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Masters/slideMaster1.xml" ContentType="application/vnd.openxmlformats-officedocument.presentationml.slideMaster+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84.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8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8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46.xml" ContentType="application/vnd.openxmlformats-officedocument.presentationml.notesSlide+xml"/>
  <Override PartName="/ppt/notesSlides/notesSlide16.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17.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18.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19.xml" ContentType="application/vnd.openxmlformats-officedocument.presentationml.notesSlide+xml"/>
  <Override PartName="/ppt/notesSlides/notesSlide95.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96.xml" ContentType="application/vnd.openxmlformats-officedocument.presentationml.notesSlide+xml"/>
  <Override PartName="/ppt/notesSlides/notesSlide87.xml" ContentType="application/vnd.openxmlformats-officedocument.presentationml.notesSlide+xml"/>
  <Override PartName="/ppt/notesSlides/notesSlide28.xml" ContentType="application/vnd.openxmlformats-officedocument.presentationml.notesSlide+xml"/>
  <Override PartName="/ppt/notesSlides/notesSlide97.xml" ContentType="application/vnd.openxmlformats-officedocument.presentationml.notesSlide+xml"/>
  <Override PartName="/ppt/notesSlides/notesSlide29.xml" ContentType="application/vnd.openxmlformats-officedocument.presentationml.notesSlide+xml"/>
  <Override PartName="/ppt/notesSlides/notesSlide98.xml" ContentType="application/vnd.openxmlformats-officedocument.presentationml.notesSlide+xml"/>
  <Override PartName="/ppt/notesSlides/notesSlide30.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31.xml" ContentType="application/vnd.openxmlformats-officedocument.presentationml.notesSlide+xml"/>
  <Override PartName="/ppt/notesSlides/notesSlide101.xml" ContentType="application/vnd.openxmlformats-officedocument.presentationml.notesSlide+xml"/>
  <Override PartName="/ppt/notesSlides/notesSlide32.xml" ContentType="application/vnd.openxmlformats-officedocument.presentationml.notesSlide+xml"/>
  <Override PartName="/ppt/notesSlides/notesSlide10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Masters/notesMaster1.xml" ContentType="application/vnd.openxmlformats-officedocument.presentationml.notesMaster+xml"/>
  <Override PartName="/ppt/ink/ink96.xml" ContentType="application/inkml+xml"/>
  <Override PartName="/ppt/theme/theme1.xml" ContentType="application/vnd.openxmlformats-officedocument.theme+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14.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48" r:id="rId1"/>
  </p:sldMasterIdLst>
  <p:notesMasterIdLst>
    <p:notesMasterId r:id="rId116"/>
  </p:notesMasterIdLst>
  <p:sldIdLst>
    <p:sldId id="758" r:id="rId2"/>
    <p:sldId id="743" r:id="rId3"/>
    <p:sldId id="659" r:id="rId4"/>
    <p:sldId id="295" r:id="rId5"/>
    <p:sldId id="810" r:id="rId6"/>
    <p:sldId id="811" r:id="rId7"/>
    <p:sldId id="786" r:id="rId8"/>
    <p:sldId id="744" r:id="rId9"/>
    <p:sldId id="812" r:id="rId10"/>
    <p:sldId id="815" r:id="rId11"/>
    <p:sldId id="816" r:id="rId12"/>
    <p:sldId id="817" r:id="rId13"/>
    <p:sldId id="818" r:id="rId14"/>
    <p:sldId id="819" r:id="rId15"/>
    <p:sldId id="820" r:id="rId16"/>
    <p:sldId id="745" r:id="rId17"/>
    <p:sldId id="416" r:id="rId18"/>
    <p:sldId id="417" r:id="rId19"/>
    <p:sldId id="419" r:id="rId20"/>
    <p:sldId id="736" r:id="rId21"/>
    <p:sldId id="771" r:id="rId22"/>
    <p:sldId id="769" r:id="rId23"/>
    <p:sldId id="776" r:id="rId24"/>
    <p:sldId id="772" r:id="rId25"/>
    <p:sldId id="773" r:id="rId26"/>
    <p:sldId id="774" r:id="rId27"/>
    <p:sldId id="768" r:id="rId28"/>
    <p:sldId id="863" r:id="rId29"/>
    <p:sldId id="778" r:id="rId30"/>
    <p:sldId id="779" r:id="rId31"/>
    <p:sldId id="746" r:id="rId32"/>
    <p:sldId id="737" r:id="rId33"/>
    <p:sldId id="738" r:id="rId34"/>
    <p:sldId id="801" r:id="rId35"/>
    <p:sldId id="749" r:id="rId36"/>
    <p:sldId id="748" r:id="rId37"/>
    <p:sldId id="836" r:id="rId38"/>
    <p:sldId id="821" r:id="rId39"/>
    <p:sldId id="781" r:id="rId40"/>
    <p:sldId id="837" r:id="rId41"/>
    <p:sldId id="864" r:id="rId42"/>
    <p:sldId id="823" r:id="rId43"/>
    <p:sldId id="824" r:id="rId44"/>
    <p:sldId id="858" r:id="rId45"/>
    <p:sldId id="765" r:id="rId46"/>
    <p:sldId id="784" r:id="rId47"/>
    <p:sldId id="783" r:id="rId48"/>
    <p:sldId id="859" r:id="rId49"/>
    <p:sldId id="860" r:id="rId50"/>
    <p:sldId id="861" r:id="rId51"/>
    <p:sldId id="867" r:id="rId52"/>
    <p:sldId id="868" r:id="rId53"/>
    <p:sldId id="800" r:id="rId54"/>
    <p:sldId id="808" r:id="rId55"/>
    <p:sldId id="862" r:id="rId56"/>
    <p:sldId id="830" r:id="rId57"/>
    <p:sldId id="832" r:id="rId58"/>
    <p:sldId id="829" r:id="rId59"/>
    <p:sldId id="803" r:id="rId60"/>
    <p:sldId id="805" r:id="rId61"/>
    <p:sldId id="807" r:id="rId62"/>
    <p:sldId id="802" r:id="rId63"/>
    <p:sldId id="842" r:id="rId64"/>
    <p:sldId id="855" r:id="rId65"/>
    <p:sldId id="856" r:id="rId66"/>
    <p:sldId id="857" r:id="rId67"/>
    <p:sldId id="835" r:id="rId68"/>
    <p:sldId id="844" r:id="rId69"/>
    <p:sldId id="799" r:id="rId70"/>
    <p:sldId id="834" r:id="rId71"/>
    <p:sldId id="806" r:id="rId72"/>
    <p:sldId id="747" r:id="rId73"/>
    <p:sldId id="804" r:id="rId74"/>
    <p:sldId id="847" r:id="rId75"/>
    <p:sldId id="809" r:id="rId76"/>
    <p:sldId id="792" r:id="rId77"/>
    <p:sldId id="788" r:id="rId78"/>
    <p:sldId id="789" r:id="rId79"/>
    <p:sldId id="791" r:id="rId80"/>
    <p:sldId id="750" r:id="rId81"/>
    <p:sldId id="851" r:id="rId82"/>
    <p:sldId id="850" r:id="rId83"/>
    <p:sldId id="767" r:id="rId84"/>
    <p:sldId id="852" r:id="rId85"/>
    <p:sldId id="751" r:id="rId86"/>
    <p:sldId id="865" r:id="rId87"/>
    <p:sldId id="752" r:id="rId88"/>
    <p:sldId id="794" r:id="rId89"/>
    <p:sldId id="866" r:id="rId90"/>
    <p:sldId id="795" r:id="rId91"/>
    <p:sldId id="467" r:id="rId92"/>
    <p:sldId id="754" r:id="rId93"/>
    <p:sldId id="760" r:id="rId94"/>
    <p:sldId id="796" r:id="rId95"/>
    <p:sldId id="785" r:id="rId96"/>
    <p:sldId id="741" r:id="rId97"/>
    <p:sldId id="761" r:id="rId98"/>
    <p:sldId id="762" r:id="rId99"/>
    <p:sldId id="763" r:id="rId100"/>
    <p:sldId id="759" r:id="rId101"/>
    <p:sldId id="756" r:id="rId102"/>
    <p:sldId id="294" r:id="rId103"/>
    <p:sldId id="289" r:id="rId104"/>
    <p:sldId id="287" r:id="rId105"/>
    <p:sldId id="869" r:id="rId106"/>
    <p:sldId id="797" r:id="rId107"/>
    <p:sldId id="288" r:id="rId108"/>
    <p:sldId id="775" r:id="rId109"/>
    <p:sldId id="853" r:id="rId110"/>
    <p:sldId id="764" r:id="rId111"/>
    <p:sldId id="854" r:id="rId112"/>
    <p:sldId id="286" r:id="rId113"/>
    <p:sldId id="798" r:id="rId114"/>
    <p:sldId id="459" r:id="rId115"/>
  </p:sldIdLst>
  <p:sldSz cx="12192000" cy="6858000"/>
  <p:notesSz cx="6858000" cy="9144000"/>
  <p:embeddedFontLst>
    <p:embeddedFont>
      <p:font typeface="Calibri" panose="020F0502020204030204" pitchFamily="34" charset="0"/>
      <p:regular r:id="rId117"/>
      <p:bold r:id="rId118"/>
      <p:italic r:id="rId119"/>
      <p:boldItalic r:id="rId120"/>
    </p:embeddedFont>
    <p:embeddedFont>
      <p:font typeface="Cambria Math" panose="02040503050406030204" pitchFamily="18" charset="0"/>
      <p:regular r:id="rId121"/>
    </p:embeddedFont>
    <p:embeddedFont>
      <p:font typeface="Helvetica" panose="020B0604020202020204" pitchFamily="34" charset="0"/>
      <p:regular r:id="rId122"/>
      <p:bold r:id="rId123"/>
      <p:italic r:id="rId124"/>
      <p:boldItalic r:id="rId125"/>
    </p:embeddedFont>
    <p:embeddedFont>
      <p:font typeface="Open Sans" panose="020B0606030504020204" pitchFamily="34" charset="0"/>
      <p:regular r:id="rId126"/>
      <p:bold r:id="rId127"/>
      <p:italic r:id="rId128"/>
      <p:boldItalic r:id="rId129"/>
    </p:embeddedFont>
    <p:embeddedFont>
      <p:font typeface="Times" panose="02020603050405020304" pitchFamily="18" charset="0"/>
      <p:regular r:id="rId130"/>
      <p:bold r:id="rId131"/>
      <p:italic r:id="rId132"/>
      <p:boldItalic r:id="rId1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34" roundtripDataSignature="AMtx7mj9kCMedSSp0kZPOrZslw8IoSGrq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842" autoAdjust="0"/>
  </p:normalViewPr>
  <p:slideViewPr>
    <p:cSldViewPr snapToGrid="0">
      <p:cViewPr varScale="1">
        <p:scale>
          <a:sx n="63" d="100"/>
          <a:sy n="63" d="100"/>
        </p:scale>
        <p:origin x="804" y="5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83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7.fntdata"/><Relationship Id="rId128"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2.fntdata"/><Relationship Id="rId134" Type="http://customschemas.google.com/relationships/presentationmetadata" Target="metadata"/><Relationship Id="rId139" Type="http://schemas.openxmlformats.org/officeDocument/2006/relationships/customXml" Target="../customXml/item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8.fntdata"/><Relationship Id="rId129" Type="http://schemas.openxmlformats.org/officeDocument/2006/relationships/font" Target="fonts/font1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3.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4.fntdata"/><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4.fntdata"/><Relationship Id="rId125" Type="http://schemas.openxmlformats.org/officeDocument/2006/relationships/font" Target="fonts/font9.fntdata"/><Relationship Id="rId141" Type="http://schemas.openxmlformats.org/officeDocument/2006/relationships/customXml" Target="../customXml/item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5.fntdata"/><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7.fntdata"/><Relationship Id="rId16" Type="http://schemas.openxmlformats.org/officeDocument/2006/relationships/slide" Target="slides/slide1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0:04:02.100"/>
    </inkml:context>
    <inkml:brush xml:id="br0">
      <inkml:brushProperty name="width" value="0.05292" units="cm"/>
      <inkml:brushProperty name="height" value="0.05292" units="cm"/>
      <inkml:brushProperty name="color" value="#FF0000"/>
    </inkml:brush>
  </inkml:definitions>
  <inkml:trace contextRef="#ctx0" brushRef="#br0">6111 7042 78 0,'0'-9'452'0,"1"-2"2"0,2 2-8 0,-3 2-15 15,0 1-11-15,0 2-24 0,1-2-21 16,-1 2-22-16,0 0-25 0,0 4-21 0,0-4-25 0,0 4-31 15,4-3-5-15,-4 3-14 0,0 0-22 0,0 0-15 16,0 0-20-16,9 9-12 0,-7-6-17 0,0 0-16 16,-2-3-3-16,0 7-16 0,1-5-5 0,0 2-3 15,-1-4 4-15,0 3 6 0,0-3 16 0,0 0 7 16,0 0 12-16,0 0-9 0,0 0-15 0,0 0-7 16,0 0-5-16,0 0-12 0,0 0-8 0,-1-16-17 15,1 13-1-15,-1-2-8 0,-1 0-9 0,1-1-1 16,0 2-27-16,0-2-29 0,1 1 0 0,-2 1 0 15,1 1 0-15,0-2 0 0,1 5 0 0,-2-8 0 16,1 4 0-16,0 0 0 0,1 4 0 0,-4-7 0 16,3 3 0-16,-3 0 0 0,0-2 0 0,2 2 0 15,-2-1 0-15,-1-2 0 0,-2 4 0 0,1-3 0 16,-7-1 0-16,4 3 0 0,-2-1 0 0,-6 1 0 16,-3 2 0-16,0-1 0 0,-9 5 0 0,-1 0 0 15,1 3 0-15,-3 2 0 0,-6 4 0 0,2 0 0 16,-10 7 0-16,13 0 0 0,0 2 0 0,-12 6 0 15,14-4 0-15,4 3 0 0,3 3 0 0,1-2 0 16,5 3 0-16,5 1 0 0,2 0 0 0,3-1 0 16,4 1 0-16,6-1 0 0,4-1 0 0,4-1 0 15,7-2 0-15,1-1 0 0,1 0 0 0,1-4 0 16,10-2 0-16,-2-2 0 0,-1-4 0 0,5 0 0 16,-3-3 0-16,-2-2 0 0,0-1 0 0,-4-4 0 15,-4-2 0-15,1 0 0 0,-3-3 0 0,-3 0 0 16,0-2 0-16,-4-1 0 0,2 1 0 0,-3-2 0 0,-3-1 0 15,-1 0 0-15,2-2 0 0,-2 1 0 0,-4-1 0 16,2-1 0-16,-3 1 0 0,0-2 0 0,-2 4 0 16,2-3 0-16,-1 3 0 0,0-3 0 0,-2 3 0 15,2 1 0-15,-2 0 0 0,0 2 0 0,0-2 0 16,2 4 0-16,-2-1 0 0,2 1 0 0,0-1 0 16,1 4 0-16,-3-4 0 0,3 4-15 15,0 0-38-15,-1-5-27 0,1 5-3 0,0 0-7 0,0 0-29 16,0 0-42-16,0 0-61 0,0 0-81 0,0 0-84 15,0 0-113-15,-10 10-530 0,10-10-1115 0,0 0 492 16</inkml:trace>
  <inkml:trace contextRef="#ctx0" brushRef="#br0" timeOffset="1500.35">12093 2097 411 0,'0'-5'515'0,"4"1"-7"0,-4 0-28 15,0 4-41-15,4-5-43 0,-3 2-37 0,-1 3-23 16,4-1-19-16,-4 1-14 0,0 0-21 16,9 6-22-16,-3-2-16 0,1-1-33 0,-5 1-13 15,5 1-16-15,-2-1-15 0,0-1-14 0,1 0-17 0,1 0-11 16,-2 0-14-16,-4-1-5 0,6-1-7 0,-7-1-10 16,0 0-9-16,11-4-6 0,-7-2-8 0,-2 1-6 15,1-2-6-15,-1 0-6 0,0-1-1 16,-1-3-7-16,-2-1-4 0,-1 1 0 0,0-1-10 15,-2 0 2-15,-1 1-2 0,-5-2-4 0,0 1-5 16,-7 3-2-16,3 3 4 0,-8 2 2 0,-6 4 10 0,-1 4-3 16,-3 3 9-16,-1 3 7 0,-2 2-4 0,-10 10 6 15,3 3-1-15,10-4 1 0,-13 13-3 16,9 3-8-16,5 0 5 0,1 1 0 0,7 3-5 16,5-8 7-16,8 0-7 0,1 2-3 0,3-1-5 15,8 1-3-15,0-1-5 0,5 1 9 0,4-4-7 16,6-2 1-16,5-4 5 0,1 0-7 0,7-5-1 15,0-2 1-15,4-5-6 0,-1-4 3 0,0-2 3 0,0-3-4 16,0-1 0-16,-1-5-11 0,-4-4 11 16,-7 1-5-16,1-2-3 0,-3-2-5 0,-3-3 7 15,-2 0-3-15,-2-5 2 0,-7-2-6 0,0-6 5 16,-5 6-4-16,-1-1-1 0,-7-5-4 0,0 7 4 16,-8-6-9-16,3 7 12 0,-6-1-7 0,1 0 2 15,-1 8-3-15,2 0-3 0,1 3 2 0,-2-1 7 16,1 2-7-16,3 4-6 0,1 0 0 0,3 0-1 15,0 1 7-15,10 1-12 0,-17 4 5 0,11-2-3 16,6-2 3-16,-6 8-3 0,6-8 11 0,0 9 1 16,0-9-3-16,6 9-1 0,-2-5 1 0,6 1 2 15,-1 0 1-15,1-2-15 0,0-1 5 0,2 0 6 16,1 1-6-16,-3-3 10 0,0 0-1 0,-1 1 6 16,-9-1-3-16,15-3-1 0,-9 2 5 0,-6 1 18 15,10-2 17-15,-10 2 12 0,0 0 3 0,11 0-38 16,-11 0-17-16,0 0 0 0,8 2 0 0,-8-2 0 15,0 0 0-15,2 5 0 0,0 1 0 0,-2-2 0 16,2 6 0-16,1 0 0 0,-1 2 0 0,2 5 0 16,0-2 0-16,1 0 0 0,0 2 0 0,3-2 0 15,-2 3 0-15,1-1 0 0,0-2 0 0,1 1 0 16,2-1 0-16,-6-4 0 0,2 1 0 0,-2-2 0 16,3 1 0-16,-6-1 0 0,4-3 0 0,-4 0 0 15,2 0 0-15,-2-1-115 0,-1 0-144 0,0 1-43 16,0-1-37-16,3-2-57 0,-2 0-38 0,-1-4-20 15,0 0-22-15,1 6-11 0,-1-6-335 0,0 0-890 16,12-13 394-16</inkml:trace>
  <inkml:trace contextRef="#ctx0" brushRef="#br0" timeOffset="2050.73">12206 2598 1165 0,'14'-29'41'0,"-3"-3"25"0,1 5 25 0,-2 1 46 0,-1 2 41 16,-1 2 41-16,-1 4 18 0,0 0 33 0,-1 1 23 16,-3 1 20-16,3 7 13 0,-1-1 5 0,-2 1 3 15,-1 2-13-15,2 1-8 0,0 3-27 0,-3-2-23 16,-1 5-7-16,0 0-10 0,9-3-2 15,-9 3-8-15,4 9-11 0,2 2-8 0,-6 0-1 0,4 4-11 16,0 3-17-16,0 3-22 0,-3-3-17 16,3 9-14-16,1-1-11 0,-1-1-6 0,2 0-15 0,2-1-15 15,-3-7-4-15,-1-1-77 0,4-1-7 0,-1-3 0 16,1-1 0-16,1-2 0 0,2-3 0 0,1-1 0 16,-2-1 0-16,9-2 0 0,-6-3 0 0,6-3 0 15,-1-2 0-15,-3-2 0 0,6-1 0 0,2-7 0 16,1-4 0-16,-2-1 0 0,-2-2 0 15,-2 0 0-15,-1-3 0 0,-3-1 0 0,1 2 0 0,-2-1 0 16,-4 11 0-16,-3-1 0 0,-1 4 0 0,-1-3 0 16,-1 6 0-16,-3 2 0 0,-3 3 0 15,-2-1 0-15,0 3 0 0,5 2 0 0,-23 4 0 16,10 2 0-16,2 1 0 0,-7 2 0 0,4 1 0 16,0 1 0-16,2 3 0 0,2-2 0 0,5 0 0 15,1-1 0-15,0 2 0 0,4-2 0 0,7 5 0 16,-1-5 0-16,2-1 0 0,6 2 0 0,-1-3 0 0,2-1 0 15,3-4 0-15,-5-2 0 0,4 0 0 16,3-2 0-16,-8 1 0 0,5-2 0 0,-4-3 0 0,5 1 0 16,-7 1 0-16,1-1 0 0,-1 0 0 15,-2 0 0-15,-1 1 0 0,-2 0 0 0,-6 2 0 16,12-2 0-16,-12 2 0 0,5-1 0 0,-5 1 0 16,4 6 0-16,-4-6 0 0,0 11 0 0,-3-3 0 0,2 2 0 15,-2 0 0-15,-1 3 0 0,2-1 0 16,-1 1 0-16,3 2 0 0,0 1 0 0,0-3 0 15,4 3 0-15,1-4 0 0,3 1 0 0,6-2 0 16,-1-2 0-16,7 1 0 0,-2-3 0 0,6 0-32 16,-2-2-29-16,6-2-32 0,-7-3-28 0,-1-3-37 15,2 0-42-15,-7-1-56 0,2-7-71 0,-6 3-115 16,-2-4-137-16,-2-4-408 0,-7-2-1070 0,-5-7 473 16</inkml:trace>
  <inkml:trace contextRef="#ctx0" brushRef="#br0" timeOffset="2217.67">12583 2035 4056 0,'-8'-8'519'0,"3"2"-218"0,5-2 6 0,0 1 48 16,0-2-5-16,4 0-46 0,-3-1-74 0,3 3-52 16,1 0-50-16,-4 3-33 0,2-2-64 0,-3 4-85 15,0 2-135-15,-3-6-189 0,3 6-662 0,0 0-1124 16,-15 2 497-16</inkml:trace>
  <inkml:trace contextRef="#ctx0" brushRef="#br0" timeOffset="2616.65">13362 2313 547 0,'0'0'610'0,"0"0"-2"0,8-1-47 0,-8 1-54 16,3 4-35-16,-1 3-24 0,-1-2-26 0,2 6-30 16,-3 1-28-16,0 5-27 0,0 3-32 15,-3 8-22-15,6-4-30 0,-6 6-24 0,3-4-23 0,3-1-16 16,-6 1-14-16,6-8-28 0,-3 1-10 0,0-3-11 15,4-7 3-15,-2 3 5 0,-2-5 11 0,0 0 21 16,0-3 21-16,4 1-86 0,0-5-102 0,-4 0 0 16,9-3 0-16,-3-3 0 0,6-4 0 0,-6 1 0 15,10-6 0-15,-5-1 0 0,4-6 0 0,1-2 0 16,-1 1 0-16,3-2 0 0,-1-2 0 0,-1-3 0 16,1 2 0-16,-2 3 0 0,-2 1 0 0,-3 6 0 15,-3 5 0-15,-1 2 0 0,-2 5 0 0,-3 0 0 16,3 1 0-16,-4 3 0 0,0 2 0 0,0 0 0 15,-17 11 0-15,6 5-407 0,-1-2-287 16,-1 9-488-16,8-5-1280 0,-4 0 566 0</inkml:trace>
  <inkml:trace contextRef="#ctx0" brushRef="#br0" timeOffset="3400.24">13999 2628 523 0,'13'-11'546'0,"-6"0"-3"0,5-4-29 0,-1-2-28 0,0 2-29 16,1-9-27-16,0 1-33 0,-6 5-22 15,4-7-26-15,-6 7-27 0,-4-1-26 0,4-8-21 0,-5 10-27 16,-6-2-23-16,0 5-20 0,-2 0-21 16,-3 0-21-16,-2 7-16 0,-4 2-27 0,-1 4-10 15,-3 4-9-15,-6 5-9 0,-1 5-11 0,1 6 4 0,1 2-19 16,0 3-4-16,0 2-6 0,8 2-8 0,1-2-3 15,4 2-7-15,6-3-4 0,5-1-2 0,3-6-6 16,3 0 5-16,4 0-6 0,4-5 3 16,-2-1-3-16,5-2 2 0,3-3-8 0,-3-3 1 15,0-1 4-15,4-3-4 0,0-2-6 0,-5-1 6 16,1-1-6-16,1-4-1 0,-2 2 3 0,0-3-6 0,-1-3 2 16,1 0-4-16,-3-5 5 0,2 0-6 0,-2 2-4 15,-3-3-2-15,3 2 8 0,-4-1-3 16,0 0-2-16,2 2-5 0,1 5 0 0,-4-1 3 15,-4 5-12-15,2-1 2 0,1 4-12 0,-3 0 4 16,-1 3-10-16,0 0 4 0,0 0-6 0,0 16 8 16,-4-6 2-16,3 1 3 0,-2 5-10 0,1 0 2 0,-1 0-5 15,-3 0-6-15,6 1 8 0,-2-5-12 16,0-2 8-16,2 3 0 0,0-5 2 0,0 3-1 16,0-3 0-16,0 1 7 0,2-4 0 0,-2 2-2 15,3-4 5-15,2 0-5 0,0-3-7 0,-5 0 0 16,16-4-8-16,-5 0-1 0,-2-2-4 0,4 0-2 0,6-5-2 15,-1 2 9-15,-3-3 6 0,7-5 3 0,-6 5 1 16,1 0-1-16,-4 0 7 0,-3 3 1 16,-1 1 8-16,-1 3 14 0,-4 1-1 0,1 1-2 15,0 1-4-15,0 2 6 0,-5 0-3 0,1 8 6 16,-1-2-1-16,-1 5 2 0,1 1-2 0,0 0-3 16,-4 4 5-16,4 2-1 0,0-3 4 0,4 1-1 0,-4-3-5 15,0-1 4-15,4-1-1 0,0-3-2 16,-4-1 3-16,1 1-1 0,-1-1-1 0,0-4 7 15,3 1 20-15,-3-4 5 0,2 3 0 0,-2-3-4 16,8-1 1-16,-8 1-3 0,10-10-8 0,-1 3 1 16,-1-3 0-16,1-2-4 0,1-2 3 0,4-7-5 15,1-1 2-15,-7 2 2 0,5 4-6 0,0 0 1 0,-4 2 11 16,-1 3-1-16,-3 6-5 0,1-1-7 16,-4 2-7-16,3 1 2 0,3 3 2 0,-2 4 3 15,-2 1 2-15,0 1-3 0,1 4-2 0,3 4 2 16,-3 1-4-16,4 1 3 0,-4 0-10 0,0-3 8 15,0-2-20-15,2 0-12 0,-1-2-14 0,2 1-24 16,-2-3-43-16,-1-3-42 0,-1-2-61 0,6-2-73 16,-3-1-98-16,2-5-99 0,-2 0-486 0,7-5-1043 15,-1-1 461-15</inkml:trace>
  <inkml:trace contextRef="#ctx0" brushRef="#br0" timeOffset="4216.64">14723 2446 3050 0,'-1'-27'205'0,"1"-3"-4"16,-1 5 55-16,2-1 27 0,-1 7 9 16,-1-2-7-16,1 5-18 0,1 4-19 0,-1-1-23 15,1 7-1-15,2-2-8 0,-3 2-21 0,0 0-19 16,0 6-12-16,0 0-6 0,0 0 3 0,0 0-6 15,-3 26-16-15,1-7-3 0,-2 10-4 0,-4 1-11 16,2 3-11-16,-2 0-10 0,1-1-16 0,0 0-6 16,3 1-4-16,-1-4-5 0,4-4-15 0,1-6 7 15,0-2-11-15,0-4-2 0,0-4-1 0,0-1-11 16,0-2 9-16,0-3 1 0,0-3-46 0,0 0 0 16,0 0 0-16,0-19 0 0,0 2 0 0,-2-3 0 0,2-6 0 15,-2-1 0-15,2-3 0 0,0-3 0 16,-2-2 0-16,4-1 0 0,-2-14 0 0,5 14 0 15,0-1 0-15,3 8 0 0,-5 3 0 0,3 8 0 16,-5 7 0-16,2 3 0 0,-1 3 0 0,6 5 0 16,-8 0 0-16,18 17 0 0,0 7 0 0,-1 7 0 0,8 13 0 15,-3 2 0-15,2 4 0 0,0-3 0 16,3 4 0-16,0-4 0 0,5 1 0 0,-4-9 0 16,3 1 0-16,-10-16 0 0,-1 1 0 0,3-5 0 15,-2 0 0-15,-8-9 0 0,-3-2 0 0,1-4 0 16,-5-1 0-16,0-4 0 0,-6 0 0 0,13-9 0 15,-8-3 0-15,-1-5 0 0,-4 1 0 0,0-12 0 0,0 0 0 16,-1-3 0-16,-2-6 0 0,-2 2 0 16,0-11 0-16,0-1 0 0,1 0 0 0,-1 13 0 15,1-12 0-15,4 12 0 0,0 5 0 0,0 4 0 16,0 8 0-16,0 5 0 0,1 3 0 0,3 3 0 16,1 3 0-16,3 6 0 0,1 5 0 0,0 1-279 15,6 5-151-15,1 10-103 0,0 5-123 0,0-2-394 16,3 0-1136-16,0 1 504 0</inkml:trace>
  <inkml:trace contextRef="#ctx0" brushRef="#br0" timeOffset="4932.81">15495 2648 3563 0,'0'0'228'16,"-10"-2"12"-16,10 2 27 0,-6-4 0 0,2 0-30 15,3-1-42-15,2-1-41 0,4 0-25 0,1-5-14 16,7 2 0-16,1-4 4 0,0 1 1 0,1 0-11 15,7-4-2-15,-4 4-2 0,-5 0-6 0,1 1 3 16,0-1 0-16,-1 0-2 0,-4-1-3 0,-3 3-4 16,-1 0-2-16,-3-2-15 0,-1 1 3 0,-1 0-6 15,-3 3-8-15,-2 0-6 0,-2 4-12 0,-1 3-5 16,-6 1 2-16,1 2-8 0,-14 9-4 0,4 2-4 16,-1 7-9-16,5 2 0 0,1 2-1 0,2 1 0 15,6 1-2-15,1 0-7 0,6 2 11 0,3-2-12 16,5-2 7-16,0-6-3 0,9 3-4 0,-3-4 0 15,10 0 5-15,-5-6-1 0,4-3-5 0,1 0 2 16,1-4-2-16,6-4-9 0,0-2 8 0,-7-3 1 16,-1 0 0-16,-2-1 1 0,1-5-7 0,-1 1 6 15,1-7 0-15,-6 3 3 0,2-1-10 0,-2-1 6 16,1 0 6-16,-1-6 0 0,-4-3 1 0,1 7-1 16,-5 3 5-16,3 1 9 0,-4 4-5 0,-3 3 2 15,3 0-6-15,0 2-6 0,-3 2-5 0,1 0 3 16,-2 3-2-16,0 0-1 0,2 14-4 0,-1-4-7 15,-2 1 8-15,3 4 0 0,-2-1-2 0,4 3 4 16,1 1 1-16,-1-4-1 0,1-1-3 0,2-2 1 16,-2 0 3-16,2-3 5 0,2 0-5 0,0 0 2 15,2-4 7-15,-2 0-8 0,3-3 6 0,-3 0-1 16,2-1-6-16,1-2 0 0,-2-2 3 0,2 0-9 16,2-2 8-16,0-4-5 0,-4 2-2 0,1-2-13 15,0-2 9-15,0 0-1 0,1-2-4 16,-2 0 2-16,0 7-1 0,-1-2 4 0,-2 3-4 0,-3 0-3 15,2 4-3-15,-2-1 3 0,-4 3-1 0,6 6-4 16,-6 0 8-16,2 3-1 0,-2 2 6 0,0 5 0 16,0 2-3-16,1-2 1 0,0 0 2 0,2 0-2 15,1-3-6-15,1-2 7 0,2-1 4 0,-2 0 0 16,3-2 13-16,-1-1 5 0,3-1 14 16,0-4 11-16,0-1 12 0,3-3 5 0,-3 0 14 0,7-7 1 15,-7 2-47-15,3-7-29 0,-1 1 0 0,0-3 0 16,1-6 0-16,-3-3 0 0,-1 1 0 0,1-3 0 15,-2-1 0-15,-2-3 0 0,-1-1 0 0,-3 0 0 16,-2 3 0-16,-3 2 0 0,-1-1 0 16,-4 8 0-16,-3 5 0 0,3 5 0 0,-6 1 0 15,-4 4 0-15,1 5 0 0,4 2-333 0,-9 6-160 0,9 5-153 16,-1 2-475-16,4 1-1212 0,6 2 537 0</inkml:trace>
  <inkml:trace contextRef="#ctx0" brushRef="#br0" timeOffset="6400.98">16432 2554 374 0,'-5'-6'543'0,"5"0"-5"0,-3 0-14 0,2 2-17 16,1 1-29-16,-2 0-37 0,2 3-35 0,-2-6-42 16,2 6-30-16,0 0-23 0,0 0-27 0,8 11-18 15,-3-1-20-15,-4 2-28 0,1 0-14 0,0 7-27 16,2-1-17-16,-3 1-13 0,-1 1-19 0,0-1 0 15,0 0-19-15,0 0-18 0,0 0 0 0,3-6-7 16,-2-2-9-16,-1 1-10 0,1-1-8 0,3-2 4 16,0-2-12-16,1-1-8 0,3-1 11 0,-2-3-9 15,2-1-6-15,5-3 0 0,-3-2-2 0,3-2-6 16,-1 0 2-16,4-4-2 0,-1-3 5 0,-1-2-7 16,5-3 2-16,-2-3-5 0,2-3 1 0,0 3 2 15,-5-2-2-15,4 0 1 0,-6 7 10 0,-2 1 9 16,0 2-4-16,-6 4-9 0,4 2-6 0,-7 3-26 15,4-2 0-15,-2 5 0 0,-3 1 0 0,0 0 0 16,9 11 0-16,-7-2 0 0,1 4 0 0,-1 0 0 16,0 3 0-16,-1 1 0 0,3-1 0 0,-2 0 0 15,1-1 0-15,1-4 0 0,1-1 0 0,1-2 0 16,2 0 0-16,-2-1 0 0,4-2 0 0,2-3 0 16,-2-3 0-16,4-2 0 0,-5-2 0 0,1-1 0 15,7-2 0-15,-3-3 0 0,0 0 0 0,0-3 0 16,3 0 0-16,-4-1 0 0,1-1 0 0,-2 1 0 15,1 1 0-15,0 3 0 0,-3 3 0 0,-3-1 0 16,1 3 0-16,-1 5 0 0,-2 0 0 0,-5 1 0 16,13 6 0-16,-7 2 0 0,-1 4 0 0,0 5 0 15,3-3 0-15,-3 4 0 0,4-2 0 0,1-1 0 16,-1 2 0-16,8-1 0 0,2 0 0 0,-5-2 0 16,12 0 0-16,0-2 0 0,0-2 0 0,2-3 0 15,-1-6 0-15,1 1 0 0,3-4 0 0,-3 1 0 16,-1-5 0-16,-6 1 0 0,0-2 0 0,5-2 0 15,-3-5 0-15,-4 4 0 0,-3-1 0 0,6-7 0 16,-8 4 0-16,-4-3 0 0,3-6 0 0,0 0 0 16,-3-6 0-16,-1 2 0 0,-4 2 0 0,-3 5 0 15,-1 3 0-15,-2 4 0 0,-3 2 0 0,-1 4 0 16,-3 0 0-16,-4 3 0 0,-3 6 0 0,-7 5 0 16,-2 6 0-16,-2 1 0 0,1 5 0 0,2 2 0 15,-1 1 0-15,4 2-2 0,4 1-7 0,4-4 0 16,5-2 6-16,2-2 10 0,3 1-17 0,4-6 9 15,1 1 5-15,5-3-2 0,-2-1 2 0,5-1 4 16,1-2 1-16,-1-2-9 0,3-3 0 0,0 1 0 16,2-5 0-16,2 1 0 0,-1-3 0 0,-2 0 0 15,4-4 0-15,-7-2 0 0,2 0 0 0,3-2 0 16,-3-1 0-16,4-8 0 0,-2-1 0 0,-1 3 0 16,-2 0 0-16,-1 2 0 0,-3 4 0 0,0 1 0 15,-2 5 0-15,-2 2 0 0,-1-1 0 0,0 4 0 16,-1 2 0-16,-3 1 0 0,2 8 0 0,-2-1 0 15,-2 5 0-15,2 3 0 0,-3 1 0 0,1 4 0 16,0-2 0-16,2 3 0 0,0-2 0 0,0-1 0 16,2-2 0-16,1 0 0 0,1-4 0 0,0-2 0 15,2-1 0-15,-1-2 0 0,-1-2 0 0,4-1 0 16,-1 1 0-16,0-5 0 0,3-2 0 0,2-2 0 16,-1-2 0-16,1 1 0 0,-2-2 0 0,7-6 0 15,3-2 0-15,-5 2 0 0,5-5 0 0,-4-3 0 16,1 1 0-16,-2-2 0 0,0 2 0 0,-3 5 0 15,-6 6 0-15,2 0 0 0,-3 2 0 0,0 3 0 16,-2 1 0-16,-2 2 0 0,-1 1 0 0,5 8 0 16,-5 2 0-16,-1 2 0 0,0 5 0 0,-2 2 0 15,-1 0 0-15,0 1 0 0,-1 5 0 0,4-5 0 16,-4-3 0-16,5 0 0 0,0-2 0 0,0-3 0 16,0-1 0-16,0-3 0 0,0-3 0 0,0 3 0 15,0-4 0-15,0 0 0 0,0-4 0 0,0 0 0 16,0 0 0-16,18-10 0 0,-12 3 0 0,7 1 0 15,1-7 0-15,3-1 0 0,1-4 0 0,3-1 0 16,3 0 0-16,0 0 0 0,-3-3 0 0,4 2 0 16,-1 1 0-16,-9 4 0 0,-1 6 0 0,-1-1 0 15,-1 5 0-15,-1 2 0 0,-2 3 0 0,1 2 0 16,-2 2 0-16,0 3 0 0,-2 3 0 0,2 1 0 16,-1 1 0-16,0 5 0 0,0 4 0 0,1-3 0 15,2-2 0-15,-1 1 0 0,0 0 0 0,1-3 0 16,1-3 0-16,-4 1 0 0,2-5 0 0,1 2 0 15,2-3 0-15,-3-3 0 0,1 3 0 0,2-4 0 16,-3-2 0-16,3-2-70 0,-1-4-125 0,0 3-45 16,1-3-58-16,3-7-73 0,1 0-103 0,7-3-146 15,-2-5-368-15,3 1-1069 0,-1 0 473 0</inkml:trace>
  <inkml:trace contextRef="#ctx0" brushRef="#br0" timeOffset="7066.64">19463 2460 11 0,'7'-27'583'0,"-2"-1"19"0,0 2-2 16,0 0-35-16,0 7-27 0,-5 4-33 0,4 3-5 16,0 2-18-16,-3 1-27 0,2 5-40 0,-2 2-43 15,-1-3-48-15,0 5-20 0,-5 17-19 0,0 1-21 16,-7 11-12-16,-2 3-15 0,-2 18-17 0,-3 2-18 16,2-3-21-16,0 0-17 0,-2 2-34 0,4-6-130 15,-2 0 0-15,3-1 0 0,8-11 0 0,-2-8 0 16,4-5 0-16,-1-3 0 0,4-6 0 0,-3-3 0 15,3 0 0-15,1-4 0 0,0-1 0 0,0-3 0 16,0 0 0-16,11-25 0 0,-3 7 0 0,-1-10 0 16,1-3 0-16,1-4 0 0,4-13 0 0,-3-1 0 15,3-5 0-15,-3-4 0 0,0 5 0 0,11-28 0 16,-6 30 0-16,3-2 0 0,-4 4 0 0,4 2 0 16,-9 17 0-16,5 2 0 0,-4 11 0 0,-2 4 0 15,-3 4 0-15,6 4 0 0,-3 5 0 0,3 4 0 16,4 9 0-16,-1 10 0 0,0 5 0 0,1 15 0 15,0 5 0-15,2 2 0 0,-2-2 0 0,-2 4 0 16,1 4 0-16,0-5 0 0,3 0 0 0,-4-3 0 16,1-4 0-16,-4-10 0 0,-1-1 0 0,0-2 0 15,1-1 0-15,-1-2 0 0,-2-4 0 0,-4-6 0 16,0-2 0-16,-6-4 0 0,6 0-146 0,-7-5-365 16,-1-2-96-16,-4 2-548 0,-2-8-1250 0,11 1 552 15</inkml:trace>
  <inkml:trace contextRef="#ctx0" brushRef="#br0" timeOffset="8100.92">19357 2741 168 0,'-6'3'412'15,"1"-2"17"-15,5-1 11 0,-6 3 2 0,4-1-8 16,2-2-12-16,0 0 6 0,24-4-13 0,-4 0-26 16,-1 0-27-16,13-6-27 0,1 2-33 15,-4-6-30-15,6-1-23 0,-2-2-20 0,-2-2-28 0,1-3-18 16,11-8-19-16,-15 7-18 0,8-11-25 0,-4-3-17 15,-9 9-22-15,8-13-20 0,-6 3-12 0,2-5-10 16,-4-1-10-16,0 0-5 0,-9 14-5 0,-1 5 0 16,-5 7-4-16,-2 0-3 0,-2 7 8 0,1 4-5 15,-2 2-14-15,-2 3 3 0,-1 2 14 16,0 0 0-16,-4 23 10 0,3-2 6 0,-4 7 5 0,1 5 8 16,1 3 7-16,-2 10 3 0,1 6 11 0,4 0 16 15,7-3 0-15,-1 2 3 0,11-3 1 0,-3 0 1 16,6-5 4-16,2-1-9 0,0-11-6 0,4-2-7 15,9 4-69-15,6-6-3 0,-8-5 0 0,-1-4 0 16,2-7 0-16,1-2 0 0,-2 1 0 16,2-7 0-16,-6 0 0 0,1-6 0 0,-2-7 0 0,-3 3 0 15,-8-2 0-15,5-9 0 0,-3-3 0 0,-4-2 0 16,3-4 0-16,-8-2 0 0,-2-3 0 0,-3 1 0 16,-5 0 0-16,1 6 0 0,-2 7 0 0,-7 2 0 15,2 1 0-15,-3 7 0 0,-9-2 0 16,5 9 0-16,-8 1 0 0,-2 5 0 0,-3 3 0 15,2 3 0-15,-2 3 0 0,7-2 0 0,5 2 0 0,0 0 0 16,1 1 0-16,4 0 0 0,4-3 0 0,5-1 0 16,4 1 0-16,2-3 0 0,2 2 0 0,5-3 0 15,-2 0 0-15,2-2 0 0,4-3 0 16,-2 2 0-16,-1-3 0 0,0-4 0 0,-1-3 0 16,1 4 0-16,-1-2 0 0,3-3 0 0,-2-4 0 15,-3 3 0-15,-2-2 0 0,2 3 0 0,-2-4 0 16,-3 5 0-16,2 0 0 0,-4 2 0 0,0-2 0 0,-4 5 0 15,7-5 0-15,-7 5 0 0,0 0 0 0,4 11 0 16,-4-1 0-16,0 5 0 0,-1 2 0 16,-2 8 0-16,3 6 0 0,3-2 0 0,-2 5 0 15,3 2 0-15,1 11 0 0,-1-12 0 0,1 14 0 16,-1 1 0-16,4-2 0 0,-6 1 0 0,3-1 0 16,-2 0 0-16,1 0 0 0,-3-13 0 0,0 1 0 0,-2-4 0 15,1 0 0-15,-3-3 0 0,0 2 0 16,-4-8 0-16,3-2 0 0,-3-5 0 0,-2-2 0 15,1-1 0-15,0-3 0 0,-2-1 0 0,0-3 0 16,-4-2 0-16,2-1 0 0,-2-3 0 0,-2-3 0 16,-3-6 0-16,-3-2 0 0,-2-4 0 0,-2-2 0 15,3-4 0-15,1-3 0 0,3-4 0 0,6-3 0 16,-1-3 0-16,7-19 0 0,5 1 0 0,6-4 0 16,9-25 0-16,6 28 0 0,4 1 0 0,8 1 0 15,-1-1 0-15,6 6 0 0,3 9 0 0,-1 1 0 16,-6 16 0-16,2 2 0 0,1 2 0 0,-1 3 0 15,0 2 0-15,0 3 0 0,-2 2 0 0,-4 2 0 16,0 1 0-16,-7 4 0 0,-1-1 0 0,1 1 0 0,-5 3 0 16,3 3 0-16,-1 0 0 0,-9 0 0 15,5 5 0-15,-1 0 0 0,-3 2 0 0,-1 1 0 16,3 2 0-16,-6 0 0 0,2 1 0 0,-3-1 0 16,4 2 0-16,-3-1 0 0,3-2 0 0,-4-6 0 15,4 5 0-15,0-6 0 0,-1 0 0 0,2-4 0 16,0 0 0-16,1-4 0 0,-11-1 0 0,26-2 0 15,-8-2 0-15,-2-4 0 0,0-2 0 0,-6-1 0 16,2-4 0-16,3-1 0 0,-2-7 0 0,1-1 0 16,-1 3 0-16,-4 2 0 0,0-6 0 0,-5-2 0 15,-4 9 0-15,-2 2 0 0,0 0 0 0,-3-1 0 16,-2 5 0-16,-4-1 0 0,-2 4 0 0,-9 1 0 16,-5 1 0-16,-1 7 0 0,0-3 0 0,-1 6 0 15,8 1 0-15,-2 0 0 0,3 3 0 0,1-1-288 16,2 3-97-16,8-2-79 0,-1-2-95 0,6 2-524 15,4-2-1172-15,0-5 518 0</inkml:trace>
  <inkml:trace contextRef="#ctx0" brushRef="#br0" timeOffset="8251.06">21734 2852 4335 0,'6'1'353'0,"-6"-1"-70"0,0 0 70 15,7-5 5-15,-7 5-82 0,0 0-66 16,-2-8-56-16,2 8-39 0,0 0-45 0,0 0-63 0,-5-6-82 15,5 6-96-15,0 0-117 0,-18 10-145 0,1-2-492 16,3 0-1002-16,-4 2 444 0</inkml:trace>
  <inkml:trace contextRef="#ctx0" brushRef="#br0" timeOffset="9317.04">14773 3295 270 0,'7'-15'338'0,"-2"-2"-3"15,0 6 10-15,1-3-9 0,2 0 2 0,-2-2-6 16,-1 6-11-16,1 0-12 0,-1 3-18 0,1 1-15 16,-2 0-11-16,0 1-14 0,-2 0-15 0,1 4-17 0,-3 1-10 15,0 0-16-15,10 7-9 0,-6 2-15 0,2-1-13 16,1 8-15-16,-1-2-9 0,3 10-15 16,1 0-10-16,0 0-9 0,3-2-13 0,1 0-6 15,3-1-7-15,5-2-7 0,1-5 2 0,1-1-13 16,5-2-5-16,3-3 1 0,1-3-4 0,3-5-4 15,3-2-5-15,0-3 1 0,1 0-6 0,-2-3-4 0,-1 1-3 16,-1-6-3-16,15-4-4 0,-18 4 1 16,2-3 0-16,-2 2-2 0,-5-2-2 0,3 0 2 15,-3-2-3-15,0 3-2 0,-2-1 2 0,-8 6-2 16,1 2-7-16,-3 0 0 0,-4 4 1 0,-1 3 3 16,2 1-1-16,-3 1 9 0,4 4 0 0,-2 2-3 0,2 3 4 15,1 4-5-15,2 3 4 0,5 2 0 16,-1-1-2-16,4 0-5 0,-1-1-4 0,5 0 6 15,3-4 1-15,5 1-2 0,-1-4 2 0,2-2-6 16,0-4 4-16,-1 1-7 0,2-5 3 0,-2 0-4 16,3-1-1-16,-4-6-3 0,4 2-6 0,0-5-1 15,-4 2 2-15,1-4-4 0,-4 0 3 0,4-2-9 0,-4-1 4 16,2-5 1-16,-2 1-4 0,2 0 5 16,-2 1-2-16,-4 0-2 0,0 0-2 0,-5 8 1 15,-6 1 2-15,9 2 1 0,-7 2 1 0,-6 4 11 16,5 2 3-16,-6 3-1 0,4 4 1 0,-2 3 2 15,3 1-1-15,-4 2 6 0,5 5-4 0,1 3 1 16,0-1 3-16,1-3-3 0,1 2 1 0,2-4 2 16,2 1 2-16,3-6-2 0,0-1-8 0,1-1 2 15,-2-3 2-15,4-3-2 0,-5-2 3 0,1-3 0 16,2 1-1-16,-4-4 1 0,1-2 6 0,1-2-7 16,-10 1 5-16,10-6-12 0,-1 4 3 0,-8 0-2 15,7-4 3-15,0 1-3 0,-1-2-1 0,1 3-1 16,-6 5 0-16,7-2-3 0,1 5 9 0,2-1 2 0,-4 3-2 15,5 4-3-15,-4 1 2 0,3 2-2 16,-1 5 0-16,1-2 1 0,0 4 9 0,0 1-8 16,2-3-3-16,-1 3-14 0,-2 0-12 0,1-2-21 15,-1-1-27-15,-3 1-38 0,-2-3-58 0,-1-2-76 16,-4-1-83-16,4-2-96 0,-2-1-120 0,5-1-321 16,4-1-937-16,-9-1 414 0</inkml:trace>
  <inkml:trace contextRef="#ctx0" brushRef="#br0" timeOffset="10017.25">19323 3391 337 0,'0'0'544'0,"-4"-4"13"0,4 4-12 15,-4-3-32-15,4 3-38 0,0 0-37 0,-5-2-41 16,5 2-38-16,0 0-30 0,0 0-21 0,0 0-28 16,0 0-27-16,5 13-18 0,-2-8-31 0,1 2-22 15,1 1-21-15,0-1-28 0,0 1-22 0,1 1-17 16,5-2-24-16,0 2-16 0,-1-2-12 0,8-2-12 15,1 1-11-15,10-2-4 0,1-4-7 0,-3 0-3 16,4-1-2-16,-2-2 3 0,-1-3-1 0,3 1 0 16,0-4-2-16,-1 2-2 0,-2-5 4 0,-1 3 4 15,-3-2 8-15,0 1 6 0,0-3 2 0,-5 2 6 16,3-2 5-16,-3 3 1 0,-1-2 2 0,-3 2 3 16,2 3-11-16,-6 3 6 0,2-1 5 0,0 1-8 15,-2 2-3-15,2 3-2 0,0 1-4 0,-2 3-5 16,3 1 4-16,0 2 2 0,2 5-9 0,-2-1-3 15,1 1 2-15,1-2 1 0,1 2 0 0,0 0-1 16,7 1-1-16,-6-4-3 0,0-1 2 0,9 3 0 16,-8-4-2-16,3-2-7 0,5-2 7 0,1-2 4 15,-4 0-3-15,3-2-10 0,1-1 4 0,-6 0 7 16,-1-1-5-16,5-6 1 0,-4 3-6 0,3-2 4 16,-6 0-12-16,10-4 5 0,-4 1 3 0,2-1 6 15,-3-3-9-15,3 3 1 0,-3-1 3 0,-3 4-6 16,-1-1-1-16,-1 4-4 0,1 0-2 0,-4 3 7 15,0 2-1-15,-4 1-3 0,2 3 8 0,3 3 0 16,0 1-3-16,-2 2 2 0,0 3-2 0,-1 0 3 16,2 0-4-16,-3 2-1 0,4-2 8 0,-3-1 0 15,4 1-6-15,5 1 7 0,-1 1 0 0,-3-5 1 16,0-5 1-16,1 2-1 0,0-1 0 0,-1-3 12 16,2-2 4-16,-2 0 0 0,1-2-2 0,-1-2 10 15,0-1-4-15,-2-2-3 0,2-1-5 0,-3-2-3 16,0 1 3-16,-3-2-5 0,2 0 3 0,-3-4-30 15,-1 2-21-15,-3 2-31 0,0 0-44 0,-2 2-53 16,-2-1-63-16,2 2-93 0,-3 2-92 0,-2 2-84 16,-1 3-107-16,0 0-309 0,0 0-985 0,0 0 435 15</inkml:trace>
  <inkml:trace contextRef="#ctx0" brushRef="#br0" timeOffset="11066.65">22160 2867 177 0,'-11'-3'470'0,"0"1"-12"0,0-1-13 0,3 1-13 0,3 2-9 15,5 0-16-15,-9-2-21 0,4 1-18 0,5 1-16 16,0 0-7-16,0 0-15 0,0 0-19 0,40 3 0 16,-7 0-32-16,5 1-19 0,22 2-20 0,3 1-25 15,33 5-21-15,-3 4-11 0,0-7-30 0,9 5-15 16,1 0-7-16,-1 0-17 0,-1 1-8 16,-4-4-30-16,-1-3-9 0,-30-7-23 0,2 3-13 0,-8-3-10 15,-4-2-10-15,-4-2-6 0,-22 0 3 0,-8-2 1 16,-5-4-1-16,-2 0-12 0,-9-1 1 15,-2-2 1-15,-3-2 1 0,-7-2-2 0,-7 0 3 0,3-1-2 16,-13-2-2-16,0-2-1 0,0 5-1 0,-3 0 3 16,1 5 4-16,6 0-4 0,2 0 2 0,7 6 7 15,0 1-2-15,2-1-11 0,3 1-7 0,-3 3 6 16,8 1 7-16,0 0 3 0,0 0 4 0,0 0 5 16,18 11-3-16,-5-4 2 0,5 2 7 0,1 0-4 15,-1 2-1-15,5 2-3 0,-1 1-9 16,-6-1 15-16,1 0-7 0,-2 0 2 0,-1 1 2 0,-1 4 9 15,-4-1-1-15,1 1 0 0,-2 0 1 0,-2-1-2 16,-6 0 7-16,3 0-4 0,-6 1 4 0,2-3-4 16,-7 2-2-16,2-2-3 0,-8-1 1 0,1-3 3 15,-11 5-7-15,5-6-13 0,-6-1-14 0,-3 0-45 16,-1-2-49-16,-2-1-66 0,3-2-82 0,-1-2-83 16,1 2-96-16,8-5-106 0,1-1-453 0,8 1-1075 15,4-2 475-15</inkml:trace>
  <inkml:trace contextRef="#ctx0" brushRef="#br0" timeOffset="12182.3">24014 2681 306 0,'4'-11'605'0,"0"0"27"0,1 0-11 15,-5 4-35-15,4-2-23 0,-4 4-44 16,4 1-56-16,-3 0-51 0,-1 4-35 0,0 0-29 15,0 0-23-15,5 16-22 0,-1 0-19 0,0 5-18 0,-3 3-31 16,2 3-24-16,2 5-17 0,-1-2-22 0,0-2-15 16,-1 3-17-16,5-4-12 0,0-2-20 0,-2 4-11 15,8-8-15-15,-6-3-25 0,2-3-57 0,2 0 0 16,-3-6 0-16,-2-2 0 0,5-1 0 16,-2-1 0-16,0-4 0 0,3-2 0 0,-3-3 0 15,2-1 0-15,2-7 0 0,-1 3 0 0,-1-3 0 0,1-3 0 16,-4-1 0-16,5-8 0 0,-4-1 0 0,3 0 0 15,-5-1 0-15,1 0 0 0,0 0 0 0,-3 7 0 16,0 6 0-16,-2 2 0 0,-1 2 0 16,-1 3 0-16,0 0 0 0,-1 4 0 0,-1 2 0 15,0 0 0-15,1 11 0 0,-1 1 0 0,-1 5 0 0,0 2 0 16,1 5 0-16,0 3 0 0,1-2 0 0,-1 0 0 16,4-7 0-16,5 1 0 0,0 6 0 0,0-10 0 15,3-1 0-15,-1-3 0 0,1-1 0 16,1-3 0-16,1-1 0 0,0-4 0 0,0-2 0 0,0-1 0 15,3-5 0-15,1 0 0 0,1-4 0 0,-4 0 0 16,1-3 0-16,-2-1 0 0,0 0 0 0,4-6 0 16,-3-1 0-16,2 1 0 0,-2-2 0 0,0 1 0 15,-2-1 0-15,1 5 0 0,-2 3 0 16,-1 1 0-16,-2 4 0 0,0 2 0 0,0 1 0 16,0 0 0-16,1 5 0 0,1 1 0 0,0 2 0 15,-1 4 0-15,2-1 0 0,4 7 0 0,-3 0 0 0,2 2 0 16,-2 2 0-16,1 0 0 0,-4 5 0 0,2-3 0 15,-3-1 0-15,-3 2-15 0,-2-3-36 0,-4 1-5 16,0 0 11-16,-4-3-7 0,-1-2 7 0,0-3-1 16,-4 0 8-16,-1-2 5 0,-2-1 7 15,-5 0 2-15,6-4 5 0,-1 1-3 0,1-1 6 0,-3-2-1 16,4-1 7-16,10 1 3 0,-15-1 4 0,8-2-2 16,2 1-5-16,0 0 2 0,5 2-3 0,0 0-6 15,-6-4 7-15,6 4 0 0,2-5 2 16,-2 5 2-16,0 0-7 0,14 0 4 0,-5 2 1 15,1-1-2-15,1-1 5 0,3 0 1 0,4 2-2 16,2-1-1-16,3 1-3 0,0-4 10 0,4 1 3 0,2 1-2 16,1 0 4-16,-1-3 2 0,3-1-5 0,-4 0-5 15,0-2 2-15,-1-1 3 0,0-4 2 16,-8 1-2-16,-1 1 2 0,0 0 0 0,-5-1 0 16,-2-2 12-16,-1-3-6 0,-1 1-2 0,-1-1 0 15,-5-1 4-15,0 4 1 0,-3-4-6 0,0 4 4 16,-3 1-7-16,0 2-3 0,3-1 2 0,-4 4-2 0,0 3-3 15,-1 0 3-15,-1 5-10 0,6-2 2 16,-14 9-2-16,6 0 10 0,2 1-4 0,-1 2 5 16,2 3 7-16,3 1-8 0,7 1-1 0,-3 2-1 15,6-1 6-15,0-1 8 0,3-1-1 0,6-4 0 16,4 6-4-16,5-3 7 0,-3-4-6 0,5-1 3 16,2-1-5-16,0 0 4 0,2-7 1 0,0 1 1 0,0-4-4 15,1 1 10-15,1-2-1 0,-5-4-1 16,-1 0 3-16,0-4 7 0,-2-1 4 0,-1-4-8 15,-8 4 8-15,6-12-13 0,-3 4-1 0,3-3-11 16,-7-5 7-16,2 1-5 0,-6-2 2 0,-1 3 0 16,-4 1 0-16,-3 5-10 0,-4 2 4 0,0 1 0 0,-3 5-1 15,-4-2-3-15,-1 4-2 0,-1 0 1 16,-2 3 1-16,1 1-9 0,-1 3 1 0,1 1 2 16,-1 2 1-16,4 1 0 0,1 3 1 0,2 1-4 15,-1 4 5-15,5 3 1 0,1 3-5 0,4 1 6 16,0 1 3-16,8 4 0 0,1 4-3 0,2-1 1 15,-1-1-1-15,0 2-2 0,2 1 1 0,0-5 0 0,-4 6 6 16,6-6-4-16,-4 1-1 0,-4 1 10 16,-3-8-11-16,-1 1-6 0,1-3-10 0,-8-1-3 15,2-2-9-15,-5 0-21 0,-5-1-38 0,-7-1-68 16,-16 1-78-16,-3-1-96 0,-19-4-113 0,-3 2-160 16,-31-4-397-16,22-3-1084 0,-31 0 480 0</inkml:trace>
  <inkml:trace contextRef="#ctx0" brushRef="#br0" timeOffset="13116.7">23249 3989 256 0,'-4'6'366'0,"0"-3"-11"16,0 3 3-16,1-2 10 0,0 1 0 0,2-3 6 15,1 1-1-15,0-3-4 0,4 8-10 0,-1-6-14 16,1 0-13-16,-4-2-14 0,13-2-27 0,-6 0-21 16,4-2-20-16,2 0-17 0,3 0-18 0,2-3-13 15,-9-1-13-15,9 0-11 0,-3-2-15 0,-1-1-2 16,-1-4-24-16,1 1-11 0,-1-1-12 0,-3-2-6 16,-3-1-17-16,2-6-10 0,-3 5-6 0,-3 0-9 15,-2 1-6-15,-1 1 1 0,-4 1-17 0,2 5-1 16,-5 1 2-16,2 3-10 0,-4-1-5 0,-1 3-12 15,-3 2 1-15,-5 6 10 0,1-1-1 0,0 7 3 16,-4 7-5-16,2 1-4 0,1 3 6 0,4 3 0 16,3 2-1-16,4 0 6 0,2 2-3 0,5-2 2 15,3-1-1-15,6 1-31 0,2-1 0 0,4 1 0 16,5-4 0-16,2 0 0 0,5-5 0 0,-1 0 0 16,1-4 0-16,1-1 0 0,-1-4 0 0,2 0 0 15,2-2 0-15,-2-4-43 0,1 0-98 0,-9-3-56 16,0-1-76-16,6-6-72 0,-8 2-73 0,-1-1-74 15,1-2-82-15,-4-2-378 0,7-5-1030 0,2 2 455 16</inkml:trace>
  <inkml:trace contextRef="#ctx0" brushRef="#br0" timeOffset="13600.03">24126 3978 181 0,'6'-4'399'0,"-2"-2"29"15,0-2 0-15,-2-3-15 0,-2 1 7 0,2 1 2 16,-2-1-8-16,0-2-11 0,0 2-17 0,-3-3-12 15,-1 2-19-15,-1-4-28 0,-1-1-11 0,2 8-14 16,-3-3-33-16,-3 3-14 0,0 1-30 0,1 1-21 16,-8-1-13-16,2 5-17 0,-4 2-16 0,-3 2-15 15,-5 3-21-15,2 6-6 0,-2 2-14 0,3 3-12 16,3 5-7-16,2-3-1 0,2 2-6 0,6-2-13 16,-1 5 3-16,7-4 4 0,0 1-15 0,9-2-8 15,-3 1-15-15,3-1-32 0,5-1 0 0,3-2 0 16,3-4 0-16,-1 0 0 0,5-4 0 0,0 1 0 15,1-7 0-15,0-1 0 0,0-2 0 0,0-3 0 16,1-2 0-16,2-4 0 0,2-2 0 0,-5-3 0 16,2-2 0-16,-4-1 0 0,-2 0 0 0,1-6 0 15,-1-1 0-15,-3 0 0 0,3-8 0 0,-5-1 0 16,6-10 0-16,-10 10 0 0,2-11 0 0,0 10 0 16,-8 2 0-16,3 2 0 0,-4 2 0 0,0 5 0 15,0 7 0-15,0 1 0 0,-4 7 0 0,3 1 0 16,0 2 0-16,-3 3 0 0,0 3 0 0,4 1 0 15,-6 7 0-15,2 5 0 0,-2 4 0 0,1 3 0 16,1 0 0-16,-3 7 0 0,6 5 0 0,-3 0 0 16,4 0 0-16,0 0 0 0,4 3 0 0,0-4 0 15,6 0 0-15,-5-2 0 0,6-2 0 0,1 1 0 16,-3-4 0-16,0-6 0 0,5-1 0 0,-5-3 0 16,-1-2-24-16,7 2-175 0,-2-2-50 0,1 0-50 15,0-6-61-15,-1-1-70 0,1 2-76 0,1-1-94 16,4-5-321-16,1 1-998 0,-2-1 442 0</inkml:trace>
  <inkml:trace contextRef="#ctx0" brushRef="#br0" timeOffset="14366.61">24822 4010 138 0,'1'-7'380'0,"-1"-1"-3"16,0-3 3-16,-1 0-14 0,1-1-8 0,0-4-1 15,-5 1-4-15,4 3-16 0,-3-5-10 0,0 0-11 16,-2 1-18-16,2 1-15 0,-4-2-24 0,2 3-13 15,-4-2-20-15,-2 3-20 0,3 0-21 0,-5 2-19 16,1 0-14-16,-3 5-21 0,-5 2-13 0,-2 4-7 16,2 2-15-16,1 5-9 0,-4 5-8 0,2 4-10 15,-1-1-8-15,4 3-2 0,8-1-9 0,2-2 1 16,2 1-14-16,6 3 2 0,0 1-4 0,3-4-3 16,6-1-6-16,1-1-2 0,4-2-2 0,-3-4 7 15,-1 0-8-15,5-4-1 0,6 1 2 0,-2-2 0 16,1-3-7-16,-6-1 2 0,5-3-1 0,-5 0 13 15,-2-2 9-15,2-1 8 0,-4 0 20 0,4-2 4 16,-7 0 10-16,5 0 5 0,-4 0 2 0,2 0-8 16,-1-1 7-16,-2 0 9 0,2-1 5 0,-3 7 2 15,-1-2 1-15,-2 1-14 0,2 1-52 0,-3 2-37 16,-1 2 0-16,0 0 0 0,0 0 0 0,4 11 0 16,-2 2 0-16,0 4 0 0,1-1 0 0,1 9 0 0,1 3 0 15,-3 1 0-15,3 2 0 0,0 4 0 16,1-2 0-16,-1 0 0 0,0 0 0 0,0 1 0 15,1 1 0-15,-3-2 0 0,-1-3 0 0,0 3 0 16,0-3 0-16,-4 2 0 0,4-6 0 0,-6 0 0 0,1 2 0 16,-3-10 0-16,0 0 0 0,0-5 0 0,-2 1 0 15,-1-5 0-15,0-2 0 0,-4-1 0 16,0-2 0-16,0-3 0 0,-5-1 0 0,0-4 0 16,1-1 0-16,-9-6 0 0,4-5 0 0,1-2 0 15,6 5 0-15,-1-3 0 0,5-8 0 0,2 6 0 0,0-6 0 16,3 5 0-16,4-8 0 0,2 2 0 0,4-4 0 15,8 3 0-15,2-2 0 0,9 2 0 16,6 1 0-16,9-6 0 0,5 0 0 0,0 4 0 0,-10 7 0 16,2 3 0-16,12-6 0 0,-11 7 0 0,10-3 0 15,-10 4 0-15,1-1 0 0,-3-1 0 0,-2 2 0 16,-4 1 0-16,-1-1 0 0,-2-1 0 0,-4-2 0 16,0 0 0-16,-7 2 0 0,2-4 0 0,-7 4 0 15,-2-1 0-15,-1-1 0 0,-3 0 0 0,-3 7 0 16,-3-5 0-16,3 5 0 0,-6 1 0 0,1-2 0 15,-3 6 0-15,-2-2 0 0,-3 4 0 0,-5 4 0 16,1 3 0-16,-2 4 0 0,1 0 0 0,-2 13 0 16,1 0 0-16,3 0 0 0,1 3 0 0,7 2 0 15,3 0 0-15,1 2 0 0,6-1 0 0,4-1 0 16,1 2 0-16,5-3 0 0,5 0 0 0,3 0 0 16,2-3 0-16,-1-3 0 0,3 0 0 0,3-4 0 15,-1-2 0-15,-6-2 0 0,1-6 0 0,2 1 0 16,-5-3 0-16,3-1 0 0,-2-2-45 0,1 0-326 15,-3-6-76-15,-6 2-78 0,1-2-91 0,-1-4-416 16,-2 2-1117-16,-5-1 495 0</inkml:trace>
  <inkml:trace contextRef="#ctx0" brushRef="#br0" timeOffset="15700.01">26146 3651 425 0,'1'-25'476'0,"3"8"-16"15,0 1 9-15,-4 5 3 0,0 1 4 0,1 1-19 16,-1 2-23-16,0 0-43 0,0 4-35 0,0 3-28 16,0 0-1-16,0 0-13 0,-3 18-9 0,1-1-12 15,0 8-7-15,-1 1-12 0,2 4-22 0,1 4-11 16,0 1-20-16,-1 9-16 0,1-8-18 0,0-2-19 15,3 1-14-15,1-2-16 0,-2 0-56 0,3-4-82 16,0-1 0-16,-1-1 0 0,-2-9 0 0,1-7 0 16,-1 1 0-16,-2-3 0 0,2-2 0 0,0-1 0 15,-2-1 0-15,0-1 0 0,0-4 0 0,0 0 0 16,0 0 0-16,0 0 0 0,1-15 0 0,1 5 0 16,0 0 0-16,2-4 0 0,0 1 0 0,2-5 0 15,3 1 0-15,0 2 0 0,4 0 0 0,-3 2 0 16,-1 5 0-16,5-2 0 0,3 3 0 0,2 1 0 15,4 5 0-15,3 3 0 0,-5 3 0 0,0 2 0 16,2 5 0-16,1 2 0 0,-2 2 0 0,-2 2 0 16,-4-4 0-16,3 5 0 0,-8-5 0 0,1 2 0 15,-5-1 0-15,1-2 0 0,-4-1 0 0,0 1 0 16,-5-4 0-16,-1 2 0 0,-4-2 0 0,-2 0 0 16,-7 0 0-16,-2-1 0 0,-6-1 0 0,-4-4 0 15,-1 0 0-15,-4-1 0 0,5-2 0 0,7 0 0 16,-2-1 0-16,3-1 0 0,5 0 0 0,1 1 0 15,3 0 0-15,2 1 0 0,3-1 0 0,1 0 0 16,4 1 0-16,0 0 0 0,0 0 0 0,0 0 0 16,13-3 0-16,1 3 0 0,4 2 0 0,2-4 0 15,-1 4 0-15,9-2 0 0,-5 0 0 0,3 0 0 16,5 1 0-16,-3-2 0 0,1 1 0 0,1-2 0 16,1-1 0-16,-3-1 0 0,2 0 0 0,-3 1 0 15,3 1 0-15,-10-7 0 0,0-1 0 0,-1 2 0 16,2-6 0-16,2-2 0 0,-9 4 0 0,3-3 0 15,-2-5 0-15,-3 4 0 0,-1-2 0 0,-2-7 0 16,0 7 0-16,-4-6 0 0,-5 1 0 0,0 5 0 16,-4 1 0-16,-1 1 0 0,0 4 0 0,0 1 0 15,-3 3 0-15,-1 2 0 0,-6 5 0 0,2 2 0 16,-3 5 0-16,-2 6 0 0,-4 4 0 0,2 5 0 16,4 2 0-16,1 2 0 0,2 1 0 0,2 3 0 15,7-1 0-15,1-1 0 0,7 0 0 0,6-2 0 16,2-2 0-16,-1-7 0 0,8 4 0 0,4-2 0 15,3-4 0-15,0-2 0 0,3-3 0 0,3-5 0 16,-4-3 0-16,4-1 0 0,0-4 0 0,-3-3 0 16,2-7 0-16,1 1 0 0,-5-2 0 0,5-4 0 15,-4-2 0-15,-3-4 0 0,2-1 0 0,5-13 0 16,-4-2 0-16,-1 0 0 0,-8-1 0 0,3-2 0 16,-7-5 0-16,3 3 0 0,-12 14 0 0,-1-3 0 15,0 4 0-15,-7 6 0 0,4 5 0 0,-2 4 0 16,-2 5 0-16,4 4 0 0,-4-1 0 0,2 4 0 15,-3 3 0-15,3 1 0 0,-11 11 0 0,6 4 0 16,1 4 0-16,-1 8 0 0,-2 4 0 0,4 4 0 16,3 1 0-16,-4 10 0 0,12 1 0 0,1-1 0 0,-7-13 0 15,2 1 0-15,4 10 0 0,-3-10 0 0,3-3 0 16,-1-5 0-16,1-1 0 0,-5-4 0 16,0-6 0-16,4 1 0 0,-5-4 0 0,0-3 0 15,-1-2 0-15,3-1 0 0,-4-4 0 0,-2 3 0 16,2-5 0-16,0 0 0 0,0 0 0 0,0 0 0 0,-19-9 0 15,13 2 0-15,2-1 0 0,-1-3 0 0,1 2 0 16,-1-5 0-16,4-1 0 0,0-3 0 16,3 1 0-16,6-1 0 0,1 1 0 0,10-3 0 15,-6 7 0-15,3 1 0 0,5 5 0 0,0-2 0 16,6 2 0-16,1 3 0 0,0-1 0 0,1 4 0 0,-8 0 0 16,1 3-439-16,-5 1-207 0,4 1-539 15,-4-2-1283-15,0 0 568 0</inkml:trace>
  <inkml:trace contextRef="#ctx0" brushRef="#br0" timeOffset="16332.67">27653 4069 17 0,'-3'-9'399'0,"-1"0"-4"0,2 0 7 0,-1 0-3 16,1-2 2-16,1 3 10 0,-1 1-2 0,1-1-3 15,1 4 1-15,0-4-6 0,1 1-8 0,1 2-4 16,1 0-24-16,0 1-15 0,-1-1-25 0,2 1-30 15,1 1-27-15,1 2-19 0,0 1-26 0,7 1-16 16,-2 4-27-16,3-1-18 0,0 7-16 0,-1 1-14 16,6 9-13-16,-1 0-13 0,-4 1-9 0,2 1-10 15,-4 0-36-15,1 1-51 0,-4-6 0 0,-1 0 0 16,0-2 0-16,-3 1 0 0,2 1 0 0,-4-6 0 16,-1 0 0-16,1-2 0 0,-1-1 0 0,0-2 0 15,0-2 0-15,-2 0 0 0,2 0 0 0,-2 0 0 16,0-2 0-16,0-3 0 0,-2 4 0 0,2-4 0 15,0 0 0-15,0 0 0 0,0 0 0 0,0 0 0 16,0 0 0-16,-7-10 0 0,7 10 0 0,1-10 0 16,1 3 0-16,4-4 0 0,-1 2 0 0,4-8 0 15,3 2 0-15,4-7 0 0,-1 2 0 0,3-2 0 16,-5 6 0-16,-3 2 0 0,9-5 0 0,-1 7 0 16,-3 0 0-16,-2 2 0 0,-1 2 0 0,-5 0 0 15,2 1 0-15,-1 4 0 0,-4 1 0 0,0-4 0 16,1 2 0-16,-3 2 0 0,-2 2 0 0,5-2 0 15,-5 2 0-15,0 0 0 0,9 4 0 0,-9-4 0 16,4 2 0-16,-4-2 0 0,5 6 0 0,-3-4 0 16,0 0 0-16,-2-2 0 0,0 0 0 0,5 1 0 15,-5-1 0-15,0 0 0 0,0 0 0 0,0 0 0 16,0 0 0-16,0 0 0 0,0 0 0 0,0 0 0 16,0 0 0-16,0 0-124 0,-14-6-314 0,14 6-135 15,-18-9-603-15,12 6-1274 0,-1 1 563 0</inkml:trace>
  <inkml:trace contextRef="#ctx0" brushRef="#br0" timeOffset="17532.93">28096 4086 436 0,'0'-6'434'0,"0"2"-5"0,0 4-12 0,4-7-21 16,-6 4 0-16,4-3-16 0,-2 6-8 0,5-7-16 16,-5 5-11-16,4 0-16 0,-4 2-19 0,1-7-17 15,-1 7-17-15,2-4-22 0,-2 4-21 16,0 0-30-16,0 0-26 0,0 0 2 0,0 0-9 0,11 8-20 16,-6-3-11-16,4 3-30 0,0 6-5 0,4-2-3 15,-3 3-3-15,4 1-10 0,4 2-11 0,3 1-5 16,0-1-7-16,2 0 0 0,2-2-14 0,-5 2-23 15,-1-7 14-15,-3-3 0 0,0 0 0 0,-3-2-3 16,1-1-3-16,-4-2 9 0,3 0 16 0,-3 0 11 16,-3-2 9-16,-3-1 8 0,2-3-4 0,-1-1-60 15,0 0-25-15,-1-1 0 0,2-4 0 0,-3 4 0 16,0-5 0-16,-2-1 0 0,-1-1 0 0,0-1 0 16,-1-2 0-16,-1-1 0 0,-2-3 0 0,-1 1 0 15,0 0 0-15,-4 0 0 0,3 0 0 0,-2 2 0 16,-1 0 0-16,0 1 0 0,3 3 0 0,1 1 0 15,-2 3 0-15,2-1 0 0,1 3 0 0,-2 0 0 16,6 2 0-16,-2-2 0 0,0 5 0 0,2 1 0 16,0 0-327-16,0 0-85 0,0 0-75 0,0 14-78 15,4-9-502-15,6 4-1156 0,-2-2 512 0</inkml:trace>
  <inkml:trace contextRef="#ctx0" brushRef="#br0" timeOffset="18483.75">28756 4211 106 0,'-5'0'450'0,"5"0"4"0,0 0-6 15,-9-3-40-15,9 3-32 0,0 0-35 0,0 0-24 16,11-8-18-16,-6 4-18 0,6-3-14 0,-2 3-10 16,3 1-10-16,-3-5-14 0,4 1-16 0,-3 2-14 15,3-4-19-15,2-1-7 0,-7 1-8 0,5-2-11 16,0 0-9-16,-4 1-16 0,-4-1-15 0,1-5-9 15,-2 5-7-15,-2-4-13 0,-3 1-10 0,-3 3-5 16,-1 1-9-16,2-2-12 0,-3 2-2 0,0 3-9 16,-4-1-5-16,0 4-1 0,-3 2-5 0,-1 1-6 15,1 4 0-15,-7 1 1 0,4 5 1 0,-2 4-4 16,-2 3 0-16,6-1-3 0,0 6 0 0,1 1-1 16,6-3 3-16,2 5-4 0,4 1-1 0,5 0-4 15,1-6-1-15,5 7 1 0,9-5-1 0,-1-1 3 16,4-2-1-16,5-3-5 0,1-2 5 0,0-1-2 15,5-1-2-15,-1-2-2 0,2-6 2 0,0-1-3 16,-5-2 1-16,2-2 2 0,-8 0-8 0,4-4 1 16,-7-2 8-16,0 0-5 0,-3-3 0 0,0-1 2 15,2 0-2-15,0-6 2 0,-1-1 0 0,-2-4-7 16,-4-1 4-16,0-1-3 0,-1 0 1 0,-4 6 0 16,-1-7-3-16,-2 11 11 0,-1 2 3 0,0-1 3 15,-1 3-5-15,-4 2 2 0,-1 2-1 0,-4 1-5 16,3 1-10-16,-5 4 5 0,-1 2-2 0,-4 2 2 15,5 6-1-15,-7 1 0 0,3 4-2 0,0 3 6 16,0 3 2-16,0 3-6 0,2 0 2 0,5 1-6 16,3-5 2-16,2 5 4 0,2-5 0 0,4 2-4 15,3 1 5-15,1-5-2 0,3-1 9 0,6-2-9 16,2 2 3-16,5-1 10 0,-6-5-9 0,9 1-3 16,-1-4 0-16,-4-2 0 0,-2-4 4 0,2 0 4 15,-3-2-5-15,1-4 3 0,-5 1 0 0,3-5-1 16,2 2 1-16,-6-7-4 0,-1 2-5 0,4-9 0 15,-5 4 8-15,0-7-2 0,3 0-9 0,-4-2 8 16,-2-3-5-16,0 0 1 0,-1 3-2 0,0 0 5 16,-4 8-2-16,-5 5-4 0,5 1 13 0,-1 3 5 15,-1 0-3-15,-1 1 3 0,-2 6-11 0,4-1-2 16,-4 3-4-16,0 0 10 0,-4 13-8 0,4-3 7 16,-2 2 2-16,0 3-5 0,2 3 8 0,-3 0-8 15,3 2 2-15,-2 0-5 0,4-2 0 0,0 3 5 16,-1-3-4-16,-1-1 3 0,2-1-1 0,0-4 2 15,-2 0-6-15,0-3 2 0,0-2-10 0,2 0 2 16,0-1 10-16,-2-1 0 0,0-2 8 0,1 0 0 16,-1-3 43-16,4 2-1 0,-4-2-20 0,0 0 6 15,0 0 0-15,14-10 5 0,-9 6-6 0,1-4-10 16,1-2 1-16,3-2-12 0,2-1-2 0,-2-2-16 16,9-4-2-16,-1 0 0 0,1 0 0 0,3 1 0 15,-10 3 0-15,0 4 0 0,-1 2 0 0,-2 2 0 16,3 2 0-16,-3 1 0 0,0 2 0 0,0 2 0 15,-3 1 0-15,2 2 0 0,1 5 0 0,0 0 0 16,0 7 0-16,-1-2 0 0,-2 3 0 0,4-2 0 16,1 1 0-16,-1 2 0 0,2 0 0 0,-1-2 0 15,-1-4 0-15,3 1 0 0,0-1 0 0,-2-2 0 16,-1-4 0-16,-1 0 0 0,0-2 0 0,1-1 0 16,-1-3 0-16,-1 0 0 0,0-1 0 0,2-2 0 15,-4-2 0-15,3 0-95 0,0 0-210 0,0-4-65 16,-1 2-72-16,-3-2-88 0,1-2-99 0,2-2-341 15,-3-2-1052-15,3-2 466 0</inkml:trace>
  <inkml:trace contextRef="#ctx0" brushRef="#br0" timeOffset="19566.59">30277 4056 61 0,'0'0'469'0,"0"0"-20"16,0 0-22-16,0 0-10 0,-2 3-8 0,2-3-7 15,4 8-19-15,0-2-26 0,-1-2-23 0,4 3-15 16,-2 1-19-16,-1-2-23 0,1 1-20 0,1 0-23 16,2 1-24-16,0-1-12 0,-3 0-21 0,4-1-18 15,0 0-11-15,1 0-13 0,-1 0-12 0,0 0-10 16,1-3-7-16,-1 1-4 0,-2-1 6 0,4 1 3 15,-3-2 8-15,-2-4 0 0,-6 2-3 0,14-3-3 16,-5-2-18-16,-1-1-15 0,-3-1 4 0,3-2-6 16,-1 0-11-16,-3-1-3 0,3-5-10 0,-2 0-4 15,-3 3-6-15,2-5-5 0,-4-1-6 0,-4 6 0 16,3 0-9-16,-3-1-5 0,2 2-7 0,-5 2-1 16,1 1-2-16,-2 1 2 0,1 2-4 0,-4 3-6 15,1 2-8-15,-4 1-4 0,2 4 11 0,0 1 1 16,-4 5 1-16,1 3 1 0,5-2-3 0,-3 4 1 15,0 2-3-15,4-1 3 0,-2 5 7 0,3-4-7 16,3 1-4-16,3-1 11 0,2 7-3 0,2-5-7 16,1-1 2-16,3 1 6 0,2-4 2 0,2 1 0 15,5 2-7-15,3 1 0 0,-4-9 5 0,4 2-5 16,0-7 7-16,6 7 3 0,2-6 7 0,3 0-1 16,-8-3 4-16,8-1-8 0,4-3-13 0,-5 1 0 15,2-2 0-15,-1-5 0 0,-2-2 0 0,-4 1 0 16,5-7 0-16,-4 2 0 0,-1-3 0 0,-1-4 0 15,1-3 0-15,-4-3 0 0,-1 0 0 0,-2-4 0 16,-2-1 0-16,-2 3 0 0,-1 1 0 0,-2 2 0 16,-4 6 0-16,-3 1 0 0,-2 2 0 0,-2 2 0 15,0 5 0-15,-3-2 0 0,3 5 0 0,-3 1 0 16,-2 3 0-16,3 0 0 0,4 1 0 0,-12 2 0 16,4 4 0-16,2 2 0 0,4 1 0 0,0-1 0 15,0 5 0-15,2 4 0 0,3 0 0 0,2 0 0 16,3 2 0-16,6 4 0 0,1-2 0 0,4 0 0 15,-1 2 0-15,0-3 0 0,-4-6 0 0,3 0 0 16,-3 0 0-16,-1-1 0 0,-2 0 0 0,-4-3 0 16,1-1 0-16,-4 2 0 0,0-2 0 0,-4-2 0 0,-1-1-9 15,-4 2-4-15,-2 0-2 0,-4-5 10 16,-1 0 0-16,-3 2-10 0,-2-3 8 0,-2 0 7 16,5 0 6-16,0-4 5 0,1 4 5 0,-1-2 1 15,5 0 2-15,2 0-19 0,1 0 0 0,-1 1 0 16,7-1 0-16,0 0 0 0,-8-3 0 0,8 3 0 15,0 0 0-15,17-8 0 0,-6 4 0 0,7 1 0 16,0-4 0-16,9-2 0 0,0 0 0 0,1-4 0 16,0 1 0-16,1-2 0 0,3-3 0 0,-2 1 0 15,0-4 0-15,0 0 0 0,-2-3 0 0,-4 0 0 16,-1 3 0-16,0-1 0 0,-6 1 0 0,-4 6 0 16,-4-2 0-16,0 3 0 0,-4 1 0 0,-4 0 0 15,0 1 0-15,-2-1 0 0,-2 1 0 0,-4 2 0 16,-2-1 0-16,2 2 0 0,-5 4 0 0,0 1 0 15,-1 0 0-15,-1 4 0 0,0 1 0 0,2 1 0 16,-1 3 0-16,2 1 0 0,1 2 0 0,5 0 0 0,1 3 0 16,4 5 0-16,3 0 0 0,2 2 0 15,10 3 0-15,2 0 0 0,3-1 0 0,-2-1 0 16,9 1 0-16,-1-1 0 0,0-2 0 0,1 1 0 16,4-1 0-16,-3-4 0 0,-4 1 0 0,-1-2-21 15,-5-5-13-15,-4 3-3 0,0-5 9 0,-5 2 10 16,0 0-1-16,1-2-3 0,-4 0 2 0,-3-2 2 15,-1-1 9-15,0 2-8 0,-2 1 9 0,-4-1 4 16,1-2-4-16,-3 1 6 0,-4 0-10 0,-4-1 11 16,-4 1-3-16,0-3 7 0,-2 1 0 0,1 0-6 0,-8-4 6 15,5 1-5-15,2 1-13 0,1-1-40 16,1 0-48-16,2 1-51 0,4-1-71 0,4 0-81 16,1 2-90-16,7-1-97 0,-5 1-535 0,5-1-1114 15,0 0 494-15</inkml:trace>
  <inkml:trace contextRef="#ctx0" brushRef="#br0" timeOffset="19717.68">31946 4364 3154 0,'1'-7'464'0,"0"1"-91"0,1 0 11 0,-4-3-31 16,2 3-45-16,-1-1-68 0,1-1-59 0,-1 4-40 16,0 0-30-16,1 4-32 0,0-8-64 0,0 8-69 15,-3-1-94-15,3 1-114 0,0 0-111 0,-12 16-455 16,6-7-897-16,-5 3 397 0</inkml:trace>
  <inkml:trace contextRef="#ctx0" brushRef="#br0" timeOffset="20718.3">27817 4655 64 0,'-4'-4'179'0,"1"-2"8"0,2 0 9 0,-2 0 8 16,2 0 14-16,0 2 9 0,-2-3 18 0,3 2 17 16,0 1 11-16,0-1 16 0,0-1 7 15,0 1 3-15,3 0 7 0,-3 3 6 0,0-3 5 16,0 5-1-16,1-5-1 0,2 3-1 0,-3 2-17 0,1-4-13 16,-1 4-8-16,0 0-25 0,0 0-24 0,0 0-26 15,0 0-18-15,0 0-8 0,0 0-12 0,8 9-11 16,-5-2-26-16,4 0-9 0,-1 0-10 0,2 4-7 15,2-3-20-15,4 2 8 0,2-1-18 0,3 4-5 16,7-3-17-16,1-1-7 0,8-3-9 0,-1 1-22 16,2-2 8-16,15-4 8 0,-1 1-9 0,-8 2-8 15,9-1 0-15,4-2 5 0,-4-1 3 0,4-4-14 16,-1-1 10-16,-2 2 7 0,2-4 13 0,-3-1-4 16,4-1 5-16,-5-1 3 0,-12 1-37 0,-2 0 0 15,1-1 0-15,-2 1 0 0,-6 1 0 0,-8 3 0 16,-2 1 0-16,-8 0 0 0,1 2 0 0,-1 0 0 15,-6 3 0-15,1-1 0 0,4 3 0 0,-4 2 0 16,0 3 0-16,0 1 0 0,1 1 0 0,2 4 0 16,1 3 0-16,2 1 0 0,1-3 0 0,2 1 0 15,5 2 0-15,3-2 0 0,2-4 0 0,-1-3 0 16,8 0 0-16,-3-3 0 0,6-3 0 0,-2-4 0 16,0 1 0-16,2-3 0 0,-1-3 0 0,0-2 0 15,-1 1 0-15,-1-3 0 0,1 0 0 0,-2-5 0 16,1 1 0-16,-2-2 0 0,2-2 0 0,4 1 0 15,-3 3 0-15,3-1 0 0,-5 0 0 0,-2 2 0 0,-3 5 0 16,-6 3 0-16,-1 0 0 0,-6 4 0 16,2-1 0-16,-2 4 0 0,0 1 0 0,1 1 0 15,0 4 0-15,3 2 0 0,-3 2 0 0,1-1 0 16,-1 5 0-16,8 0 0 0,-7-3 0 0,4-2 0 0,7 5 0 16,-3-3 0-16,-5-5 0 0,9 3 0 0,1-2 0 15,-3-2 0-15,3-1 0 0,-1-1 0 16,3-1 0-16,-7-1 0 0,-3-1 0 0,11-3 0 15,-3 0 0-15,1-1 0 0,-1 1 0 0,-1-2 0 16,-4-1 0-16,5 0 0 0,8-3 0 0,0 0 0 0,-4-3 0 16,2 0 0-16,2-2 0 0,-4-2 0 0,0 4 0 15,-1-2 0-15,-4 2 0 0,-1 5 0 16,-8 3 0-16,2-3 0 0,-9 3 0 0,2 1 0 16,-2 1 0-16,-2 2 0 0,4 4 0 0,-4-1 0 0,-3 1 0 15,7 2 0-15,-4 1 0 0,3 1 0 0,2 2 0 16,1-1 0-16,3 0 0 0,6 3 0 0,-1-3 0 15,5-1 0-15,0-3 0 0,2 0 0 16,-1-1 0-16,2-3 0 0,0-2 0 0,1-2 0 0,-2-3 0 16,2 1 0-16,1-2 0 0,1-3 0 0,-1 0 0 15,-4-2 0-15,-1-1 0 0,-2-2 0 0,-1 1 0 16,1-1 0-16,-12 4 0 0,1-5 0 0,-6 8 0 16,-1-5 0-16,-2 3 0 0,-6 1 0 0,-1 0 0 15,-8 2-540-15,-8-2-216 0,-2 2-394 0,0 1-1244 16,-8 3 550-16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0:28:44.11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10881 4932 177 0,'5'-6'327'15,"0"-1"-6"-15,0-1 0 0,0 0-4 0,-1 3 0 16,0-7 9-16,2 3 8 0,0-1 5 16,-1 0 7-16,-2 3 0 0,1-4 5 0,-2 6-1 0,1-2-3 15,-2 0-5-15,3 1-7 0,-3 1-14 0,2 1-13 16,-1 0-28-16,-2 4-11 0,0-5-20 0,0 5-22 16,0 0-18-16,-7 22-12 0,2-4-11 0,-6 11-8 15,-4 2-5-15,0 12-19 0,-7 5-16 0,3 0-32 16,1-1-106-16,-4 0 0 0,3-2 0 0,1 5 0 15,5-17 0-15,-1 1 0 0,3-1 0 0,1-6 0 16,5-2 0-16,-1-7 0 0,0-6 0 0,2-2 0 16,2-1 0-16,2-2 0 0,-2-1 0 0,2-5 0 15,0-1 0-15,0 0 0 0,5-16 0 0,1 2 0 16,0-2 0-16,0-3 0 0,7-9 0 0,-3-1 0 16,2 1 0-16,1-4 0 0,-1-1 0 0,5-12 0 0,-3 0 0 15,4-2 0-15,0 2 0 0,-8 12 0 16,2-1 0-16,2 4 0 0,-4 5 0 0,-1 3 0 15,-4 7 0-15,0 4 0 0,0 4 0 0,-2-1 0 16,-1 5 0-16,1 2 0 0,-3 1 0 0,8 7 0 16,-5 3 0-16,4 8 0 0,-1 5 0 0,-3 4 0 15,-1 2 0-15,2-1 0 0,1 4 0 0,-1 2 0 16,-3 1 0-16,6 10 0 0,-1-9 0 0,-1 12 0 0,-1-13 0 16,1 1 0-16,0-1 0 0,4-2 0 0,0-1 0 15,-1 1 0-15,3-4 0 0,-2-3 0 0,-1-8 0 16,1-1 0-16,-3-2 0 0,-2-5 0 15,0-2 0-15,-2-4 0 0,0 0 0 0,-4-3 0 0,2-1 0 16,-6-11 0-16,-4 3-504 0,0-5-778 0,-6-12-1387 16,-2-1 614-16</inkml:trace>
  <inkml:trace contextRef="#ctx0" brushRef="#br0" timeOffset="199.98">10736 5237 351 0,'-9'1'469'0,"3"2"17"0,-2 0 12 0,2-2-7 16,-1 2-30-16,3 1-39 0,2-2-38 0,2-2-23 16,0 0-16-16,5 7-30 0,3-4-31 0,1 0-21 15,3-3-21-15,8-3-35 0,-1 3-23 0,10-4-40 16,-6-3-50-16,0 0-64 0,4 2-74 0,-8-1-73 16,9-2-84-16,-7 2-78 0,-1 1-88 0,-2-2-89 15,1-1-306-15,-1 1-824 0,-4 1 364 0</inkml:trace>
  <inkml:trace contextRef="#ctx0" brushRef="#br0" timeOffset="817.58">11167 4450 143 0,'-12'-11'414'0,"-1"-1"16"0,-1 1-4 16,-2 0 3-16,-2 3-16 0,-1 0-10 0,-3 5-12 15,-9-3-7-15,10 5-17 0,-9 1-14 0,-2 2-17 16,-2 2-11-16,2 3-5 0,-3 6-14 0,-2 2-8 16,-9 8-15-16,0 9-8 0,-2 2-9 0,3 5-8 15,-1 1-13-15,-18 21-6 0,23-17-7 0,-1 2-7 16,9 4-9-16,-16 18-6 0,21-17-206 0,0-2-4 15,5 4 0-15,5 1 0 0,1 3 0 0,7-1 0 16,4 2 0-16,2-2 0 0,8 4 0 0,2-4 0 16,4 1 0-16,7 2 0 0,1-4 0 0,5-2 0 0,2 0 0 15,3-4 0-15,3-3 0 0,4 0 0 0,-1-3 0 16,1-3 0-16,-2-3 0 0,4-1 0 16,-10-10 0-16,9 7 0 0,-7-10 0 0,3 0 0 15,-1-3 0-15,3-3 0 0,13 2 0 0,-11-6 0 0,3-3 0 16,-1-3 0-16,2-5 0 0,-1-1 0 0,12-4 0 15,-11-1 0-15,-2 0 0 0,15-6 0 0,-15-1 0 16,13-5 0-16,-5-1 0 0,-9 2 0 16,8-9 0-16,-12 5 0 0,10-8 0 0,0-1 0 0,-5-3 0 15,3-1 0-15,-4 0 0 0,-2-3 0 0,0-2 0 16,4-1 0-16,-6-3 0 0,-2 1 0 0,-3-3 0 16,-1 0 0-16,-4-2 0 0,-2 0 0 0,-11 11 0 15,3-17 0-15,0 3 0 0,-8-2 0 0,-5 1 0 16,0 0 0-16,-4-3 0 0,-1 2 0 0,-6-3 0 15,-5 0 0-15,1-3 0 0,-6 1 0 0,-5 1 0 16,-5 3 0-16,-1-1 0 0,-4 5 0 0,-6 2 0 16,-1 2 0-16,-7 3 0 0,-1 9 0 0,-7 4 0 15,1 2 0-15,-6 6 0 0,-1 4 0 0,8 6 0 16,-3 3 0-16,3 5 0 0,18 1 0 0,-1 7 0 16,1 4-411-16,0 2-886 0,3 2-1405 0,3 3 622 15</inkml:trace>
  <inkml:trace contextRef="#ctx0" brushRef="#br0" timeOffset="2200.29">10322 6081 73 0,'0'0'326'0,"0"0"-4"0,0 0-6 16,0 0-7-16,0 0-8 0,0 0-6 0,6-3 1 16,-6 3-13-16,0 0-6 0,7-1-7 0,-7 1-10 15,0 0-11-15,6-1-3 0,-6 1-6 0,3-5-7 16,-3 5-6-16,0 0-6 0,6-1-9 0,-6 1 1 15,0 0-10-15,4-1-11 0,-4 1-2 0,0 0 4 16,0 0-2-16,0 0 6 0,0 0-8 0,0 0-8 16,0 0 1-16,5-2-4 0,-5 2-21 0,0 0 10 15,0 0-8-15,0 0 0 0,0 0-8 0,0 0 0 16,0 0-18-16,0 0-99 0,0 0-35 0,0 0 0 16,0 0 0-16,0 0 0 0,0 0 0 0,0 0 0 15,0 0 0-15,0 0 0 0,0 0 0 0,0 0 0 16,0 0 0-16,0 0 0 0,0 0 0 0,-5 10 0 0,1-5 0 15,0 1 0-15,-1 2 0 0,-3 2 0 0,-4 2 0 16,1 4 0-16,-3 6 0 0,-1 1 0 16,-4 1 0-16,0 1 0 0,-7 1 0 0,6 1 0 0,-6 2 0 15,-7 5 0-15,0 1 0 0,7-7 0 0,3 1 0 16,-8 11 0-16,1-3 0 0,7-7 0 0,-11 9 0 16,2 1 0-16,2-2 0 0,-2 1 0 0,0 3 0 15,0 5 0-15,0-3 0 0,-1-1 0 0,-2 2 0 16,-2 0 0-16,2 1 0 0,0 0 0 0,-2 2 0 15,-4-3 0-15,4 1 0 0,1-3 0 0,0 0 0 16,-2-1 0-16,0 1 0 0,-2-2 0 0,0-2 0 16,7 0 0-16,-6 2 0 0,2 4 0 0,-2-1 0 15,2-2 0-15,-1 3 0 0,1-3 0 0,-2-2 0 16,-3 4 0-16,0 0 0 0,3 0 0 0,-22 16 0 16,19-19 0-16,-5-2 0 0,2 0 0 0,-3 2 0 15,2 1 0-15,-3 0 0 0,-20 12 0 0,24-18 0 16,3 4 0-16,1-3 0 0,-2-2 0 0,-1-3 0 15,14-9 0-15,-12 6 0 0,16-10 0 0,-1-1 0 0,2-1 0 16,4-6 0-16,7-2 0 0,-1-1 0 16,3-2 0-16,3-2 0 0,3 0 0 0,2-1 0 15,-1 1 0-15,1-3 0 0,2 2 0 0,2-3 0 16,-4 2 0-16,4-2 0 0,-3 4 0 0,3-4 0 0,0 0 0 16,0 0 0-16,0 0 0 0,0 0 0 0,0 0 0 15,0 0 0-15,0 0-569 0,0 0-702 0,-10-9-1376 16,10 9 609-16</inkml:trace>
  <inkml:trace contextRef="#ctx0" brushRef="#br0" timeOffset="3116.63">6829 9120 373 0,'1'-3'529'0,"-1"3"9"15,0-7-5-15,0 4-23 0,0 3-34 0,0 0-24 0,0 0-9 16,0 0-1-16,0 0-10 0,4 17-16 0,-1-2-14 15,-2 13-12-15,-1-1-19 0,0 4-19 0,1 1-20 16,1 1-26-16,-2 2-25 0,1 0-29 16,2 0-21-16,0-2-101 0,4-3-130 0,-4 1 0 0,1-2 0 15,0-4 0-15,0-8 0 0,0 1 0 0,-4-7 0 16,3 1 0-16,-1-3 0 0,-2-1 0 0,0-3 0 16,0 0 0-16,0-2 0 0,0-3 0 0,0 0 0 15,0 0 0-15,-13-12 0 0,8 3 0 0,1-2 0 16,0-6 0-16,-2-2 0 0,2-5 0 0,2-5 0 15,0 0 0-15,2-4 0 0,0-2 0 0,2-10 0 16,0-1 0-16,2 14 0 0,-3-2 0 0,2 3 0 16,3 3 0-16,-1 2 0 0,-1 8 0 0,-3 0 0 15,6 1 0-15,-6 3 0 0,3 4 0 0,-3 1 0 16,4 1 0-16,0 0 0 0,2 4 0 0,-2 2 0 0,4-1 0 16,4 3 0-16,0 1 0 0,6 2 0 15,-1 0 0-15,1 5 0 0,6 2 0 0,1 5 0 16,-9-3 0-16,2-2 0 0,1 11 0 0,-7-6 0 15,-4 0 0-15,-3 3 0 0,3-1 0 0,-5 2 0 0,-5-2 0 16,-3 0 0-16,-5-2 0 0,0 1 0 16,0-3 0-16,-5 4 0 0,-1-5 0 0,-2-2 0 15,3 2 0-15,-1-3 0 0,3-3 0 0,1-1 0 16,-1 0 0-16,3-2 0 0,3 0 0 0,-3-1 0 0,6 1 0 16,0 0 0-16,3-3 0 0,0 0 0 0,1 4 0 15,-1-4 0-15,14 0 0 0,-1 1 0 0,1-1 0 16,2 1 0-16,5 0 0 0,0 3 0 0,1-2 0 15,5 5 0-15,-5-2 0 0,-4 3 0 0,-1 0 0 16,0 4 0-16,-5-5 0 0,-1 6 0 0,-1 1 0 16,-2 0 0-16,-3 1 0 0,-4 1 0 0,1 0 0 15,-5-3 0-15,1 4 0 0,-6-2 0 0,-1 1 0 16,0 1 0-16,-4-3 0 0,-2 1 0 0,-2-3 0 16,2 1 0-16,-3-1 0 0,-1-3 0 0,-3 1 0 15,4-5 0-15,-5 1 0 0,2-2 0 0,3-1 0 16,-2-2 0-16,0-2 0 0,2-2 0 0,2-1 0 15,0-5 0-15,2 0-248 0,5-1-358 0,4-2-98 16,-1-5-402-16,3-2-1198 0,3 1 530 0</inkml:trace>
  <inkml:trace contextRef="#ctx0" brushRef="#br0" timeOffset="3733.36">7035 8881 60 0,'-15'-14'366'0,"2"1"-13"0,-3 1-4 16,0-2-19-16,2 1 3 0,1 0-8 0,-1 2 0 15,4 4-16-15,-3 1-10 0,4-1 4 0,-3 2-12 16,1 3-7-16,-1 2-8 0,2 1 3 0,-9 2-9 16,1 4-10-16,-5 4 1 0,-1 4-4 0,-3 3-5 0,-1 3-2 15,-3 0-4-15,-2 14-5 0,4-10-7 16,-7 11 1-16,14-7-3 0,-11 11-5 0,1 5-7 0,4-2-12 15,2-3-11-15,4 3-78 0,2-1-119 0,5-9 0 16,3 3 0-16,-1 10 0 0,5 0 0 0,1-11 0 16,6-1 0-16,1 14 0 0,1-18 0 15,2 8 0-15,2-4 0 0,6 0 0 0,-2-1 0 0,5 0 0 16,0 2 0-16,4-4 0 0,-1-2 0 0,2 2 0 16,0-1 0-16,7-1 0 0,-1 0 0 0,1-5 0 15,2-1 0-15,1-3 0 0,2-1 0 0,1-3 0 16,4-3 0-16,-3 0 0 0,4-2 0 0,-2-6 0 15,4 3 0-15,-3-4 0 0,4-1 0 0,-4-2 0 16,2-2 0-16,-4-1 0 0,-1-2 0 0,2-3 0 16,-4 0 0-16,-6-3 0 0,2 2 0 0,-1-3 0 15,-7 3 0-15,5-6 0 0,-6 1 0 0,1-3 0 16,2-4 0-16,-1-1 0 0,-6-2 0 0,4 3 0 16,0-5 0-16,-5-1 0 0,3 1 0 0,-2-1 0 15,2-4 0-15,-3 0 0 0,2-1 0 0,-2-1 0 16,3 0 0-16,-6-1 0 0,7-13 0 0,-4 13 0 15,1-10 0-15,-3 12 0 0,0-5 0 0,-5 3 0 16,3 1 0-16,-4-14 0 0,0 13 0 0,-4-2 0 16,-2 0 0-16,-1 0 0 0,-5 2 0 0,-3-2 0 15,0 2 0-15,-8 1 0 0,0-1 0 0,-4 2 0 16,-11-7 0-16,6 10 0 0,-10-4 0 0,5 9 0 16,-10-4 0-16,-8 5 0 0,3 3 0 0,0 0 0 0,-3 3 0 15,-8 4 0-15,10 1 0 0,8 7 0 0,-12 3 0 16,16-1 0-16,0 4 0 0,5-1 0 15,-2 6 0-15,10 4 0 0,3-3-1366 0,-4 4-1478 16,8 0 654-16</inkml:trace>
  <inkml:trace contextRef="#ctx0" brushRef="#br0" timeOffset="5433.24">6565 10087 284 0,'2'-3'362'0,"1"-3"-3"0,-1 2 1 16,0-1 5-16,1-2 1 0,-1 3-2 0,0 0 1 15,-1-1-3-15,1 2-4 0,-1-2-16 0,0 3-17 16,-1 2-16-16,2-4-17 0,-2 4-14 0,0 0-27 16,0 0-15-16,0 0-23 0,0 0-18 0,-25 9-5 15,15 1 4-15,-5 1-11 0,-7 6-5 0,0 7-16 16,-3 1-2-16,-15 10-1 0,-2 0-8 0,-1 6-6 16,-2 0-2-16,-27 19-6 0,24-21-7 0,-23 25 5 15,1-6-13-15,6-1-106 0,-5 5-16 0,4-2 0 16,-4 3 0-16,4-6 0 0,4 2 0 0,14-13 0 15,-18 18 0-15,3 0 0 0,-1 0 0 0,-1-6 0 16,19-16 0-16,-16 21 0 0,19-20 0 0,-3 1 0 16,-15 23 0-16,20-24 0 0,-12 23 0 0,15-22 0 15,-3 0 0-15,4 1 0 0,-3-1 0 0,5 0 0 16,-5-6 0-16,7 2 0 0,-1-2 0 0,9-12 0 16,-1 1 0-16,-1-2 0 0,2-2 0 0,-1 0 0 0,5-5 0 15,-6 1 0-15,4-3 0 0,4-6 0 16,3 1 0-16,0-3 0 0,3-1 0 0,1-3 0 0,0 2 0 15,4-3 0-15,0-1 0 0,0 0 0 0,3 0 0 16,-1-1 0-16,5-1 0 0,-7 2 0 16,7-2 0-16,0 0 0 0,-10-1 0 0,10 1 0 15,-5-2 0-15,5 2 0 0,-4-5 0 0,2 2 0 0,0-1 0 16,1-1 0-16,1 0 0 0,1-1 0 0,-1 1-49 16,-1 2-581-16,1 3-99 0,-1-8-402 15,0 5-1224-15,1 3 541 0</inkml:trace>
  <inkml:trace contextRef="#ctx0" brushRef="#br0" timeOffset="6017.28">3947 12324 156 0,'5'-1'368'0,"-5"1"-10"0,4-2-2 0,-1-4-5 16,-1 1-2-16,-2 0-1 0,0-3-4 16,1 2-3-16,-1 1-6 0,-3-3-6 0,-1 0-5 15,-1 1-10-15,-2-2-9 0,0 2-9 0,-6 3-17 0,-2-3 5 16,-3 5-9-16,-4 3-4 0,-7 3-12 0,-3 8-6 15,-3 5 4-15,-7 8-16 0,10-1-7 0,-4 8-14 16,-1 2-15-16,10-7-2 0,6 2-14 0,0 3-42 16,7-2-147-16,5 1 0 0,0-3 0 0,8 1 0 15,6-2 0-15,5-1 0 0,4-1 0 0,8-3 0 16,2-4 0-16,4-4 0 0,2-1 0 0,6-4 0 16,-3-3 0-16,3-1 0 0,-2-3 0 0,2-3 0 15,-4-1 0-15,0-2 0 0,-10-1 0 0,4-2 0 16,-7 4 0-16,-3-3 0 0,-5-2 0 0,-4 2 0 15,-1 1 0-15,-3-2 0 0,-2 1 0 0,-4-2 0 16,-2-1 0-16,-2 2 0 0,-3 0 0 0,-1 0 0 16,0 2-420-16,-3-2-88 0,-3 3-59 0,3-1-64 15,-5-2-381-15,2 2-1094 0,3 2 484 0</inkml:trace>
  <inkml:trace contextRef="#ctx0" brushRef="#br0" timeOffset="6567.57">3757 12071 213 0,'-14'-15'369'0,"-3"2"-7"0,-1 1-16 0,3 3 7 16,-12-3-9-16,3 7 6 0,-7 0-18 0,2 6-3 15,-4 3-7-15,1 3 0 0,0 4 5 0,-3 3-6 16,3 2-5-16,-1 3-12 0,2 4-17 0,2 1-10 15,-7 13-8-15,4 6-16 0,4-2-13 0,0 5-9 16,4 0-14-16,3 0-19 0,6 1-7 0,2 0-8 16,2-1-13-16,3 0-9 0,4-10-11 0,1 10-10 15,2-10-11-15,2 0-4 0,1-1-65 0,2 2-60 16,-1-2 0-16,3-2 0 0,4 1 0 0,8 9 0 16,-1-12 0-16,2-1 0 0,1-1 0 0,4-1 0 15,2-3 0-15,1-1 0 0,3 0 0 0,5-3 0 16,9 1 0-16,-8-7 0 0,14 2 0 0,-13-7 0 15,14-2 0-15,-12-4 0 0,-1 0 0 0,3-2 0 16,11-3 0-16,-13 0 0 0,0-5 0 0,11-6 0 16,-15 2 0-16,3-2 0 0,-1 0 0 0,8-7 0 15,-1-7 0-15,-9 10 0 0,-7-6 0 0,0 2 0 16,-2-2 0-16,-3 0 0 0,-3-4 0 0,3 1 0 16,-5-5 0-16,0 2 0 0,-5-1 0 0,-2 0 0 15,-3-3 0-15,0-1 0 0,-3 2 0 0,-1-3 0 0,-2 1 0 16,-7-3 0-16,0 2 0 0,-4 0 0 15,-5-10 0-15,-4 2 0 0,-2-3 0 0,-6 2 0 16,0 2 0-16,-8-2 0 0,-1 2 0 0,1 1 0 16,-6 3 0-16,-1 4 0 0,-2 2 0 0,-2 3 0 0,-1 4 0 15,13 9 0-15,-3 4 0 0,-4 1 0 0,-11-2 0 16,13 6 0-16,-4 4 0 0,5 0 0 16,5 4 0-16,3 2 0 0,8 1 0 0,4 6 0 15,2 0 0-15,5 2-631 0,9-2-629 0,2 4-1365 16,7 1 603-16</inkml:trace>
  <inkml:trace contextRef="#ctx0" brushRef="#br0" timeOffset="7416.55">4498 13277 76 0,'-13'-7'266'0,"1"1"-2"0,1 1 22 15,0-1 1-15,-2 0 5 0,1 1-7 0,0-2 0 16,2 0 7-16,2 2 6 0,-2-1-6 0,2 0 4 15,2 1-1-15,2 0 0 0,-1 1 6 0,1 0-8 16,-1 1-4-16,1-1-9 0,4 0-8 0,0 4-13 16,-1-4-10-16,1 4-3 0,0 0-13 0,0 0 2 15,0 0-6-15,0 0-4 0,16 12-9 0,-9-3-7 16,2 1-8-16,1 5 1 0,4 7-14 0,2 2-10 16,0 2-101-16,0 1-77 0,2 4 0 0,9 8 0 15,1 1 0-15,4 3 0 0,4-2 0 0,1 4 0 16,1-5 0-16,2 6 0 0,20 17 0 0,6 1 0 15,-5 2 0-15,1-3 0 0,-3 1 0 0,5 1 0 16,1-1 0-16,-1-3 0 0,1 5 0 0,4 3 0 16,-4-1 0-16,7 1 0 0,-4 3 0 0,12 2 0 15,1 1 0-15,3 0 0 0,2 3 0 0,0 2 0 16,-1-6 0-16,-1-2 0 0,1-5 0 0,0 1 0 16,-6-3 0-16,7-1 0 0,-2 1 0 0,-7-3 0 15,1-7 0-15,-28-16 0 0,21 12 0 0,-24-16 0 16,-3-3 0-16,-5 3 0 0,-10-9 0 0,-5-5 0 15,-1 1 0-15,-1-1 0 0,-7-6 0 0,-2-2 0 16,-6-4 0-16,0-2 0 0,-2 2 0 0,-4-4 0 16,2-1 0-16,-3-1 0 0,0-3 0 0,0 0 0 15,0 0 0-15,0 0 0 0,0 0 0 0,0-17-408 16,0 11-148-16,1-6-93 0,3 0-448 0,0-2-1187 16,1-1 525-16</inkml:trace>
  <inkml:trace contextRef="#ctx0" brushRef="#br0" timeOffset="8150.03">7307 15956 120 0,'4'-16'392'0,"1"-1"-6"16,-2 1-13-16,-1 3-6 0,2 3-12 0,1-1-3 15,-5 2-8-15,1 3-6 0,2-1-9 0,-3 3-18 16,0 2-22-16,-3-2-19 0,3 4-11 0,0 0-11 15,-9 12-6-15,3 0-7 0,-2 6-1 0,-2 7 1 16,2 7-2-16,0 4-7 0,-1 13-4 0,-2 2-12 16,4 1-7-16,-1-3-19 0,2 1-17 0,2-1-7 15,0-3-16-15,3 2-11 0,-2-16-22 0,2-1-4 16,0 1-14-16,1-3-7 0,1-5-9 0,1-5-10 16,-2-3-7-16,3-4-31 0,-2-3-29 0,1 1 0 15,-2-4 0-15,1 0 0 0,-1-3 0 0,1 0 0 16,-1-3 0-16,0 0 0 0,0 0 0 0,0 0 0 15,-5-13 0-15,4 2 0 0,-2-1 0 0,2-6 0 16,0-2 0-16,-1-8 0 0,0 1 0 0,2-5 0 16,0 1 0-16,1-3 0 0,2 0 0 0,-2-3 0 15,1 3 0-15,1 0 0 0,0-1 0 0,-1 5 0 16,3 5 0-16,-2 7 0 0,1 1 0 0,2 3 0 16,-2 4 0-16,1 1 0 0,0 3 0 0,2 0 0 15,1 1 0-15,3 1 0 0,0 3 0 0,3-1 0 16,4 2 0-16,1 2 0 0,3-1 0 0,-4 2 0 15,11-1 0-15,-2 2 0 0,-5-2 0 0,-3 1 0 16,0-2 0-16,4 3 0 0,-10-2-139 0,-3 0-201 16,8-2-51-16,-9 4-63 0,-4-3-56 0,-1 1-58 15,-4-2-398-15,0 0-1045 0,-4 10 464 0</inkml:trace>
  <inkml:trace contextRef="#ctx0" brushRef="#br0" timeOffset="8350.01">7269 16277 304 0,'-5'6'454'16,"-1"-1"-11"-16,3 2-12 0,-1-2-28 0,4 1-17 16,4 1-13-16,-1-2-11 0,7-2-33 0,1 2-13 15,8-2-23-15,9-1-25 0,-1-1-23 0,5-2-23 16,3-1-20-16,0-1-22 0,0-1-20 0,-1 1-17 16,-2 3-12-16,-1-1-37 0,-9 2-47 0,-3-1-43 15,-5 0-49-15,-1 1-52 0,-6 1-52 0,0 3-51 16,-5 0-48-16,-2 0-55 0,-1 0-73 0,-5 3-353 15,0-1-790-15,-4-1 350 0</inkml:trace>
  <inkml:trace contextRef="#ctx0" brushRef="#br0" timeOffset="8968.59">7671 15823 216 0,'-7'-19'504'16,"-2"1"-18"-16,-4 0-27 0,-2-3-21 0,-5 4-16 15,3 5-16-15,-4-3-29 0,-6 3-32 0,0 1-9 16,2 3-23-16,-6 2-15 0,1 2-13 0,-2 4-14 16,0 0-24-16,-3 4 6 0,-1 5-11 0,0 0-4 15,1 5 0-15,-11 4-30 0,10-2 14 0,4 3-7 16,-13 9-13-16,16-6-9 0,2 4-9 0,-1-2-9 15,4 1-8-15,1 4-3 0,2-2-77 0,6 3-87 16,-3 4 0-16,5-3 0 0,4 3 0 0,2 13 0 16,4-12 0-16,1 10 0 0,2-11 0 0,3 2 0 15,6 12 0-15,-5-12 0 0,5-1 0 0,-2 0 0 16,5 10 0-16,-2-9 0 0,2-5 0 0,1 1 0 16,-3 1 0-16,5-3 0 0,5 2 0 0,-3-5 0 15,0-1 0-15,3 2 0 0,3-4 0 0,0-3 0 16,1 3 0-16,2-2 0 0,1-3 0 0,4-3 0 15,-2-3 0-15,2 0 0 0,0-2 0 0,0-6 0 16,4 1 0-16,-2-1 0 0,3-5 0 0,0 0 0 16,-3-3 0-16,1 0 0 0,1 0 0 0,-3-3 0 15,4-2 0-15,-4-3 0 0,-2 2 0 0,4-3 0 16,0-2 0-16,-1 0 0 0,12-9 0 0,-10 5 0 16,8-7 0-16,-15 4 0 0,2-1 0 0,-5-2 0 15,3-3 0-15,-2-1 0 0,4-10 0 0,-5-3 0 16,0 0 0-16,-4-2 0 0,-7 10 0 0,1-11 0 15,-6 9 0-15,1-12 0 0,-5 10 0 0,-1 1 0 16,1-14 0-16,-8 14 0 0,0 0 0 0,-10-11 0 16,2 3 0-16,-1 12 0 0,-8 0 0 0,-3 2 0 15,-12-7 0-15,11 12 0 0,-8 2 0 0,-9-3 0 16,-6 3 0-16,-3 6 0 0,-5 5 0 0,4 7 0 16,-5 2 0-16,-1 6 0 0,2 4 0 0,2 2 0 15,0 6 0-15,18 0 0 0,0-1 0 0,5 4-190 16,0-1-1144-16,7-1-1445 0,0 2 640 0</inkml:trace>
  <inkml:trace contextRef="#ctx0" brushRef="#br0" timeOffset="10833.28">7955 15889 221 0,'-5'-6'224'0,"2"5"-16"0,3 1-19 16,-1-5-14-16,-1 1-20 0,2 0-10 16,-2 0-18-16,1 0-12 0,1 4-12 0,-3-8-8 15,2 3-10-15,1 1-11 0,-2-2-2 0,0 3-11 0,2 3-2 16,-5-6 3-16,4 4-11 0,1 2 5 0,-4-7-2 16,0 5-6-16,4 2 0 0,-5-2 2 0,3-2 3 15,2 4 5-15,-8-1 15 0,5-1 1 0,3 2 4 16,-8-5 6-16,5 3 11 0,3 2 15 15,-6-2 20-15,6 2 10 0,-6-2 21 0,6 2 13 16,-4-3 4-16,4 3 17 0,-3-2 8 0,3 2 9 0,0 0 5 16,0 0 1-16,0 0-3 0,0 0-1 0,-7-2-4 15,7 2 4-15,0 0-3 0,10-8 3 0,-4 4-11 16,3-3-6-16,0-1-13 0,6-4-7 16,3 0-12-16,4-3-7 0,4-2-5 0,1-1-7 15,3-4-11-15,3 2-6 0,9-10-5 0,5-4 6 0,4 2-48 16,21-18-82-16,-17 18 0 0,27-17 0 0,-2 2 0 15,-3-1 0-15,2-1 0 0,5-2 0 0,-3-1 0 16,5 1 0-16,-1-2 0 0,2-2 0 16,3 0 0-16,-3 0 0 0,2-3 0 0,1 2 0 15,-1-4 0-15,-1-4 0 0,-1 4 0 0,1-4 0 0,4 0 0 16,0-4 0-16,0-2 0 0,-1 4 0 0,-4 2 0 16,1 5 0-16,-2 5 0 0,-8 0 0 0,-25 19 0 15,23-15 0-15,-24 17 0 0,-1 3 0 0,0-3 0 16,-1 2 0-16,0 2 0 0,-5 3 0 15,-15 8 0-15,-1-1 0 0,-3 2 0 0,0 2 0 0,-11 4 0 16,-6 4 0-16,0-1 0 0,-1 2 0 0,1-2 0 16,-5 4 0-16,-2 0 0 0,1 1 0 0,-3 3 0 15,4-6 0-15,-4 6 0 0,0 0 0 0,0 0 0 16,0 0 0-16,0 0 0 0,0 0 0 16,-13-2 0-16,13 2 0 0,0 0 0 0,0 0 0 0,-18 9-128 15,18-9-452-15,-8 2-96 0,8-2-459 0,0 0-1229 16,0 0 544-16</inkml:trace>
  <inkml:trace contextRef="#ctx0" brushRef="#br0" timeOffset="11449.87">11352 12951 229 0,'-1'-10'534'0,"1"-1"-5"0,1 0-14 0,-2 3-11 15,-2 0-11-15,3 1-15 0,-1 0-18 0,0 1-20 16,1 2-22-16,-2-1-25 0,2 1-23 0,0 4-26 15,-1-6-34-15,1 6-33 0,0 0-22 0,0 0-19 16,0 0-13-16,-8 17-10 0,8-6-17 0,-2 6-9 16,2 8-9-16,0 3-13 0,-1 6-9 0,-1 1-68 15,1-1-88-15,0 12 0 0,1-10 0 0,0 0 0 16,0-2 0-16,0 1 0 0,2-3 0 16,0 0 0-16,0-2 0 0,1-3 0 0,-1-7 0 0,-2-1 0 15,2-4 0-15,0-5 0 0,-1 2 0 0,-1-4 0 16,0-2 0-16,0 0 0 0,0-1 0 0,0-3 0 15,0-2 0-15,0 0 0 0,0 0 0 0,0 0 0 16,-14-12 0-16,9 4 0 0,3-2 0 0,-5-6 0 16,2-1 0-16,0-1 0 0,1-1 0 0,2-10 0 15,-5 1 0-15,5 0 0 0,-1-3 0 0,1-1 0 16,-1-4 0-16,3 2 0 0,-1-1 0 0,1-12 0 16,0 19 0-16,1 2 0 0,-1 0 0 0,5 8 0 15,0 0 0-15,-1 1 0 0,-1 2 0 0,3 1 0 16,2 3 0-16,1 0 0 0,-2 1 0 0,7-2 0 15,0 1 0-15,2 0 0 0,0 2 0 0,1-1 0 16,3 2 0-16,10-1 0 0,-6 1 0 0,4 0 0 0,-9 4 0 16,8-1 0-16,-8 0 0 0,1 2 0 15,-1 0 0-15,-1 1 0 0,-3 1 0 0,-1 1 0 16,-8-1 0-16,2 1 0 0,0 0 0 0,-8 0 0 16,7 2 0-16,-7 0-192 0,0-2-124 0,0 0-60 0,-10 11-52 15,3-6-57-15,-4 3-63 0,-4 2-427 0,-2 0-1056 16,-2-1 469-16</inkml:trace>
  <inkml:trace contextRef="#ctx0" brushRef="#br0" timeOffset="11850.27">11297 13092 42 0,'-4'4'374'0,"2"0"7"16,2-2 20-16,0 3 1 0,0-5-6 0,5 3-11 16,-5-3-10-16,14-1-15 0,-1-3-16 15,3 1-17-15,5 1-23 0,0-2-19 0,6-1-30 0,1 0-21 16,-1-3-28-16,3 2-17 0,-10 1-21 0,3 2-16 15,-2-1-17-15,-1 1-15 0,-7 1-28 0,1 1-21 16,-3 0-27-16,1 1-21 0,-2 1-21 16,-10-1-13-16,10 1-21 0,-5 1-15 0,-5-2-20 0,3 5-28 15,-3-5-27-15,-3 11-34 0,2-8-24 0,-4 3-36 16,1-2-28-16,-1 2-25 0,-3 2-14 0,-1 0-15 16,2-4-8-16,-4 5-4 0,1-1-4 0,-3 3 23 15,-1 2 50-15,-1-1 76 0,0-1 65 0,-2 2 60 16,3-3 52-16,0 2 52 0,1-1 42 0,2-3 37 15,2 1 36-15,-2-2 26 0,4 0 18 0,3 0 17 16,-1-2 7-16,5 0 8 0,0 1 4 0,-3-3 3 16,6 0-9-16,0 3-4 0,3-3-23 0,5 0-6 15,1-1-10-15,6-2-21 0,0 1-19 0,5 0-16 16,6-3-14-16,2 0-13 0,-2-1-21 0,3 2-9 16,-2-5-4-16,4 2-19 0,-5 2-19 0,-7 0-29 15,-1 1-31-15,-1-2-33 0,-3 1-35 0,-6-2-37 16,-1 3-36-16,-1 0-63 0,-5 1-76 0,-4 0-78 15,3-3-90-15,-3 3-411 0,0 0-936 0,0 0 414 16</inkml:trace>
  <inkml:trace contextRef="#ctx0" brushRef="#br0" timeOffset="12533.6">11836 12547 322 0,'-26'-12'409'0,"0"0"-24"0,-1 4-15 15,2 1-7-15,-5 0-8 0,0 2-20 0,1 1-9 16,6 2-10-16,-6 1-6 0,0-1-6 0,-2 4-7 15,2 1-9-15,-2 3 3 0,0 3-7 0,4-1-12 16,-3 4-5-16,-1 1-2 0,2 4-13 0,2-1-8 16,0 7-15-16,0-2-12 0,-1 3-13 0,3 1-3 15,-1 2-3-15,4 0-10 0,-9 9-8 0,8-6-5 16,3-1-12-16,2 2-12 0,-5 10-121 0,9-11-30 16,0 1 0-16,-1 15 0 0,3-12 0 0,3 0 0 15,0 1 0-15,3 1 0 0,2 11 0 0,3-13 0 0,1 2 0 16,1 10 0-16,3-12 0 0,2 1 0 15,3-2 0-15,0 2 0 0,1-1 0 0,3-1 0 16,0 1 0-16,1-4 0 0,0 1 0 0,4-2 0 16,-1-4 0-16,3 3 0 0,3-7 0 0,1 2 0 0,2 0 0 15,2-3 0-15,4-3 0 0,0-4 0 0,4 0 0 16,-2-4 0-16,3-2 0 0,0-1 0 16,3-2 0-16,1-3 0 0,-4 0 0 0,1-3 0 15,1-3 0-15,-4 2 0 0,2-5 0 0,-1 2 0 0,-1-4 0 16,-5 1 0-16,-2 0 0 0,1-5 0 0,-3 3 0 15,1 0 0-15,-5-4 0 0,1 1 0 0,0-3 0 16,0 1 0-16,-1-3 0 0,-1-3 0 16,1 1 0-16,-3-3 0 0,3-3 0 0,1 0 0 0,-5-3 0 15,0-2 0-15,5-11 0 0,-4-1 0 0,-5 12 0 16,2-16 0-16,-1 2 0 0,-6 2 0 0,1-2 0 16,-6 11 0-16,0-13 0 0,-4 0 0 0,-2 14 0 15,-4-1 0-15,-2 1 0 0,-2-1 0 0,-5 3 0 16,-2-1 0-16,-11-6 0 0,5 10 0 0,-14-2 0 15,6 6 0-15,-1 4 0 0,-10-3 0 0,6 7 0 16,-11-1 0-16,9 9 0 0,-2 2 0 0,0 4 0 16,2 2 0-16,2 2 0 0,-1 4 0 0,4 3 0 15,5-1 0-15,2 7 0 0,2-1-551 0,8 1-163 16,-2 3-441-16,0 3-1251 0,9-3 555 0</inkml:trace>
  <inkml:trace contextRef="#ctx0" brushRef="#br0" timeOffset="13268.53">11499 13569 61 0,'-5'-7'167'16,"5"7"-4"-16,0 0-1 0,0 0-10 0,-4-3-3 16,0 1 5-16,4 2 6 0,-4-5 2 0,2 3 0 15,2 2-2-15,-9-2-3 0,5 0-1 0,4 2-4 16,-9-3 1-16,1 1 1 0,2 1 1 0,-3 1 7 16,-2-3 1-16,0 3 12 0,1-1 4 0,-1 1 5 15,0-1 16-15,3 0 12 0,0 1 1 0,8 0-3 16,-12-1-2-16,12 1-3 0,-10 0 5 0,10 0-14 15,-6 0-6-15,6 0-4 0,0 0-2 0,0 0-3 16,-8-1 2-16,8 1 3 0,0 0-6 0,0 0-11 16,24-6-9-16,-12 2-6 0,6-1-11 0,7-2-6 15,3-3-13-15,4 3-22 0,4-3 9 0,0 1-23 16,1-1-7-16,0-2-4 0,14-1-4 0,-18 4-17 16,6-2 7-16,-6 1-8 0,-1-1-10 0,-3 3 10 15,-2 0 21-15,-10 2-40 0,-6 1-36 0,-2 0 0 16,-4 3 0-16,-1-2 0 0,1-1 0 0,-5 3 0 15,0 2 0-15,-1-6 0 0,1 6 0 0,-8-4 0 16,8 4 0-16,0 0 0 0,-6 0 0 0,6 0 0 16,0 0 0-16,-8 5 0 0,8-5-112 0,-4 6-376 15,4-2-95-15,0-4-585 0,-1 6-1266 0,1-6 560 0</inkml:trace>
  <inkml:trace contextRef="#ctx0" brushRef="#br0" timeOffset="15117.53">12005 12533 235 0,'0'0'292'0,"-6"2"-17"0,6-2-10 16,0 0-9-16,0 0-9 0,0 0-6 0,0 0-6 15,0 0-1-15,0 0 0 0,0 0-6 0,-2 4 3 16,2-4 5-16,0 0 6 0,0 0 4 0,0 0-1 15,0 0-4-15,0 0-7 0,0 0-4 0,0 0-9 16,0 0-14-16,0 0-15 0,0 0-11 0,2-12-16 16,-2 12-5-16,3-8-9 0,4 1-14 0,-2-2-5 15,8-5-3-15,-2-2-3 0,2 0-13 0,8-5-10 16,1 1 2-16,-1-1-8 0,6-2 6 0,6-12 4 16,5 3-11-16,2-2 16 0,-3 0-6 0,4 2 0 15,1-4-5-15,3-4 4 0,21-13 0 0,-17 12 2 16,23-18-3-16,-6 0 0 0,0-3-35 0,7 3-69 15,-1-7 0-15,-1 0 0 0,5-4 0 0,2-1 0 16,-5 2 0-16,-1-1 0 0,0-2 0 0,2-5 0 16,-1 0 0-16,2 3 0 0,-2-6 0 0,2-9 0 15,-3 3 0-15,-3-5 0 0,4-3 0 0,-1 1 0 16,-1-2 0-16,-3-2 0 0,5 6 0 0,-3-1 0 16,-1 8 0-16,3-1 0 0,-3 13 0 0,-3 0 0 0,3 12 0 15,-4 0 0-15,-19 21 0 0,-1-3 0 0,5 2 0 16,16-19 0-16,-20 24 0 0,-1-2 0 15,2 0 0-15,-5 1 0 0,6 0 0 0,-5 2 0 16,2 1 0-16,-2-1 0 0,-4 3 0 0,-1-1 0 0,-8 11 0 16,-5-1 0-16,-1 4 0 0,-1 0 0 0,-9 11 0 15,-5-1 0-15,1-1 0 0,-3 2 0 0,-3 1 0 16,-2 3 0-16,-2-2 0 0,0 3 0 0,0 2 0 16,-6-4 0-16,6 4 0 0,0 0 0 0,0 0 0 15,-18 7 0-15,13-2 0 0,2-1 0 0,0 0 0 16,-1 3 0-16,1-3 0 0,-3 5 0 0,-2-2 0 15,6 2-214-15,-5 0-307 0,-2-4-80 0,-1 3-542 16,1-1-1237-16,0-1 547 0</inkml:trace>
  <inkml:trace contextRef="#ctx0" brushRef="#br0" timeOffset="15917.13">15535 8103 394 0,'0'-6'526'0,"0"-3"0"0,0 3-12 16,-1 0-5-16,1 1-20 0,-2 0-18 0,2 2-26 15,0 3-39-15,0-7-41 0,0 7-24 0,0 0-17 16,0 0-7-16,0 0 1 0,10 18-2 0,-4-7-11 16,0 7-13-16,3 7-15 0,1 2-18 0,3 1-17 15,-4 3-24-15,0 1-14 0,0 2-71 0,1 11-133 16,4 0 0-16,-7-11 0 0,-1-1 0 0,-1 1 0 16,-2-1 0-16,-3-1 0 0,1-1 0 0,-1-3 0 15,-1-2 0-15,-2 0 0 0,1-8 0 0,-1 0 0 16,0-7 0-16,1 1 0 0,-1-3 0 0,-2-2 0 15,3-3 0-15,-2 0 0 0,-4-3 0 0,8-1-248 16,-9-8-129-16,3-2-24 0,-1 0-13 0,1-5-13 16,1-4-7-16,-3-9 11 0,3-3 15 0,1 0 16 15,-2-17 29-15,2 1 46 0,4 0 50 0,-4 15 61 16,-1-3 71-16,1 4 66 0,0 0 53 0,-1 5 55 16,-1 7 45-16,2 2 46 0,-1 3 42 0,1 2 46 0,0 2 29 15,2 2 33-15,-1 1-4 0,1 2 4 0,0-2-4 16,0 2-3-16,-1 2-6 0,3 3-21 0,3-7 3 15,-1 5-7-15,-2 2 0 0,7-1-4 16,-7 1-10-16,15 3-14 0,-4 1-12 0,2 0-10 0,5 1-13 16,3 3-56-16,-1-1-123 0,10 5 0 0,-1 0 0 15,0 0 0-15,1 2 0 0,-1 1 0 0,-3 0 0 16,-1 4 0-16,1-3 0 0,-4 6 0 0,-1 1 0 16,-4-2 0-16,-1 2 0 0,0-1 0 0,-5 1 0 15,-2 3 0-15,-4-1 0 0,-1 0 0 0,-2 0 0 16,-6 1 0-16,-3-3 0 0,-2 2 0 0,-3 0 0 15,-3-3 0-15,0 0 0 0,0-1 0 0,-4-2 0 16,-3-2 0-16,0 0 0 0,0-2 0 0,-2 1 0 16,6-8 0-16,-1 4 0 0,-1-5 0 0,0 2 0 15,0-4 0-15,1-2 0 0,1-3 0 0,-1 1 0 16,5-4 0-16,1 2-375 0,0-6-276 0,-2-3-544 16,7 2-1293-16,1-3 572 0</inkml:trace>
  <inkml:trace contextRef="#ctx0" brushRef="#br0" timeOffset="16449.98">15770 7918 115 0,'-13'-14'360'0,"-3"1"-3"15,0 0-13-15,0-2-25 0,3 5 5 0,-2-3-8 16,0 5-12-16,3 2-5 0,-5 1-13 0,3 2-8 15,0 0-7-15,-4 2-7 0,-4 4 1 0,1 1 1 16,-6 1-7-16,-1 8-6 0,0 1-1 0,-3 3-7 0,4 2-12 16,-2 3-6-16,-2 2 6 0,4 3-7 15,-6 11-10-15,0 0-1 0,11-9-4 0,-6 14-12 16,5-2-4-16,4 5-6 0,2 2-8 0,7 2-11 0,4 1-9 16,0-4-7-16,10 2-150 0,1 0-4 0,4-3 0 15,4-1 0-15,0 1 0 0,6-3 0 0,3 0 0 16,-4-12 0-16,2-3 0 0,0 1 0 15,2 0 0-15,5-4 0 0,-3-2 0 0,3-4 0 0,1-1 0 16,2-2 0-16,2-3 0 0,-2-6 0 0,2-2 0 16,0-1 0-16,1-4 0 0,1 0 0 0,-1-8 0 15,2 2 0-15,-2-6 0 0,0 1 0 0,1-4 0 16,-3 0 0-16,0-1 0 0,-3-4 0 0,1 0 0 16,-3-4 0-16,-1-1 0 0,3-1 0 0,-5-2 0 15,8-10 0-15,-9 10 0 0,-3-2 0 0,-1-3 0 16,-4 1 0-16,-1-3 0 0,-2-9 0 0,-3 8 0 15,0-11 0-15,-6 0 0 0,-2 13 0 0,-4-1 0 16,-2-12 0-16,-3 1 0 0,-1 11 0 0,-9-9 0 16,-4 2 0-16,1 11 0 0,-9-6 0 0,8 11 0 15,-5 0 0-15,1 2 0 0,-12-4 0 0,3 11 0 16,-9-4 0-16,-5 4 0 0,12 5 0 0,-12 0 0 16,-2 5 0-16,13 0 0 0,-17 2 0 0,4 4-351 15,15 0-400-15,0-2-431 0,-3 0-1280 0,4 0 567 16</inkml:trace>
  <inkml:trace contextRef="#ctx0" brushRef="#br0" timeOffset="17450.43">11394 5423 192 0,'-2'-9'324'0,"-1"4"-15"16,3-1-18-16,-1 1-17 0,-1 1-10 0,2 1-28 15,0 3-4-15,6-3-5 0,-6 3-9 0,9 1 11 16,-3 3-13-16,5 1-3 0,1 1 0 0,-2 1-7 16,7 4-4-16,-1-2-5 0,6 7-3 0,0 2-5 15,1 0-4-15,0 1-4 0,1 0-6 0,0 2-5 16,1 0-6-16,1 4-6 0,1-2-7 0,12 11-7 16,-11-9-6-16,10 8-8 0,-3 0-5 0,3 2-7 15,-1-2-9-15,3 1-11 0,-3 1-3 0,1 0-15 16,2 2-1-16,-2-1-7 0,6 1-6 0,-1 4-8 15,2-1 5-15,1 1-9 0,20 14-5 0,-21-16-11 16,7 0-3-16,16 20 1 0,-17-21-1 0,18 19-6 16,0-6 5-16,4-1-1 0,-4 1-2 0,3-2-2 15,3 1-8-15,-22-17 0 0,24 17 4 0,-1 0-5 16,-5 4 12-16,2-5 4 0,0-2 3 0,-19-13 1 16,24 14 0-16,1-2 1 0,-3 0-4 0,-22-14-2 15,28 16-3-15,-3-3 3 0,-1-2 9 0,0-1-19 0,-20-12 0 16,27 12-4-16,-7 1 5 0,2 0-3 15,-24-10 4-15,27 10 10 0,-3 1-4 0,-23-14 1 16,0 3-2-16,26 9-10 0,-6 0-22 0,-21-11 0 16,3 0 0-16,21 15 0 0,-25-16 0 0,3 1 0 0,21 12 0 15,-23-15 0-15,26 11 0 0,-27-12 0 0,3 0 0 16,27 8 0-16,-30-9 0 0,5-1 0 16,-6-1 0-16,1-3 0 0,-3 3 0 0,1-6 0 0,-3 1 0 15,-16-6 0-15,-1 3 0 0,-2-6 0 0,-3 2 0 16,-2-2 0-16,-9-2 0 0,-1-1 0 0,-5-2 0 15,0 0 0-15,-4-1 0 0,-3-2 0 0,0 0 0 16,2 1 0-16,-6-3 0 0,0 0 0 16,0 0 0-16,0 0 0 0,0 0 0 0,0 0 0 0,-10 5 0 15,10-5 0-15,0 0 0 0,0 0 0 0,0 0 0 16,-15-2 0-16,15 2 0 0,0 0 0 0,0 0 0 16,0 0 0-16,-14-5 0 0,9 2 0 0,5 3 0 15,-15-5-321-15,3 1-325 0,3-3-558 0,-3 0-1305 16,1 0 577-16</inkml:trace>
  <inkml:trace contextRef="#ctx0" brushRef="#br0" timeOffset="19349.84">7503 9376 13 0,'-9'-2'212'0,"9"2"-1"15,-5-3 1-15,5 3-3 0,-6-1-7 0,6 1-1 0,-3-4 6 16,3 4-9-16,0 0 3 0,0-5-4 15,0 5 6-15,0 0 3 0,0 0 2 0,2-4 7 16,-2 4 4-16,0 0 2 0,0 0-1 0,0 0-8 16,-4-4 2-16,4 4-3 0,0 0-10 0,0 0-4 0,0 0-6 15,0 0-8-15,0 0-9 0,0 0-2 0,0 0-6 16,0 0-7-16,0 0-3 0,0 0-7 16,0 0-7-16,0 0-8 0,0 0-10 0,0 0-7 0,0 0-14 15,0 0 0-15,0 0-4 0,0 0-15 0,0 0 2 16,0 0-7-16,0 0-3 0,0 0-6 0,0 0-5 15,-2 11 2-15,2-11-10 0,0 0-6 0,0 0-5 16,7 2 2-16,-7-2-8 0,0 0 8 0,6 2-2 16,-6-2-5-16,0 0 1 0,5 2-7 0,-5-2-1 15,1 2 0-15,-1-2 0 0,5 2-7 0,-5-2-1 16,0 0 0-16,0 0 1 0,0 0 3 0,0 0-9 16,0 0 7-16,0 0-11 0,5 1-11 0,-5-1-3 15,4 2 10-15,-4-2-2 0,0 0 3 0,0 0-4 16,0 0 0-16,0 0 1 0,0 0-2 0,0 0 13 15,5 1-24-15,-5-1 0 0,0 0 7 0,1 4-2 16,-1-4-4-16,6 1 2 0,-6-1-17 0,2 2 23 16,-2-2-2-16,5 4 1 0,0 0 2 0,-1 0-1 15,0 2 0-15,1 2 0 0,-1 0-7 0,2 2 0 0,6 3 0 16,-3 0 0-16,1 4 0 0,3-1 0 16,-3 0 0-16,7 5 0 0,-2 0 0 0,1 2 0 15,0 0 0-15,3 1 0 0,-1-1 0 0,1 0 0 0,0 3 0 16,2-2 0-16,-2 0 0 0,3 1 0 0,-1 3 0 15,0-2 0-15,-1-2 0 0,1 1 0 0,9 15 0 16,-8-12 0-16,-3-3 0 0,2 3 0 0,-1-3 0 16,2 0 0-16,-3 1 0 0,3 2 0 0,-2-3 0 15,1 0 0-15,2 2 0 0,-2-2 0 0,0 0 0 16,2 1 0-16,-3 0 0 0,2 2 0 0,2-3 0 16,1 0 0-16,-1-1 0 0,-1 0 0 0,-1 1 0 15,3-1 0-15,-1 0 0 0,2-1 0 0,-3-1 0 16,3 0 0-16,-2 1 0 0,3-1 0 0,0-3 0 15,-2 5 0-15,3-4 0 0,-1 6 0 0,0-2 0 16,4-4 0-16,-2 0 0 0,-1 7 0 0,3-6 0 16,7 11 0-16,-11-11 0 0,1 1 0 0,-2 3 0 15,3-1 0-15,-2 1 0 0,-2-1 0 0,2 1 0 0,0 3 0 16,-4-3 0-16,4 2 0 0,1-2 0 16,8 6 0-16,-8-5 0 0,-1-3 0 0,2 3 0 15,7 7 0-15,-8-9 0 0,0-1 0 0,-1 0 0 16,1-1 0-16,9 13 0 0,-10-13 0 0,1 1 0 0,0 0 0 15,8 9 0-15,-8-8 0 0,0-1 0 0,-3 2 0 16,3 0 0-16,-1-3 0 0,2 0 0 16,-2 3 0-16,0-4 0 0,-2 3 0 0,4 0 0 0,-4 2 0 15,3-5 0-15,0 1 0 0,-1 0 0 0,1-1 0 16,-1 2 0-16,-3-4 0 0,3 1 0 0,-1 2 0 16,0-3 0-16,-3 0 0 0,2-2 0 0,0 1 0 15,-3-2 0-15,1 1 0 0,-4-5 0 0,-1 0 0 16,1 0 0-16,-1-1 0 0,-1 2 0 0,-1-3 0 15,-2 1 0-15,2 0 0 0,-5-4 0 0,-2 1 0 16,1 0 0-16,-1 0 0 0,-1-2 0 0,1 1 0 16,0-1 0-16,-4 1 0 0,3-5 0 0,-2 6 0 15,-2-2 0-15,6-1 0 0,-3 3 0 0,-1-3 0 16,0 0 0-16,2 3 0 0,-2-1 0 0,2 1 0 16,-2-1 0-16,3 0 0 0,0 1 0 0,-1 0 0 15,1 1 0-15,4 3 0 0,-2 0 0 0,3 1 0 16,-5-3 0-16,0 0 0 0,4 2 0 0,-4-4 0 0,0 2 0 15,5 0 0-15,-4-1 0 0,3 0 0 0,1 4 0 16,0-4 0-16,-1 1 0 0,0 0 0 16,1-1 0-16,-2 1 0 0,4-1 0 0,-7 0 0 15,6 1 0-15,-5-1 0 0,4 0 0 0,2 4 0 0,-1-4 0 16,-1 2 0-16,-4-4 0 0,3 4 0 0,4-3 0 16,-3 3 0-16,-2 0 0 0,-1-4 0 0,-1 1 0 15,-1 0 0-15,1 0 0 0,-2 0 0 0,2 0 0 16,-2 2 0-16,-1-3 0 0,1-1 0 0,0 1 0 15,-2 1 0-15,0-1 0 0,0-1 0 0,1-1 0 16,0-3 0-16,-1 7 0 0,-1-3 0 0,0-3 0 16,-1 3 0-16,1-1 0 0,0 1 0 0,-1 0 0 15,1 0 0-15,-1-1 0 0,0 1 0 0,-4 1 0 16,5-2 0-16,-2 1 0 0,-2-1 0 0,3 1 0 16,-3-1 0-16,0-1 0 0,2 2 0 0,-2-4 0 15,-1 3 0-15,4-2 0 0,-4-3 0 0,1 3 0 16,-1-3-222-16,0 0-173 0,3 3-71 0,-3-3-81 15,0 0-547-15,0 0-1185 0,4-8 525 0</inkml:trace>
  <inkml:trace contextRef="#ctx0" brushRef="#br0" timeOffset="24133.16">7646 17233 253 0,'0'0'318'0,"-5"-3"-13"0,5 3-12 0,0 0-10 16,0 0-8-16,0 0-16 0,0 0-5 0,0 0-13 15,0 0-14-15,0 0-6 0,7-7-5 0,-7 7-11 16,0 0-5-16,0 0-12 0,0 0-7 0,0 0-6 16,0 0-5-16,0 0-7 0,0 0-7 0,0 0-1 15,0 0 0-15,0 0-3 0,0 0-4 0,-10-1 0 16,10 1 0-16,0 0 0 0,-2-5-5 0,-1 1-5 16,3 4-8-16,3-8-12 0,-2 3-10 0,1-1-2 15,1-1-2-15,1 1-5 0,-2-1-2 0,6-1-8 16,-2 0-1-16,2 1-5 0,-1-1 1 0,-2 2-8 15,6 0-11-15,-1 1-5 0,-1 1-6 0,3 0-8 16,-1 3 1-16,2-1-4 0,-4 2-5 0,0 1-6 16,0 1-1-16,2 1 3 0,0 0-7 0,-2 2-8 15,1 2-2-15,-3 2-3 0,0-1-3 0,-2 3-2 16,3-1 0-16,-5 3 4 0,0 0-4 0,-3 4 1 16,0 0-6-16,-1-2 4 0,-4 3-2 0,-3-4 3 15,2 2-4-15,-3-1 4 0,0 2-6 0,-4-4-1 16,4 1 5-16,-5-2-1 0,6-1-2 0,1-2-2 15,0-3 8-15,-2-1-2 0,4 1 7 0,0-5 8 16,-1 3 4-16,0-1 7 0,5 0 5 0,-4 1 16 16,5-4-12-16,0 0 0 0,-5 2-9 0,5-2 5 15,0 0-11-15,0 0 3 0,0 0-22 0,14-11-9 16,-9 8 0-16,2 1 0 0,4-1 0 0,-2-2 0 16,0 1 0-16,2 2 0 0,1 0 0 0,-2 0 0 15,-1 1 0-15,4 1 0 0,-3 1 0 0,2 2 0 16,-6 0 0-16,6 1 0 0,-6 1 0 0,4-2 0 15,-2 4 0-15,1 2 0 0,-2-1 0 0,1 2 0 16,-3-1 0-16,0 0 0 0,-1 0 0 0,0 1 0 16,0 2 0-16,-2-2 0 0,0 0 0 0,-2 1 0 15,0-1 0-15,0-2 0 0,-3 2 0 0,-1 0 0 16,0-1 0-16,-1 0 0 0,0-2 0 16,-3 1 0-16,0-4 0 0,-1 0 0 0,-2 1 0 15,-3-2 0-15,3-1 0 0,-2 0 0 0,-1 0 0 0,-4 1 0 16,0-2 0-16,-1-2 0 0,1 0 0 0,-1-1 0 15,-1 0 0-15,3-2 0 0,2 3 0 0,1-1 0 16,2 0-101-16,2-1-282 0,2-1-79 16,2 1-88-16,-2 0-112 0,4 0-344 0,0-4-1090 15,4 7 483-15</inkml:trace>
  <inkml:trace contextRef="#ctx0" brushRef="#br0" timeOffset="25882.93">7973 17018 61 0,'0'0'226'0,"0"-5"-13"16,0 5-14-16,5-4-9 0,-5 4-11 0,1-4-3 16,-1 4-9-16,0 0-2 0,3-3-1 15,-3-1-6-15,0 4 9 0,0 0-14 0,0 0-4 16,0-4-1-16,0 4-6 0,0 0-9 0,0 0-6 15,-4-7 1-15,4 7-6 0,0 0-6 0,0 0-4 16,-5-6 4-16,5 6-1 0,-4-3-2 0,0-1-8 16,4 4-7-16,-6-6 4 0,2 3-2 0,4 3 4 15,-9-6-1-15,5 3-14 0,-1 1-7 0,0 0-2 16,-3-1-7-16,2 1 3 0,-2-3-4 0,1 3 2 16,-1 0 4-16,-2 1-2 0,2 1-3 0,-1-3-4 15,-1 1 4-15,1 2 3 0,3-2 0 0,-3 1-6 16,0 1-1-16,-3-2-6 0,5 2 1 0,-1-1-3 15,0 1 0-15,2 1-2 0,-3-1-3 0,1-1-4 16,8 1 0-16,-14 1-1 0,5-1 0 0,4 5-5 16,-3-3-2-16,1 1-2 0,-1 0 3 0,-2 0 3 15,1 3 0-15,0-3 7 0,-2 1 3 0,3 0-3 16,-1 2-4-16,-1 1 5 0,1-4-3 0,-2 0 0 16,4 2-2-16,-3-1-4 0,2 3 1 0,0-3-4 15,-2 3-5-15,5-1-4 0,-4 1 3 0,5 0-5 16,-5 3 2-16,4-3-8 0,-4 2 6 0,0 0-5 15,4-1 0-15,-4 2 1 0,1 1 4 0,2-1-6 16,0 5 4-16,-3-6 4 0,-3 3 1 0,6-2 1 16,-1-1-2-16,1 2 4 0,0 3-2 0,-1-3 1 15,2 0 2-15,-1 0-4 0,-1 0 1 0,4 1-1 16,-4-1 6-16,5 0-9 0,-1-1-3 0,-1 0 12 16,-1 3-8-16,3-1-2 0,0 1 5 0,1-3 6 15,-4 2-3-15,5-2-4 0,-4 0-7 0,4 2-29 16,-3-1 0-16,2 1 0 0,0 1 0 0,0 0 0 15,-2-3 0-15,2 5 0 0,-2-3 0 0,3-1 0 16,0 2 0-16,0 2 0 0,0-3 0 0,3 0 0 16,-2-1 0-16,2 0 0 0,-1 1 0 0,-1-2 0 15,2 4 0-15,0-2 0 0,1-4 0 0,-2 4 0 16,3-4 0-16,1 5 0 0,-2-4 0 0,0 1 0 16,-1-4 0-16,2 4 0 0,1-2 0 0,-1-1 0 15,2 3 0-15,-5-3 0 0,5 2 0 0,-2-3 0 16,0 2 0-16,2-1 0 0,-1-1 0 0,0 1 0 15,2-2 0-15,-1 4 0 0,1-4 0 0,-3-1 0 16,2 2 0-16,4 1 0 0,-6-2 0 16,4 0 0-16,0-1 0 0,-5-1 0 0,5 2 0 0,0-1 0 15,0 2 0-15,-3-4 0 0,3 1 0 0,-1-3 0 16,-2 3 0-16,3 0 0 0,0 1 0 0,-1-2 0 16,1 3 0-16,-1-4 0 0,0 1 0 0,3 0 0 15,-1-2 0-15,0 1 0 0,-2 0 0 16,3-1 0-16,-2 1 0 0,1 1 0 0,-2-4 0 15,3 2 0-15,-2 0 0 0,3 0 0 0,-2 0 0 16,-1-2 0-16,0 2 0 0,1 0 0 0,0-1 0 16,-2-1 0-16,0 0 0 0,-1 2 0 0,4-1 0 0,-4-1 0 15,2-1 0-15,0 1 0 0,2-2 0 0,-1 1 0 16,0-1 0-16,-4 1 0 0,6-1 0 16,-2 0 0-16,0 1 0 0,-2 0 0 0,2-1 0 15,-1 0 0-15,0 0 0 0,1-2 0 0,-2 4 0 16,-3-1 0-16,3 0 0 0,1-3 0 0,-3 5 0 15,-1-3 0-15,4-2 0 0,-5 0 0 0,7 2 0 16,-5 0 0-16,3-4 0 0,-4 4 0 0,2-3 0 16,0-2 0-16,-2 5 0 0,0-1 0 0,1-3 0 15,3 0 0-15,-2-2 0 0,-1 3 0 0,0 0 0 16,-2 0 0-16,3-2 0 0,-1 2 0 0,-1 1 0 16,-2-1 0-16,1 1 0 0,-1-2 0 0,1-1 0 15,1 1 0-15,-1 2 0 0,0-3 0 0,-1 2 0 16,0 0 0-16,0-2 0 0,-2-3 0 0,3 3 0 15,1-1 0-15,-5 0 0 0,5 0 0 0,-5 0 0 16,0-2 0-16,3 1 0 0,-2 3 0 0,-1-2 0 16,0 0 0-16,0-1 0 0,0 0 0 0,0-1 0 15,-4 1 0-15,4-1 0 0,0 2 0 0,0 0 0 16,-1-1 0-16,-3-1 0 0,-1-3 0 0,4 2 0 16,-3 1 0-16,0-3 0 0,0 2 0 0,-1 0 0 15,2-2 0-15,-3 0 0 0,1-1 0 0,0 0 0 16,1 1 0-16,-4-1 0 0,2 2 0 0,-3 1 0 15,-1-1 0-15,1 6 0 0,-5-5 0 0,0 4 0 16,-5 1 0-16,2 3 0 0,-3-2-499 0,-1 3-783 16,-7 1-1390-16,0-2 615 0</inkml:trace>
  <inkml:trace contextRef="#ctx0" brushRef="#br0" timeOffset="34517.25">8446 16256 85 0,'0'0'321'0,"0"0"-14"0,0 0-16 15,0 0-13-15,0 0-15 0,0 0-3 0,0 0-4 16,0 0-14-16,15-2-22 0,-15 2 5 0,4-1-11 16,-4 1 2-16,0 0 0 0,0 0-1 0,5-1-6 15,-5 1-3-15,0 0-4 0,4-2-2 0,-4 2-1 16,5-5-9-16,-4 3-2 0,-1 2-7 16,3-5-7-16,-3 2-11 0,5 1-5 0,-4-2-4 0,2 0-16 15,-1-2-5-15,2 2-9 0,-1-2-11 0,1 2-2 16,0-2 0-16,-1 0-1 0,4-4-6 0,-2 0-5 15,1 2-2-15,1-4 1 0,-1 4-1 0,2-3-4 16,-2 0 3-16,0 0-3 0,1 3-8 0,-2-2 2 16,1 2-3-16,-2-1-4 0,1 1 5 0,-1 0-11 15,0 2-6-15,-1 0-2 0,-1 0 3 0,2 2-26 16,0 1-43-16,-2 0 0 0,-2-1 0 0,4 1 0 16,-4 3 0-16,4-4 0 0,-4 4 0 0,1-3 0 15,-1 3 0-15,0 0 0 0,0 0 0 16,0 0 0-16,0 0 0 0,0 0 0 0,0 0 0 0,4 11 0 15,-4-7 0-15,0 3 0 0,0 2 0 0,0 0 0 16,0 2 0-16,0 3 0 0,-3 2 0 0,2 1 0 16,-3 2 0-16,3-2 0 0,-3 2 0 0,-2 2 0 15,0-2 0-15,2 0 0 0,1 0 0 0,-5 6 0 16,3-5 0-16,0-1 0 0,1 0 0 0,1-1 0 16,-1 0 0-16,1 1 0 0,1 1 0 0,-1-3 0 15,2-1 0-15,-2 1 0 0,2 1 0 0,1-2 0 16,-1-1 0-16,-2 1 0 0,2-4 0 0,-2 1 0 15,2-2 0-15,2 1 0 0,-2-2 0 0,1 2 0 16,-1-4 0-16,-1-1 0 0,2 3 0 0,-1-5 0 16,1 1 0-16,-1-1 0 0,1-1 0 0,-1 1 0 15,1-1 0-15,-2-1 0 0,2-3 0 0,-1 9 0 16,0-7 0-16,1-2 0 0,-4 6 0 0,3-3 0 16,-2 1 0-16,2-1 0 0,1-3 0 0,-5 6 0 15,3-4 0-15,-4-1 0 0,1 1 0 0,2 1 0 16,0-1 0-16,-3 0 0 0,1-1 0 0,5-1 0 15,-11 1 0-15,3-1 0 0,8 0 0 0,-9 0 0 16,3 0 0-16,6 0 0 0,-13-2 0 0,9-1 0 16,-1 1 0-16,-3 0 0 0,2 0 0 0,1-1 0 15,-4-2 0-15,5 2 0 0,-2 2 0 0,-1-3 0 16,2 2 0-16,0 0 0 0,1 1 0 16,-1-2 0-16,1 1 0 0,4 2 0 0,-9-4 0 0,4 3 0 15,5 1 0-15,-5-3 0 0,5 3 0 0,-4-2 0 16,4 2 0-16,-2-2 0 0,2 2 0 0,0 0 0 15,-5-3 0-15,5 3 0 0,0 0 0 0,0 0 0 16,0 0 0-16,0-4 0 0,0 4 0 0,0 0 0 16,0 0 0-16,0 0 0 0,0 0 0 15,0 0 0-15,0 0 0 0,0 0 0 0,0 0 0 0,0 0 0 16,11 0 0-16,-11 0 0 0,9 3 0 0,-9-3 0 16,13 0 0-16,-8 1 0 0,0-1 0 0,4 2 0 15,1-1 0-15,-1 1 0 0,0-2 0 0,5 2 0 16,-1-2 0-16,0 2 0 0,0-2 0 15,2 0 0-15,3 0 0 0,0 0 0 0,1 1 0 0,-3-1 0 16,1 1 0-16,1-1 0 0,0 0 0 0,-4 0 0 16,-4 3 0-16,3-3 0 0,-3 0 0 0,-5 0 0 15,3 0 0-15,-8 0 0 0,10 0 0 0,-10 0 0 16,7 1 0-16,-7-1 0 0,5 0 0 0,-5 0 0 16,0 0 0-16,0 0 0 0,7 1 0 15,-7-1 0-15,0 0 0 0,0 0 0 0,0 0 0 0,0 0 0 16,7 0 0-16,-7 0 0 0,0 0 0 0,0 0 0 15,0 0 0-15,0 0 0 0,0 0 0 0,0 0 0 16,0 0 0-16,0 0 0 0,0 0 0 0,0 0 0 16,0 0 0-16,0 0 0 0,0 0 0 15,5-2 0-15,-5 2 0 0,0 0 0 0,0 0 0 16,0 0 0-16,0 0 0 0,0 0 0 0,0 0 0 0,0 0 0 16,0 0 0-16,0 0 0 0,0 0 0 0,0 0 0 15,0 0 0-15,0 0 0 0,0 0 0 0,0 0 0 16,0 0 0-16,7 2 0 0,-7-2 0 0,0 0 0 15,0 0 0-15,7 0 0 0,-7 0 0 16,0 0 0-16,0 0 0 0,4 2 0 0,-4-2 0 0,0 0-167 16,0 0-517-16,-12 4-540 0,12-4-1325 0,-15 2 586 15</inkml:trace>
  <inkml:trace contextRef="#ctx0" brushRef="#br0" timeOffset="47417.5">2453 12833 42 0,'-6'1'343'0,"6"-1"-16"16,0 0-7-16,-9 0-7 0,9 0-3 0,0 0-9 0,-5 1 1 16,5-1-7-16,0 0-4 0,0 0 10 0,-4 4-3 15,4-4 2-15,0 0 0 0,0 0-5 16,0 0 1-16,0 0-6 0,0 4-15 0,0-4-11 15,0 0-17-15,0 0-24 0,0 0-19 0,0 0-15 16,8-14-19-16,-3 11-19 0,0-3-15 0,2-3-7 0,1 1 1 16,0-2-22-16,0 1-8 0,4-3 7 0,0-4 0 15,-3 1-14-15,-2 2-8 0,2-2-23 0,-1 0 11 16,1 0-3-16,-4 4-3 0,0-1-5 0,0 1 0 16,-2 4 9-16,2 1-1 0,-5-1-58 0,4 1-12 15,-2 2 0-15,1 0 0 0,-3 4 0 0,1-3 0 16,-1 3 0-16,0 0 0 0,0 19 0 0,-1-7 0 15,1 6 0-15,0 0 0 0,-3 6 0 0,1 4 0 16,-2-2 0-16,4 3 0 0,-4-1 0 0,3-1 0 16,-3 2 0-16,4-1 0 0,-1-1 0 0,-3 0 0 15,1 7 0-15,2-8 0 0,-2-1 0 0,1-1 0 16,2-5 0-16,-4-2 0 0,4 0 0 0,-1-2 0 16,1-1 0-16,-4-3 0 0,4-2 0 0,0-1 0 15,-2-1 0-15,2-1 0 0,-3 1 0 0,3-2 0 16,-4-2 0-16,2 1 0 0,-4-3 0 0,1 0 0 15,5-1 0-15,-14 0 0 0,9-2 0 0,-1 0 0 16,6 2 0-16,-12-3 0 0,6 2 0 0,-1-2 0 16,1 1 0-16,1 1 0 0,-3-1 0 0,3 0 0 15,0 1 0-15,5 1 0 0,-8-3 0 0,8 3 0 16,0 0 0-16,-7 1 0 0,7-1 0 0,0 0 0 16,0 0 0-16,0 0 0 0,0 0 0 0,0 0 0 15,0 0 0-15,18 8 0 0,-8-10 0 0,1 3 0 16,2-2 0-16,1-2 0 0,-1 3 0 0,6-3 0 15,-1 1 0-15,-3-1 0 0,2-1 0 0,-3 1 0 16,-5 0 0-16,4 0 0 0,-4 2 0 0,-2-1 0 16,0 1 0-16,-2-2 0 0,0 2 0 0,-5 1 0 15,8-2-85-15,-7 0-95 0,-1 2-56 0,0 0-55 16,0 0-74-16,0 0-85 0,0 0-100 0,-17-1-456 16,17 1-1089-16,-12 2 481 0</inkml:trace>
  <inkml:trace contextRef="#ctx0" brushRef="#br0" timeOffset="52117.49">12391 13755 60 0,'0'0'87'0,"0"0"-8"0,11-1 4 16,-11 1-1-16,6-3-6 0,-6 3 3 0,2-2-12 15,-2 2-8-15,0 0 3 0,5-2-14 0,-5 2 0 0,0 0 3 16,4-3-3-16,-4 3 2 0,2-4-2 0,-2 4 3 15,0 0-2-15,3-3 4 0,-3 3 13 0,0 0 12 16,0 0 19-16,4-3 13 0,-4 3 11 16,0 0 10-16,0 0 11 0,0 0 8 0,0 0 7 0,0 0 2 15,4-2 5-15,-4 2 0 0,0 0 5 0,0 0 2 16,0 0-5-16,0 0-1 0,0 0-1 0,0 0 2 16,0 0-8-16,0 0 4 0,0 0-6 0,0 0 6 15,0 0 5-15,0 0 1 0,0 0 7 0,-17 0-15 16,17 0-3-16,0 0-6 0,0 0-8 0,0-3-8 15,0 3-8-15,0 0-2 0,6-7-8 0,-4 5-1 16,-2 2-1-16,9-1-12 0,-9 1-12 0,10-3-4 16,-3 2-3-16,-1 0-9 0,1 1-8 0,4 1-6 15,-5 2-10-15,2-1 3 0,3 0-7 0,0 2-4 16,1 1-9-16,0 0-3 0,-3 2-1 0,1-1-5 16,-1 1-5-16,-4 4 1 0,4-3-1 0,-1 3-3 15,-3 0-7-15,1 0 4 0,-3 1-4 0,-2 0 1 16,-2 0 11-16,0-1-8 0,-2 2 0 0,-1 3-4 15,-1-1 0-15,-4 1 1 0,3-2 6 0,-5-1 8 16,0 0 3-16,-1 1 9 0,2-1-4 0,-4-1 9 16,3 0 8-16,-3 0 9 0,1-1 2 0,1-1 0 15,0 0 7-15,3-3 0 0,0 2 4 0,-1-3-3 16,0 2-5-16,3-2 10 0,-2-4-12 0,4 3-62 16,0-1 0-16,0 1 0 0,1-3 0 0,0 0 0 0,1 1 0 15,3-3 0-15,-6 3 0 0,6-3 0 0,0 0 0 16,0 0 0-16,0 0 0 0,10 3 0 15,-10-3 0-15,8 1 0 0,-8-1 0 0,10 1 0 0,-1-1 0 16,-1 2 0-16,3-2 0 0,-1 0 0 0,2 0 0 16,-1 0 0-16,7 1 0 0,-4-1 0 0,5 1 0 15,-1 0 0-15,0-2 0 0,1 2 0 0,-2-1 0 16,4-1 0-16,-5 1 0 0,-2 0 0 0,-1 1 0 16,0-2 0-16,-3 1 0 0,-4-1 0 0,2 1 0 15,-2-1 0-15,-6 1 0 0,9-2 0 0,-2 1 0 16,-7 1 0-16,7 0 0 0,-3-3 0 0,-4 3 0 15,3-3 0-15,-3 3 0 0,0 0 0 0,-2-4-459 16,2 4-97-16,-3-4-111 0,3 4-419 0,-8-7-1175 16,8 7 521-16</inkml:trace>
  <inkml:trace contextRef="#ctx0" brushRef="#br0" timeOffset="54233.06">12617 13635 9 0,'0'0'286'15,"4"-5"-19"-15,-1 1-26 0,2 2-13 0,-5 2-16 16,4-7-3-16,-1 3-3 0,0 2-6 0,-2-2 4 16,3-1-7-16,-4 2 0 0,0 3-7 0,1-5-7 15,1 0-3-15,-2 5-4 0,-3-7 6 0,-1 5-10 16,2-1-6-16,-2-1-5 0,-1 1-15 0,0 1-2 16,-2-1-7-16,-3 0-8 0,1 0-8 0,0-1 1 15,3 2-4-15,-7-1-8 0,4-1-8 0,-4 2 6 16,3-1-3-16,1 1-5 0,-5-2-7 0,5 3-3 15,-4-1-4-15,1 2-6 0,1 0 3 0,-3-2-8 16,3 2 0-16,-1-1-2 0,1 1-8 0,-1 1 2 16,1-1-8-16,-2 2-8 0,0-1-3 0,2 1-1 15,-1-1-5-15,-1 3-1 0,2-1-3 0,-2 0 0 16,0 2 1-16,3-1 4 0,-3 3 2 0,1-3-1 0,0 2 3 16,-1 2 2-16,3-4-6 0,-2 5-1 15,0-3-1-15,-2 3-1 0,1-1 2 0,4 0-1 16,0-1 3-16,-1 1-2 0,0 0-11 0,-1 0 9 15,2 1 0-15,-1-2-5 0,2 1 5 0,-2 6 0 0,4-5 8 16,-4 1-6-16,3 4 6 0,-2-1-1 16,0-2 1-16,2 5 2 0,0-1 5 0,1 1 3 15,-2-1 0-15,2 1-14 0,1 0 1 0,0-1 1 16,-1 1 0-16,3 2 0 0,-2-2 2 0,2-4-8 0,1 4 0 16,0 2-5-16,2-1-4 0,-2 0-2 0,2 0-29 15,1-1 0-15,0 0 0 0,1 2 0 0,0-1 0 16,3-1 0-16,0 0 0 0,0-1 0 15,2 2 0-15,-1-2 0 0,3 1 0 0,-1-2 0 0,2 1 0 16,-1-2 0-16,4 0 0 0,0 1 0 0,-1 0 0 16,1-4 0-16,1 1 0 0,-4-4 0 0,6 2 0 15,-1 0 0-15,-3-1 0 0,0-2 0 0,0-1 0 16,1 2 0-16,-1-3 0 0,1 1 0 0,0-1 0 16,0 0 0-16,-2 0 0 0,7 2 0 0,-8-2 0 15,4-2 0-15,-1 0 0 0,0 0 0 0,-3-1 0 16,3 0 0-16,1 1 0 0,-2 1 0 0,0-3 0 15,0 1 0-15,1-1 0 0,1-1 0 0,-3 0 0 16,2 1 0-16,1 0 0 0,-1-2 0 0,2 0 0 16,-6 1 0-16,5 0 0 0,-1-1 0 0,-2-1 0 15,2 0 0-15,0 1 0 0,1-1 0 0,-4 0 0 16,2-1 0-16,0-2 0 0,0 3 0 0,-1-2 0 16,0 1 0-16,-1-3 0 0,3 3 0 0,-4-2 0 15,1-1 0-15,0 2 0 0,0 0 0 0,3-3 0 16,-4 3 0-16,0-2 0 0,0-1 0 0,0 1 0 0,-3 0 0 15,2-2 0-15,-3 5 0 0,4-6 0 16,-4 4 0-16,3-2 0 0,-4-1 0 0,1 2 0 16,1-2 0-16,0 1 0 0,0-2 0 0,-3 2 0 15,3-2 0-15,-3 0 0 0,1 0 0 0,1 0 0 0,-2-3 0 16,1 1 0-16,-2 2 0 0,0-4 0 16,0 3 0-16,1 2 0 0,-2-3 0 0,2 1 0 15,-2 0 0-15,0 2 0 0,-1-1 0 0,3-2 0 0,-5 1 0 16,4 0 0-16,-1 0 0 0,-1 1 0 0,-1-2 0 15,1 0 0-15,-2 0 0 0,2 0 0 0,-1 2 0 16,0-1 0-16,0 2 0 0,-2-1 0 16,0 0 0-16,0 1 0 0,1-2 0 0,-2 2 0 0,-1 0 0 15,0 0 0-15,0-1 0 0,-1 0 0 0,1 1 0 16,-2 0 0-16,0 0 0 0,-1 0 0 0,1 1 0 16,0-1 0-16,-2 2 0 0,0-1 0 0,1 1 0 15,-2-1 0-15,-3 0 0 0,3 2 0 0,-4 2 0 16,2-2 0-16,-7-2-28 0,1 4-508 0,-2-2-125 15,-9 1-500-15,-1 3-1258 0,2 1 556 0</inkml:trace>
  <inkml:trace contextRef="#ctx0" brushRef="#br0" timeOffset="57799.71">2635 12557 55 0,'0'0'204'15,"0"0"-12"-15,0-7-16 0,0 7-7 0,0 0-5 16,3-4-7-16,-3 4-8 0,2-3-6 15,-2 3-2-15,2-3-5 0,-2 3 5 0,0 0-6 0,3-3-3 16,-3 3-1-16,0 0-5 0,0 0-1 0,4-4-10 16,-4 4-2-16,0-4-5 0,0 4-3 0,0 0-13 15,0 0-6-15,-1-4-5 0,1 4-3 0,0 0 1 16,-3-6-20-16,3 6 4 0,-3-3-4 16,3 3-8-16,0 0-3 0,-6-2 0 0,6 2-2 0,-5-3 3 15,5 3 1-15,-3-3-13 0,3 3 9 0,-2-3-5 16,2 3-2-16,0 0 3 0,-8-1 0 0,8 1-13 15,-6-3 5-15,6 3 0 0,-5-1-7 16,5 1-2-16,0 0-4 0,-9 0-7 0,9 0 3 16,0 0 3-16,-8-2-6 0,8 2 1 0,-8-2-2 0,8 2 12 15,-5-2-16-15,5 2 10 0,-9-1 9 0,9 1 1 16,-6-1-8-16,6 1 6 0,0 0 9 0,-9 0-5 16,9 0 0-16,-8 0-2 0,8 0 9 0,-10 0-9 15,10 0 1-15,0 0-1 0,-8 0-4 0,8 0-2 16,-6 0-2-16,6 0-3 0,-9 2 2 0,9-2-2 15,-8 0-6-15,8 0-2 0,-6 2 6 0,2 0-4 16,4-2 3-16,-9 2-1 0,4-1 8 0,0 2 2 16,0-2-14-16,5-1 6 0,-8 5-2 0,3-4 8 15,1 0-4-15,4-1 1 0,-9 5 3 0,6-5-4 16,-1 2-3-16,4-2-13 0,-8 3 13 0,8-3 2 16,-6 4 7-16,3-3-13 0,3-1-8 0,-6 2 14 15,2 1-3-15,0-1 4 0,1 0 1 0,1 1-3 16,2-3-2-16,-5 5-1 0,2-4 3 0,3-1-2 15,-5 5 3-15,0-4-7 0,5-1 0 0,-5 6-6 16,1-2 6-16,4-2-3 0,-4 0 1 0,3 2-4 16,-3-1 4-16,3 1-2 0,1 1-4 0,-3-1 5 15,2-1-5-15,-4-1 4 0,4 2-2 0,-2 1-5 16,-1-3 9-16,4-2 6 0,-4 6 9 0,-1-2-6 16,5 1 5-16,-1 1 1 0,-3-4 0 0,4 3-1 15,-5-1-2-15,5 0-1 0,-9 0-2 0,7-1 3 16,-1 4 2-16,-1-3-6 0,-1 0 0 0,2-2 0 15,2 3-3-15,-3 0 3 0,2 0-5 0,-5-1 1 16,6 0 4-16,-3 0 2 0,3 1-2 0,-3-3 4 16,2 3-1-16,-2 0 4 0,1 1-2 0,-1-2 4 15,1 2-1-15,0 1 8 0,1-3-4 0,-2 2 5 0,4 2 0 16,-3-3 1-16,1 1-1 0,0 2 2 0,1-1-1 16,-2-1 5-16,1 2 4 0,0-2-1 15,0 6 1-15,1-6 1 0,-2 5 2 0,1-3 2 16,0 1-2-16,0 1 1 0,1 0-1 0,-2 0 3 0,-1 2-7 15,2-2 4-15,2 1-1 0,-2 0-5 0,1 0 0 16,-2 0-1-16,2-1 2 0,1 3-2 16,-1-4-2-16,1 4-1 0,0 4 3 0,0-1-6 15,-1-4-1-15,1 0 2 0,1 1-3 0,-2-2 0 0,2 1 5 16,1 3-4-16,-2-2-6 0,2-2 6 0,-1 1-5 16,0 1 2-16,2-2-1 0,-2 0-1 0,2 2 9 15,-3-4-4-15,2 1-10 0,1 1-1 0,1-2 2 16,-2 0-2-16,4 1-5 0,-3-2 6 0,1 2-1 15,0-3-2-15,-3 0 0 0,3 0-4 0,0 0-7 16,0-3 10-16,2 3 1 0,0 1-6 0,-1-4-1 16,1 2 3-16,1-1-4 0,2 0-4 0,0 0 3 15,-2 0-2-15,4 0-2 0,-6-2 7 0,4-1-8 16,0 3 3-16,1-2-8 0,-1-1 9 0,3 2-6 16,-1-2 0-16,1-1-2 0,-1 2-1 0,2-2 6 15,-1 1-3-15,0-1 3 0,1-1-4 0,-1 0-1 16,2-1 6-16,-3 1-12 0,3-2-4 0,-1 1 10 15,-3 0 6-15,3-2-2 0,0 2-3 0,-2-1 1 16,2-2-2-16,-4 2 2 0,4-2 0 0,-3 1-4 16,3 0 5-16,-4 0 2 0,0-2-2 0,-2 1-3 15,3 0 3-15,-1-2-4 0,-1 2 2 0,4-3 1 16,-3 4-2-16,-2-3 2 0,1-1 4 0,0 1-5 16,1 0 2-16,-2 0-7 0,1 2-2 0,-2-4 7 15,2 1-1-15,-3-2 2 0,0 5 0 0,4-4-1 16,-4 1 1-16,3-1 4 0,-3-2-7 0,0 2-1 15,3 0 7-15,-3-1-6 0,0-1-4 0,0 1 7 16,2-2 4-16,-2 0 3 0,1 1-18 0,0-2 9 16,-3 2 0-16,5-6-6 0,-3 2 10 0,0-1-5 15,2 0 6-15,-1 3-6 0,-1-3-4 0,0 5 2 16,-1-3 9-16,2 2-5 0,-3 2-1 0,0-2 1 0,1 1 2 16,-1 1-3-16,1-2 17 0,-2 2 4 15,0-1-6-15,0 0-15 0,-1 1-1 0,1-1 0 16,-1 4 0-16,-1-1 0 0,1-4 0 0,2 3 0 15,-3-3 0-15,0 1 0 0,0 0 0 0,0-1 0 0,-3-1 0 16,2 0 0-16,1 1 0 0,0 0 0 16,-1-1 0-16,-1 2 0 0,1 1 0 0,1 0 0 15,0 0 0-15,-4-1 0 0,3 1 0 0,0-1 0 16,-1 3 0-16,1 1 0 0,0-3 0 0,-2 2 0 0,2-1 0 16,-2 2 0-16,1 0 0 0,-2-3 0 0,-1 2 0 15,2 0 0-15,1 0 0 0,-2-1 0 0,0 1 0 16,2 2 0-16,-2-1 0 0,-1-3 0 15,-3 2 0-15,2-1 0 0,2 4 0 0,-4-3 0 16,2-1 0-16,-2 2 0 0,-1-1 0 0,4 1 0 0,-1-1 0 16,-3 1 0-16,1 0 0 0,-1 0 0 0,1 0 0 15,2 2 0-15,-3-4 0 0,0 5 0 0,-4-2 0 16,4 0-358-16,-3 2-146 0,-1 2-150 16,-5-1-459-16,-3 1-1205 0,1 1 533 0</inkml:trace>
  <inkml:trace contextRef="#ctx0" brushRef="#br0" timeOffset="60583.48">16689 8665 169 0,'-5'0'265'0,"-3"3"-1"0,8-3 1 0,-9 1-3 0,5 1 2 16,2 1 12-16,2-3-9 0,-7 1 1 16,7-1 0-16,0 0 3 0,-5 2-1 0,5-2-1 0,0 0 0 15,-9 0-7-15,9 0-10 0,0 0-21 0,0 0-8 16,0 0-18-16,0 0-11 0,4-9-10 0,-4 9-11 15,7-8-8-15,-4 2-6 0,4 1-8 0,-1 0-3 16,-1-5-10-16,4 0-1 0,0 2-9 16,-1 0-2-16,-3-2-7 0,5-1 8 0,-2 2-23 0,-3-1-7 15,3 0 5-15,-1 1-3 0,0-2-14 0,-2 4 9 16,1-2 1-16,-3 2-11 0,2 2 2 0,-4-1-6 16,4 2-4-16,-2 1-7 0,-2-1-8 15,-1 4-6-15,1-3-12 0,-1 3-12 0,0 0 1 0,0 0 6 16,0 0-13-16,0 0 1 0,-4 20 1 0,2-9-14 15,-3 1-13-15,2 5 0 0,-2 1 0 0,0 0 0 16,-1 7 0-16,1-1 0 0,-3 1 0 0,2 0 0 16,2-6 0-16,-4 6 0 0,4 0 0 0,-1-6 0 15,-4 5 0-15,7-6 0 0,-1 2 0 0,-2 0 0 16,1-2 0-16,0 0 0 0,-2 0 0 0,2-1 0 16,3-1 0-16,-3-5 0 0,0 1 0 0,4 0 0 0,-4-3 0 15,3 0 0-15,-2-3 0 0,2 0 0 16,-1-1 0-16,0 0 0 0,2 0 0 0,-1-3 0 15,-4 2 0-15,5-4 0 0,-4 2-23 0,2 0-9 0,2-2 4 16,0 0-5-16,-12-1 8 0,12 1-1 16,-11-3 4-16,4 0 3 0,1 1 4 0,-1 1-2 15,1-2 3-15,-2 1-3 0,2 1 3 0,0-2 9 0,-1 1 7 16,2-2 9-16,-1 3 7 0,1 0 1 0,5 1 4 16,-8-2 7-16,8 2 8 0,-5-3 5 0,5 3-11 15,0 0 0-15,-5-2-2 0,5 2-18 0,0 0-12 16,0 0 0-16,0 0 0 0,0 0 0 0,21-1 0 15,-9 1 0-15,-2 0 0 0,2 1 0 0,2-1 0 16,2 1 0-16,0-1 0 0,4 1 0 0,-1-2 0 16,-1 2 0-16,0-2 0 0,1 2 0 0,-6-2 0 15,1 1 0-15,-1 0 0 0,-2-2 0 0,1-1 0 16,-6 2-18-16,2-4-77 0,-2 3-32 0,1 1-34 16,-1-1-39-16,-1-1-46 0,-2-1-65 0,-1-1-30 15,3 1-44-15,-3 2-48 0,0-5-51 0,-4 3-415 16,0-1-973-16,2 1 430 0</inkml:trace>
  <inkml:trace contextRef="#ctx0" brushRef="#br0" timeOffset="61400.35">16869 8477 276 0,'-4'-11'266'0,"3"1"-5"0,-4 1-4 0,1 0-11 15,-1 1 7-15,1 0-22 0,-2-1-3 0,1 2 1 0,-3 0-14 16,4 1 1-16,-2 0-5 0,2 1-10 16,-3 1-6-16,2-2-14 0,-1 3-1 0,0-1-10 0,-2 2-3 15,1 0-17-15,-3 1-6 0,0-1-6 16,0 3-8-16,-2-1-7 0,2 2-2 0,-1 0-2 0,-1 0-2 15,-1 2-1-15,-1 1-6 0,0 2 3 0,-1 1-4 16,0-1-3-16,-1 1 0 0,5-1-6 0,-1 0-4 16,-3 4-4-16,2-1-7 0,-1-1-3 15,4 2-6-15,-2-2-4 0,1 1-1 0,-2 0-7 0,3-1-7 16,0 3-2-16,-2 0-2 0,2-2-3 0,2 1 3 16,-1 2-1-16,2 0-3 0,-5 0-2 0,7 2 1 15,-4-1-3-15,1 0-3 0,1 1-2 0,0 0 5 16,2 2 1-16,-3 0-5 0,2-1-2 0,1 1 4 15,1 1 7-15,0 0-6 0,1-2 4 0,0 1-1 16,-1 2 0-16,3-2-8 0,-2 0-2 0,2 1 6 16,-3-1 11-16,3 2-10 0,1-3 3 0,0 0 4 15,0 1-12-15,0-1-2 0,0 1-2 0,5-3-5 16,-4 3-1-16,3-5 3 0,0 0 0 0,1 4-3 16,2-1 1-16,-1-1-11 0,3 0 8 0,1 0-10 15,0-2 1-15,3 4 0 0,-1-2-4 0,2-1-8 16,1-2-6-16,0 2 0 0,1-3 0 0,0 0 0 15,1-2 0-15,1-1 0 0,0 0 0 0,-2-1 0 16,1-1 0-16,-3-2 0 0,3 1 0 0,-3-1 0 16,2-2 0-16,-2-1 0 0,0 1 0 0,4-2 0 15,-5 0 0-15,1-1 0 0,0 1 0 0,0 0 0 16,-1-2 0-16,1 0 0 0,1-2 0 0,-1 2 0 0,-1-3 0 16,6 1 0-16,-5-4 0 0,4-1 0 0,-1 0 0 15,-2 0 0-15,-3 4 0 0,3-4 0 0,-1-1 0 16,-1 3 0-16,2-3 0 0,-2-3 0 15,0 6 0-15,0-5 0 0,-2-1 0 0,1 2 0 0,-1-1 0 16,-3-1 0-16,-1 3 0 0,1-3 0 0,1-1 0 16,1 1 0-16,-2-2 0 0,-3 2 0 0,3-2 0 15,-1 0 0-15,-3 0 0 0,0-1 0 0,1 1 0 16,2 1 0-16,-5-1 0 0,2 0 0 0,-4-2 0 16,3 1 0-16,-3 1 0 0,0-2 0 0,0 1 0 15,-3-1 0-15,3 1 0 0,-1 0 0 0,-2 5 0 16,-2-6 0-16,0 2 0 0,0-1 0 0,-2 3 0 15,-3-3 0-15,1 4 0 0,-5-1 0 0,1 1 0 16,1 3 0-16,-4 0 0 0,0-2 0 0,-2 2 0 16,1-1 0-16,-1 1 0 0,0 0-15 0,-8-3-576 15,-5-3-674-15,9 2-1369 0,-1-2 606 0</inkml:trace>
  <inkml:trace contextRef="#ctx0" brushRef="#br0" timeOffset="63083.16">5656 9120 140 0,'-9'0'405'0,"9"0"-8"0,0 0-10 15,0 0-18-15,0 0-13 0,0 0-11 0,0 0-9 16,0 0-13-16,0 0-10 0,0 0-13 0,0 0-16 16,0 0-17-16,0 0-10 0,0 0-20 0,0 0-9 15,0 0-10-15,3-7-11 0,-3 7-13 0,0-6-5 16,0 6-9-16,0-5-8 0,0 5-11 0,5-8-8 0,-3 2-5 16,1 0-16-16,-2 0-7 0,-1-1-3 0,4 2-2 15,1-1-12-15,-2 0-3 0,-2 0-3 0,3-1-1 16,-2 0-5-16,2 3-3 0,0-1-5 0,-4 1-6 15,1 1-7-15,2 0-9 0,-3 3 3 0,4-5-19 16,-4 5-16-16,0 0 2 0,5-2-15 0,-5 2-21 16,0 0 0-16,0 0 0 0,0 0 0 0,5 11 0 15,-4-6 0-15,0-1 0 0,1 6 0 0,-2 1 0 16,-2 1 0-16,2 4 0 0,-1 1 0 0,-1 8 0 16,-1 1 0-16,0-7 0 0,-2 8 0 0,-1-1 0 15,-2-2 0-15,6 2 0 0,-6 1 0 0,-1 0 0 16,3-2 0-16,-2 0 0 0,-1-1 0 0,4-5 0 15,1 2 0-15,-1-3 0 0,0 0 0 0,1 1 0 16,3-3 0-16,-3-3 0 0,0-2 0 0,3-1-46 16,-3-2-27-16,4 0 6 0,-4-2 0 0,4-2 12 15,-1 1-9-15,-3-1-2 0,-4-3 5 0,8-1 4 16,-9 0 5-16,9 0 6 0,-10-4 9 0,3 2-3 0,2-1 7 16,-1-1 6-16,1 1 11 0,-1 1 12 0,1-3 7 15,-3 1 16-15,2 0 5 0,1-1 9 0,-1 3 10 16,1-1 8-16,0 1 6 0,3-1 17 15,2 3-5-15,-4-3 1 0,4 3-4 0,0 0-5 0,-4-3-6 16,4 3-5-16,0 0-7 0,0 0 6 0,0 0-12 16,14-2-30-16,-8 1-7 0,2 2 0 0,2-2 0 15,3 1 0-15,5 0 0 0,-7-1 0 0,7 1 0 16,4-1 0-16,1 2-38 0,-2-2-42 0,7-1-19 16,-10 4-29-16,1-4-34 0,-6 2-44 0,-3-1-47 15,1 0-46-15,-2-2-73 0,-4 2-76 0,-2-4-82 16,-4 2-400-16,1 3-1007 0,-6-8 446 0</inkml:trace>
  <inkml:trace contextRef="#ctx0" brushRef="#br0" timeOffset="63915.95">5716 8796 104 0,'0'0'241'0,"4"-2"-16"16,-4 2-7-16,4-5-7 0,-2 4-8 16,-2 1-6-16,7-3-6 0,-7 3 7 0,6-3-13 15,-6 3 6-15,3-3-6 0,-3 3-12 0,1-3-11 0,-1 3-12 16,0 0-2-16,-9-6-8 0,5 3-9 0,-1 1 6 16,-3-3-7-16,-1 4-7 0,2 0 3 0,-4-1-1 15,0-1-6-15,1 1 4 0,-2 1 0 0,0 1-6 16,-1 0 1-16,-8 1-6 0,8 2-4 0,-6 1-2 15,0-1-3-15,1 2 1 0,0 2 1 0,0-2-6 16,1 2 0-16,-4 4-3 0,-2 3 0 0,0 0 5 16,4 1-2-16,2-1 3 0,-3 2-4 0,7 0-5 15,-6 3-1-15,3 2 1 0,0 1-5 0,4 0 0 16,0 2-6-16,0-1-5 0,3 1-7 0,0 0-1 16,2 2-8-16,1 2-2 0,0 0 4 0,2 0-11 15,2-1 1-15,-3 0-7 0,5-1 3 0,-3 2-7 16,3-2-3-16,4 2-4 0,0-3-3 0,-2 2-1 15,-1-2-3-15,1 0 1 0,2-6-2 0,1 7-1 16,-1-7 7-16,1-2 1 0,2 1-3 0,1 1 5 16,1-3 2-16,4 0 8 0,-3 0-2 0,4-1 3 15,0-2-7-15,0-1 4 0,4 0-3 0,-4-1-5 16,5-3 2-16,3 0-6 0,-4-1-1 0,4-2-5 16,4 1-9-16,2-1 8 0,-1-1-9 0,-5-2-2 15,6-2-3-15,0 1 10 0,2-1-2 0,-3 0-13 16,1-1 8-16,-9 0-2 0,3-2 2 0,1 1-6 15,-3-3 0-15,2 0-2 0,-3-1 5 0,1 1 4 16,1-3-6-16,-2 1 13 0,-2-2-22 0,2-1 0 16,-1-1 0-16,4-4 0 0,-5 4 0 0,4-5 0 15,-5-4 0-15,1 5 0 0,1-4 0 0,0-1 0 0,-4-2 0 16,4-1 0-16,-5-3 0 0,-2 5 0 0,1-5 0 16,-3 2 0-16,-1 0 0 0,-3-1 0 15,1-2 0-15,-3 3 0 0,0 4 0 0,-2-4 0 16,-1-3 0-16,-1 9 0 0,-2-7 0 0,1 6 0 0,-5-5 0 15,2-1 0-15,-3 6 0 0,0-5 0 0,-5-1 0 16,3 3 0-16,1 4 0 0,-4-5 0 0,-1 1 0 16,5 4 0-16,-6-2 0 0,2 4 0 15,0 2 0-15,0 2 0 0,1 0 0 0,-4 2 0 0,1 1 0 16,-3 5 0-16,-1 2-688 0,6 0-563 0,-7 5-1354 16,7 1 598-16</inkml:trace>
  <inkml:trace contextRef="#ctx0" brushRef="#br0" timeOffset="65050.49">5540 9220 267 0,'0'0'289'16,"-9"-2"-14"-16,9 2-14 0,0 0-11 0,0 0-10 15,0 0-13-15,0 0-5 0,0 0-6 0,0 0 0 16,0 0-10-16,0 0 11 0,-5 3 5 0,5-3 6 15,0 0 0-15,0 0-1 0,0 0-2 0,0 0-10 16,0 0-4-16,0 0-13 0,0 0-9 0,12-8-11 16,-7 5-7-16,1 0-10 0,-2-2-12 0,3 1-7 0,-2-2-6 15,2 2-8-15,0-5-3 0,1 3-18 0,2-1-5 16,-2-2-5-16,-2 2-4 0,2-1-4 16,-2-1-6-16,2-2 0 0,1 4-4 0,-4 0-8 15,3 2-3-15,-3-1-1 0,-1 2-10 0,1-1 4 0,-1 0-10 16,-1 1-1-16,1 1-2 0,0-1-5 0,-1 0-8 15,-1 2 13-15,1-1-20 0,-1 0-5 0,1 0 10 16,-3 3-11-16,4-4-4 0,-4 4 6 16,2-4-8-16,1 2 3 0,-3 2 4 0,2-3-2 0,-2 3 6 15,0 0-5-15,0 0 4 0,4-3 23 0,-4 3-11 16,0 0-4-16,0 0 5 0,0 0-1 0,5-2 1 16,-5 2 2-16,0 0 4 0,0 0 3 0,4-3-8 15,-4 3 1-15,0 0-8 0,3-2-3 0,-3 2-7 16,0 0-23-16,0 0 0 0,0 0 0 0,0 0 0 15,9-2 0-15,-9 2 0 0,4-3 0 0,-4 3 0 16,5-3 0-16,-2 1 0 0,-3 2 0 0,8-3 0 16,-3 0 0-16,-5 1 0 0,0 2 0 0,5-4 0 15,-1 3 0-15,-4 1 0 0,4-4 0 0,-4 4 0 16,0 0 0-16,0 0 0 0,5-2 0 0,-5 2 0 16,1-4 0-16,-1 4 0 0,0 0 0 0,0 0 0 0,0 0 0 15,0 0 0-15,0 0 0 0,0 0 0 16,0 0 0-16,0 0 0 0,0 0 0 0,0 13 0 15,-2-8 0-15,-2 5 0 0,0 0 0 0,-1 0 0 0,1 6 0 16,-2 0 0-16,-1 0 0 0,1 2 0 0,0 2 0 16,1-2 0-16,-1 1 0 0,1 0 0 15,-1 0 0-15,0-1 0 0,2-1 0 0,0 3 0 0,-3-4 0 16,4 1 0-16,-1 0 0 0,-3-3 0 0,5-2 0 16,1 0 0-16,-2 5 0 0,2-6 0 0,-2 0 0 15,1-2 0-15,2 2 0 0,-3-3 0 0,3 0 0 16,0-1 0-16,-1-2 0 0,-2 3 0 0,2-5 0 15,0 0 0-15,1 0 0 0,-3 3-60 0,3-6-13 16,3 4-14-16,-3-4-21 0,0 4-23 0,0-4-30 16,0 0-36-16,-3 2-45 0,3-2-30 0,0 0-31 15,0 0-28-15,-10-1-33 0,5 2-40 0,0 0-36 16,-2-1-40-16,0 5-277 0,-1-3-819 0,0 0 363 16</inkml:trace>
  <inkml:trace contextRef="#ctx0" brushRef="#br0" timeOffset="65299.75">5478 9528 30 0,'-7'1'243'0,"7"-1"13"0,-8 3 17 0,8-3-6 16,-2 3-4-16,2-3-7 0,0 0-6 0,-6 1 2 15,6-1-4-15,0 0 4 0,0 0 3 0,0 0 8 16,0 0 4-16,0 0-5 0,0 0-8 0,0 0-4 16,0 0-4-16,0 0-10 0,16 2-16 0,-10-2-16 15,2 1-18-15,-1-1-24 0,5 0-16 0,1 0-10 16,2 0-16-16,4 0-13 0,-1 0-10 0,5 1-8 15,-5-2-9-15,5 1-8 0,-6 0-6 0,2 0-9 16,-4 0-7-16,-3 0-7 0,-2 1-6 0,-1-1-3 16,-3 0-5-16,1 0-4 0,-7 0-5 0,7 0-7 15,-7 0-5-15,8-1-20 0,-8 1-22 0,0 0-39 0,0 0-66 16,6-1-75-16,-6 1-100 0,0 0-120 16,-4-6-467-16,4 6-976 0,0 0 432 0</inkml:trace>
  <inkml:trace contextRef="#ctx0" brushRef="#br0" timeOffset="76016.73">7305 16155 28 0,'0'0'191'0,"-2"-3"2"0,2 3-5 16,0 0 3-16,-1-5-4 0,1 5-3 0,0-7 2 16,0 7-5-16,0-5-4 0,0 5 0 0,0-5-2 15,0 5 0-15,-3-5-4 0,6 1-5 0,-3 4 8 16,0-6-10-16,0 3 7 0,-3-3 5 0,6 2-10 15,-3-3-4-15,0 2-3 0,1-2 0 0,-2 0-3 16,1 4 4-16,0 3 1 0,1-7-8 0,-2 4-1 16,1 3-4-16,0-5-7 0,0 5-8 0,0 0-10 15,-3-4-16-15,3 4-11 0,0 0-9 0,0 0-5 16,0 0 3-16,0 0 0 0,-9 16 3 0,6-6 7 16,-1 1 0-16,0 8-6 0,0-1 1 0,0 1-4 15,2-1 1-15,-3 7-2 0,3-6-5 0,0 7 0 16,0-2-11-16,1 1 0 0,1-6-10 0,-1 0-3 15,2 2-2-15,0-3-4 0,-1 0-5 0,2 0-8 16,-1 0 0-16,0-3-3 0,1 2-3 0,-1-6-6 16,-1 1 4-16,1 0-11 0,-1-2 2 0,2-3-3 15,-1 0 1-15,-1-2-5 0,1 0 6 0,0-2-3 16,1 2 0-16,-1-3-2 0,-1-2 0 0,1 5-7 16,-1-5-2-16,0 0-1 0,0 4 11 0,0-4-14 15,0 0-10-15,0 0-15 0,0 0 1 0,0 0-22 16,0 0-21-16,-10-9-30 0,10 9-25 0,-4-3-42 15,4 3-31-15,-4-5-37 0,2 2-43 0,-2-2-27 16,0 0-24-16,3 0-12 0,-2-1-14 0,1-1-8 16,-1-3-15-16,1-1-16 0,-1 0-236 0,0-1-678 15,1-5 300-15</inkml:trace>
  <inkml:trace contextRef="#ctx0" brushRef="#br0" timeOffset="76283.78">7220 16272 168 0,'3'-18'94'0,"-1"-1"26"0,1 2 21 15,-2 0 15-15,2 5 20 0,-1 3 14 0,1-3 13 16,-3-1 10-16,0 5 14 0,1 1 0 0,-1 1 3 15,3 1 3-15,-3-2 2 0,2 2-12 0,0-2-2 16,0 2 10-16,-1 0-5 0,-1 5 6 0,4-7-3 16,-1 4 5-16,-3 3-9 0,5-6-4 15,-5 6-8-15,5-3-7 0,0 1-4 0,-5 2-11 0,13-2-15 16,-3 1-11-16,2 0-13 0,0 0-18 0,1-1-7 16,5 2-19-16,0-2-9 0,1 1-6 0,0 0-14 15,2 1-9-15,-1 0-8 0,-2-1-10 0,-3 0 6 16,-2 1-14-16,1 1-7 0,-5-2-12 15,4 2-13-15,-13-1-13 0,14 0-14 0,-14 0-11 16,10 2-17-16,-6-1-18 0,-4-1-27 0,0 0-35 16,0 0-32-16,5 7-39 0,-6-3-49 0,1-4-41 0,-8 10-46 15,3-6-43-15,1 1-47 0,-5 4-348 16,-5 0-831-16,3 3 368 0</inkml:trace>
  <inkml:trace contextRef="#ctx0" brushRef="#br0" timeOffset="76500.5">7312 16347 59 0,'-4'3'380'16,"3"-1"-2"-16,1-2-11 0,-4 5-7 0,3-3-7 15,1-2 11-15,0 0-9 0,0 0-9 0,6 4-15 16,-6-4-15-16,11 2-15 0,-11-2-16 0,11-2-23 16,-2 0-19-16,1 0-33 0,-2 1-10 0,2 0-21 15,2 0-18-15,0-1-19 0,3 0-17 0,2-1-23 16,1 1-25-16,-6-1-28 0,8-1-34 0,-11 1-41 15,3 3-45-15,0-5-74 0,0 5-85 0,-6-1-100 16,3-1-132-16,-1 0-321 0,-8 2-848 0,13-5 375 16</inkml:trace>
  <inkml:trace contextRef="#ctx0" brushRef="#br0" timeOffset="78149.89">8411 16311 56 0,'0'0'297'0,"-1"4"-11"16,1-1-8-16,0-3-13 0,0 3-6 0,0-3-8 15,-3 6-8-15,3-6-8 0,0 0 2 0,0 0 4 16,-1 4 5-16,1-4 4 0,0 0 7 0,0 0 10 15,0 0 1-15,0 0-3 0,0 0-10 0,0 0-9 16,0 0-7-16,0 0-19 0,13-10-11 0,-8 8-13 16,0-2-6-16,-1 1-17 0,1-3-15 0,4 0-14 15,0 1-1-15,-1-3-14 0,-2 0-11 0,3 0-3 16,1 0-9-16,-2 0-1 0,1 0-5 0,-1-2 6 16,0 0-6-16,0 1 3 0,1-2-10 0,-1 4 2 15,-2-5 3-15,2-1 3 0,-3 3-7 0,0-2-1 16,0 4 0-16,0-4-4 0,-2 7-10 0,-1-3-79 15,-2 0 0-15,3 4 0 0,0-1 0 0,-3 0 0 16,2 1 0-16,-2 1 0 0,0 3 0 0,3-4 0 16,-3 4 0-16,1-4 0 0,-1 4 0 0,0 0 0 15,0 0 0-15,0 0 0 0,1-3 0 0,-1 3 0 16,0 0 0-16,0 0 0 0,0 0 0 0,0 0 0 16,8-1 0-16,-8 1 0 0,0 0 0 0,0 0 0 15,0 0 0-15,0 0 0 0,10 4 0 0,-10-4 0 16,4 3 0-16,-3-1 0 0,-1-2 0 0,4 3 0 15,-4-3 0-15,4 2 0 0,-4-2 0 0,0 0 0 16,1 2 0-16,-1-2 0 0,4 4 0 0,-4-4 0 16,0 0 0-16,0 0 0 0,0 0 0 0,1 4 0 15,-1-4 0-15,0 3 0 0,-1 3 0 0,1 0 0 16,-4 5 0-16,0-4 0 0,0 7 0 0,2-2 0 16,-5 3 0-16,2 2 0 0,-1-3 0 0,0 4 0 15,1-1 0-15,-1 0 0 0,2 2 0 0,1-1 0 16,-4-2 0-16,4 0 0 0,0-3 0 0,-1-1 0 15,2 0 0-15,0-1 0 0,0 0 0 0,0-1 0 16,1 1 0-16,1-2 0 0,0-1 0 0,0-1 0 16,-1-1 0-16,1 1 0 0,-1-2 0 0,1 0 0 15,-2 3 0-15,2-3 0 0,2-1 0 0,-2 3 0 16,1-3 0-16,-1 1 0 0,1 1 0 0,-1-1 0 16,0 0 0-16,0 0 0 0,0 0 0 0,0 0 0 15,0-1 0-15,0 1 0 0,-1 0 0 0,0-1 0 16,2 0 0-16,-1 0 0 0,-1 1 0 0,-1-2 0 15,1 1 0-15,-3 0 0 0,4-4 0 0,-4 6 0 16,2-3 0-16,2 0 0 0,-4 0 0 0,4-3 0 16,-5 3 0-16,1 0 0 0,0-2 0 0,4-1 0 15,-9 3 0-15,6-2 0 0,3-1 0 0,-11 1 0 16,5-1 0-16,-3 0 0 0,9 0 0 0,-10 0 0 16,10 0 0-16,-12-2 0 0,7 2 0 0,-4-3 0 15,9 3 0-15,-10-1 0 0,2 1 0 0,3-2 0 16,5 2 0-16,-14-1 0 0,10 0 0 0,4 1 0 15,-9-1 0-15,3 0 0 0,6 1 0 0,-8-1 0 16,8 1 0-16,0 0 0 0,-9 0 0 0,9 0 0 16,0 0 0-16,0 0 0 0,-5-2 0 0,5 2 0 15,0 0 0-15,0 0 0 0,-4-2 0 0,4 2 0 16,0 0 0-16,0 0 0 0,0 0 0 0,0 0 0 16,0 0 0-16,0 0 0 0,0 0 0 0,0 0 0 15,0 0 0-15,0 0 0 0,-6 5 0 0,6-5 0 16,0 0 0-16,0 0 0 0,0 0 0 0,-4 2 0 15,4-2 0-15,-4 4 0 0,4-4 0 0,0 0 0 16,-5 1 0-16,5-1 0 0,-4 3 0 0,4-3 0 16,-2 2 0-16,2-2 0 0,0 0 0 0,0 0 0 15,0 0 0-15,-3 5 0 0,3-5 0 0,0 4 0 16,0-4 0-16,0 0 0 0,-1 3 0 0,1-3 0 16,0 0 0-16,-4 5 0 0,4-5 0 0,0 3 0 15,0-3 0-15,4 6 0 0,-2-3 0 0,2-2 0 16,1 2 0-16,3 0 0 0,3 1 0 0,2 0 0 15,6-3 0-15,2 2 0 0,1-2 0 0,-2-1 0 16,11 2 0-16,-1-2 0 0,-3 3 0 0,0-2 0 16,-5-1 0-16,-2-1 0 0,2 1 0 0,-4 0 0 15,0-2 0-15,-8 2 0 0,0 2 0 0,-2-2 0 16,-3 0 0-16,1-3 0 0,-6 3 0 0,11 1 0 16,-11-1 0-16,7-1 0 0,-7 1 0 0,7 0 0 15,-7 0 0-15,0 0 0 0,4-3 0 0,-4 3 0 16,0 0 0-16,0 0 0 0,0 0 0 0,5 0 0 15,-5 0 0-15,0 0 0 0,0 0 0 0,0 0 0 16,0 0 0-16,0 0 0 0,0 0 0 0,0 0 0 16,0 0 0-16,0 0 0 0,0 0 0 0,0 0-600 15,0 0-666-15,0 0-1370 0,0 0 606 0</inkml:trace>
  <inkml:trace contextRef="#ctx0" brushRef="#br0" timeOffset="86799.68">8503 15805 14 0,'-10'1'56'15,"-4"4"-2"-15,0-1-8 0,4 0 1 0,-7 5-7 16,-2-3-11-16,6 5-5 0,-6 0-7 0,2 1 3 16,2 0-1-16,-3-1-5 0,3 4 0 0,2-1 0 15,-5 7-7-15,3-1-1 0,3-4 6 0,0 5-5 16,1-4 6-16,1 7-6 0,1-1-1 0,-4 5-2 16,6-3-4-16,-1 0 11 0,3 1-8 0,-2-1 1 15,0 2-5-15,3 0 9 0,0 1-8 0,0-1 0 16,1 3-3-16,-1-2 8 0,1-1-13 0,3 1 14 15,-4 0-9-15,3-1 5 0,2-1 4 0,1-1 4 16,-2-6-2-16,6 5 3 0,-3 3 0 0,2-9 1 16,-3 0 4-16,6 1 10 0,-2-3-4 0,3 1-1 15,0-2-10-15,4-1 11 0,-3 2-5 0,3-1-6 16,1-2 6-16,9 2-3 0,-9 0 5 0,-1-4-2 16,3 3-3-16,-1-3-3 0,0 2-13 0,3-1 22 15,-3 0-3-15,2 0 2 0,2 0-6 0,-4-1 3 16,3-4-7-16,0 4 5 0,0-4 2 0,-5-1-12 15,3 1 5-15,-2-1 4 0,3-1-5 0,2 0-6 16,0-3 2-16,-3 1 3 0,1 0-6 0,-4-2-1 16,4-2-1-16,-2 2-2 0,2-2 7 0,-4 1 1 15,-3-1-6-15,12-4 5 0,-6 1-10 0,-3 2 14 16,0 1-4-16,0-3-11 0,-1 0-9 0,1-1-5 16,3-1-3-16,0-3-8 0,-1 2 5 0,2 0-7 15,-3-1-5-15,-4-1 3 0,2 1-11 0,2-4 7 16,-1 0-5-16,1 0 8 0,-2-3 5 0,0 1 11 15,1-1 6-15,0-1 5 0,-3 0 6 0,-1-1 5 16,6-5 2-16,-5-1 3 0,0 6-2 0,-2-1-1 16,-3-2 0-16,-1 1 7 0,-3-8-8 0,3 8 4 15,5-5-2-15,-9 5 6 0,4-9-3 0,-4 4-6 16,0-2 3-16,-3 7 8 0,3-7 1 0,-2 6 2 16,-6-3 8-16,3-2 10 0,0 5-14 0,1-4 10 15,-4 5-1-15,-2-6 0 0,3 8-5 0,-2 0 2 16,0-1-5-16,-1 0 5 0,-1 3-9 0,2-3 1 15,-2 2-1-15,-1 1 0 0,3 0-6 0,-3 0-1 16,0 1 8-16,-2 1-16 0,4 1 4 0,-3 0-2 16,-1 0 7-16,1 3 0 0,-1 0-4 0,0 0-1 15,0 4-3-15,-1-4 2 0,-3 6-1 0,1 0 1 16,-2 1 0-16,2-3 2 0,-1 4-4 0,1 0-4 16,0-1-1-16,3 4 3 0,-4 0 14 0,0 2-11 15,4-1-6-15,0-2-6 0,1 3-5 0,2 2 2 16,-3 0-9-16,2-1-2 0,-1 2-4 0,-1 3 6 15,-2 2-4-15,2 1-3 0,0 0 2 0,1 4 3 16,-5 3-10-16,1 1 6 0,3 3-3 0,1 1 7 16,1-1 3-16,0 1 2 0,2 3 3 0,-3-2 1 15,3 3-11-15,1 0 0 0,4 0-9 0,-5 0-5 16,3-2-6-16,1 1-29 0,1 2-80 16,1-3 35-16</inkml:trace>
  <inkml:trace contextRef="#ctx0" brushRef="#br0" timeOffset="86849.68">8305 16626 182 0,'5'28'-17'0,"0"-2"1"0,5-2-10 16,1-1 21-16,2 0-15 0,-6-4-22 0,6 7 11 15</inkml:trace>
  <inkml:trace contextRef="#ctx0" brushRef="#br0" timeOffset="88033.93">7757 15714 15 0,'6'-5'131'0,"6"0"-5"16,3-3-15-16,1-1-3 0,1-1-21 0,3-2-5 15,5-3-2-15,3-1-9 0,0 1-11 0,3 0-5 0,1-3-13 16,14-4-30-16,-4-2 11 0,4-1-16 16,0 0-23-16,4-4 4 0,-1-2-2 0,2-1-14 15,0-4 5-15,0-1-10 0,3 0-7 0,20-14 6 16,-26 12 0-16,6 0 3 0,14-17 10 0,-21 15 9 16,18-17 9-16,-21 20 8 0,-3 2-4 0,1 0 3 15,-5 4 5-15,-8 9 3 0,-1 1-9 0,0 0 5 0,-1 7 1 16,-5-2-6-16,-5 8-1 0,-2-2-14 15,0 4 18-15,-4 1-8 0,-1-1-1 0,-5 6 3 16,1-1 1-16,-6 2-4 0,11-5 2 0,-11 5 7 16,3-4-12-16,-3 4 6 0,0 0 2 0,0 0-7 15,0 0-20-15,0 0-44 0,0 0-40 0,0 0-119 16,-30 9 53-16</inkml:trace>
  <inkml:trace contextRef="#ctx0" brushRef="#br0" timeOffset="96583.47">11360 13212 123 0,'-4'-2'226'0,"0"0"-1"0,4 2-3 15,-8-7-8-15,5 4-2 0,-1 1-4 0,1-1-8 16,1 0 1-16,2 3-12 0,-4-7-6 0,2 3-2 15,1 1-8-15,1 3-2 0,-2-4-8 0,0 1 0 16,2 3-13-16,-2-5 4 0,-2 2-5 0,4 3-4 16,-1-5-5-16,1 5-3 0,-2-8-5 0,2 6-5 15,0 2-7-15,0-5 1 0,0 5-7 0,0 0-2 16,3-5-4-16,1 1-1 0,-4 4-3 0,1-3 4 16,2 1-5-16,0 0-3 0,-3 2-5 0,8-4-3 15,-3 1-4-15,4 3-3 0,3-4 0 0,-2 1-7 16,5 1-4-16,3 0-3 0,1-3-1 0,3 0-9 15,-3 4 1-15,11-3-8 0,-10 1-4 0,2-3 1 16,-3 2-7-16,3 0 2 0,-4 1-4 0,1 0-8 16,-8 2 0-16,3-2-3 0,-1-1-6 0,-2 0 1 15,1 1-2-15,-4 0-5 0,-2 1 1 0,-1-1 0 16,0 0-2-16,2 1-1 0,-3-1-5 0,-2 1-1 16,2-2-11-16,-4 1-33 0,5 0-39 0,-5 3-53 15,0-6-67-15,0 6-75 0,0 0-60 0,-6-7-79 16,2 3-77-16,3 0-321 0,-6 0-870 0,3-1 386 15</inkml:trace>
  <inkml:trace contextRef="#ctx0" brushRef="#br0" timeOffset="97266.3">11728 12820 292 0,'4'-2'301'0,"-2"-2"-17"0,-2 4-15 16,3-3-9-16,-3 3-11 0,1-4 7 0,2 1-25 15,-3 3-8-15,0-4-24 0,0 4 7 0,0 0-23 0,-9-7-21 16,2 6 0-16,-3 1-10 0,0 0-3 0,-3-1-5 16,-7 2-6-16,0-1-7 0,2 1-12 15,-10 3-13-15,1 1 0 0,1 0-10 0,3-3-6 16,2 1-7-16,-7 4 4 0,9-3 0 0,-3 2-5 0,4-1 4 15,0 0-5-15,2 0 4 0,3-1-5 0,2 0-5 16,0 1-7-16,2-3 4 0,4 1-7 0,0 1-5 16,0-1 5-16,1-2 2 0,-1 1-3 0,5-2 3 15,-6 6 2-15,3-5-1 0,3-1 0 0,-5 3 0 16,5-3-2-16,-4 2 0 0,4-2 0 0,-2 5 0 16,-1-2-5-16,3 2 1 0,0-5 0 0,-4 7-1 15,3-3 6-15,-3 2 2 0,4 1 1 0,-5 1 2 16,1 3 0-16,3-1-4 0,-3 1 1 0,3 1-3 15,-3 4 1-15,0 1 4 0,3 1 3 0,-2 1-2 16,3 0 3-16,0 6-9 0,3 0 7 0,-2 2 0 16,0-2-8-16,2 0-5 0,2-2-4 0,0 2 3 15,-1-1-11-15,6 3-8 0,-6-8 1 0,1 2 0 16,2 1-5-16,-2-3 4 0,2-1-24 0,-2 0-16 16,2 3 0-16,-2-4 0 0,0 1 0 0,0-3 0 15,0-2 0-15,-1-2 0 0,-1 1 0 0,-1 1 0 16,1-3 0-16,-2 1 0 0,0-2 0 0,2 1 0 15,0-2 0-15,-2-1 0 0,1 0 0 0,3 0 0 16,-1-2 0-16,-1-2 0 0,3 3 0 0,-3-2 0 0,3 0 0 16,-2-3 0-16,4 1 0 0,-1 2 0 15,4-2 0-15,-4-2 0 0,6 0 0 0,-4 0 0 16,6 1 0-16,-2-2 0 0,1 0 0 0,4 0 0 16,2-3 0-16,-3 2 0 0,3-2 0 0,1 2 0 0,-2-3 0 15,2 0 0-15,0 3 0 0,-3-3 0 0,1 0 0 16,-2 2 0-16,-3-1 0 0,-2 2 0 15,0 1 0-15,-4-2 0 0,-2-1 0 0,1 1 0 16,-3 0 0-16,1 2 0 0,-5 1-197 0,2-3-188 0,-2 3-84 16,0 0-102-16,-20 1-525 0,8 2-1185 0,-7 2 525 15</inkml:trace>
  <inkml:trace contextRef="#ctx0" brushRef="#br0" timeOffset="101599.62">7808 15769 45 0,'0'0'211'0,"-5"-5"-10"0,5 5-14 16,-5-5-10-16,5 2-17 0,0 3-8 0,-4-6-10 15,3 3-8-15,-3 1-4 0,4 2-5 0,-4-6-4 16,0 4-4-16,4 2-1 0,-6-4 0 0,2 2 0 15,0-1-7-15,4 3-3 0,-5-3 0 0,1 0-8 16,0 1-1-16,4 2-8 0,-6-4 1 0,1 2-6 16,1 1 1-16,0-2-10 0,4 3-4 0,-7-4-3 15,3 3-1-15,-1-1 6 0,-2-1-2 0,2 0-7 16,0 2 8-16,1-3 3 0,-2 0 1 0,-1 0 2 16,0 0-7-16,0 1 5 0,0-1-13 0,-1-1 10 15,2 2-3-15,-1 0 4 0,-3-1-6 0,4-3 2 16,-3 5-3-16,1 0-1 0,2-2-2 0,-3 1-9 15,-3-1-4-15,2 0 6 0,1 2 2 0,-4-1-2 16,4-1-1-16,-1 1 3 0,-1 1 1 0,0-1 0 16,-1 1 5-16,0 0 1 0,4 0-3 0,-1 2 0 15,-2-2-1-15,2 1-1 0,-4-1-10 0,6 2 5 16,-2 0-1-16,1-2-8 0,-3 4 1 0,1-1-7 16,0-1-1-16,0 0-2 0,4 1-2 0,-6-2-3 15,2 2-4-15,1 0-1 0,-3 0-1 0,6-1 2 16,-5 1-5-16,0 1 6 0,0 0-1 0,-1-1-2 15,5 0 1-15,-2-1 0 0,-4 3 0 0,1-2 1 16,-2 2-6-16,3 0 4 0,-2 2 1 0,2-2 3 16,-1 0-2-16,-2 3-4 0,4-1 3 0,-7 6 2 15,4-2-4-15,3-1 0 0,-2-3-3 0,2 3 2 16,0 2-4-16,0-3 0 0,0 3-1 0,-2 1 1 16,2-3-4-16,0 4-2 0,0 0 2 0,-2 2 0 15,3-3 5-15,-1 4 1 0,-1-1-2 0,-1 2-2 16,3-3 2-16,-1 0 5 0,-2 3 3 0,3 1-4 15,-1-2-3-15,0 2 1 0,0 0 2 0,-2-2 4 16,3 2-4-16,1 1-3 0,0-2 3 0,1 1 1 16,1 0-1-16,1-1 1 0,0 1-7 0,-3 8 1 15,3-6 2-15,2-1-2 0,-1 1 0 0,2 0-3 16,1 0-1-16,-3-3 1 0,2 0-1 0,1 1 5 16,0 0-4-16,2-1 2 0,-1-1-3 0,1 1 1 15,1 1 7-15,-1-4-1 0,2 3 1 0,-2-1 1 16,1-3 1-16,1 4-9 0,1 0 7 0,0 0-3 15,-2 0 3-15,2-5-7 0,0 6 10 0,0-4-10 16,0-3 0-16,-1 3-2 0,3 2 4 0,-3-2 3 16,4-2 1-16,-1 3-2 0,0-1-11 0,1-4 15 15,-2 2-11-15,5 2 4 0,-1-3 2 0,0-1-4 16,0 2 3-16,5-1 0 0,-5-1-5 0,8 0 3 16,-7-1-5-16,5 2 5 0,-3-4-6 0,4 1-3 15,1 0 1-15,-1-1-8 0,1-1-3 0,1 0 8 16,-2 0-5-16,1-2 3 0,0 3 1 0,-2-3 4 15,2 0-5-15,1 2-6 0,-5-3-4 0,1 1 18 16,0-2-15-16,0 1 5 0,-1-1 5 0,0 2 0 16,-1-2-9-16,0 2 5 0,4-1 6 0,-7-1-9 15,1 1 14-15,3 1-17 0,0-3 3 0,-2 1 5 16,1 1-7-16,1-1 4 0,-1 2 1 0,0-3-3 16,1 0 0-16,-2 3 0 0,2-2 0 0,-5-1 0 15,5 1 0-15,-1-2 0 0,0 0 0 0,-1 1 0 16,2-3 0-16,-1 3 0 0,2-1 0 0,-3-1 0 15,2-1 0-15,1-1 0 0,-1 3 0 0,1-1 0 16,-4-2 0-16,4 2 0 0,-1-2 0 0,-2 1 0 16,2-2 0-16,0 3 0 0,0-2 0 0,-2 1 0 15,2 0 0-15,0-1 0 0,-2 2 0 0,3-2 0 16,-1 1 0-16,0-1 0 0,1 0 0 0,-4 0 0 16,4-1 0-16,-1 0 0 0,0-2 0 0,-3 3 0 15,3-3 0-15,-1 1 0 0,0 0 0 0,-2-1 0 16,2 0 0-16,-3-2 0 0,1 3 0 0,1-4 0 15,-2 2 0-15,3-5 0 0,-5 3 0 0,3-1 0 16,-3 2 0-16,1-6 0 0,2 0 0 0,-2 0 0 16,-3-1 0-16,0-1 0 0,3 0 0 0,-3-2 0 0,0 0 0 15,0-8 0-15,-1 2 0 0,-3 6 0 16,2-6 0-16,-2 4 0 0,-1-3 0 0,0 6 0 16,0-3 0-16,4 3 0 0,-8 0 0 0,4-3 0 15,-1 3 0-15,-1-1 0 0,1 1 0 0,-1 1 0 0,-1 0 0 16,-1 2 0-16,2-2 0 0,-2 0 0 0,-1 3 0 15,-3-2 0-15,2-1 0 0,-1 2 0 16,1-1 0-16,-3 0 0 0,1 2 0 0,1 0 0 16,-3-2 0-16,0 3 0 0,0-1 0 0,2 4 0 15,-3-3 0-15,-1 1 0 0,3 2 0 0,-2 2 0 0,1-1 0 16,-1 3 0-16,0-4 0 0,0 5 0 0,-1-4 0 16,1 3 0-16,-1 0 0 0,1 0 0 0,-1 1 0 15,2 2-164-15,-3-1-98 0,2 1-70 16,1 0-79-16,-1 3-76 0,2-1-97 0,1 0-409 15,8 1-1074-15,0 0 476 0</inkml:trace>
  <inkml:trace contextRef="#ctx0" brushRef="#br0" timeOffset="124434.19">8498 15820 41 0,'-9'6'119'0,"-1"-4"-7"0,1 1-12 0,0 4-2 15,-2 0-5-15,-1-1-4 0,2 6-10 0,-7-3-17 16,4 3-2-16,2 0-5 0,-3 3-3 0,0-1-13 15,-1 5 9-15,4-1-7 0,-3 3-5 0,0 2-1 16,4-6-9-16,-1 8 2 0,1-1-4 0,0-6 4 16,3 8-10-16,-1-9-1 0,-1 5-1 0,0 4-14 15,4-7 15-15,-4 4-1 0,4-4-5 0,-5 8 4 16,2-1-6-16,0-2 4 0,3 0 5 0,-1-5-1 16,3 0-5-16,2 1 1 0,1 5 12 0,0-5-3 15,0 0 0-15,1 3-8 0,3-5-3 0,1 1 4 16,-1-1 1-16,3-1-5 0,0 1 4 0,2-2-4 15,0-2-1-15,3 2-10 0,-1-1 10 0,1 1-5 16,0 0 1-16,2-3 1 0,3 6-1 0,-3-4-10 16,0-2-1-16,1 0 1 0,0-1-4 0,-2 1 3 15,0 4-1-15,1-5-3 0,0 1 1 0,-1-1-5 16,0-1 2-16,0-2-10 0,-3-2 4 0,4 4 17 16,3-2-18-16,-6-3 13 0,5 3-3 0,-4-7-11 15,1 1 9-15,4 2 0 0,-4-5 8 0,0 3-3 16,-1-2-3-16,1 0 5 0,1-1 3 0,-1-2-3 15,-1 2 2-15,0-2 1 0,3-1-2 0,2-1 3 16,-1 0-15-16,-3 0 14 0,6-2-11 0,-6 3 14 16,4-4-4-16,-4 4 4 0,6-4 0 0,-8 3-3 15,8-1 3-15,-2-1 6 0,-4 2-7 0,0 1-8 16,-3-1 10-16,3 0-10 0,-3-3 0 0,4 1 5 16,-4-1 8-16,1 1-5 0,0-1-2 0,-1 1 0 15,-1 1 3-15,2-4-3 0,1 2-4 0,-2-1 2 16,2-3 0-16,1 1 5 0,-2 1-13 0,-1-4 6 15,2 1 2-15,-1-1 14 0,-2-2-5 0,4 2 7 16,-3-2-3-16,2 0-1 0,-3-2-2 0,1 1 5 16,-1-2-1-16,0 2 3 0,-3-2-1 0,1 1 1 15,-4-1 2-15,1-1 12 0,-1-1 1 0,1 2-1 16,-2 0 7-16,-2-1 2 0,2 2 1 0,-2 0 5 16,-2 0-2-16,0 0-1 0,-3 0 3 0,-1 0 3 15,1 1-13-15,-1-3 6 0,-3 4-7 0,0 0 4 16,0-2-1-16,-1 0-5 0,1 1-2 0,0-1-3 15,-1 1 1-15,2-2-1 0,-2 1 5 0,-2 0-6 16,2 1-5-16,1-1-1 0,-3 0-1 0,1 0 3 16,2 1 4-16,-2 1-3 0,-1-1-2 0,7 0 6 15,-5 3-8-15,1 1 3 0,1 0-6 0,1 3 3 16,-2-1-1-16,0 2-2 0,0-2 0 0,-1 3-2 16,2-2-4-16,-2 3 2 0,1 0-2 0,-4 1-1 15,5-1-2-15,-2 4-3 0,-3-1-4 0,3-1-2 16,-4 1 0-16,1 1-4 0,-5 2-1 0,2-1 3 15,2 2-9-15,-4 2-2 0,0-1-8 0,1 3-1 16,-2-1 2-16,0 2-6 0,5-1-4 0,-5 4-1 16,2-1 2-16,1 0-3 0,-1 1 6 0,-1-2 0 15,4 4-1-15,0-6 1 0,1 5 4 0,-3-1 4 16,4-3-1-16,-3 5 4 0,3-5 4 0,2 1-1 16,-4 0-1-16,5-1 1 0,-8 4 3 0,3-2 2 15,3 3 0-15,-5-2-3 0,6 0 0 0,-1 3 0 16,-1-1 0-16,2 2 5 0,-3 0 2 0,4 1 3 15,-1 1-4-15,1 0 3 0,0 0-10 0,-1-3 11 16,1 6 2-16,3-2 2 0,-1 7 4 0,2-3-10 16,-3-1-1-16,2-1 9 0,2 9 3 0,-2-4-3 15,3 5 5-15,2-3-8 0,-3 1 3 0,4 1-2 16,0-2 0-16,1-6-2 0,3 6 1 0,0-1-1 16,1-5 0-16,3 5 2 0,-3-6-1 0,0 1 4 15,4-1-4-15,4-1 4 0,-6 0 1 0,6-2-1 16,1 1 0-16,0-1 6 0,0 0-4 0,-2-1-7 15,-1 2 4-15,2-2 3 0,1-2 1 0,0 1-3 16,-1 2-3-16,1-3 2 0,-5-5 3 0,5 5 1 16,0-2 2-16,-5-2 3 0,3 1-3 0,-1-3 0 15,1 2-3-15,4-2 0 0,-3-3 4 0,-3 2-1 16,4-1 0-16,-2 0-6 0,0-2 2 0,5 0-7 16,-3-3-4-16,0 0-1 0,0 0-4 0,3 1-5 15,-3-1-4-15,0-1-5 0,-2 0-6 0,2-2 3 16,-1 3-8-16,-1-4 1 0,0 1 5 0,-1-1-2 15,3 0 1-15,0-5 5 0,4 3 2 0,-7-1 4 16,2-3-2-16,-1-1 13 0,2 0-2 0,-1 0 0 16,-3-4 5-16,4 2-4 0,-5-2 5 0,3-2 0 15,-4 2-1-15,4-7 0 0,0 0 1 0,-2-1 1 16,-3 0 6-16,4-4-8 0,-3 2-2 0,2-3 10 16,-4-1-2-16,0-3-2 0,1 1 3 0,-2 0-2 15,-1 0 3-15,-1 1 5 0,1-6 6 0,0 7 1 16,0-2 0-16,-3 1-1 0,3 2 0 15,-4 0 3-15,0 0 4 0,0 4 0 0,-5 5-1 16,0 1 4-16,1 0 1 0,0 1-2 0,-5 0 0 16,2 3 0-16,0 2-3 0,-2-2-1 0,1 2-3 0,-2-1-2 15,1 5 3-15,-1-3-11 0,0 2 7 0,1 1-1 16,3 0 2-16,-3 0-2 0,-1 2 0 16,3 0 0-16,1 1 3 0,-1 2-1 0,1 0 5 15,2 2 2-15,-1 0 0 0,1-3 5 0,4 5 0 16,-5-3-5-16,5 3 1 0,0 0 0 0,-4-5-2 15,0 4-1-15,4 1 1 0,0 0 0 0,0 0 0 0,-5-3-1 16,5 3-2-16,0 0 4 0,0 0-4 0,-5-1-2 16,5 1 2-16,0 0-3 0,0 0 1 15,0 0-7-15,-5-2 3 0,5 2-9 0,0 0-5 16,0 0-17-16,0 0-17 0,0 0-20 0,0 0-26 16,-8 6-27-16,8-6-29 0,0 0-33 0,-5 3-153 15,5-3-352-15,-9 3 156 0</inkml:trace>
  <inkml:trace contextRef="#ctx0" brushRef="#br0" timeOffset="126382.72">4517 14636 241 0,'0'0'420'0,"0"0"-21"0,0 0-29 0,0 0-35 15,0 0 0-15,0 0-24 0,0 0-17 0,0 0-15 16,0 0-13-16,0 0-10 0,0 0-2 0,0 0 0 16,0 0 3-16,0 0 1 0,0 0-1 0,0 0-8 15,0 0-8-15,0 0-26 0,0 0 4 0,13-10-22 16,-9 6 0-16,1-3-31 0,1 3 7 0,1-5-14 15,-1-2-14-15,1 3-10 0,-2-4-10 0,3 0-2 16,-1 3-17-16,1-6-4 0,-3 2-6 0,2 1-8 16,0-4 4-16,-2 5-17 0,0-3 3 0,-2 3 3 15,-1-1-5-15,1 3 4 0,-1 2-7 0,2 0 0 16,-3 2-32-16,2-4-41 0,-1 5 0 0,-2 0 0 16,0 0 0-16,0 4 0 0,0-6 0 0,0 6 0 15,0 0 0-15,0 0 0 0,0 0 0 0,-2 14 0 16,1-6 0-16,-2 2 0 0,1 0 0 0,0 5 0 15,0 2 0-15,-1 1 0 0,1 1 0 0,-2 8 0 16,0-1 0-16,0 2 0 0,0 0 0 0,-2-2 0 16,3 1 0-16,-3-2 0 0,6 2 0 0,-4-2 0 15,-2 2 0-15,2-2 0 0,0-1 0 0,-1 2 0 16,1-1 0-16,2-6 0 0,-1 0 0 0,-1-1 0 16,3-1 0-16,-3 0 0 0,3-4 0 0,-2-1 0 15,-1-1 0-15,3 0 0 0,1-2 0 0,-2 0 0 16,-1-2 0-16,3-1 0 0,-1-2 0 0,-3-1 0 15,4-1 0-15,-4 3 0 0,4-5 0 0,-4 2 0 16,4-2 0-16,-9 0 0 0,9 0 0 0,-10-3 0 16,5 1 0-16,-1 0 0 0,-1 0 0 0,1 0 0 15,-2 1 0-15,0-2 0 0,-1 0 0 0,-1 0 0 16,3 2 0-16,-5 0 0 0,-1-1 0 0,4 0 0 16,-2 0 0-16,2 2 0 0,3 0 0 0,-3 0 0 15,-3 0 0-15,6-1 0 0,-2 1 0 0,8 0 0 0,-9 0 0 16,9 0 0-16,-8 0 0 0,8 0 0 0,0 0 0 15,0 0 0-15,-6-2 0 0,6 2 0 16,0 0 0-16,0 0 0 0,26 2 0 0,-15-2 0 16,3-1 0-16,6 1 0 0,0 0 0 0,0 0 0 15,2-2 0-15,-2 2 0 0,10-3 0 0,-10 3 0 0,3-1 0 16,-2 0 0-16,0-1 0 0,-2-1 0 0,1 3 0 16,-4-2 0-16,-3 0 0 0,-1 2 0 15,-1-1 0-15,-6 0 0 0,0-1 0 0,2 1 0 16,-7 1 0-16,6-3 0 0,-2 2 0 0,-4 1 0 0,0 0 0 15,0 0 0-15,5-2 0 0,-5 2 0 0,0 0 0 16,0 0 0-16,0 0-37 0,0 0-335 0,0 0-98 16,0 0-104-16,0 0-549 0,0 0-1218 15,0 0 539-15</inkml:trace>
  <inkml:trace contextRef="#ctx0" brushRef="#br0" timeOffset="126882.47">4976 14722 443 0,'1'-10'459'0,"2"5"-16"0,-2 2-29 15,2-4-8-15,-2 3-17 0,2-3-12 0,-1 6-15 0,1-6-11 16,-2 1-10-16,2 2-7 0,-2 1-8 0,-1 3-15 16,0 0-8-16,4-7-11 0,-4 7-16 15,1-4-16-15,-1 4-15 0,4-2-8 0,-4 2-14 16,0 0-15-16,0 0-3 0,-13 13-14 0,12-6-7 16,-4 3-7-16,-2 1-3 0,-3 5-15 0,1 0-58 0,-3 9-101 15,1-1 0-15,-2 1 0 0,-5 3 0 0,2 0 0 16,-2 3 0-16,4-2 0 0,-1 0 0 0,0 2 0 15,3-3 0-15,1 0 0 0,1 2 0 16,-3-3 0-16,3 0 0 0,1-1 0 0,-1-2 0 0,1 3 0 16,1-10 0-16,3 3 0 0,0-2 0 0,-1 3 0 15,-1-6 0-15,3 2 0 0,2 1 0 0,-2-7 0 16,-2 3 0-16,2-3 0 0,1-4 0 0,2-2 0 16,1 2 0-16,-4-1 0 0,3 0 0 0,0-3 0 15,-1 2 0-15,2-5 0 0,-1 5 0 0,1-5 0 16,0 0 0-16,0 0 0 0,0 0 0 0,0 0 0 15,0 0 0-15,0 0 0 0,0-19 0 0,3 12 0 16,-1-3 0-16,2-2 0 0,0 4-418 0,0-3-237 16,2-5-56-16,3 3-358 0,-1 0-1156 0,-1-3 512 15</inkml:trace>
  <inkml:trace contextRef="#ctx0" brushRef="#br0" timeOffset="127749.68">5105 14994 22 0,'7'-3'366'0,"-5"1"1"0,-2 2-5 16,0 0-6-16,4-4-5 0,-4 4-6 0,5-1-10 16,-5 1-10-16,0 0-12 0,0 0-17 15,0 0-17-15,0 0-10 0,0 0-12 0,0 0-10 0,0 0-13 16,0 0-12-16,0 0-11 0,-11 9-13 0,11-9-7 15,-7 3-14-15,4-2-5 0,3-1-9 0,-7 3-4 16,7-3-12-16,-6 1-5 0,6-1 5 0,-6 2-2 16,6-2-11-16,0 0-9 0,-6-6-4 15,6 6-8-15,-4-2-9 0,3-3-6 0,1 5-6 0,1-8-13 16,0 3-11-16,3 0-6 0,0-1-3 0,1 0-3 16,-1 1-8-16,5-2-1 0,-1 1-4 0,-2-1-6 15,3 1 1-15,-1 2-1 0,-1-1-5 0,2 2-32 16,-1 1 0-16,1-1 0 0,1 2 0 0,-2-1 0 15,-3 1 0-15,8 1 0 0,-4 0 0 0,1 1 0 16,-1 1 0-16,-2 2 0 0,0-1 0 0,3 2 0 16,-1-1 0-16,-3 3 0 0,0-3 0 0,-1 3 0 15,1 2 0-15,-3 0 0 0,-1 1 0 0,1 1 0 16,-5 1 0-16,1-1 0 0,-1 3 0 0,-2-4 0 16,-4 6 0-16,2-1 0 0,-1-4 0 0,1 1 0 15,-2-2 0-15,-2 3 0 0,1-4 0 0,3 1 0 16,-3-2 0-16,1 2 0 0,3-3 0 0,-4 0 0 15,3-2 0-15,2 2 0 0,-1-3 0 0,-2 0 0 16,2-1 0-16,1 2 0 0,-1-4 0 0,5-1 0 16,-3 4 0-16,0-3 0 0,3-1 0 0,0 0 0 15,-3 2 0-15,3-2 0 0,0 0 0 0,0 0 0 16,0 0 0-16,0 0 0 0,13-8 0 0,-8 4 0 16,-1 2 0-16,1-2 0 0,4 2 0 0,-1 1 0 15,-2-2 0-15,3-3 0 0,0 5 0 0,4 0 0 16,-4 0 0-16,1 1 0 0,1 0 0 0,1 0 0 15,1 1 0-15,-3 1 0 0,-4 1 0 0,6 3 0 16,-1-3 0-16,0 2 0 0,0 3 0 0,-1-3 0 16,-1 4 0-16,0-2 0 0,0 1 0 0,0 0 0 15,-1 3 0-15,-3 1 0 0,4-3 0 0,-4 2 0 16,-1 1 0-16,0 0 0 0,-3 1 0 0,-1 3 0 16,0-6 0-16,-4 6 0 0,3-3 0 0,-3 0 0 15,0 2 0-15,-1-4 0 0,-5 1 0 0,-2 1 0 16,2-1 0-16,0-3 0 0,0 0 0 0,-1-2 0 15,-5 2 0-15,-2-2 0 0,3 0 0 0,-3-2 0 16,0-3 0-16,-1-1 0 0,2 2 0 0,-1-3 0 0,-1-3 0 16,2 2 0-16,3-2 0 0,1-4 0 0,-1 1 0 15,2 3 0-15,1-2 0 0,1-1 0 16,4 2 0-16,-4 0 0 0,4 0 0 0,3-1 0 16,-1 3 0-16,-1-1 0 0,0 0 0 0,2 1 0 15,3 2 0-15,-4-4 0 0,4 4 0 0,-2-4 0 0,2 4 0 16,0 0 0-16,0 0 0 0,-4-2 0 15,4 2 0-15,0 0 0 0,0 0-104 0,0 0-474 0,0 0-116 16,0 0-443-16,0 0-1230 0,0 0 545 16</inkml:trace>
  <inkml:trace contextRef="#ctx0" brushRef="#br0" timeOffset="130866.19">9826 14994 6 0,'0'0'306'0,"0"0"-20"0,0 0-6 16,0 0-10-16,0 0-11 0,0 0-7 15,-2 6-14-15,2-6-14 0,0 0 2 0,-2 5-16 16,2-5 0-16,-2 3-1 0,-1 0-3 0,3-3-15 0,-5 1 0 16,5-1-1-16,0 0-9 0,-11 1 2 0,11-1-7 15,-9 0-2-15,9 0 3 0,-9-2-3 0,5 0 2 16,-3 0-4-16,1-1 2 0,2 0-3 0,-1-1-5 15,4 0-7-15,-2-1 6 0,-2 0-35 0,5-1-8 16,0 0 5-16,1 0-13 0,2-1-11 0,-2 0-2 16,2-1-7-16,3 0-4 0,-2 0-8 0,5 3 0 15,-1-1-6-15,-2-1-7 0,3 3 1 0,1-1-13 16,0 0-1-16,2 3-9 0,1-1-3 0,-3 2-5 16,0 0-4-16,2 1-1 0,-1 1 3 0,-1 0-13 15,0 2-8-15,2 2 10 0,-3-2-6 0,1 3 2 16,2 2-11-16,-3-1 6 0,-2 1-1 0,4 0-8 15,-5 2 0-15,3 0-2 0,-3 0-3 0,-3 1 4 16,2 0 3-16,-1-1-7 0,-3 2 7 0,0-1-1 16,-2 2 1-16,-1-2-5 0,-1 1 5 0,-3 3 4 15,-2-3 7-15,2 2 4 0,-1-4 6 0,-2 1 0 16,2-2 11-16,-4 5-10 0,2-2 9 0,0-5 5 16,1 4-3-16,-1-4-30 0,2 1-13 0,-3-2 0 15,1 3 0-15,0-4 0 0,1 3 0 0,0-3 0 16,1-1 0-16,1 3 0 0,-1-3 0 0,0 3 0 15,0-3 0-15,3-1 0 0,-1 0 0 0,1 2 0 16,-1-3 0-16,0 2 0 0,1-1 0 0,4-3 0 16,-3 4 0-16,0-1 0 0,0-1 0 0,3-2 0 15,-6 2 0-15,5 1 0 0,-2-1 0 0,3-2 0 16,-5 5 0-16,5-5 0 0,-5 2 0 0,5 2 0 16,0-4 0-16,-6 3 0 0,2-1 0 0,1 0 0 15,3-2 0-15,-6 4 0 0,-1-2 0 0,4 1 0 16,-4-2 0-16,7-1 0 0,-9 1 0 0,4 0 0 15,1 1 0-15,-2 0 0 0,2 0 0 0,4-2 0 16,-8 0 0-16,8 0 0 0,-6 3 0 0,6-3 0 0,0 0 0 16,-6 0 0-16,6 0 0 0,0 0 0 15,0 0 0-15,0 0 0 0,0 0 0 0,0 0 0 16,0 0 0-16,0 0 0 0,0 0 0 0,0 0 0 16,0 0 0-16,20-7 0 0,-11 6 0 0,1 0 0 0,3 1 0 15,5 0 0-15,0-1 0 0,0 0 0 0,2 0 0 16,1-1 0-16,0 0 0 0,7 1 0 15,-1 0 0-15,1 1 0 0,-6-3 0 0,0 2 0 16,-3 0 0-16,-1-1 0 0,-4 0 0 0,3 0 0 0,-5 2 0 16,-3-1 0-16,5-1 0 0,-9 1 0 0,1 0 0 15,-6 1 0-15,11 0 0 0,-7-1 0 0,-4 1 0 16,6-2 0-16,-6 2 0 0,0 0 0 0,0 0 0 16,7 0 0-16,-7 0 0 0,0 0 0 0,0 0 0 15,0 0 0-15,0 0 0 0,0 0 0 0,0 0 0 16,0 0 0-16,6 1 0 0,-6-1 0 0,0 0 0 15,0 0 0-15,0 0 0 0,0 4-413 0,0-4-123 16,0 0-62-16,0 0-510 0,0 0-1199 16,0 0 530-16</inkml:trace>
  <inkml:trace contextRef="#ctx0" brushRef="#br0" timeOffset="131334.84">10382 15001 366 0,'5'-5'391'0,"0"-3"3"0,4 0-3 16,-4 1 4-16,2-1 8 0,-2 3-4 0,-1-1 1 16,1 1 1-16,-2 0-9 0,0 1-6 0,0-1-10 15,-2 3-8-15,2-2-33 0,-2 0-12 0,-1 4-35 16,0 0-21-16,0 0-27 0,0 0-17 0,0 0-7 15,0 0-8-15,-11 13-21 0,4-6-7 0,2 3-8 16,0 1-10-16,-2 2-8 0,2 3-19 0,-5-2-96 16,2 4-39-16,3-1 0 0,-4 1 0 0,0 0 0 15,0 6 0-15,0-6 0 0,2 6 0 0,-3-1 0 16,3 1 0-16,-4 2 0 0,-1-2 0 0,6-5 0 16,-7 6 0-16,4 1 0 0,0 2 0 0,0-1 0 15,-1-1 0-15,1 1 0 0,0-3 0 0,1 0 0 16,1 0 0-16,-1-5 0 0,0 5 0 0,3-5 0 15,0-2 0-15,-4 2 0 0,4-2 0 0,0-1 0 16,1-4 0-16,0 0 0 0,-2 1 0 0,2-5 0 16,0 2 0-16,0-5 0 0,3 3 0 0,1-2 0 15,-4-1 0-15,4-2 0 0,-2 3 0 0,0-3 0 16,2-3 0-16,-1 5 0 0,1-5 0 0,-3 3 0 16,3-3 0-16,0 0 0 0,-3 2 0 0,3-2 0 15,0 0 0-15,0 0 0 0,0 0 0 0,-4-13-168 16,4 6-388-16,0 0-73 0,1-3-511 0,4-1-1235 15,-1-4 546-15</inkml:trace>
  <inkml:trace contextRef="#ctx0" brushRef="#br0" timeOffset="132249.44">10521 15161 199 0,'4'-3'320'0,"-4"3"-12"0,7-1-7 15,-4 0-5-15,-3 1-5 0,9 2-5 0,-9-2-1 16,5 3-4-16,-1-1-18 0,-4-2 1 0,1 2-22 16,-1-2-8-16,3 3-11 0,-3-3-10 0,1 4-2 15,-1-4-12-15,-1 4-9 0,1-4-7 0,-4 4-11 16,4-4-6-16,0 0-4 0,-7 1-3 0,7-1-5 15,-7 1 3-15,7-1-3 0,0 0-8 0,0 0-5 16,-7-5-5-16,7 5-5 0,-4-5-4 0,2 1-9 0,2 0-6 16,0 4-7-16,4-8-1 0,-4 3-12 0,3 1 1 15,-1 0 1-15,1-1-1 0,2 0 3 16,-2 0-14-16,4 2 5 0,-3-3-9 0,1 2-4 16,0-1-7-16,3 0-2 0,1 2-7 0,-3 1-3 0,3-4 3 15,0 4-9-15,3 0-32 0,-2-1-17 0,-1 2 0 16,4-1 0-16,-2 2 0 0,3 0 0 0,-2 1 0 15,2 0 0-15,-4 1 0 0,3 1 0 0,-2 0 0 16,1 1 0-16,-2 1 0 0,1 0 0 0,-2-1 0 16,-1 0 0-16,1 3 0 0,-4 0 0 0,-1 0 0 15,1-1 0-15,-5 1 0 0,1 1 0 0,-2 0 0 16,1 0 0-16,-1 0 0 0,-3 0 0 0,0 1 0 16,-1 0 0-16,-4 0 0 0,1 0 0 0,2 1 0 15,-5-3 0-15,0 3 0 0,0-1 0 0,-2 4 0 16,3-6 0-16,0 1 0 0,-2-1 0 0,2 1 0 15,1-2 0-15,-1 1 0 0,2-2 0 0,3-2 0 16,0 1 0-16,0-1 0 0,1 2 0 0,0-2 0 16,-1-1 0-16,5-2 0 0,-4 2 0 0,4-2 0 15,-1 5 0-15,1-5 0 0,0 0 0 0,0 0 0 16,0 0 0-16,0 0 0 0,0 0 0 0,0 0 0 16,0 0 0-16,19-5 0 0,-14 3 0 0,0 1 0 15,2 0 0-15,0-2 0 0,1 1 0 0,-2 0 0 16,2 1 0-16,2 0 0 0,-1 1 0 0,-1 1 0 15,2-1 0-15,3 1 0 0,-3 1 0 0,0 0 0 16,0 1 0-16,2-1 0 0,2 3 0 0,-5 1 0 16,4-1 0-16,-2-1 0 0,2 2 0 0,-4 1 0 15,5 0 0-15,-5 1 0 0,5-1 0 0,0 2 0 16,-4-3 0-16,2 2 0 0,-1 4 0 0,-2-5 0 16,0 1 0-16,0 2 0 0,-2 0 0 0,-1-1 0 15,-1 1 0-15,-2 1 0 0,0 1 0 0,0-3 0 16,-2 1 0-16,1 1 0 0,-4 1 0 0,1-3 0 15,1 1 0-15,-8-1 0 0,2 2 0 0,-2-2 0 16,-2-2 0-16,-5 1 0 0,-2 1 0 0,-1-2 0 0,-1-1 0 16,-1 0 0-16,-2-2 0 0,-5 0 0 0,4-1 0 15,1-3 0-15,1 2 0 0,-7 0 0 16,8-6 0-16,1 0 0 0,0 1 0 0,6-1 0 16,2 3 0-16,-2-4 0 0,3 2 0 0,2 1 0 15,-1 0 0-15,4 1 0 0,1-3 0 0,0 2 0 0,3-2 0 16,1 4 0-16,0 0 0 0,0-6 0 15,0 6 0-15,0 0 0 0,5-4 0 0,-1 2 0 16,-4 2-185-16,0 0-453 0,5-1-590 0,-5 1-1331 16,0 0 589-16</inkml:trace>
  <inkml:trace contextRef="#ctx0" brushRef="#br0" timeOffset="137016.87">3739 15791 130 0,'0'0'483'0,"-5"2"-32"0,5-2-36 0,-4 1-25 16,4-1-4-16,0 0-7 0,0 0-4 0,14 3-20 16,-6-2-22-16,2-1-17 0,4 2-18 0,-1-2-20 15,7 1-21-15,-1 0-21 0,11-2-26 0,-10 1-27 16,3 0-14-16,8 3-10 0,-3-6-17 0,-1 3-13 15,1-1-39-15,-9 0-46 0,2 1-53 0,-9 1-49 0,0-1-72 16,-1 0-32-16,-3-1-60 0,-4 2-43 16,-4-1-52-16,0 0-74 0,-4 9-71 0,-5-6-237 15,-9 3-757-15,0 4 335 0</inkml:trace>
  <inkml:trace contextRef="#ctx0" brushRef="#br0" timeOffset="137167.1">3797 15944 3 0,'-7'4'285'16,"2"1"15"-16,1-3 13 0,0 4-4 0,2-4-5 15,-1 2 6-15,3-4-5 0,5 6-21 0,-1-1-13 16,1-4-19-16,4 0-26 0,5-1-18 0,-1 1-31 16,6-2-5-16,-1 0-23 0,1 1-48 0,2 0-77 15,6-1-87-15,-8 2-82 0,0-2-108 0,-2-1-336 16,0 2-638-16,0 0 283 0</inkml:trace>
  <inkml:trace contextRef="#ctx0" brushRef="#br0" timeOffset="137616.53">4522 15829 3303 0,'4'-3'408'0,"-4"-4"-77"0,4 3-1 16,-3 1-10-16,2-3-46 0,-3 2-34 0,0 4-39 15,-3-5-23-15,3 5-14 0,-1-4-11 0,1 4-4 16,0 0 2-16,0 0-7 0,-13 6 1 0,7-1-5 15,2 3 6-15,-4 0 2 0,2 3 11 0,-4 5-16 16,0 1 12-16,1 5 1 0,-3 1-7 0,2-3-9 16,1 2-2-16,1 3-7 0,3-1-36 15,-1-1-95-15,2-5 0 0,3 2 0 0,1-1 0 16,1 0 0-16,3-3 0 0,0-1 0 0,3 1 0 0,-2-4 0 16,2-1 0-16,0-3 0 0,4 1 0 0,0-2 0 15,2-3 0-15,-2-2 0 0,1-1 0 0,3-1 0 16,2-3 0-16,1-3 0 0,-8 1 0 0,4 0 0 15,1-6 0-15,-4 4 0 0,0-3 0 0,2 0 0 16,-5-2 0-16,2 1 0 0,-3 1 0 16,-1-2 0-16,0 1 0 0,0-4 0 0,-1-1 0 0,-2-1 0 15,-2 1 0-15,-1-1 0 0,2-2 0 0,-5 3 0 16,2-2 0-16,-2 0 0 0,-1 0 0 0,-1-1 0 16,1 1 0-16,1 1 0 0,-3 0 0 15,0 1 0-15,1 4 0 0,-1 4 0 0,-1 0 0 16,1 3 0-16,-1 1 0 0,1 2 0 0,0 1 0 15,6 1 0-15,0 0 0 0,-13 8 0 0,9-2-307 0,3 1-1007 16,1-2-1424-16,1 7 630 0</inkml:trace>
  <inkml:trace contextRef="#ctx0" brushRef="#br0" timeOffset="137950.53">4934 15977 19 0,'0'0'656'0,"0"0"-5"0,0 0-23 16,0 0-51-16,-8 4-46 0,8-4-48 0,-1 4-25 15,1 1-41-15,0-5-39 0,2 7-35 0,-2-4-29 16,3 2-23-16,-3 2-32 0,0-1-37 0,1 1-26 16,2 0-3-16,-3 0-29 0,0-2-9 0,1 6-17 15,-1-5 2-15,-1-1-13 0,2 1-3 0,1-2-9 16,0-1-3-16,-2 1 7 0,0-4 3 0,5 2 3 15,-5-2-3-15,0 0-110 0,6-6-12 0,-2 1 0 16,3-3 0-16,-1-2 0 0,-2 1 0 0,2-2 0 16,-2 0 0-16,3 0 0 0,-5-1 0 0,2 4 0 15,-1-1 0-15,-2 4 0 0,-1 1 0 0,0-3 0 0,-4 4 0 16,4 3 0-16,0 0 0 0,0 0 0 16,-18 5-296-16,9 1-139 0,3 0-103 0,-1 4-129 15,2-3-376-15,-4 1-1129 0,6-2 500 0</inkml:trace>
  <inkml:trace contextRef="#ctx0" brushRef="#br0" timeOffset="138466.1">5213 15900 427 0,'2'-6'618'0,"6"-2"0"0,-3 2-31 0,0-2-47 16,3 0-28-16,-1-1-34 0,5 1-40 0,-3-3-30 15,5 3-34-15,-5 0-39 0,4 0-35 0,-1 1-31 16,-2 1-26-16,2 2-25 0,-2 0-21 0,3 3-32 16,-4 1 2-16,2 1-17 0,0 1-23 0,-5 0-16 15,-1 2-7-15,7 3-9 0,-6 2-12 0,1 1-13 16,-5-2-19-16,2 4 10 0,0-1-14 0,-4 3-9 16,0-2-3-16,-4 0-6 0,4 0-12 0,-4 0-6 15,-1 4-1-15,-3-5-4 0,3 5-5 0,-5-4 5 16,2-4-1-16,2 2 0 0,-2-1-8 0,-2-4 14 15,2 3-3-15,3-2 11 0,-3-3 3 0,3 2 12 16,-1-3 5-16,2 1 6 0,4-3 6 0,-8 1-42 16,8-1-9-16,0 0 0 0,0 0 0 0,0 0 0 15,0 0 0-15,0 0 0 0,0 0 0 0,13-11 0 16,-4 8 0-16,-2 0 0 0,3 2 0 0,1 1 0 16,2-1 0-16,-4 1 0 0,5 0 0 0,-2 1 0 15,-3 3 0-15,2 0 0 0,-2 2 0 0,-1 1 0 16,1-2 0-16,-2 5 0 0,-3-2 0 0,1 2 0 15,-2 1 0-15,-1 1 0 0,-2 1 0 0,-1 3 0 16,-1-4 0-16,-1 1 0 0,-3 2 0 0,-3-3 0 16,-4 3 0-16,4-3 0 0,1-4 0 0,-7 3 0 15,2 0 0-15,-2-1 0 0,-1-3 0 0,2-1 0 16,0 0 0-16,0-2 0 0,-1 0 0 0,2-1 0 16,3-1 0-16,-2-2 0 0,5-1 0 0,-2 0 0 15,1-4 0-15,4 0-331 0,-1 0-176 0,4-3-144 16,-2-2-466-16,2 0-1211 0,4-5 536 0</inkml:trace>
  <inkml:trace contextRef="#ctx0" brushRef="#br0" timeOffset="138983.04">5615 15936 15 0,'4'-6'515'0,"1"3"-15"0,-4 0-27 0,2-2-28 15,1 0-23-15,-3-1-20 0,4 2-18 0,2-2-16 0,0-1-16 16,-1 0-20-16,2 0-18 0,0-1-13 0,2 0-18 16,5 0-24-16,-4 1-23 0,0-1-17 15,1 1-14-15,0 3-22 0,1-4-17 0,-4 4-14 16,5 1-13-16,-5 3-21 0,4 0-7 0,-2 3-14 16,1-1-6-16,-1 1-9 0,-3 5-10 0,1-2-9 15,-1 3-8-15,-2-2-4 0,-1 5-2 0,-2-2-6 0,-3 1-6 16,-3 1-5-16,1 4 4 0,-6-2-10 15,-1 1 3-15,0-1-5 0,-1-1-4 0,-2 0 0 16,2 2-1-16,0-2 2 0,-2-2 0 0,2-3 14 16,1 1 20-16,2-4 11 0,3 1 20 0,-3-3 10 15,5-1-25-15,-3 2-71 0,1-2 0 0,4-2 0 16,0 0 0-16,0 0 0 0,0 0 0 0,0 0 0 0,15-8 0 16,-10 5 0-16,7 0 0 0,-2-2 0 0,3 3 0 15,-1-3 0-15,1 4 0 0,5 0 0 16,-5 0 0-16,6 1 0 0,-6 1 0 0,1 1 0 15,0 2 0-15,-2 0 0 0,2 3 0 0,-4-2 0 16,0 4 0-16,-2 0 0 0,-1 0 0 0,0 2 0 0,-2-2 0 16,0 2 0-16,0 1 0 0,-5-1 0 15,0 2 0-15,0-1 0 0,-5-1 0 0,-3 0 0 16,3-1 0-16,-5 4 0 0,-3-2 0 0,0-2 0 16,-1 1 0-16,-2-3 0 0,-2 2 0 0,-1-3 0 15,-3 0 0-15,2-3 0 0,0 2 0 0,1-5 0 0,1 0 0 16,0-1 0-16,1 0 0 0,-3 0 0 15,6 0 0-15,2-1-195 0,-10-2-1138 0,9 1-1444 0,-1-2 639 16</inkml:trace>
  <inkml:trace contextRef="#ctx0" brushRef="#br0" timeOffset="140033.78">10414 16130 31 0,'-4'1'453'0,"4"-1"-3"0,0 0-20 16,0 0-14-16,0 0-6 0,13 3-25 0,-6-3-27 15,4 0-23-15,0 1-19 0,7 0-26 0,1 2-28 16,2-2-25-16,1-1-22 0,6-4-21 0,1 4-21 15,-2 2-20-15,0-4-18 0,-8 1-43 0,-1 0-43 16,0 1-64-16,0-1-49 0,-7 1-54 0,0 1-55 16,-3 0-33-16,-5 0-39 0,-2 6-48 0,-1-3-44 15,-4 0-37-15,-7 4-220 0,-6 1-642 0,-1-1 284 16</inkml:trace>
  <inkml:trace contextRef="#ctx0" brushRef="#br0" timeOffset="140168.09">10497 16288 92 0,'-23'15'177'0,"8"-4"36"0,-1-3 21 0,6 2 20 16,0-2 14-16,4 0 17 0,-1 1 8 0,3-3 8 15,3 0 3-15,1-1-2 0,0 1-10 0,5-2-10 16,3 0-18-16,3 0-24 0,1-2-15 0,6 4-28 16,2-4-17-16,2-1-22 0,1-1-59 0,4 0-73 15,2 0-93-15,-1-2-102 0,-6 2-105 0,0 0-118 16,-2-3-239-16,-1 2-683 0,0-2 301 0</inkml:trace>
  <inkml:trace contextRef="#ctx0" brushRef="#br0" timeOffset="140583.07">11257 16241 2973 0,'7'-4'307'0,"-5"1"16"0,2-4 18 0,0 5-34 16,-1-1-17-16,-2 0-27 0,0 1-39 0,-1 2-24 15,0 0-17-15,0 0 3 0,0 0-1 0,0 0 2 16,0 0 4-16,-15 6-4 0,8 1-3 0,0 1-11 15,-2 6-1-15,-1 0-12 0,-2 1-2 0,3 4-17 16,3 3 0-16,-2 5-13 0,1-4-13 0,3-3-6 16,0-1-13-16,1 6-7 0,3 1-16 15,0-7-3-15,0 0-35 0,4-1-35 0,1-2 0 0,0-1 0 16,2-3 0-16,-1-2 0 0,3-3 0 0,0 2 0 16,1-3 0-16,0-1 0 0,2-4 0 0,2 1 0 15,-4-4 0-15,4 2 0 0,-1-5 0 0,1 0 0 16,3-4 0-16,-1 0 0 0,-2-2 0 0,0-3 0 15,-1 1 0-15,-3-4 0 0,4-6 0 16,-6 6 0-16,1-8 0 0,0 0 0 0,-7 0 0 0,1-2 0 16,-3 7 0-16,-3-7 0 0,2 0 0 0,-5 0 0 15,0 4 0-15,-3 4 0 0,-2-5 0 0,1 10 0 16,1 1 0-16,-6 2 0 0,5 4 0 0,-2 3 0 16,1 0 0-16,-3 5 0 0,3 5 0 15,-1-2 0-15,-4 4 0 0,5 6 0 0,3 0-87 0,3 4-503 16,1 6-135-16,4-5-407 0,4 0-1226 0,4 0 542 15</inkml:trace>
  <inkml:trace contextRef="#ctx0" brushRef="#br0" timeOffset="140882.41">11721 16454 3875 0,'0'0'472'0,"3"-5"-105"0,-3 5 15 16,0 0-18-16,0 0-20 0,4-6-55 0,-4 6-63 0,0 0-41 15,0 0-19-15,0 0-22 0,0 0 11 0,0 0-26 16,0 0 6-16,0 0-17 0,-3 15-2 16,3-15-14-16,-4 11-11 0,2-3-7 0,-2-2-8 15,0-1-27-15,4 4 8 0,-2-2-10 0,-1-1-5 16,2-1 1-16,-2 0-6 0,2-1-18 0,-2 0 18 16,3-1-9-16,0-3-16 0,0 0-12 0,0 0 0 0,0 0 0 15,0 0 0-15,0 0 0 0,0 0 0 0,13-11 0 16,-9 6-27-16,1-1-79 0,-1-4-42 15,-3 0-48-15,-1 5-51 0,3-2-67 0,-2 1-78 16,-1 6-71-16,-1-6-83 0,1 6-413 0,0 0-1039 16,-13 1 460-16</inkml:trace>
  <inkml:trace contextRef="#ctx0" brushRef="#br0" timeOffset="141316.09">12247 16179 3874 0,'7'-17'389'0,"-3"-1"-122"0,3 3 40 0,-2 2-9 16,0 2-27-16,-2 0-45 0,1 2-52 0,-2 1 0 16,0 1-11-16,0 3 2 0,0-3-5 0,-2 3-11 15,0 4-3-15,0 0-10 0,0 0 3 0,0 0 1 16,-12 11-6-16,5-2-5 0,-2 6 2 0,-3 1-5 15,-2 7-5-15,0 2-7 0,-1 1-1 0,-2 2-2 16,3-1-77-16,0 1-34 0,3 0 0 0,-3 1 0 16,5 0 0-16,-3-1 0 0,6-1 0 0,-1-1 0 15,6 1 0-15,1-2 0 0,0-6 0 0,4-2 0 16,1 1 0-16,4-3 0 0,-1-3 0 0,2 1 0 16,-1-5 0-16,4-1 0 0,-3 1 0 0,4-3 0 15,-1-3 0-15,0-2 0 0,1 1 0 0,-3-2 0 16,3-3 0-16,-4 1 0 0,-1-2 0 15,0-1 0-15,0-2 0 0,-4-1 0 0,1-2 0 0,-4 0 0 16,3-4 0-16,-9-1 0 0,3 0 0 0,-7 0 0 16,1 0 0-16,-6 3 0 0,-2 3 0 0,-5 0 0 15,-4 1 0-15,-3 6 0 0,-1 1 0 0,5 2 0 16,-4 3 0-16,7 0 0 0,3 1 0 0,-1 3 0 16,7 0 0-16,2-3-376 0,0 3-157 15,8-2-120-15,1-2-453 0,0-3-1196 0,0 0 530 0</inkml:trace>
  <inkml:trace contextRef="#ctx0" brushRef="#br0" timeOffset="141749.41">12571 16159 3319 0,'-1'-8'355'0,"-3"2"-27"0,3-1 9 15,-2 2-2-15,-1 0-13 0,3-1-36 0,1 6-48 16,0 0-27-16,0-10-18 0,0 10 3 0,5-7-12 15,-5 7-15-15,9-3-10 0,-9 3-17 0,21 0-5 16,-10 0-16-16,2 2-17 0,0 2-7 0,5 0-18 16,-2 1 0-16,3 0-10 0,-2 1-6 0,2-3-6 15,0 1-3-15,-2 0-18 0,-3-4 3 0,-1 1 9 16,0-1-14-16,1 0-5 0,-3-4-2 0,2 3 7 16,-4-3-12-16,0 2 2 0,-4 0 20 0,1-3 10 15,1 3-1-15,-3-2 26 0,-4 4-45 0,6-6-34 16,-3 4 0-16,-3 2 0 0,2-4 0 0,-2 4 0 15,0 0 0-15,0 0 0 0,0 0 0 0,0 0 0 16,-5 16 0-16,2-6 0 0,0 3 0 0,-4 5 0 16,-2 5 0-16,3-3 0 0,-3 2 0 0,1 6 0 15,-2-2 0-15,1 3 0 0,0-1 0 0,3 1 0 16,-6-2 0-16,3 0 0 0,3 0 0 0,-6-3 0 16,7-3 0-16,0-3 0 0,1 0 0 0,-1 1 0 15,1-3 0-15,-2 1 0 0,0-2 0 0,-1-1 0 16,3-1 0-16,-1-3 0 0,-1-2 0 0,1 1 0 15,-4 1 0-15,4-4-357 0,-2-2-92 0,0 0-49 16,-4-2-68-16,1 0-65 0,-3-2-318 0,3-2-1027 16,2 0 455-16</inkml:trace>
  <inkml:trace contextRef="#ctx0" brushRef="#br0" timeOffset="141916.15">12534 16437 364 0,'-1'-4'449'0,"1"-1"-4"0,1 2-3 0,-1 3-14 15,4-4-16-15,1 3-18 0,-5 1-5 0,19 0-17 16,-2 0-28-16,1-1-25 0,11 2-35 0,1-2-27 16,-1 1-29-16,0-1-17 0,6 1-46 0,-3-2-70 15,-2-1-79-15,0 0-82 0,-3 2-99 0,-9-2-106 16,1 2-111-16,-9 0-407 0,1-1-854 0,-3 1 378 16</inkml:trace>
  <inkml:trace contextRef="#ctx0" brushRef="#br0" timeOffset="143582.87">3352 11840 126 0,'2'-4'325'0,"0"-2"-10"0,-1-1-14 0,1 3-3 16,2 0-4-16,0-3-4 0,0 1-15 0,2 1-2 16,-1-3-17-16,-1 3-4 0,0 0-11 0,0 1-15 15,-1 1-17-15,0 0-26 0,2 2-17 0,-5 1-15 16,0 0-13-16,0 0-15 0,0 0-13 0,8 7-13 0,-8-2-5 15,1 2-10-15,2 0-12 0,-2 3-5 16,-1 1 3-16,4-4-15 0,-4 1-5 0,4-2-8 16,-4-1-7-16,5 2 1 0,0-1-2 0,0-4 14 15,-1 4 15-15,1-4 13 0,3-3 28 0,1-1-2 0,1-4-11 16,5-1-10-16,3-4-5 0,-1 0-5 0,-2-3-10 16,7-4-18-16,0 0-44 0,-2 2-51 15,3-6-97-15,-4 5-111 0,-5 2-136 0,-6 6-468 0,7-4-937 16,-7 5 414-16</inkml:trace>
  <inkml:trace contextRef="#ctx0" brushRef="#br0" timeOffset="144882.75">12489 13053 87 0,'4'-3'247'15,"-4"3"-12"-15,3-3 0 0,-1 0-7 0,-2 3 0 16,5-5-7-16,-1 4-5 0,0 0 1 0,-4 1-10 0,5-1 3 16,-5 1-16-16,9 3 7 0,-9-3 2 0,0 0 2 15,9 2-10-15,-8 0-2 0,2 2-9 0,-2 0-12 16,2 2-10-16,-2-1-17 0,-1 2-13 0,0-1-10 15,0 2-15-15,3 1-12 0,-3-1 0 0,1 2-14 16,-1-4-11-16,0 3-5 0,1-5 11 0,3 3 4 16,-3-3 12-16,2 0 12 0,-2 0 9 0,4-1 8 15,3 0 9-15,-3-3-5 0,5-3 2 0,3-1-2 16,1 0-1-16,1-6-9 0,3 3-5 0,-1-3-4 16,1-1-7-16,-1-2-11 0,5-5-9 0,0 1-6 15,-5 6-9-15,-1-2-7 0,-3 2-2 0,5 0-4 16,-4 1-7-16,-5 2-5 0,3 2-11 0,-6-2-21 15,0 5-33-15,1-1-42 0,-3 2-45 0,-1 1-25 16,-3 1-28-16,0 0-49 0,0 0-52 0,8 7-41 0,-8-3-52 16,0 3-72-16,-1 0-417 0,-2 0-919 15,1 1 406-15</inkml:trace>
  <inkml:trace contextRef="#ctx0" brushRef="#br0" timeOffset="151750.7">3693 12698 39 0,'0'0'189'0,"13"-8"-18"0,-11 7-1 0,5 0-11 16,-4-2-4-16,3 2-4 0,-6 1 8 0,7 0 17 16,-7 0-2-16,9 0-2 0,-9 0-1 15,0 0-7-15,10 0 2 0,-10 0 0 0,4 1 0 16,-4-1 4-16,0 0-5 0,0 0-8 0,0 0-7 0,0 0-9 16,0 0-8-16,-1 6-2 0,1-6-13 0,0 0-4 15,0 0-13-15,-9 3-9 0,9-3-2 0,-5 1-18 16,5-1-3-16,0 0-4 0,0 0-10 0,0 0-19 15,0 0-19-15,0 0-49 0,0 0-64 16,-13-2-73-16,13 2-96 0,-2-4-114 0,2 4-202 0,1-6-629 16,-1 2 279-16</inkml:trace>
  <inkml:trace contextRef="#ctx0" brushRef="#br0" timeOffset="152250.06">6986 9579 72 0,'-15'-9'267'0,"10"8"-52"0,0-1-74 0,0 0-93 16,1 0-173-16,-1 0-133 0,1-2 60 0</inkml:trace>
  <inkml:trace contextRef="#ctx0" brushRef="#br0" timeOffset="153700.14">3609 10949 320 0,'2'2'347'0,"-2"-2"7"0,4 3-6 16,-4-3-2-16,0 6 5 0,5-5-8 0,-5 5 0 15,0-2-9-15,1 1-13 0,-1-2-13 0,2 4 17 16,-2-3-13-16,2 2-19 0,-4-1-17 0,2-1-9 0,-2-1-17 16,2-3-16-16,-1 7-4 0,1-7-17 0,1 4-2 15,-1-4-12-15,0 0-11 0,-1 6 8 16,1-6-2-16,0 0-3 0,0 0-3 0,-4 3-14 16,4-3-18-16,0 0-14 0,0 0-16 0,0 0-15 0,-5-15-111 15,5 10 0-15,-1-2 0 0,1 1 0 0,-1-1 0 16,2-2 0-16,0-1 0 0,1-1 0 15,0-5 0-15,3 6 0 0,-2-1 0 0,3-1 0 16,-2 1 0-16,-2-6 0 0,2 5 0 0,0 1 0 0,0 0 0 16,2 0 0-16,-2 0 0 0,0 3 0 0,0 0 0 15,0 2 0-15,-2 2 0 0,1-3 0 0,-2 4 0 16,2 0 0-16,-3 3 0 0,1-4 0 0,-1 4 0 16,4-2 0-16,-4 2 0 0,0 0 0 0,0 0 0 15,-4 14 0-15,4-8 0 0,-4 3 0 0,4 1 0 16,-1 1 0-16,-3 5 0 0,4 0 0 0,0 2 0 15,0 0 0-15,4 0 0 0,-3 1 0 0,2 6 0 16,-2-6 0-16,5 7 0 0,-2-2 0 0,0-5 0 16,-2-1 0-16,1 2 0 0,1-2 0 0,-1 0 0 15,0 0 0-15,1-1 0 0,1 1 0 0,-1-1 0 16,0-1 0-16,-2-6 0 0,1 5 0 0,0-4 0 16,-2 0 0-16,1 2 0 0,0-4 0 0,-1-1 0 15,-1 0 0-15,-1 2 0 0,-1-3 0 0,0-1 0 16,1 0 0-16,-2 1 0 0,-3 0 0 0,-1-1 0 15,-2 0 0-15,2 1 0 0,-1-1 0 0,-1-1 0 16,-4-3 0-16,3 6 0 0,-3-6 0 0,3 0 0 16,-3 2 0-16,3-3 0 0,-2-1 0 0,3 1 0 15,1-1 0-15,0 3 0 0,2-3 0 0,-1 0 0 16,7 0 0-16,-11 0 0 0,11 0 0 0,-8-3 0 16,8 3 0-16,-6 0 0 0,6 0 0 0,-3-2 0 0,3 2 0 15,0 0 0-15,3-6 0 0,0 3 0 16,4 0 0-16,3-1 0 0,-1 2 0 0,1 0 0 15,4-2 0-15,3-1 0 0,2 0 0 0,-1 3 0 16,1 0 0-16,0-3 0 0,1 0 0 0,-4 1 0 0,3 1 0 16,-6 0 0-16,-3 1 0 0,-3 1 0 0,1 0 0 15,-1-2 0-15,-7 3 0 0,10 0 0 16,-6-1 0-16,-4 1 0 0,6-1 0 0,-6 1 0 16,4-4 0-16,-4 4 0 0,3-2-257 0,-3 2-176 0,0 0-134 15,-3-7-589-15,3 7-1252 0,1-7 554 0</inkml:trace>
  <inkml:trace contextRef="#ctx0" brushRef="#br0" timeOffset="154533.43">3928 11013 52 0,'0'5'316'0,"0"-5"-2"15,0 0 0-15,0 0 6 0,0 0 9 0,0 0 18 16,0 0 6-16,0 0 3 0,0 0-1 0,0 0-4 15,0 0-5-15,0 0-12 0,0 0-6 0,0 0-14 0,0 0-23 16,0 0-15-16,-5 3-23 0,5-3-24 0,0 0-18 16,0 0-26-16,0 0-18 0,0 0-8 0,0 0-16 15,23-6-18-15,-15 5-12 0,4-1-19 16,5 0-1-16,1-1-7 0,-1 1-11 0,0-2-7 0,1 0-17 16,-4 3 3-16,-1-1-2 0,0 0-9 0,-3-2-2 15,3 2-9-15,-8 2 3 0,0-1-3 0,2 1-1 16,-7 0 1-16,6-5-7 0,-6 5-6 0,8-1-3 15,-8 1-24-15,3-1-18 0,-3 1-32 0,6-1-37 16,-6 1-39-16,0 0-41 0,0 0-36 0,0 0-41 16,0 0-36-16,0 0-29 0,0 0-23 0,-12 8-29 15,7-6-24-15,5-2-29 0,-9 3-17 0,5 0-267 16,-1 0-765-16,1 0 340 0</inkml:trace>
  <inkml:trace contextRef="#ctx0" brushRef="#br0" timeOffset="154899.2">4016 10904 220 0,'-1'-6'309'0,"0"-1"-5"15,0-2 3-15,-1 5 12 0,0-3-12 0,2 1 9 16,1 1-2-16,-1 0-2 0,-3 0 6 0,3 5 4 16,0-6-2-16,0 6-9 0,2-5-8 0,-2 5-17 15,0 0-14-15,-3-4-19 0,3 4-20 0,0 0-20 16,0 0-6-16,0 0-8 0,0 0-12 0,0 0-9 15,-4 12-13-15,4-6-14 0,0 1-12 0,1 1 0 0,-2 2-14 16,5-2-5-16,0 3-9 0,0 1 6 16,0 0-26-16,1 2 8 0,0 2-4 0,1 0-15 15,-2-1 6-15,-1-3-11 0,3 4 1 0,-5 2-11 16,6-4-13-16,-5 2 0 0,2 1-9 0,1-3-43 0,-1 1 0 16,0-4 0-16,-2 0 0 0,1 1 0 15,-2 0 0-15,4-1 0 0,-1-1 0 0,-3-2 0 16,3-1 0-16,-1 1 0 0,-2-2 0 0,-1 3 0 15,3-3 0-15,-6-2 0 0,3 3 0 0,0-3 0 0,3 0-57 16,-3 2-70-16,-3-1-19 0,3 0-39 0,0-1-37 16,0 2-50-16,0-1-63 0,0 0-60 0,-4 1-69 15,4-3-70-15,-1 1-375 0,1 0-985 16,0-4 435-16</inkml:trace>
  <inkml:trace contextRef="#ctx0" brushRef="#br0" timeOffset="155567.07">4354 10791 251 0,'-2'-5'382'0,"0"2"2"0,-2-1 4 0,4 0-3 16,0 4-9-16,-4-6-13 0,4 6-13 0,-2-3-17 16,2 3-21-16,0 0-30 0,0 0-11 0,-3-2-21 15,3 2 1-15,0 0-7 0,0 0-7 0,-1 9-14 16,-2-3-10-16,3 5-11 0,-1-1-10 0,-2 2-18 16,3 1-14-16,0 2 3 0,0 3-30 0,0-1-15 15,0 1-15-15,4-2-4 0,-4 1-8 0,3-1-10 16,-2-4-8-16,4 5-8 0,-1 0-5 0,0-1-8 15,1-1-2-15,0-4-12 0,-1 1 0 0,4-3-1 16,-2 1-3-16,0-3 11 0,3 2-18 0,-1-3-6 16,-3 0 4-16,4-2-4 0,-1-1 3 0,-1-1-3 0,1 1 1 15,1-1-2-15,0-2-6 0,1 0-7 16,-3-1 8-16,0 1-1 0,3-2 0 0,-2-2-8 16,0-1 9-16,-1 0 0 0,1 2-7 0,-3-3-2 15,3 0 3-15,-4 0 1 0,2-2 2 0,-1-1 0 0,-1 0 7 16,-1 0 6-16,-1-2 2 0,-2 2 6 0,4-4 3 15,-1-1-4-15,-2 1 9 0,-1 1-2 0,-4-4 1 16,0 0 0-16,4 4-22 0,-5-4-18 16,1 3 0-16,-1 3 0 0,0-1 0 0,-3 1 0 0,2 2 0 15,-2 1 0-15,-2 0 0 0,1 3 0 0,0 1 0 16,-4 0 0-16,3 3 0 0,-1 3 0 0,-2 0-146 16,3-1-73-16,-1 6-69 0,1-2-67 0,1 1-90 15,3 3-79-15,1 0-512 0,1-2-1122 0,5-2 497 16</inkml:trace>
  <inkml:trace contextRef="#ctx0" brushRef="#br0" timeOffset="155883.81">4737 10876 296 0,'0'0'483'15,"0"0"12"-15,4-2-4 0,-4 2-18 0,0 0-26 16,0 0-34-16,0 0-35 0,1-3-34 0,-1 3-28 15,0 0-26-15,0 0-27 0,0 0-18 0,0 0-31 16,5 8-18-16,-2-5-14 0,-3-3-23 0,1 9-13 16,-1-4-14-16,3-2-14 0,-2 3-14 0,-2 0-12 15,1-1-7-15,1-2-8 0,-2 2-10 0,-2 0-4 16,3-1-7-16,0-4-6 0,0 6-2 0,0-6-4 16,0 3 1-16,0-3-5 0,0 0-5 0,3 5-3 15,-3-5 0-15,0 0-6 0,0 0 3 0,0 0-7 0,1-12-3 16,-1 9 1-16,4-3-24 0,-4-1-21 15,-4 2-39-15,4 0-40 0,0-4-58 0,0 6-66 16,-1-3-72-16,-3 0-69 0,0 4-83 0,4 2-442 16,-5-2-967-16,5 2 428 0</inkml:trace>
  <inkml:trace contextRef="#ctx0" brushRef="#br0" timeOffset="156417.03">4945 10658 8 0,'0'-8'429'0,"3"-2"-1"16,-2 2-12-16,-1-1-13 0,4 1-9 0,-3-1-9 16,3 1-20-16,0 0-12 0,1-1-26 15,-2 6-25-15,2-5-16 0,0 1-28 0,0 4-29 16,0-2-21-16,2 0-23 0,-1 2-15 0,0 1-23 0,2 2-12 15,-2 0-14-15,-6 0-13 0,16 5-10 0,-10 1-11 16,-1-2-9-16,0 1-7 0,2 6-9 0,-1-2-8 16,-2 2-3-16,-3-2-11 0,-1 3-1 0,-2-1-5 15,-1 1-4-15,-2-1-2 0,-3 3-5 0,-1-1-3 16,0 1 5-16,-2-6-3 0,2 2 1 0,1-3 7 16,-2 0 11-16,1-1 14 0,0-3 11 0,3 3 13 15,-2-1 5-15,4-2-1 0,2-2 12 0,-2 2-3 16,4-3-11-16,-4 2-5 0,4-2-11 0,0 0-6 15,0 0-10-15,0 0-4 0,9-10-5 0,-4 8-1 16,4-1-3-16,0 0-9 0,4 0-2 0,-1 1-9 16,0 1 3-16,2-2-4 0,4 2-1 0,-4 0-3 15,-1 3-7-15,0 1-8 0,1-1-6 0,-1 2 0 16,-1 3-4-16,-2-2 1 0,0-1 1 0,-2 4-9 16,0-1 3-16,0 0 3 0,-6-1 2 0,2 1-1 15,-1 3 2-15,-2-2 2 0,-1-1 0 0,-1 3 1 16,-3-1 7-16,-1 1-2 0,-2-3 3 0,1 2-2 15,-5-2 5-15,1 2-5 0,0-3 7 0,-2-1-5 16,-4 3-2-16,-2-3 3 0,3-2 3 0,-2 2 5 16,4-4-9-16,0 2-16 0,0-2-36 0,0-1-44 0,3 0-51 15,-2-1-53-15,6-1-74 0,-2-3-67 16,-1 3-79-16,8-1-93 0,-6-2-392 0,7-4-981 16,3 5 434-16</inkml:trace>
  <inkml:trace contextRef="#ctx0" brushRef="#br0" timeOffset="156899.1">5239 10496 273 0,'-1'-4'416'0,"-2"1"-8"15,3-2-35-15,-2 1-2 0,4-1-18 0,0 1-22 16,0-1-21-16,4 0-19 0,-1 0-27 0,1 0-17 15,3 0-13-15,1-1-16 0,3 1-13 0,0-1-19 0,1 5-18 16,1-3-16-16,0 0-19 0,-2-1-10 0,0 3-18 16,-2 1-6-16,1 2-12 0,-2-1-8 0,3 2-11 15,-4 3-5-15,-4-1-6 0,-1 1-4 16,5 1-4-16,-8 3-4 0,-1-2-8 0,0 3-1 0,-3 1 0 16,1 0-8-16,-7-1-2 0,4 6-2 0,-3-5-4 15,2-2 1-15,-3 4-3 0,0-5 5 0,4 2 5 16,-3-3-4-16,3 1 1 0,-3-2-2 0,6 0-2 15,-2-3-1-15,0 3-5 0,4-4 2 0,0-2-3 16,4 5 3-16,0-4-1 0,1 0-4 0,5-1 2 16,2 1-3-16,-2 0 0 0,9-3-3 0,0 2-1 15,-3-1-4-15,1 1 2 0,0 0-3 0,1 0 0 16,-5 1-3-16,1 1 0 0,-3 1 0 0,0 1-2 16,-3-1 1-16,0 2 2 0,0 1 1 0,-6-1 0 15,2 1 0-15,-4-1 0 0,0 3 7 0,-1-1 11 16,-3 5 7-16,-4-4 1 0,-1 2 3 0,-1-2 3 15,0 2-2-15,-4 0 2 0,-4-2-4 0,-1-1 5 16,1 0-8-16,-2 0-11 0,-2-4-38 0,4 3-68 16,0-6-98-16,0 2-112 0,-1 0-144 0,6-5-486 15,1 1-1008-15,0-3 446 0</inkml:trace>
  <inkml:trace contextRef="#ctx0" brushRef="#br0" timeOffset="157583.73">5288 11533 277 0,'-8'-3'424'0,"4"1"0"0,-2 1-11 15,6 1 6-15,-10 0-2 0,10 0 0 0,-7 0-25 16,7 0-18-16,-6-1-25 0,6 1-27 0,0 0-24 16,0 0-15-16,0 0-13 0,0 0-21 0,0 0-25 15,0 0-16-15,24 3-24 0,-10-3-16 0,4 3-15 16,1-3-30-16,1-2-30 0,1 0-38 0,1 1-45 16,-3 0-48-16,2-3-57 0,-6 2-62 0,-4 0-61 15,1 0-54-15,-1 2-51 0,-5 0-54 0,-6 0-42 16,3 1-356-16,-3-1-839 0,0 0 371 0</inkml:trace>
  <inkml:trace contextRef="#ctx0" brushRef="#br0" timeOffset="157733.34">5285 11636 237 0,'-18'10'204'0,"1"1"20"0,0 1 17 0,8-3 10 0,-1-2 8 15,-2 2-3-15,7-2-2 0,0-3 0 0,0 1 14 16,5-2 8-16,0 2-9 0,0-5 1 0,5 4-7 16,3-2-8-16,2-2-19 0,3 0-19 15,-1-3-20-15,6 2-17 0,-1-2-21 0,5 0-19 0,-2-1-39 16,1-1-58-16,-1 1-70 0,3-2-76 0,-5 1-93 15,1 3-105-15,-2-1-111 0,-3 1-250 0,-3-2-719 16,2 1 318-16</inkml:trace>
  <inkml:trace contextRef="#ctx0" brushRef="#br0" timeOffset="158050.34">5661 11407 86 0,'3'-11'440'0,"-1"0"17"16,1 4 6-16,-3 1 2 0,1 0 2 0,-1 2-9 15,3-1-14-15,-2 2-22 0,-1 3-28 0,0-6-22 16,0 6-33-16,0 0-19 0,0 0 5 0,0 0-13 16,0 0-18-16,-1 17-2 0,-2-7-13 0,3 5-19 15,0 0-10-15,-1 3-9 0,-1 3-17 0,0 4-10 16,1 2-19-16,1-7-17 0,1 3-178 0,0 3 0 15,0-6 0-15,-1-1 0 0,3 0 0 0,-3-2 0 16,4 1 0-16,-2-1 0 0,2 0 0 0,-1-3 0 16,-2-1 0-16,-1-2 0 0,5-1 0 0,-4 0 0 15,1-3 0-15,2 2 0 0,-4-2 0 0,2-1 0 16,-1-2-359-16,-1-1-161 0,0 1-97 0,0-4-500 16,0 0-1208-16,0 0 535 0</inkml:trace>
  <inkml:trace contextRef="#ctx0" brushRef="#br0" timeOffset="158334.09">5890 11608 440 0,'0'-3'465'0,"0"3"-2"0,0 0-18 0,0-6-21 16,0 6-20-16,0 0-14 0,0 0-12 0,0 0-26 15,0 0-27-15,0 0-28 0,0 0-25 0,0 0-18 16,0 0-17-16,5 11-22 0,-5-11-17 0,0 0-13 15,1 6-20-15,2-3-13 0,-2 0-14 0,-1-3-16 16,0 3-7-16,0-3-11 0,0 0-3 0,0 0 17 16,3 4-6-16,-3-4 7 0,0 0-4 0,0 0-7 15,0 0-20-15,0 0 8 0,0 0-23 0,0 0-2 16,2-12-10-16,1 9-3 0,-3-1-17 0,1 0-8 0,-1 4-31 16,1-6-27-16,-1 3-33 0,0 3-49 0,0 0-60 15,0 0-73-15,0-5-66 0,0 5-71 16,0 0-76-16,0 0-72 0,0 0-388 0,0 0-990 15,0 0 438-15</inkml:trace>
  <inkml:trace contextRef="#ctx0" brushRef="#br0" timeOffset="158882.69">6075 11414 456 0,'3'-6'484'0,"-3"-1"-10"16,1 1-22-16,4 0-26 0,0-1-13 0,-1 1-20 16,4-3-21-16,-1 3-22 0,1-1-25 0,1 2-25 15,1 0-32-15,2 0-15 0,-3 0-33 0,2 2-17 16,1 1-17-16,-1 2-24 0,2 0-16 0,0 1-17 16,-2 0-11-16,3 3-10 0,-6 0-14 0,5 1-9 15,-6 0-13-15,1 3-4 0,1 0-4 0,-5-2-8 16,0 5-1-16,-4-1-8 0,0-1-4 0,-3 1-1 15,1-1-7-15,-5 0-3 0,2 0-6 0,-3 0 2 16,1 1-4-16,-1-1-3 0,-1-2 6 0,-1 0-9 16,2-1 11-16,1-1 10 0,1 1 12 0,3-4 14 15,-4 2 8-15,3 0-2 0,4-4 12 0,-1 2-1 16,1-2-8-16,-5 3-13 0,5-3-5 0,0 0-2 16,0 0-10-16,14-7-1 0,-8 5-5 0,2 1 0 15,2-3-8-15,4-1-3 0,-1 2-5 0,5-1-5 16,-4 3-11-16,4-3-13 0,-5 2-4 0,2 1-3 15,-3 2-8-15,3-1 8 0,-2 2-8 0,-2 2 2 0,2 1-8 16,-1 2 0-16,-2-1-3 0,-3 2 8 16,1-2 1-16,-4 4 1 0,1 1 2 0,-4-1-1 15,2 3 5-15,-3-3 1 0,-4 1 3 0,2 0 4 16,-5 0-1-16,1 0 1 0,-1-3-1 0,-3 2 10 0,-3 0 8 16,3-1-6-16,-3-3 3 0,-1 2 6 15,3-2-1-15,-2 0-3 0,0-1 8 0,-3-3-8 16,4 1 2-16,1-2-6 0,-1 2-17 0,3-3-30 15,0 0-40-15,4 0-64 0,5 0-61 0,-13-3-82 0,13 3-85 16,-9-1-98-16,8-2-113 0,1-2-348 0,0 5-1011 16,1-10 447-16</inkml:trace>
  <inkml:trace contextRef="#ctx0" brushRef="#br0" timeOffset="159299.41">6531 11372 220 0,'3'-6'452'0,"1"0"-16"0,1-5-8 0,2 4-21 15,0-1-20-15,3 0-22 0,4-1-28 0,-1-1-24 16,0 4-29-16,1-2-21 0,1 0-19 0,3 2-26 16,-5 0-26-16,6 3-19 0,-5 1-16 0,-1-1-17 15,0 3-16-15,-2 2-11 0,-4-1-11 0,-1 1-10 16,2 3-9-16,-2 0-5 0,-2 2-10 0,-2 1-5 15,0 2-8-15,-1 1-8 0,-4-1-1 0,-1 1-6 16,1 1-4-16,-5 5 3 0,-1-4 1 0,0 1 15 16,-1-4 19-16,1 0 14 0,1-2 5 0,-1-1 11 15,3-2 4-15,-2 4-2 0,4-5-3 0,-1 1-3 16,4 0 2-16,-2-4-16 0,3-1-2 0,0 0-11 16,7 5-10-16,-7-5-2 0,19 0-5 0,-9 3-9 15,12-2-1-15,-4 0-12 0,5 1-1 0,0 2-3 16,5-1-13-16,-2 5-4 0,-6-1 1 0,0 0-8 15,-3-1 2-15,-3 4 2 0,-5-4-7 0,-1 3 5 0,-4-3-4 16,-4 4 8-16,-3-1 1 0,-2 2-5 16,-8 4-4-16,-2-3-2 0,-11 3 0 0,1 0-4 15,-5-2-38-15,1 0-50 0,-8-1-57 0,5-2-67 16,-4-2-84-16,-1-1-91 0,-1 2-107 0,-2-7-510 0,4 2-1091 16,2-3 483-16</inkml:trace>
  <inkml:trace contextRef="#ctx0" brushRef="#br0" timeOffset="160716.57">3693 10655 83 0,'0'-8'112'0,"0"-2"-2"0,0 1 7 0,-1 2-14 16,-2-2 3-16,-1 2-5 0,2-2-4 0,-6 0-11 15,3 1-11-15,-3-1-7 0,2 1-6 0,-3 2-7 16,0-1-8-16,4 3-7 0,-5 1 5 0,0 0-15 16,-1-1 4-16,2 4-6 0,-5 0-8 0,3 2-3 15,-3 3 0-15,1-3-2 0,-6 5-7 0,1 2 15 16,-1 1-15-16,1-1-3 0,-4 6 1 0,-1 1 4 15,6-5-2-15,2 4-1 0,-2 4-2 0,3-5-6 16,1 9-2-16,2-5-9 0,-2 3 20 0,6-1-3 16,-3-2 0-16,3 0 7 0,1 2-6 0,-2 3 3 15,0 2 4-15,5 0-1 0,-1 0 0 0,0-7 1 16,0 9 5-16,0-2 0 0,0-1 8 0,3 2 3 16,1-3 7-16,-5 2-5 0,4-5 1 0,2 5 3 15,-1-1-7-15,0-5-3 0,0 5-2 0,5-5-5 0,-5 0 6 16,4 1-9-16,-3-1 1 0,6-1-5 0,-2 0 0 15,0 0-2-15,0 1 4 0,2-3-2 0,0-1-3 16,2 2 0-16,2-4-1 0,0 1 1 16,-1-2 5-16,0 3-7 0,-1-6 11 0,3-2 5 15,1 2 0-15,-1-2 1 0,2-3 4 0,-4-1 0 0,7 5-5 16,-3-6-2-16,-1 2-3 0,1-3 2 0,3 0-3 16,2 0-3-16,-4 2-2 0,4-8-3 15,1 4-2-15,-3-4-11 0,2 3 5 0,-2-2-2 16,2 0-3-16,-1-3-3 0,1 0-4 0,-1 2 2 0,-2-1-5 15,-4 2-6-15,1-2 0 0,1 2-6 0,-2-3 8 16,-2 0-2-16,2 2 9 0,0-1-4 0,-3-3 1 16,5 0 4-16,-5 1 1 0,1 0 4 0,-1-2 10 15,-2 2 1-15,0-3-6 0,1 0 5 0,2-2-1 16,-1 0-2-16,-1-3-1 0,1 0-8 0,-4-2-9 16,0 1 4-16,-1-4-16 0,1-4-11 0,0 1-5 15,0-3-6-15,-2 0-11 0,-2 1 4 0,0-2-2 16,-2 1-4-16,0 0 5 0,-2 0 10 0,1-1 10 15,-2 4 11-15,0 3 17 0,0-6 2 0,-1 2 14 16,-3-5 16-16,2 11 0 0,1-6 0 0,-3 0 0 16,0-1 2-16,2 3-4 0,-2 5 0 0,2-6-11 15,-3 6 15-15,3 1 0 0,-2 0-5 0,0 2-6 16,3 0 16-16,-3 5 6 0,2-1 0 0,0 4-3 16,-1-3-13-16,2 4 12 0,1 1 1 0,-2-1 2 15,0 1-5-15,2 2 4 0,0-1-4 0,0 2 1 16,-1-2-8-16,2 1 5 0,3 3 0 0,-6-2 3 15,6 2-1-15,-8-1 2 0,8 1-1 0,0 0 9 16,-6-1 1-16,6 1 6 0,0 0 8 0,0 0-2 16,0 0-4-16,0 0 1 0,0 0-4 0,0 0-3 15,0 0-4-15,-9 0-2 0,9 0 1 0,0 0-5 16,0 0-2-16,0 0-3 0,0 0-5 0,0 0 2 16,0 0-1-16,0 0-3 0,0 0-10 0,0 0-15 15,0 0-22-15,0 0-33 0,0 0-50 0,0 0-45 16,0 0-69-16,0 0-175 0,0 0-434 0,0 0 192 15</inkml:trace>
  <inkml:trace contextRef="#ctx0" brushRef="#br0" timeOffset="161766.46">3715 12337 118 0,'-5'-5'109'0,"0"-2"-1"0,-2 4-5 0,4-4-7 15,-4 0-8-15,2 3-7 0,-3-4-7 0,-1 2 4 16,4 2-14-16,-3-2-5 0,2 2 2 16,-3 0-14-16,0 0 0 0,0-1-10 0,0 1 4 15,-2 0-2-15,0 2-20 0,0-3-7 0,-1 2-9 0,0 1-4 16,-1-1-5-16,0 0-2 0,0 1-11 0,0 2-4 15,0 1-8-15,-3 0-8 0,-3 2 2 0,2 1-6 16,3-1 1-16,0 7 0 0,-2-7-2 16,3 2-2-16,0 1-2 0,2 0-11 0,-7 3-10 15,6-5-2-15,3 1-39 0,-3 4-118 0,2-2 52 0,0 0 461 16,0 0-325-16,1 3 15 0,-4 2 16 0,3-4 21 16,0 5 9-16,-2 1-1 0,1-1 0 0,2 2 1 15,-1 1-1-15,2 1-5 0,-1 0-1 16,1 1 12-16,2 0-6 0,-2 2-8 0,2 4 6 0,2-4 2 15,2-1 1-15,-1-1 0 0,2 1 2 0,-1 7-10 16,2-7 2-16,2 0 11 0,0 1-15 16,1-1 7-16,2 6-1 0,-2-5-5 0,-1-1 2 0,3 1 0 15,1-2-2-15,1 5 1 0,-2 1-5 16,4-8-5-16,-3 4 5 0,2-1 0 0,-2-2-2 0,1 0 2 16,3 1-4-16,-2-2 1 0,2 7-6 0,-1-7 8 15,1-2 1-15,-1-1-12 0,0-3 11 0,4 1-1 16,-3-3 1-16,0-1 6 0,6 1-11 0,0-1-7 15,0-3-5-15,1 0 1 0,1 2-2 0,1-3-13 16,2-2 1-16,-2-2-3 0,0 1-11 0,2 0-15 16,-1-2-8-16,2 0-50 0,-3-4-120 0,0 3 54 15</inkml:trace>
  <inkml:trace contextRef="#ctx0" brushRef="#br0" timeOffset="167399.62">11386 12909 121 0,'-2'3'206'0,"2"-3"-8"0,-8 3-1 15,5-1-4-15,3-2-2 0,-7 4-2 16,5-2 4-16,2-2-8 0,-4 1 0 0,1 1 3 16,3-2 9-16,0 0-14 0,-5 2 6 0,5-2-5 15,0 0 1-15,0 0 5 0,0 0-5 0,0 0 3 0,0 0 1 16,0 0-2-16,-6 1-5 0,6-1-4 0,0 0 0 15,0 0-5-15,0 0-1 0,0 0-4 16,0 0-4-16,0 0-4 0,0 0-4 0,0 0 0 0,0 0-3 16,0 0-3-16,0 0-10 0,20-4-6 0,-13 4-9 15,4-2 3-15,0 2-17 0,2 0-11 0,5-2-4 16,1-1-4-16,2 1-10 0,-1 0-13 0,11-1-9 16,-2-1 1-16,-1 1-12 0,0 0-2 0,-1 0-1 15,-7 1-10-15,1-1-6 0,-2 0 0 0,1 0-3 16,-4-1 10-16,-3 2-9 0,0 0-5 0,-4 1-3 15,-4-3-6-15,0 0-9 0,-1 3-21 0,-4 1-29 16,2-5-30-16,-2 5-40 0,0 0-41 0,-10-7-42 16,2 5-65-16,-3-1-51 0,-2 2-41 0,-6 2-47 15,1 0-56-15,-4 2-393 0,-6-2-923 0,0 4 409 16</inkml:trace>
  <inkml:trace contextRef="#ctx0" brushRef="#br0" timeOffset="167949.67">11328 12916 196 0,'0'0'252'0,"-3"-7"-11"16,3 7-10-16,0-5-4 0,-1 2 2 0,1 3-19 16,-1-4-9-16,1 4-4 0,0 0-16 0,0 0-11 15,-2-5-11-15,2 5-4 0,0 0-8 0,0 0-1 16,0 0 0-16,0 0-1 0,0 0-2 0,0 0-9 15,0 0 4-15,0 0-4 0,9 11-8 0,-7-7-1 16,-1 0-8-16,3 1 3 0,-3-2-3 0,2 4-3 0,0 2-2 16,0 0-13-16,1 1 6 0,-2 2-1 0,2 2-6 15,-3 4-2-15,2 0-5 0,-3 0-3 16,1 1-2-16,1 1-5 0,-4 4-8 0,4 2-4 0,-2-1-7 16,0 1-9-16,-2-2-1 0,1 1-1 0,-2 2-9 15,2-2 1-15,2-2-3 0,-2 4-1 0,0-2 0 16,-1 1 0-16,1-6-1 0,1-1 3 15,-1 0 3-15,1-1-1 0,-1 2 2 0,1-3 3 0,0-5-2 16,-3 3 3-16,3-3-4 0,0-1 2 0,-1-4-1 16,2 2-5-16,-2-1 10 0,1-2-11 0,-1-2 2 15,1 4-4-15,0-5-3 0,0 2-3 0,1 0-2 16,-1-5-4-16,4 5 0 0,-4-5 1 0,3 2-2 16,3-1-1-16,-1 1 3 0,1 0-7 0,1-2-6 15,4-2-1-15,1 2 2 0,0-2-5 0,6 0 5 16,0 1-3-16,1 2-1 0,3-2-2 0,-3 0-7 15,4 0-8-15,-1-3 0 0,1 2-13 0,-3 2 0 16,2-2 1-16,-1 1-7 0,-1-1 0 0,-5-1-1 16,-1 3 1-16,-1-1 2 0,-4 1 1 0,-1-1 3 15,-2 1 1-15,-6 0-3 0,9-1-13 0,-5 0-15 16,-4 1-31-16,0 0-33 0,0 0-39 0,0-7-46 16,0 7-37-16,0 0-30 0,-10-3-38 0,2 3-50 15,8 0-38-15,-14-3-58 0,9 1-259 0,-7 0-767 16,5-2 339-16</inkml:trace>
  <inkml:trace contextRef="#ctx0" brushRef="#br0" timeOffset="168649.5">11362 13198 304 0,'0'0'323'0,"0"0"-11"16,0 0-1-16,0 0 0 0,0 0-3 0,0 0 5 15,0 0 8-15,5-5-2 0,-5 5-5 0,7 0-5 16,-7 0-14-16,15 0-10 0,-7 0-18 0,2-1-17 16,4 0-14-16,5 0-18 0,-5 0-20 0,9-2-21 15,4 0-19-15,-5 2-11 0,6-1-16 0,-6 1-15 16,6 1-11-16,-8-3-14 0,2 2-2 0,-2-1-10 15,-7 0-8-15,1 0-7 0,-5-1-8 0,3 2-5 0,-6 1-7 16,-2-1-12-16,-4 1-3 0,0 0-4 16,0 0-3-16,0 0-6 0,0 0-4 0,-23-3-1 15,11 5-5-15,-2-1 3 0,1 1-5 0,-6 3-2 16,-1-3 2-16,-1 1-2 0,0 2 2 0,-1 0-6 0,2-1 5 16,-2 0-3-16,0 1 2 0,3 0-3 0,1 0 2 15,5-2-1-15,-1 1 4 0,3-2 2 16,2 1 1-16,2-1 0 0,0 1 2 0,4-1 4 15,-1-1 6-15,4-1-2 0,0 0 7 0,0 0-2 0,14 5-1 16,-1-6-3-16,-3 1-4 0,8-3 3 0,0 3-4 16,4-2-1-16,0 1 0 0,3-3 1 0,3 3-2 15,-6 1-2-15,1-3-2 0,5 1 5 16,-12 1-6-16,4 1 2 0,-1-1-3 0,-6 0 0 0,-3-1 3 16,2 2-5-16,-6-1 0 0,0 0 4 0,0 0 0 15,-6 1-1-15,3-3-3 0,-3 3 0 0,0 0-3 16,0 0 8-16,-16-6-10 0,3 5 3 0,-1 2-2 15,-8-2 2-15,3 1-1 0,-8-1-2 0,-4 2 4 16,2 0 1-16,-2 2 7 0,2-3-3 0,2 1 15 16,7 1 9-16,-1-2 5 0,3 2 12 0,8-1-2 15,-3-2 6-15,7 1-7 0,2 1-7 0,4-1-5 16,-4 3 7-16,4-3-6 0,17 4 0 0,2-3-4 16,1 0-10-16,11-1 1 0,0 1-6 0,2 1-2 15,2-2 0-15,-3 1-18 0,3 0-1 0,0 0-12 16,-7-1 3-16,3 0-8 0,-8 0-10 0,-4-1-7 15,-5 1-3-15,-4-1 1 0,-1 1-11 0,-3-1-11 16,1-1-28-16,-3 1-28 0,-4 1-41 0,0 0-55 16,-3-6-66-16,3 6-79 0,0 0-91 0,-24-3-495 15,11 2-1025-15,-5-3 454 0</inkml:trace>
  <inkml:trace contextRef="#ctx0" brushRef="#br0" timeOffset="173499.95">12589 12640 268 0,'-1'-4'359'0,"-2"-2"-2"0,3 1-1 0,0 1 12 16,0-3-1-16,0 0 0 0,3 3-8 0,-2-2 0 0,-1 0-3 15,4 2-4-15,-3-2-6 0,3 1-8 16,-4 1-7-16,4 1-4 0,-3-1-12 0,1 1-13 0,-2 3-23 15,0-5-22-15,0 5-15 0,3-3-27 16,-3 3-24-16,0 0-9 0,0 0-12 0,4 10-10 0,1-2-8 16,-4 3-9-16,1 5-11 0,-2 4-7 15,0-2-9-15,0 7-116 0,0 2 0 0,-3-3 0 16,3-4 0-16,-2 4 0 0,-1 2 0 0,3 0 0 0,-2-7 0 16,0-1 0-16,1 1 0 0,0-3 0 0,0 1 0 15,-1-6 0-15,1 3 0 0,1-5 0 0,0-1 0 16,0 0 0-16,0-1 0 0,0-1 0 0,0-2 0 15,-1 1 0-15,1-5 0 0,0 0 0 0,0 0 0 16,0 0 0-16,0 0 0 0,0 0 0 0,0 0 0 16,-3-18 0-16,3 10 0 0,3-2 0 0,-1-6 0 15,-2 1 0-15,2-2 0 0,1-1 0 0,1-3 0 16,-4-4 0-16,6-5 0 0,1 3 0 0,-2-4 0 16,1 1 0-16,-2 1 0 0,5-2 0 0,-5 6 0 15,2-1 0-15,-2 6 0 0,-1 4 0 0,-1 4 0 16,1 1 0-16,1 2 0 0,-4-1 0 0,1 3 0 15,0 3 0-15,-1-1 0 0,1 0 0 0,-1 5 0 16,2-2 0-16,-2 2 0 0,0 0 0 0,1 11 0 0,0-4 0 16,1 2 0-16,-2 5 0 0,1 0 0 15,-1 4 0-15,-1-2 0 0,1 3 0 0,-3 3 0 16,3-2 0-16,0 4 0 0,-3 0 0 0,2-3 0 16,0 2 0-16,-4-3 0 0,4-1 0 0,-3-2 0 0,1 1 0 15,1-1 0-15,-2-2 0 0,0 1 0 0,1-6 0 16,1 2 0-16,-1-2 0 0,1 1 0 0,-2-1 0 15,3-2-60-15,-1-1-438 0,-1 2-83 0,0-1-94 16,3-5-389-16,3 1-1150 0,-1 2 508 0</inkml:trace>
  <inkml:trace contextRef="#ctx0" brushRef="#br0" timeOffset="174017.05">12906 12778 354 0,'5'-4'480'0,"2"2"-6"0,0-2-22 0,-2 2-30 16,0 1-33-16,1 0-24 0,-6 1-27 0,6 0-22 16,-6 0-18-16,8 4-20 0,-6 0-18 0,-1-1-13 15,-1 2-18-15,0 2-14 0,0-2-22 0,-1 0-7 16,1 3-16-16,-2-2-17 0,2 2-9 0,-2-1-9 15,2-1-17-15,-1 0-7 0,-3-1-13 0,3-2-1 16,1 2-2-16,0-5-7 0,-4 6 5 0,4-4 9 16,0-2 15-16,0 4 3 0,0-4-5 0,0 0-5 15,0 0 1-15,0 0-13 0,0 0-15 0,9-10-1 16,-8 5-1-16,3 0-7 0,-3-1-8 0,3-2-7 16,0 2-2-16,-3 1-5 0,2-2 1 0,-2 1-40 0,2 1-13 15,-2 2 0-15,-1 3 0 0,0-5 0 16,1 3 0-16,-1 2 0 0,0 0 0 0,0 0 0 15,0 0 0-15,-9 8 0 0,6-1 0 0,-3-2 0 0,3-1 0 16,0 3 0-16,-5 0 0 0,5-1 0 0,0-1 0 16,-1 1 0-16,2-1 0 0,0-2 0 0,1 1 0 15,0 1 0-15,1-5 0 0,-2 4 0 0,2-4 0 16,0 5 0-16,0-5 0 0,0 0 0 0,0 0 0 16,6 1 0-16,-6-1 0 0,0 0 0 0,6-7 0 15,-1 5 0-15,-1-3 0 0,-3 2 0 0,4-2 0 16,-1 0 0-16,0-1 0 0,-3 0 0 0,3-1 0 15,0 1-3-15,-4-2-136 0,0 5-48 0,0-2-53 16,0 5-46-16,-4-6-46 0,-1 6-39 0,5 0-46 16,-18 5-58-16,13-3-91 0,-7 0-297 0,1 2-934 15,1-1 413-15</inkml:trace>
  <inkml:trace contextRef="#ctx0" brushRef="#br0" timeOffset="174482.67">13304 12404 342 0,'1'-4'471'15,"1"1"-13"-15,0 0-27 0,-2 3-30 0,2-4-28 16,-2 4-17-16,0 0-16 0,0 0-14 0,0 0-15 15,-6 18-11-15,2-8-17 0,-3 4-12 0,0 2-14 0,1 4-11 16,-1-2-24-16,-1 7-4 0,1-2-14 16,-1 4-10-16,2-3-18 0,-2-2-8 0,4 2-14 15,-1 3-14-15,0-7-12 0,5-1-12 0,-1 2-6 16,1-2-13-16,1 0-2 0,2-1-11 0,0 2-7 0,1-2-11 16,4-1 0-16,0 0-13 0,-2-6-13 15,2 0 11-15,-2-3-8 0,4 2-7 0,-1-3 0 0,3 0 6 16,-2-3-17-16,1-1 2 0,1-1 1 15,-2 0-7-15,4-4 5 0,-5 4-3 0,1-5 13 0,0-1-11 16,0-1 2-16,0 0 8 0,-3-2 8 0,0-2-1 16,-2 0 3-16,0-3-39 0,0 0-6 0,-1-4 0 15,-1 1 0-15,-3 4 0 0,-3-2 0 0,-1-1 0 16,3 5 0-16,-7-1 0 0,2 2 0 0,-7 2 0 16,2 1 0-16,-5 3 0 0,0 2 0 0,-3 1 0 15,-1 2 0-15,1 4 0 0,0 0 0 0,4 0 0 16,3 0-36-16,1-1-240 0,3 0-67 0,4 1-63 15,0-2-47-15,4-1-57 0,4 0-65 0,1-2-357 16,8-2-1010-16,7-2 446 0</inkml:trace>
  <inkml:trace contextRef="#ctx0" brushRef="#br0" timeOffset="174865.75">13647 12530 256 0,'0'-5'431'0,"-1"-2"16"0,1 0-10 0,0 1-9 15,0 1-12-15,0 1-15 0,0 0-15 0,1 1-18 16,3-2-25-16,0 0-16 0,6 1-20 0,-1 1-26 16,3-1-19-16,-1-1-19 0,2 3-23 0,6-2-17 15,-3 2-19-15,1 0-14 0,-4-1-26 0,2 3-9 16,0-1-9-16,-3 1-2 0,1-1-14 0,-3 1-4 16,-1 0-5-16,0 0-2 0,-4 0 3 0,2 1-5 15,-7-1-7-15,10 0-9 0,-6 1-1 0,-4-1 17 16,2 5-4-16,-2-2 14 0,-1 3 5 0,-3 2-7 0,0-1-1 15,2 3-36-15,-6-1-68 0,2 2 0 0,-5 5 0 16,5-1 0-16,-4 2 0 0,2-1 0 16,-1 2 0-16,-1 7 0 0,1 1 0 0,0-2 0 15,3 0 0-15,-3 1 0 0,2 0 0 0,4 1 0 0,-4-1 0 16,3-6 0-16,-1-2 0 0,2 2 0 0,0 0 0 16,-1-1 0-16,1 0 0 0,2-5 0 0,-1 2 0 15,0-3 0-15,1-1 0 0,-2-1 0 0,3 3 0 16,-1-9 0-16,0 1 0 0,0 0 0 0,-1-1 0 15,2-4-273-15,0 0-136 0,0 0-70 0,0 0-69 16,0 0-78-16,-11-14-350 0,10 7-1058 0,-2-1 468 16</inkml:trace>
  <inkml:trace contextRef="#ctx0" brushRef="#br0" timeOffset="175066.99">13683 12774 66 0,'-5'-2'411'0,"1"-3"18"0,-1 3 1 0,4-2-3 15,-2 1-8-15,3 3-12 0,-4-4-18 0,4 4-22 16,0 0-21-16,0 0-11 0,8-7-19 0,-3 6-24 16,4-2-16-16,2-1-37 0,1 2-22 0,6-2-23 15,-1 0-21-15,2 1-33 0,0 0-38 0,0 0-35 16,4 1-45-16,-5-1-52 0,1 2-66 0,0-2-69 16,-6 1-65-16,-1 2-63 0,-2-1-71 0,-2 1-104 15,-3 0-269-15,-5 0-797 0,6-1 352 0</inkml:trace>
  <inkml:trace contextRef="#ctx0" brushRef="#br0" timeOffset="180333.26">9329 10670 77 0,'0'0'111'0,"0"0"-18"0,0 0-6 0,-8-5 6 16,8 5-7-16,0 0-10 0,0 0 1 0,-4-4 2 15,4 4-7-15,0 0 6 0,0 0-4 0,0 0 7 16,-2-3 3-16,2 3 9 0,-1-4 6 0,1 4 6 16,0 0 9-16,0 0 12 0,0 0 2 0,-3-3 4 15,3 3 5-15,0 0 7 0,0 0 4 0,0 0 1 16,0 0 2-16,6-7 5 0,-6 7 7 0,4-2 5 16,-4 2 7-16,0-3 8 0,0 3 0 0,4-4 6 15,-4 4-5-15,0 0 4 0,0-3-4 0,0 3-6 16,0 0-7-16,4-4-15 0,-4 4-12 0,0 0-14 0,0 0-9 15,0 0-13-15,0 0-5 0,0 0-8 0,-9 12 2 16,4-9 0-16,-3 6 0 0,3 1 1 16,-4 4-5-16,0 2 1 0,-1 0-4 0,2 2-1 15,1-1 7-15,0 1-15 0,2 0-11 0,0 0 1 0,1 0-9 16,-1 0 0-16,2-1-6 0,2 1-2 0,1-1-6 16,0-2-3-16,5 1-8 0,-1-3 2 0,-3-2-9 15,3 0 1-15,0-1-14 0,1 0 7 0,4-1-2 16,-4-1 3-16,3-1-2 0,1-1-1 0,1 0-4 15,-1-2-1-15,0-1-2 0,4 2 0 0,-3-3-1 16,-2-2 1-16,3 0-4 0,-1-3-22 0,-1 2-5 16,3-3 9-16,-2 2 1 0,-1-4 3 0,4 1 3 15,-4 0 3-15,-1-2 4 0,-1 2 8 0,1-1 4 16,-1-2-4-16,1 0 2 0,0 0 13 0,-2 0-3 16,1-2 6-16,-1 2-7 0,-1-3 7 0,4 1 4 15,-4 0-1-15,-1-4 4 0,1 4-19 0,-1-6 11 16,1-1-1-16,-1-2-1 0,2 1 8 0,-3 0-4 15,-2 1-4-15,3 1-7 0,-4 0 11 0,1-1-10 16,-1 6 8-16,0-2-4 0,0 2 12 0,0-1-18 16,-2 2 2-16,-2 2-19 0,0-2-5 0,-1 2 0 15,0-1 0-15,-2 2 0 0,1 2 0 0,-2-2 0 16,-2 1 0-16,-1 3 0 0,0 2 0 0,-1-2 0 0,0 2-24 16,-1 2-73-16,-1 1-28 0,-2 0-46 0,-1 4-56 15,0 0-62-15,7 0-63 0,0 1-61 16,1 3-72-16,3-1-84 0,-1 1-338 0,6 0-982 0,0 3 434 15</inkml:trace>
  <inkml:trace contextRef="#ctx0" brushRef="#br0" timeOffset="182449.28">9762 10914 228 0,'0'0'329'15,"0"0"-6"-15,3-4 2 0,-3 4-12 0,0 0 9 16,1-4-3-16,3 2 0 0,-4 2-4 0,0 0-8 16,2-4-14-16,-2 4-7 0,0 0-21 0,0 0-18 15,0 0-24-15,0 0-23 0,0 0-8 0,0 0-20 16,-6 14-9-16,1-7-9 0,-3 0-15 0,3 2-7 15,-4 0-17-15,4 0-10 0,-3 1-9 0,3 0-7 16,-4 0-8-16,3 0-7 0,2 1-5 0,-1-3-6 0,2 1-3 16,2-3-3-16,-1 0-2 0,0 0-1 0,2-1 3 15,0-3 4-15,-2 3 17 0,2-5-2 0,2 4-7 16,-2-4 4-16,0 0-12 0,0 0-2 16,14-9-10-16,-7 4-1 0,-5-2-1 0,2 2-8 0,2-3 0 15,1 0-7-15,-6 1-6 0,4-1 4 0,-2 1-5 16,1-1-1-16,-3 0-2 0,-1 1-7 0,3 1 0 15,-3 1 0-15,0 0-6 0,0 2-2 0,0-1-4 16,0 4 2-16,-7-2-3 0,7 2-1 0,0 0-3 16,-10 4 0-16,3-1 3 0,1 0-2 0,1 1 5 15,0 2-4-15,1-1-2 0,-1-1-1 0,1-1-3 16,2 2 4-16,0 0-1 0,0 0-2 0,2-1 6 16,2 0 7-16,-2 0-7 0,4-2-3 0,0 0-1 15,-1 1 0-15,-3-3-1 0,10 0 3 0,-10 0-5 16,11-3 7-16,-3 1-7 0,-3 0 1 0,-1-2 1 15,1-1 7-15,1 0-3 0,-2 1 1 0,3-2 3 16,-5 0-3-16,2 0 4 0,-1-2-7 0,-2 1 0 16,0 0 10-16,0-2-10 0,-2 4 1 0,0-1 0 15,1-1-3-15,-4 3 0 0,3 0-1 0,-3 1-1 16,4 3-7-16,-9-2-13 0,9 2-30 0,-13 4-30 16,8-3-51-16,-3 6-60 0,3-2-74 0,0 2-84 15,1 2-100-15,-1-2-516 0,4 1-1053 0,5 1 466 16</inkml:trace>
  <inkml:trace contextRef="#ctx0" brushRef="#br0" timeOffset="185182.6">10152 10741 199 0,'0'-4'282'0,"0"4"-17"0,0 0-18 16,1-6-18-16,0 4-10 0,2-1-8 0,-3 3-7 15,1-7-9-15,2 3-8 0,-2 1-9 0,-1 3 2 16,0-8-6-16,0 5-7 0,0-2 2 0,-1 1-10 16,-3-1-3-16,4 1-2 0,-4 0-4 0,3 0-11 15,-4-1-10-15,1 2 5 0,-1-3-7 0,-3 2-17 16,0-1-4-16,1 2-8 0,-1-2-6 0,3 3-6 0,-4 0-2 16,3-1-10-16,-4 3 0 0,1 0-10 15,1 0 1-15,-5 3-2 0,5-2-4 0,1 1-6 16,0 2 1-16,-1-1 6 0,-4 2-4 0,6 2-5 0,-2 0-2 15,-1 0-4-15,5-3-5 0,-1 8 0 0,1-5-4 16,3 4-5-16,-3-2 0 0,4-2 0 16,-2 2 6-16,2 0 2 0,2 1 0 0,2 1 23 0,0-2-2 15,0 1 0-15,1-1-4 0,1 1 0 0,3-2-6 16,-1 1 3-16,-1 0-6 0,1-2-4 0,3 1-4 16,-2-1-4-16,1 2-1 0,0-4-1 15,-1 5-5-15,1-4-2 0,1 3 4 0,-3-2-9 0,1 0-4 16,1-1 1-16,0 0-3 0,-1 4-3 0,-1-3-1 15,2 1-3-15,-5 0-16 0,2 0-2 0,-1-1 0 16,2 0 4-16,-7-1-1 0,4 0 1 0,-5 1-2 16,3 0 2-16,-3 1 6 0,-3-1-1 0,2-1-2 15,-3 2 3-15,-1-2 6 0,1 1 5 0,-1 1 7 16,-3-4 5-16,-1 4 6 0,3-3 3 0,-3-1-1 16,0 3 3-16,-1-4 1 0,1-2 3 0,1 2-4 15,-1-2 7-15,-2 0 7 0,4-2 0 0,0 0 0 16,-1-2 11-16,2 1-3 0,-1-2-6 0,2-1-9 15,-3 1 6-15,5-2-17 0,-2-1 8 0,1 3-2 0,0-1 0 16,-1-5-7-16,1 6-9 0,4-7 0 16,-1 4 5-16,-2 0-2 0,6-3 6 0,-2 4-9 15,-1-5-3-15,6 3-5 0,0-2 4 0,-1 2 2 16,2-1 0-16,-2 1 1 0,2 1 0 0,-1-3 0 0,1 0 2 16,0 2 14-16,0-1-21 0,-1-1-2 15,-1 2 6-15,5 0-1 0,-3 0 3 0,-1-3-1 16,1 3 1-16,3 0-6 0,-3 1-9 0,1-2-2 0,-1 2 11 15,1-1-1-15,0 2-5 0,1 0-5 0,0 0 4 16,0 1-1-16,-3-1 0 0,5 2 2 0,-1-1 3 16,-1-1-14-16,0 1-18 0,-4-1-11 15,4 1-19-15,-3 1-13 0,2 0-21 0,-3 1-24 0,0-1-37 16,1-1-51-16,-2 1-55 0,1-1-55 0,-1-1-50 16,-1 1-64-16,-1 1-77 0,-2 0-431 0,2 1-1007 15,-2 3 445-15</inkml:trace>
  <inkml:trace contextRef="#ctx0" brushRef="#br0" timeOffset="185799.33">10449 10791 292 0,'1'-2'431'0,"-1"2"-11"0,0-5-15 0,0 5-20 16,0-6-13-16,0 2-18 0,0 4-18 0,4-5-19 16,-3 1-19-16,-1 1-17 0,6 1-28 0,-2-2-8 15,0 1-28-15,1-1-14 0,-1 3-19 0,1-3-20 16,3 3-14-16,-2 1-12 0,0-1-19 0,2 1-10 16,2-1-13-16,-1 3-9 0,0 1-8 0,-1 0-9 15,2 3-8-15,-4 0-8 0,2 1-6 0,-3 0-2 16,4 1-5-16,-5 0-3 0,-3 1-4 0,2 0-5 0,-3 1 0 15,0-1-10-15,-4 1 5 0,1 1-3 0,-2-2-3 16,-1 1 4-16,1 0-6 0,-3-5-5 16,-1 4 1-16,-1-3 0 0,1 2-2 0,0-2-1 15,-2-2 2-15,2 2 2 0,2-2 11 0,1 0 8 0,3-1 0 16,-3-1 9-16,1-1 6 0,1 0 4 0,0 2 3 16,0-1 2-16,4-2 6 0,0 0-1 0,0 0 0 15,-4 4-3-15,4-4-2 0,0 0-9 16,0 0-1-16,0 0-2 0,0 0-12 0,0 0-2 0,25-1-3 15,-19 1-4-15,4 0-3 0,-1 1 1 0,4 0-4 16,-1 1 0-16,0 0-7 0,1 1-2 0,-2 1-1 16,2-1-12-16,-1 3-4 0,-2-2-2 0,3 1-5 15,-4 2 1-15,0 0-1 0,1 0 0 0,-5 2-2 16,2-1 6-16,-3 1-5 0,-3-2 2 0,1 4 4 16,-2-4 0-16,0 2 3 0,-1 0-3 0,0-2 5 15,-3-1 1-15,0 2 1 0,-2 0-1 0,-1-1 7 16,-3 0-5-16,1-2 4 0,-1 0 7 0,-3-1 8 15,4 0-3-15,-5 0 3 0,-4 0 3 0,7-4-2 16,-3 1 1-16,-1-1-6 0,2-1-8 0,0 1 9 16,0-2-2-16,1 1-5 0,1-1-13 0,0 0-17 15,0 1-26-15,1 0-39 0,0 2-46 0,2-1-63 16,3-1-63-16,5 1-74 0,-8-3-71 0,8 3-81 16,-6-1-433-16,6 1-997 0,0 0 442 0</inkml:trace>
  <inkml:trace contextRef="#ctx0" brushRef="#br0" timeOffset="186265.99">10946 10862 109 0,'1'-6'397'0,"-1"3"-8"0,0-3-26 0,0 1-5 0,0 1-29 16,-1-1-16-16,-1 0-18 0,1 2-20 0,1 3-22 15,-2-6-24-15,-2 5-17 0,4 1-24 16,-7-3-4-16,7 3-4 0,-10 4-4 0,1-3-10 16,3 1-7-16,-2 1-10 0,3 1-5 0,-4 3-5 0,3 0-10 15,0-1-3-15,0 1 1 0,1-1-12 0,0 1-5 16,4 2-4-16,-2-2-5 0,3 1-6 0,4-1-8 16,0 2-7-16,-3 0-3 0,3-1-9 0,0 0-7 15,2-1-4-15,1 1-7 0,3-2-5 0,-3 3-2 16,1-3-8-16,0 1-2 0,3 1 0 0,-1-3-3 15,-2 4-5-15,5-2-3 0,-7-3-3 0,3 4-3 16,-4 2-4-16,5-6-1 0,-4 6-1 0,0-5 0 16,-3-1 0-16,0 4-3 0,0-1 9 0,2-2-6 15,-9 1-2-15,4 1-2 0,-1-1 2 0,-2 1-2 16,2-1 0-16,-4 3 1 0,-3-2-3 0,1-1 1 16,-1 2 4-16,-2-3-1 0,1 0 3 0,0 1 1 15,-3-1-1-15,2-2 0 0,-1 2 1 0,-2-3-1 16,0 2-3-16,2-1 3 0,-1-2 1 0,1 0-9 15,2 0-18-15,-3-1-16 0,2-1-19 0,2 1-26 0,3-2-36 16,-4-4-46-16,0 3-62 0,4-2-55 16,0-2-53-16,1 1-69 0,4-3-66 0,-2-3-342 15,4 1-872-15,-1-1 387 0</inkml:trace>
  <inkml:trace contextRef="#ctx0" brushRef="#br0" timeOffset="186549.39">10888 10861 302 0,'0'-3'390'0,"-2"-2"2"0,2 5 1 0,0-8-11 16,-2 5-6-16,6 0-2 0,-4 3-16 0,4-7-14 15,1 3-8-15,3 3-15 0,-2-1-13 16,6-1-23-16,-1 1-10 0,-1-1-17 0,6 0-1 16,0 0-28-16,-2 1-18 0,4 1-14 0,0-3-14 0,1 1-17 15,-2 3-19-15,2-1-3 0,-5 1-20 0,0-1-12 16,-1-1-8-16,-3 1-11 0,2-1-5 0,-5 2-9 15,0 0-9-15,-2-1-7 0,-5 1-1 0,10 0 5 16,-10 0-22-16,0 0-4 0,10-1-1 0,-6 0-16 16,-4 1-30-16,0 0-25 0,0 0-26 0,0 0-50 15,5 2-50-15,-5-2-55 0,0 0-75 0,0 0-63 16,0 0-69-16,0 4-90 0,0-4-409 0,0 0-994 16,0 0 440-16</inkml:trace>
  <inkml:trace contextRef="#ctx0" brushRef="#br0" timeOffset="187682.59">14361 10717 14 0,'0'0'412'0,"0"-6"-8"15,0 6-11-15,-2-5-6 0,4 1-12 0,-2 4-11 16,-3-5-9-16,3 5-16 0,-4-4-18 0,4 4-23 15,-4-1-23-15,4 1-20 0,0 0-18 0,-15 1-9 16,10 1-17-16,0 0-14 0,-4 5-8 0,-4-1-10 16,5-1-18-16,-1 5-9 0,0 2-7 0,-5 0 14 0,4 4-15 15,-1-2-3-15,4 4-20 0,-2-1-4 16,0 1-15-16,4-1-6 0,0 1-8 0,4-3-12 16,-2 2-4-16,2 0-9 0,1-1-5 0,0-3-4 15,1-1-7-15,2-1-6 0,1-1 1 0,-2 0-3 0,4-2 7 16,0 0-13-16,0-1-2 0,3 0-4 0,-1-3 10 15,-2 0-16-15,7-1 9 0,-7-3-13 16,3 1-2-16,3-1 4 0,-6-1-9 0,4 1 7 0,-1-4 2 16,-1 1 3-16,1-2-10 0,1-1 4 0,-1-1 3 15,-1 0 3-15,1 0 23 0,-2 0-18 0,0-1 28 16,-1 0-10-16,-1-2 2 0,3 0 3 0,-3 0 5 16,0-1-6-16,0-4-5 0,-2 3-34 0,1-4-10 15,1 1 0-15,0 0 0 0,1-2 0 0,-3-1 0 16,1 2 0-16,-2-3 0 0,0 2 0 0,-4-2 0 15,0 0 0-15,0 1 0 0,1 1 0 0,-3 2 0 16,4 4 0-16,-4-2 0 0,0 3 0 0,1 1 0 16,-1 3 0-16,-1 0 0 0,0 1 0 0,-3 1 0 15,0 1 0-15,1 2 0 0,-1 1 0 0,-1 1-167 16,-2 3-109-16,3 0-62 0,0 2-68 0,0 3-78 16,1 0-90-16,2 0-417 0,2 0-1075 0,2 4 476 15</inkml:trace>
  <inkml:trace contextRef="#ctx0" brushRef="#br0" timeOffset="188100.26">14754 10858 545 0,'5'-3'556'0,"-5"-2"-2"0,0 5-25 0,2-4-44 15,-2 4-38-15,0 0-34 0,0 0-40 0,0 0-29 16,0 0-31-16,0 0-31 0,0 0-23 0,0 0-19 16,-13 8-22-16,10-2-10 0,-2-4-22 0,0 3-4 15,1 0-35-15,0 2-13 0,0-4-6 0,2 5-10 16,-2-2-14-16,1-2-8 0,2 1-3 0,-3 0-11 16,3-1-9-16,-4-2 0 0,5 1 6 0,0-3 24 15,0 0-3-15,-3 4 11 0,3-4-1 0,0 0-10 16,0 0-4-16,0 0-11 0,9-11-8 0,-7 7-3 15,1-3-12-15,1 0-50 0,0-2-12 0,0 2 0 0,1 0 0 16,-2 0 0-16,-2 1 0 0,-1 1 0 16,5 1 0-16,-4-1 0 0,-1 1 0 0,0 4 0 15,0 0 0-15,-4-5 0 0,4 5 0 0,0 0 0 16,0 0 0-16,-19 7 0 0,14-4 0 0,1 2 0 0,-5 0 0 16,3 0 0-16,0-1 0 0,0 1 0 15,1 4-31-15,-1-6-172 0,0 2-59 0,3-2-70 16,-1 0-68-16,2-1-84 0,2-2-113 0,0 0-384 0,0 0-1062 15,0 0 470-15</inkml:trace>
  <inkml:trace contextRef="#ctx0" brushRef="#br0" timeOffset="188715.8">15145 10739 71 0,'5'-6'400'0,"-1"2"-19"0,1-6-28 0,2 4-10 16,-1 0-16-16,-2-2-23 0,-2 1-15 0,2-2-15 16,-1 1-17-16,-2 1-16 0,3-3-18 0,-4 2-17 15,-1-2-18-15,-3 2-16 0,1-2-6 0,-2 0-22 16,-5 3-11-16,2-1-7 0,-2 1-12 0,-8-1-1 15,9 5-21-15,-10 0 3 0,4-1-4 0,-4 3-5 0,2 2-4 16,3 1 1-16,-3 0-7 0,-2 2 1 0,5 2 2 16,0-2-3-16,1 4-3 0,3-1-2 0,1 2-1 15,1-1-5-15,0 2-1 0,1-1 0 16,3 7-4-16,2-1-2 0,0-1-4 0,6 1-1 0,-4-3-3 16,4 1-3-16,1-1-4 0,0-2-3 0,3 6-4 15,-2-7-4-15,2 2-1 0,7-1-6 0,-8 1 2 16,2-4-5-16,-2 3-1 0,5-2-2 0,-3 0-2 15,3 3-3-15,-3-4-4 0,-1 1 2 0,0 2-2 16,1-3-3-16,-4 3 2 0,-1-2-4 0,2 2 1 16,0-3 3-16,-3 4-3 0,-2-4 1 0,0 1-4 15,1 0 1-15,-4-1 4 0,2-1-3 0,-3 2 4 16,-2-3-3-16,0 1 0 0,-2 0 2 0,-2 0-14 16,1-3 3-16,-2 3 17 0,0-3 12 0,1-2 0 15,-2 0 7-15,-1 1 12 0,-2-5 12 0,4 2 1 16,-2-2 9-16,1-1-2 0,-1-1 9 0,3-2-8 15,-1-1 7-15,2-1-1 0,3-1 9 0,0 0-20 16,1-3 1-16,-1-1-2 0,5-3 5 0,3 1-17 0,3-5-1 16,-1-3-9-16,3 5-9 0,6-4 3 15,-4 2-12-15,2 4 4 0,-1 0-4 0,-2 6-2 16,3-1-9-16,-2 1-11 0,0 5-22 0,0-1-15 16,1 1-34-16,-2 3-26 0,-3-1-46 0,0 1-59 0,1 1-62 15,-1 4-57-15,-6-2-47 0,9 3-48 0,-4 1-54 16,2-2-53-16,-2 1-337 0,0 4-934 15,5-1 414-15</inkml:trace>
  <inkml:trace contextRef="#ctx0" brushRef="#br0" timeOffset="189232.59">15361 10726 242 0,'0'-7'441'0,"0"2"-7"16,0 1-19-16,1 0-23 0,2 0-23 0,-2 1-23 16,3-1-25-16,1 1-24 0,0-2-19 0,4 3-32 15,0 0-24-15,3 1-23 0,-1-1-20 0,2 4-18 16,-3-1-17-16,3 2-11 0,-1 0-17 0,1 2-9 16,-2 0-15-16,-2 2-15 0,0 0-13 0,-2 2-11 15,-5-2-1-15,3 1-10 0,-3-1-5 0,2 2 0 16,-8-2-8-16,2 1 2 0,-2 2-2 0,-3-3 0 15,0 0-6-15,-1 2-1 0,0-3 1 0,1 1 15 0,-3-1 10 16,2-1 10-16,2-1 12 0,0 0 0 16,1 1-1-16,-1-1-6 0,2-1-2 0,-1-1-6 15,4 1 1-15,-1 1 1 0,2 0 0 0,0-4-3 0,3 4-2 16,1-2-2-16,1 2-6 0,2-3-5 0,4 1-5 16,-1-1-1-16,4 2-5 0,4-2 0 0,-1 2-6 15,2-2-6-15,0 1-3 0,0 2-7 16,-2-1-6-16,-1-1-11 0,-3-1-1 0,1 1-5 0,0 2-6 15,-1-2 6-15,-3 3 1 0,1 0-4 0,-4 0 0 16,-1-2 5-16,1 1-3 0,-3 1 0 0,-2 1 4 16,0-2 1-16,-2 2 4 0,-3 1-3 0,-1-2 4 15,-1 0 1-15,-4 0 3 0,-2 2-1 0,0-1 4 16,-5 1 0-16,-1-2 5 0,-2 0 2 0,2 0-3 16,-3-1 4-16,2-1-3 0,0 2-1 0,4-2-1 15,1-1 0-15,2 0-21 0,-2 0-27 0,4 0-40 16,1-2-60-16,1 0-65 0,2 3-62 0,0-1-82 15,5-2-102-15,0 0-373 0,0 0-900 0,0 0 399 16</inkml:trace>
  <inkml:trace contextRef="#ctx0" brushRef="#br0" timeOffset="189631.96">16042 10733 420 0,'-1'-4'472'0,"-3"-3"-14"0,0-1-19 16,-2 5-18-16,1-1-17 0,-3-1-17 0,0 2-25 15,3 0-20-15,-3 1-25 0,1 1-26 0,7 1-29 16,-13 1-15-16,9 1-25 0,-1 1-12 0,4 0-24 16,-3 5-3-16,4-4-25 0,0 5-15 0,2-2-12 15,1 5-9-15,4-1-12 0,-1 1-13 0,3-3-7 16,-2 1-10-16,5 2-12 0,1 0 0 0,2 2-9 0,-2-3-6 15,5 1-6-15,-4-1-6 0,-2 0-5 16,4 1 1-16,-2-1-6 0,-1-2-4 0,-1 4 0 16,-2-4-5-16,1 0-3 0,-4 0-2 0,0-1 0 15,0 0-1-15,-4 2-4 0,1-1-2 0,-2-1 2 0,-2-1-2 16,-2 0 3-16,0 1-4 0,-3-1-9 0,-3-1 8 16,-2 2 1-16,1-3-2 0,-4 0-3 15,2-1 3-15,-2 0 2 0,-5 1-1 0,-2-4-2 16,0 1 6-16,1 0-6 0,0 2-1 0,2-4-10 0,7 0-23 15,-4-2-24-15,5 0-24 0,-2-1-41 0,4 1-63 16,1 0-64-16,1-5-57 0,2 1-51 0,-1 2-66 16,4-7-69-16,-2 1-351 0,3-2-907 0,3 2 400 15</inkml:trace>
  <inkml:trace contextRef="#ctx0" brushRef="#br0" timeOffset="189900.18">16042 10719 302 0,'-2'-5'432'0,"-2"1"16"0,1-2-9 0,2-1-9 16,-3 3-14-16,3-2-20 0,6 2-24 0,-1 0-30 15,1 1-18-15,4-1-20 0,5 1-20 0,4-1-19 16,1 1-19-16,0 0-18 0,3 1-25 0,0-1-11 16,1 2-12-16,-3 0-25 0,3-1-11 0,-4 2-16 15,-1-1-12-15,-4-1-12 0,-2 1-11 0,-2-2-5 16,-1 2-10-16,-4 1-5 0,1-2-8 0,-6 2-7 15,9 0-11-15,-9 0-5 0,7 0-3 0,-7 0-11 16,0 0-19-16,0 0-21 0,0 0-21 0,0 0-26 16,4 3-34-16,-4-3-57 0,0 4-69 0,0-4-80 0,-2 6-78 15,2-6-104-15,0 0-411 0,2 4-965 0,-2-4 427 16</inkml:trace>
  <inkml:trace contextRef="#ctx0" brushRef="#br0" timeOffset="199799.31">6810 9925 34 0,'-6'0'159'0,"6"0"-1"15,0 0-3-15,-3-3-1 0,3 3-4 0,0 0-7 16,0 0 4-16,0 0-2 0,0 0-2 0,0 0 2 16,0 0 1-16,0 0-2 0,0 0 3 0,0 0 0 15,0 0 4-15,0 0-4 0,-11 5 2 0,11-5-10 16,-3 2 1-16,3-2-3 0,0 0 0 0,0 0-10 15,-5 3 2-15,5-3-4 0,-4 2-2 0,4-2-8 16,0 0-9-16,0 0-9 0,0 0-7 0,-3 3-1 16,3-3-3-16,0 0-2 0,0 0-4 0,11 4-7 15,-5-4-4-15,2 3-4 0,-1-3-9 0,5 0 3 16,1 3-16-16,3-6 9 0,0 0-17 0,4 3-4 16,-2-1-3-16,1-2-2 0,2 2-3 0,-2-1 1 15,-5 1-4-15,1 0-4 0,-3-3-4 0,-1 4 2 16,-3-1-2-16,-2 2 4 0,1-2-4 0,-7 1-2 0,11 1 1 15,-8-3-7-15,-3 2 3 0,0 0 2 16,0 0-2-16,0 0 2 0,0 0 6 0,0 0 12 16,-21 3-4-16,14 0 7 0,-2-1 1 0,-5-1 9 0,3 1 2 15,-1 1 9-15,-1-3 4 0,1 3 7 0,-3-1 3 16,2 3 4-16,-1-4 5 0,1 0-3 0,3 1 4 16,-3 1-3-16,3-1-2 0,-1-2 1 0,2 4-6 15,2-3 1-15,1-1-6 0,1 1-1 0,5-1 0 16,-10 3-3-16,10-3-5 0,-6 1-3 0,6-1-4 15,0 0-2-15,0 0 1 0,0 0-6 0,0 0-2 16,0 0-1-16,21-6-7 0,-11 2-5 0,0 3-2 16,4-3 3-16,-2 3 3 0,3-2-11 0,3 0 6 15,0-1-11-15,-1 1-1 0,-3 0-5 0,4-1-5 16,-6-1-7-16,1 2 3 0,0 1-7 0,-4 1 0 16,1-2 3-16,-2 2-1 0,-3 1 1 0,0-1 2 15,-2-2-3-15,-3 3 5 0,0 0-2 0,0 0 1 16,0 0 0-16,0 0 2 0,0 0-1 0,-26 1 2 0,16 1 0 15,-3-1 0-15,-1 2 0 0,0-1-1 0,-1 3 2 16,-3 0 4-16,5-4 4 0,-4 1 9 16,7 2-4-16,-2-3 8 0,1 1 0 0,2 0 18 0,0 2-11 15,3-3-2-15,-1 0-1 0,1-1 4 0,6 0-4 16,-8 1-4-16,8-1 1 0,0 0-3 0,0 0 2 16,0 0-4-16,0 0-1 0,19 5 1 0,-8-5-5 15,2 1-2-15,3-3 12 0,2 3-10 0,1-4-5 16,0 1-6-16,1-1-7 0,0 1-9 0,2 0-5 15,-3 0-5-15,1 0 3 0,-3 1-3 0,-4-2 6 16,0 2-3-16,-3 1 2 0,-3-2 5 0,1 1 2 16,-3 0 3-16,-1-2-1 0,1 1 2 0,-5 2 2 15,0 0 3-15,0 0-2 0,0 0 4 0,0 0 0 16,-14-4 6-16,5 4 0 0,0 0 3 0,-4 0-1 16,0 2 0-16,2-1 3 0,-7-1-4 0,2 2 1 15,3-1 5-15,-1 3-5 0,2-2-2 0,1 3 2 16,1-4 0-16,2 2-3 0,0-2 2 0,4-1-5 15,-2 4 2-15,2-2 2 0,4-2 0 0,0 5-1 0,0-5 1 16,9 3 4-16,-1 0 0 0,2-3-4 16,5 1 1-16,2-1-19 0,5-1-16 0,-1-2-18 15,1 3-18-15,-2-1-33 0,2 0-45 0,-4-2-66 0,0-1-84 16,-5 1-96-16,-2 1-121 0,-3 1-348 0,-3 1-932 16,-5 0 413-16</inkml:trace>
  <inkml:trace contextRef="#ctx0" brushRef="#br0" timeOffset="205700.27">5358 11367 61 0,'0'18'101'0,"0"4"-12"0,4-4-8 0,-3 0 3 0,3 3 0 16,0 2-16-16,1-3-1 0,4 5-8 0,-5-7 4 16,1 1-7-16,4 5 0 0,1 0-8 15,-1-5-11-15,0 4 7 0,5-4-18 0,-1 4 4 16,9 1-9-16,-3 1-15 0,-1 1-3 0,5-2-23 16,2-1 3-16,-3 2-11 0,6-1 2 0,-1-3-13 0,4 2-1 15,3-4-7-15,-2 1-26 0,14 4-60 0,-13-6-143 16,3-2 64-16</inkml:trace>
  <inkml:trace contextRef="#ctx0" brushRef="#br0" timeOffset="205965.92">6818 12082 63 0,'29'-8'113'0,"-1"-1"-8"0,-1 0-9 15,0-1-6-15,-3-1-14 0,3-1-9 0,-3-1-6 16,1 0-2-16,-1 1-15 0,0-5-12 0,-5-1 6 15,4-3-16-15,0 1-4 0,0-4-1 0,-1 1 5 16,-2-3-12-16,0-2 0 0,-2-2 6 0,-3 1 2 16,4-14-7-16,-2 13 4 0,-8-4-8 0,2 3 6 15,-5-2-4-15,1-2 7 0,-6 1 5 0,0 3 18 16,-2-3 13-16,-4 4 7 0,-8 0 0 0,0-1-8 16,-7 1-6-16,1 4 2 0,-8-1-6 0,-14-4-6 15,-6 1-2-15,-8 6-7 0,-1 1-12 0,-7 3-16 16,-24-1-44-16,22 7-33 0,-23 0-162 0,24 4-261 15,0 3 117-15</inkml:trace>
  <inkml:trace contextRef="#ctx0" brushRef="#br0" timeOffset="207866.28">6880 7368 180 0,'-3'-3'281'0,"3"3"-10"15,-7-2-6-15,7 2-12 0,-6-4-3 0,4 2-10 16,2 2-1-16,0 0-11 0,-7-1 15 0,7 1-15 16,-5-3-6-16,5 3 5 0,0 0-4 0,-8-1-2 15,8 1-1-15,0 0-7 0,-5 0-1 0,5 0-8 16,0 0-1-16,0 0-8 0,-7-1-4 0,7 1-7 16,0 0-8-16,-1-6-11 0,1 6-8 0,-1-5-6 15,1 0-13-15,0 1-9 0,2-3-4 0,0 0-12 16,-1 0-4-16,2-4-3 0,0 2 1 0,1-3-14 15,0-1 1-15,2 2-7 0,-1-5-5 0,3-1-3 16,-4 0 2-16,3 2-6 0,-5-2-4 0,6 0 3 16,-5 1-12-16,1 1 6 0,0-2 4 0,0 5-9 15,-4 1 3-15,4-2-7 0,-3 5 2 0,-1-2-3 16,3 4 4-16,-2-1-6 0,-1 2-1 0,0 2-5 16,1-1-7-16,-1 4-32 0,0-6-11 0,0 6 0 15,4-2 0-15,-4 2 0 0,0 0 0 0,0 0 0 16,0 0 0-16,0 0 0 0,-5 14 0 0,5-9 0 0,-1 3 0 15,1-1 0-15,0 5 0 0,-3 4 0 16,3-1 0-16,-1 2 0 0,1 1 0 0,-4 2 0 0,4 0 0 16,0-1 0-16,1 8 0 0,-1-3 0 15,-1-3 0-15,1 4 0 0,0 1 0 0,-3-1 0 0,3-6 0 16,3 9 0-16,-3-6 0 0,1 3 0 0,-1-5 0 16,-1-1 0-16,1 0 0 0,0 0 0 0,0-1 0 15,0 3 0-15,0-3 0 0,-3-2 0 16,3 0 0-16,0 1 0 0,0-5 0 0,-1-1 0 0,1-3 0 15,0 2 0-15,0-4 0 0,0 1 0 0,0-2 0 16,0-2 0-16,0 4 0 0,-1-4 0 0,1-3 0 16,0 4 0-16,0-4 0 0,0 0 0 0,0 0 0 15,-4 2 0-15,4-2 0 0,-9 0 0 0,9 0 0 16,-13-4 0-16,8 3 0 0,0-1 0 0,-5 0 0 16,2-2 0-16,2 1 0 0,-4 1 0 0,-1 0 0 15,1 0 0-15,1 1 0 0,2 0 0 0,0 1 0 16,3-2 0-16,-1 1 0 0,5 1 0 0,-8-3 0 15,8 3 0-15,-7-1 0 0,7 1 0 0,0 0 0 16,0 0 0-16,-4-1 0 0,4 1 0 0,0 0 0 16,0 0 0-16,17-8 0 0,-7 7 0 0,3-1 0 15,-1 0 0-15,8-2 0 0,0 2 0 0,-1-1 0 16,9-2 0-16,-6 3 0 0,1 1 0 0,-1-3 0 16,-3 3 0-16,-1-5 0 0,-2 2 0 0,-4 3 0 15,-2-1 0-15,-1 1 0 0,-2-2 0 0,-1 3-24 16,-1-1-96-16,-5 1-31 0,10-1-46 0,-10 1-61 15,5-1-69-15,-5 1-79 0,0 0-91 0,0 0-106 16,0 0-332-16,0 0-1013 0,0 0 449 0</inkml:trace>
  <inkml:trace contextRef="#ctx0" brushRef="#br0" timeOffset="210832.64">7122 8993 56 0,'-4'-5'98'15,"-1"2"-17"-15,1-1-4 0,-4-1-9 0,2-1-8 16,0 3 2-16,0 0-5 0,0 0-7 0,-5-2-3 16,2 2-8-16,-3 1 1 0,1 2-19 0,-1-1 19 15,-1 0-6-15,1 2-5 0,-1 0 7 0,0 1-10 16,-5 2 7-16,7 2-7 0,-2-2 4 0,-4 4-7 15,4 2 2-15,1-5-3 0,0 4-2 0,-1 0 0 16,-2 2-1-16,2 1 3 0,3 0-4 0,-1 2-9 16,2 1 13-16,0-1-8 0,-3 1 6 0,4 2-2 15,1 1 2-15,-5 0-6 0,2 8 0 0,1-8-1 16,-1 6 9-16,5 1 3 0,-3-7 1 0,3 6-1 16,1-3-10-16,0-3 13 0,-1 1-3 0,3 5 5 15,-1-5-1-15,6 6 0 0,-3-5 4 0,-3-1 6 16,3 0-1-16,4 7 1 0,1-7 5 0,-1 0-2 0,0-1-2 15,-2 1 5-15,5 0 0 0,-3-2 0 0,2 2 0 16,3-2-5-16,-4-1-1 0,0 1 3 16,4-2-5-16,1 1 5 0,-2-2-8 0,-2 1 1 15,2 0 3-15,2-3 2 0,-1 3 0 0,-4-6-2 0,4 1 1 16,0 0 0-16,-1 0 2 0,-2-3-3 0,2 2 2 16,2-1-5-16,-4-2-2 0,4 2 2 0,0-2-3 15,1 1 5-15,-2-3-1 0,1 1 4 16,2 0-7-16,-2-3 4 0,4 2-7 0,-2-3 7 0,-2-1-3 15,5 0-2-15,-3-1-3 0,3-1 1 0,-3 0-1 16,3 1-5-16,-2-3-1 0,1 1-2 0,2-2 1 16,2-2-6-16,-1 1-2 0,-2-1 3 0,-2-2-5 15,5 0 1-15,-4-1-1 0,5 2-2 0,-4-3-2 16,1-1-1-16,-2 0 2 0,1-2-1 0,-1 0-1 16,0-1 0-16,2-4-4 0,0-3-8 0,-6 0 3 15,2-2-5-15,-6 0-1 0,-1-1 1 0,3-1 2 16,-4-2-2-16,0 0 4 0,-3 3 2 0,-5 0 4 15,3 0 8-15,0 4 15 0,-6 1 6 0,1-4 7 16,-3 5 8-16,0 2 12 0,0 0 7 0,-8-7 5 16,7 11 0-16,-1-3 2 0,-3 5-8 0,2-1 2 15,-3 2-2-15,5 2-2 0,-1 1-15 0,0-1 11 16,-2-3-11-16,4 4-9 0,-2-1-7 0,3 2-5 16,0-3-18-16,-2 3-18 0,5-1-25 0,0 2-34 15,1-1-35-15,0 4-70 0,-1-2-65 0,1 1-62 16,2-1-280-16,-1-1-627 0,-1 3 277 0</inkml:trace>
  <inkml:trace contextRef="#ctx0" brushRef="#br0" timeOffset="212099.52">7236 7217 50 0,'-4'2'173'0,"4"-2"15"0,0 0 5 16,-4 2 4-16,4-2 3 0,-4 1 5 0,4-1-3 0,-5 4 9 16,5-4 2-16,-5 3-4 0,5-3-1 0,-3 4 28 15,3-4-10-15,-5 2 4 0,5-2 1 0,-6 3 4 16,4-1 4-16,2-2 4 0,-6 5-5 0,2-4-1 16,1 2-4-16,3-3-4 0,-10 3-10 0,4 0-6 15,2 0-4-15,-2 0-6 0,1-1-8 0,-3 0-7 16,3 1-7-16,0 1 0 0,-3-3 9 0,3 1-14 15,0 0-5-15,0 0 1 0,-2-1-11 0,2 0 0 16,5-1-3-16,-8 2-3 0,4 0-2 0,4-2-11 16,-7 2-5-16,7-2-137 0,-4 1 0 0,4-1 0 15,0 0 0-15,0 0 0 0,0 0 0 0,0 0 0 16,0 0 0-16,0 0 0 0,0 0 0 0,17 0 0 16,-7-1 0-16,0 0 0 0,3 1 0 0,5-4 0 15,4 2 0-15,0 1 0 0,6-3 0 0,-1 2 0 16,2-1 0-16,-1 0 0 0,0 0 0 0,-6 1 0 15,5 0 0-15,-8-2 0 0,3 0 0 0,-7 2 0 16,0-1 0-16,-3 1 0 0,0 1 0 0,-4-3 0 0,-1 4 0 16,-3-1 0-16,1 0 0 0,-5 1 0 15,8-1 0-15,-8 1 0 0,8-1 0 0,-8 1 0 16,4-1 0-16,-4 1 0 0,0 0 0 0,0 0 0 0,0 0 0 16,0 0 0-16,0 0 0 0,0 0-17 0,0 0-306 15,-25 3-34-15,18-3-28 0,7 0-16 0,-10 2-14 16,3 0-18-16,0 1-7 0,2-2-12 0,-3 0-6 15,0 1-294-15,-3-1-815 0,4-1 361 16</inkml:trace>
  <inkml:trace contextRef="#ctx0" brushRef="#br0" timeOffset="212550.37">7262 7088 236 0,'0'-5'251'0,"3"0"8"0,-4-1-6 15,2 2 1-15,-1 0 2 0,1-2 5 0,1 2-7 0,-1 2 5 16,-1-3-3-16,0 0 5 0,1 2 2 0,-1 3-1 16,1-5 3-16,-1 5 2 0,2-2-6 15,-2 2-13-15,0-5-11 0,0 5-15 0,0 0-15 16,0-5-19-16,0 5-18 0,0 0-17 0,0 0-13 0,0 0-8 15,0 0-4-15,0 0-5 0,2 12 5 0,-2-8-7 16,2 3-5-16,0 1-7 0,1 4 4 16,-2 0 0-16,1 0-14 0,0 4-13 0,0 0 10 0,-2 3-10 15,1 0-2-15,2-1-8 0,-3 4 10 0,0-3-8 16,0 0-3-16,0 0-13 0,1 6-1 0,1-6 3 16,-2 1-1-16,2 0 0 0,-2-1-12 0,0 0 0 15,0 0-10-15,4-1 4 0,-4-1-6 0,1 1 1 16,1-2-5-16,-2 0-4 0,0-4-18 0,2-2-13 15,-2 4 0-15,1-5 0 0,2 2 0 0,-3-5 0 16,1 3 0-16,3-4 0 0,-4 2 0 0,0 0 0 16,3-1 0-16,-1-4 0 0,-2-2 0 0,0 9 0 15,0-9 0-15,1 3 0 0,2 0-31 0,-3-3-98 16,1 3-45-16,-1-3-71 0,0 0-81 0,0 0-102 16,0 0-118-16,0 0-506 0,0 0-1140 0,0 0 504 15</inkml:trace>
  <inkml:trace contextRef="#ctx0" brushRef="#br0" timeOffset="213283.42">6627 10735 85 0,'0'4'115'0,"0"-4"-3"16,-1 8-1-16,-2-7-5 0,2 5 1 0,1-6 8 0,-2 6-7 15,0-4 0-15,1 2 5 0,0-2 2 0,1-2-1 16,-7 3 1-16,7-3-3 0,-6 2-2 16,6-2-11-16,0 3-11 0,0-3-27 0,0 0-39 0,0 0-51 15,0 0-77-15,-9-10-192 0,6 8-321 0,3-2 143 16</inkml:trace>
  <inkml:trace contextRef="#ctx0" brushRef="#br0" timeOffset="214282.34">7633 6928 25 0,'-1'-6'260'0,"-1"3"1"0,1-5-4 16,-1 1 1-16,2 1 0 0,-3 0-3 0,6 3 11 16,-6-2 1-16,3-2 9 0,0 2 3 0,0 0 8 15,-1 0 8-15,1 5 8 0,0-6 1 0,0 3 3 16,0 3-12-16,0-6-8 0,0 6-13 0,0 0-8 15,0 0-15-15,0 0-25 0,0 0-18 0,0 0-9 16,0 0-10-16,0 0-6 0,-3 15-7 0,6-10-13 16,-2 1-16-16,3 5 3 0,0 0-10 0,-3 0-6 15,4 4-8-15,-1 3 1 0,-1-1-4 0,-1 2-8 16,2 5-2-16,0-3-7 0,-4 4-71 0,0 1-35 16,2 0 0-16,-2 1 0 0,-1-2 0 0,3 0 0 15,-3 1 0-15,0-7 0 0,-3 0 0 0,3 0 0 0,0 5 0 16,-2 1 0-16,2-7 0 0,0-1 0 0,-1 0 0 15,1 0 0-15,-2-3 0 0,2-1 0 0,1 3 0 16,-1-4 0-16,1-1 0 0,-1 0 0 16,-2-4 0-16,3 1 0 0,0-2-253 0,0-1-179 0,3 0-69 15,-2-3-72-15,-1-2-499 0,6 0-1162 0,-6 0 514 16</inkml:trace>
  <inkml:trace contextRef="#ctx0" brushRef="#br0" timeOffset="214632.94">7871 7275 212 0,'0'-5'446'0,"0"2"28"0,0 3 21 16,-5-6 12-16,5 6-13 0,-2-4-13 0,2 4-33 15,-1-5-4-15,1 5-35 0,0 0-32 0,0 0-20 16,-4-2-21-16,4 2-22 0,0 0-26 0,0 0-18 16,0 0-23-16,-1 12-21 0,-2-9-15 0,2 1-23 15,-1 0-22-15,2 0-14 0,-3 0-15 0,3 0-15 16,0-4-11-16,-1 5-7 0,1-2-11 0,0-3-11 15,-3 4-82-15,3-4 0 0,0 0 0 0,0 5 0 16,0-5 0-16,0 0 0 0,0 0 0 0,0 0 0 16,0 0 0-16,8-16 0 0,-7 9 0 0,0 0 0 15,1-3 0-15,0 2 0 0,0-2 0 0,-1 5 0 16,-1-2 0-16,2 1 0 0,-2 1 0 0,2 2 0 16,-2-1 0-16,0 4 0 0,0 0 0 0,0 0 0 15,0 0 0-15,0 0 0 0,-12 8 0 0,7-2 0 16,1 1 0-16,-1 2 0 0,0-2 0 0,1 2 0 15,-1-4 0-15,1 3 0 0,2-2 0 0,-1 0-13 16,2-4-399-16,-2 3-87 0,3-2-82 0,0-3-534 16,0 0-1207-16,0 0 534 0</inkml:trace>
  <inkml:trace contextRef="#ctx0" brushRef="#br0" timeOffset="-214296.57">8015 6943 171 0,'0'-4'456'0,"0"4"4"16,-1-7 9-16,1 7-7 0,-1-7-14 0,1 3-22 15,-3-1-18-15,3 0-23 0,3 1-18 0,-3-1-20 0,1 2-14 16,0-1-20-16,2-5-19 0,-2 7-9 0,4-4-16 16,0 0-29-16,2-1-21 0,-2 2-17 0,2-2-23 15,2 3-22-15,-1-1-12 0,1 0-24 16,2 1-10-16,-2 0-3 0,2 2-13 0,0 1-16 0,-1 1-10 15,-2 1-12-15,2 1-6 0,-1 2 5 0,0 1-8 16,-2 2-6-16,-1 2-5 0,0 2 2 0,-2-1-12 16,-4 2-3-16,1 2-1 0,-2 4-12 0,-3-1 3 15,2-1-9-15,-6 0-4 0,2 0-15 0,-3 2 17 16,0-1 2-16,-1-2-8 0,-1 1 4 0,2 0 3 16,2-6-15-16,-1 0 19 0,-1-1-8 0,3-3 4 15,-1 1 7-15,5-3 7 0,-1 0 12 0,-1-1-2 16,3 1 9-16,1-4-20 0,0 0-17 0,0 0 0 15,0 0 0-15,0 0 0 0,0 0 0 0,8-12 0 16,-3 9 0-16,6-4 0 0,-6 4 0 0,6-3 0 16,0 2 0-16,1 1 0 0,-2-2 0 0,4 0 0 15,0 3 0-15,-4 1 0 0,4 1 0 0,4 1 0 16,-1 2 0-16,-3 0 0 0,-1 0 0 0,1 1 0 16,-1 1 0-16,2 3 0 0,1 1 0 0,-5-2 0 15,0 0 0-15,2 4 0 0,-5-1 0 0,-1 0 0 16,-3 0 0-16,-1 0 0 0,-3 1 0 0,0 3 0 15,-2-4 0-15,-3 1 0 0,-2 3 0 0,0-4 0 16,-3 2 0-16,-3 0 0 0,-1-1 0 0,3 0 0 16,-6 0 0-16,-2-2 0 0,5-2 0 0,1 0 0 0,-5 1 0 15,4-3 0-15,0-2 0 0,1 1 0 16,1-3 0-16,0 2 0 0,4-3 0 0,-1 0 0 16,3-3 0-16,1 2 0 0,-2-4-250 0,5-1-157 15,-1-6-90-15,2 0-87 0,1-5-492 0,4-1-1165 0,4-5 516 16</inkml:trace>
  <inkml:trace contextRef="#ctx0" brushRef="#br0" timeOffset="-213797.49">8432 6885 356 0,'-3'-10'463'0,"2"2"3"0,-3 2 11 15,0 0-4-15,3-2-14 0,1 0-20 16,1 3-24-16,3-2-27 0,-3-2-26 0,7 1-19 15,-3-1-33-15,4 2-21 0,0-3-25 0,3 4-23 0,0-2-25 16,1 3-18-16,0-1-20 0,0 0-25 0,-1 3-12 16,0 1-14-16,1 0-13 0,-2 2-12 0,-2 0-5 15,3 3-21-15,-3 1-1 0,-3 3-13 16,2 1-14-16,-5 2 7 0,0 1-3 0,-2 4-10 0,-2 1 1 16,-3 1-14-16,-2 1 0 0,-2-1 2 0,1 1-3 15,-1 0-5-15,-2 0-1 0,1-1-5 0,0-1 2 16,0-3 0-16,1 0 3 0,2-3 3 0,-1-1 3 15,2 1 1-15,1-4-16 0,1-2 16 0,0 4-6 16,1-6 0-16,-1 2 5 0,3-1 4 0,0-3 0 16,6 4-8-16,1-2 2 0,-7-2-9 0,11 0 2 15,-3-2 0-15,3-1-5 0,2 2-4 0,0-1 2 16,1 1 1-16,4-1-4 0,1 2-6 0,0-1-3 16,-6 1 0-16,0 1 0 0,0 3 0 0,-1-2 0 15,1 3 0-15,-3 0 0 0,1 0 0 0,-1 2-3 16,-4-1-5-16,1 2 2 0,-2 2 4 0,-3-1 2 0,-2 1-3 15,-1 0 1-15,0 1 3 0,-6 0-12 16,0 4 19-16,-4-3-2 0,-3 1 5 0,0 0-2 16,-6 4-9-16,-2-1 0 0,5-3 0 0,1-4 0 15,-1 1 0-15,-2 1 0 0,1-2 0 0,3-1 0 0,3-1 0 16,1-2 0-16,2-3-24 0,0 3-85 16,0-4-52-16,3 0-89 0,6-1-91 0,-8-4-91 15,5-2-99-15,2 0-527 0,2-4-1145 0,2-1 507 16</inkml:trace>
  <inkml:trace contextRef="#ctx0" brushRef="#br0" timeOffset="-213564.13">8772 6986 74 0,'0'-4'446'0,"0"4"22"0,0-4 11 0,0 4 2 0,1-6-25 15,2 3-26-15,0 2-15 0,4-3-34 16,4 2-19-16,2-1-35 0,1-2-25 0,1 1-30 15,6 1-20-15,-3 0-36 0,1 2-19 0,-1-2-17 16,4 1-20-16,-2 0-13 0,-1 1-18 0,-1 0-26 0,-1-4-25 16,-5 4-31-16,0 2-27 0,-1-1-30 0,-3 0-35 15,-8 0-38-15,13-1-42 0,-13 1-42 16,10-1-36-16,-6 2-35 0,-4-1-40 0,0 0-49 16,0 0-52-16,0 0-65 0,0 0-244 0,-26-3-744 0,17 0 329 15</inkml:trace>
  <inkml:trace contextRef="#ctx0" brushRef="#br0" timeOffset="-213329.88">8915 6803 208 0,'-1'-6'437'0,"-3"2"41"15,0-1 16-15,0 0 12 0,-1 0 0 0,1 2-10 16,0-1-15-16,3 3-26 0,1 1-40 0,-6-3-17 16,6 3-7-16,0 0-17 0,-4 9-5 0,1-1-8 15,2 4-15-15,1 2-15 0,0 5-19 0,0 6-19 16,1 3-21-16,2-4-23 0,-2 4-230 0,-1-1-19 15,0 0 0-15,3-1 0 0,-2 1 0 0,-1 1 0 16,5-2 0-16,-4-1 0 0,-1 1 0 0,3-1 0 16,-2-1 0-16,-1-5 0 0,3 0 0 0,-3 2 0 15,0-3-123-15,-3 0-437 0,3 1-143 0,-1-3-432 16,-2 0-1228-16,2-3 543 0</inkml:trace>
  <inkml:trace contextRef="#ctx0" brushRef="#br0" timeOffset="-212546.48">10446 11651 388 0,'-1'-3'406'16,"1"3"-2"-16,0 0-14 0,0 0-3 0,0 0-3 15,0 0-6-15,0 0-7 0,0 0-5 0,0 0-5 16,0 0-18-16,0 0 3 0,0 0-21 0,0 0-16 16,0 0-16-16,0 11-17 0,0-11-17 0,0 0-32 15,0 0-22-15,0 0-17 0,-2 6-25 0,2-6-14 16,0 0-35-16,0 0-44 0,0 0-49 0,0 0-61 16,0 0-86-16,0 0-116 0,0 0-131 0,0 0-173 15,0 0-420-15,0 0-1047 0,-15-11 463 0</inkml:trace>
  <inkml:trace contextRef="#ctx0" brushRef="#br0" timeOffset="-211497.51">7710 7825 120 0,'-1'-4'409'0,"-1"0"2"0,2 4 4 15,-1-7-8-15,1 3 4 0,0 4-7 0,-3-5-11 16,3 1-18-16,0 4-18 0,-1-4-27 16,1 4-21-16,0 0-23 0,0 0-27 0,0 0-11 0,0 0-8 15,-9 10-13-15,6-1-12 0,-2 3-21 0,-2 4-15 16,2 2-12-16,-2 8-6 0,2-1-11 0,0 0-17 16,0 3-13-16,4-4-10 0,-1 0-9 0,2-5-15 15,4 0 1-15,-1-1-21 0,2-1 3 0,0-1-10 16,3-3-3-16,-2-3-1 0,3 0-3 0,-1-2 0 15,1-3 0-15,2-1 14 0,1-2-8 0,-1-2 3 16,-1-1 5-16,1-1 3 0,0-1 4 0,-1-5-40 16,-1 0-33-16,-1-1 0 0,2-5 0 0,-1 0 0 15,-1-2 0-15,-2-1 0 0,-2-2 0 0,1 0 0 16,-2-8 0-16,-3 2 0 0,0 0 0 0,-3 6 0 16,2-6 0-16,-7 2 0 0,2 4 0 0,-2 3 0 15,2 1 0-15,-2 5 0 0,2 3 0 0,-1-2 0 16,-2 3 0-16,-1 4 0 0,2 2 0 0,2 1 0 15,-2 6 0-15,-2 2 0 0,1 2-257 0,4 0-120 16,1 5-73-16,-1 3-76 0,8 0-76 0,0-1-395 16,5-2-1080-16,1-1 479 0</inkml:trace>
  <inkml:trace contextRef="#ctx0" brushRef="#br0" timeOffset="-211213.05">8112 7949 22 0,'0'-4'529'0,"-1"-1"17"0,0 1 18 16,1 4-12-16,-4-4-15 0,1 1-32 0,3 3-30 16,-4-3-32-16,4 3-30 0,0 0-33 0,0 0-30 0,0 0-40 15,-3-2-21-15,3 2-21 0,0 0-21 16,0 0-24-16,-8 8-15 0,5-5-24 0,0 2-23 16,0-1-7-16,1-2-17 0,-1 2-22 0,2 0-4 15,1-4-14-15,-3 7-6 0,1-5-12 0,2-2-5 0,0 5-5 16,0-5-11-16,0 0-58 0,0 0 0 0,0 0 0 15,2 3 0-15,-2-3 0 0,0 0 0 0,0 0 0 16,9-10 0-16,-6 5 0 0,0-5 0 0,0 4 0 16,-1-2-57-16,2 0-130 0,-4 0-57 0,0 2-57 15,2-1-63-15,-2 3-60 0,0 1-78 0,0 3-78 16,0-5-342-16,0 5-1000 0,0 0 443 0</inkml:trace>
  <inkml:trace contextRef="#ctx0" brushRef="#br0" timeOffset="-210646.92">8492 7718 49 0,'6'-16'417'0,"1"-1"2"0,-2-1-18 0,-1 1-8 15,1 2-5-15,-4 2-11 0,0 4-16 0,-1-2-14 16,-1-1-14-16,-2 2-20 0,-2 1-18 0,-1-1-24 15,1 5-17-15,-4 1-18 0,-1-3-17 0,-2 6-7 16,-2 1-19-16,1 3-12 0,3 0-15 0,-8 3-8 16,8-1-7-16,-7 6-12 0,3-2-6 0,0 5-6 15,4-1-11-15,5 1-11 0,0-2-4 0,0 4 3 16,3-4-15-16,5 1 3 0,-1 0-6 0,4-1-11 16,-1 2-6-16,2 0 10 0,3 0-22 0,-2-4 0 15,3 2-4-15,1-1-11 0,1-1 0 0,-4-1-10 16,1-2 5-16,-1 0-7 0,0 0-5 0,1 0-2 15,1 2 0-15,-2-1 1 0,-3 0-4 0,4 1-6 16,-3-2 4-16,-1 4-4 0,-1-3 4 0,0 2-12 16,-2 1 9-16,-1 0-7 0,-2 0-2 0,0-1 2 0,-2 2 5 15,-3-2 3-15,0 1 7 0,-2-1-2 16,1 0 7-16,-3-1 10 0,-1 0-7 0,2-4-31 0,-1 2 0 16,-1 0 0-16,-2-3 0 0,3 2 0 15,-1-3 0-15,1-1 0 0,0-1 0 0,-4-1 0 0,6 0 0 16,-2-2 0-16,0-6 0 0,-1 5 0 0,1-3 0 15,1-4 0-15,2 0 0 0,2-3 0 0,1-5 0 16,1 1 0-16,0 1 0 0,4-1 0 0,2 0 0 16,3 2 0-16,1 0 0 0,1-1 0 0,-2 2 0 15,5 2 0-15,-2-1 0 0,-1 5 0 0,5-4 0 16,-5 3 0-16,5 3 0 0,-1-3 0 0,1 1 0 16,-1 1 0-16,-3 0 0 0,3 1 0 0,-2 2 0 15,0 0 0-15,-1 0-315 0,-3 1-103 0,-2 1-53 16,1 0-64-16,-1 2-61 0,-5 0-380 0,10 3-1058 15,-10-3 468-15</inkml:trace>
  <inkml:trace contextRef="#ctx0" brushRef="#br0" timeOffset="-209929.92">8754 7714 21 0,'0'0'258'0,"0"0"1"16,0 0 2-16,-7-3 3 0,7 3 3 0,-3-3 7 0,3 3 15 15,-4-1 9-15,4 1 11 0,-3-4 8 16,3 4 2-16,0 0 4 0,-2-7-2 0,2 4-10 0,0 3-12 16,1-5-14-16,0 2-20 0,3-4-15 15,0 4-18-15,4-2-23 0,-1-2-20 0,5 3-20 0,-2 1-19 16,0-1-13-16,4 1-5 0,-3 1-24 0,2 1-8 15,-1 2-12-15,-2 1-13 0,3 0-7 0,-4 4-10 16,-1 0-2-16,-1 2-10 0,-3 1-1 0,0 1-7 16,-4 3-7-16,0-2-6 0,-1 3-3 0,-3 1-1 15,-5 1-3-15,4-1-3 0,-3-5 2 0,0 5-6 16,-2-2-2-16,0 0 6 0,2-3-4 0,1-1-1 16,-1 1 1-16,2-6-3 0,1 1 1 0,1 2 8 15,1-4 1-15,0 1-4 0,2-2 13 0,-4 1-1 16,5-3 1-16,-1 4 0 0,1-4 3 0,0 0-4 15,0 0 2-15,7 4-3 0,-7-4 10 0,12 0-15 16,-5 0 5-16,3 0-9 0,1-1 6 0,2 1-5 16,1 1-7-16,-4 0 0 0,4 1 0 0,-1 1-3 15,0-1-2-15,5 3-1 0,-7-1-1 0,5 3 0 16,-5-1 2-16,0 0-1 0,0 0 1 0,-2 1-8 16,-2 1 8-16,0 1-4 0,-3 0 3 0,2 0-1 15,-6 0-3-15,1 1 9 0,-2 1-4 0,1-4-5 16,-4 4 0-16,0-3 8 0,-1 1 9 0,-4 0 15 15,2 0-3-15,-1-1 3 0,-2 1 1 0,-2-2 8 0,1 0 1 16,-6 0 0-16,2-1-3 0,-3 1-4 16,1-3-7-16,3-1-28 0,0 0 0 0,0 0 0 15,4 0 0-15,-3-2 0 0,0 2 0 0,3-2-2 0,1 0-87 16,2-1-49-16,0 0-59 0,-1-1-72 0,8 1-80 16,-10 0-79-16,10 0-96 0,-5-3-509 0,5-1-1119 15,0 4 496-15</inkml:trace>
  <inkml:trace contextRef="#ctx0" brushRef="#br0" timeOffset="-209480.92">9306 7728 452 0,'0'-6'488'0,"0"-1"11"0,0-2-10 0,0 3-21 16,0-2-22-16,-1 3-16 0,-2-2-22 0,2 2-23 15,-3 1-30-15,0 0-23 0,0 0-25 0,-2 2-28 16,2 0-19-16,4 2-24 0,-11 0-25 0,11 0-6 16,-11 5-22-16,3 2-14 0,-2-3-5 0,5 1-22 15,0 3-8-15,-4-2-24 0,4 2 2 0,1-4 0 16,2 5-20-16,-1 0-4 0,3 0 0 0,3 1-12 16,-2 0-5-16,4-2-1 0,-1 2-9 0,2 0-10 15,1-3 7-15,0 1-12 0,3 0-6 0,2 1-3 16,-2 2-6-16,2-3-25 0,2 3-6 0,-5-1 0 15,6-2 0-15,-2 4 0 0,1-1 0 0,-1-2 0 16,-3 0 0-16,2 0 0 0,-1 2 0 0,-2-2 0 16,1-1 0-16,-2 3 0 0,-2-1 0 0,0 0 0 15,-3 0 0-15,1 0 0 0,-3 0 0 0,1-2 0 16,-4 2 0-16,-1-3 0 0,-2 3 0 0,1-3 0 16,-3 2 0-16,-2-1 0 0,-1-1 0 0,0 1 0 15,-2-1 0-15,-4 0 0 0,4-2 0 0,-3 1 0 16,1-2 0-16,-4 1 0 0,5-1 0 0,-2-3 0 0,2 0 0 15,2-1 0-15,-1 0-12 0,0-1-146 0,4-1-55 16,-1-2-53-16,5-1-63 0,1-2-59 16,-3 0-67-16,3-4-70 0,3-5-450 0,1 1-1055 0,2-3 468 15</inkml:trace>
  <inkml:trace contextRef="#ctx0" brushRef="#br0" timeOffset="-209213.64">9342 7727 271 0,'0'-3'462'0,"-4"-1"5"16,3-1 13-16,-2 1-6 0,3 4-16 0,-4-5-21 15,4 5-18-15,4-10-33 0,3 7-14 0,3-2-22 16,0-1-24-16,1 0-17 0,6 1-30 0,1-1-21 16,1 0-20-16,9-2-16 0,-1 2-29 0,1 1-16 15,0 0-17-15,-6 4-17 0,5-2-11 0,-8 0-13 16,-1 1-14-16,-3 2-5 0,-3-1-12 0,-1-3-7 15,-2 3-3-15,-2-1-7 0,-1 1-3 0,0 1-5 16,-2-1-13-16,-4 1-2 0,0 0-10 0,9 0-26 16,-9 0-39-16,0 0-55 0,0 0-63 0,0 0-74 15,0 0-91-15,0 0-87 0,0 0-111 0,-13 9-533 16,7-6-1128-16,0 0 499 0</inkml:trace>
  <inkml:trace contextRef="#ctx0" brushRef="#br0" timeOffset="-203512.43">8737 8496 248 0,'-7'1'316'0,"-1"1"-8"0,0 1-4 0,2 1-4 15,-3-2 7-15,4 0-3 0,0 1-4 0,0-2-6 16,1 0-2-16,-3 2-2 0,5-1-6 0,2-2-7 16,0 0-8-16,-8 2-11 0,7 1-7 0,1-3-10 15,0 0-6-15,0 0-9 0,11 3-15 0,2-3-18 16,0-1-27-16,5 0-8 0,1 1-10 0,0-2-22 16,4-1-14-16,-1-1-25 0,5 2-19 0,-7 1-34 15,2-2-30-15,-4 2-43 0,0-1-46 0,-8 0-56 16,3 2-51-16,-3-2-52 0,-5 0-39 0,-5 2-42 15,6 4-53-15,-6-4-49 0,0 0-323 0,0 0-812 16,-15 9 360-16</inkml:trace>
  <inkml:trace contextRef="#ctx0" brushRef="#br0" timeOffset="-203314.28">8694 8681 13 0,'-4'4'319'15,"0"0"5"-15,2-1 2 0,-1 0 0 0,2-1 1 16,1-2 5-16,1 6 0 0,-1-6-7 0,9 1-15 15,-4 0-15-15,3-1-13 0,-2 0-16 0,6 1-17 16,0-1-26-16,0-1-22 0,2 1-16 0,3-1-24 16,-1 0-10-16,3-1-20 0,-5 2-33 0,3-1-37 15,-2 1-43-15,-2 0-45 0,4 0-60 0,-4-1-64 16,-2 1-54-16,2 1-62 0,-3-1-73 0,0-3-72 16,2 2-216-16,-5 1-680 0,4-1 301 0</inkml:trace>
  <inkml:trace contextRef="#ctx0" brushRef="#br0" timeOffset="-202797">9163 8497 40 0,'0'-5'390'16,"0"-1"-7"-16,0-2-5 0,2 2-13 0,-2 0-6 15,4 0-11-15,0 1-8 0,1-1-12 16,4 0-15-16,0-1-10 0,1 0-14 0,3-3-21 15,0 4-20-15,-2 3-21 0,3-2-18 0,-1 2-19 0,-3 2-16 16,4-1-19-16,-2 3-9 0,-1 0-24 0,1 3-10 16,-3 1-11-16,1 2-10 0,-4-1-15 0,0 2 0 15,-4 2-11-15,1 0-5 0,-3 3-2 0,-2-2-10 16,0 5-6-16,-2 0 0 0,-1-1-3 0,-5-1-4 16,2 1 1-16,2-4-10 0,-2 0 1 0,-2 1 6 15,2-2 11-15,0-1-2 0,3 0 1 0,-1-2 13 16,1-4 2-16,-2 3 2 0,4-1 5 0,0 0 9 15,-1-3 2-15,2 2 7 0,2-4 1 0,0 0-10 16,-2 2 2-16,2-2-12 0,0 0 4 0,0 0-17 16,18-2 2-16,-10 1-9 0,2-2-7 0,-1 0-8 15,4 1 13-15,0 0-19 0,0 2 2 0,-2 0-6 16,2 1 0-16,-2 2-3 0,2 1-7 0,-1 1 2 16,0-1-3-16,-2 3-6 0,0 0-4 0,0 4-9 15,-3-2-1-15,-2 2 5 0,-2 1-4 0,0 1 10 16,-3-2-7-16,0 7 2 0,-2-2-11 0,-3-1 11 15,1-2 6-15,-3-4-17 0,-3 6 22 0,-2-1-9 16,-3-2 5-16,1-2 9 0,-2-1 5 0,-3 0 11 16,0-1 6-16,2 0-3 0,-2-3 9 0,0-1 3 15,6 0-11-15,0-2-8 0,-1 1 4 0,1-2 0 0,0-1-27 16,2 0-34-16,5-1-44 0,-2-1-74 16,4-1-98-16,4 3-105 0,-2-7-113 0,7 3-120 15,2-5-439-15,5 2-1113 0,0 0 493 0</inkml:trace>
  <inkml:trace contextRef="#ctx0" brushRef="#br0" timeOffset="-202596.59">9654 8802 242 0,'0'0'546'16,"0"0"25"-16,-7-13 4 0,7 10-12 0,0 3-20 15,0-7-20-15,2 3-21 0,0-3-43 16,1 0-38-16,2 2-36 0,2-3-42 0,0 1-30 0,-1-2-34 15,2 1-29-15,-1 1-27 0,1 0-35 0,-3 0-39 16,0 1-63-16,4 1-70 0,-5 1-72 0,1 1-91 16,-1-3-98-16,0 3-90 0,0 2-93 0,-4 1-86 15,0 0-395-15,0 0-985 0,0 0 436 0</inkml:trace>
  <inkml:trace contextRef="#ctx0" brushRef="#br0" timeOffset="-202314.28">10046 8471 438 0,'3'-16'485'16,"-2"0"6"-16,0 6-9 0,0-2 4 0,-1 1-6 16,0 1-17-16,2 3-10 0,0 1-27 0,-4 0-18 15,4 3-41-15,-2 3-31 0,-4-6-54 0,4 6-11 16,0 0-10-16,0 0-21 0,-15 18-2 0,7-7-29 0,-1 7-13 15,2 6-12-15,-5 1-16 0,6 2-13 16,-2-1-13-16,2 3-14 0,-2 1-9 0,3 0-13 16,-1 0-11-16,2-1-13 0,0 1-82 0,0-2 0 15,0-1 0-15,-1-1 0 0,5-5 0 0,-3-3 0 16,2 0-31-16,1-1-153 0,0-2-88 0,0-5-94 0,-1 1-94 16,-2-5-100-16,1-2-493 0,4-2-1141 15,-2-2 504-15</inkml:trace>
  <inkml:trace contextRef="#ctx0" brushRef="#br0" timeOffset="-201929.47">10355 8479 3174 0,'2'-11'268'0,"-4"2"7"0,1-1 23 0,-3 4 7 0,1 0 4 16,2 0-15-16,-4 1-26 0,2 2-25 0,2 0-17 15,-5 1-14-15,6 2 7 0,0 0 12 16,-9 7 2-16,6-1-3 0,0 4-10 0,0 2-9 15,-1 0-15-15,0 7-12 0,-1 6-19 0,0 1-14 0,-1 0-16 16,2 2-10-16,0-2-106 0,1 1-19 0,3 0 0 16,0-1 0-16,2 0 0 0,0-1 0 0,2-1 0 15,1-6 0-15,2-2 0 0,2 1 0 0,2-2 0 16,-2 0 0-16,1-5 0 0,-1-2 0 0,2-2 0 16,1 0 0-16,1-2 0 0,-3-1 0 0,4-2 0 15,-1-2 0-15,0-1 0 0,-2-2 0 0,0-2 0 16,0 1 0-16,-1-4 0 0,-2 1 0 0,0-3 0 15,-2-4 0-15,-2 0 0 0,-2-2 0 0,-3-1 0 16,1 0 0-16,-1 1 0 0,-2 2 0 0,-4 0 0 16,-2 6 0-16,0 0 0 0,-3 3 0 0,-4-1 0 15,-1 6 0-15,-2 1 0 0,-3 1 0 0,5 0 0 16,1 5 0-16,-1 0 0 0,1 3 0 0,5-3-181 16,4 1-230-16,-3 0-79 0,4 1-90 0,3-2-509 15,4-2-1178-15,3 1 521 0</inkml:trace>
  <inkml:trace contextRef="#ctx0" brushRef="#br0" timeOffset="-201547.55">10829 8478 168 0,'0'-10'522'0,"3"3"15"15,-6-1-7-15,-2-2-13 0,3 2-24 0,-6 1-24 16,4 2-26-16,-1 0-15 0,-1 0-35 0,-2 2-34 0,3-1-18 15,-3 3-39-15,3 0-20 0,-3 1-20 0,8 0-32 16,-12 4-17-16,8 1-26 0,1 4-26 16,-2 0-3-16,4 2-13 0,2 0-19 0,0 1-9 0,3 1-10 15,4 1-10-15,3 1-7 0,-2-1-13 0,5 1-4 16,3-1-3-16,0-2-11 0,3 4-8 0,-2-4-1 16,4 3-5-16,-6-4-5 0,-2 1-6 0,3 1-19 15,-4-3-15-15,1 4 0 0,-5-4 0 0,-3-2 0 16,1 2 0-16,-2 1 0 0,-2-2 0 0,0 1 0 15,-3-1 0-15,-4 2 0 0,0-1 0 0,-2 0 0 16,-3-2 0-16,-3 3 0 0,-3-3 0 0,1 2 0 16,-4-1 0-16,2-3 0 0,-4-1 0 0,0 2 0 15,2-3 0-15,-1-2 0 0,2 1 0 0,6 0 0 16,-2-3 0-16,0 1 0 0,6-2 0 0,0 0 0 16,2-2-116-16,0-1-75 0,0-1-76 0,4-4-65 15,-1 1-69-15,4-1-61 0,4-7-78 0,-2 4-441 16,5-3-1062-16,-1-2 470 0</inkml:trace>
  <inkml:trace contextRef="#ctx0" brushRef="#br0" timeOffset="-201346.8">10891 8478 180 0,'-7'-4'397'0,"2"-3"19"0,0 3 8 16,0-3 13-16,-3 0 13 0,2 4 14 0,2-2-9 0,2 1-18 15,-1-1-17-15,3 5-23 0,0-7-34 16,9 4-19-16,1-4-29 0,3 3-28 0,3 0-29 15,4 1-23-15,-1 0-27 0,0 1-28 0,0-2-47 16,-1-1-57-16,0 3-65 0,-4 1-79 0,-4 1-95 0,4-2-86 16,-5 3-113-16,-1 0-122 0,0 0-444 0,-2 1-1003 15,-6-2 444-15</inkml:trace>
  <inkml:trace contextRef="#ctx0" brushRef="#br0" timeOffset="-195230.52">13136 6189 131 0,'6'-7'336'0,"-6"7"-9"0,0 0-21 15,0 0-11-15,6-1-8 0,-6 1-21 0,0 0-2 16,0 0-25-16,0 0-15 0,0 0-10 0,0 0-15 16,0 0-7-16,0 0 1 0,0 0-3 0,0 0-6 15,0 0-11-15,0 0-4 0,0 0-11 0,-3 8-3 16,3-8-9-16,-3 4-9 0,3-4-6 0,-1 4-8 16,1-4-6-16,-4 3-2 0,4-3-11 0,0 0-5 15,0 0-9-15,-5 2-3 0,5-2-1 0,0 0 1 16,0 0 2-16,0 0 6 0,0 0-1 0,0 0 1 15,0 0 1-15,0 0-15 0,0 0-3 0,0 0-7 16,0-10-4-16,0 10-11 0,4-9-3 0,-4 3-2 0,1 0-8 16,1-1-3-16,0 0-3 0,-2 2 0 15,0-2-1-15,3-4 3 0,-2 1-12 0,2-2 1 16,-1 1-7-16,-1 3 2 0,2-3-6 0,0 0 7 16,-1 1 7-16,-1 3 7 0,2 2-4 0,-2-3 3 0,2 2 12 15,-1 2 0-15,-2-3-3 0,2 4 9 16,0 0-15-16,-2 0-4 0,0 3 2 0,0 0-12 0,0 0-2 15,0 0-2-15,0 0 2 0,0 0 4 16,-6 12-7-16,2-4 9 0,1 2 6 0,0 2-1 0,0 3 2 16,0 4-2-16,0 0 2 0,-1-1 5 0,-1 1-16 15,0 6 16-15,0 0-4 0,-2-1 10 16,2 1-13-16,1 0-9 0,-1 1-22 0,0-2-4 0,2-5 0 16,0 0 0-16,0-1 0 0,-1 1 0 0,2-1 0 15,-1 0 0-15,2-3 0 0,-1-3 0 0,1 1 0 16,-2-2 0-16,2-1 0 0,0-1 0 0,1-3 0 15,-1 0 0-15,1 0 0 0,-3-2 0 0,3-1 0 16,0-3 0-16,0 5-66 0,0-5-123 0,0 0-80 16,0 0-90-16,0 0-73 0,0 0-89 0,0 0-86 15,-5-15-351-15,8 7-1039 0,2 2 460 0</inkml:trace>
  <inkml:trace contextRef="#ctx0" brushRef="#br0" timeOffset="-194897.1">13292 6407 67 0,'0'0'418'0,"0"0"20"15,2-4 13-15,-2 4-2 0,3-3-3 0,-3 3-7 16,5-4-2-16,-5 4-12 0,7-2-21 0,-5 0-6 16,3 1-15-16,-5 1-33 0,9-2-12 0,-5 1-18 15,-4 1-21-15,0 0-18 0,9 1-20 0,-9-1-29 16,10 3-12-16,-3-1-18 0,-1 0-19 0,2 1-14 15,2 2-16-15,0 1-14 0,0-2-11 0,7 3-15 0,-2 0-65 16,3-1-48-16,-1 0 0 0,2 1 0 16,-2 0 0-16,-1 0 0 0,2-1 0 0,-3 0 0 15,-4 0 0-15,3-1 0 0,-4 0 0 0,-1 0 0 0,1-3 0 16,-5 2 0-16,3-2 0 0,-3 0 0 0,-1 1 0 16,2-2 0-16,-2 2 0 0,-4-3 0 0,5 2 0 15,-2 0-198-15,-3-2-70 0,0 0-46 0,2 3-56 16,-2-3-35-16,0 0-54 0,0 0-56 0,0 0-429 15,0 0-1023-15,0 0 453 0</inkml:trace>
  <inkml:trace contextRef="#ctx0" brushRef="#br0" timeOffset="-194580.91">13586 6341 222 0,'-3'-5'359'0,"2"-2"17"16,1 1-2-16,-4 0 13 0,2-1 4 0,-1 2 13 15,1 0 8-15,0 1-7 0,-3 0-13 0,4 1-8 16,-2-2-16-16,3 5-25 0,-1-4-18 0,-1 2-25 16,2 2-24-16,-4-4-28 0,4 4-14 0,0 0-14 15,0 0-12-15,-12 8-6 0,8-1-10 0,1-1-5 16,-1 2-11-16,0 3-7 0,0 1-6 0,-2 2-5 16,-2 2-11-16,0 2-8 0,2-1-109 0,2 3-30 15,-1-1 0-15,0 0 0 0,-4 0 0 0,6 1 0 16,-3 4 0-16,2-6 0 0,2 0 0 0,-5-2 0 15,3 4 0-15,-2-2 0 0,2 0 0 0,-1-2 0 16,0 0 0-16,1-4 0 0,0 0 0 0,4 0 0 16,-4-2 0-16,2 1 0 0,-2 0 0 0,0-1 0 0,3-1 0 15,-3 0 0-15,2-3 0 0,0 0-353 16,2 0-193-16,2-4-114 0,-2 4-446 0,0-6-1197 16,0 0 529-16</inkml:trace>
  <inkml:trace contextRef="#ctx0" brushRef="#br0" timeOffset="-194047.28">13894 6391 78 0,'0'-5'422'0,"0"-2"8"0,0 3 1 0,0 0-4 0,0 4-14 15,0-7-18-15,0 7-20 0,-1-4-21 16,1 4-16-16,0 0-10 0,0 0 2 0,0 0-14 16,0 0-24-16,-5 17-3 0,-2-6-11 0,3 0-16 15,-3 7-15-15,-1-1-16 0,0-1-8 0,2 2-20 0,-7 7-7 16,5-7-17-16,2 1-14 0,-4 5-12 0,4-5-18 15,0 1-9-15,5 0-11 0,-1-1-12 0,0-1-17 16,2 1-1-16,4-1-3 0,-3-1-6 0,5-3-48 16,0-1-28-16,0-3 0 0,3 1 0 0,0-2 0 15,0 0 0-15,0-2 0 0,0-3 0 0,5 0 0 16,-1-3 0-16,-3 1 0 0,4-4 0 0,-2 0 0 16,0-1 0-16,-1-2 0 0,-1-3 0 0,3 1 0 15,-3-2 0-15,0-4 0 0,0-1 0 0,-1-1 0 16,-2-2 0-16,0-7 0 0,2 7 0 0,-4-9 0 15,-1 8 0-15,-4-10 0 0,0 2 0 0,0 0 0 16,-2 7 0-16,-1 1 0 0,-3-1 0 0,-1 1 0 16,2 4 0-16,-4-1 0 0,3 6 0 0,-4 0 0 15,1 4 0-15,0-2 0 0,-3 6 0 0,1-2 0 16,-1 6 0-16,2-2 0 0,-1 3 0 0,1 2 0 16,-1 3-36-16,5-2-376 0,1 3-46 0,1 2-53 15,4-1-69-15,-3 0-453 0,8 1-1118 0,-1 0 495 16</inkml:trace>
  <inkml:trace contextRef="#ctx0" brushRef="#br0" timeOffset="-193696.63">14285 6707 433 0,'0'0'521'0,"0"0"19"15,0 0 18-15,0 0-9 0,0 0-21 16,0 0-11-16,0 0-34 0,0 0-37 0,0 0-24 15,0 0-33-15,0 0-31 0,0 0-32 0,0 0-29 16,-4 8-27-16,4-8-22 0,-5 3-22 0,0 1-21 0,1-1-30 16,3 2-8-16,-3-1-19 0,1 0-14 0,2-1-13 15,-1 2-13-15,2-2-86 0,-2 0-22 16,2-3 0-16,0 0 0 0,0 8 0 0,0-8 0 0,2 4 0 16,-2-4 0-16,2 2 0 0,-2-2 0 0,0 0 0 15,0 0 0-15,9-7 0 0,-5 4 0 0,2-1 0 16,-2-2 0-16,1-1 0 0,3-1 0 0,-7 1 0 15,3 1 0-15,0 1 0 0,-3-1 0 0,4 3 0 16,-2-1 0-16,1 2 0 0,-2-2 0 0,-2 4 0 16,0-4 0-16,0 4 0 0,0 0 0 0,0 0 0 15,0 0 0-15,-15 8 0 0,7-6 0 0,6 2-142 16,-5 1-347-16,2 1-86 0,1-3-90 0,3 2-389 16,-4 0-1141-16,5-5 505 0</inkml:trace>
  <inkml:trace contextRef="#ctx0" brushRef="#br0" timeOffset="-193146.51">14723 6668 296 0,'8'-8'403'0,"5"-5"21"16,-7 4-10-16,1-2-15 0,-3-1-4 0,3-4-14 15,-3 1-20-15,-3 2-15 0,-1-5-26 0,-2 2-20 0,-3-2-22 16,0 2-16-16,-6 2-19 0,1 1-21 16,-4 1-18-16,-3 0-14 0,2 5-13 0,-5 0-19 15,2 3-8-15,-1 1-15 0,0 3-13 0,-1 3-16 16,2 3-9-16,2 1-1 0,-1 2-14 0,3-1 3 0,0 3-2 16,5-2-4-16,4 3-2 0,1 0-6 0,0 0 5 15,4 4-7-15,0 1-7 0,4-2 2 16,1 1-5-16,0 0-1 0,8 0-8 0,-3 1-3 15,3-3-8-15,5 6-6 0,-4-6 3 0,1 0-8 0,6 4-2 16,-7-6-2-16,4 10-7 0,-6-10-2 0,3 0 4 16,-3 3-4-16,1 1 3 0,-3-3-2 0,-1 2-6 15,-1 1 1-15,-3-6-17 0,-2 2 16 16,-2 0 1-16,-2-3-9 0,-2 4 21 0,-2-2-18 0,0-3 6 16,-3 2-5-16,-2-1 8 0,-3-2-5 0,2-1 9 15,-1 2 14-15,-2-4 9 0,-2 0 11 0,3-1 4 16,-3-3 6-16,2 0 15 0,-2-2-57 0,2 0-20 15,1-2 0-15,3 1 0 0,-2-4 0 0,2 0 0 16,5-2 0-16,-3-1 0 0,4-1 0 0,-1-4 0 16,4 3 0-16,2-4 0 0,0-1 0 0,6 0 0 15,-2-1 0-15,4 0 0 0,5 2 0 0,0-6 0 16,5 3 0-16,2 0 0 0,-6 6 0 0,3 1 0 16,-3 2 0-16,2 1 0 0,0 1 0 0,-1 2 0 15,-2 1 0-15,0 2 0 0,-4-1 0 0,2 2 0 16,-2 2 0-16,-2 0-149 0,2 0-269 0,0 1-63 15,-3 0-69-15,2 2-60 0,2-2-388 0,-2 2-1080 16,-1 1 478-16</inkml:trace>
  <inkml:trace contextRef="#ctx0" brushRef="#br0" timeOffset="-192664.31">15020 6690 37 0,'1'-3'385'0,"2"0"19"0,-1-3 21 0,1 0-10 15,2 2 3-15,0-2 1 0,3-2-6 0,-1 1-20 0,2 2-26 16,2-2-23-16,0 3-20 0,1-1-27 0,0 0-28 16,1 2-25-16,6 1-25 0,-6 2-24 15,0 0-17-15,1 0-20 0,-4 2-16 0,3 1-15 16,-7 1-12-16,1-1-14 0,0 3-14 0,-4 0-5 0,1 1-15 16,-2 0-8-16,-4 3-8 0,-3 0-1 0,1 1-5 15,-4-3-7-15,-3 4 1 0,-3-2-5 16,2-2-7-16,-3 1 17 0,-2-1-3 0,3 1 8 0,1-4 12 15,4 1-5-15,-3 0-3 0,5-1-7 0,-2-1-7 16,5-1 5-16,-3 2-9 0,3-2 10 0,1 1 3 16,3-4-3-16,-1 6 1 0,1-6-4 0,7 8-8 15,-2-3-4-15,2-2-2 0,2-1-2 0,0 2-5 16,1 2 0-16,1 0-4 0,4 2-1 0,0 2 0 16,-2-2 5-16,2 3-18 0,-2-1 7 0,-3-2-2 15,-2 3-2-15,4-1-5 0,-7 0-6 0,2 1 3 16,-2-2-2-16,-2 2-2 0,-2 1 4 0,1-4-4 15,-4 2 3-15,0-1 8 0,-2 1-17 0,-5-3 10 16,0 0 6-16,-4 0 7 0,-2-1 11 0,3-1 9 16,0 0 3-16,-4-3 0 0,1 2 6 0,-4-2-4 15,0-1-6-15,2 0-4 0,3-1-3 0,2 0-6 16,-2 0-17-16,4 0 0 0,1-1 0 0,0 0-60 16,4 1-53-16,-1-1-69 0,6 1-93 0,-4-4-98 15,4 4-86-15,0 0-92 0,0 0-479 0,15-9-1115 16,-1 6 492-16</inkml:trace>
  <inkml:trace contextRef="#ctx0" brushRef="#br0" timeOffset="-192347.58">15494 6837 132 0,'1'-3'436'0,"1"-4"9"15,-4 1 11-15,1-1 1 0,0 3-9 0,-3-2-17 16,0 3-27-16,-1 1-23 0,-1-1-29 0,6 3-29 15,-9 0-31-15,9 0-11 0,-8 5-12 0,5 0-10 0,2 2-23 16,0 1-17-16,3 5-20 0,1 2-19 16,1 1-11-16,4 2-26 0,2-2-10 0,-4 2-14 15,4 0-13-15,-1-1-15 0,1 1-4 0,-1-1-12 0,-1 0-3 16,0 0-12-16,-2-2 5 0,-1 0-17 0,-5-3-4 16,2-1-3-16,-2 3-2 0,-2-3-1 0,-3 1-8 15,1-3-8-15,-5 1 5 0,3-1-3 16,-4-1-6-16,-2-2 12 0,2 0-15 0,-2 0 1 0,-1-1-2 15,0-2-1-15,-1 1 3 0,1-2-6 0,3 1-18 16,-3-1-29-16,4-2-30 0,1 0-43 0,-1-2-59 16,3-1-86-16,2-3-84 0,0 0-86 0,0-1-99 15,3-4-449-15,2 0-1052 0,3-3 466 0</inkml:trace>
  <inkml:trace contextRef="#ctx0" brushRef="#br0" timeOffset="-192179.67">15539 6840 370 0,'0'-5'419'16,"0"-5"19"-16,0 4 7 0,0 0 8 0,2 0-5 16,-2-1-19-16,1 1-25 0,3 1-30 0,4 0-31 15,1 0-38-15,1 1-24 0,3 0-31 0,5 3-30 16,0-2-17-16,1 3-57 0,-1 3-72 0,2-2-81 16,8-1-115-16,-1 6-107 0,-9-2-122 0,4-2-124 15,3 3-262-15,-3 0-797 0,-1-2 352 0</inkml:trace>
  <inkml:trace contextRef="#ctx0" brushRef="#br0" timeOffset="-191964.32">15974 7118 353 0,'-5'1'480'0,"0"0"-10"0,2 0 31 16,3-1 15-16,-7 2-7 0,7-2-34 0,0 0-35 0,0 0-41 15,0 0-40-15,0 0-36 0,9-10-27 0,-3 9-29 16,3 0-52-16,4 1-46 0,5-1-59 16,0 2-65-16,4 1-85 0,-2 2-81 0,9-1-70 0,-9 4-71 15,0 0-64-15,0-3-78 0,-3 5-361 0,1-2-827 16,-9-1 367-16</inkml:trace>
  <inkml:trace contextRef="#ctx0" brushRef="#br0" timeOffset="-191812.5">16078 7274 256 0,'-19'7'268'0,"0"2"12"0,1-3 14 15,1 1 13-15,5-3 18 0,1 2 3 0,2-3 11 16,2 2 18-16,4-2 13 0,-1 2-17 0,4-1-32 16,4-1-31-16,-1 2-30 0,4-3-24 0,6 2-31 15,4 0-48-15,-1-3-58 0,5 0-77 0,7-1-86 16,-8 0-99-16,1-1-93 0,7-2-98 0,-7-3-351 16,6 2-764-16,-5-1 338 0</inkml:trace>
  <inkml:trace contextRef="#ctx0" brushRef="#br0" timeOffset="-191564.32">16520 7045 6 0,'-2'-11'424'15,"1"-1"29"-15,-3 3 14 0,1-1 16 0,-1 0 12 16,2 2-7-16,-1 2-15 0,-1-1-29 0,4 2-27 16,-2 1-34-16,2 4-38 0,-8-3-22 0,8 3-17 15,0 0-7-15,-6 7-15 0,2-2-19 0,0 7-25 16,-1-1-16-16,-3 3-17 0,3 4-19 0,0 2-16 15,1 4-18-15,-4 2-11 0,3 0-16 0,-1-1-8 16,-3 2-17-16,3 0-4 0,-1-3-36 0,0 4-62 16,0-5 0-16,0 0 0 0,0-3 0 0,1-4 0 15,-2 1 0-15,3 1 0 0,1 1-36 0,-1-3-175 16,1-1-78-16,3-5-78 0,-2 1-82 0,2-1-75 16,1-3-87-16,4-2-340 0,0 1-1030 0,1-3 456 15</inkml:trace>
  <inkml:trace contextRef="#ctx0" brushRef="#br0" timeOffset="-191281.02">16681 7345 382 0,'0'-4'419'0,"-5"-1"20"0,4 1 9 16,-3 1 6-16,0-1-7 0,0 2-15 0,-1 0-25 16,0-1-19-16,5 3-31 0,-10-1-31 0,10 1-27 15,-12 3-26-15,9-1-29 0,-1 0-27 16,1 2-9-16,-4-1-29 0,2 1-19 0,3 0-15 0,-2 0-12 15,2 2-14-15,-1-3-8 0,2-1-11 0,0 3-12 16,1-5-3-16,-2 8-4 0,1-5-17 0,1-3-4 16,3 4-1-16,-3-4-4 0,0 0-9 0,9-2-7 15,-9 2-3-15,9-4-7 0,-2-3 5 0,0 3-9 16,0-1 3-16,1-2-9 0,0 0 1 0,-1 0-27 16,-3 1-22-16,1 2-36 0,-1-1-56 0,0 3-73 15,2-1-88-15,-6 1-80 0,0 2-51 0,0 0-58 16,0 0-448-16,0 0-995 0,0 11 440 0</inkml:trace>
  <inkml:trace contextRef="#ctx0" brushRef="#br0" timeOffset="-190747.44">17167 7361 2801 0,'14'-15'157'0,"-2"0"-27"0,3-6 42 0,-5 6 14 16,0-2 29-16,4-6-7 0,-3 1 1 0,-4 6-5 16,-2-1-2-16,-1-1 5 0,-3 2 0 0,1 3-2 15,-5-3-15-15,1 6-12 0,-6-3-15 0,-1 0-3 16,-3 2-14-16,1 3-4 0,-1 1-14 0,-5 2-13 0,0 0-8 16,-1 3-9-16,-1 3-6 0,1 1 9 15,-1 3-13-15,2 2-1 0,2 2-11 0,2 3-1 16,0 0-1-16,1 0-2 0,3 1-5 0,0 3 2 15,1-2-9-15,4 1-1 0,3 0 1 0,2 3 4 0,1-3-11 16,1 1 0-16,2-1-8 0,0 2-7 16,4-2-1-16,0-1-3 0,4 2-4 0,-4-2 0 15,0 2-5-15,2-1-3 0,1 1 4 0,-2-2-8 16,3 1-4-16,-4 0 0 0,0-1-5 0,0 0-1 0,-5-2-2 16,1-1-6-16,-4 0 2 0,3 2-4 0,-4-5 5 15,-1 6-2-15,-2-3 3 0,1-3 0 16,-2 1-5-16,-3-3 1 0,0 1 2 0,-1-2 4 0,-1-1-3 15,-1-1 4-15,-3-2-4 0,0 0 6 0,-1-1-4 16,-2 1 11-16,-2-2 7 0,-1-4 12 0,3 1 0 16,-2-2-35-16,3 0 0 0,0-3 0 0,3 2 0 15,3 1 0-15,2-4 0 0,3 3 0 0,1-3 0 16,6 0 0-16,3 0 0 0,4-5 0 0,2 1 0 16,6 1 0-16,2-3 0 0,7 0 0 0,-1 0 0 15,3 0 0-15,-1 2 0 0,0-2 0 0,2 3 0 16,0 0 0-16,0 2 0 0,-5 0 0 0,1 1-217 15,2-2-122-15,-9 7-75 0,3 0-76 0,-4-3-100 16,1 3-434-16,-6 1-1109 0,3-2 491 0</inkml:trace>
  <inkml:trace contextRef="#ctx0" brushRef="#br0" timeOffset="-190247.65">17651 7274 220 0,'3'-6'455'16,"1"2"16"-16,-2-2 1 0,3 2-14 0,0 0-25 15,-1-2-27-15,5 1-30 0,-5 2-30 0,4-2-27 16,1 0-31-16,0 0-30 0,3 5-24 0,-3 0-25 16,3 0-21-16,-1 1-20 0,-2 3-19 0,3 2-14 15,-1 1-16-15,0 1-11 0,-4 1-16 0,0 2-14 16,-1 0-17-16,-5 1-11 0,2 1-8 0,-6-1-5 0,2 0-4 15,-8 2-2-15,5 1-9 0,-7-1 3 0,-2-3-1 16,0-2-5-16,0 1-1 0,-1-4 3 16,0 1 8-16,0-3 8 0,-3 0 4 0,4-2 8 15,2 0 12-15,1 0 6 0,1-1 9 0,3 0 9 0,-1 0 12 16,2 0-8-16,5-1 6 0,0 0-11 0,-7 2-6 16,7-2-8-16,0 0-9 0,0 0-3 0,0 0-3 15,16 4-14-15,-9-2-1 0,0-1 3 16,2 1-11-16,0 3-2 0,3-2-10 0,-1 2 2 0,-1 3-1 15,4-4-1-15,-2 2-3 0,-2 0-5 0,3 3-2 16,0-1 0-16,-3-1 2 0,0 1-5 0,-1 2 6 16,3 0-4-16,-4-2-2 0,-1 0 1 0,-2 1-8 15,-2-2-3-15,-2 0 7 0,-1 1-6 0,-1-3 2 16,-3 3 8-16,1-3-2 0,-3-1-9 0,-3 0 2 16,-4 1 7-16,-2 0-6 0,-6-3 3 0,4-1-1 15,-3-1 2-15,-1 0 0 0,-1-1 0 0,3 2 3 16,-1-3-24-16,1 3-21 0,8-2-39 0,-1 2-52 15,2-1-64-15,4 1-77 0,6-1-65 0,-8 0-71 16,8 0-84-16,0 0-503 0,0 0-1075 0,0 0 475 16</inkml:trace>
  <inkml:trace contextRef="#ctx0" brushRef="#br0" timeOffset="-189847.65">18147 7419 435 0,'4'-11'465'0,"-3"0"17"0,-2 1 2 0,1-2-8 16,-4 2-17-16,-1-2-20 0,-1 2-27 0,-1 2-32 15,-2 0-31-15,2 3-25 0,-1 0-34 0,1 3-19 16,-1 2-35-16,0 1-14 0,0 0-23 0,2 2-15 16,0 2-12-16,-1 3-18 0,3 1-16 0,3 2-16 15,0 3-7-15,3 1-6 0,1 0-1 0,2 3-27 16,4-2-2-16,-3 3-10 0,3-2-10 0,0 0-4 15,4 1-7-15,-3 0-7 0,0-3-3 0,1-1 2 0,-2 0-5 16,0 1-3-16,-2-3-9 0,-2-3 2 0,0 3-5 16,2-1-3-16,-5-1 2 0,6 1-1 15,-4-1-4-15,-3-1-1 0,4 0-2 0,-2 0-3 16,-2-2 1-16,-1-1-3 0,0 1-6 0,0 0 10 0,0 0-3 16,-4 0 1-16,3-1-8 0,-3-1-2 0,-5 1 5 15,3-1-1-15,-4 0 1 0,1 0 5 16,-3-1-8-16,1-2 1 0,-5 0-3 0,4-2 8 0,-4 2 7 15,3-1-22-15,1-2-19 0,-2 2-24 0,2-1-30 16,2-3-40-16,1 1-55 0,0-1-71 0,4-4-78 16,0 3-84-16,0-1-93 0,2-2-479 0,3-1-1062 15,3-2 470-15</inkml:trace>
  <inkml:trace contextRef="#ctx0" brushRef="#br0" timeOffset="-189646.43">18142 7486 202 0,'0'-7'380'0,"0"1"23"0,1-1 18 0,-1 1 11 16,2-1 2-16,0 1-6 0,2 0-19 0,4-2-19 16,1 4-21-16,2-1-20 0,3 2-19 0,7 0-27 15,-1 2-18-15,3-1-22 0,5 1-33 0,0 0-24 16,0 1-14-16,1 1-13 0,-9 0-27 0,3-1-16 16,-3 2-31-16,-3-1-21 0,2 0-29 0,-7-1-32 15,-2 3-34-15,-1-3-25 0,1 0-32 0,-5 0-39 16,-5 0-46-16,7-1-70 0,-7 1-66 0,0 0-74 15,0 0-116-15,-20-10-360 0,10 5-908 0,0-1 402 16</inkml:trace>
  <inkml:trace contextRef="#ctx0" brushRef="#br0" timeOffset="-180697.62">11095 4483 101 0,'0'-7'335'0,"0"-1"-7"0,0 1-3 16,0 1-17-16,0-2 4 0,1 2 5 0,-1 0 0 16,2 1 0-16,-2-1 4 0,0 2 0 0,0-1 0 15,1 1-1-15,0 0-4 0,-1 4-6 0,0-7-7 16,0 7-6-16,-1-5-8 0,1 5-23 0,-1-3-8 16,1 3-13-16,0 0-16 0,0 0-9 0,0 0-15 15,0 0-13-15,0 0-16 0,-2-4-13 0,2 4-15 16,0 0-13-16,-6-1-9 0,6 1-8 0,0 0-6 15,0 0-4-15,0 0-76 0,0 0-32 0,0 0 0 16,0 0 0-16,0 0 0 0,0 0 0 0,0 0 0 16,0 0 0-16,0 0 0 0,-6 7 0 0,3-3 0 15,3 0 0-15,-4 1 0 0,4 1 0 0,-1 3 0 16,-4 0 0-16,5 1 0 0,-1-2 0 0,1 6 0 16,0-2 0-16,1 4 0 0,-1-4 0 0,5 3 0 0,-4-3 0 15,2 0 0-15,3 2 0 0,-2-4 0 16,2 1 0-16,1 0 0 0,0-2 0 0,1 1 0 15,1-3 0-15,1-1 0 0,-1 1 0 0,0-3 0 16,4 0 0-16,-3 0 0 0,3-4 0 0,0-1 0 0,3-4 0 16,6-1 0-16,5-7 0 0,-3-3 0 0,8-3 0 15,1-1 0-15,8-10 0 0,0-5 0 0,5-1 0 16,-1-4 0-16,-2-2 0 0,5-1 0 0,0 1 0 16,-3 1 0-16,-2 4 0 0,-4 4 0 0,-11 9 0 15,1 3 0-15,-5 3 0 0,2 0 0 0,-12 5 0 16,5 2 0-16,-6-1 0 0,-3 2 0 0,2 5 0 15,-6-2 0-15,-1 3 0 0,1 0 0 0,-3 1 0 16,2 1 0-16,-1-4 0 0,-4 6 0 0,4-2 0 16,-1-1 0-16,-3 3 0 0,2-2 0 0,-2 2 0 15,0 0 0-15,0 0 0 0,0 0 0 0,0 0 0 16,0 0 0-16,0 0 0 0,-5 13-26 0,4-9-1336 16,-3-1-1474-16,4-3 653 0</inkml:trace>
  <inkml:trace contextRef="#ctx0" brushRef="#br0" timeOffset="-177447.43">8994 9172 67 0,'0'-5'438'0,"1"2"10"0,2-3-6 0,-2 1-5 0,1 3-14 16,-1-1-18-16,1 1-21 0,-2 2-26 0,0 0-24 15,5-3-20-15,-5 3-11 0,0 0-13 16,8 6-14-16,-5-2-17 0,0 5-18 0,1 0-17 0,2 1-22 16,1 1-13-16,-2 5-11 0,2-2-18 0,4 0-18 15,-1 0-9-15,3 1 0 0,0-1 8 0,2-5-32 16,-2 2-7-16,6-5 6 0,0 3-3 0,7-5-6 16,-6 0-3-16,2-4-2 0,6 0-9 0,3-3 8 15,-2-3-4-15,-2-2-10 0,0 2 9 0,0-5-9 16,0 2-35-16,-2-5-44 0,2 2 0 0,-9 2 0 15,0 0 0-15,-4-2 0 0,4 1 0 0,-3 4 0 16,-2 1 0-16,-2 1 0 0,1 1 0 0,-3 0 0 16,0 3 0-16,1 2 0 0,0 3 0 0,-1 1 0 0,1 1 0 15,-1 2 0-15,0-1 0 0,0 3 0 16,4 4 0-16,1-2 0 0,0 3 0 0,0 0 0 16,4-3 0-16,-5 1 0 0,2 1 0 0,1-2 0 0,0 0 0 15,1-2 0-15,1-2 0 0,-2 1 0 0,2-3 0 16,1 0 0-16,-2-3 0 0,3-1 0 15,2 0 0-15,-1 1 0 0,-1-3 0 0,2-2 0 0,-4 1 0 16,2-3 0-16,-1 3 0 0,2-2 0 0,-1-3 0 16,-2 1 0-16,5-1 0 0,-1 0 0 0,4-1 0 15,-6 0 0-15,0 3 0 0,1 0 0 0,-5 1 0 16,5 2 0-16,-8 0 0 0,4 3 0 0,-4 1 0 16,1 1 0-16,-2-1 0 0,-2 4 0 0,3-1 0 15,-3 1 0-15,-1 0 0 0,4 0 0 0,-3 0 0 16,-1 1 0-16,5-3 0 0,1 3 0 0,1-1 0 15,-1-1 0-15,2 0 0 0,2-2 0 0,1-1 0 16,-1-3 0-16,3 0 0 0,-4 0 0 0,4-3 0 16,-2-3 0-16,-2 2 0 0,-1 1 0 0,-5-2 0 15,0 0 0-15,-2-3 0 0,-1 3 0 0,-2-4 0 16,1 1 0-16,0-1-110 0,-7 3-461 0,3 0-142 16,0-1-421-16,-3 1-1227 0,2 3 544 0</inkml:trace>
  <inkml:trace contextRef="#ctx0" brushRef="#br0" timeOffset="-158180.62">11039 16830 69 0,'-5'6'336'15,"-2"0"-14"-15,5 4-17 0,-2 0-20 0,1 1-11 16,6 5-16-16,-3 0-18 0,0-3-13 0,5 3-18 16,-1-1-12-16,4 2-22 0,-1-2-17 0,2 1-6 15,0 0-24-15,5-3-14 0,-1 0-9 16,1 0-10-16,0-1-5 0,0 0-17 0,2-1-17 0,-2-3-10 16,2 2 19-16,-2-3-15 0,4 0-2 0,0 0 1 15,-5-6-9-15,3 5-12 0,1-4 10 0,2-2-7 16,-2-1-3-16,2 1-5 0,-1-1-5 0,1-1 4 15,0 1-12-15,0 0 1 0,3 1 4 0,-2 0-1 16,7 1-3-16,-6 2-3 0,-2-1 3 16,3 1 9-16,2 5-11 0,-5-3 5 0,-1 2-5 0,-1-1-5 15,1 2 11-15,-2 1-7 0,-2-2 2 0,0 2 4 16,4 0 3-16,-2 0-2 0,-1-1 5 0,2-2-1 16,0 2 5-16,-1-2-7 0,2 0 3 0,2-1-4 15,-2-3-7-15,4 0 3 0,7-4 3 16,-6 4-5-16,3-6 10 0,6-2-11 0,-2-1 3 15,1-3 2-15,1-1-11 0,0-3 6 0,2-3 1 0,-2 2-1 16,-2 3-6-16,-1-3 2 0,-2 5 2 0,1 3 6 16,-9 3 6-16,-1 0 5 0,0 5-1 0,-4 2 1 15,-4-2-4-15,3 3 3 0,-3 1-5 0,-2 3 1 16,0-1 4-16,-2 1-5 0,-2 2 1 16,1 0 2-16,0-2-7 0,-2 2 2 0,-1-2-4 0,1-1-1 15,-1-1 5-15,5 2-6 0,-1-3-4 0,2 1 5 16,2-1-6-16,0-2 2 0,6-1 2 0,3-1-6 15,-1 4-1-15,3-6-6 0,7-3-8 0,-1 0-5 16,-5 2-2-16,6-3-20 0,-1-2 11 0,-9 2 2 16,2-1 3-16,-1 2-11 0,1-3-3 15,-5 3 8-15,0 1-2 0,-6-1-6 0,-1 2-11 0,-3 1 19 16,4 0-7-16,-4 1-11 0,-5 0-21 0,0 0-62 16,8 4-34-16,-8-2-49 0,1 1-50 0,-1 1-56 15,0 2-276-15,-3-1-643 0,1 0 285 0</inkml:trace>
  <inkml:trace contextRef="#ctx0" brushRef="#br0" timeOffset="-156730.08">4626 16446 166 0,'-3'-7'292'0,"2"1"-24"0,1 2-20 0,-1 1-24 15,-2-1-20-15,3 4-11 0,-1-3 4 0,1 3-3 16,0 0-2-16,4 15-5 0,-2-2-12 16,1 4-10-16,0 0-16 0,0 2-21 0,1 0-5 0,0 0-8 15,1 2-13-15,3 1-10 0,1 3-7 16,1-9-1-16,1-1-17 0,1 2-23 0,8-1 15 15,-1-5-10-15,1-2 2 0,9-1-8 0,2-3-2 16,1-4 3-16,-3-1-7 0,4-6 0 0,3 0-2 16,0-3-11-16,-3-2 3 0,2-2-6 0,-1-2 4 15,-1 0-5-15,2-1 6 0,-3-2-10 0,1 2 3 16,-3 2 2-16,-5 2-13 0,-5 6 1 0,-2 1-1 16,0 4-3-16,-5 0 5 0,1 3-8 0,-1 4 5 15,2 2 1-15,-6 1 6 0,4 3-8 0,0 2 5 16,-4 0-3-16,1 1 2 0,-1 1-7 0,1-1-1 15,0-1 2-15,3-1 3 0,1 0-2 0,1 0-4 16,1-3-1-16,3-2 5 0,1-2-15 0,2-1 12 16,5-2-11-16,5-3 18 0,2-4 0 0,-2-1-6 15,-1-1 8-15,1-2-9 0,-3-2 3 0,2-2-1 16,0 1 3-16,-3-2-16 0,-3-2 16 0,2 6 7 16,-11-1 7-16,3 3 6 0,1 0 4 0,-11 3 4 15,4 2-4-15,-6 2 2 0,0-2 8 0,-7 2 5 16,13 0-3-16,-8 3-2 0,1 2-2 0,-3-1-2 15,-2 3-4-15,-1-7-2 0,3 8-5 0,-1-2-20 16,-2 0 12-16,0 0-21 0,0-1-19 16,4 1-52-16,-1-3-58 0,-1 2-57 0,-2-5-60 0,9 4-91 15,-9-4-327-15,0 0-721 0,0 0 319 0</inkml:trace>
  <inkml:trace contextRef="#ctx0" brushRef="#br0" timeOffset="-155445.86">5403 12260 2345 0,'0'0'23'0,"0"0"-32"0,0 0 9 16,0 0-4-16,0 0-3 0,-10 9 5 15,7-3-2-15,3 2 2 0,0 3 0 0,0 0 1 16,4 3-5-16,1 0-9 0,4 1-6 0,0 1 2 15,4-2 4-15,2-2 0 0,2 0-3 0,3-3 8 0,6 0 0 16,2-3-2-16,-1-2 2 0,-2-2 11 16,6-3 4-16,-4-1-4 0,3-2 9 0,-1-3 2 15,0 0 4-15,0-3 6 0,-2-1 1 0,4-3 0 16,-4-1 7-16,2 1 0 0,2 2 1 0,-5-4 8 0,1 3-5 16,0 2 12-16,-9 4 2 0,1 5 0 0,-1-1 5 15,0 1 0-15,0 3 0 0,2 5 5 16,-7 0-7-16,3 5 1 0,-2 1-6 0,-3-1-2 15,2 4-4-15,-2 2-3 0,2-1-3 0,0 1-1 0,2 3-5 16,-2-7 7-16,2 0-6 0,2 2 2 0,1-7 2 16,4 2 2-16,-3-6-4 0,9 2 1 0,-6-2-2 15,6-3 3-15,1-2-4 0,0 0-3 0,6-5-1 16,-7 0-3-16,4-3 1 0,-1 2-5 0,-3-1-1 16,-1-1 4-16,-7 5 0 0,2-3 5 0,-3 1 2 15,-2 2 8-15,-2 0-3 0,-6 3 3 0,3 1-1 16,-2 0 5-16,-3 4 6 0,0-1-1 0,-3 3 3 15,1 4-3-15,-3 1-8 0,2-1 11 0,-1 4-10 16,-2 1 2-16,1-3-5 0,1-1 1 0,1 0-4 16,0 0 10-16,2 0 9 0,3-3-7 0,0-1-7 15,3-1 5-15,1-1-8 0,0-3-12 0,6-1-41 16,2-1-45-16,-2-2-54 0,-1-2-72 0,-1 1-86 16,3 0-98-16,-2-5-226 0,2 2-648 0,-1-3 288 15</inkml:trace>
  <inkml:trace contextRef="#ctx0" brushRef="#br0" timeOffset="-155296.75">7435 12501 568 0,'0'0'563'16,"-18"-7"-23"-16,14 5-49 0,-1-1-74 0,0-2-120 16,3-3-157-16,3-2-144 0,3-1-177 0,7-4-292 15,7-4-510-15,6-1 226 0</inkml:trace>
  <inkml:trace contextRef="#ctx0" brushRef="#br0" timeOffset="-125897.88">19241 3800 180 0,'0'0'290'0,"-4"-6"-9"0,4 6-6 0,0-3-9 15,0 3-14-15,0-5-5 0,0 5-10 0,0-5 6 16,0 5-4-16,0-4 1 0,0 4-4 0,0 0-4 16,0-4-5-16,0 4-5 0,0 0-13 0,0 0-10 15,-6-3-14-15,6 3-14 0,0 0-10 0,0 0-7 16,0 0-3-16,0 0 25 0,-4 11-2 0,2-5-12 15,0 1-7-15,-2 4 5 0,3 0-2 0,-3 5-4 16,4 0-18-16,-4 2 1 0,2 0-5 0,-1 1-6 16,1 2 1-16,-1 3-2 0,2-4-11 0,0 7-6 15,-2-1 11-15,6 1-2 0,-3-1-3 0,0 0-7 16,1 1-3-16,-2 2 0 0,1 0 1 0,0 0-6 16,0 0-16-16,-2 1-8 0,-1 0 2 0,3 1-31 15,-2 1-46-15,1-3 0 0,-2 5 0 0,2 12 0 16,1-10 0-16,-1-1 0 0,0-1 0 0,-1 2 0 15,0 11 0-15,0-11 0 0,1 10 0 0,-1-11 0 16,-1 1 0-16,-1 11 0 0,3-12 0 0,-3 0 0 16,2 11 0-16,-1-11 0 0,3 0 0 0,-3 1 0 15,0-1 0-15,0 10 0 0,2-9 0 0,-1 11 0 16,1-13 0-16,1 2 0 0,0-2 0 0,1 1 0 16,2-1 0-16,0 3 0 0,-2-2 0 0,0 1 0 15,2-3 0-15,-1 2 0 0,-2-1 0 0,2 3 0 16,-2-5 0-16,1 3 0 0,-1-3 0 0,0 5 0 15,0-4 0-15,0 0 0 0,-1-1 0 0,1 0 0 0,-2 3 0 16,1 11 0-16,1-12 0 0,-1 0 0 16,-1 0 0-16,2 2 0 0,-1-1 0 0,0-3 0 15,1 2 0-15,-1 1 0 0,-1-2 0 0,0 1 0 16,-1 1 0-16,2-1 0 0,-4-1 0 0,0-2 0 16,2 0 0-16,-2 2 0 0,3-1 0 0,-5 1 0 0,3-1 0 15,-2-1 0-15,2-2 0 0,-1 4 0 0,1-1 0 16,0 3 0-16,-1-1 0 0,4-3 0 0,-2 5 0 15,-3-1 0-15,2-1 0 0,3 0 0 16,-3 0 0-16,0 0 0 0,3-1 0 0,-3 0 0 0,0 1 0 16,3 1 0-16,-7-3 0 0,3-1 0 0,1 0 0 15,-1 0 0-15,-3 1 0 0,2 1 0 0,1-1 0 16,1 0 0-16,-3 1 0 0,1 3 0 0,-1 10 0 16,1-15 0-16,0 5 0 0,2 0 0 0,-2-1 0 15,0 11 0-15,-1-12 0 0,0 11 0 0,4-9 0 16,-1 10 0-16,0-10 0 0,0 1 0 0,-2 8 0 15,6 1 0-15,-2-11 0 0,-2-1 0 0,0 12 0 16,1-11 0-16,1 10 0 0,-2 3 0 0,0-12 0 16,0 10 0-16,-2-10 0 0,3 14 0 0,-3-16 0 15,2 13 0-15,3 0 0 0,-2 0 0 0,1-13 0 16,-1 2 0-16,-2 12 0 0,0-2 0 0,0 1 0 16,0-14 0-16,1 3 0 0,0 10 0 0,0 1 0 15,3 3 0-15,-2 1 0 0,1-2 0 0,-2-2 0 16,4 5 0-16,-5-5 0 0,2 2 0 0,2 2 0 15,-1-2 0-15,0-4 0 0,-3 2 0 0,1-1 0 16,-1 2 0-16,0-14 0 0,3 18 0 0,0-4 0 16,-2 1 0-16,3-2 0 0,-1 2 0 0,-2-1 0 15,0-2 0-15,1 2 0 0,0 0 0 0,0-3 0 16,-2 3 0-16,2-10 0 0,-1 10 0 0,2-3 0 16,-2 3 0-16,0-13 0 0,-2 13 0 0,1 1 0 15,1-2 0-15,-2 0 0 0,3 2 0 0,-1 1 0 16,0 0 0-16,-2-1 0 0,0 1 0 0,3 2 0 15,-1-1 0-15,-1-1 0 0,1-1 0 0,0 0 0 16,-2 3 0-16,2-2 0 0,2-2 0 0,-5 1 0 0,2 3 0 16,1 2 0-16,-2 1 0 0,5-3 0 15,-3 0 0-15,-4 1 0 0,3-1 0 0,-3 1 0 0,3-1 0 16,1-2 0-16,-1 1 0 0,-4 0 0 16,4-4 0-16,-4 3 0 0,0-3 0 0,4 5 0 15,-5 1 0-15,0-3 0 0,1 2 0 0,1-1 0 0,-3 1 0 16,0-1 0-16,0 2 0 0,-1-2 0 15,1 0 0-15,-2 0 0 0,3 0 0 0,-3-1 0 16,-1 1 0-16,1-1 0 0,-2 3 0 0,6 4 0 16,-4-1 0-16,3-1 0 0,1 0 0 0,0 3 0 0,1-2 0 15,0 4 0-15,0-5 0 0,0 0 0 0,2 2 0 16,-2-2 0-16,4 6 0 0,-1-4 0 0,-1 3 0 16,1 1 0-16,-3-4 0 0,3 2 0 15,0 1 0-15,-2-1 0 0,1 2 0 0,-3-3 0 0,3 2 0 16,-3-5 0-16,1 1 0 0,-1 1 0 0,0-3 0 15,1 3 0-15,-3 0 0 0,3-1 0 0,1-2 0 16,-4 4 0-16,-1-3 0 0,0-1 0 16,-1 2 0-16,1-3 0 0,1 3 0 0,0-2 0 0,1 3 0 15,1-5 0-15,-1 0 0 0,-1 5 0 0,2 1 0 16,-3-5 0-16,4 0 0 0,-4 4 0 0,2-5 0 16,-3 3 0-16,8-3 0 0,-5 3 0 0,5-3 0 15,-7 1 0-15,3 0 0 0,-5-5 0 0,5 1 0 16,2 1 0-16,0 6 0 0,2-4 0 0,-2-1 0 15,-2-2 0-15,-3 0 0 0,4 3 0 0,2 0 0 16,-5-2 0-16,-1-1 0 0,-1 1 0 0,2-3 0 16,-1-2 0-16,2-9 0 0,-4 9 0 0,0 0 0 15,0-1 0-15,-3 1 0 0,3-1 0 0,-3 1 0 16,6-13 0-16,-8 11 0 0,6 2 0 0,3-14 0 16,-2 2 0-16,-3 15 0 0,6-15 0 0,-5 11 0 15,4-9 0-15,-2 0 0 0,2 0 0 0,-3 9 0 16,4-10 0-16,-1 1 0 0,1 10 0 0,-2 2 0 15,3-15 0-15,0 2 0 0,3 2 0 0,-4-2 0 16,2 1 0-16,0 1 0 0,2-1 0 0,1-3 0 16,-1 4 0-16,-2-2 0 0,3 1 0 0,0-2 0 15,-3-1 0-15,2-1 0 0,-1-1 0 0,3 0 0 16,-4-2 0-16,3-1 0 0,1-6 0 0,1-2 0 16,-2 1 0-16,0-5 0 0,0 3 0 0,2-1 0 15,-2-2 0-15,4-15 0 0,-8 24 0 0,6-13 0 16,2-11 0-16,-5 21 0 0,5-21 0 0,-3 15 0 15,3-15 0-15,0 0 0 0,0 0 0 0,-5 16 0 16,5-16 0-16,0 0 0 0,0 0 0 0,0 0 0 16,-3 15 0-16,3-15 0 0,0 0 0 0,0 0 0 15,0 0 0-15,0 0 0 0,0 0 0 0,0 0 0 16,0 0 0-16,0 0 0 0,0 0 0 16,0 0 0-16,-6 16 0 0,6-16 0 0,0 0 0 15,0 0 0-15,-4 16 0 0,4-16 0 0,0 0 0 16,0 0 0-16,-6 15 0 0,6-15 0 0,0 0 0 0,-7 15 0 15,7-15 0-15,0 0 0 0,0 0 0 0,-5 14 0 16,5-14 0-16,0 0 0 0,0 0 0 16,-1 17 0-16,1-17 0 0,0 0 0 0,-3 17 0 0,3-17 0 15,0 0 0-15,-6 19 0 0,6-19 0 16,0 0 0-16,-4 21 0 0,4-21 0 0,-1 15 0 16,1-15 0-16,0 0 0 0,-4 19 0 0,4-19 0 15,-2 14 0-15,2-14 0 0,0 0 0 0,-7 18 0 16,7-18 0-16,-10 11-430 0,10-11-163 0,0 0-602 15,-13 13-1294-15,13-13 572 0</inkml:trace>
  <inkml:trace contextRef="#ctx0" brushRef="#br0" timeOffset="-122831.16">20147 4389 3668 0,'-4'-4'221'0,"2"-2"-14"0,-1-2 87 15,2 6 15-15,-3-1 40 0,2-1-73 0,2 4-58 16,-2-6-50-16,2 6-21 0,0 0 13 0,0 0 7 15,4 14 14-15,1-3 2 0,0 7-5 0,2 5 14 16,-2 4 2-16,1 6 6 0,1 1-9 0,-2 0-14 16,-1 13-4-16,-2-13-10 0,1 3-12 0,-2-5-127 15,2 3-24-15,-3-1 0 0,-3-2 0 0,3-2 0 16,0-4 0-16,-4 2 0 0,3-10 0 0,1 0 0 16,-4-3 0-16,3-5 0 0,-2 1 0 0,1-4 0 15,-1 1 0-15,2-3 0 0,-2-1 0 0,-3-1 0 16,6-3 0-16,-9-7 0 0,4 0 0 0,-2-6 0 15,2-3 0-15,-5-9 0 0,5-3 0 0,1-4 0 0,0-4 0 16,0-10 0-16,3-4 0 0,-3 1 0 0,8 0 0 16,-4 14 0-16,1 0 0 0,-2 3-7 15,2 2-21-15,-1 2 23 0,2 4 21 0,0 5 4 0,2 2-16 16,-3 0-4-16,2 4 0 0,2 1 0 0,0-2 0 16,4 2 0-16,-1 1 0 0,1 2 0 0,5-2 0 15,-1 1 0-15,2 2 0 0,2 0 0 0,0 4 0 16,0-1 0-16,2 4 0 0,0 1 0 15,-3 4 0-15,2 1 0 0,-2 3 0 0,-7 0 0 0,5 3 0 16,-10-1 0-16,1 3 0 0,-5-2 0 0,-1 5 0 16,-4 3 0-16,-7 4 0 0,0-6 0 0,-4 7 0 15,-6-3 0-15,5 1 0 0,-5-2 0 0,-1 0 0 16,1-1 0-16,3-1 0 0,1-5 0 0,0-3 0 16,4 0 0-16,5-4 0 0,-1 1 0 0,4-2 0 15,0-2 0-15,1 2 0 0,3-1 0 0,4-1 0 16,-2-3 0-16,5 4 0 0,3-1 0 0,6-3 0 15,-1 1 0-15,5 0 0 0,1 0 0 0,3 1 0 16,7-4 0-16,-1 4 0 0,-1 2 0 0,1-1 0 16,-9 3 0-16,8 2 0 0,-5-1 0 0,-5 0 0 15,3 4 0-15,-5 0 0 0,1 0 0 0,-2 3 0 16,-3 1 0-16,0 1 0 0,-1-2 0 0,-5 2 0 16,0-2 0-16,-5-2 0 0,-3 4 0 0,-2 0 0 15,-5-1 0-15,0-3 0 0,-2 3 0 0,-4-4 0 16,-2-1 0-16,-8 2 0 0,6-5 0 0,-7 2 0 15,0-4 0-15,-1 1 0 0,6-4 0 0,1-1 0 16,0 0 0-16,3 0 0 0,4-1 0 0,3 0 0 16,0 3 0-16,4-1 0 0,-1-2 0 0,4 0 0 15,4 0 0-15,0 0 0 0,0 0 0 0,18 5 0 16,-6-5 0-16,4 1-643 0,5-1-615 0,7-1-1364 0,4-2 604 16</inkml:trace>
  <inkml:trace contextRef="#ctx0" brushRef="#br0" timeOffset="-122397.83">20857 4520 3916 0,'3'-26'282'0,"0"9"41"15,1-1 73-15,-8 7 31 0,4 1-18 16,0-1-60-16,0 1-35 0,-1 4-40 0,1 0-37 16,-2 3-24-16,1 0-12 0,1 3 14 0,0 0 5 15,-4 14-3-15,4-2-19 0,-1 4-198 0,1 9 0 0,1 5 0 16,2 1 0-16,-2 1 0 0,3 0 0 15,1 2 0-15,0-2 0 0,0 0 0 0,0 4 0 16,-1-3 0-16,-2 0 0 0,1-4 0 0,0 0 0 16,-1-1 0-16,0-10 0 0,-1 0 0 0,0-3 0 0,-1 1 0 15,-1-5 0-15,0-2 0 0,1-1 0 0,-2-2 0 16,0 0 0-16,1-4 0 0,1-2 0 16,0 0 0-16,0 0 0 0,-16-16 0 0,12 5 0 15,-3-5 0-15,-1-8 0 0,2-5 0 0,2-1 0 0,-1-5 0 16,1-1 0-16,1-12 0 0,2 12 0 0,1 1 0 15,1 0 0-15,1 3 0 0,0 2 0 0,-2 4 0 16,8 0 0-16,-3 8 0 0,3 1 0 0,0 4 0 16,3-2 0-16,0 2 0 0,3-1 0 0,3 4 0 15,2-1 0-15,9 1 0 0,-4 1 0 0,3 0 0 16,-6 2 0-16,1 2 0 0,0 4 0 0,-1-1 0 16,1 1 0-16,-3-1 0 0,-2 1 0 0,-4 1 0 15,0 3 0-15,-4-1 0 0,1 0-206 0,-3 4-240 16,-5 0-58-16,1 0-61 0,-3 0-62 0,-4 3-348 15,-5-1-1054-15,-3 4 466 0</inkml:trace>
  <inkml:trace contextRef="#ctx0" brushRef="#br0" timeOffset="-122247.6">20978 4615 52 0,'-27'23'266'15,"5"-4"32"-15,1-1 13 0,7-4 22 0,0 1 26 16,1-2 20-16,1 1-1 0,7-3 2 0,0-3 11 16,1 1 5-16,4-2-12 0,3 0 4 0,1-2-7 15,2 1-18-15,3-1-17 0,10 2-25 0,0-2-37 16,11-4-25-16,-2 0-25 0,2-1-45 0,-3 0-72 15,4-1-86-15,-3-1-101 0,-9-2-112 0,4 2-147 16,-4-1-156-16,-1-2-478 0,5 0-1043 0,-5 1 463 16</inkml:trace>
  <inkml:trace contextRef="#ctx0" brushRef="#br0" timeOffset="-121847.93">21768 4573 4411 0,'6'-17'271'0,"-1"-1"-77"0,-1 8 89 16,-3-2 65-16,1-2-21 0,0 1-40 0,-4 5-39 15,2-5-33-15,-4 4-4 0,0 0-11 0,-4 4-15 16,-2-1-19-16,-4 1-13 0,-4 3-9 0,-5 1-4 16,3 2-14-16,-7 6-13 0,-2 0-6 0,-1 2-45 15,6 2-62-15,-2 6 0 0,4-2 0 0,8-1 0 16,-1 2 0-16,6 1 0 0,3 0 0 0,-2 1 0 15,8 1 0-15,5 7 0 0,7-2 0 0,2-3 0 16,6 4 0-16,2-5 0 0,1 0 0 0,3-2 0 16,0 0 0-16,1 0 0 0,-4 0 0 0,3-2 0 15,-7 0 0-15,-3-1 0 0,-1-2 0 0,-1-2 0 16,-5 2 0-16,-4-2 0 0,-1 1 0 0,-6 0 0 16,1 0 0-16,-5 1 0 0,-6-1 0 0,-3 2 0 0,-8 0 0 15,-4-1 0-15,1-4 0 0,-6-1 0 0,4-2 0 16,-4 0 0-16,4-3 0 0,5-1 0 15,0-1 0-15,3-2 0 0,2-4 0 0,0 1 0 16,5-1 0-16,2-1 0 0,3 2 0 0,0-3 0 0,5 4 0 16,1-2 0-16,2-1 0 0,0 1 0 0,5-2 0 15,-1 1-478-15,6 0-808 0,-1 0-1393 0,8-1 617 16</inkml:trace>
  <inkml:trace contextRef="#ctx0" brushRef="#br0" timeOffset="-120246.93">22418 4926 426 0,'-1'5'497'15,"0"-1"4"-15,-1-1 13 0,1 0 8 0,1-3 2 16,0 0-9-16,0 0-30 0,0 0-26 0,0 0-29 15,3-11-32-15,1 1-24 0,2-1-33 0,3-3-34 16,2-3-25-16,4-7-29 0,0 1-22 0,1-2-18 16,4 0-24-16,0-1-17 0,-5-1-23 0,3-2-8 15,0-2-17-15,-3-1-12 0,-3 2-80 0,-2-2-32 16,-2 3 0-16,-1 3 0 0,-7 7 0 0,2 2 0 16,-6 4 0-16,1 1 0 0,-8 3 0 0,2 5 0 0,-4 1 0 15,-2 6 0-15,-3 1 0 0,-1 4 0 0,-7 6 0 16,8 4 0-16,2-4 0 0,4 3 0 0,0 8 0 15,5-2 0-15,7-3 0 0,3-3 0 16,3 8 0-16,13-3 0 0,0-1 0 0,7-1 0 0,2-2 0 16,4-1 0-16,1-2 0 0,0-2 0 0,-1-4 0 15,0 1 0-15,-4-1 0 0,-7-1 0 0,-2-2 0 16,-4-1 0-16,-3 1 0 0,-3-1 0 0,-1 1 0 16,-6 2 0-16,-1 1 0 0,-3 1 0 0,-2 0 0 15,-4 5 0-15,-1-1 0 0,-2 1 0 0,1 0 0 16,-1-1 0-16,0 0 0 0,3-1 0 0,3 0 0 15,1-2 0-15,0 0 0 0,4 1 0 0,0-2 0 16,3-1 0-16,2 0 0 0,0-3 0 0,7-2 0 16,-2 0 0-16,4-2 0 0,4-1 0 0,0-1 0 15,3-4 0-15,-1-1 0 0,4-4 0 0,0-4 0 16,-1-1 0-16,-1-5 0 0,-3-2 0 0,-1 0 0 16,0-3 0-16,-1-5 0 0,-2-1 0 0,-1 0 0 15,-2-2 0-15,0-1 0 0,-4 4 0 0,0 2 0 16,-6 7 0-16,3 6 0 0,-2 6 0 0,-1-2 0 15,-2 4 0-15,0 6 0 0,0 0 0 0,0 0 0 16,-18 28 0-16,11-9 0 0,-2 7 0 0,4 2 0 16,-3 3 0-16,4 3 0 0,2-2 0 0,5 0 0 15,0-2 0-15,1-2 0 0,6 1 0 0,0-5 0 16,1-6 0-16,1-1 0 0,1-2 0 0,2-1 0 0,2-6 0 16,2-1 0-16,-1-3 0 0,1-4 0 15,0-4 0-15,1 0 0 0,-4-4 0 0,2-2 0 16,-1-3 0-16,3-3 0 0,1-5 0 0,-4-3 0 15,-4 0 0-15,1-3 0 0,-2-2 0 0,-2-1 0 0,0 1 0 16,-1 0 0-16,-5 5 0 0,1 6 0 0,-2 8 0 16,-2-2 0-16,2 5 0 0,-3 3 0 15,0 3 0-15,0 1 0 0,0 0 0 0,-4 16 0 16,-1-2 0-16,1 5 0 0,-1 4 0 0,2 4 0 0,-1-2 0 16,3 2 0-16,2-2 0 0,3 0 0 0,-4-6 0 15,5-1 0-15,-1-1 0 0,4-1 0 0,-3-4 0 16,4-3 0-16,0 1 0 0,0-5 0 15,2-1 0-15,-1-1 0 0,1-2 0 0,0-2 0 0,1-3 0 16,2 1 0-16,-2-6 0 0,6 1 0 0,-7-6 0 16,10-3 0-16,-8 0 0 0,6-5 0 0,-2-1 0 15,2 0 0-15,-5 1 0 0,1 2 0 0,-4 5 0 16,3 2 0-16,-8 2 0 0,2 5 0 16,0-2 0-16,0 4 0 0,-3 1 0 0,1 3 0 0,-6 0 0 15,11 11 0-15,-6-2 0 0,0 4 0 0,3 3 0 16,-5-1 0-16,0 4 0 0,1 0 0 0,0-1 0 15,0 1 0-15,1-2 0 0,-2-1 0 0,-1-1 0 16,-1-2 0-16,3-2 0 0,-1-4 0 0,-2 3 0 16,-1-6 0-16,1 0 0 0,-1-1 0 0,3 1 0 15,-3-4 0-15,5 0 0 0,-5 0 0 0,9-6 0 16,-5 1 0-16,2-5 0 0,2 0 0 0,3-7 0 16,3-7 0-16,-1 1 0 0,3-2 0 0,-2 1 0 15,1 2 0-15,-1-1 0 0,-1 8 0 0,-2 3 0 16,1 0 0-16,-6 1 0 0,3 4 0 0,-4-1 0 15,-1 3 0-15,1 1 0 0,0 4 0 0,-5 0 0 16,9 4 0-16,-5 2 0 0,1 2 0 0,-1 3 0 16,0 7 0-16,1-2 0 0,0 1 0 0,0 2 0 15,-1-1 0-15,1 0 0 0,4-1 0 0,-1-1 0 16,-2 1 0-16,6-3 0 0,-3-4 0 0,3 2 0 16,-3-2 0-16,5-4 0 0,-2-2 0 0,6 0 0 15,-2-1 0-15,0-3 0 0,0-2 0 0,2-3 0 16,-1-1 0-16,-2-3 0 0,-2 0 0 0,4-3 0 15,-6-2 0-15,0 0 0 0,-1 0 0 0,-4 4 0 0,0-3 0 16,-1 4 0-16,-2 1-103 0,-2 1-1245 16,0-2-1461-16,1 2 646 0</inkml:trace>
  <inkml:trace contextRef="#ctx0" brushRef="#br0" timeOffset="-118747.84">25805 5051 498 0,'0'0'581'0,"0"3"-5"0,0-3-13 0,1 3-16 16,-1-3-9-16,0 0-15 0,0 0-11 0,0 0-8 15,7 2-8-15,-7-2-4 0,0 0-30 0,0 0-30 16,0 0-23-16,1-10-33 0,0 3-27 0,2 1-30 16,-2-2-305-16,4-3-14 0,-2-1 0 0,-1-5 0 15,5-1 0-15,-5-1 0 0,6-9 0 0,-4 1 0 16,2-3 0-16,-1 1 0 0,-1-3 0 0,0-2 0 15,-2 2 0-15,1-3 0 0,0 0 0 0,-1-1 0 16,1 1 0-16,-1 8 0 0,1 1 0 0,-3 8 0 16,0 0 0-16,0 10 0 0,0-2 0 0,0 4 0 15,-3 4 0-15,3 2 0 0,0 0 0 0,-2 17 0 16,-1 0 0-16,1 11 0 0,0 1 0 0,1 6 0 16,-2 12 0-16,5 2 0 0,-1-2 0 0,2-11 0 15,-1 10 0-15,1-10 0 0,3-1 0 0,0-2 0 0,0-1 0 16,4-2 0-16,1-5 0 0,3 0 0 15,-5-8 0-15,5-3 0 0,-1-2 0 0,-3-3 0 16,1-2 0-16,0-4 0 0,3-2 0 0,-2-2 0 16,0-2 0-16,5-6 0 0,-2-3 0 0,3-7 0 0,-4-2 0 15,0-5 0-15,-1-5 0 0,-3-1 0 0,4-13 0 16,-1-4 0-16,-4-2 0 0,0 3 0 16,1-2 0-16,-2 1 0 0,-5 13 0 0,3 6 0 15,-2 3 0-15,-4 9 0 0,1 7 0 0,-1 1 0 0,1 4 0 16,2 4 0-16,-3 2 0 0,0 0 0 0,0 25 0 15,0 0 0-15,2 4 0 0,1 3 0 0,1 1 0 16,-2 14 0-16,5-12 0 0,-2 0 0 16,5 12 0-16,-2-15 0 0,1-1 0 0,0-4 0 0,1-1 0 15,-2-7 0-15,-1-2 0 0,-3-5 0 0,2-1 0 16,-1-1 0-16,1-2 0 0,-1 0 0 0,-1-4 0 16,0-2 0-16,-4-2 0 0,0 0 0 0,13-8 0 15,-9 2 0-15,1-4 0 0,1-2 0 0,1-4 0 16,0-4 0-16,4-2 0 0,-2-1 0 0,1 5 0 15,-5 3 0-15,3 5 0 0,-3 0 0 0,-1 5 0 16,2 2 0-16,-1 2 0 0,-5 1 0 0,13 8 0 16,-6 3 0-16,-1 0 0 0,-1 4 0 0,0 2 0 15,3 1 0-15,-3-2 0 0,3 0 0 0,-1 2 0 16,0-1 0-16,-2-2 0 0,4-1 0 0,-2-4 0 16,0 0 0-16,-1-1 0 0,2-3 0 0,0-3 0 15,-1-1 0-15,2 0 0 0,0-2 0 0,1-3 0 16,-2 0 0-16,1-2 0 0,1-2 0 0,-1-4 0 15,0-1 0-15,4-4 0 0,-4-2 0 0,-3-7 0 16,2-5 0-16,-2 2 0 0,-2-4 0 0,1-2 0 0,-3 1 0 16,-5 2 0-16,-1 4 0 0,0 2 0 15,-1 9 0-15,0 1 0 0,1 5 0 0,-1 5 0 16,-3-1 0-16,3 5 0 0,-6 1 0 0,2 3 0 16,1 4 0-16,-1 0 0 0,4 1 0 0,0 2 0 0,5 2 0 15,1 0 0-15,7 2 0 0,2 0 0 0,0 0 0 16,7-2 0-16,1-1 0 0,5 1 0 15,2-2 0-15,-4-5 0 0,6 1 0 0,0-2 0 16,-6-1 0-16,-4-3 0 0,2 0 0 0,-6 0 0 0,-2 1 0 16,1-1 0-16,-2 0 0 0,-1 0 0 0,-5 0 0 15,-4 0 0-15,9 0 0 0,-9 0 0 16,5 4 0-16,-2 2 0 0,-2 1 0 0,1-2 0 16,-2 8 0-16,-2-2 0 0,2 1 0 0,2 3 0 0,-2 3 0 15,2-1 0-15,-1 1 0 0,3-2 0 0,-2-1 0 16,3 2 0-16,1-3 0 0,0-2 0 0,0-2 0 15,1-2 0-15,0-1 0 0,1 0 0 0,0-4 0 16,-2 1 0-16,4-3 0 0,3-2 0 0,-3-2 0 16,3-1 0-16,-1-3 0 0,3 0 0 0,0-3 0 15,-2-1 0-15,1-1 0 0,8-8 0 0,-8 6 0 16,5-5 0-16,-5 6 0 0,-2 2 0 0,-3 3 0 16,-3 3 0-16,0 0 0 0,-2 1 0 0,1 2 0 15,-5 2 0-15,6 6 0 0,-5 0 0 0,-4 2 0 16,1 5 0-16,-1-1 0 0,1 5 0 0,0-1 0 15,0 1 0-15,0 0 0 0,0-2 0 0,0-2 0 16,6-1 0-16,-4 1 0 0,4-2 0 0,1-1 0 16,2-2 0-16,2 1 0 0,-2-3 0 0,2 0 0 15,-1-5 0-15,2 1 0 0,-1-2 0 0,0-2 0 16,4-1 0-16,-4-2 0 0,0 0 0 0,-2-4 0 16,1 1 0-16,-4-3 0 0,-3 1 0 0,2-7 0 15,-3-2 0-15,-4-6 0 0,-4 0 0 0,1 7 0 16,-10-7 0-16,-1 3 0 0,-2 3 0 0,-3 1 0 15,5 5 0-15,5 2 0 0,-5 1 0 0,4 1 0 16,1 2 0-16,2-1-1366 0,6 2-1478 0,1 2 654 0</inkml:trace>
  <inkml:trace contextRef="#ctx0" brushRef="#br0" timeOffset="-118529.85">27643 4226 6001 0,'-18'-8'187'0,"-1"2"129"0,3-1 72 0,4 3-2 16,3 1-54-16,-3 0-59 0,4 2-44 0,1 0-150 0,-1 2-79 15,3 1 0-15,-3 2 0 0,2 3 0 0,-2 2 0 16,-1 5 0-16,0 1 0 0,3 4 0 16,2 6 0-16,-2 0 0 0,1 2 0 0,1 3 0 0,-3-2 0 15,0 2 0-15,0 1 0 0,-2 3-375 0,-1-4-298 16,0 2-518-16,-4-4-1289 0,-3-4 570 0</inkml:trace>
  <inkml:trace contextRef="#ctx0" brushRef="#br0" timeOffset="-118330.88">25742 4614 5617 0,'-32'-3'155'0,"9"1"-69"0,7 1 74 0,4-1 64 16,7-1 5-16,4 1-32 0,1 2-42 0,24-9-34 16,7 3-21-16,8 0-14 0,16 0-3 0,5-1-23 15,2 4-58-15,-1-1-77 0,-5 3-115 0,9-4-131 16,-6 5-157-16,5 0-558 0,-4-4-1121 0,-3-3 496 16</inkml:trace>
  <inkml:trace contextRef="#ctx0" brushRef="#br0" timeOffset="-117180.08">25261 5698 135 0,'1'-6'424'16,"0"1"-4"-16,0-1-10 0,1 0-10 0,-2 1-7 15,2 1-16-15,-4-1-9 0,2 5-16 0,-3-7-10 16,2 4-11-16,0-2-10 0,1 5-9 0,-2-3-12 15,2 3-20-15,-1-4-14 0,1 4-14 0,0 0-20 16,0 0-14-16,-1-5-18 0,1 5-15 0,0 0-16 16,0 0-9-16,0 0-16 0,-2-5-8 0,2 5-8 15,0 0-6-15,0 0-10 0,0 0-2 0,0 0-11 16,0 0-1-16,0 0-8 0,0 0-7 0,0 0-9 16,-2-2-9-16,2 2-4 0,0 0-39 0,0 0-22 15,0 0 0-15,0 0 0 0,0 0 0 0,0 0 0 16,0 0 0-16,0 0 0 0,0 0 0 0,0 0 0 15,0 0 0-15,0 0 0 0,0 0 0 0,0 0 0 0,0 0 0 16,0 0 0-16,0 0 0 0,0 0 0 16,0 0 0-16,0 0 0 0,0 0 0 0,0 0 0 15,0 0 0-15,0 0 0 0,0 0 0 0,0 0 0 0,0 0 0 16,0 0 0-16,0 0 0 0,0 0 0 0,0 0 0 16,0 0 0-16,0 0 0 0,0 0 0 0,0 0 0 15,0 0 0-15,0 0 0 0,0 0 0 0,0 0 0 16,0 0 0-16,0 0 0 0,0 0 0 0,0 0 0 15,0 0 0-15,0 0 0 0,0 0 0 0,0 0 0 16,0 0 0-16,0 0 0 0,4-3 0 0,-4 3 0 16,0 0 0-16,0 0 0 0,0 0 0 0,0 0 0 15,0 0 0-15,0 0 0 0,0 0 0 0,0 0 0 16,0 0 0-16,2-4 0 0,-2 4 0 0,0 0 0 16,0 0 0-16,0 0 0 0,0 0 0 0,0 0 0 15,0 0 0-15,0 0 0 0,0 0 0 0,-1-6 0 16,1 6 0-16,0 0 0 0,0 0 0 0,0 0 0 15,0 0 0-15,0 0 0 0,0 0 0 0,0 0 0 16,0 0 0-16,0 0 0 0,0 0 0 0,0 0 0 16,0 0 0-16,0 0 0 0,0 0 0 0,0 0 0 15,0 0 0-15,0 0 0 0,0 0 0 0,0 0 0 16,0 0 0-16,0 0 0 0,0 0 0 0,0 0 0 16,0 0 0-16,0 0-386 0,0 0-242 0,0 0-569 15,-6-4-1295-15,6 4 573 0</inkml:trace>
  <inkml:trace contextRef="#ctx0" brushRef="#br0" timeOffset="-114896.02">25234 5732 289 0,'0'0'329'0,"-3"-4"-1"15,3 4 9-15,0-5 10 0,0 5 6 0,0 0 12 0,0-5 5 16,0 5 6-16,0 0-5 0,-1-4-1 16,1 4-15-16,0 0-15 0,0 0-20 0,0 0-6 15,-4-4-24-15,4 4-26 0,0 0-19 0,0 0-30 16,0 0-15-16,0 0-21 0,0 0-4 0,0 0-9 16,-6 8-20-16,4-4-2 0,1-1-14 0,0 1-11 15,1-4-5-15,-2 9-4 0,1-6 7 0,1 1-12 16,0-4-6-16,-1 4 3 0,1-4-11 0,-1 5-75 15,-1-1-16-15,2-4 0 0,0 0 0 0,-1 3 0 0,1 1 0 16,0-4 0-16,-4 9 0 0,3-5 0 0,0 4 0 16,-2 2 0-16,-2 3 0 0,3 3 0 15,0 1 0-15,0 8 0 0,0-4 0 0,0 4 0 0,-1 0 0 16,1 3 0-16,-1-1 0 0,2 1 0 0,-3-2 0 16,4-1 0-16,-1-4 0 0,-2-3 0 0,3 0 0 15,0 1 0-15,0-6 0 0,0-2 0 0,0 0 0 16,0-1 0-16,-1-2 0 0,1-2 0 15,0-3 0-15,0 3 0 0,0-6 0 0,0 4 0 0,0-4 0 16,0 0 0-16,0 0 0 0,9-16 0 0,-4 8 0 16,3-6 0-16,-2-3 0 0,6-10 0 0,0 1 0 15,0-3 0-15,-1 0 0 0,3 0 0 0,-1 1 0 16,-3 2 0-16,-1 8 0 0,2 1 0 0,-1 2 0 16,-3 4 0-16,-1 2 0 0,0 3 0 0,0 2 0 15,-2 1 0-15,1 1 0 0,-5 2 0 0,9 6 0 16,-5 2 0-16,1 2 0 0,0 6 0 0,0 1 0 15,-1 1 0-15,4 7 0 0,-4-7 0 0,1 6 0 16,-1-6 0-16,1 1 0 0,-1-1 0 0,2 0 0 16,-2-5 0-16,2-2 0 0,2 0 0 0,-2-2 0 15,1-2 0-15,-2-3 0 0,0 1 0 0,4-3 0 16,-3-4 0-16,5 1 0 0,0-4 0 0,1-1 0 16,-1-6 0-16,4-2 0 0,-1 2 0 0,-1-5 0 15,5-6 0-15,0 2 0 0,-4-2 0 0,-1 6 0 16,-6 2 0-16,4-1 0 0,-4 6 0 0,0 3 0 0,-2 0 0 15,-1 2 0-15,0 2 0 0,-4 3 0 16,5 9 0-16,0-1 0 0,-4 3 0 0,0 9 0 16,2-2 0-16,-5 5 0 0,5 4 0 0,0-3 0 15,1-6 0-15,2 8 0 0,0-2 0 0,1-6 0 0,-2-1 0 16,1-3 0-16,-1-2 0 0,2-3 0 16,0 0 0-16,2-1 0 0,-4-5 0 0,3-2 0 0,1-1 0 15,-3-1 0-15,2-2 0 0,1-4 0 0,-4-1 0 16,5-3 0-16,-6-2 0 0,3-4 0 0,-5 1 0 15,1-11 0-15,-2-2 0 0,-2 1 0 0,-2-6 0 16,-3 4 0-16,-1 1 0 0,1 0 0 0,-7 6 0 16,4 3 0-16,2 7 0 0,-4 0 0 0,5 3 0 15,-2 3 0-15,3 3 0 0,-2 2 0 0,2 1 0 16,5 1 0-16,0 0 0 0,-6 10 0 0,8-3 0 16,5 0 0-16,5 0 0 0,4 5 0 0,11 1 0 15,5-2 0-15,1 0 0 0,6-1 0 0,11-5 0 16,-11 2 0-16,14-4 0 0,-15-3 0 0,1 3 0 15,0-6 0-15,-5-1 0 0,2-2 0 0,-8-2 0 16,-6 2 0-16,-4 1 0 0,-1-4 0 0,-7 2 0 16,0 2 0-16,-5-1 0 0,0 1 0 0,-2 0 0 15,-5 1 0-15,-1 1 0 0,-4 2 0 0,-5 2 0 16,-1 1 0-16,-3 5 0 0,-3 4 0 0,-4 7 0 16,4 2 0-16,-3 2 0 0,3 2 0 0,6 3 0 15,-1 1 0-15,3 3 0 0,3-5 0 0,2 3 0 16,3-5 0-16,5 1 0 0,0-9 0 0,6 1 0 15,-3-3 0-15,6-2 0 0,-2-2 0 0,3-3 0 16,1-4 0-16,-1 0 0 0,1-5 0 0,6-5 0 0,-2 1 0 16,1-6 0-16,5-6 0 0,-7-1 0 15,1-5 0-15,0-2 0 0,-3-3 0 0,-2-5 0 0,-1-1 0 16,5-12 0-16,-7-1 0 0,3-2 0 16,-5 1 0-16,2-1 0 0,-5 18 0 0,0 2 0 0,-4 5 0 15,5 8 0-15,-5 5 0 0,1 5 0 0,-2 2 0 16,-4 4 0-16,5 1 0 0,-8 11 0 15,3 6 0-15,1 8 0 0,-6 5 0 0,3 4 0 16,3-1 0-16,-3 16 0 0,11-2 0 0,-6 0 0 0,9-12 0 16,-2-1 0-16,9 11 0 0,-2-13 0 0,3 0 0 15,3-4 0-15,4 0 0 0,1-2 0 0,0-5 0 16,4-3 0-16,1-4 0 0,-1-2 0 16,-1-6 0-16,5-1 0 0,-1-6 0 0,-9-3 0 0,7-3 0 15,-3-3 0-15,0-2 0 0,-2-6 0 0,-4 1 0 16,-1-7 0-16,-4-1 0 0,-1-1 0 0,-4-6 0 15,0-1 0-15,-4-2 0 0,-4 4 0 0,-2 2 0 16,-3 4 0-16,3 8 0 0,-4 6 0 0,0 3 0 16,-4 2 0-16,-3 3 0 0,-2 7 0 0,0 7 0 15,-9 8 0-15,7 4 0 0,0 4 0 0,5 1 0 16,-2 4 0-16,7-1 0 0,3 1 0 0,3-2 0 16,4 0 0-16,4 0 0 0,6-6 0 0,2 3 0 15,-1-7 0-15,4-3 0 0,-3-5 0 0,8-2 0 16,-6-5 0-16,5-3 0 0,-2-2 0 0,4-7 0 15,-6 4-58-15,1-8-623 0,0-5-561 0,-5 2-1346 16,3-6 595-16</inkml:trace>
  <inkml:trace contextRef="#ctx0" brushRef="#br0" timeOffset="-114164.52">28114 5832 5535 0,'-7'-11'166'0,"0"2"184"0,2-2 54 0,3 2-1 15,-2-4-48-15,2 6-36 0,0-1-34 0,3 3-34 16,-2-1-128-16,1 4-123 0,0 2 0 0,0 0 0 16,0 0 0-16,0 0 0 0,1 18 0 0,-1-1 0 15,0 8 0-15,0 1 0 0,0 3 0 0,-4 0 0 16,3 3 0-16,-3 2 0 0,2 0 0 0,-5-4 0 15,-2 16 0-15,4-14 0 0,-1-1 0 0,2-2 0 16,0-3 0-16,3-7 0 0,-3 0 0 0,3-2 0 16,-2 0 0-16,1-5 0 0,0-4 0 0,2 0 0 15,-1-1 0-15,0-3 0 0,2-1 0 0,-1-3 0 0,0 0 0 16,0 0 0-16,7-12 0 0,-5 1 0 0,-2-6 0 16,5-9 0-16,0-2 0 0,-1-3 0 15,3-4 0-15,3-13 0 0,-5-1 0 0,0 2 0 16,-1-1 0-16,1 15 0 0,-4 0 0 0,2 0 0 0,-1 3 0 15,-2 2 0-15,2 1 0 0,-4 9 0 0,4 1 0 16,-1 1 0-16,-1 4 0 0,1 1 0 0,0-1 0 16,3 2 0-16,-4 3 0 0,5 0 0 15,-1 2 0-15,1 1 0 0,2 1 0 0,0 2 0 0,6 2 0 16,-4-1 0-16,10 7 0 0,-7 1 0 0,4 1 0 16,-3 3 0-16,4 3 0 0,-4-1 0 0,-2 3 0 15,-1-2 0-15,-2 3 0 0,-2 0 0 0,-3 0 0 16,-2 0 0-16,-2 2 0 0,-3-4 0 0,-2 2 0 15,-3 0 0-15,-3-1 0 0,1-2 0 0,-2-2 0 16,-1 1 0-16,2 0 0 0,2-5 0 0,0 0 0 16,1-1 0-16,0-1 0 0,1-1 0 0,5-1 0 15,1-2 0-15,2 2 0 0,0 0 0 0,4-1 0 16,1-1 0-16,3 1 0 0,3 1 0 0,5-3 0 16,-2 0 0-16,5 2 0 0,1-1 0 0,2 1 0 15,-1 0 0-15,0 1 0 0,6 3 0 0,-7 0 0 16,-3 2 0-16,2 1 0 0,-6 2 0 0,1-2 0 15,2 3 0-15,-5 2 0 0,-1-3 0 0,-2 4 0 16,-4-2 0-16,0 1 0 0,-1 1 0 0,-5 0 0 0,-1-2 0 16,-2-1 0-16,-2 0 0 0,-6-1 0 15,-4 0 0-15,-1-2 0 0,0-1 0 0,-8 0 0 16,-3 0 0-16,-3-3 0 0,4 1 0 0,-1-4 0 16,0-1 0-16,-1-1 0 0,12-2 0 0,-1 0 0 0,1-1 0 15,4-2 0-15,3-1 0 0,-1-3-59 0,6-1-681 16,1-3-492-16,5 1-1335 0,7-6 590 15</inkml:trace>
  <inkml:trace contextRef="#ctx0" brushRef="#br0" timeOffset="-113330.59">28559 5386 300 0,'-4'-9'360'0,"-3"2"-12"15,-2 0-4-15,-3 2-18 0,3-3 10 0,-5-1-13 0,-3 1-2 16,-3 2-5-16,2 4-7 0,-1 1-5 16,-4 1-14-16,2 1-5 0,-7 1 4 0,0 3-6 0,7-3-7 15,-7 3-10-15,-1 1-2 0,9 1-16 0,-6 4-8 16,-6 1-10-16,6 1-5 0,-3 1 1 15,1 0-10-15,2 2-9 0,-1 1-5 0,1 2-4 16,-1-2-9-16,3 2-2 0,1 1-8 0,1 1-75 0,2 1-104 16,-1 1 0-16,3 0 0 0,1 2 0 0,1 0 0 15,2 0 0-15,0 1 0 0,1-1 0 0,2 0 0 16,1 3 0-16,-1-2 0 0,2 2 0 16,-1 0 0-16,5 0 0 0,-3 1 0 0,5 2 0 0,0 5 0 15,0-5 0-15,2 0 0 0,2 2 0 0,3-2 0 16,-4-1 0-16,4 2 0 0,1 1 0 0,-1-5 0 15,1 5 0-15,5-4 0 0,-1 1 0 0,-1-2 0 16,2-1 0-16,-1 0 0 0,4-1 0 0,1-1 0 16,-1-2 0-16,-2-6 0 0,2-2 0 0,5 7 0 15,-1-1 0-15,-3-6 0 0,4 3 0 0,-2-5 0 16,3 5 0-16,-2-6 0 0,-3-2 0 0,4 1 0 16,-3-3 0-16,1 1 0 0,-1-1 0 0,2 2 0 15,0-3 0-15,-3-1 0 0,4 1 0 0,0-1 0 16,-4-2 0-16,4-2 0 0,0 0 0 0,-1 0 0 15,-1 0 0-15,5-1 0 0,-5-2 0 0,6 1 0 16,-5-2 0-16,3 0 0 0,-1-2 0 0,1 1 0 16,1-3 0-16,-2-1 0 0,2 1 0 0,-1-1 0 15,-2-2 0-15,7-1 0 0,-5 2 0 0,4-3 0 16,-5 2 0-16,6-5 0 0,0 0 0 0,-2-1 0 16,-1-1 0-16,-3 0 0 0,4-4 0 0,-5-3 0 0,2 0 0 15,-2-1 0-15,0-2 0 0,1-1 0 16,-2 2 0-16,-3-2 0 0,0-1 0 0,0 3 0 15,-4 0 0-15,3-3 0 0,-1 0 0 0,-6 3 0 16,2-2 0-16,1 0 0 0,-3 1 0 0,2-1 0 0,-2 1 0 16,1-4 0-16,-2 4 0 0,1-3 0 0,-1 0 0 15,2 2 0-15,-1-1 0 0,-2-1 0 16,-3 3 0-16,2-1 0 0,-2 1 0 0,-1 0 0 16,0 6 0-16,-1-6 0 0,-1-1 0 0,1 8 0 15,-3-6 0-15,0 7 0 0,-1-2 0 0,1 0 0 0,-1 3 0 16,-1-2 0-16,0 0 0 0,-3-5 0 15,2 7 0-15,-3-5 0 0,-1 3 0 0,-1 4 0 16,-1-2 0-16,-5-3 0 0,-2 4 0 0,-4-1 0 16,0 1 0-16,-1 2 0 0,-4 1 0 0,-3 1 0 0,0 0 0 15,-4 3 0-15,-2 1 0 0,-1 2 0 0,2-1 0 16,-1 3 0-16,3 2-288 0,-2-3-1030 16,7 1-1426-16,0 2 631 0</inkml:trace>
  <inkml:trace contextRef="#ctx0" brushRef="#br0" timeOffset="-113113.38">29415 6094 5776 0,'-21'3'-92'0,"4"0"50"0,4-2 21 16,0 1 9-16,2 0-82 0,-1-4-105 0,3 4-117 16,2-2-140-16,0 0-302 0,7 0-820 0,0 0 363 15</inkml:trace>
  <inkml:trace contextRef="#ctx0" brushRef="#br0" timeOffset="-103747.89">23547 7138 3585 0,'-10'-8'186'0,"3"-1"-55"15,1 1 152-15,2 4 33 0,0-2-4 0,-1 3-36 16,1-1-24-16,2 0-38 0,0 1-19 0,2 3 9 16,0 0 18-16,0 0 13 0,0 0 7 0,2 16 6 0,-1-6 10 15,1 7 4-15,0 4 1 0,0 5-6 0,-2 4-7 16,5 0-250-16,-2 1 0 0,-3 1 0 0,0 0 0 15,0 1 0-15,1-6 0 0,-1 4 0 16,-1-1 0-16,0-1 0 0,1-2 0 0,-3 1 0 0,-1-3 0 16,3-4 0-16,-2 3 0 0,2-6 0 0,0-1 0 15,-2-5 0-15,3-1 0 0,-1-1 0 0,1-1 0 16,-1-3 0-16,-1-2 0 0,2 2 0 0,0-2 0 16,0-4 0-16,0 0 0 0,0 0 0 0,0 0 0 15,2-14 0-15,-4 3 0 0,2-6 0 0,0 0 0 16,3-9 0-16,-2-2 0 0,-1 0 0 0,3-1-66 15,1-3-296-15,-2 0 12 0,1 1 22 0,-1-2 35 16,0 3 27-16,-1 4 20 0,0 6 34 0,-2-1 29 16,-2 1 40-16,3 1 38 0,-1-1 37 0,1 4 46 15,-1-2 38-15,-2 4 41 0,3 1 27 0,-1 1 32 0,1 0 20 16,0 0 19-16,1 2 15 0,-1-1 4 16,3-2 11-16,1 2-4 0,1-2 0 0,0 3-2 15,3 0-6-15,3-2-9 0,-3 1-10 0,5-1-7 16,-1 2-14-16,1-2-9 0,1 1-9 0,-4 5-115 0,7-5 0 15,-7 4 0-15,3 2 0 0,1 0 0 16,-3-1 0-16,2 5 0 0,1 0 0 0,-3 2 0 16,1 1 0-16,-1 2 0 0,-2 2 0 0,-1 2 0 15,-3 3 0-15,1 5 0 0,-4 2 0 0,1 1 0 0,-1 4 0 16,-7 2 0-16,-1 0 0 0,-1 0 0 0,-3 2 0 16,0-2 0-16,-3-2 0 0,2 2 0 15,-3-3 0-15,-3-2 0 0,0-1 0 0,5-5 0 0,0 0 0 16,1-1 0-16,-1 2 0 0,3-8 0 0,4 1 0 15,-4-2 0-15,5-1 0 0,-1-1 0 0,1-1 0 16,3 0 0-16,-3 0 0 0,4-3 0 0,0 0 0 16,0 0 0-16,0 0 0 0,0 0 0 0,0 0 0 15,19-7 0-15,-6 4 0 0,-3-3 0 0,3 5 0 16,5-3 0-16,0 1 0 0,1-1 0 0,2 3 0 16,-1 1 0-16,-2 1 0 0,2 3 0 0,-3 1 0 15,2 1 0-15,-1 0 0 0,-3 1 0 0,-1 2 0 16,2 0 0-16,-6 2 0 0,5 0 0 0,-7-2 0 15,-2 2 0-15,3 0 0 0,-4 4 0 0,-1-4 0 16,-2 1 0-16,-1 0 0 0,-2 4 0 0,-1-2 0 16,-2-1 0-16,-2-1 0 0,-4 2 0 0,1-4 0 15,-3-3 0-15,-4 2 0 0,0 0 0 0,-12-2 0 16,9-4 0-16,-9 1 0 0,0-4 0 0,5 0 0 0,4 0 0 16,0-2 0-16,-3-1 0 0,4-1 0 15,4 3 0-15,1-2 0 0,0 0 0 0,2 1 0 16,1 0 0-16,3 0 0 0,0 0 0 0,7 2 0 15,-7 0 0-15,7 0 0 0,0 0 0 0,0 0-257 0,2 7-398 16,-2-7-559-16,8 5-1314 0,0-3 582 16</inkml:trace>
  <inkml:trace contextRef="#ctx0" brushRef="#br0" timeOffset="-102898.14">23899 6801 245 0,'-5'-8'335'0,"3"1"-16"0,-2 2-8 15,0-2-13-15,-1 1-12 0,0-2 3 0,0 0-19 16,-2 2-15-16,-2-2-6 0,2 1-6 0,-1 1-6 16,-3-1-2-16,-1 2-5 0,1-1-9 0,0 2-13 15,-7-1-3-15,4 1-16 0,-5 0 0 0,-1 2-3 0,1 0-6 16,-3 1-5-16,2 1-4 0,-1 0-2 0,-7 2-3 15,6 1-13-15,-1 1 0 0,1 2-1 16,-2 5-7-16,-3 2-9 0,2 1 7 0,2 0-13 16,1 5-4-16,3 2-7 0,-3 1 5 0,4 4-1 0,2 2-4 15,0 5-4-15,2-1-8 0,-1 2 3 0,-2 9-6 16,2 1 3-16,0 2 0 0,3 0-50 16,2-11-57-16,0 9 0 0,2-8 0 0,0 8 0 0,2-9 0 15,2 1 0-15,0 1 0 0,3-1 0 0,0 0 0 16,1 10 0-16,0-10 0 0,1-3 0 0,0 0 0 15,3-1 0-15,0-1 0 0,2 1 0 0,-2-3 0 16,4-2 0-16,0 0 0 0,2-1 0 0,-1-5 0 16,5 5 0-16,0-2 0 0,1-3 0 0,3 0 0 15,1-1 0-15,0 0 0 0,4-2 0 0,0-1 0 16,-1-1 0-16,4-3 0 0,-1 2 0 0,-2-3 0 16,4-1 0-16,-3-3 0 0,5 0 0 0,0-2 0 15,-4-1 0-15,6-2 0 0,-2 3 0 0,0-5 0 16,1-1 0-16,-2 0 0 0,0-1 0 0,3-2 0 15,-3 0 0-15,3-2 0 0,-7-1 0 0,4-1 0 16,-1 0 0-16,1-1 0 0,-1 0 0 0,1-2 0 16,-6 3 0-16,4-4 0 0,-1 0 0 0,-1-2 0 15,1 0 0-15,-2 1 0 0,-5 0 0 0,-1 0 0 16,5-4 0-16,-3-1 0 0,2-2 0 0,-2 1 0 16,0-2 0-16,-1-3 0 0,-4-2 0 0,3 0 0 15,-3-4 0-15,-1 0 0 0,-1-2 0 0,-1-3 0 16,1-1 0-16,1-10 0 0,-4 12 0 0,2-11 0 15,-3 9 0-15,0-2 0 0,-3 3 0 0,-4-3 0 0,4-8 0 16,-5 11 0-16,0 0 0 0,-5 0 0 0,0 1 0 16,0 0 0-16,0 2 0 0,-7 1 0 15,-2 0 0-15,0 3 0 0,-5-1 0 0,1 2 0 16,-2-1 0-16,-4 6 0 0,-3 0 0 0,-1 2 0 0,-2 0 0 16,-3 2 0-16,-3 4 0 0,0 1 0 0,1 2 0 15,-5 4 0-15,7 1 0 0,-3 1 0 0,-2 8 0 16,4 4 0-16,6 1-195 0,-4 0-1138 15,0 0-1444-15,3 3 639 0</inkml:trace>
  <inkml:trace contextRef="#ctx0" brushRef="#br0" timeOffset="-101814.52">23117 8125 17 0,'3'-4'184'0,"1"1"-7"0,-2 0-1 0,2 1 4 15,1-1 5-15,-3-1 5 0,0 1 4 0,1 0 0 16,0 0 3-16,-3 3-8 0,4-4 11 15,-4 4-7-15,5-4 3 0,-5 4-6 0,0-3 16 0,0 3-9 16,2-4 4-16,-2 4-3 0,0 0 3 0,2-4-3 16,-2 4-2-16,0 0-4 0,1-3-6 0,-1 3-5 15,0 0-11-15,0 0-11 0,0 0-7 0,0 0-15 16,0 0-11-16,0 0-12 0,0 0-7 0,0 0-4 16,0 0 1-16,0 0 4 0,-5 11 4 0,0-5 6 15,1-1 10-15,-2 5 0 0,0 0-3 0,-6 2 4 16,-3 2 13-16,-4 4 4 0,-6 6-5 0,-4-2 1 15,-11 9 6-15,-7 1 7 0,-4 3 1 0,-22 17-6 16,0-2-4-16,-7-2-2 0,-2 1-61 0,-4 3-83 16,-3 1 0-16,6 2 0 0,-3-4 0 0,7-2 0 15,-3 0 0-15,7 0 0 0,22-14 0 0,1-1 0 0,2 0 0 16,-4 4 0-16,5 0 0 0,4 0 0 16,0-2 0-16,8 0 0 0,3 1 0 0,9-14 0 15,2 1 0-15,4 1 0 0,3-3 0 0,4-5 0 0,3 1 0 16,0-3 0-16,3-6 0 0,2 2 0 15,0-2 0-15,1-1 0 0,2-1 0 0,0-2 0 16,-2-1 0-16,3 1 0 0,-1-1 0 0,-3-2 0 16,4-2 0-16,0 0 0 0,0 0 0 0,0 0 0 0,0 0 0 15,0 0 0-15,0 0 0 0,0 0 0 0,8-11 0 16,-7 8 0-16,-1-1 0 0,0 4 0 0,5-4 0 16,-1 2-166-16,-4 2-1172 0,4-4-1449 15,-4 4 642-15</inkml:trace>
  <inkml:trace contextRef="#ctx0" brushRef="#br0" timeOffset="-100964.58">21438 9594 205 0,'0'-7'462'16,"0"-2"5"-16,0-1-7 0,0 0-7 0,1 1-8 15,2-1-7-15,-2-1-7 0,-1 4-5 0,-1 1-9 16,2 0 2-16,-2 1-22 0,1 1-25 0,-3 1-23 16,3 3-33-16,0 0-27 0,-13 9-15 0,2 3-14 15,-6 7-14-15,0 2-18 0,-4 7-14 0,-1 1-17 16,-10 8-19-16,4 4-18 0,0-2-72 0,-4 1-88 15,2-2 0-15,9-8 0 0,1-3 0 0,0-2 0 16,3 0 0-16,3-2 0 0,3-7 0 0,5-4 0 0,0-3 0 16,2 0 0-16,0-5 0 0,1 1 0 15,1 0 0-15,-1-4 0 0,3-1 0 0,0 0 0 16,0 0 0-16,16-18 0 0,-4 4 0 0,1-2 0 16,7-8 0-16,-2-1 0 0,9-1 0 0,0-2 0 0,5-9 0 15,0-3 0-15,0 2 0 0,1-3 0 0,-2 1 0 16,0 0 0-16,-3 0 0 0,-7 13 0 0,-3 5 0 15,0 0 0-15,-5 7 0 0,0 1 0 0,-4 7 0 16,-2-2 0-16,0 5 0 0,-1 1 0 0,-1 2 0 16,0 2 0-16,1 3 0 0,-3 6 0 0,4-1 0 15,-4 10 0-15,1 1 0 0,0 6 0 0,-1 3 0 16,-1-1 0-16,2 0 0 0,-4 1 0 0,3 0 0 16,-2-1 0-16,4-1 0 0,-4 3 0 0,2 0 0 15,1-2 0-15,-2-2 0 0,3 1 0 0,-1-8 0 16,-1 1 0-16,1-2 0 0,3-1 0 0,-6-2 0 15,5-4 0-15,0 0 0 0,-3-3 0 0,-1 0 0 16,2-3 0-16,1-3 0 0,-4-1 0 0,-1-1 0 16,0 0 0-16,0 0 0 0,0-16-428 0,-6 5-184 15,2-6-59-15,-5-8-409 0,-2 3-1170 0,-3-7 517 16</inkml:trace>
  <inkml:trace contextRef="#ctx0" brushRef="#br0" timeOffset="-100780.22">21346 9774 76 0,'-17'2'374'0,"3"0"-8"0,1 1 19 0,0-1 20 16,1 0 0-16,2 0-9 0,1 1-13 0,1-2-14 16,3 0-16-16,1 2-19 0,-1-1-13 0,5-2-6 15,-5 2-11-15,5-2-11 0,0 0-18 0,10 4-20 16,-1-4-27-16,4 0-21 0,6 0-17 0,5 0-17 16,4-2-27-16,2 0-53 0,0-1-51 0,2-2-61 15,-1 5-68-15,1-2-69 0,-1-1-66 0,-2 0-64 16,-10 3-61-16,1-2-80 0,-8 2-71 0,2-4-277 15,-5 3-839-15,4-3 372 0</inkml:trace>
  <inkml:trace contextRef="#ctx0" brushRef="#br0" timeOffset="-100164.64">21571 9171 334 0,'-10'-7'354'16,"-2"1"-15"-16,-4 1 4 0,0-2-14 16,-3 3 2-16,0-2-6 0,-3 2-2 0,0 2 1 0,-6 2-4 15,-2-1-2-15,-1 3-4 0,2 2-6 0,-6 4-2 16,2 2-3-16,-2 2-8 0,-12 6 5 0,15-2-19 15,0 5-10-15,3 1-3 0,-8 10-8 0,10-3-11 16,-8 4-10-16,7 6-10 0,-1 1-16 0,11-8 0 16,-4 9-11-16,6-9-7 0,-2 12-90 0,1-1-105 15,8-9 0-15,4 2 0 0,1 0 0 0,0 11 0 16,3-11 0-16,2 11 0 0,6-3 0 0,-5-8 0 16,6 0 0-16,0-1 0 0,2 0 0 0,-1 0 0 15,2 0 0-15,2-3 0 0,1 0 0 0,1-2 0 16,0 1 0-16,0-3 0 0,2-1 0 0,4-1 0 15,-2-2 0-15,2-4 0 0,2-1 0 0,1-2 0 16,2 0 0-16,1-1 0 0,3-5 0 0,2-1 0 16,1-3 0-16,-1 0 0 0,3-5 0 0,-1 0 0 15,1-2 0-15,1-1 0 0,-2-2 0 0,7-2 0 16,-8 0 0-16,4-3 0 0,-1-2 0 0,-3-1 0 0,1 0 0 16,-1-2 0-16,-4-2 0 0,2-3 0 15,-2-2 0-15,-3-1 0 0,-1-2 0 0,-2-2 0 16,-1-3 0-16,-3-2 0 0,4-12 0 0,-6 10 0 15,2-15 0-15,-5-1 0 0,-1-4 0 0,-3 2 0 0,-3-6 0 16,0 0 0-16,-2 1 0 0,-3 0 0 0,-4-2 0 16,1 1 0-16,-5 1 0 0,-3 5 0 15,-3-1 0-15,-3 5 0 0,-2 14 0 0,1 1 0 0,-6 2 0 16,1 2 0-16,-3 0 0 0,-4 5 0 0,-1 4 0 16,-2 3 0-16,-1 5 0 0,0-2 0 0,0 2 0 15,1 12 0-15,9-5 0 0,-7 6-178 0,11 0-530 16,-2 3-510-16,8-2-1319 0,1 1 584 0</inkml:trace>
  <inkml:trace contextRef="#ctx0" brushRef="#br0" timeOffset="-98980.22">24022 8304 139 0,'-8'-6'344'0,"1"-2"-12"0,-1 3-10 0,-1-2 1 16,3 2 3-16,1 0-9 0,0 1-10 15,1 1-22-15,0 2-7 0,4 1 6 0,0 0 6 16,-9 4 10-16,8 1 3 0,1 5-7 0,1 1 0 16,4 7-8-16,3 8 8 0,4 4 1 0,5 3-15 0,7 12-3 15,7 1-5-15,-3 3-9 0,7 1-13 0,12 23-13 16,-15-22-3-16,1-1-17 0,16 22-14 15,-16-24-12-15,0-1-69 0,0 5-124 0,-1-4 0 16,-5 2 0-16,0 3 0 0,1-3 0 0,-5-5 0 0,4-1 0 16,-12-11 0-16,2-3 0 0,0-3 0 0,-3-2 0 15,-7-5 0-15,-2-5 0 0,3 1 0 0,-5-4 0 16,0-4 0-16,1 3 0 0,-1-6 0 0,-2 2 0 16,0-3 0-16,3-1 0 0,-4-3 0 0,2 3 0 15,-2-3 0-15,0 0 0 0,0 0 0 0,2-10 0 16,-1 5 0-16,-1 0 0 0,0 0 0 0,0-2 0 15,2 3 0-15,0 1 0 0,-2 0 0 0,0 3 0 16,0 0 0-16,0 0-172 0,0 0-442 0,5 8-52 16,-1 2-458-16,-4 1-1217 0,1 4 539 0</inkml:trace>
  <inkml:trace contextRef="#ctx0" brushRef="#br0" timeOffset="-98446.89">24730 9717 393 0,'-9'-2'492'0,"5"1"3"0,4 1-1 15,-10-2 0-15,10 2-4 0,-8 0-8 0,8 0-14 16,0 0-11-16,-5-1-22 0,5 1-19 0,0 0-23 16,0 0-26-16,0 0-20 0,0 0-18 0,0 0-22 15,0 0-23-15,23 2-24 0,-10-2-24 0,8 1-25 16,-2 0-23-16,4-1-35 0,4 6-153 0,-6-5 0 15,1-1 0-15,-1 3 0 0,0-2 0 0,-4 1 0 0,-3 0 0 16,-4-1 0-16,-1 0 0 0,0-1 0 0,-4 3 0 16,0-3 0-16,-1 1 0 0,-4-1-157 15,0 0-164-15,0 0-50 0,-13 4-43 0,2-4-40 0,-1 1-41 16,-3 0-44-16,-2-1-368 0,-3-1-982 0,1 2 434 16</inkml:trace>
  <inkml:trace contextRef="#ctx0" brushRef="#br0" timeOffset="-98097.91">24658 9772 123 0,'-8'2'280'0,"1"0"12"0,0-1 15 16,3 0 18-16,4-1 12 0,-9 3-4 0,9-3 15 16,-8 0-1-16,8 0 2 0,0 0-3 0,-6 2-5 15,6-2-9-15,-4 1-8 0,4-1-15 0,-5 1-7 16,5-1 5-16,-3 4 2 0,1-2-13 0,-1 6-12 16,1-4-10-16,0 3-13 0,-3 2-11 0,3-1-13 15,-1 3-11-15,-2 5-13 0,2-2-15 0,-1 3-9 16,2 4-37-16,-3 5-152 0,0-2 0 0,4 1 0 15,-1 1 0-15,2 0 0 0,-1 1 0 0,-2 2 0 16,3-3 0-16,0-1 0 0,-1 1 0 0,1-1 0 16,1-6 0-16,3 0 0 0,-2 1 0 0,3-1 0 15,-3-1 0-15,2-3 0 0,1-2 0 0,2-2 0 16,5 3 0-16,1-1 0 0,-1-3 0 0,5-2 0 16,0-1 0-16,2-2 0 0,4-2 0 0,5 4 0 15,2-7 0-15,-10 0 0 0,7-2 0 0,0-3 0 0,0 3 0 16,-7-3 0-16,-2 2 0 0,1-2 0 0,-6 0 0 15,1-1 0-15,-4 1 0 0,-1-1 0 16,-2-2 0-16,0-1 0 0,-3 0 0 0,-1 1 0 16,-3 0 0-16,-2-1-100 0,1-1-351 0,-4 2-29 0,-1-1-37 15,-2 0-44-15,0 2-453 0,-7-3-1098 0,2-1 486 16</inkml:trace>
  <inkml:trace contextRef="#ctx0" brushRef="#br0" timeOffset="-97880.22">24643 10121 226 0,'-14'-4'374'0,"1"-2"22"0,2 2 40 16,1-1-5-16,2 3 6 0,2-2-3 0,1 1-7 16,-1 0-9-16,2-1-26 0,1 2-12 15,-1-3-18-15,3 2-18 0,1 3-18 0,7-5-6 0,0 0-22 16,4 0-20-16,7 2-31 0,-1-1-19 0,1-1-25 16,3 2-12-16,-1 0-29 0,1 0-39 0,2 0-41 15,-1-1-54-15,0 1-48 0,-1-1-45 0,-3 3-61 16,1-2-60-16,-6 0-70 0,1 2-67 0,-5-2-55 15,-2 1-83-15,1 1-79 0,-4 0-325 0,-4 1-937 16,8-3 415-16</inkml:trace>
  <inkml:trace contextRef="#ctx0" brushRef="#br0" timeOffset="-97197.91">25001 9579 174 0,'-4'-10'332'0,"2"3"-19"16,-3-1 0-16,1-1-6 0,-1 1-8 0,-2 0-7 16,1 1-8-16,-4 0 3 0,1 1-2 0,-3 0 1 15,-2 2-5-15,0-3-4 0,0 4-9 0,-3-1-9 16,-2 2-8-16,0 1-8 0,-4 0 6 0,3 1-21 15,-3 2-9-15,-3 1-4 0,-1 3-7 0,-4 2-5 16,2 0-16-16,2 2 22 0,2 1-15 0,-2 2-9 16,1 2-4-16,5 3-5 0,-4 1 6 0,1 2-19 15,7 0-4-15,-2 3-2 0,0 3-4 0,2-2-5 0,0 0-124 16,1 4-24-16,0-3 0 0,1 3 0 0,4 0 0 16,1 2 0-16,2 0 0 0,-2 6 0 0,4-6 0 15,-1 0 0-15,2 1 0 0,1 0 0 16,0 1 0-16,2-1 0 0,1 0 0 0,2-1 0 0,1 2 0 15,2-1 0-15,1-2 0 0,-1 0 0 0,5-1 0 16,0-2 0-16,3 1 0 0,-3-1 0 0,3 0 0 16,4-2 0-16,-1-2 0 0,2 3 0 15,2-6 0-15,1-1 0 0,2 2 0 0,1-3 0 0,1-1 0 16,4-1 0-16,2-5 0 0,-1 3 0 0,3-1 0 16,1-1 0-16,-1-3 0 0,0-4 0 0,0-3 0 15,3 4 0-15,-5-5 0 0,2-1 0 0,0 0 0 16,-1-1 0-16,-2-4 0 0,-1 0 0 0,-5 3 0 15,3-2 0-15,0-4 0 0,-5 2 0 0,6-4 0 16,-9 3 0-16,9-2 0 0,-3-5 0 0,-5 3 0 16,4-3 0-16,0 1 0 0,-1-4 0 0,1 0 0 15,-4-1 0-15,4-1 0 0,0-3 0 0,-5 1 0 16,1-4 0-16,-2 3 0 0,-2-4 0 0,7-2 0 16,-8 0 0-16,0-2 0 0,0-2 0 0,-2 0 0 15,-2-4 0-15,-2 0 0 0,-3-12 0 0,-3 14 0 16,-4-3 0-16,-2-11 0 0,1 2 0 0,-6 2 0 15,-5-1 0-15,3 10 0 0,-7-8 0 0,2 12 0 16,-8-11 0-16,4 12 0 0,-2 0 0 0,-4 4 0 0,-11-9 0 16,8 10 0-16,-2 4 0 0,-2 2 0 15,-13-2 0-15,9 8 0 0,-13-1 0 0,14 4 0 16,-2 2 0-16,2-1-694 0,-2 1-556 0,2 0-1354 16,8 0 599-16</inkml:trace>
  <inkml:trace contextRef="#ctx0" brushRef="#br0" timeOffset="-96214.68">24576 7749 47 0,'-6'-2'310'0,"2"1"-9"15,1-2-13-15,3 3-20 0,-8-2-15 0,8 2 5 0,0 0-8 16,0 0 10-16,0 0 6 0,4 13-2 0,0-7 3 16,3 2 6-16,2 1 5 0,7 3 1 0,-2 1-4 15,2 0-2-15,9 3-5 0,2 1-7 0,-1-2-6 16,1 1-4-16,4 1 3 0,1-2-9 0,1 1-9 16,0 1-8-16,18 4-5 0,2 2-7 0,1-3-4 15,4 3-7-15,5 3-10 0,25 3-15 0,-4 2-7 16,7-3-15-16,2 1-8 0,2 0-79 0,5 3-71 15,-2 3 0-15,5-2 0 0,1 10 0 0,-2-4 0 16,3 2 0-16,0 0 0 0,-3-1 0 0,-2-2 0 16,-6-2 0-16,-3 1 0 0,0-2 0 0,-30-11 0 15,24 7 0-15,-30-10 0 0,-4-2 0 0,1 1 0 16,-19-5 0-16,6-1 0 0,-5-2 0 0,-1-2 0 16,-5 1 0-16,-6-5 0 0,-4 1 0 0,0-1 0 15,-5-2 0-15,-2 0 0 0,-2 0 0 0,3-3 0 0,-1 1 0 16,-2 1 0-16,3-2 0 0,0 2 0 15,1-2 0-15,6 1 0 0,-2 3 0 0,2-2 0 16,2 3 0-16,8-1 0 0,-10 1 0 0,9 1 0 16,-1 0 0-16,0-1 0 0,-5 1 0 0,-2-1 0 0,1 0 0 15,-2-1 0-15,-3 1 0 0,2-1 0 0,-1 3 0 16,-2-5 0-16,-1 2 0 0,-2 0 0 16,1-1 0-16,-3-1 0 0,1 0 0 0,0-1 0 0,-2 1 0 15,-3 0 0-15,5-2 0 0,-4 0 0 0,-1 1 0 16,1-1 0-16,-1 0 0 0,-6-1 0 0,6 0 0 15,-6 0 0-15,7 0 0 0,-7 0 0 0,0 0 0 16,0 0 0-16,0 0 0 0,6-2 0 0,-6 2 0 16,0 0 0-16,0-5 0 0,0 5 0 0,0 0 0 15,-8-6 0-15,3 5 0 0,-1-3-735 0,-2 2-508 16,2-2-1346-16,-1-2 595 0</inkml:trace>
  <inkml:trace contextRef="#ctx0" brushRef="#br0" timeOffset="-94047.98">28440 9599 17 0,'0'-10'462'0,"0"4"-8"0,0-2 0 0,0 1-11 16,0 2-17-16,-1 0-24 0,0 2-27 0,1 3-29 15,-3-4-18-15,3 4-9 0,0 0-4 0,0 0-13 16,0 0-12-16,-15 7-11 0,8-3-20 0,2 2-15 16,0 0-15-16,1 2-10 0,-1-1-10 0,1 0-24 15,0 0-10-15,2-4-14 0,-1 1-21 0,1 3-5 16,-1-3-12-16,2-2-9 0,1-2-1 0,0 8-3 0,0-8 4 16,0 0-6-16,6 1-12 0,-6-1-1 15,9-8-9-15,-5 6-22 0,0-3-64 0,1-5 0 16,0 4 0-16,0-6 0 0,2 2 0 0,-5-7 0 15,1 2 0-15,-2 3 0 0,-5-4 0 0,3 0 0 16,-3 5 0-16,-5 1 0 0,0-1 0 0,-4 1 0 0,-2 3 0 16,-3 3 0-16,-1 3 0 0,-12 5 0 15,3 4 0-15,-1 3 0 0,-2 6 0 0,2 1 0 0,-2 4 0 16,-5 11 0-16,10-7 0 0,0 3 0 0,5 1 0 16,2 1 0-16,5-1 0 0,2 2 0 0,3 0 0 15,5 0 0-15,4-1 0 0,5-3 0 0,3 1 0 16,2 0 0-16,5-1 0 0,9-6 0 0,2 1 0 15,3-3 0-15,-2-3 0 0,1-2 0 0,6-3 0 16,-4-4 0-16,1-2 0 0,0-1 0 0,-1-4 0 16,-3-1 0-16,-4-2 0 0,-3-2 0 0,-3-3 0 15,2 1 0-15,-3-2 0 0,-6 3 0 0,0-4 0 16,-3 1 0-16,-2 2 0 0,1-2 0 0,-4-1 0 16,-2-2 0-16,-2 4 0 0,1-3-122 0,-4 1-335 15,-2-1-46-15,1 5-57 0,-2-5-58 0,3 1-371 16,-4 0-1071-16,3 0 474 0</inkml:trace>
  <inkml:trace contextRef="#ctx0" brushRef="#br0" timeOffset="-93381.27">28521 9332 276 0,'-4'-11'348'0,"1"1"-22"16,-1-1-1-16,1 0-8 0,-4 2-12 0,2-2-1 15,-3 2-5-15,-3-4-16 0,0 5 1 0,-2-2-3 0,-4 2-4 16,2 2-2-16,-6-2 5 0,3 2-12 0,-1-1-9 16,-2 3-8-16,1 0-3 0,-1 2-11 15,0 2-7-15,2 0-5 0,-1 2-17 0,-1 3-2 16,2 1-12-16,-3 3-5 0,1-1-5 0,-5 6 3 0,3 0-4 15,-1 2-7-15,1 1-2 0,1 2-8 0,0 3-7 16,2-2-3-16,-2 1-45 0,4 4-111 0,-4-2 0 16,6 1 0-16,-1 3 0 0,-1 1 0 15,3-2 0-15,-4 2 0 0,6 1 0 0,-2 0 0 0,2-2 0 16,1 3 0-16,2-2 0 0,1 2 0 0,3-1 0 16,2 2 0-16,-2-2 0 0,3-3 0 0,3 5 0 15,3-1 0-15,-2 1 0 0,5-2 0 0,1 1 0 16,2-1 0-16,2 0 0 0,-1-2 0 0,4 0 0 15,0-1 0-15,2-1 0 0,3 1 0 0,4-3 0 16,1 0 0-16,-1 1 0 0,3-4 0 0,3-2 0 16,4-2 0-16,2-1 0 0,1-1 0 0,-2-4 0 15,3 0 0-15,-5-2 0 0,5-2 0 0,-2 0 0 16,-1-4 0-16,0 1 0 0,0-5 0 0,-2 0 0 16,0 0 0-16,0-4 0 0,-1-2 0 0,-3-1 0 15,1-1 0-15,-1-4 0 0,0 1 0 0,-2-4 0 16,-1-2 0-16,-2 0 0 0,-1-3 0 0,0-1 0 15,-4-1 0-15,0-2 0 0,-2-3 0 0,1 0 0 16,-6-4 0-16,-2-2 0 0,3 0 0 0,-1-12 0 0,-3 0 0 16,0 0 0-16,-2 11 0 0,-3-15 0 0,-2 4 0 15,-2 0 0-15,-2 11 0 0,-2-11 0 16,0 11 0-16,-7 3 0 0,1-2 0 0,-1 5 0 16,-5-1 0-16,-2 2 0 0,-3 4 0 0,-3 1 0 0,-4 4 0 15,0 0 0-15,-3 4 0 0,-3 2 0 0,0-1 0 16,0 6 0-16,0 3 0 0,1 0 0 15,-1-1 0-15,2 6 0 0,1 1 0 0,10 0 0 0,3 3 0 16,-3 0-462-16,11-1-827 0,-1-1-1395 0,5 1 618 16</inkml:trace>
  <inkml:trace contextRef="#ctx0" brushRef="#br0" timeOffset="-90714.88">20846 10509 154 0,'2'-2'380'0,"-2"2"0"0,2-6 2 16,1 2 0-16,-1-1 2 0,2 2-2 0,0 0-5 0,2-1-4 15,-3 1-8-15,2-1-5 0,-1 1-12 0,-2 0-18 16,2 1-17-16,0-1-20 0,-1 0-14 16,-3 3-20-16,5-4-25 0,-5 4-8 0,3-1-20 15,-3 1-3-15,0 0-13 0,0 0-6 0,-1 13-5 0,-1-6-6 16,-3 2-11-16,0 3-9 0,-3 2-11 15,-1 4-5-15,-5 5-6 0,-3 4-7 0,2 2-118 16,-6 3-6-16,-7 11 0 0,-4 4 0 0,-6 2 0 0,-7 22 0 16,12-21 0-16,-17 25 0 0,0-3 0 0,12-22 0 15,-11 20 0-15,16-21 0 0,-18 17 0 0,15-23 0 16,2 7 0-16,3-6 0 0,0-1 0 16,2-3 0-16,10-9 0 0,1-2 0 0,0-1 0 0,5-3 0 15,-1-1 0-15,5-8 0 0,4-1 0 0,-2 0 0 16,4-3 0-16,-1-3 0 0,4-1 0 0,0-2 0 15,0-1 0-15,2 0 0 0,0-3 0 0,-2-2 0 16,8 1 0-16,-8-1 0 0,0 0 0 0,15-5 0 16,-10 1 0-16,-1-1 0 0,2 0 0 0,-4 1 0 15,0-1 0-15,2 1 0 0,-4 4-190 0,0 0-485 16,0 0-546-16,0 0-1323 0,-18 14 585 0</inkml:trace>
  <inkml:trace contextRef="#ctx0" brushRef="#br0" timeOffset="-90030.35">19623 12130 470 0,'0'0'604'0,"0"-7"-1"0,0 7-22 0,0 0-29 16,-6 0-17-16,6 0-33 0,-8 6-19 0,2 4-16 16,-3 2-23-16,1 2-17 0,0 11-21 0,-4-3-17 15,2 5-23-15,2 2-20 0,-1 0-23 0,1 6-22 16,7-2-25-16,-7 0-160 0,3 0-116 0,1 0 0 16,4-1 0-16,-5 0 0 0,5-3 0 0,-1-1 0 15,1-4 0-15,-4-4 0 0,4-2 0 0,0 0 0 16,0-6 0-16,0-1 0 0,0-2 0 0,0-2 0 0,0 0 0 15,0-4 0-15,0-3 0 0,-4 1 0 16,4-1 0-16,0 0 0 0,-4-19 0 0,3 7 0 16,1-6 0-16,-4-2 0 0,-1-5 0 0,5-7 0 0,-1 3-307 15,-2-5-11-15,6-1 5 0,-2-15 11 16,-1 5 23-16,1 9 30 0,-1 1 26 0,-1-1 26 16,1 5 45-16,0 1 39 0,-4 1 45 0,-1 3 46 15,4 8 40-15,-3 1 36 0,4 5 30 0,-1 0 22 0,-3 1 25 16,4 1 31-16,-3 3 7 0,3 1 12 0,0 0 5 15,3 1 1-15,-3 2 8 0,5 1 3 0,-1 0-1 16,-4 2-4-16,11 3 8 0,-2 0 2 0,-1 3-125 16,2 2-78-16,-2 1 0 0,1 5 0 0,-4-3 0 15,9 3 0-15,-4 2 0 0,7 7 0 0,-2-1 0 16,1 1 0-16,0-4 0 0,5 3 0 0,-5-2 0 16,6 0 0-16,-2-2 0 0,1 0 0 0,2-2 0 15,-1-1 0-15,1 2 0 0,-2-2 0 0,2 2 0 16,-2-1 0-16,-6-4 0 0,3 3 0 0,-4-3 0 15,-2 1 0-15,-1 0 0 0,-3-2 0 0,-3 0 0 16,0-2 0-16,-4 2 0 0,-1 0 0 0,-5-1 0 16,0 0 0-16,-3 0 0 0,-2-2 0 0,-4 2 0 0,-4-2 0 15,0-1 0-15,-7 4 0 0,-2-4 0 0,6-2 0 16,-5 0 0-16,-4-1 0 0,1 0 0 16,7 1 0-16,0-1 0 0,3-2 0 0,-1 3 0 15,3-3 0-15,4 1 0 0,3-1 0 0,0-1 0 0,4-1 0 16,2 2-16-16,4-2-619 0,0 0-97 0,-5-5-403 15,5 5-1229-15,10-7 543 0</inkml:trace>
  <inkml:trace contextRef="#ctx0" brushRef="#br0" timeOffset="-89380.34">19862 11976 13 0,'-14'-14'375'0,"0"2"-10"0,0-1-15 0,-4 4-5 15,0 0 11-15,2 1-15 0,-3 1-8 0,-1 2-3 16,-8 2 1-16,5 0-2 0,-5 2-2 0,6 1-4 16,-6 5-7-16,-4-1-5 0,-1 4-12 0,1-1 9 15,4 2-15-15,-3 3-3 0,3 2-2 0,0 1-10 16,0 4-6-16,1 0-11 0,3 0-5 0,-2 2-10 15,3 3-10-15,5 0-10 0,-1 2-33 0,4 0-193 16,1 3 0-16,2 2 0 0,2 0 0 0,3 3 0 0,1-2 0 16,2 0 0-16,3-1 0 0,-1-1 0 15,2 1 0-15,2-1 0 0,1 4 0 0,1-6 0 16,2 1 0-16,2 0 0 0,-1-1 0 0,1-2 0 16,0 0 0-16,2-1 0 0,0-1 0 0,0 1 0 0,3-3 0 15,-4-4 0-15,6 6 0 0,-3-6 0 0,6 3 0 16,0-3 0-16,1 1 0 0,0-1 0 15,4-1 0-15,1-2 0 0,4-2 0 0,-1-4 0 0,1-3 0 16,-2 2 0-16,6-3 0 0,-1-3 0 0,-2 1 0 16,0-3 0-16,3 0 0 0,-1-3 0 0,1 2 0 15,0-2 0-15,1-3 0 0,-5-2 0 0,0 3 0 16,3-5 0-16,-3 0 0 0,0-1 0 0,-1 1 0 16,1-2 0-16,-1-4 0 0,-1-1 0 0,-3 1 0 15,4-2 0-15,-2-5 0 0,-5 2 0 0,6-3 0 16,-7-1 0-16,2-1 0 0,-6-2 0 0,3-2 0 15,-4-1 0-15,-3 1 0 0,0-1 0 0,-2-2 0 16,-1 1 0-16,-4-3 0 0,1 1 0 0,-2 1 0 16,-4-15 0-16,-1 10 0 0,-3 4 0 0,-2-1 0 15,-1 1 0-15,0 1 0 0,-3 0 0 0,-1 1 0 16,2 2 0-16,-5 1 0 0,-1 0 0 0,-4 6 0 16,6-2 0-16,-8 0 0 0,3 4 0 0,-3 3 0 15,1 0 0-15,5 5 0 0,-5-1 0 0,0 4 0 0,-1-1 0 16,3 1 0-16,0 2 0 0,1 3 0 15,0-1 0-15,2-1 0 0,2 4-85 0,3 1-566 16,-4-2-592-16,2 3-1346 0,5 0 595 0</inkml:trace>
  <inkml:trace contextRef="#ctx0" brushRef="#br0" timeOffset="-85296.94">20347 12156 138 0,'-7'1'264'0,"7"-1"-11"15,0 0-13-15,0 0-15 0,0 0-8 0,0 0-13 16,-7 0-7-16,7 0-7 0,0 0-7 0,0 0-5 16,0 0 0-16,0 0-4 0,0 0-8 0,0 0 2 15,0 0-10-15,0 0-1 0,0 0-7 0,0 0 1 16,0 0-1-16,0 0-2 0,0 0-1 0,0 0-1 15,0 0-2-15,0 0 7 0,0 0-2 0,17-2-6 16,-9 0-2-16,0-1-3 0,2-3 0 0,0 2-3 16,-1 0-4-16,5-3 2 0,3 1-6 0,2-1-1 15,-1-1 8-15,2 0-7 0,1 0-5 0,4-4 0 16,1 5-29-16,-2-4 2 0,3-2-4 0,0 3 3 16,2-1-8-16,-1-3 5 0,2 3-11 0,-1-3 6 15,-1 1-8-15,0 1-2 0,4 1 1 0,-6-1-5 16,5 0 3-16,-1 0-7 0,0-2 3 0,-1 3-16 15,-1-1 3-15,4 0-4 0,0 0-6 0,-1-1 2 16,2 0 3-16,0 1 1 0,4-1-1 0,-5 0-11 0,3 1 5 16,0 0-3-16,1-1-4 0,0-2-23 15,2 0-17-15,7-4 0 0,-9 3 0 0,11-1 0 16,-1-4 0-16,-14 6 0 0,14-8 0 0,-11 7 0 16,-1 0 0-16,2 1 0 0,14-7 0 0,-16 6 0 0,2-1 0 15,10-5 0-15,-11 7 0 0,11-5 0 0,-12 3 0 16,2 4 0-16,-2-2 0 0,5 1 0 0,-3-3 0 15,10-3 0-15,-11 7 0 0,2-2 0 0,-1 2 0 16,3 0 0-16,8-5 0 0,-9 4 0 0,9-4 0 16,-11 5 0-16,-1-2 0 0,2 3 0 0,11-6 0 15,-12 2 0-15,-3 3 0 0,15-6 0 0,-11 7 0 16,-2-4 0-16,1 3 0 0,1 0 0 0,-1 0 0 16,1-1 0-16,-2-1 0 0,-1 4 0 0,12-8 0 15,-12 3 0-15,0 3 0 0,2-1 0 0,-1 1 0 16,-1-2 0-16,3 2 0 0,-3-2 0 0,-2 2 0 15,-1 0 0-15,2 0 0 0,-1 0 0 0,-2 4 0 16,0-3 0-16,-2 0 0 0,0 1 0 0,2 1 0 16,-3 0 0-16,-2-1 0 0,2 0 0 0,-1 4 0 15,-1-3 0-15,-1 0 0 0,3-1 0 0,-8 5 0 16,7-5 0-16,-6 4 0 0,0-5 0 0,-1 6 0 16,0-1 0-16,1 0 0 0,-6-2 0 0,4 2 0 15,0 1 0-15,-3 0 0 0,2 1 0 0,-3 0 0 16,-2 2 0-16,-2 1 0 0,0-3 0 0,2 2 0 15,-3 1 0-15,0-1 0 0,-3 1 0 0,-1 0 0 16,0 0 0-16,0-2 0 0,0 3 0 0,-5 1 0 16,5-2 0-16,-5 2 0 0,6-1 0 0,-6 1 0 15,3-3 0-15,-3 3 0 0,0 0 0 0,0 0 0 0,0 0 0 16,0 0 0-16,0 0 0 0,0 0 0 16,0 0 0-16,0 0 0 0,0 0-13 0,0 0-283 15,-21 0-72-15,12 2-68 0,-1 2-69 0,-2 1-83 16,1 0-410-16,-3-1-1081 0,2 1 479 0</inkml:trace>
  <inkml:trace contextRef="#ctx0" brushRef="#br0" timeOffset="-82897.94">25093 10766 197 0,'0'0'317'0,"0"0"-2"16,0 0-15-16,0 0 2 0,0 0-2 0,0 0-4 16,0 0 8-16,0 0-3 0,0 0-5 0,0 0-2 15,0 0-4-15,0 0-3 0,-4-6-8 0,4 6-6 16,0 0-6-16,0 0-6 0,0 0-9 0,0 0-8 15,0 0-11-15,0 0 6 0,0 0 4 0,0 0-9 16,0 9-1-16,4-4-3 0,-3 3-5 0,1 3-5 16,0 5 0-16,-1 1-3 0,7 7-1 0,-3 1-5 15,4 4-116-15,4-1-95 0,-3 3 0 0,11 12 0 16,-5-8 0-16,6 8 0 0,4-2 0 0,2 1 0 16,-3 2 0-16,7-2 0 0,-5-2 0 0,0 2 0 15,1 0 0-15,4 1 0 0,0 2 0 0,-5-3 0 16,-2-1 0-16,2-2 0 0,-4-8 0 0,-9-1 0 0,9-2 0 15,-5 1 0-15,-2-1 0 0,-1-4 0 0,-2 1 0 16,-3-9 0-16,-3 3 0 0,-1-6 0 0,-1-2 0 16,-1 2 0-16,1-5 0 0,-2-2 0 0,1-1 0 15,-1 1 0-15,-1-4 0 0,0 2 0 0,-1 0 0 16,3-1 0-16,-2-2 0 0,-2-1 0 0,4 4 0 16,-4-4 0-16,10 1 0 0,-6 0 0 0,-4-1 0 15,13 0 0-15,-8 1 0 0,0-1 0 0,-5 0 0 16,14 0 0-16,-10 1 0 0,1 1 0 0,-1-1 0 15,1 2-415-15,0 0-881 0,-2 1-1404 0,-3-4 621 16</inkml:trace>
  <inkml:trace contextRef="#ctx0" brushRef="#br0" timeOffset="-82214.16">26038 12102 402 0,'0'0'541'0,"-7"-2"0"0,7 2-9 0,-5-4-2 16,1 3-5-16,4 1-18 0,0 0-35 0,-9 0 0 15,9 0-15-15,-10 5-6 0,5 2-6 0,-3 4-11 16,0 1-15-16,-2 4-13 0,0 10-28 0,1 2-22 16,0 4-33-16,2-4-323 0,3 5 0 0,0-1 0 15,1 3 0-15,-1-1 0 0,2-1 0 0,-1 1 0 16,0-1 0-16,3 2 0 0,1-4 0 0,-1-2 0 15,2 1 0-15,0-5 0 0,-1-4 0 0,0-2 0 16,-1-2 0-16,1-5 0 0,-1 0 0 0,0-3 0 16,0-2 0-16,2 1 0 0,-4-3 0 0,2-2 0 15,0-3 0-15,0 0 0 0,0 0 0 0,0 0 0 0,0 0 0 16,-2-13 0-16,2 2 0 0,0-4 0 16,-3-2 0-16,1-7 0 0,1-2 0 0,-1-3 0 15,4-2 0-15,-1 1 0 0,-1-4-204 0,0-1-107 16,2 4 28-16,1-1 29 0,-3 0 24 0,0 2 28 15,-1 2 38-15,1 1 35 0,0 8 47 0,-2-1 44 16,2 4 37-16,0 4 40 0,-2-4 32 0,1 5 41 16,1 2 12-16,0-1 34 0,0 2 12 0,1 2 17 15,-1 0 11-15,0 0 7 0,2 2-2 0,-2-1-6 0,3 1-8 16,-3 0-144-16,4 3-45 0,1-1 0 16,3-1 0-16,1 4 0 0,5-1 0 0,2-1 0 0,3 2 0 15,2-1 0-15,1 0 0 0,7 2 0 0,0-1 0 16,3-1 0-16,3 1 0 0,-6-1 0 0,4-1 0 15,-2 1 0-15,-10 0 0 0,5 1 0 0,-5-1 0 16,-6-1 0-16,-1 2 0 0,-5-1 0 0,-2 1 0 16,-4-1 0-16,-3 0-293 0,0 0-82 0,0 0-28 15,0 0-24-15,-14 8-28 0,-6-4-25 0,4 1-39 16,-12 2-355-16,2 3-945 0,-4-2 418 0</inkml:trace>
  <inkml:trace contextRef="#ctx0" brushRef="#br0" timeOffset="-81997.19">25971 12372 119 0,'-13'11'300'0,"-2"0"29"15,7-3 12-15,-1 1 35 0,2-2 18 0,0 0 13 16,4-1 2-16,0 0 2 0,0 1 0 0,3-1-14 16,2 1-13-16,0 0-2 0,3 0-17 0,5-3-14 15,3 3-15-15,3 2-17 0,2-7-27 0,3 5-21 16,6-2-20-16,1-1-27 0,0-1-19 0,-2-3-23 16,7 6-21-16,-12-3-15 0,9-1-13 0,-8 2-25 15,-2-3-31-15,-3 1-32 0,-3 1-37 0,-2-2-37 16,-1 0-40-16,-1 0-34 0,-5-1-38 0,-5 0-38 15,7 0-51-15,-7 0-53 0,0 0-43 0,0 0-36 16,0 0-47-16,0 0-64 0,0 0-48 0,0 0-315 16,-8-9-903-16,8 9 399 0</inkml:trace>
  <inkml:trace contextRef="#ctx0" brushRef="#br0" timeOffset="-81297.98">26445 12091 264 0,'-4'-11'358'16,"3"0"-16"-16,-5 2-11 0,-1-1-4 0,2 1-18 15,-3-1-13-15,-2 1 1 0,1-1-5 0,-5-1-7 0,0 0-6 16,-2 3-1-16,-1-2-8 0,-2 2-3 16,0 2-8-16,-2-1 0 0,2 0-12 0,-8 2-6 15,4 0-14-15,2 1-9 0,1 2-10 0,-3-1-10 0,3 3-6 16,-7-1-8-16,7 2 4 0,-1 2-10 0,-2-1-1 15,5 1-5-15,-5 3 2 0,4 1-4 0,-1 1 2 16,0 2-4-16,1 1 0 0,-1 4 3 16,-3 2-146-16,1 0-25 0,3 3 0 0,4-5 0 0,3 0 0 15,-6 6 0-15,5-5 0 0,-2 8 0 0,6-6 0 16,0-2 0-16,-2 1 0 0,0 7 0 0,1 0 0 16,-1 0 0-16,3 0 0 0,2 1 0 0,0-6 0 15,0 6 0-15,2-4 0 0,1 3 0 0,-1 0 0 16,0 1 0-16,5 2 0 0,0-1 0 0,1-1 0 15,2 0 0-15,-2-4 0 0,3 4 0 0,1 2 0 16,0-8 0-16,-2 6 0 0,2-7 0 0,5 6 0 16,-2-5 0-16,0 4 0 0,-1-5 0 0,5-1 0 15,-2-1 0-15,3-4 0 0,-1 5 0 0,1-2 0 16,0-2 0-16,5 0 0 0,-2-3 0 0,7 4 0 16,-3-5 0-16,2 2 0 0,-5-2 0 0,8-3 0 15,-5-1 0-15,-1 2 0 0,3-4 0 0,4 4 0 16,-6-4 0-16,0 0 0 0,8-2 0 0,-8 0 0 15,2 0 0-15,-2-2 0 0,0-1 0 0,9-3 0 0,-11 3 0 16,3-4 0-16,-3 2 0 0,1-2 0 0,-1 0 0 16,-1 1 0-16,2-4 0 0,-4-1 0 0,0 0 0 15,1-1 0-15,0 0 0 0,-2 0 0 16,2-3 0-16,-3 0 0 0,4-5 0 0,-4-3 0 0,-4 6 0 16,0-2 0-16,2-4 0 0,-2-2 0 0,2 0 0 15,-3-2 0-15,-2 3 0 0,0-5 0 0,3 3 0 16,-2-3 0-16,-1-1 0 0,-3-1 0 15,4 2 0-15,-6-5 0 0,3 2 0 0,-1-3 0 0,0 0 0 16,-3-1 0-16,-1-3 0 0,4 4 0 0,-2 0 0 16,0-3 0-16,-1 2 0 0,3 1 0 0,-8 3 0 15,3 1 0-15,-3 2 0 0,-1 2 0 0,-3 1 0 16,-1 2 0-16,-3 6 0 0,-3-3 0 0,0 4 0 16,-6 1 0-16,-3-1 0 0,3 1 0 0,-7 3 0 15,2-1 0-15,-6 6 0 0,0-4-201 0,-2 4-1131 16,3 0-1443-16,0 1 638 0</inkml:trace>
  <inkml:trace contextRef="#ctx0" brushRef="#br0" timeOffset="-79098.04">28206 10498 54 0,'0'0'238'0,"4"-2"-10"0,-4 2-5 15,5-3-6-15,-2 1-5 0,-3 2-3 0,6-4-2 16,-1 2-5-16,-5 2-9 0,5-2-8 0,-1-1-11 16,-4 3 7-16,7-2-1 0,-5 0-10 0,-2 2 3 15,7-2 3-15,-7 2-3 0,6-3-3 0,-4 0 7 16,-2 3-14-16,3-2-2 0,-3 2-3 0,4-2-8 16,-2-1-5-16,-2 3-7 0,0 0 0 0,0 0 0 15,3-4 0-15,-3 4-8 0,0 0-4 0,0 0-8 16,3-2-4-16,-3 2-5 0,0 0-4 0,0 0 3 15,0 0-4-15,0 0-7 0,0 0 0 0,0 0-7 16,0 0-4-16,0 0-9 0,0 0 0 0,0 0-3 16,0 0-8-16,0 0 0 0,0 0-4 0,0 0-5 15,-15 9 4-15,10-6-2 0,-3 3 6 0,-1 1 0 16,-2-1 2-16,0 2 0 0,-3 3 2 0,-3 0-1 0,3 1 7 16,-4 2-9-16,-2 4 12 0,-1 1-5 15,-2-4 11-15,0 6-6 0,4-3 1 0,-3 2-5 16,1-1 7-16,-1 3-3 0,-1 2-8 0,1-3-70 0,-1 4 0 15,0-3 0-15,-1 2 0 0,0 1 0 0,2-2 0 16,-1 1 0-16,-3 3 0 0,2-2 0 0,0-2 0 16,-2 0 0-16,1 3 0 0,0-3 0 0,0 1 0 15,1-1 0-15,-2-2 0 0,4 1 0 0,-1-2 0 16,-1 3 0-16,2-3 0 0,0 2 0 0,1-1 0 16,0 0 0-16,3 0 0 0,1-1 0 0,-1-2 0 15,-3 1 0-15,2-1 0 0,2 2 0 0,2-5 0 16,2 1 0-16,-6 2 0 0,-3 0 0 0,3 1 0 15,-1-1 0-15,6-4 0 0,-1 2 0 0,-4 2 0 16,4-4 0-16,0 0 0 0,2-2 0 0,-1 4 0 16,-3-3 0-16,5 2 0 0,-4-3 0 0,3 2 0 15,1-1 0-15,-2 0 0 0,2-3 0 0,-1 3 0 16,1 1 0-16,0-1 0 0,-3 0 0 0,2 0 0 16,2 0 0-16,-1-1 0 0,2 2 0 0,-3-1 0 15,0 1 0-15,-1-2 0 0,5 2 0 0,-4-2 0 0,-2 1 0 16,2-1 0-16,-1 3 0 0,4-4 0 15,-3 1 0-15,2-1 0 0,-1 1 0 0,1 0 0 16,2-3 0-16,0 1 0 0,-1-2 0 0,-2 6 0 16,2-6 0-16,0 1 0 0,3-4 0 0,1 4 0 15,-2-3 0-15,-1 2 0 0,4-1 0 0,0-4 0 16,-3 2 0-16,3-1 0 0,1 0 0 0,-2 0 0 16,2-1 0-16,-1 1 0 0,1-2 0 0,4 2 0 0,-4-2 0 15,4 2 0-15,0-4 0 0,-4 4 0 0,4-4 0 16,-3 2 0-16,3-2 0 0,0 0 0 15,0 0 0-15,0 0 0 0,0 0 0 0,0 0 0 16,0 0 0-16,0 0 0 0,0 0 0 0,0 0 0 0,0 0 0 16,7-10 0-16,-7 10-82 0,0-6-508 0,-4 2-664 15,4-2-1357-15,0 6 600 0</inkml:trace>
  <inkml:trace contextRef="#ctx0" brushRef="#br0" timeOffset="-69314.74">17659 966 126 0,'0'0'358'0,"0"0"5"0,0 0 0 0,0 0 11 16,-3-7 4-16,3 7-3 0,0 0-3 0,0 0-8 16,0 0-11-16,0 0-19 0,0 0-19 0,0 0-20 15,0 0-6-15,0 0-4 0,0 0-1 0,-1 20-3 16,1-5-18-16,-1 3-7 0,1 1-13 0,0 9-14 16,-1 1-16-16,1 0-10 0,-2 2-16 0,2 1-20 15,2-1-12-15,-4 2-20 0,4 0-4 0,-2-2-14 16,-2-1-11-16,2 0-14 0,0-4-5 0,0-3-9 15,0-6-58-15,0-5-20 0,2 4 0 0,-2-7 0 16,0 0 0-16,0-3 0 0,0 0 0 0,0 0 0 16,0-6 0-16,-3 6 0 0,3-6 0 0,0 0 0 15,0 0 0-15,0 0 0 0,-9-21 0 0,6 6 0 16,3-2 0-16,-1-3 0 0,-1-5 0 0,0 0 0 16,2-3 0-16,0 0 0 0,-1-3 0 0,1 0 0 15,1 1 0-15,1-2 0 0,-1 2 0 0,1 3 0 16,0 6 0-16,0 3 0 0,1 1 0 0,-1 2 0 15,1 3 0-15,0 1 0 0,-1 2 0 0,-1 1 0 16,1 2 0-16,-1 0 0 0,3 0 0 0,-3 4 0 16,0-1 0-16,-1 3 0 0,4-2 0 15,-4 2 0-15,0 0 0 0,7 6 0 0,-2 4 0 0,0-1 0 16,1 3 0-16,0 4 0 0,2 0 0 0,1 5 0 16,-1 3 0-16,2 0 0 0,-1 3 0 0,1-2 0 15,3 0 0-15,0 1 0 0,-3 1 0 0,0-3 0 16,-1 2 0-16,4 0 0 0,-4-1 0 0,1-1 0 15,-1-5 0-15,-1-1 0 0,-1-1 0 16,1-2 0-16,-3-3 0 0,0 0 0 0,0-2 0 16,-3-3 0-16,0-1 0 0,-3 1 0 0,1-7 0 15,3 6 0-15,-3-6 0 0,0 0 0 0,0 0 0 0,0 0 0 16,0 0-419-16,-23-21-144 0,15 5-61 0,0 3-474 16,-8-10-1189-16,3 7 527 0</inkml:trace>
  <inkml:trace contextRef="#ctx0" brushRef="#br0" timeOffset="-69147.7">17706 1327 82 0,'-8'-2'181'0,"-3"-4"40"0,1 1 31 16,2 4 26-16,8 1 39 0,-13-1 26 0,10-1 13 16,3 2 4-16,-9-2-2 0,9 2-14 0,-7-3-8 15,7 3-19-15,0 0-17 0,-7-3-7 0,7 3 2 16,0 0 1-16,0 0-27 0,0 0-22 0,0 0-22 16,26 5-23-16,-26-5-10 0,23-2-26 0,-12 0-39 15,3 1-54-15,-1 4-78 0,7-3-87 0,0-4-104 16,-3 2-113-16,-2-2-115 0,-3-1-477 0,1 0-976 15,1 1 432-15</inkml:trace>
  <inkml:trace contextRef="#ctx0" brushRef="#br0" timeOffset="-68563.73">17817 761 32 0,'-17'-10'393'16,"-4"-1"-10"-16,4 4 0 0,-2-1-6 0,19 8-6 15,-37-9-10-15,10 8-7 0,27 1-5 0,-39 0-14 16,11 6-7-16,2 3-7 0,-2 0-12 0,4 3-14 15,-1 4-10-15,1 3-9 0,0 3-20 0,1 1 0 16,-1 6-14-16,2 2 1 0,-4 11-16 0,2-2-6 16,2 1-13-16,8-6-11 0,-5 9-8 0,8-10-12 15,0 13-11-15,4-13-3 0,0 11-9 0,5-10-1 16,2 11-14-16,2 1-91 0,3-12-48 16,-1-3 0-16,5 1 0 0,0 2 0 0,0-2 0 15,5-1 0-15,-4 0 0 0,7-2 0 0,-2-1 0 16,3-2 0-16,8-2 0 0,-8 0 0 0,2-6 0 15,1-2 0-15,4-1 0 0,1-3 0 0,3-1 0 0,-1-5 0 16,4-3 0-16,0-3 0 0,3-1 0 0,0-5 0 16,2 0 0-16,-1-3 0 0,3-2 0 15,-4-1 0-15,1-2 0 0,-1-3 0 0,2-1 0 16,-3 2 0-16,-3-3 0 0,-3-1 0 0,1-2 0 16,-3-3 0-16,0 1 0 0,-4-3 0 0,0 2 0 15,-4-5 0-15,0 4 0 0,-5-6 0 0,1-4 0 16,-4 3 0-16,-1-3 0 0,-3 0 0 0,-1 0 0 15,-3-2 0-15,-1-8 0 0,-4 12 0 0,-2-2 0 16,-3 3 0-16,-3-3 0 0,-4 5 0 0,-2 0 0 16,-2 2 0-16,-3 1 0 0,-2 6 0 0,-3 0 0 15,0 3 0-15,-1 1 0 0,-5 5 0 0,5-1 0 16,0 4 0-16,-3 7 0 0,3-1 0 0,28 3 0 16,-36-1-438-16,18 5-855 0,10-1-1399 0,8-3 619 15</inkml:trace>
  <inkml:trace contextRef="#ctx0" brushRef="#br0" timeOffset="-67964.75">18472 1130 186 0,'0'0'408'0,"-8"2"2"0,8-2 7 15,-7 0 3-15,7 0 2 0,-8 3-2 0,5-1-2 16,3-2-10-16,0 0-8 0,0 0-14 0,0 0-14 15,-5 4-13-15,5-4-10 0,0 0-25 0,0 0-22 16,0 0 0-16,0 0 5 0,9 5-10 0,3-2-21 16,7 5-20-16,10-5-27 0,4 1-17 0,22 3-23 15,0-1-67-15,0-2-122 0,5-2 0 0,0 4 0 16,3-4 0-16,-2-2 0 0,-2 1 0 0,-5 1 0 16,-16 0 0-16,0-2 0 0,-2 0 0 0,-5-1 0 15,-12 2 0-15,0-1 0 0,-6 0 0 0,-3 0 0 16,-1 2 0-16,-4-2 0 0,3 0 0 0,-8 0 0 15,9 1 0-15,-9-1 0 0,6 0 0 0,-6 0 0 16,0 0 0-16,0 0 0 0,0 0 0 0,9-1 0 16,-9 1 0-16,0 0 0 0,7 4 0 0,-7-4-521 15,8 7-161-15,-2-5-483 0,-6-2-1262 0,0 0 559 16</inkml:trace>
  <inkml:trace contextRef="#ctx0" brushRef="#br0" timeOffset="-67013.58">20201 994 54 0,'0'0'343'15,"0"0"-3"-15,0 0-2 0,-4-4 6 0,4 4-6 16,-1-3-1-16,1 3 5 0,0 0-3 0,0 0-6 16,0 0-9-16,0 0-9 0,0 0-11 0,0 0-5 15,0 0-17-15,0 0-15 0,0 0-9 0,-4-3-16 16,4 3-22-16,0 0-15 0,0 0-21 0,0 0-14 16,0 0 15-16,-6 14 11 0,6-4 0 0,-4 1-8 15,1 5-4-15,-2 2-7 0,1 7-1 0,-1 1-7 16,1 0-2-16,-1 2-26 0,4-4-14 0,-3 3-20 15,0-2-107-15,3 0 0 0,-2 0 0 0,6 0 0 16,-3-1 0-16,0-4 0 0,0 0 0 0,1-4 0 16,-1-2 0-16,0-2 0 0,3-4 0 0,-2 0 0 15,-1-1 0-15,0-1 0 0,0-2 0 0,0-4 0 16,3 8 0-16,-3-8 0 0,0 4 0 0,0-4 0 16,0 0 0-16,0 0 0 0,-7-26 0 0,3 14 0 15,3-4 0-15,-3-2 0 0,4-7 0 0,-5 1 0 16,5-2 0-16,-4-6 0 0,3 0 0 0,-3 0 0 15,3-4 0-15,1 1 0 0,0 0 0 0,0 1 0 16,0 1 0-16,1 3 0 0,-1 5 0 16,4 5 0-16,-3 3 0 0,-1 17 0 0,4-26 0 0,-3 17 0 15,-1 9 0-15,8-16 0 0,-8 16 0 0,18-10 0 16,-18 10 0-16,22-4 0 0,-4 6 0 16,-4 1 0-16,5 4 0 0,0 0 0 0,0 0 0 15,-1 4 0-15,6 3 0 0,-11-3 0 0,0 0 0 16,1 2 0-16,-5-1 0 0,-1 2 0 0,-5 0 0 15,1-2 0-15,-4 0 0 0,0 4 0 0,-6-1 0 16,-2 1 0-16,-1-3 0 0,0 1 0 0,-5-3 0 16,0 1 0-16,0-1 0 0,0 2 0 0,3-6 0 15,2 2 0-15,-3-2 0 0,3 1 0 0,2-2 0 16,0-1 0-16,2-2 0 0,1 3 0 0,0-3 0 16,4-3 0-16,-1 8 0 0,1-4 0 0,0-4 0 15,5 6 0-15,-1-3 0 0,2 0 0 0,2-2 0 16,5 1 0-16,2 1 0 0,3 0 0 0,0 1 0 15,5 2 0-15,-4-3 0 0,2 2 0 0,-1-1 0 16,-1 1 0-16,2 1 0 0,-3 1 0 0,-7 0 0 16,4 0 0-16,-4 1 0 0,-4-1 0 0,2 4 0 15,-6-4 0-15,-1 4 0 0,-2-2 0 0,-5 0 0 16,-2 0 0-16,-1-1 0 0,-2-1 0 0,-6 4 0 16,1-1 0-16,-4-1 0 0,2 2 0 0,-2-5 0 15,-1 1 0-15,3 0 0 0,0 0 0 0,5-1-30 16,-2-2-116-16,2-1-48 0,3-1-64 0,1-1-61 15,8-1-110-15,0 0-99 0,-21-6-521 0,17-1-1134 16,2-3 502-16</inkml:trace>
  <inkml:trace contextRef="#ctx0" brushRef="#br0" timeOffset="-66547.64">20419 695 56 0,'-25'-18'435'0,"1"3"-13"16,-1 1-15-16,-2 3-19 0,3 1-13 0,1 6-19 16,3 0-14-16,-8 1-9 0,28 3-15 0,-58 8-8 15,30-1-10-15,-3 6-14 0,4 4-10 0,-1 7-20 16,0-1-6-16,4 3-12 0,-8 10-12 0,3 4-8 16,4-1-5-16,1 4 1 0,2 0-8 0,9-9-18 15,-2 11-13-15,4 3 3 0,4-13-11 0,0 13-10 16,3-1-14-16,4-11-11 0,0 0-21 15,4 0 0-15,5 10-2 0,3-1-14 0,0-10-3 0,3-1-21 16,-2-2-34-16,6-4-37 0,2 1 0 0,2-2 0 16,1-3 0-16,3-3 0 0,1 3 0 0,-1-3 0 15,2-6 0-15,4-2 0 0,-1-4 0 0,3-2 0 16,-2-3 0-16,4-4 0 0,1-1 0 0,1-3 0 16,-1-3 0-16,12-6 0 0,-3-4 0 0,-1-5 0 15,-1 2 0-15,2-7 0 0,-5 0 0 0,-2-7 0 16,3-2 0-16,-5-1 0 0,-6-4 0 0,-3 0 0 15,-6-1 0-15,-4-4 0 0,-5 1 0 0,-2 0 0 16,-7-1 0-16,-8 10 0 0,-4-10 0 16,-4 11 0-16,-8-10 0 0,-5 5 0 0,-7 3 0 15,-2 1 0-15,0 14 0 0,-11-10 0 0,-3 7 0 0,-2 3 0 16,-6 2 0-16,4 3 0 0,0 6 0 0,-4 6 0 16,4 3 0-16,-2 7-305 0,3-1-336 0,10 6-567 15,-9 4-1308-15,14-4 579 0</inkml:trace>
  <inkml:trace contextRef="#ctx0" brushRef="#br0" timeOffset="-65864.36">17917 2123 22 0,'3'-7'519'0,"-1"0"14"16,2 1 1-16,1-3 6 0,-5 3-11 0,4 0-11 16,-3 2-9-16,4 0-17 0,-5 0-17 0,0 1-25 15,0 3-38-15,0 0-41 0,2-4-35 16,-2 4-6-16,0 0-16 0,-8 22-15 0,-4 0-13 0,2 9-14 16,1 2-14-16,-3 10-66 0,1 7-192 0,1-2 0 15,4 3 0-15,-2 0 0 0,4 0 0 0,2 1 0 16,-3 1 0-16,5-3 0 0,2-4 0 0,-2-12 0 15,3 0 0-15,0 0 0 0,-1 0 0 16,2-5 0-16,-3 0 0 0,-1 1 0 0,-1-3 0 0,-5-3-374 16,-2-1-930-16,0-6-1410 0,-5-2 623 0</inkml:trace>
  <inkml:trace contextRef="#ctx0" brushRef="#br0" timeOffset="-65614.76">17476 3182 3767 0,'-2'6'287'0,"-1"-1"-93"0,3 0 10 16,-2-2 21-16,-1 2 62 0,2-3 4 0,1 2-13 16,-2 2-5-16,2 0-10 0,0-1 14 15,2 4 15-15,-1-2 8 0,2 8 3 0,-1 0-10 16,-1 4-14-16,1 0-17 0,0 0-146 0,4 6-116 16,-3-1 0-16,-2 4 0 0,3-4 0 0,0 1 0 0,-4-6 0 15,0 0 0-15,1 2 0 0,1-3 0 0,0-1 0 16,-2-2 0-16,0-3 0 0,2-2 0 15,-2-4 0-15,-2-1 0 0,2-2 0 0,0-3-268 16,0 0-201-16,0 0-53 0,-14-14-41 0,10-2-56 16,-6-1-340-16,0-8-1038 0,2 3 459 0</inkml:trace>
  <inkml:trace contextRef="#ctx0" brushRef="#br0" timeOffset="-65381.36">17421 3272 301 0,'0'-19'245'16,"0"8"51"-16,1-1 23 0,-2 3 12 0,1 1 10 15,1 3 16-15,-1 0 10 0,0 1-7 0,2 1-6 16,-2 3 15-16,6-2 0 0,-6 2-12 0,13 2-12 15,-2 2 8-15,1 2-17 0,7-1-8 0,-1 5-23 16,1-3-17-16,5 7-16 0,2-1-26 0,-3 2-7 0,0 2-23 16,-5-6-19-16,2 6-18 0,-4-5-19 15,-3 2-15-15,-1 0-17 0,-3 0-40 0,-2 1-88 0,0-1 0 16,-2 3 0-16,-1 0 0 0,-4-2 0 16,-4 3 0-16,-4-1 0 0,1-1 0 0,-6-1 0 15,1 0 0-15,-6 4 0 0,-3-2 0 0,-2 1 0 0,-1-3 0 16,2-3 0-16,-2 0 0 0,2-6 0 0,2 1 0 15,-7-2 0-15,6-2-213 0,2-3-232 16,0-3-136-16,0-4-578 0,9 0-1255 0,-4-6 554 16</inkml:trace>
  <inkml:trace contextRef="#ctx0" brushRef="#br0" timeOffset="-64915.26">17544 2948 380 0,'-18'-10'403'16,"-1"-1"-9"-16,4 5-17 0,-5-1-9 0,2 5-1 16,-3-2-13-16,0 5-3 0,-4 3-5 0,-5 3-12 15,11-1-5-15,-8 5-10 0,3 5-11 0,-3 6-11 16,5 1-6-16,1 4-8 0,0 4-22 0,2 0 8 15,-4 10-5-15,10-6-14 0,1 9-22 0,1 2 5 16,6-1-21-16,4-9-6 0,2 0-12 0,3 13-13 16,4-16-8-16,2 2-20 0,8 10-87 0,-4-12-66 15,5-1 0-15,3-4 0 0,8 9 0 0,-3-8 0 16,-1-5 0-16,3 1 0 0,1-5 0 0,3-3 0 16,-1-1 0-16,2-5 0 0,-1-2 0 0,-1-3 0 15,0-2 0-15,3-5 0 0,-2-1 0 0,-1-2 0 16,0-1 0-16,0-5 0 0,0-5 0 0,-1-3 0 15,-7 0 0-15,4-4 0 0,-4-4 0 0,-2 1 0 16,-1-4 0-16,-5-3 0 0,2 1 0 0,-8-4 0 16,4-12 0-16,-6 11 0 0,-8-9 0 0,-3 11 0 15,-3-1 0-15,-2 3 0 0,-6 2 0 0,0 1 0 0,-5-1 0 16,-1 6 0-16,-3 1 0 0,-3 2 0 16,-1 3 0-16,-1 2 0 0,1 0 0 0,9 9 0 15,-1 0 0-15,0 1 0 0,1 1-208 0,2 4-1123 16,7 0-1441-16,1-2 638 0</inkml:trace>
  <inkml:trace contextRef="#ctx0" brushRef="#br0" timeOffset="-64264.2">18125 3237 369 0,'0'0'461'0,"-5"1"3"0,5-1 1 15,0 0 6-15,-7 1-1 0,7-1-5 0,-5 3-2 16,5-3-10-16,0 0-12 0,0 0-14 0,-4 1-16 16,4-1-22-16,0 0-25 0,0 0-10 0,0 0-4 15,0 0-10-15,21 5-13 0,-1 0-23 0,10-2-24 16,6 0-157-16,18 1-123 0,-1 0 0 0,7 0 0 15,7-2 0-15,-2 0 0 0,27-2 0 0,-24 3 0 16,24-4 0-16,-31 2 0 0,6-4 0 0,-3 2 0 16,-6-2 0-16,0 1 0 0,-7-4 0 0,-15 4 0 15,-4 0 0-15,-3-1 0 0,-1 2 0 0,-9-2 0 16,-7 1 0-16,1-1 0 0,-6 3 0 0,0-3 0 16,-1 3 0-16,-6 0 0 0,8 0 0 0,-4-1 0 15,-4 1 0-15,0 0 0 0,11 0 0 0,-11 0 0 16,0 0 0-16,8 1 0 0,-6 2 0 0,4 0 0 15,-1 1 0-15,0-1 0 0,0 1-395 0,-5-4-905 16,11 2-1407-16,-3 1 622 0</inkml:trace>
  <inkml:trace contextRef="#ctx0" brushRef="#br0" timeOffset="-63798.09">19954 3120 284 0,'4'-10'571'16,"0"2"41"-16,0-2 21 0,1-1-9 0,-1 5-15 16,-2 2-12-16,-2-3-22 0,3 2-35 0,-3 3-38 15,1 0-46-15,-1 2-48 0,0 0-31 0,0 0-11 16,0 14-21-16,0-3-22 0,0 8-31 0,0 7-215 16,0 4-77-16,0-3 0 0,0 2 0 0,0 3 0 15,3-1 0-15,-2 0 0 0,-1-2 0 0,0-1 0 16,1-1 0-16,-2-2 0 0,1-6 0 0,0-3 0 15,0-3 0-15,0-1 0 0,1-1 0 0,-1-2 0 16,0-2 0-16,0-1 0 0,-1 0 0 0,1-2 0 16,0-1 0-16,0-3 0 0,0 0 0 0,0 0 0 15,-5-11 0-15,2 1 0 0,3-1 0 0,-1-8 0 0,0-1 0 16,-1-6 0-16,4-2 0 0,-1-5 0 16,0-2 0-16,6-1 0 0,-1 1 0 0,4-14 0 15,3-1 0-15,-4 15 0 0,4-11 0 0,-6 15 0 16,1 5 0-16,1 2 0 0,0 6 0 0,-3 2 0 0,-1 5 0 15,3 2 0-15,-4 3 0 0,2-4 0 0,-2 5 0 16,1 2 0-16,6-2 0 0,0 3 0 16,-1 1 0-16,2 2 0 0,6 1 0 0,0 0 0 15,-4 1 0-15,5-1 0 0,-1 2 0 0,1-1 0 0,1 5 0 16,-1-6 0-16,-1 3 0 0,0 0 0 16,0 1 0-16,-8-1-302 0,4 0-213 0,-6 3-48 0,-3-5-66 15,-5 3-402-15,3-1-1116 0,-3-5 494 16</inkml:trace>
  <inkml:trace contextRef="#ctx0" brushRef="#br0" timeOffset="-63414.63">20170 3164 35 0,'-10'7'421'0,"1"-1"18"0,1-1 41 0,2-2 45 0,-2 0 22 16,2 1-18-16,3-3-23 0,3-1-5 16,0 0-4-16,0 0-15 0,0 0-35 0,13 1-45 15,0-4-35-15,-3 0-40 0,8-1-27 0,1 0-32 0,-1 0-29 16,4-2-25-16,-2 2-35 0,0 0-40 15,-1 0-44-15,-3 1-39 0,-2-2-53 0,-1 2-52 16,-3 0-47-16,-5 1-46 0,3 2-49 0,-8 0-55 16,5-1-37-16,-5 1-24 0,0 0-34 0,0 0-26 15,-14 15-9-15,0-6-4 0,-3 3 12 0,0-1 17 0,-8 8 29 16,1-2 34-16,-2 2 51 0,2 0 58 0,-1 0 58 16,-2 0 49-16,0 2 53 0,1 0 53 15,-1-3 52-15,6 0 54 0,4-5 39 0,2-1 25 16,2-1 33-16,-2-2 19 0,6 1 23 0,4-2 13 15,0 0 9-15,1 1 12 0,3-2 2 0,2 1-8 0,3-1-12 16,3 0-19-16,2 0-20 0,3-2-24 0,7 1-23 16,3-2-16-16,7-1-26 0,0-2-16 15,3 0-16-15,-1-1-64 0,0 0-71 0,-2 0 0 0,-1-3 0 16,5-2 0-16,-6 1 0 0,-4 0 0 0,-5 0 0 16,-1-2-183-16,-2 0-71 0,-2 0-81 0,-2-1-76 15,-3 0-73-15,1 0-94 0,-6-1-413 0,2-1-1075 16,-3-2 476-16</inkml:trace>
  <inkml:trace contextRef="#ctx0" brushRef="#br0" timeOffset="-62964.76">20358 2793 385 0,'-25'-12'489'15,"-2"2"-1"-15,-1-1-23 0,3 4-12 0,-3 0-13 16,1 3-16-16,-2 2-12 0,1 2-18 0,-3 0-12 0,0 2-15 16,2 4-16-16,-2 3-17 0,2 1-19 15,-3 3-7-15,0 6-18 0,0-2-10 0,2 3-12 16,1 4-15-16,-4 11-6 0,5 5-11 0,9-8-15 16,2 0-13-16,2 13-27 0,7-12-181 0,3 4 0 15,-3 9 0-15,7 1 0 0,5 0 0 0,0-13 0 0,2 2 0 16,3-1 0-16,8 10 0 0,-7-12 0 0,8-1 0 15,4 10 0-15,-6-14 0 0,3 0 0 16,1 2 0-16,1-3 0 0,2 0 0 0,0-1 0 16,3-4 0-16,2 1 0 0,-1-6 0 0,1-1 0 15,1-3 0-15,2-4 0 0,-2-3 0 0,3-1 0 16,4 0 0-16,1-3 0 0,1-5 0 0,2-4 0 16,10-9 0-16,-1 3 0 0,-1-5 0 0,-2-5 0 15,-11 6 0-15,13-10 0 0,-3-1 0 0,-4-6 0 16,-3-2 0-16,-3-3 0 0,-2-3 0 0,-5-4 0 15,-1-3 0-15,-5-3 0 0,-4-1 0 0,-5-1 0 16,0-6 0-16,-6 3 0 0,-3-2 0 0,-7 0 0 0,-2 4 0 16,-7 1 0-16,0 0 0 0,-9 2 0 15,-6 2 0-15,-2 3 0 0,-7 2-79 0,-6 5-536 16,0 4-635-16,-3 1-1354 0,-5 2 599 0</inkml:trace>
  <inkml:trace contextRef="#ctx0" brushRef="#br0" timeOffset="-62530.41">20284 1924 397 0,'0'-5'478'0,"0"0"-3"0,-1-1-1 0,1 0-8 15,0 2-16-15,0-1-2 0,-2 0-8 0,2 1-7 16,0 0-8-16,2 0-20 0,-2 4-20 0,1-5-13 16,-1 1-15-16,0 4-17 0,0-5-25 0,0 5-28 15,0-4-26-15,0 4-31 0,0 0-24 0,0 0-28 16,0 0-14-16,0 0-11 0,-6 22-101 0,4-4-52 15,-3 5 0-15,-1 9 0 0,-1 0 0 0,2 4 0 16,0 12 0-16,0 3 0 0,3-1 0 0,-2 0 0 16,2 1 0-16,2-1 0 0,2-3 0 0,-2 1 0 15,-3-12 0-15,3-1 0 0,1-1 0 0,3 2 0 16,-4-2 0-16,0-1 0 0,2-4 0 0,-1-2 0 16,0-2 0-16,-1-7 0 0,4-2 0 0,-4-3 0 15,0-3 0-15,1-1 0 0,2-4 0 0,-3 1 0 16,0-6 0-16,0 0-1366 0,0 0-1478 0,0 0 654 15</inkml:trace>
  <inkml:trace contextRef="#ctx0" brushRef="#br0" timeOffset="-61298.1">21213 1205 170 0,'-8'0'294'0,"8"0"-1"0,0 0-17 16,-8 3 0-16,8-3-9 0,0 0 0 0,0 0-5 16,-6 1 0-16,6-1-3 0,0 0 1 0,0 0-3 15,0 0-7-15,0 0-6 0,0 0-9 0,-5 2-11 16,5-2-1-16,0 0-7 0,0 0 2 0,0 0-3 16,0 0-8-16,0 5 9 0,0-5-10 0,0 0 4 15,0 0 5-15,0 0 5 0,13 8-6 0,-3-6 14 16,3-1 3-16,6 0-9 0,2 1-8 0,8-2-8 15,4 3-12-15,7-5-11 0,11 1-16 0,9 5-77 16,0-3-90-16,5 2 0 0,-2 0 0 0,30 1 0 16,-26 2 0-16,-1-1 0 0,2 1 0 0,-4-1 0 15,2 0 0-15,-2 1 0 0,-2 0 0 0,-6 0 0 0,-4 1 0 16,-12-5 0-16,-6 0 0 0,-2 0 0 16,-10 0 0-16,-2-2 0 0,-7 0 0 0,-3 2 0 15,3-2 0-15,-8 1 0 0,3 0 0 0,-8-1 0 16,9 0 0-16,-9 0 0 0,0 0 0 0,0 0 0 15,11 0 0-15,-11 0 0 0,0 0 0 0,8 1 0 16,-8-1 0-16,0 0 0 0,0 0 0 0,0 0 0 16,0 0 0-16,0 0 0 0,5 0 0 0,-5 0 0 15,0 0 0-15,0 0 0 0,0 0 0 0,0 0 0 16,0 0 0-16,0 0 0 0,0 0 0 0,0 0 0 16,0 0 0-16,0 0 0 0,0 0-414 0,0 0-257 15,0 0-514-15,0 0-1283 0,0 0 568 0</inkml:trace>
  <inkml:trace contextRef="#ctx0" brushRef="#br0" timeOffset="-60814.25">23366 1132 273 0,'4'-4'419'0,"-2"-2"-14"16,0-1-22-16,-1 1-14 0,2-1-3 0,-2 0-19 15,-1-1-20-15,0 1-14 0,-1 1-7 0,-5-2-16 16,-1 1-28-16,-3-1-25 0,-3 3-9 0,-6 1-12 16,1 0-11-16,-9 6-16 0,4 2 3 15,-3 3-7-15,-4 5-10 0,0 4-1 0,1 4-4 0,4 2-6 16,4 3-10-16,-2 5-10 0,5-1-5 0,3-1 8 16,3 2-25-16,9 1-7 0,0-2-1 0,7 0-5 15,1 2 3-15,5-1-19 0,8-4-6 0,-1-1-6 16,3-3-7-16,6 0-10 0,-1-6-1 0,2-3-7 15,0-3 1-15,3-4-5 0,-4-3-3 16,-3-3-4-16,-1-1-2 0,-1 0 0 0,0-2-10 16,-2-2-33-16,-1 0 0 0,0-2 0 0,-4 0 0 15,-1 2 0-15,-3-4 0 0,-1-4-47 0,-1 2-59 16,-2 0-42-16,-1 0-46 0,-1-1-57 0,-1-4-57 16,-2 4-55-16,-1 1-67 0,-1-1-67 0,-3-3-478 15,0 4-1055-15,-1-4 466 0</inkml:trace>
  <inkml:trace contextRef="#ctx0" brushRef="#br0" timeOffset="-60314.42">23244 777 174 0,'-22'-7'349'0,"22"7"-8"0,-37-5-15 0,15 2-3 16,22 3-3-16,-48 6-27 0,22 1 2 0,-1 5-5 16,1 2 0-16,3 2-2 0,-7 7-4 0,3 0-9 15,-6 13-6-15,11-7-11 0,-8 13-7 0,4-2-20 16,3 3-3-16,5 1-11 0,4 3-12 0,4-2-8 16,4-10-12-16,-1 13-12 0,3 3-14 0,4-5-5 15,4 6-10-15,5-6-10 0,-4-12-10 0,3 2-7 16,7 9-14-16,6-1-10 0,-5-12-3 0,4-3-11 15,2 1-5-15,3-1-10 0,1-2 8 0,4-4-9 16,-1-3-10-16,3-3 1 0,3-4-1 0,-1-2 15 16,7-5 2-16,-4-3 15 0,17-4 12 0,-2-1 2 15,-13-4-19-15,14-5-80 0,-5-6 0 0,0-1 0 16,-12 3 0-16,12-10 0 0,0-2 0 0,-1 0 0 16,-5-5 0-16,2-3 0 0,-7 1 0 0,-3-8 0 15,2 4 0-15,-5-4 0 0,-6 0 0 0,-3 0 0 16,-10 10 0-16,-2-3 0 0,-5 2 0 0,1-3 0 15,-6-9 0-15,-5 10 0 0,-4-12 0 0,-10 4 0 16,-3-2 0-16,-6-1 0 0,0 3 0 0,-9 4 0 16,-6 0 0-16,-2 0 0 0,-5 1 0 0,1 6 0 15,-4 5 0-15,-2 3 0 0,-1 1 0 0,-1 6 0 16,1 5 0-16,0 8 0 0,2 1 0 16,16 8-410-16,-12 9-161 0,14 4-142 0,6 0-371 15,4 4-1172-15,4-1 519 0</inkml:trace>
  <inkml:trace contextRef="#ctx0" brushRef="#br0" timeOffset="-59547.78">21186 3105 22 0,'-9'0'462'0,"4"-2"-12"0,5 2-17 0,0 0-24 16,-9 0-20-16,9 0-12 0,0 0-16 0,-6 1-20 15,6-1-14-15,0 0-6 0,-5 2-9 0,5-2 4 16,0 0-5-16,0 0-18 0,0 0-2 0,0 0-7 0,0 0-17 16,15 4 1-16,-10-3-8 0,7 0-6 0,-1 0-9 15,1 0-8-15,3 1-8 0,4-2-8 16,9-2-16-16,4 1-4 0,5 1-96 0,16-2-105 16,2 1 0-16,9 0 0 0,2 1 0 0,27-4 0 0,-2 3 0 15,2 3 0-15,2-1 0 0,-2 1 0 0,-2 1 0 16,-2-2 0-16,-23 0 0 0,24 1 0 0,-27-4 0 15,-4 1 0-15,-3 4 0 0,-2-5 0 16,-16 2 0-16,-5-1 0 0,-1 0 0 0,-13 0 0 16,-1-1 0-16,-5 0 0 0,-4 1 0 0,0 0 0 0,-3 0 0 15,1 0 0-15,-3-3 0 0,-1 1 0 0,-3 3 0 16,8-2 0-16,-8 2 0 0,2-2 0 0,-2 2 0 16,0 0 0-16,7-1 0 0,-7 1 0 15,5-2 0-15,-5 2 0 0,0 0-171 0,12 0-1166 0,-4-1-1449 16,3 1 642-16</inkml:trace>
  <inkml:trace contextRef="#ctx0" brushRef="#br0" timeOffset="-59114.73">23162 2974 3530 0,'4'-5'336'0,"-3"-2"-67"0,-1 1 60 0,0 4 64 16,0-3-10-16,0 5-46 0,-4-6-36 0,4 6-34 15,0-4-33-15,0 4-16 0,0 0 0 0,0 0 17 16,-9 11 13-16,8 1-1 0,-3 6-3 15,0-1-9-15,1 2-68 0,-2 5-167 0,1 0 0 16,1 1 0-16,3-1 0 0,0-3 0 0,0-2 0 0,0 9 0 16,0-11 0-16,0 2 0 0,0-2 0 0,0-4 0 15,0-1 0-15,0-4 0 0,0 2 0 0,1-3 0 16,-1-1 0-16,2-1 0 0,-4-1 0 0,4-1 0 16,-2-3 0-16,0 0 0 0,0 0 0 0,0 0 0 15,0 0 0-15,-7-23 0 0,7 11 0 0,-4-3 0 16,2-6 0-16,-1-7 0 0,-2 1 0 0,1-2 0 15,3-4 0-15,0-1 0 0,0-2 0 0,-1 1 0 16,4 0 0-16,-2 5 0 0,3-2 0 0,1 8 0 16,1-1 0-16,-2 7 0 0,3 1 0 0,-1 1 0 15,3 6 0-15,0-1 0 0,3-3 0 0,-2 8 0 16,5 1 0-16,0-4 0 0,4 4 0 0,3 1 0 16,-1 0 0-16,3 2 0 0,4 1 0 0,2 1 0 15,-9 3 0-15,10-5 0 0,-11 5 0 0,3-2 0 16,-3 3 0-16,0-3 0 0,-6 0 0 0,2 0 0 15,-2-1 0-15,-4-1 0 0,0 2 0 0,-2-1 0 16,0 2-155-16,-4-1-374 0,-3-1-61 0,2 2-62 16,-2-2-393-16,-7 9-1130 0,0-2 500 0</inkml:trace>
  <inkml:trace contextRef="#ctx0" brushRef="#br0" timeOffset="-58913.77">23254 3019 46 0,'-12'11'331'16,"1"-3"31"-16,5-1 25 0,-1-2 5 0,5 1 7 15,-2-4 1-15,0 1-6 0,3 0 3 0,-3 0 9 16,4 3 2-16,0-6-14 0,6 3-8 0,2-1-20 16,0 4-13-16,2-4-28 0,4-2-27 0,3 1-37 15,3-1-18-15,0-2-31 0,0 2-13 0,1-1-43 16,1-3-41-16,-4 2-53 0,4 0-51 0,-3-1-57 16,-6 0-59-16,1-1-63 0,-3 0-62 0,0-1-62 15,-1 3-71-15,-3-3-60 0,1-4-73 0,0 3-368 16,-1 1-935-16,-3-5 414 0</inkml:trace>
  <inkml:trace contextRef="#ctx0" brushRef="#br0" timeOffset="-58431.44">23599 2587 9 0,'-1'-18'371'0,"-6"-2"-5"0,2 2-9 0,-2-4-6 16,0 5 4-16,2 1-8 0,-4 3-4 0,0-1-7 15,-3 3-4-15,0 1-6 0,-3 2-17 0,-1 2-9 16,0-1-13-16,-5 6-7 0,-2 1-5 0,-2 4-12 16,-5 3-13-16,-2 3-14 0,2 3-4 15,-2 7-5-15,1 1 8 0,-1 0-25 0,-5 12 4 0,6-12-8 16,-2 14 5-16,9-5-13 0,0-1-5 0,-4 9-11 16,9-6-8-16,-1 0-5 0,-3 8-122 0,9-8-47 15,-4 13 0-15,5-13 0 0,6 1 0 0,-3 2 0 16,3-4 0-16,3 1 0 0,0 0 0 0,4 3 0 15,2-2 0-15,0 1 0 0,3-2 0 16,3-1 0-16,3 0 0 0,1-2 0 0,3-4 0 0,2 0 0 16,1-2 0-16,0-3 0 0,2 2 0 0,2-5 0 15,0 0 0-15,3-2 0 0,3-3 0 0,3-1 0 16,-3-5 0-16,3 1 0 0,1-3 0 16,-2-3 0-16,4-2 0 0,0 0 0 0,-2-3 0 15,4-1 0-15,0 0 0 0,-2-4 0 0,-1-3 0 0,1-2 0 16,-4-2 0-16,2-4 0 0,0 0 0 0,8-10 0 15,-15 5 0-15,2-1 0 0,-3-2 0 0,7-12 0 16,-9 10 0-16,2-11 0 0,-5-2 0 0,-7 12 0 16,1-14 0-16,-4-1 0 0,-7 10 0 15,1-10 0-15,-5-1 0 0,-1 1 0 0,-9 0 0 0,-2 0 0 16,-3-1 0-16,-11 3 0 0,5 2 0 0,-9 0 0 16,-6 8 0-16,0 1 0 0,-2 3-177 0,8 8-511 15,-11-2-533-15,9 5-1323 0,-10-6 585 0</inkml:trace>
  <inkml:trace contextRef="#ctx0" brushRef="#br0" timeOffset="-57998.04">23388 1835 1 0,'4'-7'468'0,"-3"0"4"15,-1 2 6-15,0-1-2 0,0 0 2 0,3 3-13 16,-3-2-18-16,0 5-16 0,0-8-39 0,-3 5-20 15,3 3-46-15,0 0-13 0,0 0 1 16,-8 18-13-16,2-1-6 0,1 8-14 0,-3 2-9 0,5 2-21 16,-5 2-9-16,4 7-15 0,-2 7-16 0,6 3-15 15,-3-2-13-15,3 2-19 0,2-3-29 0,-2 2-135 16,2-11 0-16,3 10 0 0,-1-11 0 16,-3-3 0-16,6 1 0 0,-4-4 0 0,1-1 0 15,0-3 0-15,-3-6 0 0,3-3 0 0,-4-2 0 16,3-4 0-16,-2 3 0 0,-1-7 0 0,2 2 0 0,0-2 0 15,-2-3 0-15,0-3 0 0,0 10 0 0,0-10 0 16,0 2 0-16,0-2-620 0,0 0-643 0,0 0-1366 16,-8-20 604-16</inkml:trace>
  <inkml:trace contextRef="#ctx0" brushRef="#br0" timeOffset="-51230.99">22979 6520 8 0,'0'0'117'16,"-5"2"-9"-16,5-2-3 0,-4 4-16 0,4-4 2 16,-4 8-1-16,3-5-6 0,-3-1-3 0,4 4-11 15,-6-1-1-15,2 1-17 0,-1 1 12 0,1 0-6 16,-1 2-2-16,-1-2-4 0,2 3 0 0,-2-2 0 16,4 3-9-16,-3-4-4 0,5 2-5 0,-4-1 0 15,2 2-10-15,0-1 2 0,1 1 0 0,0 0-2 16,2-1-3-16,-1-2-9 0,5 1-5 0,-5-1-3 15,5 0-3-15,-1-2-1 0,6 3-4 0,-6-5 4 16,3-1 6-16,-1-1-6 0,-1 2-9 0,8-2 9 0,-7-1 0 16,3-1-1-16,-1-1 1 0,2 0-1 15,2-1-3-15,-2 0 7 0,-3-2 7 0,3 0-1 16,-1 0 6-16,-3-2 7 0,3-1 4 0,-2-1 5 0,-3 1 6 16,2-2 3-16,0 0-6 0,-4-1-1 15,1 0 1-15,-2-1-2 0,0-1 4 0,-1 1-10 16,0 2 5-16,-1-2 2 0,1 0-2 0,-2 0-10 15,-1 0 0-15,-2 4-5 0,3 2-16 0,-4-3-15 0,1 1-19 16,1 2-20-16,-2-1-39 0,-3 1-28 0,4 0-42 16,-4 1-111-16,2 1-297 0,-1 2 133 15</inkml:trace>
  <inkml:trace contextRef="#ctx0" brushRef="#br0" timeOffset="-50297.13">21145 8782 14 0,'0'0'89'0,"-1"14"-13"0,0-8 1 15,-3 4-15-15,3-1-9 0,-2 3 3 0,1 4-14 16,-1-1 0-16,2 2-3 0,-1 0-9 0,2-1-6 16,-2 2-15-16,2-1 3 0,-1-1-17 0,1 0-7 15,-2-4-25-15,4 0-59 0,-4-3-103 0,1 2 47 16</inkml:trace>
  <inkml:trace contextRef="#ctx0" brushRef="#br0" timeOffset="-50180.76">21113 9085 80 0,'-10'-8'98'0,"10"8"-5"15,3-8-10-15,-2 4 7 0,4-1-14 16,-1 2 2-16,0-1-18 0,3-2-6 0,1 1-15 16,6 2-22-16,0-1-50 0,4 0-90 0,0 3-132 0,1 0 58 15</inkml:trace>
  <inkml:trace contextRef="#ctx0" brushRef="#br0" timeOffset="-32715.12">24848 6931 153 0,'0'0'361'15,"0"0"-19"-15,0 0-21 0,0 0-15 16,0 0-16-16,0 0-4 0,0 0-3 0,0 0-18 16,6 9-10-16,-6-9-12 0,3 4-4 0,-3-4-9 15,2 2-5-15,-2-2-10 0,0 0-9 0,2 5-8 0,0-3 1 16,-2-2-7-16,0 0-3 0,0 0-4 0,0 0 2 15,0 0 3-15,0 0-10 0,0 0 2 0,0 0-3 16,0 0-10-16,0 0 2 0,0 0-23 16,0 0-6-16,0 0-8 0,0 0 0 0,-2-17-12 0,2 13-7 15,0-3-11-15,0-1-8 0,2-1-3 0,-2 3-10 16,1-1 0-16,3-4-9 0,1-7-10 0,-1 6-6 16,1-3 5-16,-1 0-12 0,0 3-9 15,-1 0 4-15,4-4-3 0,-2 2-3 0,0 3-25 0,-1 0-15 16,1-2 0-16,-1 3 0 0,0 1 0 0,1-2 0 15,0 3 0-15,-1 1 0 0,0-1 0 0,-4 1 0 16,4 1 0-16,-2 1 0 0,1 1 0 0,-2-3 0 16,3 3 0-16,0 0 0 0,-2 1 0 0,1-1 0 15,-1 0 0-15,0 2 0 0,-2 2 0 0,4-4 0 16,-4 4 0-16,0-3 0 0,0 3 0 0,0 0 0 16,0 0 0-16,0 0 0 0,0 0 0 0,0 0 0 15,0 0 0-15,7 7 0 0,-4-1 0 0,-2 0 0 16,0 1 0-16,2 3 0 0,1 0 0 0,-2 3 0 15,1-2 0-15,-1 5 0 0,1 3 0 0,2-2 0 16,-2 2 0-16,-1-1 0 0,2 1 0 0,1 6 0 0,-1-7 0 16,-2 1 0-16,1-1 0 0,1-2 0 15,-3 2 0-15,2-1 0 0,-1 1 0 0,2-1 0 16,-1-1 0-16,-1-4 0 0,-2 0 0 0,3 0 0 16,-3 1 0-16,1-2 0 0,-1 0 0 0,1-1 0 0,-1-1 0 15,0 0 0-15,0 1 0 0,0-3 0 16,0 1 0-16,0-3 0 0,-1 1 0 0,1 1 0 15,0-2 0-15,1 1 0 0,-1 1 0 0,-1-3 0 16,0 1 0-16,1 1 0 0,1-1 0 0,-2-2 0 0,1 2 0 16,0 0 0-16,0 1 0 0,-3-2 0 0,3-4 0 15,0 5 0-15,0 1 0 0,-2-4 0 0,2-2 0 16,0 3 0-16,0-3 0 0,-3 5 0 16,3-5-12-16,0 5-30 0,0-5-3 0,0 0 18 0,0 0 0 15,0 0 1-15,-2 4-7 0,2-4 13 0,0 0 1 16,0 0-3-16,-11 0 2 0,11 0 10 0,-10-3-5 15,4-1 3-15,-2 3 0 0,0 0 7 16,2 0 6-16,-3 0 0 0,-1 2 3 0,-2-2 6 0,2 1 0 16,4 0 13-16,-2 0 2 0,0 0-2 0,8 0 7 15,-14 0 9-15,9 0-3 0,0 1 0 0,-3 0 0 16,8-1 6-16,-8 0-11 0,8 0-31 0,-7 2 0 16,7-2 0-16,-6 3 0 0,6-3 0 0,-6 1 0 15,6-1 0-15,0 0 0 0,-3 3 0 0,3-3 0 16,0 0 0-16,0 0 0 0,0 0 0 0,0 0 0 15,0 0 0-15,-3 3 0 0,3-3 0 0,0 0 0 16,0 0 0-16,0 0 0 0,0 0 0 0,0 0 0 16,5 4 0-16,-5-4 0 0,0 0 0 0,0 0 0 15,0 0 0-15,0 0 0 0,0 0 0 0,0 0 0 16,0 0 0-16,0 0 0 0,0 0 0 0,0 0 0 16,0 0 0-16,0 0 0 0,0 0 0 0,0 0 0 15,9 0 0-15,-9 0 0 0,0 0 0 0,0 0 0 16,0 0 0-16,0 0 0 0,0 0 0 0,0 0 0 15,0 0 0-15,0 0 0 0,0 0 0 0,0 0 0 16,0 0 0-16,0 0 0 0,0 0 0 0,0 0 0 16,0 0 0-16,0 0 0 0,0 0 0 0,0 0 0 15,0 0 0-15,0 0 0 0,0 0 0 0,0 0 0 16,0 0 0-16,0 0 0 0,0 0 0 0,-8 6 0 0,8-6 0 16,0 0 0-16,12 0 0 0,-7 0 0 15,7 0 0-15,-1-2 0 0,1 1 0 0,7-2 0 16,1 2 0-16,1-1 0 0,6 1 0 0,-4-1 0 15,-2 0 0-15,11-1 0 0,-5 0 0 0,-8 1 0 0,4 0 0 16,4-1 0-16,-8 1 0 0,-1-1 0 0,0 0 0 16,-8 2 0-16,3-2 0 0,-2 1 0 0,0 0 0 15,-5-1 0-15,4 2 0 0,-6 1 0 16,1-2 0-16,-1 1 0 0,-4 1 0 0,7-2 0 0,-7 2 0 16,0 0 0-16,6-2 0 0,-6 2 0 0,0 0 0 15,0 0 0-15,6-2 0 0,-6 2 0 0,0 0 0 16,0 0 0-16,0 0 0 0,0 0 0 0,4-1 0 15,-4 1 0-15,0 0 0 0,0 0 0 0,0 0 0 16,0 0 0-16,0 0 0 0,5 4 0 0,-5-4 0 16,0 0 0-16,5 3 0 0,-5-3 0 0,0 0 0 15,7 1 0-15,-7-1 0 0,0 0 0 0,1 2 0 16,-1-2 0-16,5 2 0 0,-5-2 0 0,0 0 0 16,0 0 0-16,0 0 0 0,0 0 0 0,0 0 0 15,0 0 0-15,0 0 0 0,5 2 0 0,-5-2 0 16,0 0 0-16,0 0 0 0,0 0 0 0,0 0 0 15,0 0 0-15,0 0 0 0,0 0 0 0,0 0 0 16,0 0 0-16,0 0 0 0,0 0 0 0,0 0 0 16,0 0 0-16,0 0 0 0,0 0 0 0,0 0 0 15,-10-7 0-15,10 7 0 0,-10-2-464 0,-2 2-825 16,2-1-1394-16,10 1 617 0</inkml:trace>
  <inkml:trace contextRef="#ctx0" brushRef="#br0" timeOffset="-28447.2">20941 8745 28 0,'0'0'361'15,"0"0"-14"-15,0 0-19 0,0-4-20 0,0 4-19 16,0 0-13-16,0 0-8 0,0 0 2 0,0 0-14 15,0 0 0-15,0 0-7 0,0 0-3 0,0 0-4 16,0 0-5-16,0 0-6 0,0 0-3 0,0 0-4 16,0 0-8-16,0 0-6 0,0 0-1 0,0 0-5 15,0 0-8-15,0 0 3 0,0 0-1 0,0 0-5 16,0 0-7-16,0 0-15 0,0 0-12 0,-1-8-9 16,1 4-28-16,0-2 1 0,1 0-11 0,1-6-4 15,0 1-18-15,0-1-3 0,0-5-7 0,0-1-14 0,2 0-1 16,0 0-12-16,-1 0-8 0,1 0 5 15,0 1-9-15,0 1-6 0,1 0-3 0,-3 4-12 16,0 0 7-16,2 7-1 0,-2-4 4 0,0 2-15 0,0 1 9 16,-2 2-19-16,1-1-5 0,2 3 0 0,-3 2 0 15,0-4 0-15,0 4 0 0,0 0 0 16,0 0 0-16,0 0 0 0,0 0 0 0,5 18 0 16,-5-6 0-16,0-2 0 0,4 5 0 0,-3 3 0 0,3 0 0 15,-4 0 0-15,4 3 0 0,1-2 0 0,0 6 0 16,0 1 0-16,-1-1 0 0,1 0 0 0,-1-6 0 15,0 0 0-15,1 0 0 0,-1 2 0 16,0-1 0-16,0-1 0 0,-2 0 0 0,3-1 0 0,-1-1 0 16,0-1 0-16,0 0 0 0,-2-4 0 0,-1-2 0 15,2 2 0-15,-2-3 0 0,1 0 0 0,0 2 0 16,0-6 0-16,-1 0 0 0,0 1 0 0,-1 0 0 16,1-1 0-16,-1-2 0 0,2 2 0 0,0-3 0 15,0 2 0-15,-1 0 0 0,-1-4 0 0,0 4 0 16,0-4 0-16,0 0 0 0,-1 6-4 0,1-6-12 15,-4 4 2-15,2-1 0 0,2-3 3 0,-3 2 4 16,3-2-1-16,-8 2-2 0,4-1 3 0,-2 0 7 16,-1 2 10-16,1-2-21 0,-2 1 6 0,2 0 2 15,-4-1-2-15,-3 2 5 0,0-2-4 0,1 0 8 16,2 0 9-16,-4 0 0 0,5 0 3 0,-2 1 12 16,-1-1 7-16,3 0-35 0,2-1 0 0,-1 0 0 15,2 0 0-15,6 0 0 0,-9 1 0 0,5 0 0 16,4-1 0-16,-5 1 0 0,5-1 0 0,0 0 0 15,0 0 0-15,0 0 0 0,0 0 0 0,0 0 0 16,0 0 0-16,0 0 0 0,0 0 0 0,19-2 0 16,-11 0 0-16,4-1 0 0,-1 0 0 0,2-1 0 15,8 0 0-15,-2 0 0 0,0 0 0 0,1-2 0 16,0 0 0-16,7-1 0 0,-8 2 0 0,0 0 0 16,3-1 0-16,-3 2 0 0,-2-1 0 0,-2-1 0 15,0 1 0-15,-6 3 0 0,-1-1 0 0,1 1 0 0,-3-1 0 16,-2 1 0-16,0-1 0 0,1 1 0 15,-5 2 0-15,9-1 0 0,-9 1 0 0,4-2 0 0,-4 2 0 16,0 0 0-16,6 0 0 0,-6 0 0 0,0 0 0 16,0 0 0-16,8-2 0 0,-8 2 0 15,0 0 0-15,6 0 0 0,-6 0 0 0,0 0 0 16,0 0-263-16,0 0-232 0,0 0-111 0,9-1-533 0,-9 1-1231 16,0 0 544-16</inkml:trace>
  <inkml:trace contextRef="#ctx0" brushRef="#br0" timeOffset="-26280.54">25193 9191 143 0,'-3'-7'509'0,"3"7"-15"0,0 0-24 16,-2-5-14-16,2 5-17 0,-3-4-19 0,3 4-26 16,-1-3-18-16,1 3-14 0,0 0-16 0,-3-5-19 15,3 5-21-15,0-5-15 0,3 1-7 0,-3 4-28 16,1-7 2-16,0 3-26 0,1-1-11 0,-1-2-14 16,2 0-19-16,-1-3-25 0,1 4-10 0,1-5-6 0,-1 2-15 15,2-1-15-15,0-3-12 0,-1 3-6 16,1-6-10-16,1 1-3 0,-1-1-3 0,1 1-45 15,-1-1-38-15,-2-1 0 0,1 2 0 0,-1-1 0 0,0 5 0 16,-2 0 0-16,2 0 0 0,-2 3 0 0,0 2 0 16,-1-1 0-16,2 3 0 0,-2 1 0 15,0 3 0-15,2-5 0 0,-2 5 0 0,0 0 0 16,0 0 0-16,0 0 0 0,-5 16 0 0,3-6 0 0,2 1 0 16,0 1 0-16,-2 5 0 0,2 1 0 0,-1 1 0 15,1 1 0-15,-1 1 0 0,1-2 0 0,-2 7 0 16,2-1 0-16,0 1 0 0,2 0 0 0,-2-1 0 15,1-7 0-15,-1 0 0 0,0 2 0 0,0-5 0 16,0 2 0-16,1 1 0 0,1-7 0 0,-2 2 0 16,1-1 0-16,-1-1 0 0,0-3 0 0,0-1 0 15,1 1 0-15,-1-1 0 0,1-1 0 0,1-1 0 16,-2-1 0-16,0-1 0 0,0 1 0 0,0-4 0 16,2 6 0-16,-2-6 0 0,0 0 0 0,0 0 0 15,-5 2 0-15,5-2 0 0,0 0 0 0,0 0 0 0,-11-5 0 16,4 3 0-16,1 1 0 0,-2-3 0 15,0 4 0-15,2-1 0 0,-3-1 0 0,0-1 0 16,-1 2 0-16,1 0 0 0,0 1 0 0,-1-1 0 16,2-1 0-16,-1 1 0 0,4 0 0 0,5 1 0 15,-9-2 0-15,9 2 0 0,-5-1 0 0,5 1 0 16,-6-1 0-16,6 1 0 0,0 0 0 0,0 0 0 16,0 0 0-16,0 0 0 0,0 0 0 0,0 0 0 0,0 0 0 15,0 0 0-15,25 0 0 0,-11-2 0 0,-1 0 0 16,6-2 0-16,0 1 0 0,1-4 0 0,8 1 0 15,0 2 0-15,-8 1 0 0,2-3 0 16,-3 2 0-16,4 0 0 0,-5-3 0 0,-1 3 0 0,-6 3 0 16,2-3 0-16,-2 2 0 0,-2-1 0 0,0 1 0 15,-4-2 0-15,1 3 0 0,-1-1 0 0,-1 0 0 16,-4 2 0-16,5-1 0 0,-3-2 0 0,-2 3 0 16,0 0 0-16,4-3 0 0,-4 3 0 0,0 0 0 15,0 0-172-15,0 0-298 0,0 0-70 0,0 0-78 16,-19-1-448-16,19 1-1153 0,0 0 510 0</inkml:trace>
  <inkml:trace contextRef="#ctx0" brushRef="#br0" timeOffset="-24713.93">28762 8507 294 0,'-2'3'380'0,"0"0"2"0,-2-1 7 0,4-2-12 16,-6 2-3-16,4 1-8 0,2-3-5 0,-7 4-5 16,7-4-6-16,-4 2-4 0,2 1-5 0,2-3-11 15,0 0 2-15,-4 2-10 0,4-2 8 0,0 0-11 16,0 0-20-16,0 0-21 0,0 0-18 0,-4-13-23 15,4 8-16-15,0-1-16 0,0 0-14 0,1-2-14 16,-2-1-9-16,2-1-19 0,2-1-92 0,1-2-57 16,-2 2 0-16,2-4 0 0,0-1 0 0,4 1 0 15,-5 4 0-15,1-1 0 0,0 0 0 0,1 1 0 0,-1 3 0 16,0-3 0-16,-1 7 0 0,0-2 0 16,1 2 0-16,-4 0 0 0,0 4 0 0,4-5 0 15,-4 5 0-15,0 0 0 0,0 0 0 0,0 0 0 16,0 0 0-16,0 17 0 0,-4-8 0 0,4 3 0 15,0 2 0-15,0 3 0 0,-2-1 0 0,0 2 0 16,2 2 0-16,0 0 0 0,2 4 0 0,-2-4 0 16,2-1 0-16,-2 1 0 0,0-1 0 0,0 0 0 15,1-1 0-15,-1 1 0 0,3-1 0 0,-2 0 0 0,-1-2 0 16,-1 0 0-16,2-3 0 0,-1-3 0 0,2 3 0 16,-2-2 0-16,0-1 0 0,2-1 0 15,-2-1 0-15,0-2 0 0,1 0 0 0,-1 0 0 0,0 0 0 16,0 0 0-16,0-6 0 0,-1 5 0 0,1-2 0 15,-2 1 0-15,0 1 0 0,2-5 0 0,-1 4 0 16,-3-2 0-16,4-2-9 0,-7 3-7 0,2-1-8 16,-1 1 2-16,3 0 2 0,-3-2 4 0,-1 0 3 15,-1 0-9-15,-2-1 11 0,1 2 14 0,-3-2 9 16,3 0 11-16,-1 1-4 0,-2 0 14 0,1 0-4 16,0-1-2-16,-1 0-20 0,2 4-7 0,2-3 0 15,1-1 0-15,0 1 0 0,2 0 0 0,5-1 0 16,-8 1 0-16,8-1 0 0,-5 2 0 0,5-2 0 15,0 0 0-15,0 0 0 0,0 0 0 0,14 3 0 16,-6-3 0-16,2 2 0 0,3-2 0 0,0-2 0 16,1 1 0-16,4 1 0 0,2-2 0 0,-2-1 0 15,0 3 0-15,1-2 0 0,0-2 0 0,-1 3 0 16,0-1 0-16,-5-1 0 0,1 3 0 0,-4-1 0 16,1 0 0-16,0 1 0 0,-1-1 0 0,-3-1 0 15,-1 2 0-15,0-1 0 0,-6 1 0 0,9-1 0 16,-4-1 0-16,-5 2 0 0,8 0 0 0,-8 0 0 15,0 0 0-15,0 0 0 0,0 0 0 0,8 0 0 16,-8 0 0-16,0 0 0 0,9 2 0 0,-9-2 0 0,6 0 0 16,-6 0 0-16,0 0 0 0,0 0 0 0,10-2-339 15,-10 2-173-15,9 2-134 0,-9-2-470 0,9-2-1209 16,-9 2 535-16</inkml:trace>
  <inkml:trace contextRef="#ctx0" brushRef="#br0" timeOffset="-14414.22">19444 11230 460 0,'0'0'469'0,"0"0"-16"0,0 0-22 0,0 0-22 16,-3-2-19-16,3 2-24 0,0 0-21 0,0 0-19 15,0 0-25-15,0 0-19 0,0 0-16 0,0 0-12 16,0 0-11-16,0 0-7 0,0 0-7 0,0 0-6 16,0 0 6-16,0 0-25 0,0 0 6 0,0 0-28 15,-9 6-7-15,9-6-5 0,-7 0-26 0,7 0 15 16,-9 1-9-16,9-1-6 0,-7-1-7 0,7 1-4 16,-8-1-5-16,8 1 2 0,-5-1-12 0,5 1-23 15,-4-3-95-15,0 1 0 0,4 2 0 0,-5-5 0 16,4 0 0-16,1 5 0 0,1-6 0 0,2 0 0 15,-1 2 0-15,-1 1 0 0,3-2 0 0,3-1 0 0,-2 0 0 16,1 4 0-16,4-5 0 0,-5 0 0 16,6 5 0-16,1-3 0 0,1 1 0 0,-2 0 0 15,1 1 0-15,-2 0 0 0,2 2 0 0,1-2 0 0,-3 3 0 16,-1 0 0-16,1 3 0 0,2-2 0 0,-5 0 0 16,1 1 0-16,0 2 0 0,-2 1 0 15,0 0 0-15,2 1 0 0,-3 1 0 0,0 1 0 16,-1 2 0-16,-1-2 0 0,-1 4 0 0,-2-2 0 0,0 1 0 15,0 0 0-15,-2-1 0 0,0 4 0 0,-1-2 0 16,-1 0 0-16,-3 2 0 0,0-2 0 0,0 4 0 16,1-2 0-16,-3-3 0 0,0 1 0 0,1 0 0 15,1 1 0-15,-2 1 0 0,0-5 0 0,1 2 0 16,-2 1 0-16,0 2 0 0,-1-4 0 0,5-1 0 16,-2 2 0-16,2 1 0 0,-2-5 0 0,3 2 0 15,0-6 0-15,1 2 0 0,0 0 0 0,-1-2 0 16,4 2 0-16,-1-4 0 0,0 5 0 0,0-4 0 15,2-2 0-15,0 0 0 0,-3 3 0 0,3-3 0 16,0 0 0-16,0 0 0 0,-2 4 0 0,2-4 0 16,0 0 0-16,0 0 0 0,0 0 0 0,17-5 0 15,-12 3 0-15,4-3 0 0,3 1 0 0,2-1 0 16,3-2 0-16,-1 0 0 0,6-2 0 0,-3 0 0 0,0 1 0 16,8-2 0-16,-8 4 0 0,2 1 0 0,0 1 0 15,0-1 0-15,-2-1 0 0,0 0 0 16,-3 2 0-16,-2 0 0 0,-4 0 0 0,0 0 0 0,-1 2 0 15,-1 1 0-15,-2-2 0 0,-1 3 0 0,0-1 0 16,-5 1 0-16,9-3 0 0,-9 3 0 0,5-1 0 16,-5 1 0-16,0 0 0 0,7-1 0 0,-7 1 0 15,0 0 0-15,0 0 0 0,0 0 0 0,0 0 0 16,6 0 0-16,-6 0 0 0,0 0 0 0,0 0 0 16,2-3 0-16,-2 3 0 0,0 0 0 0,0 0 0 15,0 0 0-15,0 0 0 0,2-6 0 0,-2 6-80 16,-2-7-1273-16,0 3-1464 0,4-2 649 0</inkml:trace>
  <inkml:trace contextRef="#ctx0" brushRef="#br0" timeOffset="-1231.57">26188 11469 45 0,'0'0'399'0,"0"0"-13"0,9 9-29 16,-9-9-16-16,0 0-25 0,0 0-16 0,0 0-16 15,0 0-9-15,-9 7-7 0,9-7-16 0,-1 5-11 16,-1-3-9-16,0 2-3 0,-2-2-4 0,3 2-3 16,-3-2-5-16,4-2-3 0,-4 7-4 0,3-4-9 15,-3 0-6-15,4-3-8 0,-7 3-7 0,7-3 1 0,0 0-5 16,-9-2-14-16,9 2-4 0,0 0 4 15,-11-2-8-15,8 1-3 0,0-3-7 0,-2-3-8 16,3 4-4-16,-1-1-11 0,2-4-6 0,1 3 0 0,-2-1-7 16,2 0-3-16,2 0-2 0,-2-2-4 0,2 3-7 15,0 0-91-15,1-1-1 0,1 0 0 16,0 1 0-16,2 0 0 0,-3-1 0 0,3 3 0 0,1-2 0 16,2-2 0-16,0 4 0 0,0-1 0 0,3 2 0 15,-4 1 0-15,2-2 0 0,0 1 0 0,-1 1 0 16,3 1 0-16,-2-3 0 0,-2 6 0 0,-2 0 0 15,2-2 0-15,2 2 0 0,-4 2 0 0,2-1 0 16,0 4 0-16,1-1 0 0,-4 2 0 0,0-1 0 16,1 3 0-16,-3 1 0 0,-2-1 0 0,1 1 0 15,-1 3 0-15,-1 2 0 0,-1-4 0 0,-2-3 0 16,0 6 0-16,-1-6 0 0,1 6 0 0,-4-7 0 16,1 3 0-16,1-1 0 0,-2-1 0 0,1 1 0 15,-3-1 0-15,0 0 0 0,3 1 0 0,-1-3 0 0,1 3 0 16,-3-4 0-16,1 0 0 0,3 1 0 15,1-2 0-15,-2-2 0 0,1 1 0 0,1 0 0 16,-1-1 0-16,1-1 0 0,0 0 0 0,3 0 0 0,-2-1 0 16,-1 1 0-16,4-3 0 0,-3 4 0 0,3-4 0 15,0 0 0-15,-4 2 0 0,4-2 0 0,0 0 0 16,-4 2 0-16,4-2 0 0,0 0 0 16,0 0 0-16,0 0 0 0,0 0 0 0,0 0 0 0,0 0 0 15,0 0 0-15,19-4 0 0,-14 3 0 0,3-2 0 16,2 0 0-16,-1 0 0 0,4-1 0 0,1-1 0 15,1 1 0-15,5-1 0 0,-1 0 0 0,0 1 0 16,3-1 0-16,-1-3 0 0,-3 5 0 0,5-6 0 16,1 3 0-16,-3 3 0 0,-2-2 0 0,1 2 0 15,-3 0 0-15,-4 0 0 0,-3-1 0 0,1 1 0 16,-4 2 0-16,1 0 0 0,-2-1 0 0,-1 1 0 16,-5 1 0-16,9-2 0 0,-9 2 0 0,5 0 0 15,-5 0 0-15,7-2 0 0,-7 2 0 0,4-2 0 16,-4 2 0-16,0 0 0 0,5-1 0 0,-5 1 0 15,0 0 0-15,2-2 0 0,-2 2 0 0,0 0 0 16,0 0 0-16,0 0 0 0,0 0 0 0,0 0 0 16,0 0 0-16,0 0 0 0,0 0 0 0,0 0 0 15,0 0-1366-15,0 0-1478 0,0 0 654 0</inkml:trace>
  <inkml:trace contextRef="#ctx0" brushRef="#br0" timeOffset="7568.33">20428 5344 303 0,'0'0'352'16,"-3"-3"-11"-16,3 3 3 0,-3-2-23 0,3 2 3 16,0 0-6-16,0 0-20 0,-6-1-7 0,6 1-20 15,0 0-21-15,0 0-17 0,0 0-2 0,0 0-9 16,-3 11-9-16,4-6-13 0,-1 3-12 0,2 1-14 16,0-2-17-16,2 3-14 0,0 1-13 0,0 0-10 15,3-3-14-15,2 5-3 0,-1-4-13 0,7-1-4 16,-1 2-2-16,3-1 11 0,2-2-10 0,4-4-9 15,5 3 0-15,4-4-6 0,0-1-2 0,3 1 0 0,2-5-1 16,-3 1-5-16,4-3 6 0,-2 2-9 16,0-5 0-16,3 2-2 0,12 1 7 0,-17-4-2 15,-2 2 0-15,4-4-6 0,0 2 6 0,2-1-5 16,0-1 4-16,-1 3-9 0,-1 1 1 0,-1 1-8 0,-2-1 1 16,-4 6-9-16,1 2-5 0,-1 2 5 15,-8 0-8-15,5 2-2 0,-4 2-6 0,-3 0-2 16,2 2 6-16,3 3-10 0,-1 1-2 0,-4-3 1 15,7 4-1-15,-8-4 1 0,2 0-1 0,-1-1 5 0,0 0 3 16,11-2 7-16,-10-3 7 0,3-1 8 0,5-3 7 16,-1-3 3-16,-4 0-6 0,4-4-2 0,1 0 1 15,-4-2 6-15,3-3-31 0,0 1-21 0,-3-5 0 16,2-1 0-16,1-2 0 0,-2-1 0 0,2 0 0 16,0-2 0-16,-4-1 0 0,3 3 0 0,-3 1 0 15,-7 5 0-15,0 4 0 0,-1 0 0 0,0 2 0 16,-3 3 0-16,-1 2 0 0,-1 2 0 0,2 2 0 15,-1 3 0-15,2 1 0 0,0 1 0 0,1 3 0 16,1 1 0-16,1 1 0 0,5 6 0 0,-5-5 0 16,0-1 0-16,1 1 0 0,2-3 0 0,0 0 0 15,-1-1 0-15,4-1 0 0,-2-1 0 0,2 0 0 16,0-3 0-16,5 1 0 0,1-3 0 0,-1-1 0 16,-7-2 0-16,8 1 0 0,-6-1 0 0,-2 0 0 15,2 0 0-15,6-3 0 0,0-2 0 0,3-1 0 16,-2-1 0-16,0-4 0 0,-3 6 0 0,6-5 0 15,-5 1 0-15,2 4 0 0,0-2 0 0,-4 5 0 16,2-2 0-16,-4 6 0 0,-3-4 0 0,10 1 0 16,-11 6 0-16,4-2 0 0,-3 2 0 0,0-1 0 15,0 3 0-15,1 3 0 0,-2-4 0 0,1 2 0 16,1 0 0-16,-1 0 0 0,-1-1 0 0,11 2 0 16,-11-1 0-16,4-1 0 0,4-3 0 0,1 1 0 15,1-1 0-15,1-2 0 0,3-3 0 0,-5 2 0 16,0-1 0-16,-1-4 0 0,0 0 0 0,-2-3 0 0,-4 5 0 15,8-8 0-15,-1 5 0 0,2-7 0 16,-1 2 0-16,-1-1 0 0,0 0 0 0,0 1 0 16,2-2 0-16,-6 4 0 0,-5 1 0 0,0 3 0 15,-3 0 0-15,-3 3 0 0,-1 0 0 0,2 1 0 0,4 2 0 16,-5 0 0-16,1 3 0 0,2 4 0 0,-3-4 0 16,0 3 0-16,5 0 0 0,-5-1 0 0,-3 0 0 15,8 5 0-15,-3-2 0 0,3-1 0 0,0 0 0 16,0-1 0-16,3 0 0 0,0-1 0 0,0 1 0 15,8 0 0-15,1-2 0 0,0 0 0 0,0-1 0 16,0-4 0-16,0 1 0 0,0 0 0 0,2 0 0 16,-4-3 0-16,0 0 0 0,-1 0 0 0,-2 3 0 15,-5-5 0-15,0 1 0 0,1 0-64 0,-4 1-7 16,-3 0-8-16,-4-1-20 0,-4 3-27 0,1 0-47 16,-5 0-61-16,-2 1-72 0,0 0-61 0,0 0-63 15,0 0-71-15,-32 6-457 0,16-1-1036 0,-2-3 459 16</inkml:trace>
  <inkml:trace contextRef="#ctx0" brushRef="#br0" timeOffset="8951.65">25715 5333 43 0,'0'0'393'16,"-3"-5"-1"-16,3 5-1 0,-2-3-7 0,2 3-7 16,-2-4-6-16,2 4-15 0,0 0-18 0,-4-3-22 15,4 3-23-15,0 0-11 0,0 0-2 0,0 0-8 0,2 14-16 16,0-8-24-16,0 2-13 0,1 3-17 0,-1-4-16 15,2 4-20-15,4 3-11 0,-2-1-11 16,3-3-14-16,0 3-2 0,5 1-8 0,3-4 3 16,6 4-8-16,-3-6-9 0,6 0-3 0,3-1-7 0,2-3-3 15,0-1-8-15,-1-3-8 0,1-1 5 0,0-2-11 16,-2-2 2-16,1-2 0 0,-1 1 0 0,-4-2 6 16,2 2-6-16,-4-2 3 0,-5-1-2 0,8-2-4 15,-7 3 6-15,-1-1-1 0,1 0-7 0,-2 0-64 16,-1 2-4-16,-4 2 0 0,-1 1 0 0,-1 0 0 15,1 3 0-15,1 1 0 0,1 0 0 0,-1 2 0 16,-1 4 0-16,-2-1 0 0,9 3 0 0,-5 1 0 16,5 0 0-16,-5 1 0 0,3-1 0 0,2 2 0 15,1-3 0-15,5 2 0 0,-2-2 0 0,-4 0 0 16,11-5 0-16,-2 3 0 0,4-5 0 0,-2-1 0 16,-2 0 0-16,-6-1 0 0,2-1 0 0,4-4 0 15,-1 3 0-15,-3-3 0 0,-5-1 0 0,3 3 0 16,-2-5 0-16,-1 1 0 0,0 0 0 0,-7 1 0 15,2 4 0-15,-2-2 0 0,-2 1 0 0,-2 2 0 16,-1 0 0-16,-1-1 0 0,0 2 0 0,-5 1 0 16,9 4 0-16,-7-2 0 0,2 3 0 0,-1 3 0 15,2-2 0-15,-1 5 0 0,0-2 0 0,1 2 0 16,0 3 0-16,4-1 0 0,0 1 0 0,3 1 0 16,-6-1 0-16,7 0-146 0,-3 2-349 0,-1 3-124 0,2-3-537 15,2 4-1251-15,4 2 554 0</inkml:trace>
  <inkml:trace contextRef="#ctx0" brushRef="#br0" timeOffset="9985.49">26156 6761 219 0,'2'-2'368'0,"-2"2"-4"0,5-5-12 0,-3 3-6 15,-2 2-6-15,4-4-9 0,-4 4-1 0,9-3-5 16,-9 3-18-16,5-2-5 0,-5 2-3 0,0 0-9 16,12 6-13-16,-9-3-20 0,4 1-13 0,-2 6-15 15,3 2-18-15,-1-4-19 0,1 3-12 0,2 6-20 16,1-1-18-16,0-2-5 0,1 1-10 0,3-1-9 15,5 1-12-15,1-4-4 0,-2-4-8 0,8 2-11 16,1-3-11-16,0-5 7 0,0 3-5 0,2-8-7 16,-2 1 0-16,2-2 0 0,-2-2-7 0,3-2 0 15,-3-1 1-15,-1-6 6 0,1 3-2 0,-1 0 0 16,1-3-1-16,-5 0-8 0,5-2 8 0,-5 0-14 16,-2 4-3-16,-5 2 10 0,1 3-6 0,-7 1-1 15,2 3-5-15,-1-1 3 0,-2 3-25 0,0 3-23 16,0 0 0-16,0 4 0 0,-1 3 0 0,1 0 0 15,-2 2 0-15,1 2 0 0,0 0 0 0,2 2 0 16,0 1 0-16,2 3 0 0,1-1 0 0,0 0 0 16,1-5 0-16,3 2 0 0,2-3 0 0,-1-2 0 15,5-1 0-15,-3-3 0 0,7 0 0 0,0 1 0 0,0-3 0 16,-3-2 0-16,-2-3 0 0,1-2 0 0,-4 2 0 16,8-4 0-16,-5 4 0 0,-3-2 0 0,3-2 0 15,2-5 0-15,0 0 0 0,-4 3 0 16,1 0 0-16,-2 2 0 0,-1-2 0 0,0 2 0 0,-2 1 0 15,-4 2 0-15,0 1 0 0,-1 1 0 0,1 4 0 16,-2 1 0-16,3-1 0 0,-2 4 0 0,0-1 0 16,0 2 0-16,-1 1 0 0,4 2 0 0,-1 3 0 15,0-4 0-15,3 0 0 0,-3 0 0 0,5-1 0 16,-1 0 0-16,-1-2 0 0,1-2 0 0,2 1 0 16,1-2 0-16,2-2 0 0,1-1 0 0,0-1 0 15,4 2 0-15,1-5 0 0,2 3 0 0,-5-3 0 16,2 0 0-16,1 0 0 0,0-4 0 0,0 2 0 15,-1-5 0-15,1-1 0 0,-7 5 0 0,-3 0 0 16,-2-1 0-16,-4 5 0 0,-1-1 0 0,-2 4 0 16,0-3 0-16,-1 2 0 0,-2 1 0 0,-6 0 0 15,10 2 0-15,-4 2 0 0,-3 0 0 0,1 2 0 0,0-1 0 16,1-1 0-16,-2 2 0 0,0 0 0 16,3-3 0-16,0 3 0 0,-1 2 0 0,0-6 0 0,4 4 0 15,3-1 0-15,-2-3 0 0,3-1 0 16,-2 0 0-16,4-1 0 0,2-2 0 0,-3 0-101 15,2-7-219-15,0 3-74 0,-2-3-76 0,0 3-84 0,-3-6-505 16,6 2-1147-16,-3-1 507 0</inkml:trace>
  <inkml:trace contextRef="#ctx0" brushRef="#br0" timeOffset="10119.42">28769 6819 368 0,'-5'5'399'0,"3"1"27"0,-2-2-17 0,-2-1-33 16,2 2-35-16,-1 0-34 0,3-3-55 0,0 2-83 15,0-2-112-15,-1 2-152 0,3-4-407 0,0 0-544 16,0 0 242-16</inkml:trace>
  <inkml:trace contextRef="#ctx0" brushRef="#br0" timeOffset="30068.91">21447 13480 292 0,'-1'-9'362'0,"-3"-1"-28"16,0-2-21-16,1 0-2 0,2 2-10 0,1-2 1 15,0 2-8-15,0-1-4 0,0 0-3 16,1 1 4-16,-1 1-4 0,-1 3 0 0,2-1-9 15,-1 2 0-15,-1 0-7 0,1 1-13 0,0-1-13 0,0 5-19 16,0-4-29-16,0 4-19 0,0 0-15 0,0 0-10 16,0 0-2-16,0 18 4 0,1-5 3 0,-2 5-15 15,5 1-11-15,-3 7-5 0,3 3-9 16,0 1-9-16,1 0-10 0,0-2-8 0,0 1-11 0,3-2-16 16,-3 0 6-16,4-2-12 0,-4-3-2 0,2-4-7 15,-2-1 0-15,-3-5-1 0,2 2-5 0,2-5-10 16,-4 0-5-16,0-5-1 0,1 2 2 0,-2 1 12 15,0-5-6-15,1-1-35 0,-2-1 0 0,0 0 0 16,0 0 0-16,0-17 0 0,-2 6 0 0,2-4 0 16,-2-2 0-16,-1-8 0 0,-1-1 0 0,-1-6 0 15,-1 0 0-15,0-6 0 0,-2-10 0 0,-1-1 0 16,1 4 0-16,3 10 0 0,-3 0 0 0,3 3 0 16,-1 1 0-16,2 5 0 0,3 8 0 0,-2 1 0 15,2 7 0-15,2-1 0 0,2 2 0 0,-2 1 0 16,3 2 0-16,2 2 0 0,6-3 0 0,-2 2 0 15,4 3 0-15,7-1 0 0,-1-3 0 0,3 5 0 16,4-2 0-16,2 0 0 0,1 2 0 0,0 0 0 16,0-1 0-16,-11 1 0 0,3-2 0 0,-3 2 0 15,-6-1 0-15,-1 2 0 0,2 0 0 0,-6 2-213 16,-1-1-70-16,1-2-34 0,-8 1-45 0,4 7-38 16,-4-7-48-16,-11 9-47 0,2-1-36 0,-8 1-326 15,-5 7-929-15,-2 1 410 0</inkml:trace>
  <inkml:trace contextRef="#ctx0" brushRef="#br0" timeOffset="30251.56">21458 13536 3073 0,'-5'11'313'0,"4"0"-67"0,-4-5-1 0,5 0 31 15,-1 1-4-15,1-4-24 0,1 0-25 16,4 1-21-16,-1-3-30 0,-4-1-13 0,15-2-16 0,-1-1-11 16,7 0-14-16,0-4-13 0,6-1-10 0,0 1-21 15,1-1-34-15,0 1-33 0,-1 0-39 16,0 0-43-16,-6 3-55 0,0-3-46 0,-3 4-49 15,-5 0-36-15,-3 3-30 0,-2 2-27 0,-2 0 1 16,0 1-21-16,-4 4-26 0,-5 0-239 0,-2 1-653 0,-1 3 289 16</inkml:trace>
  <inkml:trace contextRef="#ctx0" brushRef="#br0" timeOffset="30452.6">21612 13769 63 0,'-7'11'317'0,"-3"2"19"15,3-2 15-15,1-1 12 0,1-3 0 0,0-1 3 0,4 1 11 16,0-1 1-16,-1 0-18 0,2-1-8 0,3-2-11 15,3 0-11-15,-1 1-29 0,3-3-17 0,7-1-20 16,2-3-23-16,2 1-26 0,3-1-20 16,6-5-12-16,3 3-24 0,-1-2-11 0,2-1-14 0,-1 0-20 15,-1-2-24-15,0 3-28 0,-7 2-31 0,-1 0-35 16,-5 0-40-16,-4 3-55 0,-2 1-63 0,-1-3-66 16,-1 4-69-16,-4 0-69 0,-5 0-65 0,0 0-418 15,0 0-918-15,6 5 407 0</inkml:trace>
  <inkml:trace contextRef="#ctx0" brushRef="#br0" timeOffset="31785.19">22462 13626 374 0,'-1'-7'451'0,"-1"1"-18"16,2-5-27-16,-4 6-7 0,2-5-11 0,-3 3-27 16,-1-3-19-16,-2 4-16 0,-3 0-18 0,0 1-13 15,-8 3-14-15,1 3-11 0,-3 2-13 0,1 4-15 16,-7 2-17-16,10 3-17 0,-6 5-16 0,4 2-16 16,3 4-11-16,0 1-19 0,9 0-15 0,0 1-12 15,3 0-11-15,6-4-2 0,3 3-12 0,1-5-3 16,4-3-12-16,4-3 1 0,4-2-3 0,0-3-9 0,5-5 1 15,0 0-8-15,5-9-6 0,-2-2-5 0,1-6-8 16,-3-4-1-16,0 0 7 0,-1-2-10 16,-5-5-2-16,0 2-4 0,-4-5-1 0,0-1 0 15,-5-1 0-15,-1-7-1 0,-3 1 4 0,1-13-1 0,-6-1-11 16,-1-3 5-16,-5 4-2 0,-2 0 8 0,0 3-15 16,2 15 14-16,-3 3 18 0,-2 6-2 0,5 5-5 15,1 6-10-15,-4 5-33 0,4 4 0 0,0 3 0 16,-4 6 0-16,2 5 0 0,2 6 0 0,1 9 0 15,4 7 0-15,2 3 0 0,1 10 0 0,6-1 0 16,0-1 0-16,0-10 0 0,4 10 0 0,-1-13 0 16,3 1 0-16,2 1 0 0,1-3 0 0,1-2 0 15,0 0 0-15,3 1 0 0,0-6 0 0,1-2 0 16,0-2 0-16,2-4 0 0,3-2 0 0,-3-5 0 16,2-4 0-16,-6-1 0 0,10-4 0 0,-3-6 0 15,1 1 0-15,-2-6 0 0,0-2 0 0,-4-5 0 16,-1 1 0-16,-2-3 0 0,-4-7 0 0,-2 0 0 15,-3-2 0-15,-3-1 0 0,-3 1 0 0,-4 3 0 16,-2 8 0-16,-3 2 0 0,-1 5 0 0,-3 3 0 16,-6 3 0-16,2 3 0 0,-10 3 0 0,1 4 0 15,-6 5 0-15,3 3 0 0,-1 5 0 0,3 0 0 16,4 3 0-16,2-1 0 0,6-1 0 0,5-4 0 16,3 0 0-16,2 4 0 0,4-6 0 0,3-2 0 15,2-1 0-15,7 0 0 0,-4 0 0 0,8-8 0 16,-3 1 0-16,4-3 0 0,-2-3 0 0,-2 0 0 15,2-7 0-15,-4 2 0 0,-1-4 0 0,-2-3 0 16,0-1 0-16,-3-3 0 0,-2 1 0 0,-1 0 0 16,-1 0 0-16,-2 5 0 0,-2 3 0 0,2-1 0 15,-2 3 0-15,0 4 0 0,1-1 0 0,-2 5 0 0,0 0 0 16,0 0 0-16,-3 16 0 0,2-6 0 0,-1 7 0 16,2 8 0-16,0 1 0 0,0 2 0 15,0 1 0-15,4 6 0 0,-1-1 0 0,3 10 0 0,-3-8 0 16,3 0 0-16,2 11 0 0,-2-2 0 0,3-9 0 15,3 11 0-15,-5-12 0 0,1 0 0 0,1 1 0 16,0 8 0-16,-3-13 0 0,2 4 0 16,-3-3 0-16,-1-3 0 0,1 2 0 0,-5-5 0 0,0 2 0 15,-1-3 0-15,-3-6 0 0,0-2 0 0,0 0 0 16,-1-5 0-16,0-2 0 0,-3-1 0 0,2-2 0 16,-3-4 0-16,3-3 0 0,-5 0 0 15,1-2 0-15,-4-7 0 0,-1-2 0 0,5-6 0 0,-1-9 0 16,1-3 0-16,2-4 0 0,1-16 0 0,3 2 0 15,4-5 0-15,2 5 0 0,4 0 0 0,1 12 0 16,2 2 0-16,7 0 0 0,0 2 0 0,2 2 0 16,5-1 0-16,1 3 0 0,1 0 0 0,8-9 0 15,-6 13 0-15,1-2 0 0,1 2 0 0,1 1 0 16,-4 0 0-16,5-1 0 0,-4 4 0 0,-3-3 0 16,-2 3 0-16,0-2 0 0,-4 2 0 0,-6 3 0 15,2 1 0-15,-5-3 0 0,-2 2 0 0,-1 1 0 16,-4 0 0-16,-2 5 0 0,0-4 0 0,-7 3 0 15,-1 3 0-15,-1 1 0 0,-3 1 0 0,-2 4 0 16,-4 0 0-16,1 4 0 0,-2 1 0 0,1 5 0 16,0 1 0-16,0 3 0 0,4 4 0 0,0-6 0 15,3 4 0-15,4 1 0 0,-2 3 0 0,6-1 0 16,1 0 0-16,2-2 0 0,4 1 0 0,2-2 0 16,-1-1 0-16,8 1 0 0,1-2 0 0,-1-1 0 15,6-4 0-15,-1 3 0 0,3-6 0 0,-1 1 0 16,1-4 0-16,7-1 0 0,0-1 0 0,-1-5 0 15,-6 3 0-15,6-8 0 0,4 5 0 0,-6-6 0 16,2 1 0-16,-1 0 0 0,-1 0 0 0,-5 3 0 16,-3 0 0-16,1 0 0 0,-4-2 0 0,0 3 0 0,2-1 0 15,-8 2-352-15,-3 1-955 0,1-1-1415 16,-5 3 626-16</inkml:trace>
  <inkml:trace contextRef="#ctx0" brushRef="#br0" timeOffset="33035.03">24285 13303 286 0,'-2'-15'469'0,"2"-4"-18"0,-4 2-8 16,4-1 2-16,0 1-7 0,0 0-5 0,0 7-8 15,3-1-11-15,-6 3-12 0,3 0 4 0,0 1-27 16,0-1-20-16,0 5-30 0,0 3-33 0,-1-2-17 15,1 2-14-15,-3 12-14 0,-1 4-15 0,3 3-12 16,0 10-18-16,-2 4-9 0,3 13-11 0,0 4-14 16,4-1-13-16,0-1-118 0,0-1-41 0,3-2 0 0,1 0 0 15,0-11 0-15,-2 0 0 0,4 0 0 16,-3 0 0-16,-2-2 0 0,1-1 0 0,-1-1 0 16,2-5 0-16,-4-6 0 0,0-1 0 0,-2-5 0 15,2-1 0-15,-3-6 0 0,0 1 0 0,1-2 0 0,-2-2 0 16,1-3 0-16,0 0 0 0,0 0 0 0,6-15 0 15,-3 2 0-15,2-3 0 0,4-9 0 16,0 1 0-16,0-1 0 0,2 1 0 0,-2 6 0 16,0 2 0-16,3 2 0 0,-1-1 0 0,-2 6 0 0,1 1 0 15,2 4 0-15,-2 0 0 0,3 2 0 0,-3 4 0 16,8 3 0-16,-9 1 0 0,3 2 0 0,1 4 0 16,-1 0 0-16,-3 3 0 0,2 2 0 0,-5-2 0 15,-1 3 0-15,-1-1 0 0,1 1 0 0,-7 0 0 16,0 0 0-16,-3-3 0 0,-3 2 0 0,-1-2 0 15,-1-3 0-15,-3 3 0 0,-1-4 0 0,-1-3 0 16,-2 1 0-16,2-3 0 0,1-3 0 0,1-2 0 16,-1 1 0-16,1-2 0 0,4-3 0 0,-4 1 0 15,8 0 0-15,-1-2 0 0,5 1 0 0,-1-4 0 16,2 7 0-16,9-7 0 0,-2 1 0 0,5 0 0 16,1 0 0-16,5 2 0 0,0-1 0 0,1 1 0 15,9-1 0-15,-7 3 0 0,1 0 0 0,4-5 0 16,-3 5 0-16,4-3 0 0,-5 4 0 0,5-5 0 15,-7 2 0-15,7-3 0 0,-7 0 0 0,6-2 0 16,0-2 0-16,-9 3 0 0,1-3 0 0,0 1 0 16,-5 0 0-16,5-1 0 0,-8-2 0 0,3-2 0 15,-7 0 0-15,2 1 0 0,-5-3 0 0,-1 0 0 16,-2 0 0-16,0-1 0 0,-1 0 0 0,-4-1 0 16,-2 1 0-16,2 2 0 0,0 2 0 0,-4 3 0 0,1 5 0 15,3 1 0-15,0 4 0 0,-4 2 0 16,4 6 0-16,0 0 0 0,-1 6 0 0,0 2 0 15,5 3 0-15,1 7 0 0,1 0 0 0,3-2 0 16,2-3 0-16,5 5 0 0,0-1 0 0,5-4 0 0,-5-5 0 16,6-2 0-16,-2 0 0 0,2-2 0 0,1-5 0 15,0-4 0-15,0 1 0 0,1-7 0 16,-3 2 0-16,2-6 0 0,-4-5 0 0,2 1 0 16,-1-2 0-16,3-7 0 0,-5 0 0 0,-2-3 0 0,-1-1 0 15,-2-2 0-15,-3-1 0 0,0-4 0 0,0 1 0 16,-1-5 0-16,-5 0 0 0,3-11 0 0,0 20 0 15,-2 0 0-15,-2 12 0 0,2 4 0 0,2 4 0 16,-2 0 0-16,0 4 0 0,0 3 0 0,0 0 0 16,1 18 0-16,0-1 0 0,2 10 0 0,5 5 0 15,-2 2 0-15,5-2 0 0,-2 0 0 0,7 14 0 16,-5-15 0-16,0-1 0 0,1 3 0 0,-3-5 0 16,0 1 0-16,1-3 0 0,-2-6 0 0,-3-1 0 15,0-7 0-15,-1-2 0 0,0 0 0 0,-3 0 0 16,3-4 0-16,-3-3 0 0,2-1 0 0,-3-2 0 15,0 0 0-15,0 0 0 0,1-17 0 0,0 5 0 16,2-4 0-16,-2-2 0 0,3 2 0 0,0-1 0 16,0 1 0-16,0 0 0 0,-1 6 0 0,1-2 0 15,3 1 0-15,2 2 0 0,-2 0 0 0,2 3 0 16,3-2-1366-16,4 1-1478 0,2 1 654 0</inkml:trace>
  <inkml:trace contextRef="#ctx0" brushRef="#br0" timeOffset="34418.28">25558 13734 3370 0,'-7'-5'253'0,"-1"-4"-33"0,0 1 93 0,1 1 33 15,0 2-8-15,-3-1-52 0,2 1-37 0,3 2-18 16,1 0-6-16,-2 0-17 0,2 1-3 0,4 2-7 16,0 0 13-16,0 0 17 0,-4 11 6 0,8 0 0 0,0 1-10 15,0-2-11-15,4 8-14 0,1 0-20 16,-1 1-152-16,1-2-27 0,2 6 0 0,1-1 0 16,-4-6 0-16,1 0 0 0,-3 0 0 0,8-2 0 0,-6-3 0 15,4 2 0-15,-1-4 0 0,-3-2 0 16,1-1 0-16,1-1 0 0,-4-3 0 0,1-1 0 15,0-2 0-15,-7 1 0 0,14-4 0 0,-8-3 0 16,1-1 0-16,0-8 0 0,-2 4 0 0,2-6 0 0,-3-1 0 16,1 0 0-16,1-6 0 0,-1 9 0 15,2 2 0-15,-6 3 0 0,3 3 0 0,-2 2 0 0,1 2 0 16,3 4 0-16,-6 0 0 0,7 7 0 16,2-1 0-16,-4 6 0 0,3 1 0 0,-2 4 0 0,3 0 0 15,-1-1 0-15,0 1 0 0,-2-2 0 0,4-1 0 16,-1 1 0-16,-1-5 0 0,1-1 0 0,-3-3 0 15,2 0 0-15,-2-2 0 0,6-3 0 0,-6-1 0 16,1-2 0-16,2-4 0 0,-1-2 0 0,1-2 0 16,-5 0 0-16,5-8 0 0,-4 0 0 0,0 0 0 15,-1-8 0-15,1 0 0 0,-1 7 0 0,-3-3 0 16,2 3 0-16,-2 5 0 0,-1 1 0 0,2 4 0 16,0 2 0-16,-1 1 0 0,2 3 0 0,-2 1 0 15,-1 2 0-15,0 0 0 0,14 11 0 0,-9-5 0 16,3 2 0-16,2 2 0 0,2 6 0 0,1-5 0 15,1-1 0-15,1 1 0 0,0-1 0 0,1-2 0 16,2-2 0-16,-6-5 0 0,6 4 0 0,-4-5 0 16,0-2 0-16,-1-1 0 0,-2 0 0 0,6-6 0 15,-7 2 0-15,2 1 0 0,-3-5 0 0,-1 1 0 16,-1-2 0-16,2-4 0 0,-4 1 0 0,-1 0 0 16,-3-2 0-16,1 1 0 0,0 0 0 0,-4 4 0 15,0 2 0-15,-1-1 0 0,-4 5 0 0,3 2 0 16,-2 2 0-16,-3 3 0 0,0 5 0 0,-1 0 0 15,-3 9 0-15,4 1 0 0,1 7 0 0,3-2 0 0,0 5 0 16,5 4 0-16,3-3 0 0,4 1 0 16,-1 0 0-16,6-4 0 0,2-1 0 0,3-2 0 15,2-3 0-15,4-1 0 0,-5-6 0 0,1-3 0 16,3-2 0-16,-3-2 0 0,2-3 0 0,0-3 0 0,0-3 0 16,-2-1 0-16,0-3 0 0,-5 0 0 0,4-3 0 15,-4 1 0-15,-2-4 0 0,0-5 0 16,0-2 0-16,-1-3 0 0,-2-2 0 0,-2 1 0 0,-1-2 0 15,-5 9 0-15,-1 1 0 0,-1 1 0 0,0 6 0 16,1 2 0-16,-3 2 0 0,-2 4 0 0,1 3 0 16,4 0 0-16,-10 6 0 0,4 2 0 0,-1 7 0 15,2-1 0-15,0 4 0 0,4 2 0 0,2 2 0 16,0-4 0-16,4 1 0 0,2-1 0 0,3 0 0 16,0-1 0-16,3-3 0 0,2 0 0 0,-2-3 0 15,2-4 0-15,2 0 0 0,-3-3 0 0,3-3 0 16,-2-1 0-16,1-2 0 0,-3-5 0 0,4 0 0 15,-2-2 0-15,0-1 0 0,-1-2 0 0,-4-3 0 16,-1 1 0-16,2-3 0 0,-2 1 0 0,0-2 0 16,1 0 0-16,-2 3 0 0,-3 6 0 0,-1-2 0 15,0 5 0-15,-3-1 0 0,4 4 0 0,-1 2 0 16,-4 1 0-16,0 0 0 0,10 10 0 0,-6-3 0 16,-1 4 0-16,2 3 0 0,0 0 0 0,1 2 0 15,-2 1 0-15,0-2 0 0,0-3 0 0,0-1 0 16,0 1 0-16,-2-2 0 0,2-3 0 0,0-1 0 15,-2 0 0-15,1-3 0 0,-2 3 0 0,3-5 0 16,-4-1 0-16,0 0 0 0,13-7 0 0,-4 1 0 16,-2-1 0-16,1-1 0 0,2-6 0 0,3 3 0 0,1-4 0 15,-1 0 0-15,0 0 0 0,-1 2 0 16,1 3 0-16,1 1 0 0,-6 4 0 0,-2-1 0 16,1 4 0-16,-1 2 0 0,-6 0 0 0,10 7 0 15,-3 0 0-15,-5 2 0 0,5 4 0 0,-5-2 0 0,2 4 0 16,2 2 0-16,2-2 0 0,-3 1 0 0,4 0 0 15,3-6 0-15,-2 2 0 0,-1-3 0 0,2-3 0 16,0-2 0-16,0-2 0 0,2-2 0 16,-4-1 0-16,2-3 0 0,3-2 0 0,-1-4 0 0,-3 4 0 15,2-10 0-15,-3-1-82 0,2-6-636 0,-3 5-515 16,4-6-1334-16,-1-5 591 0</inkml:trace>
  <inkml:trace contextRef="#ctx0" brushRef="#br0" timeOffset="35684.89">27575 13943 356 0,'0'0'350'16,"6"3"-12"-16,-2-2-10 0,3 0-14 0,-7-1-10 15,12-2-15-15,-3 0-26 0,0 0-13 0,2-4-11 16,1 2-7-16,-2-5-6 0,2 3-7 0,3-4-4 0,-2 1-8 16,-3-2-3-16,-2 0-12 0,-3 1-5 0,0-2-8 15,-2 1-18-15,-2-3-12 0,-1 2-14 16,0-3-10-16,-4 4-15 0,-1-1-11 0,-3 0-10 16,-6 1-7-16,4 4-11 0,-3 4-6 0,2 0-5 0,-1 0-2 15,-3 6 1-15,2 2 0 0,-1 5 1 0,1-1 4 16,2 7 9-16,1-1-1 0,5 2 2 15,1 2 3-15,1 5-4 0,3-5 8 0,7 1-4 0,2 5 4 16,2-8-6-16,2-1 10 0,7 1-13 0,2 0-4 16,0-4-1-16,-2-3-4 0,7-4-3 0,-4-3-5 15,4-3-3-15,1-1-6 0,0-5 4 0,-6-1-8 16,2-4-3-16,-5 2-6 0,4-6 2 0,-7 2-4 16,-1-2-6-16,1-6 8 0,0-1-8 0,-5-2-15 15,2-2 3-15,-8-2 0 0,-1 1 7 0,1-2-3 16,-1 2 1-16,-1 8-1 0,-3 3 9 0,1 5-3 15,-1 1 7-15,0 3-7 0,0 1-12 0,-1 3 3 16,1 3-3-16,0 0-2 0,0 0 5 0,-7 11-10 16,10-5 4-16,-1 7-11 0,0 0 14 0,7 5-11 15,-2-3 0-15,2 0 0 0,4 2 0 0,-1-2 0 16,1 1 0-16,5 4 0 0,-4-8 0 0,-1 2 0 16,2-2 0-16,-3 3 0 0,-5-8 0 0,1 3 0 15,0-3 0-15,-7 0 0 0,3-1 0 0,-1-1 0 16,-6 0 0-16,3 2 0 0,-5-4 0 0,-3 3 0 15,0-2 0-15,-1 1 0 0,-2 0 0 0,1-2 0 0,-1 1 0 16,2 0 0-16,2-2 0 0,0 0 0 16,0-1 0-16,2 2 0 0,2 0 0 0,3-3 0 15,3 5 0-15,2-2 0 0,2-2 0 0,7-1 0 16,-3 0 0-16,6-3 0 0,3 0 0 0,-1 0 0 0,11-3 0 16,-2 1 0-16,0-5 0 0,-10 2 0 0,11-7 0 15,-6-2 0-15,1 0 0 0,1-2 0 16,-2-5 0-16,-3-2 0 0,-3 1 0 0,1-6 0 0,-5 2 0 15,-1-2 0-15,-3 2 0 0,-1 1 0 0,-3 10 0 16,-4 0 0-16,1 2 0 0,-2 4 0 0,-2 1 0 16,1 6 0-16,-3-3 0 0,1 5 0 0,-3 3 0 15,6 0 0-15,-15 5 0 0,7 3 0 16,-1 0 0-16,3 7 0 0,-2-1 0 0,6 3 0 0,-3-1 0 16,6 0 0-16,3 2 0 0,2 6 0 0,1-7 0 15,2 1 0-15,3 0 0 0,1-4 0 0,1 2 0 16,1-1 0-16,8 1 0 0,-10-3 0 0,8 4 0 15,-6-5 0-15,-5-4 0 0,3 5 0 0,-4-3 0 16,-3-4 0-16,1 3 0 0,-2-2 0 0,-4 1 0 16,2 0 0-16,-6-3 0 0,-1 2 0 0,0-1 0 15,-6-1 0-15,0-1 0 0,-7 3 0 0,-1-2 0 16,-2 1 0-16,-7 4 0 0,-1-4 0 0,0-1-445 16,8-2-231-16,-7 0-503 0,-3-1-1277 0,12-1 566 15</inkml:trace>
  <inkml:trace contextRef="#ctx0" brushRef="#br0" timeOffset="41534.88">29183 13880 168 0,'3'-16'437'0,"1"0"-8"0,-4 2-19 0,0 3-24 16,0 4-15-16,2-2-16 0,0 3-20 0,-2-1-16 15,0 2-16-15,0 1-21 0,0-1-16 0,0 5-20 16,-2-4-19-16,2 4-11 0,0 0-1 0,0 0-2 15,-6 23 0-15,3-7-8 0,1 9-11 0,-5-1-6 16,7-4-13-16,0 7-13 0,4-3-10 0,-1 2-17 16,2-2 29-16,3-4-24 0,-3-3-7 0,4 1-15 15,3-1-6-15,-1-1-16 0,3-3-3 0,0-1-6 16,4-5 4-16,-6 0-2 0,3-3 0 0,-2-4-5 16,0-2-8-16,5-2-3 0,-7-3-3 0,3-3-5 15,-2-3-56-15,-3-1-9 0,-1-5 0 0,0-7 0 16,-5 7 0-16,-1-8 0 0,-2-1 0 0,-4-3 0 15,-1-1 0-15,-4 2 0 0,-2 1 0 0,-3 1 0 16,-3 2 0-16,1 4 0 0,-5 3 0 0,5 5 0 16,-1 7 0-16,3 3 0 0,-3 3 0 0,3 4 0 15,-4 3 0-15,3 10 0 0,2-1 0 0,0 8 0 16,1 3 0-16,7 4 0 0,2-1 0 0,4-1 0 16,3 3 0-16,3-6 0 0,3 0 0 0,1-2 0 15,3 0 0-15,-2-9 0 0,3-2 0 0,0-2 0 0,1 1 0 16,-5-8 0-16,5-1 0 0,-2-2 0 0,4 0 0 15,-1-4 0-15,-1-2 0 0,-1-4 0 16,-1 1 0-16,0-5 0 0,-2 0 0 0,-1-1 0 16,-1-1 0-16,-1-2 0 0,3-6 0 0,-2 6 0 0,-2-11 0 15,-2 2 0-15,4 4 0 0,-6 6 0 0,0 5 0 16,0 2 0-16,-3 1 0 0,3 4 0 16,-3 2 0-16,-1 3 0 0,0 0 0 0,9 21 0 15,-5-6 0-15,0 11 0 0,-3-1 0 0,4 1 0 0,0 2 0 16,1-2 0-16,-3 1 0 0,1 0 0 0,8-2 0 15,-7-8 0-15,4-1 0 0,0-2 0 0,-3-1 0 16,2-8 0-16,1 1 0 0,2-2 0 16,-1-4 0-16,1-1 0 0,1-5 0 0,1 1 0 0,-4-5 0 15,5 0 0-15,-1-5 0 0,0-2 0 0,-2 0 0 16,2-5 0-16,-5 3 0 0,-2 1 0 0,4-7 0 16,-2 7 0-16,-2 2 0 0,0 2 0 0,-3 3 0 15,1 4 0-15,-1 3 0 0,1 1 0 0,-4 3 0 16,0 0 0-16,10 14 0 0,-5-1 0 0,-1-1 0 15,1 5 0-15,1 0 0 0,3 1 0 0,-1 0 0 16,3 4 0-16,3-6 0 0,-1-2 0 0,1-1 0 16,-5 3 0-16,4-8 0 0,2 1-437 0,-2-6-115 15,6 1-129-15,-2-4-407 0,1 0-1176 0,0-2 520 16</inkml:trace>
  <inkml:trace contextRef="#ctx0" brushRef="#br0" timeOffset="41901.61">30425 13823 3607 0,'0'0'318'0,"0"0"-29"16,0 0-45-16,0 0 16 0,-8 16-29 0,9-12-40 15,-1 0-33-15,4 1-19 0,1-2-18 0,3 3-6 16,6-6-7-16,-1 4-6 0,1-1-10 0,5-3-11 16,2 0-7-16,0-2-6 0,-3 0-4 0,1-3-4 15,-2 0 1-15,-3 1 4 0,2-6 4 0,-4 0 4 16,-2-2 0-16,-2 2 2 0,2-4-5 0,-5 0-10 15,1 1 5-15,-4 2-5 0,-1 1-3 0,-2-4-6 16,-1 3 1-16,-2 3-11 0,-1-3-3 0,-3 4-4 16,-1-2-2-16,-1 6-1 0,-3 2 5 0,0 2-24 15,-6 2 28-15,2 6 1 0,-2 0-1 0,5 6 13 16,-2-2 0-16,3 4 11 0,-2 5-20 0,4 5 23 16,2-3-4-16,2 1-6 0,7 0 4 0,2 1-2 15,2-8 0-15,2 0-8 0,2-4-2 0,4-1-36 16,4-3-13-16,3-2 0 0,3-2 0 0,6-1 0 15,3-2 0-15,-2-5 0 0,3-1 0 0,-4-3 0 16,4-5 0-16,-4 1 0 0,2-1 0 0,-2-3-124 16,-4-4-123-16,-2 0-85 0,2-1-85 0,-2-1-75 0,2-7-85 15,-4 8-424-15,1 2-1083 0,-2-1 479 16</inkml:trace>
  <inkml:trace contextRef="#ctx0" brushRef="#br0" timeOffset="42284.87">31234 13740 14 0,'8'-1'370'0,"3"2"21"15,-2-4 32-15,-2 2 13 0,0-3 12 0,-3 2 3 16,0-5-5-16,0 3-10 0,-2-4-16 0,-1 1-14 16,1 1-15-16,0-1-15 0,-4 0-33 0,-1 2-23 15,-2-3-18-15,-1 1-25 0,-3 1-26 0,-3 1-23 16,-1 2-18-16,1 3-14 0,-9 3-16 0,3 2-9 16,-7 3-13-16,4 2-14 0,-2 5-8 0,2 3-10 15,1 3-14-15,5-1-83 0,2 4-29 0,3 0 0 16,2-6 0-16,3 1 0 0,5-1 0 0,0-2 0 0,0-5 0 15,3-1 0-15,2 0 0 0,1-4 0 0,0 0 0 16,2-4 0-16,3-1 0 0,-1-2 0 16,1-2 0-16,1-3 0 0,2 0 0 0,1-4 0 15,-1 1 0-15,-2-5 0 0,1 1 0 0,1 1 0 0,-3 0 0 16,-2-2 0-16,4 0 0 0,-7-1 0 0,2 5 0 16,-2 1 0-16,-1 3 0 0,-1-1 0 0,-1 2 0 15,2 3 0-15,-4 2 0 0,-1 0 0 16,0 0 0-16,13 5 0 0,-8 2 0 0,-1 0 0 0,0 1 0 15,1 3 0-15,0 0 0 0,3 3 0 0,-1-4 0 16,1-1 0-16,0-3 0 0,2 2 0 0,1-3 0 16,0-2-165-16,3-3-247 0,-2 0-42 0,1-4-21 15,0 0-23-15,0-1-10 0,3-5-12 0,2 0-341 16,-2 0-931-16,-2-2 413 0</inkml:trace>
  <inkml:trace contextRef="#ctx0" brushRef="#br0" timeOffset="42851.67">31634 13595 273 0,'9'-16'185'16,"-3"-1"27"-16,-1 5 37 0,-2 1 30 0,-2 1 24 15,-1 3 1-15,0 1-19 0,-4 2 9 0,0 3 7 16,4 1 8-16,-16 5 8 0,4 1 6 0,-3 4 11 16,2 3 2-16,-7 5 0 0,-1 0-7 0,4 1-4 15,5-2 1-15,-5 5-19 0,8-4-23 0,-1 0-14 16,3 5-23-16,0 2-23 0,6-8-22 0,1-1-14 16,5 0-18-16,0 1-16 0,3-7-17 15,6 3-11-15,6-3-12 0,-2-3-6 0,12-1-68 0,0-3-40 16,-3-5 0-16,1-1 0 0,0-5 0 0,-7 0 0 15,6-5 0-15,0-2 0 0,-1-6 0 0,-3 1 0 16,1-6 0-16,-3-2 0 0,-2-4 0 0,0-13 0 16,3-3 0-16,-4-4 0 0,-1-1 0 0,-6-1 0 15,1-2 0-15,-5 5 0 0,-3 14 0 0,-6 6 0 16,0 2 0-16,-1 10 0 0,-4 3 0 0,-1 1 0 16,-1 6 0-16,-2 6 0 0,-2 4 0 0,-6 2 0 15,2 6 0-15,3 5 0 0,-6 11 0 0,7 1 0 16,0 2 0-16,3 4 0 0,2 2 0 0,3 1 0 15,1 1 0-15,2-2 0 0,1 2 0 0,2-1 0 16,1-2 0-16,2-3 0 0,0-1 0 0,3-1 0 0,-1-3 0 16,0-7 0-16,-1 0 0 0,4-1 0 0,-3-3 0 15,0-4 0-15,0-2 0 0,-2-1 0 16,0-3 0-16,1-3 0 0,0 1 0 0,-5-2 0 16,10-4 0-16,-2 1 0 0,-3-6 0 0,4 1 0 0,0-2 0 15,0-5 0-15,-1 6 0 0,-1 0 0 0,0 0 0 16,0 2 0-16,-2 1 0 0,1 3 0 0,0 2 0 15,2 1 0-15,-8 0 0 0,10 6 0 16,-4 2 0-16,-1 0 0 0,-1 0 0 0,6 6 0 0,-1 1 0 16,-1 2 0-16,2-3 0 0,0 1 0 0,7-1 0 15,-3-2 0-15,3-1 0 0,1-2 0 16,1-1 0-16,0-3 0 0,9-5 0 0,-6 0 0 0,-1-3 0 16,6-4 0-16,0-4 0 0,-5 5 0 15,-3-5 0-15,-2 3 0 0,-3-3-94 0,-4-1-256 0,-1 3-104 16,-4-2-141-16,-5 0-522 0,-2 1-1209 0,-1 3 535 15</inkml:trace>
  <inkml:trace contextRef="#ctx0" brushRef="#br0" timeOffset="44701.53">26500 15345 337 0,'-1'-2'316'0,"1"2"-25"0,0 0-18 15,1-5-12-15,-1 5-8 0,9-5-11 0,-2 3-5 16,-1 0-3-16,5 0-5 0,1-1-2 0,0 3-8 16,5-8-2-16,1 6-6 0,1-3-21 0,3-2-3 0,2-1-7 15,-3 1-10-15,-1-2-7 0,4-4-10 16,-7 6-7-16,-2-1-6 0,0-2-4 0,-5 2-1 0,0-1 5 15,-2-1-2-15,-2 4 0 0,-1-4-12 16,-5 3-2-16,0-3-5 0,-2 4-3 0,-3-4-12 16,-2 5-6-16,-2 2-11 0,0-2-5 0,-4 2-6 0,-1 3-7 15,-2 4-6-15,-3 0 0 0,-2 3 0 16,3 4-7-16,4 2-3 0,-8 6 7 0,8 4-2 16,-5 1 1-16,10 1 0 0,-1-1-6 0,10 4 8 15,3 1-5-15,-1-5 2 0,8 0-4 0,1-2-2 16,5-1-17-16,-2-7 16 0,9 2-18 0,4-4 5 0,0-6 5 15,1 2 9-15,0-6-13 0,4-1 6 0,1-4-7 16,-1-5-6-16,3 2 0 0,-5-4-6 16,1-2-2-16,1 0-2 0,-3-5 1 0,2 3-2 15,-3-2-5-15,-3-5-2 0,-5 0 4 0,2 0-6 16,-4 2 1-16,-6 2-2 0,3-4 3 0,-5 6 3 0,-3-1-8 16,-1 1 4-16,-4 5-4 0,-1 0-3 0,-1 3 1 15,0 0 1-15,0 2 1 0,0 5-8 0,-2-8-1 16,-3 7 3-16,5 1-7 0,0 0 2 0,-17 10-4 15,9-4 6-15,-1 8 2 0,-1 2-8 16,0 0 1-16,1 2 3 0,1 0-4 0,-3 6 12 0,6-5-14 16,0-1 2-16,1-1 11 0,1-5 1 0,3 0 2 15,0-2 0-15,0-4 4 0,3 3 7 16,-1-2-15-16,2-3-4 0,0-3 0 0,3 1 0 16,-7-2 0-16,16-8 0 0,-7 1 0 0,1-2 0 15,3-3 0-15,-3-3 0 0,2 0 0 0,-3-5 0 0,0-4 0 16,-3-2 0-16,2 1 0 0,-5-3 0 0,-1-2 0 15,-2-4 0-15,-2 2 0 0,1-3 0 0,-3-13 0 16,-2 12 0-16,2 1 0 0,-3 3 0 16,-1 2 0-16,0 6 0 0,4 6 0 0,1 7 0 0,-1 1 0 15,0 1 0-15,3 4 0 0,-2 2 0 0,3 3 0 16,0 0 0-16,1 24 0 0,2-5 0 0,1 7 0 16,2 2 0-16,3 4 0 0,0-2 0 0,3 1 0 15,-2 6 0-15,2-4 0 0,1-1 0 0,1-3 0 16,3 2 0-16,-2-2 0 0,4-4 0 0,-1 1 0 15,3-2 0-15,-2-3 0 0,1-4 0 0,3 0 0 16,0-3 0-16,-5-7 0 0,0-3 0 0,10-3 0 16,-6-2 0-16,6 0 0 0,-1-6 0 0,0-7 0 15,-2 0 0-15,-2-2 0 0,-3-5 0 0,0 1 0 16,-6-3 0-16,5 0 0 0,-10-4 0 0,1-1 0 16,-1 3 0-16,-5 0 0 0,-4 5 0 0,0 2 0 15,-1 2 0-15,-2 6 0 0,-2 1 0 0,1 4 0 16,-6 3 0-16,1 3 0 0,-5 4 0 0,0 2 0 15,-1 5 0-15,-1 3 0 0,5 0 0 0,-6 7 0 16,3-2 0-16,4-3 0 0,4 1 0 0,2 1 0 16,0-1 0-16,4-7 0 0,1 1 0 0,1-3 0 15,1 1 0-15,4-1 0 0,-2-6 0 0,2 0 0 16,4-2 0-16,-3-2 0 0,3-1 0 0,-3-2 0 16,1-3 0-16,1 2 0 0,1-5 0 0,-2-2 0 15,0 1 0-15,1-2 0 0,-1 0 0 0,-2-2 0 16,-2 1 0-16,0 1 0 0,1 3 0 0,-2 2 0 15,1 0 0-15,-2 4 0 0,-2-2 0 0,3 3 0 16,0 2 0-16,-4 1 0 0,0 0 0 0,2 18 0 16,-2-6 0-16,0 5 0 0,-1 8 0 0,1 1 0 15,1 0 0-15,-1 2 0 0,2 4 0 0,0 2 0 16,-2 1 0-16,4 11 0 0,0 0 0 0,-3-12 0 16,-1 16 0-16,1-5 0 0,-1-10 0 0,0 1 0 15,-3-3 0-15,1 0 0 0,0-1 0 0,-1-3 0 16,-2 1 0-16,0-2 0 0,0-3 0 0,0-8 0 15,-3-1 0-15,4-4 0 0,-3-2 0 0,-1-3 0 16,0 3 0-16,0-8 0 0,-3 1 0 0,2-3 0 16,-2-1 0-16,-1-2 0 0,3-6 0 0,-4-1 0 15,-1-4 0-15,5-4 0 0,-3-5 0 0,5-6 0 16,3-3 0-16,3-4 0 0,5 1 0 0,4-12 0 16,-2 14 0-16,5 0 0 0,7-2 0 0,4-5 0 15,1 12 0-15,4 0 0 0,-3 2 0 0,15-8 0 16,-11 9 0-16,1 2 0 0,0-1 0 0,3 3 0 15,-5-2 0-15,4 1 0 0,-2 3 0 0,-3-4 0 16,2 3 0-16,-2 0 0 0,-3-4 0 0,-1 3 0 16,-5-2 0-16,-3 2 0 0,-1-2 0 0,-5 6 0 15,-2-2 0-15,-2 1 0 0,-3-1 0 0,-2 3 0 16,-2 5 0-16,-3-2 0 0,-2 4 0 0,-1 2 0 16,0 4 0-16,-6 3 0 0,2 2 0 0,-6 4 0 15,-8 9 0-15,6 1 0 0,5 4 0 0,0 3 0 16,2 4 0-16,1-3 0 0,8 3 0 0,2-1 0 15,2-1 0-15,1-4 0 0,10 3 0 0,-2-5 0 16,6 2 0-16,0-5 0 0,5 3 0 0,5-4 0 16,1-2 0-16,1-4 0 0,1-3 0 0,1-5 0 15,-1 2 0-15,-4-6 0 0,5-1 0 0,2-5 0 16,-5 1 0-16,-7-1 0 0,9-1 0 0,-4-7-259 16,-4 1-259-16,3-2-64 0,2 1-70 0,-5-2-378 15,3 2-1117-15,0 3 494 0</inkml:trace>
  <inkml:trace contextRef="#ctx0" brushRef="#br0" timeOffset="44818.25">28830 15153 2797 0,'14'3'336'0,"-4"-3"-43"0,2 1 30 16,-5 0 9-16,5 0-21 0,-7-1-27 0,0 2-32 15,0-2-33-15,-5 0-34 0,10 2-22 0,-6-1-15 16,-1 1-19-16,-3-2-48 0,6 5-56 0,-6-5-86 16,2 6-117-16,-8-1-126 0,3 1-146 0,-9-1-365 15,-5 8-882-15,-3-2 391 0</inkml:trace>
  <inkml:trace contextRef="#ctx0" brushRef="#br0" timeOffset="45152.54">26895 15993 67 0,'-13'2'634'0,"4"0"2"15,-1-2-33-15,6 1-39 0,4-1-12 0,0 0 3 16,0 0-21-16,27-11-19 0,0 4-26 0,0 3-30 16,6-6-30-16,3 5-25 0,2-5-33 0,17 1-26 15,3-3-25-15,0 1-28 0,2 0-23 0,3 1-116 16,2-1-153-16,2 0 0 0,22-2 0 0,-25 1 0 16,1 4 0-16,-6-4 0 0,-3 7 0 0,-2-3 0 15,-3 2 0-15,-13 0 0 0,-6 1 0 0,2-1 0 16,-6 4 0-16,-12-3 0 0,-4 3 0 0,-3 0 0 15,-2 1 0-15,1-1 0 0,-3 1 0 0,3 1 0 16,-8 0 0-16,0 0 0 0,0 0 0 0,2 4 0 16,-2-4 0-16,0 0-476 0,-10 11-240 0,4-7-451 15,-3 1-1263-15,0 1 558 0</inkml:trace>
  <inkml:trace contextRef="#ctx0" brushRef="#br0" timeOffset="46018.53">24829 14618 101 0,'-4'1'239'0,"4"-1"-3"0,0 0-10 0,-9 1-10 16,9-1-4-16,0 0-5 0,-4 2 11 0,4-2-6 15,0 0 8-15,0 0-2 0,0 0 8 0,0 0 10 16,8 5 7-16,-3-3-3 0,1-2-5 0,4 0 5 16,2 1-8-16,3-2-4 0,4-1 1 0,16 2 22 15,6-1-17-15,14-6-13 0,6 2-11 0,34-5-16 16,2-5-14-16,9 9-16 0,7-11-11 0,10-1-16 15,10 3-6-15,4-3-10 0,9 1-9 0,6 2-12 16,6-2-4-16,8 5-2 0,-1 1-16 0,-9 4-5 16,5-1-5-16,-2 2-5 0,-1 0-4 0,-13 3-1 15,-11-2-5-15,-14 2 2 0,-13 0 7 0,-14-1 7 16,-26-2 17-16,-3 3 9 0,-5-3 11 0,-8-1 14 16,-17 1 5-16,-3 3 17 0,-9-2-75 0,-6 2-67 15,-2 2 0-15,-4-2 0 0,-3 2 0 0,1-1 0 16,-1 1 0-16,0 0 0 0,-7 1 0 0,7 0 0 15,-7 0 0-15,9 0 0 0,-6 4 0 0,1-2 0 16,-1 2 0-16,1 2 0 0,0-3 0 0,-3 4 0 16,1 2-331-16,0 2-339 0,-6-3-529 0,1 2-1298 0,-5-1 574 15</inkml:trace>
  <inkml:trace contextRef="#ctx0" brushRef="#br0" timeOffset="94670.31">10924 7763 3301 0,'-8'-9'60'16,"3"2"-33"-16,0-2-5 0,0-1-11 0,1 4 37 15,0-5 8-15,-1 2-11 0,1-1-10 0,4 0-10 16,-2 0-5-16,-1 1 6 0,3-1-5 0,0 4-10 16,2 2-9-16,-1-3-23 0,-1 3-31 0,0 4-59 15,0-6-82-15,1 3-114 0,-1 3-198 0,0 0-546 16,-6-6 242-16</inkml:trace>
  <inkml:trace contextRef="#ctx0" brushRef="#br0" timeOffset="98169.98">4439 4214 378 0,'3'-19'423'0,"-1"1"-11"0,2 3-7 0,0 1-14 16,0 4-29-16,-3 0-28 0,0 4-29 0,1 0-32 16,-1 2-27-16,-1 4-4 0,0 0-6 0,14 15 1 15,-9-2-14-15,4 6-19 0,0 7-11 0,-1 5-14 16,-1-2-10-16,1 4-12 0,-3-1-13 0,3 4-15 16,0 9-12-16,-2-13-8 0,-1 2-12 0,0-2-14 15,2-1-5-15,-2-4-5 0,0-9-9 0,-2 1-6 16,1-4-5-16,-1 0-3 0,2-4-1 0,-2-2 4 15,-2-2 6-15,3 0 15 0,-2-4 13 0,-2-3 5 16,0 0 7-16,0 0-1 0,25-16-3 0,-16 2-14 16,1-1 0-16,-3-3 3 0,1-6-19 0,5-2-8 15,-7-1-3-15,3-1-6 0,0 4-7 0,1 0-1 16,-5 7 2-16,-1 6-4 0,-1 3-11 0,2 0-7 16,-5 2 0-16,5 2-6 0,-5 4 2 0,0 0 1 15,0 0-6-15,18 16 3 0,-10-4-8 0,-2 2 5 16,3 5 0-16,3 4 0 0,-6-5-12 0,7 5 15 15,-6-6-1-15,1 1-7 0,1-2 3 0,1 0-6 16,-3-1 3-16,-1-6 1 0,3 1-5 0,-3-6 8 16,-2 1 7-16,3 0 8 0,-4-2 25 0,-3-3 7 15,14 0-23-15,-14 0-34 0,13-10 0 0,-5 2 0 16,-2-3 0-16,1-5 0 0,0-1 0 0,1-10 0 16,2 1 0-16,-5-2 0 0,3-6 0 0,0 2 0 15,-2-1 0-15,-1 2 0 0,2 5 0 0,-2 1 0 16,0 7 0-16,-4 7 0 0,3 2 0 0,1 2 0 15,-1 2 0-15,1 4 0 0,3 1 0 0,1 4 0 16,3 4 0-16,2 4 0 0,2 1 0 0,3 4 0 16,1 4 0-16,2-4 0 0,-3 4 0 0,3-1 0 15,1 1 0-15,0-1 0 0,-1 2 0 0,-3-2 0 16,-6-4 0-16,1-5 0 0,-3 3 0 0,3 0 0 16,-7-3 0-16,-1-4 0 0,-1 2 0 0,-1-4 0 15,-3-1 0-15,-1 2 0 0,-1-1 0 0,1-5 0 16,-8 6 0-16,2-5 0 0,6-1 0 0,-17-4 0 15,6-2 0-15,1-2 0 0,-6-3 0 0,2-3 0 16,-1 0 0-16,6-3 0 0,-1-7 0 0,2 5 0 16,7 1 0-16,2 1 0 0,7 1 0 0,2 1 0 15,12-5 0-15,3 5 0 0,5 1 0 0,2 2 0 16,6-4 0-16,-1 4 0 0,0-2 0 0,11-4 0 16,-13 4 0-16,0 0 0 0,0-1-22 0,0-1-7 15,-3-1 4-15,-7 1-2 0,0-3 3 0,-7 0 4 16,-6 3 0-16,-1 1 2 0,-5-1 8 0,-5-1 12 15,-1 0 9-15,-1-4-1 0,-5 5 9 0,-3 1 7 16,-2 0-4-16,-3 0 1 0,-5-3-1 0,5 7 0 16,0-2 10-16,-1 3-26 0,1 3-6 15,1-1 0-15,3 5 0 0,2 2 0 0,-1 3 0 0,4 3 0 16,0 3 0-16,1 5 0 0,1 5 0 0,6 8 0 16,2 4 0-16,3 2 0 0,3 2 0 0,1-1 0 15,8 9 0-15,-3-9 0 0,2-3 0 0,0 1 0 16,9 7 0-16,-5-9 0 0,0-1 0 0,0-2 0 15,2-1 0-15,-2-3 0 0,1-2 0 0,1-2 0 16,0-3 0-16,-6-4 0 0,0-3 0 0,0-6 0 16,-1-3-6-16,0-1-145 0,-3-3-42 0,3-5-38 15,-5-2-50-15,5-9-49 0,-4 0-61 0,-8-3-64 16,2-9-87-16,-12 1-394 0,2-15-1013 0,-7-4 449 16</inkml:trace>
  <inkml:trace contextRef="#ctx0" brushRef="#br0" timeOffset="98337.05">5767 3987 2779 0,'-17'8'202'16,"2"1"-44"-16,4 0 52 0,3-5 47 0,-1 3 13 16,1 1-7-16,5-5 2 0,0 4-5 0,4 0-11 15,4-5-4-15,6 0-17 0,8 1-18 0,11-8-19 16,6 0-20-16,0-1-18 0,5-1-37 16,-3-2-65-16,12-3-70 0,-13 2-93 0,3-1-92 15,-4 2-101-15,-3-1-109 0,0-1-457 0,4 2-943 0,-5-5 416 16</inkml:trace>
  <inkml:trace contextRef="#ctx0" brushRef="#br0" timeOffset="98803.18">6879 3610 3392 0,'5'-3'284'16,"-4"1"15"-16,-1 2 35 0,4-3-12 0,-4 3-9 15,0 0-39-15,0 0-40 0,0 0-23 0,0 0-15 0,0 0 12 16,-5 19 4-16,0-3-6 0,0 2-10 15,2 7 1-15,2 5-5 0,-3 2-14 0,-1 4-15 16,-1 14-14-16,-6-1-12 0,1-1-12 0,-1 0-9 16,2 0-12-16,-2-1-11 0,1-13-37 0,-1-2-56 15,3 0 0-15,1 0 0 0,-4-6 0 0,3 2 0 16,3-9 0-16,-3-4 0 0,4 2 0 0,1-6 0 16,-1-1 0-16,2-2 0 0,-1-4 0 0,3 2 0 15,-3-3 0-15,4-3 0 0,0 0 0 0,-1-12 0 16,1 0 0-16,5-7 0 0,0-10 0 0,-1-1 0 15,8-15 0-15,0-7 0 0,-4 0 0 0,4-1 0 16,1 1 0-16,-1 0 0 0,-2 3 0 0,2 1 0 0,-6 17 0 16,1 3 0-16,-2 9 0 0,2 2 0 15,-2 0 0-15,-1 7 0 0,0 2 0 0,0 4 0 16,1 2 0-16,-5 2 0 0,10 10 0 0,-3 1 0 0,3 5 0 16,5 9 0-16,-5 0 0 0,7 0 0 0,-3 4 0 15,3-1 0-15,-4 0 0 0,1 3 0 16,2-2 0-16,1 0 0 0,-1-3 0 0,2 2 0 15,-1-3 0-15,2-1 0 0,-6-1 0 0,3 0 0 16,-4-6 0-16,2-2 0 0,-4-2 0 0,-1 2 0 0,5-5 0 16,-5-1 0-16,-2-2 0 0,-2-2 0 15,1-1-230-15,-1-2-195 0,-4-1-64 0,-1-1-82 16,0 0-71-16,0 0-331 0,-8-11-1053 0,0 1 466 16</inkml:trace>
  <inkml:trace contextRef="#ctx0" brushRef="#br0" timeOffset="98970.38">6889 4120 5 0,'-28'8'310'0,"-1"3"26"0,8-5 38 16,3-1 28-16,2-1 18 0,4 0 3 16,1 1-1-16,3-4-6 0,2 0-13 0,2 0-19 15,4-1-25-15,0 0-30 0,0 0-25 0,13-13-35 16,2 3-25-16,2 1-26 0,0-3-23 0,5-4-59 16,3 2-57-16,-4-2-68 0,-3 4-90 0,8-4-90 0,-6 0-95 15,-3 2-87-15,-2 1-103 0,-2-2-333 0,3-4-854 16,-4 2 378-16</inkml:trace>
  <inkml:trace contextRef="#ctx0" brushRef="#br0" timeOffset="99419.52">7032 3480 143 0,'-18'-20'332'0,"-1"2"-2"0,-1 1-7 15,5 4-9-15,-7-4-16 0,1-1 1 0,6 7-10 16,-3 0-7-16,0 2-16 0,-7 0-11 0,3 4-7 15,-9 4-7-15,2 3-10 0,-4 4-8 0,1 4-9 16,-3 4-9-16,2 3-3 0,-8 10-6 0,-1 4 0 16,6 2-9-16,-1 6-2 0,3-1-5 0,0 1-2 15,4 5-8-15,3 2 4 0,5 1-7 0,4 3-3 16,3-1-8-16,6 1 0 0,1 0-11 0,7 0 0 16,2 1 9-16,12-1-22 0,-4-3-2 0,9-2-5 15,0 1-12-15,4-3-11 0,3-3-4 0,4-2-14 16,-4-10-4-16,9 6-10 0,2-1-61 0,5-2-9 15,-8-13 0-15,11 6 0 0,0-2 0 0,-7-7 0 16,15-1 0-16,-13-6 0 0,11-1 0 0,-13-4 0 16,14-6 0-16,-11-3 0 0,12-5 0 0,-15 2 0 15,14-9 0-15,-16 2 0 0,-3-3 0 0,10-6 0 16,-15 1 0-16,12-9 0 0,-7-3 0 0,0-2 0 16,3-6 0-16,-11 0 0 0,-1-2 0 0,-4-7 0 15,-3-3 0-15,-4 0 0 0,-5-3 0 0,-5-1 0 16,-2 6 0-16,-4 1 0 0,-7 4 0 0,0 16 0 15,-5 0 0-15,-9-9 0 0,3 16 0 0,-6 2 0 16,-3 3 0-16,-1 4 0 0,-15-2 0 0,-4 4 0 16,0 8 0-16,-1 3 0 0,1 4 0 0,12 3 0 15,-12 5 0-15,2 3-6 0,-1 5-523 0,2 2-89 16,12-2-555-16,3 2-1271 0,-3-1 562 0</inkml:trace>
  <inkml:trace contextRef="#ctx0" brushRef="#br0" timeOffset="99920.6">4667 5428 166 0,'-28'7'520'0,"8"-2"7"16,0-3-9-16,2 3 1 0,5-2-7 0,2 1-13 15,3-1-14-15,1-2-29 0,0-1-3 0,7 0-23 16,-9 1-24-16,9-1-33 0,0 0-29 0,4-9-26 16,8 5-26-16,7-4-17 0,9-5-14 0,5 1-13 15,17-6-14-15,6 0-10 0,30-9-93 0,3 4-131 16,7-4 0-16,6 4 0 0,3 0 0 0,6 1 0 15,3-2 0-15,5-1 0 0,14-3 0 0,1 2 0 16,4 2 0-16,8 0 0 0,-6-3 0 0,3 0 0 16,4 0 0-16,-5-1 0 0,-5-3 0 0,-8 0 0 15,-9 6 0-15,-14-3 0 0,-5 5 0 0,-9 1 0 16,-5-4 0-16,-31 11 0 0,-6 0 0 0,-11 4 0 16,-5 0 0-16,-2 1 0 0,-3 0 0 0,-8 3 0 15,-3 2 0-15,-7 2 0 0,3 0 0 0,-9 0 0 16,3-1 0-16,0 3 0 0,-6-1 0 0,6 2 0 15,-8 0 0-15,6-1 0 0,-2 0 0 0,-4 1 0 16,0 0 0-16,8 0 0 0,-8 0 0 0,10 2 0 16,-5 0 0-16,-1 1 0 0,2 2 0 0,1-3 0 15,-3 3 0-15,1-1 0 0,-1 2 0 0,-1-1 0 16,0-1 0-16,-3 2 0 0,3-2-1366 0,-3-4-1478 16,0 0 654-16</inkml:trace>
  <inkml:trace contextRef="#ctx0" brushRef="#br0" timeOffset="105354.14">7319 8916 2595 0,'0'0'170'0,"2"3"-51"16,-2-3-23-16,0 0 12 0,0 5 25 0,0-5 3 0,0 0-2 16,0 0-4-16,0 0-18 0,0 0-6 0,0 0 1 15,4 2-6-15,-4-2-8 0,0 0-16 16,0 0 2-16,0 0-9 0,0 0 1 0,0 0-5 16,0 0-11-16,0 0-5 0,0 0-4 0,0 0-13 0,0 0 2 15,0 0-21-15,0 0-37 0,6-8-42 0,-6 8-39 16,0 0-46-16,0 0-65 0,0 0-73 0,0 0-96 15,-6-7-201-15,6 3-633 0,0-4 280 0</inkml:trace>
  <inkml:trace contextRef="#ctx0" brushRef="#br0" timeOffset="105820.53">9192 4617 279 0,'0'0'298'0,"12"3"-8"16,-7 0-7-16,1-2-8 0,-1 1-9 15,0-1-3-15,0 2-10 0,-2 0-2 0,2-3-24 0,0 3 7 16,-1 0-11-16,0 0-10 0,-4-3-8 0,5 6-21 16,-2-5-14-16,-3-1-20 0,2 2-17 0,-2-2-7 15,4 4-23-15,-4-2-24 0,0-2-50 16,-3 6-65-16,3-6-62 0,-6 7-64 0,1-2-73 0,1 2-71 16,-7-1-311-16,0 3-667 0,-1-3 296 0</inkml:trace>
  <inkml:trace contextRef="#ctx0" brushRef="#br0" timeOffset="106437.43">8309 9580 7 0,'-6'3'335'0,"-2"-1"-58"0,3-1-75 0,1 0-111 16,4-1-130-16,0 0-107 0,3-9-158 0,-1 4 70 15</inkml:trace>
  <inkml:trace contextRef="#ctx0" brushRef="#br0" timeOffset="108036.42">11413 7927 114 0,'0'0'236'0,"-12"-6"-12"16,12 6-16-16,-12 1-10 0,6-1-10 0,6 0-8 15,-14 2-7-15,6-2-3 0,0 0-8 0,-3 0-10 16,2 0-2-16,-1 0-11 0,-3 1-8 0,3-1-1 16,-2 0-9-16,-2 0-4 0,1 0-3 0,-1 0-1 15,-4 1-8-15,-1-1-8 0,0 0-3 0,-2 1-15 16,1 0 2-16,-8-2-7 0,0 1-9 0,-3 0-9 16,6 0 1-16,-9 0-7 0,3-2-5 0,-3 2-4 0,0-1-3 15,0 1-4-15,1-2-4 0,-3 2-3 16,3-1-11-16,-4 1 6 0,-1 0-6 0,2 1 3 15,-2-1-10-15,-2 2 0 0,-1-2-4 0,2 1-4 16,-1-1-3-16,-1 1-6 0,4 2-1 0,1 1-10 16,-1-3 4-16,1 1-7 0,1 4-1 0,-1-4-1 15,0 1-4-15,2 2 4 0,2 0-10 0,0-1 6 16,-2 2-6-16,5-1 1 0,-3 2-4 0,4 0-2 16,-1-1-5-16,2 1-4 0,-1 2-4 0,8-3 1 15,-1 2-3-15,-1-2-5 0,-2 4 0 0,6-2-2 0,-8 2 1 16,-2 0 1-16,0 0 5 0,3 2 1 15,-1 0 7-15,3 1 3 0,-4-1 1 0,0 0 3 16,3-1 4-16,-2 2 4 0,1-1 0 0,0 0 3 0,0 0-5 16,-1 1 9-16,2-1 5 0,-1 1 3 0,0 2 1 15,2-1 1-15,4-4 8 0,-4 4-3 16,-3-2-2-16,1 4 11 0,2 1 3 0,0-3 4 16,-1 3 4-16,6-6 4 0,-1 1 0 0,-2 2 4 0,-2 3 2 15,5-5 7-15,4 1 2 0,-7 4-3 0,1 1 8 16,4-4-3-16,-1 4 3 0,2-3-1 0,1 0-6 15,1 0 4-15,0-1 1 0,2 2-1 0,-1-2 0 16,3 2-2-16,0 1-5 0,3 1 0 0,-2-1 0 16,3 1 1-16,1 2-3 0,0-3-2 0,3 2-3 15,-3-1 0-15,3 1-2 0,1 0-2 0,1-1 0 16,3 2 3-16,1-1-2 0,-1-2 0 0,1 1 8 16,3 1-6-16,-2-1-3 0,3-1 0 0,0 1-2 15,9 4 1-15,-9-5 1 0,5 5 3 0,-3-5-4 16,2-2 3-16,3 6-5 0,2 1 0 0,-1-2 6 15,0-1 3-15,2-1-5 0,2 0 4 0,-6-4-2 16,8 3 3-16,1 0 8 0,3-3-3 0,1 1 1 16,0-2 3-16,2-3-2 0,-1 1 6 0,3-2-1 15,0 2 6-15,0-4-4 0,5 1-7 0,-6-2 0 16,4 1 1-16,-3-2-4 0,4 0 0 0,-4-2-1 16,4 3-7-16,0-3 5 0,-2 0-8 0,1-1 12 15,3 0-22-15,-3 2 10 0,-1-2 0 0,-1-2-1 16,2 0-4-16,-4 0 8 0,3 2-10 0,1-5-3 15,-1 1-1-15,-2 0 2 0,2 1 9 0,1-2-5 16,-2-2-4-16,-1 1 4 0,3-2 0 0,-3 2 1 16,2-1-2-16,-3 3 3 0,0-5 0 0,1 2 5 15,-2-1-1-15,5-3-8 0,-6 4 7 0,3 0 3 16,0-4 3-16,-1 3-6 0,-2-3 5 0,2 1 4 16,-3-1-2-16,-1 1-6 0,3-3 0 0,1 2 0 15,0-2 5-15,-1 0-5 0,-2 2-2 0,3-1-6 16,-3-1 5-16,3 2-3 0,-2-2 13 0,1 1-2 15,0 2 0-15,-2-5 5 0,-1 4-2 0,-1-2 6 16,1 2-10-16,1-1 13 0,-1-1-5 0,-2 0-7 16,-6 4 5-16,7-3 2 0,-7 2 1 0,8-3 4 0,-8 2-2 15,5-4 1-15,-7 4-2 0,-2 0 1 16,3-5 4-16,-2 4-2 0,0-2-2 0,1-1-1 16,-2 1 9-16,3-3-8 0,-5 0-2 0,3-4-1 15,-3 5-1-15,5-7 0 0,-9 5 1 0,5-7-8 0,0 0 3 16,-1-1-7-16,1 0-1 0,-3-1 2 0,1-2-2 15,1 0 6-15,-4 0-7 0,0 1 9 0,2 0 4 16,-6 0 4-16,0 0 13 0,3-1 2 0,-4-1 6 16,1 0 3-16,-4 2 6 0,-1 1 5 0,1-1 3 15,-1 0-2-15,-1 7 9 0,0-6-5 0,-4 8-3 16,1-9-4-16,-1 3-6 0,1 5 0 0,-2-10-7 16,-3 5 1-16,-3-1-5 0,3 6-6 0,-3-5-1 15,-1 0-6-15,-1 1-4 0,-3 1-5 0,2-3-3 16,-2 4 3-16,-3 0-6 0,-1 0-2 0,-2 1 1 15,0 2-6-15,-2-2 2 0,-3 1-3 0,-7 4-7 16,1-1-4-16,-2 2-17 0,-17-4-30 0,0 5-44 16,-4 5-52-16,-4 0-66 0,-3 3-73 0,-33 7-87 15,32 1-110-15,-35 5-380 0,34-4-931 0,-33-1 412 16</inkml:trace>
  <inkml:trace contextRef="#ctx0" brushRef="#br0" timeOffset="111120.7">4610 7297 11 0,'3'-11'143'0,"-3"11"-10"15,4-4-7-15,0 3 2 0,-4 1-11 0,8-2-11 16,-3 1-3-16</inkml:trace>
  <inkml:trace contextRef="#ctx0" brushRef="#br1" timeOffset="119419.66">11435 7786 103 0,'0'0'215'0,"-2"-5"-10"15,0 2-13-15,2 3-9 0,-1-4-5 0,-2 0-1 16,3 4-9-16,-1-7-6 0,-4 4-8 0,1 2-10 16,0-1-3-16,4 2-4 0,-10-5-6 0,2 3-4 15,2 0-8-15,-4 0-7 0,0 1-5 0,-1-1-7 16,-3 1-9-16,2 1-10 0,-6-1-6 0,0 0-10 16,-1 0-3-16,-3 1-4 0,1 0-9 0,-2 2 1 15,-5-2-1-15,0 4-4 0,1-1-5 0,-2 2 0 0,1 0-3 16,6 0-5-16,-6-3 16 0,-1 5-17 15,-1-2 3-15,2 1-2 0,0 0-5 0,-1 1-1 16,1 1 0-16,-3-1-2 0,0-1-5 0,4 1 7 0,-3 1-6 16,0 0 0-16,0 0 2 0,-1 0 1 0,-1-1-10 15,0 3 4-15,0-1-5 0,0 1 2 0,0 0-8 16,2-2 2-16,-2 3 6 0,-2 1-8 16,2 0 2-16,-1 0 2 0,1 0-3 0,3-1-5 0,-3 2 2 15,0 0 0-15,1 1 1 0,1-3 3 0,-4 4-5 16,2-1 3-16,0 0 0 0,-1-2-4 0,1 3-4 15,0 1 5-15,0-2 2 0,2 2 5 0,0-2-6 16,1 3-4-16,1-2-6 0,-3 0 8 0,3 2-2 16,-1-3 9-16,2 2-9 0,1 0 3 0,-2 2 0 15,5-2 0-15,-3 3 2 0,0-2-5 0,1 2-2 16,5-1 4-16,-2 3 1 0,0-1 3 0,0-2-7 16,1 4-3-16,1-3 8 0,-2 0-2 0,3-1 4 15,-3 2-1-15,3-1-6 0,1 1-5 0,-3-1 18 16,1 1-13-16,-1-1 3 0,1-1 1 0,0 0-7 15,6-3 6-15,-7 6-3 0,3-3 1 0,-2 1 2 16,-2 1 0-16,4-3 2 0,-1 2 3 0,4-4-2 16,-6 1 6-16,2 2 1 0,4-3-4 0,-1-2 8 15,5 1-1-15,-4-2-6 0,2 2 9 0,2 0 6 16,-1 0-4-16,2-3-4 0,2 4 7 0,-1-3 11 16,4 2-11-16,0-1-2 0,1-2 1 0,0 5 4 15,4-4-8-15,0 0-4 0,1 1-3 0,2-1 2 16,1 0 4-16,1 5-5 0,0-1 2 0,1-2 6 15,2 2-5-15,1-1 0 0,4 1-1 0,-3 2-7 0,0-3 10 16,3-1-8-16,0 2 3 0,1 0 1 0,4 2 1 16,-2-1-2-16,4-1-5 0,1 3 2 15,-2-3 3-15,-2-4 0 0,7 3-3 0,0 0 1 16,1-1-4-16,2-2 3 0,-2 1-3 0,2 0 18 0,-1-4-8 16,3 3 1-16,-1-3 3 0,0 1-3 15,0-4 14-15,2 1-5 0,0-1 7 0,2-2 3 0,0 0 5 16,4-1 1-16,-4-3 5 0,4 0 5 15,-3 1-3-15,4-5 3 0,-5 2-5 0,5-1 2 0,-2 0-1 16,-1-2-4-16,1 2-2 0,-3-5-2 0,0 3-4 16,2 0-2-16,-2-3-6 0,0 4 2 0,4 0-5 15,-2-6 0-15,1 4 2 0,-1-4-7 0,2 0-1 16,1 0-7-16,-1-1 5 0,2 2-6 0,0-2 0 16,14 0 0-16,-14 3 0 0,-1-2-5 0,0 2 4 15,0-4-12-15,0-1 4 0,0 2-2 0,11-7-2 16,-14 7 4-16,17-4-3 0,-19 4 0 0,-1-2-5 15,2 1-2-15,-1 2-2 0,4-4-2 0,-4 0 1 16,2 2-3-16,-3-1-4 0,2-2 4 0,-2 1-2 16,1 1-3-16,-4-2 4 0,3 1 1 0,-2 1-1 15,-1 0 1-15,-4-1 6 0,3 2-5 0,-4-1 2 16,-2 5 1-16,-5-2 2 0,2-1 5 0,1 1 2 16,6-6-1-16,-11 4-4 0,1 0 2 0,-1 1 6 15,1-2 1-15,2-1 6 0,-3 2-4 0,-1-3 3 16,0 1 2-16,-2-1 0 0,1 0 3 0,4-6-4 15,-5 6 3-15,4-8 3 0,-6 5 1 0,2-4 1 16,-1 5 11-16,-2-5-5 0,1 4 5 0,1 0 8 16,-6 1 12-16,0-2 9 0,2 1 7 0,-3-2 3 15,0 2 7-15,-1-7 0 0,-2 7 7 0,0-1 2 16,-2-1-8-16,-1-5-2 0,-1-4 3 0,-2 0-3 0,1 0-4 16,-2 2-1-16,0 0-4 0,-1 1-6 15,1 1 6-15,-3 0-7 0,0 2-7 0,0-1-3 16,-4 2-1-16,2-2-3 0,1 7-7 0,-5-3-2 0,5 3-2 15,-15-1-9-15,2 2-3 0,-3 2 1 0,-3 0-5 16,-4 4-2-16,-13-4-3 0,-7 4-13 16,-2 7-15-16,-1-1-50 0,-34 4-48 0,27 0-70 15,-27 6-95-15,-1 8-103 0,-7 0-144 0,-4 1-476 0,4 0-1084 16,2-1 480-16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0:36:44.91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7054 5102 154 0,'-4'-4'540'0,"-2"1"0"16,1 0-17-16,-3 2-35 0,3-1-39 0,5 2-41 15,-9 2-25-15,4 3-11 0,1 4-12 0,-2 6-8 16,2 2-15-16,1 7-17 0,3 5-11 0,-1 0 2 16,5-2-22-16,-2 7-10 0,5-4-19 0,-3 1-16 15,2-2-22-15,2 1-19 0,-1-2-23 0,1-6-13 0,-4-1-13 16,2-2-18-16,-1-2-9 0,-1-5-43 0,0 1-84 16,-3-2 0-16,-1-1 0 0,2-3 0 15,-2-1 0-15,3 0 0 0,-1-1 0 0,0-3 0 16,-2-2 0-16,0 0 0 0,0 0 0 0,0 0 0 0,-15-12 0 15,11 2 0-15,-1 0 0 0,-2-6 0 16,1-2 0-16,-1-7 0 0,-2-3 0 0,0-2 0 16,0-5 0-16,0-9 0 0,2 7 0 0,-4-10 0 15,5 1 0-15,-1 13 0 0,2-2 0 0,1 3 0 0,3 3 0 16,-2-2 0-16,3 6 0 0,3-1 0 0,-2 8 0 16,3 0 0-16,1 3 0 0,3-1 0 15,3 4 0-15,-1-1 0 0,3 3 0 0,3 1 0 16,-4 2 0-16,5 3 0 0,0 2 0 0,3 1 0 0,-3 5 0 15,-1-3 0-15,2 8 0 0,0-1 0 0,-4 3 0 16,-1 2 0-16,1-1 0 0,-6 4 0 0,-2 0 0 16,-3 2 0-16,-3 2 0 0,-4-1 0 0,-1-2 0 15,-7 5 0-15,-5 3 0 0,1-1 0 0,-2-5 0 16,-5-1 0-16,8-5 0 0,-2-1 0 0,0-2 0 16,1 0 0-16,5-3 0 0,1 0 0 0,3-3 0 15,0 0 0-15,2-1 0 0,4-2 0 0,-2 2 0 16,3-3 0-16,0 0 0 0,0 0 0 0,16-2 0 15,-6 0 0-15,3 0 0 0,0 0 0 0,4-3 0 16,1 1 0-16,4 0 0 0,-3 0 0 0,3 4 0 16,0-4 0-16,-1 3 0 0,9-1 0 0,-10 2 0 15,8 0 0-15,0 3 0 0,3 2 0 0,-12-2 0 16,8 5 0-16,4-1 0 0,-5 2 0 0,-1-1 0 16,-6 2 0-16,0-2 0 0,-6 4 0 0,-3 2 0 15,3-3 0-15,-8 1 0 0,-5 0 0 0,0 3 0 16,-5 1 0-16,-4-1 0 0,-5 0 0 0,-4 2 0 15,-2 1 0-15,-5-3 0 0,9-2 0 0,-9 1 0 16,0 1 0-16,3-8 0 0,4 4 0 0,-1-4 0 16,0 0 0-16,6-3 0 0,0-2 0 0,3 2 0 15,1-2 0-15,1-1 0 0,5-1-369 0,3 0-113 16,-12 0-104-16,6-2-540 0,6 2-1219 0,0 0 538 16</inkml:trace>
  <inkml:trace contextRef="#ctx0" brushRef="#br0" timeOffset="582.37">7289 4660 35 0,'-18'-18'386'0,"4"3"-6"0,-4 2-9 0,2 2-7 15,-2 0-6-15,-2 3-13 0,-1 2-18 0,-10-1-8 16,1 4-8-16,-4 3-5 0,-1 7-7 0,-1 1-7 16,0 0-13-16,-1 6-1 0,1 1-22 0,-12 9-4 15,5 2-3-15,0 3-8 0,2 5-11 0,0-1-5 0,2 4-8 16,3 5-4-16,3-1-6 0,2 4-11 16,4 1-8-16,5 0-10 0,-1-2-2 0,0 2 0 15,9 1-9-15,0 3-7 0,4 0-4 0,4-2-102 16,2 0-54-16,1 0 0 0,8 1 0 0,3-2 0 15,4-2 0-15,5 1 0 0,0-3 0 0,10-2 0 0,1 0 0 16,3 0 0-16,6-5 0 0,1-2 0 16,0-4 0-16,3 1 0 0,3-5 0 0,-12-6 0 15,11 6 0-15,2-5 0 0,-9-6 0 0,2-5 0 16,11 2 0-16,-10-7 0 0,11 1 0 0,-10-6 0 0,12-5 0 16,-12-2 0-16,8-5 0 0,3-4 0 0,-3-2 0 15,3 0 0-15,-2-4 0 0,-2-1 0 16,-4-2 0-16,-10 5 0 0,9-11 0 0,-13 6 0 0,5-8 0 15,-2-7 0-15,-9 11 0 0,9-9 0 0,-8-3 0 16,-7 7 0-16,7-9 0 0,-6-3 0 0,-6 1 0 16,-3 9 0-16,2-12 0 0,-2 1 0 0,-4 2 0 15,-4-1 0-15,-2 11 0 0,-3-11 0 16,-6 0 0-16,-5-2 0 0,-2 2 0 0,-3 0 0 0,-6 0 0 16,-5-2 0-16,-2 4 0 0,-3 2 0 0,-7 2 0 15,-2 0 0-15,-5 4 0 0,-5 4 0 0,-1 0 0 16,-24-4 0-16,23 13 0 0,1 7 0 0,0 5 0 15,-4 6 0-15,-2 3 0 0,5 5 0 0,1 6 0 16,5 0 0-16,11 1 0 0,-5 11-164 0,16 0-569 16,1 0-483-16,1 2-1317 0,4-1 583 0</inkml:trace>
  <inkml:trace contextRef="#ctx0" brushRef="#br0" timeOffset="1216.33">6785 6333 386 0,'3'-6'439'0,"1"0"-9"16,-3-1-3-16,1 2-12 0,-1-1-1 0,-1 1-8 15,-3-1-19-15,2 3-22 0,-4-1-21 0,0 3-17 16,5 1-19-16,-13 3-18 0,3 2-6 0,1 3-10 15,-7 6-13-15,-4 6-4 0,0 5-5 0,-11 11-14 0,2 7 1 16,-1 2-8-16,0 3-5 0,-5 3-9 16,-15 25-10-16,-3 1-15 0,-1 7-9 0,-1 4-13 15,-4 2-148-15,-6 3-22 0,-1-1 0 0,-5 0 0 16,-2-6 0-16,-5 1 0 0,8-3 0 0,6-5 0 0,3-9 0 16,7-4 0-16,17-19 0 0,0 0 0 0,1-2 0 15,9-5 0-15,7-12 0 0,1-1 0 0,5-5 0 16,2-6 0-16,6-5 0 0,1 0 0 15,3-4 0-15,1-2 0 0,2 0 0 0,2-3 0 0,0 0 0 16,-3-2 0-16,0 0 0 0,15-3 0 0,-10 1 0 16,-1-3-183-16,-3 1-386 0,3 0-88 0,-5 1-474 15,1 3-1225-15,-5-5 543 0</inkml:trace>
  <inkml:trace contextRef="#ctx0" brushRef="#br0" timeOffset="1765.83">4921 8228 3856 0,'-14'-9'133'0,"5"1"11"16,-3 3 80-16,6-3 49 0,-3 6-12 0,2-1-39 16,0 2-44-16,0 2-29 0,0 3-6 0,1 5 13 15,-2 4 12-15,0 3 12 0,-3 7 3 0,5 4 7 16,-1 3 1-16,2 4 0 0,-1 0-5 0,-6 13-8 16,3 0-16-16,-2-2-7 0,2-11-11 0,1 1-17 15,-1-3-3-15,3-2-10 0,-2-1-9 0,3-5-51 16,2-6-54-16,2-4 0 0,1-5 0 0,-4-2 0 15,4-1 0-15,1-2 0 0,2-2 0 0,-3-2 0 16,0 0 0-16,9-19 0 0,-5 1 0 0,2-8 0 16,3-5 0-16,0-3 0 0,-4-14 0 0,3 0 0 15,1-4 0-15,0-1 0 0,-4 4 0 0,1 0 0 16,-4 2 0-16,-1 16 0 0,4 3 0 0,-3 10 0 16,-2 0 0-16,2 9 0 0,-2-1 0 0,1 6 0 0,3 3 0 15,-4 1 0-15,9 9 0 0,2 6 0 16,-3 2 0-16,5 9 0 0,-3 1 0 0,7 5 0 0,6 12 0 15,-2 0 0-15,-4-12 0 0,6 12 0 16,-1-1 0-16,-4-11 0 0,5 11 0 0,-7-10 0 0,1-1 0 16,2-2 0-16,-2-1 0 0,-1-3 0 0,-2 1 0 15,0-6 0-15,-3-3 0 0,-4-2 0 16,1-8 0-16,-2-1 0 0,-2 0 0 0,-3-3 0 16,-2-3 0-16,1-1 0 0,0 0-353 0,-14-8-291 0,5 2-555 15,-7-7-1300-15,-1-6 576 0</inkml:trace>
  <inkml:trace contextRef="#ctx0" brushRef="#br0" timeOffset="1916.65">4903 8636 183 0,'-10'-1'304'16,"3"2"3"-16,0 2-22 0,2 0 9 0,2 2 20 0,-2-2 20 15,5 0 4-15,1 3-8 0,2-4-1 0,2 2 0 16,5-2-12-16,1-2-14 0,6-2-23 0,4 0-19 16,-2-3-25-16,9-3-26 0,-1-3-30 0,-3 0-45 15,1-3-52-15,-8 3-70 0,-1-3-85 0,4-4-105 16,-7 7-130-16,-5-3-145 0,-2 3-275 0,-5-2-786 15,1-2 348-15</inkml:trace>
  <inkml:trace contextRef="#ctx0" brushRef="#br0" timeOffset="2432.1">4728 7983 124 0,'-18'-8'479'15,"-1"2"-17"-15,6 2-2 0,-1 2-14 0,1 0-21 16,1-1-16-16,-6 3-16 0,0 5-15 0,5 0-10 16,-6 4-9-16,-3 4-11 0,7 3-10 0,-2 3 0 15,-4 4-20-15,0 4-7 0,2 1-2 0,-2 4-15 16,-3 12-12-16,5 1-10 0,-4 1-11 0,8 4-11 16,1-2-12-16,2 2-9 0,2-1-129 0,1-1-100 15,5 0 0-15,4-1 0 0,1 3 0 0,7-4 0 16,4-2 0-16,3 2 0 0,-1-14 0 0,10 9 0 15,3-2 0-15,-4-11 0 0,9 7 0 0,5-1 0 16,-9-11 0-16,4-1 0 0,10 5 0 0,-6-9 0 16,-1 1 0-16,-1-1 0 0,2-3 0 0,1-7 0 15,15 5 0-15,-13-6 0 0,-5-4 0 0,2-5 0 16,1-2 0-16,-3-3 0 0,0-1 0 0,-2-5 0 16,-2-2 0-16,1-4 0 0,-2-2 0 0,-2 1 0 15,-1-5 0-15,-3 0 0 0,0-1 0 0,-1-2 0 16,-4-2 0-16,-2-2 0 0,-3 0 0 0,0-3 0 15,-2-10 0-15,-6 12 0 0,-2-3 0 0,-1-1 0 0,-4-12 0 16,-5-4 0-16,-3 6 0 0,-2-3 0 16,-5 2 0-16,-1 0 0 0,-5 1 0 0,1 1 0 0,-6-1 0 15,-4 1 0-15,1 3 0 0,-1 3 0 16,0 2 0-16,6 12 0 0,-4 0 0 0,3 3 0 16,-2 5 0-16,-3 2 0 0,0 3 0 0,-1 4 0 0,0 3 0 15,1 5 0-15,0 5 0 0,0 0 0 0,1 7 0 16,3 4 0-16,3 4 0 0,2 1 0 0,-2 1-1366 15,5-2-1478-15,1 0 654 0</inkml:trace>
  <inkml:trace contextRef="#ctx0" brushRef="#br0" timeOffset="3265.69">5372 9243 146 0,'0'-5'246'0,"0"1"-2"0,0 4-8 0,0-8 8 0,0 4-15 16,0 4-1-16,-1-6-2 0,1 6-5 15,0-5-3-15,0 5 7 0,1-4-8 0,-1 4 8 16,0 0 1-16,0 0-2 0,0-5 10 0,0 5 3 16,0 0-2-16,0 0 0 0,0 0-6 0,-1-4-5 0,1 4-6 15,0 0-7-15,0 0-6 0,0 0-17 16,0 0-5-16,0 0-14 0,0 0-5 0,0 0 3 0,0 0-12 15,0 0-4-15,0 0-1 0,0 0 5 16,0 0-12-16,0 0-1 0,0 0-3 0,0 0-3 0,0 0-10 16,0 0-2-16,0 0-8 0,0 0-8 0,0 0-7 15,0 0 2-15,0 0-15 0,5 11-88 0,-1-7 0 16,-3 1 0-16,3 2 0 0,-3 2 0 0,6 4 0 16,-1 1 0-16,-2 5 0 0,6 4 0 0,-1 7 0 15,0 1 0-15,5 13 0 0,3 3 0 0,-2 1 0 16,0 1 0-16,2 0 0 0,-2 4 0 0,2-4 0 15,2 4 0-15,-1 2 0 0,2 2 0 0,3 0 0 16,1-1 0-16,5 21 0 0,-7-24 0 0,-1 3 0 16,-3-1 0-16,16 24 0 0,-12-22 0 0,10 23 0 15,2-2 0-15,-15-19 0 0,10 21 0 0,-3 6 0 16,3-2 0-16,-7 1 0 0,2 1 0 0,0 0 0 16,3-4 0-16,-1 2 0 0,-3 3 0 0,2-3 0 15,0-5 0-15,-1 2 0 0,-10-25 0 0,10 26 0 16,-13-26 0-16,2-1 0 0,-1 0 0 0,-3-3 0 0,1-2 0 15,-1-4 0-15,-5-10 0 0,1-2 0 16,-1 1 0-16,0-6 0 0,-4-2 0 0,1-5 0 16,-1-4 0-16,0-2 0 0,3-4 0 0,-3-1 0 15,2-2 0-15,-2-2 0 0,0-1 0 0,0-2 0 0,0 3 0 16,0-6 0-16,0-1 0 0,0 0 0 16,0 0 0-16,4-11 0 0,-4 4 0 0,0 1 0 15,0-4-657-15,0-1-599 0,0 5-1361 0,0 0 603 16</inkml:trace>
  <inkml:trace contextRef="#ctx0" brushRef="#br0" timeOffset="3750.05">6577 12660 41 0,'0'0'529'0,"-1"-5"12"0,1 5-6 15,0 0-23-15,0 0-30 0,0-6-25 0,0 6-30 16,0 0-31-16,0 0-22 0,0 0-14 0,0 0-13 16,8 17-1-16,-3-7-13 0,-1 2-16 0,3 4-9 15,1 1-9-15,0 2-16 0,-3 0-13 0,5 8-24 16,0-2-18-16,-1-1-21 0,-1 0-18 0,-3-5-25 15,-1 1-164-15,3 5 0 0,0-6 0 0,-2 8 0 16,4-3 0-16,-4-6 0 0,-1-3 0 0,0 1 0 16,-3-4 0-16,0-1 0 0,2-5 0 0,-2-1 0 15,-1-1 0-15,0-1-45 0,0-3-324 0,0 0-76 16,0 0-47-16,-6-19-56 0,3 6-28 0,-2-5-377 16,0-1-1033-16,0-7 458 0</inkml:trace>
  <inkml:trace contextRef="#ctx0" brushRef="#br0" timeOffset="4032.36">6609 12641 191 0,'-10'-18'349'0,"1"2"31"0,0 3 25 16,0 4 41-16,2 2 23 0,1 2 4 0,0 1-22 16,3 1-17-16,0 1-34 0,-4 1-25 0,7 1-21 15,0 0 4-15,0 0-28 0,-1 9-12 0,5-1-27 16,2-1-20-16,4 6-19 0,3-1-17 0,4 2-17 16,5 3-10-16,3-1-23 0,3 0-17 0,2-1-16 15,-1-1-13-15,-2 1-19 0,5 0-7 0,-3-1-12 16,-2-1-96-16,1 0-5 0,-5 0 0 0,-6-2 0 15,-2 2 0-15,-2 1 0 0,1-1 0 0,-9 2 0 16,-1 2 0-16,-4 0 0 0,-1 2 0 0,-6-1 0 16,-5 5 0-16,-4 1 0 0,1 2 0 0,-2 0 0 0,-2-2 0 15,0 0 0-15,1-3 0 0,-1-1 0 16,1 0 0-16,3-6 0 0,2-2 0 0,-1-2 0 0,1-3 0 16,4-2 0-16,-1-3-223 0,2 0-276 15,-1-4-80-15,4-2-85 0,0-5-374 0,0-3-1124 0,-2-2 497 16</inkml:trace>
  <inkml:trace contextRef="#ctx0" brushRef="#br0" timeOffset="4515.29">6687 12439 91 0,'-14'-13'414'0,"-1"2"-8"0,-2 0-19 16,-8 1-17-16,7 1-7 0,1 4-8 0,-1 0-10 0,5 2-18 15,-3 3-16-15,3-3-14 0,-6 7-11 0,2 1-9 16,-2 2-7-16,1 4-11 0,2 1-2 0,-6 5-16 16,3 2-10-16,-2 6-11 0,2-1 6 0,1 8-2 15,2-2-11-15,4 3-2 0,1 2-1 0,-2 13-3 16,5-3-3-16,1 3-8 0,4-15-6 0,8 14 1 16,0-1-18-16,0-11-11 0,7 15-85 0,-2-16-77 15,7 11 0-15,-6-13 0 0,8 11 0 0,0-11 0 16,-1-3 0-16,4-2 0 0,4-2 0 0,-1-1 0 15,2-1 0-15,0-4 0 0,1-2 0 0,2-5 0 16,-1 1 0-16,-1-4 0 0,4-3 0 0,-3-4 0 16,2-1 0-16,4-3 0 0,-3-4 0 0,-1-4 0 15,1-1 0-15,-1-2 0 0,1-1 0 0,0-4 0 16,10-10 0-16,-14 8 0 0,0-4 0 0,-2 0 0 16,0-5 0-16,7-10 0 0,-9 0 0 0,-2 8 0 15,-6-1 0-15,7-10 0 0,-7 7 0 0,-6 1 0 16,1-12 0-16,-2 12 0 0,-5-14 0 0,-5 12 0 15,-2-15 0-15,-8 7 0 0,-2-3 0 0,-4 2 0 16,-3 4 0-16,-4-2 0 0,-7 5 0 0,5 12 0 0,-2 1 0 16,-2 3 0-16,-4 4 0 0,0 4 0 0,-3 3 0 15,-4 6 0-15,4 4 0 0,-3 1 0 0,3 1 0 16,3 4 0-16,3 3 0 0,0-2 0 16,7 6-323-16,2-4-332 0,3-1-548 0,6-1-1302 0,6-2 577 15</inkml:trace>
  <inkml:trace contextRef="#ctx0" brushRef="#br0" timeOffset="5549.09">7423 12125 253 0,'-9'10'320'0,"1"-4"-4"16,0 3-6-16,4-4-6 0,-5 0 0 0,3 1-4 15,-2 0 6-15,3-3 0 0,1 2-8 0,-1 0-1 16,1-1-2-16,0-1-7 0,-2 1-2 0,5-3-9 16,-2 2-4-16,3-3-11 0,-9 3-3 0,9-3-8 15,-4 1-5-15,4-1-16 0,0 0-10 0,0 0-19 16,-4-7-18-16,7 1-13 0,1-5-7 0,1-5-11 15,3-2-11-15,4-5 3 0,5-2-9 0,0-5-2 16,12-10-7-16,3-3-5 0,2-5 0 0,1-3-8 16,17-24-26-16,2 3-87 0,-4-5 0 0,1-4 0 15,4-3 0-15,-1-5 0 0,2-11 0 0,-2-5 0 16,3-4 0-16,2-2 0 0,-3-5 0 0,3-3 0 16,0 1 0-16,0-1 0 0,-5 8 0 0,4 5 0 15,-7 5 0-15,-1 3 0 0,0 7 0 0,-3 9 0 16,-1 3 0-16,-15 27 0 0,-2 0 0 0,-1-1 0 0,-2 1 0 15,-4 0 0-15,-1 2 0 0,-3 6 0 16,-5 10 0-16,-2 0 0 0,1 3 0 0,-7 1 0 16,3 6 0-16,-7 5 0 0,4-7 0 0,-1 15 0 0,0-1 0 15,-3 2 0-15,-1 3 0 0,0 1 0 0,0 1 0 16,-1 0 0-16,1 5 0 0,0 0 0 16,-4-2 0-16,4 2 0 0,0 0 0 0,0 0 0 15,-5 12 0-15,1-7 0 0,3 0-383 0,-2 2-79 0,-1 0-73 16,3-3-83-16,-4 3-415 0,-3-5-1117 0,3-1 494 15</inkml:trace>
  <inkml:trace contextRef="#ctx0" brushRef="#br0" timeOffset="6132.37">9073 8689 64 0,'0'-6'238'0,"3"4"-3"0,-3-2-2 16,0 4 4-16,0-8 0 0,0 8-3 0,1-4 9 16,-1 4-2-16,0 0 7 0,0-4 4 0,0 4 6 15,0 0 8-15,0 0-10 0,0 0-6 0,0 0-12 16,0 0-10-16,0 0-8 0,0 0-9 0,0 0-5 15,-4 11-4-15,4-2-2 0,3 0-7 0,-3 5 1 16,1 2-11-16,-1 3-9 0,1 6-8 0,3 0-8 16,0 3-14-16,0-2-12 0,-3 2-5 0,7-1-12 15,-2 0-10-15,-2-2-13 0,0 1-6 0,1-7-8 16,-1 0-6-16,0 7-7 0,0-9-9 0,1-2-5 16,-3-2-2-16,-1-1 0 0,2-2-14 0,-3-2-2 15,3-2-2-15,-2 3-3 0,0-6 15 0,0 0-12 0,1 3-1 16,-2-6-3-16,0 0 0 0,0 0-4 15,0 0-5-15,0 0-1 0,-5-20 1 0,2 11-5 16,2-2-1-16,-3-1 5 0,0-6-12 0,-1 0 6 16,0-7-14-16,-3-1 10 0,3-2 6 0,0-1-12 0,-1 0 5 15,-1 0 2-15,2 1 0 0,0 3 21 0,-3 0 2 16,3 5 6-16,4 2 10 0,-3 4 12 16,3-2 9-16,-2 4-1 0,3 0-4 0,3 2-18 15,-3 1-45-15,2-3 0 0,2 2 0 0,5-2 0 0,-1 1 0 16,1 1 0-16,5-3 0 0,0 2 0 0,5 0 0 15,5-2 0-15,-7 2 0 0,2 2 0 0,-2 1 0 16,3 0 0-16,-4 1 0 0,-4 3 0 16,1 0 0-16,-3-1 0 0,-2 3 0 0,-3 0 0 0,0-2-126 15,-1 4-53-15,-4 0-49 0,0 0-56 0,0 0-43 16,4 7-51-16,-9 1-57 0,-3 0-64 0,-1 4-458 16,-5 1-1035-16,1 0 459 0</inkml:trace>
  <inkml:trace contextRef="#ctx0" brushRef="#br0" timeOffset="6565.81">9077 8907 80 0,'-4'8'298'16,"3"-2"-2"-16,-3 0 6 0,3-1-3 0,1-1 2 15,0 0 21-15,0-4 0 0,6 5-4 0,2-7-5 16,1 1-15-16,5-3-18 0,4-2-25 0,1-2-22 16,5-3-23-16,2-2-21 0,0 1-20 0,0-1-15 15,1 1-18-15,-9 2-30 0,0-1-22 0,1 4-26 16,-6-2-16-16,0 3-14 0,-3 1-13 0,-4 3-19 15,1-2-4-15,-1 3-22 0,-3-3-8 0,-3 4-10 16,0 0-20-16,0 0-10 0,1 9-12 0,-1-9-12 16,-9 11-16-16,4-7-9 0,-2 6-3 0,-3 2-1 15,-2 0 4-15,0 2 14 0,3 1 9 0,-5 0 10 16,5-2 9-16,-4 2 11 0,0 1 19 0,4-1 17 16,-2 1 15-16,2 0 20 0,1-1 12 0,3-4 30 15,-4 4 12-15,4-5 20 0,4 2 12 0,-2-3 27 16,2-1 23-16,0 0 13 0,3-1 28 0,1 0 14 0,2-3 10 15,3 0 3-15,1-1 2 0,4-3 0 16,4-3-4-16,5-2 0 0,4-2-9 0,2-3-5 16,1 1-10-16,1-4-17 0,-1 0 0 0,0 1-27 15,2-3-8-15,-7 2-10 0,-5 3-16 0,-2 0-1 0,1 2-9 16,-5-3-8-16,-4 5-6 0,-3 3-9 16,0-2-7-16,-2 0-1 0,-1 2-10 0,-1 0 1 15,-2 3-26-15,2-4-26 0,-2 4-23 0,0 0-26 16,0 0-31-16,0 0-43 0,0 0-54 0,0 0-57 0,-16 9-52 15,10-7-52-15,2 2-57 0,-1 1-72 0,-1-3-421 16,2-1-968-16,0 1 429 0</inkml:trace>
  <inkml:trace contextRef="#ctx0" brushRef="#br0" timeOffset="7249.03">9239 8493 101 0,'-16'-10'322'0,"3"1"-11"0,-2 0-14 0,-1 0-5 16,6 3-15-16,-1 1-2 0,-1-1-16 16,2 0-6-16,0 4-5 0,-3 0-6 0,-1 1-8 15,1-1-12-15,-6 4 0 0,2 0 0 0,3-2-11 0,-4 3-7 16,2 2-6-16,-2 3 1 0,-1 0 0 0,-2 1-5 15,2 0-9-15,-1 7-5 0,-2 0-3 0,5-3 0 16,-3 8-5-16,-2-2 3 0,4 3-8 16,2 0-5-16,-1 1-1 0,0 3-3 0,5-1-9 0,0 1 8 15,2 1-3-15,1-1-5 0,2 3-12 0,0 0 1 16,1 1-6-16,3-3-4 0,2 2-2 0,2-1-13 16,-1 0-7-16,6 3-100 0,2-4-6 0,2 0 0 15,-2 1 0-15,7 2 0 0,-2-3 0 0,4 2 0 16,1-1 0-16,-2-1 0 0,2-4 0 0,5 0 0 15,-3 2 0-15,5-4 0 0,-2 0 0 0,1-3 0 16,2 0 0-16,2-4 0 0,-3-2 0 0,2 0 0 16,-4 0 0-16,4-4 0 0,1-3 0 0,4-3 0 15,-4 2 0-15,2-5 0 0,1-2 0 0,1-1 0 16,2-2 0-16,-2-5 0 0,0 2 0 0,-2-5 0 16,-2 2 0-16,2-1 0 0,-5-1 0 0,2-3 0 15,-3 1 0-15,0-1 0 0,-3-1 0 0,-1 0 0 16,-1 0 0-16,-3-2 0 0,1 1 0 0,-5 2 0 15,3-7 0-15,-3 1 0 0,1 1 0 0,0-3 0 16,-2 1 0-16,-3-2 0 0,1-1 0 0,-3 0 0 16,1-3 0-16,-6 0 0 0,4-3 0 0,-5 0 0 15,0-2 0-15,-2 0 0 0,-1 1 0 0,-1 4 0 16,-3-4 0-16,-1-1 0 0,-1 4 0 0,-4 0 0 16,0 1 0-16,1 1 0 0,0-1 0 0,-5 3 0 0,2 1 0 15,-4 1 0-15,-1 3 0 0,-3 2 0 0,0 2 0 16,-3 2 0-16,-1 1 0 0,-4 3 0 0,1 2 0 15,-2 3 0-15,-3 3 0 0,-3 2 0 16,2 2 0-16,-3 2 0 0,0 3 0 0,0 4 0 0,3 2 0 16,0 3 0-16,-9 5 0 0,12-1 0 0,-1 0 0 15,7 1 0-15,-1 1 0 0,5-2 0 0,-3 4-2 16,7 3-596-16,2-2-85 0,2 1-469 16,3-6-1247-16,6-2 552 0</inkml:trace>
  <inkml:trace contextRef="#ctx0" brushRef="#br0" timeOffset="8750.04">9951 9275 15 0,'-2'-3'284'0,"-2"-1"-1"15,1 1 3-15,-1 0 0 0,2 1-1 0,-3-2 1 16,2 1-4-16,3 3-2 0,0 0-6 0,0 0-8 16,-3-3-8-16,3 3-17 0,0 0-16 0,0 0-7 15,0 0-5-15,0 0-8 0,0 11 1 0,2-4-3 16,-1 4-7-16,2 0-5 0,3 7-5 0,-1 0-5 16,4 7-6-16,4 1 0 0,1 2-7 0,-1 2-1 0,9 0 3 15,6 9 7-15,1 0-11 0,3-2 8 16,4 5-4-16,1-5-19 0,8 3 1 0,-2 2 0 15,22 17-10-15,-15-17-1 0,18 20-11 0,0-7-1 0,-1 1-17 16,0 1-13-16,-21-17-8 0,30 17-91 16,3 5 0-16,-2-4 0 0,0 1 0 0,1-4 0 15,4 2 0-15,-2-6 0 0,2 7 0 0,-4 2 0 0,4 3 0 16,-2 1 0-16,1-1 0 0,-2-4 0 0,1 5 0 16,1-2 0-16,0-1 0 0,-6-1 0 15,4-2 0-15,-5-2 0 0,-2 0 0 0,-21-16 0 16,3-4 0-16,16 24 0 0,-26-16 0 0,-1-3 0 0,-3-4 0 15,-4-3 0-15,-10-6 0 0,-1-4 0 0,-1-3 0 16,-2 3 0-16,-2-6 0 0,-5-3 0 0,-3-3 0 16,-6-3 0-16,2 0 0 0,-2-3 0 0,-2-3 0 15,0-1 0-15,-3 0 0 0,-1-2 0 0,0 0 0 16,0 0-193-16,0 0-339 0,-15-6-62 0,11 3-91 16,-1 0-347-16,5 3-1117 0,-4-8 495 0</inkml:trace>
  <inkml:trace contextRef="#ctx0" brushRef="#br0" timeOffset="9282.41">13284 11708 157 0,'2'-3'622'0,"-1"1"-5"0,-1 2-17 0,4-5-38 16,-4 5-40-16,0 0-27 0,0 0-21 0,1 13-14 0,0-4-29 15,0 2-8-15,2 8-22 0,1 5-20 0,-1 3-16 16,0-1-18-16,4 3-23 0,2 2-24 16,-6 0-27-16,6-1-14 0,2 0-81 0,0 0-178 15,-2 2 0-15,0-1 0 0,1-1 0 0,-1-3 0 0,-1 0 0 16,1-2 0-16,1 2 0 0,-5-9 0 0,-2 0 0 15,-1-3 0-15,2-3 0 0,0-5 0 0,-4 2 0 16,3-2 0-16,-6-1 0 0,3-1 0 0,0-5 0 16,-4 2 0-16,4-2 0 0,0 0 0 0,-14-7 0 15,6 1 0-15,2-4 0 0,-5-4 0 0,0-2 0 16,-3-5 0-16,0-2 0 0,0-5 0 0,1 0 0 16,-1-4 0-16,-1-12 0 0,-2-1 0 0,6 10 0 15,-3-10 0-15,4 12 0 0,2 5 0 0,0-1 0 16,3 2 0-16,0 4 0 0,1 5 0 0,7 0 0 15,-2 3 0-15,2 3 0 0,-1-1 0 0,3 2 0 16,3 0 0-16,5 2 0 0,-1-4 0 0,6 5 0 16,2 0 0-16,6-3 0 0,-3 5 0 0,7-1 0 0,3-1 0 15,0 1 0-15,0 3 0 0,-3 0 0 0,-1 0 0 16,-8 2 0-16,-1 1 0 0,-7 0 0 16,1 1 0-16,-4 0 0 0,-2 1 0 0,-2 0 0 15,-2 1-367-15,-3 2-58 0,-2 2-43 0,-4 0-47 0,-3 1-52 16,-6 2-409-16,-1 2-1055 0,2 1 467 0</inkml:trace>
  <inkml:trace contextRef="#ctx0" brushRef="#br0" timeOffset="9482.94">13329 11935 191 0,'-11'12'457'0,"3"-2"14"16,3-1 23-16,0-2 7 0,-2 3-2 0,5-4-13 16,-2 0-10-16,3 0-4 0,2-1-12 0,3-3-12 15,1 2-23-15,3-3-28 0,3-1-26 0,3-3-33 16,4-1-24-16,4 1-30 0,7-9-31 0,-1 6-23 15,2-8-23-15,-1 5-28 0,-2-1-44 0,-2-1-51 16,-7 4-65-16,0-2-19 0,-6 3-41 0,2 3-91 16,-4-3-65-16,-5 2-65 0,0 1-72 0,0 0-61 15,0 1-68-15,-2 0-70 0,-3 2-440 0,0 0-1053 16,0 0 466-16</inkml:trace>
  <inkml:trace contextRef="#ctx0" brushRef="#br0" timeOffset="9982.7">13553 11340 88 0,'-22'-15'470'0,"-2"4"-1"0,-3 3-3 0,-1 0-8 0,-3 4-15 16,-1 3-1-16,0 3-1 0,1 2-13 0,1 4-8 15,-1 2-12-15,-1 3 0 0,3 4-15 16,-4 2-14-16,-8 12-5 0,5 3-19 0,3 1-11 0,2 4-14 15,2 6-14-15,3-2-22 0,4 1-1 0,4 2-121 16,4 2-172-16,0-3 0 0,3 2 0 0,6 2 0 16,0-15 0-16,3 12 0 0,2-11 0 0,8 0 0 15,-2-2 0-15,3 1 0 0,4-3 0 0,2 4 0 16,5-5 0-16,0 1 0 0,3-2 0 0,0-2 0 16,6 0 0-16,-2-3 0 0,1-1 0 0,-3-3 0 15,5-1 0-15,1-1 0 0,1-2 0 0,-3-3 0 16,2-2 0-16,0 1 0 0,0-5 0 0,3 0 0 15,-2-4 0-15,1-1 0 0,2 0 0 0,-2 0 0 16,-1-5 0-16,-2 1 0 0,1-3 0 0,1-3 0 0,-4 1 0 16,4-5 0-16,-1 1 0 0,-2-3 0 15,1 0 0-15,-2-2 0 0,1-2 0 0,-2-1 0 16,1-4 0-16,-1 2 0 0,0-6 0 0,-2 2 0 0,1-3 0 16,-6-3 0-16,9-8 0 0,-12 7 0 0,6-9 0 15,-6-1 0-15,-3 7 0 0,-3-11 0 16,-3-1 0-16,-5 0 0 0,-2-1 0 0,-3-1 0 0,-5 2 0 15,-5-1 0-15,-8 4 0 0,0-2 0 0,-5 6 0 16,-2 0 0-16,1 13 0 0,-16-3 0 0,-3 3 0 16,-9 4 0-16,-2 4 0 0,-5 3 0 0,5 3 0 15,-6 5 0-15,2-3 0 0,-2 5 0 0,8 1 0 16,-3 0-1366-16,4-1-1478 0,14 2 654 0</inkml:trace>
  <inkml:trace contextRef="#ctx0" brushRef="#br0" timeOffset="11415.67">13955 11359 19 0,'-6'5'335'0,"1"-2"-3"0,0 1-25 16,0 2-6-16,-2 0-8 0,2-4-24 0,1 2-9 16,-1 0-8-16,1-1-10 0,-2 1-12 0,5 0-2 15,-2 2-5-15,1-4 1 0,-1 0 3 0,-1 3-2 16,3-2-4-16,-2 1-1 0,2 0 2 0,-3-2-4 15,3 1 1-15,-3-1 16 0,4-2 4 0,-5 7-8 16,1-4-5-16,4-3 4 0,-5 2 5 0,5-2-14 16,-4 1-7-16,4-1-4 0,0 0-10 0,0 0-1 15,-9-6-11-15,9 0-8 0,0-1-10 0,-1-4-24 16,2 1-146-16,-1-7 0 0,5-4 0 0,3-4 0 16,-3-4 0-16,8-1 0 0,-3-1 0 0,3-14 0 15,6 0 0-15,0 0 0 0,-5-2 0 0,5-5 0 0,-3 3 0 16,4-4 0-16,1-3 0 0,-1-1 0 0,-2-2 0 15,6-23 0-15,-11 22 0 0,9-25 0 0,-5-1 0 16,2-1 0-16,-3 0 0 0,0-2 0 0,-1-2 0 16,0 3 0-16,1-9 0 0,0 2 0 0,-3-3 0 15,2 1 0-15,-2 0 0 0,1 4 0 0,2 1 0 16,-4 3 0-16,0 6 0 0,-8 22 0 0,5-24 0 16,-1 25 0-16,-1-22 0 0,-1 26 0 0,2-3 0 15,1 2 0-15,0-1 0 0,-3 4 0 0,1 0 0 16,3 1 0-16,1 2 0 0,0 0 0 0,3 2 0 15,-2 2 0-15,-3 14 0 0,0 1 0 0,4 0 0 16,-3 4 0-16,-3 3 0 0,2 1 0 0,-4 7 0 16,0 1 0-16,4-2 0 0,-4 3 0 0,-1 3 0 15,-3 2 0-15,2 1 0 0,-1 1 0 0,-2 1 0 16,2 2 0-16,-1 0 0 0,0 0 0 0,0 2 0 16,-1 3 0-16,0 0 0 0,0 0 0 0,0 0 0 15,0 0 0-15,0 0 0 0,0 0 0 0,0 0 0 16,-15 13-317-16,11-8-272 0,1 2-94 0,2 1-418 0,0-5-1192 15,1 1 528-15</inkml:trace>
  <inkml:trace contextRef="#ctx0" brushRef="#br0" timeOffset="11950.02">15146 7354 391 0,'-1'-2'479'0,"-4"-3"-12"0,0 1-19 16,-3 1-15-16,3-1-18 0,-1 1-13 0,-1 1-19 15,-3 0-30-15,1 2-21 0,-4 2-18 0,1 2-9 16,-5 3-14-16,0 4-14 0,3 4-11 0,-6 4-14 15,5 1-1-15,-1 3-16 0,1 2-9 0,3 1-10 0,3 2-12 16,4 0-8-16,-1-1-14 0,6 1-5 16,5 0-19-16,0-1-8 0,4 0-10 0,4-3-16 15,2 0-6-15,6-4-112 0,-2-2-6 0,5-3 0 16,2-2 0-16,-2-2 0 0,5-4 0 0,-3-1 0 0,5-4 0 16,-6-1 0-16,-2-1 0 0,-1-2 0 0,-4 0 0 15,0-2 0-15,-2-1 0 0,-3-1 0 16,-3 2 0-16,-1-4 0 0,0 1 0 0,-4-2 0 0,-1 0 0 15,-4-2 0-15,0 2 0 0,-2-2 0 0,-2-2-228 16,-1-2-198-16,-6 1-72 0,1-2-80 0,-3 0-500 16,1 1-1166-16,1-2 516 0</inkml:trace>
  <inkml:trace contextRef="#ctx0" brushRef="#br0" timeOffset="12483">15002 7136 241 0,'-20'-8'326'0,"-1"-1"-2"0,-3 0-13 15,2 2-4-15,-6 4 5 0,0-1-8 0,-3 2-3 16,3 3 1-16,-3 1-1 0,3 3 0 0,-2 4-12 16,0 1-8-16,1 5-9 0,2 3-10 0,-1 1-3 15,1 7-12-15,3-1-9 0,2 5-10 0,3 1-5 16,-7 9-6-16,12-7-7 0,0 12-7 0,5-11 1 15,-2 12-14-15,7-9-10 0,6 10-5 0,3 0-9 16,3 1-8-16,1-3-12 0,1-10-9 0,11 11-11 16,2-3-6-16,1-1-13 0,4-1-9 0,4-3-10 15,3-2-51-15,0-2-37 0,4-3 0 0,-2-1 0 16,5-2 0-16,-9-11 0 0,2 1 0 0,1-6 0 16,-2 2 0-16,4-5 0 0,1-1 0 0,-2-5 0 15,0-2 0-15,-3-2 0 0,6-3 0 0,-4-3 0 16,-3-1 0-16,3-5 0 0,-2 0 0 0,2-4 0 15,10-6 0-15,-15 4 0 0,10-10 0 0,-4-2 0 0,2-3 0 16,-13 7 0-16,6-12 0 0,-3 0 0 16,1-2 0-16,-6-1 0 0,-2 0 0 0,-11 8 0 15,8-9 0-15,-10 8 0 0,-2 0 0 0,-2-12 0 0,-4 12 0 16,-2-3 0-16,-4-7 0 0,-3 10 0 0,-6-13 0 16,-5 2 0-16,-4 4 0 0,-4 1 0 0,5 10 0 15,-16-8 0-15,2 3 0 0,-5 3 0 16,0 3 0-16,-3 2 0 0,-4 2 0 0,-2 4 0 0,-2 1 0 15,0 6 0-15,-1 1 0 0,2 2 0 0,0 4 0 16,10 3 0-16,-9 0 0 0,12 4 0 0,0-2 0 16,-1 5 0-16,3 0 0 0,2 3 0 0,3 0 0 15,1 2-429-15,0-1-865 0,10 0-1401 0,4-1 619 16</inkml:trace>
  <inkml:trace contextRef="#ctx0" brushRef="#br0" timeOffset="14482.84">7987 5338 163 0,'0'0'180'0,"0"0"2"15,-1 3-1-15,1-3-7 0,0 0-10 0,1 8 2 16,0-4 0-16,2 0 1 0,-1 1-7 0,2 0-16 16,0-1-4-16,1 3 7 0,2 2-8 0,-1 0-5 15,4 0-3-15,3 2-10 0,2 0-4 0,1 2-2 16,0 0-4-16,6 5 15 0,1-1-16 0,1-1-4 16,4 1-1-16,3 4-2 0,1-4 11 0,3 1-7 15,14 4 1-15,1 5 1 0,4-7 2 0,1 3-3 16,6 0-4-16,27 5-5 0,-26-9-8 0,22 7-2 15,-23-8 1-15,32 11-16 0,-33-11-7 0,30 9-2 16,1-6-4-16,-3 5-7 0,3-3 3 0,-4-1-2 16,9 0-8-16,-7 7-3 0,-1-6 2 0,-3 1 3 15,2 6-8-15,-25-10-1 0,29 10-5 0,-3-5-1 16,-1 1 0-16,0-1 2 0,2-1-5 0,-2-1-3 16,-22-9-6-16,25 7 1 0,1-1-3 0,-3-1 2 0,0-1-3 15,-23-6-4-15,35 8-1 0,-8-6 3 16,0 0 0-16,-1 1-3 0,-24-2-1 0,24 4 2 15,-26-5 2-15,28 5 4 0,-27-5 6 0,24 2-5 16,-26-3 0-16,30 2-6 0,-30-3 3 0,-1-1 1 16,28 2-4-16,-33-2-1 0,4-1 2 0,1 1 0 15,-3 0-7-15,-1-3 7 0,1 1-2 0,0 2-1 16,-5-1 0-16,-1 0 3 0,-1 2 0 0,-13-4 1 16,14 1-2-16,-17 1 3 0,1-3-5 0,0 1 2 0,-2 3-4 15,1-2 0-15,-2 4-1 0,-1-4-1 16,-2 1 0-16,0-1 0 0,-1 1-3 0,1-2 2 15,2 3 1-15,-1 0-5 0,3 0 3 0,1-2 0 16,-5 2-1-16,8 0-1 0,-3 2 0 0,1-2-5 16,-1-1 2-16,-1 3 2 0,1-1-3 0,-1 1 3 0,2-1-2 15,-3 0 0-15,-3-2 1 0,2 2-1 16,-2-4 2-16,-4 2-3 0,3-2 3 0,0 1 2 16,-2-3 7-16,-1 2 1 0,0-1 3 0,-6-3 1 15,6 4 2-15,-1-2 2 0,2-2-8 0,-1 1 4 0,-7 0-6 16,9 1 1-16,-1-2-1 0,0 0 0 0,-2 1-2 15,4-1-2-15,-8 0-1 0,3 0 8 0,-4 2-4 16,0-2-4-16,6 1-5 0,-9 2 3 0,4-3-5 16,-5-1 9-16,4 1-6 0,-3 1-2 0,0-1-2 15,0 3 2-15,-2-1-1 0,1-1-1 0,-5 1 0 16,1 0-3-16,-3 0 5 0,1-1-1 0,-1 0 2 16,-2 0-2-16,-4-1-3 0,4-1 1 0,-4 1-5 15,-1 2 3-15,1-1 6 0,-1-1-4 0,-4-2 1 16,6 2 0-16,-2 0 2 0,-4-2-1 0,4 2 1 15,-4-2 2-15,3 2-2 0,-3-2 3 0,0 0-2 16,0 0 1-16,0 0-2 0,0 0-27 0,0 0-36 16,0 0-39-16,-21-2-65 0,15 0-97 0,-6-2-110 15,-3-1-131-15,-2-2-366 0,-12-2-939 0,1-2 416 16</inkml:trace>
  <inkml:trace contextRef="#ctx0" brushRef="#br0" timeOffset="15682.29">7344 5857 38 0,'5'-4'192'15,"-5"0"5"-15,0 4-4 0,3-3-2 0,-3 3-3 16,1-7-3-16,-1 7-3 0,0-3 9 0,0 3-6 15,0 0-7-15,1-4-9 0,-1 4-12 0,0 0-13 16,0 0-17-16,0 0-17 0,0 0-14 0,0 0-7 16,0 0-7-16,0 0-1 0,0 0-5 0,0 0-5 0,3 14 0 15,1-10 7-15,0 2 0 0,1 4 5 0,0-2-1 16,5 2-3-16,-1 5-1 0,1 0-2 0,7 4 3 16,1 4 0-16,1 0 0 0,3 3-6 15,6 12-15-15,2 2 27 0,2-1-10 0,-1-1 4 16,4 4-2-16,-1 0-3 0,1-1-3 0,0 3-1 0,5 3-4 15,-7-1-5-15,7 0-3 0,-3 3-3 0,1-2-7 16,0 4-7-16,2-5-1 0,-4 3-4 0,18 22 2 16,-19-24-6-16,-1 2 1 0,3 0-7 0,1 0 1 15,-2 0 2-15,3-1-7 0,1 3-4 0,12 14 0 16,-17-21 2-16,3-1-2 0,-1 0-6 0,-2 0 2 16,-1 1-2-16,2 0 1 0,-4-4-5 0,0 0 9 15,3 5-18-15,-2-3 11 0,-4-1-3 0,2 0 1 16,1 0 2-16,0-3 1 0,-1-2 0 15,-7-7 4-15,6 10 5 0,-8-11 11 0,9 8-5 0,-7-10 4 16,-2 0 5-16,-2 2 0 0,3-4 6 0,-1 3-5 16,1-3 6-16,-1 1 1 0,-3 0 2 0,3-2-1 15,-3 0-2-15,0-3-3 0,-5-4-5 0,1 4-1 16,2 1 2-16,-4-8-6 0,1 2-7 0,-4-3 3 16,-1-1-2-16,2-2-1 0,-3 1 0 0,2 3-7 15,-1-4 2-15,0 2-3 0,-2-2 0 0,-1-2-2 16,-1 0 1-16,0-1 0 0,-1-1 0 0,0-1 3 15,-2 0 1-15,1 1 5 0,-2-2 2 16,2 1 3-16,-3-4 3 0,1 6 2 0,-1-6 5 0,3 2 5 16,-3-2 2-16,0 0 5 0,4 3-1 0,-4-3-1 15,0 0 2-15,0 0-4 0,0 0-3 0,0 0 4 16,0 0-5-16,0 0-1 0,0 0-7 0,0 0-10 16,0 0 11-16,0 0-3 0,0 0-7 0,0 0-4 15,0 0-1-15,0 0-1 0,0 0-12 0,0 0-34 16,0 0-43-16,0 0-87 0,0 0-149 0,0 0-196 15,0 0-528-15,-15-16-1116 0,6 9 494 0</inkml:trace>
  <inkml:trace contextRef="#ctx0" brushRef="#br0" timeOffset="23433.33">5716 12928 38 0,'0'0'228'0,"0"0"-10"0,0 0-9 16,0 0-13-16,0 0-1 0,0 0-17 0,0 0-9 16,0 0-8-16,0 0-3 0,0 0-7 0,0 0-8 15,0 0-5-15,0 0-2 0,0 0-8 16,0 0-1-16,0 0-3 0,0 0 3 0,0 0-9 0,0 0 0 15,0 0-1-15,0 0-11 0,0 0 15 0,0 0-14 16,0 0-8-16,0 0-12 0,0 0-3 0,-4 12-5 16,4-12 0-16,-2 2-4 0,2-2-6 0,-4 5-1 15,1-1-1-15,1-1 0 0,-2 0 1 0,4-3-4 16,-5 3 5-16,2-2 2 0,3-1-5 0,-5 5-5 16,0-2 12-16,5-3-2 0,-5 2 2 0,5-2 5 15,-5 2-1-15,5-2 0 0,-5 2 1 0,5-2 0 16,0 0-4-16,0 0-5 0,-6-6-5 0,6 6-6 15,0-7-6-15,0 4-5 0,0 3-3 0,2-8-4 16,-1 3 8-16,-1 1-5 0,5-2 0 0,-1 0 1 16,-4 0 1-16,3 0-3 0,0 0-3 0,1 1-3 15,0 1-3-15,2-1-3 0,-2 1-1 0,1-1-5 16,-1 0-1-16,0 3-3 0,-1-1-2 0,2-1 0 16,-2 1-3-16,1 1-1 0,3 0-1 0,-2 0 0 15,-5 2 1-15,8-2-2 0,-2 1 1 0,-6 1-1 0,10 0-2 16,-5 1 2-16,1 0-1 0,-6-1-2 15,10 1 2-15,-7 2-3 0,5-2 2 0,-4 1-6 16,0 2 2-16,1-1-3 0,0-1 4 0,0 3-3 16,-1-1-1-16,0 3 2 0,-2-1-1 0,2-1 4 0,0 2 4 15,-1-1 0-15,-2-1 3 0,4 5 0 0,-4-3 1 16,2 5 1-16,-2-6-2 0,3 4 4 16,-3-2-1-16,-1 3-1 0,4 0-2 0,-4-1 2 15,0-1 1-15,0 1 0 0,0 1 0 0,0-2-4 0,0 0 8 16,0 1-5-16,0 0 0 0,0-2 3 0,-1 2 1 15,-2-2 3-15,3-1 1 0,-1 2 1 0,-3-1 2 16,0 0 6-16,4-1-8 0,-6-3 4 0,5 6 0 16,-3-4 2-16,0 1 7 0,-1 0-8 0,1-1-3 15,0 1-1-15,-1-1 7 0,-3 1-6 0,3-1-3 16,0 2-4-16,0 0 3 0,-4-2 7 0,2 1-4 16,1 0 4-16,1 1-3 0,-1-2-1 0,3-1 5 15,-3 0-1-15,1 2-2 0,0-4-4 16,3 3 2-16,-3-1-1 0,1 0-2 0,2-1 0 0,-2 2-1 15,0-3-3-15,2 1 2 0,0-1-7 0,-1 2 0 16,3-5 4-16,-3 4 0 0,2-1 4 0,1-3 4 16,0 4-5-16,0-4 5 0,0 0 20 0,0 7-13 15,0-7 7-15,0 0 11 0,0 0-12 0,0 0-15 16,0 0-25-16,1 3 0 0,-1-3 0 0,0 0 0 16,0 0 0-16,0 0 0 0,0 0 0 0,18-8 0 15,-13 5 0-15,1 0 0 0,2-2 0 0,2 1 0 16,0-2 0-16,2 0 0 0,2-3 0 0,4 4 0 15,-3-5 0-15,4 3 0 0,-2-1 0 0,2 1 0 16,-2-2 0-16,3 0 0 0,-4 0 0 0,0 3 0 16,-3 2 0-16,0-1 0 0,-4 1 0 0,1 1 0 0,-5 0 0 15,0 0 0-15,-1 2 0 0,1-1 0 16,-5 2 0-16,5-2 0 0,-1 0 0 0,-4 2 0 16,0 0 0-16,0 0 0 0,9-2 0 0,-9 2 0 15,0 0 0-15,1-3 0 0,-1 3 0 0,4-2 0 16,-4 2 0-16,0 0 0 0,0 0-354 0,0 0-138 15,0 0-152-15,0 0-474 0,0 0-1209 0,0 0 536 16</inkml:trace>
  <inkml:trace contextRef="#ctx0" brushRef="#br0" timeOffset="26115.56">12341 12211 419 0,'0'0'445'0,"-4"3"-22"16,4-3-22-16,-6 1-17 0,6-1-22 0,0 0-18 15,0 0-10-15,0 0-8 0,0 0-3 0,0 0-10 16,0 0-16-16,0 0 3 0,0 0-23 0,-9-5 2 16,9 5-8-16,-4-3-6 0,4-3-13 0,0 6-8 15,-1-5-5-15,1 0-22 0,0 0-13 0,1 0-13 16,-1-2-16-16,4 2-16 0,-4-2-5 0,5 1-21 15,-1 1-17-15,2-1-7 0,2 1-11 0,1 1-12 16,0-3-35-16,1 4-51 0,2-1 0 0,-2 2 0 16,1 2 0-16,1 0 0 0,-2 1 0 0,0 0 0 15,-1 3 0-15,3 0 0 0,-3 3 0 0,-2-1 0 16,0 2 0-16,0 1 0 0,0 2 0 0,-3-1 0 16,-2 1 0-16,2 6 0 0,-4-5 0 0,0 6 0 0,-3-3 0 15,2 3 0-15,-4 0 0 0,1-1 0 16,-3 1 0-16,0 0 0 0,0 1 0 0,-3-2 0 0,0-2 0 15,0 3 0-15,1-4 0 0,-1 0 0 0,4 1 0 16,-1-6 0-16,1 1 0 0,1 0 0 0,-3-3 0 16,6-2 0-16,-1 0 0 0,-1 1 0 0,4-3 0 15,0 1 0-15,0-4 0 0,0 0 0 0,4 4 0 16,1-3 0-16,3-1 0 0,-8 0 0 0,14-1 0 16,-3-1 0-16,2-2 0 0,-1 1 0 0,1-1 0 15,3 0 0-15,-1 1 0 0,-1-3 0 0,0 3 0 16,-1 0 0-16,5-4 0 0,0 6 0 0,0-2 0 15,-8 1 0-15,2 2 0 0,-1-2 0 0,-3-1 0 16,-1 1 0-16,0 2 0 0,-2-2 0 0,-5 2 0 16,8-1 0-16,-8 1 0 0,0 0 0 0,6-2 0 15,-6 2 0-15,5-1 0 0,-5 1 0 0,0 0 0 16,0 0-288-16,0 0-426 0,0 0-485 0,0 0-1298 16,0 0 575-16</inkml:trace>
  <inkml:trace contextRef="#ctx0" brushRef="#br0" timeOffset="27665.55">4089 7861 126 0,'0'0'480'0,"-4"1"-5"0,4-1 2 0,-5 3-17 0,5-3-14 16,-1 5-4-16,1-5-15 0,0 0-24 0,0 0-21 15,0 0-15-15,0 0-21 0,-5-10-13 0,5 10-13 16,1-6-12-16,-1 0-15 0,0 1-17 0,0 1-12 15,0-3-13-15,1 1-17 0,2-3-23 0,-3-1-16 16,5-1-13-16,-4 0-19 0,-1 1-14 0,4 0-14 16,-3-1-89-16,2 0-46 0,-3 4 0 0,1 1 0 15,2 0 0-15,-2 2 0 0,-1-1 0 0,0 1 0 16,0 4 0-16,3-3 0 0,-3 3 0 0,0 0 0 16,0 0 0-16,0 0 0 0,1 14 0 0,3-6 0 15,-4 4 0-15,1 0 0 0,4 0 0 0,-5 6 0 16,4 0 0-16,-3 1 0 0,2 0 0 0,1-1 0 15,-2 2 0-15,2-1 0 0,-1-1 0 0,0-1 0 16,0 1 0-16,2 0 0 0,-1-4 0 0,-2 3 0 16,1-5 0-16,2 0 0 0,-1-1 0 0,-1 1 0 15,0-1 0-15,1-1 0 0,1 1 0 0,-1-1 0 0,-1-1 0 16,1 0 0-16,-2-2 0 0,-1 0 0 16,1 1 0-16,-1-4 0 0,0 4 0 0,-1-3 0 0,2-1 0 15,-1 2 0-15,-2-3 0 0,-2 2 0 16,2-2 0-16,-1 2 0 0,-1-3 0 0,0 0 0 0,-1 1 0 15,0-2 0-15,4-1 0 0,-9 2 0 0,9-2 0 16,-6 2 0-16,6-2 0 0,-6 0 0 16,6 0 0-16,0 0 0 0,0 0 0 0,-12-4 0 15,12 4 0-15,0 0 0 0,0-3 0 0,0 3 0 0,0 0 0 16,5-10 0-16,-1 5 0 0,4 0 0 0,2-3 0 16,1 0 0-16,6-3 0 0,6-5 0 0,-6 6 0 15,8-8 0-15,1 2-455 0,-2-1-253 16,4 0-464-16,-1-3-1268 0,5 2 561 0</inkml:trace>
  <inkml:trace contextRef="#ctx0" brushRef="#br0" timeOffset="28665.6">9802 7818 478 0,'0'0'510'0,"-8"1"11"16,6 1-6-16,2-2-20 0,-8 0-27 0,4 3-24 15,4-3-12-15,-9-2-18 0,9 2-14 0,0 0-14 16,0 0-7-16,0 0-18 0,0 0-20 0,-9-1-20 15,9 1-25-15,0-8-24 0,0 8-18 0,0-10-18 16,4 3-17-16,-4 1-20 0,5-5-20 0,-2 3-108 16,2-4-71-16,1-2 0 0,1 2 0 0,-1-3 0 15,-2 4 0-15,2-4 0 0,4-2 0 0,-4 5 0 16,0-2 0-16,-1 3 0 0,3 1 0 0,-6 0 0 16,5 3 0-16,-5 3 0 0,1-1 0 0,-1 3 0 15,-2 2 0-15,0 0 0 0,0 0 0 0,0 0 0 16,4 13 0-16,-4-1 0 0,-1 3 0 0,1 2 0 0,-1 8 0 15,-1 0 0-15,1 0 0 0,2 2 0 16,-2 2 0-16,2-3 0 0,-1 0 0 0,0-1 0 0,4 1 0 16,-1 0 0-16,2-8 0 0,-3 1 0 0,2-1 0 15,-1 0 0-15,-1 0 0 0,2-1 0 0,-1-4 0 16,-3-3 0-16,4 1 0 0,-2 0 0 0,-2-3 0 16,1-2 0-16,-1 2 0 0,0-5 0 0,3 1 0 15,-3-4-173-15,-4 4-22 0,2-1 5 0,2-3 13 16,-12 2 9-16,7 1 12 0,-3-1 10 0,1-1 23 15,-1 0 14-15,-4 2 11 0,2-1 21 0,0 0 30 16,1 0 25-16,0 0 24 0,4 0 19 0,-1 0 25 16,-1-1 27-16,7-1 19 0,-10 2 26 0,7 1 9 15,3-3 21-15,0 0 16 0,0 0-1 0,0 0 5 16,0 0-12-16,13 4-11 0,-5-4-11 0,3-3-13 16,7-1-118-16,1 1-3 0,7-5 0 0,-4 3 0 15,7-1 0-15,-2-2 0 0,1 0-27 0,-1 2-226 16,-8 0-101-16,0 2-104 0,0 0-137 0,-2-1-489 15,2 0-1175-15,-6 1 520 0</inkml:trace>
  <inkml:trace contextRef="#ctx0" brushRef="#br0" timeOffset="29715.88">15477 6518 397 0,'-5'2'509'0,"5"-2"21"0,0 0-15 15,0 0-34-15,0 0-33 0,-6-8-32 0,7 3-31 0,2-2-27 16,1-3-25-16,2-2-27 0,2-2-26 0,-2-1-18 16,3 0-19-16,0-3-16 0,-3 1-16 0,3 2-22 15,-1-2-10-15,2 2-10 0,-3 1-11 16,-1 3-3-16,-3-1-16 0,3 1-1 0,-4 3-6 0,2 2-10 15,-3 0-9-15,2 1-16 0,-3 1-15 0,0 4-6 16,1-2-12-16,-1 2-3 0,0 0-9 0,-4 17-6 16,4-7-1-16,0 7 2 0,0 1 3 0,3 6-1 15,-2 3-12-15,2-2-1 0,-1 0 3 0,2 3-24 16,3-3-15-16,-5-6 0 0,3 7 0 0,-1-7 0 16,0 0 0-16,1 6 0 0,-1-6 0 0,1-2 0 15,-2-1 0-15,-2 0 0 0,4 0 0 0,-4-3 0 16,1-2 0-16,-1 1 0 0,-1 0 0 0,1-3 0 15,-1 1 0-15,0-4 0 0,0 6 0 0,-2-3 0 16,0-2 0-16,1-1 0 0,0-1 0 0,-3 1 0 16,0-2 0-16,3 0 0 0,0 0 0 0,-2-1 0 15,2 1 0-15,-3 0 0 0,1 1 0 0,3-5 0 16,-5 3 0-16,1-1 0 0,-1 2 0 0,3-2 0 16,2-2 0-16,-8 4 0 0,4-4 0 0,0 2 0 0,4-2 0 15,-5 3 0-15,5-3 0 0,-1 2 0 16,1-2 0-16,0 0 0 0,0 0 0 0,0 0 0 15,0 0 0-15,0 0 0 0,18-7 0 0,-7 1 0 16,9-1 0-16,0-1 0 0,7-1 0 0,-10 1 0 0,11-4-65 16,-2 1-484-16,1-3-147 0,-3 3-452 0,-4 1-1241 15,3-2 549-15</inkml:trace>
  <inkml:trace contextRef="#ctx0" brushRef="#br0" timeOffset="31048.87">7601 4284 378 0,'0'0'432'15,"0"2"-4"-15,0-2-15 0,0 0-19 0,0 0-11 0,0 0-5 16,-4 3-5-16,4-3-3 0,0 0-6 0,0 0-8 15,0 0-11-15,0 0-14 0,0 0-23 0,0 0-20 16,0 0-21-16,0 0-22 0,7-15-11 16,-5 11-24-16,1-3-13 0,1 1-15 0,-1-1-13 15,0-1-12-15,2-2-17 0,-2 4-18 0,0-2-12 0,0-2-2 16,1 3-8-16,0-1-5 0,-2 0-4 0,1 3-21 16,-1-5 1-16,0 4-6 0,0 0-48 0,-2 0-17 15,3 0 0-15,-2 0 0 0,3 1 0 0,-3 2 0 16,0 0 0-16,1-1 0 0,-2 4 0 0,1-3 0 15,-1 3 0-15,0 0 0 0,0 0 0 0,0 0 0 16,9 6 0-16,-8-2 0 0,1 2 0 0,0 3 0 16,1 1 0-16,-2 0 0 0,1 4 0 0,1 1 0 15,-1 1 0-15,1 0 0 0,0 2 0 0,2 2 0 16,-5-1 0-16,4-1 0 0,-3 3 0 0,2-3 0 16,-1 1 0-16,1 1 0 0,-1-1 0 0,1-3 0 15,-1 4 0-15,-1 0 0 0,3-2 0 0,0-1 0 16,0-3 0-16,-4-1 0 0,5-2 0 0,-4-2 0 15,2-1 0-15,-3-1 0 0,1-3 0 0,-1 1 0 16,5-1 0-16,-5-4 0 0,0 5 0 0,0-2 0 16,0-3-40-16,-1 4-74 0,1-4-8 0,0 0-5 15,0 0 0-15,-14-3-2 0,14 3 5 0,-8 0 6 16,3 3 11-16,5-3 12 0,-12 1 7 0,5-2 8 16,7 1 13-16,-10 0 17 0,5 1 21 0,-3 0 20 15,3 1 18-15,5-2 20 0,-8 2 12 0,3-1 12 16,5-1 6-16,0 0 7 0,-9 0 8 0,9 0 1 15,0 0 12-15,0 0 7 0,-5-3-4 0,5 3 11 16,0 0-7-16,0 0 3 0,0 0-6 0,0 0-8 16,0 0-17-16,0 0 4 0,18-7-8 0,-8 4-3 15,3 1-33-15,4-4-26 0,3 1 0 0,5-4 0 16,2 1 0-16,-1-2 0 0,-6 5 0 0,0-3 0 16,-4 1 0-16,2 1 0 0,-8 2 0 0,-1 1 0 0,0 0-32 15,-4-2-66-15,-1 0-41 0,-1 3-51 16,-3 2-47-16,0 0-67 0,0 0-72 0,0 0-84 15,-21 0-115-15,12 2-389 0,-2 0-1043 0,-3-1 461 16</inkml:trace>
  <inkml:trace contextRef="#ctx0" brushRef="#br0" timeOffset="48032.34">7425 12051 176 0,'0'0'246'0,"2"-2"-8"0,-2 2-9 0,4-3-6 0,-4 3-10 15,4-3-4-15,-3 1-6 0,3-2-10 0,-2 2-3 16,-2 2-6-16,4-5-5 0,2 3-7 0,-3-2-1 16,0 3-4-16,1-1-4 0,0-1-5 0,-4 3-6 15,5-4-2-15,-5 4-13 0,5-2-8 0,-3 0-8 16,-2 2-13-16,4-4-3 0,-4 4-9 0,0 0-10 16,0-2-6-16,0 2-10 0,0 0-10 0,0 0 0 15,0 0-4-15,0 0 2 0,0 0 4 0,3 11-3 16,-6-4-4-16,-1-1-1 0,-1 2-4 0,1 3 3 15,-4 3-2-15,-3 2 1 0,1 0-4 0,-1 1 2 16,-1 5-5-16,-1 3-1 0,3-1 0 0,-3-1 1 16,-1 1 5-16,1-1 0 0,7-6 1 0,-3 1-1 15,1-3 1-15,2 3-21 0,-2-1-4 0,2-3 0 16,2-3 5-16,-4 1-8 0,7 0 0 0,-3-2 0 16,0-1 0-16,3 1-3 0,-5-4-4 0,3 0-2 15,2 0 3-15,-1-1-1 0,-1-1-5 0,3 0 3 16,-3 0-2-16,3-4-1 0,-2 6 1 0,2-6 1 15,-1 2-1-15,1-2 10 0,0 0-8 0,0 0 2 16,0 6-1-16,0-6-1 0,0 0 1 0,-2 5 1 0,2-5-2 16,0 0-5-16,0 0 2 0,0 0 2 0,0 0-6 15,0 0 1-15,0 0-3 0,0 0 1 0,0 0-3 16,0 0-12-16,2 4-9 0,-2-4-18 0,0 0-27 16,0 0-40-16,0 0-54 0,0 0-74 0,0 0-84 15,-2-15-123-15,1 13-386 0,1 2-890 0,-7-7 393 16</inkml:trace>
  <inkml:trace contextRef="#ctx0" brushRef="#br0" timeOffset="48932.95">6229 12085 56 0,'0'0'298'0,"-2"-6"-14"16,2 6-13-16,-1-5-13 0,1 5-20 15,0 0-8-15,1-3-18 0,-1 3-18 0,0 0-11 16,0 0 0-16,0 0-3 0,0 0-8 0,0 0 6 16,10 8-10-16,-6-4-6 0,-3 2-3 0,3 0 3 0,-1 2-6 15,3 2 2-15,-2 0-8 0,3 3-12 0,-4-3 3 16,4 6-7-16,-2 1-8 0,0-6-3 0,0-1-5 16,-1 2-1-16,4 4 0 0,-6 2-4 15,7-1-1-15,-5 1-2 0,5-2-4 0,-3 2-2 0,1-2-6 16,-3 2-4-16,-1 1-4 0,4 6-1 0,-3-6-4 15,-1 0-1-15,1-2-9 0,-1 3 0 0,-1-2-5 16,1-1-2-16,-2 1-6 0,2-2-5 0,-1 0-1 16,1 0-4-16,1 0 3 0,-3-5-4 0,3-1-4 15,-2 0-5-15,0-1-2 0,-1-3-3 0,0 2-2 16,2-4-3-16,-2 0-6 0,0 2 1 0,1-2-4 16,0-2-1-16,-2-2-2 0,0 3 0 0,0-3-1 15,3 4-5-15,-3-4 7 0,0 0-13 0,0 0-15 16,0 0-31-16,0 0-43 0,0 0-76 0,4-8-98 15,-4 8-85-15,0 0-113 0,-7-9-526 0,3 6-1062 16,2 0 470-16</inkml:trace>
  <inkml:trace contextRef="#ctx0" brushRef="#br0" timeOffset="50849.9">6701 13612 127 0,'-5'5'372'0,"5"-5"-21"0,0 0-26 16,0 0-28-16,0 0-32 0,0 0-27 0,0 0-31 16,0 0-39-16,0 0-57 0,0 0-72 0,13-1-93 15,-5-2-114-15,-2-1-212 0,2 1-412 0,-2-2 183 16</inkml:trace>
  <inkml:trace contextRef="#ctx0" brushRef="#br0" timeOffset="56915.45">6631 13173 70 0,'0'0'177'0,"0"0"-7"0,10 1-2 16,-10-1-7-16,0 0-4 0,4 1-4 0,-4-1-4 0,0 0-8 15,0 0-2-15,1 4-6 0,-1-4-4 0,0 0-3 16,0 0-3-16,4 2-5 0,-4-2-3 0,0 0-4 15,0 0-3-15,0 5-6 0,0-5-4 0,0 0-7 16,0 0-7-16,0 0-7 0,0 0-8 0,-1 5-9 16,1-5-6-16,0 0-4 0,0 0-2 0,0 0-9 15,0 0-4-15,0 0-9 0,0 0 1 0,0 0 1 16,0 0-9-16,0 0-1 0,0 0-6 0,0 0-6 16,0 0-3-16,0 0-7 0,0 0-11 0,0 0-15 15,0 0-29-15,0 0-25 0,0 0-34 0,0 0-52 16,0 0-67-16,0 0-210 0,0 0-483 0,0 0 215 15</inkml:trace>
  <inkml:trace contextRef="#ctx0" brushRef="#br0" timeOffset="65148.47">6365 12933 4 0,'1'15'64'0,"1"-2"-4"0,0 5-4 15,1-1-8-15,1 0-8 0,0-1-9 0,-2-1 0 16,1 2 1-16,3 1-4 0,-1-1-2 0,-1-2-3 16,2 2-8-16,0-1 2 0,-3-1 0 0,6 1-4 15,-2 0 0-15,-1-2-2 0,3 2-1 0,-3-5-1 16,2-1 0-16,-3 1 2 0,4 4 3 0,0-5-2 15,0 0-10-15,-1 0 9 0,2-1 3 0,0-1-3 16,-1 0 3-16,4 2 0 0,3-2-1 0,-5-1 2 16,1-2-7-16,4 1-3 0,-2-3 2 0,-1 0 2 15,7 0 6-15,-10 0-6 0,7-2-3 0,-6 0 4 16,2 1-1-16,4-1-7 0,1-1 3 0,-5-1 1 16,1 1-2-16,2-2 13 0,-3 1-5 0,1 0-2 15,-2 1 1-15,2-2 1 0,-4 1-7 0,1-1 15 16,2 0-2-16,0 0 0 0,-2 0-7 0,1 1 11 15,-2 0 0-15,3-3-10 0,-3 0 0 0,-1 1 11 16,5-1-12-16,-5 0-3 0,4-2-2 0,-3 2-5 16,0-1-6-16,-1-1 0 0,1-1-9 0,-1 0-2 15,-1-1 3-15,1 1 2 0,-1-3-4 0,-2 1 1 16,1 0-1-16,-4-2-8 0,4-5-12 0,-4 4 2 16,1-5-7-16,0 4-9 0,0-3-8 0,-1 1-4 15,-1-3-44-15,2-2-114 0,-4 4 51 0</inkml:trace>
  <inkml:trace contextRef="#ctx0" brushRef="#br0" timeOffset="65298.75">7101 12942 81 0,'-1'-19'-5'0,"1"2"7"0,-4-1 6 0,3 0 10 16,-3 1 3-16,0-1 11 0,0 1-2 0,1-3-3 15,-4-4-1-15,1 6-1 0,2-1-4 0,-4 0 2 16,1-6-3-16,0 5-2 0,-3-4-1 0,2-1-3 16,1 6-10-16,-2-4 6 0,1 6 1 0,2 0 0 15,-2 1-6-15,-2 0 1 0,1 0-4 0,0 2 2 16,-1 0-3-16,-3 2-7 0,0-1-23 0,-1 2-38 15,0 2-71-15,-5 0 32 0</inkml:trace>
  <inkml:trace contextRef="#ctx0" brushRef="#br0" timeOffset="66799.75">7027 12732 247 0,'5'2'286'16,"2"1"-17"-16,-4-2-18 0,1 1-15 0,-1-1-17 15,-3-1-20-15,5 2-20 0,-5-2-19 0,5 3-13 16,-5-3-20-16,4 2-13 0,-4-2-9 0,0 0-6 16,0 0-9-16,0 0-17 0,6 1-4 0,-6-1-22 15,0 0-19-15,0 0-20 0,0 0-35 0,0 0-36 16,0 0-47-16,0 0-38 0,0 0-44 0,-20-2-211 15,12 1-435-15,-1-1 193 0</inkml:trace>
  <inkml:trace contextRef="#ctx0" brushRef="#br0" timeOffset="71816.39">5183 10879 47 0,'0'0'355'0,"-9"0"-15"0,9 0-4 16,-8 0-5-16,8 0-12 0,-6 0-12 0,6 0-7 15,0 0-8-15,-10 0-13 0,10 0-4 0,-7 2-9 16,7-2-4-16,-6 2-10 0,3 0-5 0,0 2-5 15,3-4-12-15,-4 5-7 0,4-5-6 0,-3 3-10 16,3-3-1-16,-3 2 0 0,3-2 4 0,0 0-2 0,0 0 7 16,0 0 3-16,0 0-7 0,0 0-1 15,0 0-13-15,2-13-12 0,-1 6-13 0,1-3-11 16,3 1-8-16,-3-5-4 0,2-2-9 0,-1-2-117 16,0 3-23-16,4-3 0 0,-2 0 0 0,0-1 0 0,-1 2 0 15,-2-1 0-15,1-1 0 0,-2 3 0 16,2 4 0-16,-2 1 0 0,2 1 0 0,-2 1 0 0,-1 3 0 15,0-1 0-15,1 2 0 0,-2 1 0 16,1 1 0-16,0 3 0 0,1-5 0 0,-1 5 0 0,0 0 0 16,0 0 0-16,0 0 0 0,4 17 0 0,0-8 0 15,0 4 0-15,1 3 0 0,-4 5 0 0,8 4 0 16,-2 2 0-16,-5-1 0 0,7 0 0 0,-4 2 0 16,-1-3 0-16,2 3 0 0,0-3 0 0,-1 0 0 15,1 1 0-15,-1-2 0 0,0 1 0 0,-2-6 0 16,-1 1 0-16,3-2 0 0,-1 0 0 0,0-2 0 15,0 0 0-15,-3-5 0 0,2 0 0 0,-1-1 0 16,1 0 0-16,-1-5 0 0,0 2 0 0,-2-1 0 16,1-2 0-16,-1-1 0 0,-1 0 0 0,1-3 0 15,0 0 0-15,0 0 0 0,-5 2 0 0,5-2 0 16,0 0 0-16,-13-7 0 0,6 5 0 0,0 0 0 16,-1-2 0-16,0-1 0 0,-4 2 0 0,3 0 0 15,-4 1 0-15,8 0 0 0,-7 0 0 0,6 0 0 16,-3 1 0-16,1-1 0 0,3 1 0 0,0 0 0 15,5 1 0-15,-9-1 0 0,9 1 0 0,-7 0 0 16,7 0 0-16,0 0 0 0,0 0 0 0,0 0 0 16,0 0 0-16,0 0 0 0,0 0 0 0,0 0 0 15,11-7 0-15,-2 2 0 0,1-1 0 0,0 0 0 16,2 0 0-16,2-3 0 0,2 1 0 0,-4 1 0 16,3 0 0-16,-3 0 0 0,1-1 0 0,-4 3 0 15,0-3 0-15,1 1 0 0,-3 3 0 0,-2-3 0 16,1 2 0-16,0 0 0 0,-5 1-234 0,6-1-32 15,-5 1-41-15,2-2-38 0,-4 4-41 0,1-2-48 0,-1 4-53 16,2-5-59-16,-2 5-319 0,2-4-936 0,-1 1 415 16</inkml:trace>
  <inkml:trace contextRef="#ctx0" brushRef="#br0" timeOffset="72198.92">5468 10812 17 0,'0'-4'424'0,"0"4"11"0,-4-7-5 15,3 5 1-15,-1-4-1 0,-1 4-13 0,3 2 3 16,-3-5-26-16,3 5-19 0,0 0-21 16,-2-2-24-16,2 2-41 0,0 0-26 0,0 0-17 15,0 0-9-15,-5 9-9 0,2 1-11 0,-1-2-5 0,3 6-9 16,-4 1-14-16,5 3-10 0,-4 3-12 0,3 5-2 15,0 1-4-15,-2 1-17 0,3 1 0 0,0 0-6 16,-1 2-5-16,1 2-2 0,-3-1-10 0,2-1-5 16,-3 3-65-16,3-3-51 0,-2-2 0 0,-1 1 0 15,3-1 0-15,-4-2 0 0,1 1 0 0,3-3 0 16,-3 0 0-16,0-5 0 0,4-1 0 0,-4-1 0 16,3-3 0-16,1 2 0 0,-3-7 0 0,3 0 0 15,0-4 0-15,-1 2 0 0,1-4 0 0,0 1 0 16,0-2 0-16,0-3 0 0,0 0 0 0,0 0 0 15,0 0 0-15,0 0 0 0,-4-17-271 0,7 7-210 16,-6-2-93-16,6-3-91 0,-3-2-369 0,1-2-1119 16,3 0 495-16</inkml:trace>
  <inkml:trace contextRef="#ctx0" brushRef="#br0" timeOffset="72882.11">5597 11227 43 0,'0'0'376'0,"0"0"-5"0,0 0-13 0,0 0-11 15,0 0-7-15,0 0-13 0,0 0-11 0,0 0-10 16,0 0-10-16,0 0-10 0,0 0-3 0,4-8-7 16,-4 8-1-16,1-3-8 0,-1 3-10 0,0 0-5 15,0-5-15-15,0 5-7 0,0 0-15 0,-1-7-13 16,2 4-14-16,-1 3-8 0,3-3-14 0,-1 1 3 15,1-1-20-15,-3 3-8 0,5-7-9 0,-1 4-9 16,2 0-1-16,-2 2-23 0,0-3-3 0,-3 1-15 16,6 0-5-16,-2 2-3 0,-5 1-10 0,11-1-5 15,-4 1-12-15,-1 0-4 0,-6 0-6 0,13 2-11 0,-6 1 9 16,-1-2-4-16,3 4-4 0,-3-3 1 16,1 1-7-16,-1 1-4 0,1 1 4 0,1 0-1 15,-2-1-2-15,1 5-9 0,-3-2 3 0,-1 2 4 16,0-3 3-16,1 4-13 0,-3-5-5 0,3 3 0 0,0 2 0 15,-4 1 0-15,-3 1 0 0,3 0 0 0,0-1 0 16,-1 0 0-16,-1-2 0 0,-1 2 0 0,2 0 0 16,-2 1 0-16,-1-1 0 0,0-2 0 0,2 2 0 15,-3-2 0-15,3 1 0 0,-3-2 0 0,3 4 0 16,-1-3 0-16,-1 0 0 0,2-4 0 0,1 3 0 16,-2-2 0-16,2-2 0 0,-2 3 0 0,0-1 0 15,2-2 0-15,0 2 0 0,0-1 0 0,-4 0 0 16,2 0 0-16,1-2 0 0,0 3 0 0,0-1 0 15,0 1 0-15,1-4 0 0,-1 1 0 0,-1 3 0 16,0-4 0-16,3-2 0 0,-2 7 0 0,1-4 0 16,1-3 0-16,-3 6 0 0,3-6 0 0,0 4 0 15,0-4 0-15,-4 2 0 0,4-2 0 0,0 0 0 16,-1 3 0-16,1-3 0 0,0 0 0 0,0 0 0 16,0 0 0-16,0 0 0 0,19-5 0 0,-10 0 0 15,2 0 0-15,-1-1 0 0,5-1 0 0,3-2 0 16,0 4 0-16,-3-4 0 0,1 0 0 0,1 1 0 15,1 1 0-15,-1-1 0 0,-2 0 0 0,-2 3 0 16,0 2 0-16,-3-1 0 0,1 2 0 0,1-1 0 16,-6 0 0-16,1 0 0 0,-1 1 0 0,0 1 0 15,-1-1 0-15,-1 0 0 0,-4 2 0 0,8-1 0 16,-8 1 0-16,0 0 0 0,4-3 0 0,-4 3-276 16,0 0-383-16,0 0-551 0,0 0-1310 0,0 0 580 15</inkml:trace>
  <inkml:trace contextRef="#ctx0" brushRef="#br0" timeOffset="74048.42">8359 11112 252 0,'0'0'418'0,"0"0"12"0,6-2-2 15,-6 2 4-15,0 0-9 0,0 0-12 0,0 0-9 16,0 0-11-16,1-5-19 0,-1 5-21 0,2-4-17 16,-4 0-17-16,2 0-22 0,0-3-5 0,0 0-22 15,0 0-20-15,2-3-16 0,-1-1-13 0,0 2-18 16,2-3-26-16,-2 1-1 0,3-1-16 0,-3 1-11 15,2 0-10-15,2 0-6 0,-4-2-9 0,4 2-8 16,-1 0-9-16,0-1-8 0,-4 1-8 0,0 6-61 16,4-1-28-16,-3 1 0 0,-1 2 0 0,1-2 0 15,2 2 0-15,-3 3 0 0,0 0 0 0,0 0 0 0,0 0 0 16,0 0 0-16,4 19 0 0,-7-9 0 16,2 7 0-16,1 1 0 0,-3 6 0 0,6 2 0 15,-2 0 0-15,-1 4 0 0,3-5 0 0,-2 1 0 16,3 2 0-16,-3-3 0 0,4 1 0 0,-1-6 0 0,-4-1 0 15,4 0 0-15,1-1 0 0,-2-1 0 0,-2 1 0 16,0-1 0-16,2-5 0 0,-2 0 0 0,-1-3 0 16,4 3 0-16,-4-3 0 0,4-2 0 0,-4-1 0 15,1 0 0-15,-1-1 0 0,1 0 0 0,-1-2 0 16,0 1 0-16,0-4 0 0,0 0 0 0,-6 1 0 16,6-1 0-16,0 0 0 0,-13-5 0 0,9 2 0 15,-1 0 0-15,0-1 0 0,0 0 0 0,0 0 0 16,1 1 0-16,0 0 0 0,0 0 0 0,0-1 0 15,1 0 0-15,3 4 0 0,-4-2 0 0,0 0 0 16,4 2 0-16,-2-4 0 0,2 4 0 0,0 0 0 16,-2-5 0-16,2 5 0 0,0 0 0 0,0 0 0 15,14-2 0-15,-10 0 0 0,2 1 0 0,5-1 0 0,0 0 0 16,2-2 0-16,0 1 0 0,0 0 0 16,-2-2 0-16,7 0 0 0,-6 0 0 0,-1-3 0 15,-1 0 0-15,-1 0-28 0,0-6-336 0,-3 4-44 16,-2 1-29-16,-1 0-41 0,-3 0-43 0,0 2-75 0,-3-3-298 15,-1-1-967-15,2 7 428 0</inkml:trace>
  <inkml:trace contextRef="#ctx0" brushRef="#br0" timeOffset="74532.12">8714 10971 228 0,'7'-2'277'15,"-7"2"9"-15,0 0 10 0,5-1 16 0,-5 1 9 16,4-4 22-16,-4 4 21 0,5-3 19 0,-5 3 14 16,0 0 13-16,0 0-1 0,0 0 3 0,0 0 3 15,0 0-21-15,0 0-18 0,0 0-22 0,0 0-24 16,0 0-25-16,1 10-15 0,-1-4-15 0,-3 5-16 16,2 0-17-16,-1 7-16 0,0 1-15 0,2 7-135 15,-2-1-76-15,1 6 0 0,-2-3 0 0,0 4 0 16,2-2 0-16,-3-1 0 0,3 1 0 0,-4-2 0 15,3 2 0-15,0 4 0 0,-3-9 0 0,4 5 0 16,-1-1 0-16,1-3 0 0,-1-6 0 0,2-1 0 16,0 2 0-16,0-3 0 0,-3 0 0 0,3-2 0 15,0-5 0-15,0 0 0 0,0-4 0 0,0 1 0 0,3-2 0 16,-2 0 0-16,-1-2 0 0,0-2 0 16,0-2 0-16,0 0 0 0,0 0 0 0,0 0 0 15,9-17 0-15,-6 8-367 0,0-3-156 0,3-4-53 16,0-3-49-16,-2-9-392 0,3 10-1102 0,3 2 488 0</inkml:trace>
  <inkml:trace contextRef="#ctx0" brushRef="#br0" timeOffset="74949.02">8852 11319 107 0,'5'-7'263'0,"-1"-1"22"0,-3 2 14 0,2 0 22 0,1-1 23 16,-3 1 22-16,2 0 18 0,-2 2 9 0,3-1 4 16,-3 1 12-16,2-2-11 0,-2 0-9 0,5 1-3 15,-2-1-18-15,3 3-13 0,-1-3-18 0,2 0-19 16,-1 0-15-16,2 2-23 0,2 1-24 0,0-2-24 15,0 1-23-15,0 2-24 0,3 1-20 0,-4 2-17 16,3-1-16-16,-4 3-13 0,1 5-76 0,0-2-43 16,0 1 0-16,-2 1 0 0,-2 6 0 0,2-3 0 15,-7 3 0-15,3 2 0 0,0 0 0 0,-7-4 0 16,2 5 0-16,-3 2 0 0,-2 0 0 0,2-1 0 16,-4 0 0-16,2 0 0 0,-3 0 0 0,0 0 0 15,0-2 0-15,0-1 0 0,2-3 0 0,-2 2 0 16,4-3 0-16,-2-3 0 0,3-3 0 0,-1 2 0 15,1-2 0-15,2-2 0 0,-1 3 0 0,2-4 0 16,1-2 0-16,0 5 0 0,0-5 0 0,0 0 0 0,10 1 0 16,-10-1 0-16,16-3 0 0,-7 0 0 15,3-1 0-15,1 0 0 0,1 1 0 0,1-2 0 16,7 2 0-16,-1-4 0 0,3 1 0 0,-2 2 0 16,-1-1 0-16,-3 0 0 0,0 3 0 0,-2-7 0 0,-4 5 0 15,-2 1 0-15,2-3 0 0,-4 4 0 16,-1-1 0-16,-2 1 0 0,2 1 0 0,-5-2 0 0,-2 3 0 15,4-2 0-15,-4 2 0 0,0 0-204 0,0 0-437 16,0 0-584-16,0 0-1326 0,-13 10 587 0</inkml:trace>
  <inkml:trace contextRef="#ctx0" brushRef="#br0" timeOffset="75483">8117 12043 209 0,'-5'1'497'16,"5"-1"6"-16,-3 3-3 0,3-3-10 0,-7 1-6 15,7-1-19-15,0 0-14 0,0 0-30 0,0 0-18 16,0 0-28-16,0 0-26 0,0 0-32 0,0 0-36 15,14-7-39-15,-5 5-13 0,1-4-48 0,-1 3-52 16,5-3-53-16,3 1-55 0,2 1-69 0,-5 1-77 16,-4-2-83-16,2 3-59 0,-2 2-49 0,-2 0-39 15,-8 0-30-15,6 1-36 0,-6 3-329 0,0-4-812 16,-5 11 359-16</inkml:trace>
  <inkml:trace contextRef="#ctx0" brushRef="#br0" timeOffset="75616.39">8194 12078 1411 0,'-13'14'72'0,"-2"-1"58"15,2 2 33-15,-1 0 28 0,3-6 21 0,-1 3 24 16,5 0 16-16,0-5 6 0,2 3 7 0,1-3 9 15,3 1 6-15,-1 0 6 0,4-4-5 0,2 1-12 16,-1-1-18-16,5-2-26 0,2 1-18 0,3-1-23 16,0-3-19-16,6-1-31 0,0-1-52 0,-2-2-60 15,2 0-92-15,-1-3-101 0,4 1-91 0,-3 0-108 16,0-1-111-16,0-1-269 0,0-2-812 0,-2 3 360 16</inkml:trace>
  <inkml:trace contextRef="#ctx0" brushRef="#br0" timeOffset="75999.72">8552 12019 38 0,'-3'-4'443'0,"3"4"22"0,0-7 11 0,-1 4 7 16,1 3-3-16,0 0 2 0,-6-4-7 16,6 4-19-16,-2-3-23 0,2 3-32 0,0 0-30 15,0 0-30-15,0 0-23 0,0 0-10 0,-7 9-22 0,5-1-27 16,0 1-13-16,1 4-32 0,-2 1-19 0,3 3-29 15,0 0-8-15,0 1-16 0,3 0-13 0,0 1-10 16,1-1-10-16,3-1-14 0,-1 0-9 0,4 7-69 16,-1-8-17-16,3-2 0 0,-1-3 0 0,0-3 0 15,2 3 0-15,-1-5 0 0,-2-1 0 0,3-2 0 16,0-3 0-16,-2-1 0 0,1-1 0 0,-2-3 0 16,0-1 0-16,0-1 0 0,2-5 0 0,-3 1 0 15,0-2 0-15,-1-2 0 0,-3 1 0 0,1-1 0 16,-3-5 0-16,-2 1 0 0,-1-2 0 0,-1 2 0 15,-3-6 0-15,-3 0 0 0,1 6 0 0,-4-6 0 0,-2 3 0 16,3 6 0-16,-2 3 0 0,-2 2 0 16,3 3 0-16,-2 3 0 0,-3 1 0 0,2 4 0 15,-1 2 0-15,1 1 0 0,-2 5 0 0,1 1-120 16,6-2-304-16,-2 4-96 0,5-1-112 0,2 0-451 0,1-2-1172 16,3 2 518-16</inkml:trace>
  <inkml:trace contextRef="#ctx0" brushRef="#br0" timeOffset="76166.55">8974 12103 3877 0,'0'0'602'0,"2"1"-150"16,-2-1-31-16,0 0-34 0,0 0-39 0,0 0-45 0,0 0-61 16,0 0-50-16,0 0-45 0,-7-9-13 0,7 9-57 15,1-10-51-15,0 4-67 0,2-1-112 0,3 0-135 16,-4-3-117-16,5 1-130 0,-2-1-430 15,2 3-1044-15,-1 1 462 0</inkml:trace>
  <inkml:trace contextRef="#ctx0" brushRef="#br0" timeOffset="76531.98">9238 11929 16 0,'0'0'554'0,"-5"-4"11"0,5 4-12 15,-8-2-21-15,1 0-25 0,0 2-24 0,1 0-21 16,-4-2-26-16,2 4-25 0,2-2-31 0,1 1-38 16,-2 1-28-16,3 0-27 0,-2 4-31 0,3 1-10 15,0-2-27-15,1 4-29 0,1 2-9 0,4 0-22 16,-2 0-8-16,4-2-21 0,3 6-2 0,-2-3-25 16,2-3-7-16,3 3-8 0,2-2-7 0,0 1-10 15,2-1-12-15,1 1-6 0,0-3-6 0,-1 1 4 16,2-3-11-16,0-1-40 0,-2 1 0 0,-1 1 0 0,0-1 0 15,-1-2 0-15,0 0 0 0,-3 1 0 0,0 1 0 16,-2-2 0-16,-1 2 0 0,-2-1 0 16,-2 1 0-16,1-2 0 0,-3 3 0 0,-2 0 0 15,1 0 0-15,-4 3 0 0,0-3 0 0,-2 1 0 0,-4-1 0 16,2 4 0-16,-4 0 0 0,-2-2 0 16,4 0 0-16,0-2 0 0,-4-1-91 0,4-1-92 15,-3-2-70-15,4-2-83 0,0 1-68 0,1-5-73 0,-3 1-88 16,-1-3-416-16,5-3-1062 0,-1-3 470 0</inkml:trace>
  <inkml:trace contextRef="#ctx0" brushRef="#br0" timeOffset="76731.95">9243 11869 112 0,'-1'-3'518'0,"-2"1"23"15,3 2 18-15,-6-3-7 0,6 3-15 0,-3-4-27 16,3 4-26-16,0 0-29 0,8-3-32 0,-4-3-30 15,6 3-43-15,3-3-34 0,5 2-27 0,1-5-35 16,0 2-40-16,-2-1-53 0,11-1-71 0,-9-1-76 16,-1 2-102-16,1 0-111 0,0 0-106 0,-8 1-132 15,0-1-521-15,-2 2-1036 0,0 1 458 0</inkml:trace>
  <inkml:trace contextRef="#ctx0" brushRef="#br0" timeOffset="77565.86">4709 12039 102 0,'0'0'458'0,"0"0"-4"16,0 0-10-16,0 4-12 0,0-4-17 0,0 0-12 15,0 0-3-15,5 3-19 0,-5-3-20 0,8 0-23 16,-8 0-27-16,11-2-20 0,-2 1-30 0,0-2-28 16,5 0-24-16,-2 1-20 0,2-2-17 0,2-3-49 15,-4 5-34-15,6-4-45 0,-5 4-44 0,-1-2-54 16,-1 0-75-16,0 3-53 0,-5 1-47 0,2 0-36 15,-8 0-37-15,5 3-38 0,-5 2-26 0,-4 1-30 16,-3 3-246-16,-7 0-694 0,-2 4 307 0</inkml:trace>
  <inkml:trace contextRef="#ctx0" brushRef="#br0" timeOffset="77715.38">4755 12144 763 0,'-13'16'104'0,"4"-3"30"0,-1-1 16 16,1 2 16-16,1-3 21 0,3 0 12 0,0-3 7 16,4-1 13-16,1 0 13 0,-3-2 12 0,3-1 12 15,3 1 12-15,-2-2 0 0,4 0 0 0,3-3-9 16,-2 0-12-16,3-3-17 0,4 2-19 0,-3-1-17 15,4-3-24-15,6 0-19 0,-4-2-44 0,3 0-38 16,-2 1-56-16,2-3-61 0,-2 1-76 0,2 2-72 16,-4-1-75-16,-1 0-74 0,0-2-378 0,-1 0-781 15,1 1 346-15</inkml:trace>
  <inkml:trace contextRef="#ctx0" brushRef="#br0" timeOffset="78098.7">5147 11983 66 0,'0'-5'433'0,"0"0"24"16,0 5 3-16,-1-5 5 0,2 1 1 0,-1 4-10 15,0 0-19-15,-1-6-25 0,1 6-28 0,0 0-32 16,0 0-38-16,0 0-28 0,0 0-31 0,0 0-5 16,0 0-29-16,-3 14-15 0,6-3-19 0,-3 0-7 15,1 2-24-15,2 3-16 0,0 2-21 0,0-3 9 16,5 2-23-16,-3-1-14 0,3-2-5 0,-3 1-13 0,0 2 0 15,4-8-7-15,-4 2-8 0,4-1-2 16,-4-2 4-16,6 0-5 0,-4-2-9 0,2-2 2 16,-1-3-3-16,3 1 5 0,-3-2-2 0,-1 0 14 15,2-2-4-15,2 0 0 0,-4-3 7 0,1-4-3 0,-1 4-3 16,0-6-22-16,-1 1-37 0,2-4 0 16,-3-3 0-16,0 2 0 0,-1-2 0 0,-4-1 0 15,0-1 0-15,0-1 0 0,-4-5 0 0,2 6 0 16,-5-1 0-16,4-5 0 0,-4 8 0 0,1-1 0 0,-1 4 0 15,0 4 0-15,-1 1 0 0,3 0 0 0,-2 2 0 16,1 4 0-16,-2 0 0 0,-2 3 0 0,4 1 0 16,-6 3 0-16,-3 5 0 0,7-4-202 15,-4 10-295-15,0-3-116 0,3 1-534 0,4-1-1242 0,0 0 549 16</inkml:trace>
  <inkml:trace contextRef="#ctx0" brushRef="#br0" timeOffset="78316.03">5607 12024 4218 0,'0'0'579'16,"7"-2"-236"-16,-6-1-37 0,3 0 17 0,-4 3-36 16,5-6-39-16,-5 2-55 0,1 2-39 0,-1-4-29 15,0 1-11-15,3 0-26 0,-2 2-40 0,2-3-38 16,-3 2-46-16,1-2-81 0,-1 1-113 0,4 0-101 15,-4 3-95-15,0-3-102 0,1 1-367 0,-1 4-969 16,3-6 428-16</inkml:trace>
  <inkml:trace contextRef="#ctx0" brushRef="#br0" timeOffset="78682.07">5799 11868 3148 0,'0'0'427'0,"-8"-5"-100"0,7 4 31 0,1 1 0 15,-5-6-28-15,-1 5-32 0,6 1-26 0,-7-1-35 16,4-2-24-16,3 3-3 0,0 0-13 0,-7-1-21 16,7 1-12-16,-4-2-23 0,4 2-10 0,-5 6-14 15,4-4-7-15,1-2-4 0,1 8-7 0,-1-2-7 16,3 2-8-16,0-1-5 0,3 1-10 0,0 0-13 16,0 1 8-16,2-1-8 0,1 0-8 0,-3 1-3 15,7-2-5-15,-4 2-8 0,3-2 0 0,2 3 9 16,-4-3-12-16,3 0-24 0,-3-2-5 0,-1 1 0 15,1 1 0-15,0-2 0 0,-1 0 0 0,1 1 0 0,-2 1 0 16,0-2 0-16,1 0 0 0,-3 1 0 0,0-3 0 16,2 3 0-16,-4 0 0 0,0-1 0 15,1 1 0-15,-4-2 0 0,3 3 0 0,-4-3 0 0,-1 1 0 16,1 0 0-16,-4 1 0 0,0-1 0 0,-2-1 0 16,1 2 0-16,-2-1 0 0,2-1 0 0,-4 1 0 15,0-1 0-15,1-1-79 0,1 1-57 0,-3-4-52 16,1 1-53-16,1-1-78 0,-1-1-73 0,0-3-76 15,3-1-86-15,-4-2-415 0,6-3-1050 0,-1 1 464 16</inkml:trace>
  <inkml:trace contextRef="#ctx0" brushRef="#br0" timeOffset="78866.36">5808 11840 35 0,'-9'-1'527'0,"9"1"16"0,-8-1 14 0,8 1-4 15,0 0-16-15,-5-1-18 0,5 1-12 0,0 0-23 16,8-7-30-16,-3 2-30 0,6 0-33 0,1 0-30 16,-3-3-36-16,9-2-32 0,-4 0-28 0,5 2-54 15,-2-2-69-15,-2 1-78 0,2-1-104 0,-6 3-127 16,3-3-163-16,-2 3-177 0,-1 1-518 0,-2 1-1111 16,0 2 492-16</inkml:trace>
  <inkml:trace contextRef="#ctx0" brushRef="#br0" timeOffset="82682.42">4828 8328 81 0,'0'0'161'16,"0"0"5"-16,-4-3 0 0,4 3-12 16,-1-3 5-16,1 3-4 0,-4-5 2 0,4 5 0 0,-1-3 3 15,1 3 1-15,-2-6 3 0,2 6 5 0,-1-3 6 16,1 3 6-16,0 0 6 0,0-5 1 0,-2 2 1 15,2 3 3-15,-3-5-2 0,3 5-10 0,-1-6-4 16,1 6 7-16,-2-4-8 0,2 4-3 0,-1-6-13 16,1 3-6-16,0 3-9 0,0 0-6 0,-2-4-1 15,2 4-8-15,0-5-12 0,0 5-9 0,0 0-14 16,0 0-13-16,0 0-8 0,0 0-4 0,0 0-1 16,0 0 2-16,1 17-1 0,-1-6-2 0,-1 5 0 15,-2 4-1-15,2-1 4 0,-3 5-5 0,-5 5 10 16,5-1-9-16,-1 3 3 0,-1-4-3 0,-1 4-3 15,1 1-4-15,-2-1 2 0,2-2-3 0,2-2-8 0,0 4-7 16,0-2-5-16,0-3 1 0,-1-1-5 16,4-6-2-16,1-1-2 0,-4 0-1 0,3-1-4 15,1-4 1-15,-3-2-6 0,3-3-1 0,0-1 0 16,0-1-2-16,0 1 0 0,0-4 13 0,0 2 20 16,0-5 31-16,-1 3-4 0,1-3 2 0,0 0-9 15,0 0-7-15,5-14-7 0,-2 4-5 0,-1-3-6 16,6-2-10-16,-6-11 5 0,2 1-3 0,4-1-8 15,-4-3-6-15,6-1 3 0,-2 0 13 0,-3-1-18 16,0-1-7-16,3 0 1 0,-3-1 2 0,0-1-2 0,-1 3-9 16,-3-1 0-16,5 4 1 0,0 2 0 15,-4 1-7-15,1 6 8 0,-2 1-8 0,3-1 7 16,-3 2 0-16,0 1 2 0,-1 5 5 0,0 1 2 16,4 2 8-16,-4-1 5 0,1 2 4 0,-1 1-25 0,0 1-8 15,2 0 0-15,-2 2 0 0,0 3 0 16,1-9 0-16,-1 8 0 0,0 1 0 0,0-5 0 15,0 5 0-15,0 0 0 0,0 0 0 0,0 0 0 16,9 6 0-16,-5-1 0 0,0 2 0 0,-1-1 0 0,2 3 0 16,2 0 0-16,1 2 0 0,2 2 0 0,-3-3 0 15,2 3 0-15,3 3 0 0,-2-2 0 0,-5-1 0 16,6 2 0-16,1 0 0 0,-3 2 0 0,0 0 0 16,4 0 0-16,-3-3 0 0,-1 3 0 0,0-2 0 15,0 4 0-15,0-3 0 0,-1 2 0 0,0-1 0 16,0-1 0-16,-1 2 0 0,3-1 0 0,-5 1 0 15,1-2 0-15,-1 1 0 0,2-2 0 0,-2-1 0 16,0-2 0-16,-3 0 0 0,2-1 0 0,0-1 0 16,0 0 0-16,-1 0 0 0,1-3 0 0,-2-1 0 15,2 2 0-15,0-4 0 0,-1 1 0 0,1-1 0 16,0 2 0-16,0-3 0 0,0 0 0 0,-3-1 0 16,3 1-80-16,-3 0-54 0,-1-3-18 0,0 0-22 15,4 5-25-15,-4-3-30 0,0-2-48 0,0 0-47 16,0 0-40-16,0 0-45 0,0 0-43 0,0 0-42 15,-5-14-324-15,0 9-885 0,-2-3 392 0</inkml:trace>
  <inkml:trace contextRef="#ctx0" brushRef="#br0" timeOffset="82916.42">4873 8617 166 0,'-4'-1'413'15,"-3"0"7"-15,7 1-17 0,-7-1-9 0,7 1-14 16,-7-1-15-16,7 1-24 0,0 0-19 0,0 0-12 16,7-8-15-16,-1 6-11 0,-1-1-27 0,3 1-21 15,2-1-19-15,0-3-22 0,3 0-20 0,2 1-15 16,3-2-15-16,0-1-16 0,4 2-18 0,-4 0-41 16,0 0-34-16,0-1-26 0,-2 2-41 0,-3 3-36 15,2-5-62-15,-4 3-56 0,-1-1-54 0,-5 4-84 0,0 0-100 16,-4-2-317-16,-1 3-801 0,0 0 355 15</inkml:trace>
  <inkml:trace contextRef="#ctx0" brushRef="#br0" timeOffset="87098.68">13481 12711 180 0,'0'0'434'0,"0"0"16"0,0 0-11 0,0 0-3 16,-5 2-13-16,5-2-7 0,0 0-10 0,0 0-16 16,0 0-14-16,0 0-17 0,1 5-14 0,-1-5-15 15,0 0-1-15,0 0-9 0,0 0-12 0,0 0-13 16,2 4-18-16,1-3-15 0,1 2-18 0,3-3-18 16,-1 3-19-16,5-3-20 0,0 0-20 0,2 1-16 0,6-3-10 15,1 2-48-15,2-5-93 0,6 3 0 16,-6 0 0-16,7-2 0 0,-7 1 0 0,0-1 0 0,-1 1 0 15,0-1 0-15,-5 1 0 0,-2 1-46 0,-3 0-120 16,-4 1-26-16,2-2-35 0,-5 2-60 0,1 0-36 16,-5 1-47-16,0 0-43 0,0 0-41 15,0 0-45-15,0 0-370 0,0 0-942 0,-30 3 416 0</inkml:trace>
  <inkml:trace contextRef="#ctx0" brushRef="#br0" timeOffset="87349.81">13591 12829 127 0,'-11'5'399'0,"4"-2"13"0,-2-1 20 16,2 3 8-16,0-3-1 0,1-1 1 0,-1 2-11 16,1-2-8-16,2 0-22 0,4-1-19 0,0 0-16 15,0 0-26-15,-6 3-17 0,6-3-3 0,0 0-37 16,0 0-17-16,24-4-27 0,-14 1-21 16,4 2-20-16,-1-1-19 0,6 0-16 0,-5-2-24 0,5 0-10 15,1 1-20-15,-1 0-16 0,-6 0-26 0,1 0-13 16,-1 1-17-16,-3 0-16 0,-1-2-5 0,-3 3-12 15,2-1-10-15,-2 1-16 0,-6 1-32 0,8 0-40 16,-8 0-60-16,2-1-63 0,-2 1-84 0,2-3-63 16,-2 3-68-16,0 0-71 0,0 0-441 0,0 0-1025 15,0 0 455-15</inkml:trace>
  <inkml:trace contextRef="#ctx0" brushRef="#br0" timeOffset="87499.69">14091 12814 504 0,'-8'4'557'0,"3"-1"-19"0,-3-1-41 15,3 1-52-15,0-1-59 0,-2-1-76 0,4 2-97 16,3-3-133-16,-8 2-169 0,8-2-215 0,0 0-220 16,0 0-565-16,0 0 250 0</inkml:trace>
  <inkml:trace contextRef="#ctx0" brushRef="#br0" timeOffset="92815.32">11338 9907 58 0,'-3'-4'510'16,"2"-2"-2"-16,0 2 2 0,0 0-14 0,-2 1-18 15,3 3-20-15,-1-4-27 0,1 4-14 0,0 0-12 16,0 0-16-16,0 0-8 0,0 0-14 0,11 7-19 16,-7-2-22-16,1 0-11 0,1 6-16 0,2 1-12 15,-1 5-14-15,0-2-20 0,1 1-17 0,2 2-22 16,-5-1-19-16,0 0-158 0,4 0-37 0,-2-2 0 16,-1 2 0-16,-2-3 0 0,1 1 0 0,-1-4 0 15,1 2 0-15,-3-2 0 0,1-2 0 0,1 1 0 16,0 0 0-16,-3-2 0 0,0-4 0 0,2 2 0 15,-2-2 0-15,3 0-336 0,-4-1-122 0,4 1-49 16,-4-1-55-16,0-3-493 0,9 0-1143 0,-9 0 506 0</inkml:trace>
  <inkml:trace contextRef="#ctx0" brushRef="#br0" timeOffset="93098.65">11647 9986 261 0,'4'-10'360'0,"-4"4"13"0,1-1 15 16,2 2 12-16,-6-1-4 0,6 3-8 0,-3 3-14 15,-3-5-9-15,3 5-6 0,0 0-5 0,0 0-11 16,-12 13-8-16,6-2-7 0,1-1-1 16,-1 2-19-16,2 5-6 0,-2 0-8 0,-2 7-19 0,2-4-7 15,-3 5-20-15,0 1-16 0,2-1-19 0,1 0-16 16,-3 2-19-16,3-1-12 0,-1 3-20 16,1-5-133-16,-2 1-13 0,3-6 0 0,0 6 0 0,0-7 0 15,0 2 0-15,-3-2 0 0,3 1 0 0,0-3 0 16,0 0 0-16,1-5 0 0,0 0 0 0,0-2 0 15,0 0 0-15,2-4 0 0,-1 1 0 0,2-1 0 16,1-2 0-16,-1 1-185 0,1-4-168 0,0 0-57 16,0 0-55-16,0 0-61 0,0 0-76 0,2-16-340 15,3 5-1020-15,2 0 451 0</inkml:trace>
  <inkml:trace contextRef="#ctx0" brushRef="#br0" timeOffset="93548.71">11725 10245 230 0,'0'-3'476'0,"0"3"20"0,0-6 17 0,0 6-1 16,0-5-9-16,0 5-4 0,-1-4-17 0,1 4-6 15,0-5-24-15,1 1-29 0,-1 4-28 0,4-6-24 16,1 4-30-16,-1-1-26 0,1-1-30 0,-1-1-26 16,9 1-29-16,-4 1-21 0,0-1-21 0,3 2-21 0,-1 1-18 15,1-3-17-15,0 3-44 0,1 0-88 16,-2 2 0-16,2 0 0 0,0 4 0 0,-2-1 0 15,-2-1 0-15,0 3 0 0,-1 2 0 0,-3 1 0 0,0 1 0 16,-1 1 0-16,-3 0 0 0,-1 5 0 0,0 0 0 16,-5 1 0-16,1-3 0 0,-1 2 0 15,-4 1 0-15,0 0 0 0,-1-1 0 0,0 0 0 16,0-3 0-16,3 2 0 0,-5-2 0 0,4-2 0 0,0-2 0 16,3-1 0-16,-2-1 0 0,4-2 0 0,-2 0 0 15,2-1 0-15,2 0 0 0,0-1 0 0,1-3 0 16,0 0 0-16,0 0 0 0,0 0 0 0,13 0 0 15,-4-3 0-15,2-1 0 0,1-2 0 0,5 2 0 16,2-2 0-16,8-2 0 0,1-2 0 0,-7 5 0 16,4-5 0-16,-4 5 0 0,-1-2 0 0,1 0 0 15,0 3 0-15,-4-1 0 0,2 2 0 0,-5 0 0 16,-1-1 0-16,-3 2 0 0,-1 1 0 0,-4-2 0 16,3 2 0-16,-3-3 0 0,0 3 0 0,-5 1 0 15,8 0 0-15,-8 0 0 0,6-1 0 0,-6 1 0 16,4-3 0-16,-4 3-137 0,0 0-314 0,0 0-65 15,5-1-95-15,-5 1-469 0,0 0-1169 0,5-3 517 16</inkml:trace>
  <inkml:trace contextRef="#ctx0" brushRef="#br0" timeOffset="94349.66">14809 9558 152 0,'1'-4'446'0,"-1"0"4"0,0 4-1 16,-1-7-6-16,1 7-7 0,1-5-23 0,-1 5-19 16,0-3-12-16,0 3-27 0,0 0-9 0,0 0-7 0,0 0-2 15,-1 14 0-15,2-8-7 0,1 1-9 0,0 4-9 16,1 5-11-16,1-2-11 0,1 2-14 16,2 2-12-16,0 1-15 0,-1-1-17 0,4 3-11 15,2 3-105-15,-5-6-116 0,5-1 0 0,-2 1 0 0,-3-1 0 16,4-2 0-16,0 0 0 0,0 1 0 0,-1-5 0 15,0 5 0-15,-3-5 0 0,-1-3 0 0,2 2 0 16,1-2 0-16,-4 0 0 0,-1-4 0 0,-1 3 0 16,0-3 0-16,1 1 0 0,-3-3 0 0,3 1-226 15,-4-3-314-15,0 0-102 0,0 0-489 0,4-14-1224 16,-3 8 541-16</inkml:trace>
  <inkml:trace contextRef="#ctx0" brushRef="#br0" timeOffset="94665.39">15154 9679 163 0,'0'-4'406'0,"0"-2"21"16,-4 1 9-16,4 0 1 0,-1 2-8 0,-2-1-16 15,3 4-10-15,-1-5-23 0,1 5-17 0,-3-3-7 16,3 3-7-16,0 0-4 0,-6 9 1 0,5-4-16 16,1 2-12-16,-4 3-6 0,-1 1-16 0,-1 6-15 15,-1-1-13-15,-3 2-19 0,-2 5-19 0,1 2-10 16,0-2-17-16,-1 1-10 0,0 2-155 0,-2 2-38 15,3 0 0-15,-3-1 0 0,1 2 0 0,-1-2 0 16,1-1 0-16,3 0 0 0,-3 1 0 0,4-3 0 0,0-6 0 16,3 0 0-16,-3-3 0 0,5 2 0 15,-1-1 0-15,-1-4 0 0,4-1 0 0,0-3 0 16,-1-1 0-16,2-1 0 0,1 1 0 0,0 0 0 16,0-5 0-16,0-2 0 0,0 3 0 0,0-3 0 0,0 0-78 15,0 0-404-15,14-10-67 0,-9 1-63 0,0-1-467 16,4 1-1168-16,5-4 517 0</inkml:trace>
  <inkml:trace contextRef="#ctx0" brushRef="#br0" timeOffset="95182.35">15195 10042 28 0,'4'-2'422'0,"-4"2"16"0,2-4 20 15,-2 4 12-15,2-3 0 0,-1 0-11 0,-1 3-6 0,4-4-4 16,-4 4-10-16,6-5-4 0,-2 2-16 0,2-2-14 15,3 0-18-15,2 0-21 0,-2-2-22 0,3 0-26 16,0 1-28-16,-1 1-28 0,3-1-23 0,-1 3-24 16,4-3-24-16,-6 2-22 0,3 2-104 0,-1-2-65 15,2 5 0-15,-3-2 0 0,-2 2 0 0,3 1 0 16,-3 1 0-16,-1 3 0 0,0-1 0 0,-1 2 0 16,-3 3 0-16,-3-1 0 0,1 2 0 0,-2 1 0 15,-2 4 0-15,-3 0 0 0,-2 2 0 0,-1 0 0 16,-3 1 0-16,-3 4 0 0,-2-2 0 0,2 1 0 15,-5-1 0-15,3 0 0 0,-2-6 0 0,3 5 0 16,-5 0 0-16,8-6 0 0,0 0 0 0,1-6 0 16,2 1 0-16,2-2 0 0,0 0 0 0,1-2 0 15,1-1 0-15,1-1 0 0,2 0 0 0,1-3 0 16,-1 5 0-16,1-5 0 0,7 1 0 0,-7-1 0 0,16-2 0 16,-5-1 0-16,3 0 0 0,5-1 0 0,3-2 0 15,5-1 0-15,0 1 0 0,0 0 0 16,-7 1 0-16,8-2 0 0,-6 4 0 0,5-4 0 15,-7 3 0-15,2-1 0 0,-3 3 0 0,-2-2 0 0,-2 1 0 16,-1 0 0-16,-1 2 0 0,-4-2 0 0,1 1 0 16,-2 1 0-16,-3 1 0 0,1-1 0 0,-6 1 0 15,8-1 0-15,-8 1 0 0,6 0 0 16,-6 0 0-16,7-2 0 0,-7 2 0 0,0 0 0 0,0 0 0 16,7 2 0-16,-7-2 0 0,0 0 0 0,4 2 0 15,-3 1 0-15,-1-3 0 0,4 3 0 0,-4-3 0 16,3 3 0-16,-3-3 0 0,2 3 0 0,-2-3 0 15,4 2 0-15,-4-2 0 0,0 0-107 0,0 0-1241 16,0 0-1459-16,0 0 645 0</inkml:trace>
  <inkml:trace contextRef="#ctx0" brushRef="#br0" timeOffset="104632.96">4990 7052 40 0,'0'0'65'0,"3"-7"-7"0,-2 4-10 0,-1 3 0 16,0-7-12-16,0 4-18 0,0 3-16 0,3-8-32 16,-6 5-18-16,3 3-51 0,0 0 22 0</inkml:trace>
  <inkml:trace contextRef="#ctx0" brushRef="#br0" timeOffset="105432.08">5010 6865 326 0,'0'0'351'0,"0"0"-15"0,0 0-17 16,0 0-20-16,0 0-10 0,0 0-10 0,0 0-6 15,0 0-14-15,7-3-11 0,-7 3-13 0,0 0-6 16,0 0-7-16,0 0-5 0,0 0-4 0,0 0-3 16,0 0 6-16,0 0-9 0,0 0 5 0,0 0-5 15,0 0-3-15,0 0-3 0,0 0 3 0,0 0 2 16,0 0 0-16,0 0-6 0,0 0-9 0,0-5-21 15,0 5-14-15,-5-7-10 0,3 3-7 0,0-2-15 16,1 0-10-16,-3-1-8 0,0-2-4 0,3 2 4 16,-4-3-5-16,2 1-9 0,2-1 2 0,-3-1-13 15,0 1-3-15,3 1-55 0,-3 4-23 0,4-2 0 16,-5 2 0-16,5 1 0 0,-1 1 0 0,1-2 0 16,0 5 0-16,-3-3 0 0,3 3 0 0,0 0 0 15,0 0 0-15,0 0 0 0,0 14 0 0,3-5 0 16,-2 1 0-16,8 5 0 0,-5 1 0 0,1 2 0 15,0-1 0-15,-1 1 0 0,1 6 0 0,5 0 0 16,-6-7 0-16,4 2 0 0,-2 0 0 0,2 0 0 16,-3-1 0-16,1 0 0 0,2-2 0 0,-2 1 0 15,2 0 0-15,-3-3 0 0,0 1 0 0,-1-3 0 16,1-2 0-16,-1 0 0 0,2-2 0 0,-2 2 0 16,-1-4 0-16,1 0 0 0,-1 1 0 0,0-2 0 15,-2 0 0-15,3-1 0 0,-1 0 0 0,-2 0 0 0,3-1-57 16,-2 0-228-16,-2-3-58 0,1 4-54 15,-1-4-46-15,4 3-68 0,-4-3-77 0,8-1-341 16,-8 1-1004-16,9-5 445 0</inkml:trace>
  <inkml:trace contextRef="#ctx0" brushRef="#br0" timeOffset="105816.36">5287 6960 380 0,'-3'-7'432'0,"-1"3"4"0,2-2 2 15,0 2-6-15,1-1-8 0,0 2-14 0,0-2-21 16,1 0-22-16,0 5-19 0,-3-4-25 0,3 4-20 16,-1-3-16-16,1 3-27 0,0 0-24 15,0 0-16-15,0 0-25 0,0 0-13 0,0 0-8 0,0 0-11 16,0 0-21-16,2 11-15 0,1-7-7 0,-2 2-13 16,0-1-12-16,1 1-9 0,0 0-9 0,2-1-11 15,-1 0-1-15,-1 0-9 0,1-1-5 0,-2 0-6 16,2 0-5-16,-2 1 1 0,-1-5-4 0,4 4-1 15,-4-2-1-15,0-2 3 0,1 3 0 0,-1-3 12 16,0 0-16-16,0 0 4 0,0 0 0 0,4-11-7 16,-2 6 0-16,-2-2 3 0,2 0-9 0,-2-3 3 15,1 1-8-15,-2 1-2 0,1 0 4 0,0 1-11 16,0 3 10-16,0 1 0 0,0-4-15 0,0 3 2 16,0 4-10-16,0 0-3 0,-2-4-13 0,2 4-5 15,0 0-18-15,0 0-23 0,0 0-26 0,-3 12-30 16,0-7-41-16,2 0-44 0,-2 0-63 0,4-2-55 15,-2 3-55-15,1-1-66 0,0-5-59 0,0 6-413 16,0-6-991-16,1 4 438 0</inkml:trace>
  <inkml:trace contextRef="#ctx0" brushRef="#br0" timeOffset="106283.6">5439 6574 360 0,'-4'-6'467'0,"0"1"-5"0,3-2-9 0,-3 4-14 16,3-1-16-16,1-1-22 0,-3 3-28 0,3 2-38 15,-1-5-21-15,1 5-31 0,0 0-27 0,-3-3-21 16,3 3-12-16,0 0-13 0,0 0-15 0,-5 14-17 16,5-8-16-16,0 1-10 0,0-3-15 0,0 4-12 15,0 3-11-15,0-4-11 0,0 2-9 0,3-1-8 16,-2-1-2-16,0 2-12 0,3-1-3 0,0-2-1 15,0 0 5-15,1-1-3 0,1-1-17 0,-2 1 4 16,2-1 0-16,1-2 6 0,-1 2-7 0,3-3-1 16,1 0-2-16,1 1-3 0,0-2-4 0,-1 2-3 15,1-1-5-15,1 0-5 0,0 2-5 0,-1-2-6 16,0 1-6-16,0 1-6 0,-2 0 6 0,1-1-13 16,-1 3 15-16,1 0-1 0,-2 0-4 0,1 1 5 15,-2 0-6-15,0 0-1 0,-2 1-5 0,2-1 5 16,-5 3 3-16,1 0-4 0,1 2-1 0,-3-1 4 15,-1-2-5-15,2 2 0 0,-4-3 1 0,2 3-3 16,-4-2 8-16,1 2 5 0,0-1-4 0,-3 1 6 16,0-2 3-16,0 2-3 0,-2-3 1 0,-1 3-6 15,1-4 2-15,-3 2-11 0,2-2 15 0,0-1-1 0,-1-1-17 16,0 1-37-16,1-1 2 0,-4-3-24 0,5 4-20 16,0-4-35-16,0 0-45 0,-1-1-47 15,9 0-38-15,-13-3-49 0,9-1-64 0,-2 2-46 16,1-4-52-16,2-1-58 0,-1 2-361 0,2-1-943 15,0-5 417-15</inkml:trace>
  <inkml:trace contextRef="#ctx0" brushRef="#br0" timeOffset="106599.65">5462 6562 194 0,'-4'-1'446'0,"4"1"1"15,-5-4 0-15,5 4-3 0,-4-2-10 0,4 2-9 0,0 0-16 16,-4-2-23-16,4 2-6 0,0 0-11 16,6-9-14-16,-2 5-11 0,2 1-25 0,0-2-18 15,1-1-26-15,4-1-18 0,-2-1-22 0,3-1-21 0,1 0-15 16,2-2-20-16,-2 0-19 0,3 1-14 0,-4 1-11 16,0-2-20-16,-1 4-4 0,-2 1-2 15,3-1 0-15,-6 0 4 0,-2 5 4 0,1-4-100 16,-1 2-17-16,0 1 0 0,-1-1 0 0,-2 1 0 0,0 0 0 15,-1 3 0-15,5-3 0 0,-2 1 0 0,-3 2 0 16,2-5 0-16,-2 5 0 0,0 0 0 0,0 0 0 16,0 0 0-16,0 0 0 0,0 0 0 15,4 9-110-15,-4-9-456 0,-9 8-687 0,4-2-1357 0,3-2 601 16</inkml:trace>
  <inkml:trace contextRef="#ctx0" brushRef="#br0" timeOffset="121865.83">7508 7071 30 0,'-3'1'296'0,"3"-1"-8"0,-4 5-10 0,3-1-8 15,1-4-11-15,-4 3 0 0,4-3-5 0,0 0 5 16,-2 3-3-16,2-3 6 0,0 0-5 0,0 0 4 0,0 0 1 16,0 0 3-16,0 0-2 0,0 0-2 15,0 0-8-15,0 0-11 0,0 0-11 0,0 0-18 16,0 0-13-16,7-16-15 0,-3 13-10 0,-1-4 0 16,1-2-23-16,2-1-12 0,-1 2-10 0,0-4-5 0,0 1-12 15,-1-7-11-15,4 3-11 0,-6 0 5 0,2 4-19 16,1-5 4-16,3 5-7 0,-7 1 7 0,3-1-3 15,-4 3 2-15,4-3-5 0,-3 6 4 0,2 0-6 16,-2 0 0-16,-1 0-5 0,0 1 3 0,3 0-27 16,-3 4-9-16,-3-4-1 0,3 4 1 0,0 0-5 15,0 0 1-15,0 0-17 0,0 0 11 0,0 21 2 16,-1-10-1-16,-2 2 4 0,2 3-3 0,-2-1-7 16,2 3-20-16,0 0 0 0,2 1 0 0,-2 1 0 15,-2-1 0-15,3 0 0 0,3 8 0 0,-6-3 0 16,3 1 0-16,0 0 0 0,0-1 0 0,3-6 0 15,-2 1 0-15,0 1 0 0,2 0 0 0,1-2 0 16,-3 0 0-16,2-1 0 0,-3 0 0 0,1-3 0 16,4-2 0-16,-5 0 0 0,5-1 0 0,-7 0 0 0,4 0 0 15,1-3 0-15,-3 1 0 0,0-4 0 16,0 1 0-16,0-1 0 0,0 0 0 0,0-1 0 16,-3-1 0-16,3-3 0 0,-2 5 0 0,-1-3 0 15,3-2 0-15,-9 3 0 0,4-3 0 0,5 0 0 16,-13 1 0-16,8-1 0 0,-3 1 0 0,8-1 0 0,-19 0 0 15,12 1 0-15,0-1 0 0,1 0 0 16,6 0 0-16,-15 0 0 0,8 2 0 0,3-2 0 16,4 0 0-16,-10 0 0 0,10 0 0 0,-8 0 0 0,8 0 0 15,0 0 0-15,-6 0 0 0,6 0 0 0,0 0 0 16,0 0 0-16,0 0 0 0,0 0 0 0,0 0 0 16,0 0 0-16,0 0 0 0,24-5 0 0,-13 5 0 15,2-3 0-15,0 1 0 0,1-1 0 0,3 1 0 16,2-1 0-16,-2 0 0 0,-3 1 0 0,-1 1 0 15,-2-3 0-15,2 1 0 0,-5 2 0 0,-2-1 0 16,3 2 0-16,-4-3 0 0,0 3 0 0,-5 0 0 16,9-1 0-16,-9 1 0 0,6-2 0 0,-6 2 0 15,4-1 0-15,-4 1-44 0,0 0-275 0,3-4-60 16,-3 4-76-16,0-6-93 0,1 2-527 0,0 1-1164 16,3-2 516-16</inkml:trace>
  <inkml:trace contextRef="#ctx0" brushRef="#br0" timeOffset="122231.89">7853 7167 425 0,'-4'-2'459'0,"4"2"10"0,-6-4 4 16,6 4-6-16,-8-2-1 0,8 2-11 0,0 0-10 15,-4-2-3-15,4 2-23 0,0 0-18 0,0 0-26 16,-5-1-15-16,5 1-28 0,0 0-19 0,0 0-28 16,0 0-24-16,0 0-18 0,0 0-24 0,0 0-16 15,0 0-18-15,0 0-24 0,0 0-11 0,19 4-15 16,-11-3-87-16,3-1-48 0,3 2 0 0,3-4 0 16,-3 1 0-16,3 0 0 0,3 2 0 0,-3-2 0 0,2-2 0 15,-4 2 0-15,1 1 0 0,-2-1 0 0,-3 1 0 16,2-2 0-16,-2 0 0 0,0 2 0 0,-4 0 0 15,5-2 0-15,-8 1 0 0,2 1 0 0,-1-1 0 16,-5 1 0-16,7-1 0 0,-2-2-62 0,-5 3-120 16,0 0-46-16,0 0-58 0,5-2-47 0,-5 2-43 15,0 0-38-15,0 0-50 0,0 0-52 0,0 0-373 16,-19 6-962-16,13-5 426 0</inkml:trace>
  <inkml:trace contextRef="#ctx0" brushRef="#br0" timeOffset="122548.8">7974 7027 47 0,'-1'-6'406'0,"-2"0"20"0,-1-3 4 16,3 2 6-16,-1 3 3 0,-2-3-1 0,1 1 0 16,2 2-5-16,1 0-6 0,-2 0-14 0,2 4-16 15,-2-6-29-15,2 6-18 0,-4-2-35 0,4 2-22 16,0 0-11-16,0 0-11 0,-3 8-9 0,3 0-13 15,0 1-18-15,-2 2-14 0,2 1-14 0,0 5-8 16,4 1-13-16,-4 3-139 0,4-1-43 0,-4 6 0 16,3 0 0-16,-1 0 0 0,2-2 0 0,0 2 0 15,-2-5 0-15,2-4 0 0,0 8 0 0,-1-6 0 16,-1-1 0-16,2-1 0 0,-3 1 0 0,3-2 0 16,-3 0 0-16,2-5 0 0,-1 1 0 0,2-3 0 15,-4 2 0-15,3-2 0 0,-2 0 0 0,0-3 0 16,2-1 0-16,-2-2 0 0,-1 2 0 0,0-2-138 15,0-3-447-15,0 0-660 0,0 0-1349 0,0 0 597 16</inkml:trace>
  <inkml:trace contextRef="#ctx0" brushRef="#br0" timeOffset="123798.61">8740 12651 308 0,'-12'1'384'0,"2"2"-7"0,1 0 3 0,-2-1-2 16,3-1 10-16,2-1 9 0,-2 4-1 0,-1-3 0 16,5 0-6-16,-1 2 0 0,0-2-14 0,5-1-12 15,-8 1-1-15,4 0-19 0,4-1-17 0,0 0-11 16,-6 3-22-16,6-3-12 0,-4 2-22 0,4-2-13 15,0 0-13-15,0 0-18 0,15 4-7 0,-3-3-34 16,6-4-175-16,0 2 0 0,10-1 0 0,4-3 0 16,1 3 0-16,4-3 0 0,0-1 0 0,3 2 0 15,-4-2 0-15,2-2 0 0,0 2 0 0,-2 1 0 0,-7-2 0 16,2 6 0-16,-13-4 0 0,4 2 0 0,-8 1 0 16,-5-1 0-16,-2 2 0 0,0-1 0 15,-1-1 0-15,-1 1 0 0,-5 2-52 0,0 0-281 16,0 0-50-16,0 0-41 0,-19-2-48 0,19 2-43 0,-22 4-43 15,6-2-351-15,-2 0-985 0,0 2 435 0</inkml:trace>
  <inkml:trace contextRef="#ctx0" brushRef="#br0" timeOffset="124048.46">8791 12731 106 0,'-17'6'384'0,"1"0"4"16,4-2 15-16,3-1 11 0,2 1 1 0,-1-3-16 15,4 1-18-15,0 0-11 0,4-2-7 0,0 0-14 16,0 0-13-16,12 3-17 0,0-4-25 0,6 1-19 15,4-3-12-15,6-1-29 0,4-1-20 0,0 0-25 16,3-2-15-16,1 1-19 0,-1 0-12 0,2 0-20 16,-1-1-12-16,0 2-6 0,-4-2-15 0,-4 2-4 15,-6 1-10-15,-2 2-13 0,-6-1-6 0,-1 0 1 16,-2 0-4-16,-3 2-6 0,-2 0-7 0,0 1-2 16,0-1-4-16,-6 1-5 0,6-1-4 0,-6 1-30 15,0 0-35-15,0 0-33 0,0 0-53 0,0 0-72 16,2-5-91-16,-2 5-86 0,0 0-113 0,0 0-517 15,0 0-1088-15,2-10 481 0</inkml:trace>
  <inkml:trace contextRef="#ctx0" brushRef="#br0" timeOffset="125198.62">8249 6945 294 0,'-1'-2'409'15,"-2"-2"4"-15,2 0-9 0,1 4-4 0,0 0-17 16,0-7-22-16,-3 5-20 0,3 2-21 0,0 0-21 0,0 0-12 16,0 0-8-16,0 0-9 0,0 16-10 0,3-9-5 15,-3 1-13-15,0 3-8 0,0 1-17 0,0 0-6 16,0 2-25-16,0 0-6 0,1 4-9 0,-2-2-9 15,1 2-17-15,1 2-12 0,-1-1-6 0,0-1 2 16,4-1-28-16,1 1-22 0,-5-7 7 0,4 6-8 16,0 0-8-16,1-1-7 0,0-3-8 0,1-2-14 15,1 0 8-15,2-3-5 0,-2 1 0 0,2-4 6 16,0 1-14-16,0-2 3 0,3 0-7 0,-2-2 2 16,0-1-11-16,2-1-4 0,-2-1 7 0,1-2-4 15,1-2-2-15,-6 1 9 0,7-1 3 0,-4-2-25 16,0 0-7-16,-1-4 0 0,3-1 0 0,-2-3 0 15,-1 1 0-15,-3-1 0 0,4-4 0 0,-5 2 0 16,-2-2 0-16,3-1 0 0,-3-5 0 0,2-1 0 0,-7 3 0 16,3-3 0-16,0 7 0 0,-4 0 0 15,0 0 0-15,-1 3 0 0,1 0 0 0,-2 5 0 16,0-4 0-16,-1 2 0 0,-2 2 0 0,-1 5 0 16,1 0 0-16,-1 2 0 0,-3 2 0 0,1 4 0 0,2 0 0 15,-2 4 0-15,0 0 0 0,-1 1 0 0,2 4 0 16,2-3 0-16,-1 1 0 0,2 1 0 0,1 0 0 15,1 1 0-15,1-1-115 0,0-1-275 0,4 1-71 16,-2-1-85-16,3 1-88 0,3-3-374 0,0 1-1091 16,2-1 482-16</inkml:trace>
  <inkml:trace contextRef="#ctx0" brushRef="#br0" timeOffset="125565.98">8727 7084 250 0,'3'-5'545'0,"-3"5"14"0,0 0 7 0,0 0-13 15,0 0-31-15,0 0-26 0,0 0-41 0,0 0-40 16,0 0-43-16,0 0-34 0,0 0-34 0,0 0-18 16,0 0-34-16,0 0-19 0,0 0-27 0,0 0-25 15,-5 14-13-15,2-8-22 0,3-2-8 0,0 4-14 16,0-2-16-16,0 0-9 0,0-1-22 0,0 1 11 15,0-2-14-15,0 3-7 0,0-4-9 0,3 1 1 16,-2-1-7-16,-1-3-5 0,1 5-4 0,-1-5-5 16,3 3 4-16,-3-3-5 0,0 0-1 0,0 0-6 15,8-8 2-15,-5 3-8 0,0 0-7 0,-1-2 6 16,1-2-2-16,1 0-11 0,-2 0-10 0,-1 1 0 0,1 1 0 16,-2 0 0-16,1 2 0 0,-1 0 0 15,0 0 0-15,0 5 0 0,-1-4 0 0,-3 2-49 16,4 2-34-16,0 0-28 0,-13 7-44 0,7-3-55 15,-1 1-50-15,0 1-63 0,0 1-55 0,2-1-54 0,-1 1-66 16,1-2-451-16,2 0-1028 0,2-1 455 0</inkml:trace>
  <inkml:trace contextRef="#ctx0" brushRef="#br0" timeOffset="125981.93">8967 6861 2940 0,'2'-5'275'0,"-1"-1"-52"0,0 0 31 16,-2 1 46-16,1 1-7 0,0 0-16 0,0 4-28 16,-4-6-32-16,3 3-24 0,1 3-6 0,-3-3-6 15,3 3-4-15,0 0-7 0,-5-1-10 0,5 1-8 16,0 0-2-16,-6 10-10 0,6-7-8 0,-3 2-11 16,1 2-17-16,0 3-2 0,2-3-2 0,2 1-16 15,-2 2-4-15,3 0-4 0,-1-1-9 0,0 0-10 16,2 1-2-16,2 0 0 0,1-2-4 0,-1 1-13 15,3-1-4-15,1 1 6 0,6-1-8 0,-5-2-5 16,7 2 1-16,-3 0-2 0,3-1-11 0,-5-1-10 16,5 0-11-16,-1 2-5 0,2-2 1 0,-3 3-18 15,0-3-5-15,-5-2-2 0,1 6-2 0,-3-4 2 16,-2 2 4-16,-1-2 2 0,-3 4 5 0,2-3 0 16,-5 3 1-16,-2 0 8 0,-2-2 0 0,0 0 5 15,-3 1 2-15,-1 0 7 0,-2-2 5 0,-1 0 3 16,-1 3-2-16,0-4-3 0,-2 3 0 0,-1-2 5 15,3 0-3-15,-3-2 6 0,5-3-16 0,-3-1-13 16,0 3-33-16,-1-3-33 0,0-1-42 0,2 0-54 16,2-1-51-16,-1-3-50 0,2 1-58 0,0-5-52 15,0 0-64-15,5-3-65 0,-1 0-286 0,1-2-874 16,0-3 387-16</inkml:trace>
  <inkml:trace contextRef="#ctx0" brushRef="#br0" timeOffset="126249.36">8975 6906 394 0,'0'0'416'0,"-5"-4"19"0,1 0 21 16,1 1 11-16,2-1-1 0,1 4-5 0,-4-5-24 15,4 3-15-15,0 2-19 0,4-10-17 0,1 6-22 16,0 0-14-16,7-2-21 0,-2-1-28 0,7 0-19 16,-6 0-29-16,8 0-23 0,-1 0-18 0,4 0-29 15,-4 0-12-15,1-1-18 0,1 0-18 0,-3 2-11 16,1 3-8-16,-1-1-21 0,-5 1-7 0,-1 0-26 0,-4-2-62 15,2 4 0-15,0-2 0 0,-5 1 0 0,1 0 0 16,-1 0 0-16,-4 2 0 0,6-2 0 16,-6 2 0-16,5-5-7 0,-5 5-119 0,0 0-48 15,0 0-54-15,0 0-59 0,0 0-54 0,0 0-76 0,0 0-83 16,0 11-101-16,0-11-318 0,0 0-995 0,0 0 441 16</inkml:trace>
  <inkml:trace contextRef="#ctx0" brushRef="#br0" timeOffset="128265.19">11105 10791 247 0,'-5'-6'379'0,"1"1"-18"0,3-1-3 16,-1 1 8-16,-1 2-11 0,3-1-4 0,-1-1-9 16,1 5-13-16,-2-4-20 0,1 0-16 0,1 4-16 15,0 0-7-15,0 0-12 0,0 0-8 0,0 0-12 16,8 11-9-16,-6-3-4 0,2 2-14 0,0 2-7 15,1 5-20-15,-1-5-17 0,1 5 5 0,0-2-35 16,0 1-7-16,4-1-12 0,-1 0-14 0,-2-3 3 0,3-3-6 16,1 0-14-16,5 0 0 0,1-2-1 15,0-1-2-15,1-4-10 0,0-3 2 0,2-2-9 16,-1-1 2-16,3 0-7 0,-2-3-4 0,0-2-16 0,0 0 14 16,-2-4-8-16,-1 4-3 0,0-3-5 0,-1 1 2 15,-1 2-5-15,0-5-1 0,-5 6-13 0,5-3-23 16,-6 3 0-16,-2 0 0 0,3 2 0 0,-4 2 0 15,2 2 0-15,-4 0 0 0,3 2 0 0,-6 0 0 16,7 3 0-16,3 0 0 0,-4 2 0 0,0 2 0 16,0 2 0-16,3-1 0 0,3 3 0 0,-3-1 0 15,5-1 0-15,-4 0 0 0,5-1 0 0,-2-2 0 16,1 2 0-16,-1-4 0 0,2-2 0 0,7-1 0 16,-4 0 0-16,1-2 0 0,-1-1 0 0,2-2 0 15,-2 1 0-15,4-3 0 0,-7 0 0 0,5-1 0 16,-1 0 0-16,-3 0 0 0,2-4 0 0,-1 4 0 15,1-3 0-15,-4 1 0 0,1-3 0 0,-1 4 0 16,-2 0 0-16,-2 2 0 0,1 2 0 0,0 0 0 0,-1-1 0 16,-2 4 0-16,-1 0 0 0,2-2 0 15,-2 5 0-15,0 0 0 0,3 3 0 0,-1 0 0 16,0-1 0-16,0 2 0 0,4 0 0 0,-4-1 0 0,4 1 0 16,-2-1 0-16,0 1 0 0,0-1 0 0,-1-2 0 15,2-2 0-15,0 1 0 0,0-1 0 0,-2-1 0 16,3-3 0-16,-3 1 0 0,2-1 0 0,-1-2 0 15,-2-3 0-15,3 0 0 0,-1 3 0 0,-2-4 0 16,1 1 0-16,2-6 0 0,-2 1 0 0,0 0 0 16,-1 0 0-16,-2-1 0 0,-1 6 0 0,-2-2 0 15,2 2 0-15,-3 2 0 0,-1 0 0 0,0 1 0 16,-2 0 0-16,0 5 0 0,-3-6 0 0,3 6 0 16,-10 0 0-16,10 0 0 0,-13 6-321 0,9-4-377 15,-5 1-498-15,2 3-1294 0,-1-2 572 0</inkml:trace>
  <inkml:trace contextRef="#ctx0" brushRef="#br0" timeOffset="129665.86">9337 6968 160 0,'0'0'260'0,"-3"6"0"15,2-3 6-15,1-3-2 0,-3 3 1 0,3-3 2 16,0 5 12-16,-1-2 8 0,1-3 10 0,0 5 11 16,0-5 9-16,0 0 0 0,-1 4 5 0,1-4 4 15,1 3-7-15,-1-3-4 0,0 0-14 0,0 0-10 16,0 0-12-16,5 3-13 0,-5-3-16 0,12 0-20 15,-1-3-30-15,3 1-20 0,3 1-17 0,3-3-15 16,2 0-16-16,0 2-17 0,7-4-7 0,-1 2-11 0,-6 1-22 16,0-1-13-16,-2 2-25 0,-1-1-9 0,0 0-14 15,-7 0-15-15,1 0-13 0,-2 3-5 16,-6-2-15-16,4 1-11 0,-5 0-14 0,1 0-21 16,-5 1-37-16,3-2-43 0,-3 2-45 0,0 0-49 0,0 0-34 15,0 0-33-15,0 0-28 0,0 0-37 0,-26 1-30 16,21-2-2-16,-1-1-12 0,6 2-272 0,-16 2-760 15,9-5 337-15</inkml:trace>
  <inkml:trace contextRef="#ctx0" brushRef="#br0" timeOffset="129898.53">9578 6933 968 0,'-5'-4'41'0,"0"1"52"16,-4-4 29-16,3-1 33 0,-2 0 23 0,0 0 31 15,2-2 29-15,-2-1 17 0,3 2 19 0,-3-1 16 16,3 2 22-16,-1-2 14 0,1 2 13 0,1 0 0 16,0 4 4-16,-1-2 3 0,1 1-3 0,2 0-10 15,-1 1-20-15,-1 1-32 0,4 3-29 0,-4-2-18 16,4 2-10-16,0 0-4 0,-3 12-4 0,1-2-13 15,2 6-12-15,0 1-16 0,0 2-11 0,4 7-12 16,0-1-90-16,-4 3-62 0,6-1 0 0,-2 0 0 16,0 1 0-16,1-3 0 0,-1 2 0 0,1 3 0 15,-1-5 0-15,1-6 0 0,-4 1 0 0,3-2 0 16,0 0 0-16,-3 1 0 0,2-1-131 0,-2-2-186 16,-1-4-54-16,1-1-58 0,2 0-45 0,-3-5-46 15,1-1-64-15,2-2-311 0,-2 0-968 0,-1-3 428 16</inkml:trace>
  <inkml:trace contextRef="#ctx0" brushRef="#br0" timeOffset="130298.9">9825 6831 401 0,'-1'-3'512'0,"-1"-3"16"15,1 2 2-15,-2-1-16 0,2 3-30 16,1 2-30-16,-3-5-36 0,3 5-38 0,0 0-31 15,0 0-18-15,0 0-14 0,0 0-25 0,-1 12-19 16,2-3-5-16,2 1-37 0,-2 2-12 0,2 0-23 0,1 4-20 16,0 2-9-16,2-2-19 0,0 0-18 15,-1 1-3-15,1-2-14 0,0-2-15 0,1 0-11 16,0 0-5-16,1 2-11 0,-1-3-4 0,1-3-6 16,2-1-1-16,-2 2-7 0,1-4-1 0,0 0-50 0,-3-4-2 15,6 0 0-15,-6-1 0 0,3-2 0 0,0-1 0 16,-1-1 0-16,1-4 0 0,0 1 0 0,-3-2 0 15,2 0 0-15,-2-3 0 0,3 2 0 0,-3-7 0 16,-1-1 0-16,-3-1 0 0,0 0 0 0,-3-8 0 16,1 6 0-16,-3-5 0 0,0-1 0 0,-3 8 0 15,1 1 0-15,-3 3 0 0,-1-2 0 0,0 3 0 16,1 4 0-16,-1 0 0 0,0 2 0 0,0 0 0 16,0 3 0-16,3 1 0 0,-2 1 0 0,-2 2 0 15,4 0 0-15,-3 2 0 0,2 1 0 0,3 2 0 16,-5 3-91-16,6-3-313 0,-1 6-92 0,1-4-97 15,3-1-509-15,1 4-1192 0,3-2 527 0</inkml:trace>
  <inkml:trace contextRef="#ctx0" brushRef="#br0" timeOffset="130533.23">10312 6902 197 0,'4'-6'537'0,"-4"6"12"0,-2-6 8 16,2 6-15-16,0-6-22 0,4 2-18 0,-4-1-28 16,1 0-33-16,2 0-36 0,2-5-27 0,-2 3-33 15,2 1-28-15,-3 0-38 0,3-2-21 0,-1 0-19 16,-3 3-22-16,3 0-28 0,-1-2-47 0,-2 1-59 0,1 1-58 16,-2-1-63-16,-2 3-78 0,1-2-84 0,1 5-84 15,-3-4-80-15,-1 1-89 0,4 3-91 16,0 0-323-16,0 0-938 0,0 0 416 0</inkml:trace>
  <inkml:trace contextRef="#ctx0" brushRef="#br0" timeOffset="130931.98">10553 6725 85 0,'0'-5'492'0,"0"-2"13"0,-2-1 3 0,-2 2 5 0,4-1-21 15,-1-1-21-15,-1 2-21 0,1-1-24 16,1 3-21-16,-2 0-38 0,2 4-31 0,-3-6-30 0,3 6-31 16,-1-3-25-16,1 3-28 0,0 0-17 0,0 0-21 15,-7 13-15-15,7-6-14 0,-2 0-17 0,-1 2-17 16,4 1 4-16,-1 0-21 0,2 2-14 0,0 0-3 16,1 0-7-16,1-2-7 0,2 2-8 0,0-1-16 15,2 0 9-15,2 2-11 0,4 1-5 0,-1-4 2 16,0 0-10-16,5-1-1 0,-4-2-1 0,5 0-8 15,-1 0-7-15,-1-2-15 0,-1 1 12 0,0 0-3 16,3 1 3-16,-9-2-11 0,5-2-4 0,-6 1 0 16,-1 0-4-16,2 0-4 0,-1 1 0 0,-5-2 5 15,-2 0-3-15,2 2-3 0,0-1 6 0,-4 0 0 16,0 1-1-16,-4 0 1 0,0-1 4 0,-2 1-1 16,-3 2-3-16,-8 1 3 0,5-2-4 0,-5-1-8 15,4-1-23-15,-5 1-12 0,2 2-15 0,-1-4-30 16,-1 0-39-16,4-1-48 0,-5-2-65 0,5-1-72 15,0 0-64-15,-4-3-73 0,5 1-84 0,-1-6-388 16,5 2-1001-16,-1-1 444 0</inkml:trace>
  <inkml:trace contextRef="#ctx0" brushRef="#br0" timeOffset="131131.84">10521 6704 97 0,'-5'-5'456'15,"1"1"25"-15,2-1 5 0,-1 0-6 0,2 0-9 16,1-1-26-16,1 0-28 0,4-1-18 0,4-2-30 0,-2 0-32 16,3 1-35-16,1 0-27 0,0 1-30 0,2-3-20 15,3 0-56-15,-7 3-50 0,5-1-61 16,-5 2-81-16,3 0-89 0,4-2-94 0,-7 5-92 16,3-2-102-16,-1 2-399 0,2 2-865 0,1 2 382 0</inkml:trace>
  <inkml:trace contextRef="#ctx0" brushRef="#br0" timeOffset="131532.68">10547 7377 244 0,'-6'1'398'0,"-2"2"9"0,1-2 5 0,7-1 5 0,-11 0 6 15,6 1 1-15,5-1-5 0,-10 2 1 0,7-1-14 16,3-1-8-16,0 0-15 0,0 0-23 16,0 0-25-16,0 0-20 0,0 0-32 0,0 0-35 15,0 0-27-15,10-11-17 0,2 8-23 0,-1 1-26 0,8-1-40 16,-2-4-39-16,2 3-47 0,2-1-58 0,-2 0-56 16,1 1-64-16,-2 1-74 0,1-3-69 15,-6 4-68-15,0 0-68 0,-2 0-63 0,-4 0-379 0,-1 1-942 16,0 1 417-16</inkml:trace>
  <inkml:trace contextRef="#ctx0" brushRef="#br0" timeOffset="131698.79">10593 7452 267 0,'-8'6'320'16,"4"0"10"-16,-2-2 11 0,4 0 14 0,0 0 9 16,1-2 12-16,1-2 6 0,0 0-10 0,5 4-23 15,1-3-18-15,-6-1-28 0,17-2-29 0,-3-1-25 16,-4-1-28-16,7 1-21 0,1-2-37 0,1-1-60 15,-2-1-54-15,0 0-76 0,1 0-85 0,0-2-70 16,-7 4-68-16,6-3-75 0,0-1-60 0,-7 5-293 16,8-4-735-16,-4 2 325 0</inkml:trace>
  <inkml:trace contextRef="#ctx0" brushRef="#br0" timeOffset="132482.25">11027 7224 101 0,'-6'-3'385'0,"6"3"-5"0,-4-2 4 16,0 0-7-16,4 2-7 0,-6-7-8 0,2 5-13 15,4 2-10-15,-4-4-15 0,4 4-13 0,-1-2-10 16,1 2-10-16,-4-3-17 0,4 3-9 0,0-8-19 15,0 8-12-15,0-3-20 0,-2-1-9 0,2 4-19 0,2-5-15 16,-2 5-7-16,4-6-9 0,1 4-5 16,-4-1-18-16,3 1-13 0,3-3-4 0,-1 3-12 15,-1-1-7-15,4 1-2 0,1-2-13 0,-1 3-16 16,3-1-3-16,-1 0-4 0,-2 2-6 0,1-2-8 0,2 1-16 16,-2 2 12-16,-1-1-11 0,0 2-1 15,-3 0 3-15,1 0-11 0,-1 2-4 0,1-1 1 16,-1 1-6-16,-2 1 1 0,0 1 1 0,-1 0-7 15,0 1 3-15,-2 0-3 0,3 2 0 0,-4-1 1 0,0 2-1 16,-2-2-3-16,0 3 4 0,0-2-4 0,-1 2 2 16,-3 0 3-16,2 0-6 0,-2-2 3 0,1 1 1 15,-1 1-10-15,1-2 7 0,-3 1 5 16,2 0-9-16,1-2 10 0,-1 2-9 0,-1-1-7 0,2-3 16 16,-4 1-6-16,4 2-3 0,-1-2 0 0,1 2 10 15,-2-4-2-15,5 0 3 0,-3 0 4 0,1-1-2 16,0 1 5-16,0-1-4 0,3 0 4 15,-3 1 5-15,3-3 1 0,-2 1 3 0,3-3 2 0,-4 4-2 16,3 0 7-16,1-4-17 0,-4 2-17 0,4-2 0 16,-1 4 0-16,1-4 0 0,0 0 0 0,-4 2 0 15,4-2 0-15,0 0 0 0,0 0 0 0,0 0 0 16,0 0 0-16,0 0 0 0,0 0 0 0,0 4 0 16,0-4 0-16,0 0 0 0,0 0 0 0,0 0 0 15,0 0 0-15,0 0 0 0,0 0 0 0,0 0 0 16,0 0 0-16,0 0 0 0,0 0 0 0,0 0 0 15,0 0 0-15,0 0 0 0,0 0 0 0,0 0 0 16,19-6 0-16,-11 3 0 0,1 0 0 0,5 0 0 16,-3-1 0-16,7 0 0 0,0-1 0 0,4-1 0 15,5 0 0-15,-7 2 0 0,2-2 0 0,6-1 0 16,-9 4 0-16,-1-2 0 0,0-1 0 0,-3 4 0 16,-2-1 0-16,-3 1 0 0,0 0 0 0,-3-1 0 15,-1 3 0-15,0-1 0 0,-3-2 0 0,-3 3 0 0,9-2 0 16,-9 2 0-16,5-1 0 0,-5 1 0 0,0 0 0 15,0 0 0-15,8 0 0 0,-8 0 0 16,0 0 0-16,0 0 0 0,8 1 0 0,-8-1 0 16,5 2 0-16,-3 1 0 0,-2-3 0 0,0 0-129 0,4 2-613 15,-4-2-478-15,0 0-1322 0,0 0 584 0</inkml:trace>
  <inkml:trace contextRef="#ctx0" brushRef="#br0" timeOffset="135782.51">15546 10793 259 0,'-1'4'280'16,"-3"0"-12"-16,-1-2-12 0,4 2-18 0,1-4-13 15,0 0-12-15,0 0-16 0,-4 2-4 0,4-2-12 16,-2 2 0-16,2-2-17 0,0 0-1 0,0 0-11 16,0 0 0-16,0 0-3 0,0 0-2 0,0 0-5 15,0 0-8-15,0 0-10 0,0 0-5 0,0 0-16 16,0 0-4-16,0 0-14 0,0 0-13 0,0 0-21 16,0 0-35-16,0 0-49 0,-6-7-77 0,6 7-105 15,0 0-124-15,-1-7-272 0,1 2-663 0,-2 0 294 16</inkml:trace>
  <inkml:trace contextRef="#ctx0" brushRef="#br0" timeOffset="139831.97">11827 5850 101 0,'0'0'370'0,"0"0"-8"0,0 0-20 0,-2 4-15 0,2-4-11 16,0 0 5-16,0 0-8 0,-1 5-3 16,1-5-17-16,0 4-15 0,0-4-9 0,-2 4-10 0,2-4-5 15,2 6-11-15,-2-6-6 0,0 5-9 16,0-5-11-16,0 4-10 0,0-4-11 0,1 3-9 0,-1-3-11 15,0 0-8-15,-1 5-7 0,1-5-8 0,0 0-8 16,0 0-1-16,0 3-8 0,0-3-1 0,0 0-5 16,0 0 1-16,0 0 13 0,0 0-14 15,0 0-4-15,0 0-1 0,0 0-8 0,0 0-6 0,3-11-11 16,1 6 4-16,0-1-15 0,0 0-53 0,3-4-36 16,1 1 0-16,-3-2 0 0,7-3 0 0,-2-1 0 15,-1 0 0-15,0-2 0 0,4 1 0 0,-4-1 0 16,0 0 0-16,0 2 0 0,-3 0 0 0,-1 6 0 15,-1-2 0-15,1 5 0 0,-1-1 0 0,0 2 0 16,-1 0 0-16,-1-1 0 0,0 4 0 0,-2 2 0 16,3-4 0-16,-3 4 0 0,0 0 0 0,0 0 0 15,0 0 0-15,0 0 0 0,4 11 0 0,-4-5 0 16,0 4 0-16,0 1 0 0,-1-2 0 0,1 7 0 16,-2-1 0-16,1 2 0 0,0 0 0 0,2 1 0 0,-2 2 0 15,-1 0 0-15,2 0 0 0,0-1 0 0,-2 5 0 16,0 1 0-16,1 2 0 0,0-5 0 15,2-4 0-15,-2 9 0 0,1 0 0 0,0-6 0 16,0-2 0-16,1 6 0 0,-2-5 0 0,0-1 0 0,1 0 0 16,0-1 0-16,0-2 0 0,-4 1 0 15,4-5 0-15,0 2 0 0,0-4 0 0,0 4 0 0,0-6 0 16,-1 1 0-16,2-4 0 0,-1 0 0 0,0 0 0 16,0 0 0-16,-1-2 0 0,1-3 0 0,-2 5 0 15,2-5 0-15,0 0 0 0,0 0 0 0,0 0 0 16,0 0 0-16,0 0 0 0,0 0-11 0,-3-16-43 15,0 11-1-15,2 2 11 0,-2-3-1 0,1 1 3 16,-5-2 5-16,3 5 1 0,-6-5 4 0,4 0 5 16,-2 2-2-16,0 0 7 0,1 2 3 0,-1-2-2 15,-4 3 11-15,1-3 11 0,6 2 1 0,-3 1 3 16,3-1 3-16,-4 0 6 0,4 2-1 0,0-1 2 16,5 2-8-16,-6-2 6 0,6 2-5 0,-7-3 4 15,7 3-4-15,0 0-2 0,-5 0 1 0,5 0 0 16,0 0-6-16,0 0 1 0,-7 4 7 0,7-4 1 15,0 0 2-15,0 0 2 0,-3 2 3 0,3-2 4 16,0 0-6-16,0 0 0 0,0 0 3 0,-3 4 2 16,3-4 9-16,0 0-1 0,0 0 3 0,0 0 3 15,0 0 14-15,0 0-14 0,0 0-34 0,0 0 0 16,0 0 0-16,0 0 0 0,0 0 0 0,0 0 0 16,0 0 0-16,0 0 0 0,0 0 0 0,0 0 0 15,0 0 0-15,0 0 0 0,0 0 0 0,0 0 0 16,0 4 0-16,0-4 0 0,0 0 0 0,13 3 0 15,-4-2 0-15,1 0 0 0,4-1 0 0,4 4 0 0,4-3 0 16,1-1 0-16,6 2 0 0,1 3 0 16,-1-5 0-16,-2 3 0 0,2-2 0 0,-7 0 0 15,1-1 0-15,-5 3 0 0,1-3 0 0,-6-2 0 0,0 4 0 16,-3-2 0-16,-2 1 0 0,-2-1 0 0,-6 0 0 16,8 2 0-16,-8-2 0 0,3-3 0 15,-3 3 0-15,0 0 0 0,0 0 0 0,0 0 0 0,-11-6 0 16,11 6 0-16,-9 0 0 0,9 0 0 0,-9 0 0 15,9 0 0-15,-6 2-69 0,6-2-356 0,0 0-69 16,-7 1-81-16,7-1-88 0,0 0-332 0,0 0-1077 16,0 0 477-16</inkml:trace>
  <inkml:trace contextRef="#ctx0" brushRef="#br0" timeOffset="140199.31">12390 6120 227 0,'1'-6'484'0,"0"3"31"16,-1-3 24-16,-1-2 8 0,0 5-7 0,0 0-5 16,1 3-21-16,-3-8-16 0,3 4-37 0,0 4-42 15,0 0-35-15,-4-2-41 0,4 2-28 0,0 0-31 16,0 0-22-16,-4 10-22 0,2-4-32 0,-1-2-16 16,2 8-18-16,-2-7-15 0,2 5-17 0,-4 0-10 15,5 1-55-15,0-2-77 0,0 1 0 0,0 0 0 16,-1 0 0-16,2-2 0 0,-1-1 0 0,0-3 0 15,0 2 0-15,0-2 0 0,4 0 0 0,-3-1 0 16,-1-3 0-16,1 2 0 0,-1-2 0 0,0 0 0 16,0 0 0-16,12-6 0 0,-8-2 0 0,0 1 0 15,-1-3 0-15,4 2 0 0,-2-4 0 0,1-3 0 16,1 1 0-16,-2 3 0 0,-1 2 0 0,1 0 0 16,-2 2 0-16,-3 0 0 0,3 3 0 0,-3 2 0 0,1-4 0 15,-1 6 0-15,0 0 0 0,0 0 0 0,0 0 0 16,0 0 0-16,-6 14 0 0,2-8 0 0,-1-1 0 15,3 0 0-15,-2 3 0 0,1-1-298 16,0-1-89-16,2 1-66 0,-1-2-72 0,-1 1-74 0,3-1-390 16,-1-2-1070-16,1-3 474 0</inkml:trace>
  <inkml:trace contextRef="#ctx0" brushRef="#br0" timeOffset="140682.15">12754 5820 340 0,'0'-10'501'16,"0"-1"20"-16,0 3-2 0,-4-2-11 0,4 4-18 15,-1-2-22-15,-3 4-18 0,4-1-31 0,-3 0-41 16,2 3-37-16,1 2-24 0,-9-3-32 0,9 3-28 16,0 0-23-16,-14 9-17 0,5-5-22 0,-2 4-14 15,2 1-12-15,1-3-22 0,-2 5-22 0,4 0-4 16,-2 0-8-16,4 0-7 0,-1-1-11 0,1 2-2 15,-2-1-5-15,3-1-10 0,1 1-1 0,2-1-4 16,1 1 3-16,3-3-5 0,1 1 4 0,0 0-13 16,1 1-61-16,-1-4-1 0,3 0 0 0,1 4 0 15,0-3 0-15,0-2 0 0,2 1 0 0,-2 0 0 16,2-2 0-16,1 0 0 0,0 2 0 0,-2-1 0 0,4 0 0 16,-1 1 0-16,0 0 0 0,-2 0 0 0,2 2 0 15,1-1 0-15,-1 3 0 0,-2-3 0 16,0 1 0-16,1 3 0 0,0 4 0 0,-3-7 0 15,-1 4 0-15,-1-2 0 0,-1 1 0 0,2-2 0 0,-4 1 0 16,-1 1 0-16,0-3 0 0,-3 2 0 0,-1-2 0 16,-1 2 0-16,-4-3 0 0,0 0 0 15,-3-1 0-15,-4-1 0 0,-2-1 0 0,-4 2 0 0,0-4 0 16,-1 0 0-16,0-2 0 0,-3 5 0 0,1-5 0 16,3 0 0-16,0 0 0 0,4-1 0 0,2 0 0 15,4-2 0-15,-1 2 0 0,2 1 0 0,3-1 0 16,0-1 0-16,5 2-142 0,-8-1-129 0,8 1-58 15,-2-7-72-15,2 7-64 0,3-6-82 0,1 3-459 16,1-2-1091-16,5-1 483 0</inkml:trace>
  <inkml:trace contextRef="#ctx0" brushRef="#br0" timeOffset="140932.31">12755 5830 352 0,'-4'-5'523'0,"2"0"16"0,-2 2 3 16,1-2-9-16,2 0-40 0,1 1-37 0,4-2-23 15,0 3-36-15,1-2-22 0,4-2-29 0,1 3-33 16,3 1-23-16,6-1-29 0,-2-3-27 0,2 4-32 16,0 1-10-16,-1 1-17 0,2-3-20 0,-4 3-21 15,-2 0-29-15,-1 0-39 0,-1-1-30 0,-1 2-45 16,-4-1-48-16,1 2-57 0,-2-1-64 0,2 0-67 0,-8 0-69 15,8 0-60-15,-8 0-78 0,5 2-450 0,-5-2-977 16,9 0 433-16</inkml:trace>
  <inkml:trace contextRef="#ctx0" brushRef="#br0" timeOffset="141782.41">15672 6183 119 0,'-13'-9'135'0,"5"1"-5"0,-3 1-13 0,-2 1-4 16,-4 2-4-16,1 0-6 0,-1 4 0 0,-5 1-14 15,3 2 5-15,-1 3-2 0,-1 2-3 16,-7 6-3-16,4 2-13 0,0 4-8 0,-1 3-1 0,1 4-13 15,2 2-3-15,3 2-3 0,1 2-5 0,-6 7 0 16,9 5-5-16,4-9-11 0,3 8 5 0,1-10-6 16,5 0-1-16,7 12 0 0,-3-11 0 15,5 0-14-15,9 12-5 0,0-4-6 0,0-10-12 0,10 9-10 16,3-2-13-16,-2-14-8 0,-4-1-7 0,23 2-6 16,-12-8-7-16,14 1-3 0,-10-8 12 0,-1-3-12 15,15 0 8-15,-12-2 7 0,12-7 7 0,-12-1 8 16,-1-5 11-16,-1 1 29 0,0-5 9 0,-1 1 21 15,-4-2 19-15,-2-5 10 0,-4-2 16 0,-3-3 9 16,-3-3 2-16,-2-4 1 0,-1-3-6 0,-4-4-6 16,-6-1-10-16,4-10-11 0,-3-5-7 0,-6 3 1 15,-6-2-5-15,-2 2-7 0,-4-4-10 0,-5 1-11 16,-1 4-9-16,-7-1-20 0,-3 4-9 0,-6 3-16 16,-4 0-13-16,2 8-29 0,-5-3-17 0,7 15-16 15,-2 3-45-15,0 2-124 0,-2 1-304 0,2 4 134 16</inkml:trace>
  <inkml:trace contextRef="#ctx0" brushRef="#br0" timeOffset="142131.96">16350 6747 87 0,'14'0'194'0,"6"2"-10"0,1 2-8 16,-2 2-22-16,8 3-14 0,0 5-6 0,1 1-18 15,-2 3-12-15,-1-1-14 0,-3 5-5 0,1-1-6 16,0 6-10-16,-5 0-3 0,1 0-7 0,-1 4-6 16,-1 2-12-16,-1 10-16 0,-3 3-12 0,-5-1-10 15,-3-9-24-15,-3 13-12 0,-4-1-6 0,-3-2-28 16,0 2-9-16,-3-14-12 0,-1 17-18 0,-4 3-24 16,3-4-89-16,-7 2-237 0,3 1 105 0</inkml:trace>
  <inkml:trace contextRef="#ctx0" brushRef="#br0" timeOffset="142715.67">16465 8163 219 0,'-38'80'56'15,"9"-28"12"-15,-14 24-10 0,17-21-2 0,-15 25 10 16,9-28 7-16,-17 19 10 0,15-21 32 0,-3 0 17 16,-4-3 12-16,-1-2 10 0,-16 19 1 0,17-24-1 15,0 0-3-15,-3 1-5 0,-1-4-11 0,-22 19-8 16,20-22-6-16,1-1-10 0,-9-2-11 0,4 0-7 16,0-1-7-16,-2-1-12 0,0 1-6 0,-1-4-8 0,0 2-8 15,1-3 0-15,3 0-9 0,5 2-8 16,13-9-4-16,0-1 1 0,3-1-1 0,3-1-6 15,7-5-6-15,4-1 1 0,1-4-3 0,2 2-7 16,3-5-7-16,-1 2-5 0,2-4-8 0,8 0-3 0,-9-4-7 16,8 1-5-16,1-4-3 0,1-3-3 15,3-2-4-15,4-4-7 0,1-1-3 0,5-10-1 16,-1 1 1-16,2 0 4 0,2-1 6 0,-2-1 2 16,-2-3 1-16,5 1 9 0,-3 5 5 0,4-5 12 0,-5 4 12 15,4 0 6-15,-5-1 8 0,-2 11 13 0,1-2 8 16,-3 1 8-16,2 4 13 0,-3 3 1 0,-3 0 1 15,3 2 6-15,-6 3 3 0,0-2-5 0,0 4 0 16,2 0-8-16,-4 3-1 0,1-5-2 0,-1 5-5 16,0 0 2-16,0 0-6 0,0 0 5 0,0 0-7 15,-9 16-1-15,7-6-1 0,-6 0 7 0,-1 4 0 16,4-3-3-16,-5 5 0 0,2 0 5 0,-1 1 6 16,4-1-20-16,-5 1 4 0,2 1 2 0,3-1 2 15,1-1-10-15,-1-2-2 0,3 0-8 0,0-3-1 16,2 1 7-16,0-1-10 0,2-2 2 0,0 1 0 15,1-4-3-15,3 0 1 0,-2-2-11 0,5 1 9 16,2-3-7-16,1 1 7 0,-3-3-5 0,6 0 2 16,-2-3 10-16,4 2-17 0,2-5 3 0,-1 3-7 15,1-1 3-15,-2-1-3 0,2-1 0 0,2-1-1 16,-4 3 4-16,-2 1-3 0,3-2 2 0,0 0-1 16,-5 3-3-16,1-1-6 0,-3 2 12 0,1-4-9 15,-1 5 1-15,0-1 0 0,-5 0 1 0,2 1-6 16,-2 0 8-16,-6 0-1 0,10 1-9 0,-10-1 1 15,7 1-3-15,-2 2-18 0,-5-3-20 0,5 1-25 16,-5-1-31-16,4 1-44 0,-4-1-72 0,9 0-118 16,-9 0-311-16,16-5-699 0,-5 1 309 0</inkml:trace>
  <inkml:trace contextRef="#ctx0" brushRef="#br0" timeOffset="142848.54">15834 9292 379 0,'0'0'459'16,"-5"0"-24"-16,5 0-26 0,-8 0-42 0,8 0-65 0,-9-4-69 16,9 4-102-16,-1-3-111 0,-3 0-146 15,4 0-310-15,0 3-470 0,3-11 208 0</inkml:trace>
  <inkml:trace contextRef="#ctx0" brushRef="#br0" timeOffset="143949.75">14850 5740 42 0,'-32'-10'118'0,"-3"2"-7"16,1 0-15-16,-2 0-6 0,-16 0-2 0,13 1-20 16,-13-2 2-16,0 4-11 0,-5-2-13 0,-3 4 0 15,3 0 1-15,-2 1-9 0,-2 1 0 0,2 1-4 16,0 1-7-16,-5 1-6 0,5 1 4 0,-1 0-6 16,3 2-1-16,-1 0-6 0,3-1-9 0,3 1-6 15,12 0-3-15,-2-2-5 0,-6 4-4 0,11-2-1 16,0 0-7-16,2-1-8 0,2 1-1 0,0-3 8 0,3 2-8 15,-2-1-4-15,4-1 1 0,8-2-3 16,-1 0 12-16,1-1-17 0,-2-2 0 0,4 2-8 16,-5-1-58-16,4 0-118 0,0-1 53 0</inkml:trace>
  <inkml:trace contextRef="#ctx0" brushRef="#br0" timeOffset="144348.51">13058 5693 165 0,'-9'-4'38'0,"2"1"2"0,2-3 0 0,-2 1-5 16,3 0-2-16,3-1 0 0,-3 1-9 0,4-3-3 15,3 1-2-15,-1-2 3 0,5 1-1 16,-1-3-9-16,3 3 5 0,0-2 0 0,2 0 3 15,3-1-3-15,-2 0 7 0,-1 2 9 0,1 2 13 16,-2-1-3-16,0 1 3 0,-2 1-1 0,1-2 2 0,0 4 13 16,-3 0-1-16,2 1 4 0,-5-1 6 0,0 1 2 15,1 1-14-15,0 1-2 0,-4 1-10 16,4-2 3-16,-4 2-3 0,0 0-4 0,0 0-1 16,-12 8-4-16,7-2 2 0,-6 0-9 0,1 2 12 0,-5 1-16 15,0 1 1-15,-2 1-1 0,-4 5-3 0,2-6-2 16,-3 5-3-16,3-4-4 0,5 1 2 0,-3-4-4 15,4 3 4-15,2-4-4 0,1 1 8 0,3 0-1 16,-2-1 2-16,4-2 4 0,0 0-3 0,2 1 3 16,2-2 6-16,1 1-3 0,4 1-1 0,1-1-1 15,5 0-3-15,-1 1 1 0,9 0-4 0,4-1-4 16,5 3 1-16,2-2-2 0,1-1-1 0,0 1-2 16,3 0-1-16,-1 0 1 0,3-1-2 15,-2 3 0-15,0-4 1 0,-2 1-1 0,0 2-5 0,-2-3 2 16,-2 2 1-16,-7-2-8 0,-7 0 3 0,5 2 2 15,-6-3-5-15,-1 2 11 0,-6-1-8 0,2-1 2 16,-4 2-1-16,0-1-3 0,1 0 0 0,-3 0 0 16,-1 0-23-16,0 0-39 0,0-4-36 0,3 8-26 15,-1-3-56-15,3-3-126 0,0 1-331 0,3 0 147 16</inkml:trace>
  <inkml:trace contextRef="#ctx0" brushRef="#br0" timeOffset="144482.41">13930 6099 56 0,'2'7'334'0,"3"-2"-1"0,-5-5-3 16,-2 3-26-16,1 1-30 0,1-4-30 0,0 0-62 15,-3 6-110-15,3-6-178 0,-4 6-232 0,4-6-365 16,0 0 162-16</inkml:trace>
  <inkml:trace contextRef="#ctx0" brushRef="#br0" timeOffset="151565.54">5936 4382 3573 0,'0'0'284'0,"0"0"2"0,0 0-51 16,0 0 49-16,0 0 23 0,0 0-15 0,6-6-35 15,-6 6-20-15,0 0-43 0,0 0-5 0,0 0-8 0,0 0-11 16,0 0-10-16,0 0-32 0,4-2 2 0,-4 2 1 16,0 0-2-16,10 6-8 0,-5-4-14 15,2 2 6-15,-1 2-10 0,2 0 4 0,1 1-11 16,1 1-8-16,-4 1-4 0,2-1-6 0,6 4-8 0,-6-2-13 16,-2 1-57-16,2 3 0 0,1-3 0 0,-3 1 0 15,-2-5 0-15,1 3 0 0,-1-3 0 0,1 0 0 16,0-2 0-16,-1-3 0 0,-4 2 0 0,4-1 0 15,-4-3 0-15,5 1 0 0,-5-1 0 0,14-8 0 16,-2 1 0-16,3-6 0 0,7-5 0 0,-1-5 0 16,1-4 0-16,1-1 0 0,9-12 0 0,0-6 0 15,0 2 0-15,-1 1 0 0,-2-3 0 0,2 7 0 16,-2 0 0-16,-6 14 0 0,-4-1 0 16,-2 2 0-16,-4 8 0 0,-7 6 0 0,0 2 0 0,1 0 0 15,-3 3 0-15,-3-1 0 0,4 4 0 0,-3-2 0 16,-2 4 0-16,0 0 0 0,0 0 0 0,0 0 0 15,0 0 0-15,-3 16 0 0,-1-9 0 0,0 3-169 16,-4-1-1168-16,2 2-1449 0,0-4 640 0</inkml:trace>
  <inkml:trace contextRef="#ctx0" brushRef="#br0" timeOffset="160731.75">17295 3998 304 0,'-4'-8'480'0,"0"-2"-1"16,0 2-8-16,-1 2-6 0,1-3-14 0,-1 0-9 15,-1 0-17-15,2 1-8 0,0 0-20 0,4 1-11 16,-2-1-27-16,-1 1-12 0,3 2-15 0,-1 0-24 16,1-1-18-16,0 4-18 0,0 2-19 0,1-6-23 15,-1 6-15-15,1-4-26 0,-1 4 0 0,0 0-12 16,0 0-14-16,7 10-16 0,-5-3-144 0,5 4-3 16,-2 6 0-16,1 2 0 0,-1 5 0 0,3 4 0 15,-1 0 0-15,1 7 0 0,1 0 0 0,0 12 0 16,0 0 0-16,0-3 0 0,-1 3 0 0,-1-2 0 15,-3 4 0-15,3 0 0 0,-1 4 0 0,0 0 0 0,2 4 0 16,-4-1 0-16,0 5 0 0,2-1 0 16,-3 1 0-16,-1 19 0 0,1-25 0 0,2 27 0 15,-1-27 0-15,-2 3 0 0,-1 2 0 0,2 23 0 16,-3-26 0-16,3 25 0 0,-1-22 0 0,-1 20 0 0,3-21 0 16,0 23 0-16,-1-27 0 0,1 5 0 0,3 24 0 15,1-3 0-15,-2-21 0 0,2 23 0 16,1-2 0-16,-3-23 0 0,3 24 0 0,3-1 0 15,-6-24 0-15,4 24 0 0,-1-24 0 0,8 29 0 0,-7-6 0 16,0-22 0-16,1 23 0 0,3-1 0 0,-6-22 0 16,4 29 0-16,-4-4 0 0,-1-26 0 0,5 27 0 15,-2-25 0-15,5 26 0 0,-4 3 0 16,0-7 0-16,-1 1 0 0,1-21 0 0,3 26 0 16,-2-5 0-16,9-1 0 0,-3 1 0 0,-4-2 0 0,0 1 0 15,0 0 0-15,-6-22 0 0,7 31 0 16,-4-2 0-16,4-3 0 0,-5 0 0 0,-1-2 0 0,2-1 0 15,-2 2 0-15,3 5 0 0,-3-4 0 16,3 4 0-16,-4-1 0 0,5 1 0 0,1-2 0 0,-4-4 0 16,-1 0 0-16,4 2 0 0,-3 1 0 0,2-1 0 15,-1-2 0-15,3 1 0 0,-4-1 0 0,-1-23 0 16,7 25 0-16,-6-1 0 0,-4-23 0 0,5 28 0 16,1-1 0-16,-3-3 0 0,0-5 0 0,1 2 0 15,-5 2 0-15,-1-24 0 0,0 28 0 0,0-8 0 16,0 3 0-16,-3 0 0 0,3 1 0 0,-3-25 0 15,4 26 0-15,-1 2 0 0,-3-26 0 0,3 28 0 16,-4-4 0-16,4-4 0 0,0 4 0 0,-3-24 0 16,3 25 0-16,0 1 0 0,2-1 0 0,-2-2 0 15,0-2 0-15,-3 2 0 0,3-26 0 0,0 32 0 16,-1-2 0-16,-1 1 0 0,1 1 0 0,0-3 0 16,-1 7 0-16,0-6 0 0,1 0 0 0,2 1 0 15,-4-5 0-15,4 14 0 0,0-7 0 0,2 1 0 16,-2 2 0-16,4-2 0 0,0 1 0 0,1-3 0 15,-1 1 0-15,3-3 0 0,3 3 0 0,-4-5 0 16,3 1 0-16,0-3 0 0,-2 2 0 0,-1-4 0 16,2 1 0-16,-3-25 0 0,3 30 0 0,-1-6 0 15,-2-24 0-15,-2 28 0 0,-1-5 0 0,0-23 0 16,3 24 0-16,-6-27 0 0,0 6 0 0,-1-2 0 16,5-2 0-16,2 26 0 0,-5-25 0 0,-2-4 0 15,7 5 0-15,3-3 0 0,-3 3 0 0,-1 0 0 16,1-4 0-16,-1 5 0 0,-1-6 0 0,-2 3 0 15,3-4 0-15,3 0 0 0,-3-3 0 0,1 1 0 16,-5 6 0-16,0-1 0 0,2-4 0 0,-6-1 0 16,2 3 0-16,-1-2 0 0,3 2 0 0,-5-2 0 0,1-4 0 15,2 1 0-15,-2-3 0 0,0-10 0 16,-1 14 0-16,0-3 0 0,-2-12 0 0,-1 1 0 16,-3 13 0-16,6-18 0 0,0 3 0 0,-1-1 0 15,1 2 0-15,0-4 0 0,-3 0 0 0,3-1 0 16,0 0 0-16,0-1 0 0,2-2 0 0,-2-2 0 0,-3-7 0 15,2 0 0-15,2-5 0 0,-1-1 0 0,0-1 0 16,-1-3 0-16,1-1 0 0,-3 0 0 16,3-3 0-16,0-2 0 0,0-2 0 0,-4 3 0 15,4-3 0-15,0 0 0 0,-13-9-643 0,6 0-615 16,0 0-1364-16,2-6 604 0</inkml:trace>
  <inkml:trace contextRef="#ctx0" brushRef="#br0" timeOffset="163265.04">18258 4232 216 0,'-7'-16'318'0,"-1"1"-7"0,3-3-13 0,0-1-5 15,2 2-5-15,1 0 6 0,2 4-1 16,-3-2-4-16,3 4-3 0,0 1-3 0,-1 0-16 16,1 5-27-16,-3 1-21 0,3 4-6 0,0 0 13 15,0 0 10-15,0 25-15 0,0 2-14 0,-5 4-13 0,3 6-6 16,-1 9-7-16,3 5-13 0,-4 3-2 0,3 5-11 15,-3 1-4-15,7-3-14 0,-1 1-8 0,2-2-13 16,-1 0-8-16,4-4-11 0,2-2-13 16,-1-1-1-16,-3-15-13 0,5-2-4 0,-5-1-8 0,3-3-5 15,-4-1-28-15,2-7-25 0,-1-5-39 0,-1-4-48 16,1-1-51-16,-2-3-39 0,-1-3-54 0,2-4-79 16,-4 0-64-16,7-9-67 0,-2-3-60 15,-4-9-321-15,3-7-890 0,-3-3 394 0</inkml:trace>
  <inkml:trace contextRef="#ctx0" brushRef="#br0" timeOffset="163531.87">18457 4035 69 0,'-2'-3'367'0,"2"-3"11"0,0 1 7 0,2 1-9 16,-2 4-30-16,1-4-21 0,-1 4-2 0,0 0-6 0,0 0 10 15,4 15-6-15,-4-3-9 0,5 5-7 0,-5 3-11 16,1 6-15-16,4 1-13 0,3 2-16 0,-1 5-16 15,1-1-15-15,-3 1-16 0,3 1-9 16,1 12-21-16,-4-10-17 0,1-3-1 0,4 17-14 16,-2-3-14-16,-4-12-13 0,2-2-14 0,-4 1-2 0,-1-1-9 15,0 0-7-15,0-1-17 0,3-1-16 0,-6-4-28 16,2 1-28-16,-2-2-39 0,1-8-56 16,1-2-60-16,0-5-60 0,-1-1-66 0,3-3-64 15,-3-1-52-15,2 1-62 0,1-6-437 0,-2-2-976 0,0 0 432 16</inkml:trace>
  <inkml:trace contextRef="#ctx0" brushRef="#br0" timeOffset="164166.18">18743 4592 321 0,'0'0'371'0,"0"0"23"0,-8-4 15 0,8 4-18 0,-8 0-12 16,2 0-3-16,6 0-14 0,-9 5-9 0,4 1-8 15,-1 4-7-15,2-2-17 0,0 8-10 0,1-1-8 16,-1 1-32-16,10 2-21 0,-5 0-19 0,1 2-30 15,4-2-13-15,0 1-16 0,3-2-17 0,0 0-13 16,0-2-18-16,3 0-10 0,0-1-11 0,0-2-6 16,2-3-19-16,1 0 1 0,-4-4-9 0,2-2 1 15,0-2-11-15,0-2-3 0,-3-2-2 0,8-4-4 16,-5-3-9-16,2-2 5 0,-2-1 10 0,3-10-23 16,-3 0-3-16,1-1 0 0,-2 1 4 0,-3-3 6 15,-2 5 4-15,-2 3 23 0,-1 7 3 0,-2 1 10 16,1-1-16-16,-1 4-65 0,0 2 0 0,-2-1 0 15,0 3 0-15,0 3 0 0,0 0 0 0,0 0 0 16,-7 22 0-16,0-8 0 0,1 3 0 0,1 2 0 16,-2 12 0-16,2-1 0 0,0 0 0 0,0 1 0 15,0 3 0-15,4 1 0 0,-2 1 0 0,6 9 0 16,2 1 0-16,-3-10 0 0,5 10 0 0,-4-10 0 16,9 13 0-16,-2 2 0 0,2-1 0 0,-5 1 0 15,6-2 0-15,-4 0 0 0,0 1 0 0,5-1 0 16,-5-2 0-16,0-1 0 0,-3-9 0 0,-3-2 0 15,-2 1 0-15,-1-2 0 0,3 1 0 0,-6-4 0 16,2-1 0-16,-5-2 0 0,-1-2 0 0,-2-2 0 16,4-6 0-16,-5 0 0 0,-2-1 0 0,2-4 0 15,-4 0 0-15,1-3 0 0,-1-6 0 0,1 0 0 16,-4-1 0-16,4-6 0 0,-5-3 0 0,0-3 0 16,-5-7 0-16,6-3 0 0,1-1 0 0,0-11 0 15,2 0 0-15,0-14 0 0,4-4 0 0,4-6 0 16,3-1 0-16,6 0 0 0,3-2 0 0,-1 3 0 15,9 3 0-15,-1 2 0 0,6 5 0 0,-6 13 0 16,4-1 0-16,-2 4 0 0,7 4 0 0,-2 3 0 16,-2 3 0-16,-1 6 0 0,-3 2 0 0,-3 3 0 15,-2 1 0-15,1 1 0 0,-1 2 0 0,-4 2 0 16,1-2 0-16,0 3 0 0,-6 1 0 0,5-2 0 16,-5 2 0-16,0 0 0 0,0 0 0 0,0 0 0 15,9 7 0-15,-9-7-200 0,1 3-205 0,-1-3-72 16,4 5-83-16,0-1-532 0,-4-4-1182 0,10 2 522 15</inkml:trace>
  <inkml:trace contextRef="#ctx0" brushRef="#br0" timeOffset="164665.04">20652 4008 233 0,'-1'-17'407'16,"-3"0"-12"-16,1 6-21 0,0-2-15 0,-3 2-19 0,0 3-16 15,-2 2-22-15,-2 4-18 0,-3 0-10 0,-1 5-6 16,-5 4-5-16,1 0-7 0,-6 10-1 0,3 3 0 16,1 4 0-16,1 5 4 0,2 3 0 0,-1 11 3 15,7 2 5-15,-1 3-12 0,0-1-9 0,4 5-11 16,4 1-8-16,8 3-8 0,1 4-3 0,4 23-16 15,0-27-5-15,1 4-18 0,0-1-12 0,10 20-15 16,-5-26-135-16,2 0-15 0,0-4 0 0,-1 0 0 16,-2-3 0-16,-3-11 0 0,2 9 0 0,-4-9 0 15,0-4 0-15,-3 2 0 0,2-2 0 0,-8-1 0 16,4-6 0-16,-4-4 0 0,-3-2 0 0,-2-2 0 16,1 1 0-16,-1-7 0 0,0 0 0 0,-5-3 0 15,-3-3 0-15,-6-4-405 0,0-4-99 16,-8-1-90-16,0-4-521 0,2-4-1208 0,-14-20 535 0</inkml:trace>
  <inkml:trace contextRef="#ctx0" brushRef="#br0" timeOffset="165398.4">20102 5003 122 0,'-1'-6'365'0,"-3"0"1"0,4 1 20 0,0-2 8 16,4 0-27-16,1-2-21 0,0 0-10 0,4-1-8 15,9 1-14-15,5-6-15 0,2 1-26 0,3 0-3 16,-1 2-19-16,3-3-19 0,19-4-22 0,-15 4-21 15,2 1-17-15,1 0-21 0,13-6-11 0,-14 6-18 16,0 1-23-16,-2-4-18 0,4 0-14 0,-6 1-17 16,-2-2-4-16,-1 0-8 0,-5 3-2 0,-1-1-7 15,-5 5-2-15,0 0-1 0,-4 2-2 0,-5 3-2 16,-2 0 9-16,-1-1 8 0,-2 3 3 0,-2 1-3 16,0-2 4-16,-2 5 4 0,0 0 5 0,-13-3 3 15,13 3 6-15,-18 8 10 0,1 0 14 0,3 3 5 16,-4 1 10-16,-5 5 3 0,4 4-1 0,1-2 2 15,4 0-10-15,3-1 3 0,2 0-23 0,1 7-2 16,2-6 5-16,2 5-7 0,4-5-4 0,5 0-1 16,0-1-9-16,3-1-4 0,1-1-7 0,2-2-5 15,1-1-5-15,4-2 3 0,0 0-7 0,4-1 0 16,-4-3-25-16,4-2-6 0,-5-2 0 0,-1-2 0 16,-1 1 0-16,6-4 0 0,-6 0 0 0,0-2 0 15,-2-4 0-15,0 0 0 0,0-6 0 0,-2 0 0 16,0-3 0-16,0-7 0 0,-3-1 0 0,-4 5 0 15,1-3 0-15,-1-4 0 0,0 11 0 0,-2-1 0 16,0 0 0-16,0 1 0 0,-2 6 0 0,0 1 0 0,1-2 0 16,2 6 0-16,-2 1 0 0,2-3 0 15,-2 3 0-15,2 0 0 0,-1 4 0 0,0 0 0 16,0 0 0-16,0 0 0 0,16 12 0 0,-10-5 0 16,3 2 0-16,1 0 0 0,7 2 0 0,-7 4 0 15,12 2 0-15,-8-3 0 0,8 1 0 0,-3 5 0 0,-5-6 0 16,6 6 0-16,1-2 0 0,-8-3 0 0,-1-1 0 15,2-1 0-15,-3 2 0 0,1-3 0 0,-4-3 0 16,-3 1 0-16,-1-2 0 0,-4 2 0 16,4-3 0-16,-3 1 0 0,-1-2 0 0,-4-3 0 0,3 4 0 15,-3-4 0-15,0-1 0 0,0 1 0 0,4-3 0 16,-11 0 0-16,11 0 0 0,-8-4 0 0,5 1 0 16,1-5 0-16,0-1 0 0,4-2 0 15,-2-6 0-15,4-2 0 0,6-5 0 0,4-6 0 0,-1-1 0 16,6 1 0-16,3-1 0 0,-3 0 0 0,2 1 0 15,-3 4 0-15,1 4 0 0,-1 2 0 0,-7 4 0 16,3 4 0-16,0 1 0 0,-5 4 0 0,-4 0 0 16,2 2 0-16,-1 2 0 0,-2-2 0 0,-2 2 0 15,1 1 0-15,1-1 0 0,-4 3 0 0,0 0 0 16,0 0 0-16,0 0 0 0,0 0 0 0,0 0 0 16,0 0 0-16,0 0-52 0,0 0-733 0,0 0-441 15,0 0-1328-15,0 0 587 0</inkml:trace>
  <inkml:trace contextRef="#ctx0" brushRef="#br0" timeOffset="167415.04">22690 4424 470 0,'0'-7'492'16,"2"0"-5"-16,-4 0-17 0,2 3 15 0,2-2-18 0,-2 1-34 15,0 5-37-15,2-4-47 0,-2 4-26 16,0 0-19-16,0 0-2 0,-2 14-7 0,2 1-16 16,-2 3-13-16,0 10-10 0,3 1-21 0,-2 6-20 15,2 2-18-15,-1 8-18 0,3 1-9 0,-1-11-21 0,2 0-19 16,-1 1-6-16,-1-2-14 0,2-4-18 0,1 2-1 15,0-5-13-15,-1-2-5 0,-3-7-15 0,2-6 6 16,-2-1-11-16,1-1-11 0,-2-3 15 16,2-1-57-16,-2-2 0 0,0 0 0 0,0-4 0 0,0 4 0 15,0-4 0-15,0 0 0 0,-4-19 0 0,3 10 0 16,-2-7 0-16,2-2 0 0,-3-8 0 0,-1-1 0 16,1-3 0-16,3-5 0 0,-1-13 0 15,0 0 0-15,2-6 0 0,0 2 0 0,0 0 0 0,4 3 0 16,0 0 0-16,-3 16 0 0,2 2 0 0,-1 2 0 15,-2 5 0-15,1 7 0 0,3 1 0 0,0 5 0 16,4 1 0-16,-3 3 0 0,5 0 0 0,2 3 0 16,-2 3 0-16,7 2 0 0,-5 1 0 0,8 3 0 15,-1 3 0-15,5 6 0 0,0 0 0 0,-8-2 0 16,-4 4 0-16,6 3 0 0,-5 1 0 0,-6-2 0 16,1 7 0-16,-5-4 0 0,-6 5 0 0,-5 0 0 15,1 0 0-15,-2-8 0 0,-11 4 0 0,-2-1 0 16,0-4 0-16,0 0 0 0,6-5 0 0,1-1 0 15,-1-2 0-15,5 0 0 0,2-5 0 0,2 0 0 16,0 1 0-16,0 1 0 0,5-3 0 0,-1-2 0 16,3-1 0-16,8 8 0 0,-3-7 0 0,5 0 0 15,8 2 0-15,3-2 0 0,0 1 0 0,11-1 0 16,1 2 0-16,-1 2 0 0,0-2 0 0,0 3 0 16,-1-1 0-16,-3 3 0 0,-2 1 0 0,-7-1 0 15,-1 3 0-15,-2 0 0 0,-2 1 0 0,-1 0 0 16,0 1 0-16,-4 2 0 0,-3-1 0 0,-2 1 0 15,0-1 0-15,-4 1 0 0,-4 1 0 0,3-4 0 16,-8 1 0-16,-3-1 0 0,-3 0 0 0,-5-1 0 16,-4 1 0-16,-2-3 0 0,-1 0 0 0,1 0 0 15,-2-4 0-15,-4-2 0 0,13 0 0 0,-3 1 0 16,1-3 0-16,8 0 0 0,-1-1 0 0,4 1 0 16,-1-3 0-16,3 1 0 0,4-4 0 0,1 1 0 15,3-2 0-15,5-4-110 0,4-1-438 0,6-4-129 16,5-5-466-16,0 0-1238 0,7 2 548 0</inkml:trace>
  <inkml:trace contextRef="#ctx0" brushRef="#br0" timeOffset="167816.31">23424 4517 3958 0,'-4'-19'240'0,"2"4"21"16,-2 2 73-16,0 1 66 0,-4 1-24 0,3 2-61 15,1 1-4-15,3 2-33 0,-4 2-35 0,5-1-25 16,-2 2-22-16,2 3 1 0,0 0 15 0,0 0 4 15,8 20-2-15,0-3 2 0,0 9-210 0,2 4-6 16,0 2 0-16,4 2 0 0,-2 0 0 0,3 12 0 16,-5-13 0-16,0 0 0 0,-2-1 0 0,-1-1 0 15,-2-1 0-15,0-2 0 0,-1-1 0 0,-2-8 0 16,-1-1 0-16,-1-1 0 0,-1-6 0 0,1 0 0 16,-1-1 0-16,0-4 0 0,-2-1 0 0,-1 1 0 15,-1-4 0-15,0-2 0 0,5 0 0 0,-12-1 0 16,4-6 0-16,-1-1 0 0,0-5 0 0,0-2 0 0,-1-9 0 15,-1-4 0-15,5-1 0 0,-2-7 0 16,3-13 0-16,4-2 0 0,-2-2 0 0,3-1 0 16,4 4 0-16,-1 15 0 0,3 0 0 0,-1 3 0 15,3 4 0-15,0 4 0 0,-3 5 0 0,2 3 0 16,1 2 0-16,4-1 0 0,0 5 0 0,2 2 0 0,4 1 0 16,0 0 0-16,2 3 0 0,0 3 0 15,0 1 0-15,2 1 0 0,-3 1 0 0,0 3 0 16,4-1 0-16,3 4 0 0,-8 0 0 0,-2 1 0 15,-2 1-101-15,0-1-390 0,-5 6-50 0,-3 1-47 0,-4 2-491 16,-2 0-1168-16,-4 0 517 0</inkml:trace>
  <inkml:trace contextRef="#ctx0" brushRef="#br0" timeOffset="167964.99">23598 4669 535 0,'-26'24'234'0,"4"-2"20"0,2-2 15 0,1 1 32 16,6-9 20-16,3 0 4 0,1-3-1 0,3 0-5 0,2-2 1 15,0 2-1-15,1-3-5 0,5-1-2 0,0 0-2 16,2-1-12-16,3-1-8 0,4-2-22 0,2-1-29 15,6-1-21-15,0-1-18 0,9-5-28 16,3 2-52-16,-2-1-56 0,2-4-64 0,0 3-83 16,1-5-95-16,-3 1-115 0,-2 3-108 0,0-2-125 0,3-2-282 15,0 3-875-15,-2 2 387 0</inkml:trace>
  <inkml:trace contextRef="#ctx0" brushRef="#br0" timeOffset="168348.29">24335 4538 3086 0,'0'-10'211'0,"0"-2"24"0,2-4 55 16,-4 4 25-16,0-1-18 0,-1 1-26 0,-1 1-15 16,-1-1-8-16,1 1-18 0,-2 2-4 0,0-1-4 15,-1 2-5-15,2-1-5 0,0 4-14 16,-4 1-23-16,0-1-5 0,1 5-15 0,-2-1-14 16,-4 2-9-16,1 2-23 0,-5 4 7 0,1 2-10 0,2 0-10 15,-1 2-11-15,1 2 0 0,2 2-14 0,-3 4-5 16,4 4-5-16,0 1-6 0,6 0-3 0,2-5-50 15,4 5-2-15,0 3 0 0,4-8 0 0,2 6 0 16,4-2 0-16,-3-5 0 0,6 5 0 0,3-2 0 16,1 1 0-16,2-2 0 0,1-1 0 0,-7-4 0 15,10 2 0-15,-5 2 0 0,-3-6 0 0,2 5 0 16,1-4 0-16,-4-1 0 0,1 0 0 0,-3-1 0 16,-1 1 0-16,-4-2 0 0,-1-1 0 0,-2 0 0 15,-1 2 0-15,-3-6 0 0,-3 5 0 0,-2-7 0 16,-7 9 0-16,-3-4 0 0,1 0 0 0,-8-2 0 15,3 1 0-15,-2-3 0 0,-5 3 0 0,5-4 0 16,3 1-29-16,-3-2-170 0,2 1-83 0,4-1-98 16,-2-2-91-16,8-1-118 0,-2-1-452 0,11 1-1126 15,-10-6 498-15</inkml:trace>
  <inkml:trace contextRef="#ctx0" brushRef="#br0" timeOffset="169298.39">24609 4809 5077 0,'9'-7'123'0,"1"1"-17"16,-1 1 98-16,1-3 124 0,-5 0 14 0,4-1-29 16,-4 0-38-16,-1 1-15 0,1-2-15 0,-1 2 2 15,0 0-5-15,2 2-8 0,-1-1-39 0,-2 2-195 16,-1 3 0-16,6-1 0 0,2 3 0 0,-1 0 0 16,4 4 0-16,5 3 0 0,-1 3 0 0,4 7 0 15,0 0 0-15,-3 2 0 0,1 5 0 0,-4-2 0 16,1 6 0-16,-5-3 0 0,-1 2 0 0,-2-2 0 15,-3 1 0-15,-4-7 0 0,-1 6 0 0,-1-6 0 16,-3-1 0-16,0-1 0 0,-1-2 0 0,-5-2 0 16,5-2 0-16,-3-1 0 0,0-3 0 0,2-2 0 15,-1 1 0-15,1-2 0 0,1-3 0 0,5-1 0 16,-9-7 0-16,4 4 0 0,3-4 0 0,2-4 0 0,2-5 0 16,3-3 0-16,4-5 0 0,0-4 0 15,5-1 0-15,-1 1 0 0,2 4 0 0,2 0 0 16,1 5 0-16,-5 4 0 0,1 2 0 0,-4 6 0 15,2-1 0-15,0 5 0 0,0 2 0 0,-2 3 0 16,3 3 0-16,-3 5 0 0,3 2 0 0,-2 2 0 16,-2 1 0-16,1 1 0 0,-1 2 0 0,0 0 0 15,-1 0 0-15,2 3 0 0,-2-3 0 0,-2-2 0 16,3 0 0-16,-1 1 0 0,-3-5 0 0,0-1 0 16,0-1 0-16,3-1 0 0,-2-2 0 0,-1-1 0 0,1-1 0 15,-4-2 0-15,5 1 0 0,-2-1 0 16,2-2 0-16,-2-2 0 0,3 0 0 0,1-6 0 15,0 0 0-15,1 0 0 0,2-5 0 0,0-1 0 16,5-8 0-16,-2 0 0 0,0-4 0 0,2 4 0 0,-5-2 0 16,-1 8 0-16,1 0 0 0,-6 5 0 0,2 1 0 15,-4 3 0-15,-2 1 0 0,3 3 0 16,-2 1 0-16,-3 1 0 0,4 8 0 0,-3 3 0 16,-1 1 0-16,1 3 0 0,-2 3 0 0,1 2 0 0,1-1 0 15,1 1 0-15,0-2 0 0,2 7 0 0,-1-9 0 16,0-2 0-16,2-1 0 0,-1-1 0 0,1 1 0 15,2-5 0-15,-2 0 0 0,4-1 0 16,0-3 0-16,-4 0 0 0,3-3 0 0,4-1 0 0,-3-2 0 16,2-4 0-16,1 0 0 0,1-4 0 0,1 2 0 15,0-5 0-15,0-2 0 0,2-2 0 0,0-2 0 16,2-5 0-16,0 0 0 0,-3 1 0 0,-1 2 0 16,-2 5 0-16,-1 2 0 0,-4 4 0 0,-2 2 0 15,1 1 0-15,-2 4 0 0,1 2 0 0,-5 1 0 16,9 4 0-16,-6 3 0 0,1 2 0 0,-2 5 0 15,-1 2 0-15,2 2 0 0,-2 1 0 0,-2 0 0 16,-2 1 0-16,6-1 0 0,-6-2 0 0,6 0 0 16,-3-2 0-16,0-4 0 0,1 1 0 0,-1-6 0 15,0 2 0-15,0-3 0 0,2 0 0 0,0 0 0 16,2-4 0-16,-4-1 0 0,6 0 0 0,-6 0 0 16,14-8 0-16,-6 3 0 0,6-7 0 0,0-1 0 15,5-5 0-15,2 0 0 0,-2-3 0 0,3 1 0 16,-3 1 0-16,1 0 0 0,-2 6 0 0,-4 3 0 15,0-1 0-15,-5 4 0 0,0 3 0 0,4-1 0 16,-7 4 0-16,2 1 0 0,-3 5 0 0,2-2 0 16,-4 4 0-16,1 2 0 0,3 2 0 0,-1-1 0 15,-5 4 0-15,3-2 0 0,1 4 0 0,-1-5 0 16,0 2 0-16,1 2 0 0,-2-4 0 0,-1 0 0 16,2 0 0-16,-1-2 0 0,2 1 0 0,-4-4 0 15,3 2 0-15,-3-4 0 0,0 2 0 0,2-4-99 16,-3-2-401-16,4 2-87 0,-4-2-581 0,0 0-1265 15,0 0 560-15</inkml:trace>
  <inkml:trace contextRef="#ctx0" brushRef="#br0" timeOffset="169915.44">26965 4394 405 0,'2'-34'473'0,"0"-1"-19"0,-2 1-10 0,0 5 4 16,-4 2 7-16,-1 1-1 0,2 6-3 0,0 2 5 16,3 5 2-16,-1 2-13 0,-2 2-22 0,3 2-28 15,-1 1-41-15,-2 3-37 0,3 3-31 0,0 0-9 16,-5 16-2-16,1 0-18 0,0 14-9 0,-2 6-4 15,1 10-72-15,1 5-172 0,4 1 0 0,3 4 0 16,1 26 0-16,-2-27 0 0,1-1 0 0,3 0 0 16,-1 1 0-16,3-3 0 0,-2-1 0 0,1-4 0 15,1-2 0-15,-4-14 0 0,1-1 0 0,-2-4 0 16,0-6 0-16,-1-2 0 0,-1-7 0 0,-1 0 0 16,0-3 0-16,0-5 0 0,-1 0-2 0,1-3-486 15,0 0-27-15,-13-15-11 0,9 2-5 0,-1-6-1 16,-1-9 6-16,1-1-320 0,4-7-915 0,-2-15 405 15</inkml:trace>
  <inkml:trace contextRef="#ctx0" brushRef="#br0" timeOffset="170831.72">26957 4792 2907 0,'12'-81'-180'0,"-3"23"52"16,1 4 66-16,2 3 73 0,-6 16 62 0,1 5 46 16,-2 3 54-16,1 7 47 0,-1 5 37 0,-4 5 38 15,3 1 10-15,-4 2-4 0,2 0-20 0,-4 4-19 16,4 0 13-16,-2 3 24 0,0 0 10 0,2 15-4 16,-2-3 13-16,5 6 4 0,-1 7-1 0,1 6-10 15,0 2-11-15,3 0-19 0,-3 0-22 0,4 2-202 0,5 9-57 16,-9-9 0-16,4-2 0 0,3 2 0 15,-6-4 0-15,3 1 0 0,-1-3 0 0,-1-1 0 16,-3-3 0-16,-1-7 0 0,-1-2 0 0,2 1 0 16,-1-7 0-16,-2 2 0 0,0-4 0 0,-1-1 0 15,0-2 0-15,0-1 0 0,2 0 0 0,-1 0 0 16,-1-4 0-16,3 2 0 0,-3-2 0 0,0 0 0 0,10-17 0 16,-3 2 0-16,6-9 0 0,4-1 0 15,-3-2 0-15,2 1 0 0,1 1 0 0,-6 9 0 16,1 2 0-16,-3 5 0 0,0 0 0 0,-3 2 0 0,2 6 0 15,-3 1 0-15,1 6 0 0,2 4 0 0,-3 5 0 16,-1 3 0-16,3 7 0 0,0 1 0 16,-6 0 0-16,1 2 0 0,4-1 0 0,-2-2 0 15,0 0 0-15,-2-6 0 0,1-1 0 0,1-2 0 0,3-2 0 16,-3-3 0-16,0 0 0 0,1-4 0 0,-2 0 0 16,1-2 0-16,2-4 0 0,0-1 0 15,-6 0 0-15,14-2 0 0,-6-7 0 0,2 1 0 16,-1-7 0-16,2 0 0 0,-1-3 0 0,1-5 0 15,-2-5 0-15,-4-4 0 0,3 0 0 0,-3-1 0 0,-4-12 0 16,-1 11 0-16,-1-1 0 0,-3 5 0 0,0 4 0 16,-1 8 0-16,0 0 0 0,4 7 0 0,-3 0 0 15,-2 2 0-15,0 7 0 0,3 0 0 16,3 2 0-16,0 0 0 0,-8 8 0 0,8-1 0 0,0 2 0 16,4 2 0-16,2 0 0 0,1-2 0 0,4 4 0 15,3 2 0-15,-1-3 0 0,2-1 0 0,3-1 0 16,0-2 0-16,-1 0 0 0,2-5 0 0,-1 4 0 15,0-3 0-15,-1-3 0 0,-4 1 0 0,1-1 0 16,-1-1 0-16,-3 1 0 0,3-1 0 0,-3-1 0 16,-2 0 0-16,2-1 0 0,-2 2 0 0,-3-1 0 15,-5 1 0-15,10 0 0 0,-10 0 0 0,8 4 0 16,-7 0 0-16,-1 4 0 0,4 2 0 0,-5 4 0 16,1 1 0-16,1 4 0 0,-5 1 0 0,7-2 0 15,-3 2 0-15,1 1 0 0,0-2 0 0,2-1 0 16,2-3 0-16,0 1 0 0,0-4 0 0,3-1 0 15,1 0 0-15,0-4 0 0,2-1 0 0,3 0 0 16,-3-4 0-16,5 0 0 0,-3-4 0 0,4 0 0 16,0-3 0-16,1-2 0 0,0 0 0 0,9-5 0 15,-10 2 0-15,-1-2 0 0,-2 1 0 0,0-1 0 16,-2-1 0-16,-4 4 0 0,-3 1 0 0,2 1 0 16,-2 3 0-16,-1 1 0 0,-2 0 0 0,-2 3 0 15,0 0 0-15,0 0 0 0,0 0 0 0,-13 15 0 16,5-7 0-16,0 3 0 0,2 0 0 0,2 1 0 15,0 3 0-15,1-2 0 0,1-1 0 0,4 0 0 16,6 2 0-16,-1-3 0 0,1-2 0 0,2 1 0 16,1-4 0-16,-2-1 0 0,0 1 0 0,3-4 0 15,-1 1 0-15,-1-3 0 0,2-3 0 0,-2-1 0 16,0-1 0-16,-1 0 0 0,0-5 0 0,-5 2 0 16,4-3 0-16,-6-1 0 0,1-5 0 0,-3 1 0 15,-3-4 0-15,-4-5 0 0,-5-1 0 0,-1 0 0 16,2-1 0-16,-2 1 0 0,-5 0 0 0,1 3 0 15,2 1 0-15,-3-2 0 0,4 9 0 0,5-3 0 16,-2 3-323-16,6-2-438 0,2-3-424 0,7 1-1283 16,5-5 567-16</inkml:trace>
  <inkml:trace contextRef="#ctx0" brushRef="#br0" timeOffset="171016.12">28452 4123 3479 0,'-18'-10'150'0,"1"6"75"15,-1-3 99-15,4 0 17 0,0 4-40 0,1-1-36 16,-1 4-37-16,4-2-37 0,2 2-29 0,-2 3-15 16,4 2-3-16,3 3-16 0,-2 0-15 0,3 3-9 15,0 0-10-15,2 5-6 0,4 1-28 0,1 2-33 16,2 8-42-16,2-2-55 0,-2-1-76 0,-2-6-76 16,1 0-71-16,-4 1-81 0,-1-1-103 0,-4-3-352 15,-4-2-899-15,-6 0 398 0</inkml:trace>
  <inkml:trace contextRef="#ctx0" brushRef="#br0" timeOffset="171181.59">26995 4427 4871 0,'-41'-2'208'0,"9"1"31"0,10 0 24 16,7 1 21-16,3 0-62 0,7-1-39 0,5 1-34 15,23-5-36-15,9-2-22 0,22-3-11 0,7 4-5 16,3 3-23-16,1-1-51 0,1 2-44 0,-8-2-74 15,4 2-95-15,-5 2-115 0,-20 2-113 0,-1-3-509 16,-7 2-1028-16,-7 4 455 0</inkml:trace>
  <inkml:trace contextRef="#ctx0" brushRef="#br0" timeOffset="172916.03">22041 5868 3398 0,'-14'-12'46'16,"4"-2"29"-16,0 1 45 0,5 1 70 0,1-1 28 0,1-2-25 16,2 2-27-16,5-3-19 0,1 1-14 15,1 4 6-15,5-1 2 0,1 1-1 0,2 4-7 16,-1 1-6-16,1 1-6 0,4 3-2 0,1 2-7 15,0 3-5-15,1 5-6 0,0 0-7 0,3 5-4 16,-5 5-9-16,2 2-2 0,-5 2-7 0,-2 4-3 0,0 0-5 16,-5 0-1-16,-2 3 1 0,-2-1-7 0,-3-1-6 15,-2 3 4-15,-3-2 1 0,-2 0 1 16,2-5 13-16,-2-2-5 0,1-4 3 0,1-4-9 16,2-4-5-16,1 2 8 0,-1-4-4 0,0-2 9 0,2 0 13 15,0-1 3-15,0-4-5 0,0 0 3 0,16-9-12 16,-6 2-1-16,4-7-8 0,1-6 0 0,3 0-11 15,0-5 0-15,-1-1-4 0,2-2-8 0,-1-5-1 16,0 2-21-16,-3 2-15 0,0 4 0 0,-2 3 0 16,-3 10 0-16,-6 1 0 0,3 2 0 0,-4 4 0 15,1 2 0-15,0 4 0 0,-4-1 0 0,4 16 0 16,-3 2 0-16,-1 1 0 0,0 9 0 0,5 0 0 16,-1 5 0-16,0 0 0 0,1-3 0 0,3 3 0 15,3-3 0-15,1-2 0 0,1 1 0 0,1-4 0 16,0-3 0-16,-2-9 0 0,1 1 0 0,2-4 0 15,-4-2 0-15,2-1 0 0,-1-5 0 0,2-3 0 16,4-4 0-16,-7-1 0 0,5-2 0 0,-2-2 0 16,0-2 0-16,-1-1 0 0,-1-3 0 0,2-8 0 15,-3 2 0-15,0-4 0 0,-1 10 0 0,-4 0 0 16,-2 5 0-16,1 2 0 0,0 1 0 0,-3 3 0 16,1 3 0-16,-3 2 0 0,0 0 0 0,6 15 0 15,-2-3 0-15,-2 6 0 0,2 9 0 0,1-2 0 16,0 1 0-16,2 1 0 0,2-3 0 0,-2 0 0 15,7 1 0-15,-3-8 0 0,1-2 0 0,0-1 0 16,-2-4 0-16,2-2 0 0,-3-1 0 0,0-1 0 16,1-2 0-16,-1-3 0 0,-1-2 0 0,0-4 0 15,2-2 0-15,-6-1 0 0,2-3 0 0,-2-1 0 16,-4-4 0-16,1-2 0 0,-2-7 0 0,-3-3 0 0,-1 1 0 16,-4-2 0-16,-5-3 0 0,1-2 0 0,-2 2 0 15,-2 5 0-15,3 0 0 0,-3 4 0 16,6 8 0-16,2 0 0 0,1 7 0 0,3-2 0 15,0 7 0-15,3-2 0 0,-1 5 0 0,3 0 0 0,0 0 0 16,0 0 0-16,23 12 0 0,-8-4 0 0,11 0 0 16,5-1 0-16,1 0 0 0,3 0 0 0,2 0 0 15,1-4 0-15,1-2 0 0,15-1 0 16,-14-2 0-16,12 1 0 0,-18-4 0 0,1 0 0 0,-6 1 0 16,-2 0 0-16,-7-3 0 0,-7 3 0 0,0 0 0 15,-3 1 0-15,-3 0 0 0,-1-2 0 0,-2 3 0 16,-3-1 0-16,-1 3 0 0,0 0 0 0,-15 7 0 15,5 0 0-15,-6 3 0 0,-5 6 0 0,0 3 0 16,1 3 0-16,-2 3 0 0,1 3 0 0,2 0 0 16,5-1 0-16,0 1 0 0,5-2 0 0,3-1 0 15,1-1 0-15,1-3 0 0,5-4 0 0,3-1 0 16,0-4 0-16,1 0 0 0,0-2 0 0,4-2 0 16,1-1 0-16,2-3 0 0,-1-3 0 0,3-2 0 15,-1-1 0-15,1-3 0 0,3-6 0 0,-2 0 0 16,2-1 0-16,3-6 0 0,-9 2 0 0,4-9 0 15,-5-1 0-15,-1-3 0 0,0-1 0 0,0-3 0 16,0-14 0-16,-2 1 0 0,-2-3 0 0,3-3 0 16,-8 1 0-16,1-2 0 0,1 2 0 0,-2 6 0 15,-2 15 0-15,2 6 0 0,-1 7 0 0,1 6 0 0,0 1 0 16,0 3 0-16,0 5 0 0,0 2 0 16,0 0 0-16,-2 29 0 0,0-2 0 0,2 0 0 15,4 4 0-15,-4 3 0 0,0 0 0 0,5 3 0 16,4 10 0-16,0-14 0 0,5 12 0 0,-6-13 0 0,7 1 0 15,2 0 0-15,2-4 0 0,3-1 0 0,1-2 0 16,1-2 0-16,3-4 0 0,-2-4 0 16,4 0 0-16,-3-5 0 0,4-4 0 0,-12-3 0 15,10-3 0-15,-8-1 0 0,1-1 0 0,-3-5 0 0,-1-1 0 16,-2-2 0-16,-1-3 0 0,1-2 0 0,-6-4 0 16,1 0 0-16,-1-6 0 0,-1-3 0 15,-4-1 0-15,-3-2 0 0,-5 1 0 0,3 1 0 16,-3 2 0-16,0 8 0 0,-5 1 0 0,5 6 0 0,-6 4 0 15,1 4 0-15,-2 3 0 0,-7 4 0 0,2 5 0 16,-3 3 0-16,0 12 0 0,1-2 0 0,4 0 0 16,5 7 0-16,-1-1 0 0,7 1 0 15,2 0 0-15,6 2 0 0,2-4 0 0,7 0 0 0,5-4 0 16,6 0 0-16,3-5 0 0,7-2 0 0,-2-3 0 16,4-3 0-16,0-3 0 0,0-5 0 0,-2-3 0 15,-2-1 0-15,-4-3 0 0,-2-3 0 0,-7 0-264 16,-4-2-389-16,-2-4-560 0,7-5-1313 0,-5-5 581 15</inkml:trace>
  <inkml:trace contextRef="#ctx0" brushRef="#br0" timeOffset="173298.44">25530 5779 318 0,'9'-7'539'0,"-5"-4"-16"16,2 2-30-16,-2-1-18 0,0 0-13 15,-4-1-18-15,-3 1-32 0,-2 1-17 0,-1 0-13 16,-6 1-20-16,-2 2-16 0,-7 2-14 0,-1 3-9 16,-6 2-7-16,-4 5-13 0,1 4-18 0,3 3-13 0,-2 4-15 15,0 2-12-15,-2 1-5 0,8 6-16 0,-1 0-22 16,1-1-161-16,8 1-41 0,3 1 0 0,5 1 0 15,3-1 0-15,5 1 0 0,1-1 0 0,8-4 0 16,3 4 0-16,3-1 0 0,2-6 0 0,2 1 0 16,3-2 0-16,-1-3 0 0,-1-5 0 0,4-1 0 15,-5-2 0-15,1-3 0 0,2 0 0 0,-4-3 0 16,0 0 0-16,-5-1 0 0,1-2 0 0,-1-3 0 16,-2 2 0-16,-1-2 0 0,1 0 0 0,-4-3 0 15,3 1 0-15,-1-1 0 0,-1 0 0 0,0-1 0 16,-1 0 0-16,-3 2 0 0,3-3 0 0,0 0-78 15,2 1-617-15,0-2-542 0,0 6-1339 0,5-2 593 16</inkml:trace>
  <inkml:trace contextRef="#ctx0" brushRef="#br0" timeOffset="173449.39">25915 6202 3556 0,'0'6'222'0,"-1"0"37"0,-1 0 59 15,1 1 18-15,0-3-19 0,-2 1-34 0,-1 2-42 16,2-5-38-16,1 3-41 0,-2-2-21 0,-1 1-10 15,3-1-35-15,1-3-51 0,-4 4-70 0,4-4-103 16,-5 3-139-16,5-3-181 0,-4 2-459 0,4-2-984 16,0 0 436-16</inkml:trace>
  <inkml:trace contextRef="#ctx0" brushRef="#br0" timeOffset="177148.45">24297 8447 275 0,'0'0'364'0,"0"0"-7"0,0 0 12 0,0 0 2 16,0 0 5-16,0 0 12 0,-3 16-8 0,3-11-25 16,-1 5-7-16,1 0-15 0,0-2-23 0,-1 2-2 15,1-2-16-15,0 2-13 0,0-3-29 0,0 2-19 16,1-3-6-16,-1 1-34 0,1-2-12 0,-1 0-14 16,0-1-13-16,0 0-5 0,3-1-14 0,-3-3 10 15,1 4-3-15,2-2-4 0,-3-2-3 0,0 0-1 16,0 0-12-16,10-7-10 0,-5 2-9 0,-1-1-8 15,-3-3-7-15,3 0-4 0,-1-2-7 0,-2 0-13 16,-1 0-62-16,1-1 0 0,-3 1 0 0,-1 0 0 16,-1 0 0-16,-2 0 0 0,-4-3 0 0,-1 4 0 15,0 3 0-15,-2 2 0 0,-5 0 0 0,-2 4 0 16,-3 5 0-16,-4 4 0 0,-2 4 0 0,0 6 0 16,3 4 0-16,0 0 0 0,-1 5 0 0,5 0 0 0,3 1 0 15,5 5 0-15,3 0 0 0,3-3 0 16,3 1 0-16,6 0 0 0,4-2 0 0,4 0 0 15,5-1 0-15,4-5 0 0,1-3 0 0,4-2 0 16,3-3 0-16,2-1 0 0,-1-4 0 0,2-2 0 0,1-5 0 16,-2 1 0-16,-6-5 0 0,-1-2 0 0,-2 2 0 15,-1-2 0-15,-4 0 0 0,-3 0 0 16,-2-1 0-16,-4 0 0 0,1-1 0 0,-4 0 0 16,-2-2 0-16,-2 2 0 0,1-1 0 0,-4-1-435 0,-2 3-119 15,2-3-92-15,-4 0-447 0,-1 0-1184 0,2 0 524 16</inkml:trace>
  <inkml:trace contextRef="#ctx0" brushRef="#br0" timeOffset="177765.09">24404 8126 268 0,'-19'-16'395'0,"3"3"-19"16,-6 0-2-16,1 4-10 0,-3-2 1 0,-3 4-11 15,0-1-9-15,-1 2-8 0,1 2-9 0,-3 5-10 16,0 0-5-16,0 1-8 0,0 4-14 0,-1 4-8 16,0 1-13-16,1 1 1 0,-1 3-19 0,2 3-2 15,-3 2-8-15,4 0-11 0,0 1-9 0,-1 5 1 16,2-1-19-16,-6 8-6 0,10-4-6 0,2 0 0 15,1 0-12-15,2 5-9 0,1-2-94 0,-2 14-77 16,2-1 0-16,3-10 0 0,7 11 0 0,4-11 0 16,-1 12 0-16,2-10 0 0,4 9 0 0,3 3 0 15,0-13 0-15,4 11 0 0,0-12 0 0,3-2 0 16,-2 2 0-16,4-2 0 0,0-1 0 0,3 1 0 16,-4-1 0-16,8 0 0 0,2-3 0 0,-1 1 0 15,4-7 0-15,0 0 0 0,4-1 0 0,-1-2 0 16,3-3 0-16,-1-3 0 0,1 0 0 0,2-2 0 15,-2-4 0-15,3-1 0 0,-2-1 0 0,3-3 0 16,-2-6 0-16,3 3 0 0,-1-2 0 0,0-2 0 0,0-2 0 16,-3-1 0-16,5-2 0 0,-5 0 0 0,1-4 0 15,0 4 0-15,-3-7 0 0,1 0 0 16,-3 0 0-16,-2-4 0 0,1 1 0 0,-2-1 0 16,-2-5 0-16,-1 2 0 0,-1 0 0 0,-4-4 0 0,0 0 0 15,-1-2 0-15,-3-1 0 0,-1-4 0 0,6-12 0 16,-6 0 0-16,-4 1 0 0,-2-3 0 0,0 1 0 15,-3-2 0-15,-3 1 0 0,-1 0 0 16,-1-2 0-16,-5 4 0 0,1 1 0 0,-2 10 0 0,-4 0 0 16,-1 0 0-16,-2 3 0 0,-6-1 0 0,-2 3 0 15,-10-5 0-15,4 11 0 0,-16-4 0 0,11 9 0 16,-13-2 0-16,-1 4 0 0,-3 5 0 0,12 4 0 16,-20 1 0-16,6 3 0 0,-1 10 0 0,2 5-564 15,-4-1-708-15,7 5-1377 0,-2 4 610 0</inkml:trace>
  <inkml:trace contextRef="#ctx0" brushRef="#br0" timeOffset="179149.14">23545 9352 220 0,'0'0'232'0,"3"-1"-4"15,-3 1-7-15,4-5 1 0,-4 5-14 0,4-3 5 16,-4 3-7-16,3-2-2 0,0 0 1 0,-3 2-14 16,5-5 15-16,-1 3-5 0,-4 2 0 0,3-3 1 15,-3 3-5-15,5-4-8 0,-5 4-13 0,2-3 7 16,-2 3-9-16,4-3-9 0,-4 3-6 0,3-2-9 15,-3 2-4-15,2-3-11 0,3 2 0 0,-5 1-3 16,0 0-4-16,0 0-1 0,8-2-1 0,-8 2-2 16,6-1-3-16,-6 1 0 0,5-2 0 0,-5 2-2 15,0 0-4-15,7-2 0 0,-7 2-5 0,5-2-6 16,-5 2 1-16,0 0-4 0,0 0-1 0,0 0 4 16,0 0-12-16,0 0 0 0,0 0-8 0,8 0-7 15,-8 0-7-15,0 0 3 0,0 0 5 0,0 0-4 16,0 0-3-16,0 0 12 0,2-1-17 0,-2 1 4 15,0 0 1-15,0 0-7 0,0 0-5 0,0 0 1 16,0 0-5-16,9 0-45 0,-9 0-10 0,0 0 0 16,0 0 0-16,0 0 0 0,4-3 0 0,-4 3 0 0,0 0 0 15,0 0 0-15,5-1 0 0,-5 1 0 16,5-2 0-16,-5 2 0 0,0 0 0 0,0 0 0 16,0 0 0-16,4-1 0 0,-4 1 0 0,0 0 0 15,0 0 0-15,0 0 0 0,0 0 0 0,0 0 0 0,-13 17 0 16,7-9 0-16,-7 4 0 0,-1 2 0 0,-8 8 0 15,-4 2 0-15,-8 9 0 0,-4 6 0 0,-3-3 0 16,-6 7 0-16,-20 18 0 0,-4-1 0 0,-1-1 0 16,3 1 0-16,-8 3 0 0,-3 5 0 0,1 2 0 15,-2-4 0-15,-2 5 0 0,-1 3 0 0,-1-1 0 16,0-5 0-16,0-1 0 0,1 0 0 0,2-4 0 16,2 1 0-16,4 2 0 0,4-4 0 0,4-5 0 15,1-3 0-15,19-16 0 0,-1 2 0 0,1-3 0 16,0 1 0-16,2 0 0 0,4-5 0 0,5-1 0 15,9-11 0-15,4 0 0 0,1-2 0 0,7-6 0 16,-2-1 0-16,8-4 0 0,0 2 0 0,1-6 0 16,3 3 0-16,0-4 0 0,0 1 0 0,2-3 0 15,1 1 0-15,-1-1 0 0,0 2 0 0,4-3 0 16,-8 1 0-16,8-1 0 0,0 0 0 0,0 0 0 16,0 0 0-16,0 0 0 0,-6-6 0 0,6 6-32 15,0 0-719-15,0 0-484 0,16-3-1338 0,-16 3 593 16</inkml:trace>
  <inkml:trace contextRef="#ctx0" brushRef="#br0" timeOffset="180181.68">20561 11544 270 0,'-5'-9'515'0,"4"3"-1"0,1 0-6 16,-3 1-17-16,3 1-18 0,-1-2-22 0,1 1-22 15,0 5-32-15,-2-5-32 0,2 5-15 0,0 0-27 16,0 0-6-16,-7 18 7 0,3-1-20 0,0 10-3 15,-1 2-13-15,-1 5-7 0,0 1-16 0,-3 13-20 16,0-3-13-16,-1 1-20 0,6-11-14 0,0-3-60 16,-1 1-138-16,1-4 0 0,0 0 0 0,0-2 0 15,2-8 0-15,0 1 0 0,-1-5 0 0,3-3 0 16,-3-1 0-16,2-4 0 0,1-1 0 0,-2 0 0 0,2-1 0 16,0-5 0-16,0 0 0 0,0 0 0 15,0 0 0-15,2-22 0 0,0 9 0 0,1-5 0 16,2-7 0-16,0-1 0 0,-1-2 0 0,1-4 0 15,1-2 0-15,2-14 0 0,-2 13 0 0,5-12 0 0,0 12 0 16,-1 2 0-16,-1 1 0 0,0 3 0 0,0 7 0 16,1 4 0-16,-2 2 0 0,1 0 0 0,1 4 0 15,-2 2 0-15,0 4 0 0,-2-2 0 0,3 6 0 16,1 2 0-16,-2 1 0 0,2 5 0 0,-1 0 0 16,0 0 0-16,0 3 0 0,1 0 0 0,-2 2 0 15,-2 0 0-15,1 2 0 0,-1 3 0 0,-5-3 0 16,2 3 0-16,-5 1 0 0,-1-1 0 0,-5 0 0 15,0-1 0-15,-1 2 0 0,-2-2 0 0,1-2 0 16,1 0 0-16,1-4 0 0,-2 0 0 0,2-2 0 16,2 0 0-16,2-2 0 0,0 0 0 0,-1-2 0 15,5-1 0-15,0-2 0 0,0 0 0 0,6 6 0 16,-2-6 0-16,5 1 0 0,1 0 0 0,6 1 0 16,-1 1 0-16,4-1 0 0,3-2 0 0,0 1 0 15,5 2 0-15,-6 2 0 0,2-1 0 0,-5 2 0 0,3-1 0 16,-6 4 0-16,4 2 0 0,-6 0 0 15,0 0 0-15,-6 0 0 0,0 2 0 0,-1 3 0 16,-6-3 0-16,-2 3 0 0,-2 0 0 0,-3 1 0 0,-2-4 0 16,2 4 0-16,-6-2 0 0,0-2 0 15,-2 0 0-15,2 2 0 0,-2-6 0 0,-1 1 0 16,6-3 0-16,-8 0 0 0,8-1 0 0,-3-2 0 16,-1 0 0-16,3-2 0 0,-1-1 0 0,2 0 0 0,0-2 0 15,-2-1 0-15,2-3 0 0,-3-1 0 0,4-2-265 16,0 0-227-16,-5-4-70 0,7-1-78 0,-5-3-399 15,3-2-1125-15,3 0 497 0</inkml:trace>
  <inkml:trace contextRef="#ctx0" brushRef="#br0" timeOffset="180748.41">20706 11347 176 0,'-11'-13'368'0,"1"4"-6"16,-4 0-19-16,1 0-4 0,-4 3-1 0,0 0 5 16,-1 3 1-16,-1 0-1 0,-3 3 2 0,-5 1-4 15,-2 6-6-15,0-1-2 0,-2 4-1 0,0 1-10 16,-1 0 2-16,4 5-6 0,-3 4-9 0,2 4 0 16,1 0-1-16,-7 14-15 0,5 3-10 0,3-1-10 15,3 2-7-15,3 2-18 0,5 1-9 0,3 0-182 16,3 2-57-16,7-1 0 0,1-12 0 0,4 13 0 15,4-1 0-15,1-12 0 0,3 1 0 0,4-2 0 16,5 13 0-16,7-6 0 0,-7-7 0 0,4 8 0 16,3-1 0-16,-5-12 0 0,0-2 0 0,1-1 0 15,3 0 0-15,-1-3 0 0,-1-1 0 0,4-2 0 16,-1-1 0-16,1-2 0 0,1-4 0 0,1-2 0 0,4-2 0 16,-1-1 0-16,4-4 0 0,-4-3 0 15,6 2 0-15,-1-6 0 0,0 1 0 0,-1-5 0 16,4 1 0-16,-3-4 0 0,-3-1 0 0,0 1 0 15,-4-1 0-15,1-5 0 0,-2 1 0 0,-2-3 0 0,-1 0 0 16,-1-3 0-16,-2-2 0 0,0 0 0 0,-7-1 0 16,4-3 0-16,-3-2 0 0,-2 0 0 15,0-4 0-15,-2 1 0 0,0-14 0 0,-4-1 0 16,4 0 0-16,-4 0 0 0,1 0 0 0,-4 0 0 0,-2 12 0 16,-1 0 0-16,-2 1 0 0,-1 2 0 0,-1 1 0 15,-2 3 0-15,-3 0 0 0,0 3 0 0,-1-2 0 16,-6 7 0-16,0-2 0 0,-6 3 0 0,0 3 0 15,-3 1 0-15,-3 2 0 0,-2 2 0 0,-3 0 0 16,-3 0 0-16,3 5 0 0,-9 0 0 0,-16 0 0 16,-2 6 0-16,1 2 0 0,-6 3 0 0,2 2 0 15,3 0 0-15,4 4 0 0,12-2 0 0,-7 5 0 16,16-2 0-16,1-1 0 0,3 1-1366 0,9-3-1478 16,7-2 654-16</inkml:trace>
  <inkml:trace contextRef="#ctx0" brushRef="#br0" timeOffset="183432.5">20339 12509 289 0,'8'-8'424'0,"-2"1"-6"0,-2 4-5 16,-3-1-10-16,4 1-14 0,-5-2-26 0,0 5-24 16,0 0-16-16,0 0-16 0,-13 11-9 0,-1-1-28 15,2 4-4-15,-7 6-3 0,0 4-10 0,-3 3 5 16,2 2-13-16,-4 14-5 0,-3-2-3 0,3 2-13 16,-3 7-4-16,-1 0-1 0,-10 24-14 0,1 4-6 15,-4-3-15-15,0 1-8 0,-1-2-10 0,-4 5-14 16,1-4-3-16,2 0-8 0,-1-4-10 0,9-19-104 15,-8 21-27-15,9-20 0 0,5 0 0 0,0-3 0 16,-3-1 0-16,5 1 0 0,4-5 0 0,0 0 0 0,7-15 0 16,2 1 0-16,1-5 0 0,0 1 0 0,4-9 0 15,3-4 0-15,1-2 0 0,1-3 0 0,0-2 0 16,1-3 0-16,2 2 0 0,-2-2 0 0,2 0 0 16,0-2 0-16,1-2 0 0,0 0 0 0,0 0 0 15,0 0 0-15,0 0 0 0,0 0 0 0,0 0 0 16,0-16 0-16,0 13 0 0,1-1-310 0,-1 4-245 15,3-5-98-15,-2 2-460 0,-1 3-1204 0,3-3 532 16</inkml:trace>
  <inkml:trace contextRef="#ctx0" brushRef="#br0" timeOffset="183998.34">19890 14284 26 0,'0'-11'632'0,"-1"2"0"0,-3 0-21 0,0 6-40 16,-2-2-46-16,-2 4-40 0,3 1-24 0,-6 5-34 15,-1-1-30-15,-1 10-20 0,-3 7-17 0,3 1-17 16,-3 3-16-16,0 2-14 0,2 2-15 0,1 1-14 16,4 4-21-16,-2 0-15 0,-1-3-20 0,2 1-19 15,-4 0-35-15,5-3-174 0,-5-1 0 0,5-2 0 16,-1-2 0-16,1-9 0 0,3-2 0 0,-1-1 0 16,3-4 0-16,3 0 0 0,-2-2 0 0,1 0 0 15,-1-5 0-15,3-1 0 0,0 0 0 0,0 0 0 16,2-21 0-16,1 5 0 0,0-4 0 0,3-7 0 15,1-3 0-15,2-1 0 0,0-2 0 0,0-1 0 16,5-17 0-16,1 6 0 0,4-4 0 0,-5 2 0 16,4 1 0-16,-2 3 0 0,-5 10 0 0,0 8 0 15,0 0 0-15,-1 9 0 0,-4 5 0 0,1 3 0 16,-2 3 0-16,1 4 0 0,1 3 0 0,-1 6 0 16,0 2 0-16,1 8 0 0,4 9 0 0,-2 0 0 15,-2 2 0-15,0 2 0 0,3 1 0 0,2-2 0 16,-6-2 0-16,5 4 0 0,0-4 0 0,-2-1 0 15,1-2 0-15,2-1 0 0,-3 3 0 0,-2-9 0 16,0-2 0-16,-1 0 0 0,-2-4 0 0,1-4 0 16,-1-1 0-16,-1-1 0 0,0 1 0 0,-1-4 0 15,-2-2 0-15,0-1-397 0,0 0-101 0,0 0-23 16,-13-10-26-16,4 2-20 0,-5-4-377 0,0 3-1022 16,-4-3 452-16</inkml:trace>
  <inkml:trace contextRef="#ctx0" brushRef="#br0" timeOffset="184165.07">19854 14536 1465 0,'-16'-7'41'0,"1"1"72"0,-3 1 53 16,-1 2 48-16,3 0 43 0,3 2 30 15,-2 0 17-15,6 1 5 0,-1-1-2 0,2 0-8 16,3 2-18-16,5-1-15 0,-9 2-16 0,7-1-3 16,2-1-13-16,0 0-12 0,3 6-14 0,-3-6-18 0,13 1-22 15,0 0-13-15,-3-2-18 0,9 0-7 16,-2-1-17-16,5 0-29 0,-2-3-36 0,8-2-40 16,-7 4-46-16,-1-1-67 0,-2 2-61 0,1-1-65 15,-2-1-49-15,-7 2-56 0,2 0-64 0,-2 1-62 0,-4 0-286 16,2 1-810-16,-3-3 358 0</inkml:trace>
  <inkml:trace contextRef="#ctx0" brushRef="#br0" timeOffset="184698.4">19977 13982 323 0,'-12'-13'451'0,"-4"-1"-21"0,-2 6-18 0,0-3-16 15,-3 5-3-15,0-2-6 0,1 4-8 0,-7 2-7 16,-4 2-10-16,8 1-9 0,-5 1-8 0,-4 8 2 0,8 2-2 16,-7 0-3-16,2 5-13 0,2 2-10 0,-1 4-13 15,-12 12-5-15,7 1-10 0,1 2-11 16,5 4-16-16,4 0-21 0,10-8-22 0,1 0-221 16,-1 12 0-16,3 1 0 0,3-15 0 0,3 14 0 0,4-11 0 15,0-2 0-15,5 5 0 0,4 6 0 0,1-12 0 16,0-1 0-16,2-2 0 0,0 1 0 0,5-1 0 15,4-2 0-15,1-1 0 0,-2-1 0 16,5-2 0-16,-1 0 0 0,-1-4 0 0,1-1 0 16,1-1 0-16,1-3 0 0,1 1 0 0,3-4 0 0,0 1 0 15,1-4 0-15,2-2 0 0,-1-1 0 0,3-1 0 16,-1-2 0-16,-1-4 0 0,3-1 0 0,-2-1 0 16,-3-2 0-16,-1-4 0 0,1 0 0 0,-6-1 0 15,2-2 0-15,-3-3 0 0,0 2 0 0,-4-4 0 16,1-2 0-16,-4 0 0 0,0-3 0 0,-3 1 0 15,2-4 0-15,-3 1 0 0,0 0 0 0,-2-6 0 16,-2-3 0-16,0-1 0 0,-8-1 0 0,-1-9 0 16,0 9 0-16,-1-10 0 0,-3-2 0 0,-5 1 0 15,-3 0 0-15,-2 0 0 0,-2 2 0 0,-2-2 0 16,-1 4 0-16,1 13 0 0,-2-1 0 0,-2 2 0 16,-5 4 0-16,-2 2 0 0,-2 1 0 0,-1 5 0 15,-2 1 0-15,-2 3 0 0,1 6 0 0,-3-2 0 16,6 5 0-16,0 4 0 0,0 3 0 0,4 2 0 15,3 4 0-15,7-2 0 0,1 2 0 0,4 5-665 16,-1-2-590-16,9 3-1359 0,1-2 602 0</inkml:trace>
  <inkml:trace contextRef="#ctx0" brushRef="#br0" timeOffset="185349.41">20880 14555 173 0,'-6'-2'443'0,"1"-1"8"16,-1-2-15-16,3 3 3 0,0-1 3 16,0-1-13-16,3 4-25 0,-4-3 3 0,4 3-16 15,0 0-20-15,0 0-1 0,0 11-9 0,7 0-23 0,-1 6-9 16,11 7-12-16,-3 3-7 0,2 2-18 0,14 14-16 15,0 1-21-15,6 3-14 0,5 0-14 0,19 20-15 16,1-6-15-16,-12-17-117 0,19 13-80 16,2 7 0-16,0-3 0 0,3-6 0 0,-3 1 0 0,3-2 0 15,-4-1 0-15,3-2 0 0,-22-12 0 0,2 1 0 16,23 15 0-16,-22-18 0 0,18 16 0 0,-21-18 0 16,-4 1 0-16,3 0 0 0,-2-4 0 15,-5 2 0-15,-2-4 0 0,-12-9 0 0,-1-2 0 0,-4-1 0 16,-5-5 0-16,-2-1 0 0,-3 0 0 0,-3-5 0 15,-1 2 0-15,0-3 0 0,-4 0 0 0,-1 0 0 16,0-3 0-16,2 0 0 0,-2 0 0 0,-4-3 0 16,0 2 0-16,0-2 0 0,0 0 0 0,0 0 0 15,0 0 0-15,-19-4-378 0,10 0-925 0,3 0-1410 16,-2-1 624-16</inkml:trace>
  <inkml:trace contextRef="#ctx0" brushRef="#br0" timeOffset="185782.58">22996 15924 442 0,'-4'-8'493'15,"-1"0"6"-15,0 0 3 0,1 2 0 0,0 0-11 16,4 1-12-16,-1 1-16 0,-2 0-15 0,2 0-29 16,1 4-33-16,-3-5-25 0,3 5-12 0,0 0-3 15,0 16-8-15,0-5-17 0,-1 7-14 0,2 7-17 16,2-6-16-16,-2 9-18 0,-1 4-31 0,3 1-225 15,1 2 0-15,-2-2 0 0,1-1 0 0,-2 1 0 16,2-1 0-16,-2-3 0 0,-1 1 0 0,0-2 0 16,0 1 0-16,-1-9 0 0,-3 4 0 0,1-6 0 15,2-1 0-15,-3-4 0 0,0-3 0 0,3 2 0 16,-2-3 0-16,2-3 0 0,0 1 0 0,-2-3 0 16,-2-3 0-16,5-1 0 0,-5-7-356 0,4-4-137 15,-3 2-45-15,1-5-41 0,3-4-15 0,-3-8-345 16,3-2-1016-16,2 0 449 0</inkml:trace>
  <inkml:trace contextRef="#ctx0" brushRef="#br0" timeOffset="186081.61">22979 16019 194 0,'3'-25'202'16,"-3"8"44"-16,-3-2 33 0,2 8 38 0,-3-1 33 15,4 4 27-15,-4 3 7 0,0-1-11 0,3-1-10 16,-3 3-13-16,4 0-18 0,0 4-15 0,-5-3-7 16,5 3-5-16,0 0-12 0,0 0-9 0,8 11-4 15,-3-4-5-15,0 1-16 0,7 4-14 0,-1-1-26 16,3 3-9-16,1-3-17 0,0 3-16 0,5 3-23 15,-3-4-12-15,3 3-7 0,2 2-16 0,-7-5-9 16,4 4-13-16,-2 2-6 0,-2-3-10 0,-2-1 1 0,-3 0-36 16,2 2-46-16,-4-3 0 0,-3 3 0 15,1-3 0-15,-4 3 0 0,0-6 0 0,-4 2 0 16,1-1 0-16,-1 1 0 0,-6-2 0 0,6 5 0 16,-5-4 0-16,1-4 0 0,-7 6 0 0,0-1 0 15,3-4 0-15,-7 1 0 0,3-2 0 0,-2-2 0 16,0 2 0-16,-3 1 0 0,1-3 0 0,-1 0 0 15,1-3 0-15,1 3 0 0,0-2 0 0,4-3-288 16,-1 1-125-16,2-2-80 0,3 0-89 0,-1-3-488 16,5 0-1158-16,1-5 513 0</inkml:trace>
  <inkml:trace contextRef="#ctx0" brushRef="#br0" timeOffset="186583.29">23202 15687 127 0,'-12'-18'395'0,"-1"5"-17"15,-2 1-19-15,-2 0-7 0,0 3-14 0,-4 0-5 16,1 4-3-16,-7 1-11 0,-4 6 1 0,2 2-2 16,-5 4 0-16,2 4 2 0,2 2-5 0,-1 6-6 15,0 2-3-15,2 4-4 0,-4 8-3 0,2 3-15 16,4 6-19-16,10-14-7 0,2 5-15 0,4 0-16 15,3 2-9-15,1 10-12 0,0 2-15 0,7-15-11 16,0 14-13-16,3-15-10 0,3 1-100 0,2-1-57 16,3-2 0-16,2-1 0 0,-3 0 0 0,8-3 0 15,-1 1 0-15,3-4 0 0,2 1 0 0,-3-3 0 16,7 1 0-16,2-3 0 0,-1-5 0 0,2 3 0 16,3-4 0-16,0 0 0 0,-1-3 0 0,1 0 0 15,0-6 0-15,0 2 0 0,-2-4 0 0,2-2 0 16,0 0 0-16,-1-7 0 0,-2 2 0 0,2-5 0 15,-2-1 0-15,-1-3 0 0,-1-3 0 0,-3-1 0 16,2-1 0-16,-3-2 0 0,-3-2 0 0,2-2 0 16,-4-2 0-16,0-1 0 0,-4-1 0 0,-1-6 0 15,-2-11 0-15,-3 16 0 0,0-16 0 0,-6 14 0 16,-2-3 0-16,-2-1 0 0,-3-9 0 0,-6-4 0 16,2 17 0-16,-6-11 0 0,0 11 0 0,-4 2 0 15,-2-2 0-15,-12-5 0 0,7 11 0 0,-1 0 0 16,-1 3 0-16,-5 5 0 0,0-1 0 0,1 4 0 15,2 2 0-15,1 1 0 0,-2 2 0 0,3 0 0 16,13 5 0-16,2 2-76 0,4 0-718 0,-2-1-427 16,6 0-1321-16,1 0 584 0</inkml:trace>
  <inkml:trace contextRef="#ctx0" brushRef="#br0" timeOffset="188331.66">23614 15706 96 0,'-6'9'410'0,"-3"-2"-19"0,0 2-24 15,4-2-15-15,-3 0-28 0,2 0-22 16,2-1-21-16,-1-1-18 0,2 0-17 0,0-1-15 15,1-1-14-15,0 1-5 0,2-4-3 0,-3 5-8 16,2-1-6-16,0 1 0 0,1-5-5 0,-2 4-5 0,2-4-6 16,0 3-5-16,0-3-5 0,0 0-11 0,-3 4 7 15,3-4-9-15,0 0-8 0,0 0 0 16,0 0 6-16,17-18-13 0,1 6-12 0,0-7-5 16,5-3-7-16,16-11-9 0,0-2-12 0,1-5 3 15,3-2-8-15,21-25-6 0,4 2-6 0,-2-1 0 0,-1-3-6 16,5 0 4-16,-1-4 6 0,-2 1 2 0,4-5 3 15,-2-1-5-15,2 1 7 0,1 1 1 16,-1 2-36-16,1 5-55 0,1 4 0 0,-4-1 0 16,-1 7 0-16,-2 1 0 0,-20 23 0 0,-1-6 0 0,-1 4 0 15,-3 1 0-15,-5 1 0 0,-10 11 0 0,-2 3 0 16,-6-1 0-16,2 3 0 0,-8 6 0 0,0 1 0 16,-4 4 0-16,-1 0 0 0,-1 2 0 15,-3 4 0-15,0-3 0 0,1 0 0 0,-1 3 0 16,-3 2 0-16,4-4 0 0,-4 4 0 0,0 0 0 0,0 0 0 15,7 6 0-15,-7 0 0 0,0-6 0 0,4 6-317 16,0-2-171-16,-4 2-70 0,5-1-83 0,-5-5-391 16,9 2-1117-16,-9-2 495 0</inkml:trace>
  <inkml:trace contextRef="#ctx0" brushRef="#br0" timeOffset="188831.72">25917 13511 4201 0,'0'-12'419'16,"0"2"-90"-16,-2-2 12 0,1 2-2 0,-2 4-30 0,2 1-28 15,0-2-52-15,-1 4-24 0,1 0-36 0,1 3-4 16,-4-3-7-16,4 3 0 0,0 0 6 0,-5 11 3 16,4 1 2-16,-1 0-8 0,0 7-4 15,2 5-87-15,-2 3-70 0,2 4 0 0,2-3 0 0,-2 2 0 16,1-2 0-16,-1 3 0 0,1-1 0 0,-2 2 0 15,1-1 0-15,-1-1 0 0,-1 0 0 0,1-5 0 16,1-6 0-16,-1-2 0 0,0 2 0 0,-2-2 0 16,1-1 0-16,0-5 0 0,0-1 0 0,1-1 0 15,-1-4 0-15,1-1 0 0,0 1 0 0,-2-3 0 16,3-2 0-16,0 0 0 0,-11-5 0 0,8-1 0 16,-1-4 0-16,0-1 0 0,1-7 0 0,-1-5 0 15,0-4 0-15,0-2 0 0,0-1 0 0,4 0 0 16,-1-3 0-16,-2-2 0 0,3 0 0 0,2-11 0 15,-4 14 0-15,1 1 0 0,-1 3 0 0,5 0 0 16,-3 10 0-16,0 0 0 0,2 2 0 0,-1 3 0 16,0 2 0-16,2 0 0 0,2 0 0 0,0 4 0 15,3-2 0-15,3 3 0 0,5-2 0 0,1 2 0 16,3 1 0-16,9-1 0 0,0 3 0 0,2-1 0 16,-3-1 0-16,0 4 0 0,0-2 0 0,-6 3 0 15,-4 0 0-15,1 2 0 0,-5-2 0 0,0 2 0 16,-3 0 0-16,1 1 0 0,-4 1 0 0,-5 0 0 15,-1 4 0-15,-2-2-345 0,-2 4-73 0,-4 2-40 16,-4 3-41-16,-1 1-31 0,-1 0-54 0,-6 2-310 16,2 3-967-16,-3-2 429 0</inkml:trace>
  <inkml:trace contextRef="#ctx0" brushRef="#br0" timeOffset="189014.94">26003 13679 618 0,'-9'14'152'0,"0"-5"52"0,-4 3 31 16,7-3 26-16,0-1 43 0,-1-2 14 0,3 0 17 15,-2-1 14-15,4-4 16 0,0 2 6 0,-2 0 5 16,4-3-18-16,0 0-16 0,0 0-20 0,0 0-37 0,18-6-20 15,-8 1-21-15,8 0-20 0,0-2-32 0,12 0-19 16,-5 0-14-16,5 1-34 0,-4-2-38 16,4 1-36-16,-3 0-33 0,-2 2-47 0,-2 3-46 15,-5-1-42-15,-1 2-38 0,-6 0-53 0,2 1-42 0,-7 1-32 16,2 2-26-16,-6 0-37 0,0 2-31 0,-4 1-28 16,-1 1-294-16,-6 2-755 0,-3 4 334 0</inkml:trace>
  <inkml:trace contextRef="#ctx0" brushRef="#br0" timeOffset="189215.05">26066 13907 166 0,'-17'11'273'0,"-2"7"25"0,5-6 29 16,-3 0 34-16,4-1 18 0,-2-2 6 0,6 0 4 16,0-1 1-16,-1 1 5 0,2-2-19 0,1 0-9 15,0-1 1-15,1-1-10 0,2-2-14 16,0 2-22-16,3-1-9 0,0 1-12 0,2-3-13 0,2 3-14 16,0-2-18-16,6 1-28 0,3 0-23 0,8-2-21 15,-4 1-18-15,5-2-14 0,7 0-22 0,2-3-33 16,-2 0-28-16,1 1-39 0,-8 1-30 15,2-1 0-15,0 0-12 0,-3 1-53 0,-2-2-47 0,-3 2-49 16,-2-2-56-16,0 2-56 0,1-4-62 0,-4 3-61 16,-2 1-64-16,1-3-70 0,-5 0-409 0,1 2-1017 15,-5 1 451-15</inkml:trace>
  <inkml:trace contextRef="#ctx0" brushRef="#br0" timeOffset="189765.09">26403 13314 418 0,'-27'-18'431'0,"-3"1"-18"16,-1 2-19-16,3 1-3 0,-3 0-13 0,0 2-9 16,-6 3-4-16,4-1-11 0,0 3-10 0,-2-1-15 15,1 2-18-15,-2 4 0 0,0 1-20 0,-2 2-6 16,4 1-7-16,-1 3-22 0,-1 2 3 0,3 3-7 15,1 5-14-15,1 0-9 0,-1 4-10 0,4 4-10 16,1 2-13-16,2 2-12 0,2 2 3 0,-3 10-6 16,2 3-62-16,7-9-119 0,5-1 0 0,-4 0 0 15,5 14 0-15,4-11 0 0,5 14 0 0,-6-1 0 16,11-1 0-16,-6-1 0 0,7-11 0 0,2 10 0 16,7 2 0-16,-3-11 0 0,4 8 0 0,3-10 0 15,2 7 0-15,-2-6 0 0,2 5 0 0,3-10 0 16,-3-2 0-16,1 1 0 0,2-4 0 0,0-1 0 15,3 0 0-15,-2-2 0 0,4-2 0 0,0-2 0 16,4-1 0-16,-2-3 0 0,3-4 0 0,-3 0 0 16,6-5 0-16,-2 0 0 0,3-4 0 0,0-1 0 15,-1-2 0-15,1-3 0 0,-2-2 0 0,0-5 0 16,-1 4 0-16,3-5 0 0,-3-1 0 0,1-3 0 16,-4 0 0-16,2-1 0 0,-4-2 0 0,2 0 0 15,-5-5 0-15,-2-3 0 0,7-11 0 0,-12 10 0 16,3-14 0-16,-2 0 0 0,-8 8 0 0,1-12 0 0,-4-4 0 15,-4-2 0-15,-4 2 0 0,-8-1 0 0,2 0 0 16,-9-1 0-16,-6 3 0 0,-1 0 0 16,-6 0 0-16,-5 3 0 0,-8 0 0 0,-1 5 0 15,-8 4 0-15,1 3 0 0,-4 5 0 0,-1 5 0 0,-3 5 0 16,2 4 0-16,0 5 0 0,1 5 0 0,14 7 0 16,3 1 0-16,3 5 0 0,3 3 0 0,13-3-693 15,-2 3-557-15,6 0-1354 0,1-4 599 16</inkml:trace>
  <inkml:trace contextRef="#ctx0" brushRef="#br0" timeOffset="190766.07">26192 13223 115 0,'3'4'312'0,"-3"1"-6"0,2-3-4 0,-2-2-5 16,0 5 9-16,0-5 3 0,0 0 10 0,0 3 22 15,0-3 9-15,1 4 6 0,-1-4 8 0,0 4 1 16,0-4-5-16,0 0 1 0,0 0-1 0,0 0-21 15,0 0-17-15,0 0-24 0,4-10-19 0,0 4-23 16,-2 0-8-16,4-6-15 0,0 1-11 0,7-4-8 16,4-7-8-16,1 0-6 0,6-3-14 0,6-13-121 0,6 2-65 15,1-3 0-15,3 1 0 0,2-6 0 16,18-20 0-16,0 0 0 0,3-1 0 0,1-6 0 16,0-1 0-16,2-7 0 0,1-1 0 0,-1-3 0 15,-1-6 0-15,8 3 0 0,-3 2 0 0,-2 1 0 0,-1 10 0 16,-7 9 0-16,-16 21 0 0,-5 4 0 0,-1 5 0 15,-10 10 0-15,-5 0 0 0,1 3 0 16,-7 2 0-16,-3 5 0 0,-2 2 0 0,-3-3 0 16,-3 7 0-16,-2-1 0 0,-2 3 0 0,0 1 0 0,-1-1 0 15,-1 2 0-15,0 4 0 0,-1-5 0 0,1 5 0 16,-2-5 0-16,2 5 0 0,0 0 0 0,0 0 0 16,0 0 0-16,0 0 0 0,0 0 0 0,0 0 0 15,0 0 0-15,-2 12 0 0,2-12 0 0,-2 5 0 16,1-1 0-16,1-4 0 0,-1 4 0 0,1 0 0 15,0-4 0-15,0 0 0 0,0 6 0 0,0-6 0 16,0 4 0-16,0-4 0 0,2 3 0 0,2-2 0 16,-4-1 0-16,0 0 0 0,0 0 0 0,7 0 0 15,-7 0 0-15,6 0 0 0,-6 0 0 0,7-3 0 16,-2 1 0-16,-2-1 0 0,-3 3 0 0,8-4 0 16,-5 2 0-16,-1 0 0 0,2-1 0 0,-4 3 0 15,5-3 0-15,-5 3 0 0,3-4 0 0,-1 1 0 16,-2 3 0-16,2-4 0 0,-2 4 0 0,2-3 0 15,-2 3 0-15,0 0 0 0,0 0 0 0,0 0 0 0,4-2 0 16,-4 2 0-16,0 0 0 0,0 0 0 16,0 0 0-16,0 0 0 0,0 0 0 0,-4 11 0 15,4-11 0-15,0 0 0 0,-4 4 0 0,4-4 0 16,-6 2 0-16,6-2 0 0,0 0 0 0,-12-2-431 0,7-1-107 16,5 3-88-16,-7-6-474 0,0 1-1190 0,4-5 526 15</inkml:trace>
  <inkml:trace contextRef="#ctx0" brushRef="#br0" timeOffset="191398.37">28642 10408 1 0,'-4'-5'532'0,"4"5"-26"0,-6-1-27 16,6 1-33-16,-10 3-22 0,3 2-10 0,2-2-18 16,1 5-22-16,-1 3-12 0,0 7-15 0,-4 0-10 15,1 7-8-15,3 2-13 0,4 2 3 0,-3 1-19 16,0 3-17-16,4 1-15 0,2 0-12 0,0 1-26 16,2-1-16-16,-3 0-20 0,3-3-12 0,1 0-16 15,-1-1-12-15,0-5-7 0,-3-6-9 0,4-1-61 16,-5-2-77-16,3-4 0 0,-2-1 0 0,-1-4 0 15,0-1 0-15,1-1 0 0,-2-2 0 0,1-3 0 16,0 0 0-16,0 0 0 0,0 0 0 0,-12-17 0 16,6 7 0-16,2-3 0 0,-1-5 0 0,-4-5 0 15,3-2 0-15,-2-2 0 0,1-2 0 0,2-2 0 16,-2-2 0-16,5-1 0 0,-3-1 0 0,1 1 0 16,1 0 0-16,2 1 0 0,1 2 0 0,0 4 0 15,0 8 0-15,2 0 0 0,5 4 0 0,-5 4 0 16,5 3 0-16,0-2 0 0,2 3 0 0,9 1 0 15,0 4 0-15,5-1 0 0,8 2 0 0,0 2 0 16,-2 3 0-16,4-2 0 0,0 0 0 0,-2 1 0 16,1 0 0-16,-12 1 0 0,0-3 0 0,-1 3 0 0,-1-3 0 15,-7 0 0-15,1-1 0 0,-5 1 0 16,-2 1 0-16,-5-2 0 0,0 0 0 0,0 0-184 16,-14 4-231-16,3 1-22 0,-8 4-17 0,1-4-31 15,-12 6-15-15,2 0-21 0,-2 1-346 0,0 3-937 16,-3 2 415-16</inkml:trace>
  <inkml:trace contextRef="#ctx0" brushRef="#br0" timeOffset="191581.61">28589 10647 1433 0,'-20'20'48'0,"4"-8"48"16,3 1 38-16,-1-1 27 0,5-3 36 0,1 1 23 16,3-4 25-16,0 0 19 0,5 1 21 0,-2-2 16 15,2-3 14-15,-2 4 7 0,6-4 4 0,-4-2 1 0,10 2-10 16,-2-2-4-16,3-2-4 0,5 1-18 0,0-1-23 16,6-4-20-16,-2 1-23 0,12-1-24 15,-4-1-14-15,2 3-32 0,-1-5-20 0,1 2-52 0,-3-2-44 16,-6 4-42-16,6-2-39 0,-8 1-48 0,-2 0-59 15,-6 1-54-15,2 0-53 0,-1-1-49 0,-6 3-35 16,-1-1-53-16,-2 0-60 0,-1-2-51 0,-3 1-281 16,1 5-850-16,-5-13 376 0</inkml:trace>
  <inkml:trace contextRef="#ctx0" brushRef="#br0" timeOffset="192081.64">28835 10227 348 0,'-27'-15'381'0,"0"3"-8"0,-3 2-11 0,-2 1-13 15,-4 2 3-15,2 1 0 0,-4 0-12 0,3 4-6 16,-2 2 0-16,-2 2-4 0,0 2-11 0,0 2-15 16,2 4 4-16,-2 2-26 0,-6 9-9 0,13-3-6 15,-9 9 3-15,0 3-18 0,4 3-6 0,12-5-1 16,-4 14-7-16,4 0-14 0,4-2-9 0,2 6-14 15,5-2-2-15,3 5-9 0,3 2-12 0,2 1-53 16,6 0-125-16,1-1 0 0,-1 3 0 0,6-2 0 16,3 1 0-16,0-3 0 0,1 0 0 0,3-2 0 15,4-2 0-15,-4-11 0 0,8 7 0 0,-7-10 0 16,4-2 0-16,1 2 0 0,4-5 0 0,9 10 0 16,-6-12 0-16,1-1 0 0,2-2 0 0,2-3 0 15,2-3 0-15,3-7 0 0,2 1 0 0,1-8 0 16,-2 5 0-16,2-5 0 0,12-8 0 0,0-2 0 15,-13-1 0-15,10-7 0 0,-12 2 0 0,10-5 0 16,2-4 0-16,-16 4 0 0,14-7 0 0,0-2 0 0,-6-4 0 16,-3 0 0-16,3-1 0 0,-8-4 0 15,-2-2 0-15,-7-1 0 0,4-5 0 0,-6 3 0 16,-1-5 0-16,-5 1 0 0,-2-1 0 0,1 0 0 0,-5-5 0 16,-5 2 0-16,1 1 0 0,-4 3 0 0,-8-2 0 15,-1 2 0-15,-5 0 0 0,-1 13 0 16,-4-11 0-16,-5 4 0 0,0 9 0 0,-7-8 0 15,-6 5 0-15,-4 2 0 0,-3 4 0 0,-6 3 0 0,1 1 0 16,-1 3 0-16,-2 4 0 0,13 5 0 0,-15 0 0 16,1 1-1366-16,15 2-1478 0,0-1 654 0</inkml:trace>
  <inkml:trace contextRef="#ctx0" brushRef="#br0" timeOffset="193081.93">24535 9120 282 0,'-2'-2'382'16,"2"2"-29"-16,0 0-13 0,3-5-9 0,1 2-7 15,0 1-6-15,2 1-9 0,-6 1-5 0,22 5-9 16,-9-3-5-16,7 1-9 0,5 5-10 0,-5 0-6 16,0-2-8-16,12 9 0 0,-1 2-7 0,1 0-7 0,1 1-15 15,0 1-5-15,10 6-2 0,2-1-3 16,1 1-10-16,-1 0-4 0,1-1-11 0,1 0-7 15,2 0-3-15,0 1-3 0,2 2-13 0,2-2-8 0,1 2-3 16,4 0-12-16,2-3-9 0,21 12-101 0,-21-8-34 16,26 6 0-16,-25-8 0 0,29 12 0 0,-4-1 0 15,-1-3 0-15,1 1 0 0,-1 3 0 16,6 1 0-16,-3 4 0 0,4-5 0 0,2 0 0 0,0 4 0 16,-2-4 0-16,-1 3 0 0,-3-3 0 0,0-1 0 15,-5 4 0-15,2-4 0 0,-23-12 0 0,19 9 0 16,-24-10 0-16,0-1 0 0,-3 2 0 0,1-5 0 15,-6 2 0-15,-13-8 0 0,0 2 0 0,-3-3 0 16,-5 0 0-16,-4-2 0 0,-7-5 0 0,0 2 0 16,-6-5 0-16,-2 1 0 0,-3-3 0 0,-1 3 0 15,2-3 0-15,-4 0 0 0,1 0 0 0,-4-1 0 16,0 0 0-16,0 0 0 0,8 0 0 0,-8 0 0 16,0 0 0-16,0 0 0 0,0 0 0 0,0 0 0 15,0 0 0-15,0 0 0 0,0 0 0 0,0 0 0 0,12 0 0 16,-9 2 0-16,1-1 0 0,-4-1 0 15,8 3 0-15,-4-2 0 0,0 1 0 0,-4-2 0 16,5 3 0-16,-3-1 0 0,-2-2 0 0,0 0 0 16,0 0-189-16,0 0-524 0,0 0-503 0,0 0-1315 0,5-10 582 15</inkml:trace>
  <inkml:trace contextRef="#ctx0" brushRef="#br0" timeOffset="195015.44">21319 11995 110 0,'0'0'331'0,"0"0"-7"0,0 0-16 0,0 0-3 16,14-2-4-16,-14 2 1 0,10 2-11 0,-4 0-1 16,0 1 1-16,3 1-12 0,-1-1-7 0,1 3-5 15,3 2-6-15,-3-4-14 0,2 4-9 0,5 2-7 16,-3-2-9-16,2 2-12 0,-2 0-3 0,2 1-8 15,3-2-10-15,-1 2-7 0,7 2 6 0,-2 1-12 16,2 0 6-16,4 0-6 0,3 2-1 0,2 1-8 16,2-6 1-16,2 4-13 0,10 6-2 0,4-3-7 0,0 3-2 15,5-2-11-15,3 3-5 0,1-3-6 16,28 9-8-16,-24-10-107 0,23 10-7 0,-1-6 0 16,0 1 0-16,-24-5 0 0,25 8 0 0,-24-7 0 0,26 10 0 15,2-4 0-15,-30-6 0 0,29 11 0 0,-29-11 0 16,0 1 0-16,27 10 0 0,-29-11 0 0,3 1 0 15,-5 0 0-15,2 3 0 0,-1-3 0 0,-5 0 0 16,2 1 0-16,-4 1 0 0,3-1 0 0,-2 1 0 16,-1-2 0-16,-2 1 0 0,-13-8 0 0,12 6 0 15,-14-2 0-15,13 2 0 0,-1 2 0 0,-12-7 0 16,1 3 0-16,-2-1 0 0,3 1 0 0,-2 2 0 16,2-2 0-16,-3 0 0 0,3-1 0 0,1-1 0 15,-5 0 0-15,0-2 0 0,5 0 0 0,0-1 0 16,-2 1 0-16,2-1 0 0,-4-1 0 0,4 3 0 15,-5-3 0-15,4 3 0 0,1-2 0 0,-4-2 0 16,0 4 0-16,-1-3 0 0,0 2 0 0,-1-2 0 16,1-2 0-16,-5 3 0 0,-7-5 0 0,-1 2 0 15,0-2 0-15,0 2 0 0,-2-3 0 0,-4 1 0 16,0 1 0-16,-3-2 0 0,-1-2 0 0,1 2 0 0,-2-2 0 16,-3 0 0-16,3-1 0 0,-4 1 0 15,2-1 0-15,-2 0 0 0,0 1 0 0,-2-2 0 16,2-1 0-16,-1 2 0 0,-3-3 0 0,5 3 0 0,-3-2 0 15,-2-1 0-15,0 0 0 0,0 0 0 16,5 2 0-16,-5-2 0 0,0 0 0 0,0 0 0 16,0 0 0-16,0 0 0 0,0 0 0 0,0 0 0 15,4 5 0-15,-4-5 0 0,0 0 0 0,0 0 0 0,0 0 0 16,0 0 0-16,0 0 0 0,7 0-158 0,-7 0-306 16,0 0-111-16,0 0-591 0,0 0-1263 0,0 0 558 15</inkml:trace>
  <inkml:trace contextRef="#ctx0" brushRef="#br0" timeOffset="198282.4">20506 15799 335 0,'0'0'416'0,"0"-8"-2"15,0 3-8-15,0 0-12 0,0 0-8 0,0 2-8 16,-4-1-21-16,4 4-25 0,0 0-26 0,0 0-23 15,0 0-16-15,0 0-11 0,-12 11-6 0,5 0-10 16,0 4-18-16,-1 4-10 0,-5 3-13 0,4 3-15 16,3 2-9-16,-2-2-16 0,4-1-15 0,1-4-16 15,3-1-9-15,0 7-12 0,3-9-9 0,4 1-9 16,-2-3-5-16,3 1-6 0,-1-7-4 0,1-2 1 16,3 3-4-16,0-3 6 0,1-4 2 0,-3-2 8 15,4-1-5-15,1-1 11 0,-5-5 2 0,1 0 6 16,3-3-6-16,-3-1 5 0,4-4-1 0,-5 0-54 15,-1 1-45-15,1-4 0 0,1-1 0 0,-5-3 0 16,0-3 0-16,-3 4 0 0,-1 1 0 0,-2-7 0 16,-3 7 0-16,0-2 0 0,-2 1 0 0,-3 7 0 15,0-1 0-15,1 3 0 0,-5 5 0 0,3 5 0 16,-3 1 0-16,-1 2 0 0,0 7 0 0,0 0 0 16,3 5 0-16,0 2 0 0,1 0-185 0,6 2-249 15,1 1-106-15,3 1-118 0,5-2-405 0,0-2-1151 16,4 0 510-16</inkml:trace>
  <inkml:trace contextRef="#ctx0" brushRef="#br0" timeOffset="198599.3">20975 15968 4009 0,'-7'-6'451'0,"7"6"-85"15,-7-4-9-15,7 4-44 0,-9-2-60 0,9 2-61 16,-7 2-45-16,7-2-30 0,-7 4-16 0,5-3-7 15,-2 3-6-15,1 0-6 0,-2 2-3 0,4-2 4 16,-1 2-3-16,-1 2 3 0,0-3 13 0,1 0 4 16,0 1-11-16,0-3-2 0,1 2-8 0,1-5-2 15,-2 4 3-15,2-4-4 0,-1 6 3 0,1-6 7 16,1 4 2-16,-1-4 0 0,0 0-12 0,0 0-12 16,13-7 0-16,-6 3-9 0,0-4-43 0,-2 0-12 15,0-1 0-15,3-1 0 0,-5 3 0 0,2-2 0 16,-3 0 0-16,-1 1 0 0,2 4 0 0,-3-1 0 15,0 2 0-15,0 3 0 0,-9-1 0 0,9 1 0 16,-11 6-51-16,2-2-129 0,-3 6-57 0,3-2-62 16,0 4-66-16,-2 4-75 0,5-5-91 0,0-1-484 15,1-1-1099-15,4 1 485 0</inkml:trace>
  <inkml:trace contextRef="#ctx0" brushRef="#br0" timeOffset="199099.46">21147 15924 3204 0,'-2'-6'360'0,"1"0"-11"0,0 0 23 0,1 1-16 15,0-1-39-15,0 0-40 0,1 1-42 0,0 0-20 16,2-3-23-16,-1 3-8 0,2 0-14 0,1-1-18 16,1 1-8-16,4 2-7 0,-4 0-16 0,4 0-13 15,2 0-10-15,-1 1-16 0,1 1-1 16,-1 2-5-16,1 1-13 0,-2 3-14 0,3-1-4 0,-4 2-5 15,-1 0-9-15,-2 3-2 0,1 0-3 0,-3 1-6 16,0 1-2-16,-3-1-3 0,-1 6-4 0,-2 0-6 16,-3-7 9-16,1 4 3 0,-4-3-6 0,-3 3-2 15,3-1 7-15,-2-3 2 0,5 1-8 16,0-3-3-16,-3 1 2 0,4-2-1 0,-5-2 18 16,7 0 3-16,-2 0 5 0,4-4 15 0,-7 3 7 0,7-3-4 15,0 0 2-15,0 0-10 0,0 0 0 0,0 0-7 16,0 0-11-16,0 0 4 0,0 0-21 0,27-7-9 15,-19 5 0-15,5 0 0 0,-2 0 0 0,1 1 0 16,2 0 0-16,-3 2 0 0,3 0 0 16,-2 1 0-16,-1 1 0 0,1 1 0 0,-1 0 0 0,2 2 0 15,-3 2 0-15,-2 0 0 0,1 1 0 0,-3 0 0 16,2 2 0-16,-4 1 0 0,-3 1 0 0,3-2 0 16,-4 1-2-16,0 2-1 0,-4-2-1 0,3 0 4 15,-7-1 3-15,-2 2 3 0,-1-1-6 0,1-2 0 16,-1-2 0-16,-2 2 0 0,-7-3 0 0,3 0 0 15,-2 1 0-15,2-3 0 0,0 0 0 0,4-2 0 16,-4 0-28-16,7-1-85 0,-3-2-55 0,3-2-75 16,2 2-98-16,-1-2-98 0,4-2-94 0,1-1-522 15,3-2-1142-15,4-3 505 0</inkml:trace>
  <inkml:trace contextRef="#ctx0" brushRef="#br0" timeOffset="199615.49">21530 15985 61 0,'-1'-6'513'0,"1"6"-12"0,0-7-17 0,1 2-30 16,0 3-20-16,1-1-25 0,0-3-23 0,3 1-19 16,2-1-21-16,2-1-13 0,-2 1-24 0,5-1-16 0,-1 0-18 15,1-2-21-15,6 1-17 0,-3 1-20 16,-1 3-11-16,1-2-26 0,3 1-8 0,-5 2-29 15,1-1-9-15,-1 3-14 0,0 1-9 0,-3 1-14 16,1 2-14-16,0 2-2 0,-2-1-8 0,-2 3-11 16,-2 1-11-16,2 0 2 0,-4 2-5 0,0 0-3 0,-2 3-5 15,-3 1-4-15,-1-1-8 0,-2 0 3 0,-2 3-3 16,-2-1-7-16,0-3-4 0,-3 3-4 16,2-2 0-16,0 2 0 0,0-7 3 0,3 2 9 15,-2-3 9-15,3-1 20 0,-2-1 12 0,4-2 12 16,2 2 16-16,-1-3-42 0,2 2-52 0,1-4 0 15,0 0 0-15,0 0 0 0,0 0 0 0,0 0 0 0,18-11 0 16,-12 9 0-16,3-3 0 0,0 1 0 0,4 2 0 16,-2 0 0-16,2-1 0 0,1 0 0 15,0 2 0-15,-2-1 0 0,-1 5 0 0,3-2 0 16,-1 2 0-16,4 3 0 0,-6 3 0 0,-2-2 0 16,1 0 0-16,-2 4 0 0,2 1 0 0,-6-1 0 0,4 2 0 15,-3-2 0-15,-1 0 0 0,-3 1 0 0,0-1 0 16,-2 3 0-16,-2-3 0 0,-2-2 0 15,1 3 0-15,-6-2 0 0,1 2 0 0,0-4 0 16,-1 0 0-16,-3-1 0 0,3-1 0 0,-8 0 0 16,0-2 0-16,2-1 0 0,0-1 0 0,1-2 0 0,-5 0 0 15,5-1-59-15,-5 1-494 0,5-1-179 0,1-2-410 16,1 0-1236-16,0 2 547 0</inkml:trace>
  <inkml:trace contextRef="#ctx0" brushRef="#br0" timeOffset="202014.42">24613 15324 114 0,'-6'0'344'0,"-1"-4"15"0,3 2 6 0,-2-2 12 15,1 1 6-15,-1-1 21 0,3 2 0 0,-3-1 3 16,2-1 32-16,-2 1-1 0,4-1-9 0,0 0-14 16,1-1-14-16,-1 1-18 0,0 1-28 0,2-2-20 15,0 5-25-15,7-9-23 0,0 5-24 0,4-1-24 16,-1 3-19-16,2-4-24 0,6 6-20 0,-4 0-28 15,1 1-148-15,1 5 0 0,-3-2 0 0,2 3 0 16,-5 2 0-16,1 4 0 0,-4 3 0 0,1 0 0 16,-3 2 0-16,-2 2 0 0,-3-4 0 0,-3 8 0 15,-2-7 0-15,-4 6 0 0,0-5 0 0,-4 4 0 0,2-3 0 16,-2-3 0-16,-5 2 0 0,0-2 0 16,0-1 0-16,4-4 0 0,0-2 0 0,5 0 0 15,-1-2 0-15,1-3 0 0,4 3 0 0,-1-4 0 16,3 1 0-16,1-2 0 0,2-2 0 0,0 0 0 15,-2 2 0-15,2-2 0 0,12 0 0 0,-12 0 0 16,20-3 0-16,-2 1 0 0,1-1 0 0,-1 0 0 16,3 0 0-16,-1 1 0 0,0 0 0 0,0 0 0 15,-1 1 0-15,1-1 0 0,-3-1 0 0,-3 3 0 16,-1-1 0-16,0 1 0 0,-1 0-56 0,1 0-331 0,0-2-61 16,-3 1-64-16,-1-1-28 0,2 1-60 0,-3-2-342 15,3 0-1020-15,1-1 452 0</inkml:trace>
  <inkml:trace contextRef="#ctx0" brushRef="#br0" timeOffset="202298.34">25089 15324 375 0,'0'-15'437'0,"4"6"20"0,-3-2 14 16,-1 1-3-16,0 4-2 0,-1-1-12 0,-2 2-9 16,3 3-23-16,0 2-32 0,-3-5-11 0,3 5-10 15,0 0 0-15,-12 8-9 0,6 2-4 0,-1 5-5 16,0 3-11-16,-3 1-10 0,-3 7-13 0,1 3-13 0,2-1-15 15,0 1-247-15,-2 0-42 0,2 3 0 0,2-1 0 16,-2 0 0-16,4 0 0 0,-2-1 0 16,-1-1 0-16,4 1 0 0,-1-1 0 0,2-3 0 15,-3-1 0-15,5-5 0 0,-1-1 0 0,-1 0 0 16,3-2 0-16,-1 0 0 0,0 0 0 0,1-6 0 0,1-1 0 16,0 1 0-16,-4-5 0 0,8 0 0 15,-3-2 0-15,-2 0 0 0,1-4 0 0,1 3 0 0,-1-3-364 16,0 0-295-16,0 0-536 0,13-16-1294 15,-5 7 572-15</inkml:trace>
  <inkml:trace contextRef="#ctx0" brushRef="#br0" timeOffset="202731.89">25152 15579 244 0,'1'-10'428'16,"-1"0"37"-16,3 1 17 0,-2 1-2 0,0 1-10 15,-1 0-17-15,4 1-16 0,0-1-19 0,1 1-29 16,5-3-24-16,-1 6-21 0,3-2-19 0,2 0-20 15,-1 2-22-15,1 1-19 0,0 1-31 0,3 1-10 16,-4 1-36-16,1 1-16 0,-3 4-21 0,-2-3-9 16,2 3-17-16,-6 3-10 0,0-1-7 0,-2 2-11 15,-3 0-16-15,0 4-12 0,-4-4-3 0,-2 5-9 16,-4 0 0-16,0 1-8 0,0 0-3 0,0-2-6 0,-1 1-3 16,-1-3-36-16,1 2 0 0,3-5 0 0,1 0 0 15,0-4 0-15,2 0 0 0,1 0 0 16,1 0 0-16,1-2 0 0,2-3 0 0,0 4 0 15,4 0 0-15,-4-4 0 0,10 1 0 0,-3-1 0 16,4-1 0-16,0 0 0 0,3 1 0 0,7 0 0 0,-9 1 0 16,6 0 0-16,-5 0 0 0,1 2 0 0,0 2 0 15,-2-2 0-15,2 1 0 0,-4 0 0 16,0 4 0-16,2-1 0 0,-5 1 0 0,0-1 0 16,-2 3 0-16,0 0 0 0,-4 2 0 0,1-4 0 15,-4 4 0-15,2-3 0 0,-5 3 0 0,1-4 0 0,-1 2 0 16,-2 1 0-16,-1-3 0 0,-6 3 0 0,4-4 0 15,-1 0 0-15,-5 0 0 0,-1 1 0 16,3 0 0-16,-5-2 0 0,6-2 0 0,0 0 0 16,-4 0 0-16,4-2 0 0,-1 1 0 0,0-3 0 15,1 3 0-15,1-3 0 0,2 0-404 0,1 0-199 0,3-3-595 16,2-1-1297-16,0 1 574 0</inkml:trace>
  <inkml:trace contextRef="#ctx0" brushRef="#br0" timeOffset="203115.91">26022 15407 548 0,'-4'-5'621'0,"-1"3"-15"15,4-2-33-15,1 4-51 0,-8-4-58 0,8 4-32 16,0 0-40-16,0 0-33 0,13-1-39 0,-1 1-28 0,0 2-27 16,1-1-48-16,8 2-65 0,-1 0-47 0,2 0-69 15,-2 1-95-15,1-2-110 0,-5 1-101 16,2 3-91-16,-5-2-82 0,-3 0-324 0,0 0-832 16,-7 2 369-16</inkml:trace>
  <inkml:trace contextRef="#ctx0" brushRef="#br0" timeOffset="203250.27">26119 15560 215 0,'-16'9'333'0,"-3"1"10"15,2 0 22-15,4-4 28 0,4 1-12 16,-1-2-6-16,6 0-16 0,0-2-1 0,4 2-10 0,3 0-17 16,2 0-29-16,4-1-26 0,1 0-29 15,9 2-25-15,-1-2-29 0,4-2-59 0,5 2-61 0,2-2-89 16,0-4-95-16,2 2-89 0,-9-3-95 0,7 0-98 16,-8 0-313-16,7 0-765 0,-8-2 340 0</inkml:trace>
  <inkml:trace contextRef="#ctx0" brushRef="#br0" timeOffset="203581.55">26541 15458 16 0,'0'-11'400'0,"-1"1"17"0,1 0 22 0,-3 1-8 0,1 2-3 15,-3-1-4-15,1 2-6 0,-1 2-11 16,-2 2-14-16,7 2-5 0,0 0-4 0,-21 10 3 16,12-1-14-16,-2 6-5 0,1 1-27 0,0 7-21 15,1 3-23-15,0-1-24 0,-4 1-24 0,8-1-24 16,1 2-24-16,2-1-21 0,2-1-15 0,3-4-17 0,1-2-29 15,4 0-119-15,1 4 0 0,2-8 0 0,1 1 0 16,1-4 0-16,1-2 0 0,1-3 0 16,-2-2 0-16,1-2 0 0,0-2 0 0,-1-2 0 15,3-2 0-15,-3-2 0 0,4-2 0 0,-4-3 0 16,-1-2 0-16,-3-4 0 0,4-7 0 0,-3-1 0 0,-6-2 0 16,1 0 0-16,-1-4 0 0,-4-2 0 0,-1 2 0 15,-2-4 0-15,-3 0 0 0,-3 3 0 16,-3 2 0-16,2 4 0 0,-6 2 0 0,-2 5 0 15,4 6 0-15,2 7 0 0,-2 2 0 0,0 5 0 16,0 1 0-16,3 1 0 0,-5 11 0 0,6-2 0 0,-3 8-218 16,7-3-467-16,2 2-530 0,5-2-1316 0,4 1 582 15</inkml:trace>
  <inkml:trace contextRef="#ctx0" brushRef="#br0" timeOffset="203750.07">26877 15651 3916 0,'0'0'335'0,"5"-6"41"16,-5 3 39-16,0-1-6 0,4-2-54 0,-1 1-60 16,-2-2-75-16,4 2-46 0,-1-1-36 0,2 2-23 15,2-4-51-15,-3 4-50 0,3-3-68 0,4 1-87 16,-1 1-113-16,-1 0-134 0,0 0-140 0,-3 1-383 16,2 2-986-16,2-2 437 0</inkml:trace>
  <inkml:trace contextRef="#ctx0" brushRef="#br0" timeOffset="204131.72">27419 15350 3772 0,'5'-16'324'0,"-1"6"41"0,-2-2 44 16,2 0 2-16,-4 2-41 0,0 0-59 0,0 0-45 15,0 1-27-15,-4 3-20 0,3 1-7 0,-4-1-16 16,1 5-9-16,-2 1-7 0,6 0-3 0,-13 9 1 15,3 0-8-15,0 7-9 0,-6 7-117 0,4 1-44 16,0 4 0-16,1 0 0 0,2 5 0 0,-2-3 0 16,1 1 0-16,1 0 0 0,5 0 0 0,4-1 0 15,4-2 0-15,-1-2 0 0,-1-2 0 0,6-6 0 16,-2 0 0-16,2-2 0 0,4-4 0 0,2 1 0 16,0-3 0-16,2-2 0 0,0-1 0 0,3-3 0 15,-1-2 0-15,2-2 0 0,-1-1 0 0,-2-3 0 16,-3 1 0-16,0-3 0 0,0 0 0 0,0-4 0 15,-1 0 0-15,-3-2 0 0,1-2 0 0,-3 1 0 16,-3-4 0-16,-1-1 0 0,-4 2 0 0,-2 3 0 16,-6-1 0-16,-3 2 0 0,-2 0 0 0,-4 4 0 15,-1 5 0-15,-3 1 0 0,0 3 0 0,-1 3 0 16,1 2 0-16,-1 0 0 0,-2 7 0 0,7-3 0 16,2 3-296-16,2 0-316 0,4-4-603 0,6 2-1314 15,0-1 581-15</inkml:trace>
  <inkml:trace contextRef="#ctx0" brushRef="#br0" timeOffset="204498.33">27896 15247 3480 0,'-12'-15'274'0,"-2"0"-20"15,4 2 60-15,1 2 25 0,1 4-29 0,1-3-49 16,3 5-44-16,0-1-26 0,0 2-23 0,3 0-5 15,1 4-7-15,6-6-23 0,5 3-8 0,0 1-1 16,7 2-15-16,4 0-9 0,-2 0-13 0,12 1-5 16,-4 0-11-16,2 1-8 0,-2-1 1 0,0-2-12 15,-8 1-4-15,-2-3-6 0,-4 3-4 0,0 0 1 16,-5 0-3-16,1 1-9 0,-6 1-6 0,1-1-1 16,-1 4 11-16,-2-3-3 0,-2 3 10 0,-2 3 2 15,-3 1 14-15,-1 5-2 0,-3 3 12 0,-3-1 6 16,1 9-7-16,-3 0 6 0,2 2-6 0,-3 0-2 15,1 3-11-15,1-1-1 0,-2 0-6 0,3-1-35 16,1 0-8-16,2-2 0 0,-3 2 0 0,5-4 0 16,0-4 0-16,3-2 0 0,2-1 0 0,-2-3-40 15,0 0-88-15,0-2-55 0,0 1-69 0,4-5-78 16,-2 0-78-16,-1-2-62 0,3-3-89 0,0-3-412 16,-5 2-1051-16,5-2 466 0</inkml:trace>
  <inkml:trace contextRef="#ctx0" brushRef="#br0" timeOffset="204665.19">27881 15486 3534 0,'-8'-12'225'16,"3"2"-27"-16,1 2 114 0,1 2 4 0,1 0-29 15,-2-2-43-15,4 1-50 0,2 3-33 0,2-1-19 16,4 0-14-16,4-1-7 0,5 2-17 0,6 0-7 16,3-3-19-16,7 4-32 0,3-4-38 0,-2 2-44 15,-2 4-68-15,0-4-89 0,-2 1-89 0,-9 0-127 16,0 0-454-16,6-1-932 0,-8 1 412 0</inkml:trace>
  <inkml:trace contextRef="#ctx0" brushRef="#br0" timeOffset="206131.65">27286 12605 337 0,'0'-6'490'0,"0"3"-14"0,-4-3-3 0,4 1 0 0,-1-1-8 16,-3 0-8-16,4 1-10 0,-4-1-6 0,1-1-16 15,0 3-17-15,-1-1-4 0,-2 2-19 0,-1-1-15 16,0 2-20-16,-5 1-17 0,1 2-11 0,-7 2-13 15,0 5-16-15,-1 4-17 0,-3 6-19 0,0 2-257 16,7 3 0-16,-2 2 0 0,3 4 0 0,7-3 0 16,1 2 0-16,5 0 0 0,5-2 0 0,-1 2 0 15,4 1 0-15,7-5 0 0,-2-2 0 0,6-1 0 16,1 2 0-16,3-6 0 0,2-3 0 0,-6-2 0 16,1-5 0-16,1 0 0 0,-2-5 0 0,0-1 0 15,-4-2 0-15,-1-1 0 0,-3-5 0 0,3 3 0 16,0-3 0-16,-7-2 0 0,2-3 0 0,-3 3 0 15,0-7 0-15,-5-2 0 0,-2 1 0 0,-2-2 0 16,-1-6 0-16,-4-1 0 0,-2 0 0 0,1-1 0 16,-3 2 0-16,3 0 0 0,-6-1 0 0,5 9 0 0,-3 3 0 15,0-1 0-15,0 3 0 0,4 5 0 16,2 0 0-16,1 5 0 0,2-1 0 0,5 3 0 16,0 0-179-16,-3 9-539 0,3-9-498 0,10 12-1317 15,0-3 583-15</inkml:trace>
  <inkml:trace contextRef="#ctx0" brushRef="#br0" timeOffset="206299.41">27569 12767 461 0,'0'0'539'0,"0"0"35"0,0 0 8 16,0 0-6-16,-7 5-22 0,7-5-17 0,0 0-36 16,0 0-42-16,0 0-49 0,4-14-51 15,-1 10-64-15,2-1-63 0,1 0-80 0,2-1-83 16,-1 0-99-16,0 0-111 0,3-1-95 0,-4 2-93 0,2-1-116 15,-1 0-409-15,3 1-924 0,-1 2 409 0</inkml:trace>
  <inkml:trace contextRef="#ctx0" brushRef="#br0" timeOffset="206782.37">28206 12552 3054 0,'7'-11'283'0,"-2"-1"-64"0,0 1-22 16,3 2 30-16,-1-2 11 0,-2-1-12 0,1 0-26 15,-3 0-13-15,-1 0-12 0,1 1 6 0,-3-1-6 16,-3 1-2-16,-1 0-2 0,0 1-9 0,-2-1-4 16,-2 2-9-16,-5 0 0 0,0 0-3 0,-3 3-2 15,-1 2-9-15,-5 5 2 0,-4-2-8 0,6 5 5 16,-1 4-14-16,2 0-4 0,0 4-7 0,4 0-3 0,1 0-2 15,3 4-12-15,3 1 1 0,4 2 0 16,3-1-4-16,2-1-6 0,3 2-46 0,1-2-37 16,4 0 0-16,3-2 0 0,-2 0 0 0,2 1 0 15,3 0 0-15,0-2 0 0,-2-2 0 0,3 3 0 0,-3-1 0 16,0-1 0-16,-2 2 0 0,-2-2 0 16,3-1 0-16,-2 3 0 0,-2-2 0 0,-6-1 0 15,2-1 0-15,-4 0 0 0,0 0 0 0,-4 0 0 16,2 1 0-16,-5-1 0 0,1-2 0 0,-7-1 0 0,-1 0 0 15,-4-1 0-15,0-1 0 0,-2-2 0 16,2-2 0-16,1-1 0 0,3-3 0 0,2-2 0 16,1 0 0-16,0-5 0 0,3 1 0 0,3-3 0 0,1-5 0 15,3-3 0-15,2-7 0 0,8 0 0 0,9-2 0 16,-3-1 0-16,6 1 0 0,-1-2 0 0,5 4 0 16,0-1 0-16,3 6 0 0,-4 0 0 0,7 3 0 15,-3 2 0-15,0 4-443 0,-2 2-199 0,-4 7-543 16,-1-5-1283-16,1 6 568 0</inkml:trace>
  <inkml:trace contextRef="#ctx0" brushRef="#br0" timeOffset="207198.78">28507 12496 126 0,'-16'-6'411'0,"14"2"40"0,-3-2 22 0,1 2 3 16,1 0 2-16,-1-4 1 0,1 2-3 0,3 2-9 15,1-5-19-15,1 2-21 0,3-1-27 0,4-1-28 16,6-2-25-16,1-1-29 0,3 4-42 0,-1 0-14 15,1 2-30-15,8-2-22 0,-6 5-23 0,-1 0-20 16,0 3-26-16,-3 3-23 0,-3-2-21 0,-2 1-12 16,-3 3-9-16,-3 1-11 0,-2 4-7 0,-2-1-2 15,-3 4-44-15,-3 2-12 0,-3-1 0 0,-1 3 0 16,-1-1 0-16,-4 0 0 0,2-1 0 0,0-1 0 16,0 1 0-16,5-2 0 0,-1-2 0 0,2-2 0 15,1 1 0-15,4-1 0 0,0 0 0 0,5-2 0 0,3 1 0 16,1-1 0-16,8 2 0 0,-1-3 0 15,2 4 0-15,1-5 0 0,-1 1 0 0,1 0 0 16,-2-2 0-16,2 4 0 0,0-1 0 0,-5 0 0 16,-2-1 0-16,-3 0 0 0,0 1 0 0,-3 1 0 0,-2-1 0 15,-1 0 0-15,-3-1 0 0,-3 1 0 16,-1-1 0-16,-2 3 0 0,-3-3 0 0,-1 3 0 16,-2-3 0-16,1-1 0 0,-6 5 0 0,0-5 0 15,-2 5 0-15,8-4 0 0,-3-4 0 0,2 5 0 0,-2-3 0 16,4 0 0-16,0-2 0 0,-2 2 0 0,6-3 0 15,1-1 0-15,5 0-558 0,0 0-110 0,0-7-494 16,0 7-1257-16,13-13 557 0</inkml:trace>
  <inkml:trace contextRef="#ctx0" brushRef="#br0" timeOffset="207465.69">29019 12432 313 0,'5'-18'374'0,"4"1"34"15,-8 0 30-15,-1 6 13 0,-1 1 7 16,1 0 0-16,0 1 6 0,-4 4-11 0,4-2-10 0,-5 3-21 15,4 2-16-15,-3-1-24 0,4 3-15 0,0 0-17 16,-5 6-18-16,5 1-23 0,-3 2-30 0,7 1-25 16,1 3-20-16,4 0-27 0,3 4-18 0,7 3-18 15,-1-2-142-15,5 3-29 0,1-2 0 0,2 0 0 16,-3-1 0-16,0-1 0 0,0 0 0 0,-8-5 0 16,0 2 0-16,-2-2 0 0,-6-2 0 0,-1 2 0 15,0-3 0-15,-6 2 0 0,-1 1 0 0,-3-5 0 16,-3 4 0-16,-1-4 0 0,-4 3 0 0,-3-2 0 15,-2-1 0-15,-2 1 0 0,1 0 0 0,-1-2 0 16,0-1 0-16,0-1 0 0,1 0 0 0,-1-3 0 16,2 1-274-16,3-3-166 0,0 0-102 0,3-4-106 15,0 0-401-15,6-2-1134 0,-4-2 502 0</inkml:trace>
  <inkml:trace contextRef="#ctx0" brushRef="#br0" timeOffset="207632.65">29114 12350 4071 0,'1'-17'391'15,"0"1"-99"-15,1 3 62 0,-4-1 3 0,4 2-28 16,3 2-43-16,0 0-39 0,1 0-26 0,4 1-19 16,6-2-2-16,0 2-10 0,5 1-24 0,8 1-10 15,2 0-17-15,1 1-18 0,-2 1-41 0,1-1-69 16,-3 1-67-16,-5 4-87 0,-7 0-108 0,3 1-125 0,-8 0-133 16,-3 0-571-16,-2 1-1170 0,-2 4 518 15</inkml:trace>
  <inkml:trace contextRef="#ctx0" brushRef="#br0" timeOffset="208431.55">23429 12209 3452 0,'-4'-27'62'0,"-2"3"119"0,2 6-2 16,0 1 47-16,-1 2 0 0,4 3-16 0,-3 1-29 16,-1 2-27-16,-3-1-19 0,5 4-3 0,-3 4-3 15,1-1 1-15,0 4 5 0,-3 2 4 0,-4 4 11 16,0 4 12-16,-1 4-2 0,3 2-6 0,-3 9 6 16,2 1-6-16,3 2 12 0,2-1-11 0,2 0-14 0,5 0-4 15,2-2 7-15,3-2 1 0,2-3-5 16,7-1 3-16,-1-6-1 0,1 0 9 0,2-4-35 15,4-3-116-15,0-3 0 0,-3-3 0 0,4-3 0 16,0-1 0-16,-4-7 0 0,6-5 0 0,-6 4 0 0,-2-10 0 16,0-4 0-16,-4 2 0 0,-4 4 0 0,-3-8 0 15,0 1 0-15,-5 1 0 0,-6-3 0 0,-6 0 0 16,1-2 0-16,-4 8 0 0,-1 0 0 0,-4 4 0 16,2 6 0-16,0 3 0 0,-2 2 0 0,-2 6 0 15,0 2 0-15,-5 7 0 0,3 4 0 0,4 4 0 16,4 4 0-16,2 5 0 0,7-1 0 0,1 4-310 15,3 5-282-15,4 1-100 0,4-3-408 0,3-1-1191 16,2-1 527-16</inkml:trace>
  <inkml:trace contextRef="#ctx0" brushRef="#br0" timeOffset="208616.01">23736 12394 3543 0,'8'-5'435'16,"-1"-2"-108"-16,0 2-4 0,0 0 3 0,-2 1-23 15,3-2-52-15,-3 2-48 0,-1 0-48 0,4 0-25 16,-1 0-16-16,-2 0-12 0,2 1-21 0,-2-1-33 16,1 0-40-16,-1-2-59 0,3 4-87 0,-3 1-93 15,2 0-95-15,-1-1-104 0,-1-2-433 0,3 2-934 16,2-1 414-16</inkml:trace>
  <inkml:trace contextRef="#ctx0" brushRef="#br0" timeOffset="209015.22">24141 12196 270 0,'3'-10'420'0,"-2"-1"7"0,-1 5-9 16,0-5-4-16,0 6-6 0,-1-3-3 15,-2 1-7-15,-2-1-13 0,0 4-11 0,-3-1-10 16,0-1-13-16,-2 2-14 0,-1 2-25 0,-1 1-15 16,3 2-18-16,-2 0-26 0,2 3-16 0,-2 1-23 0,4 2-14 15,-1 2-11-15,3 0-12 0,3 3-14 16,0 5-16-16,4-1-14 0,4 2-5 0,-1 1-13 15,5 3-10-15,3 1-10 0,2-1-9 0,1-2-12 16,2 2-58-16,-4 0-16 0,-3-6 0 0,7 4 0 0,-6-5 0 16,0-2 0-16,-3 2 0 0,-1-1 0 0,0-2 0 15,-5 0 0-15,1 0 0 0,-4-2 0 16,0 2 0-16,-6-3 0 0,3 1 0 0,-5-2 0 0,-2-2 0 16,3-1 0-16,-3 1 0 0,-2-3 0 0,1 2 0 15,-3-5 0-15,1 0 0 0,0-2 0 0,0-2 0 16,4-2 0-16,-1 2 0 0,2-5 0 0,3 1 0 15,0-3 0-15,5-2 0 0,0-3 0 0,5-2 0 16,4-7 0-16,4 3 0 0,1-2 0 0,3-2 0 16,1 1 0-16,-1 2 0 0,3 5 0 0,-1-1 0 15,-3 5 0-15,-2 3 0 0,-1 1 0 0,-1 2 0 16,-2 4 0-16,0-2-125 0,0 2-354 0,-6 2-51 16,4 0-61-16,-3-1-487 0,-5 3-1167 0,10-2 515 15</inkml:trace>
  <inkml:trace contextRef="#ctx0" brushRef="#br0" timeOffset="209432.55">24421 12191 334 0,'0'0'413'0,"1"-10"16"0,0 5-4 16,3 2-2-16,-2-4-2 0,3 2-5 0,0 0-5 16,6 0-23-16,-2-2-10 0,6 1-25 0,-3 0-5 15,3 1-25-15,2-2-27 0,1 2-16 0,0 0-42 16,-4 4-21-16,-5 0-23 0,6 0-16 0,-3 2-22 15,-2 1-8-15,0 1-22 0,-4 0-11 0,-2 3-19 16,0 0-1-16,-3 3-11 0,-2 0-6 0,0 1-14 16,-2 2-11-16,-1 0 18 0,-2 4-9 0,-4-2-8 15,3-1 8-15,4-1 14 0,-3-1 1 0,1-2 5 16,-2 1 5-16,4 0-7 0,-1 1-20 0,3-4-60 16,4 1 0-16,-2-3 0 0,0 1 0 0,3 0 0 0,4-2 0 15,2-1 0-15,0 3 0 0,4-2 0 16,-2 1 0-16,4 2 0 0,-3-4 0 0,0 2 0 15,-2 0 0-15,2 0 0 0,0 1 0 0,-4 0 0 16,0 0 0-16,-3-2 0 0,2 3 0 0,-3 1 0 0,-2 0 0 16,-2 1 0-16,-1-2 0 0,-3 3 0 0,-2-1 0 15,1 1 0-15,-6-2 0 0,1 2 0 16,-4 2 0-16,-1-4 0 0,1 4 0 0,2-5 0 0,-7 2 0 16,4-1 0-16,1-1 0 0,2 0 0 0,-5 0 0 15,7-2 0-15,1 1 0 0,-3-3 0 0,5 1 0 16,-1-2-67-16,6 0-309 0,1-2-65 0,0 0-44 15,0 0-41-15,0 0-42 0,8-12-387 16,-2 2-1034-16,8-1 457 0</inkml:trace>
  <inkml:trace contextRef="#ctx0" brushRef="#br0" timeOffset="209698.25">24886 12225 47 0,'9'-10'367'0,"-3"2"21"0,-2 1 29 0,1-1 8 15,-1 5-12-15,1-3-13 0,-2 4-11 0,-3 2-7 16,0 0-6-16,0 0-10 0,0 0-20 0,-9 15-19 15,6-8-12-15,3 0-22 0,-1 5-20 0,1 0-22 16,1 4-21-16,3 2-19 0,1-3-22 0,4 9-18 16,3-7-17-16,-2 1-14 0,3-1-10 0,0 4-19 15,-2-5-9-15,2-1-3 0,-4-1-19 0,1 1-9 16,-2 0-9-16,-2-4-4 0,-2 1 0 0,-2 0-5 16,-2-2-4-16,-1 2-1 0,-3 1 0 0,-1-3-1 15,0 0-2-15,-8 0-8 0,4 0-6 0,-2-3-7 16,1 1-33-16,-1-3-40 0,0 0-38 0,-2-1-48 15,4-1-80-15,-2-4-100 0,0-1-97 0,1-3-100 16,0-1-537-16,6-4-1135 0,-1 1 503 0</inkml:trace>
  <inkml:trace contextRef="#ctx0" brushRef="#br0" timeOffset="209865.93">24993 12210 3854 0,'0'-10'313'0,"0"1"-20"0,0 3 44 16,2 0-5-16,-1 0-43 0,-1-1-45 0,6-1-30 15,2 3-6-15,2-3-22 0,7 1-1 0,2 1-4 16,7-3-12-16,1 2-23 0,3 0-16 0,1 0-9 16,-2 1-39-16,-1-3-62 0,2 4-62 0,-3-1-93 15,-6 1-108-15,2-4-97 0,-4 6-120 0,-6-2-142 16,5-2-312-16,-1 2-990 0,-2-2 438 0</inkml:trace>
  <inkml:trace contextRef="#ctx0" brushRef="#br0" timeOffset="210698.53">26554 8812 3490 0,'-9'-3'327'0,"9"3"-82"0,-5-7 17 15,3 4 37-15,0 0 16 0,1-2-4 0,1-1-28 16,-2 3-15-16,2-1-12 0,0 4-1 0,0-7 7 16,0 7-8-16,0 0-16 0,0 0-1 0,0 0 2 0,0 0 11 15,-7 20 3-15,3-3-106 0,-2 7-147 16,-2 1 0-16,-1 0 0 0,3 4 0 0,2 2 0 0,-4 2 0 16,3-2 0-16,1 1 0 0,-1-2 0 15,1 4 0-15,-1-1 0 0,0-1 0 0,2-3 0 0,-1 0 0 16,3-3 0-16,1 2 0 0,0-10 0 0,-1 1 0 15,-2-2 0-15,6-2 0 0,-3-4 0 0,1-4 0 16,-1 2 0-16,0-3-535 0,0-3-741 0,1-2-1383 16,-1-1 612-16</inkml:trace>
  <inkml:trace contextRef="#ctx0" brushRef="#br0" timeOffset="210882.12">26711 9176 515 0,'0'0'555'0,"-4"-4"34"0,3 0 7 15,-3 1-24-15,4-1-26 0,0 4-29 0,0-7-38 16,0 4-39-16,4 0-43 0,0-1-40 0,1-2-36 16,0 3-34-16,0 1-49 0,0-2-56 0,0-1-69 15,1 1-74-15,-1 2-89 0,1-1-113 0,0 1-104 16,-1 1-101-16,-1-4-107 0,0 1-429 0,1 3-978 16,-5 1 432-16</inkml:trace>
  <inkml:trace contextRef="#ctx0" brushRef="#br0" timeOffset="211331.26">27199 9154 3989 0,'13'-3'310'0,"1"-4"-119"16,3-2 21-16,-6 4 59 0,3-7 2 0,2 1-27 15,-5-1-26-15,3 0-48 0,-5-3-4 0,0 1 7 0,-3 0 16 16,3-2 2-16,-6 0-3 0,-2 1-16 15,-2-1 0-15,-3 1-8 0,-4-2-11 0,-3 3-7 16,2 4-13-16,-5-1-11 0,-1 1-14 0,-2 3-11 0,-2 3-13 16,-2 1-67-16,1 0-19 0,-1 6 0 0,2-1 0 15,3 4 0-15,-1 1 0 0,2 3 0 16,2 3 0-16,4-1 0 0,1 3 0 0,8 1 0 0,0 2 0 16,4 0 0-16,1-2 0 0,2 3 0 0,3-1 0 15,5 4 0-15,1 2 0 0,1-1 0 0,1-1 0 16,-4 0 0-16,-3-7 0 0,1 0 0 0,-1 0 0 15,-2 0 0-15,-1 1 0 0,0-1 0 0,-7 4 0 16,1-9 0-16,0 4 0 0,-2-2 0 0,-5 4 0 16,1-6 0-16,-1 0 0 0,-6-1 0 0,-2 2 0 15,-2-3 0-15,-2 2 0 0,1-5 0 0,0 0 0 16,-2-3 0-16,4-1 0 0,-4-1 0 0,0-1 0 16,4-3 0-16,5 1 0 0,0-3 0 0,-1 0 0 15,5-4 0-15,1-1 0 0,4-4 0 0,1 0 0 16,7-11 0-16,4 4 0 0,0-5 0 0,9-3 0 15,-3 0 0-15,2 5 0 0,3-2 0 0,4 2 0 16,-4 3 0-16,3 4 0 0,-1 0 0 0,-1 4-355 16,-7 6-290-16,1 0-554 0,-1 1-1298 0,-1 2 574 0</inkml:trace>
  <inkml:trace contextRef="#ctx0" brushRef="#br0" timeOffset="211764.84">27510 9023 74 0,'0'0'421'15,"0"0"41"-15,0 0 18 0,-17-7-8 0,17 7-10 16,1-9-15-16,3 5-13 0,0 0-12 16,5-3-17-16,1 0-5 0,2 1-18 0,4-2-26 0,0 2-18 15,2 2-32-15,-3-3-26 0,-2 5-13 0,-2 0-38 16,0 1-31-16,0-1-17 0,-1 2-17 0,-3 2-16 16,-1 0-21-16,0 1-9 0,-3 4-10 0,-1-3-7 15,0 6-11-15,-2 0-11 0,-3-1-10 0,-1 0-3 16,-1 2-7-16,-1 3-13 0,-1-3-46 0,2-2 0 15,0 3 0-15,-1-3 0 0,2 3 0 0,0-1 0 16,0-3 0-16,3 2 0 0,0-3 0 0,1 4 0 16,1-4 0-16,2-3 0 0,2 6 0 0,0-4 0 15,2 3 0-15,1-4 0 0,0 4 0 0,3-2 0 16,-2 0 0-16,2 2 0 0,-1-1 0 0,1-1 0 16,2 3 0-16,-2-3 0 0,5 3 0 0,-2-1 0 15,-4-1 0-15,2 0 0 0,-3-1 0 0,-2 3 0 16,0-3 0-16,-2 1 0 0,-3-2 0 0,0 3 0 15,-1-3 0-15,-4-1 0 0,0 5 0 0,-3-3 0 0,0 1 0 16,-3-1 0-16,-4-1 0 0,3 0 0 0,-4 0 0 16,4-1 0-16,-2 1 0 0,1-1 0 15,-1-1 0-15,3 0 0 0,-1-1 0 0,4-1 0 16,1-2 0-16,-1 1 0 0,6-1 0 0,0 0-19 0,-2-6-616 16,2 6-80-16,8-11-422 0,-1 1-1232 15,7-1 545-15</inkml:trace>
  <inkml:trace contextRef="#ctx0" brushRef="#br0" timeOffset="212064.97">28006 9050 65 0,'6'-8'436'0,"-1"1"32"0,-1 0 16 15,-1 2 26-15,-1 0-7 0,1 1-5 16,-2 1-26-16,0-1-2 0,-1 4-28 0,2-4-20 0,-2 4-8 16,0 0-16-16,0 0-14 0,0 0-27 0,0 0-17 15,-8 14-22-15,9-8-24 0,-1 3-24 0,1 2-21 16,3 2-24-16,1 2-53 0,5 0-172 0,1 2 0 15,3 5 0-15,2-1 0 0,-3-6 0 16,1 8 0-16,3-3 0 0,-2 2 0 0,-6-6 0 0,4 2 0 16,-4-3 0-16,0 2 0 0,-3-1 0 0,-1 0 0 15,-1-5 0-15,-4 1 0 0,0 0 0 0,-1 0 0 16,-3-1 0-16,-1 1 0 0,-4-4 0 0,1 2 0 16,-1-2 0-16,-2 1 0 0,-5-2 0 0,1-1 0 15,-1 2 0-15,-2-4 0 0,5-2 0 0,-5-1 0 16,5-1 0-16,-1-1 0 0,0-2 0 0,3-3 0 15,-2-5-349-15,0-1-312 0,0-1-537 0,4-2-1296 16,3-3 574-16</inkml:trace>
  <inkml:trace contextRef="#ctx0" brushRef="#br0" timeOffset="212232.44">28125 9001 100 0,'0'-6'507'0,"-2"3"40"0,2-4 38 0,0 3 10 16,-2-2-16-16,4 0-25 0,0 1-20 0,5-1-25 15,3 0-30-15,2 0-41 0,7-1-37 0,5-3-37 16,-3 3-38-16,7-2-32 0,4 0-44 0,-3 1-59 16,-1 0-65-16,3-4-62 0,-11 7-96 0,0-2-103 15,-4 1-119-15,1-1-98 0,-7 4-129 0,-1-1-551 16,0-1-1117-16,-3 1 494 0</inkml:trace>
  <inkml:trace contextRef="#ctx0" brushRef="#br0" timeOffset="-212680.7">18549 12876 175 0,'-2'-5'526'15,"-2"2"-21"-15,0 0-28 0,2 0-38 0,-2 0-36 16,4 3-23-16,0 0-14 0,-6 6-9 0,1 1-7 16,1 4-16-16,1 5-6 0,1 3-8 0,-2 5-7 15,5 5-7-15,-1 0-3 0,0 0-16 0,-1-1-14 16,0 1-11-16,2 1-29 0,0 1-18 0,0-5-17 16,-1 0-26-16,0-1-16 0,0-7-12 0,-1 1-16 15,4-1-11-15,-3-1-13 0,0-5-84 0,1 1-20 16,0-4 0-16,-1-2-77 0,3 0-89 0,-2-3-78 15,2-2-92-15,-1 1-88 0,-2-3-92 0,0 0-87 16,15-10-369-16,-7 3-1051 0,2-1 466 0</inkml:trace>
  <inkml:trace contextRef="#ctx0" brushRef="#br0" timeOffset="-212415.18">18748 13084 257 0,'0'0'384'0,"0"0"8"0,0 0 9 16,-7 12-2-16,4-7-15 0,0 3-4 0,-2-1-3 15,2 4-4-15,2-1-11 0,-1-1-14 0,-1 1-4 16,0-1-17-16,2 1-17 0,0-1-10 0,-1-2-19 0,2 0-18 16,0-1-13-16,-1 0-27 0,1-1-23 15,-1-2-14-15,1-3-14 0,0 5-5 0,0-5-9 16,0 0-13-16,0 0-13 0,12-7-12 0,-9 2-9 0,3 0-11 16,-1-1-12-16,2-3-2 0,0-1-10 0,-2 1-5 15,-1-4-47-15,1-2-24 0,-1-1 0 16,-1 6 0-16,-1 0 0 0,-4-2 0 0,2 5 0 0,0 1 0 15,0 1 0-15,0 0 0 0,-3 3-65 0,3 2-113 16,0 0-59-16,0 0-72 0,-8 12-69 0,5-6-65 16,1-1-79-16,-2 2-489 0,3 1-1093 0,-1-3 484 15</inkml:trace>
  <inkml:trace contextRef="#ctx0" brushRef="#br0" timeOffset="-211965.18">18896 12989 3045 0,'-1'-10'297'16,"1"4"-27"-16,2-5 26 0,2 4-22 0,0-4 1 15,1 2-32-15,3 2-22 0,1-3-15 0,1 1-17 16,3 0 5-16,2 2-4 0,-3 1-10 0,4-1-19 16,2 1-7-16,-8 2-19 0,1 2-15 0,0-1-15 15,-1 2-9-15,-1 2-12 0,-1 2-8 0,-3 0-4 16,1 2-9-16,2 2-4 0,-5-1-9 0,-2 4-4 15,0 0 2-15,-2 2-6 0,-2-1-11 0,-2-1-1 16,1 0-1-16,-2-1-3 0,1 5 0 0,-3-5-4 16,3 0 11-16,0 0 10 0,-3-2 11 0,5-2 9 15,0 0-3-15,-1 0 5 0,4-1 3 0,-2-2 0 16,2-2-7-16,0 0-5 0,7 2-7 0,-7-2-6 16,15-3-5-16,-3 2-3 0,2-3-4 0,-2 4-5 15,-1-2 2-15,3 0-13 0,-1 1-15 0,2 1 0 16,-5 1 0-16,1 1 0 0,-1 0 0 0,-4 2 0 15,2 1 0-15,-4 0 0 0,1 4 0 0,1 1 0 0,-6 0 0 16,0 1 0-16,-2-2 0 0,-2 4 0 16,-2 1 0-16,-2 1 0 0,-1 0 0 0,-2-2 0 15,-1-2 0-15,2 3 0 0,-4 0 0 0,2-4 0 16,-2 1 0-16,4 0 0 0,-2-4 0 0,2 1 0 0,1-1 0 16,0-2-210-16,3-1-131 0,-2-2-97 0,3-2-102 15,-3 0-125-15,8 0-335 0,-10-7-1083 16,10 7 479-16</inkml:trace>
  <inkml:trace contextRef="#ctx0" brushRef="#br0" timeOffset="-211529.87">19254 12829 357 0,'1'-3'532'0,"-1"3"1"0,4-6-15 0,-3 1-21 0,4 2-22 16,0 1-20-16,3-3-22 0,1 2-22 0,1-3-24 15,-1 2-24-15,4 1-34 0,0-3-25 0,0 1-33 16,-3 1-18-16,4 3-43 0,-1 1-14 0,1-4-13 16,-3 7-17-16,-3-2-25 0,3 0-9 0,-2 4-11 15,0 0-15-15,-2 3-15 0,-1-3-11 0,-5 5 1 16,1-2-12-16,-2 3-5 0,-3-2-6 0,0 2-7 16,0-1-1-16,-5 0-6 0,2 2-6 0,-1-4-1 15,1 2-8-15,1-2 11 0,-3-3 11 0,3 2-16 16,1-2-35-16,0-1 0 0,0 0 0 0,2 0 0 15,2-4 0-15,-1 3 0 0,1-3 0 0,0 0 0 16,7 4 0-16,1-4 0 0,1-1 0 0,2-2 0 16,4 3 0-16,-2 0 0 0,3 0 0 0,-2 0 0 15,1 0 0-15,6 4 0 0,-6-1 0 0,3 2 0 16,-6 1 0-16,-1 1 0 0,-1-2 0 0,-2 5 0 16,1 1 0-16,-3-2 0 0,-1 6 0 0,-2-3 0 15,-2-1 0-15,-1 3 0 0,-2-3 0 0,-2 1 0 16,-1-1 0-16,-4 3 0 0,0 1 0 0,-2 0 0 15,-2-2 0-15,1-1 0 0,-7-2 0 0,1 0 0 16,0-2 0-16,1-1 0 0,-2 0 0 0,1-4 0 16,6-2 0-16,-8 0-519 0,2-3-760 0,5-2-1385 15,0-1 612-15</inkml:trace>
  <inkml:trace contextRef="#ctx0" brushRef="#br0" timeOffset="-209864.38">19653 9833 430 0,'-7'-7'569'0,"-2"1"-6"0,3 0-19 0,0 2-31 16,0 1-15-16,1-2-17 0,3 4-23 0,-2-3-48 15,4 4-26-15,-9 0-27 0,9 0-3 0,-6 10-5 16,3 1-6-16,-1 4-14 0,-1 5-13 0,1 8-12 15,2 5-17-15,0 0-24 0,4 0-15 0,-4-3-57 16,0 0-191-16,1 1 0 0,1-1 0 0,1 0 0 0,1-3 0 16,-4-1 0-16,2-1 0 0,-1-6 0 0,1-2 0 15,0-1 0-15,-2-2 0 0,4-3 0 16,-2-1 0-16,1-3 0 0,-1-3 0 0,2 1-226 16,0-2-275-16,-2-3-76 0,0 0-87 0,9-8-374 0,-7 2-1123 15,5-5 497-15</inkml:trace>
  <inkml:trace contextRef="#ctx0" brushRef="#br0" timeOffset="-209664.01">19771 10057 3367 0,'2'-6'363'0,"-4"4"-112"0,4-1 36 15,-2 3-26-15,0 0-18 0,-2-5-34 0,2 5-41 16,0 0-15-16,6-2 1 0,-6 2 10 0,12-2 3 16,0 4-5-16,6-4-3 0,9 0-22 0,2 2-5 15,3-4-12-15,0 2-15 0,4-1-16 0,-3 1-23 16,-1-1-38-16,-3-1-35 0,-9 4-40 0,1-3-45 15,-8 3-49-15,1-2-52 0,-4 0-52 0,-2 2-27 16,-2 0-32-16,-2 2-46 0,-4-2-51 0,0 5-63 16,0-5-248-16,-11 4-771 0,4-2 341 0</inkml:trace>
  <inkml:trace contextRef="#ctx0" brushRef="#br0" timeOffset="-209430.91">20059 10004 13 0,'-4'-10'358'0,"0"1"15"0,-2-6 26 16,2-1 15-16,-1-1 14 0,-1 2-6 0,1-1 6 15,1 3 3-15,0 2 7 0,0 0 2 0,1-2 5 16,1 5 0-16,-2 0 0 0,-1 2-17 0,3-1-23 16,2 4-31-16,-2-1-30 0,0 1-32 0,2 3-26 15,0 0-14-15,0 0-15 0,0 0-223 0,-3 20-34 16,6-3 0-16,-2 1 0 0,3 9 0 0,-3 4 0 16,0-4 0-16,1 4 0 0,-2 0 0 0,0-2 0 0,2 2 0 15,-2-2 0-15,-2 1 0 0,2-2 0 16,0 1 0-16,0-2 0 0,0-2 0 0,-2-4 0 15,1-2 0-15,0-2 0 0,0 2 0 0,1-5 0 0,-2-4-434 16,0 1-185-16,-1 1-571 0,3-8-1289 0,0 0 570 16</inkml:trace>
  <inkml:trace contextRef="#ctx0" brushRef="#br0" timeOffset="-209181.79">20278 9907 374 0,'-2'-10'580'0,"2"-1"20"16,-3 3-4-16,1 2-9 0,2 1-19 0,-1 0-25 16,1 1-27-16,0 4-32 0,0 0-22 0,-1-4-28 15,1 4-24-15,0 0-30 0,5 11-22 0,-3-1-27 16,0 2-22-16,3 0-30 0,-2 8-22 0,3 2-134 16,-1 6-123-16,-3-2 0 0,2 1 0 0,-2 0 0 15,1 0 0-15,4-2 0 0,-2 1 0 0,1-2 0 16,-2-4 0-16,-3 5 0 0,1-7 0 0,0 1-26 15,2-1-442-15,-3-2-108 0,3-4-123 0,-3-3-372 16,3-1-1160-16,1-4 515 0</inkml:trace>
  <inkml:trace contextRef="#ctx0" brushRef="#br0" timeOffset="-209014.51">20542 10187 160 0,'-2'-5'517'0,"0"-1"33"0,0 1 19 16,0 0-9-16,1 0-19 0,1-1-20 0,-2 1-17 15,0 0-34-15,2 0-40 0,2 2-41 0,0-2-42 16,-2 2-38-16,3-1-47 0,-1 0-76 0,0 1-74 16,0 0-95-16,-2 3-115 0,5-4-119 0,-5 4-106 15,0 0-113-15,0 0-459 0,8 0-971 0,-8 0 430 16</inkml:trace>
  <inkml:trace contextRef="#ctx0" brushRef="#br0" timeOffset="-208564.96">20694 9933 420 0,'-2'-7'585'0,"0"-2"1"0,4-1-14 16,-1 0-30-16,4-1-29 0,4-3-20 16,4 0-36-16,2 1-31 0,0 0-36 0,7-1-30 15,-4 3-33-15,1 3-30 0,-1-1-29 0,1 1-30 0,-3 3-26 16,-2 1-25-16,-3 3-19 0,1 1-19 0,-2 1-19 15,-4 2-21-15,1 2-13 0,-3 0-8 0,-1 5-11 16,-3 0-3-16,-1 3-16 0,-3 0-13 0,-2 0 0 16,1-1-4-16,-3 4-1 0,0-2-9 0,1 2 0 15,2-8-6-15,-2 3-5 0,2 0 3 0,2-4-1 16,1 0-2-16,-3-2 2 0,5 1-18 0,0-1-4 16,5 0 0-16,-5-5 0 0,9 2 0 0,-3-1 0 15,5-1 0-15,1 0 0 0,0-3 0 0,2 2 0 16,1 2 0-16,3-1 0 0,0 1 0 0,1-1 0 15,-6 2 0-15,2 1 0 0,-2-1 0 0,0 4 0 16,-3 0 0-16,0 2 0 0,-1 0 0 0,-2 0 0 16,-2 3 0-16,-1-1 0 0,-2 6 0 0,-2-3 0 15,-1-1 0-15,-2 1 0 0,0 0 0 0,-4-3 0 16,-3 5 0-16,-3-2 0 0,4 2 0 0,-6-2 0 16,2-1 0-16,-2 0 0 0,-1-3 0 0,1 1 0 15,0-2 0-15,2-1 0 0,0-4-74 0,2 1-190 16,-1-4-85-16,2-2-88 0,2 1-97 0,-2-2-119 15,6-1-327-15,2-3-1062 0,2 0 469 0</inkml:trace>
  <inkml:trace contextRef="#ctx0" brushRef="#br0" timeOffset="-208147.5">21154 9792 392 0,'-5'-6'565'0,"4"-2"17"0,-4 2-13 0,0-1-17 15,3 1-24-15,1-2-22 0,0 1-18 0,3 2-47 0,1-2-32 16,-2 0-41-16,7 0-31 0,-2 0-35 0,1 1-30 16,4 0-26-16,1 1-28 0,-1 0-20 0,1 2-21 15,0 0-16-15,1 1-21 0,1-1-22 16,-5 3-17-16,4 1-21 0,-3 2-11 0,-3 0-18 0,0 0-6 16,-2 1-12-16,-1 1-2 0,-1 4-10 0,-2-2 6 15,-2 1 2-15,-2 1-9 0,-3 2 7 0,1 1-7 16,0-4 0-16,1 3-6 0,-4-1-3 0,3-2 8 15,0-1-15-15,1-1-4 0,3-1 0 0,-2 1 0 16,2-1 0-16,2 0 0 0,3-2 0 0,0 1 0 16,6 1 0-16,-1-1 0 0,6 0 0 0,-1-2 0 15,3 2 0-15,0 0 0 0,1-1 0 0,-2 3 0 16,2-1 0-16,-6 0 0 0,5 1 0 0,-5 1 0 16,-3 0 0-16,1 3 0 0,-1-2 0 0,-4 2 0 15,-1 2 0-15,-1-4 0 0,-3 5 0 0,-3-3 0 16,-1 2 0-16,-5 1 0 0,-1-1 0 0,-4 0 0 15,1 1 0-15,-3 0 0 0,0-3 0 0,-3 0 0 16,0 2 0-16,1-5 0 0,-2 1 0 0,2 0 0 16,-3-1 0-16,1-2-310 0,2-1-118 0,-3-2-115 15,2 3-609-15,9-5-1248 0,1-2 552 0</inkml:trace>
  <inkml:trace contextRef="#ctx0" brushRef="#br0" timeOffset="-207231.57">21728 9781 45 0,'0'0'428'0,"-10"-3"2"16,5 6 1-16,5-3 1 0,-12-4 8 0,6 3-3 15,6 1 8-15,-8 0-11 0,3-3-11 0,5 3-7 16,0 0-16-16,-8 0-23 0,8 0-13 0,0 0-29 16,0 0-22-16,0 0-22 0,0 0-28 0,0 0-32 15,0 0-12-15,25-1-25 0,-15-2-19 0,2 2-20 0,1 0-12 16,5 0-16-16,3 0-12 0,-3-2-10 0,2 1-82 15,-1 1-23-15,-1 0 0 0,1-2 0 0,3 2 0 16,-4 1 0-16,1-1 0 0,-6-1 0 0,4 1 0 16,-5-1 0-16,0 1 0 0,-4 0 0 0,-2 1 0 15,2-2 0-15,-2 1-112 0,-6 1-103 0,8 1-55 16,-8-1-66-16,6-2-54 0,-6 2-49 0,0 0-63 16,0 0-71-16,0 0-320 0,0 0-966 0,-15-6 427 15</inkml:trace>
  <inkml:trace contextRef="#ctx0" brushRef="#br0" timeOffset="-207014.57">21890 9699 115 0,'-5'-4'304'0,"-1"-1"11"0,2 1 13 0,0-1 31 16,-1 0 10-16,1-1 3 0,3 1-4 0,-3 1 9 15,2 1 1-15,0-1 0 0,-3 2-6 0,4-1-10 16,1 3-15-16,-4-5-22 0,4 5-20 0,0 0-11 16,0 0-14-16,0 0 4 0,0 13-15 0,2-6-1 15,0 4-9-15,-2 4-9 0,1 5-16 0,-2 5-19 16,6-6-22-16,-4 9-18 0,-1-1-79 0,2 1-96 15,-2-1 0-15,2 1 0 0,-1 2 0 0,2-7 0 16,-2-1 0-16,-1-4 0 0,2 0 0 0,0-2 0 16,-2 2-229-16,0-6-147 0,1 0-77 0,2-1-83 15,-2-1-87-15,2-5-373 0,2 0-1079 0,1-2 477 16</inkml:trace>
  <inkml:trace contextRef="#ctx0" brushRef="#br0" timeOffset="-206680.87">22289 9659 169 0,'-4'-6'506'0,"2"0"15"0,-1 0-8 15,-1 2-25-15,-1 4-27 0,0-1-17 0,5 1-8 16,-11 5-15-16,2 4-14 0,4 0-16 0,-1 3-22 0,3 4-17 16,-1 1-24-16,0 1-26 0,4 1-23 15,-1 1-25-15,3 5-25 0,3-1-22 0,-1-7-20 16,3-1-20-16,2 1-10 0,3-2-16 0,-3 1-17 0,5-3-5 15,-1-3-12-15,-3-2-5 0,4-3-92 0,-1 1-10 16,1-5 0-16,-1-1 0 0,5-5 0 16,-5 3 0-16,-2-4 0 0,2-3 0 0,-1-4 0 15,1 0 0-15,-2-2 0 0,-3-2 0 0,0 0 0 0,-1-9 0 16,-5 1 0-16,2-2 0 0,-6 3 0 0,0-7 0 16,0 3 0-16,-5 1 0 0,-3 0 0 0,0 4 0 15,0 7 0-15,-4 1 0 0,1 3 0 0,-4 3 0 16,4 6 0-16,-4 2 0 0,0 2 0 0,4 4 0 15,-1 2 0-15,0 5 0 0,3 3-208 0,5 0-311 16,1 1-75-16,3-1-551 0,4 0-1241 0,2 1 548 16</inkml:trace>
  <inkml:trace contextRef="#ctx0" brushRef="#br0" timeOffset="-206497.44">22635 9683 96 0,'2'-7'508'0,"0"-1"26"15,1-2 21-15,-2 1-11 0,-1-1 1 0,2 2 1 16,-1 0-11-16,0 2-22 0,0-5-42 0,3 5-46 16,-3-2-46-16,1 1-37 0,-1 2-42 0,0-1-65 15,0 1-70-15,1 0-86 0,0 3-92 0,1 0-117 16,-1-1-116-16,-2 3-99 0,0 0-96 0,13 1-118 16,-5 1-281-16,2-1-910 0,0 0 403 0</inkml:trace>
  <inkml:trace contextRef="#ctx0" brushRef="#br0" timeOffset="-206048.43">23074 9496 174 0,'0'-7'510'0,"-3"-1"11"16,1-2-8-16,-2 0-18 0,-1 0-22 0,0-2-16 15,-2 5-17-15,1-4-14 0,-3 2-23 0,1 0-15 16,-2 2-32-16,1 0-28 0,-4 0-18 0,2 1-30 0,-2 2-28 15,-1 3-16-15,1 1-22 0,2 3-18 16,-1 0-22-16,-1 2-16 0,3 2-15 0,3 1-15 16,-1 2-5-16,4-2-15 0,0 6-14 0,3-3-6 15,1 4-6-15,2 2-8 0,2 0-27 0,5 0-47 0,-2-3 0 16,5 1 0-16,-3-3 0 0,5 2 0 0,-3-3 0 16,0 2 0-16,3 0 0 0,0-4 0 0,0 5 0 15,-5-4 0-15,3 0 0 0,-3 0 0 16,-3-1 0-16,2 2 0 0,-2-1 0 0,-1-2 0 0,0 2 0 15,-2-3 0-15,-2 1 0 0,-1 0 0 0,-1-1 0 16,0-1 0-16,-4-2 0 0,1 1 0 0,-1 1 0 16,-2-2 0-16,-1-2 0 0,0 1 0 0,-4-2 0 15,2 0 0-15,-4-2 0 0,2-1 0 0,-3-1 0 16,2-1 0-16,4-1 0 0,-1-1 0 0,2 1 0 16,-1-5 0-16,6 0 0 0,1 0 0 0,2-2 0 15,0-5 0-15,3 0 0 0,5-1 0 0,1-1 0 16,7-4 0-16,-2-1 0 0,4 3 0 0,-1-2 0 15,1 3 0-15,3 3 0 0,-5 7-434 0,1-2-166 16,9 3-90-16,-3-3-389 0,5 4-1166 0,-1 2 515 16</inkml:trace>
  <inkml:trace contextRef="#ctx0" brushRef="#br0" timeOffset="-205646.83">23349 9431 80 0,'-7'-3'404'0,"-2"-4"23"0,2 4 11 0,0-3 5 15,0 2-1-15,1-1-6 0,1 2-18 0,3-4-25 16,2 2-26-16,1 0-33 0,3-1-22 0,2-1-22 16,3 1-23-16,5 0-23 0,-2 1-26 0,1 2-20 15,1-1-13-15,-1 1-31 0,0 1-10 0,0 1-18 16,0 2-13-16,-3 0-13 0,-1 1-13 0,-2 2-4 16,0 0 1-16,-3 2-13 0,-1 0-8 0,-2 2-11 15,-4 2-3-15,1 0-6 0,-2 1-4 0,-5 1-8 16,4 2 2-16,-3-5-2 0,3 3-2 0,-4-4-3 15,4 2-2-15,0-2-1 0,1 2 7 0,0-4 0 0,3 4 2 16,1-3 2-16,1-1-5 0,2 3 1 0,2-4 4 16,0 2-3-16,5 0-3 0,-1-1-4 15,2 0-4-15,-1 0-2 0,1 0 4 0,0 1-7 0,1-1-8 16,-3 2 4-16,0-2 5 0,1 3-13 0,-1-5 1 16,0 6 3-16,-6-3 7 0,4 1-10 0,-4-3-8 15,-2 1 16-15,0 2-4 0,-2-2 10 16,-1 1 5-16,-5-1 15 0,2-1 1 0,-2 1 0 0,-2 0 3 15,-2-1-12-15,0 0-3 0,-1-1-2 0,-2 0-2 16,3-1-38-16,-6 2-39 0,3-3-38 0,4 2-48 16,-3-1-59-16,4-1-70 0,4 0-69 0,-2 0-65 15,7-2-64-15,0 0-60 0,0 0-400 0,0 0-1004 16,17-9 444-16</inkml:trace>
  <inkml:trace contextRef="#ctx0" brushRef="#br0" timeOffset="-205331.32">23681 9543 216 0,'2'-10'381'16,"0"3"9"-16,-1-1 21 0,-1 0-4 0,0 2 11 16,-1-1 0-16,1 2-3 0,-3-1-8 0,1 2-19 15,0 1-10-15,2 3-26 0,-7-6-24 0,3 5-29 16,4 1-20-16,0 0-25 0,-9 9-15 0,8-5-24 16,1 2-10-16,1 2-17 0,2 1-14 0,3 2-17 15,3-1-15-15,-3 1-18 0,6 3-6 0,0 0-9 16,1 0-13-16,1-2-6 0,2 1-15 0,-1 1-4 15,-2 0-9-15,-2 0-3 0,2-3-8 0,-4-2-7 16,1 3-3-16,-1-3-4 0,-4 1-7 0,0-2 2 16,-1 2-6-16,-1-2-2 0,-2 1-1 0,-2-2-5 15,-2-1-18-15,2 1 0 0,-4 3 0 0,-3-3 0 16,-1 2 0-16,0-3 0 0,0-1 0 0,-5 3 0 16,1-4 0-16,-1 0 0 0,2-1 0 0,-1 1-2 15,-1-2-134-15,2-1-70 0,1-1-92 0,-1-3-85 0,-1 2-99 16,2-6-116-16,1 1-417 0,1-3-1099 0,1 0 487 15</inkml:trace>
  <inkml:trace contextRef="#ctx0" brushRef="#br0" timeOffset="-205165.14">23694 9484 258 0,'0'-11'424'16,"0"2"25"-16,1-1 5 0,-1 3-11 0,5-2-23 15,-1 2-16-15,4-2-21 0,3 2-28 16,4-2-30-16,1 0-32 0,4 4-30 0,1 0-27 0,8-1-30 15,-11 2-65-15,2 2-75 0,-3-1-113 0,0 5-129 16,-7-1-138-16,-1 1-451 0,0 2-827 0,-2 2 367 16</inkml:trace>
  <inkml:trace contextRef="#ctx0" brushRef="#br0" timeOffset="-204514.57">20301 10743 395 0,'-7'-1'523'0,"2"-2"6"0,0 1-16 15,2 0-20-15,3 2-19 0,-7-4-29 0,7 2-30 0,0 2-24 16,10-7-38-16,0 0-32 0,2 3-36 0,8-1-27 15,-1-2-32-15,3 2-50 0,5-1-24 0,1 1-59 16,-1 0-65-16,-6 2-79 0,-1 2-86 0,-1-2-68 16,1 1-64-16,-11 2-50 0,0 1-37 0,-4 3-23 15,-1-2-27-15,0 2-252 0,-9 2-714 0,-3 1 316 16</inkml:trace>
  <inkml:trace contextRef="#ctx0" brushRef="#br0" timeOffset="-204398.01">20450 10772 1156 0,'-23'18'91'0,"-2"-1"60"0,5-6 29 15,5 0 24-15,1 2 14 0,-3-4 21 0,7 1-1 16,4 0 13-16,-1-2-5 0,2-1 12 0,7 3-1 15,1-6-1-15,1 4-12 0,5-5-15 0,4 1-21 16,5-3-21-16,2-1-19 0,11 0-29 0,1-4-44 16,0 0-54-16,2-3-67 0,2 2-81 0,1-8-97 15,-1 8-95-15,1-8-115 0,0 2-254 0,-4 0-724 16,-1-3 321-16</inkml:trace>
  <inkml:trace contextRef="#ctx0" brushRef="#br0" timeOffset="-203948.42">21003 10600 228 0,'-1'-6'497'0,"-4"1"6"0,2-2-5 0,2 1-31 15,1 1-4-15,0-3 0 0,5 0-9 0,0-2-1 16,3 0-6-16,6-1-10 0,2-1-13 0,-5 4-12 0,3-2-22 16,6 3-25-16,-3 0-28 0,4 1-31 15,-1 0-34-15,1 2-24 0,0 2-27 0,-4 1-23 0,-3 1-90 16,-4 1-108-16,4 3 0 0,-6 2 0 0,-2 0 0 15,2 2 0-15,-3 2 0 0,-5 1 0 0,-5 4 0 16,0 0 0-16,-4 4 0 0,1-5 0 0,-2 4 0 16,-8 0 0-16,4-3 0 0,1-1 0 0,-1 3 0 15,3-2 0-15,2-3 0 0,2-2 0 0,-3-2 0 16,6-1 0-16,0-1 0 0,2 1 0 0,-1-2 0 16,3-2 0-16,0-3 0 0,7 5 0 0,-1-4 0 15,2-1 0-15,3 1 0 0,0-2 0 0,6 1 0 16,0 1 0-16,2 0 0 0,0 1 0 0,-2 1 0 15,2 0 0-15,-3 0 0 0,-1 0 0 0,0 1 0 16,-2 2 0-16,-3-1 0 0,2 2 0 0,-1 2 0 16,-3 0 0-16,-2 3 0 0,-2-3 0 0,-3 2 0 15,-1-1 0-15,-1 3 0 0,-3-1 0 0,-1-1 0 16,-5 4 0-16,-2-1 0 0,-2 0 0 0,0-1 0 16,-4-2 0-16,-3 4 0 0,5-5 0 0,-3-2 0 0,9-2 0 15,-4-1 0-15,2-3 0 0,3-3 0 0,-5 1-243 16,9-3-448-16,0-3-519 0,2-4-1311 0,3 2 581 15</inkml:trace>
  <inkml:trace contextRef="#ctx0" brushRef="#br0" timeOffset="-203781.06">21526 10732 163 0,'4'-3'557'0,"0"-1"20"0,-1 1 12 0,-1-2 12 0,3 0-7 15,-1 3-21-15,0-4-19 0,0 2-18 0,2-1-22 16,-3 3-35-16,2-2-42 0,1 1-44 0,-2-1-37 15,2 0-40-15,-2 0-43 0,1-1-68 0,-1 1-67 16,2 0-93-16,-1 0-112 0,-1 1-126 0,4-1-138 16,-5 1-136-16,3-1-126 0,0 2-449 0,-2-2-1129 15,1 2 501-15</inkml:trace>
  <inkml:trace contextRef="#ctx0" brushRef="#br0" timeOffset="-203547.57">21857 10468 3929 0,'-4'-10'542'0,"3"5"-131"0,-4-2 57 16,1 0-4-16,2 1-16 0,-1 2-42 0,-1-1-31 15,2 2-42-15,0 1-37 0,2 2-11 0,-5-4-51 16,5 4-234-16,0 0 0 0,-2 14 0 0,2-5 0 16,2 1 0-16,-2 2 0 0,3 4 0 0,-1 2 0 15,0 0 0-15,4 7 0 0,-5-1 0 0,5 2 0 16,-4-7 0-16,4 0 0 0,-2 0 0 0,-3 8 0 15,2-6 0-15,0-3 0 0,-1 1 0 0,3-2 0 0,-2-4 0 16,-2 2 0-16,0-3 0 0,-1 1-15 16,-1-4-1348-16,1-2-1476 0,0 0 652 0</inkml:trace>
  <inkml:trace contextRef="#ctx0" brushRef="#br0" timeOffset="-203182.01">22186 10364 568 0,'1'-7'609'0,"-2"2"4"0,2 1-11 16,-1-1-10-16,0 5-28 0,-1-3-15 0,1 3-14 15,0 0-8-15,-7 11-18 0,3-2-28 0,2 3-26 16,-3 1-30-16,1 6-27 0,0 6-32 0,-1-5-33 16,4 6-268-16,-2 2-65 0,3-1 0 0,2 1 0 15,-1 0 0-15,5 0 0 0,3-2 0 0,0-1 0 16,0 2 0-16,2-2 0 0,1-10 0 0,6 7 0 15,-3-10 0-15,-1-2 0 0,2 0 0 0,-4-6 0 16,6 2 0-16,-4-3 0 0,4-2 0 0,0-4 0 16,-6 0 0-16,-1 0 0 0,1-4 0 0,-6-2 0 15,3 1 0-15,-2-3 0 0,0-6 0 0,-2 1 0 16,-5-3 0-16,0 2 0 0,-4 0 0 0,-1 0 0 16,0 6 0-16,-6-3 0 0,0 5 0 0,2 1 0 15,-7 2 0-15,-1 1 0 0,3 3 0 0,-8 2 0 0,4 5 0 16,4-2 0-16,0 2 0 0,-5 3 0 15,11-3 0-15,1 4-172 0,2-1-493 0,-3 1-561 16,8-2-1328-16,4 0 587 0</inkml:trace>
  <inkml:trace contextRef="#ctx0" brushRef="#br0" timeOffset="-202830.53">22781 10382 407 0,'-4'-12'609'0,"3"1"29"0,-4 0 0 16,1 0-6-16,0 0-30 0,2 4-7 16,-5 0-17-16,3 2-29 0,2 1-40 0,-3 0-42 0,1 1-45 15,0 1-43-15,4 2-36 0,0 0-33 0,0 0-23 16,-9 9-61-16,8-2-226 0,1 2 0 0,0 1 0 16,1 2 0-16,8 2 0 0,1 3 0 0,2-4 0 15,-2 2 0-15,4 0 0 0,-2 0 0 0,8 3 0 16,-6-4 0-16,-1-2 0 0,1-1 0 0,1 1 0 15,-1-1 0-15,-5-1 0 0,2-2 0 0,-4-1 0 16,-2 2 0-16,1-1 0 0,0 2 0 0,0-1 0 16,-6-3 0-16,1-1 0 0,-1 5 0 0,0-3 0 15,-3 1 0-15,-5 2 0 0,-1-2 0 0,0-1 0 16,0-2 0-16,0 2 0 0,-4 0 0 0,2-2 0 0,-1 1 0 16,-2 3 0-16,-3-4 0 0,4-3 0 15,-1 0 0-15,2-2 0 0,-3-1 0 0,2 0 0 16,-1-4 0-16,1 1-352 0,4-4-321 0,-5-2-522 15,7-2-1294-15,1 0 573 0</inkml:trace>
  <inkml:trace contextRef="#ctx0" brushRef="#br0" timeOffset="-202597.53">22797 10331 27 0,'-7'-6'493'0,"5"0"16"0,-5 1 30 0,3-1 16 15,1 1-6-15,-1 0-5 0,1 0 3 16,-1 0-23-16,4 0-13 0,4 0-21 0,0-1-23 15,9 1-29-15,2-2-29 0,6-1-33 0,12 0-35 16,-3 3-35-16,6-1-28 0,-4 1-33 0,0 3-202 0,3-2-43 16,-3 3 0-16,1-4 0 0,-6 1 0 0,2 1 0 15,-10 2 0-15,0-1 0 0,-7-1 0 16,-2 0 0-16,-2 3 0 0,-2-2 0 0,-1 1 0 0,-1 0 0 16,-4 1-82-16,0 0-326 0,0 0-83 0,0 0-108 15,0 0-504-15,0 0-1192 0,0 0 527 0</inkml:trace>
  <inkml:trace contextRef="#ctx0" brushRef="#br0" timeOffset="-202413.94">23535 10580 281 0,'-6'5'707'0,"1"-3"-5"16,0 0-20-16,-2-1-51 0,3 1-64 15,4-2-56-15,-7 1-59 0,7-1-70 0,-8 0-83 16,8 0-101-16,-4 1-132 0,4-1-164 0,0 0-203 16,-9-5-546-16,7 3-917 0,2 2 406 0</inkml:trace>
  <inkml:trace contextRef="#ctx0" brushRef="#br0" timeOffset="-198830.93">18433 7342 374 0,'-10'-17'498'0,"0"2"-4"0,2 2 0 16,-2-2-6-16,5 6 0 0,-3 0-5 0,4 1-8 15,3 2-11-15,-3 1-23 0,1-1-28 0,1 3-24 16,1 0-31-16,1 3-14 0,0 0-7 0,0 0-1 16,0 19-6-16,1-1-12 0,4 2-12 0,-1 7-16 15,1 3-219-15,0 0-71 0,2 1 0 0,-2 2 0 16,4-1 0-16,-4 3 0 0,0 1 0 0,-1-1 0 0,0-3 0 15,1 1 0-15,0-3 0 0,-1-2 0 16,0-2 0-16,-2-7 0 0,2 0 0 0,0-3 0 0,-1-3 0 16,-2-4 0-16,0-1 0 0,-1-2 0 15,0-2 0-15,-1-1 0 0,1-3 0 0,0 0 0 0,-4-11 0 16,0 3 0-16,0-8 0 0,2-2 0 0,-1-11 0 16,-1 3 0-16,0-5 0 0,2-5 0 0,2 0 0 15,-4-17 0-15,4 7 0 0,-1 12 0 16,-2 0 0-16,6 0 0 0,-3 4 0 0,1 1 0 0,-1 10 0 15,0 1 0-15,0 5 0 0,0 2 0 0,0 1 0 16,0 1 0-16,0 3 0 0,0 0 0 0,3 2 0 16,0 1 0-16,1-1 0 0,4 3 0 0,0-2 0 15,4 2 0-15,1 1 0 0,8 0 0 0,-2 0 0 16,8 0 0-16,1 0 0 0,1 1 0 0,-1-1 0 16,2 2 0-16,-10-1 0 0,1-2 0 0,0 1 0 15,0-2 0-15,-9 2 0 0,0-1 0 0,1 1 0 16,-7 0-371-16,-1 3-216 0,0-1-44 0,-6 2-470 15,-3 1-1192-15,-1 2 528 0</inkml:trace>
  <inkml:trace contextRef="#ctx0" brushRef="#br0" timeOffset="-198465.1">18470 7545 327 0,'-11'13'358'0,"5"-1"5"16,2-7 5-16,0 0 12 0,3 0 0 0,-2 0-1 15,3-2 5-15,0-3-3 0,4 4-7 0,-4-4-18 16,13 0-21-16,-1-2-21 0,4-1-30 0,4-3-28 15,2 1-22-15,7-3-28 0,1-1-17 0,-5 0-37 16,2-1-43-16,-6 4-49 0,-1 2-50 0,-3-4-61 16,-6 3-54-16,3 3-45 0,-3 0-43 0,-1-3-25 0,-5 3-16 15,-1 1-5-15,-4 1-9 0,0 0-5 16,-4 11-3-16,-5-4-1 0,-3 5 18 0,-1 2 27 16,-6 5 21-16,5-4 42 0,-7 4 37 0,0 1 44 15,-2 2 40-15,5 0 34 0,0-3 34 0,8-1 40 0,-6 5 19 16,7-6 30-16,0 0 28 0,1-3 21 0,-1 2 11 15,5-4 21-15,-1 2 19 0,4-3 13 16,-2 0 10-16,3 0 5 0,2-2 0 0,0-1-1 0,1-1-2 16,2-1-4-16,4-1-13 0,2-3-20 0,8-1-14 15,3-2-20-15,6 0-25 0,4-4-17 0,4-1-15 16,-3-1-49-16,3-4-58 0,-4 3-73 0,1-3-73 16,-5-1-75-16,0 0-92 0,-7 6-91 0,-1 0-85 15,-6-1-111-15,-2 1-308 0,-3 1-961 0,-3 2 425 16</inkml:trace>
  <inkml:trace contextRef="#ctx0" brushRef="#br0" timeOffset="-197981.44">19244 7754 203 0,'7'-8'440'0,"2"-6"14"0,-1 3 0 15,-3-2-8-15,0-3-8 0,-1 0-1 0,0-3 4 16,-4 2-17-16,-3 0-2 0,1 1-1 0,-2 5-12 15,-4-2-13-15,-1 5-9 0,0 1-18 0,-1 0-15 16,-8 2-13-16,2 2-18 0,-4 4-17 0,1 2-23 16,1 4-24-16,-6 7-75 0,1 4-184 0,5 0 0 15,-1 4 0-15,2 0 0 0,2 2 0 0,3 0 0 16,5 0 0-16,3 2 0 0,4-8 0 0,0 1 0 16,5-1 0-16,4-4 0 0,0 1 0 0,4-2 0 0,2-5 0 15,-2 1 0-15,4-6 0 0,2-2 0 16,-3-4 0-16,3-1 0 0,-3-5 0 0,0-1 0 15,1-3 0-15,-3-1 0 0,-2-3 0 0,2-4 0 16,-3-2 0-16,0-2 0 0,0-3 0 0,-5-3 0 0,1 1 0 16,-2-2 0-16,-4-3 0 0,2-2 0 0,-2 1 0 15,-2 0 0-15,-2 1 0 0,2-1 0 0,-2 4 0 16,-2 1 0-16,1 6 0 0,0 9 0 16,2 3 0-16,-1 3 0 0,-2 2 0 0,4 2 0 0,-1 4 0 15,2 2 0-15,0 0 0 0,-7 18 0 0,3-4 0 16,4 5 0-16,-4 8 0 0,4 2 0 0,-1 1 0 15,1 5 0-15,1-3 0 0,3 3 0 16,-2 10 0-16,1-8 0 0,1-4 0 0,0 0 0 0,2-2 0 16,2-1 0-16,-3-3 0 0,0 0 0 0,3-8 0 15,1-1 0-15,0-5 0 0,0 0 0 0,2-5 0 16,0 0 0-16,-1-6 0 0,1-2 0 0,1 1-492 16,-1-2-144-16,8-7-31 0,-1 1-399 0,0-3-1156 15,1 0 512-15</inkml:trace>
  <inkml:trace contextRef="#ctx0" brushRef="#br0" timeOffset="-197298.45">19594 7728 1304 0,'11'-7'146'0,"0"-3"62"0,-1 4 5 0,0-1 33 16,0-2 41-16,-5 2 27 0,3 0 26 0,-2 0 12 16,-1-2 6-16,-1 1 10 0,0 1 4 0,-3-3-9 15,3 2 13-15,-1-2-13 0,-3 1-5 0,-4-1-12 16,4 1-13-16,-3 0-18 0,0 3-17 0,-4-2-20 16,0 0-23-16,-4 4-21 0,0 0-70 0,-2 2-164 15,-4 2 0-15,-2 5 0 0,-1 1 0 0,-2 6 0 16,-1 6 0-16,4 1 0 0,2 0 0 0,8-2 0 15,-6 3 0-15,7-3 0 0,7-2 0 0,1 4 0 16,0-5 0-16,5-3 0 0,3-2 0 0,3 1 0 16,2-2 0-16,0-4 0 0,2 0 0 0,2-4 0 15,0-3 0-15,2-3 0 0,-7 1 0 0,5-3 0 16,-7 1 0-16,4-7 0 0,-2 3 0 0,-2-3 0 0,0-2 0 16,-1 3 0-16,0-1 0 0,-4 4 0 0,1 1 0 15,-4 1 0-15,3 3 0 0,-2-1 0 16,-1 2 0-16,-1 1 0 0,-1 3 0 0,0 0 0 0,4 9 0 15,-4 0 0-15,0 4 0 0,0 5 0 0,4 7 0 16,-4 6 0-16,0-1 0 0,0 5 0 0,4 9 0 16,-3 2 0-16,-2 1 0 0,2-2 0 0,2-9 0 15,-6-1 0-15,3 0 0 0,0-3 0 0,0 2 0 16,0-4 0-16,-1 1 0 0,1-2 0 0,0-1 0 16,-4-3 0-16,4-9 0 0,-4 0 0 0,0-4 0 15,3 0 0-15,-4-3 0 0,-4-3 0 0,4-3 0 16,-1-2 0-16,-5-1 0 0,-1 0 0 0,1-3 0 15,-4-7 0-15,4-3 0 0,-2-1 0 0,-4-7 0 16,6-3 0-16,-1-4 0 0,6-3 0 0,3-3 0 16,2-12 0-16,4 12 0 0,3 1 0 0,3 0 0 15,4 2 0-15,1 3 0 0,4-2 0 0,2 5 0 16,3 2 0-16,0 2 0 0,1 3 0 0,3 0 0 16,0 1 0-16,-1 2 0 0,0 0 0 0,0 1 0 15,-2-1 0-15,4 2 0 0,-5-2 0 0,-5 4 0 16,5-5 0-16,-6 3 0 0,-2 3 0 0,1-3 0 15,-2-3 0-15,-4 2 0 0,0 0 0 0,-1 0 0 16,-5 4 0-16,0-7 0 0,-3 4 0 0,-1-1 0 0,-1 4 0 16,-3-3 0-16,-1 4 0 0,0-1 0 0,-6 4 0 15,1 1 0-15,0 4 0 0,-3 2 0 16,2 3 0-16,0 3 0 0,-4 5 0 0,-3 0 0 0,5 13 0 16,3-2 0-16,6 2 0 0,-2 4 0 0,6-2 0 15,0-1 0-15,6-2 0 0,-2-3 0 0,9 0 0 16,-4-3 0-16,10 0 0 0,-2-5 0 0,-2-2 0 15,13-4 0-15,-7-1 0 0,-3-3 0 0,8-2 0 16,-5-2-194-16,-2-2-460 0,0-5-571 0,0 2-1325 16,12-4 587-16</inkml:trace>
  <inkml:trace contextRef="#ctx0" brushRef="#br0" timeOffset="-194598.29">20781 7143 482 0,'-13'-13'575'0,"3"7"20"0,2-1 7 16,3 0 2-16,-2 2-44 0,4 1-30 0,-1 2-20 15,4 2-11-15,0 0-6 0,-6 11-22 0,5-1-23 16,-1 8-20-16,0 7-26 0,-1 2-24 0,-1 3-21 16,1 0-100-16,1 2-257 0,2 0 0 0,-1 1 0 15,0-2 0-15,1 2 0 0,-3-1 0 0,2-2 0 16,0-1 0-16,1-4 0 0,-2 5 0 0,4-5 0 15,-4-7 0-15,4-2 0 0,-4-4 0 0,2-1 0 0,0-4 0 16,0-1 0-16,0 0 0 0,0-1 0 16,0-5 0-16,0 0 0 0,0 0 0 0,0 0 0 15,0 0 0-15,4-23 0 0,1 9 0 0,3-3 0 16,-2-1 0-16,3 1 0 0,-1 1 0 0,5 0 0 0,-2 1 0 16,3 6 0-16,-1-2 0 0,2 1 0 0,-2 5 0 15,-1 2 0-15,3 0 0 0,-2 3 0 16,2 2 0-16,-3 1 0 0,2 2 0 0,-3 1 0 15,2 2 0-15,0 3 0 0,-6 1 0 0,2-5 0 0,-2 5 0 16,-4 0 0-16,0 4 0 0,-2 0 0 0,-1-4 0 16,-5 3 0-16,-2 1 0 0,-2-2 0 0,-2 0 0 15,-5-4 0-15,-1 1 0 0,-2-4 0 0,-1 3 0 16,-1-7 0-16,2 1 0 0,-4-1 0 0,5 0 0 16,0-1 0-16,4-4 0 0,3 2 0 0,-1-1 0 15,4-2 0-15,3 1 0 0,2-2 0 0,3 4 0 16,0-3 0-16,0 3 0 0,12-3 0 0,-7-1 0 15,6 2 0-15,1 1 0 0,1 1 0 0,5 3 0 16,1-3 0-16,3 2 0 0,-3 0 0 0,10-2 0 16,-9 1 0-16,3-6 0 0,4 3 0 0,-1-1 0 15,-3 2 0-15,-5-2 0 0,9 0 0 0,1-6 0 16,0 2 0-16,-10-1 0 0,0-3 0 0,6-1 0 16,-7 2 0-16,-2-1 0 0,2 0 0 0,-2-1 0 15,-3-2 0-15,-1 3 0 0,-2-3 0 0,0-2 0 16,-2 0 0-16,-1-1 0 0,-2 1 0 0,-3-2 0 15,-1 1 0-15,-4 2 0 0,3 3 0 0,-4 2 0 16,0 4 0-16,-3 0 0 0,2 2 0 0,-6 4 0 16,3 2 0-16,0 5 0 0,2 2 0 0,-1 5 0 0,0 4 0 15,3 0 0-15,5 7 0 0,-2 0 0 16,4 3 0-16,7 0 0 0,-1-6 0 0,6 1 0 16,-1-1 0-16,1-10 0 0,1-1 0 0,7-1 0 0,-2-1 0 15,0-6 0-15,1-2 0 0,9-1 0 0,-9-4 0 16,-3-5 0-16,4 2 0 0,1-10 0 0,-4-1 0 15,3-2 0-15,-4 0 0 0,-7-2 0 0,2-1 0 16,-3-2 0-16,-1 2 0 0,-2-3 0 0,-2-2 0 16,2-2 0-16,-6 0 0 0,2-4 0 0,-3 2 0 15,1 0 0-15,-1 0 0 0,0 7 0 0,0 3 0 16,0 7 0-16,-1 4 0 0,-2 1 0 0,2 6 0 16,0 0 0-16,1 4 0 0,0 0 0 0,-8 11 0 15,6 1 0-15,-2 6 0 0,0 10 0 0,3-2 0 16,-2 4 0-16,2 0 0 0,1 0 0 0,0 1 0 15,0-2 0-15,5-1 0 0,-1-1 0 0,2 2 0 16,6-5 0-16,-1-2 0 0,3 1 0 0,-5-6 0 16,6-3 0-16,-2-2 0 0,3-2 0 0,-2 0 0 15,1-4 0-15,-1-2 0 0,-1-2 0 0,1-4 0 16,-1-1 0-16,-2-1 0 0,2-1 0 0,3-3 0 16,-4 1 0-16,1-2 0 0,2-3 0 0,-6-1 0 15,-1-3 0-15,1 4 0 0,-3-2 0 0,-1-2 0 16,-1 3 0-16,1 2 0 0,-2 1 0 0,-2 3 0 15,-1 3 0-15,0 0 0 0,0-1 0 0,0 5 0 0,0 0 0 16,0 0 0-16,0 0 0 0,-7 14 0 16,5-3 0-16,1 1 0 0,-3 6 0 0,2-2 0 15,0 1 0-15,2 1 0 0,0-1 0 0,0-2 0 0,4 2 0 16,-3-2 0-16,3-5 0 0,0-4 0 0,1 2 0 16,-1 0 0-16,5-4 0 0,-4-1 0 0,4-1 0 15,0-1 0-15,1-1 0 0,-1-2 0 16,2-1 0-16,0-1 0 0,-2-1 0 0,0-2 0 0,4-5 0 15,-3-1 0-15,0-2 0 0,1 1 0 0,-1 0 0 16,-3 3 0-16,0 1 0 0,3 0 0 0,-6 5 0 16,-1-3 0-16,1 4 0 0,0 3 0 0,0 0 0 15,-4 1 0-15,0 0 0 0,8 4 0 0,-6 1 0 16,2 2 0-16,-3-3 0 0,3 6 0 0,1 1 0 16,-1 1 0-16,5 3 0 0,0-3 0 0,-4-3 0 15,0 0 0-15,2-2 0 0,0-1 0 0,0-2 0 16,-1 0 0-16,1-2 0 0,0-3 0 0,-1 0 0 15,-6 1 0-15,12-5 0 0,-6 2 0 0,2-6 0 16,-2 2 0-16,0-1 0 0,-1-1 0 0,1-3 0 16,2 0 0-16,-5 0 0 0,3 2 0 0,-3-2 0 15,0 1 0-15,2 4 0 0,-3 3 0 0,0-4 0 16,1 5 0-16,-3 3 0 0,5 0 0 0,-5 0 0 16,7 4 0-16,-2 0 0 0,3 3 0 0,4 0 0 0,0 2 0 15,6-1 0-15,-1 0 0 0,1-1 0 16,1-3 0-16,9 5 0 0,0-1 0 0,-6-5 0 15,7-3 0-15,-11-1 0 0,4-3 0 0,-2 2 0 16,-3-5 0-16,-3 1 0 0,0-2 0 0,0-3 0 0,-5 3 0 16,-2-1 0-16,-2 0 0 0,0-2 0 0,-3-1 0 15,-2 1 0-15,0-1 0 0,-5 2 0 16,1-1 0-16,-1 1 0 0,-2 2 0 0,-2 0 0 16,-2 2 0-16,1 2 0 0,0 4 0 0,-3 1 0 0,0 4 0 15,4 1 0-15,-6 6 0 0,2 0 0 0,3 3 0 16,1 2 0-16,0 8 0 0,2 2 0 0,4-1 0 15,1-8 0-15,3 8 0 0,0-1 0 0,5-8 0 16,-1 1 0-16,3-5 0 0,1 1 0 0,2-1 0 16,1-6 0-16,3 3 0 0,-2-4 0 0,6-2 0 15,-2-2 0-15,1-2 0 0,0-4 0 0,0-1 0 16,-2 0 0-16,3-3 0 0,-1 0 0 0,-2-2 0 16,1-1 0-16,0-3 0 0,-3-3 0 0,3-2 0 15,-2-2 0-15,-3 3 0 0,-3 1 0 0,1-1 0 16,-1 0 0-16,-5 2 0 0,0 7 0 0,-1-3 0 15,-1 6 0-15,-1-2 0 0,-1 4 0 0,-1 0 0 16,-2 2 0-16,3 2 0 0,0 0 0 0,-13 10 0 16,7 0 0-16,-2-1 0 0,2 9 0 0,2 0 0 15,-1 0 0-15,1-1 0 0,0 0 0 0,4 0 0 16,0 0 0-16,4-5 0 0,-1 0 0 0,-1 0 0 16,6-5 0-16,2 3 0 0,-1-6 0 0,1-1 0 15,3 0 0-15,-2-2 0 0,7-4 0 0,-6-1 0 16,1 2 0-16,3-2 0 0,1-6 0 0,-6 4 0 0,2-6 0 15,2 0 0-15,1-1 0 0,-2-1 0 0,-1 0 0 16,2-5 0-16,-3 5 0 0,-1-1 0 16,0 2 0-16,-4 6 0 0,1-3 0 0,-4 6 0 0,3 1 0 15,-2 2 0-15,-1-1 0 0,-4 2 0 0,10 3 0 16,-6-1 0-16,1 3 0 0,-2 4 0 0,-1-1 0 16,2 4 0-16,-3 1 0 0,3 2 0 0,-2-4 0 15,0 6 0-15,-1-6 0 0,1-1 0 0,0-2 0 16,0-2 0-16,0 2 0 0,-2-5 0 0,3 1 0 15,0-2 0-15,-3-2 0 0,0 0 0 0,11-6 0 16,-9 3 0-16,3-4 0 0,3 0 0 0,1-4 0 16,-4 0 0-16,5-3 0 0,2 0 0 0,-2-1 0 15,2-2 0-15,3 0 0 0,-4 3 0 0,2-1 0 16,-4 8 0-16,0 0 0 0,0 2 0 0,-3 2 0 16,-1 0 0-16,1 5 0 0,1 1 0 0,-3-1 0 15,1 6 0-15,0-2 0 0,-1 4 0 0,1-2 0 16,-1 4 0-16,1-2 0 0,-1 5 0 0,2-3 0 15,-1 0 0-15,3-1 0 0,-3-3 0 0,3 0 0 16,1 0 0-16,-3-3 0 0,6 0 0 0,-1-3 0 16,2-2 0-16,-1-4 0 0,0 2 0 0,5-4 0 15,-3-4 0-15,1 3 0 0,3-4 0 0,-4 0 0 16,2-1 0-16,-1-2 0 0,4-4 0 0,3-1 0 0,-3 0 0 16,-2-3 0-16,-2 0 0 0,4 0 0 0,-5-2 0 15,3 1 0-15,-7-1 0 0,-2 6 0 16,-1 2 0-16,-3 4 0 0,-1 1 0 0,-3 2 0 15,-1 3 0-15,-1-1 0 0,-2 3 0 0,-2 3 0 0,-5 1 0 16,2 3 0-16,1 3 0 0,-6 3 0 0,4 3 0 16,-1 2 0-16,1 3 0 0,1 1 0 0,4 2 0 15,-4 7 0-15,7-8 0 0,-2 5 0 16,1-6 0-16,6 1 0 0,-2-1 0 0,4-3 0 0,0-4 0 16,2-1 0-16,-1 0 0 0,3 1 0 0,4-4 0 15,-2-1 0-15,7-5 0 0,-1-1 0 0,-3-1 0 16,3-2 0-16,0-5 0 0,0 1 0 0,0-3 0 15,-1-1 0-15,-2-4 0 0,5-8 0 0,-2 1 0 16,2-2 0-16,-6-2 0 0,2-2 0 0,-3 2 0 16,-2-1 0-16,0 5 0 0,-5 5 0 0,1 1 0 15,0 6 0-15,-3-1 0 0,-1 5 0 0,1 1 0 16,0 0 0-16,-1 4 0 0,-2 1 0 0,0 0 0 16,0 0 0-16,7 13 0 0,-5-3 0 0,0-1 0 15,1 4 0-15,-1-2 0 0,2 6 0 0,0-1 0 16,-3-1 0-16,6 3 0 0,-4-2 0 0,1-1 0 15,0 0 0-15,0-3 0 0,-4 0 0 0,1 1 0 16,1 3 0-16,0-5 0 0,-4-1 0 0,-1 1 0 16,-1-1 0-16,-1-1 0 0,-3 1 0 0,-2-4 0 0,6-2 0 15,-5 3 0-15,3-3 0 0,0-3 0 16,-1 1 0-16,2-1 0 0,1 1 0 0,4-2 0 16,0 0 0-16,0 0 0 0,0 0 0 0,5-12 0 15,2 5 0-15,3-1 0 0,5-4 0 0,1-4 0 0,5 0 0 16,2-5 0-16,4 0 0 0,-1 0 0 0,-2-1 0 15,-1-2 0-15,0-1 0 0,-1 4 0 0,-4-3 0 16,2 2 0-16,-6-1 0 0,-1 6 0 16,-4 1 0-16,-4 2 0 0,1 1 0 0,-2 2 0 0,0 2 0 15,-3 0 0-15,-2 4 0 0,-3 1 0 0,0 1 0 16,4 3 0-16,-14 0 0 0,9 3 0 0,-3 1 0 16,1 1 0-16,-1 4 0 0,3-2 0 0,1 5 0 15,2 0 0-15,0 0 0 0,4 0 0 0,0 0 0 16,3 4 0-16,3-2 0 0,2 0 0 0,3-2 0 15,-1 3 0-15,0-3 0 0,1-1 0 0,1 0 0 16,-2 2 0-16,-2-6 0 0,-1 3 0 0,0-2 0 16,-1-1 0-16,-2 3 0 0,1-2 0 0,-3-2 0 15,-1 0 0-15,-3 1 0 0,0 2 0 0,-3-1 0 16,-3 2 0-16,-4-2 0 0,1 0 0 0,-5 1 0 16,-5-2 0-16,-8 5 0 0,-4-2-119 0,0-5-318 15,-2-3-104-15,-3-1-139 0,-2-2-389 0,-3-1-1159 16,-9-4 513-16</inkml:trace>
  <inkml:trace contextRef="#ctx0" brushRef="#br0" timeOffset="-194380.89">22145 7150 6925 0,'-31'6'451'15,"8"-3"-270"-15,10 1-21 0,4-2 46 0,-1-1 59 16,6 0-262-16,3 0-3 0,1-1 0 0,0 0 0 16,29-4 0-16,-2 0 0 0,5-1 0 0,7 2 0 15,-1-2 0-15,18-2 0 0,-6 2 0 0,2 1-58 16,-16 2-625-16,0-2-559 0,0 2-1345 0,-3-3 595 16</inkml:trace>
  <inkml:trace contextRef="#ctx0" brushRef="#br0" timeOffset="-192714.08">25443 7123 35 0,'0'0'116'0,"5"2"-7"0,-5-2-13 16,0 0-19-16,4 2 0 0,-4-2-9 0,0 0-19 15,0 0-17-15,0 0-19 0,0 0-25 16,0 0-37-16,0 0-54 0,0 0-109 0,-13 2 49 0</inkml:trace>
  <inkml:trace contextRef="#ctx0" brushRef="#br0" timeOffset="-188915.18">25438 7262 131 0,'1'-2'281'0,"-1"2"0"0,4-5-6 16,-2 2-5-16,-2 3-5 0,5-5-6 0,-3 2-3 0,1-1 2 15,-3 4-8-15,4-3-1 0,-3-1 4 16,-1 4-5-16,2-4-7 0,0 1-8 0,0-1-5 16,-2 4-3-16,2-3-3 0,-2 3-3 0,1-5-1 15,-1 5-1-15,-4-6-14 0,4 6 0 0,-5-4-9 0,0 3-11 16,5 1-3-16,-13-1 0 0,5 1-2 0,-1 1 5 15,-5 3-2-15,3-1 7 0,-7 6-5 0,0 0 2 16,0 3-1-16,4 3-7 0,0-1-10 0,-3 7-8 16,7-4-12-16,3 0-110 0,-1 8-37 0,5-5 0 15,4-1 0-15,3 5 0 0,5 0 0 0,7-2 0 16,2-2 0-16,2 1 0 0,3-2 0 0,3-6 0 16,1 0 0-16,4-1 0 0,-2-5 0 0,1 2 0 15,-2-6 0-15,0-1 0 0,2 0 0 0,-10-3 0 16,-2-4 0-16,0 0 0 0,-1-3 0 0,-1 1 0 15,-5-3 0-15,2-2 0 0,-4 1 0 0,1-5 0 16,-2 1 0-16,-1-3 0 0,-3-1 0 0,-1-2 0 16,1-3 0-16,0-1 0 0,0 4 0 0,-3 2 0 15,-1 2 0-15,0 6 0 0,0-1 0 0,0 2 0 16,4 4 0-16,-4 0 0 0,0 3 0 0,0 3 0 16,0 0 0-16,0 0 0 0,0 18 0 0,1-7 0 15,3 6 0-15,1 1 0 0,-1 1 0 0,4 7 0 16,2-4 0-16,-1 3 0 0,0-6 0 0,4-3 0 15,-2 0 0-15,2-1 0 0,0 0 0 0,-2-3 0 16,-2-2 0-16,0-6 0 0,0 3 0 0,-1-2 0 16,1-5 0-16,-2-2 0 0,-7 2 0 0,11-7 0 15,-6 3 0-15,-1-2 0 0,-1-1 0 0,1-4 0 16,-4-1 0-16,0-5 0 0,-7-1 0 0,0 0 0 16,1 0 0-16,-5-6 0 0,0 3 0 0,1-1 0 0,-1 6 0 15,-1 0 0-15,2 3 0 0,1 4 0 16,-2 2 0-16,5 1 0 0,0 3 0 0,-1 0 0 15,2 2 0-15,5 1 0 0,0 0 0 0,-9 5 0 0,7 1 0 16,4-2 0-16,2 1 0 0,6 2 0 0,-1 0 0 16,9 0 0-16,-1-1 0 0,3-4 0 0,1 1 0 15,0 0 0-15,6-2 0 0,-4-3 0 0,4 0 0 16,-8-1 0-16,4-2 0 0,-1 2 0 0,-2-2 0 16,0 1 0-16,-1 1 0 0,-3 0 0 0,-2 1 0 15,-1 1 0-15,-3 1 0 0,4 1 0 0,-2 1 0 16,-1 3 0-16,5 4 0 0,-6-1 0 0,3 4 0 15,-3-2 0-15,0 4 0 0,3 1 0 0,-4 1 0 16,2-3 0-16,-3 1 0 0,-3-1 0 0,-1-3 0 16,-3 0 0-16,3 1 0 0,-1-2 0 0,-3 1 0 15,0-4 0-15,-1 0 0 0,-1 0 0 0,0 0 0 16,-1-2 0-16,-1-2 0 0,-1-1 0 0,5-1 0 16,-10 0 0-16,10 0 0 0,-6-6 0 0,2 0 0 15,4-1 0-15,-2-2 0 0,2-2 0 0,3-4 0 16,1-3 0-16,1 2 0 0,4-2 0 0,0 0 0 15,2 1 0-15,3 1 0 0,-3 2 0 0,1 0 0 16,1 5 0-16,-4 1 0 0,5 3 0 0,-5 1 0 16,1 2 0-16,3 1 0 0,-3 2 0 0,3 1 0 15,0 3 0-15,-3 2 0 0,0 0 0 0,1 5 0 16,-2-2 0-16,1 3 0 0,0 2 0 0,-2-3 0 16,-1 3 0-16,0-4 0 0,-5 1 0 0,3 5 0 15,0-6 0-15,-1-2 0 0,-2 2 0 0,1-3 0 16,-1 0 0-16,0 1 0 0,-2-4 0 0,3 1 0 0,-1-1 0 15,-2-2 0-15,1 1 0 0,-1-4 0 16,0 0 0-16,2 4 0 0,-2-4 0 0,0 0 0 16,0 0 0-16,0 0 0 0,2-15 0 0,-2 5 0 15,4 2 0-15,-2-4 0 0,1 0 0 0,5-3 0 0,2-1 0 16,-1-1 0-16,2 1 0 0,1-1 0 0,2 2 0 16,4-6 0-16,4 6 0 0,-6 1 0 0,1 4 0 15,-2 1 0-15,2-1 0 0,-2 2 0 16,3 0 0-16,-9 2 0 0,4 2 0 0,-3-1 0 0,0 2 0 15,0-2 0-15,-3 3 0 0,-2 1 0 0,0 0 0 16,-1-2 0-16,-4 3 0 0,8-1 0 0,-8 1 0 16,0 0 0-16,6 6 0 0,-3-3 0 0,-3 4 0 15,0-1 0-15,-3 1 0 0,1 3 0 0,-1-1 0 16,2 2 0-16,-2-2 0 0,3 3 0 0,0-1 0 16,0 1 0-16,0 0 0 0,4 0 0 0,0-5 0 15,0 6 0-15,1-4 0 0,1 0 0 0,2-2 0 16,0-2 0-16,2 1 0 0,-1-3 0 0,-3-2 0 15,6 1 0-15,-2-2 0 0,-2-3 0 0,2 1 0 16,-1-5 0-16,-2 2 0 0,2-1 0 0,1-4 0 16,3 0 0-16,-4-4 0 0,5-2 0 0,-2 2 0 15,2-3 0-15,-4 4 0 0,4-2 0 0,0 1 0 16,3 2 0-16,-2 2 0 0,3-2 0 0,-1 4 0 16,0 1 0-16,0 2 0 0,2 0 0 0,-2 5 0 15,2 4 0-15,-5-2 0 0,7 4 0 0,-6 0 0 16,2 4 0-16,-1 0 0 0,-4 0 0 0,2 1 0 15,-4 0 0-15,-1 2 0 0,-3-3 0 0,1-1 0 16,-2 1 0-16,-3-2 0 0,0 3 0 0,-2-5 0 16,-2 3 0-16,-2-5 0 0,2 3 0 0,-4-2 0 0,2-2 0 15,-1-1 0-15,0-2 0 0,5 0 0 0,-11-2 0 16,9-3 0-16,-2-1 0 0,4 0 0 16,1-6 0-16,2 1 0 0,3-5 0 0,7-8 0 15,0 3 0-15,2-4 0 0,2-2 0 0,1-3 0 0,8-8 0 16,1-3-136-16,-4-1-19 0,-3 11 18 0,-1-1 13 15,0 3 34-15,-4 1 28 0,2 4 33 16,-8 6 38-16,0 1 36 0,0 5 34 0,-3 4 36 16,-2-2 10-16,-2 4 6 0,0 4-4 0,0 0-25 0,-2 2-102 15,0 0 0-15,0 0 0 0,-6 20 0 0,2-5 0 16,1 4 0-16,-3 9 0 0,5 4 0 0,0 0 0 16,1 4 0-16,1 11 0 0,1-2 0 0,3 2 0 15,-1 1 0-15,1-13 0 0,4 11 0 0,0-2 0 16,-4-8 0-16,3-2 0 0,2 10 0 0,-6-10 0 15,6 13 0-15,-2-16 0 0,-4-5 0 0,1 3 0 16,-4-5 0-16,3-5 0 0,-4-1 0 0,0-3 0 16,0-3 0-16,-1-3 0 0,-2-2 0 0,3-3 0 15,-4-1 0-15,-1-1 0 0,5-2 0 0,0 0 0 16,-15-10 0-16,7 3 0 0,-2-6 0 0,2-3 0 16,-2-8 0-16,-1-2 0 0,4-1 0 0,-2-3 0 15,3-1 0-15,1-3 0 0,3-15-46 0,-1 2-183 16,1-2 23-16,0 1 22 0,0 3 18 0,0 9 31 15,2 2 33-15,0 4 31 0,0 0 30 0,-1 10 29 16,1 2 30-16,-2-1 31 0,4 3 33 0,-2 4-5 16,2 0 11-16,1 3 1 0,-1 1 2 0,3 2-7 15,1 0-5-15,3 1-5 0,1 4-10 0,1-1-3 16,5 3-8-16,0 0-1 0,3 3-10 0,-3 3-2 16,3 1-4-16,-4 3-9 0,1 1-2 0,-4-1 7 0,1 1-11 15,-6-2-13-15,-2-1-8 0,-3 3 0 16,1-3 0-16,-6 2 0 0,-1 0 0 0,-1 0 0 15,-1-1 0-15,-4-2 0 0,1 2-5 0,0-4-103 16,-4 1-58-16,0-1-74 0,7-1-95 0,-1-1-94 0,0-1-113 16,-1-1-519-16,4 1-1150 0,4-3 508 0</inkml:trace>
  <inkml:trace contextRef="#ctx0" brushRef="#br0" timeOffset="-188730.8">28043 7317 3273 0,'5'3'389'0,"0"-1"-13"0,1 0 37 0,-4 1 30 15,2 1-16-15,-2-1-19 0,2-1-18 0,0 2-15 16,-1-2-21-16,1 1 11 0,0-2 1 16,1 2-10-16,-5-3-100 0,9 2-256 0,-1-2 0 0,-2-2 0 15,-6 2 0-15,13-2 0 0,-5 1 0 0,-2 0 0 16,-1-1 0-16,-5 2 0 0,9 0 0 0,-9 0 0 16,0 0 0-16,8-1 0 0,-8 1-101 0,0 0-592 15,0 0-541-15,0 0-1335 0,0 0 591 0</inkml:trace>
  <inkml:trace contextRef="#ctx0" brushRef="#br0" timeOffset="-188197.79">28684 6926 326 0,'-2'-10'565'0,"-2"0"-6"0,0 5-14 0,3-4-18 16,-3 1-10-16,3-1-12 0,-1 4-18 0,1 0-22 15,0 0-34-15,-1 2-28 0,2 3-32 0,0 0-19 0,0 0-6 16,-7 16 0-16,3 0-8 0,3 10-16 16,0 1-15-16,-2 1-15 0,3 5-105 0,-1 2-187 15,1 11 0-15,0-11 0 0,2 1 0 0,2 11 0 0,0-14 0 16,2 0 0-16,-2-2 0 0,0 1 0 0,1-4 0 16,-1-1 0-16,-1-2 0 0,-3-7 0 0,1 1 0 15,-1-8 0-15,-1 0 0 0,-2 0 0 16,-2-4 0-16,-3-4 0 0,-3 1-471 0,-2-2-83 0,-6-4-38 15,-2-2-504-15,-6-4-1187 0,1-3 525 0</inkml:trace>
  <inkml:trace contextRef="#ctx0" brushRef="#br0" timeOffset="-187831.93">28408 7358 810 0,'-5'-9'179'15,"1"-1"39"-15,2 0 14 0,-1 1 21 0,6 3 28 16,-1-3 39-16,6 2 8 0,2 1 1 0,7-3 9 16,1 3 0-16,1-1-1 0,8-3-4 0,1 2-8 15,1 0-1-15,2 1-4 0,2-1-2 0,-1 0-14 16,3 1-5-16,-2 0-6 0,-1 1-18 0,0 0-13 15,-2 1-16-15,-3 0-14 0,-4 4-17 0,-4 1-21 16,-2 0-18-16,-3 0-64 0,-2 1-112 0,-1 4 0 16,-3 0 0-16,-2 2 0 0,-1 5 0 0,-1-2 0 15,-3 3 0-15,-1 2 0 0,0 1 0 0,0 1 0 16,-1 1 0-16,-1-1 0 0,0-1 0 0,4 0 0 16,-2 1 0-16,2-5 0 0,6-3 0 0,-1 5 0 15,4-5 0-15,5 0 0 0,-2-2 0 0,4-3 0 16,0-2 0-16,1-1 0 0,0-1 0 0,-2-3 0 15,2 0 0-15,-5-3 0 0,3-4 0 0,-3 0 0 16,0-4 0-16,-4 0 0 0,-1-3 0 0,-4-1 0 16,0-7 0-16,-5 0 0 0,-3-1 0 0,0-1 0 15,-9-1 0-15,0 6 0 0,-7 0 0 0,1 3 0 0,1 6 0 16,1 2 0-16,-4 2 0 0,2 4 0 0,-1 1 0 16,5 1 0-16,1 4 0 0,1 2 0 15,1 3 0-15,6 2 0 0,-2 4-533 0,7-1-188 16,0 1-436-16,5 3-1252 0,1 0 554 0</inkml:trace>
  <inkml:trace contextRef="#ctx0" brushRef="#br0" timeOffset="-187515.26">30068 6829 290 0,'2'-8'574'16,"0"4"3"-16,-2 0-14 0,0 1-22 0,0 3-26 15,-7-4-5-15,7 4-19 0,-16 3-19 16,5 0-15-16,-6 5-8 0,-2 1-23 0,-7 5-12 16,-2 5-27-16,1 1-23 0,-6-1-26 0,10-1-22 0,-2 3-29 15,2 2-67-15,5-1-220 0,1 0 0 0,5 3 0 16,4-7 0-16,5 1 0 0,3-1 0 0,5 0 0 15,4 0 0-15,4-4 0 0,6 5 0 0,-3-5 0 16,8 0 0-16,5-3 0 0,1-3 0 0,0-1 0 16,2-2 0-16,0-3 0 0,-1-5 0 0,-3-3 0 15,1 0 0-15,-2-5-254 0,-10-1-1070 0,8-2-1432 16,0-1 634-16</inkml:trace>
  <inkml:trace contextRef="#ctx0" brushRef="#br0" timeOffset="-187364.68">30504 7189 3663 0,'5'11'354'0,"-5"-5"-159"16,1-1 131-16,-1 3 20 0,0-5-1 0,0 3-19 16,0-1-21-16,0-5-37 0,0 6-36 0,0-5-27 15,0-1-19-15,0 0-19 0,0 6-29 0,0-6-37 16,0 0-60-16,6 1-76 0,-6-1-114 0,2 3-146 16,-2-3-168-16,0 0-580 0,0 0-1130 0,0 0 501 15</inkml:trace>
  <inkml:trace contextRef="#ctx0" brushRef="#br0" timeOffset="-186198.58">18901 8329 187 0,'-6'2'319'15,"-7"-1"-10"-15,8-1-3 0,-3 1-5 0,8-1 6 16,-14-2 3-16,9 2-1 0,5 0 3 0,-9 0-5 15,9 0-4-15,-8 1-3 0,2 0-14 0,6-1-10 16,-8 0-14-16,8 0-14 0,0 0-14 0,-5 2-15 16,5-2-10-16,-1 5-11 0,1-5-1 0,0 0-8 15,0 0-7-15,14 2 13 0,0-2 10 0,4-1-22 16,14-1-3-16,9-3-11 0,18 0-20 0,7 0-11 16,30-5 1-16,-3 3-16 0,7 0-17 0,-3-1-7 15,5 1-13-15,4 1-8 0,2-3-4 0,-5 6-6 16,2-6-11-16,-4 7 6 0,-4-2-54 0,-1-1-9 0,-30 2 0 15,26-3 0-15,-28 2 0 0,0 2 0 0,-2-2 0 16,-6 2 0-16,-16-2 0 0,-2-2 0 0,-4 3 0 16,-6 0 0-16,-7 0 0 0,-6 2 0 0,-3-2 0 15,-2 2 0-15,-1 0 0 0,-3-2 0 0,1 2 0 16,-2 1 0-16,0-1 0 0,-5 1 0 0,10 0 0 16,-4-1 0-16,0-2 0 0,0 3 0 0,4-2 0 15,2 1 0-15,-1 0 0 0,7-2-36 0,1 1-416 16,3 0-95-16,6-3-105 0,-1 1-432 0,4-2-1175 15,2-2 520-15</inkml:trace>
  <inkml:trace contextRef="#ctx0" brushRef="#br0" timeOffset="-185781.3">22177 7956 222 0,'0'0'428'15,"0"0"11"-15,0 0-11 0,0 0-11 0,-5 1-6 16,5-1-6-16,0 0-1 0,1 5-5 0,-1-5-9 16,0 0-11-16,11 5-7 0,2-4-12 0,4 0-12 0,6 1-20 15,11 1-27-15,6-3-25 0,20 1-22 16,6 1-22-16,26-1-26 0,-28 0-22 0,28-2-14 0,0-2-21 15,-25 2-15-15,27-1-8 0,-27 1-13 16,26-2-13-16,-28-2-9 0,1 2-7 0,0-3-43 0,0-1-41 16,-8 3 0-16,-2-4 0 0,-5 1 0 0,-16 1 0 15,-1 1 0-15,-2-2 0 0,-2 0 0 16,-10 2 0-16,-3 2 0 0,-1-3 0 0,-4 1 0 0,-2 0 0 16,-1 3 0-16,-3-2 0 0,1 1 0 0,-3-2 0 15,1 2 0-15,0 1 0 0,-1 0 0 0,-2 0 0 16,-2 2 0-16,7-3 0 0,-3 2 0 0,1-2 0 15,3 2 0-15,0 1 0 0,2 0 0 0,3 1 0 16,5-1 0-16,1 3 0 0,3-3 0 0,-2 0 0 16,2 2-479-16,9-1-205 0,-4-1-488 0,3 1-1268 15,1-1 561-15</inkml:trace>
  <inkml:trace contextRef="#ctx0" brushRef="#br0" timeOffset="-185614.73">24730 7878 287 0,'-5'1'461'16,"-9"1"17"-16,2-1 0 0,1 1-28 0,-2-2-39 15,4 1-40-15,1-1-41 0,0 0-35 0,1 1-65 16,7-1-72-16,-9-1-97 0,9 1-113 0,-6 1-122 16,3 3-160-16,3-4-241 0,0 0-624 0,0 0 277 15</inkml:trace>
  <inkml:trace contextRef="#ctx0" brushRef="#br1" timeOffset="79150.53">5720 6210 67 0,'0'0'165'16,"2"-2"-9"-16,-2 2-7 0,0 0-5 0,0 0 14 16,0 0-4-16,0 0 7 0,2-5-1 0,-2 5-1 15,0 0-7-15,0 0-6 0,-2-4 3 0,2 4-15 16,0 0-3-16,2-4-9 0,-2 4-5 0,0-5-9 16,0 5-7-16,-4-4-3 0,4 4-8 0,-2-5-9 15,0 1-4-15,-2 1-5 0,-1-1 2 0,1 1-11 16,-1 0-4-16,-1 0-6 0,1-1 1 0,-6 2-2 15,4 0-4-15,-4-3 3 0,0 3-9 0,2-4-5 16,-4 0 5-16,2 2 12 0,-2-1-19 0,-1 2-5 16,1-2 2-16,-5 1-2 0,3 1-1 0,-3-1-1 15,5-1-5-15,-1 3-6 0,0-2-6 0,-1 1 3 0,-3-1 1 16,0 1-6-16,0-1-1 0,3 1 1 16,-3 2-1-16,-3 0 9 0,2 1-13 0,5 0 2 15,-5 1-2-15,2-2-4 0,-2 2 0 0,1 1 0 16,0 0 3-16,1-2-3 0,0 5 13 0,3 1-13 15,-4-4 1-15,0 1 1 0,1 1-2 0,-2 4-2 0,3-3 5 16,-1 1-6-16,2 2-1 0,-1 0 0 16,-1-1-2-16,2-1 6 0,-1 4-3 0,3-1-1 15,0-3 4-15,-1 3-4 0,-1 1 1 0,4-1-3 16,0-1 3-16,0 3-2 0,-3 0 2 0,2 2-2 0,3-1 2 16,-2-1 5-16,2 2-2 0,-1 1-4 0,1 0 7 15,1 1-7-15,0 1-1 0,1 1 16 0,-1 0-16 16,2-2 4-16,-1 3 1 0,2-1-4 15,-1 0 1-15,1-1 2 0,-2-1 0 0,2 2 3 0,0 0-2 16,1-1 2-16,-1 0 2 0,0 0-4 0,1 2-8 16,3 1 8-16,-2 0-7 0,-1-1 8 0,3 0-5 15,1 0 6-15,0-1-3 0,1 0 0 16,2 0-1-16,-3 0-1 0,1 1 1 0,3 2 1 16,0-1 3-16,1-1 7 0,0 2 2 0,0-4-7 0,2 8 14 15,-1-6-7-15,0 0-4 0,2 0-5 0,4 6 4 16,-6-7 1-16,5 1 0 0,-2-2-1 0,3 1 6 15,-1-1-10-15,0 2 2 0,-1-1 12 0,2 0-11 16,0-4 0-16,1 3-2 0,2-2-1 0,-2 0 1 16,1 1 4-16,-1-2-4 0,1 0-7 0,0 0 5 15,1 1 2-15,-2 0-4 0,1-1 9 0,0-1-2 16,3 0-1-16,-3 0-3 0,1 0 2 0,1-1-1 16,-1-1 17-16,4 1-6 0,-5-3-11 0,3 2-3 15,-7-5-2-15,5 4 7 0,2 0-2 0,1-3-6 16,-2 3-3-16,-2-4 11 0,4-1-1 0,-2 3 1 15,3-4-3-15,-2 1-1 0,0 0 6 0,0-1-7 16,-3 0 4-16,4-1-1 0,-3-1-1 0,6-2 2 16,-5 2 3-16,2-2-1 0,0 1 0 0,0 0-1 15,-1 0-8-15,3-1 5 0,-1-2-4 0,-1 2 3 16,-4-2 0-16,4-1-1 0,4 1-1 0,-7 0 3 16,3-1-10-16,2-1 13 0,-4 0 0 0,-2 3-3 15,3-1 0-15,-4-4 5 0,-2 3-2 0,3 0 5 16,-3-1 6-16,2 0 3 0,1 1-8 0,-1-2 3 15,-2-1 0-15,2 2 0 0,0-1 2 0,-3-1-4 16,6-2-1-16,-5 3-4 0,-1-1 7 0,1 0-7 16,0-2 10-16,-1 2-9 0,3-4 1 0,-3 2 17 15,3-2-9-15,-3 1-1 0,0 0 4 0,3 0 4 16,0-3 0-16,-4 3 3 0,-3 0 2 0,5-1 2 16,-4 1 3-16,2-3 3 0,-5 2-7 0,4 0 9 15,-2-1 4-15,-2 0 1 0,1-1-4 0,-1-3 10 0,1 0 2 16,-1 0-2-16,0-4-3 0,-2 3 0 15,2 1 9-15,-4-1-6 0,2-2-4 0,-2-2-1 16,0-5 10-16,2 1 2 0,-6 5-1 0,3-5-2 16,-2 7-5-16,-1-1 6 0,-2-6 0 0,1 0 0 15,0 0 1-15,-3 8-4 0,3-1 4 0,-4-6-1 0,0 1 3 16,1-2-9-16,1 7 5 0,-2-5 0 16,-3-1-6-16,2 1 1 0,1 5-7 0,-2-7-1 15,-1 1 1-15,1-1 1 0,-3 0-4 0,2 2-3 16,-1-4-2-16,-1 2-3 0,-1 1-2 0,-3 0-4 0,5 2 0 15,-6-2 1-15,2 3-2 0,-2 2-2 0,0-1-1 16,-3 2-1-16,-2 0-4 0,1 3-2 16,-2-1-4-16,-1 3 9 0,-3 1-12 0,-2 0 0 15,-1 6-1-15,-4-1-6 0,-1-1-23 0,-1 5-25 0,-16 2-30 16,-1 4-36-16,0 4-57 0,3 0-57 0,-2 4-58 16,-5 7-58-16,2 4-76 0,-1 3-90 0,2 0-271 15,-5 2-845-15,-17 11 374 0</inkml:trace>
  <inkml:trace contextRef="#ctx0" brushRef="#br1" timeOffset="89767.42">19733 12617 36 0,'0'0'211'0,"0"0"-8"0,0 0-14 0,0 0-12 16,0 0-11-16,0 0-11 0,0 0-14 0,0 0-12 15,0 0-5-15,0 0-8 0,0 0-8 0,0 0-7 16,0 0-4-16,0 0-11 0,-10-9 0 0,10 9-5 15,-1-3-12-15,1 3-6 0,-4-4-4 0,0 3-7 16,4 1-1-16,-8-3-3 0,3 2 0 0,0-2-8 16,-2 0-2-16,0 1 2 0,-1 1-3 0,3-1-3 15,-5-1-1-15,2 1-3 0,-1 1-3 0,-1-3-2 16,-3 2-3-16,1 0-2 0,-2 0 5 0,1-1-7 16,-2 1 2-16,-2-1 1 0,0-1 6 0,-1 1-3 15,0 1-6-15,8 1-1 0,-4-2 1 0,0 1 0 16,3 0-2-16,-2 1-4 0,1-1-4 0,0 2 3 15,0-2-2-15,3 0 1 0,-2 1 5 0,-2-1-10 16,3 2-4-16,-1 0 2 0,1-1-1 0,0 2 1 16,-3-1-2-16,4 1 3 0,-2-1-3 0,-2 2 2 15,1 0 0-15,-2 0-2 0,1 2-1 0,-2-3-1 16,-1 3 2-16,-4-2 0 0,0 0 1 0,1 2 0 16,-8 1 0-16,4-3 1 0,5 2-3 0,-9 2-1 15,4-2 2-15,-2-1-3 0,3 0-4 0,4-1 9 16,-2 1 0-16,-7 0-4 0,9 0-3 0,-1-1 7 15,2 1-2-15,3 1-4 0,1-1 3 0,-1-2 0 16,1 4 2-16,-1-2-4 0,4 2 2 0,0-4-1 16,0 4-1-16,1 0-1 0,0-1-5 0,2-1 2 15,-1-1 2-15,0 3-6 0,0 0 1 0,2-2-1 16,-4 2 4-16,1 0 1 0,0 1-1 0,-1 0 0 16,-1-1 0-16,2 1 5 0,-1 1-3 0,1-2 1 15,-5 4-3-15,4-2 1 0,-2-1 4 0,1 1-1 16,-1 0-1-16,1 0-1 0,-3 3 1 0,0-1 1 15,0 2-3-15,3-4 3 0,1 3 1 0,-3-2 1 16,4 3 0-16,-1 0-3 0,-1-2 3 0,3 0-3 16,-1 1 1-16,1 0 2 0,1 1 3 0,-1-2-3 15,0 1 2-15,3 0 1 0,-1-1-1 0,-2 2 1 0,4 0 3 16,-1 2 0-16,0-1 5 0,1-1 0 16,-2 3 0-16,2 2 2 0,0 0-1 0,2-1 0 15,-1 3 4-15,3-1-4 0,-2-5 3 0,2 4 2 16,-2 0 0-16,2 0-2 0,0 1 3 0,-1 0-2 0,2-3-3 15,1 3 3-15,0 1-1 0,-1-6 6 0,1 1-1 16,0 3 11-16,0 0-12 0,0 1 0 16,0-1 3-16,0-4-5 0,1 4 0 0,2 1 2 0,-3-5 3 15,3 3 9-15,0-3-10 0,3 3-4 0,-4-4 0 16,6 5 2-16,-1-3 1 0,0 1-6 0,1-3-3 16,-1 0 1-16,4 1 1 0,1-1-3 0,0-2 0 15,1 2-10-15,0-1 20 0,-3-3-17 0,2 1 2 16,2 0 0-16,-4-2-1 0,6 2 1 15,-5-2-2-15,6 0 13 0,-7 2-18 0,4-5 6 0,1 2-2 16,2 1 3-16,-1 0-5 0,1-5 12 0,0 0-7 16,1 2 0-16,1-1-6 0,-4 0 2 0,3-2-3 15,2 1 8-15,-1-1-6 0,-1 0 0 0,4 0 3 16,3 0-4-16,-6 0-1 0,0-1 1 0,7-1 5 16,-6-2-7-16,0 1 3 0,-2 2 1 0,3 0-4 15,-1-3 4-15,-3 0 8 0,3 1-9 0,0-1-3 16,-3 3 4-16,1-1 0 0,1-4 0 0,-5 3 5 15,7-1-12-15,-2 1 18 0,-6-1-15 0,7 0 3 16,-4 0 1-16,1-1 0 0,1 2-6 0,-2-1 2 16,1-1 4-16,-2-1-1 0,2-1-1 0,0 0-3 15,-1 1 6-15,3-2-3 0,-6 0-2 0,6 0 3 16,3-3 3-16,-9 2-3 0,3 0-1 0,-3-2 3 16,3-1 6-16,-4 0-2 0,2 2 0 0,-1-3 7 15,0 0 10-15,1 1-9 0,-2-1 6 0,-1-2-3 16,-1 1 5-16,0 0 2 0,-1 2 7 0,2-2-4 15,-3 0 9-15,2-1-1 0,-3 1 12 0,-2 0 2 16,2-1 3-16,0 0 4 0,-2-2 0 0,0 2 1 16,-1-2-2-16,2-1 0 0,-4 0 2 0,0 0-2 15,-1 0-7-15,-1 1 6 0,-1-4 3 0,2 5 2 16,-2-1 2-16,3 0-2 0,-4 1 3 0,-2 0 4 16,0 1-1-16,1 2 1 0,-3-2-2 0,0-1 1 15,-1 3-2-15,1 2 1 0,-1-5-8 0,-2 3 2 16,-2-3 0-16,0 3 1 0,-3 0-2 0,2-3-4 15,-4 3 1-15,2 0 3 0,1 1-2 0,0 4 2 16,3-1-1-16,-3 1 0 0,-2-3-2 0,1 4-1 16,-1 0-7-16,4 1-4 0,-1-1 0 0,1 2-6 15,-4 1 1-15,6-1-3 0,-2 0-1 0,1 0-1 16,-1 3-4-16,3-2 0 0,-1 2-7 0,1 0-1 16,1 0 0-16,2 0-2 0,-4 0-2 0,7 2-1 15,-8-5-5-15,5 2 2 0,3 3-3 0,-7-1 3 16,7 1-4-16,-4-1-2 0,4 1 1 0,0 0-3 0,-7-1 3 15,7 1-3-15,0 0 1 0,0 0-2 16,-6-3 0-16,6 3 4 0,0 0-8 0,-4-1 1 16,4 1 1-16,0 0 0 0,0 0-2 0,0 0-1 0,0 0-11 15,0 0-19-15,0 0-13 0,0 0-31 0,0 0-30 16,-11 4-54-16,11-4-71 0,-3 3-71 16,1 1-87-16,-1 1-96 0,-1 0-363 0,-1-1-916 15,5-4 405-15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0:40:53.62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2115 4311 359 0,'-8'-25'564'0,"2"9"10"0,0-1-6 0,3 5-14 15,0 1-27-15,-1 1-12 0,2 3-37 0,-1 1-36 16,-1 0-43-16,3 4-37 0,1 2-28 0,0 0 7 16,0 0-14-16,11 10-12 0,-3 6-11 0,2 8-3 15,3 4-8-15,0 3-15 0,2 13-19 0,2 2-162 16,-3 1-97-16,0 2 0 0,0 2 0 0,-1-4 0 16,0-1 0-16,-5 4 0 0,2 0 0 0,-3-4 0 15,1 2 0-15,1-2 0 0,-7-13 0 0,2 0 0 16,-3 0 0-16,3-3 0 0,-2 1 0 0,0-5 0 15,-2-1 0-15,4-9 0 0,-3-3 0 0,-1-6 0 16,0 4 0-16,-1-8-33 0,1-3-540 0,0 0-94 16,0 0-486-16,-14-19-1250 0,9-1 553 0</inkml:trace>
  <inkml:trace contextRef="#ctx0" brushRef="#br0" timeOffset="233.31">2272 4314 3748 0,'-3'-21'270'16,"2"3"-5"-16,1 7 89 0,-3 1 29 0,0 2-30 15,0 3-36-15,2-1-37 0,-2 1-35 0,2 0-32 16,0 3-11-16,1 2-21 0,0 0 10 0,0 0 30 16,0 0 6-16,9 19 4 0,-4-4 3 0,2 3-2 15,5 6-188-15,-2 4-44 0,4 1 0 0,0 2 0 16,3 0 0-16,-4 3 0 0,3 12 0 16,2-3 0-16,0-1 0 0,-4-10 0 0,-2 3 0 0,-2 0 0 15,6 9 0-15,-7-9 0 0,-1-1 0 0,1 2 0 16,1-3 0-16,-2 0 0 0,-3 0 0 0,0-4 0 15,3-4 0-15,-2 1 0 0,-2-7 0 16,-4-2 0-16,6-3 0 0,-3-3-440 0,2-4-267 16,-4-2-467-16,0-4-1273 0,-1-1 563 0</inkml:trace>
  <inkml:trace contextRef="#ctx0" brushRef="#br0" timeOffset="832.3">2631 4741 3430 0,'0'-10'382'0,"0"1"-67"16,0 2-9-16,0 2 17 0,0-1-22 0,0 1-37 15,0 2-53-15,0 3-38 0,0 0 4 0,0 0 22 16,0 0 10-16,7 10 11 0,-3-1 0 0,-1 0-15 16,2 1-8-16,-1 1-5 0,1 1-17 0,-1 0-16 0,6 2-17 15,-2 1-13-15,2-1-11 0,0-2-12 0,0 2-68 16,-3-4-38-16,4-2 0 0,0 0 0 16,0-4 0-16,-1 0 0 0,3-3 0 0,-3-1 0 15,3-2 0-15,-1-2 0 0,-1-2 0 0,2-5 0 16,1-2 0-16,-1-1 0 0,-2-8 0 0,3-3 0 15,-6 1 0-15,0-5 0 0,2 1 0 0,-4-1 0 16,-1 1 0-16,0 3 0 0,1 7 0 0,-4 2 0 0,1 4 0 16,-2 4 0-16,3 2 0 0,-4 1 0 15,0 4 0-15,0 1 0 0,0 0 0 0,1 26 0 16,0-7 0-16,3 8 0 0,-1 4 0 0,1 4 0 16,2 11 0-16,-1 3 0 0,3 1 0 0,-1 2 0 15,5-1 0-15,-1 3 0 0,2-2 0 0,4 1 0 16,-3 5 0-16,0 1 0 0,0-2 0 0,5-1 0 15,-1 2 0-15,1-7 0 0,-3 6 0 0,0-7 0 16,-2 2 0-16,0-1 0 0,-1-4 0 0,-4 0 0 16,-3-15 0-16,1 0 0 0,-6-1 0 0,-1-2 0 15,0-5 0-15,-4-6 0 0,-5-1 0 0,3-2 0 0,-6-5 0 16,-3-2 0-16,-2 2 0 0,-3-7 0 16,1-3 0-16,-8-3 0 0,1-9 0 0,1 1 0 15,2-11 0-15,1-1 0 0,-5-16 0 0,3-6 0 16,4-10 0-16,0-24 0 0,8 21 0 0,3-27 0 15,6 3 0-15,6 27 0 0,6-1 0 0,3 2 0 16,2 6 0-16,5 5 0 0,-3 13 0 0,0-3 0 0,5 9 0 16,-2 4 0-16,4 1 0 0,-7 7 0 15,1 1 0-15,0 4 0 0,0 1 0 0,-6 3 0 16,2 2 0-16,-3 1 0 0,0 1 0 0,-1 2 0 16,-2-1 0-16,-1 2 0 0,-1 0 0 0,-1 2 0 15,1-2 0-15,0 1 0 0,-1-1 0 0,0 3 0 16,-4-7 0-16,1 7 0 0,-1-4-196 0,0-3-471 15,0 0-555-15,0 0-1323 0,0 0 586 0</inkml:trace>
  <inkml:trace contextRef="#ctx0" brushRef="#br0" timeOffset="2532.86">5266 4559 489 0,'-5'-10'491'0,"-4"3"-19"0,-1-1-27 16,0 2-19-16,-3-1-11 0,0 6-18 0,-1 1-24 15,-4 3-12-15,-1 5-18 0,-3 10-12 0,3 3-9 16,0 4-21-16,5 4-18 0,1 2-21 0,5 3-13 16,3 13-15-16,3-10-16 0,3 10-15 0,2-12-13 15,4-2-15-15,5-2-7 0,1 1-15 0,2-6-9 16,4-1-7-16,1-5-7 0,3-1 0 0,3-4-2 15,-8-5-10-15,4-6-15 0,-1 0-103 0,0-5 0 16,7-4 0-16,-8 0 0 0,7-7 0 0,-4 0 0 16,-1-5 0-16,0-2 0 0,-8-2 0 0,1-2 0 15,-6 5 0-15,1-5 0 0,-2-2 0 0,-4 6 0 16,-2 0 0-16,1 3 0 0,-2 4 0 0,-2 2 0 16,1 2 0-16,0 2 0 0,0 3 0 0,0 3 0 15,0 0 0-15,0 0 0 0,-4 17 0 0,5-2 0 16,1 5 0-16,-1-2 0 0,4 7 0 0,1 0 0 15,3-1 0-15,4 0 0 0,-3-7 0 0,4 5 0 16,-2-7 0-16,3 1 0 0,2-3 0 0,-2-1 0 16,-1-1 0-16,3-4 0 0,-7-2 0 0,4-2 0 15,-2 0 0-15,-3-3 0 0,2-1 0 0,-1-1 0 16,-1-2 0-16,0-3 0 0,-1-2 0 0,-3-1 0 16,0-4 0-16,-1-4 0 0,-5-2 0 0,-2-3 0 15,-3-2 0-15,-2-3 0 0,-6 0 0 0,4 2 0 16,-8-2 0-16,0 2 0 0,-5 6 0 0,4 3 0 15,2 6 0-15,-2 5 0 0,-1 3 0 0,0 3 0 16,0 7 0-16,1 1 0 0,-4 9 0 0,2 3 0 16,1 1 0-16,7 5 0 0,4-3 0 0,4 0 0 15,1-3 0-15,9 0 0 0,2-1 0 0,2-1 0 16,1 0 0-16,5-4 0 0,3-2 0 0,0-3 0 16,1 1 0-16,8-4 0 0,-4-3 0 0,5-4 0 15,-5 0 0-15,-1-3 0 0,-3-1 0 0,8-3 0 0,2-4 0 16,-10 3 0-16,4-6 0 0,-6 2 0 15,3-5 0-15,-3-3 0 0,1-2 0 0,-4 0 0 16,0-2 0-16,-5 0 0 0,-1 7 0 0,-2 3 0 16,-1 7 0-16,-1-5 0 0,0 8 0 0,-3 0 0 15,0 3 0-15,-1 2 0 0,0 0 0 0,3 15 0 0,-3-1 0 16,3 5 0-16,-2-1 0 0,0 5 0 16,3 2 0-16,1 0 0 0,3-1 0 0,-2-6 0 15,2 0 0-15,3-2 0 0,1 0 0 0,1-2 0 16,-2-5 0-16,3 2 0 0,-2-6 0 0,0 1 0 0,1-4 0 15,0-1 0-15,-3-2 0 0,4-1 0 0,-2-2 0 16,-2-3 0-16,0-1 0 0,0-1 0 16,3-5 0-16,-1-2 0 0,-2-1 0 0,1 0 0 15,-2-1 0-15,-1 0 0 0,-1 2 0 0,1 1 0 16,-3 5 0-16,1 1 0 0,-3 3 0 0,0 0 0 0,2 2 0 16,-4 2 0-16,-1 2 0 0,0 0 0 15,13 9 0-15,-8-1 0 0,0 0 0 0,1 3 0 16,0-1 0-16,0-1 0 0,2 2 0 0,-3 0 0 15,4-2 0-15,-3-2 0 0,1 2 0 0,-1 0 0 0,-2-5 0 16,1 0 0-16,3-3 0 0,-2 0 0 0,1 0 0 16,-1-4 0-16,0 0 0 0,3-3 0 0,-1-2 0 15,1-1 0-15,0-4 0 0,2-1 0 0,0-2 0 16,0 0 0-16,-1 0 0 0,-1 2 0 16,0 5 0-16,0 0 0 0,-2 6 0 0,2-2 0 0,-3 4 0 15,1 1 0-15,5 1 0 0,-7 5 0 0,4 3 0 16,0 1 0-16,0 4 0 0,4-1 0 0,-4 0 0 15,1 0 0-15,3-1 0 0,-3 0 0 0,5-2 0 16,-5-1 0-16,2-4 0 0,1 1 0 0,-3-1 0 16,2-3 0-16,0-2 0 0,-1-3 0 0,-2-3 0 15,3 0 0-15,-3-3 0 0,4-2 0 0,-3-4 0 16,2 1 0-16,-3-3 0 0,2 0 0 0,-2-7 0 16,-1-1 0-16,1 3 0 0,-2-5 0 0,0-1 0 15,-2-1 0-15,-2 0 0 0,0-3 0 0,-3 2 0 16,-1 2 0-16,-3 3 0 0,4 8 0 0,-2 2 0 15,0 6 0-15,1 2 0 0,0 1 0 0,-1 3 0 16,2 3 0-16,0 0 0 0,-6 12 0 0,5-1 0 16,-1 9 0-16,2 8 0 0,0 5 0 0,0 14 0 15,2 3 0-15,-1 2 0 0,0 2 0 0,-1 5 0 16,4-4 0-16,-3 3 0 0,-1 0 0 0,0 0 0 16,4 27 0-16,-2-27 0 0,2 2 0 0,1-3 0 15,1 0 0-15,-1 1 0 0,1-3 0 0,0-5 0 16,1 0 0-16,0-16 0 0,-2-2 0 0,0-3 0 15,-4-5 0-15,3-7 0 0,-3-2 0 0,-1-6 0 16,2-1 0-16,-2-3 0 0,-4-1 0 0,4-4 0 16,-9-2 0-16,2-5 0 0,-3-3 0 0,-3-12 0 15,-1-6 0-15,1-1-284 0,-6-15-260 0,0-5-24 16,3-6-15-16,3-1-12 0,-8-24-342 0,7 21-1013 16,4 0 448-16</inkml:trace>
  <inkml:trace contextRef="#ctx0" brushRef="#br0" timeOffset="3448.48">6648 5190 2779 0,'-6'-48'-29'0,"3"16"52"0,0 4 37 0,2 3 53 16,-2-1 66-16,3 8 32 0,0 0 32 0,2 2 27 15,-4 0 17-15,1 1 6 0,-3-1 8 0,4 4-3 16,0 0 0-16,4 2-17 0,-1-3-22 0,4 2-15 16,-2 1-22-16,8-2-14 0,1-1-19 0,3 2-15 15,2 1-16-15,8-2-34 0,-4 6 0 0,5 0-13 16,0 4-8-16,-7 3-11 0,-2 1-6 0,0 4-14 16,0 0-16-16,-5 5-11 0,-1-1-7 0,-7 1 1 15,-2 2-11-15,-1 3-6 0,-6 1 2 0,-2 1 4 16,-8 4-3-16,0 1-5 0,-1-2-6 0,-5 1 1 15,0-3 1-15,5-5-5 0,-1 1-10 0,1-3-3 0,2 0 11 16,3-5 3-16,4-1-1 0,1-3-5 0,2 3-6 16,2-5 0-16,0-1 0 0,11 0 0 15,2-7 0-15,2-1 0 0,12-7 0 0,1-2 0 16,-1-2 0-16,4-1 0 0,-2-3 0 0,8-9 0 16,-10 7 0-16,-2 0 0 0,-3-3 0 0,0 2 0 0,-5 5 0 15,-6 6 0-15,-2 2 0 0,-4 4 0 16,0 3 0-16,-1 0 0 0,0 1 0 0,-3 4 0 15,-1 1 0-15,0 0 0 0,-1 12 0 0,0-2 0 16,-2 3 0-16,2 4 0 0,1 0 0 0,0 1 0 0,1 0 0 16,-1 0 0-16,4 0 0 0,4-3 0 0,-3 1 0 15,4-2 0-15,-3-3 0 0,3-3 0 0,1 0 0 16,0-2 0-16,2-3 0 0,1 0 0 0,0-5 0 16,1 1 0-16,-2-4 0 0,5-4 0 15,-2 3 0-15,-1-7 0 0,0 2 0 0,-1-2 0 0,1-1 0 16,-2-2 0-16,-3 0 0 0,1 0 0 0,-2 2 0 15,-2 5 0-15,-2-1 0 0,2 2 0 0,-2 2 0 16,0 3 0-16,-3 1 0 0,-1 2 0 16,0 0 0-16,0 0 0 0,8 11 0 0,-6 0 0 0,1 0 0 15,1 0 0-15,1 4 0 0,2 1 0 0,4-2 0 16,-1-1 0-16,1-1 0 0,1 0 0 0,-2-3 0 16,3-3 0-16,-3 0 0 0,8-1 0 0,-5-3 0 15,6-2 0-15,-6 0 0 0,1-1 0 16,0-6 0-16,0 2 0 0,3-1 0 0,-3-4 0 0,-1-1 0 15,-3-2 0-15,4-2 0 0,-4-2 0 0,2-5 0 16,-2-3 0-16,0 1 0 0,-5-4 0 0,4 0 0 16,-3-3 0-16,-2-3 0 0,0-14 0 0,0 4 0 15,-4 9 0-15,0 3 0 0,-3 1 0 0,2 6 0 16,-1 6 0-16,-1 3 0 0,3 7 0 0,-3-1 0 16,2 7 0-16,-2 2 0 0,3 1 0 0,-7 10 0 15,3 5 0-15,0 3 0 0,3 12 0 0,-3 5 0 16,4-1 0-16,0 14 0 0,4 1 0 0,5-1 0 15,-3-2 0-15,2-11 0 0,5 0 0 0,1-1 0 16,0-5 0-16,8 2 0 0,-2-5 0 0,3 0 0 16,0-5 0-16,3-4 0 0,-1 0 0 0,3-7 0 15,-7-4 0-15,6-1 0 0,-7-5 0 0,2-3 0 16,-2-3 0-16,1 1 0 0,3-8 0 0,-2-1 0 16,-7 0 0-16,-1-1 0 0,5-7 0 0,-1-3 0 15,-8-1 0-15,3-3 0 0,-4 1 0 0,-4 0 0 16,-1-2 0-16,1 3 0 0,-5 9 0 0,-1 1 0 15,0 8 0-15,-2-1 0 0,-1 4 0 0,-2 4 0 16,-2 4 0-16,-2 5 0 0,2 3 0 0,-6 6 0 16,4 6 0-16,-3 0 0 0,6 2 0 0,4 0 0 15,0 4 0-15,6-9 0 0,2-1 0 0,3 1 0 16,2-2 0-16,-1-2 0 0,5-3 0 0,-1-2 0 16,3-3 0-16,5-2 0 0,-2-2 0 0,-1-3 0 15,0-5 0-15,0 0 0 0,-6-7-158 0,-1 2-507 16,-4-4-563-16,2-1-1331 0,-5-2 589 0</inkml:trace>
  <inkml:trace contextRef="#ctx0" brushRef="#br0" timeOffset="3616.78">8029 4560 59 0,'-23'-3'530'0,"5"2"15"0,3 2 21 16,1-2 20-16,6 1 29 0,3-1-11 0,-1-1-24 15,6 2-38-15,0-4-28 0,0 4-27 0,19-8-33 16,-2 1-36-16,9-3-40 0,4 2-38 0,-1-3-40 15,0 4-41-15,1-3-82 0,-3 3-95 0,1 0-116 16,-8 0-147-16,7-1-142 0,-5 4-226 0,-4-2-610 16,0 3-1254-16,-8-2 555 0</inkml:trace>
  <inkml:trace contextRef="#ctx0" brushRef="#br0" timeOffset="4115.72">9916 4519 3938 0,'6'-26'237'0,"5"0"-85"16,-6 2 79-16,-2 6 37 0,-2-1 30 0,-2 1 23 15,-3 0-39-15,-2 0-21 0,2 7-20 0,-5 1-9 16,1-1 2-16,-2 5-19 0,0 0 3 0,-2 4-6 15,-1 5-6-15,-4 6-4 0,-2 8 3 0,2 9 1 16,3 2-174-16,5 7-32 0,0 12 0 0,1 9 0 16,6-4 0-16,2 4 0 0,2 4 0 0,6-2 0 15,0 1 0-15,-2 1 0 0,3 0 0 0,2-1 0 16,8 20 0-16,-11-22 0 0,1-7 0 0,3-1 0 16,1 0 0-16,-4 1 0 0,-3-16 0 0,0 2 0 15,-2-1 0-15,1-4 0 0,-5 1 0 0,0-6 0 16,0 0 0-16,-6-6 0 0,0-4 0 0,-1-1 0 15,-2-5 0-15,-2-6 0 0,-2-1 0 0,-1-6 0 16,-3-1 0-16,-4-12-383 0,-5-1-919 0,7-6-1410 16,-4-4 624-16</inkml:trace>
  <inkml:trace contextRef="#ctx0" brushRef="#br0" timeOffset="4666.3">9523 4982 4140 0,'-6'-18'361'15,"2"7"-123"-15,0 1-25 0,0 0 50 0,3 1 5 16,-3-1 23-16,0 1-20 0,7 3-23 0,3-4-25 15,2 1 0-15,2-4 5 0,11 2 0 0,3-4-3 16,4 4-11-16,4-2-21 0,2-2-9 0,4 2-19 16,0-1-150-16,-1 2-15 0,0 2 0 0,-1-2 0 15,0 0 0-15,-2 1 0 0,-2 2 0 0,0-1 0 16,-3-2 0-16,-11 4 0 0,0-1 0 0,-3 3 0 16,-4-2 0-16,0 3 0 0,-3-3 0 0,-3 3 0 15,-2 0 0-15,-1 2 0 0,-2 3 0 0,0 0 0 16,0 0 0-16,-13 0 0 0,2 5 0 0,1 3 0 15,-2 5 0-15,-3 2 0 0,-1 9 0 0,2-1 0 16,2 2 0-16,-1 2 0 0,5 1 0 0,3-1 0 16,4 1 0-16,2-1 0 0,2-4 0 0,3 1 0 0,3-6 0 15,1-2 0-15,2 0 0 0,-2-3 0 0,4-3 0 16,-2-3 0-16,1-1 0 0,-2-3 0 16,3-2 0-16,-3-2 0 0,0-1 0 0,2-5 0 15,-3 2 0-15,-4-5 0 0,3 2 0 0,-3-8 0 0,2-1 0 16,-2-8 0-16,1 0 0 0,-1 1 0 0,-2-1 0 15,0 5 0-15,2-6 0 0,-3 7 0 16,1 2 0-16,-2 2 0 0,1 2 0 0,3 4 0 16,-1 0 0-16,0 1 0 0,0 3 0 0,2 1 0 15,0 4 0-15,4 3 0 0,-2 1 0 0,3 0 0 0,2 6 0 16,2 2 0-16,-1 1 0 0,-6 2 0 0,5 1 0 16,-1 7 0-16,-3-6 0 0,-4 4 0 0,2-5 0 15,-3 1 0-15,-1 0 0 0,0-2 0 0,-3-2 0 16,3-3 0-16,-4-1 0 0,0-2 0 0,-4-1 0 15,8 0 0-15,-4-3 0 0,1 2 0 0,-1-5 0 16,0 0 0-16,0 0 0 0,7-9 0 0,-5 2 0 16,5-5 0-16,2-5 0 0,2-6 0 0,5-5 0 15,-1 0 0-15,0-6 0 0,8-7 0 0,-9 13 0 16,4 0 0-16,-3 0 0 0,-1-2 0 0,-2 2 0 16,-1 2-1366-16,2 3-1478 0,-5 6 654 0</inkml:trace>
  <inkml:trace contextRef="#ctx0" brushRef="#br0" timeOffset="6199.33">11778 4782 144 0,'-9'-7'528'15,"-3"0"27"-15,1-1-4 0,-6 0-3 0,3-2-7 16,1 1-10-16,7 0-2 0,-2 1-21 0,2-2-12 0,-1 0-26 16,6-1-19-16,1-1-31 0,1 0-20 0,3 1-29 15,9-4-26-15,-3 5-24 0,7-2-28 0,-2 2-104 16,3 4-189-16,1 4 0 0,0 3 0 0,1 4 0 15,6 5 0-15,0 7 0 0,-3 4 0 0,-3 1 0 16,1 6 0-16,-2 0 0 0,-2 2 0 0,-1 2 0 16,-3-1 0-16,1-1 0 0,-4 1 0 0,-2-2 0 15,1-2 0-15,-3-8 0 0,-2-1 0 0,0-1 0 16,-1-4 0-16,-1-2 0 0,1-3 0 0,-2 0 0 16,3-3 0-16,-2 0 0 0,-1-1 0 0,2-3 0 15,-3-1 0-15,0 0 0 0,12-10 0 0,-6 3 0 16,2-4 0-16,-2 0 0 0,3-5 0 0,5-7 0 15,-5-1 0-15,3-1 0 0,-1-2 0 0,-1 2 0 16,-2 7 0-16,0 1 0 0,-1 5 0 0,-3 3 0 16,0 0 0-16,-2 5 0 0,2 1 0 0,0 2 0 15,-4 1 0-15,7 8 0 0,-2 2 0 0,0 2 0 16,-1 3 0-16,2 3 0 0,-1 3 0 0,0-1 0 16,4 2 0-16,-2-3 0 0,-1-2 0 0,2 0 0 15,0 0 0-15,-2-7 0 0,5 3 0 0,-2-4 0 16,1-2 0-16,6-1 0 0,-5-2 0 0,3-3 0 15,0-1 0-15,8-2 0 0,-4-4 0 0,1-2 0 16,-1-1 0-16,0-2 0 0,4-6 0 0,-1-1 0 16,1-2 0-16,1-2 0 0,-4 0 0 0,2-1 0 15,-3 2 0-15,-4 6 0 0,-3 3 0 0,-2 2 0 0,-3 4 0 16,-2-1 0-16,0 2 0 0,-1 5 0 16,-3 0 0-16,4 10 0 0,-6-1 0 0,2 4 0 15,-1 4 0-15,-2 0 0 0,2 2 0 0,1 0 0 16,-1 1 0-16,5-2 0 0,0 2 0 0,-1-2 0 0,6-1 0 15,-1-3 0-15,2 1 0 0,-3-6 0 0,1 0 0 16,1-2 0-16,1-3 0 0,0 1 0 0,-4-4 0 16,3 0 0-16,-4-2 0 0,4-2 0 0,-3-1 0 15,2-2 0-15,-3 0 0 0,-1-4 0 0,0 0 0 16,2-3 0-16,-6-3 0 0,0-1 0 0,0-3 0 16,0-4 0-16,-6-3 0 0,1 0 0 0,-4 0 0 15,-4 7 0-15,4 2 0 0,1 1 0 0,-1 4 0 16,4 4 0-16,-5-1 0 0,1 3 0 0,0 1 0 15,-1 2 0-15,5 3 0 0,0 1 0 0,5 0 0 16,-4 5 0-16,4 1 0 0,5 1 0 0,4 0 0 16,10 2 0-16,4 0 0 0,9 1 0 0,3 1 0 15,3-6 0-15,17-1 0 0,-3-1 0 0,-2-3 0 16,5-3 0-16,-4-1 0 0,-12 3 0 0,9-8 0 16,-11 3 0-16,-1 2 0 0,-3-4 0 0,-5 2 0 15,-5 0 0-15,-9 2 0 0,-2 0 0 0,-1 1 0 16,-3 1 0-16,-4 0 0 0,1 1 0 0,-5 1 0 15,0 0 0-15,0 0 0 0,-11 12 0 0,0 2 0 16,-4 0 0-16,-2 4 0 0,-2 4 0 0,3-1 0 16,2 1 0-16,-3 1 0 0,5 1 0 0,5-6 0 0,0-1 0 15,1 3 0-15,3-3 0 0,3 0 0 16,0-1 0-16,2-4 0 0,-1-3 0 0,7 0 0 16,-2-2 0-16,-2-2 0 0,2-1 0 0,6-2 0 15,-6-3 0-15,4-2 0 0,1-3 0 0,0 1 0 16,-1-4 0-16,1-4 0 0,3-3 0 0,-2-4 0 15,2-4 0-15,-2 0 0 0,-3-6 0 0,1 0 0 16,0-5 0-16,4-13 0 0,-6 2 0 0,0 0 0 16,1-5 0-16,-8 4 0 0,3 12 0 0,-3 1 0 0,-2 1 0 15,-3 6 0-15,4 8 0 0,-3 4 0 0,1 5 0 16,-2 4 0-16,-1 1 0 0,-3 5 0 16,8 0 0-16,-14 13 0 0,4 5 0 0,-2 7 0 15,2 7 0-15,5 1 0 0,0 15 0 0,5-3 0 0,1 1 0 16,3 2 0-16,4-14 0 0,-3-1 0 0,10 13 0 15,-2-15 0-15,4-1 0 0,-2-5 0 0,7 2 0 16,-2-7 0-16,1 0 0 0,4-4 0 0,-6-5 0 16,4-2 0-16,3-1 0 0,-6-6 0 0,2-2 0 15,0-2 0-15,-3-2 0 0,4-2 0 0,-4-2 0 16,0-1 0-16,6-5 0 0,-4-4 0 0,1 2 0 16,-3-3 0-16,-1-4 0 0,-4 0 0 0,-2-2 0 15,-1 0 0-15,-3 1 0 0,-4 6 0 0,-2 0 0 16,1 1 0-16,-4 8 0 0,-1-1 0 0,-3 5 0 15,-1 3 0-15,-7 2 0 0,3 2 0 0,-3 10 0 16,-1 2 0-16,-3 7 0 0,2 3 0 0,2 1 0 16,3 1 0-16,1 0 0 0,6 0 0 0,3 0 0 15,2-5 0-15,4-2 0 0,2-1 0 0,3-2 0 16,2 0 0-16,2-4 0 0,6 0 0 0,-3-5 0 16,2-1 0-16,-1-1 0 0,2-5 0 0,-1-2 0 15,-1 0 0-15,1-1 0 0,-5-4 0 0,-4 0 0 16,2 0-640-16,-8-3-619 0,4-1-1363 0,-1 0 603 15</inkml:trace>
  <inkml:trace contextRef="#ctx0" brushRef="#br0" timeOffset="6782.25">15320 4643 140 0,'3'-18'482'0,"-3"6"23"0,0-5 15 0,2 5 3 16,-2 3-3-16,0 2-12 0,0 1-26 0,0 3-31 15,-2-1-9-15,2 4-5 0,0 0-4 0,-8 10-16 0,3 2-14 16,1 3-18-16,0 4-11 0,2 6-8 16,-1 5-17-16,2-1-20 0,2 3-204 0,2 0-125 15,-2 1 0-15,4-1 0 0,-2 1 0 0,1 0 0 16,1-4 0-16,2 0 0 0,-5-4 0 0,3 1 0 0,-3-8 0 15,-2 0 0-15,2-4 0 0,-2-3 0 0,2 0 0 16,-6 0 0-16,4-1 0 0,0-3 0 0,0-1 0 16,0-1 0-16,-2-2 0 0,0 2 0 15,2-5 0-15,0 0 0 0,0 0 0 0,-15-14 0 0,7 5 0 16,-3-5-412-16,0-8-323 0,-1-3-439 0,-3-3-1273 16,4-3 563-16</inkml:trace>
  <inkml:trace contextRef="#ctx0" brushRef="#br0" timeOffset="7166.74">15162 4666 28 0,'-8'-16'287'0,"4"2"18"0,-4 1 9 0,2 3 9 16,1-1 37-16,1 1 39 0,-1 1 27 0,1-2 3 16,-1 1 8-16,1 2-6 0,2 2-1 0,-1-1-7 15,3 1-7-15,0 0 3 0,5 4-14 0,-1-5-7 16,1 4-22-16,4-2-18 0,5 2-21 0,3 0-21 16,2 0-21-16,4 2-23 0,-2 2-265 0,9-1-7 15,4 6 0-15,-3-1 0 0,4 2 0 0,3 3 0 16,-6 0 0-16,4 1 0 0,-3 3 0 0,-2 3 0 15,0 3 0-15,-5 2 0 0,-3 1 0 0,-3 0 0 16,-4 5 0-16,-2 0 0 0,-2 2 0 0,-6 2 0 16,-2 0 0-16,-4 1 0 0,-3-1 0 0,-3 2 0 15,-5-3 0-15,-1 0 0 0,-6 1 0 0,0-5 0 16,-5 1 0-16,-1-4 0 0,-3 1 0 0,0-4 0 16,0-2 0-16,-3-3 0 0,0-1 0 0,1-1 0 15,2-3 0-15,0-1 0 0,6-5 0 0,1 3 0 16,-1-4 0-16,0 0 0 0,4-1 0 0,5-1 0 15,-1 1 0-15,4-3 0 0,0-1 0 0,4 1 0 16,-3 0 0-16,8 0 0 0,-9 0 0 0,9 0 0 16,0 0 0-16,-6-2 0 0,6 2 0 0,0 0 0 15,0 0 0-15,0 0 0 0,0 0 0 0,0 0 0 0,0 0 0 16,22-5 0-16,-16 6 0 0,8-2-152 16,-1 2-1189-16,2-1-1451 0,3-1 643 0</inkml:trace>
  <inkml:trace contextRef="#ctx0" brushRef="#br0" timeOffset="7882.34">16311 5091 539 0,'2'-4'603'0,"-2"1"13"0,3-3-6 16,-2 3-24-16,-1 3-38 0,1-4-44 0,-1 4-42 16,0 0-28-16,0 0-12 0,0 0-17 0,-4 18-12 0,1-3-19 15,-4 3-9-15,-3 5-17 0,4 6-20 16,-1 0-20-16,-3 2-22 0,1-3-226 0,-1 5-60 15,-3-1 0-15,-1 0 0 0,-4 1 0 0,1-7 0 0,-2 4 0 16,-1-1 0-16,-3-4 0 0,2-1 0 0,0-3 0 16,8-6 0-16,-2-2 0 0,-1-2 0 0,7-2-105 15,-2-6-558-15,3-3-575 0,8 0-1340 16,-8-8 593-16</inkml:trace>
  <inkml:trace contextRef="#ctx0" brushRef="#br0" timeOffset="8365.61">16781 4849 5422 0,'5'-12'387'0,"-1"0"-103"0,-1 3 19 15,0-1 47-15,2-1 37 0,-3 5-24 0,1-1-43 16,0 1-41-16,-2 1-183 0,-1 3-96 0,2-2 0 16,-2 4 0-16,0 0 0 0,0 0 0 0,0 0 0 15,2 21 0-15,-2-5 0 0,1 3 0 0,1 9 0 16,-2-2 0-16,-2 4 0 0,2-2 0 0,6 1 0 15,-6 1 0-15,2 0 0 0,0-3 0 0,1 2 0 16,-1-2 0-16,1-2 0 0,1 2 0 0,-3-10 0 16,3 0 0-16,-2-5 0 0,0 1 0 0,-1-4 0 15,2 2 0-15,-3-5 0 0,0-2 0 0,1 0 0 16,1-1 0-16,-2-3 0 0,0 0 0 0,0 0 0 16,-3-15 0-16,0 4 0 0,0 0 0 0,1-7 0 15,-3-3 0-15,-5-2 0 0,2-6 0 0,1-1 0 16,-1-2 0-16,0-2 0 0,1 0 0 0,-1-12 0 0,1 16 0 15,4 0 0-15,-1 4 0 0,1 5 0 0,1 3 0 16,1 1 0-16,1 1 0 0,1 5 0 16,1-1 0-16,2 1 0 0,4 1 0 0,0-1 0 15,3-1 0-15,4 3 0 0,10-4 0 0,-9 2 0 0,12 0 0 16,3 1 0-16,1 0 0 0,-1 2 0 0,1 1 0 16,-2 1 0-16,1 1 0 0,1-1 0 0,-4 3 0 15,-6-1 0-15,-3 2 0 0,0 0 0 0,-6 0 0 16,2 2 0-16,-7-1 0 0,-2 1 0 0,2 1 0 15,-2-1 0-15,-6 0 0 0,5 1 0 0,-5-1 0 16,-2 8 0-16,-1-4-340 0,-7 3-237 0,3 3-78 16,-4-2-449-16,-2 6-1195 0,-3-2 530 0</inkml:trace>
  <inkml:trace contextRef="#ctx0" brushRef="#br0" timeOffset="8582.33">16934 4978 248 0,'-6'7'388'0,"0"-2"34"0,2-2 43 15,-4 2 34-15,7-1 18 0,-3 0-2 0,4-4-12 16,0 0-1-16,0 0-15 0,0 0-16 0,0 0-26 16,23-4-27-16,-14 0-30 0,2-1-32 0,7 2-38 15,0-5-29-15,3 0-29 0,-2 3-25 0,-1-3-29 16,2 2-40-16,0 0-73 0,0 1-93 0,0 2 0 16,-1-3 0-16,-2 1 0 0,-4 2-107 0,0 1-40 15,-3 1-56-15,1 0-54 0,-4 1-52 0,-1 1-50 16,-1 1-33-16,-2 3-46 0,-2-1-50 0,-5 0-45 15,-4 6-294-15,-3 1-895 0,-4 1 396 0</inkml:trace>
  <inkml:trace contextRef="#ctx0" brushRef="#br0" timeOffset="8782.34">17006 5141 357 0,'-18'23'189'15,"0"1"38"-15,4-1 17 0,0 0 23 0,8-7 45 16,-2 0 29-16,2-2 19 0,3-2 17 0,-1-1 20 16,4-1 13-16,0 1 5 0,3-2 2 0,3-3 6 15,-1 0-2-15,4 0-10 0,3-4-13 0,3-1-22 16,3 1-27-16,4-5-18 0,8-1-24 0,1 0-27 15,1-2-29-15,1 0-30 0,-1-1-111 0,0-1-110 16,-2-1 0-16,-4 3 0 0,-3-1 0 0,-5 1 0 0,0 4 0 16,1-5 0-16,-7 4 0 0,-2-1 0 15,0 1 0-15,-2 0 0 0,-3 1 0 0,0-1-236 16,-1 1-176-16,-4 2-91 0,9-2-110 0,-9 2-459 16,4-4-1160-16,-4 4 513 0</inkml:trace>
  <inkml:trace contextRef="#ctx0" brushRef="#br0" timeOffset="9368.19">18607 5202 295 0,'14'0'587'0,"-5"2"-9"0,0 0 42 15,-2-1 28-15,-1-1-3 0,-1 1-20 0,-5-1-28 16,5 1-36-16,-5-1-41 0,0 0-40 0,0 0-34 16,0 0-32-16,0 0-28 0,-10-11-29 0,-3 5-32 15,4 2-218-15,-5-1-107 0,0-4 0 0,-1 1 0 16,-4-3 0-16,1 1 0 0,-4-5 0 0,-4 3 0 16,2-3 0-16,-1-3 0 0,-1 1 0 0,3-1 0 15,-4-1 0-15,4-5 0 0,-2 3 0 0,3-5 0 16,1-1 0-16,0-1 0 0,7-4 0 0,-4 0 0 15,-1-11 0-15,7 9 0 0,-1-10 0 0,7 12 0 16,-3 1 0-16,5 4 0 0,2 7 0 0,2 0 0 0,2 3 0 16,-2 6 0-16,5-1 0 0,0 3 0 0,7 0 0 15,-6 5 0-15,6-1 0 0,-1 3 0 0,2 2 0 16,-1 6 0-16,3 1 0 0,-5 2 0 16,3 2 0-16,-4 3 0 0,-1 2 0 0,-3 2 0 0,0 6 0 15,-5 1 0-15,-4 2 0 0,-4-2 0 0,-2 0 0 16,-3 0 0-16,-2 2 0 0,-3-2 0 0,0 0 0 15,0 0 0-15,0-3 0 0,-1 0 0 0,0-3 0 16,6-5 0-16,2 0 0 0,-1 0 0 0,-1-4 0 16,7 1 0-16,1-2 0 0,2-1 0 0,3-2 0 15,3-1 0-15,6 4 0 0,0-3 0 0,4-2 0 16,7 1 0-16,3-3 0 0,5 1 0 0,4-3 0 16,3 0 0-16,-1-4 0 0,3-1 0 0,-1-1 0 15,15-3 0-15,-16 0 0 0,0 3 0 0,-1-3 0 16,-2 0 0-16,-2 2 0 0,1 0 0 0,-4-1 0 15,-8 3 0-15,-5-1 0 0,0 1 0 0,-5 1 0 16,4 0 0-16,-4 0 0 0,-3-1 0 0,3 0 0 16,-3 2-302-16,2-1-443 0,1-1-446 0,-1 1-1290 15,3-2 571-15</inkml:trace>
  <inkml:trace contextRef="#ctx0" brushRef="#br0" timeOffset="9699">19608 4519 544 0,'1'-3'599'15,"2"-2"24"-15,-3 0-2 0,2 2-27 0,-2 3-57 16,3-4-30-16,-3 4-26 0,0 0-11 0,0 0-18 16,2 13-20-16,-2-2-16 0,2 7-24 0,-2 0-15 15,-2 7-19-15,1 2-29 0,0 5-18 0,1 0-163 16,0 0-148-16,2 2 0 0,-3 2 0 0,-1-1 0 15,0 1 0-15,2-3 0 0,-2 0 0 0,0-2 0 16,2-1 0-16,-1 0 0 0,1-2 0 0,-1-2 0 16,0-1 0-16,1-6 0 0,1-1 0 0,-1-2 0 0,1-6 0 15,0 1 0-15,1-2 0 0,-2-2 0 0,1-2 0 16,0 0 0-16,1-1 0 0,-1-2 0 16,-1-2 0-16,0 0 0 0,0 0 0 0,9-13 0 15,-7 3 0-15,-2-2 0 0,3-6 0 0,-2-8 0 0,-3 0-627 16,2-7-89-16,-2-2-426 0,0-12-1236 0,-1 1 547 15</inkml:trace>
  <inkml:trace contextRef="#ctx0" brushRef="#br0" timeOffset="9933.28">19616 4648 254 0,'-4'-14'297'15,"-1"4"24"-15,1 0 14 0,-3 1 35 0,5 1 36 0,-2 1 32 16,3 0 13-16,-2-3 6 0,-1 5 7 0,3-2-5 16,0 1-6-16,1 1-10 0,0 0-19 0,1-2-4 15,0 1-20-15,4-3-13 0,-1 5-23 16,4-3-13-16,1 0-20 0,1 3-26 0,7-5-244 0,1 2-61 15,2 3 0-15,6-4 0 0,-1 0 0 0,5 1 0 16,-2-1 0-16,1 4 0 0,1-1 0 0,0 2 0 16,0-3 0-16,0 4 0 0,-3 2 0 0,-5-1 0 15,-3-1 0-15,-1 2 0 0,0 0 0 0,-7 0 0 16,-2 0 0-16,1 1 0 0,-5-1 0 0,3-1 0 16,-3 2 0-16,-5-1 0 0,6 3 0 0,-6-3 0 15,-4 5-271-15,-2 0-265 0,-1 0-83 0,-7-1-509 16,2 3-1221-16,-4 1 540 0</inkml:trace>
  <inkml:trace contextRef="#ctx0" brushRef="#br0" timeOffset="10182.33">19630 4839 328 0,'-12'9'432'16,"1"-3"36"-16,0-3 24 0,2 4 6 0,2-3-4 15,2-1 8-15,-2-2 0 0,5 1 0 0,2-2-13 16,-4 4-18-16,4-4-18 0,0 0-19 0,14 3-25 15,-4-3-28-15,3-3-28 0,5 0-27 0,2 0-30 16,2-1-34-16,6 1-163 0,3-1-99 0,1-1 0 16,1 1 0-16,3-2 0 0,-1-1 0 0,1 2 0 15,-1-2 0-15,1 0 0 0,-3 1 0 0,-2-1 0 16,-2 0 0-16,0-1 0 0,-2-1 0 0,-8 2 0 16,-1 1 0-16,0 0-392 0,-6 2-196 0,-1-1-131 15,6 0-363-15,-7 0-1173 0,7-2 519 0</inkml:trace>
  <inkml:trace contextRef="#ctx0" brushRef="#br0" timeOffset="10366.84">20722 4946 4063 0,'3'7'467'0,"-2"-1"-166"0,0-2 23 16,-1 2 64-16,0-3 41 0,0 0 2 0,0-3-34 15,0 7-22-15,0-7-30 0,-2 5 10 0,2-5-39 16,0 0-316-16,0 3 0 0,0-3 0 0,0 0 0 15,0 0 0-15,0 0 0 0,0 0 0 0,0 0 0 16,2 2 0-16,-2-2 0 0,0 0 0 0,0 0 0 0,0 0 0 16,0 0 0-16,0 0-1366 0,-12-1-1478 0,12 1 654 15</inkml:trace>
  <inkml:trace contextRef="#ctx0" brushRef="#br0" timeOffset="53148.78">4121 6684 78 0,'-4'-17'503'0,"2"1"12"0,-3 1-12 16,2 3-8-16,-2 2-10 0,4 3-11 0,-2 0-17 16,2 3-23-16,-3-1-38 0,4 0-29 0,-4 3-43 15,4 2-22-15,0 0-4 0,0 13-9 0,1 4-18 16,-1 2-13-16,3 6-13 0,2 4-12 0,-1 2-7 16,4 15-19-16,-1-13-14 0,1 4-18 0,1 9-18 15,1-12-16-15,-1-1-13 0,-1-1-91 0,-2-1-37 16,3-1 0-16,-3-1 0 0,-2-4 0 0,1-1 0 15,-1-5 0-15,-2-7 0 0,-1 0 0 0,1-2 0 16,0-3 0-16,-1-1 0 0,1-1 0 0,-2-1 0 0,0-1 0 16,0-3 0-16,0 0 0 0,-8-11 0 15,2 1 0-15,-1-6 0 0,-1-3 0 0,-5-9 0 0,3-5 0 16,0-3 0-16,-3-15 0 0,4-3 0 16,-5-2 0-16,5-6 0 0,1 5 0 0,3 0 0 0,-4 3 0 15,7 6 0-15,-1 14 0 0,2 0 0 0,1 6 0 16,4 3 0-16,-2 7 0 0,6 1 0 15,-3 3 0-15,7 2 0 0,3 3 0 0,-1 1 0 16,5 3 0-16,2 1 0 0,-3 3 0 0,11 1 0 0,0 1 0 16,2 3 0-16,-3 2 0 0,0 2 0 0,-7 0-60 15,-2 1-387-15,0 2-69 0,-6 1-84 0,-4 1-495 16,-2 3-1186-16,-4 0 525 0</inkml:trace>
  <inkml:trace contextRef="#ctx0" brushRef="#br0" timeOffset="53715.14">3951 6915 189 0,'-17'11'395'16,"6"-4"-5"-16,2 0 5 0,8-3 7 0,-3-1-7 16,4-3-15-16,0 0-18 0,22-5-24 0,-3-1-28 15,13-2-29-15,2-3-22 0,5 0-24 0,13-4-28 16,0-2-18-16,-1 3-19 0,2 0-16 0,-15 2-24 16,1 2-32-16,-4 1-28 0,1 0-22 0,-4-1-16 15,-4 2-15-15,-6 3-1 0,-2 0-6 0,-2 1 1 16,-5 0 4-16,0 1 2 0,-5 1 6 0,-2 1 20 15,-1-2 21-15,-1 2 23 0,-4 1 21 0,0 0 5 16,0 0-5-16,0 0 3 0,0 0-4 0,0 0 8 16,-9 14 0-16,3-7 5 0,-1 5-11 0,1 1 10 15,-2 3 10-15,2 4 7 0,-2 3-11 0,3 2-10 16,1 0-11-16,4 0-12 0,0-5 2 0,4 0-3 16,1 3-2-16,4-5-8 0,1-3-11 0,3 1-6 15,1-2-2-15,3-5-5 0,-1 0-32 0,0-1-25 16,-2-5 0-16,2-2 0 0,-3-1 0 0,-1-1 0 15,-1-4 0-15,3-2 0 0,-8-1 0 0,1-2 0 16,-2-2 0-16,0-3 0 0,-5-5 0 0,0 1 0 16,-5-6 0-16,-3-4 0 0,2 3 0 0,-2-2 0 15,-2 4 0-15,1 7 0 0,1 1 0 0,2 0 0 16,0 5 0-16,2 1 0 0,1 2 0 0,1 3 0 16,0 0 0-16,2 1 0 0,2-1 0 0,3 3 0 15,1 1 0-15,6 2 0 0,3 2 0 0,0 1 0 16,7 3 0-16,-4 1 0 0,9 6 0 0,1 1 0 15,-1 1 0-15,0 2 0 0,-3 1 0 0,0 4 0 16,-3-2 0-16,-5 3 0 0,-3-2 0 0,-3 1 0 16,-2-6 0-16,-3-1 0 0,-4 0 0 0,-1 0 0 15,-1-5 0-15,-4-1 0 0,1-2 0 0,-1 0 0 16,-3-2 0-16,3-3 0 0,0 0 0 0,-2-2 0 16,7-1 0-16,-11-6 0 0,7-2 0 0,3-4 0 15,-2-4 0-15,6-8 0 0,2-5 0 0,4 1 0 16,4-3 0-16,1 0 0 0,5 2 0 0,3 3 0 15,14-9 0-15,-6 14 0 0,2 3-564 0,10-5-708 16,7 6-1377-16,-13 5 610 0</inkml:trace>
  <inkml:trace contextRef="#ctx0" brushRef="#br0" timeOffset="53982.67">6011 6603 4712 0,'-7'-14'260'15,"0"-2"35"-15,-3 2 44 0,-2-1 59 0,2 1-21 16,-1 1-42-16,-1 0-35 0,4 6-22 0,3 0-35 16,-1 2-24-16,4 2-23 0,-4 2-14 0,6 1-125 15,0 0-57-15,-2 15 0 0,3 4 0 0,4 5 0 0,-1 2 0 16,-1 5 0-16,4 0 0 0,-3 2 0 16,4-1 0-16,-3 4 0 0,1-3 0 0,2 0 0 15,-3-5 0-15,0 4 0 0,0-4 0 0,0-3 0 16,-1-6 0-16,1-2 0 0,-1 0 0 0,-3-7 0 0,2 0 0 15,-3-3 0-15,0-5 0 0,-4-1-307 0,4-1-297 16,-13-9-63-16,3 2-436 0,0-6-1194 16,-4-3 529-16</inkml:trace>
  <inkml:trace contextRef="#ctx0" brushRef="#br0" timeOffset="54231.73">5853 6536 14 0,'-5'-32'323'0,"-3"4"38"16,3 2 44-16,5 10 32 0,-4 3 26 0,3 4 17 15,1 1 1-15,-3 1-17 0,2 2-26 0,1 0-28 16,0 5 5-16,5-1 4 0,-5 1-11 0,14 6-17 15,-1 1-13-15,2 1-12 0,8 5-22 0,2 3-23 16,0 0-22-16,3 2-24 0,2 0-26 0,-1 0-199 16,-1 1-50-16,3 2 0 0,-3 0 0 0,-1 3 0 15,-4-4 0-15,0 1 0 0,-3 1 0 16,-4 3 0-16,-5-7 0 0,-2 5 0 0,-8-4 0 0,-1 8 0 16,-5-4 0-16,-5 2 0 0,-7 1 0 0,-2 1 0 15,-8-3 0-15,-10 7 0 0,8-7 0 0,-3-3 0 16,0-2 0-16,1-1 0 0,3-2 0 0,5-2 0 15,5-3 0-15,2 0 0 0,7-4 0 0,-2-1 0 16,1-4 0-16,8 1 0 0,2-3-673 0,0 0-580 16,0 0-1358-16,35-17 600 0</inkml:trace>
  <inkml:trace contextRef="#ctx0" brushRef="#br0" timeOffset="54383.23">6714 6945 27 0,'4'0'592'15,"-4"0"11"-15,0 4 1 0,0-4-26 0,0 0-58 16,-10 3-50-16,10-3-48 0,-8 1-67 0,8-1-73 16,-5 3-101-16,5-3-113 0,-4 3-133 0,0-1-146 15,4 2-160-15,0-4-306 0,-6 5-731 0,-2-1 324 16</inkml:trace>
  <inkml:trace contextRef="#ctx0" brushRef="#br0" timeOffset="54782.11">4388 7674 199 0,'-25'7'591'0,"4"0"29"0,7-3 2 15,3-2-14-15,-1 0-28 0,7 0-29 0,-4 3-20 16,4-4-30-16,1 0-23 0,4-1-8 0,0 0-6 16,0 0-14-16,18 7-27 0,-5-4-28 0,16-1-31 15,6-2-24-15,18-2-336 0,6-2-4 0,5 1 0 0,34-10 0 16,10 0 0-16,0-4 0 0,13 1 0 16,3-2 0-16,10 1 0 0,-4-2 0 0,3 1 0 15,-1-1 0-15,-1 3 0 0,-3 0 0 0,-9 0 0 16,-10 3 0-16,-11-1 0 0,-34 7 0 0,-5-2 0 0,-7 2 0 15,-15 1 0-15,-9 2 0 0,-9 2 0 0,-6 1 0 16,0 0 0-16,0 0 0 0,-8 1 0 0,-1-2 0 16,-4 2 0-16,0 0 0 0,0 0 0 0,0 0 0 15,-12 10 0-15,10-7 0 0,-6 1 0 0,8 1 0 16,-4 0 0-16,2-2 0 0,-2 6 0 0,1-5-1366 16,-1-1-1478-16,4-3 654 0</inkml:trace>
  <inkml:trace contextRef="#ctx0" brushRef="#br0" timeOffset="56133.08">5044 8463 191 0,'-4'-12'588'0,"-4"3"21"0,5 3-9 0,-1 1-9 0,0-1-22 15,2 0-38-15,-1 1-47 0,0 3-46 0,3 2-19 16,0 0 1-16,0 0-16 0,0 19-17 0,3-7-18 16,0 8-5-16,1-1-22 0,2 9-14 0,1 1-18 15,-1-1-63-15,2 1-247 0,-3 2 0 0,2 0 0 16,-1 0 0-16,-3 1 0 0,2-3 0 0,-1 2 0 15,-3-2 0-15,0-1 0 0,-1-4 0 0,0 2 0 16,-1-8 0-16,-2-2 0 0,2-5 0 0,0-1 0 16,-3 0 0-16,0-2 0 0,-2-4-136 0,1-2-475 15,-2-2-95-15,7 0-417 0,-19-9-1218 0,7-2 539 16</inkml:trace>
  <inkml:trace contextRef="#ctx0" brushRef="#br0" timeOffset="56449.4">4855 8454 351 0,'-9'-16'412'0,"1"2"35"0,3 5 21 0,-2 0 19 16,0 2 3-16,2-2-7 0,1 2 0 0,1 2-7 16,2 1-10-16,0 0-25 0,1-1-14 0,2 3-7 0,1-1-18 15,5 0-26-15,2 2-21 0,1-2-19 16,7 3-27-16,0-2-23 0,3 7-23 0,7 0-250 16,1 2-13-16,3-1 0 0,0 6 0 0,2 2 0 15,0 3 0-15,0-1 0 0,2 2 0 0,6 9 0 0,-11-6 0 16,-3 2 0-16,0 0 0 0,-4 4 0 0,-2-1 0 15,-2 3 0-15,-4 2 0 0,-5 1 0 16,1-1 0-16,-8 1 0 0,-3-2 0 0,-2 2 0 16,-7 1 0-16,-5-1 0 0,0-2 0 0,-2-2 0 0,-4 2 0 15,-4-5 0-15,-1 1 0 0,-1-2 0 0,-2-4 0 16,1-4 0-16,3 2 0 0,2-8 0 0,3 0 0 16,-1-2 0-16,6-2 0 0,-1-5 0 15,3-1 0-15,1-1 0 0,2-1 0 0,0-6-91 0,3 2-638 16,3-6-500-16,0 2-1331 0,4-2 589 0</inkml:trace>
  <inkml:trace contextRef="#ctx0" brushRef="#br0" timeOffset="57115.52">5209 8265 61 0,'-8'-8'351'0,"0"-2"-20"16,-2 2-9-16,1 0-11 0,1 1-21 0,-3-1 0 16,-2 1-7-16,0 2-20 0,1-2 4 0,-3 0-7 15,-2 0-8-15,0 2-13 0,-2 1-1 0,1 2-8 16,0-2-6-16,-5 3-12 0,3 1-3 0,-10 1-13 15,3 2-1-15,-1 0-8 0,0 2-11 0,0 2-2 16,0 2-1-16,0-1 0 0,0 0-8 0,1 3 5 16,-4 1-4-16,6 1-5 0,0 2-7 0,0 3-7 15,1 1 3-15,2 0-4 0,1 6-2 0,2 3 2 16,0-3-15-16,5 3 3 0,-3 2-6 0,8 1-3 16,-1 5-4-16,4-1-25 0,-3 12-96 0,5-11 0 15,4 10 0-15,3-9 0 0,-1-1 0 0,7 10 0 0,-1-10 0 16,1 9 0-16,-2-11 0 0,10 12 0 15,-4-13 0-15,7 10 0 0,-7-9 0 0,13 6 0 0,-6-6 0 16,7 6 0-16,2-2 0 0,-6-12 0 16,4 3 0-16,0-3 0 0,0-1 0 0,2-4 0 15,12 7 0-15,-8-10 0 0,-1-1 0 0,5-2 0 0,0-1 0 16,-1-6 0-16,5-1 0 0,-3-4 0 16,1-3 0-16,0-3 0 0,0-3 0 0,0 0 0 15,-2-5 0-15,-1 4 0 0,-1-6 0 0,13-6 0 16,-17 4 0-16,-1-1 0 0,0-1 0 0,-1-3 0 0,-1-1 0 15,-2-4 0-15,1 2 0 0,-2-3 0 0,1 1 0 16,-2-2 0-16,-2-2 0 0,0 3 0 0,-1-4 0 16,-3-1 0-16,0 2 0 0,0-15 0 15,-8 11 0-15,3-13 0 0,-8 1 0 0,-1-5 0 0,-4 2 0 16,-5 1 0-16,-4-2 0 0,-4 0 0 0,-5-1 0 16,0 5 0-16,-3 0 0 0,-5 3 0 0,-2 1 0 15,5 12 0-15,-6-12 0 0,3 14 0 0,-1 4 0 16,-6 1 0-16,-3 4 0 0,-9-2 0 0,-7 4 0 15,2 5 0-15,-5 6 0 0,0 4 0 0,2 6 0 16,-7 2 0-16,8 2 0 0,15 3 0 0,-10 9 0 16,2 3-473-16,15-2-814 0,-14 9-1394 0,7 2 618 15</inkml:trace>
  <inkml:trace contextRef="#ctx0" brushRef="#br0" timeOffset="57732.28">4662 9500 278 0,'7'-9'428'0,"-2"1"-5"0,-1-2 3 0,0 5 1 16,-3-2-2-16,3 0-1 0,-2 1-7 0,0 0-7 15,-2 1-15-15,1 1-11 0,2 0-13 0,-3 4-25 16,0-7-36-16,0 7-22 0,0 0-30 0,0 0-23 16,-15 15-4-16,2-1-19 0,-4 7 0 0,-7 7-7 15,-9 8-8-15,-4 4-6 0,-8 6-5 0,-15 18-9 16,0 4-19-16,-3 5 4 0,-2 1-147 0,1 6-15 15,-2 3 0-15,0 1 0 0,-3-3 0 0,8 2 0 16,2-3 0-16,3-4 0 0,5 0 0 0,6-2 0 16,11-24 0-16,3 4 0 0,0-3 0 0,3 0 0 15,-1-1 0-15,1-2 0 0,5-3 0 0,9-16 0 16,2 3 0-16,-2-9 0 0,5 3 0 0,4-9 0 16,0-6 0-16,4-1 0 0,-2-2 0 0,2-3 0 15,-2 0 0-15,2-1 0 0,1-2 0 0,0-2 0 16,0 0 0-16,0 0 0 0,-4-14 0 0,4 7 0 15,-1-3 0-15,1-2 0 0,0 2 0 0,1 3-351 16,2 4-956-16,-2-2-1416 0,4 0 627 0</inkml:trace>
  <inkml:trace contextRef="#ctx0" brushRef="#br0" timeOffset="58282.16">3426 11478 144 0,'-7'-20'634'15,"2"5"17"-15,0 0-17 0,0 4-23 0,0 1-18 0,0 0-34 16,1 6-55-16,-1 0-41 0,1 1-45 0,4 3-29 16,-13 10-26-16,7-1-14 0,-3 5-15 15,0 10-15-15,-2 6-16 0,0 1-17 0,4 4-22 16,-7 11-20-16,3-13-115 0,5 2-129 0,-2 10 0 0,2-8 0 16,0-4 0-16,-1 1 0 0,3-3 0 0,3-6 0 15,-4-4 0-15,5-3 0 0,-1-6 0 0,2-3 0 16,-2-2 0-16,1 0 0 0,-3-3 0 15,3-3 0-15,0-1 0 0,0 0 0 0,4-18 0 0,1 0 0 16,0-8 0-16,2-4 0 0,-2-5 0 0,1-11 0 16,2-4 0-16,-2-4 0 0,2 5 0 0,-3-2 0 15,0 2 0-15,0 13 0 0,-1 3 0 0,1 4 0 16,-1 10 0-16,-2 2 0 0,0 6 0 0,0 0 0 16,-2 6 0-16,3 3 0 0,-3 2 0 0,9 9 0 15,-3 1 0-15,2 8 0 0,-2 7 0 0,8 2 0 16,-6 7 0-16,2-1 0 0,2 13 0 0,-1-13 0 15,-2 14 0-15,5-1 0 0,-6-11 0 0,5 11 0 16,-7-12 0-16,3-3 0 0,0 2 0 0,1-1 0 16,-2-3 0-16,-1-3 0 0,-3-7 0 0,3 2 0 15,-2-6 0-15,-3-5 0 0,0 1 0 0,-1-6 0 16,-4 1-429-16,1-4-144 0,-7-2-27 0,9 0-14 16,-22-8-383-16,6-1-1078 0,-2-4 477 0</inkml:trace>
  <inkml:trace contextRef="#ctx0" brushRef="#br0" timeOffset="58416.51">3312 11873 996 0,'-17'-11'152'0,"8"4"60"15,-3-1 30-15,2 1 34 0,-1 3 31 0,4 1-3 16,0-3-12-16,5 5-9 0,2 1 13 0,0 0 1 16,0 0 2-16,0 0-6 0,0 0-10 0,15 7-20 15,-1-5-28-15,4-4-19 0,3 5-25 0,8-6-19 16,0-2-37-16,-1-2-76 0,-6 3-85 0,7-5-109 16,-8 4-127-16,-2-4-136 0,-7 2-433 0,3-2-900 15,-9 2 400-15</inkml:trace>
  <inkml:trace contextRef="#ctx0" brushRef="#br0" timeOffset="58965.67">3214 11228 2972 0,'-13'-12'200'0,"0"6"-19"0,2-1 58 0,2 2 22 0,-3 0-21 16,1-1-29-16,0 5-17 0,0-2-9 15,-1 2-5-15,0 2 10 0,-2 2 5 0,1 3 5 0,-5 0 8 16,1 5 9-16,2-1-8 0,-8 6 6 16,9 0 3-16,-4 4-7 0,0 3 3 0,2 2 6 15,-1 6-13-15,0 2-7 0,-1 10-4 0,2 3-2 0,5 0-8 16,-2 3-138-16,1 0-48 0,6 1 0 16,3 1 0-16,-2-1 0 0,10 0 0 0,-2-1 0 15,6-4 0-15,-3-10 0 0,3 1 0 0,9 6 0 16,-7-8 0-16,6-2 0 0,3-1 0 0,0-1 0 0,5-2 0 15,-2-2 0-15,13 10 0 0,-8-14 0 0,4-3 0 16,4-4 0-16,10 9 0 0,-12-12 0 0,2-3 0 16,0 0 0-16,0-1 0 0,3-3 0 0,1-4 0 15,-2-4 0-15,-1-1 0 0,4-5 0 0,-4 1 0 16,0-5 0-16,-1-2 0 0,10-7 0 0,-13 7 0 16,-3-4 0-16,0-3 0 0,-5 2 0 0,2-5 0 15,-2-1 0-15,-2 1 0 0,-5 1 0 0,1-5 0 16,-1 2 0-16,-4-3 0 0,0-1 0 0,-2-3 0 15,-2 2 0-15,5-13 0 0,-11 10 0 0,1 0 0 16,-2-13 0-16,-5 0 0 0,0 2 0 0,-5-4 0 16,3 0 0-16,-7 3 0 0,2-1 0 0,-2 3 0 15,-3-4 0-15,-2 5 0 0,0 0 0 0,-6 1 0 16,0 2 0-16,-3-4 0 0,-2 6 0 0,5 11 0 16,0 2 0-16,-3 0 0 0,-3 5 0 0,-3 2 0 15,-4 4 0-15,0 6 0 0,-4 5 0 0,0 7 0 16,-16 4 0-16,15 5 0 0,-8 12 0 0,2 5 0 15,5 0 0-15,-3 8 0 0,6 3-301 0,11 2-1014 16,-2 4-1426-16,6-2 631 0</inkml:trace>
  <inkml:trace contextRef="#ctx0" brushRef="#br0" timeOffset="59465.54">3759 12397 4186 0,'-5'-11'200'0,"-2"0"68"0,0 1 31 0,3 0 29 0,1-3-1 15,-3 4-21-15,0-1-34 0,3-1-26 16,1 4-26-16,2 1 10 0,-4 1-8 0,4 1-17 16,-2 1-19-16,2 3-17 0,0 0-9 0,0 0 2 15,0 0 9-15,0 23-137 0,5 3-34 0,-3 2 0 0,-1 4 0 16,5 15 0-16,-1 6 0 0,-1 3 0 15,2 3 0-15,3 1 0 0,0 23 0 0,-3-26 0 16,7 24 0-16,-5-25 0 0,5 30 0 0,-5-27 0 16,1 2 0-16,5 18 0 0,-6-21 0 0,1 0 0 0,-3-4 0 15,2-1 0-15,1-2 0 0,-4-5 0 0,-1-12 0 16,1 2 0-16,3-4 0 0,-3-5 0 16,1-1 0-16,1 0 0 0,-4-9 0 0,0 1 0 15,1-3 0-15,0-5 0 0,2-1 0 0,-2 0 0 0,-2-4 0 16,0 0 0-16,-1-1 0 0,2-3 0 0,-3-1 0 15,0 0 0-15,0 0 0 0,0-17-1366 0,-3 10-1478 16,2 0 654-16</inkml:trace>
  <inkml:trace contextRef="#ctx0" brushRef="#br0" timeOffset="60199.2">3494 14314 3730 0,'-4'-2'262'15,"0"-3"18"-15,0 3 46 0,4 2 47 0,-5-3-21 16,5 3-51-16,-5-1-44 0,5 1-16 0,0 0 14 16,-3 8 7-16,6-1 11 0,-2 4 3 0,3 5-4 15,0 2-2-15,1 3-9 0,1 2-61 0,1 5-200 16,-1 0 0-16,-1 1 0 0,2-1 0 0,-2 0 0 16,2-1 0-16,-2 2 0 0,1-4 0 0,0 0 0 15,-2-5 0-15,0-2 0 0,1 0 0 0,-3-1 0 16,-1-1 0-16,1-5 0 0,-1 0 0 0,0-4 0 15,-1-1 0-15,0 0 0 0,-1-1 0 0,-2-2 0 16,0-1 0-16,3-2 0 0,0 0 0 0,-16-12 0 16,7 2 0-16,2-5 0 0,-6-10 0 0,5-3 0 15,-2-6 0-15,0 0 0 0,1-12 0 0,0-1 0 16,4 13 0-16,5-15 0 0,-1 14 0 0,1 1 0 16,1 4 0-16,4 3 0 0,0 2 0 0,-1 8 0 15,1 2 0-15,2 4 0 0,-2 1 0 0,1 3 0 16,0 1 0-16,1 1 0 0,-2 5 0 0,4 3 0 15,-2 0 0-15,0 6 0 0,1 0 0 0,-3 3 0 16,-3 4 0-16,3 3 0 0,-4-1 0 0,-1 6 0 16,0 3 0-16,-3-2 0 0,-1-3 0 0,1-1 0 0,1-3 0 15,-1-1 0-15,2-5 0 0,1-1 0 16,-1 2 0-16,1-2 0 0,1-2 0 0,0-3 0 16,2 1 0-16,1-3 0 0,1-1 0 0,1-1 0 15,2 0 0-15,0-1 0 0,4-2 0 0,-3 0 0 0,4 0 0 16,1-1 0-16,-4 1 0 0,4 1 0 15,-1-1 0-15,0 2 0 0,1 0 0 0,-1 2 0 16,-1 2 0-16,0 1 0 0,-3-2 0 0,4 9 0 16,-4-3 0-16,-2 0 0 0,0 1 0 0,0 4 0 15,-3-2 0-15,0 0 0 0,-3 2 0 0,-2 2 0 0,0-2 0 16,-3 1 0-16,-1 1 0 0,-4-1 0 16,-1-2 0-16,-2-1 0 0,1 1 0 0,-1 1 0 15,-4-4 0-15,1 0 0 0,-1-2 0 0,2-2 0 16,1-3 0-16,-1-2 0 0,-3-3-490 0,2-4-794 15,5-2-1390-15,-3-4 614 0</inkml:trace>
  <inkml:trace contextRef="#ctx0" brushRef="#br0" timeOffset="60665.48">3459 13964 4 0,'-10'-6'411'0,"-3"1"-5"0,3 0-11 0,-3 1-14 16,4 2-4-16,-5 1-6 0,2 4-20 0,1 4-13 16,-6 1-9-16,1 3-10 0,2 2 1 0,-4 6-6 15,-1 6-2-15,2 4-4 0,-6 15-3 0,5-1 9 16,-1 1-7-16,2 2-3 0,0 3-8 0,6-2-15 16,1 2-3-16,2 2-14 0,5 1-14 0,1 0-14 15,5-2-12-15,3-3-28 0,3 2-196 0,3-2 0 16,11-4 0-16,-3 0 0 0,7-2 0 0,-4-12 0 15,13 5 0-15,-8-9 0 0,14 2 0 0,0-1 0 16,-6-9 0-16,1-3 0 0,12 2 0 0,-12-7 0 16,1-2 0-16,0-3 0 0,3-3 0 0,-2-2 0 0,12-6 0 15,-17-3 0-15,2-2 0 0,1-1 0 16,9-9 0-16,-13 3 0 0,8-7 0 0,-13 4 0 16,12-13 0-16,-13 11 0 0,5-15 0 0,-5-1 0 15,-12 11 0-15,3-15 0 0,-8 10 0 0,1-15 0 16,-3 4 0-16,-7-2 0 0,-3 11 0 0,-6-10 0 15,-4-3 0-15,-1-2 0 0,-9 2 0 0,-6 2 0 16,1-2 0-16,-4 1 0 0,-6 2 0 0,-2 3 0 16,0 6 0-16,-1 5 0 0,5 12 0 0,-1 7 0 15,-4 5 0-15,0 3 0 0,1 6 0 0,1 3 0 16,2 3 0-16,4 7 0 0,7 4 0 0,3 3 0 16,9 3-630-16,4 2-631 0,8 3-1364 0,7 3 603 15</inkml:trace>
  <inkml:trace contextRef="#ctx0" brushRef="#br0" timeOffset="61333.11">4269 15187 329 0,'-2'-8'342'15,"-1"3"-9"-15,3-3-4 0,0 3-2 0,0 0 5 16,0-1-2-16,-1 0 11 0,2 1 6 0,-1 0 12 16,3 1 8-16,-3 4 3 0,0-7-3 0,0 7-3 15,-3-3 1-15,3 3-8 0,-1-4-13 0,1 4-14 16,0 0-14-16,0 0-19 0,-6-3-20 0,6 3-19 15,0 0-17-15,0 0-18 0,-6-1-17 0,6 1-66 16,0 0-140-16,0 0 0 0,0 0 0 0,0 0 0 16,0 0 0-16,0 0 0 0,-3 8 0 0,5-3 0 15,1 0 0-15,3 5 0 0,4 3 0 0,7 8 0 16,3-2 0-16,6 7 0 0,11 6 0 0,8-1 0 16,3 1 0-16,6 1 0 0,19 13 0 0,-17-14 0 15,27 7 0-15,-1 5 0 0,2-7 0 0,-2 1 0 16,0-5 0-16,2 1 0 0,0-1 0 0,-23-10 0 15,20 11 0-15,-23-11 0 0,1 0 0 0,-3 1 0 16,0-3 0-16,-3 4 0 0,-4-1 0 0,-5-2 0 16,-11-2 0-16,-1-2 0 0,-5 3 0 0,-1-2 0 15,-4 2 0-15,0-1 0 0,-9-5 0 0,1-1 0 16,-3 2 0-16,0-3 0 0,-2-2 0 0,-2-2 0 16,1 1 0-16,-2-3 0 0,2 0 0 0,-3 0 0 15,0-6 0-15,-1 4 0 0,0-2 0 0,1 1 0 16,-5-4 0-16,4 2 0 0,-4-2 0 0,0 0-1366 15,0 0-1478-15,0 0 654 0</inkml:trace>
  <inkml:trace contextRef="#ctx0" brushRef="#br0" timeOffset="61732.86">6438 16191 455 0,'1'-10'498'0,"-1"1"-17"0,-1 0-12 15,-4 4-7-15,-3 0-13 0,-4 2-6 0,-3 3-12 16,-2 5-19-16,-3 5-11 0,-4 5-12 0,0 0 1 15,1 5-5-15,1-1-14 0,3 5-24 0,-1-1-18 16,7 5-24-16,1 0-19 0,7 1-21 0,0-2-22 16,4 1-22-16,5-1-62 0,3 1-159 0,5-4 0 15,3-2 0-15,4-2 0 0,3-4 0 0,-4-5 0 16,9-1 0-16,0 0 0 0,2 0 0 0,-1-8 0 16,0-1 0-16,-6-1 0 0,1-1 0 0,-4-4 0 15,-1 3 0-15,1-4 0 0,-1-1 0 0,-1 0 0 16,-1-1 0-16,-6 1 0 0,-1-1 0 0,2-1 0 15,-5 0 0-15,0-2-18 0,-3 0-550 0,2-1-114 16,-4 0-473-16,1-4-1249 0,-1 3 553 0</inkml:trace>
  <inkml:trace contextRef="#ctx0" brushRef="#br0" timeOffset="62183.25">6443 15800 143 0,'-18'-9'462'0,"-11"2"-9"0,-1 2-22 16,0 2-18-16,-2 3 4 0,-3 4-11 0,1-1-2 15,-1 4-16-15,2 2-12 0,-1 3-12 0,0 3-6 16,0 3-17-16,2 0-8 0,-14 13-25 16,6 2 9-16,7 4-8 0,-4 3-7 0,9 1-14 15,2 2-9-15,6 0-10 0,3 4-10 0,8 0-15 16,3 0-14-16,6 1-133 0,1 0-97 0,6-2 0 0,4 3 0 15,2-16 0-15,10 7 0 0,4 2 0 0,-7-12 0 16,12 10 0-16,5-8 0 0,-7-9 0 0,13 5 0 16,3-1 0-16,0-4 0 0,1-3 0 0,-1-3 0 15,-6-5 0-15,9 4 0 0,-11-9 0 16,0-3 0-16,13 2 0 0,-10-5 0 0,-1-4 0 16,11-2 0-16,-13-2 0 0,-1-4 0 0,-2-2 0 0,2-1 0 15,-5-5 0-15,-3 0 0 0,2-3 0 0,-3-4 0 16,5-8 0-16,-2-6 0 0,-12 10 0 15,4-13 0-15,-5-4 0 0,-8 1 0 0,-6-2 0 16,0-2 0-16,-12-3 0 0,1-1 0 0,-5-1 0 16,-6 1 0-16,-1 0 0 0,-7 1 0 0,0 5 0 15,-5 5 0-15,-7 6 0 0,7 13 0 0,-15-3 0 0,-1 11 0 16,-3 4 0-16,9 9 0 0,-11 1 0 16,-2 6 0-16,16 3 0 0,0 1 0 0,3 2 0 15,4 3 0-15,3 1 0 0,2 1-307 0,12-3-1007 16,2-4-1424-16,5-2 630 0</inkml:trace>
  <inkml:trace contextRef="#ctx0" brushRef="#br0" timeOffset="62982.43">7042 15615 55 0,'-3'7'418'0,"-2"2"-2"0,1-3-2 16,0 1-4-16,0 1 2 0,0 2-6 0,-1-3-6 0,1 3-6 16,-1-5-8-16,3 2-12 0,0-2-12 0,0-1-7 15,-1 0-16-15,2 0-7 0,0 1-11 16,1-5-23-16,-2 5-14 0,1-3-21 0,1-2-12 16,0 0-15-16,-1 5-12 0,1-5-5 0,0 0-4 15,0 0 0-15,0 0-23 0,0 0-192 0,18-9 0 0,-5-1 0 16,9-9 0-16,5-1 0 0,4-3 0 15,14-13 0-15,6-1 0 0,26-22 0 0,3 3 0 16,3-7 0-16,4 3 0 0,5 3 0 0,-2 4 0 16,3-2 0-16,-1 3 0 0,-3 2 0 0,-3 3 0 15,-3 1 0-15,-28 17 0 0,5 1 0 0,-4-1 0 0,-1 1 0 16,-5 2 0-16,-17 8 0 0,2 1 0 16,-6-1 0-16,-2 2 0 0,-6 0 0 0,-5 5 0 15,-3 0 0-15,-4 3 0 0,1 1 0 0,-6 1 0 16,-2 1 0-16,1-1 0 0,1 2 0 0,-4 4 0 15,5-4 0-15,0 1 0 0,-5 3 0 0,6-5 0 0,2 3 0 16,1-1-358-16,5-1-948 0,-1-3-1415 0,6 2 627 16</inkml:trace>
  <inkml:trace contextRef="#ctx0" brushRef="#br0" timeOffset="63498.67">9361 13808 318 0,'1'-5'543'15,"0"-1"12"-15,1 0 1 0,-2 1-19 0,0 5-27 16,0-2-21-16,0 2-33 0,0-5-35 0,0 5-14 15,0 0-22-15,0 0-17 0,-2 20-12 0,1-1-17 0,0 8-9 16,2 0-13-16,-1 2-13 0,1 6-16 16,1 2-16-16,0 9-22 0,1 2-60 0,-2 0-190 15,0-13 0-15,3 1 0 0,0-3 0 0,0 3 0 16,1-4 0-16,0-3 0 0,2-2 0 0,-2-2 0 0,1-7 0 16,-4-6 0-16,1-2 0 0,0 2 0 0,-1-3 0 15,-1-4 0-15,-1 1 0 0,3-3 0 0,-3-3 0 16,0 0 0-16,0 0 0 0,0 0 0 15,-4-20 0-15,3 2 0 0,0-1 0 0,-1-7 0 0,0-2 0 16,-1-4 0-16,-2-13 0 0,4-3 0 0,1-2 0 16,-1-2 0-16,1 1 0 0,1-1 0 0,-1 2 0 15,0 0 0-15,-1 17 0 0,1 3 0 0,0 5 0 16,0 8 0-16,-2 5 0 0,4 1 0 0,-2 2 0 16,-2 2 0-16,2 1 0 0,2 3 0 0,0 2 0 15,-2 1 0-15,0 0 0 0,19 4 0 0,-8 0 0 16,1 2 0-16,1-1 0 0,8 0 0 0,0 2 0 15,5-1 0-15,2-1 0 0,3-2 0 0,-4 1 0 16,-6-2 0-16,-2 1 0 0,-2-4 0 0,-2 2-320 16,-4 1-344-16,-1 2-538 0,-4-3-1301 0,-6-1 576 15</inkml:trace>
  <inkml:trace contextRef="#ctx0" brushRef="#br0" timeOffset="63682.07">9514 13976 180 0,'-28'17'349'0,"5"-1"25"0,5 1 30 0,0-5 21 16,5 0 21-16,5-3 3 0,0 0-13 0,3-3-1 15,4 2-15-15,-2-4-14 0,6-1-23 0,0 0-28 16,8-3-38-16,3 0-31 0,2-6-16 0,11 2-36 16,4-5-20-16,-2 2-32 0,5-4-35 0,-1 3-46 15,0-6-39-15,0 3-38 0,-5 2-40 0,-1 1-49 16,-3-1-49-16,-2 3-55 0,-4 0-34 0,-4 2-58 16,1 0-49-16,-5 1-57 0,-2 2-62 0,-1 1-399 15,-1-1-896-15,-6 1 396 0</inkml:trace>
  <inkml:trace contextRef="#ctx0" brushRef="#br0" timeOffset="64165.48">9738 13395 453 0,'-27'-9'467'0,"-1"2"-8"15,-3 1-9-15,-1 6-2 0,-2 2-5 0,-2 2-10 16,0 2-13-16,4 5-18 0,-2 3-13 0,2 2-8 16,-3 2-13-16,5 5-8 0,-11 6-27 0,14-4-5 15,-5 9-11-15,8-5-20 0,5 4-15 0,-4 11-16 16,7 0-13-16,5 7-12 0,7 0-15 0,3-1-51 0,4 0-175 16,8 1 0-16,1-2 0 0,1 0 0 15,6-1 0-15,4-1 0 0,2-3 0 0,4 0 0 16,-2-4 0-16,1-1 0 0,4-1 0 0,-9-9 0 15,12 6 0-15,-7-11 0 0,1-2 0 0,12 5 0 0,-8-6 0 16,0-2 0-16,0-4 0 0,-1 0 0 0,3-6 0 16,-2 0 0-16,-1-4 0 0,0-3 0 0,0-4 0 15,0-1 0-15,0-5 0 0,0-1 0 16,1-2 0-16,-1-3 0 0,1-4 0 0,-1-1 0 0,0-3 0 16,9-10 0-16,-4-3 0 0,-2-4 0 0,-2-1 0 15,-1-6 0-15,-5-7 0 0,0-1 0 0,-5-2 0 16,5-24 0-16,-14 21 0 0,-5 0 0 15,-3-26 0-15,-6 31 0 0,-7 1 0 0,-1 0 0 0,-10 4 0 16,-4 3 0-16,-3 5 0 0,-9 7 0 0,-5 3 0 16,-5 7 0-16,-6 6 0 0,-5 5 0 0,0 5 0 15,3 7 0-15,-3 4 0 0,4 5 0 0,15 1 0 16,-15 3 0-16,18 0 0 0,2 1 0 0,1 4-727 16,5-3-517-16,2-3-1348 0,9-1 596 0</inkml:trace>
  <inkml:trace contextRef="#ctx0" brushRef="#br0" timeOffset="64965.05">10328 13336 382 0,'0'0'483'0,"-5"0"-14"0,5 0-16 0,0 0-20 16,-7-4-12-16,5 0-25 0,1-1-18 0,0-3-9 15,2-3-12-15,0 0-11 0,-1-3-11 0,4-4-9 16,-3 0-5-16,2-8-18 0,2-1-6 0,-5-4-14 16,4-1-13-16,2-16-12 0,-1 2-17 0,0 0-17 15,2-8-16-15,-2 0-12 0,-7-4-16 0,9-29-8 16,-2 7-82-16,-1 19-90 0,1-23 0 0,0-4 0 15,-1 6 0-15,-1-7 0 0,-3 3 0 0,-3 2 0 16,2-2 0-16,-3 31 0 0,0-29 0 0,0 32 0 16,-1-1 0-16,1 5 0 0,-2 14 0 0,1-1 0 15,-2 2 0-15,1 4 0 0,2 5 0 0,-3 9 0 16,0-2 0-16,3 5 0 0,1 2 0 0,-1 3 0 16,1 1 0-16,1 0 0 0,0 1 0 0,0 3 0 15,2 2 0-15,-5-1 0 0,5 1 0 0,0 0 0 16,0 0 0-16,1 10 0 0,-4-5 0 0,3-5-90 15,2 9-388-15,-4-3-62 0,4-4-71 0,-7 2-468 16,5-4-1169-16,0 0 518 0</inkml:trace>
  <inkml:trace contextRef="#ctx0" brushRef="#br0" timeOffset="65432.1">10390 10868 286 0,'-3'-10'457'0,"2"-3"7"0,-2 6-8 16,2-1-4-16,1 3-19 0,0 0-25 0,-1 3-37 15,-2-2-32-15,3 4-18 0,0 0-18 0,0 0-4 0,9 14-17 16,-6-4-14-16,-1 7-18 0,6 2-7 16,-2 5-13-16,2 4-29 0,-3-1 3 0,-1 2-29 15,5-1-17-15,-3 1-9 0,-1-2-20 0,-2 1-14 16,2-4 1-16,-2-4-19 0,-2-3-8 0,4 1-6 0,-4-2-14 15,-1-5-2-15,1 1-9 0,-1-5-5 0,0 2-16 16,2-4 17-16,-2-1-9 0,-2 1-1 0,2-5-2 16,0 0-6-16,0 0-3 0,0 0-6 0,-8-13-4 15,4 2 0-15,0 3-5 0,0-4-2 0,0-6-4 16,-2 0 6-16,1-9-6 0,-3-1 7 0,3-2-12 16,0-1 1-16,1-3 7 0,3 1 5 0,-3 5 21 15,1 0-25-15,2 9-16 0,-3 0 0 0,4 3 0 16,4 5 0-16,-3 0 0 0,-1 1 0 0,0 2 0 15,4-1 0-15,-1 3 0 0,-1 0 0 0,6-2 0 16,1 1 0-16,1 1 0 0,2-1 0 0,-2 1 0 16,8 0 0-16,0-1 0 0,0 0 0 0,-1-3 0 15,1 5 0-15,1-2 0 0,-1 1 0 0,-1-3 0 16,-3 5 0-16,-5 1 0 0,0 3 0 0,-4-4-268 16,4 2-78-16,-4-1-39 0,-5 3-30 0,0 0-41 15,-1 10-51-15,-4-4-45 0,-4 3-325 0,-4 2-951 16,-1 1 421-16</inkml:trace>
  <inkml:trace contextRef="#ctx0" brushRef="#br0" timeOffset="65632.02">10455 10963 46 0,'-5'11'252'0,"1"0"15"0,-2-2 19 15,3 0 11-15,-1-2 22 0,4-2 10 0,0 1 17 0,0 1 15 16,4-6 13-16,1 1-2 0,2-2-1 16,5-2-24-16,4-2-20 0,3-4-26 0,7-3-28 15,-1 1-26-15,3-3-24 0,0 0-14 0,2-2-29 16,-1 1-20-16,-2 1-36 0,1 1-37 0,-4 0-44 15,-6 4-43-15,1-2-54 0,-6 4-33 0,-3 2-42 0,-1-1-43 16,-1 1-28-16,-3 2-6 0,-5 2-19 16,5 7-28-16,-5-7-24 0,-9 10-13 0,4 0-24 15,-3-3-18-15,-2 9-269 0,-4-2-650 0,1 2 288 0</inkml:trace>
  <inkml:trace contextRef="#ctx0" brushRef="#br0" timeOffset="65832.07">10680 11077 425 0,'-10'17'108'15,"1"-1"27"-15,0 1 25 0,1-1 28 0,-1-2 27 16,3 1 22-16,-1-5 13 0,2 0 22 0,1-2 18 15,-2 3 8-15,5-4 12 0,-2 1 3 0,-1-2 4 0,4-3-3 16,0 5 7-16,0-4 0 0,4 0 4 0,0-2-16 16,5 0-8-16,0 0-15 0,4-4-21 15,3-1-16-15,2-1-10 0,3 0-26 0,0-3-27 16,6 2-5-16,1-8-31 0,0 6-12 0,4-4-17 0,-6 3-17 16,1-3-35-16,-7 4-41 0,1-1-36 0,-2 3-36 15,-3 0-61-15,-3 2-61 0,-1-2-61 0,-3 0-63 16,-3 4-59-16,-1 0-67 0,-4-2-91 0,-1 3-414 15,0 0-998-15,0 0 441 0</inkml:trace>
  <inkml:trace contextRef="#ctx0" brushRef="#br0" timeOffset="66331.95">10707 10408 224 0,'-21'-5'364'0,"-2"2"-15"15,3 2-3-15,-10-1-10 0,2 7-4 0,-4 0-10 16,1 1-4-16,0 3-1 0,1 2-6 0,-3 4-6 16,1 2 5-16,0 2-15 0,5-1-12 0,-2 4-9 15,3 3-4-15,3 2-17 0,3 0-6 0,3 4-6 16,2 2-9-16,2 11-3 0,8-8-12 0,4 10-8 15,3 1-12-15,9-2-7 0,1 0-15 0,4 0-15 16,5-3-10-16,6 1-11 0,3-5-8 0,4 0-22 16,-1-2-18-16,-6-10 1 0,13 6-12 0,-10-9 1 15,4-4-69-15,0 1-12 0,-2-2 0 0,4-3 0 16,0-3 0-16,1-1 0 0,-3-6 0 0,2 1 0 16,0-3 0-16,1-5 0 0,4-1 0 0,-5-6 0 15,-1 0 0-15,1-4 0 0,11-6 0 0,-11 2 0 16,-1-2 0-16,6-8 0 0,-3-5 0 0,-14 6 0 15,12-14 0-15,-9-2 0 0,1-1 0 0,-5-5 0 0,-4 0 0 16,-5-3 0-16,0-3 0 0,-6-3 0 0,-8 3 0 16,-1 1 0-16,-3 1 0 0,-5 4 0 0,-8-1 0 15,-3 6 0-15,-8 3 0 0,-7 5 0 16,-2 2 0-16,-5 7 0 0,-9 4 0 0,-8 4 0 0,-5 5 0 16,-2 4 0-16,-1 5 0 0,2 5 0 0,0 2 0 15,4 3 0-15,4 1 0 0,1 2 0 16,6 1 0-16,16 1 0 0,-1-2-544 0,7 1-130 15,1 0-489-15,9 0-1259 0,3-4 558 0</inkml:trace>
  <inkml:trace contextRef="#ctx0" brushRef="#br0" timeOffset="67466.22">6277 9117 38 0,'-14'-11'241'0,"0"0"-11"16,2 4-8-16,1-2-12 0,1 1-6 0,-2 2 0 15,2-1-17-15,0-1-3 0,0 2-8 0,2 1-3 16,-2 0-8-16,2 0-9 0,-1 1-4 0,3 1-11 16,-1 0-8-16,1 0-10 0,1-1-8 0,0 0-3 15,-3 2 2-15,5-1-5 0,3 3 0 0,-10 0-4 16,8-2 3-16,2 2-13 0,-9-1-2 0,9 1 2 15,-8 0-11-15,8 0-1 0,-13 3 10 0,7-3-6 16,2 3-5-16,-1-2 8 0,0 0-2 0,1 2-1 16,-3-2-5-16,7-1-1 0,-7 1-7 0,3 3-5 15,4 0-4-15,-5-1-4 0,5 2-3 0,0 1 12 16,1 1 0-16,4 4 6 0,8 1 3 0,0 4 0 16,10 2 7-16,1 1 0 0,5 0 4 0,5 1 1 15,13 6 7-15,7-3 3 0,2-2-2 0,32 10-6 16,4-3-11-16,-2-1 10 0,8-1-7 0,6 1 1 15,4 3-1-15,3 3-6 0,4 1 3 0,7 2-11 16,6-2 4-16,2 2-3 0,8 5 4 0,0 0 1 16,0-2-2-16,4 0-7 0,-3 1 5 0,6 1-14 15,-6 0 7-15,0 4 3 0,-5 0 6 0,-2 2-10 16,-4-3 2-16,-5 0 1 0,-10-2-1 0,1 2-3 16,-8-3-4-16,-7 2-3 0,-5-3-57 0,-11-4 0 15,-25-10 0-15,-1 1 0 0,-2-2 0 0,-2 0 0 0,-5-3 0 16,-1 0 0-16,-15-6 0 0,-2-3 0 15,-5 1 0-15,2 0 0 0,0 0 0 0,-8-8 0 16,-3 4 0-16,-3-6 0 0,-1 0 0 0,-2 3 0 16,2-4 0-16,-2 1 0 0,-4-3 0 0,1 1 0 0,-1-2 0 15,1 0 0-15,-7 0 0 0,11-2 0 0,-5-1 0 16,-1 1 0-16,-1-2 0 0,0 1 0 16,4-1 0-16,-3 1 0 0,0 0 0 0,1-2 0 15,1 3 0-15,-2 1 0 0,3-2 0 0,-1 1 0 0,1 0 0 16,0 2 0-16,-3-2 0 0,-5 2-187 0,9-3-1147 15,-9 3-1446-15,2-8 640 0</inkml:trace>
  <inkml:trace contextRef="#ctx0" brushRef="#br0" timeOffset="69915.7">4435 14176 125 0,'0'0'222'0,"0"0"-4"15,0 0-1-15,0 0-6 0,0 0-1 0,0 0-8 16,0 0-4-16,0 0 3 0,0 0-9 0,0 0 8 16,0 0-18-16,0 0 2 0,0 0-10 0,0 0-2 15,0 0 7-15,0 0-22 0,0 0-11 0,0 0-3 16,0 0 5-16,0 0-6 0,0 0-4 16,0 0 2-16,0 0-3 0,3-14 8 0,1 9-1 15,0 0 5-15,3-1-4 0,2-2 3 0,2-1-1 0,2-1 2 16,3-4 0-16,8-4-3 0,-1 0 1 0,4-2-9 15,-1-2 0-15,4 0-3 0,12-14-5 0,2 3-5 16,3-3-5-16,2 2 2 0,3-2 6 0,22-13-8 16,-20 16-13-16,24-13 1 0,-26 11-5 15,29-15 3-15,-3 1-8 0,-27 15-2 0,24-16 6 0,-23 13 1 16,20-16-1-16,2 5-3 0,-17 14 4 0,14-17-3 16,3 5-5-16,2-3-89 0,-5 1-6 0,-16 19 0 15,27-18 0-15,-6 1 0 0,-22 12 0 0,28-12 0 16,-6 0 0-16,-21 14 0 0,25-15 0 15,-2-1 0-15,0 2 0 0,-4 3 0 0,-19 10 0 0,24-13 0 16,-25 17 0-16,5-2 0 0,-3 1 0 0,0 1 0 16,-3-1 0-16,0 4 0 0,-2-5 0 0,3 1 0 15,-4-2 0-15,2 2 0 0,-4 3 0 0,0 0 0 16,-2 1 0-16,3 1 0 0,-2 3 0 0,-1-6 0 16,1 2 0-16,-2 2 0 0,1-1 0 0,-13 6 0 15,11-9 0-15,-2 3 0 0,-10 4 0 0,1 1 0 16,-1 0 0-16,0-2 0 0,0 2 0 0,1-1 0 15,-1-2 0-15,9-3 0 0,-9 8 0 0,-1-2 0 16,-1-1 0-16,2 2 0 0,-2 1 0 0,3-1 0 16,-4 1 0-16,1 1 0 0,-1 1 0 0,0 2 0 15,1-2 0-15,1-3 0 0,-1 1 0 0,2 1 0 16,-1 1 0-16,-1 1 0 0,1-2 0 0,-1 2 0 16,0-1 0-16,2 0 0 0,-1 2 0 0,-3-3 0 15,5 3 0-15,-2-2 0 0,0 0 0 0,-3 1 0 16,4-2 0-16,-2 3 0 0,2-1 0 0,0 0 0 15,0 0 0-15,-1 1 0 0,-1 1 0 0,1-1 0 16,-4-1 0-16,1 0 0 0,1 2 0 0,-3 0 0 16,-2-4 0-16,1 5 0 0,0-1 0 0,-7 5 0 15,1-2 0-15,0-1 0 0,-2 2 0 0,2-1 0 16,-1-1 0-16,-1 0 0 0,-1-1 0 0,0 4 0 16,0-4 0-16,0 0 0 0,0 2 0 0,0-3 0 15,4 3 0-15,-6-3 0 0,4 1 0 0,2-2 0 16,-3 4 0-16,2-1 0 0,-2 0 0 0,2 0 0 15,-2 1 0-15,0-2 0 0,1 3 0 0,0-2 0 16,0 0 0-16,-4 3 0 0,0-2 0 0,-1 3 0 16,-4 1 0-16,4-2 0 0,-3 3 0 0,-1-2 0 15,1 4 0-15,-2-1 0 0,0-2 0 0,2 1 0 16,-4-1 0-16,0 2 0 0,4-1 0 0,-5 0 0 16,5 0 0-16,-4 0 0 0,2 1 0 0,3-1 0 15,-4-1 0-15,2 0 0 0,1 2 0 0,0-2 0 16,-1 0 0-16,1 0 0 0,3-1 0 0,-4 1 0 15,0 1 0-15,1-1 0 0,-1 1 0 0,0 2 0 0,1-2 0 16,-1 1 0-16,-1-2 0 0,-2 2 0 16,1 0 0-16,-1 0 0 0,0-1 0 0,0 2 0 15,-1-1 0-15,-1 2 0 0,1-1 0 0,-5 3 0 16,5-9 0-16,-5 5 0 0,0 4 0 0,-10-3 0 16,10 3-564-16,-22-2-708 0,3 4-1377 0,-3 1 610 15</inkml:trace>
  <inkml:trace contextRef="#ctx0" brushRef="#br0" timeOffset="72282.11">7494 8916 132 0,'-7'-2'436'0,"2"-1"2"0,0 0-14 16,2-1-19-16,0 0-17 0,-1 0-14 15,4-1-9-15,4-1-16 0,-1 0-14 0,3-2-12 16,1-1-13-16,2 2-17 0,1-3-20 0,5 0-18 15,1 0-21-15,-2 0-17 0,5 1-21 0,-2 0-14 0,3 3-18 16,1 1-27-16,-2 3-8 0,0 1-12 0,-2 2-10 16,1 4-12-16,-5 1-13 0,-1-1-3 0,1 5-11 15,-3-1-5-15,-2 7-9 0,-5 0 2 16,-1 2-5-16,-6 1-8 0,-1-1-8 0,-4 1 3 0,-4 6-8 16,-1-3 0-16,-5 1-2 0,0-2-3 0,1-2 8 15,-2-1 5-15,7-7 20 0,-1-1 10 0,4-1 12 16,-2-2 6-16,6 0 7 0,-2-3 7 0,4 1 1 15,-1-1 11-15,4-2-50 0,1-2-62 0,0 0 0 16,0 0 0-16,10-11 0 0,-1 7 0 0,4-3 0 16,5 0 0-16,2 0 0 0,2 2 0 0,-3-1 0 15,8-1 0-15,1 3 0 0,-8 2 0 0,1 3 0 16,2 0 0-16,-4 2 0 0,-1-1 0 0,0 3 0 16,-7 0 0-16,1 3 0 0,-2 0 0 0,-2 1 0 15,-2 0 0-15,-3 3 0 0,-2 1 0 0,-4-3 0 16,-4 6 0-16,-1 2 0 0,-4-1 0 0,-1-2 0 15,-8 3 0-15,2-1 0 0,-4-2 0 0,0 0 0 16,1 1 0-16,3-5 0 0,2-3 0 0,-1 2 0 16,1-3 0-16,1 0 0 0,2-2 0 0,4 0 0 15,0-2 0-15,1-1 0 0,2-1 0 0,1 1 0 16,1-2 0-16,5 0-178 0,-4-5-313 0,4 5-108 16,8-6-556-16,2 0-1249 0,4-2 553 0</inkml:trace>
  <inkml:trace contextRef="#ctx0" brushRef="#br0" timeOffset="72466.39">8190 9169 281 0,'0'0'549'0,"0"0"22"16,0 0-4-16,-1-5-20 0,1 5-23 16,0 0-30-16,-8-7-33 0,8 7-39 0,-5-6-49 15,5 4-32-15,0 2-39 0,0-7-35 0,3 2-53 16,-1 3-64-16,-1-2-77 0,2 1-101 0,-2-1-100 0,-1 4-131 15,8-5-131-15,-7 0-499 0,3 1-963 0,1 1 427 16</inkml:trace>
  <inkml:trace contextRef="#ctx0" brushRef="#br0" timeOffset="72732.17">8406 8821 28 0,'-5'-7'564'0,"-3"-1"17"0,2 4 5 0,1-1-2 0,1 2-13 16,0-2-24-16,0 2-38 0,2 1-51 0,2 2-36 16,0 0-36-16,0 0-16 0,-9 7-18 0,9 2-7 15,1 3-24-15,2 4-22 0,-1 1-25 0,1 2-25 16,-2 6-22-16,4 0-25 0,0 0-19 0,1 1-50 16,0 1-133-16,1 0 0 0,1 0 0 0,-3-2 0 15,3 1 0-15,-3-8 0 0,-1 3 0 0,1-2 0 16,0-2 0-16,-1-1 0 0,1-2 0 0,-1-6-279 15,0 0-106-15,-3-1-58 0,0-1-69 0,3-4-78 16,0-2-407-16,-4 0-1081 0,0 0 478 0</inkml:trace>
  <inkml:trace contextRef="#ctx0" brushRef="#br0" timeOffset="73082.12">8714 8710 220 0,'-5'-10'486'0,"1"0"10"0,-3 2 8 15,2 2-11-15,1 2-14 0,-1 0-30 0,1 3-29 16,4 1-12-16,-9 7-16 0,4-4-17 0,2 8-15 16,-1 5-22-16,3 2-17 0,0 7-20 0,-2 0-17 15,3 3-29-15,0 4-16 0,3-1-20 0,-2 2-22 0,4-2-17 16,-1 0-18-16,5 3-14 0,-1-4-16 16,1 0-11-16,2-1-11 0,0 2-11 0,4-7-96 15,1 0-3-15,1-3 0 0,-4-5 0 0,-1-3 0 16,6-3 0-16,-5-2 0 0,6-1 0 0,-5-3 0 0,3-1 0 15,-4-5 0-15,-2 1 0 0,2-4 0 0,0 0 0 16,-3-3 0-16,3-4 0 0,-3 0 0 0,-1-1 0 16,-5 1 0-16,-2-5 0 0,0 0 0 0,-1-2 0 15,-4 1 0-15,-2-1 0 0,-1 2 0 0,-4 0 0 16,-1 1 0-16,-2 3 0 0,0 2 0 0,-3 3 0 16,-2 3 0-16,4 3 0 0,-5 2 0 0,1 2 0 15,2 4 0-15,3-1 0 0,0 0 0 0,3 2-249 16,2 1-91-16,-1 1-59 0,3 0-70 0,3-1-90 15,1-2-471-15,3-1-1114 0,1-1 493 0</inkml:trace>
  <inkml:trace contextRef="#ctx0" brushRef="#br0" timeOffset="73449.17">9280 8669 447 0,'-6'-6'514'0,"-6"-3"-2"16,-1 5-24-16,-3 1-22 0,3 0-35 0,1 3-25 16,0 0-30-16,2 3-33 0,0 0-26 0,1 4-22 15,-2 1-25-15,6 2-20 0,-5 4-15 0,7-2-19 16,1 1-21-16,2 3-10 0,0 0-16 0,4 1-14 16,0-2-14-16,3-2-12 0,5 2-14 0,-2-2-13 15,4 0 0-15,1-1-15 0,0-1-5 0,4-2-10 0,-3 2-6 16,2-4-17-16,0 2 4 0,-1-3-12 15,-1 3 9-15,1-2-14 0,-3-2-4 0,-1 2 2 0,-3-1-8 16,0 2-1-16,-2 0 6 0,-2-2-10 16,-1 3 16-16,-2-3-19 0,-3 3 1 0,-1 0-1 0,-3 3 2 15,-3-3 2-15,-2 1 1 0,-5 1 6 0,-1 0 2 16,0-1-8-16,-2 0-3 0,2-2-14 16,-12 4 10-16,10-5-19 0,-2 0-17 0,4-3-26 15,-2 2-39-15,3-5-50 0,-2 1-70 0,4-4-85 0,-1-1-72 16,4-3-74-16,2-4-83 0,-2-1-439 0,1-2-1038 15,8-2 460-15</inkml:trace>
  <inkml:trace contextRef="#ctx0" brushRef="#br0" timeOffset="73633.13">9227 8745 3307 0,'0'-6'250'0,"-2"-1"-46"0,2 3 55 16,-2 0 27-16,1 1 12 0,-1-1 0 0,2 4-14 15,-1-6-11-15,1 6-35 0,0-4 6 0,3 1 18 16,4-1-8-16,0 1 3 0,4-1-16 0,7-1-16 15,1-2-25-15,3 2-16 0,1-2-19 0,4 1-19 16,0 0-24-16,-8-1-49 0,1 3-61 0,1-1-64 16,-6-1-75-16,-2 3-75 0,-3 0-92 0,-5 2-97 15,0 1-126-15,-5 0-567 0,0 0-1173 0,0 0 519 16</inkml:trace>
  <inkml:trace contextRef="#ctx0" brushRef="#br0" timeOffset="76398.92">2423 10076 371 0,'-4'-11'401'0,"-1"2"-11"0,1-4 0 0,0 2 6 15,1 2-5-15,1-1-13 0,1 1-5 16,-2-1-8-16,2 5-4 0,-2-1-14 0,2 0-12 16,1 1-13-16,0 2-25 0,0 3-31 0,-4-6-26 15,4 6-29-15,0 0-15 0,0 0 11 0,8 15-4 0,-7-3-10 16,2 5-9-16,-1 2-11 0,2 9-13 15,0 0-11-15,0 1-17 0,-2 3-12 0,2-3 6 16,1 2-14-16,-1-1-12 0,2 0-4 0,0 0-12 16,-3-4-36-16,5 1-28 0,-4-9-50 0,1 1-55 0,-1 0-68 15,-2-3-82-15,4-6-79 0,-4 0-91 0,1 1-79 16,2-6-90-16,-3-2-403 0,1-2-1057 16,3 1 468-16</inkml:trace>
  <inkml:trace contextRef="#ctx0" brushRef="#br0" timeOffset="76699.83">2679 10222 370 0,'2'-4'474'0,"-1"1"8"0,-1-1-9 0,0 4-14 15,0 0-20-15,0 0-24 0,0 0-32 16,0 0-24-16,0 0-10 0,0 0-27 0,0 0-7 0,0 0-10 16,0 0-28-16,-4 14-23 0,4-10-14 0,0 2-15 15,0-1-31-15,1-2-15 0,-1 1-11 16,2 2-18-16,-2-1-20 0,0-2-14 0,0 1-18 15,0 0-15-15,0-4 4 0,0 0-3 0,1 5-8 0,-1-5 1 16,0 0-8-16,0 0-9 0,0 0 7 0,7-11-18 16,-6 6 0-16,-1-2-7 0,1-1 2 0,4 0-9 15,-5-3-3-15,0-1-3 0,0 4 0 0,0 2-3 16,0-1-10-16,0 2 5 0,-2 1-11 16,2 4 4-16,2-4-11 0,-2 4-8 0,-5-3-37 0,5 3-34 15,0 0-47-15,-8 9-60 0,4-6-84 0,1 2-72 16,0 2-88-16,0-2-93 0,1 1-513 0,1-2-1119 15,1-4 495-15</inkml:trace>
  <inkml:trace contextRef="#ctx0" brushRef="#br0" timeOffset="77198.75">3022 9906 488 0,'4'-19'492'0,"-4"4"-14"16,0 3-12-16,-1-6-25 0,1 7-24 0,-3-1-5 0,-1 0-24 16,-2 1-25-16,-2 2-46 0,-2 0-17 0,-2 3-33 15,-3 1-12-15,-3 3-23 0,0-1-20 0,0 6-22 16,-1 0-15-16,0 1-18 0,1 6-16 16,-1-2-15-16,5 3-7 0,0-2-6 0,1 2-10 0,4 1-23 15,3 0 7-15,2 0-7 0,0-1 1 0,8 2-5 16,0 3-2-16,2-4-10 0,3 1 1 0,3 0-4 15,3-4 2-15,-2 1-18 0,2 0-3 0,3-3 3 16,1-1-7-16,-2-1 2 0,1 0-8 0,-3 0-1 16,2 0-12-16,0 1-2 0,-5-2-8 0,1 1 10 15,-2 0-2-15,-2 2-3 0,-1 0-14 0,1-1 6 16,-4 3 5-16,-4-1 3 0,2-1-1 0,-6 4 1 16,-1 1 1-16,-2-3 5 0,1 2-6 0,-3 0 17 15,-1-1 0-15,0 1 6 0,0-2 11 0,0-1-4 16,-2 0 19-16,2-2 11 0,-1 0-69 0,-2-4-5 15,5 2 0-15,-2-4 0 0,2 0 0 0,-2 0 0 16,3-4 0-16,1 0 0 0,0-5 0 0,2-2 0 16,0-2 0-16,2-4 0 0,5-10 0 0,-1-1 0 15,-2 4 0-15,4-3 0 0,3 0 0 0,1 1 0 16,-2 1 0-16,-2 6 0 0,3 0 0 0,-3 3 0 16,4 5 0-16,-4 1-7 0,3 1-299 0,-3 0-63 15,1 3-76-15,-2 0-69 0,1 1-71 0,-1 2-410 16,0 0-1077-16,-4 3 477 0</inkml:trace>
  <inkml:trace contextRef="#ctx0" brushRef="#br0" timeOffset="77749.89">3239 9682 272 0,'-10'-1'544'0,"6"-1"-8"0,4 2-13 0,-9-1-23 16,9 1-34-16,-2-3-41 0,2 3-34 0,1-6-49 15,-1 6-18-15,6-9-28 0,1 5-30 0,2-1-21 16,1 0-20-16,0 0-31 0,-1 3-13 0,4-1-21 15,1 0-19-15,-4 3-8 0,3 0-33 0,-3 0 4 16,0 3-11-16,-1 2-14 0,0 0-3 0,-1 2-9 16,-3-2-5-16,1 5 1 0,-2-1-13 0,-1 1-9 15,-3-1-3-15,0 3 0 0,-3 2-4 0,-1-1-2 16,-2 2 7-16,0-4 13 0,-2 2 5 0,1-1 12 16,-1-2-8-16,4-2 15 0,-3 1-4 0,4-3-2 15,-1-1 1-15,1-1 7 0,2 0-12 0,0 0 2 16,1-4-5-16,0 4 1 0,0-4 1 0,0 0-13 15,9 0-5-15,-9 0 0 0,11-2-14 0,0 0-33 16,1-2 0-16,0 1 0 0,4 0 0 0,-3 3 0 16,6-1 0-16,-6-2 0 0,1 3 0 0,0 2 0 15,-4 0 0-15,2 1 0 0,-3 0 0 0,1 2 0 16,-2 1 0-16,-2 1 0 0,-2 1 0 0,0-2 0 16,-2 3 0-16,-2-2 0 0,-2 4 0 0,-2 1 0 15,0 2 0-15,-2-4 0 0,-1 2 0 0,-3 2 0 16,-4 0 0-16,4-3 0 0,-4 3 0 0,-3-1 0 15,3-1 0-15,1-3 0 0,1-3 0 0,0 2 0 16,4-4 0-16,1 0 0 0,0-1-114 0,2 0-107 16,1-1-74-16,4-2-98 0,0 0-80 0,0 0-73 0,0-15-480 15,5 4-1110-15,3-5 492 0</inkml:trace>
  <inkml:trace contextRef="#ctx0" brushRef="#br0" timeOffset="78099.55">3597 9622 369 0,'-4'-5'399'16,"-2"2"-19"-16,2-4 8 0,-1 5-10 0,0 0-13 15,1-1-22-15,4 3-25 0,-5-4-35 0,2 2-33 16,3 2-9-16,0 0-16 0,0 0-16 0,0 0-11 16,0 0-10-16,5 10-7 0,2-5-8 0,2 2-13 0,2-2-6 15,-2 2-12-15,2 0-10 0,1-1-7 16,1-1-8-16,5 2-7 0,-4 1-3 0,4 1-5 15,-4-2-2-15,1 1-12 0,-3-1-7 0,-1-2-7 16,1 4-4-16,-5-2 0 0,2 1-4 0,0 0 4 0,-2 0 3 16,-2 2 0-16,-3-2 12 0,1-1-6 0,-3 3 9 15,0 1 1-15,-1-3 5 0,-3 3-5 16,-1-2-7-16,-2 0 1 0,-2 2-9 0,0-3-1 16,-1 4-10-16,-1-2-9 0,0-2 3 0,1 1-8 0,-1-4-28 15,0 3-26-15,1-3-39 0,3-2-43 0,-2 1-51 16,1-3-68-16,4-2-65 0,4 1-78 0,-13-6-82 15,11 0-95-15,-5-3-446 0,6-1-1051 16,-3-6 466-16</inkml:trace>
  <inkml:trace contextRef="#ctx0" brushRef="#br0" timeOffset="78299.39">3666 9611 2694 0,'0'0'258'0,"-4"-6"-43"15,4 6 41-15,-1-1 48 0,1 1-24 0,0 0-13 16,0-6-39-16,4 2-30 0,-3-1-14 0,4 2 11 15,7-4-6-15,-2 0-5 0,5-4-8 0,3 1-10 0,0 1-15 16,0-1-15-16,1 0-12 0,-2 2-14 0,-2 0-7 16,-3 3-14-16,-1 0-23 0,-1 0-23 15,-2 2-34-15,-2 0-37 0,2 1-40 0,-3 0-45 16,-1 0-42-16,-4 2-53 0,0 0-56 0,0 0-76 0,0 0-108 16,0 0-386-16,0 0-903 0,0 0 400 0</inkml:trace>
  <inkml:trace contextRef="#ctx0" brushRef="#br0" timeOffset="80048.59">2162 13558 20 0,'-9'-5'345'0,"0"0"-11"0,0-2-6 0,0 0-12 16,0 0-2-16,-4-2-3 0,4 0-3 0,0 0-8 15,-2 1-5-15,2 0 1 0,0 3-6 0,1 0-7 16,-3 0-16-16,3 3-19 0,0 2-14 15,-2 0-14-15,0 5-15 0,0 0-16 0,-2 4-6 0,1 5-4 16,2 3-2-16,0 0-11 0,0 7-6 0,5-3-6 16,3-2-4-16,1 0-14 0,4-1-12 0,1 0-6 15,3-2-7-15,2-1-7 0,0-1-4 0,7-1-15 16,-2-4 3-16,4 0-5 0,2-7 4 0,0 0 0 16,1-5-7-16,6-4 7 0,-1-2-5 15,-9-1 4-15,5-5-7 0,0-1-2 0,-6-3 1 0,-6 4-4 16,-1-2 1-16,-2-3 3 0,-3 1-78 0,-4 1 0 15,-1-1 0-15,-3 1 0 0,-4-1 0 0,-1 2 0 16,-6-4 0-16,3 5 0 0,-2 2 0 0,-1 3 0 16,0 0 0-16,0 5 0 0,1 3 0 0,-6 0 0 15,6 5 0-15,-1 1 0 0,3 3 0 0,-3 3 0 16,3 3 0-16,5-1 0 0,1 4-186 0,3 1-175 16,5-3-61-16,1 3-57 0,1 1-71 0,4 0-483 15,1-4-1117-15,0-1 494 0</inkml:trace>
  <inkml:trace contextRef="#ctx0" brushRef="#br0" timeOffset="80465.35">2511 13332 347 0,'1'-2'422'15,"-1"2"-15"-15,0 0-12 0,5-4-30 0,-5 4-29 0,0 0-27 16,0 0-18-16,0 0-18 0,0 0-9 0,-2 18-11 16,2-12-18-16,-3 4-13 0,-1-1-10 0,3-1-13 15,-2-1-15-15,2-1-7 0,0 1-7 16,1-1-8-16,-1 0-5 0,1-2-12 0,0 1-9 16,0-2-5-16,0-3-2 0,-2 6-7 0,2-6 3 15,0 0-6-15,0 0 2 0,0 0-8 0,0 0-6 16,0 0-10-16,0 0-13 0,0 0-3 0,-1-15-16 15,1 7 4-15,-1 4-9 0,-2 0-6 0,3-1 1 16,0 1-9-16,-2 1-6 0,2 3-2 0,-3-5-5 16,2 3-4-16,1 2-6 0,-4-2-4 0,4 2-6 15,0 0 2-15,0 0-13 0,0 0-11 0,0 0-20 0,-8 9-4 16,7-6-10-16,0 3-7 0,1-3-11 16,-1 1-5-16,1 0-4 0,0 1-12 0,0-5-9 15,0 5-12-15,-3-3-14 0,2 2-22 0,1-4-28 16,0 0-43-16,0 5-30 0,0-5-50 0,0 0-65 15,0 0-76-15,0 0-381 0,0 0-877 0,0 0 388 16</inkml:trace>
  <inkml:trace contextRef="#ctx0" brushRef="#br0" timeOffset="80948.58">2717 13087 233 0,'1'-9'439'0,"4"-1"-24"0,-1 2-10 0,-3-2-19 15,0 1-15-15,-1 0-24 0,-1 0-18 0,0 1-15 16,-3 2-8-16,3 2-14 0,-3-1-19 0,0 0-22 16,-1 3-23-16,-2-1-20 0,-1 2-18 0,-1 1-19 15,-2 2-14-15,2 2-17 0,-1 5-9 0,-1 2-5 16,-2 0-11-16,4 4-4 0,4-5-4 0,-3 4-2 15,3-4-5-15,0 2-8 0,1-1-5 0,3 2-4 16,2-1-2-16,2-2-4 0,2 2-8 0,0-3-5 16,0-1 3-16,4-1-9 0,4 0-7 0,-3-2 3 15,2 0-9-15,0-1-2 0,1-1-7 0,1 1-2 16,4-1-2-16,1 0-4 0,-9-2 1 0,2 0-6 16,-1 0-6-16,1 2-1 0,-1-1 1 0,1 1-7 15,-7 0 1-15,4 1-1 0,-4-1 6 0,0 2-2 16,-1 1-7-16,0 1 5 0,-3 1 6 0,-1 1-2 15,-1 0 4-15,-3 1-6 0,0 1 4 0,-2-2 5 16,-3 4-1-16,1-5 5 0,-1 2 7 0,0-3 8 16,0-1 6-16,0 0 11 0,0 0 0 0,1-2 9 15,1-2-4-15,-1-2-2 0,2-1-3 0,0-1-6 16,1-6-8-16,1 1-38 0,1-5-7 0,2-5 0 16,1-2 0-16,2-10-5 0,4 0-91 0,0 1-51 15,2 0-64-15,3-5-61 0,2 1-77 0,-2 6-79 16,2 1-91-16,-3 7-509 0,3-4-1112 0,-6 6 492 15</inkml:trace>
  <inkml:trace contextRef="#ctx0" brushRef="#br0" timeOffset="81398.58">2912 12898 209 0,'0'0'419'15,"0"0"-14"-15,-4-12-23 0,12 4-24 0,-3 0-20 16,1-1-26-16,2 0-28 0,3 0-30 0,1-1-22 16,1-1-25-16,1 1-21 0,-1 6-20 0,-2-2-14 15,1 0-16-15,-6 2-18 0,3 3-2 0,0 2-22 16,-9-1-8-16,12 1-5 0,-6 6-13 0,-1 1-6 16,-1-1-3-16,-2 4 6 0,0-2-6 0,-4 3 9 15,2-1 0-15,-1 1 3 0,0 4 6 0,-1-3 9 16,1-3 3-16,-5 4 5 0,6-4 6 0,0-1-1 15,-3-3-3-15,2-2-1 0,0 4-7 0,1-8-4 16,-1 9-2-16,2-6-6 0,-1-3-7 0,5 6-3 16,-5-6-7-16,14 0-10 0,-14 0-5 0,20-3 1 15,-7-2-6-15,0 5-6 0,2-4-2 0,-2 3-2 16,6-2-6-16,-5 3-6 0,0-1-6 0,-2 2-2 16,-1 1 0-16,1 0-2 0,-7 3-1 0,0 0 0 15,3-1-3-15,-6 6 4 0,2 0-1 0,-4 2 2 16,0-1 9-16,-4 0 5 0,-2 4-1 0,2-3 7 15,-2 3-4-15,-3 1-3 0,-3-1-4 0,3-3 0 16,-1 2 0-16,-3 1-14 0,4-5-23 0,2 1-32 16,-1-2-34-16,0 0-47 0,2-3-67 0,0-1-64 15,0-2-58-15,1 1-83 0,5-4-93 0,0 0-320 16,0 0-885-16,-5-15 391 0</inkml:trace>
  <inkml:trace contextRef="#ctx0" brushRef="#br0" timeOffset="81749.36">3285 12707 44 0,'0'0'298'15,"0"0"-3"-15,0 0 3 0,0 0 5 0,0 0-2 16,0 0 14-16,0 0-4 0,-6 13 4 15,6-8-3-15,-1 0-8 0,1 1-16 0,-2-1-12 16,5 3-15-16,-3-1-10 0,6 1-13 0,-1 1-17 0,0-3-18 16,5 2-17-16,0-3-21 0,-1 1-12 0,2 3-15 15,2-5-11-15,0 0-13 0,4 3-12 0,-1 0-9 16,-1-2-13-16,-2 0-6 0,-3 0-5 0,3 1-11 16,-3 0-6-16,2 0-4 0,-3-2-6 15,-4 2 3-15,0 1 4 0,1-2 7 0,1 4 5 0,-5 1 4 16,-1-2 0-16,1 2 0 0,-2-1-5 0,-4 3-11 15,0 0-2-15,-3-5-4 0,-1 4-5 0,-1 3-20 16,-4-2-30-16,3 1-47 0,-2-6-64 0,1 1-78 16,3-4-85-16,-5-1-102 0,1-3-107 15,-3-2-411-15,4-4-981 0,0 1 434 0</inkml:trace>
  <inkml:trace contextRef="#ctx0" brushRef="#br0" timeOffset="81916.36">3276 12709 407 0,'-2'-2'522'0,"1"-2"0"0,-2-1-26 0,3 1-33 16,4-4-30-16,1 1-38 0,8-2-37 0,2-4-35 0,4-1-29 15,5 1-46-15,1-1-78 0,-1-1-100 0,3-1-114 16,-8 6-131-16,5 0-178 0,-8 2-336 16,-5 2-745-16,1 3 330 0</inkml:trace>
  <inkml:trace contextRef="#ctx0" brushRef="#br0" timeOffset="82748.64">1791 14815 320 0,'-5'-11'501'16,"1"2"-5"-16,2 0-11 0,-2 0-6 0,0 2-12 15,0 0-17-15,3 2-14 0,-1-1-21 16,-1 2-38-16,3 4-7 0,-1-7-28 0,-2 6-35 0,3 1-27 16,0 0-24-16,0 0 7 0,0 0-1 0,4 22-6 15,1-7-10-15,0 2-9 0,1 3-12 0,5 6-16 16,-2 3-8-16,2-3-11 0,2 5-69 0,0 1-121 16,-2-4 0-16,2 1 0 0,1-1 0 15,-4 1 0-15,4-1 0 0,-1-3 0 0,-4-2 0 16,4 1 0-16,-4-7 0 0,-1 0 0 0,-2-3 0 0,0-2 0 15,-2-1 0-15,4-2 0 0,-3-1 0 0,-1-3 0 16,-2 0 0-16,2-4-331 0,1 0-192 16,-5-1-102-16,9-7-494 0,-2 1-1212 0,-2-1 536 15</inkml:trace>
  <inkml:trace contextRef="#ctx0" brushRef="#br0" timeOffset="82982">2177 15000 434 0,'3'-3'490'0,"-3"3"14"0,1-4 0 15,-1 4-8-15,0 0-21 0,-1-5-15 16,1 5-9-16,0 0-17 0,1-3-20 0,-1 3-10 16,0 0-11-16,3-3-12 0,-3 3-16 0,0 0-21 15,0-6-19-15,-3 2-24 0,3 4-15 0,3-9-22 16,-2 5-26-16,-1-2-23 0,0-2-202 0,0-1-13 16,0-2 0-16,-1 2 0 0,-2-1 0 0,3-3 0 15,-1 0 0-15,-2 4 0 0,2 1 0 0,0 2 0 16,1 2 0-16,-3-2 0 0,3 6 0 0,0-6 0 15,0 6 0-15,0 0 0 0,0 0-231 0,0 0-161 16,9 11-67-16,-5-8-64 0,1 3-80 0,-1-1-395 16,1 0-1080-16,0-3 478 0</inkml:trace>
  <inkml:trace contextRef="#ctx0" brushRef="#br0" timeOffset="83365.34">2366 14633 3160 0,'-2'-16'398'15,"-5"4"-75"-15,1-3 21 0,1 0-18 0,-3 6-31 16,0 0-26-16,1 3-26 0,2-1-9 0,1 3-20 16,-2 0-8-16,6 4-2 0,-7-6-21 0,7 6 1 15,0 0-13-15,0 0 27 0,-10 23-12 0,7-6 5 16,3 7-5-16,0 2-17 0,4 1-9 0,3 3-16 16,4-2-10-16,-3 1-65 0,4 3-69 0,1-4 0 15,-1 0 0-15,2-2 0 0,3-1 0 0,0-3 0 16,4-1 0-16,-3-3 0 0,-2-8 0 0,2 0 0 15,1-3 0-15,1-1 0 0,-4-2 0 0,-2-3 0 16,-1 0 0-16,0-2 0 0,1-3 0 16,-5-1 0-16,1 0 0 0,-2-4 0 0,-3 2 0 0,-1-4 0 15,-3 2 0-15,-1-2 0 0,-3-1 0 0,-3-3 0 16,0 0 0-16,-3 1 0 0,-4-1 0 0,1 3 0 16,1-1 0-16,-2 1 0 0,3 6 0 0,1 0 0 15,0 4 0-15,3-1 0 0,-6 3 0 0,12 0 0 16,-14 5 0-16,9-1 0 0,-1 1 0 15,1 2 0-15,1 1 0 0,1-1 0 0,0 0-321 0,5 0-172 16,-1 0-67-16,2-4-87 0,2 1-382 0,-5-4-1114 16,11 0 493-16</inkml:trace>
  <inkml:trace contextRef="#ctx0" brushRef="#br0" timeOffset="83698.8">2566 14522 250 0,'-4'-6'552'0,"-1"2"8"0,-2 1-17 0,3-1-24 16,4 4-18-16,-6-5-32 0,6 5-28 0,0 0-42 16,-1-5-43-16,1 5-7 0,0 0-29 0,0 0-20 15,10-8-20-15,-6 5-27 0,2-1-24 0,6 0-30 16,-2-2-3-16,-1 0-18 0,4 0-16 0,0-1-18 16,-3 1-7-16,6-2-30 0,-4 3 1 0,-1 0-7 15,-2 0-6-15,-1 4-6 0,-1-1-6 0,0-1-12 16,-7 3-4-16,13 0 2 0,-13 0-5 0,10 5-64 15,-2 0 0-15,-2 3 0 0,-1 2 0 0,3 5 0 16,-2 0 0-16,3 4 0 0,-1 6 0 0,-2 0 0 16,2 3 0-16,-2 0 0 0,2-1 0 0,-3 4 0 15,3-1 0-15,-4-1 0 0,2 0 0 0,-1-1 0 16,2-3 0-16,-5 0 0 0,2-5 0 0,0-2 0 16,1 0 0-16,-1-2 0 0,1-3 0 0,-4-2 0 15,2-1 0-15,-2-2 0 0,3-1-254 0,-2-2-216 16,-2-5-101-16,-2 5-579 0,2-5-1245 0,0 0 551 15</inkml:trace>
  <inkml:trace contextRef="#ctx0" brushRef="#br0" timeOffset="83899.56">2704 14701 129 0,'0'0'520'0,"-12"0"19"15,7 0-3-15,5 0-20 0,0 0-29 0,-11 0-22 16,11 0-28-16,0 0-9 0,0 0-24 0,0 0-31 15,16-14-32-15,-3 7-18 0,2-3-44 0,3 0-16 16,5-6-34-16,0-1-28 0,2 1-49 0,-5-2-51 16,-3 6-42-16,1 1-63 0,-3 0-73 0,0 3-79 15,-5 0-91-15,1 2-106 0,-6 5-104 0,-5 1-458 16,0 0-991-16,0 0 438 0</inkml:trace>
  <inkml:trace contextRef="#ctx0" brushRef="#br0" timeOffset="85565.34">4002 16047 396 0,'-1'-6'478'16,"0"3"-26"-16,-1-2-30 0,1 2-31 0,1 3-36 15,-3-3-17-15,3 3-21 0,0 0-7 0,-5 12-9 0,3-2-11 16,-2 6-13-16,3 2-10 0,0 2-6 16,3 6-18-16,-1 0-10 0,-1-5-6 0,3-2-15 15,1 2-21-15,1-3-5 0,2 0-9 0,4-1-10 16,-2-5-6-16,3 2-6 0,0-7-8 0,3 0-5 16,2-2 9-16,-3-4-4 0,5-3-5 0,-5 0-9 15,-1-6-4-15,5 1-2 0,-5-4-2 0,-1-1-7 16,0 0-95-16,-4-1-23 0,0-4 0 0,-2 2 0 15,-4-2 0-15,-1 0 0 0,-2-1 0 0,-3 1 0 16,-1 0 0-16,-4-1 0 0,-6-4 0 0,1 6 0 16,0 3 0-16,-5-5 0 0,-3 4 0 0,-4 1 0 0,7 6 0 15,1 3 0-15,-1 2 0 0,5 5 0 16,-4 4 0-16,0 2 0 0,6 2 0 0,2 4 0 16,-1 0 0-16,5 9 0 0,4-5 0 0,8-3-369 15,4 1-164-15,4-2-89 0,-3 0-490 0,11-2-1204 16,6-1 533-16</inkml:trace>
  <inkml:trace contextRef="#ctx0" brushRef="#br0" timeOffset="85849.53">4494 16041 245 0,'0'0'521'16,"0"0"-4"-16,8 0-4 0,-8 0-22 0,0 0-32 15,0 0-32-15,-4 13-27 0,0-10-38 0,3 3-27 16,-2 0-33-16,2 1-24 0,1 1-24 0,0-2-23 15,0 4-19-15,-4 0-15 0,4-3-7 0,-1 1-25 16,1-2-9-16,1-1-15 0,-1 2-11 0,0-3-3 16,0 0-9-16,0-4-2 0,4 1-6 0,-4-1-4 15,0 0-7-15,0 0-11 0,9-12-7 0,-8 6-12 16,2 0-1-16,-2-2-7 0,3-3-10 0,-4-1-12 16,-1 1-22-16,1-1-23 0,-3 3-16 0,2 0-16 15,-3 2-29-15,2 1-36 0,-1 2-47 0,0 1-40 16,3 3-38-16,0 0-44 0,0 0-52 0,-11 12-51 15,7-6-66-15,4-2-69 0,-2 4-315 0,0-2-894 16,4-1 395-16</inkml:trace>
  <inkml:trace contextRef="#ctx0" brushRef="#br0" timeOffset="86232">4729 15809 3925 0,'0'-11'420'0,"3"1"-64"16,-6 3 0-16,2 1-24 0,1-1-45 0,1 3-52 16,-2-1-36-16,1 5-27 0,0 0 3 0,0 0-1 15,0 0 8-15,1 14 2 0,3-4-4 0,-4 2 0 16,0 9-4-16,4 6-6 0,0-2-12 0,0-2-14 16,-2 5-9-16,5 1-84 0,0-1-51 0,4-3 0 15,-1 4 0-15,0-2 0 0,2 0 0 0,-3-5 0 16,7 1 0-16,-3-7 0 0,-2-2 0 15,6-4 0-15,-2 1 0 0,2-2 0 0,-2-4 0 0,-1-2 0 16,-1-3 0-16,1-3 0 0,-2 0 0 0,-2-1 0 16,-2-3 0-16,-2-3 0 0,-1 4 0 0,3-6 0 15,-8 4 0-15,1-5 0 0,-2 3 0 0,-7-2 0 16,3 1 0-16,-1-4 0 0,-6 0 0 0,2 5 0 16,-3-1 0-16,-5 0 0 0,0 6 0 0,0 3 0 15,4-1 0-15,0 4 0 0,3 3 0 0,-2 1 0 16,1 0 0-16,2 2 0 0,1 1 0 0,3 1 0 15,3 0 0-15,2-3-282 0,4 4-204 0,1-6-93 16,2 4-84-16,1-7-368 0,5 0-1116 16,6-3 494-16</inkml:trace>
  <inkml:trace contextRef="#ctx0" brushRef="#br0" timeOffset="86548.52">5099 15811 458 0,'-5'-2'600'15,"5"2"11"-15,-7-5-19 0,5 2-33 0,2 3-34 16,-4-3-24-16,4 3-42 0,-3-4-34 0,3 4-30 16,4-4-33-16,0 0-27 0,4 1-32 0,0-1-27 0,2-2-28 15,1 1-21-15,3-1-25 0,-1 1-19 0,-2 2-22 16,2-1-15-16,-4 1-15 0,5 2-14 0,-2 1-15 16,-2 1-1-16,3 3-11 0,-4 1-8 15,0 1-82-15,1 4 0 0,-3-1 0 0,2 5 0 16,0 2 0-16,-2 1 0 0,0 2 0 0,1 4 0 0,-4-5 0 15,5 7 0-15,-4-1 0 0,0-5 0 0,0 6 0 16,0 2 0-16,0-3 0 0,-1-5 0 0,1 5 0 16,-1-6 0-16,1 7 0 0,-2-8 0 0,-1 1 0 15,1-2 0-15,2 1 0 0,-4-6 0 16,2-2 0-16,-2 1 0 0,-1-2 0 0,1-2 0 0,2-2-276 16,-3-2-204-16,0-2-83 0,0 0-86 0,0 0-389 15,0 0-1123-15,-4-14 497 0</inkml:trace>
  <inkml:trace contextRef="#ctx0" brushRef="#br0" timeOffset="86749.57">5266 16057 52 0,'-5'2'496'16,"0"0"19"-16,-1 0 8 0,2 2-11 0,0-3-22 0,4-1-20 16,-4 4-8-16,4-4-18 0,0 0-19 0,0 0-31 15,0 0-34-15,0 0-24 0,27-6-35 16,-17 1-26-16,3-2-31 0,-2 0-22 0,7-2-28 15,-4 3-27-15,2-3-55 0,-1 1-42 0,-6 1-47 16,1-1-49-16,-1 3-61 0,-1 3-73 0,-3-4-81 0,1 4-79 16,-2 2-74-16,-4 0-91 0,0 0-411 0,4 5-971 15,-4-5 430-15</inkml:trace>
  <inkml:trace contextRef="#ctx0" brushRef="#br0" timeOffset="88382.06">4733 13234 6 0,'0'-7'469'0,"-4"1"-1"0,7-1-2 16,-7 2-13-16,-1 0-16 0,4 2-16 0,1 3-25 15,-3-4-32-15,2 0-32 0,1 4-27 0,0 0-33 0,0 0-4 16,0 0-6-16,0 0-4 0,0 19-13 0,1-8-19 16,3 2-4-16,2 2-25 0,-2 2-6 15,4-1-16-15,-4 0-9 0,2 0-13 0,3 0-9 16,0-1-16-16,0-2-10 0,4 2-2 0,-7-7-11 0,6-1 6 15,-2 0-21-15,0-2 0 0,2-2-7 0,0-1-8 16,-1 0-10-16,1-4 0 0,1-3-7 0,-1 0-5 16,4-3-1-16,-8-1 0 0,1 0-18 0,1-2-34 15,-5-3 0-15,-1-2 0 0,-3 0 0 0,-1-1 0 16,-1-1 0-16,-3 0 0 0,-5 2 0 0,0-1 0 16,0 3 0-16,-2-1 0 0,-4 2 0 0,-1 1 0 15,1 2 0-15,2 5 0 0,-5 2 0 0,7 2 0 16,-7 3 0-16,0 4 0 0,5 5 0 0,0 1 0 15,2 5 0-15,-1-1 0 0,6 7 0 0,2-4 0 16,0 8 0-16,4-9 0 0,4 0-136 0,2-2-259 16,5-1-54-16,-2-2-50 0,5-3-58 0,0-2-470 15,5-1-1110-15,1-5 491 0</inkml:trace>
  <inkml:trace contextRef="#ctx0" brushRef="#br0" timeOffset="88549.11">5124 13146 213 0,'3'-10'456'0,"-1"-1"35"0,-4 0 18 16,1 5 3-16,1-2-11 0,0 0-13 0,0 3-11 16,0-3-14-16,0 2-23 0,1 0-18 0,-2 0-28 15,1 1-39-15,0-2-34 0,-2 2-34 0,1 0-29 16,1 2-59-16,0 3-72 0,1-6-86 0,-1 6-96 16,0-6-107-16,2 4-116 0,-1-2-118 0,5-1-104 15,-6 3-428-15,0 2-1004 0,9-5 444 0</inkml:trace>
  <inkml:trace contextRef="#ctx0" brushRef="#br0" timeOffset="89316.42">5302 12765 74 0,'-5'-3'573'0,"0"-1"18"15,-3 2-2-15,0-1-23 0,3-2-27 0,0 0-2 16,1 0-44-16,2 0-27 0,-1 0-30 0,1-1-35 15,2-1-35-15,1-3-27 0,1 1-30 0,2-2-28 16,1 2-25-16,4-2-25 0,0 0-23 0,4-1-22 0,0 1-16 16,-2 4-21-16,4-1-15 0,-3 1-15 0,1 4-13 15,1 2-34-15,-5-3-72 0,4 4 0 16,-7 2 0-16,3 1 0 0,-1 3 0 0,-3 1 0 16,0-1 0-16,-1 4 0 0,-4 1 0 0,4 1 0 0,-4 0 0 15,-4 1 0-15,4-1 0 0,-4 0 0 0,3-1 0 16,-3 1 0-16,3-4 0 0,-2 3 0 15,-1-5 0-15,3 0 0 0,0 0 0 0,-2 0 0 0,-1-4 0 16,3 2 0-16,-3-1 0 0,4-3 0 0,0 0 0 16,-5 1 0-16,5-1 0 0,0 0 0 0,0 0 0 15,-9-9 0-15,5 4 0 0,3 1 0 0,-3-3 0 16,3 2 0-16,-3-1 0 0,0-2 0 0,3 1 0 16,-3 1 0-16,3-4 0 0,-3 3 0 0,0-2 0 15,2 3 0-15,-1 0 0 0,-1 0 0 0,2 0 0 16,-3 1 0-16,2 0 0 0,-1 0 0 0,2 2 0 15,-2 0 0-15,4 3 0 0,-8-2 0 0,4 1 0 16,4 1 0-16,0 0 0 0,-16 3 0 0,11 1 0 16,-4 2 0-16,1 2 0 0,0 2 0 0,3 0 0 15,-1-1 0-15,1 3 0 0,-2-1 0 0,4 0 0 16,-1 0 0-16,1 0 0 0,0 3 0 0,1-4 0 16,4 0 0-16,1 3 0 0,-2-6 0 0,5 4 0 15,1-2 0-15,1-1 0 0,-1-3 0 0,2 0 0 16,4-2 0-16,-1 1 0 0,2-2 0 0,-2 1 0 15,1-3 0-15,6 1 0 0,-6-1 0 0,4 0 0 16,-4 1 0-16,2 1 0 0,-2 0 0 0,1-1 0 16,-1 0 0-16,1 3 0 0,-2-2 0 0,0 2 0 15,1 0 0-15,-3 2 0 0,-1 1 0 0,1 0 0 0,-4 0 0 16,2 3 0-16,-4-1 0 0,-1 1 0 0,-1-2 0 16,-2 5 0-16,-2-2 0 0,-3 1 0 15,-1-1 0-15,0 0 0 0,-1-1 0 0,-1 0 0 16,-3 2 0-16,-3-2 0 0,4-1 0 0,0-1 0 0,0-4 0 15,-3 0 0-15,3-2 0 0,1-1 0 0,0-2 0 16,0-6 0-16,1 1 0 0,-1-1 0 0,4-7 0 16,0-2 0-16,1-2 0 0,4-9 0 15,-4 4 0-15,7-6 0 0,-2 1 0 0,3 0 0 0,0 4 0 16,1 1 0-16,-4 3 0 0,4 4 0 0,-1 0 0 16,0 4 0-16,1 0 0 0,-2 2 0 0,-2 3 0 15,-1 0 0-15,5 2-61 0,-5 0-442 0,0 2-65 16,4 0-77-16,-4 3-424 0,0-4-1159 0,0 4 513 15</inkml:trace>
  <inkml:trace contextRef="#ctx0" brushRef="#br0" timeOffset="89765.58">5588 12582 3637 0,'0'0'428'15,"-4"-7"-73"-15,3 2 15 0,1 1 6 0,0 0-41 16,0 4-28-16,0-10-37 0,1 3-21 0,2-1-29 15,2 0 2-15,-1 1-7 0,-2 0-10 0,5 0-18 16,-5 0-16-16,5 2-16 0,0-1-17 0,0 1-13 16,-2-1-9-16,4 0-15 0,-1 6-92 0,-1 0-9 15,2-1 0-15,-2 2 0 0,3 2 0 0,-1 5 0 16,0-1 0-16,-3 5 0 0,4 1 0 0,-5 1 0 16,-2 2 0-16,-2 0 0 0,2 2 0 0,-6 0 0 15,3 0 0-15,0 1 0 0,-1-2 0 0,0-7 0 16,-2 4 0-16,2-4 0 0,1-1 0 0,2 0 0 15,-3-4 0-15,2 1 0 0,1-2 0 0,-1-2 0 16,4 0 0-16,-1 0 0 0,-4-2 0 0,15-3 0 16,-5 1 0-16,2 0 0 0,2-2 0 0,-4-1 0 15,5 3 0-15,1-3 0 0,-1 1 0 0,-2 2 0 16,1 1 0-16,-2 1 0 0,-2-1 0 0,-1 2 0 16,-2 1 0-16,0 1 0 0,-2 0 0 0,0 2 0 15,-2 1 0-15,0 1 0 0,-1 1 0 0,-2 1 0 16,-4 2 0-16,0 1 0 0,0 0 0 0,-1-1 0 15,-3 3 0-15,-2-1 0 0,3 4 0 0,-2-2 0 16,2-1 0-16,0-3 0 0,4-1 0 0,-3-1 0 0,2 1 0 16,0-4 0-16,0-2-247 0,4 0-171 15,-4-3-70-15,4-1-78 0,0 0-513 0,7-11-1169 16,-2 3 518-16</inkml:trace>
  <inkml:trace contextRef="#ctx0" brushRef="#br0" timeOffset="90098.81">6039 12306 365 0,'-1'-7'485'0,"-3"2"10"0,-1 1-7 0,1 2-15 15,-6 3-10-15,1 3-11 0,0-2-26 0,-1 4-18 0,-2-1-23 16,3 4-19-16,1 0-20 0,3 2-28 0,-1 0-23 16,2 1-17-16,3-1-24 0,2 3-23 15,1-2-21-15,7 1-16 0,1 0-22 0,4-1-12 16,3-2-17-16,-1 0-16 0,6-5-13 0,6 3-8 15,-6-2-10-15,6-2-12 0,-1 2-8 0,-6-2-9 0,0-1-8 16,-2 0-8-16,-5 1-47 0,-1 1-4 0,-2-1 0 16,-3 1 0-16,1 1 0 0,-4 0 0 0,-1 1 0 15,1 1 0-15,-5 0 0 0,-2 2 0 16,-2 1 0-16,-4-1 0 0,0 4 0 0,-3-1 0 0,-1 0 0 16,0 1 0-16,0-2 0 0,-3 3 0 0,-2-4 0 15,3-1 0-15,-1 1 0 0,3-4 0 0,1-1 0 16,-2-1-243-16,3-3-140 0,2 0-81 15,-3-4-85-15,4 0-83 0,-2-3-355 0,2-2-1069 0,3-4 473 16</inkml:trace>
  <inkml:trace contextRef="#ctx0" brushRef="#br0" timeOffset="90333.03">6066 12423 3356 0,'-1'-7'438'16,"0"2"-82"-16,1-2-62 0,-3 4 57 0,2-2-13 15,-2 2-29-15,3 3-27 0,-1-4-16 0,1 4-32 16,1-10 15-16,3 6-4 0,1-2-2 0,3-3-5 15,7-1-10-15,1 0-11 0,7-5-10 0,1 2-25 16,1-3-24-16,-2-2-158 0,3 6 0 0,2-3 0 16,-5 0 0-16,4 4 0 0,-10 2 0 0,0 0 0 15,-6 2 0-15,-1 1 0 0,0 3 0 0,-2-2 0 16,-3 1 0-16,1 3 0 0,-2-1 0 0,-1-1 0 16,-3 3 0-16,0 0 0 0,0 0 0 0,0 0 0 15,0 0 0-15,0 0 0 0,2 10 0 0,-2-10 0 16,-5 6-214-16,1-1-343 0,2-2-134 0,-3 2-431 15,-1 0-1215-15,1 0 538 0</inkml:trace>
  <inkml:trace contextRef="#ctx0" brushRef="#br0" timeOffset="92332.12">7645 16043 402 0,'-2'-6'525'0,"1"1"-14"0,0 0-37 16,1 5-44-16,-2-6-40 0,2 6-28 0,0 0-18 16,0 0-18-16,0 0-19 0,0 0-13 0,4 24-9 15,-1-10-15-15,-1 6-7 0,2 4-13 0,5 2-24 16,-2-3 1-16,3 2-22 0,2-1-20 0,3-1-13 16,1-3-12-16,-3-5-13 0,2-2-13 0,2 0-9 15,1-2 10-15,0-5-8 0,-3-1 7 0,3-1 10 0,-4-3-8 16,3-6-2-16,-3 1 5 0,1-3-2 15,-4-1-46-15,1-5-91 0,-3-2 0 0,1-1 0 16,-5-1 0-16,-1-1 0 0,0 2 0 0,-4-4 0 16,-3 0 0-16,0 2 0 0,-3-1 0 0,-4 2 0 15,-1 1 0-15,-6-4 0 0,-5 5 0 0,3 4 0 16,0 3 0-16,0 2 0 0,-3 2 0 0,4 6 0 16,-1 3 0-16,5 1 0 0,0 0 0 0,2 6 0 15,6-1 0-15,1 5 0 0,4 9 0 0,2-6 0 16,7-2-254-16,-2 0-310 0,8 0-112 0,0-3-441 15,0-5-1208-15,4 1 534 0</inkml:trace>
  <inkml:trace contextRef="#ctx0" brushRef="#br0" timeOffset="92516.32">8212 15965 199 0,'0'0'571'0,"4"-4"-10"0,-4 4-28 0,1-5-47 16,-1 5-49-16,1-3-46 0,-1 3-37 0,3-4-56 16,-3 4-63-16,4-4-63 0,-4 4-73 0,5-2-81 15,-1 1-102-15,-4 1-98 0,6-5-126 0,-6 5-322 16,4-2-683-16,-4 2 302 0</inkml:trace>
  <inkml:trace contextRef="#ctx0" brushRef="#br0" timeOffset="92948.62">8378 15722 3139 0,'-4'-6'234'0,"2"0"4"0,-1-1 0 0,2 2 33 15,2-2-14-15,-1-4-22 0,1 3-21 0,3-2-16 16,5-5-8-16,-1 1-4 0,3 1-3 0,1 0-13 16,3-1-8-16,-3 3-17 0,3-1-11 0,-1 1-15 15,3 2-10-15,-6 1-9 0,1 2-8 0,0 3-12 16,1 2-11-16,0 4-4 0,-4 0-11 0,-1 5-5 15,-2-1-5-15,2 4-6 0,-3 3-4 0,-4 2-1 16,0 2-4-16,-1 0-2 0,-1 0-3 0,0 0-1 16,-2-1 9-16,1-4 13 0,2 0 3 0,-5-1 12 15,3-2-9-15,1 0-8 0,0-2 1 0,0-3 7 16,1-1-6-16,1 1 8 0,1-3-7 0,2 0-7 16,-4-2-4-16,16-2 0 0,-5-1-6 0,3-1 1 15,3-3-1-15,2 0-9 0,-1 0-5 0,0 1 0 16,1 1 5-16,-2 2-8 0,-4 0 6 0,-1 2-11 15,3 2 0-15,-6 1 8 0,3 2-8 0,-1 1-3 16,-4 0-5-16,-1 3 1 0,1 2 10 0,-4-1-4 16,1 2 0-16,-3 2 6 0,-1 2 2 0,-1 1 8 15,-4 0 0-15,-1 3-7 0,-1-2 6 0,-2 0-4 16,-2 0-12-16,-1-2-1 0,2 0-4 0,-1-2-30 16,-1 2-36-16,1-4-42 0,2-3-59 0,-3 1-65 15,2-3-81-15,5-2-96 0,-3-4-108 0,2 0-542 16,-1-3-1146-16,1-3 508 0</inkml:trace>
  <inkml:trace contextRef="#ctx0" brushRef="#br0" timeOffset="93317.01">8869 15527 3125 0,'5'-10'307'16,"0"2"-74"-16,3-4 25 0,-2 5-22 0,3-8-20 15,3 2-30-15,2-3-31 0,-1 3-18 0,7-7-21 16,-1 4-5-16,3-1-13 0,-6 7-8 15,1 0-9-15,-2 2-10 0,-2 3-4 0,0 1-10 0,-4 4-3 16,-3 0 4-16,-6 0 10 0,13 4 2 0,-12 3 0 16,3 1 6-16,-5 4 1 0,-2 5 11 0,3-1 7 15,-2-4 8-15,-3-1 15 0,1 5 5 0,0-3 5 16,4-2 2-16,-4-1 2 0,4 1-18 0,-1-7 1 16,1 3-3-16,1 1-16 0,-1-6 11 15,4 3-15-15,1-2-10 0,8 0-4 0,-4-3-15 0,4 0-4 16,1-1-8-16,0-1-4 0,4-1-3 0,1 1-6 15,-3-1-7-15,0 3-3 0,-4 1-7 0,1 1 6 16,1 0-6-16,-2 4 1 0,-1-1-13 0,-3 2-9 16,0 3 0-16,-3-2 0 0,-4 3 0 0,-1 2 0 15,0-1 0-15,0 4 0 0,-5 1 0 0,-3 1 0 16,-1 0 0-16,-5 3 0 0,4-4 0 0,-10 6 0 16,2-2 0-16,-1 0 0 0,-2-1 0 0,1-2 0 15,3-5-391-15,2 2-222 0,-2-2-586 0,2-5-1296 16,2-2 573-16</inkml:trace>
  <inkml:trace contextRef="#ctx0" brushRef="#br0" timeOffset="94132.74">10571 12169 396 0,'4'-7'558'0,"-3"0"-15"0,4-3-4 0,-1 4-16 0,-3 3-13 15,2-4-31-15,2 4-15 0,-4 2-15 0,-1 1-22 16,0 0-8-16,12 4-16 0,-7 3-15 0,-1 2-14 16,-3 2-20-16,3 7-17 0,-5 0-9 0,2 13-29 15,4 0-18-15,-5 3-161 0,3 0-120 0,1 1 0 16,-3-2 0-16,0 2 0 0,-1-3 0 0,4 2 0 15,0-3 0-15,-2 0 0 0,1-3 0 0,1-2 0 16,-1 0 0-16,0-6 0 0,1-5 0 0,1 0 0 16,0-3 0-16,-1-3 0 0,0 0 0 0,-2-4 0 15,3-2-260-15,-2-2-394 0,2 0-560 0,-5-1-1313 16,15-8 582-16</inkml:trace>
  <inkml:trace contextRef="#ctx0" brushRef="#br0" timeOffset="94316.58">10874 12537 275 0,'-4'-2'488'16,"-1"-1"30"-16,-1 0 14 0,-2 1 2 0,3 0-1 0,-3-1-10 16,3 0-15-16,5 3-10 0,-11-2-13 0,7 1-21 15,4 1-31-15,-7-4-36 0,7 1-39 16,0 3-37-16,0-6-31 0,0 6-44 0,4-7-58 16,-1 4-57-16,1 1-82 0,-2-2-85 0,3 1-112 0,-1-3-110 15,1 1-113-15,-1 3-117 0,4-6-124 0,1 2-365 16,-3 2-1057-16,3-4 467 0</inkml:trace>
  <inkml:trace contextRef="#ctx0" brushRef="#br0" timeOffset="94748.63">11038 12175 78 0,'-7'-3'539'16,"6"-4"4"-16,-3 0-9 0,3 2-21 0,1-5-34 15,2-1-28-15,5 1-27 0,4-3-37 0,-2 1-30 16,7 0-36-16,1 3-30 0,1-2-27 0,2 2-28 16,-1 3-20-16,-1 0-27 0,-1 3-14 0,1-1-21 15,-5 4-7-15,-3 0-26 0,3 4-15 0,-8-1-12 16,3 3-11-16,-4 2-10 0,-3 0-3 0,-1 4-12 16,-1-1 2-16,-3 4-15 0,-1 0 1 0,-3 1 1 15,3-3-7-15,-3 1 0 0,2-3 13 0,2-1 0 16,0-1 2-16,0-1 6 0,3-3-5 0,1 1 1 15,0 0-2-15,0-2-1 0,0-4-3 0,9 2-12 0,0 0 1 16,1-2 3-16,3 0-7 0,0-2-9 16,6 2-7-16,0-1 18 0,0 0-22 0,1 1-10 15,-1 0 1-15,-6 1-8 0,-1 2 2 0,2-1-1 16,-1 3-2-16,-3 0-1 0,-2 3 3 0,-3 0-5 0,0 3 2 16,-3-3 3-16,0 6-5 0,-6-1 4 15,3 0 6-15,-7 0-7 0,1-1 3 0,-5 2 5 16,-1 0-9-16,-2-2 10 0,1 1-16 0,-3 0-29 15,1-4-34-15,0 0-47 0,1 0-59 0,4-2-63 0,3-3-71 16,3-1-64-16,-2 1-95 0,5-4-98 0,2 0-358 16,0 0-1004-16,0 0 446 0</inkml:trace>
  <inkml:trace contextRef="#ctx0" brushRef="#br0" timeOffset="95132.84">11609 11951 108 0,'1'-10'488'0,"-2"2"0"0,2 0 0 0,0-1-21 16,1 2-26-16,2-3-25 0,1-1-17 0,4 2-28 15,2-5-32-15,2 3-37 0,1 0-25 0,1 3-26 16,3-1-29-16,1 3-23 0,-6 3-18 0,0 1-22 16,1 2-11-16,-1 2-20 0,-3 0-11 0,-1 2-12 15,-4 6-13-15,2-3-7 0,-5 4-12 0,-2 1-5 16,0 0-7-16,-2 4-5 0,-2-1-5 0,-2-3-7 15,1 4 5-15,0-4 9 0,-2-1-1 0,-1 1 3 16,2-3-5-16,2 0 1 0,1-2-4 0,3 0 7 16,3-3 3-16,2 1-12 0,4-1-4 0,3-2 4 15,3 0-10-15,5-1-6 0,8 2-2 0,-9-3-8 16,4 1-1-16,4-1-11 0,-5 1 8 0,-3 4-8 16,-1-2 4-16,-4 1-10 0,-1 1 2 0,-3 0-3 15,-2 0 0-15,-1 3-2 0,-4-1 5 0,-3 1-2 16,-1 2 5-16,-6 1-3 0,2-2 12 0,-5 1-1 15,1-1-1-15,-4 5 1 0,-1-1 4 0,-2-3-9 16,0 2-12-16,1-1-43 0,-2-2-54 0,-1 0-89 16,8-1-114-16,-3-2-135 0,4-3-175 0,2-2-394 15,1 3-1084-15,6-4 479 0</inkml:trace>
  <inkml:trace contextRef="#ctx0" brushRef="#br0" timeOffset="95283.06">12337 12136 659 0,'-6'1'622'15,"2"1"-62"-15,-4-2-70 0,-1 0-118 0,-2 0-162 16,2 0-184-16,1 0-230 0,3-3-253 0,-1-3-493 16,2 1 219-16</inkml:trace>
  <inkml:trace contextRef="#ctx0" brushRef="#br0" timeOffset="97032.97">12400 6407 298 0,'-5'-4'427'15,"1"0"8"-15,2 0-2 0,-2-2-3 0,1 3-12 0,1-1-10 16,-1-1-14-16,-1 3-14 0,3-2-5 16,-2 1-16-16,2-1-13 0,1 4-11 0,-5-5-20 15,5 5-13-15,-4-2-23 0,4 2-13 0,0 0-33 0,-1-5-21 16,1 5-24-16,0 0-10 0,0 0-32 0,0 0-3 16,0 11-13-16,1-4-8 0,-1-1-4 15,3 5-3-15,-2-1 0 0,3 5 7 0,-2 1-9 16,1 1-57-16,-2-1-56 0,3 1 0 0,0 2 0 0,4 5 0 15,-3 3 0-15,2-2 0 0,1 1 0 0,-2 0 0 16,1 0 0-16,0 3 0 0,5 2 0 0,-2-1 0 16,0 6 0-16,1-2 0 0,0 1 0 0,8 8 0 15,-10-10 0-15,6 15 0 0,2-2 0 0,-3 1 0 16,-1-3 0-16,2 1 0 0,3 3 0 0,-3-2 0 16,0-1 0-16,0 0 0 0,-4 4 0 0,-4-15 0 15,5 15 0-15,-4 1 0 0,-1-1 0 0,2 0 0 16,2-2 0-16,-2 1 0 0,-4-1 0 0,5-2 0 15,-2 1 0-15,-2 4 0 0,2-3 0 0,-3 1 0 16,0 1 0-16,3-3 0 0,1 0 0 0,-4 0 0 16,3 1 0-16,-6 3 0 0,2-2 0 0,0 3 0 15,0-3 0-15,0 1 0 0,-3 1 0 0,2-1 0 16,-2-1 0-16,0 3 0 0,2-2 0 0,-1-3 0 16,-2 1 0-16,4-1 0 0,-2-10 0 0,0 10 0 15,-1-11 0-15,3 13 0 0,-3-13 0 0,6 13 0 16,-5-12 0-16,2 12 0 0,-4-2 0 0,4-13 0 15,-2 14 0-15,0-11 0 0,0 10 0 0,-2-11 0 16,1 1 0-16,-1 11 0 0,2-11 0 0,-2-1 0 0,1 13 0 16,-1-15 0-16,0 2 0 0,3 11 0 0,-6-11 0 15,3 1 0-15,-1 11 0 0,-1-10 0 16,4 9 0-16,-2-10 0 0,-2 9 0 0,4-10 0 16,-1 12 0-16,0-11 0 0,1 10 0 0,-1-10 0 0,0 12 0 15,0-12 0-15,1 8 0 0,-2 3 0 0,-2-11 0 16,2-1 0-16,0 11 0 0,-1 1 0 15,-1-11 0-15,0 10 0 0,2 2 0 0,-2-1 0 0,0 3 0 16,1-5 0-16,2 2 0 0,1-1 0 0,-1 2 0 16,2-1 0-16,-3 3 0 0,3-2 0 0,-1 1 0 15,2-2 0-15,-3-1 0 0,1 5 0 0,1-2 0 16,2 4 0-16,-1 0 0 0,0 1 0 0,1 0 0 16,1 3 0-16,-2 1 0 0,2 1 0 0,-1-2 0 15,-1 1 0-15,0-1 0 0,5-3 0 0,-4 4 0 16,2-1 0-16,4 24 0 0,-6-28 0 0,3 0 0 15,2 7 0-15,-2-1 0 0,1-3 0 0,2 29 0 16,-7-28 0-16,5-1 0 0,-1 3 0 0,4 23 0 16,-5-26 0-16,-2 1 0 0,9 24 0 0,-8-26 0 15,3 5 0-15,-1 20 0 0,-4-24 0 0,7 26 0 16,-3-26 0-16,-1 0 0 0,0 3 0 0,-1 3 0 16,6 19 0-16,-6-22 0 0,5 24 0 0,-4-24 0 15,1 1 0-15,7 27 0 0,-2-3 0 0,-4-1 0 16,-3-24 0-16,11 24 0 0,-11-1 0 0,7-2 0 15,-3 2 0-15,-3-22 0 0,5 25 0 0,-5 1 0 16,-1 1 0-16,2-5 0 0,2-1 0 0,-2 3 0 16,2-3 0-16,0 2 0 0,-6 3 0 0,5-5 0 15,0 3 0-15,-4 5 0 0,1-2 0 0,-2-5 0 0,0 2 0 16,-2-2 0-16,-2 2 0 0,2 4 0 0,-4-3 0 16,4-2 0-16,2 3 0 0,-7-3 0 15,0-24 0-15,0 27 0 0,-1-26 0 0,0 28 0 16,-1-32 0-16,-6 26 0 0,9-23 0 0,1-3 0 0,-4-1 0 15,4 4 0-15,-2-5 0 0,3-2 0 0,3-4 0 16,-6-14 0-16,3 2 0 0,-2-3 0 0,4-3 0 16,-2-1 0-16,1-4 0 0,-1-4 0 0,2-7 0 15,-1-2 0-15,0-1 0 0,1-4 0 16,-2-3 0-16,2-1 0 0,-2-3-197 0,0 0-578 0,0 0-429 16,-5-29-1303-16,2 9 577 0</inkml:trace>
  <inkml:trace contextRef="#ctx0" brushRef="#br0" timeOffset="98282.08">14138 6371 3964 0,'1'-11'380'16,"1"0"-108"-16,-2 1 4 0,-2 0 49 0,2 2 27 16,0 1-3-16,2 2-24 0,-4-1-44 0,1 2-39 15,1 1-19-15,0 3-20 0,0 0-13 0,0 0 16 16,-4 14 9-16,4 4 1 0,0 7-44 0,1 6-172 16,2 1 0-16,-3 1 0 0,5 2 0 0,0 1 0 15,5 8 0-15,-3 3 0 0,1-14 0 0,-2-2 0 16,2 4 0-16,1-5 0 0,0 1 0 0,1-5 0 15,-3-2 0-15,-1-7 0 0,-3-3 0 0,1-4 0 16,0 0 0-16,-3-2 0 0,-1-4 0 0,2-2 0 16,-2-2 0-16,0 0 0 0,0 0 0 0,-14-8 0 15,10-2 0-15,-5-3 0 0,-1-4 0 0,2-7 0 16,-1-4 0-16,0 0 0 0,5-7 0 0,-2-9 0 16,1-2 0-16,2-5 0 0,3-4 0 0,3 1 0 15,-2-2 0-15,3 3 0 0,1 5 0 0,-3 12 0 16,2 1 0-16,3 7 0 0,-2 3 0 0,0 6 0 15,-1 1 0-15,3 3 0 0,2 5 0 0,4-6 0 0,-1 7 0 16,4-1 0-16,3 6 0 0,2-2 0 0,-1 4 0 16,7 0 0-16,1 0 0 0,-6 8 0 15,-3 0 0-15,0-2 0 0,-1 4-150 0,-3 3-355 16,-7 0-40-16,0 0-44 0,-7 5-478 0,-5 2-1157 0,-6 5 512 16</inkml:trace>
  <inkml:trace contextRef="#ctx0" brushRef="#br0" timeOffset="98432.97">14165 6513 301 0,'-26'23'243'0,"5"-3"23"15,8-4-5-15,1-2 8 0,5-2 18 16,0-3 33-16,6-2 26 0,1-3 19 0,4 2 15 0,1-3-1 16,5-1-7-16,3-2-16 0,6 0-26 0,0-3-21 15,9-2-27-15,1-3-18 0,1-1-30 0,2 1-29 16,4-4-42-16,0 1-64 0,-2 0-77 0,1-1-94 16,-1 0-89-16,-2 2-94 0,-1 1-76 0,-2-2-76 15,-2 2-65-15,-5 0-255 0,-4 3-785 0,1 0 348 16</inkml:trace>
  <inkml:trace contextRef="#ctx0" brushRef="#br0" timeOffset="98848.47">14694 6447 875 0,'4'-2'186'0,"-3"-1"43"16,-1 3 26-16,0-6 17 0,0 6 40 0,0-4 20 16,0 4 19-16,-8-2 7 0,8 2 1 0,-10 5-3 15,3 1 1-15,0 1 7 0,-2 2 2 0,1 6-11 16,-2 1-1-16,3 2-7 0,-2 7-12 0,1-1-20 16,-1 2-19-16,7 0-25 0,0 0-24 0,2 1-26 15,2-7-19-15,4 3-24 0,0-4-80 0,1-1-98 16,2-4 0-16,3 3 0 0,4-6 0 0,-3 1 0 15,3-5 0-15,-3-2 0 0,2-1 0 0,-3-4 0 16,-1-3 0-16,1-2 0 0,-2-1 0 0,0-2 0 16,-3-2 0-16,2-3 0 0,-2-3 0 0,0-1 0 15,-4 0 0-15,4-10 0 0,-3 3 0 0,0 4 0 16,-1-4 0-16,1 0 0 0,1 6 0 0,-4-1 0 16,3 3 0-16,0 5 0 0,0 0 0 0,1 4 0 15,3 0 0-15,-1 2 0 0,1 3 0 0,5 1 0 16,1 4 0-16,4 3 0 0,1 4 0 0,4 2 0 15,3 1 0-15,-2 5 0 0,0-2 0 0,-1 2 0 16,-4 0 0-16,-5-5 0 0,-1 3 0 0,1-2 0 0,-5 1 0 16,0 0 0-16,-4-3 0 0,-4 0 0 0,2 0 0 15,-3-2 0-15,-3-1 0 0,2-2 0 16,-5-2 0-16,2 0 0 0,-1-2 0 0,1-1 0 16,4-2 0-16,-13-4 0 0,7-2 0 0,2 1 0 0,2-7 0 15,2-1 0-15,2-4 0 0,2-2 0 0,11-11 0 16,3-13 0-16,8 0 0 0,-2-6 0 15,8-1 0-15,14-23-53 0,-8 25-739 0,22-18-433 16,-12 28-1326-16,5 7 587 0</inkml:trace>
  <inkml:trace contextRef="#ctx0" brushRef="#br0" timeOffset="99066.11">16235 6060 363 0,'0'0'547'0,"0"0"24"0,0 0 17 16,-9-7 16-16,2 6 8 0,-1 0-9 0,8 1-27 15,-13 1-36-15,9 1-31 0,-1 3-19 0,-1 4-12 16,2 1-19-16,0 4-26 0,4 5-18 0,2 4-24 16,0 3-379-16,1 0-12 0,7 4 0 0,-3-3 0 15,5 1 0-15,2 1 0 0,-4-1 0 0,4 0 0 16,-1 0 0-16,-1-5 0 0,-1 4 0 0,-3-11 0 16,0 1 0-16,-3 0 0 0,-2-4 0 0,0-2 0 15,-1 1 0-15,-4-2 0 0,2-5 0 0,-4 0 0 16,-2-2-471-16,-2-2-816 0,8-1-1394 0,-14-5 617 15</inkml:trace>
  <inkml:trace contextRef="#ctx0" brushRef="#br0" timeOffset="99265.35">16161 6182 106 0,'-5'-26'410'0,"-3"2"12"16,2 6 20-16,2 0 39 0,0 4 39 0,0 3 14 16,1-1 3-16,-1 2 6 0,0 0-5 0,3 0-14 15,1 2-24-15,1-2-29 0,0 3-36 0,7 0-31 16,-2-2-24-16,6 2-36 0,3-1-33 0,3-1-36 15,1 2-261-15,5-4-14 0,3 4 0 0,3 0 0 16,-3 2 0-16,2 4 0 0,0-4 0 0,0 4 0 0,-8 1 0 16,-2 1 0-16,-2 2-306 0,-3 0-104 0,-4 2-43 15,-1 4-60-15,-1-4-39 0,-4 9-442 16,-8 1-1075-16,-4 2 476 0</inkml:trace>
  <inkml:trace contextRef="#ctx0" brushRef="#br0" timeOffset="99416.19">16349 6202 685 0,'-17'22'190'0,"-1"-3"39"0,7-7 12 16,2-1 27-16,3 2 36 0,-1-3 28 15,5-2 26-15,-2-1 19 0,0-1 22 0,7-1 15 16,-2-2-8-16,5 0 13 0,2-2-13 0,1-1-15 0,4 0-21 16,5-1-31-16,1-4-38 0,0 0-29 0,8-2-24 15,-7 0-43-15,11 0-61 0,-2-4-67 0,-2 1-93 16,-6 7-90-16,-2 1-100 0,0-2-98 0,-8 1-76 16,0 1-76-16,1 0-79 0,-5 3-361 0,-1 0-969 15,-2 5 428-15</inkml:trace>
  <inkml:trace contextRef="#ctx0" brushRef="#br0" timeOffset="99615.97">16408 6542 285 0,'-12'13'373'0,"5"-4"36"0,-2 4 24 15,2-5 22-15,1 2 14 0,2-3 5 0,0-2-2 16,3 2 4-16,1-4-10 0,1 2 9 0,2-1-3 16,2-1-24-16,2 0-23 0,3-2-32 0,0-1-28 15,5 0-35-15,3-1-30 0,1-3-32 0,9-3-24 16,3 1-85-16,-3 0-159 0,1-1 0 0,2 0 0 15,-3-4 0-15,0 4 0 0,-10 1 0 0,4-1-134 16,-3 0-222-16,-2 3-115 0,-7-1-117 0,5 1-519 16,-6 2-1200-16,3-1 531 0</inkml:trace>
  <inkml:trace contextRef="#ctx0" brushRef="#br0" timeOffset="99766.48">17242 6604 253 0,'-5'6'683'0,"5"-6"-53"0,-2 4-30 16,2-4-41-16,-2 2-52 0,2-2-63 0,0 0-84 0,0 0-94 15,0 0-135-15,0 0-175 0,0 0-201 16,0 0-446-16,0 0-748 0,2 5 330 0</inkml:trace>
  <inkml:trace contextRef="#ctx0" brushRef="#br0" timeOffset="100283.05">13761 7627 32 0,'-36'-5'528'16,"3"0"21"-16,2-1 12 0,3 4 1 0,5 0-7 16,4-1 8-16,1 1-14 0,-1-1-8 0,7 3-11 15,-1-2-8-15,5 2-16 0,1 0-34 0,1-2-13 16,6 2-30-16,-10 0-33 0,6-2-15 0,4 2-325 15,0 0-56-15,0 0 0 0,33 2 0 0,0-6 0 16,21 1 0-16,42-4 0 0,5 4 0 0,10-10 0 16,9 3 0-16,12-2 0 0,11 2 0 0,10-4 0 15,12-2 0-15,6 1 0 0,8-3 0 0,2 1 0 16,0 1 0-16,-1 2 0 0,-6-1 0 0,-5-3 0 0,-16 4 0 16,-10-1 0-16,-15 1 0 0,-16 1 0 15,-45 3 0-15,-11 1 0 0,-19-1 0 0,-5 3 0 16,-11 1 0-16,-6 1 0 0,-6-1 0 0,-3 3 0 0,-2-3 0 15,-4 1 0-15,-2 0 0 0,-1 0 0 0,-2 0 0 16,1 2 0-16,0-1 0 0,4 4 0 16,-5-5 0-16,3 4 0 0,2 1 0 0,0 0 0 0,0 0 0 15,11 6 0-15,-1-4 0 0,-2 5 0 0,2-4 0 16,-5 1 0-16,4 2 0 0,-4-5 0 0,3 3-1366 16,-4-2-1478-16,-4-2 654 0</inkml:trace>
  <inkml:trace contextRef="#ctx0" brushRef="#br0" timeOffset="105482.96">14979 8856 58 0,'-4'-2'548'0,"-1"-1"-15"0,5 3-11 0,-4-2-35 16,4 2-33-16,0 0-3 0,-2 9-9 16,3 1-15-16,0 1-16 0,3 7-9 0,1 7-12 0,2 2-10 15,0-1-7-15,1 2-16 0,-3 0-16 0,4 6-11 16,-1 0-22-16,-1 0-23 0,1-2-20 16,0-1-24-16,0-1-55 0,-1-3-186 0,1 3 0 0,-2-5 0 15,0-5 0-15,-2 4 0 0,-1-8 0 0,-1-5 0 16,2-1 0-16,-4-2 0 0,3 0 0 0,-1-3 0 15,-2-3 0-15,0-2 0 0,0 0 0 0,0 0-128 16,-15-15-364-16,5 2-71 0,2-2-79 0,-4-10-419 16,-1 2-1150-16,-2-2 508 0</inkml:trace>
  <inkml:trace contextRef="#ctx0" brushRef="#br0" timeOffset="105716.31">14956 8956 127 0,'0'-5'429'0,"0"1"-1"0,1 0 11 16,-1 0 21-16,0 4 17 0,0-5-5 0,0 5-15 15,3-7-7-15,1 4-2 0,1-2-9 0,0 2-13 16,3-3-16-16,2 0-26 0,0 1-13 0,4-1-20 16,1-2-26-16,2 1-24 0,4 0-33 0,-2-2-20 15,7 0-28-15,2 0-20 0,-3 0-139 0,-2 5-61 16,4-3 0-16,-7 1 0 0,-2 3 0 0,0 0 0 0,-5 0 0 16,1 2 0-16,-4-1 0 0,0-1 0 15,-1 3 0-15,-4 0 0 0,3 1 0 0,-3 1 0 16,-1 1 0-16,1 0-117 0,-3 0-223 0,-2 2-42 15,3 2-58-15,-6 2-55 0,2-1-67 0,-5 1-415 0,2 0-1056 16,-4 2 468-16</inkml:trace>
  <inkml:trace contextRef="#ctx0" brushRef="#br0" timeOffset="105949.76">15114 9164 218 0,'-11'11'381'15,"3"0"17"-15,3-4 20 0,-3 2 11 0,3-3-9 16,0 0-5-16,2-3 0 0,-1 2-5 15,2-1 1-15,1 1 1 0,1-5-7 0,4 2-24 0,1-1-26 16,-5-1-31-16,19-2-26 0,-6-2-28 0,6 0-28 16,4-2-22-16,4 1-26 0,1-5-30 0,-1 0-47 15,2-3-56-15,0 4-40 0,-4 0-42 0,-5 4-31 16,-2-1-38-16,0 2-28 0,-6 0-35 0,-1 0-31 16,-2 3-31-16,-1 0-29 0,-3 0-19 0,-5 1-24 15,0 0-37-15,0 0-28 0,0 0-14 0,-9 11-22 16,4-8-38-16,-12 7-224 0,7-3-703 0,-3 6 311 15</inkml:trace>
  <inkml:trace contextRef="#ctx0" brushRef="#br0" timeOffset="106166.28">15167 9432 287 0,'-8'16'334'0,"3"0"21"16,1-4 23-16,0 0 15 0,3-1 12 0,1-1 10 16,0 0 21-16,0-1 2 0,1-1 3 0,6-4-4 15,-1 2-6-15,8-2-3 0,-1 0-15 0,6-4-22 16,2 0-21-16,0-3-24 0,7-2-28 0,1-1-27 15,1-1-30-15,2-1-27 0,0 0-25 0,1-2-29 0,-1 0-180 16,-2 2 0-16,-3 0 0 0,-6 0 0 16,-3 4 0-16,0-2 0 0,-5 0 0 0,-2 3 0 15,-3 2 0-15,-3-1-141 0,-1 0-148 0,1 1-66 0,-5 1-79 16,0 0-79-16,0 0-79 0,0 0-387 0,0 0-1058 16,0 0 468-16</inkml:trace>
  <inkml:trace contextRef="#ctx0" brushRef="#br0" timeOffset="106782.65">15522 8652 75 0,'-22'-18'385'0,"7"5"-18"15,-8-7-6-15,1 4-9 0,3 6-9 0,0-1-5 16,-5 2 2-16,3 1-7 0,-2 3-16 0,-5-1-6 16,7 3-6-16,-8 3-6 0,1 3-10 0,1 0-13 15,-1 2-8-15,0 4-9 0,1 1-7 0,2 3-6 16,-2 3-7-16,3 3-8 0,-1 3-5 0,4 4 4 16,-5 2-8-16,3 0 6 0,0 14 0 0,-4-2-7 15,9-7-4-15,3-2-4 0,-7 11 4 0,6 4-214 16,4-12-3-16,-1 12 0 0,6-11 0 0,3 16 0 15,0 0 0-15,4-4 0 0,3-13 0 0,0 16 0 16,10-4 0-16,-5-11 0 0,11 9 0 0,-1 1 0 16,-4-12 0-16,1-1 0 0,3 0 0 0,0 0 0 0,1 0 0 15,13 8 0-15,-10-14 0 0,-2 2 0 16,5-4 0-16,-1 1 0 0,4-5 0 0,0 2 0 16,0-2 0-16,4-3 0 0,-1-3 0 0,1 1 0 15,1-4 0-15,2-2 0 0,-1-2 0 0,2-3 0 0,-3-3 0 16,4-3 0-16,0 2 0 0,-2-5 0 15,1-3 0-15,-2-1 0 0,1 0 0 0,-2-2 0 16,-2-2 0-16,0-1 0 0,0 1 0 0,-1-3 0 16,-1-3 0-16,-1 3 0 0,-1-4 0 0,0-1 0 0,-3-1 0 15,-2-1 0-15,1 0 0 0,-2-3 0 0,1 0 0 16,-7-4 0-16,3-1 0 0,-2-1 0 0,-6 0 0 16,0-4 0-16,-1-10 0 0,-6 12 0 0,-1-15 0 15,-3 3 0-15,-5-4 0 0,-5 4 0 0,-4-1 0 16,2 13 0-16,-9-11 0 0,2 1 0 0,-2 1 0 15,-6 1 0-15,1 3 0 0,-3 0 0 0,-5 3 0 16,-1 3 0-16,-6 1 0 0,4 4 0 0,-11 3 0 16,3 6 0-16,-10 2 0 0,4 6 0 0,-3 3 0 15,-4 3 0-15,0 7 0 0,-9 5 0 0,6 5 0 16,-2 6 0-16,0-3-1366 0,0 1-1478 0,4 4 654 16</inkml:trace>
  <inkml:trace contextRef="#ctx0" brushRef="#br0" timeOffset="108565.9">14759 9945 33 0,'0'0'431'0,"-2"-4"10"0,-1 2 2 15,3 2-15-15,-4-4-24 0,4 4-27 0,0 0-31 16,0 0-19-16,0 0-9 0,0 0-9 0,-9 12-5 16,3-3 4-16,2 2-16 0,-1 3-2 0,-3 1-14 15,-1 8 3-15,-6 1-3 0,2 5-4 0,-3 1-10 16,0 3-5-16,-11 12-7 0,1 0-8 0,-4-1-10 15,-3-1-10-15,1 0-11 0,-8 1-10 0,-3 0-41 16,-1-2-160-16,1 0 0 0,2 2 0 0,-2-4 0 0,4 1 0 16,5-5 0-16,12-11 0 0,-2-1 0 0,6-2 0 15,5-7 0-15,3 0 0 0,6-5 0 16,-1-1 0-16,5-2 0 0,1-1 0 0,3-3 0 0,4 0 0 16,-2-2 0-16,3-1 0 0,0-2 0 0,0 0 0 15,1-1 0-15,1 0 0 0,-4 0-459 0,-1-2-191 16,-2 2-531-16,1 0-1278 0,-2 2 565 15</inkml:trace>
  <inkml:trace contextRef="#ctx0" brushRef="#br0" timeOffset="108881.98">13968 11083 528 0,'3'-5'558'0,"-2"0"0"16,0 0-16-16,0 3-23 0,-1 2-35 0,3-4-30 16,-3 4-24-16,0 0-2 0,0 0 4 0,1 14-16 15,1 1-20-15,-2 3-6 0,0 1-15 0,-3 10-17 16,2 1-24-16,-2 1-19 0,3 4-24 0,-1-3-21 16,1 0-157-16,0 1-113 0,0 2 0 0,1 1 0 15,0-1 0-15,2-2 0 0,-2-2 0 0,1 1 0 16,0-4 0-16,1-9 0 0,-1-1 0 0,0-1 0 15,0-5 0-15,-1-1 0 0,1 0 0 0,-1-4 0 16,0 0 0-16,-1-4 0 0,0-3 0 0,0 0 0 16,0 0 0-16,0 0 0 0,-2-23-369 0,0 5-161 15,0-7-35-15,-1 2-30 0,1-5-427 0,-5-1-1108 0,3-2 491 16</inkml:trace>
  <inkml:trace contextRef="#ctx0" brushRef="#br0" timeOffset="109182.07">13946 11298 1423 0,'-2'-30'45'15,"0"2"43"-15,-1 4 48 0,-2 6 38 0,2 0 39 16,1 6 28-16,-1 0 43 0,0 1 26 0,2 2 27 0,0 4 4 15,0-1 2-15,-1 1-4 0,1 2-13 0,1-1-19 16,0 4-8-16,0 0-12 0,0 0 10 0,0 0-5 16,0 0-5-16,0 0-10 0,9 14-22 15,-5-4-1-15,3 0-14 0,1 1-20 0,4 3-11 0,2 0-14 16,0-1-23-16,6 4-172 0,-4-3 0 0,9 4 0 16,-2-2 0-16,1 0 0 0,-2-1 0 0,-4-3 0 15,-1-1 0-15,6 5 0 0,-7-3 0 0,0 2 0 16,-3-1 0-16,-1 0 0 0,-3 0 0 0,1 4 0 15,-3 0 0-15,-4 2 0 0,0-4 0 0,-3 4 0 16,-3-1 0-16,2 0 0 0,-4-2 0 0,-3-1 0 16,0-2 0-16,-1 2 0 0,-2-2 0 0,-1-1 0 15,0 2 0-15,-3-2 0 0,1-3 0 0,-3 0 0 16,2 1 0-16,-2-5 0 0,-1 0 0 0,4-3 0 16,0 1 0-16,0-3-471 0,1 1-107 0,2-2-89 15,-1-3-413-15,-1-3-1169 0,6-1 518 0</inkml:trace>
  <inkml:trace contextRef="#ctx0" brushRef="#br0" timeOffset="109665.1">14061 11010 222 0,'-14'-11'401'0,"0"4"-17"16,-4-2 2-16,4 4-8 0,-5 2 3 0,0 2-1 15,0 3-1-15,-2 2-2 0,1 4-8 0,-6 4 0 16,2 3-6-16,-3 5 0 0,2 3-3 0,-1 3-13 16,6 3-1-16,-6 11-27 0,3 1-15 0,9-8-4 15,-5 10-17-15,7-8-15 0,2 11-14 0,5-11-10 0,0 18-12 16,1-6-50-16,5 2-182 0,3-12 0 0,1 8 0 16,2-10 0-16,4-2 0 0,2 3 0 15,5-4 0-15,-4 0 0 0,9 0 0 0,0-8 0 16,1 1 0-16,4 0 0 0,3-4 0 0,0-1 0 0,1-4 0 15,0-3 0-15,2-2 0 0,-1-1 0 0,0-6 0 16,-1-2 0-16,3-1 0 0,-2-3 0 0,-1-2 0 16,0-6 0-16,0 1 0 0,-3-3 0 0,2-4 0 15,-3 1 0-15,2-3 0 0,-2-3 0 0,-4 0 0 16,-3-3 0-16,0-1 0 0,-2-1 0 0,-2-2 0 16,-2 0 0-16,-2 1 0 0,-4-4 0 0,0 1 0 15,-4-2 0-15,-2-3 0 0,-6 2 0 0,-1-4 0 16,-2 4 0-16,-7-13 0 0,-1 14 0 0,-8-12 0 15,-6 6 0-15,9 9 0 0,-4 1 0 0,-11-9 0 16,3 16 0-16,-10-7 0 0,10 10 0 0,-2 4 0 16,-1 0 0-16,-2 6 0 0,1 2 0 0,-3 4 0 15,6 0 0-15,1 1 0 0,11 2 0 0,-2 2 0 16,9-1 0-16,-1 3 0 0,7 1-292 0,1-1-1025 16,3 1-1426-16,3-6 630 0</inkml:trace>
  <inkml:trace contextRef="#ctx0" brushRef="#br0" timeOffset="111249.43">14587 12223 227 0,'-12'-5'422'0,"2"-2"1"0,0 0-5 16,-2 1-8-16,2-1-6 0,1 1-3 0,-1-3-8 15,1 6-6-15,0-2-3 0,0-1-2 0,4 2-18 16,-3 2-3-16,3 0-16 0,-1-1-11 0,1 0-13 16,2 1-23-16,3 2-15 0,-8-1-5 0,8 1-1 15,0 0 0-15,-1 9-1 0,4-5-3 0,1 7-20 16,-1 0-253-16,7 6 0 0,7 7 0 0,-2 1 0 15,2 1 0-15,6 5 0 0,9 7 0 0,3 0 0 16,0 2 0-16,6 3 0 0,1 0 0 0,21 16 0 16,-18-18 0-16,2-2 0 0,4 3 0 0,19 11 0 15,-17-17 0-15,24 16 0 0,-24-18 0 0,23 12 0 16,-27-14 0-16,2 0 0 0,-2 3 0 0,0-4 0 16,-5-1 0-16,-12-8 0 0,-1-1 0 0,0-3 0 15,-7 0 0-15,-7-6 0 0,-1-1 0 0,-1-1 0 16,-6-2 0-16,2-2 0 0,-2-1 0 0,-3-2 0 15,-1 0 0-15,-1-1 0 0,0 0 0 0,-4-2 0 16,9 1 0-16,-9-1 0 0,6-4 0 0,-1 0 0 0,-3 1 0 16,1-2 0-16,0 1 0 0,-2-1-1366 0,3 1-1478 15,0 3 654-15</inkml:trace>
  <inkml:trace contextRef="#ctx0" brushRef="#br0" timeOffset="111731.4">16175 13192 66 0,'0'0'636'0,"-5"-2"-15"0,5 2-11 0,-9 1-12 16,9-1-40-16,-14 8-27 0,6-2-33 0,-1 6-25 0,-2 3-31 15,1 1-32-15,-3 11-31 0,2 1-24 0,0 1-30 16,5 1-24-16,-4 1-26 0,2 1-22 0,0 0-26 15,3 1-18-15,-4-4-23 0,4 0-16 0,0-4-102 16,2 3-68-16,2-7 0 0,-4-3 0 0,5-1 0 16,0-6 0-16,0-1 0 0,0-3 0 0,0-2 0 15,0-1 0-15,0-4 0 0,0 0 0 0,0 0 0 16,0 0 0-16,9-21 0 0,-5 10 0 0,-4-7 0 16,1-1 0-16,3-7 0 0,5-4 0 0,-3-2 0 15,-2 0 0-15,3-1 0 0,-2-3 0 0,2 1 0 0,-3-1 0 16,0 2 0-16,1 1 0 0,0 4 0 15,-3 5 0-15,0 9 0 0,-2 3 0 0,3 3 0 16,-3 1 0-16,3 4 0 0,0 1 0 0,-3 3 0 16,5 0 0-16,-5 0 0 0,12 12 0 0,-2-2 0 0,3 4 0 15,2 7 0-15,3 3 0 0,0-1 0 0,-3 2 0 16,4 2 0-16,-1-1 0 0,-1-2 0 0,-2 1 0 16,2-3 0-16,-3 2 0 0,-2-8 0 0,-3 1 0 15,3-2 0-15,-1 0 0 0,0-1 0 0,-4 1 0 16,0-5 0-16,-2 1 0 0,-1 0 0 0,0-4 0 15,-2 0 0-15,-2 0 0 0,0-4 0 0,0 1 0 16,0-4-42-16,-6 3-612 0,6-3-59 0,-13-1-418 16,3-5-1225-16,-3 3 543 0</inkml:trace>
  <inkml:trace contextRef="#ctx0" brushRef="#br0" timeOffset="111899.65">16101 13502 5 0,'-15'-2'465'0,"2"0"13"0,3 1 15 16,2 0 9-16,-1 1-4 0,4 0-17 0,5 0-30 15,-14-2-26-15,14 2-22 0,0 0-34 0,0 0-25 16,0 0-38-16,19-5-25 0,0 0-32 0,-2 1-22 16,2-1-36-16,10-5-52 0,-2 2-61 0,1-2-68 15,-2-1-79-15,1 2-85 0,-3-4-75 0,-5 4-82 16,-2 1-94-16,-2 0-117 0,-2-2-263 0,-5 2-849 16,-1-2 376-16</inkml:trace>
  <inkml:trace contextRef="#ctx0" brushRef="#br0" timeOffset="112399.59">16205 12892 155 0,'-18'-10'492'16,"-1"2"8"-16,-1 0-5 0,-9 0-19 0,8 5-14 15,0 0-1-15,-1-1-19 0,0 4-4 0,2 0-18 0,-2 2-2 16,2 1-18-16,-7 3-4 0,0 4 1 15,-1 5-17-15,0 5-13 0,1 2-7 0,-8 13-11 16,4 4-11-16,0-2-16 0,1 6-199 0,5 3-123 16,1 0 0-16,3 1 0 0,5 2 0 0,4 1 0 0,4-2 0 15,3-1 0-15,5 1 0 0,5-2 0 0,3-12 0 16,6 11 0-16,3-14 0 0,7 12 0 0,5-2 0 16,-7-12 0-16,13 6 0 0,2-2 0 0,-7-9 0 15,5-5 0-15,-2 1 0 0,0-1 0 0,1-2 0 16,-3-7 0-16,4 2 0 0,0 1 0 0,-3-6 0 15,-1 1 0-15,0-3 0 0,-1-2 0 0,-2-3 0 16,1-2 0-16,2 0 0 0,-3-3 0 0,1-4 0 16,1 1 0-16,0-4 0 0,2-1 0 0,-4-4 0 15,0-1 0-15,3-5 0 0,-4 3 0 0,-3-5 0 16,2-2 0-16,-2 1 0 0,-4-6 0 0,7-7 0 16,-9 10 0-16,-4-2 0 0,-1-3 0 0,-5-1 0 15,1-13 0-15,-7-1 0 0,-4 3 0 0,-7-1 0 16,-4 2 0-16,-5-2 0 0,-4 2 0 0,-3 0 0 15,-3-2 0-15,-6 2 0 0,-1 3 0 0,-6 4 0 16,-3 6 0-16,-3 3 0 0,1 5 0 0,-5 5 0 16,2 2 0-16,-4 3 0 0,2 3 0 0,13 4 0 15,3 1 0-15,0 2 0 0,3 2 0 0,10 0-1366 0,2 0-1478 16,3 0 654-16</inkml:trace>
  <inkml:trace contextRef="#ctx0" brushRef="#br0" timeOffset="114299.01">16350 9603 3099 0,'0'0'110'0,"-16"-5"9"0,12 0 2 15,0 1 27-15,-1 2 51 0,1-2-16 0,0-1-12 16,0 0-6-16,-2 2-5 0,2 0 19 0,-1 0 13 16,1 1 13-16,-1 0-1 0,1-1-11 0,4 3-2 15,-6-2-10-15,6 2-9 0,-4-1-6 0,4 1 0 16,0 0-6-16,0 0 23 0,0 0-16 0,4 10-4 15,0-5-3-15,-2 0-3 0,8 3-4 0,-4-4 3 16,1 2-15-16,2 2 0 0,-1-2 6 0,2-1-8 0,-1 2-139 16,0-3 0-16,1 2 0 0,-5-2 0 15,3-2 0-15,-4 0 0 0,0 1 0 0,1-1 0 16,-3 0 0-16,-2-2 0 0,0 0 0 0,0 0 0 16,0 0 0-16,0 0 0 0,0 0 0 0,-15-11 0 0,5 7 0 15,-3-2 0-15,-2-1 0 0,-1-1 0 0,-1 5 0 16,-3-3 0-16,1 0 0 0,-1 2 0 0,0 1 0 15,0 1 0-15,0 1 0 0,4-2 0 0,-4 4 0 16,8-1 0-16,-2 2 0 0,3-2 0 0,0 1 0 16,3 1 0-16,1-1 0 0,6 2 0 0,5 4 0 15,5 1 0-15,12 7 0 0,9-1 0 0,6 0 0 16,21 8 0-16,6-3 0 0,28 6 0 0,-2-1 0 16,-1-2 0-16,4 2 0 0,-6 1 0 0,3-4 0 15,-26-3 0-15,27 8 0 0,-1-2 0 0,-24-10 0 16,21 16 0-16,-25-12 0 0,22 12 0 0,-31-11 0 15,-3 1 0-15,2 1 0 0,-4 2 0 0,-15-8 0 16,-1 0 0-16,-7 0 0 0,1-1 0 0,-6-5 0 16,-4 1 0-16,-5-2 0 0,0 0 0 0,-2-3 0 15,-4 0 0-15,-3 0 0 0,4 0 0 0,-5-1 0 16,0 2 0-16,3-2 0 0,-3 3 0 0,0-3 0 16,1 1 0-16,0 3-161 0,3 0-464 0,0 2-107 15,8 0-381-15,4 0-1204 0,3 2 532 0</inkml:trace>
  <inkml:trace contextRef="#ctx0" brushRef="#br0" timeOffset="115033.05">18427 10597 22 0,'0'-12'428'0,"4"-1"6"0,-2-2-2 16,2 0 6-16,-4-2 1 0,3 0 9 0,-2 2-21 15,-1-2 0-15,0 2 3 0,0 4 1 0,0-1-2 16,0 2-8-16,0 2-13 0,-1 1-22 0,-2 2-28 16,-1 0-28-16,2 1-35 0,2 4-25 0,0 0-13 15,-13 9-12-15,8 1-17 0,-3 5-20 0,2 5-208 16,-2 5 0-16,3 1 0 0,1 3 0 0,-1-1 0 15,1 0 0-15,4 4 0 0,-3-1 0 0,3-4 0 16,0 2 0-16,0-4 0 0,-3 2 0 0,3-11 0 16,0 2 0-16,-2-5 0 0,2-2 0 0,0-2 0 15,0-3 0-15,2 0 0 0,-4-2 0 0,2-1 0 16,0-3 0-16,0 0 0 0,0 0 0 0,-7-14 0 0,3 3 0 16,0-5 0-16,2-2 0 0,-1-1 0 15,-4-6 0-15,2-3 0 0,-1 0 0 0,1-2 0 16,0-2 0-16,1 0 0 0,3-1 0 0,-3-1 0 0,3 2 0 15,2 2 0-15,2 2 0 0,-2 2 0 0,1 8 0 16,4 0 0-16,0 2 0 0,1 6 0 0,1 3 0 16,5 1 0-16,0 1 0 0,1 4 0 0,4 3 0 15,1 2 0-15,-1 3 0 0,1 3 0 0,-1 0 0 16,-1 3 0-16,-2 1 0 0,-3 1 0 0,-2 2 0 16,-4 1 0-16,-2-1 0 0,0 1 0 0,-4-1 0 15,-5-1 0-15,-2 2 0 0,-2-1 0 0,0 1 0 16,-1-4 0-16,-3-1 0 0,3-3 0 0,2-2 0 15,0-2 0-15,0 1 0 0,3-2 0 0,0-3 0 16,1 3 0-16,1-3 0 0,3-2 0 0,0 0 0 16,0 0 0-16,16-6 0 0,-4 2 0 0,1 1 0 15,4-2 0-15,1-1 0 0,-1 3 0 0,4-2 0 16,7 3 0-16,0-2 0 0,-9 4 0 0,2 2 0 16,-2-1 0-16,1 3 0 0,-2 1 0 0,2 4 0 15,-1 0 0-15,-3 1 0 0,1 2 0 0,-6 0 0 16,1 1 0-16,-1 2 0 0,-3-1 0 0,-3 3 0 15,-1-2 0-15,-4 2 0 0,0 0 0 0,-5-1 0 16,-4-2 0-16,1 1 0 0,-6 0 0 0,0-3 0 16,0 1 0-16,0-1 0 0,-4-4 0 0,1 1 0 0,1 0 0 15,-2-6 0-15,4-1 0 0,1 2 0 16,-1-4 0-16,1-2 0 0,3-1-107 0,1-4-453 0,0 0-74 16,4-1-515-16,5-5-1244 0,0-8 551 0</inkml:trace>
  <inkml:trace contextRef="#ctx0" brushRef="#br0" timeOffset="115465.38">18767 10101 161 0,'-10'-27'349'0,"-2"4"0"0,0 8 4 0,-1 1-8 16,-5 3 7-16,-1 3 11 0,-3 2-8 0,-9 3 3 16,1 4-7-16,-2 7-2 0,1 1-6 0,-1 7-6 15,-1 3 0-15,-12 9-2 0,17-3-2 0,-10 11-12 16,2 1-5-16,1 4-10 0,1 3-15 0,-1 1-10 15,6 0-15-15,-2 3-17 0,6 2-10 0,4-3-16 16,6 2-16-16,2-1-85 0,7 1-122 0,3 0 0 16,7-4 0-16,1-10 0 0,8 12 0 0,2-13 0 15,6 9 0-15,5-2 0 0,5-3 0 0,-9-10 0 16,16 4 0-16,-8-8 0 0,1-2 0 0,12 3 0 16,-10-9 0-16,4-2 0 0,0-2 0 0,12-1 0 15,2-4 0-15,-15-4 0 0,2-3 0 0,-1-2 0 16,1-1 0-16,-2-6 0 0,-3-2 0 0,1-4 0 15,0-1 0-15,-3-4 0 0,6-11 0 0,-10 5 0 16,-3-2 0-16,1-13 0 0,-4-3 0 0,-6 0 0 16,-2-5 0-16,-4-3 0 0,-8 2 0 0,-1-4 0 15,-6-1 0-15,-6-3 0 0,-2 1 0 0,-9 1 0 0,-4 4 0 16,-4 1 0-16,-3 7 0 0,-3 5 0 0,-5 6 0 16,-1 9 0-16,-7 7 0 0,-3 7 0 15,-3 8 0-15,1 5 0 0,0 8 0 0,8 4 0 16,-3 11 0-16,2 4 0 0,7 6 0 0,4 1-576 0,2 1-148 15,6 2-425-15,2 1-1244 0,9-10 550 0</inkml:trace>
  <inkml:trace contextRef="#ctx0" brushRef="#br0" timeOffset="116065.22">18207 11036 95 0,'8'-7'355'0,"1"-3"-14"0,-3 1-14 0,1 0-13 15,-2 0-4-15,4-1-3 0,-3 0-3 0,0 1-2 16,1-1-9-16,-3 3-3 0,2-2 2 0,-1 1 0 16,-2 2-7-16,-1-1-10 0,1 2-4 0,-2-1-18 15,0 0-15-15,1 5-19 0,-2 1-13 0,2-5-19 16,-2 5-24-16,0 0-3 0,0 0-9 0,0 0-12 15,0 0 7-15,-20 16-8 0,7-1 6 0,-4 6-9 0,-3 4 0 16,-4 4 4-16,-7 14 17 0,-5 1-9 16,0 3-6-16,-19 21 2 0,16-18-9 0,-17 23-3 15,-4 1-1-15,3 1-127 0,-8 0-3 0,3 1 0 16,-4 3 0-16,5 0 0 0,-3 0 0 0,-1-4 0 0,3 2 0 16,0-3 0-16,3-1 0 0,3 3 0 15,1-5 0-15,6 5 0 0,2-5 0 0,14-21 0 16,2 0 0-16,-2 3 0 0,-3-3 0 0,8-6 0 0,3-4 0 15,9-9 0-15,6-7 0 0,-3 0 0 0,6-9 0 16,2-3 0-16,3-2 0 0,-3-1 0 0,2-3 0 16,1 0 0-16,2-3 0 0,0-3 0 15,0 0 0-15,0 0 0 0,0 0 0 0,0 0 0 0,1-16 0 16,-1 6 0-16,-2 0 0 0,0-2 0 0,1 0 0 16,1 0 0-16,-1 0 0 0,-1 4 0 0,1-3 0 15,1 2-447-15,-1 4-106 0,1-3-100 0,-1 2-437 16,-1 0-1180-16,0 0 521 0</inkml:trace>
  <inkml:trace contextRef="#ctx0" brushRef="#br0" timeOffset="118332.9">15865 8947 145 0,'-7'0'289'0,"2"-1"-2"16,5 1-3-16,-10-1-5 0,10 1 4 0,-5-3-6 15,5 3-15-15,-4-3-9 0,4 3-4 0,-1-4-16 16,1 4-4-16,0 0-8 0,5-6-7 0,-1 4-11 15,1 1-7-15,0-1-6 0,0 0-10 0,0-1-8 16,5 2-9-16,-7 0-6 0,7 1-7 0,-5-1-9 16,3 0-2-16,0 1-9 0,2-1-1 0,0 1-7 15,-1 1 0-15,6 0-10 0,1 0-5 0,1 1 1 16,1 0-5-16,4 1-8 0,0 0-4 0,6-1-1 0,0 2-4 16,5 1-9-16,-1 0-3 0,0-2 0 15,5 1-8-15,3 0-2 0,12 3-6 0,1-3-1 16,-1 6 9-16,-3-4-13 0,2-1-12 0,0 2 4 0,1-1-3 15,-2 3-6-15,4-1 1 0,1-1-6 0,1 1-2 16,3 0 14-16,3 1 0 0,27 4 2 0,0 4-7 16,-23-9-11-16,27 1 9 0,-26-1-13 0,23 4-2 15,3 3-3-15,-5-3 3 0,-23-1 3 0,30 4 2 16,-4-3 4-16,1 0-3 0,1 2 6 0,4 2 5 16,-5 4-7-16,0-8 4 0,-1-1 0 0,4 0-6 15,-1-1-2-15,2 2 4 0,6 3-3 0,-3-2 0 16,2-1 6-16,-3 0-18 0,0-2-4 0,-6 1-1 15,7 0 6-15,2 0-3 0,-9-3-5 0,5 4-9 16,-4-1 0-16,-1 1 0 0,-1-5 0 0,-26 3 0 16,32 2 0-16,-6-3 0 0,-2 6 0 0,2-3 0 15,-26-4 0-15,32 4 0 0,-5 0 0 0,-5-1 0 16,-24-5 0-16,5 0 0 0,24 6 0 0,-30-5 0 16,5 1 0-16,-3-2 0 0,1 4 0 0,0-4 0 15,0 0 0-15,-5 1 0 0,-1-3 0 0,0 3 0 16,-6-1 0-16,-13-2 0 0,11 1 0 0,-15-2 0 15,-1 0 0-15,-3-1 0 0,-2-1 0 0,-2 2 0 16,-5-2 0-16,-5 1 0 0,1-1 0 0,-2-1 0 0,-2 0 0 16,-4 0 0-16,0 0 0 0,-2 0 0 0,-3 0 0 15,0 0 0-15,-6 0 0 0,11-1 0 16,-11 1 0-16,5 1 0 0,-5-1 0 0,0 0 0 0,0 0 0 16,5-2 0-16,-5 2 0 0,0 0 0 0,0 0 0 15,0 0 0-15,0 0 0 0,0 0 0 0,0 0-252 16,0 0-186-16,0 0-95 0,0 0-92 0,-9 11-433 15,8-9-1145-15,1-2 507 0</inkml:trace>
  <inkml:trace contextRef="#ctx0" brushRef="#br0" timeOffset="119782.73">21971 9838 45 0,'0'0'514'0,"0"0"-11"16,0 0-15-16,0 0-31 0,-12-2-23 0,12 2-4 0,2 7 5 15,-4 0-2-15,2 3-2 0,-2 5-5 0,1 4-11 16,-2 6-17-16,-1 0-11 0,2 3-10 0,-1 1-15 16,-3 2-19-16,5-1-19 0,-6 1-20 0,3 1-31 15,3-2-14-15,-2 1-106 0,-2-2-153 0,3 1 0 16,-3-3 0-16,1 0 0 0,1-7 0 0,3 0 0 15,-1-4 0-15,-3 1 0 0,4 1 0 0,-4-3 0 16,4-2 0-16,0-2 0 0,0-4 0 0,0-1 0 16,0 0 0-16,0-1 0 0,3-2 0 0,-3-3 0 15,0 0 0-15,0 0 0 0,0 0 0 0,0 0 0 16,1-23 0-16,-1 10-548 0,0-7-86 0,4-4-535 16,0-5-1265-16,0 0 560 0</inkml:trace>
  <inkml:trace contextRef="#ctx0" brushRef="#br0" timeOffset="120015.37">21952 9964 156 0,'-5'-10'348'0,"0"0"11"0,0 2 15 16,-2-2 30-16,3 3-1 0,-1-1-1 0,0 3-5 15,0 0-7-15,1 0-4 0,3 1-8 0,-2 1-8 16,2-1-21-16,1 4-17 0,-4-5-25 0,4 5 2 0,0 0-12 16,0 0-7-16,9-4-21 0,0 3-20 15,1 1-19-15,2-1-27 0,7 2-20 0,4-1-16 16,5-3-13-16,1 0-22 0,1 2-29 0,-1-3-29 15,2 1-39-15,-4-2-26 0,-4 3-43 0,-3-2-34 0,-3 1-36 16,-3 1-43-16,-4 1-32 0,-2 0-33 0,1 2-45 16,-4-1-41-16,-5 0-32 0,0 0-24 0,0 0-30 15,0 0-39-15,-21 13-35 0,6-6-345 16,-2 2-867-16,1 1 383 0</inkml:trace>
  <inkml:trace contextRef="#ctx0" brushRef="#br0" timeOffset="120216.23">21915 10154 217 0,'-8'8'367'0,"4"-1"22"16,2 0 19-16,-1-1 5 0,2-1 5 0,1 1 1 0,1-3 2 16,2 0-7-16,-1 1-15 0,5 0-21 0,3-3-20 15,0 0-16-15,9 0-15 0,0-1-34 0,1 0-19 16,1-1-32-16,7-1-17 0,-6 1-32 0,5-1-7 16,-8 1-44-16,2-2-46 0,-2 3-51 0,-1-1-58 15,-7 1-62-15,-3 0-69 0,3-1-69 0,-2 0-64 16,-1 1-54-16,-3 1-59 0,-5-1-67 0,9-1-388 15,-9 1-914-15,0 0 404 0</inkml:trace>
  <inkml:trace contextRef="#ctx0" brushRef="#br0" timeOffset="120749.42">22223 9707 357 0,'-13'-12'364'0,"0"2"-24"0,2 1-3 0,-3 1-12 16,-3 0 0-16,4 2-1 0,-6 2-8 0,2 0-6 15,-2 2-3-15,1 1-6 0,-5 5-2 0,-3-1-9 16,-1 3-7-16,-1 3-4 0,-2 1-13 0,2 3-9 16,0 4-7-16,2 0-12 0,-1 3-5 0,5 3-7 15,-1-1-5-15,-2 4 2 0,6 3-14 0,0 2-6 16,2 0-2-16,-3 10-11 0,3-9-7 0,8-1-5 15,0 2-7-15,0-2-6 0,8 3-145 0,-4-3-20 16,3 0 0-16,2 0 0 0,2-1 0 0,3 1 0 0,0 1 0 16,3-5 0-16,1 1 0 0,2 0 0 0,5-1 0 15,0-1 0-15,2-3 0 0,1 1 0 0,4-2 0 16,-1 0 0-16,4-4 0 0,-1 2 0 16,2-2 0-16,-3-3 0 0,7 0 0 0,-2-2 0 0,3 1 0 15,1-6 0-15,3-2 0 0,-2-1 0 0,0-2 0 16,3-2 0-16,-2 1 0 0,-2-4 0 0,3-1 0 15,-4 1 0-15,-2-6 0 0,-2 1 0 0,2-4 0 16,-5-1 0-16,0-2 0 0,-2-3 0 0,0 0 0 16,-3-3 0-16,-1-2 0 0,-5-2 0 0,3-3 0 15,-7-4 0-15,4-1 0 0,-5-14 0 0,-2 12 0 16,-2-13 0-16,-7-1 0 0,2 2 0 0,-2-1 0 16,-6 2 0-16,2-3 0 0,-7 0 0 0,-1 5 0 15,-4-3 0-15,4 15 0 0,-13-10 0 0,4 11 0 16,-7-7 0-16,1 10 0 0,0 5 0 0,-16-3 0 15,13 10 0-15,-5 4 0 0,-2 2 0 0,-11 3 0 16,11 3 0-16,1 6 0 0,1 6 0 0,0-2 0 16,2 6-120-16,2 3-515 0,1 0-605 0,4 2-1342 15,1 0 593-15</inkml:trace>
  <inkml:trace contextRef="#ctx0" brushRef="#br0" timeOffset="122365.45">18681 11265 48 0,'-11'-3'413'0,"2"-1"-1"16,0 0-2-16,0 2-1 0,4 0-10 0,0 0-18 15,-2 1-21-15,7 1-21 0,0 0-20 0,0 0-3 16,-10 5 3-16,10 1 8 0,5 1-10 0,-5 3 1 16,8 0-5-16,-2 6-6 0,2 0-13 0,6 6 0 15,4 3-11-15,-3-3-8 0,2 5-4 0,10 16-3 16,1-1-9-16,1 3-7 0,-1-1-6 0,7 2-204 16,-1 1-42-16,7 3 0 0,-1-2 0 0,16 17 0 15,-15-20 0-15,5-3 0 0,17 17 0 0,-20-18 0 16,2-2 0-16,-2 0 0 0,5 1 0 0,22 15 0 15,-28-18 0-15,0-4 0 0,3-1 0 0,-5 0 0 16,-2-2 0-16,-10-7 0 0,-1-1 0 0,-4-1 0 16,-3 0 0-16,-4-7 0 0,-2 0 0 0,-2-2 0 0,-1-1 0 15,-4-2 0-15,1-2 0 0,-4-2 0 16,1 1 0-16,-1-3 0 0,1 1 0 0,-1 0 0 16,-2-2 0-16,1 0 0 0,-1 1 0 0,-2-3 0 15,0 0 0-15,6 2 0 0,-6-2 0 0,0 0 0 0,11-4 0 16,-11 4 0-16,9-3 0 0,-5 1 0 0,2 0 0 15,-3 0 0-15,1-1 0 0,-2 0 0 16,2 0 0-16,-4 3 0 0,6-8 0 0,-6 4 0 0,0 0-381 16,0-1-921-16,0-3-1410 0,0 3 624 0</inkml:trace>
  <inkml:trace contextRef="#ctx0" brushRef="#br0" timeOffset="123149.38">20440 12295 329 0,'0'0'362'0,"-3"-5"-29"0,3 5-18 0,0 0-16 15,0 0-19-15,0 0-17 0,0 0-19 0,0 0 1 16,0 0 2-16,0 0 0 0,0 0-6 0,0 16-5 16,2-9-6-16,-2 2 12 0,2-5-15 0,-1 7-14 15,1-1-12-15,0 1-14 0,0-2-9 0,-1 2-12 16,1-2-8-16,0 1-6 0,0-3-5 0,-2 1-7 16,3-2-5-16,-2-1 3 0,0 1-9 0,1-3 18 15,-1 1 12-15,-1-4-7 0,4 2-10 0,-4-2-11 16,0 0 7-16,0 0-25 0,3-9-5 0,-3 1-6 15,2 2-5-15,-2-4-12 0,-2 0-4 0,0 1-1 0,-6 0-5 16,5-1-3-16,-1-2-5 0,-4 5-1 0,-1 0-6 16,-2 3-28-16,-6 0-32 0,3 2 0 0,-4 6 0 15,-4 2 0-15,-2 3 0 0,-1 7 0 0,1 4 0 16,1 5 0-16,-1 0 0 0,2 2 0 0,3 2 0 16,5 1 0-16,4 0 0 0,-3-1 0 0,8-1 0 15,4 2 0-15,2-4 0 0,3-2 0 0,5-8 0 16,1 1 0-16,9 2 0 0,-6-5 0 0,6-3 0 15,7 1 0-15,4-3 0 0,2-4 0 0,-1-3 0 16,-2 0 0-16,-3-4 0 0,5 0 0 0,-4-6 0 16,-7 2 0-16,0 1 0 0,-6-3 0 0,-3 0 0 15,0 0 0-15,-2 0 0 0,-4-1-362 0,0-1-143 16,-2 0-61-16,3-1-69 0,-6 0-386 0,1-1-1106 16,-1-1 490-16</inkml:trace>
  <inkml:trace contextRef="#ctx0" brushRef="#br0" timeOffset="123681.93">20569 12160 129 0,'-8'-16'407'0,"-4"0"-20"0,1 3-7 16,2-2-3-16,-3 1 4 0,1 1-13 0,-4 4-16 15,2-2-5-15,2 4-11 0,-5-2-10 0,4 4-14 0,-6 2-13 16,-1-1-10-16,-2 3 4 0,-6 5-25 0,6 0 0 15,-6 4-1-15,-1 3 5 0,2 2-6 16,-2 3-7-16,0 4-6 0,-7 12-9 0,7-6-7 16,3 2-5-16,-5 12-7 0,1-1-7 0,2 1-19 0,10-10-199 15,1 2 0-15,-2 11 0 0,5-12 0 0,4 4 0 16,-1 0 0-16,6-1 0 0,3 0 0 0,1 1 0 16,1-3 0-16,-1 1 0 0,5-1 0 0,3-3 0 15,-2 0 0-15,5 0 0 0,0 0 0 0,2-3 0 16,-2 0 0-16,1 0 0 0,2 1 0 0,2-2 0 15,1 0 0-15,3-1 0 0,2-2 0 0,-3-1 0 16,3-2 0-16,-3-7 0 0,2 4 0 0,3-1 0 16,0-4 0-16,-6-4 0 0,9 3 0 0,1-3 0 15,0-2 0-15,-1-1 0 0,4-2 0 0,-2-2 0 16,-2 0 0-16,1-3 0 0,1-3 0 0,0 2 0 16,-4-1 0-16,-3-2 0 0,5-3 0 0,-2-3 0 15,-4 4 0-15,2-6 0 0,1-3 0 0,-2 0 0 16,-3-1 0-16,0 0 0 0,-5-2 0 0,2-5 0 15,-5 3 0-15,3-4 0 0,-5-1 0 0,-1-2 0 0,-2-4 0 16,-2-2 0-16,-5-13 0 0,-7 1 0 16,2 0 0-16,-6-3 0 0,-6 2 0 0,-1 1 0 15,-7-1 0-15,-2 2 0 0,-5 1 0 0,-2 2 0 0,-5 3 0 16,0 11 0-16,-1 2 0 0,-7 5 0 16,3 2 0-16,12 7 0 0,-3 1 0 0,4 4 0 15,10 4 0-15,2 3 0 0,4 0-470 0,-3-1-818 16,11 2-1393-16,6 1 617 0</inkml:trace>
  <inkml:trace contextRef="#ctx0" brushRef="#br0" timeOffset="124631.87">21746 10659 249 0,'4'-5'276'0,"0"0"-10"0,1 0-9 16,-4 2 0-16,3 1-5 0,-2-2-4 15,1 1-4-15,-2-1-14 0,-1 4 1 0,4-3-2 0,-4 3-5 16,0-4-9-16,0 4-3 0,0 0-8 0,0 0-10 15,1-4-9-15,-1 4-5 0,0 0-11 0,0 0-14 16,0 0-2-16,0-3-4 0,0 3-1 0,0 0-7 16,0 0-3-16,0 0-1 0,0 0-7 0,4-4-6 15,-4 4-3-15,5-4-8 0,-5 4-9 0,7-2-8 16,-4-1-3-16,3 2-6 0,-4-1-6 0,3-3-2 16,3 1-4-16,0 2-3 0,-1-4-7 0,1 4-7 15,-3 1-1-15,0-2-3 0,2 0-9 0,-4 2 3 16,3-1-2-16,1-2-5 0,-4 3-7 0,-3 1-1 15,6-1 1-15,-6 1-6 0,8-1 1 0,-8 1-3 16,0 0 7-16,0 0 7 0,1 8 4 0,-1-8 3 16,-10 12-5-16,2 0 8 0,-2 2-3 0,-8 4 9 15,-2 6-2-15,-3 3 3 0,-11 9-3 0,1 4-4 16,-4 4-3-16,0 3 1 0,-13 20 0 0,8-19-7 0,-10 21 11 16,-1-2-13-16,14-19 6 0,-19 25-8 15,2-2-3-15,5-1 14 0,-2-4-15 0,2 3-4 16,0 0-29-16,1 2 0 0,3-2 0 0,11-19 0 15,-13 18 0-15,15-18 0 0,1-2 0 0,-3 0 0 0,4-1 0 16,2 0 0-16,-1-5 0 0,4 0 0 0,8-11 0 16,4 2 0-16,-3-4 0 0,5-1 0 0,-5-3 0 15,8-1 0-15,2-6 0 0,-2-2 0 0,5-2 0 16,-2-4 0-16,2-1 0 0,1-3 0 0,0 1 0 16,3-3 0-16,0-1 0 0,-4 0 0 0,5-3 0 15,-3 5 0-15,3-5 0 0,0 0 0 0,0 0 0 16,0 0 0-16,0 0 0 0,0 0 0 0,-3-11 0 15,3 11 0-15,0-4 0 0,0 4 0 0,2-7 0 16,-2 4 0-16,0 3 0 0,0-8 0 0,4 4-65 16,-4 1-565-16,1-1-113 0,3 0-383 0,-4 4-1220 15,5-9 541-15</inkml:trace>
  <inkml:trace contextRef="#ctx0" brushRef="#br0" timeOffset="125898.53">18695 8731 188 0,'-2'-24'406'0,"3"0"-1"15,-1-5-16-15,0 6 2 0,-1 3-4 0,2 1-10 16,0 0 4-16,1 1 5 0,-1 1-10 0,-1 1-13 16,0 1-9-16,1 4 1 0,2 0 1 0,-4 5-18 0,1-1-10 15,0 2-24-15,0 1-20 0,0 0-32 0,0 4-24 16,0 0-17-16,0 0-3 0,0 0 0 16,-3 19-5-16,2-1 2 0,-2 1-12 0,-1 8-78 15,2 2-115-15,0 0 0 0,1 3 0 0,-1 1 0 0,2-2 0 16,-2 1 0-16,2-2 0 0,0 0 0 0,0-3 0 15,0 2 0-15,-1-2 0 0,0-1 0 16,-3-6 0-16,3-1 0 0,0 1 0 0,-3-1 0 0,4-4 0 16,-3 1 0-16,3 0 0 0,-1-4 0 0,-2-2-129 15,3-2-446-15,0-2-84 0,0-3-479 0,4-1-1234 16,-4-2 546-16</inkml:trace>
  <inkml:trace contextRef="#ctx0" brushRef="#br0" timeOffset="126198.96">18908 8855 232 0,'1'-5'447'0,"1"3"17"16,-2-3 11-16,0 5 1 0,0-7-26 0,0 7-19 15,0-3-18-15,0 3-9 0,0 0-2 0,0 0-16 16,0 0 0-16,0 0-20 0,0 0-16 0,0 0-16 16,3 12-20-16,-3-12-19 0,0 6-26 0,0-3-28 15,1 0-19-15,-1-3-19 0,2 5-17 0,-2-5-19 16,0 0-15-16,0 3-26 0,0-3-126 0,0 0 0 15,0 0 0-15,0 0 0 0,0 0 0 0,0 0 0 16,11-7 0-16,-7 3 0 0,-2-1 0 0,0-1 0 16,0-1 0-16,0 1 0 0,-1-3 0 0,-1 2 0 15,1 1 0-15,-2-1 0 0,0 3 0 0,1 1 0 16,-3-2 0-16,3 5 0 0,0 0 0 0,0 0 0 0,-17 7 0 16,12-3 0-16,0 4 0 0,-1 1-20 15,2-2-377-15,0 2-74 0,-1 1-76 0,5-2-80 16,0-2-395-16,0 0-1107 0,6-1 490 0</inkml:trace>
  <inkml:trace contextRef="#ctx0" brushRef="#br0" timeOffset="126565.75">19255 8558 3242 0,'-1'-13'258'0,"1"4"1"0,-3-1 36 0,3 1 4 16,-1 3-12-16,-3 1-23 0,2 0-19 15,-1 0-33-15,-1 4-18 0,-1-2 0 0,5 3 9 16,0 0 7-16,-11 4-1 0,8 0 3 0,-1 3-3 0,-2 1 4 16,1 3-7-16,1 0-15 0,1-2-14 0,1 2-10 15,1 1-9-15,1 0-7 0,2 0-15 0,2 3-136 16,2-3 0-16,3-1 0 0,0 3 0 0,3-2 0 16,1-4 0-16,2 4 0 0,0-2 0 0,4-1 0 15,-2 1 0-15,-2-1 0 0,-1 0 0 0,-2-2 0 16,2 3 0-16,-5-2 0 0,2 1 0 0,-2 0 0 15,-2 2 0-15,-1-3 0 0,-2 3 0 0,2 0 0 16,-6-1 0-16,0 3 0 0,-5-1 0 0,1 0 0 16,-5 1 0-16,-1 0 0 0,-2 0 0 0,-1 0 0 15,-4-3 0-15,2 1 0 0,1-1 0 0,-3-1 0 16,-1-3 0-16,1 2 0 0,2-2 0 0,1-3 0 16,0 2 0-16,3-4 0 0,0-1 0 0,-1-4-267 15,5 1-187-15,-2-3-70 0,4-4-84 0,-2-1-449 16,7-5-1144-16,1-1 507 0</inkml:trace>
  <inkml:trace contextRef="#ctx0" brushRef="#br0" timeOffset="126816.75">19297 8551 261 0,'-6'-5'457'0,"1"2"26"16,0-1 18-16,-2 1 16 0,2 0-13 0,1-1-8 0,-1 2-14 15,5 2-4-15,-1-5-34 0,1 5-12 16,0 0-22-16,9-7-24 0,-3 6-26 0,11-4-28 15,2 0-25-15,11 0-28 0,-9 3-26 0,6-4-28 16,6 0-22-16,-1 2-22 0,-1 0-12 0,-2-1-138 0,-8 3-31 16,-2-1 0-16,-6 1 0 0,-1 1 0 15,0-2 0-15,-2 2 0 0,-2 0 0 0,-3 1 0 16,0 0 0-16,-5 0 0 0,0 0 0 0,9 0 0 0,-9 0 0 16,0 0 0-16,0 0 0 0,0 0-368 0,0 0-143 15,-8 11-135-15,5-9-465 0,3-2-1205 0,0 0 533 16</inkml:trace>
  <inkml:trace contextRef="#ctx0" brushRef="#br0" timeOffset="128681.85">16294 10148 192 0,'-4'-4'441'16,"2"0"4"-16,-1-1-1 0,-1 0-3 0,4 1-5 16,0 4-10-16,0-5-11 0,0 5-15 0,0-4-22 15,0 4-23-15,0 0-16 0,0 0-17 0,0 0-9 16,0 0-9-16,0 0-6 0,-10 8-16 0,6-2-12 16,-1 0-16-16,-1 2-12 0,-7 4-20 0,0 2-18 15,0-3-16-15,-2 0-15 0,-4 2-17 0,4-3-12 0,-3-1-37 16,1 1-107-16,0-3 0 0,1 0 0 0,4-3 0 15,2 0 0-15,0-3 0 0,1-2 0 16,9 1 0-16,-10-4 0 0,3-3 0 0,5-2 0 16,2-1 0-16,1-2 0 0,-1-2 0 0,4-1 0 0,1-2 0 15,4 2 0-15,-3-1 0 0,3 0 0 0,3 4 0 16,0-2 0-16,1 3 0 0,1 1 0 0,-2 4 0 16,1 1 0-16,1 2 0 0,-1 2 0 0,6 1 0 15,-3 5 0-15,2 2 0 0,0 2 0 0,-4 3 0 16,3 3 0-16,-2 3 0 0,-1-1 0 0,-1 4 0 15,-2 5 0-15,0-1 0 0,-4 3 0 0,-2 1 0 16,-2-1 0-16,-3 2 0 0,-3-2 0 0,-2 2 0 16,-4-6 0-16,-3 3 0 0,-1 0 0 0,-6-2 0 15,-3-1 0-15,0 1 0 0,-2-3 0 0,-3-2 0 16,0-2 0-16,-3 0 0 0,1-4 0 0,3-3 0 16,0-1 0-16,8-5 0 0,-1-1 0 0,7-4 0 15,3 2 0-15,3-5 0 0,-3 0 0 0,5-5 0 16,3-1 0-16,-2-2 0 0,3 0 0 0,6-1 0 0,5-3 0 15,-2 1 0-15,5-2 0 0,3 4 0 0,-2 1 0 16,3 1 0-16,2 3 0 0,1 4 0 16,-2 0 0-16,3 2 0 0,-2 2 0 0,-3 2 0 15,-2 0 0-15,4 1 0 0,-2-1 0 0,-2 2 0 0,-2 3 0 16,5-1 0-16,-8 0 0 0,3-2 0 0,0-1 0 16,-3 2 0-16,1-1 0 0,1-2-153 15,1 0-354-15,-2 1-91 0,0-4-558 0,1-4-1252 16,1 1 554-16</inkml:trace>
  <inkml:trace contextRef="#ctx0" brushRef="#br0" timeOffset="128848.34">16625 10430 129 0,'0'-5'409'0,"0"-2"14"0,0 0 19 0,-1 3 16 16,-1-3-2-16,1 2-14 0,1 2-13 0,-2-1-13 16,4-1-19-16,-2 0-23 0,0 2-26 0,0 3-44 15,3-7-30-15,-1 4-24 0,2 0-46 0,0 1-63 16,-1-1-85-16,0 1-110 0,5 0-122 0,-3 1-135 15,0-2-133-15,3 2-385 0,-3 0-896 0,-5 1 397 16</inkml:trace>
  <inkml:trace contextRef="#ctx0" brushRef="#br0" timeOffset="129198.52">16942 10179 319 0,'0'-4'537'0,"0"1"11"16,0 3 2-16,0 0-20 0,0-5-30 0,0 5-16 16,0 0-19-16,0 0-12 0,0 0-16 0,-9 13-18 15,5-4-22-15,2 1-17 0,-3 6-29 0,-2 4-24 16,2-1-30-16,1 6-25 0,4-5-26 0,0-1-24 16,-4 2-19-16,8-2-21 0,0-1-110 0,4 0-72 15,1-1 0-15,1-2 0 0,3-1 0 0,1-3 0 16,-1 0 0-16,2-2 0 0,0-4 0 0,4-1 0 15,-2-1 0-15,2-4 0 0,0-2 0 0,-1-3 0 16,-1 0 0-16,-2-3 0 0,-2 2 0 0,0-6 0 16,-3 1 0-16,3-2 0 0,-6-3 0 0,-1 1 0 15,-5-2 0-15,0-1 0 0,-3 0 0 0,-1 0 0 0,-2-6 0 16,-2 7 0-16,-5 1 0 0,-1 1 0 0,-5 2 0 16,4 0 0-16,-12 3 0 0,2 1 0 15,2 5 0-15,2 2 0 0,-3 1 0 0,1 5 0 16,4-2 0-16,0 4-124 0,7 1-1221 0,-1 1-1457 0,1 0 646 15</inkml:trace>
  <inkml:trace contextRef="#ctx0" brushRef="#br0" timeOffset="130966.66">13370 9962 221 0,'-3'-5'518'0,"2"0"-10"0,1 5-24 0,-2-2-28 16,2 2-18-16,0 0-13 0,0 0-11 0,3 13-7 16,3-2-13-16,-3 0-18 0,4 7-12 0,-1 5-11 15,-1 1-15-15,-1 4 11 0,4 2-24 0,-3-2-22 16,1 0-20-16,2 0-28 0,-3 1-23 0,4-3-22 16,-3 2-21-16,1-2-18 0,-2-1-15 0,0-7-134 15,1 2-22-15,-3-2 0 0,6-1 0 0,-5-5 0 16,0 2 0-16,-1-3 0 0,3-1 0 0,-5-1-296 15,3-3-103-15,1-1-81 0,0-2-96 0,-1-1-498 16,-4-2-1163-16,13-4 515 0</inkml:trace>
  <inkml:trace contextRef="#ctx0" brushRef="#br0" timeOffset="131133.06">13742 10244 279 0,'0'-5'411'15,"-1"-5"23"-15,1 5 9 0,-3-3-3 0,3 1-3 0,-3 1-7 16,2 1-9-16,1-1-13 0,-1 0-23 0,0 0-27 15,2 0-25-15,-1 1-36 0,0 0-32 16,1-1-23-16,0 2-32 0,2-2-52 0,-2 0-79 16,2 1-95-16,1-1-108 0,2 1-110 0,-1-1-111 0,2 0-108 15,0-2-357-15,1 2-877 0,2-2 388 0</inkml:trace>
  <inkml:trace contextRef="#ctx0" brushRef="#br0" timeOffset="131466.37">14006 9854 98 0,'-2'-5'406'0,"-1"2"5"16,-3 1-2-16,2 0-7 0,4 2-11 0,-10-2-14 15,2 2-5-15,1 3-12 0,2-1-11 0,-1 2-11 16,0 0-10-16,1 0-16 0,0 2-15 0,0-1-17 16,1 2-14-16,3-1-16 0,1 2-18 0,0 1-20 15,2 2-14-15,2 1-13 0,2-4-17 0,3 0-10 16,2 0-15-16,1-1-16 0,4 0-12 0,0 1-6 15,2-3-9-15,2 0-12 0,1 1-5 0,-3-1-17 16,2 0-3-16,-3-2-13 0,2 1-2 0,-5 0 12 16,-1-2-22-16,-3 2 2 0,2 0-14 0,-3 1 2 15,0 1-8-15,-4-1-4 0,0 0 6 0,-2 1 0 16,-1 0-7-16,-2 1-5 0,0 0 6 0,-3 4-3 16,-4-2-6-16,2 2-1 0,-3-3 3 0,0 2-3 15,-5 1 8-15,4-2-28 0,-3 1-17 0,0-2-36 16,2-1-30-16,0-1-43 0,-3-1-53 0,5-2-61 15,-1-1-62-15,-1-1-58 0,1-1-74 0,0-1-85 16,-3-4-416-16,5 1-1028 0,1-4 455 0</inkml:trace>
  <inkml:trace contextRef="#ctx0" brushRef="#br0" timeOffset="131681.91">14002 9856 264 0,'-3'-2'493'0,"-1"-2"11"0,1 0-4 0,2 0-16 15,1-1-18-15,3-1-13 0,4-1-16 0,2-3-20 16,2 3-23-16,5-3-28 0,2-2-38 16,5-1-25-16,1-1-38 0,-7 3-20 0,2 1-26 0,0 1-22 15,-1-1-33-15,0-1-30 0,-3 4-53 0,-2 1-45 16,-3 1-53-16,-1 3-62 0,0 0-69 16,-2-1-74-16,-1 3-68 0,-6 0-78 0,5 3-90 15,-3 0-404-15,0 1-933 0,-2-4 413 0</inkml:trace>
  <inkml:trace contextRef="#ctx0" brushRef="#br0" timeOffset="133182.76">14153 13130 92 0,'0'0'358'16,"-6"-1"-19"-16,6 1-30 0,-4-3-19 0,4 3-18 15,0 0-20-15,-2-4-1 0,2 4-19 0,-2-4-6 16,2 4-16-16,0 0-11 0,-2-6 3 0,2 6 1 15,0 0-5-15,0 0-4 0,0 0-3 0,1-3-10 16,-1 3-5-16,0 0-7 0,0 0-6 0,0 0-9 16,0 0-8-16,0 0-7 0,0 0-6 0,0 0-8 15,0 0-6-15,0 0-5 0,0 0-5 0,0 0-5 16,0 0-14-16,0 0-9 0,0 0-4 0,0 0-5 16,0 0 0-16,-13 7 4 0,7-1 2 0,2 0 5 15,-1-1 6-15,1 1-6 0,-2 2 8 0,-2 2 0 16,-1 1 13-16,4 0-3 0,-3 4-1 0,3 0 2 15,1 0-2-15,-2 1 1 0,4 2-10 0,2 0 5 16,2-1-9-16,-2 2 0 0,5-2-6 0,0 1-5 0,0-1-3 16,3-3-3-16,1 2-9 0,5-3-33 0,-2-1-28 15,4-1 0-15,0-2 0 0,0-2 0 16,-1-1 0-16,5-2 0 0,-1-1 0 0,-1-1 0 0,-1-4 0 16,4 0 0-16,-3 0 0 0,-4-4 0 0,0 1 0 15,0-7 0-15,0 2 0 0,-1 0 0 0,0-4 0 16,-4 1 0-16,-2-1 0 0,-2-2 0 0,-1 1 0 15,-1-2 0-15,1 0 0 0,-6-1 0 0,1-4 0 16,-4-2 0-16,-5-1 0 0,-1 0 0 0,0 9 0 16,-1-1 0-16,0 4 0 0,-2 0 0 0,1 3 0 15,0 3 0-15,4 2 0 0,-4 2 0 0,3 2 0 16,1 2 0-16,0 0 0 0,0 4 0 0,4 0 0 16,0 2 0-16,3 3 0 0,2 0-105 0,3-1-359 15,1 2-87-15,6 3-89 0,3-1-433 0,-2-2-1160 16,6-1 514-16</inkml:trace>
  <inkml:trace contextRef="#ctx0" brushRef="#br0" timeOffset="133449.73">14750 13283 488 0,'0'0'496'0,"4"-3"3"15,-4 3-4-15,0 0-18 0,7-1-21 0,-7 1-12 16,0 0-12-16,1-3-24 0,-1 3-31 0,1-6-16 15,-1 6-24-15,0-5-23 0,0 5-16 0,3-4-18 0,-3 4-31 16,-3-6-15-16,3 6-22 0,0-8-21 16,0 3-17-16,0 2-5 0,3-4-34 0,-6 1-7 15,3-2-14-15,0 2-12 0,0-1-13 0,0 1-3 16,0 3-13-16,-1-1-9 0,1-1-55 0,0 5-9 0,-1-6 0 16,-1 3 0-16,2 3 0 0,0 0-57 0,0 0-94 15,0 0-58-15,0 0-70 0,0 0-77 0,-6 9-84 16,3-5-90-16,3-4-499 0,4 9-1113 15,-1-5 492-15</inkml:trace>
  <inkml:trace contextRef="#ctx0" brushRef="#br0" timeOffset="133818.06">14988 13100 9 0,'-1'-4'484'0,"1"4"19"0,0-5 4 0,-2 0-3 16,2 5-17-16,-6-4-17 0,6 4-16 0,-4-4-12 15,4 4-23-15,0 0-22 0,-2-4-29 0,2 4-13 16,-3-1-37-16,3 1-17 0,0 0-20 0,-5 7-19 16,1-3-23-16,3 3-20 0,-2-2-22 0,3 2-19 15,0 2-15-15,4 2-15 0,1-5-19 0,-1 5-10 16,5-3-15-16,0 2-6 0,1-2-62 0,0 0-36 16,6 0 0-16,-1 0 0 0,2-1 0 0,-2 0 0 15,-2-2 0-15,2 1 0 0,-1-2 0 0,-1 1 0 16,-4 1 0-16,2 0 0 0,1 0 0 0,-3 2 0 15,0 0 0-15,-3-3 0 0,1 4 0 0,-2-2 0 16,0 2 0-16,-1 0 0 0,-3 1 0 0,0-1 0 16,-1 3 0-16,-5-1 0 0,0-1 0 0,0 1 0 15,-7 1 0-15,6-1 0 0,-7 1 0 0,-1 0 0 16,-2-1 0-16,5-2 0 0,-4 0 0 0,0 0 0 16,4-4 0-16,-4 0 0 0,5-2 0 0,0 0 0 15,-1-3 0-15,5-2-287 0,-3-1-182 0,0-3-87 16,4-1-92-16,0-6-391 0,0-2-1125 0,2-4 498 15</inkml:trace>
  <inkml:trace contextRef="#ctx0" brushRef="#br0" timeOffset="134016.24">15038 13122 61 0,'-4'-6'451'16,"3"1"28"-16,1 5 13 0,-4-1 7 0,3-2-11 15,1 3-16-15,-2-5-18 0,2 5-4 0,0 0-30 16,7-10-18-16,-1 7-24 0,4-3-21 0,2-1-33 15,4-1-24-15,1-1-32 0,2 0-27 0,4-3-28 16,-4 5-21-16,3-1-45 0,-5 0-52 0,1 1-58 16,-3 0-49-16,-1 3-70 0,-4 1-70 0,2 0-81 0,-3 0-76 15,-4 3-79-15,-5 0-79 0,10-2-463 0,-10 2-1007 16,11 0 446-16</inkml:trace>
  <inkml:trace contextRef="#ctx0" brushRef="#br0" timeOffset="135365.31">17614 12439 90 0,'3'-2'408'16,"-3"2"3"-16,2-4-2 0,-2 4-3 0,3-3-7 16,-3 3-7-16,0 0-19 0,0 0-13 0,0 0-14 15,0 0-12-15,0 0-4 0,-9 10-1 0,2-1 2 16,0 2-4-16,-2 3-9 0,0 4-17 0,-5 5 0 0,1 2-15 16,3 1-16-16,0-1-16 0,2 1-50 0,3-6-12 15,1 0-16-15,4-4-13 0,-3 4-13 16,6-2-14-16,1-3-7 0,1-3-63 0,0 0-66 0,5-3 0 15,-1 0 0-15,4-4 0 0,-3 0 0 0,3-1 0 16,0-4 0-16,4-2 0 0,-5 0 0 0,5-3 0 16,-7 0 0-16,4-4 0 0,-6 1 0 15,0-2 0-15,2-3 0 0,-8 3 0 0,2-6 0 0,-1 0 0 16,-1 1 0-16,-2-1 0 0,0 0 0 0,-6-1 0 16,-2 0 0-16,1 1 0 0,-4 2 0 0,0-1 0 15,-1 1 0-15,2 3 0 0,-3-1 0 0,6 5 0 16,-2 1 0-16,2 3 0 0,-2 0 0 0,3 3 0 15,1-1 0-15,0 5 0 0,1-2 0 0,4-2 0 16,-3 6-302-16,7-2-296 0,0 2-74 0,0-3-432 16,1 1-1195-16,8-2 530 0</inkml:trace>
  <inkml:trace contextRef="#ctx0" brushRef="#br0" timeOffset="135515.9">17849 12547 177 0,'7'1'391'0,"-7"-1"19"0,7 2 2 16,-1-1 15-16,-6-1-3 0,6 1-13 0,-6-1-19 15,0 0-18-15,8 1-21 0,-8-1-29 0,6 0-29 16,-6 0-35-16,10 0-24 0,-6-1-55 0,-4 1-71 16,14-2-101-16,-5-1-130 0,0 1-141 0,2 0-145 15,1-2-326-15,3 0-794 0,2-1 352 0</inkml:trace>
  <inkml:trace contextRef="#ctx0" brushRef="#br0" timeOffset="135832.96">18290 12431 357 0,'-6'-2'508'0,"6"2"8"0,-8-2-12 0,8 2-19 15,-10 0-12-15,6 3-11 0,-1-1-14 0,-1 2-20 0,1 0-7 16,1 1-10-16,0 5-20 0,0-4-20 0,0 4-26 16,2-2-24-16,-1 4-28 0,3 0-28 15,3-1-22-15,-2 2-26 0,3-3-15 0,2 3-23 16,6 0-16-16,-2 2-18 0,3-4-102 0,-1 3-43 0,1-2 0 15,2-1 0-15,-3 2 0 0,-2-6 0 0,3 5 0 16,-4-3 0-16,0 1 0 0,1-2 0 0,-5 2 0 16,0-2 0-16,2 2 0 0,-5-2 0 0,1 2 0 15,-3-1 0-15,0-1 0 0,-3 1 0 0,1 0 0 16,-6-1 0-16,0 1 0 0,0 0 0 0,-3-3 0 16,1 4 0-16,-1-4 0 0,0 1 0 0,1-2 0 15,-4-2 0-15,1 1 0 0,2-3-4 0,-1 0-420 16,2-3-63-16,1-2-53 0,2-3-47 0,-1-4-439 15,4 3-1110-15,-1-8 492 0</inkml:trace>
  <inkml:trace contextRef="#ctx0" brushRef="#br0" timeOffset="135982.84">18239 12511 38 0,'2'-13'317'0,"-2"1"26"16,-2 1 28-16,4 0 27 0,-2 2 19 0,0 3 8 16,1-2-6-16,0 3-9 0,2-1-13 0,-1-1-13 15,2 2-13-15,2-2-20 0,1-1-16 0,3 2-18 16,1 2-24-16,1 0-34 0,4-3-17 0,-4 1-33 15,7-1-69-15,-9 4-67 0,8-3-87 0,-7 3-105 16,1-4-112-16,1 5-107 0,0-3-106 0,-2 4-451 16,2-2-967-16,-2 0 428 0</inkml:trace>
  <inkml:trace contextRef="#ctx0" brushRef="#br0" timeOffset="136431.91">19000 11630 358 0,'2'-12'518'15,"-2"5"5"-15,1 0-9 0,1 1-13 0,0 1-7 16,-2 0-11-16,0 0-28 0,0 2-28 0,0 3-26 0,0 0-26 15,-4-4-24-15,4 4-3 0,0 0-23 0,-5 12-18 16,0-4-30-16,1 2-23 0,-1 2-20 0,2 3-25 16,0 0-20-16,2-3-18 0,-1 6-21 0,1-7-8 15,2 6-22-15,1-4-55 0,2-1-65 0,2 0 0 16,1 1 0-16,1-3 0 0,-1-2 0 0,5-2 0 16,-3-1 0-16,4-3 0 0,1 1 0 0,-4-3 0 15,4 0 0-15,-1-4 0 0,4-3 0 0,-2 0 0 16,-5 0 0-16,4-4 0 0,-1-1 0 0,0 0 0 15,-3-4 0-15,0 3 0 0,-1-3 0 0,0 0 0 16,-5-1 0-16,-3 0 0 0,1 4 0 0,-4-3 0 16,1 6 0-16,-3 0 0 0,-3 2 0 0,-2 1 0 15,-3 3 0-15,1 1 0 0,-7 4 0 0,0 3 0 16,3 2 0-16,-3 1 0 0,1 3 0 0,-1-2 0 16,4 3 0-16,0 3 0 0,1 0-101 0,8-3-352 15,-4 4-97-15,8-2-114 0,1-6-407 0,0 0-1159 16,6-1 512-16</inkml:trace>
  <inkml:trace contextRef="#ctx0" brushRef="#br0" timeOffset="136615.47">19401 11573 337 0,'0'0'561'0,"0"-5"-2"0,1 0-18 0,-1 2-41 16,3-3-51-16,-3 3-35 0,1-1-48 0,0 0-41 15,2-3-61-15,1 4-64 0,3-1-85 16,-3-2-100-16,4 0-103 0,-2 4-100 0,4-4-105 0,3 1-92 16,-2 0-231-16,2 2-666 0,0-3 294 0</inkml:trace>
  <inkml:trace contextRef="#ctx0" brushRef="#br0" timeOffset="136898.49">19706 11362 63 0,'0'-5'359'0,"-5"2"10"0,1 0 5 15,-2 0 11-15,-3 2 5 0,3-2 1 0,-1 1 7 16,-2 1-2-16,9 1-12 0,-14 1-8 0,8-1-14 16,1 4-23-16,-2-2-13 0,2 0-30 0,3 3-11 15,0 0-23-15,2 1-12 0,0 0-27 0,4 5-15 16,3 1-23-16,0-3-14 0,6 5-17 0,-1 1-19 16,4 0 0-16,-3-2-21 0,10 5-2 0,-9-4-28 15,4 7 3-15,-4-7-17 0,-3 1-5 0,0-4-11 16,0 4-6-16,-3-1 5 0,-3-3-13 0,-1 0 1 15,0-1-8-15,-3-1-11 0,-1 2 6 0,-3-2-1 0,0 0-9 16,-3 0-12-16,0-2 16 0,-2 0-4 16,0 0-11-16,-3-5-40 0,1 3-35 0,-3 0-36 15,2-4-54-15,-2-1-59 0,1-2-82 0,2-3-81 16,-2 1-74-16,1-2-75 0,2-1-459 0,0-3-1069 0,2-4 473 16</inkml:trace>
  <inkml:trace contextRef="#ctx0" brushRef="#br0" timeOffset="137065.96">19723 11403 269 0,'0'-7'370'0,"0"0"27"0,0 0 10 0,0 1 4 16,0-3-2-16,0 4-5 0,6-6-7 0,-2 4-7 15,1-2-9-15,3 3-27 0,1-2-21 0,7-1-26 16,-1 1-43-16,2 1-18 0,3-2-20 0,5 2-17 16,-6 1-45-16,3 0-54 0,-4 0-68 0,1 0-98 15,4 1-112-15,-5 3-114 0,5 0-137 0,-1 1-443 16,6-1-932-16,-1 1 413 0</inkml:trace>
  <inkml:trace contextRef="#ctx0" brushRef="#br0" timeOffset="137799.18">21522 11639 242 0,'-1'-4'514'0,"0"1"1"16,-1-1-10-16,2 4-12 0,-3-3-10 0,3 3-18 15,-5-3-26-15,5 3-18 0,0 0-11 0,-14 8-20 16,3-1-2-16,1 2-22 0,-3 3-18 0,-6 9-19 16,5 0-26-16,-4 0-20 0,4 2-23 0,1 1-22 15,2-1-20-15,-1 3-24 0,6-3-15 0,2-2-18 16,2-2-114-16,3 0-47 0,1-2 0 0,5 1 0 16,0-4 0-16,2-1 0 0,4-1 0 0,1 0 0 15,0-6 0-15,4 0 0 0,-6-3 0 0,3-5 0 16,2-2 0-16,1-1 0 0,-3-1 0 0,1-5 0 15,-5 3 0-15,3-5 0 0,-3-2 0 0,-3 0 0 16,1-1 0-16,-5-3 0 0,1-1 0 0,-4-7 0 16,-2 3 0-16,-4-2 0 0,-4 1 0 0,-1 0 0 15,-2 3 0-15,-1 0 0 0,3 6 0 0,-2 1 0 0,0 3 0 16,-1 1 0-16,3 7 0 0,-2 2 0 0,6 2-24 16,-3 1-477-16,0 5-69 0,0 2-79 15,5 0-426-15,4 3-1164 0,-1-1 515 0</inkml:trace>
  <inkml:trace contextRef="#ctx0" brushRef="#br0" timeOffset="137949.34">21669 11778 230 0,'4'-5'460'0,"-3"0"1"0,2 1 3 0,-2-3-13 16,2 3-16-16,-2-1-26 0,3-3-42 0,-3 3-35 15,3-1-39-15,1-1-65 0,0 2-76 16,3-2-103-16,0 0-120 0,-2 1-157 0,4-2-444 0,0 4-728 15,2-1 322-15</inkml:trace>
  <inkml:trace contextRef="#ctx0" brushRef="#br0" timeOffset="138282.79">22080 11518 322 0,'-11'-6'519'0,"1"1"-2"15,-1 0-14-15,0 0-16 0,1 0-19 0,0 3-23 16,3-1-34-16,0 2-25 0,2 1-45 0,5 0-21 16,-8 4-30-16,6-1-16 0,0 2-22 0,2-5-26 15,5 11-10-15,2-3-29 0,-2 2-5 0,9-1-28 16,-1 3-18-16,11 3-6 0,-7-5-18 0,-1 3-13 16,10 0-5-16,-10-2-8 0,1 0-11 0,1 1-11 15,-5-2 0-15,2 1-16 0,-6-1-1 0,0-3-5 16,-1 1-4-16,-2-2-5 0,0 5-7 0,-4-2 5 15,-1-2-19-15,-1-2 14 0,-1 4-2 0,-1 0-6 16,-4 0 3-16,1 0-5 0,-1-1-6 0,-3-1 3 16,1 1 3-16,-9 2-4 0,8-2 8 0,-6 1-8 15,2-3-33-15,3 2-31 0,-3-3-45 0,-2 3-63 16,1-3-84-16,1-4-78 0,-1-1-117 0,2 0-122 16,3-4-428-16,-1-2-1070 0,3 1 474 0</inkml:trace>
  <inkml:trace contextRef="#ctx0" brushRef="#br0" timeOffset="138465.26">22092 11462 46 0,'-5'-9'525'0,"0"-1"30"0,0 3 10 16,1 1-16-16,2 1-8 0,0-1-36 0,4 0-27 16,0 1-41-16,3-1-33 0,4-1-39 0,5 1-36 15,2 0-40-15,3 0-24 0,0-2-45 0,10 3-70 16,-8 1-80-16,0 1-95 0,8-3-108 0,1 4-112 15,-9 1-124-15,8 1-129 0,-8-1-340 0,-1 1-906 16,-1-1 401-16</inkml:trace>
  <inkml:trace contextRef="#ctx0" brushRef="#br0" timeOffset="139898.62">23579 5752 377 0,'-7'-9'418'0,"4"4"-11"0,-3-1-15 16,4 1-18-16,-1 1-22 0,-3-1-26 0,3 4-24 15,3 1-4-15,0 0-7 0,-14 8 2 0,10 0-3 16,1 2-4-16,0 6-1 0,-2 2-14 0,4 1-7 16,-1 9-7-16,4 2-8 0,-1 0-8 0,1 4-8 15,2 12-7-15,1 4-8 0,6 0-1 0,-3 0-11 16,0 4-12-16,1 2-11 0,1 0-6 0,-1 2-4 15,0 0-18-15,0 2-12 0,1-4-50 0,-1 25-93 16,-1-28 0-16,-3 4 0 0,0 26 0 0,-1-26 0 16,-4 26 0-16,3-25 0 0,-2 26 0 0,-1-25 0 15,1 21 0-15,-1-20 0 0,0 22 0 0,3 0 0 16,-2-24 0-16,4 25 0 0,-3-2 0 0,0-20 0 16,-2 24 0-16,6-26 0 0,1 30 0 0,0-5 0 15,-4-23 0-15,1 25 0 0,0-26 0 0,2 31 0 0,2-3 0 16,3-6 0-16,-2 4 0 0,3-4 0 15,-6 0 0-15,4 0 0 0,-1-23 0 0,0 26 0 16,2 0 0-16,-3 2 0 0,1-5 0 0,-4 4 0 0,3-4 0 16,-8 3 0-16,5-3 0 0,-1-23 0 0,-3 33 0 15,-1-4 0-15,2-1 0 0,0 1 0 0,2-2 0 16,-3 3 0-16,4-2 0 0,2-2 0 16,3 0 0-16,-2-1 0 0,-2 8 0 0,8-6 0 0,-1 3 0 15,1-3 0-15,1 6 0 0,1-3 0 0,-1 1 0 16,0 0 0-16,3-3 0 0,-5 4 0 0,1 4 0 15,-2-3 0-15,4 4 0 0,-7-3 0 16,-1 2 0-16,3-1 0 0,-2-3 0 0,0 6 0 16,0 3 0-16,0-2 0 0,-1 2 0 0,-3-1 0 0,4 0 0 15,-2-4 0-15,-1 1 0 0,0 4 0 0,-3-1 0 16,2 4 0-16,1-2 0 0,-2 2 0 0,2-3 0 16,-3 2 0-16,1-1 0 0,2 4 0 15,-5 0 0-15,4 1 0 0,0 0 0 0,1 1 0 0,-3-3 0 16,5-2 0-16,2 8 0 0,1 1 0 0,-4 0 0 15,6-1 0-15,0-3 0 0,3-1 0 0,0-3 0 16,-1 5 0-16,3-1 0 0,1-3 0 0,-2 1 0 16,4-3 0-16,-1 1 0 0,3-5 0 0,1 1 0 15,4 4 0-15,0-6 0 0,2 3 0 0,-1 0 0 16,-4-6 0-16,6-1 0 0,4-4 0 0,-2-5 0 16,-4 0 0-16,1 1 0 0,-2-8 0 0,-9-19 0 15,9 18 0-15,-13-22 0 0,2 4 0 0,-2-1 0 16,-2-3 0-16,1-5 0 0,-5 1 0 0,0-3 0 15,-4-12 0-15,3 0 0 0,-3 2 0 0,-4-3 0 16,2-5 0-16,-3 0 0 0,0-4 0 0,-3-6 0 16,3-1 0-16,-1-9 0 0,0 2 0 0,-2-8 0 15,2-4 0-15,1 1-58 0,0 0-1298 0,-9-24-1468 16,9-6 649-16</inkml:trace>
  <inkml:trace contextRef="#ctx0" brushRef="#br0" timeOffset="142265.13">24785 5599 380 0,'1'-6'462'16,"1"1"2"-16,-1-1-6 0,1 1-10 0,2 0-8 15,0 3-7-15,-1-3-19 0,3 5-6 0,-6 0 6 0,10 1-14 16,-5 5-8-16,2 2 0 0,2 9-2 0,-3 9-6 16,-1 2-13-16,0 3-13 0,-1 4-16 0,0-1-12 15,1 1-22-15,-2 11-105 0,-1 1-203 16,-1-11 0-16,2-1 0 0,2 13 0 0,-1-15 0 0,1 0 0 16,0 0 0-16,4 0 0 0,-4-6 0 0,3 0 0 15,-3-3 0-15,-1-8 0 0,1-3 0 0,-4-3 0 16,3 2 0-16,-1-7 0 0,-2 0 0 0,0 1 0 15,-1-2 0-15,0-4 0 0,0 0 0 0,0 0 0 16,0 0 0-16,-5-22 0 0,0 10 0 0,-1-6 0 16,-2-7 0-16,0-4 0 0,1 1 0 0,-1-6 0 15,-5-12 0-15,8 13 0 0,-4-2 0 0,2-16 0 16,0 2 0-16,1 2 0 0,-1 0 0 0,2 1 0 16,1 9 0-16,4 4 0 0,-1 2 0 0,1 3 0 15,1 4 0-15,3 4 0 0,1 3 0 0,0 3 0 16,3-2 0-16,1 3 0 0,6 1 0 0,0 4 0 15,2-1 0-15,10 2 0 0,1-2 0 0,0 7 0 16,4-1 0-16,-2 0 0 0,0 6 0 0,-4-2 0 16,2 3 0-16,-9 3 0 0,2 2-448 0,-7 2-36 15,-4 2-37-15,-1 0-42 0,-7 5-467 0,-5 2-1114 16,-4 0 493-16</inkml:trace>
  <inkml:trace contextRef="#ctx0" brushRef="#br0" timeOffset="142432.81">24730 6023 354 0,'-6'9'380'0,"3"-3"15"16,3-4 14-16,0-2-5 0,14 2-20 16,-1-3-20-16,4-5-33 0,4 2-30 0,10-4-25 15,2-1-30-15,4-3-28 0,13-4-23 0,-11 4-17 16,10-6-40-16,-12 5-51 0,10-5-66 0,-12 3-71 0,2 5-55 16,-6-2-55-16,-2 1-56 0,-2 0-47 15,0 1-33-15,-7 4-26 0,-2 1-224 0,-5 1-590 16,-1 0 262-16</inkml:trace>
  <inkml:trace contextRef="#ctx0" brushRef="#br0" timeOffset="142865.51">25387 5832 1588 0,'8'0'2'0,"-8"0"49"0,6 0 34 0,-6 0 38 16,0 0 35-16,-1 6 23 0,1-6 17 0,-5 10 23 0,-3-3 13 16,-1 2 10-16,1 0 21 0,-4 7 7 0,0-1 11 15,-1 7 7-15,-1-4 0 0,3 6-6 16,-2 0-6-16,5 1-13 0,5 0-7 0,-3 1-18 16,6-7-14-16,0 7-16 0,4-7-9 0,5-1-14 0,1-4-19 15,1 0-10-15,4-1 0 0,-4-2-21 0,6-4-13 16,2 0-2-16,2-6-17 0,-5 0-8 0,3-2-15 15,-2-5-2-15,-4 1-2 0,-2-1-5 16,0-3 2-16,1-3 3 0,-5 3-56 0,-1-7-22 0,-2-1 0 16,-3 0 0-16,1-2 0 0,-5-1 0 0,1 2 0 15,-5-7 0-15,3 7 0 0,0 0 0 0,-3 3 0 16,2-1 0-16,2 6 0 0,-1-1 0 0,-1 4 0 16,4 0 0-16,0 0 0 0,-1 3 0 0,2-1 0 15,3 1 0-15,1 2 0 0,7 1 0 0,-1 2 0 16,7 3 0-16,2 2 0 0,0-1 0 0,2 4 0 15,3 0 0-15,3 6 0 0,-3-2 0 0,-6-2 0 16,3 6 0-16,-4-4 0 0,-4 2 0 0,0 0 0 16,-2-2 0-16,-2 0 0 0,-1 2 0 0,-4-5 0 15,1-1 0-15,-5-2 0 0,1 2 0 0,-1-3 0 16,-1-3 0-16,-3 0 0 0,0 0 0 0,3 0 0 16,1-3 0-16,-11 0 0 0,11 0 0 0,-9-8 0 15,4 0 0-15,0 0 0 0,3-3 0 0,-2-1 0 16,6-6 0-16,0-1 0 0,2-9 0 0,4 2 0 15,3-3 0-15,3 0 0 0,0-2 0 0,17-7 0 0,-11 12 0 16,6 1-443-16,1 0-849 0,2 2-1398 16,1 1 618-16</inkml:trace>
  <inkml:trace contextRef="#ctx0" brushRef="#br0" timeOffset="143181.79">26533 5399 281 0,'-3'-7'594'0,"0"3"28"0,-1-2-6 16,3 2-16-16,-2 1-28 0,1-1-40 0,2 4-55 16,0 0-23-16,0 0-2 0,-3 10-11 0,3-2-17 15,0 9-20-15,0 7-18 0,-1 4-21 0,1 3-13 16,0 1-29-16,0 1-27 0,0 1-296 0,0 3 0 15,1-3 0-15,1-1 0 0,-2 0 0 0,2 0 0 16,1 0 0-16,-2-3 0 0,0-1 0 0,2-2 0 16,-1-3 0-16,0-4 0 0,-1-2 0 0,3-1 0 15,-1-2 0-15,0-5 0 0,-2 0 0 0,2-5 0 16,-2-1 0-16,-1-1 0 0,0-3 0 0,0 0 0 16,0 0 0-16,-1-22 0 0,0 5-242 0,-5-2-356 15,4-8-61-15,-9-2-457 0,0-4-1208 0,1-1 535 16</inkml:trace>
  <inkml:trace contextRef="#ctx0" brushRef="#br0" timeOffset="143381.79">26454 5508 646 0,'-1'-15'308'0,"-2"1"29"16,-2 6 40-16,4-4 45 0,-2 2 31 0,3 6 6 15,0-1 9-15,0-1-14 0,0 2-10 0,0-1-13 16,0 2-21-16,4-3-11 0,-3 2-10 0,3-1-19 16,0 2-16-16,0 1-19 0,1-1-21 0,4 0-23 15,1-2-23-15,2 1-28 0,4 1-218 0,1-3-22 16,3 3 0-16,1-2 0 0,-2 2 0 0,9-3 0 0,-1 1 0 15,-7 1 0-15,2 2 0 0,-4-2 0 16,2 2 0-16,-1-2 0 0,-6 3 0 0,0 1 0 16,0 0-265-16,-3 0-129 0,-1 4-58 0,-5 1-61 15,1-1-66-15,-5 3-419 0,-4 3-1082 0,1-1 479 0</inkml:trace>
  <inkml:trace contextRef="#ctx0" brushRef="#br0" timeOffset="143548.44">26491 5730 68 0,'-5'6'424'0,"1"0"15"0,2-1 25 16,-1 0 15-16,3-3 9 0,0-2-21 0,0 0-22 16,13 4-28-16,1-8-31 0,3-1-28 0,0-2-29 15,10-2-42-15,0 1-32 0,4-2-43 16,-3-2-73-16,3 1-106 0,-4-2-136 0,-1-2-137 0,0 2-163 16,2-6-421-16,-1 2-893 0,-2 0 394 0</inkml:trace>
  <inkml:trace contextRef="#ctx0" brushRef="#br0" timeOffset="143699.47">27318 5639 340 0,'3'5'556'0,"-2"1"34"0,-5 0-1 16,3-1-18-16,-2 0-41 0,3-2-43 0,-4 1-45 16,4 1-45-16,-1-1-47 0,0 1-61 0,1 0-78 15,-3 0-99-15,3 0-125 0,0 0-142 0,-1 2-132 16,-3-3-130-16,4 3-349 0,-6 2-829 0,-2 0 367 15</inkml:trace>
  <inkml:trace contextRef="#ctx0" brushRef="#br0" timeOffset="144098.54">25085 6745 275 0,'-51'0'601'0,"17"1"18"15,2-1-6-15,4-1-20 0,7-1-28 0,8 2-20 16,3-2-20-16,0 0-26 0,4 2-26 0,-1 1-23 16,7-1-20-16,0 0-15 0,0 0-16 0,0 0-14 15,22-4-20-15,-2 2-21 0,19-1-249 0,14-4-95 16,9 3 0-16,34-7 0 0,0 0 0 0,8-1 0 15,1-2 0-15,9-1 0 0,3-4 0 0,1 2 0 16,0-2 0-16,-3 1 0 0,-2-3 0 0,-3 0 0 16,-2-1 0-16,-5 3 0 0,-6 4 0 0,-7-3 0 15,-32 8 0-15,-1-1 0 0,-6-2 0 0,-14 4 0 0,-4 2 0 16,-5 0 0-16,-8 2 0 0,-7 2 0 16,-1-1 0-16,-3 0 0 0,1 3 0 0,-3-1 0 15,-2-1 0-15,-1 3 0 0,-4 0 0 0,7-2 0 16,-7 2 0-16,6-1 0 0,-6 1 0 0,0 0 0 0,12 5 0 15,-9-2 0-15,1-1 0 0,1-1 0 16,0 4 0-16,-2-3-1366 0,3 0-1478 0,-6-2 654 16</inkml:trace>
  <inkml:trace contextRef="#ctx0" brushRef="#br0" timeOffset="145448.37">27778 7758 326 0,'18'-30'584'0,"-5"5"14"0,0-1-6 16,-2 10-15-16,-2-1-11 0,0 2-1 0,-3 4-34 15,-2 4-36-15,0 3-33 0,0-1-27 0,-2 3-14 16,-2 2-11-16,8 9-18 0,-5 4-12 0,4 5-16 15,-5 9-7-15,1 2-221 0,3 6-136 0,-1 1 0 16,2 12 0-16,-3 0 0 0,1-1 0 0,0-13 0 0,-1 0 0 16,0 2 0-16,1-2 0 0,-1-1 0 15,2-3 0-15,-2-1 0 0,1-2 0 0,-2-6 0 16,-2-2 0-16,2-2 0 0,-6-4 0 0,7-1 0 16,-3-4 0-16,-2-1 0 0,2-3 0 0,-1-3 0 15,0-1 0-15,0 0 0 0,-9-16 0 0,4 6-395 16,1-7-197-16,-2-8-25 0,-3-1-482 0,1-3-1188 15,1-3 526-15</inkml:trace>
  <inkml:trace contextRef="#ctx0" brushRef="#br0" timeOffset="145649.29">27877 7815 824 0,'-4'-27'184'0,"0"2"39"0,0 7 46 15,1 1 50-15,1 7 49 0,-3-1 42 0,2 0 12 16,3 5 5-16,-2-2 1 0,1 3-2 0,1 0-12 16,0 1-9-16,0-1-17 0,1 0-16 0,1 1-15 0,1 1-16 15,3-1-15-15,2-2-16 0,4 3-20 0,5-4-25 16,1 2-24-16,9-3-59 0,1 1-182 0,8-1 0 15,0 1 0-15,-2-1 0 0,-1 0 0 0,-1 1 0 16,0-1 0-16,-2 1 0 0,-10 4 0 0,-1 0 0 16,-5 3-231-16,-3-2-76 0,-4 2-23 0,-1 3-22 15,-6-3-22-15,0 10-28 0,-6-1-24 0,-3-2-22 16,-5 6-9-16,-6 6-354 0,-7 1-878 0,0 1 388 16</inkml:trace>
  <inkml:trace contextRef="#ctx0" brushRef="#br0" timeOffset="145832.44">27984 7821 283 0,'-13'17'127'0,"3"-3"43"0,1-1 31 0,0-1 24 15,5-1 30-15,3-3 22 0,-2 0 21 0,3-1 33 16,0-1 19-16,3-1 21 0,0-1 17 0,3-2-3 16,0 1-7-16,3-3-11 0,4-3-14 0,1 0-14 15,5-2-8-15,3-2-32 0,5 0-19 0,0-2-27 16,-1 0-30-16,1-1-26 0,-7 6-23 0,1-2-44 16,-2-1-49-16,-1 3-63 0,-4 1-59 0,-2 1-72 15,-2-1-66-15,0 2-48 0,-3 1-80 0,-2 4-59 16,-1-1-79-16,0 0-87 0,-2 0-281 0,1 1-880 15,0 1 390-15</inkml:trace>
  <inkml:trace contextRef="#ctx0" brushRef="#br0" timeOffset="146383.37">28311 7367 154 0,'-23'-14'433'0,"-3"3"2"16,-2 3-18-16,-1 3-3 0,-2 0-3 0,-1 3-2 15,0 2-3-15,-1 2-13 0,-4 1-6 0,3 3-14 16,-2-1-16-16,-2 3-2 0,4 2-14 0,-3 3-15 16,4 0-7-16,-3 4-29 0,-6 7-15 0,1 3-15 15,10-4-15-15,-4 8-12 0,-1 5-13 0,14-5-1 16,-5 9-5-16,3 1-7 0,2 0-109 0,7 4-98 15,5-11 0-15,-2 12 0 0,7-9 0 0,3 7 0 16,0-8 0-16,6 11 0 0,-3-13 0 0,9 13 0 16,0-15 0-16,1 3 0 0,2-1 0 0,7 10 0 15,5-3 0-15,-7-11 0 0,3-1 0 0,11 10 0 0,-8-10 0 16,12 5 0-16,-9-8 0 0,14 3 0 0,-10-9 0 16,-1 2 0-16,5-5 0 0,13 3 0 15,2-3 0-15,-13-6 0 0,13-3 0 0,-12-2 0 16,2-5 0-16,-3-1 0 0,14-8 0 0,-12 3 0 0,0-2 0 15,-2 0 0-15,0-6 0 0,-1-2 0 0,0-2 0 16,-4-1 0-16,-1 2 0 0,-3-6 0 0,-3-1 0 16,-2 1 0-16,-3-4 0 0,-3-4 0 15,1 0 0-15,-4-3 0 0,-1 0 0 0,-4-2 0 0,-1-14 0 16,-4-1 0-16,-3 0 0 0,-4 0 0 0,-1-1 0 16,-1-1 0-16,-6 0 0 0,-3 0 0 0,-4 1 0 15,-3 2 0-15,-6-1 0 0,-1 5 0 0,-1 0 0 16,-4 3 0-16,-4 2 0 0,0 4 0 0,-3 0 0 15,-3 5 0-15,2 4 0 0,-4 3 0 0,-1 1 0 16,-3 5 0-16,12 10 0 0,-3 0 0 0,4 6 0 16,0 2 0-16,1 5 0 0,3 1 0 0,4 7 0 15,1 0-704-15,6 4-545 0,8-1-1351 0,4 0 598 16</inkml:trace>
  <inkml:trace contextRef="#ctx0" brushRef="#br0" timeOffset="147266.28">27569 8422 91 0,'0'-4'410'0,"0"4"-16"0,2-8 0 15,0 5-9-15,-1 0-2 0,-1 3-9 0,0 0-5 16,1-5-10-16,-1 5-15 0,0 0-9 0,0 0-18 16,0 0-12-16,0 0-8 0,0 0-3 0,-10 11 3 15,7-4 3-15,-2 5-13 0,-3 7-7 0,-6 5 3 16,3 5-4-16,-11 13-6 0,-1 4-5 0,-5-2-7 15,-1 8-12-15,-2-2-9 0,-16 27-117 0,-2-7-123 16,-8-3 0-16,4 2 0 0,-4-2 0 0,0 6 0 16,1-3 0-16,-1 1 0 0,-1-4 0 0,4-1 0 15,16-17 0-15,0-2 0 0,-1-1 0 0,4 2 0 0,0-2 0 16,3-3 0-16,3-1 0 0,10-11 0 0,2-1 0 16,-1-2 0-16,2 1 0 0,5-6 0 15,1 0 0-15,5-4 0 0,0-6 0 0,1-4 0 16,2 3 0-16,-2-4 0 0,1 1 0 0,3-3 0 0,0-3 0 15,0 2 0-15,0-5 0 0,0 6 0 0,-1-3 0 16,1-3 0-16,0 0 0 0,0 0 0 0,0 0 0 16,0 0 0-16,0 0 0 0,-3-11 0 0,3 11 0 15,2-5 0-15,-2 5-433 0,0 0-860 0,0 0-1401 16,0 0 619-16</inkml:trace>
  <inkml:trace contextRef="#ctx0" brushRef="#br0" timeOffset="148215.87">26302 10247 335 0,'-1'-5'423'0,"-4"-5"-15"0,-1 2-16 0,-2-1-13 16,-1 3-13-16,0 0-9 0,-4 2-13 0,0 2-21 15,-6 3-5-15,1 1 6 0,-5 5 3 0,-4 2 0 16,1 4 13-16,-1 5 2 0,1 4 7 0,-1 1 0 15,0 4-11-15,7 3-12 0,-2 1-10 0,4 0-15 0,2 1-10 16,2-1-16-16,7 2-22 0,3-1-165 16,2-1-88-16,4-1 0 0,5-2 0 0,2 1 0 15,7-3 0-15,1-1 0 0,3-7 0 0,3-1 0 16,6-4 0-16,-1-2 0 0,0-4 0 0,5-1 0 0,-2-2 0 16,-2-4 0-16,-1-2 0 0,0-5 0 15,-1 4 0-15,-8-3 0 0,-2-1 0 0,-2-5 0 16,-6 2 0-16,-1 1 0 0,-4-5 0 0,2 4-279 15,-3-2-257-15,-3-1-61 0,-2-2-534 0,-4 0-1223 0,-2-1 541 16</inkml:trace>
  <inkml:trace contextRef="#ctx0" brushRef="#br0" timeOffset="148781.78">26273 10047 183 0,'-12'-5'385'0,"2"-1"-22"16,-3-1-13-16,3 2-12 0,-3-2-15 0,0 2-1 15,-4-2-17-15,1 3-1 0,-4 2-7 0,-1 2 3 16,-7 1-1-16,1 2-1 0,-2-1 0 0,-2 5-3 16,-1 2-1-16,-5 0-7 0,4 2-10 0,-1 2 1 15,0 4 3-15,0-2-20 0,1 5-3 0,3 1-11 16,1 3-9-16,-6 12-7 0,12-7-6 0,7 1-3 15,-2 3-10-15,0 10-4 0,9-10-196 0,5 2-12 16,4 1 0-16,0-2 0 0,3-1 0 0,2 3 0 16,4-2 0-16,5 11 0 0,-4-10 0 0,5 10 0 15,-2-11 0-15,4-2 0 0,-1-1 0 0,3-1 0 16,3-1 0-16,-4-2 0 0,5 0 0 0,1-2 0 16,3-1 0-16,-1-3 0 0,2-3 0 0,0 0 0 15,3-1 0-15,2-3 0 0,-5 0 0 0,4-3 0 16,1-4 0-16,2 2 0 0,-2-5 0 0,1-2 0 0,1-2 0 15,-2-3 0-15,2-3 0 0,3-2 0 16,0 1 0-16,-4-5 0 0,1-2 0 0,-3 1 0 16,-5-2 0-16,2 0 0 0,1-3 0 0,-8 0 0 0,1-3 0 15,-2 0 0-15,-3-1 0 0,1-5 0 0,-2 2 0 16,-4-3 0-16,-3-5 0 0,0 1 0 0,1-1 0 16,-5 0 0-16,-1-2 0 0,-4 4 0 15,-1-5 0-15,-1 2 0 0,-4-3 0 0,-3 3 0 0,-2 0 0 16,0 0 0-16,-7 3 0 0,-1-1 0 0,-2 0 0 15,-11-5 0-15,9 9 0 0,-7 2 0 0,-2 6 0 16,-13-8 0-16,-4 8 0 0,-1 2 0 0,-3 4 0 16,1 3 0-16,-1 4 0 0,12 2 0 0,2 3 0 15,-2 2 0-15,3 1 0 0,5 2 0 0,-1 2 0 16,10 0 0-16,5-1 0 0,0 1-1366 0,11-2-1478 16,5 0 654-16</inkml:trace>
  <inkml:trace contextRef="#ctx0" brushRef="#br0" timeOffset="150248.44">26104 11341 23 0,'-6'-4'437'16,"-1"-3"2"-16,1 2-8 0,2-1-9 0,-1 3-5 0,1-2-7 15,-2 1-8-15,3-2-19 0,-1 3-5 0,-1 0-29 16,1 1-23-16,-2 2 1 0,6 0-26 0,-18 7 3 15,8-1-8-15,-7 6 2 0,-6 7-1 0,-2 6 4 16,-7 11 0-16,-3 4-2 0,-1 7-7 0,-10 22-13 16,11-18-6-16,-17 23-67 0,1 2-206 0,3 1 0 15,2-3 0-15,-10-1 0 0,8-2 0 0,4 2 0 16,15-17 0-16,1-6 0 0,4-1 0 0,-3 1 0 16,6-3 0-16,10-14 0 0,0-1 0 0,1 1 0 15,3-2 0-15,3-3 0 0,3-5 0 0,2-5 0 16,3-1 0-16,1-2 0 0,-1-3 0 0,5-1 0 15,-3 0 0-15,1-4 0 0,-1 0 0 0,1-2 0 16,0-2 0-16,-2 2 0 0,-1 0 0 0,1-4 0 16,-3 3-465-16,-2-4-186 0,2 4-529 0,-2-4-1277 15,0 5 565-15</inkml:trace>
  <inkml:trace contextRef="#ctx0" brushRef="#br0" timeOffset="150948.37">25156 13100 318 0,'2'-7'578'0,"-2"3"9"16,0 0-16-16,4-1-27 0,-4 3-20 0,0 2-34 15,0 0-34-15,0 0-8 0,0 0-12 0,5 11-22 16,-2 0-3-16,-3 5-14 0,0 9-15 0,0 2-17 16,0 2-14-16,1 1-18 0,-1 1-17 0,4 0-46 0,0 1-270 15,-2-2 0-15,2 1 0 0,0-1 0 16,0-3 0-16,0 1 0 0,2-4 0 0,-1-5 0 16,-1-1 0-16,0-1 0 0,-2-5 0 0,1 0 0 0,-1-2 0 15,-2-5 0-15,2 2 0 0,-1-1 0 0,0-4 0 16,-1 1 0-16,0-3 0 0,0 0 0 0,0 0 0 15,-11-7 0-15,6-2 0 0,0-1 0 0,-3-8 0 16,0 0 0-16,2-7 0 0,-3-4 0 0,4-2 0 16,1-3 0-16,0-1 0 0,0-11 0 0,4 11 0 15,-2-16 0-15,4 16 0 0,2-1 0 0,1 1 0 16,3 2 0-16,1 4 0 0,-1 5 0 0,3 0 0 16,-1 9 0-16,-2 5 0 0,2 2 0 0,2 0 0 15,-2 6 0-15,0-3 0 0,0 4 0 0,-1 3 0 16,0 2 0-16,1 1 0 0,-3 2 0 0,-1 8 0 15,-1-4 0-15,-1 6 0 0,-2 1 0 0,-2 0 0 16,2 3 0-16,-6-6 0 0,2 3 0 0,-1 0 0 16,-3-1 0-16,0-1 0 0,1-1 0 0,2-5 0 15,0 0 0-15,1-2 0 0,0-2 0 0,2-1 0 16,-2 0 0-16,2-2 0 0,2-1 0 0,3 2 0 16,4-5 0-16,1-2 0 0,2-1 0 0,7 0 0 15,3-1 0-15,-3 0 0 0,1 2 0 0,1 1 0 16,1-1 0-16,-1 2 0 0,0 2 0 0,-3 2 0 0,0 0 0 15,-2 2 0-15,-2 0 0 0,-5 2 0 16,0 2 0-16,4 3 0 0,-5 3 0 0,-6-5 0 16,2 3 0-16,-4 4 0 0,0-1 0 0,-4 0 0 15,-1 0 0-15,-3 1 0 0,-2 2 0 0,-8-1 0 0,4-2 0 16,-2 2 0-16,-1-5 0 0,0-1 0 16,0-1 0-16,1-1 0 0,-2-2 0 0,2 0 0 0,-4-4 0 15,9-2 0-15,-4-2-310 0,2-2-265 16,-1-2-68-16,-2-4-468 0,3-2-1203 0,2-4 532 0</inkml:trace>
  <inkml:trace contextRef="#ctx0" brushRef="#br0" timeOffset="151366.47">25287 12723 307 0,'-7'-9'380'0,"0"0"13"15,-4 4-16-15,1-1-14 0,-6 5-5 0,3-1-3 16,1 4 3-16,-10 3-5 0,3 2 1 0,-8 7 0 15,1 3 2-15,2 1 1 0,-1 3-1 0,0 7 0 16,-3 9 4-16,-1 4-7 0,2 3-8 0,1 7-8 16,3-1-17-16,3 2-18 0,-2 2-18 0,2 3-16 15,4-3-23-15,-3 1-245 0,9 0 0 16,4-5 0-16,2-2 0 0,4-10 0 0,4-4 0 0,7 0 0 16,2-3 0-16,6 0 0 0,4-1 0 0,14 5 0 15,4-4 0-15,-9-9 0 0,13 5 0 0,-11-12 0 16,16 3 0-16,-17-10 0 0,6-1 0 0,0-1 0 15,-2-3 0-15,-1-3 0 0,3-5 0 0,0-1 0 16,-3-3 0-16,-2-2 0 0,2-4 0 0,-1-1 0 16,13-12 0-16,-8 0 0 0,-10 7 0 0,6-14 0 15,-1-3 0-15,-6-1 0 0,-1-5 0 0,-3-1 0 16,-4-9 0-16,-4 4 0 0,-4-3 0 0,-6-2 0 16,-3 2 0-16,-6-5 0 0,-2 5 0 0,-4-1 0 15,-6 1 0-15,-4 2 0 0,-1 3 0 0,-8 6 0 16,-4-1 0-16,-4 7 0 0,-2 6 0 0,3 11 0 0,-13-2 0 15,7 10 0-15,-12 2 0 0,15 5 0 16,-3 2 0-16,2 3 0 0,2 4 0 0,4 1 0 16,0 1-195-16,6 5-568 0,1 0-443 0,9-4-1306 15,4-1 578-15</inkml:trace>
  <inkml:trace contextRef="#ctx0" brushRef="#br0" timeOffset="152448.46">26100 13558 190 0,'-5'4'387'0,"5"-4"5"15,-1 1-10-15,1-1 11 0,0 0-3 0,-1 3 1 16,1-3 14-16,0 0 1 0,0 6 13 0,1-1-1 16,3-1 7-16,-3 1-1 0,4 2-1 0,-3-1-8 15,4 3-2-15,-1 2-12 0,0 2-12 0,1 3-13 16,8 5-13-16,-3 4-13 0,5 1-311 0,-2 3-39 16,5-2 0-16,2 4 0 0,12 5 0 0,5-3 0 15,3 2 0-15,5-2 0 0,4-2 0 0,3-1 0 16,3-1 0-16,2 1 0 0,31 6 0 0,-32-13 0 15,3 0 0-15,1 4 0 0,1-7 0 0,20 16 0 16,-30-17 0-16,-2 2 0 0,1 0 0 0,0-2 0 16,-14-3 0-16,-5-1 0 0,4 1 0 0,-8 1 0 15,0 1 0-15,-3-4 0 0,-10 1 0 0,1-3 0 16,-3 0 0-16,-4-2 0 0,-1-1 0 0,0 1 0 16,-3-3 0-16,-1 0 0 0,0 1 0 0,-1-1 0 15,-3 0 0-15,0-1 0 0,0-3 0 0,0 4 0 16,0-7 0-16,-3 3 0 0,3-3-51 0,0 0-1306 15,0 0-1470-15,0 0 651 0</inkml:trace>
  <inkml:trace contextRef="#ctx0" brushRef="#br0" timeOffset="153215.31">28159 14251 372 0,'-5'-12'545'0,"-3"3"1"0,3-3-17 0,-4 3-15 16,4-1-16-16,1 3-5 0,-1 1-6 0,1 1-23 16,0 1-23-16,1 0-27 0,1 1-39 0,-3 1-28 15,5 2-15-15,-4 8-5 0,-1 3-10 16,-1 7-8-16,2 12-9 0,-1 1-17 0,-3 1-14 0,3 4-240 16,-1-1-29-16,-3 14 0 0,-1-4 0 0,3-9 0 15,1 11 0-15,-4-2 0 0,1-16 0 0,1 2 0 16,0 3 0-16,-1-8 0 0,-1 1 0 15,6-9 0-15,2-6 0 0,-2 0 0 0,1-2 0 0,-1-2 0 16,3-3 0-16,0-1 0 0,1-4 0 0,0 0 0 16,0 0 0-16,5-18 0 0,-1 1 0 0,1-7 0 15,3-2 0-15,-1-6 0 0,4 2 0 0,-2-4 0 16,3 1 0-16,2-14 0 0,-1 2 0 0,-1 12 0 16,2-12 0-16,-3 11 0 0,-2 3 0 0,-1 2 0 15,3 5 0-15,-7 8 0 0,1 5 0 0,-1 2 0 16,1 2 0-16,-1 2 0 0,0 5 0 0,-4 0 0 15,13 15 0-15,-3 0 0 0,4 9 0 0,-4-1 0 16,3 4 0-16,2 2 0 0,-2 0 0 0,1-2 0 16,2 2 0-16,0-2 0 0,0 4 0 0,3-9 0 15,-3 3 0-15,2-3 0 0,-4 2 0 0,-4-8 0 0,2-1 0 16,-3-2 0-16,-3-1 0 0,-1-3 0 16,-2 0 0-16,-3-4 0 0,0-2-103 0,-4 2-457 15,-4-2-19-15,0-1 1 0,-3-5 9 0,-3-1-6 16,-4-3-297-16,-9-4-944 0,1-2 418 0,0-5 3534 15,-1-1-2349-15,-1-1 88 0,-3 1 71 0,4 2 80 0,3 0 61 16,-1 4 68-16,9 4 49 0,4 1 40 16,1 3 23-16,0-1 21 0,5 3-1 0,-1-1-4 15,2 1-11-15,5 3-9 0,-4-1 8 0,4 1-16 16,0 0-11-16,16-3-22 0,-1 2-15 0,2-3-20 16,4 4-11-16,7-6-31 0,0-1-20 0,4 0-36 15,0-2-55-15,-1-2-59 0,-2 2-70 0,-1 0-78 16,1 0-83-16,-4 2-84 0,-7-2-74 0,1 0-81 15,-7 0-408-15,-1 1-979 0,-2-2 433 0</inkml:trace>
  <inkml:trace contextRef="#ctx0" brushRef="#br0" timeOffset="153648.79">28259 13936 346 0,'-18'-11'449'0,"-8"-5"-4"16,2 4-10-16,-2-1-5 0,-2 5-2 0,-4 1-2 0,2 3-3 15,-2 5-5-15,2 2-17 0,-2 1 7 16,4 5-14-16,-4 0-14 0,0 6-11 0,3 2-11 16,-2 4-10-16,2 4-12 0,-6 12-13 0,6 6-18 15,0-2-14-15,9 8-22 0,6 1-60 0,6 2-209 0,2 2 0 16,6 0 0-16,4 1 0 0,6 0 0 0,1 0 0 16,4 0 0-16,4-5 0 0,5-3 0 15,2 0 0-15,2-2 0 0,3-4 0 0,2-4 0 16,1-3 0-16,-7-10 0 0,4 2 0 0,11 1 0 0,-9-8 0 15,3-6 0-15,15 5 0 0,-15-6 0 0,1-2 0 16,3-4 0-16,-3-4 0 0,1-6 0 0,1 1 0 16,10-9 0-16,-10 2 0 0,9-5 0 0,-12-1 0 15,8-8 0-15,-1-3 0 0,-2-3 0 0,-12 5 0 16,10-14 0-16,-4-2 0 0,-3-2 0 0,-3-1 0 16,0-2 0-16,-2-2 0 0,-8 0 0 0,-2-3 0 15,-2 1 0-15,-11-1 0 0,-3-5 0 0,-8 2 0 16,-1 0 0-16,-4 2 0 0,-3 2 0 0,-6 2 0 15,-3 2 0-15,-7 8 0 0,-4 2 0 0,-6 5 0 16,-5 7 0-16,-7 1 0 0,3 10 0 0,-6 4 0 16,-5 7 0-16,3 4 0 0,2 4 0 0,5 5 0 15,13-3 0-15,-2 0 0 0,4 5 0 0,4-2-799 16,4 1-433-16,8-5-1335 0,3-1 590 0</inkml:trace>
  <inkml:trace contextRef="#ctx0" brushRef="#br0" timeOffset="154931.76">29015 13997 321 0,'-4'4'540'0,"3"1"-7"16,-1-2-14-16,0 1-16 0,2-1-17 0,-4 0-24 16,4-3-26-16,0 0-38 0,0 0-19 0,0 0-15 15,0 0-18-15,9-17-15 0,-1 8-17 0,2-6-15 16,7-4-18-16,1-4-17 0,4-4-13 0,10-13-21 16,5-1-23-16,2-2-7 0,2 1-23 0,17-25-20 15,-20 20-15-15,18-24-91 0,0 3-51 0,-6-7 0 16,3 8 0-16,-15 17 0 0,14-15 0 0,-11 21 0 0,0 1 0 15,1 4 0-15,0 3 0 0,-6 2 0 0,-11 12 0 16,0 2 0-16,-2 1 0 0,0 1 0 0,-6 3 0 16,-3 5 0-16,-5 1 0 0,0 2 0 15,-3 1 0-15,-1 2 0 0,0 1 0 0,-1-1 0 0,0 1 0 16,-1 0 0-16,-3 3 0 0,3-2 0 0,-3 2 0 16,5-4 0-16,-5 4 0 0,6 0 0 15,-6 0-431-15,0 0-863 0,13-1-1401 0,-2-3 620 16</inkml:trace>
  <inkml:trace contextRef="#ctx0" brushRef="#br0" timeOffset="155449.29">30321 12427 252 0,'-5'-15'545'0,"2"4"36"0,-3 1 15 16,1 3-19-16,3 1-17 0,-2 1-36 0,1 0-26 0,3 2-39 15,-5-1-47-15,5 4-28 0,0 0-17 0,0 0-6 16,-7 12-8-16,7-1-10 0,0 6-10 15,0 0-22-15,2 9-14 0,1 1-26 0,-1 1-104 0,4 0-167 16,2-1 0-16,-3 0 0 0,3 1 0 0,2 0 0 16,-1-4 0-16,0 1 0 0,0-6 0 0,-3-2 0 15,1-1 0-15,-3-4 0 0,-2-3 0 0,2 4 0 16,-1-6 0-16,-1 0 0 0,2-2 0 0,-3-3 0 16,-1 1 0-16,0-3 0 0,0 0 0 15,0 0 0-15,-7-10 0 0,3 3 0 0,-1-5 0 0,-2-2 0 16,-2-3 0-16,-5-5 0 0,4-4 0 0,-4-1 0 15,1-3 0-15,-1 0 0 0,1-3 0 0,2-1 0 16,-3 1 0-16,2 5 0 0,3-1 0 0,-1 5 0 16,4 6 0-16,1 2 0 0,1 7 0 0,0-1 0 15,3 4 0-15,-3-1 0 0,3 2 0 0,1-2 0 16,1 6 0-16,-1 1 0 0,0 0 0 0,15 6 0 16,-4-2 0-16,1 4 0 0,4 1 0 0,1 3 0 15,0 1 0-15,6 1 0 0,0 2 0 0,1 2 0 16,-2-1 0-16,2 0 0 0,-2 0 0 0,-5-4 0 15,3 7 0-15,-1-4 0 0,-6 0 0 0,6 3 0 16,-10-4 0-16,0 0 0 0,1 2 0 0,-5 0 0 16,2-2 0-16,-6 2 0 0,0-1 0 0,-2 0 0 15,0 0 0-15,-2 1 0 0,-2 0 0 0,-4 1 0 16,4-4 0-16,-6 2 0 0,-1 0 0 0,1-1 0 16,-2-2 0-16,-2-1 0 0,2-2 0 0,-1 2 0 15,3-6 0-15,2-2 0 0,-2-1 0 0,2 0 0 16,4-3 0-16,-3-2-435 0,1-3-858 0,0-3-1401 15,2-8 620-15</inkml:trace>
  <inkml:trace contextRef="#ctx0" brushRef="#br0" timeOffset="155915.24">30444 12111 335 0,'-10'-9'444'0,"1"0"-10"15,-6-1-13-15,-1 0-15 0,-3 5-14 0,2-1-9 16,-2 3-6-16,-4 2-5 0,-2 2-10 0,2 1-9 16,-5 4 0-16,0 5-11 0,1 0-6 0,1 3-7 15,3 3-14-15,-4 2-11 0,8 8-7 0,-3 4-9 16,8 0-17-16,-5 12-17 0,6 5-10 0,4-3-14 16,2 4-8-16,6-1-95 0,2 3-127 0,0-2 0 15,7 1 0-15,2-3 0 0,-1-12 0 0,11 8 0 16,1-3 0-16,-3-8 0 0,3-3 0 0,2-1 0 15,3-1 0-15,0-2 0 0,3 0 0 0,-4-5 0 16,4-2 0-16,1 2 0 0,-3-6 0 0,1 0 0 16,-1-5 0-16,0-3 0 0,1-5 0 0,0 1 0 0,-6-4 0 15,7-3 0-15,2-2 0 0,-2-2 0 16,1-5 0-16,-1-1 0 0,0 0 0 0,-1-3 0 0,-1-1 0 16,-1-4 0-16,-6 2 0 0,2-3 0 15,-4-2 0-15,0 0 0 0,-5-3 0 0,1 1 0 0,-5-4 0 16,-3 0 0-16,-2-2 0 0,-4 2 0 0,-1-4 0 15,-6 0 0-15,0 1 0 0,-9-9 0 0,1 13 0 16,-9-11 0-16,2 14 0 0,-2-1 0 16,-3 3 0-16,-17-3 0 0,13 12 0 0,-3-1 0 0,2 1 0 15,-1 4 0-15,1 4 0 0,1-2 0 0,2 2 0 16,2 3 0-16,8 3 0 0,0-1 0 0,0-2-1366 16,7 0-1478-16,3 1 654 0</inkml:trace>
  <inkml:trace contextRef="#ctx0" brushRef="#br0" timeOffset="156998.21">30558 12226 464 0,'0'0'503'0,"0"0"-1"0,0 0-6 16,1 2-6-16,-1-2-12 0,0 0 5 0,0 0-25 15,1 4-8-15,-1-4-10 0,0 0-12 0,0 0-16 16,0 0-12-16,0 0-18 0,0 0-18 0,-5-13-14 16,1 8-14-16,3 0-24 0,-3-1-6 0,-1-5-169 15,-4 4-137-15,4-5 0 0,-2-1 0 0,1-3 0 16,-4-2 0-16,1-6 0 0,0-1 0 0,-1-2 0 15,1-2 0-15,1-4 0 0,-1-13 0 0,3 11 0 16,-1-16 0-16,-1-1 0 0,1-1 0 0,3 0 0 16,1-3 0-16,1-32 0 0,4 32 0 0,-4-25 0 15,0 21 0-15,2-22 0 0,-1 22 0 0,2-27 0 16,4 5 0-16,-3 24 0 0,1-1 0 0,-2 4 0 16,1-1 0-16,-2 3 0 0,-2 5 0 0,0 16 0 15,-2 2 0-15,1 7 0 0,1 3 0 0,1 8 0 16,-2-1 0-16,-1 1 0 0,2 1 0 0,0 5 0 15,0-1 0-15,-1 1 0 0,2 3 0 0,0 0 0 16,-1-2 0-16,0 1 0 0,2 4 0 0,0 0 0 0,0 0 0 16,0 0-193-16,0 0-480 0,0 0-549 0,0 0-1322 15,0 0 585-15</inkml:trace>
  <inkml:trace contextRef="#ctx0" brushRef="#br0" timeOffset="157482.22">30551 10154 3378 0,'-6'-19'190'0,"-7"-5"71"0,8 9 80 16,-4 3-18-16,3 0-27 0,3 0-18 0,-4 2-26 15,3 1-16-15,1 1-23 0,1 4-3 0,0-1-5 16,1 2-9-16,1 3-10 0,-2-4-5 0,2 4-6 0,0 0 2 16,0 0-3-16,5 14-2 0,-3-3-3 0,1 4-4 15,-1 5-4-15,7 6-14 0,-6 2-42 0,5 2-105 16,-5 0 0-16,5 3 0 0,-3-1 0 15,-4-2 0-15,3 0 0 0,1-2 0 0,0 0 0 0,-1-4 0 16,0-6 0-16,-3 1 0 0,3-3 0 0,-4-4 0 16,0 0 0-16,4-2 0 0,-3-3 0 0,-1-1 0 15,3 0 0-15,-3-1 0 0,0-3 0 16,0-2 0-16,0 0 0 0,0 0 0 0,0 0 0 0,-12-8 0 16,10-1 0-16,-1-1 0 0,-2-5 0 0,1-3 0 15,-5-5 0-15,3-3 0 0,-2 0 0 0,1-5 0 16,3-1 0-16,-1 0 0 0,0-3 0 0,0 1 0 15,-1 2 0-15,4-2 0 0,-1 4 0 0,3 2 0 16,-2 7 0-16,0 4 0 0,4-1 0 0,0 2 0 16,-2 6 0-16,0-1 0 0,2 3 0 0,1-2 0 15,3 3 0-15,-3 1 0 0,6 0 0 0,-4 1 0 16,8 1 0-16,-3-2 0 0,3 4 0 0,6-3 0 16,-1 0 0-16,3 2 0 0,-2-1 0 0,1 0 0 15,-2 1 0-15,0 0 0 0,-1 0 0 0,-6 0 0 16,3 1 0-16,-1-1 0 0,-3 0 0 0,3 2 0 15,-8-2 0-15,3 2 0 0,-8 1-254 0,10 1-221 16,-9 3-42-16,-1-4-51 0,4 10-68 0,-5-6-322 16,-2 3-1036-16,-6 6 459 0</inkml:trace>
  <inkml:trace contextRef="#ctx0" brushRef="#br0" timeOffset="157716.1">30632 10178 190 0,'-6'8'384'16,"-1"0"20"-16,2-1 5 0,3-1-12 0,-2-3 1 15,1 1-7-15,3-2-1 0,0-2-2 0,0 0-22 16,0 0-12-16,13 0-27 0,-2-5-26 0,0 2-22 16,7-4-26-16,-1 2-24 0,1-2-24 0,2-1-17 15,6-1-21-15,-7 1-27 0,8-1-32 0,-6 2-33 16,-1 2-44-16,1 0-42 0,-6 0-31 0,-2 2-32 16,-2 0-33-16,0 1-42 0,-5 2-22 0,1 0-32 15,-7 0-12-15,8 2-18 0,-8 1-20 0,0-3-16 16,-4 9-17-16,-1-3-23 0,-4 2-10 0,2 0-24 15,-2 2-222-15,-7 1-613 0,5 1 271 0</inkml:trace>
  <inkml:trace contextRef="#ctx0" brushRef="#br0" timeOffset="157882.76">30785 10267 872 0,'-14'14'56'0,"4"1"30"0,-3-3 42 0,3 1 36 15,-2 0 32-15,0 0 28 0,7-3 15 0,-3 0 18 16,1-1 27-16,1 0-1 0,1 0 3 0,1-1-5 16,0-2-2-16,2 0 1 0,-1 1-5 0,-1 0-5 15,4 0-7-15,0-4-7 0,2 1-6 0,0 1-3 16,3-3-12-16,3-1-18 0,5-1-17 0,-2-1-16 15,7-1-17-15,2-2-24 0,9-1-8 0,0-3-21 16,2 2-25-16,0-4-33 0,-2 3-47 0,2-3-57 16,-5 2-59-16,1-2-68 0,-5 3-74 0,-4-3-78 15,-3 2-85-15,-1-3-95 0,-6 4-360 0,2-3-939 16,-3 2 415-16</inkml:trace>
  <inkml:trace contextRef="#ctx0" brushRef="#br0" timeOffset="158448.51">30797 9657 355 0,'-21'-5'371'0,"3"-1"-16"0,-1 1-6 15,3 4-4-15,-3 1-10 0,-2 0-13 0,3 1-8 16,-4 2-3-16,3 3-15 0,-1-2-4 0,-2 4-4 16,-1 5 0-16,-4-1-4 0,4 1-7 0,0 4-10 15,-1 1 0-15,1 3-7 0,2 1-7 0,1 2 3 16,1 3-9-16,2 2-6 0,3 4-13 0,4 2-4 16,-3-2-10-16,4 3-11 0,0 10-7 0,6-11-15 15,1 0-4-15,2 1-13 0,4 9-133 0,-3-11-31 16,7 2 0-16,0-2 0 0,3 0 0 0,1 1 0 15,8 8 0-15,-2-11 0 0,-3-1 0 0,6-1 0 16,-2-2 0-16,3 4 0 0,-1-3 0 0,6-1 0 0,5 9 0 16,-9-13 0-16,4 1 0 0,1-3 0 0,2-1 0 15,-1-3 0-15,2 0 0 0,-1-4 0 16,2-4 0-16,0-3 0 0,2-3 0 0,0-3 0 16,-2-1 0-16,2 0 0 0,-2-7 0 0,0-1 0 15,0-2 0-15,1 0 0 0,-3-5 0 0,-1-1 0 0,-1-5 0 16,-2 0 0-16,-3-3 0 0,0-2 0 0,0-2 0 15,3-13 0-15,-9 9 0 0,2-12 0 16,-8 10 0-16,0-16 0 0,-1-2 0 0,-4 2 0 16,-5 2 0-16,-4-6 0 0,-4 6 0 0,-5 4 0 0,2 10 0 15,-7 0 0-15,-1 2 0 0,-6 2 0 0,0 6 0 16,-16-6 0-16,10 12 0 0,-6 3 0 0,-13 0 0 16,11 5 0-16,-2 2 0 0,3 3 0 15,-4 2 0-15,8-2 0 0,-3 6 0 0,4-1-568 0,-1-1-703 16,5-3-1376-16,6 3 609 0</inkml:trace>
  <inkml:trace contextRef="#ctx0" brushRef="#br0" timeOffset="159782.44">28343 8532 283 0,'-4'-5'313'0,"0"-1"-15"16,3 2-9-16,-1 0-3 0,0 0 0 0,2 1-23 15,0 3 1-15,4-6-1 0,-4 6-4 0,9 1-3 16,-9-1-2-16,17 5 5 0,-6 2 0 0,4 1-9 16,2 2 5-16,6 4-4 0,3 4-9 0,-1 1-10 15,0 2 5-15,5 0-12 0,7 13 8 0,3-2-6 0,-4 2-8 16,8 1-13-16,2 3 9 0,2 0-6 15,26 12-2-15,-22-16-11 0,22 15-6 0,-19-14-11 0,28 16-11 16,-3-1-8-16,5 0-15 0,-7-6-32 16,5 3-113-16,-2-4 0 0,1 1 0 0,-1-4 0 0,2-1 0 15,-6 3 0-15,-21-12 0 0,26 7 0 0,-24-10 0 16,0 5 0-16,-4-4 0 0,1 4 0 0,-1-4 0 16,-7-2 0-16,0-1 0 0,-3 0 0 0,-12-7 0 15,0 2 0-15,-2-4 0 0,1 0 0 0,-4-3 0 16,-3 1 0-16,-5-3 0 0,4 0 0 0,-7-4 0 15,-5-1 0-15,-1 0 0 0,-1-2 0 0,0-2 0 16,-2 2 0-16,-2-1 0 0,-2 0 0 0,3-1 0 16,-4 2 0-16,-2-4 0 0,0 0 0 0,0 0 0 15,0 0 0-15,0 0 0 0,0 0 0 0,-20-6 0 16,8 5-227-16,2-2-1101 0,0 1-1437 0,10 2 635 16</inkml:trace>
  <inkml:trace contextRef="#ctx0" brushRef="#br0" timeOffset="162598.54">25999 13066 106 0,'-5'3'293'0,"0"-1"-9"0,-2 0-7 15,4-1-3-15,-4 0-16 0,7-1-1 0,-6 3 1 16,2-1-6-16,4-2 0 0,-6 3-13 0,6-3 1 16,0 0-11-16,-7 0-8 0,7 0-1 0,0 0-6 15,0 0-1-15,0 0-2 0,0 0-5 0,0 0 0 16,0 0-3-16,0 0 2 0,0 0-13 0,-6-7-2 16,6 7-11-16,8-7-7 0,-6 2-11 0,3-4-10 15,0-2-2-15,3 0-8 0,3-3 1 0,2-3-13 16,5-6 2-16,0 2-7 0,5-4-13 0,1-3-12 15,2 2 2-15,6-10 0 0,4 0-6 0,0 1-10 16,3-3 3-16,1 1-15 0,4 0 8 0,1 1 5 16,1-2-10-16,3-1 5 0,-3 0 0 0,2-1-27 15,2-1-54-15,-3 4 0 0,2-5 0 0,16-15 0 0,-21 19 0 16,-1 1 0-16,-1 2 0 0,2-5 0 16,-5 3 0-16,2 1 0 0,-2 0 0 0,3 1 0 15,1-2 0-15,-2 0 0 0,0-1 0 0,-1 1 0 16,2 0 0-16,-1 1 0 0,2 3 0 0,-1 2 0 0,4-5 0 15,-1 4 0-15,-4 3 0 0,5-4 0 0,-6 0 0 16,2 0 0-16,-3 2 0 0,-3 0 0 0,-5 8 0 16,-3-3 0-16,10-9 0 0,-13 8 0 0,9-7 0 15,-6 11 0-15,7-14 0 0,-8 12 0 0,7-12 0 16,-7 11 0-16,6-12 0 0,-9 12 0 0,3-2 0 16,9-5 0-16,-10 9 0 0,2 0 0 0,-1 1 0 15,-1 0 0-15,3 0 0 0,0 1 0 0,-2 0 0 16,-2 1 0-16,3 1 0 0,-2-1 0 0,-2 2 0 15,2-1 0-15,-1 0 0 0,2-2 0 0,-3 5 0 16,3-2 0-16,-5-1 0 0,6-3 0 0,0 1 0 16,-2-1 0-16,-1 1 0 0,2-1 0 0,0 3 0 15,-1-2 0-15,-1 2 0 0,1 0 0 0,-1 2 0 16,0-2 0-16,-5 2 0 0,2-1 0 0,-1 3 0 16,-6 2 0-16,9-6 0 0,-9 7 0 0,7-6 0 15,-4 0 0-15,1 1 0 0,3 1 0 0,1-3 0 16,1 3 0-16,-3-1 0 0,1-2 0 0,4 4 0 15,-2-2 0-15,-2-2 0 0,4 2 0 0,-5-2 0 16,2 2 0-16,-1 0 0 0,0 1 0 0,-2 0 0 16,-6 4 0-16,4 1 0 0,-4-2 0 0,3 1 0 15,-4-2 0-15,2 2 0 0,-2 0 0 0,1-1 0 0,0 3 0 16,-3 1 0-16,5-3 0 0,-3 1 0 16,-1 1 0-16,0 0 0 0,-1-1 0 0,1 4 0 15,1-3 0-15,-2 3 0 0,3-4 0 0,-5 3 0 16,1 1 0-16,-1 1 0 0,0-2 0 0,3 3 0 0,-5-1 0 15,1 1 0-15,-3 2 0 0,0-2 0 0,1 2 0 16,-2 0 0-16,2 0 0 0,0 0 0 16,-2 0 0-16,1 1 0 0,0-1 0 0,-3 0 0 15,2 1 0-15,1-1 0 0,1 2 0 0,-2-2 0 0,-1 0 0 16,2 2 0-16,0-2 0 0,1 2 0 0,1-1 0 16,-3 0 0-16,1 0 0 0,0 1 0 0,2 0 0 15,-3 1 0-15,3-2 0 0,-3 1 0 0,1 0 0 16,0 0 0-16,-5 2 0 0,9-4 0 0,-4 3 0 15,-1 0 0-15,-4 1 0 0,4-2 0 0,-4 2 0 16,0 0 0-16,6-1 0 0,-6 1 0 0,4-3 0 16,-4 3 0-16,0 0 0 0,0 0 0 15,4-2 0-15,-4 2 0 0,0 0 0 0,0 0 0 0,0 0 0 16,0 0 0-16,0 0 0 0,0 0 0 0,0 0 0 16,0 0 0-16,0 0 0 0,0 0 0 0,0 0 0 15,8 0 0-15,-8 0 0 0,0 0 0 0,0 0 0 16,0 0 0-16,0 0-122 0,-12 10-311 0,2-4-120 15,1-1-146-15,-3 0-365 0,1 0-1153 0,-2 0 509 16</inkml:trace>
  <inkml:trace contextRef="#ctx0" brushRef="#br0" timeOffset="165748.81">29483 8599 56 0,'0'0'471'0,"-9"-4"-16"0,8 1 0 0,1 3-6 0,-4-6-10 16,4 1-19-16,0-1-16 0,0 0-9 0,1 0-26 15,3-1-15-15,0 1-19 0,1-2-14 0,4-1-20 16,-3 1-19-16,6-2-27 0,2 3-13 15,-1 0-30-15,5 1-18 0,-8 1-17 0,3 0-18 0,-1 4-19 16,-1 0-10-16,3 2-7 0,-7 1-22 0,0 2-12 16,-1 1-8-16,-1 2-16 0,2 2 10 0,-4 0-20 15,-3 3-3-15,0-1-8 0,-3 1-1 16,-4 5-8-16,-2-2-3 0,2-1-1 0,-2 2-12 0,1-4 7 16,-3 4 2-16,0-4-13 0,4-2 4 0,0-1-1 15,5-3 2-15,-5 2-7 0,5-4-5 0,-2-1-2 16,3 3 10-16,1-4-4 0,0-2-1 0,5 5 1 15,1-3-7-15,2-1 5 0,3 0-4 0,3 0 6 16,0 1-3-16,0-1-6 0,4 1-3 0,-4-1 1 16,4 2-8-16,-1 1-1 0,-2 0-1 0,-1 2 0 15,-3 1-3-15,1-2-3 0,-3 4-2 0,-2-1-2 16,1 3 4-16,-5 0 7 0,0 1 3 0,-2 0-14 16,-1 0 20-16,-4 3-4 0,-5 0-5 0,0 1 10 15,0-4-7-15,-5 1 2 0,0-1-1 0,-1 1 8 16,-2-1 2-16,-1-2-6 0,2-1 3 0,-3 1-6 15,1-5 4-15,0 0-1 0,5 0 2 0,0-2-45 16,2-1-44-16,3-2-70 0,-1-1-97 0,3-1-121 16,2-5-141-16,0-1-572 0,7-3-1179 0,2 1 521 15</inkml:trace>
  <inkml:trace contextRef="#ctx0" brushRef="#br0" timeOffset="165898.69">29975 8827 253 0,'0'0'512'0,"0"0"31"16,0 0-2-16,0 0-18 0,0 0-23 0,0 0-32 16,0 0-51-16,0 0-41 0,-2-12-37 0,3 9-31 15,3-1-63-15,1-2-78 0,-2 1-95 0,3 2-123 16,-1-3-133-16,4-1-150 0,-4-1-449 0,6 1-847 16,-2-1 374-16</inkml:trace>
  <inkml:trace contextRef="#ctx0" brushRef="#br0" timeOffset="166115.18">30261 8478 118 0,'-2'-3'545'16,"-3"-2"24"-16,1 2-5 0,0 2-20 0,4 1-24 16,-8-1-14-16,8 1-25 0,-10 9-8 0,4-1-16 15,2 3-20-15,-2 5-31 0,0 3-36 0,1 8-32 0,3 0-19 16,-2 0-32-16,1 0-27 0,3 0-28 0,3-1-25 15,-2 3-53-15,4-4-46 0,-1 2-60 0,0-9-71 16,0 0-85-16,-2 0-92 0,2-7-103 16,1 2-111-16,0-4-121 0,-2-3-525 0,2-1-1149 0,-1-1 508 15</inkml:trace>
  <inkml:trace contextRef="#ctx0" brushRef="#br0" timeOffset="166449.37">30541 8436 4267 0,'-5'-11'319'0,"0"3"-61"16,1 2 84-16,-1 1-24 0,-3 3-33 0,3 3-28 16,-6 6-22-16,-1 4-6 0,1 3-24 0,-1 3 5 15,3 8-7-15,-1 3-6 0,3 0-6 16,1 0-13-16,2 2-13 0,3-1-17 0,1 1-14 16,5 1-84-16,2-1-50 0,3-3 0 0,3-1 0 0,-2-3 0 15,1-8 0-15,-1 2 0 0,3-3 0 0,0-4 0 16,2 1 0-16,0-4 0 0,2-2 0 0,-6-1 0 15,3-3 0-15,-3 0 0 0,5-3 0 16,-6-1 0-16,-1-2 0 0,-5 2 0 0,0-3 0 0,1-1 0 16,0-2 0-16,-4 0 0 0,-2-6 0 0,-2 3 0 15,-4-3 0-15,-4 0 0 0,0 1 0 0,-3 2 0 16,-3 0 0-16,0 3 0 0,0 5 0 0,4 2 0 16,-2-1 0-16,4 6 0 0,-3-3-157 0,0 3-169 15,6-1-94-15,0 2-102 0,7-1-114 0,-5 1-386 16,5-4-1107-16,0 0 489 0</inkml:trace>
  <inkml:trace contextRef="#ctx0" brushRef="#br0" timeOffset="166731.51">31006 8439 247 0,'-5'-8'541'0,"-4"-1"16"15,3 1-4-15,-3 4-13 0,-2 0-18 0,2 2-7 16,2 2-36-16,3 0-30 0,-3 2-23 0,2 0-23 15,1 1-24-15,1 1-34 0,3 1-22 0,2 1-28 16,1 1-23-16,6 3-23 0,0 2-24 0,4 0-21 16,2 0-24-16,-1-1-14 0,12 3-15 0,-8-3-15 15,6 5-102-15,-6-5-34 0,6 2 0 0,-8-1 0 16,1 0 0-16,-4-1 0 0,-3-2 0 0,-2 0 0 16,1-1 0-16,-5 3 0 0,2-2 0 0,-6 2 0 15,0 0 0-15,0-1 0 0,-6 1 0 0,-2-1 0 16,-1 0 0-16,-3 2 0 0,-4-1 0 0,-2-1 0 15,3 0 0-15,-4-3 0 0,3 0 0 0,-4-3 0 16,1-3-155-16,2-2-297 0,-2-2-119 0,2-6-599 16,6 1-1266-16,-2-6 561 0</inkml:trace>
  <inkml:trace contextRef="#ctx0" brushRef="#br0" timeOffset="166898.87">31009 8350 4057 0,'-3'-10'312'16,"2"-1"-16"-16,-3 5 76 0,3-1 14 0,-3 1-32 15,3-1-38-15,-2 1-18 0,3-1-28 0,0 2-29 16,3-1-22-16,3 0-4 0,2-2-19 0,2 0-22 0,8 0-19 16,0 1-18-16,4 2-26 0,3-4-62 15,1 2-78-15,-8 2-113 0,2 2-123 0,-1 0-151 16,-6 1-186-16,-4 1-516 0,1 0-1210 0,-10 1 535 16</inkml:trace>
  <inkml:trace contextRef="#ctx0" brushRef="#br0" timeOffset="167749.2">25378 9186 3000 0,'0'-17'124'0,"4"3"23"0,-4 3 15 16,1-1 71-16,2-1-10 0,-2 4-9 0,3 2-12 16,-2 1-16-16,0 1-20 0,-1 1-2 0,3 0 11 15,-4 4 5-15,0 0 0 0,0 0 16 0,10 10 13 16,-6-2 8-16,1 8-4 0,4 9 5 0,-3 1-8 16,2 2 0-16,-2 4-9 0,1-1-14 0,-1-3-10 0,-1 5-14 15,3-2-16-15,-2-2-12 0,2-2-20 16,0 1-17-16,-1-3-2 0,-1-5-53 0,-1-2-43 15,2-2 0-15,-4-4 0 0,-1 0 0 0,3-2-4 16,1-2-218-16,-3-2-87 0,6-2-91 0,-5-3-103 0,5-2-113 16,-4-2-408-16,8-3-1107 0,0-3 490 0</inkml:trace>
  <inkml:trace contextRef="#ctx0" brushRef="#br0" timeOffset="167898.26">25890 9288 186 0,'2'-8'410'16,"-4"0"41"-16,1 4 23 0,-1-2-3 0,-2 1-12 15,0 0-22-15,2 0-8 0,-1 1-24 0,0 1-26 16,1-1-32-16,-1 1-29 0,3 3-37 0,-1-5-24 16,1 5-26-16,0-4-39 0,0 4-52 0,1-6-67 15,1 4-81-15,-2 2-105 0,7-5-92 0,-2 4-92 16,2-1-99-16,-1 1-425 0,1 0-888 0,3-2 393 16</inkml:trace>
  <inkml:trace contextRef="#ctx0" brushRef="#br0" timeOffset="168332.1">26234 9041 231 0,'0'-10'399'0,"-1"2"-5"0,-3-2 1 16,3 0-10-16,-4 2-3 0,1-1-9 0,-4 3-11 16,3-2-17-16,-4 3-16 0,-1 2-14 0,-1 0-16 15,0 0-15-15,1 3-15 0,-3 0-19 0,1 4-7 16,1-1-17-16,0 1-11 0,-2 3-1 0,4 0-36 15,3 0-6-15,-2 2-16 0,3 2-9 0,2-2-17 16,2 2-4-16,1-1-16 0,5 0-3 0,3 1-14 16,-2 0-6-16,7 0-2 0,1-1-14 0,-2-3 2 15,4 0-14-15,0 1-11 0,0-1 0 0,-2 0-7 16,0-1-5-16,0-3 13 0,-2 6-21 0,-1-6-5 16,1 2 2-16,-1 4-8 0,-3-2 0 0,-3 1 6 0,2-1-6 15,-4 1-1-15,0 0 2 0,-2-1-8 16,-1 1 1-16,-2 2 1 0,-2-1-5 0,-4 1 6 15,3-2-5-15,-3 0-2 0,-2 0 3 0,1 1-3 16,-1-3 9-16,-3-2 9 0,4 3 14 0,-5-3 12 0,5-1 13 16,-2-2-54-16,-1-2-9 0,7 1 0 0,-5-4 0 15,3-1 0-15,1-3 0 0,0 1 0 16,5-7 0-16,-1-2 0 0,2-4 0 0,4 0 0 16,2-4 0-16,3-4 0 0,0 2 0 0,3 1 0 0,3-2 0 15,-2 2 0-15,2 1 0 0,-1 4 0 0,0 4-158 16,3-3-198-16,0 8-79 0,-7-3-89 0,1 3-112 15,-2-2-378-15,-2 3-1098 0,-2 2 486 0</inkml:trace>
  <inkml:trace contextRef="#ctx0" brushRef="#br0" timeOffset="168765.61">26383 8756 371 0,'-4'-7'478'0,"1"3"-24"15,3-2-10-15,3-2-18 0,1-1-21 0,1-1-20 16,1 2-21-16,3-3-28 0,2 0-29 0,2-2-29 16,5 5-26-16,-4-1-23 0,3 4-23 0,-2-1-21 15,-2 1-18-15,-3 4-9 0,1 1-28 0,0 1-10 16,-3 2-15-16,-2 2-10 0,-1 2-8 0,0 2-7 16,-1 3-10-16,-4 1-8 0,0-1-1 0,-5 5-8 15,1 0-5-15,-1-2-2 0,-1-1-6 0,-1 1-8 16,3-5 0-16,-2 1 5 0,1-3 6 0,2 3 0 15,0-6 1-15,1 2 7 0,1-1 0 0,1-3-3 16,0 1 8-16,4-1-5 0,0-1 2 0,1-1-6 16,2-1 0-16,4 0-11 0,-2 0-5 0,2 0-2 15,1-1-6-15,0 0 3 0,2 0-9 0,1 1-1 16,-2 1 0-16,0-1-3 0,1 1 1 0,-5 2-3 16,4-1-2-16,-3 2-6 0,-2 0 5 0,-3 1-1 0,2 3-3 15,-4 0 1-15,1 1 1 0,-4-1-1 0,-2 3 0 16,-1-1-6-16,-2 0 5 0,-1-1 1 15,-5 4 7-15,0 0-7 0,-2-3 0 0,-1 3-1 16,1-4-3-16,0 2-23 0,1-3-35 0,1 1-41 0,1-3-53 16,-1-2-68-16,4 2-59 0,1-5-97 0,-2 0-92 15,6 0-96-15,2-1-298 0,0 0-933 16,2-11 412-16</inkml:trace>
  <inkml:trace contextRef="#ctx0" brushRef="#br0" timeOffset="169066.04">26917 8589 301 0,'-3'-3'428'0,"3"3"-6"15,-9-1-15-15,9 1-14 0,-14 2-16 0,9 0-13 16,0 1-20-16,-3 2-21 0,2 2-9 0,2-1-15 16,-1 4-22-16,2-1-16 0,2 1-14 15,1 1-20-15,4 2-20 0,-3 0-20 0,7 0-16 0,-2-1-12 16,6 2-18-16,-2 0-19 0,4-2-8 0,-2 0-9 15,2 0-13-15,-2 1-8 0,1-2-10 0,0 2-5 16,-3 0-9-16,-1-2-7 0,-2-2-5 0,-1 2-9 16,-1 0 0-16,0 1-9 0,-2 0 6 0,-2-1-7 15,-1 5 1-15,-1-6-6 0,-2 0 9 0,-3 1-12 16,-1 0 2-16,0 1 2 0,-2-4-19 0,0 2-33 16,0-4-41-16,-2 2-57 0,1-2-68 0,0-3-82 15,-1 1-84-15,-1-3-91 0,2-2-468 0,0-1-995 16,1-3 440-16</inkml:trace>
  <inkml:trace contextRef="#ctx0" brushRef="#br0" timeOffset="169248.55">26900 8753 152 0,'3'-4'446'0,"-2"-2"29"16,0 2 4-16,-1-2-7 0,4 1-16 0,1-1-7 15,3-2-15-15,3 0-13 0,2-2-24 0,3 1-27 0,1 0-26 16,3-1-39-16,-8 2-23 0,7-1-26 15,-2 2-33-15,2-2-55 0,-2 3-63 0,-6 4-79 16,2-3-100-16,0 1-111 0,-4 2-101 0,-4 3-96 16,-5-1-129-16,12 3-293 0,-7-2-871 0,-5-1 385 0</inkml:trace>
  <inkml:trace contextRef="#ctx0" brushRef="#br0" timeOffset="171699.19">26827 11362 129 0,'-1'-3'454'0,"-1"-3"-9"0,0 3-1 0,2 3-7 16,-2-6-15-16,0 4-11 0,2 2-34 0,0 0-19 16,-2-5-18-16,2 5-14 0,0 0-2 0,-3 11-8 15,1-2 8-15,-1 0-2 0,-1 9-9 16,2 0-16-16,-1-1-12 0,1 3-5 0,4 6-25 0,-2 0-21 16,2-1-17-16,0-6-18 0,3 0-23 0,5 0-11 15,3-2-14-15,1-1-19 0,4 1-74 0,1-5-58 16,-1-5 0-16,0 1 0 0,4-4 0 0,-4 0 0 15,3-5 0-15,-1-2 0 0,-2-1 0 0,-1-3 0 16,-4-2 0-16,-3 0 0 0,3-4 0 0,-5-1 0 16,-7 2 0-16,3-4 0 0,-7 0 0 0,1-2 0 15,-6 0 0-15,-1 1 0 0,-5-4 0 0,-4 3 0 16,-2 2 0-16,2 3 0 0,1 2 0 0,-3 3 0 16,3 1 0-16,-2 1 0 0,1 1 0 0,4 5 0 15,1 0 0-15,3 4 0 0,1 1 0 0,4 5 0 16,1-3 0-16,4 3-465 0,0 1-156 0,0 1-564 15,5 5-1282-15,4-4 567 0</inkml:trace>
  <inkml:trace contextRef="#ctx0" brushRef="#br0" timeOffset="171898.46">27218 11258 63 0,'0'-7'581'0,"0"2"28"15,-5-1-3-15,4-1-14 0,1 1-17 0,-1-3-23 16,-2 3-36-16,3-5-49 0,-1 6-45 16,1-6-45-16,0 4-38 0,4-4-51 0,-3 1-78 15,-1 4-92-15,1 0-97 0,-1 0-123 0,5-2-138 0,-5 3-137 16,3 1-144-16,1 1-329 0,2 1-920 0,-3-1 408 16</inkml:trace>
  <inkml:trace contextRef="#ctx0" brushRef="#br0" timeOffset="172349.17">27635 10812 320 0,'-4'-10'539'0,"-2"-6"-15"0,-2 2-28 15,-3-3-12-15,-1 4-28 0,1 0-15 0,-3-1-36 16,3 7-31-16,-4-2-28 0,2 4-25 0,4 3-21 15,-5-3-27-15,0 6-7 0,2 3-28 0,1-2-19 16,-2 1-13-16,3 4-4 0,3 3-10 0,1 1-16 16,1 5-11-16,3-6-21 0,2 3-9 0,0-1-7 15,5 3-9-15,1-1-11 0,5 0-6 0,1-3-9 16,2 1-10-16,4-1-4 0,-1-2-13 0,2 1 1 16,-1-2-11-16,8 3-9 0,-7-5-26 0,1 1-21 0,-1 3 0 15,0-3 0-15,-4 0 0 0,-3-1 0 16,2 2 0-16,-2 0 0 0,-5-3 0 0,-1 0 0 15,0 3 0-15,-5-2 0 0,2 0 0 0,-6 2 0 16,2 1 0-16,-5-2 0 0,-1 0 0 0,-3 0 0 0,-3 1 0 16,3-4 0-16,-7 1 0 0,4-1 0 0,0-1 0 15,1-1 0-15,-1 0 0 0,3-4 0 16,0 1 0-16,3-3 0 0,0-2 0 0,4 2 0 0,-1-6 0 16,3-1 0-16,2-4 0 0,6-3 0 0,-1-2 0 15,6-5 0-15,0-4 0 0,5 3 0 0,-2-4 0 16,4-13 0-16,1 12 0 0,-6-2 0 0,2 2 0 15,-2 1 0-15,4 3-460 0,-6 2-120 0,-6 7-105 16,4 1-393-16,-2 2-1167 0,-3 3 515 0</inkml:trace>
  <inkml:trace contextRef="#ctx0" brushRef="#br0" timeOffset="172765.09">27824 10482 102 0,'0'0'404'0,"3"-10"14"0,-3 3-8 0,3 0-3 16,3 0-6-16,-1-2-5 0,4 0-9 0,1 0-12 16,3-2-19-16,-2 1-28 0,5 0-22 0,-5 2-25 15,-1 2-25-15,3 2-26 0,-4-1-20 0,1 2-25 16,-1 1-17-16,-1 1-23 0,-3 2-11 0,4 1-13 16,-4 3-14-16,0-1-11 0,-2 2-9 0,-2 2-11 15,0 1-2-15,-1 2-10 0,-2 0-11 0,-1 0 3 16,2 0-7-16,-2-1-2 0,1 1 1 0,-1-3 6 15,-1 0 7-15,4-1 0 0,-1-1 0 0,-1 1 9 16,4-3 3-16,3 0 4 0,-1-1-11 0,4 0-6 16,2-2-3-16,5 0-9 0,3 1-4 0,0-1-2 15,1 0-7-15,-1-1-7 0,-4 1-3 0,4 0 7 16,1 3-11-16,-6-1-6 0,-2 1-7 0,1 0 11 16,-3 2-4-16,1 1 1 0,-5 1-2 0,3-2-4 0,-5 4 4 15,-1-2-2-15,-4 3 10 0,-1 0 10 16,-2 0 2-16,-4 0 3 0,-4 3 2 0,-1-2-4 15,0 0-2-15,1-1 3 0,-5 0-7 0,4 0-4 0,0-2-6 16,5-3-38-16,-2 0-37 0,4 0-41 0,0-2-48 16,0-2-55-16,2 0-79 0,1-1-67 0,4-1-91 15,0 0-77-15,0 0-497 0,0-10-1094 16,8 2 483-16</inkml:trace>
  <inkml:trace contextRef="#ctx0" brushRef="#br0" timeOffset="173165.66">28481 10086 374 0,'0'0'363'0,"-1"-4"-13"16,1 4-13-16,-4-5-13 0,4 5-17 0,-8-2 3 15,5 1-25-15,-3-1-4 0,1 1-14 0,5 1-11 16,-10 0-16-16,10 0-15 0,-11 3-9 0,7-1-18 16,0 0-15-16,0 2-13 0,3 1-9 0,-2 0-7 15,6 2-6-15,-1-2-14 0,2 2-4 0,4 2-13 16,2 1-11-16,-1-2-7 0,3 3-7 0,3 0-6 16,-2-2-8-16,1 2-5 0,-4-4-9 0,1 0-3 15,3 2-4-15,-5-1 0 0,2 2-5 0,-3-2-2 16,0 2-3-16,0-2-1 0,-3 3-4 0,1-1 1 15,-2 0 4-15,-3-1 1 0,2 0-3 0,-3 0 0 16,-3-2-2-16,2 3-7 0,-4-1 4 0,-2 0-5 16,1-1 1-16,-1-1-3 0,0 0-8 0,-3 3 0 15,2-6-29-15,-1 2-28 0,-1-3-36 0,-1 2-47 16,2-2-62-16,2-3-76 0,-1-1-82 0,-2 1-77 16,5-3-90-16,-2-4-356 0,-1 2-928 0,3-2 410 15</inkml:trace>
  <inkml:trace contextRef="#ctx0" brushRef="#br0" timeOffset="173332.81">28480 10151 81 0,'-2'-3'414'15,"1"-3"45"-15,0 2-6 0,1-1-13 0,0 5-14 0,1-9-17 16,2 4-17-16,1-2-19 0,3-1-28 16,4 0-20-16,3 1-31 0,2 0-34 0,0 1-26 15,1 1-35-15,0-2-61 0,1 3-70 0,-8 0-94 16,8-2-105-16,-9 4-112 0,1 1-131 0,-6 1-382 0,6 0-819 15,-10 0 362-15</inkml:trace>
  <inkml:trace contextRef="#ctx0" brushRef="#br0" timeOffset="175898.66">24725 11868 36 0,'-4'-6'421'0,"3"-1"-2"16,-2 2-18-16,2 0-26 0,1 1-22 15,-5 1-22-15,5 3-36 0,-4-1-15 0,4 1-6 0,-9 10-5 16,4-1-9-16,-3 7-4 0,2 3-3 0,-3 5-13 15,1 1-10-15,-2 0-6 0,5 0-10 0,-4 3-10 16,1 0-17-16,7-9-15 0,-3 1-2 0,6-3-14 16,-4-4-10-16,4 2-2 0,0-2 8 0,3-2 0 15,2-3 3-15,0 1 8 0,6-7-14 0,-3 1 1 16,4 0-12-16,-1-6-6 0,6 0-9 0,-3-5-9 16,2-1-9-16,-2-2-6 0,-1 2-3 0,0-8-11 15,-1 2-17-15,-4 1-68 0,0-3 0 0,-2 2 0 16,-2-2 0-16,-3-1 0 0,-3 1 0 0,-3 0 0 15,-2 0 0-15,-4 0 0 0,-1 2 0 0,-3-2 0 16,-2 4 0-16,-3 1 0 0,4 3 0 0,-3 3 0 16,3 3 0-16,1 2 0 0,-1 0 0 0,0 4 0 15,4 1 0-15,6 2-337 0,3 0-95 0,-2 2-81 16,9 2-87-16,5-2-452 0,-2 1-1139 0,1-4 504 16</inkml:trace>
  <inkml:trace contextRef="#ctx0" brushRef="#br0" timeOffset="176081.72">25134 11888 344 0,'0'0'526'0,"0"0"-7"0,-12-8-30 16,12 8-34-16,-1-2-38 0,1 2-36 0,0 0-35 16,-4-5-34-16,4 5-30 0,-1-3-31 0,1 3-41 15,0 0-52-15,0 0-60 0,3-6-59 0,0 0-73 0,0 4-78 16,-2 0-81-16,3-1-104 0,-4-2-87 0,1 0-251 15,2 1-687-15,-3 4 304 0</inkml:trace>
  <inkml:trace contextRef="#ctx0" brushRef="#br0" timeOffset="176548.34">25319 11562 397 0,'0'-8'441'0,"0"5"-16"15,-5-3-19-15,3-1-15 0,-4 4-16 0,1 1-9 16,-1-1-17-16,-3 2-22 0,1 1-12 0,-4 1-15 16,1 2-11-16,0-1-13 0,-1 1-17 0,3 4-17 15,0-2-14-15,-1 2-16 0,4 3-11 0,1-1-9 16,0 2-16-16,2 1-5 0,3 0-6 0,1-1-13 16,5 4-13-16,1 0-9 0,2 1-7 0,3-2-14 15,3-1 7-15,-1-2-20 0,1 1-9 0,1 0 1 16,-1-2-23-16,0 0-6 0,2 0-12 0,-2-1-1 15,1 1-4-15,0-2-3 0,-7 1-4 0,3-1 3 16,-3 0-9-16,-3 0-7 0,-1-1 9 0,0 2 1 16,0-2 4-16,-3 4 6 0,-4-4 2 0,1 0-3 15,-4 1-41-15,-3 1 0 0,2-1 0 0,-3-1 0 16,-4 0 0-16,3 0 0 0,-3-2 0 0,4 1 0 16,-1-2 0-16,-3-3 0 0,4 2 0 0,0-3 0 15,4 0 0-15,-2-3 0 0,0-2 0 0,5 1 0 16,-2-6 0-16,3 0 0 0,3-3 0 0,3-3 0 15,-1-1 0-15,6-8 0 0,-3-1 0 0,4 0 0 16,3-1 0-16,-1-2 0 0,-4 3 0 0,2 0 0 16,2 2 0-16,-3 10 0 0,-2-2 0 0,0 0 0 15,0 2 0-15,-3 4 0 0,1 2 0 0,-2 1-54 16,-3-3-307-16,2 4-61 0,-3 3-56 0,0 3-66 16,-4-7-73-16,4 7-336 0,0 0-1032 0,-5-6 457 15</inkml:trace>
  <inkml:trace contextRef="#ctx0" brushRef="#br0" timeOffset="176948.34">25470 11435 106 0,'4'-7'445'0,"-1"2"1"0,-1 1 1 0,3-2-11 0,0 1-15 16,4-2-15-16,0 0-19 0,3-2-20 0,3 2-27 15,0-3-29-15,-6 6-22 0,5-5-23 0,-1 3-30 16,-4 3-23-16,0-3-25 0,1 2-16 15,-2 2-14-15,-3 0-22 0,2 4-9 0,-2 0-14 0,0 1-10 16,-2 0-10-16,-1 4-9 0,-2 4-10 0,-2-3-9 16,1 6-5-16,-1-2-4 0,-1-1-6 0,-2 2-3 15,0-3-2-15,2 1 0 0,1 3-2 16,-1-3-1-16,2-2 4 0,1-3-3 0,0 1-2 0,4 3 0 16,-2-5 1-16,2 1 0 0,5 2-8 0,0-3 9 15,0-3-16-15,1 2-1 0,3-1 0 0,-1 0-7 16,1-1 9-16,0-1-12 0,1 0-5 0,-1 2 2 15,-4 1-3-15,1-1 0 0,-1 2-2 0,0-2-6 16,-1 6 7-16,-2-3-4 0,-3 0 1 0,-1 0-1 16,-2 2 2-16,0 2 10 0,-2-1 0 0,-1 2 2 15,-2 0 7-15,0 0-12 0,-3-1 15 0,2-1-16 16,-3 2-2-16,-4 2 11 0,4-1-14 0,-5-2-13 16,5-1-27-16,0 0-35 0,0-2-40 0,-1 0-50 15,1-2-68-15,3-1-68 0,1-2-66 0,-4 0-82 16,5-3-71-16,4 1-381 0,-9-4-967 0,9 4 428 15</inkml:trace>
  <inkml:trace contextRef="#ctx0" brushRef="#br0" timeOffset="177232.76">25847 11357 296 0,'3'-4'425'15,"-2"0"-11"-15,0 2-18 0,-1 2-10 0,0 0-5 16,0 0-7-16,0 0-13 0,0 0-15 0,7 7-14 15,-7-2-16-15,-2 1-13 0,2-2-20 0,2 4-8 16,-2 0-30-16,2 2-15 0,1-2-17 0,3 0-18 16,1-1-20-16,-1 1-11 0,4 1-21 0,0-1-13 15,1-1-14-15,-1-1-16 0,1 0-8 0,-2 3-10 16,3-1-8-16,-2-1-6 0,-4 3-6 0,4-3-3 16,-2 5-7-16,0-5-8 0,-4 5-5 0,-2-2-4 15,3 0-4-15,-2 1-1 0,-3 0-1 0,0 0 1 16,-3 0-7-16,-2-2 2 0,3 2-14 0,-5 0 0 15,2-3-33-15,-4 3-34 0,0-4-59 0,0 3-71 16,-1-5-88-16,0 3-75 0,-4-1-71 0,4-5-87 16,-3 0-405-16,-4-2-987 0,5 0 438 0</inkml:trace>
  <inkml:trace contextRef="#ctx0" brushRef="#br0" timeOffset="177398.61">25866 11450 3420 0,'2'-7'293'0,"0"0"-25"0,-1-1 32 15,2 0 0-15,1 2-38 0,2-3-38 16,3 4-29-16,4-6-21 0,1 0-33 0,3 0-11 16,0 3-12-16,0-2-24 0,2 3-52 0,0 0-68 15,-2 2-83-15,1 0-100 0,-8 5-109 0,2 4-147 0,-2-2-341 16,-4 3-873-16,1 5 386 0</inkml:trace>
  <inkml:trace contextRef="#ctx0" brushRef="#br0" timeOffset="178548.98">24339 13869 374 0,'-1'-7'401'16,"-2"0"-30"-16,2 0-17 0,0 2-6 0,2 1-9 16,-1-1-15-16,0 0-14 0,0 5-9 0,4-4-21 15,-4 4-1-15,0 0-5 0,0 0-2 0,15 9-11 16,-8 0-5-16,0 1-5 0,0 0-1 0,1 4-11 15,3 5-13-15,0 2-14 0,-1-3-16 0,1 7-9 16,0-1-22-16,-2 0-12 0,-2-5-11 0,0 2-17 16,1 0-10-16,-2-1-16 0,2 0 4 0,-4-2-15 0,1 0-17 15,0-1-10-15,0-2-43 0,-1 1-31 16,0-5-60-16,-2 1-53 0,-2-4-74 0,4 0-75 16,-1-3-72-16,-1 2-68 0,2-3-79 0,-4-1-423 15,3-1-994-15,-3-2 439 0</inkml:trace>
  <inkml:trace contextRef="#ctx0" brushRef="#br0" timeOffset="178716.42">24683 14127 264 0,'2'-6'409'15,"2"0"44"-15,-3 1 6 0,-1 0-6 0,3 3-12 16,-3 2-18-16,0-9-14 0,0 5-25 0,-3 0-24 0,3 4-29 16,-1-6-31-16,1 6-28 0,-1-6-28 0,1 6-23 15,1-5-24-15,-1 5-31 0,0 0-48 16,-4-2-56-16,4 2-63 0,0 0-77 0,0 0-85 15,0 0-84-15,0 0-88 0,0 0-88 0,0 0-364 0,0 0-852 16,0 0 377-16</inkml:trace>
  <inkml:trace contextRef="#ctx0" brushRef="#br0" timeOffset="179065.01">24831 13877 169 0,'0'-4'449'0,"0"4"-29"15,3-3-14-15,-3 3-15 0,0 0-21 0,0 0-10 16,0 0-15-16,0 0-12 0,0 0-7 16,0 0-10-16,-7 18-4 0,5-7-20 0,0-1-12 0,2 6-31 15,0 0 0-15,2 1-31 0,0-2-21 0,0 3-20 16,3 0-22-16,2 0-9 0,-2 2-15 0,3-3-13 16,1-2-13-16,2-2 15 0,1 0-2 0,2-2-17 15,-4-2-11-15,-1-2-26 0,4-1 17 0,-3-3-15 16,2 1-8-16,-1-3 5 0,2-1-15 0,-3-1 0 15,2-3-9-15,-5 1-2 0,1 1 2 0,1-4-11 16,-3 2 3-16,-2-2-10 0,-1 0 6 0,1 1-10 16,-4-1 8-16,0-4-4 0,-2 3-10 0,-1 3 8 15,-3-4-9-15,-2 2-6 0,-3 3-6 0,0-3 10 16,-3 5-3-16,1 1 1 0,0 1 1 0,-1 4-25 16,1-2-30-16,2 2-41 0,2 2-51 0,-3 0-53 15,4-3-62-15,1 6-81 0,3-2-76 0,0-2-82 16,3 0-463-16,-3-4-1036 0,4-2 458 0</inkml:trace>
  <inkml:trace contextRef="#ctx0" brushRef="#br0" timeOffset="179365.75">25162 13828 77 0,'4'-5'516'0,"0"-1"0"16,1 0-7-16,0 2-8 0,0-1-10 0,2-4-24 15,-1 2-16-15,2 1-29 0,-2 1-29 0,3-3-23 16,0 3-12-16,0-3-32 0,0 3-20 0,-2 2-20 16,1 0-33-16,0-2-31 0,-1 5-13 0,0-1-21 15,1 2-23-15,0 0-10 0,-1 6-17 0,0-2-17 16,1 6-2-16,2 3-9 0,-1 1-6 0,-4-1-7 16,3 4-7-16,-3-2-9 0,0 3-10 0,0-1-10 15,2-1-43-15,-3 1-18 0,-2-2 0 0,2 3 0 16,0-3 0-16,1-3 0 0,-4-1 0 0,6-1 0 15,-4 0 0-15,-3 0-74 0,2-2-143 0,-1-2-53 16,0 0-56-16,1-1-84 0,-6 0-68 0,2-3-69 16,-4 4-432-16,1-5-1059 0,-4-1 469 0</inkml:trace>
  <inkml:trace contextRef="#ctx0" brushRef="#br0" timeOffset="179532.48">25268 14013 320 0,'0'0'374'0,"-2"-5"7"0,2 5-12 0,-2-5-9 15,2 5-2-15,7-5 3 0,-4 3-12 0,5-1-4 16,-3 0-12-16,3 0-13 0,3-2-15 0,6 1-20 16,-2-3-30-16,5 1-31 0,-4 0-16 0,3 1-39 15,1 3-55-15,-1 0-62 0,-3-2-75 0,5 1-100 0,-2 3-103 16,-2 3-101-16,0 1-114 0,1-3-283 16,-4 3-784-16,3 1 347 0</inkml:trace>
  <inkml:trace contextRef="#ctx0" brushRef="#br0" timeOffset="181015.79">26712 14665 183 0,'-6'-3'512'16,"1"0"-15"-16,-3 1-28 0,2 2-30 0,6 0-22 16,-14 1-21-16,3 2-24 0,6 1-22 0,-5 0-16 15,5 4-21-15,-3-2-23 0,3 2-15 0,-1 1-20 16,2-2-24-16,0-1 13 0,-1 3-9 0,3-1-24 15,0-2-11-15,2-1-13 0,0 2-3 0,0-3-9 16,0 0 0-16,4-1-7 0,-4 1-5 0,0-4-5 16,7 1-15-16,-7-1-10 0,0 0-7 0,12-6-12 15,-7 3-8-15,-1-1-10 0,-3-2-56 0,6-2-40 16,-6 2 0-16,-1-2 0 0,0 4 0 0,0-3 0 16,0 0 0-16,-5-1 0 0,1 4 0 0,-4-3 0 15,3 1 0-15,-3 4 0 0,-1-3 0 0,1 2 0 16,0 2 0-16,-1 1 0 0,2 1 0 0,-2 2 0 15,1 1 0-15,0 2 0 0,2 1 0 0,-3 0 0 16,6 0 0-16,-3 1 0 0,4 2 0 0,-1 0-75 16,2-1-264-16,2-1-73 0,2 0-72 0,3 1-68 15,1-2-75-15,4-4-324 0,-1 0-1030 0,1-2 457 16</inkml:trace>
  <inkml:trace contextRef="#ctx0" brushRef="#br0" timeOffset="181398.91">26965 14536 80 0,'4'-7'486'0,"4"0"-15"15,-4 1-11-15,-2 1-15 0,2 2-14 0,-1-1-17 16,-3 4-11-16,2-3-19 0,-2 3-14 0,0 0-6 16,0 0-19-16,-9 17-11 0,4-7-5 0,0 8-26 0,2 7-11 15,-3 0-23-15,1 1-12 0,3 0-16 16,-1 3-24-16,2-1-20 0,1 0-17 0,1 1-19 15,3-1-12-15,-2 0-16 0,3 0-13 0,0-2-9 16,3-3-17-16,-1-3-7 0,0-5-23 0,3 2-64 0,3-2 0 16,-4-2 0-16,5-2 0 0,-5-3 0 0,3-1 0 15,-1-3 0-15,2-1 0 0,-2-2 0 16,2-1 0-16,-1-1 0 0,-5-2 0 0,1 1 0 16,1-5 0-16,-3 2 0 0,-2-1 0 0,0-3 0 0,-1 0 0 15,-2 0 0-15,0-1 0 0,-3-1 0 0,-4-1 0 16,-2-1 0-16,1 1 0 0,-2-1 0 0,-1-1 0 15,-4 3 0-15,5 3 0 0,-4 2 0 16,0 2 0-16,3 1 0 0,-4 2 0 0,5 5 0 0,-5 0 0 16,7 3 0-16,0 2 0 0,2 3 0 0,-3 3 0 15,6-2-229-15,-1-2-151 0,3 0-84 0,3 0-80 16,2 0-91-16,0-1-356 0,3-5-1071 0,1 0 474 16</inkml:trace>
  <inkml:trace contextRef="#ctx0" brushRef="#br0" timeOffset="181748.33">27222 14615 231 0,'0'0'431'16,"0"0"-1"-16,0 0 2 0,4-9 0 0,-4 9 9 15,7-9-5-15,-7 6-9 0,2-2-14 0,1-1-18 16,4 1-24-16,-6-1-18 0,5 3-20 16,-3-2-30-16,5 0-8 0,-4 1-26 0,4 3-17 0,-8 1-23 15,0 0-30-15,16 1-15 0,-11 2-8 0,3 3-9 16,-2 3-9-16,1 1-6 0,-1 4-16 0,4 2-3 16,-6 2-4-16,4 0-6 0,-3 1-10 15,-1 0-65-15,1 7-48 0,0-6 0 0,-1 5 0 0,0 1 0 16,-2-7 0-16,2 5 0 0,-3-4 0 0,1 2 0 15,-2-3 0-15,2 0 0 0,1-1 0 0,-2-2 0 16,0 0 0-16,-1-3-57 0,2-3-234 0,-1 0-65 16,-2 0-66-16,-1-5-57 0,1 2-73 0,-1-3-454 15,-1 0-1089-15,3-4 481 0</inkml:trace>
  <inkml:trace contextRef="#ctx0" brushRef="#br0" timeOffset="181932.06">27259 14918 213 0,'0'0'472'16,"-4"-3"2"-16,4-1-9 0,0 4-13 0,2-6-10 0,4 2-9 16,-2-2-14-16,4 0-16 0,1-1-31 0,2-2-27 15,4-1-30-15,1 1-32 0,-1-1-36 0,1 2-51 16,-4 1-57-16,4-1-68 0,-1-1-77 0,-4 4-91 16,1-2-101-16,-1 2-98 0,2 3-107 0,-8 0-388 15,4 0-856-15,1 0 379 0</inkml:trace>
  <inkml:trace contextRef="#ctx0" brushRef="#br0" timeOffset="183165.06">29789 13702 36 0,'0'0'405'0,"0"-4"-18"0,0 4-28 0,0 0-26 0,-2-4-18 16,2 4-22-16,0 0-22 0,0 0-24 15,0 0-10-15,0 0-9 0,0 0-4 0,0 0-8 0,0 0-6 16,0 0-7-16,0 0 0 0,-5-3-5 0,5 3-8 15,0 0-5-15,0 0-4 0,0 0-5 16,0 0-9-16,0 0-8 0,0 0-3 0,0 0-3 16,0 0-3-16,0 0-6 0,0 0-1 0,0 0-8 0,0 0-5 15,0 0-1-15,0 0-16 0,0 0-1 0,0 0-13 16,0 0-14-16,-13 5 9 0,13-5-4 0,-1 7 10 16,0 3 9-16,-2-2-8 0,2 2-10 0,0 7 5 15,1 0-3-15,-2 2 2 0,2 0-11 0,0-1-7 16,2 2-1-16,-1 0-13 0,3 3-13 0,-1-5-50 15,3-2 0-15,0 1 0 0,1-1 0 0,3-2 0 16,-5-3 0-16,1 0 0 0,1-4 0 0,0 0 0 16,2-1 0-16,-1 0 0 0,-2-3 0 0,3 1 0 15,0-3 0-15,-2 0 0 0,2-3 0 0,-2 1 0 16,3 0 0-16,-2-4 0 0,0-1 0 0,-1 0 0 16,1-1 0-16,-3-2 0 0,-1 0 0 0,1-3 0 15,-2 1 0-15,-2-1 0 0,3-3 0 0,-7 3 0 16,2-5 0-16,-3-3 0 0,-1 2 0 0,-4 3 0 15,1-1 0-15,-2 0 0 0,1 2 0 0,-2 1 0 16,-2 2 0-16,1 5 0 0,-3 4 0 0,4-2 0 16,-3 4 0-16,1 3 0 0,1 1 0 0,-2 6 0 15,3 2 0-15,3-1 0 0,-2 4 0 0,5-4 0 16,5 1-39-16,-3 0-466 0,7 0-91 0,-1 0-100 16,3-1-364-16,9 0-1147 0,-2-2 508 0</inkml:trace>
  <inkml:trace contextRef="#ctx0" brushRef="#br0" timeOffset="183499.15">30309 13808 402 0,'2'-3'578'16,"2"1"-4"-16,-3 0-20 0,-1 2-26 0,5-3-41 16,-5 3-26-16,0 0-13 0,0 0-13 0,4 6-26 15,-4-1-20-15,-2 1-23 0,0 0-17 0,2 0-26 16,-5 0-23-16,4 4-24 0,-3-5-19 0,2 1-22 15,0 1-25-15,-1-2-19 0,1 1-17 0,0-1-17 16,0-1-69-16,-2-1-88 0,4 1 0 0,0-4 0 16,-1 5 0-16,1-5 0 0,-5 4 0 0,5-4 0 15,0 0 0-15,0 0 0 0,0 0 0 0,0 0 0 16,0 0 0-16,0 0 0 0,5-17 0 0,-5 8 0 16,1 2 0-16,1 1 0 0,0-5 0 0,-2 2 0 0,0-2 0 15,0 1 0-15,0 4 0 0,0 0 0 16,0 0 0-16,-4 1 0 0,4 2 0 0,0 3 0 15,-3-5 0-15,3 5 0 0,0 0 0 0,0 0 0 16,-16 6 0-16,14-2-75 0,-1 1-451 0,1-2-82 0,0 3-556 16,2-2-1261-16,0 0 558 0</inkml:trace>
  <inkml:trace contextRef="#ctx0" brushRef="#br0" timeOffset="183914.39">30497 13650 4131 0,'0'-9'374'0,"-2"2"-50"16,2-2 27-16,0 1-20 0,3-3-45 0,-1 2-45 16,2-2-36-16,6 2-23 0,-1-4-29 0,4 1 7 15,0 1-8-15,-3-1-14 0,5 1 0 0,1 0-9 0,2 1-10 16,-2 2-8-16,1 1-8 0,-5 2-11 0,-1 1-16 16,-1 2-6-16,-2-2 0 0,1 4-15 0,-2 2-2 15,-3 0-8-15,1 1 0 0,1 2-8 16,-3 0-17-16,2 4-20 0,-3 0 0 0,-2 3 0 15,2 0 0-15,-4 1 0 0,0-1 0 0,-4 2 0 0,5 0 0 16,-2-4 0-16,-1 2 0 0,1 0 0 0,0-2 0 16,0-1 0-16,3-1 0 0,0-4 0 0,-2 2 0 15,0 2 0-15,2-4 0 0,2 1 0 0,2-1 0 16,1 0 0-16,1 0 0 0,4 0 0 0,-1-2 0 16,2 2 0-16,1-2 0 0,1 1 0 0,-3-1 0 15,4 0 0-15,-1 2 0 0,-1-1 0 0,-1 4 0 16,0-3 0-16,0 1 0 0,-5 0 0 0,-1 0 0 15,1 2 0-15,-3 1 0 0,-1 0 0 0,-2-1 0 16,-2 1 0-16,0 4 0 0,-5 0 0 0,1-1 0 16,-3 2 0-16,-4-1 0 0,-1 2 0 0,3-7 0 15,-10 6 0-15,3-3 0 0,8-2 0 0,-4-2 0 16,5 0 0-16,-7 2 0 0,5-4 0 0,4-2-302 16,0 3-192-16,-2-5-108 0,3-1-531 0,0-4-1226 15,3 0 543-15</inkml:trace>
  <inkml:trace contextRef="#ctx0" brushRef="#br0" timeOffset="184298.3">30927 13507 3474 0,'4'-13'425'0,"2"-1"-52"16,-2 1-5-16,-1 3-23 0,1 0-17 0,2 0-45 16,-3 0-33-16,3-1-24 0,0 2-16 0,2 0 6 15,-2 2-5-15,2-2-10 0,2 0-8 0,-1 1-18 16,0 1-11-16,5 0-14 0,-5 0-13 0,4 3-16 15,0-3-13-15,-3 4-10 0,0 1-10 0,2-1-41 16,-5 3-47-16,0 0 0 0,-1 3 0 0,2 0 0 16,-3 2 0-16,1 3 0 0,-2 1 0 0,-2 0 0 15,-1 1 0-15,1 1 0 0,0 0 0 0,1-1 0 16,-3 1 0-16,2 0 0 0,0-1 0 0,-1 0 0 16,3 0 0-16,0-2 0 0,-1 1 0 0,3-2 0 15,2-1 0-15,-1 0 0 0,2-1 0 0,0-2 0 16,0 1 0-16,0-1 0 0,0 1 0 0,1-1 0 15,1 0 0-15,-4 1 0 0,1 1 0 0,0-3 0 16,-3 3 0-16,0-1 0 0,-5 0 0 0,1 2 0 16,-1 0 0-16,0 0 0 0,-2 1 0 0,-5 0 0 15,0 3 0-15,-4 0 0 0,1 1 0 0,-5-1 0 16,-1 1 0-16,1-2 0 0,1 0 0 0,-3-1 0 16,3 1-313-16,-5-3-1000 0,0-4-1423 0,5-1 629 15</inkml:trace>
  <inkml:trace contextRef="#ctx0" brushRef="#br0" timeOffset="184965.37">30711 11293 3381 0,'-6'-4'308'15,"1"1"35"-15,1 0 23 0,0 1 11 0,-2 1-27 16,6 1-49-16,-9 0-51 0,9 0 3 0,0 0-10 16,0 8 14-16,1-3 11 0,0 3 3 0,-1 4 3 15,5 4-7-15,-1 1-2 0,4 1-6 0,-2 3-101 16,1 5-158-16,-2-2 0 0,2 1 0 0,-2-1 0 16,1-6 0-16,0 0 0 0,-1 8 0 0,-1-8 0 15,1 0 0-15,-4 0 0 0,1-1 0 0,0 0 0 16,-2-1 0-16,0-4 0 0,0-2 0 0,0-2 0 15,1-3-270-15,-1-1-421 0,0-1-514 0,0-3-1306 16,0 0 577-16</inkml:trace>
  <inkml:trace contextRef="#ctx0" brushRef="#br0" timeOffset="185132.78">30909 11521 3242 0,'0'-1'360'15,"0"1"-68"-15,0 0 72 0,-5-8-26 0,5 5-37 16,0 3-38-16,-1-5-32 0,1 5-25 0,0-6-14 0,0 6-4 15,0 0-7-15,1-2-27 0,-1 2-3 0,5-5-15 16,-5 5-22-16,5-4-43 0,-5 4-61 16,4-1-71-16,-4 1-107 0,5-3-116 0,-1 1-117 15,0-1-110-15,2 0-385 0,-6 3-968 0,13-8 428 0</inkml:trace>
  <inkml:trace contextRef="#ctx0" brushRef="#br0" timeOffset="185581.51">31126 11306 526 0,'0'0'569'0,"-1"-6"4"15,1 3-11-15,1-1-19 0,3-1-33 16,1 0 0-16,3-3-26 0,-1 1-34 0,5 0-30 16,1-3-32-16,2-1-41 0,1 3-21 0,0-2-30 0,0 3-29 15,-1-3-26-15,2 4-25 0,-6 5-25 0,2-3-16 16,-3 2-22-16,-1-1-12 0,0 4-17 0,-1 2-21 15,-3 1-27-15,1 0-76 0,-3 4 0 0,-1-1 0 16,-2 4 0-16,-2-1 0 0,-1 3 0 0,-3-2 0 16,0 4 0-16,-2-2 0 0,-1 2 0 0,4-5 0 15,-3 1 0-15,2-2 0 0,-1-1 0 0,2-1 0 16,0-1 0-16,1 0 0 0,2-2 0 0,-1-2 0 16,2 2 0-16,1-4 0 0,6 4 0 0,-6-4 0 15,14 0 0-15,-6-3 0 0,1 2 0 0,2-2 0 16,2 1 0-16,0 1 0 0,0 0 0 0,0-2 0 15,-1 2 0-15,1 2 0 0,-1 0 0 0,-1 2 0 16,-2 0 0-16,1 1 0 0,-1 3 0 0,-4-2 0 16,-1 1 0-16,3 2 0 0,-4 2 0 0,0 0 0 15,-3 2 0-15,-3-2 0 0,0 3 0 0,-4 2 0 16,-2 0 0-16,0-1 0 0,-5-2 0 0,1 0 0 16,-1 0 0-16,2 0 0 0,-2-3 0 0,3-2 0 15,0-1 0-15,-2-2 0 0,4 0 0 0,3-4-169 16,-1 0-369-16,7 0-110 0,-11-6-492 0,8 0-1234 15,1 0 546-15</inkml:trace>
  <inkml:trace contextRef="#ctx0" brushRef="#br0" timeOffset="185999.16">31524 11205 53 0,'2'-5'534'0,"-2"2"26"0,3-2 4 0,-3 0-8 16,1 0-22-16,2 2-27 0,0-4-28 0,3 3-15 15,2-3-22-15,4 1-33 0,-3 1-29 0,3 0-25 16,1 0-34-16,-1 1-27 0,6-1-34 0,-5 1-24 16,1 2-20-16,-1-1-28 0,3 0-15 0,-4 2-24 15,-2 1-18-15,2 1-22 0,-5 0-10 0,0 2-19 16,-3 0-11-16,1 2-40 0,-3 0-29 0,-1 1 0 16,-2 1 0-16,-1 1 0 0,-5 0 0 0,2 1 0 15,0 0 0-15,-3 0 0 0,2-2 0 0,-3 3 0 16,4-4 0-16,0-4 0 0,2 4 0 0,1-3 0 0,-2 0 0 15,1 1 0-15,3-4 0 0,4 4 0 16,-1-1 0-16,2-1 0 0,3-1 0 0,-1 0 0 16,5 1 0-16,-1-1 0 0,2 3 0 0,0-3 0 15,-2 2 0-15,2 0 0 0,-1 2 0 0,0 0 0 0,1-2 0 16,-4 3 0-16,1-1 0 0,-1 2 0 0,-1-1 0 16,-3 3 0-16,-4-3 0 0,2 5 0 15,-1-2 0-15,-2-2 0 0,-5 3 0 0,4-2 0 0,-4 3 0 16,-3-1 0-16,-1-2 0 0,-3 2 0 15,-1 0 0-15,1-3 0 0,-4 1 0 0,0 3 0 0,1-4 0 16,-3 0 0-16,1 2 0 0,3-5 0 0,3 0 0 16,-1-1 0-16,2-2-375 0,0 0-248 0,6 1-577 15,4-2-1298-15,0 0 575 0</inkml:trace>
  <inkml:trace contextRef="#ctx0" brushRef="#br0" timeOffset="186166.37">32204 11375 4969 0,'2'1'471'16,"-2"-1"-34"-16,7 0-18 0,-7 0-32 0,0 0-40 0,0 0-57 15,0 0-69-15,0 0-49 0,0 0-36 0,0 0-36 16,0 0-68-16,0 0-105 0,0 0-136 0,0 0-175 16,0 0-247-16,0 0-483 0,0 0-1208 0,0 0 535 15</inkml:trace>
  <inkml:trace contextRef="#ctx0" brushRef="#br0" timeOffset="193381.91">2426 7427 148 0,'6'0'541'15,"-6"0"15"-15,5 0 13 0,-5 0-20 16,0 0-14-16,0 0-30 0,4-3-14 0,-4 3-30 15,0 0-27-15,0 0-20 0,0 0-31 0,0 0-26 16,3-6-34-16,-1 3-24 0,-1-4-29 0,8 1-27 0,1-7-22 16,7-7-19-16,2-3-26 0,9-2-11 0,10-13-19 15,6 0-15-15,2-3-59 0,23-13-72 0,-22 17 0 16,4-1 0-16,-1-1 0 0,0 1 0 0,2 3 0 16,-7 1 0-16,1 7 0 0,-3-8 0 0,-12 15 0 15,-3 2 0-15,-5 3 0 0,-9 4 0 0,-1 5 0 16,-5 1 0-16,-3 1 0 0,-1 0 0 0,-3 2 0 15,-1-1 0-15,0 3 0 0,0 0 0 0,-8-5 0 16,3 2 0-16,5 3 0 0,-5 0 0 0,5 0 0 16,0 0 0-16,-9-1 0 0,9 1 0 0,0 0-230 15,17-6-498-15,-7 0-478 0,9 0-1306 0,-1-5 578 16</inkml:trace>
  <inkml:trace contextRef="#ctx0" brushRef="#br0" timeOffset="194282.31">13638 6149 4589 0,'-15'12'201'16,"2"-2"34"-16,-6-2-100 0,6-3-16 0,2 0 61 15,-1-3 26-15,5 0-7 0,-4 1-23 0,0 1-25 16,3-3-8-16,3 0-1 0,1 0-16 0,4-1 1 16,-7 1-9-16,7-1-9 0,0 0-10 0,-5 2-8 15,5-2-15-15,0 0-11 0,0 0 1 0,0 0-7 16,0 0-10-16,0 0 1 0,0 0-1 0,2 4-11 15,-2-4-7-15,0 0-5 0,0 0 0 0,0 0 2 16,0 0-5-16,0 0-5 0,5 3-2 0,-5-3-11 16,0 0-25-16,0 0-22 0,0 0-34 0,0 0-43 15,0 5-59-15,0-5-71 0,0 0-72 0,0 0-73 16,0 0-82-16,0 0-113 0,6-11-296 0,-2 1-958 16,4-5 423-16</inkml:trace>
  <inkml:trace contextRef="#ctx0" brushRef="#br0" timeOffset="194832.63">22933 2941 223 0,'4'12'427'0,"-7"-4"-3"16,2 2-19-16,-3-1-29 0,-2-1-32 0,-2 0-39 15,-4 2-29-15,-1-3-73 0,-3 0-121 0,-3-1-143 16,1-1-193-16,-2-3-205 0,6-3-497 0,-3-4 221 15</inkml:trace>
  <inkml:trace contextRef="#ctx0" brushRef="#br1" timeOffset="-152481.18">3648 12408 148 0,'4'-5'133'15,"0"3"-9"-15,-4 2-15 0,2-6-4 0,1 2-9 16,-2 2-5-16,3-2-2 0,-4 4-5 16,4-5-7-16,-4 2 7 0,1 1-2 0,-1 2-6 0,0 0 0 15,4-4-6-15,-4 4-1 0,0-5-6 0,0 5-5 16,0 0-6-16,0 0-2 0,0 0-1 0,0 0-1 16,0 0-6-16,0 0 0 0,-9-1-4 0,9 1 0 15,0 0-4-15,0 0 0 0,0 0 1 16,-13 0 3-16,13 0-5 0,-9 2-2 0,9-2 1 0,-6-1 14 15,6 1-3-15,-12 3-3 0,7-1 0 0,-1-1 2 16,-3 0-4-16,4-1 2 0,-3 4-8 0,1-3-2 16,-1-1-3-16,0-1 0 0,-1 3-2 0,-2-1-4 15,2-2 1-15,-3 0-2 0,1 2 2 0,2 0 0 16,-1 1-7-16,-3-1 4 0,4 0 6 0,0 0-3 16,-5 0 2-16,5 2-4 0,-4-2-1 0,3 0-1 15,-2 1-5-15,1 1 2 0,-2 1-2 0,2-3 0 16,-1 1 0-16,-1 0-2 0,-3 1 0 0,4 1 0 15,-2-2-2-15,-1 0-1 0,5 2 1 0,-12-1-3 16,3 1 1-16,2 1-1 0,-2-1 0 0,1-1 1 16,-1 2-2-16,1-1 1 0,1 2 0 0,0-4-2 15,4 2-1-15,-1-1 0 0,1 3-1 0,-4-2-1 16,5-1 4-16,0 1-2 0,-2 1-2 0,4 1 1 16,-3-4-2-16,4 4-1 0,-3-2 0 0,1 1 1 15,0-1-19-15,0 2 0 0,-1 1 4 0,1 0-1 16,0-3 0-16,-2 3 2 0,-2 1 0 0,-1-2-2 15,0 3 0-15,-2 1 2 0,0 0 2 0,0 0-4 16,-1-1 3-16,1 0 9 0,-6 2-7 0,3 0-3 16,-3 0 3-16,1 2 1 0,-1-1 2 0,5-4 1 15,1 3 0-15,-3-1 1 0,-3 3 1 0,1 1 1 16,2-6-3-16,-3 5 2 0,10-4 0 0,-5 0 1 16,0 0 4-16,1 4-4 0,0-4-1 0,3 2 2 15,-6 0 4-15,6-2-1 0,-7 5-5 0,6-5 1 16,0 2 4-16,1 0-1 0,-1-1 1 0,1 2-4 15,2 0 2-15,-1-1-3 0,0 0 0 0,3 3 2 16,2-3-3-16,0 3-1 0,-6-3-2 0,3 5 2 16,-1 0 1-16,3-2-1 0,-3 1-1 0,-1 0 0 15,4 1 2-15,-2-1-1 0,1 3 3 0,-2-2 6 16,3 0-10-16,-3 0 2 0,-1 5 1 0,3-4-1 16,0 0 0-16,1 5 1 0,-1-5 2 0,2 1 0 15,-3 6-1-15,5-6 8 0,-2 0-9 0,1 0 3 16,0 0-2-16,1 0 2 0,-1 0-1 0,3-1 4 15,1 2-3-15,-4-2-4 0,3 0 6 0,0-1 4 16,0 1-5-16,1 0-4 0,0-1 2 0,3 1 3 16,-3-2 4-16,2 1-3 0,-1-2-1 0,-1-1 3 15,3-2 2-15,1 2 2 0,-4-1-3 0,4 5 2 16,-1-5 3-16,1 0-7 0,0-1 5 0,0 1-3 16,0 0 2-16,3-2-2 0,-3-1-2 0,0 3-1 15,2 2 4-15,1-4 4 0,-1 1-9 0,1 1 6 16,-1 1 1-16,2-2 1 0,0-1 1 0,1 1-3 15,-1-1-2-15,-2 1 0 0,6-2-1 0,-5 2 6 16,3 3-4-16,-2-7 3 0,1 5 4 0,0-6 0 16,-1 3 4-16,6-4 1 0,-2 5-2 0,0-3 3 15,-2 1 7-15,4 1-6 0,-1-4-5 0,1 2 5 16,3-1-2-16,-4 0-3 0,5 0 0 0,-2-1 1 16,0 0-1-16,2-2-2 0,-2 2 1 0,7 0-7 15,-7-2 4-15,4 2-3 0,2-1 1 0,0-1 2 16,-5-2-1-16,6 2 1 0,-6-2 2 0,7 3 0 15,0-3-3-15,0-1 5 0,0 1-1 0,1-1 4 16,-5 0-2-16,6-1 0 0,-4 1 1 0,1-1-3 16,-1 1-1-16,0-4-2 0,0 2 12 0,0 0-9 15,-1-1 1-15,4-1 1 0,-2 0-4 0,0-1 3 16,3-1-3-16,-4 1 0 0,5-1-1 0,-4-1 2 16,8-2-2-16,-1-2-1 0,-7 6 1 0,6-6 1 15,-6 4 1-15,3-3-5 0,1-1 0 0,-4 1 3 16,6-2-2-16,0-3-1 0,-7 6 0 0,6-1 7 15,-5-1-12-15,1 3 3 0,-2-5 4 0,5-1-2 16,-2-3-3-16,0 8 0 0,2-8-3 0,1 3 1 16,-2-1 0-16,-2-3-3 0,7 4 7 0,-3-2 1 15,3-2-1-15,-4 1-3 0,0-1 2 0,3 1-3 16,1 2-1-16,-2-6 3 0,2 1-1 0,-3 1 0 16,-1 1 2-16,4-3-5 0,-3 3 3 0,-1-2-1 15,-1 3 0-15,4-2 2 0,-3-3-3 0,-4 4-1 16,0 0-3-16,1-1 1 0,-2 1 4 0,-4 4 1 15,-1-2-3-15,2 0 1 0,-2 1 0 0,5-6 5 16,-5 1-1-16,0 3 0 0,-3 2 2 0,-1-2 5 16,1-1 7-16,-4 1-4 0,5 0 4 0,-2-1 6 15,0 1 3-15,0-8 0 0,-3 7-2 0,2 0 2 16,-1 2-3-16,-2-2 1 0,1-2 5 0,-3 2 2 16,3 0-4-16,-1 0 13 0,0 0-8 0,0 0 2 15,-3 3 9-15,2-2 6 0,-3 0-3 0,3 0-3 16,-4 2 6-16,-1 0 2 0,1 2 0 0,-3-2 6 15,2 0-2-15,-5 3 2 0,1-2-1 0,0 1-1 16,0-1-3-16,-2-1 1 0,1 0-5 0,-1-1-3 16,0 2-6-16,2-1-1 0,-2-1 1 0,1 0-4 15,-1 2-5-15,0-3 0 0,2 1 0 0,-1 6-2 16,0-1 3-16,0 0 0 0,-2 1 1 0,3 2-4 16,-2 0-2-16,1-1 5 0,0 0-8 0,-3 3 1 15,1-2 1-15,-1 2-7 0,-1 2 0 0,-3-4-3 16,2 5 0-16,-6-2-4 0,-2 3 0 0,6-3-1 15,-6 3-1-15,1-1-4 0,-5 3-6 0,3 0-5 16,-6-1-21-16,3 2-16 0,1 2-34 0,-6-2-40 16,0 6-53-16,0-2-51 0,-3 3-61 0,6-1-93 15,-7 2-346-15,2-1-779 0,3 1 345 0</inkml:trace>
  <inkml:trace contextRef="#ctx0" brushRef="#br1" timeOffset="-147747.68">18560 12332 143 0,'-3'-15'247'0,"-3"-1"-17"0,2 1-8 15,-4-3-14-15,1 3-10 0,-2-2-13 0,0 2-11 16,-3-2-17-16,-2 3-9 0,0-1-9 0,-2 1-19 16,-1 1-6-16,-1 2-3 0,-5-3-10 0,0 1 6 15,-5 4-12-15,1 0-8 0,-1 2-5 0,-1 1-8 16,-2 4-3-16,-1 1-3 0,0 1-5 0,0 2-8 16,-4 0-1-16,3 2-4 0,0-1-8 0,-4 2 3 15,5 4-8-15,-4 3 4 0,-1-2-7 0,1 5 2 16,-1 0-7-16,-10 4-4 0,15-5 4 0,-2 3-1 15,0 3-3-15,5 0 6 0,-2 0 0 0,3-2 1 16,0 5 3-16,4-3-2 0,-3 2-1 0,2-1-2 16,3 3 4-16,0-1 1 0,3 0 1 0,-2 1 0 15,3 1 0-15,3 0 1 0,1-1 2 0,1 4 8 16,3-3-4-16,1 3 1 0,1-2-4 0,3 2-2 16,1-1 2-16,7-1-2 0,-2 2 4 0,-1-1-9 15,8 0-2-15,-3-3 3 0,8 3 0 0,-3-2-6 0,4 0-3 16,0 1 3-16,3-4-11 0,1 2 2 15,2-2-4-15,-2 1 2 0,4-3-2 0,3-1 4 16,-4-2 4-16,3 0-7 0,3-1-1 0,-3-2 3 16,7-1-3-16,-2-4-3 0,2 4 1 0,-2-6 4 0,3 0 1 15,-4-1-2-15,2-3 3 0,-1 3-9 0,4-6-3 16,1 0 6-16,-4 0 0 0,2-4-10 16,3 1 2-16,-3 0 6 0,1-3-3 0,-1 0 3 15,0-3-9-15,1 1 1 0,-1 0 0 0,-1 1 1 0,-2-1 2 16,0-2-5-16,-2 1 3 0,0-4-4 0,-1 3-2 15,-1-1 0-15,-3-2 1 0,-3 1 0 0,0 1 2 16,6-3 2-16,-9 1-3 0,3-5 3 0,-6 3-1 16,7-5 0-16,-1-4-11 0,-4 0 13 0,0 1 2 15,-5-3-6-15,-1-2 5 0,-1-2-3 0,-3-1 3 16,-1-3 0-16,1-1-7 0,-10-1 9 0,5-10 13 16,-5 10 10-16,-5-10 4 0,3 11 10 0,-3 1 11 15,-2-14-1-15,1 15 5 0,-11-9 1 0,6 9-3 16,0 4-7-16,-3-3-3 0,0 5-4 0,-4 0-4 15,-3 6-4-15,2-1-7 0,-4 4-18 0,-1 5-32 16,-1 1-37-16,-2 1-57 0,2 1-59 0,-2 4-70 16,1 3-96-16,-1 2-120 0,1 0-266 0,2-1-787 15,7 1 349-15</inkml:trace>
  <inkml:trace contextRef="#ctx0" brushRef="#br1" timeOffset="-145214.83">27916 14505 132 0,'0'-6'255'0,"0"0"-21"0,0 0-19 16,-1 0-16-16,-2 0-15 0,3 0-15 0,-1 1-14 0,-3-2-10 15,4 2-14-15,-5-1-6 0,3 0-10 0,-5-1-11 16,-2 1 12-16,2-1-8 0,-2 0-12 0,0-2-3 16,-5-2-16-16,-1 3-5 0,-1-3-11 0,-2 3-2 15,-1-3-7-15,-8-1-9 0,0 1 0 0,-1-1-2 16,-2 0-7-16,0 1-4 0,-4 2-1 0,-1-4-4 15,-1 2 6-15,-1 0 0 0,1 2 3 0,-4 1-2 16,1-2 1-16,-12 1 0 0,14 2-1 0,-3-1 7 16,2 5-3-16,-14-3-5 0,13 5 0 0,2-2-7 15,0 5 2-15,-1-1-3 0,-1 4-1 0,2-3-7 16,-1 3 3-16,-3 0-6 0,5 3-3 0,-2 0 5 16,0 3-2-16,1-3-4 0,2 3 1 0,-1 2-4 15,2-3 1-15,1 3 2 0,2 0-1 0,-2-1 1 16,-3 3 3-16,5-2-5 0,2 2 5 0,-2 0 1 15,1 2-2-15,3 1 4 0,0-4 0 0,-1 7 5 16,2 0 0-16,-1-3 5 0,7 0-4 0,-2 1 8 16,4 4 1-16,0-3 2 0,6-3-4 0,0-4 0 15,-1 9-1-15,6-4-2 0,2 0 8 0,3-1-4 16,1 2-1-16,1 7 1 0,1-6 7 0,4 5-4 16,1-6-1-16,1 7-2 0,6-2 0 0,-3 2-5 15,4-3 5-15,4 2-1 0,-1-1-3 0,-1-1 3 16,7 5 0-16,0-6-8 0,4 3 11 0,-4-4-3 15,8 3-1-15,0-1 9 0,13 5 1 0,-12-8 1 16,-1-1 4-16,11 11 5 0,-10-13-4 0,1-2 0 16,4 1-3-16,-4 0 2 0,3-5-1 0,-2 4 1 15,0 0-17-15,2-3 11 0,-4-3 6 0,-1 1-3 16,-1-2-4-16,2 3 2 0,0-7 1 0,-4-2-6 16,4 3-1-16,0-2 1 0,0 0-12 0,1-3 7 15,-1 2-5-15,4-2-5 0,-4 3 1 0,2-6-8 16,-2 2 4-16,0 0 4 0,0-3-1 0,-1 2-3 15,0-3-12-15,-2 1 9 0,-2 1-1 0,2-5 1 0,-1 4-1 16,-7-1 3-16,-1 3 5 0,3-5 8 16,-2 0 3-16,-1 2 3 0,2-2 8 0,-4-1-3 15,1-1 3-15,-2 1 2 0,2-3 1 0,-1 1 1 16,2-4 4-16,-5 1 0 0,2 1 2 0,1-7 2 0,2 0 3 16,-3-2 1-16,1 1-4 0,-1-2 0 0,-4-1 5 15,0-3-5-15,1 2 5 0,-1-3-8 0,-6-1 0 16,5-1 3-16,-3 0 3 0,-1-3 2 0,-2 1 1 15,3 1 1-15,-5-4 7 0,0-1 0 16,0 2-4-16,-7-17 1 0,-1 3-5 0,0 2-1 0,-1 11-2 16,-6-1-4-16,-4-9-11 0,-1 13 0 0,-5 0-3 15,-5-9-6-15,-10 6-9 0,9 9-19 0,-16-3-43 16,-2 1-63-16,-5 3-75 0,-3-1-116 16,-4 7-159-16,-8 1-621 0,4 1-1164 0,-29-5 514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0:44:12.75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2641 7776 3376 0,'-5'1'39'0,"5"-1"55"16,-10 0-8-16,10 0 23 0,-7 1 53 0,7-1-7 15,0 0-37-15,0 0-2 0,0 0-16 0,0 0 8 16,0 0 13-16,0 0 6 0,0 0 5 0,0 0 0 16,21 0 1-16,-13 3 0 0,-1-2-2 0,3 2-4 15,2 2-2-15,-3 2-6 0,4-1-4 0,-3 1-7 16,0 0-3-16,2 0-21 0,-3 0 5 0,0 2-3 16,-1-1-5-16,-3 0-1 0,2-3 3 0,-1 4 2 15,1-5-3-15,-1 0 12 0,-2-1 14 0,1 0 30 16,-1-3 15-16,-4 0 28 0,14-6 3 0,-1-7-9 15,0 1-6-15,6-15-10 0,0 1-70 0,4-3-89 16,6-14 0-16,2 2 0 0,-2-5 0 0,2 3 0 16,4-1 0-16,-3-1 0 0,2 2 0 0,-1 2 0 15,0 5 0-15,-2-1 0 0,-8 9 0 0,0 4 0 16,-1 3 0-16,-4 3 0 0,1-1 0 0,-8 8 0 16,-1 2 0-16,-3 2 0 0,-2 1 0 0,-1 1 0 15,1 3 0-15,-4-1 0 0,4-1 0 0,-1 1 0 16,-3 1 0-16,-1 2 0 0,0 0 0 0,6-2 0 15,-6 2 0-15,0 0 0 0,0 0 0 0,3 11 0 16,0-8 0-16,-3-1 0 0,0 3 0 0,3 0 0 16,-3 2 0-16,1-3 0 0,-1 4-251 0,1 1-333 15,-3-1-642-15,2 3-1329 0,-3-2 588 0</inkml:trace>
  <inkml:trace contextRef="#ctx0" brushRef="#br0" timeOffset="6465.9">2276 9842 230 0,'0'0'366'0,"0"0"-5"0,0 0-4 0,-8 0 1 16,8 0-10-16,0 0-6 0,0 0-5 0,-6 2-3 15,6-2-4-15,0 0-5 0,0 0-4 0,0 0-10 16,0 0-8-16,0 0-16 0,0 0 12 0,-5 2-12 16,5-2-8-16,0 0-10 0,0 0-8 0,0 0-7 15,0 0-17-15,0 0-7 0,0 0-19 0,-7 1-15 16,7-1-15-16,0 0-19 0,-2 3-20 0,2-3-15 16,0 0-12-16,0 0-84 0,0 0-31 0,25-1 0 15,-7-3 0-15,10 1 0 0,4-4 0 0,9-2 0 16,13-3 0-16,3 0 0 0,7-1 0 0,26-7 0 15,-27 5 0-15,27-3 0 0,-26 3 0 0,-3 1 0 16,3-3 0-16,-1 2 0 0,-3 1 0 0,-4 2 0 16,-18 2 0-16,-1 3 0 0,-6-2 0 0,-10 5 0 15,-4-1 0-15,-4 1 0 0,-2 3 0 0,-4-2 0 16,-2 2 0-16,0 1 0 0,-5 0 0 0,5-1 0 16,-5 1 0-16,0 0 0 0,0 0 0 0,0 0 0 15,0 0 0-15,0 0 0 0,0 0 0 0,-12-4 0 16,12 4 0-16,0 0 0 0,0 0 0 0,0 0 0 15,0 0-153-15,0 0-346 0,9 16-88 0,-6-10-572 16,6 3-1255-16,-4 0 554 0</inkml:trace>
  <inkml:trace contextRef="#ctx0" brushRef="#br0" timeOffset="7333.36">2557 11204 33 0,'-12'-1'171'16,"3"1"1"-16,-1-3-8 0,-1 2-6 0,-1 0-3 15,3 1 2-15,-4-1 2 0,2-2 5 16,-1 1 0-16,-2 0 6 0,2 1 13 0,0-1-6 15,1 2-3-15,-2-1 20 0,0 1 11 0,4-3 10 0,-4 3 5 16,7 0 13-16,-6-1-1 0,6 1 11 0,-2-1 6 16,8 1-4-16,-11-1 7 0,11 1-11 0,-10 1-7 15,10-1-2-15,-6-1-10 0,6 1-10 0,0 0-11 16,-7 1-4-16,7-1-6 0,0 0 3 0,0 0 14 16,0 0-6-16,0 0 4 0,24-2-7 0,-2-3-2 15,6-2-12-15,6 0-4 0,1-3-7 0,3-1-9 16,16-5-104-16,1 3-61 0,-4-2 0 0,4 0 0 15,-4 0 0-15,0 1 0 0,-15 6 0 0,1-2 0 16,-2 3 0-16,-3-1 0 0,-3 1 0 0,-10 4 0 16,-1 0 0-16,-4-1 0 0,-5 2 0 0,0 0 0 15,0 1 0-15,-4 0 0 0,-5 1 0 0,9-1 0 16,-9 1 0-16,8 0 0 0,-8 0 0 0,6-2 0 16,-6 2 0-16,6 0 0 0,-6 0 0 0,0 0 0 15,0 0 0-15,11 3 0 0,-9-2 0 0,5 3 0 16,0-1 0-16,1-2 0 0,3 2-155 0,2 1-522 15,-1-1-550-15,-1 1-1328 0,-1 1 587 0</inkml:trace>
  <inkml:trace contextRef="#ctx0" brushRef="#br0" timeOffset="8116.95">2492 12123 319 0,'0'0'320'0,"-4"4"2"0,4-4 2 0,-3 2-2 16,3-2 11-16,0 0-19 0,0 0 3 0,0 0-3 15,0 0-7-15,0 0-11 0,0 0-18 0,-4 3-15 16,4-3-21-16,0 0-25 0,0 0-20 0,0 0 0 15,0 0-12-15,23-4-15 0,-1-1-16 0,5 1-12 16,5-5-13-16,5 1-14 0,14-5-11 0,3 2-12 16,-3-2-8-16,4-1-9 0,1 4-6 0,-2 0-8 15,-3 1-7-15,-14 2-1 0,0 4-6 0,-1-2-4 16,-3 3-5-16,-4 0-4 0,-7 0-6 0,-9 2-3 16,1-1 2-16,-5-1-2 0,-4 2 6 0,3 0 19 15,-8 0 10-15,9 2 7 0,-9-2-2 0,5 3 9 16,-5-3 10-16,0 0-9 0,1 2-12 0,-1-2-2 15,0 0-10-15,0 3-3 0,0-3-11 0,0 0-27 16,0 6-33-16,1-2-37 0,2 0-48 0,1-2-75 16,1 4-70-16,4 0-88 0,1 0-92 0,3 3-108 0,-3 0-371 15,5 2-988-15,-2 1 437 0</inkml:trace>
  <inkml:trace contextRef="#ctx0" brushRef="#br0" timeOffset="15783.32">3702 9005 334 0,'0'0'377'0,"0"0"-24"15,0 0-21-15,0 0-14 0,0 0-19 0,0 0-15 16,0 0-8-16,0 0-11 0,0 0-10 0,0 0-15 16,0 0-10-16,0 0-6 0,0 0-22 0,0 0-3 15,-13-6-5-15,9 4-4 0,4 2-7 0,-6-4-11 16,6 4-19-16,-9-3-8 0,1 0-7 0,3 2-11 16,-5 0-9-16,1-1-8 0,0 0-7 0,-4 1-8 15,3 1-3-15,-2-3-6 0,0 1 2 0,-1-1 0 16,0 3-9-16,0-1-3 0,1 1-7 0,-6-1-7 15,1 2 2-15,2-2-6 0,2 2-1 0,-5-2-4 16,4 0 0-16,0 2-7 0,1-1-2 0,-6-1-3 16,6 0-7-16,-2 2 8 0,2-1 0 0,-5 1-1 15,7-1 2-15,-2 0-4 0,-1-1-7 0,0 2 4 16,-4-1-4-16,-1 0-1 0,2 2-4 0,-2 1-2 16,6-2-2-16,-5 2 1 0,5-2-1 0,-7-1-1 15,5 1 0-15,-7 1-3 0,3 0-2 0,1 0 0 16,0 3-1-16,-2-4-1 0,3 3-3 0,-2-1-2 15,-2 0 0-15,2-1 8 0,0 0-11 0,1 2 4 16,-2-1 4-16,2 0 2 0,0 2-9 0,1-3-5 16,-2 0 1-16,4 2 11 0,-3-2 7 0,4 2-5 15,1-1 3-15,-6-1-4 0,6 0 0 0,-1 2-2 16,1-1 11-16,-4 1 2 0,0 0-10 0,3-2 9 16,-3 3 1-16,1-1 3 0,3 2-1 0,-5 0 6 15,1-2 1-15,2 3-10 0,2-4 5 0,-6 2-9 16,4-1 8-16,1 2-29 0,2-2-1 0,-2-1 0 15,0 4 0-15,2 1 0 0,0-5 0 0,-1 4 0 16,-5 0 0-16,3 2 0 0,1 1 0 0,3-4 0 0,-4 4 0 16,2 0 0-16,3-2 0 0,-1-1 0 0,-2 2 0 15,4 1 0-15,1-2 0 0,-6 3 0 0,4-1 0 16,1-2 0-16,-1 2 0 0,1 0 0 0,-4 3 0 16,3-1 0-16,2-3 0 0,-2 5 0 0,1-4 0 15,1 1 0-15,3 0 0 0,-5 2 0 0,1 1 0 16,0-1 0-16,-1 2 0 0,2 0 0 0,3-3 0 15,1-1 0-15,-1 4 0 0,-3-2 0 0,5 0 0 16,0-2 0-16,-1 0 0 0,0 1 0 0,3-1 0 16,-3 2 0-16,2-2 0 0,0 1 0 0,-1-1 0 15,0 2 0-15,3-2 0 0,-2-1 0 0,0 2 0 16,2 0 0-16,0-1 0 0,2 0 0 0,-2 0 0 16,2 1 0-16,-1-1 0 0,3-1 0 0,1 0 0 15,-5 4 0-15,4-3 0 0,-1-1 0 0,3 2 0 16,-1 1 0-16,4-2 0 0,-4 0 0 0,4-1 0 15,0 2 0-15,0-1 0 0,0 2 0 0,4-2 0 16,-3-1 0-16,-1-1 0 0,4 2 0 0,-2 2 0 16,3-3 0-16,0-1 0 0,-2 0 0 0,2-1 0 15,6 2 0-15,-2-4 0 0,1 0 0 0,3-1 0 16,-4-1 0-16,0 2 0 0,1-3 0 0,-2 2 0 16,2-3 0-16,-6 1 0 0,6-1 0 0,-1 2 0 15,0-4 0-15,1 2 0 0,0 1 0 0,0-2 0 16,3-1 0-16,-3 0 0 0,4-2 0 0,-3 0 0 15,0 0 0-15,1 0 0 0,1 0 0 0,0-1 0 0,-3 0 0 16,1 1 0-16,2-3 0 0,-5 1 0 16,2 1 0-16,-1-1 0 0,0 1 0 0,-3-1 0 15,3-1 0-15,0 0 0 0,-5 2 0 0,2-1 0 16,4 0 0-16,-6 0 0 0,2-2 0 0,-2 1 0 16,6 0 0-16,-1 0 0 0,0-3 0 0,-4 5 0 15,-3 0 0-15,6-3 0 0,1 2 0 0,1-1 0 0,-3-1 0 16,0 3 0-16,0-2 0 0,4-1 0 15,-10 1 0-15,4 3 0 0,-1-3 0 0,1 1 0 16,3-3 0-16,-3 5 0 0,-4-3 0 0,4 2 0 0,5-2 0 16,-7 1 0-16,6-1 0 0,-7 1 0 0,3 0 0 15,-2-1 0-15,-1 2 0 0,2-1 0 16,0-1 0-16,-2-1 0 0,2 2 0 0,1 0 0 16,-2-3 0-16,0 3 0 0,5-3 0 0,-4 2 0 0,2-1 0 15,-2 0 0-15,3 0 0 0,-3 1 0 0,5-1 0 16,-2 0 0-16,0-1 0 0,-3 2 0 0,1-1 0 15,-4 2 0-15,3-2 0 0,0 2 0 16,-3-2 0-16,3 0 0 0,-3 2 0 0,-1-2 0 16,2 2 0-16,-2-2 0 0,0 1 0 0,-2 1 0 0,3-2 0 15,-2-1 0-15,-1 1 0 0,3-3 0 0,-3 3 0 16,3-1 0-16,-4 0 0 0,3-1 0 0,-1 1 0 16,-3 0 0-16,3-2 0 0,-6 1 0 0,6 0 0 15,-3 0 0-15,-1-2 0 0,1 0 0 0,-1 1 0 16,1-1 0-16,-1 1 0 0,0-1 0 0,-3 0 0 15,0-3 0-15,3 0 0 0,-4-3 0 0,3 5 0 16,-2-2 0-16,-1-3 0 0,-4 0 0 0,4 1 0 16,-1-2 0-16,-2-2 0 0,1 2 0 0,-2 1 0 15,-1-4 0-15,0 3 0 0,1 0 0 0,-4-2 0 16,3 2 0-16,-4 0 0 0,4 1 0 0,-4 1 0 16,-4 1 0-16,3 0 0 0,-2 0 0 0,1-1 0 15,0 4 0-15,-2 0 0 0,-1 0 0 0,-2 1 0 16,2 1 0-16,-2 0 0 0,-2 2 0 0,-1 0 0 15,-2 0 0-15,2 2 0 0,-3-1 0 0,-1 0 0 16,0 1 0-16,2 3 0 0,-1 1 0 0,-6-2 0 16,-3 3 0-16,4-2 0 0,-1 3 0 0,-3-1 0 15,2 1 0-15,0 2 0 0,-2-1 0 0,-1-1 0 16,0 2 0-16,0 2 0 0,0 1 0 0,10-2 0 16,-6 4-514-16,10 1-202 0,0-3-445 0,6-3-1256 15,-5 1 555-15</inkml:trace>
  <inkml:trace contextRef="#ctx0" brushRef="#br1" timeOffset="88833.88">10025 10456 231 0,'0'0'254'16,"0"0"1"-16,-6-1-1 0,6 1-2 0,0 0-10 15,0 0 1-15,0 0-9 0,0 0-9 0,0 0 2 16,0 0-10-16,-5-2 2 0,5 2-13 0,0 0 1 16,0 0-4-16,0 0-5 0,0 0-14 0,8-5-8 0,-8 5-14 15,5-1-17-15,-5 1-16 0,3-4-10 0,-3 4-10 16,4-4-28-16,-4 4-52 0,3-6-66 0,-3 3-107 15,0 3-122-15,-4-5-138 0,-1 0-255 0,0-1-713 16,0 2 315-16</inkml:trace>
  <inkml:trace contextRef="#ctx0" brushRef="#br1" timeOffset="89832.47">10560 11376 2704 0,'-28'6'106'0,"-1"-3"6"0,0 6-22 0,1-7 15 16,-1 5 28-16,9-3 12 0,-3 0 5 0,3-3-7 15,3 1-5-15,-1 1 3 0,4-1 19 0,2-1-8 16,-1-1 3-16,0 0 11 0,3 0 12 0,-1 0-4 16,6 0-13-16,-2 0-16 0,7 0-11 0,-12-3-14 15,7 0-11-15,5 3-10 0,-6-6-11 0,1 1-12 16,2-1-5-16,-2-5-21 0,1 4-10 0,0-5-13 16,3-4-15-16,-3 0-7 0,-1-9-4 0,0-2-2 15,1-1-6-15,-2 1-8 0,-1-7-8 0,2-14-12 16,-1 14-5-16,-3-13 2 0,3 12 0 0,-1 0 2 15,3 4 4-15,-2 3 0 0,2 10 5 0,2-1 5 16,-2 3-1-16,4 4 3 0,0 1 7 0,-2 2-6 16,2 2 12-16,0 0-8 0,0 0-1 0,0 4 2 15,0 0 0-15,2-2 0 0,-2 1 1 0,0 4 10 16,0 0-8-16,0 0 4 0,0 0-2 0,0 0 1 16,0 0 0-16,0 0 4 0,10 12 4 0,-10-10-10 0,4 4 12 15,-2-2-26-15,2 1-25 0,-1-2-36 16,3 1-44-16,-2 0-33 0,1 1-39 0,-1-2-48 15,1 1-60-15,0-2-69 0,-1 1-278 0,-3 1-709 16,-1-4 313-16</inkml:trace>
  <inkml:trace contextRef="#ctx0" brushRef="#br1" timeOffset="92315.58">7464 9022 68 0,'0'0'154'0,"-2"-3"-14"16,2 3-10-16,0 0-13 0,-4-6-14 0,4 6-10 15,0-3-9-15,0 3-2 0,-3-4-6 0,3 4-5 16,0-7-3-16,0 7-4 0,-1-4-7 16,1 4 1-16,-4-5 7 0,3 1-9 0,1 4-4 0,-5-4-2 15,1 3 1-15,4 1 3 0,-10-5-9 0,5 1-1 16,-3 2-8-16,2 0-2 0,-2 1-2 0,-1-1-3 16,0 1-1-16,-2-1 2 0,-1-2-1 0,-1 2 1 15,2 0 0-15,-2 1-4 0,-1 0-4 0,-3-1 4 16,2 2-4-16,0 0 1 0,-4-3-5 0,1 3-2 15,-3 0-2-15,1 0 1 0,2 0-4 0,-4 2 2 16,-1-2 0-16,3 2-1 0,-1-2-3 0,-8 0 2 16,7 2 1-16,-6-2-3 0,0 1-1 0,2 3-3 15,-2 1 1-15,6-4 0 0,-6 0-4 0,7 1 4 16,-10 0-1-16,5 1-1 0,3 2-4 0,-3-1 5 16,-1 0-2-16,4-1-2 0,-4 2 0 0,5-1 0 15,0-3 1-15,-4 2-2 0,8 2 3 0,-4 0-3 16,3 0 1-16,1-2 0 0,-1 3-3 0,2-1 1 15,-1-1 2-15,-1 1-2 0,2-1 0 0,2 2-6 16,-2 2-3-16,5-4 0 0,-1 2-1 0,1-1-5 16,-2 1 3-16,3-2-5 0,-7 4 4 0,5-1-2 15,-2 2 0-15,1-1 2 0,1-2 1 0,0 3 5 16,-2-3 1-16,2 1 4 0,-2 0 0 0,-2-1-4 16,1 5 2-16,1-4-1 0,-1 1 2 0,-1 1-2 15,1-1 4-15,-1 2-7 0,2-1 6 0,-2-1 3 16,3 1-1-16,0 0-4 0,-3-1 6 0,7 1-3 0,1-4 4 15,-4 5 6-15,4 0-2 0,-1-1 0 16,-2 1 4-16,0 3 3 0,0-1-1 0,4-1-1 16,0 0 2-16,1-1 1 0,1 1 0 0,1 0 0 15,-4 3-1-15,3 1 1 0,2-3-1 0,0 0 6 0,0 5-2 16,-1-2-3-16,0-4-1 0,4 4 0 16,-2 1 1-16,-1 0 4 0,4 0-5 0,0-3 1 15,0-1 0-15,-1 4-3 0,5 0 3 0,-3 0-1 16,-1-6 7-16,3 6-4 0,-2 1 0 0,3-5 3 15,0 3-5-15,1 0 3 0,-3-4 0 0,5 0-1 0,-2-1 2 16,1 1 2-16,3 0-1 0,-3 1 4 16,6 0 3-16,1 1-4 0,-4-5 2 0,6 3-3 15,0 1 2-15,2 1 1 0,-2-5-1 0,3 2 0 16,1-1 2-16,-1 0-1 0,9 0-3 0,-3 2 5 0,3-1-2 16,0-1 2-16,-5-2 0 0,5-2 8 0,-7-1-6 15,11 2 3-15,-4-1 1 0,1-2-2 0,0 0-5 16,0-3 3-16,-1 1-2 0,2-1 0 15,-1-1-3-15,3-1-2 0,0 0-2 0,-1-1-3 16,1 3 0-16,-2-3-2 0,1-1-3 0,-2 2-2 0,0 0 3 16,-6 0-2-16,7 0-5 0,-2-5 0 0,1 2 3 15,0 2-1-15,0 0-4 0,-1-3 1 0,0 3 3 16,1-2-2-16,-1-1-3 0,-5 3 0 0,-2-2 2 16,1 2 1-16,7-2-1 0,-8 1 0 0,-2-1-2 15,1 0-1-15,0 2 1 0,-2-3-6 0,5 0 6 16,-4 0 0-16,1-1 1 0,-1 2-4 0,-2-2 2 15,3 1 0-15,-2 1-6 0,2-5 4 0,2 5 3 16,-10 1-6-16,8-7 5 0,-3 5-1 16,3-2 2-16,-5 1 0 0,5-1-3 0,-4 0 1 0,-2 2 3 15,3-4-1-15,0 1-2 0,-4 2 1 0,0-1-1 16,2 1 3-16,-2 0-4 0,2-2 2 0,-1 1-2 16,-2 2 5-16,1-1-3 0,-3-3 0 0,2 4-6 15,-1-5 6-15,1 5 1 0,-5-3 0 0,3 3-5 16,0-3 6-16,0 2 0 0,1-1-2 0,-2-1 1 15,0 0 1-15,-2 0 5 0,3 0 7 0,-4 1 1 16,1-1 3-16,1-2 5 0,0 0 1 0,0 1 14 16,-1 0-14-16,1-1 11 0,-4 3-5 0,5-4 4 15,-3 1-5-15,-1 1 2 0,1-2 10 0,-1 0-11 16,-3 1 3-16,3 1-1 0,0 0-1 0,1-1-7 16,-4 1 4-16,3 0 4 0,-3-1 1 0,-1 0-3 15,4 1 4-15,-4-1 9 0,0-2 1 0,0 5-4 16,0-5 4-16,0 1-4 0,-4 1 4 0,3-1 0 15,0-2-1-15,-3 2-4 0,-1 1 1 0,0 0-6 16,-2-1-1-16,1 2-3 0,-2-5 1 0,-4 1-4 16,0 0 3-16,-2 1-4 0,1 2 1 0,-3-4-6 15,2 2 7-15,-2 1-15 0,-6-4-3 0,-2 4-5 16,0-1 6-16,-3 0 2 0,0 2-7 0,4-1-1 16,-5 1-13-16,0 3-26 0,-1-2-22 0,-1 5-34 15,2-1-34-15,-3 4-41 0,2 0-44 0,-3 2-53 16,4-1-55-16,-1 4-322 0,1-2-690 0,6 0 306 0</inkml:trace>
  <inkml:trace contextRef="#ctx0" brushRef="#br1" timeOffset="92883.56">9279 9019 13 0,'0'-5'58'16,"0"5"-20"-16,0 0-1 0,0-4-26 0,0 4-19 0,-5-4-18 15,5 4-26-15,-4-1 12 0</inkml:trace>
  <inkml:trace contextRef="#ctx0" brushRef="#br1" timeOffset="93599.21">9259 8995 8 0,'2'-5'121'0,"-2"5"6"16,0 0 3-16,1-5 8 0,-1 5 2 0,0-4 1 0,0 4 0 15,0 0-3-15,-3-9-3 0,0 7-5 0,1-1-8 16,-1 0-9-16,-1 0-4 0,-1-1-12 16,-4 0-8-16,-1 1-8 0,-2 0-2 0,-1-1-7 0,-6 0-7 15,-1 1-7-15,1 1-3 0,-4 1-5 0,-5 1-8 16,-3 0-5-16,0 0 1 0,1 2-4 0,-5 1-2 16,1-1 0-16,-1 4-1 0,2-2-1 0,-3 2 1 15,-3 2-1-15,3-3-1 0,-1 3-1 0,-2 0 6 16,6 0-5-16,-4 0 1 0,1 1-1 0,3-1 4 15,-1 2 3-15,2 1 3 0,-3-3-2 0,7 2 0 16,-3-1 0-16,4 3 0 0,1-1-6 0,0-3 3 16,2 3 0-16,2-2-6 0,-1 5-4 0,9-6 2 15,-4 4-4-15,3 1-1 0,-2-1 2 0,3 2-5 16,-3 0 0-16,6 0-2 0,-3 2-1 0,4-1 2 16,1 1-3-16,-1 0 0 0,3 0 2 0,1 0 1 15,0-1-1-15,-1 3-3 0,4-3 4 0,0 3-4 16,0 2 1-16,2-2 5 0,-2 1 0 0,3 1 3 15,3 6-5-15,-2-1 0 0,-1-6-4 0,3 1-2 16,-1-1 6-16,2 5 0 0,0-3-5 0,1 4 3 16,0-1-3-16,3-6 6 0,-3 0-7 0,6 6 1 15,-2-7 1-15,0 1-3 0,0 1 1 0,3 4-1 16,3-1-3-16,-4-4 2 0,6 2 0 0,1-2 4 16,-9-1-7-16,10 2 1 0,-5-4-1 0,8 5-1 15,-8-6-4-15,10 3 4 0,-3 1 1 0,3-5-1 16,-2 1 3-16,2-3-3 0,4-1-2 0,-1 2 2 0,-8-7 0 15,8 1-3-15,4 0-1 0,-2-5 1 16,2-1-2-16,-1 0 6 0,2-3-6 0,4-1 11 16,-3-3-5-16,2 0 2 0,-3-1 6 0,2-3-6 15,-2 4 10-15,0-5-4 0,0 2-5 0,0-3 5 0,-1-2 5 16,-3-1-4-16,1-2-1 0,-2 2-3 16,1-2-2-16,-1 0 1 0,-1-2 1 0,-2 1-2 15,-2-2-5-15,-2 1 3 0,-2-2 2 0,1-3-6 16,-3 3 2-16,0-1-5 0,-3-1 0 0,1-1 0 0,-1-3 25 15,-4 2-22-15,2-1 2 0,-2 0 5 0,0 2 6 16,1-1 6-16,-6 1 0 0,-1-3 5 0,2 4 9 16,-4 4 5-16,-4-5 11 0,2-1 5 15,0 1 9-15,-3 7-14 0,-1-1 4 0,-1-8-1 0,-3 4 0 16,-3-2 1-16,-2 2-2 0,1 0 2 0,-2 2-6 16,2 0-3-16,-1 4-3 0,0 2-2 0,-6-3-7 15,4 7 0-15,1 0-7 0,1 0-1 0,-5 2-6 16,2 1-3-16,-3 1 1 0,2 1-22 0,1 1-33 15,-2 0-32-15,6 2-53 0,4-1-39 0,-5 1-64 16,5 3-75-16,1-3-90 0,3 0-282 0,2-1-727 16,4-4 322-16</inkml:trace>
  <inkml:trace contextRef="#ctx0" brushRef="#br1" timeOffset="94665.57">10873 8728 212 0,'-8'-6'207'0,"-2"-1"-10"16,1 0-11-16,1 0-14 0,-2 1-16 0,-4 0-5 0,2 2-8 15,-3-4-9-15,-3-1-9 0,0 4-12 0,-1-4-5 16,1 2-7-16,-9 1-9 0,6 1-7 0,-7 0-5 16,2 2-5-16,-2-1-5 0,-2 2-9 0,0 0-1 15,0 2-8-15,0-2-3 0,-1 2-4 0,-2 3-6 16,2-1-4-16,-1 3-4 0,2-1 0 0,-1 0-3 15,3 4-2-15,-3-3-2 0,3 3-5 0,1 0 3 16,0 3 1-16,3 0-11 0,4-2 3 0,-5 3-3 16,1 3 1-16,7-5 0 0,-7 6-3 0,10-2 1 15,-5 4-3-15,2-3-1 0,7 2 2 0,-4 0-5 16,5 1 2-16,-4 3-2 0,-1 3 1 0,4-2 0 16,-3 3-1-16,4-1-1 0,0 0 1 0,2 4-1 15,-3-1-1-15,2 1 0 0,0-2 1 0,-1 2 3 16,3 0-4-16,1 0 2 0,0-1 1 0,1 0-7 15,1-1 5-15,1 1 1 0,-6 2-2 0,5-2 3 16,1 0 1-16,3 1 4 0,-2-1-5 0,1 0 5 16,1 3-3-16,-1-5 3 0,3 0-1 0,-2 0 2 15,4 0-4-15,0-4 4 0,-1-3-1 0,0 1-4 16,1-1 3-16,1 0 3 0,2 0-2 0,-2 1-1 16,0-2 12-16,0 2-12 0,2-3 0 0,0 0 7 15,0 1-4-15,1-5 2 0,0 4-3 0,1-4 0 16,-1 3 3-16,5-4 12 0,-6-1-7 0,1 0-1 15,6 2 2-15,-2-1 1 0,1 3 2 0,4-2 0 0,1-3-1 16,7 1-5-16,-2 1 0 0,2-1-3 16,0-2 15-16,1 0-16 0,-5-3-3 0,5 0 9 15,0-2-5-15,0 0-8 0,-1-2 3 0,2 3-2 0,3-4-2 16,-3 1 1-16,0-1-3 0,3-2-2 16,-3 2 5-16,1-3-5 0,0 1 7 0,-1-2-8 15,4 0 5-15,-3 0-1 0,-2 0-3 0,1-3 3 16,0 0 8-16,3 2-15 0,-11-1 8 0,8 0-5 0,-1-1 2 15,-5 0-1-15,-3-1 2 0,8-2-5 0,-3-2-2 16,1 2 5-16,-9-2 0 0,8-2-3 0,-1-1 3 16,-7 5-1-16,2-4 5 0,-3 0-4 15,4-4-2-15,-1-3 3 0,0 2-4 0,-1-4 5 0,0 1-1 16,-5-3 7-16,3 3 3 0,-2-3 6 0,-2-3 6 16,0 0 10-16,-1 2-3 0,-2-3 10 0,-5 4 2 15,3-3 4-15,-6 3 25 0,2-3-16 16,-4-2 2-16,0 2 5 0,0 1 2 0,-3-2 5 0,-3-3-2 15,2 2 2-15,-5 0-2 0,-1 0-6 0,-1 0-6 16,-1-1-4-16,-5-1-4 0,-2 2-4 0,3-2-11 16,-14-5 1-16,8 9 0 0,1 0-9 0,-1 0 1 15,-2 4-11-15,4 2-20 0,-4 3-35 0,-1 2-26 16,8 6-38-16,-7 0-40 0,-1 3-44 0,0 1-66 16,10 4-67-16,-4 3-338 0,3 0-711 0,2 1 314 15</inkml:trace>
  <inkml:trace contextRef="#ctx0" brushRef="#br1" timeOffset="95633.49">12759 8665 81 0,'-4'-1'186'15,"0"-4"-7"-15,-1 0-14 0,-2 2-9 0,-5-1-10 16,1 2-4-16,-6-4-9 0,3 2-8 0,-6 1-12 16,-9 0-9-16,9 2-10 0,-8 1-9 0,-2 0-8 15,-2 0-3-15,2 3-11 0,-2 2-5 0,0 1-6 16,0 2-5-16,-1 0-5 0,-3 2-8 0,0 4-3 15,0 0-2-15,-11 7-3 0,10-6-5 0,-9 9-1 16,1 1-3-16,12-4 0 0,-8 8-2 0,3 3-5 16,7-9 1-16,-10 7-3 0,3 1 0 0,11-8 1 15,0 6 0-15,-2 8 4 0,8-7 3 0,-3 11 3 16,5-11-3-16,1 13 2 0,4-9 0 0,3-2-4 16,4 3 2-16,-2 0 3 0,8 0-5 0,-3 1 1 15,5-2 1-15,3 2-3 0,5 0 4 0,1-2 4 16,3-3-1-16,5 0 0 0,1 2-3 0,3-4 5 15,6-3 1-15,7 7-1 0,-9-8 3 0,5-5 0 16,14 6 5-16,-3-3 0 0,-6-7-3 0,12 4 2 16,3-2 0-16,1-2 0 0,-1-4-4 0,-3-1 0 15,5-4-1-15,3-3-1 0,-3 0 2 0,0-1-6 16,1-6-1-16,3 3-2 0,-3-4-4 0,-2 3-2 16,1-2 2-16,0-5-3 0,-3 1-1 0,4-2 0 15,-2 2 1-15,-2-4 0 0,-13 2-3 0,13-5-1 16,-14 4 4-16,-1 0 8 0,1-1 5 0,0-2-2 15,0-4 9-15,-5 0 3 0,3 0 3 0,-1 1 7 16,-2-4-3-16,1-1 3 0,-1-2 3 0,-2 0-1 0,9-9 4 16,-13 8-1-16,1-3 2 0,0 1-1 15,0-3-2-15,-4-2 5 0,-1-1 0 0,-2 3-2 16,1-3 0-16,-1 0-1 0,2-11-8 0,-8 9-2 16,0 2-1-16,-4 1 9 0,-3-1-2 0,-2 0 2 0,-3 1 2 15,-2 0-3-15,-3-1 0 0,-4 4-1 0,-2-5 13 16,-5 3-18-16,-2-1 0 0,-4 2-8 15,-2 2 0-15,-12-9-7 0,-1 4-2 0,-5 5-3 16,-6 2-4-16,13 9-8 0,-15-2-26 0,13 6-26 0,0 3-37 16,-1 2-32-16,3 3-48 0,-1 1-57 0,2 0-76 15,0 3-353-15,15 4-702 0,1-2 311 0</inkml:trace>
  <inkml:trace contextRef="#ctx0" brushRef="#br1" timeOffset="96349.64">15173 8700 149 0,'-6'-5'155'16,"1"0"-3"-16,-3 0-3 0,-1 2-3 0,-1-3-3 16,-5-2-6-16,-2 3 3 0,-1 0-13 0,-4 0-4 15,-7 2-7-15,-3 2-13 0,0-1-3 0,-4 4-9 16,-1-1-5-16,-16 2-4 0,1 3-3 0,4 3-6 15,8 0-2-15,-6 4-12 0,9 0-4 0,-14 6-4 16,15-3-11-16,-14 5 3 0,17-2-2 0,-10 5 0 16,1 6-11-16,16-7 9 0,2 3-9 0,-2 0-1 15,5 0-10-15,5 4 3 0,-2-5 0 0,5 5-3 16,1-1-1-16,7 0-1 0,-1-1 3 0,6 1-5 16,2 3 0-16,0-4 0 0,2 0-3 0,6 0 8 15,1-1-8-15,1 2 0 0,4-2-6 0,0-3 5 16,5-2-1-16,-1 0-1 0,2-1-1 0,0-2 1 0,3 2 4 15,-1-1-6-15,1-2-1 0,-1-4-4 16,0 2 1-16,2-1 2 0,-2-2 0 0,-6-5 1 16,12 5-6-16,-5-4 2 0,2 2 1 0,-2-2-5 0,2-1 0 15,1-1-5-15,-7 0 7 0,7-2-2 0,-6-3-1 16,6-2-1-16,-5 0 2 0,4 0-1 16,2 0 2-16,-3-1 0 0,0-3 0 0,-4 1-1 0,-1-2 0 15,7 0 3-15,-3-2-4 0,2-1 3 0,-8 3 1 16,9-7 2-16,-5 4 2 0,-1-1 2 0,-4-2-2 15,-1 0 4-15,7-4 4 0,-3 1 0 0,1-1 2 16,0 0 0-16,0-4 1 0,-3 3-4 0,1-4 0 16,2 2-1-16,-4-3-6 0,4-1 5 15,-2 1-1-15,1-4-4 0,-2 2 2 0,2-5 3 0,-1 4-6 16,-2 1 7-16,-3 1 16 0,0-1-6 0,-4 0 7 16,-3 5 4-16,-3-3 6 0,2 3 5 0,-6 0-1 15,-2 1-2-15,-3 1-4 0,-1 0-1 0,-8-1-5 16,-1-3-2-16,-9 1-7 0,-1 3-6 0,-3-1-17 15,-5 1-20-15,0 0-30 0,-19 0-33 0,1 2-46 16,10 4-38-16,5 0-45 0,-5 5-278 0,3-2-532 16,6 0 236-16</inkml:trace>
  <inkml:trace contextRef="#ctx0" brushRef="#br1" timeOffset="97200.42">17357 8591 39 0,'-25'-8'182'0,"1"5"-9"15,-3-2-12-15,-1 2-9 0,8 3-14 0,-3-3-11 16,3 2-10-16,-3 4-6 0,-3-1-3 16,3 3-3-16,-3-1-12 0,-4 6-7 0,2 1-6 15,1 2-8-15,0 3 0 0,3 4-9 0,-4 3-3 0,0 1-7 16,1 0-1-16,-2 1-11 0,-6 10 2 0,2 0-9 16,10-5 0-16,-1-2-4 0,3 0-1 0,-3 1-4 15,1 1-2-15,1 0-6 0,2 1 2 0,-6 10-1 16,8-9-3-16,0 14-1 0,2-14-7 0,3 1 10 15,3 1-4-15,1-2-4 0,1 2-3 0,3-1 3 16,-4 0 1-16,8-1-1 0,-2-2 8 0,3 1 0 16,3-2 8-16,-2-1 3 0,7-3-1 0,-6-1 2 15,6 2 0-15,-3-7 4 0,2-1 0 0,1 0 2 16,0 0 2-16,1 0 1 0,1-3 1 0,2 2 5 16,-3-2-2-16,3-1 3 0,0 0-4 0,1-2-3 15,2 0-5-15,-1-2 0 0,4-2-5 0,-4 0-3 16,5-2 3-16,0 0-5 0,-2 0-1 0,5-1-6 15,1-1 2-15,-4 0 1 0,1-1-8 0,0-1 3 16,0 0 0-16,0-2 0 0,3 1-5 0,-1-2 0 16,0 2-1-16,0-2 1 0,-3-1 0 0,0 1-5 15,1-3 2-15,2 2-3 0,-3-3 0 0,-2 2-1 16,2-2 4-16,0 0-3 0,-1 0 0 0,0-1 0 16,-1-1 4-16,-1 1 3 0,0 0 3 0,0-1 2 15,0-1 1-15,1-1 4 0,1-2 1 0,-5 0-7 16,4 0 0-16,-2-2 2 0,0 1-4 0,2-7-2 0,1 0-3 15,-3-3 8-15,2 0-9 0,-3-5 3 16,0 1 1-16,0-2-4 0,-2-1 6 0,2-2-1 16,-3-4-3-16,0 4 10 0,2-13 5 0,-5 10-4 15,0 0 10-15,-2 0 12 0,-2-2 3 0,-3 1 0 0,-1 2 1 16,-1 1-3-16,-7-1 6 0,-2 1-8 0,-1 1-8 16,-6 0-3-16,-2 2-4 0,-7 4-11 15,-2-1-23-15,-13-4-38 0,-1 3-32 0,6 11-39 16,-11-2-42-16,14 8-59 0,4 0-58 0,0 3-269 0,9 3-591 15,8 0 261-15</inkml:trace>
  <inkml:trace contextRef="#ctx0" brushRef="#br1" timeOffset="97683.51">18214 8685 45 0,'0'0'344'16,"-3"4"-18"-16,3-4-18 0,0 6-18 0,3-2-15 0,-2 1-18 15,-1 2-20-15,5 3-16 0,-4 0-15 0,2 1-26 16,-2 1-12-16,2 1-7 0,-1-1-17 16,2 5-15-16,1-3-9 0,-1 1-3 0,1-4-19 0,-1 1 1 15,0-2-6-15,1 0-2 0,-3-3 17 0,2-1 5 16,0 1 19-16,-1-3 18 0,2 0 21 0,1-2 14 16,1-2 7-16,-7 0 6 0,12-5 5 0,-2-2 0 15,1-1 11-15,0-6-17 0,5-1-9 16,-1-6-5-16,0-3-5 0,2-1-16 0,2-3-7 0,0 2-17 15,1-4-15-15,0-1-3 0,11-10-14 0,-9 11-23 16,8-6 4-16,-7 8-14 0,-4 3-5 0,4 2-5 16,-6 1-4-16,-3 6-9 0,-4 2-7 0,4-1 3 15,-6 7 6-15,-1-2-22 0,0 2-5 0,2 2-18 16,-6 2-28-16,1 0-29 0,0 0-36 0,-1 2-42 16,-3 2-55-16,0 0-67 0,0 0-71 0,0 0-80 15,6 8-96-15,-7-1-517 0,0 2-1097 0,-3-1 487 16</inkml:trace>
  <inkml:trace contextRef="#ctx0" brushRef="#br1" timeOffset="102799.27">19809 9988 219 0,'0'0'345'0,"0"0"-20"0,0 0-12 16,0 0-18-16,0 0-13 0,0 0-6 0,0 0 4 16,0 0-7-16,0 0-6 0,0 0-7 0,0 0-1 15,6-8-17-15,-6 8-10 0,0 0-6 0,9 5-9 16,-7-4-9-16,-2-1-8 0,3 3-6 0,-3-3-11 0,4 5-6 15,-3 0-2-15,2-4-10 0,-3 5-7 0,1-1-9 16,-1 1-6-16,1 0-6 0,-1-1-2 0,0 0-11 16,2-2-2-16,-2 2 6 0,1-2-13 0,-1-3-1 15,1 4 2-15,-1-4 3 0,8 0 9 0,-8 0-7 16,7-5 11-16,0 1-8 0,-1-4-3 0,4 0-9 16,3-3-2-16,0-4-6 0,6-2-38 0,0-1-66 15,-1-3 0-15,0 2 0 0,0 1 0 0,-4 1 0 16,0 3 0-16,-1-3 0 0,-2 4 0 0,-2-1 0 15,-1 6 0-15,0-3 0 0,-3 5 0 0,1 2 0 16,-2-1 0-16,-1 0 0 0,0 1 0 0,-3 2 0 16,4-1 0-16,-4 3 0 0,1-7 0 0,-1 7 0 15,2-2 0-15,-2 2 0 0,0 0 0 0,0 0 0 16,0 0 0-16,0 0 0 0,0-4 0 0,0 4 0 16,0 0 0-16,0 0 0 0,0 0 0 0,0 0 0 15,0 0 0-15,0 0 0 0,0 0 0 0,0 0 0 16,0 0 0-16,0 0 0 0,0 0 0 0,0 0 0 15,0 0 0-15,0 0 0 0,0 0 0 0,0 0 0 0,0 0 0 16,0 0 0-16,0 0 0 0,0 0 0 16,0 0 0-16,0 0 0 0,6-3 0 0,-6 3 0 15,0-4 0-15,0 4 0 0,0 0 0 0,4-2 0 0,-4 2 0 16,0 0 0-16,0 0 0 0,0 0 0 0,0 0 0 16,0 0 0-16,0 0 0 0,0 0 0 0,0 0 0 15,0 0-56-15,-22 2-558 0,11-1-640 0,3 2-1358 16,-3-2 601-16</inkml:trace>
  <inkml:trace contextRef="#ctx0" brushRef="#br1" timeOffset="104266.48">19655 9743 126 0,'0'0'369'0,"0"0"-9"0,0 0-10 15,0 0-7-15,0 0-5 0,0 0-5 16,0 0-14-16,0 0-6 0,0 0-8 0,0 0-10 16,0 0-9-16,0 0-9 0,15 10-17 0,-9-7-14 0,-3 2-12 15,1 6-12-15,0-2-15 0,0 1-9 0,1 1-19 16,-4-2-15-16,3 2-11 0,0 3-11 15,0-3-12-15,-3 0 14 0,0 2-13 0,3-3-7 0,-1 2-1 16,-2-4-7-16,-1-1 18 0,3-1-16 0,-3-1 4 16,1 1 4-16,0-4 20 0,3 0 18 0,-4-2 2 15,4 3-5-15,-4-3 2 0,9-7-59 0,-4 3-104 16,0-6 0-16,8 3 0 0,-3-8 0 0,4 0 0 16,3-5 0-16,1-2 0 0,1 0 0 0,1 1 0 15,-1 0 0-15,3 0 0 0,-3 2 0 0,-1-1 0 16,0 8 0-16,-3-1 0 0,-2 1 0 0,1 1 0 15,0 2 0-15,-3 1 0 0,0 0 0 0,-3 2 0 16,-2 1 0-16,-2 0 0 0,1 2 0 0,1 1 0 16,-3-3 0-16,-1 2 0 0,-2 3 0 0,4-2 0 15,-4 2 0-15,0 0 0 0,0 0 0 0,0 0 0 16,0 0-400-16,-19 6-200 0,9-2-599 0,2 0-1298 16,-1 0 574-16</inkml:trace>
  <inkml:trace contextRef="#ctx0" brushRef="#br1" timeOffset="109132.79">19194 9637 277 0,'-5'3'323'16,"5"-3"-17"-16,0 0-15 0,0 0-10 0,-4 1-8 16,4-1 0-16,0 0 0 0,0 0-5 0,0 0 1 15,0 0 0-15,0 0-4 0,0 0-1 0,0 0 0 16,0 0-7-16,0 0-9 0,6-9-11 0,-2 2-9 16,1 3-16-16,4-2-8 0,-2-4-16 0,0 4-8 15,7-8-10-15,-3-1-12 0,4 1-7 0,4-5-6 16,0-3-6-16,2-1-14 0,-1 3-7 0,0-9-14 15,0 1 6-15,5 1-6 0,7-9-7 0,0-6-7 16,-1 3-1-16,-2 1-13 0,1-2-4 0,-2 0-6 16,0 0-3-16,1-2-8 0,-1-3-12 0,0-1 2 15,2-3-8-15,-2-1-2 0,-2-4-1 0,3 0-20 16,7-20 6-16,-12 24-5 0,0-6 10 0,3 3-7 16,5-28-1-16,-9 27 5 0,3-4-7 0,3-19-2 15,-8 23 12-15,0-4-20 0,9-21-2 0,-4 0-3 0,-6 26 18 16,9-22-13-16,-11 17 1 0,-3 4-4 0,11-29 15 15,-10 28-19-15,2 1 4 0,3-26 1 16,-5 25-1-16,1-1-8 0,0-1 2 0,-1-1 0 16,3-23-2-16,-6 28-4 0,0-1-5 0,0 2-1 0,-2-1 7 15,5-1 2-15,-6 4-8 0,4 0 3 0,-3 5 0 16,-3 10-2-16,3-10 1 0,-3 13-9 16,1 2 6-16,1 0 4 0,-5 2-8 0,3 1-1 15,-3 3-1-15,-1 6-9 0,-4 1-6 0,1 5 2 0,2 0-18 16,-3 1-5-16,0 3-4 0,0 1-14 0,0 2-8 15,-3 0-9-15,2-1-6 0,-1 4-10 0,2 2-1 16,-6-2-5-16,6 2 5 0,0 0 7 16,-10 2 9-16,4 2 8 0,-1 0 5 0,1 0 8 0,-4 0 9 15,3 0 4-15,-3 5 4 0,5-5 6 0,-3 3 4 16,1-2 4-16,-3 1 5 0,-1 2 5 0,4-4 2 16,-2 3 2-16,0-2 4 0,1 0 3 0,0 0-2 15,-2-2 8-15,1 1 0 0,0 1 6 0,-1 0 9 16,1-2 6-16,0 0 14 0,-4-1 9 0,3 2 12 15,1-2 9-15,-2 2 5 0,2-2 11 0,1 0 3 16,2 0 4-16,-2 0 4 0,2-1-2 0,1 0 3 16,-2 1-1-16,3 0 1 0,4-2-4 0,-7 0 1 15,7 0 6-15,0 0-7 0,0 0-6 0,0 0 1 16,0 0-7-16,0 0-3 0,12-8-7 0,-4 3-4 16,4-2-2-16,4-2-6 0,-3 0 12 0,4-1-15 15,-2 2-5-15,4-3 0 0,-1 3-8 0,-1-1-5 16,-2 0 0-16,-4 2-3 0,1 2 5 0,1-2-4 15,-3 3-3-15,-1 0 20 0,-2 1-12 0,-1 0 9 16,-1 0 1-16,-1 2-5 0,-4 1-4 0,7-2-2 0,-7 2 4 16,5 9 4-16,-3-4-3 0,-2 4 6 15,2 2-3-15,-1 1-3 0,1 5 3 0,2-2-10 16,-1 4 0-16,0-2 5 0,5 1 0 0,3 4-1 16,-6-3-6-16,9 1-5 0,-1-2 3 0,1 2 1 0,-1-5-8 15,-3 1 6-15,3-1-5 0,0 0 3 0,-2-2 1 16,3 0-5-16,-2 0 4 0,-3-3-7 0,1-3 4 15,-1 2-4-15,-1-2-31 0,-2-1-14 16,3 0-18-16,-3-3-17 0,-3 1-30 0,1-1-38 0,-2 3-48 16,-2-4-58-16,0-2-82 0,0 5-61 0,0-5-87 15,-6 5-95-15,6-5-346 0,0 0-995 0,-12 0 440 16</inkml:trace>
  <inkml:trace contextRef="#ctx0" brushRef="#br1" timeOffset="110682.87">21379 5951 174 0,'-11'-1'384'0,"6"1"-8"15,5 0-6-15,-14-4-2 0,7 3-6 0,2 0-3 16,-1-1-5-16,-1-1-10 0,2-2-5 0,-1 0-12 16,2 1-18-16,0-2-8 0,1 0-27 0,2-1-16 15,0-2-24-15,1 1-9 0,2-2-31 0,0 4-9 16,4-3-13-16,-1 0-14 0,2 1-17 0,3 0-19 15,0 3-10-15,2 0-6 0,2 0-13 0,-3 2-12 16,3 1-7-16,4 2-14 0,-4 2 2 0,4 2-6 0,1 2-11 16,-1 4 7-16,0 1-11 0,-3 0-5 15,-1 3-1-15,4 6-6 0,-5 2 0 0,-5-3-2 16,4 4 8-16,-6-4-6 0,-2-1-5 0,-1 7-2 16,-1-7 4-16,0 0-4 0,-2 0 10 0,-2-1-1 0,2-4 7 15,-2-4 1-15,1 3 2 0,0-6 8 0,0 1-2 16,1-1-4-16,0 0 2 0,0-3 25 0,0-3-7 15,-2 5 5-15,2-5-9 0,0 0-4 16,0 0-8-16,0 0-9 0,4-19-38 0,-1 8 0 0,1-2 0 16,-1-5 0-16,4 0 0 0,-2-7 0 0,1 1 0 15,1 0 0-15,-1 0 0 0,2-1 0 0,-2 7 0 16,-2 2 0-16,-2 3 0 0,2 1 0 0,0 3 0 16,0 1 0-16,1 2 0 0,-4 1 0 0,3 3 0 15,-4 2 0-15,0 0 0 0,13 4 0 0,-9 4 0 16,0 0 0-16,3 2 0 0,-3 2 0 0,3 0 0 15,0 5 0-15,2-2 0 0,-3 2 0 0,1 0 0 16,1-2 0-16,-2 4 0 0,2-4 0 0,-2-1 0 16,0-3 0-16,1 1 0 0,2-2 0 0,-2-2 0 15,1-3 0-15,0 4 0 0,-1-6 0 0,0-1 0 16,0-3 0-16,3-1 0 0,0-3 0 0,-1-4 0 16,1 0 0-16,0-2 0 0,-1-5 0 0,0 1 0 15,2-9 0-15,0 1 0 0,-2 1 0 0,-4-6 0 16,1 4 0-16,-2-1 0 0,-3 6 0 0,0 1 0 0,-1 2 0 15,0 4 0-15,0-1 0 0,-1 4 0 16,1 2 0-16,-1 0 0 0,-2 3 0 0,0 1 0 16,3 3 0-16,-8 1 0 0,8-1 0 0,-9 8 0 15,1 2 0-15,4-1 0 0,-2 3 0 0,1 1 0 0,1-2 0 16,0 7 0-16,0-2 0 0,3 0 0 0,1-1 0 16,0 2 0-16,5 0 0 0,-1-2 0 0,1-3 0 15,5 4 0-15,3-3 0 0,0-3 0 16,4-2 0-16,3-2 0 0,-2 1 0 0,11-3 0 0,3-3 0 15,-1-1 0-15,1-1 0 0,0 0 0 0,0-5 0 16,2 0 0-16,0-3 0 0,1 1 0 0,0-2 0 16,-1 0 0-16,-3-2 0 0,-2-1 0 0,-3-1 0 15,-3 0-9-15,-1-2-5 0,-6 3 5 0,5-4-2 16,-9 4-1-16,0-3 0 0,-4 2 12 0,-1-2-7 16,-3 5-1-16,0-5 9 0,-3 2 15 0,-2 1-12 15,-3 4 7-15,3-5 9 0,-8 4 1 0,5 1-12 16,-5 1-9-16,1 1 0 0,-2 2 0 0,0 3 0 15,-3 2 0-15,1 1 0 0,-1 2 0 0,-4 5 0 16,4 1 0-16,-3 2 0 0,3 2 0 0,-2 1 0 16,3 3 0-16,2 1 0 0,0-3 0 0,3-1 0 15,2 3 0-15,1 0 0 0,3-2 0 0,1-3 0 16,3 0 0-16,-1-1 0 0,6-2 0 0,-3 0 0 16,6-4 0-16,0 2 0 0,0-1 0 0,5-5 0 0,-1 4 0 15,4-5 0-15,-1-3 0 0,-1 1 0 16,-1-3 0-16,2-4 0 0,-3 0 0 0,1-5 0 15,-1-2 0-15,2-3 0 0,-3-5 0 0,-1 1 0 16,-2-5 0-16,-3-3 0 0,-1-2 0 0,-3 0 0 0,0-2 0 16,1-12 0-16,-7 0 0 0,0 11 0 15,-1 4 0-15,-1-3 0 0,-3 0 0 0,1 3 0 16,-3 0 0-16,0-1 0 0,-1 2 0 0,1-1 0 16,-3 10 0-16,5 3 0 0,-1 2 0 0,-1 2 0 0,1 1 0 15,3-1 0-15,0 7 0 0,1-2 0 0,-2 4 0 16,3 3 0-16,2-3 0 0,-3 2 0 0,4 0 0 15,0 4 0-15,-4-5 0 0,4 5 0 16,0 0 0-16,0 0 0 0,0 0 0 0,0 0 0 0,0 14 0 16,0-8 0-16,3-1 0 0,-6 1 0 0,3 0 0 15,0 0 0-15,0 0 0 0,0 0 0 0,0 0 0 16,0-1 0-16,0 2 0 0,0-2 0 0,-1 0 0 16,1-1 0-16,0 0 0 0,0-4 0 0,0 5 0 15,0-2 0-15,0 1-265 0,0-4-217 0,0 7-95 16,-4-3-568-16,4-4-1240 0,-1 9 549 0</inkml:trace>
  <inkml:trace contextRef="#ctx0" brushRef="#br1" timeOffset="111883.31">22519 5899 169 0,'0'0'219'0,"-1"3"-2"0,1-3 5 16,1 6 0-16,-1-6 3 0,0 0-2 0,0 0 2 15,3 5-3-15,-2-3-4 0,-1-2 2 0,0 0 5 16,1 3 1-16,-1-3 13 0,0 0-12 16,0 0-3-16,0 0-8 0,14-7-5 0,-10 4-11 0,1-2-9 15,3 1-11-15,-2-3-11 0,1 0-7 0,-1-1-10 16,3-2-12-16,-1 2-2 0,-1-2-3 0,0-1-8 16,-2 1-3-16,-2-1-6 0,0-2-3 0,-1 1-5 15,-4-4-3-15,1 3-6 0,-3 3 4 0,0-1 0 16,-3 4-14-16,-1 0-3 0,-2 1-9 0,-2 2-6 15,-3 3-5-15,2 1-4 0,-6 4 3 0,1 0-7 16,0 4-3-16,0 2 0 0,2 4-10 0,-5 3 11 16,7-2-9-16,0 0 4 0,4 3-6 0,2-1 2 15,1 1-1-15,-1-2-10 0,5 2 0 0,2 0 4 16,1 0-5-16,4-2-7 0,2-2 6 0,2 2-6 16,4-2-8-16,1-2 2 0,2-1-4 0,2-4 0 15,3 0-11-15,7 1 16 0,-7-6-5 0,3 0-3 16,3 0-1-16,2-5 1 0,-1 0-4 0,-6-2-2 15,7-4 2-15,0 2-4 0,0-4 4 0,-1 0-5 16,-1-1-1-16,1-2 1 0,0-4 3 0,-2 0-5 16,2-5 1-16,-1 2-3 0,-2-2 2 0,0-1 3 0,-5-2-4 15,2 0-2-15,-6 2 3 0,3 0 7 16,-5 2-4-16,-2-1 13 0,-3 5 9 0,-2 2 4 16,-3 3-18-16,-1 1-17 0,0 1 0 0,-2-2 0 15,-2 1 0-15,-1 4 0 0,-1-1 0 0,-1 4 0 0,-3 3 0 16,2 1 0-16,-2 2 0 0,-5 4 0 0,3 0 0 15,-4 8 0-15,-8 2 0 0,9 2 0 16,-6 2 0-16,0 5 0 0,2-1 0 0,2 0 0 16,2-1 0-16,3-3 0 0,3 0 0 0,1-2 0 0,1 2 0 15,4-7 0-15,0 1 0 0,2-1 0 0,1-2 0 16,0-2 0-16,4 0 0 0,1-1 0 16,5-4 0-16,-1 0 0 0,1-3 0 0,-1-2 0 15,0 0 0-15,0-3 0 0,5-6 0 0,-5-1 0 0,7-7 0 16,-1-1 0-16,-4-3 0 0,1-5 0 0,-4 1 0 15,2-6 0-15,-6-2 0 0,5-12 0 0,-3-3 0 16,-3 4 0-16,3-3 0 0,-7 2 0 0,0 1 0 16,-2 14 0-16,1 0 0 0,-4 3 0 0,1 4 0 15,-1 9 0-15,4-1 0 0,-3 7 0 0,0 1 0 16,0 2 0-16,-1 4 0 0,0 4 0 0,4-1 0 16,-10 10 0-16,5 1 0 0,0 7 0 0,-2 11 0 15,6 4 0-15,-1-2 0 0,5 5 0 0,0 0 0 16,1 10 0-16,5-1 0 0,-1-11 0 0,3-2 0 15,2-1 0-15,0-1 0 0,5 1 0 0,0-4 0 16,3-3 0-16,-1-2 0 0,6-2 0 0,-3-4 0 16,0-3 0-16,-4-4 0 0,3-5 0 0,-2-2 0 15,1 2 0-15,0-6 0 0,0-2 0 0,-2 0 0 16,0-6 0-16,-2 1 0 0,-1-2 0 0,5-8 0 16,-10 4 0-16,2-9 0 0,0 0 0 0,-4-2 0 15,-3-1 0-15,-2 0 0 0,1 7 0 0,-5-4 0 16,0 7 0-16,-1 2 0 0,-3 3 0 0,0 0 0 15,-1 2 0-15,-1 2 0 0,-2 3 0 0,0 3 0 16,-1-1 0-16,2 3 0 0,0 0 0 0,0 3 0 0,3 0 0 16,0-1 0-16,3 4 0 0,-2 1 0 0,7 1 0 15,1 2 0-15,4-1 0 0,4 3 0 16,3 0 0-16,1 0 0 0,10 1 0 0,-9-2 0 16,0 0 0-16,2-1 0 0,4 3 0 0,-7-2 0 0,-2-3 0 15,1 3 0-15,-7-3 0 0,-1 0 0 0,0-1 0 16,-5 0 0-16,-2-1 0 0,-1 1 0 15,-4 1 0-15,-4 1 0 0,-3-2 0 0,1 0 0 16,-2 0 0-16,-2 2 0 0,1-4 0 0,2 0 0 0,3 0 0 16,-2 0-26-16,2 0-380 0,2-3-80 0,2 1-91 15,0-1-539-15,4-2-1209 0,0 0 534 0</inkml:trace>
  <inkml:trace contextRef="#ctx0" brushRef="#br1" timeOffset="112415.51">24091 5049 4099 0,'-9'-31'93'0,"-4"4"36"0,3 4 114 0,1-1 83 16,0 7-21-16,-1 1-36 0,1 4-36 0,4 3-6 16,1 2-19-16,0 1-29 0,-2 2-20 0,3 4-1 15,3 0 4-15,-7 9 11 0,4 4 5 0,-1 3-10 16,-2 12-5-16,3 1-13 0,0 2-9 0,3 4-6 15,0 0-20-15,3 0-9 0,-1 1-34 0,5 10-72 16,-2-12 0-16,3 0 0 0,2 0 0 0,1-5 0 16,0 3 0-16,7-4 0 0,-4-2 0 0,8-1 0 15,-3-5 0-15,0-3 0 0,3-1 0 0,-6-4 0 16,1-3 0-16,1 0 0 0,1-4 0 0,-5-3 0 16,4-3 0-16,-7-2 0 0,5 0 0 0,-5-2 0 15,5-6 0-15,-2 1 0 0,-4-2 0 0,0-3 0 16,2-3 0-16,-6 1 0 0,2 0 0 0,-4 5 0 15,0 3 0-15,-1 0 0 0,0 2 0 0,1 2 0 16,-2 3 0-16,-1-1 0 0,-1 3 0 0,0 0 0 16,2 12 0-16,-4-2 0 0,2 2 0 0,0 0 0 15,2 1 0-15,0 3 0 0,1-1 0 0,3 3 0 16,-2-2 0-16,6-1 0 0,-5-3 0 0,3-3 0 16,1 1 0-16,1-2 0 0,-1-2 0 0,0-1 0 0,-1-3 0 15,2 2 0-15,-5-3 0 0,4-2 0 0,-4-3 0 16,3 2 0-16,-2-3 0 0,1-1 0 0,-3-1 0 15,-2-3 0-15,2 0 0 0,-4-2 0 16,-1-2 0-16,-3-3 0 0,-1-1 0 0,-4 0 0 0,1 1 0 16,-6 2 0-16,1 1 0 0,-5-1 0 0,-1 6 0 15,3-3 0-15,-2 1 0 0,-2 1 0 0,3 6 0 16,0-4 0-16,0 3 0 0,5 2 0 0,-2 2-313 16,1-2-285-16,0-1-616 0,3 0-1314 0,3 1 581 15</inkml:trace>
  <inkml:trace contextRef="#ctx0" brushRef="#br1" timeOffset="112599.37">23971 5164 26 0,'-11'-4'438'16,"4"2"-10"-16,4-3-34 0,2 1-29 0,5-2-26 15,5 0-32-15,10-2-34 0,7-1-29 0,7-4-31 16,0 5-51-16,17-3-60 0,-9 4-62 0,-3-1-57 15,-1-1-65-15,17-2-64 0,-5-1-66 0,-11 4-67 16,-4-2-154-16,2-4-469 0,0 2 209 0</inkml:trace>
  <inkml:trace contextRef="#ctx0" brushRef="#br1" timeOffset="113315.49">24826 4812 95 0,'10'-10'333'0,"-1"3"10"16,0-2 34-16,-2-1 17 0,-2 3 11 0,0 2 10 15,-3-1 5-15,-2 0 2 0,1 1-11 0,-1 5-11 16,-1-7-12-16,1 7-16 0,0 0-17 0,0 0-3 15,0 0-14-15,-10 17-23 0,10-6-21 0,-4 3-24 16,4 5-18-16,2 4-20 0,0 3-24 0,1 1-28 16,-1-1-10-16,4 1-17 0,2 0-13 0,1 2-14 15,0-2-95-15,-3 0-31 0,6-3 0 0,-3 1 0 16,-3-5 0-16,2-4 0 0,-3 4 0 0,2-4 0 16,0 2 0-16,-2-7 0 0,-1 0 0 0,-1-2 0 15,1 0 0-15,-3-3 0 0,0 0 0 0,2-1 0 0,-1 0 0 16,-2-3 0-16,0-2 0 0,0 0 0 0,0 0 0 15,0 0 0-15,2-12 0 0,0 2 0 16,1 0 0-16,0-1 0 0,4-6 0 0,0 1 0 16,1-2 0-16,1 3 0 0,0 1 0 0,0-2 0 0,1 3 0 15,-1 3 0-15,1 2 0 0,-2 1 0 0,2 0 0 16,-1 2 0-16,2 4 0 0,1 0 0 16,-2 3 0-16,3 1 0 0,-1 1 0 0,-1 3 0 0,3 2 0 15,-3 1 0-15,0 2 0 0,2 0 0 0,-6-1 0 16,2 3 0-16,-2-3 0 0,-3 1 0 0,-1 0 0 15,-3 0 0-15,0-1 0 0,-2 1 0 0,-3-2 0 16,-3 0 0-16,-2 2 0 0,-3-2 0 16,-1-4 0-16,1 0 0 0,-2 1 0 0,-2-2 0 0,-1-3 0 15,6 2 0-15,0-3 0 0,-1 0 0 0,6-1 0 16,-1 1 0-16,0-2 0 0,8 1 0 0,-7-1 0 16,7 1 0-16,-6-1 0 0,6 1 0 0,0 0 0 15,0 0 0-15,15-10 0 0,-8 8 0 0,6-1 0 16,-1 0 0-16,5-2 0 0,0 2 0 0,2-4 0 15,3 1 0-15,-3 1 0 0,2-2 0 0,5-3 0 16,1 0 0-16,-9 2 0 0,9-3 0 0,-8 0 0 16,3-2 0-16,1-2 0 0,-5 3 0 0,4-3 0 15,-7 2 0-15,-2-2 0 0,6-3 0 0,-6 1 0 16,1 1 0-16,0-4 0 0,-5 4 0 0,-2-1 0 16,-3 0 0-16,-3 1 0 0,-1 5 0 0,-1 2 0 15,-3 2 0-15,-1 1 0 0,-5 2 0 0,0 2 0 16,-2 3 0-16,-2 1 0 0,0 5 0 0,-2 1 0 15,4 2 0-15,-1 3 0 0,4 0 0 0,2 2 0 16,3 0 0-16,1-3 0 0,3 1 0 0,5 2 0 0,2 0 0 16,3 1 0-16,4-3 0 0,1-1 0 15,11 2 0-15,-6-5 0 0,7 0 0 0,1 0 0 16,-1-7 0-16,8 0 0 0,-8-2 0 0,1-1 0 16,0-1 0-16,-7 1 0 0,1-2 0 0,-4-2 0 0,-4 3-98 15,3-2-292-15,-6 3-82 0,-3 0-95 0,-3 0-544 16,-5 1-1203-16,9 1 531 0</inkml:trace>
  <inkml:trace contextRef="#ctx0" brushRef="#br1" timeOffset="114533.51">23041 7000 219 0,'1'-10'391'0,"-4"-1"-20"15,3-3-12-15,-2-2-8 0,-2-2-9 0,0-3 4 16,-5-5-19-16,2 1-6 0,-4 1-23 0,0 1-7 16,-6-1-3-16,4 2-5 0,-2 2-5 0,0 5-3 15,-2 2-15-15,2 2-11 0,-2 3-9 0,-1 2-14 16,-1 1-12-16,-1 4-11 0,2 3-18 0,-1 2 3 16,-2 5-10-16,-1 4-9 0,5 1-16 0,-3 4-9 15,6 2-9-15,-1 2-14 0,5 6-7 0,3-2-10 16,2 1-10-16,5-1-8 0,1-8-8 0,5 0-2 15,1 0-9-15,1-4-6 0,5 1 2 0,2-5-20 16,3-1-43-16,-3-2 0 0,3-3 0 0,4-3 0 16,-4-4 0-16,2 0 0 0,6-8 0 0,-9 2 0 15,7-6 0-15,-3-1 0 0,-8 2 0 0,5-9 0 16,-5-4 0-16,-3-1 0 0,-1-1 0 0,0-2 0 16,-1 0 0-16,-3-5 0 0,-5 0 0 0,0-11 0 15,-4 16 0-15,4-3 0 0,-4 4 0 0,0 4 0 16,-1 8 0-16,4 2 0 0,-3 5 0 0,0 3 0 0,4 2 0 15,-1 2 0-15,1 4 0 0,0 0 0 0,-9 11 0 16,9 1 0-16,0 5 0 0,0 8 0 0,5 0 0 16,-4 3 0-16,3 1 0 0,-3 1 0 15,7 0 0-15,0-1 0 0,3 2 0 0,0 0 0 0,-4-2 0 16,6-1 0-16,-3-2 0 0,3-3 0 0,1 1 0 16,-5-8 0-16,5 1 0 0,-4-5 0 0,3-1 0 15,-2-3 0-15,1-4 0 0,0 3 0 0,0-2 0 16,1-3 0-16,0-2 0 0,-4-2 0 0,0-3 0 15,1-1 0-15,0-1 0 0,1-6 0 0,0-2 0 16,-2-1 0-16,-1-11 0 0,-1 0 0 0,3-2 0 16,-2 2 0-16,-1 3 0 0,-1-2 0 0,-1 11 0 15,-1 0 0-15,0 3 0 0,-3 1 0 0,0 6 0 16,2-1 0-16,-2 4 0 0,2 1 0 0,-3 1 0 16,0 0 0-16,7 11 0 0,-3-2 0 0,1 7 0 15,-2-4 0-15,1 1 0 0,0-1 0 0,3 3 0 0,-3-4 0 16,6 5 0-16,-3 0 0 0,0-5 0 15,-1-2 0-15,2 0 0 0,1-2 0 0,-2-3 0 16,-2 0 0-16,0 0 0 0,1-4 0 0,2 0 0 0,-3-6 0 16,2 1 0-16,-1-1 0 0,0 0 0 15,-1-4 0-15,2 0 0 0,1-3 0 0,2-2 0 16,-3-2 0-16,1-1 0 0,-2-1 0 0,2 1 0 0,0 1 0 16,-2 4 0-16,-1 2 0 0,-1 4 0 0,2 0 0 15,-2 3 0-15,1 1 0 0,-1 1 0 0,-4 2 0 16,7 6 0-16,-3 0 0 0,1 3 0 0,0 2 0 15,-2 1 0-15,1 4 0 0,0-4 0 0,1-2 0 16,0 4 0-16,-1-3 0 0,1-1 0 0,0-1 0 16,-1-1 0-16,-1-4 0 0,-2 1 0 0,3 0 0 15,0-1 0-15,0-2 0 0,-4-2 0 0,0 0 0 16,11-3 0-16,-6-3 0 0,2 2 0 0,2-3 0 16,1-3 0-16,-1-4 0 0,1-2 0 0,3-1 0 15,1-3 0-15,2-2 0 0,-4 7 0 0,-1 1 0 16,-2 1 0-16,0 6 0 0,0-1 0 0,0 5 0 15,-4-2 0-15,3 4 0 0,-3 2 0 0,4-1 0 16,-4 3 0-16,3 1 0 0,-2 3 0 0,-2-3 0 16,5 2 0-16,0 2 0 0,-1-1 0 0,-2-2 0 15,3 3 0-15,0-3 0 0,-3-2 0 0,1-1 0 16,2 0 0-16,-2-5 0 0,4-1-353 0,-5-1-186 16,3-3-75-16,-3 1-501 0,1-5-1207 0,2-3 535 15</inkml:trace>
  <inkml:trace contextRef="#ctx0" brushRef="#br1" timeOffset="114699.45">23892 6182 237 0,'-35'-5'421'0,"7"-1"47"0,0 2 25 0,-3 3-9 16,3 1-17-16,8 0-13 0,3 1-16 0,3-1-12 16,5 0-34-16,1 0-26 0,1 1-46 0,7-1-33 15,-10-1-42-15,10 1-61 0,-7 0-93 0,7 0-110 16,0 0-110-16,0 0-111 0,0 0-104 0,0 0-116 15,0 0-304-15,0 0-827 0,0 0 366 0</inkml:trace>
  <inkml:trace contextRef="#ctx0" brushRef="#br1" timeOffset="115765.77">24340 6504 23 0,'8'-2'541'0,"0"-1"11"15,-2-1-6-15,-2-2-18 0,-3 0-24 0,-1 0-15 16,-1 0-18-16,-2-2-26 0,1 1-21 0,-5-1-22 15,1 1-17-15,-3 0-27 0,0 3-29 0,0-2-28 16,-1 3-22-16,4 2-30 0,-5 1-21 0,0 2-21 16,2 3-20-16,-3 0-19 0,2 3-16 0,1 1-14 15,-2 2-14-15,2 4-11 0,1-1-65 0,2 0-48 16,3 0 0-16,3 1 0 0,0-3 0 0,5-1 0 16,-1-1 0-16,1-1 0 0,5-1 0 0,-1-2 0 15,4-1 0-15,1-3 0 0,-1-2 0 0,1-3 0 16,0-4 0-16,5 2 0 0,-3-4 0 0,-1-3 0 15,-1-2 0-15,0 0 0 0,-4-3 0 0,-1-1 0 16,5-7 0-16,-7 0 0 0,-1-3 0 0,2 2 0 16,-6-5 0-16,0 4 0 0,0-4 0 0,-2-4 0 15,0 2 0-15,0 0 0 0,-4-1 0 0,-1 8 0 16,0 6 0-16,1 4 0 0,2 4 0 0,-1 3 0 16,1 2 0-16,0 4 0 0,-4 0 0 0,6 3 0 15,-10 14 0-15,7-4 0 0,-1 8 0 0,-1 6 0 0,3 3 0 16,0-1 0-16,4 3 0 0,1 0 0 15,3 1 0-15,1-1 0 0,3-1 0 0,3-3 0 0,-4-1 0 16,5-7 0-16,3 3 0 0,-3-6 0 0,0-1 0 16,4-2 0-16,0-4 0 0,-7-2 0 0,3-2 0 15,-1-2 0-15,4-2 0 0,-3-2 0 16,-3-3 0-16,2 1 0 0,1-6 0 0,-2 1 0 0,2-3 0 16,-4-4 0-16,1-1 0 0,2-4 0 0,-8 3 0 15,3-5 0-15,-3 6 0 0,0 1 0 0,-5 4 0 16,0 1 0-16,3 4 0 0,-3-4 0 0,1 8 0 15,-1-1 0-15,0 3 0 0,0 2 0 0,0 0 0 16,0 0 0-16,-8 9 0 0,7-2 0 0,2 1 0 16,-1 0 0-16,4 3 0 0,4 0 0 0,-2-2 0 15,8 2 0-15,-1 0 0 0,6-1 0 0,-2-3 0 16,5-1 0-16,4-4 0 0,2 1 0 0,3-3 0 16,-3 0 0-16,-6-3 0 0,9-2 0 0,-3-1 0 15,0-1 0-15,-9-1 0 0,0-2 0 0,-1 2-29 16,1-4-25-16,-6 0 11 0,1-4 3 0,-2 1 12 15,-3 2 18-15,-3-5 16 0,-1 1 6 0,-1-1 10 16,-4 2 15-16,0 0 8 0,-4 5 6 0,-1 2-20 16,1 0-31-16,-2 5 0 0,-3-1 0 0,-4 4 0 15,4 3 0-15,-4 0 0 0,-2 8 0 0,2 0 0 16,-1 3 0-16,3 0 0 0,-1 1 0 0,5 2 0 16,0 1 0-16,3-2 0 0,2 1 0 0,0 0 0 15,2-3 0-15,3 0 0 0,0-2 0 0,0 0 0 16,1-3 0-16,-1-2 0 0,3-2 0 0,0-1 0 15,2-2 0-15,-1-1 0 0,5-1 0 0,-4-4 0 16,-2 1 0-16,4-3 0 0,0-3 0 0,0-3 0 16,-1-3 0-16,-3 0 0 0,3-4 0 0,-1-6 0 15,-2-3 0-15,-2 0 0 0,1-5 0 0,0 1 0 0,-2-1 0 16,-3 2 0-16,-3-1 0 0,3 1 0 16,-5 7 0-16,0 4 0 0,4 6 0 0,-2 3 0 15,2 3 0-15,-3 4 0 0,0-1 0 0,-1 8 0 0,5-2 0 16,-9 9 0-16,7 4 0 0,2 2 0 0,-3 4 0 15,8 9 0-15,0-2 0 0,3 3 0 0,2 1 0 16,3 1 0-16,1 1 0 0,3-6 0 0,3 2 0 16,1-6 0-16,-1-1 0 0,3-5 0 0,1 2 0 15,2-5 0-15,-6-9-156 0,-2 1-330 0,1-5-86 16,3-1-101-16,4-7-378 0,-7 0-1138 0,0-3 503 16</inkml:trace>
  <inkml:trace contextRef="#ctx0" brushRef="#br1" timeOffset="116782.47">25755 5602 4248 0,'-9'-12'162'0,"1"0"-7"0,0 5 111 15,-3 1 52-15,2 1-22 0,-3 2-38 0,1 3-17 16,1 3-9-16,-1 2-14 0,3 1 10 0,0 1-3 16,1 7-11-16,-1 2-5 0,6 2-7 0,-1 0-13 15,2 7-18-15,3 0-15 0,2 2-15 0,5-3-79 16,-1 2-62-16,1-1 0 0,2 1 0 0,-1-1 0 15,-2-6 0-15,3-3 0 0,-6 1 0 0,3-2 0 16,-1-1 0-16,-3-1 0 0,1-7 0 0,0 6 0 16,-3-7 0-16,-1 0 0 0,3 0 0 0,-2-2 0 15,-2-3 0-15,2 2 0 0,-2-2 0 0,0 0 0 16,-2-13 0-16,0 6 0 0,2-6 0 0,0-2 0 16,0-1 0-16,0 1 0 0,0 3 0 0,2-1 0 15,1 2 0-15,1 0 0 0,0 1 0 0,5 2 0 16,-4 0 0-16,0 2 0 0,4 2 0 0,-1 1 0 0,2 2 0 15,2 2 0-15,-1 2 0 0,1 1 0 16,-1 3 0-16,2 1 0 0,0 4 0 0,-2 0 0 16,2-1 0-16,-4 2 0 0,-1-2 0 0,0 2 0 15,-4 0 0-15,-1-2 0 0,-2 2 0 0,-2-1-29 0,-2-3-19 16,-3 2 5-16,-2-3-5 0,-1 0 16 16,0-1 2-16,-6 3 10 0,0-4-2 0,1-2 3 15,1-1 19-15,-5 1 9 0,5-3 1 0,-1 3 15 16,1-2 3-16,7-1-8 0,-2 0 3 0,2 1-6 0,0-1 4 15,6-1-5-15,-7 2-6 0,7 0-1 0,0-2 1 16,4 7 4-16,1-5 3 0,0 0-10 0,4 2-7 16,1-2-10-16,3-1-8 0,5-1-21 15,1 2-6-15,2-5-3 0,-2 2-2 0,1-2 4 0,-2-2 3 16,1-3 3-16,-2 3-6 0,2-4 18 0,-5 1-3 16,-1-3 7-16,-4 1 3 0,2-2 0 0,-2-2 3 15,-1 0 2-15,-3-2 5 0,-1-1-1 0,-1-1 21 16,0 0 1-16,0 0 11 0,-2 0 16 0,-1 0 4 15,0 1 12-15,0 7-3 0,0-3 11 0,-1 5 7 16,1 1-13-16,0 2-7 0,0 0-12 0,0 5-2 16,0 0-14-16,0 0 10 0,0 0 1 0,0 0-16 15,1 17-12-15,4-10-3 0,-1 4 0 0,1-1 0 16,2 1 0-16,0-3 0 0,1 3 0 0,0-2 0 16,1-1 0-16,2-1 0 0,1-1 0 0,-1-1 0 15,1-2 0-15,-1 0 0 0,1-2 0 0,-1-1 0 16,-1-3 0-16,4 0 0 0,-6-1 0 0,1-1 0 15,1-1 0-15,-2-1 0 0,-2-1 0 0,1-2 0 16,-1 1 0-16,-1-4 0 0,2 3 0 0,-5 0 0 16,3 0 0-16,-2-2 0 0,-1 7 0 0,0-4 0 15,-2 3 0-15,0 0 0 0,1 1 0 0,-1 2 0 16,0 3 0-16,0 0 0 0,0 0 0 0,0 0 0 16,-5 15 0-16,4-3 0 0,-1 2 0 0,1 4 0 15,0 7 0-15,3 1 0 0,-2 2 0 0,4 2 0 0,0 0 0 16,2 5 0-16,-1-3 0 0,1 0 0 0,-3 3 0 15,4-1 0-15,-2 2 0 0,1-1 0 16,4-1 0-16,-4-1 0 0,0 0 0 0,3-1 0 16,-3-2 0-16,-1 1 0 0,1-2 0 0,-3 1 0 0,4-5 0 15,-5-6 0-15,-2-2 0 0,2 0 0 0,-2-2 0 16,-2-3 0-16,4-1 0 0,-4 0 0 16,2-5 0-16,0 0 0 0,-5-1 0 0,0-3 0 15,1 0 0-15,-3 0 0 0,-2-4 0 0,-4-1 0 0,-4-4 0 16,2-1 0-16,-2-1 0 0,-4-6 0 0,-4 0 0 15,5-2 0-15,3-2 0 0,-2-3 0 0,6 0 0 16,2-3 0-16,1-1 0 0,4-2 0 0,6-2 0 16,0 3 0-16,6 0 0 0,4 0 0 0,1 1 0 15,2 5 0-15,5-5 0 0,-3 1 0 0,6 2 0 16,3-1-265-16,3-1-213 0,-8 0-85 0,5 1-118 16,1 1-353-16,-1-2-1121 0,0 0 496 0</inkml:trace>
  <inkml:trace contextRef="#ctx0" brushRef="#br1" timeOffset="117499.15">26604 5495 414 0,'-2'-3'468'16,"-3"0"-13"-16,5 3-4 0,-2-4-29 0,2 4-25 15,0 0-25-15,-8-4-27 0,6 2-20 0,2 2-21 16,0 0-23-16,-9-1-12 0,9 1-28 0,0 0-19 16,-11 0-17-16,6 3-17 0,5-3-14 0,-10-2-17 15,10 2-8-15,-10 0-13 0,10 0-13 0,-12 0-14 16,5 2-9-16,0-4-2 0,7 2-5 0,-16-2-4 16,9 1 0-16,2-1-4 0,1-1 8 0,2-1-4 15,-2 0-3-15,1 0-12 0,2 2-6 0,1-6-4 16,0 0-4-16,1 2-8 0,6-1 5 0,-2-1-15 0,1-1 3 15,3 1-7-15,1 0-6 0,-1 1 0 16,2 0-4-16,0 1-5 0,-1 0 0 0,4 1 0 16,-3 2-7-16,0 1-2 0,2 0-2 0,-3 1-4 15,-1 3 0-15,2 2 8 0,-2 1-6 0,-1 4 1 0,1 1-5 16,0 4 4-16,-4 4-6 0,0 2-1 16,-1 7 2-16,1 3 5 0,-1 1 4 0,-4 3-10 15,0-1 2-15,0 2-6 0,0 3 3 0,-4-4 0 16,2 1 2-16,-2-1-6 0,-4-2 5 0,4-2-1 0,-1-1 2 15,-4-4-2-15,4-2 0 0,0-4 0 0,-3-1 5 16,-1-3 1-16,-5-4-10 0,5 3 5 0,-1-6 7 16,3-2-5-16,-1-3-1 0,0 1 3 0,-1-4-5 15,3-1 0-15,6 1 10 0,-9-7-8 0,5 0 5 16,3-3-5-16,1 0 2 0,1-1-4 0,4-6 1 16,0-1-2-16,3 1-2 0,0-2 5 0,2 1-8 15,-1 2 3-15,3 0 20 0,0 4-7 0,-3-1 8 16,1 3 5-16,-1 2 1 0,0 4-4 0,0-4-1 15,-4 6-8-15,3 1 6 0,-2 2 0 0,2 0-20 16,-2 4 0-16,3 1 0 0,-2 1 0 0,2 2 0 16,-1-2 0-16,0 3 0 0,0-1 0 0,2 1 0 15,0-2 0-15,3 3 0 0,0-4 0 0,2 2 0 16,-1-4 0-16,-1 0 0 0,-3-3 0 0,4 0 0 16,4-4 0-16,-4 1 0 0,-1-1 0 0,0-3 0 15,-3-1 0-15,2-2 0 0,3-3 0 0,-3-2 0 16,-2-2 0-16,-3 0 0 0,1-6 0 0,0-1 0 15,2-4 0-15,-8 0 0 0,1-3 0 0,-2-1 0 16,-3 2 0-16,-2 2 0 0,0 7-154 0,4 2-217 16,-5 6-73-16,4 4-76 0,1 1-88 0,0 2-408 15,2 2-1101-15,-2 2 488 0</inkml:trace>
  <inkml:trace contextRef="#ctx0" brushRef="#br1" timeOffset="117633.43">27110 5682 157 0,'1'5'349'0,"2"0"13"0,-1-3 42 15,2 2 30-15,-3-2 33 0,-1-2 12 0,0 0-7 16,0 6-29-16,0-6-26 0,3 3-54 0,-3-3-35 16,0 0-31-16,4 2-58 0,-4-2-88 0,6 3-115 15,-2-2-132-15,-1 1-121 0,-2 3-127 0,0 0-447 0,-1 1-856 16,0 2 379-16</inkml:trace>
  <inkml:trace contextRef="#ctx0" brushRef="#br1" timeOffset="117965.64">25937 6729 192 0,'-18'3'533'0,"0"0"28"0,5 2 8 0,0-4-10 16,3 4-10-16,4-4 3 0,2-1-24 0,4 0-18 15,0 0-8-15,-8-4-23 0,8 4-19 0,0 0-23 16,17-12-29-16,-6 5-29 0,8-1-29 0,8-5-34 16,5-3-33-16,1 1-259 0,12-6-24 0,1-2 0 15,0-1 0-15,5 2 0 0,0-1 0 0,4-4 0 16,0 2 0-16,-4 1 0 0,-1 1 0 0,-1 3 0 16,-13 5 0-16,-3 2 0 0,-2-2 0 0,-3 5 0 15,-8 1 0-15,-2 2 0 0,-7 4 0 0,-3-1 0 16,-3 1 0-16,3 1-263 0,-3 2-149 0,-5 0-42 15,0 0-51-15,-18 12-63 0,0-1-431 0,-5 3-1081 0,0 4 479 16</inkml:trace>
  <inkml:trace contextRef="#ctx0" brushRef="#br1" timeOffset="118215.62">25941 6898 361 0,'-11'4'489'0,"2"1"34"0,2-2 27 16,2-2 7-16,5-1-2 0,0 0-16 0,0 0-13 15,19-14-20-15,-1 3-19 0,8-1-22 16,5-2-33-16,6-2-29 0,13-4-34 0,0-3-35 0,2-1-36 16,-1 3-27-16,4 1-29 0,-2 0-23 0,-7 2-154 15,-8 4-65-15,-1-1 0 0,-3 2 0 0,-2 0 0 16,-3 2 0-16,-4 0 0 0,-7 4 0 16,-1-3 0-16,-6 4 0 0,-2 1 0 0,0 0 0 0,0-1 0 15,-5 2 0-15,0-1 0 0,-2 0 0 0,-2 1 0 16,0 4 0-16,-2-5 0 0,-1 2 0 0,-5 2 0 15,8 1 0-15,-11 1-508 0,11-1-201 0,-8 3-454 16,8-3-1259-16,0 0 557 0</inkml:trace>
  <inkml:trace contextRef="#ctx0" brushRef="#br1" timeOffset="118366.65">26938 6550 4856 0,'0'0'521'0,"-22"0"-208"15,18-2-29-15,4 2-30 0,-7-4-96 0,5 2-48 16,-2-1-49-16,0 0-59 0,4 3-68 0,0-6-70 16,0 1-92-16,0 5-114 0,5-6-143 0,-1 2-399 15,-4 4-958-15,6-6 425 0</inkml:trace>
  <inkml:trace contextRef="#ctx0" brushRef="#br1" timeOffset="119782.71">26298 7753 335 0,'2'-5'486'0,"-2"5"-6"16,0 0-23-16,0-5-31 0,0 5-31 0,0 0-27 15,0 0-18-15,0 0-16 0,0 0-16 0,1 16-1 16,-1-7-25-16,-1 4-8 0,1 2-10 0,-3 2-18 16,2 0-3-16,-2 1 6 0,-1 1-11 0,2-1 1 15,-1-3-16-15,2 1-6 0,0 0-7 0,-1-5-15 16,1-1-1-16,1-1-6 0,0-2-10 0,0-1 3 15,1-1-47-15,3-2-144 0,1-1 0 0,-5-2 0 16,23-7 0-16,3-4 0 0,5-5 0 0,3-2 0 16,13-8 0-16,2-3 0 0,2-4 0 0,24-11 0 15,-21 11 0-15,23-12 0 0,-25 11 0 0,26-20 0 16,-6 2 0-16,-22 16 0 0,1 2 0 0,1-1 0 16,22-11 0-16,-32 14 0 0,-12 8 0 0,0 0 0 0,0 4 0 15,-6 1 0-15,-3 3 0 0,-6 5 0 16,-5 3 0-16,0-1 0 0,-3 2 0 0,-2 2 0 15,-3 2 0-15,1-1 0 0,-2 1 0 0,-1 3 0 0,2-3 0 16,-2 3 0-16,0 0 0 0,0 0 0 0,0 0 0 16,0 0 0-16,-9 8 0 0,6-5 0 0,-1 2 0 15,2-1 0-15,-1 2 0 0,3-1 0 0,-4 1 0 16,3 1 0-16,-3 0 0 0,3-2 0 0,-2 2-416 16,-2-1-881-16,6-1-1403 0,-1-5 621 0</inkml:trace>
  <inkml:trace contextRef="#ctx0" brushRef="#br1" timeOffset="119966.51">28251 7649 115 0,'-18'12'695'0,"2"-3"-44"0,4-4-40 0,-2 0-45 16,1 0-53-16,3-1-75 0,-3-3-105 0,8 2-122 0,-3-3-147 15,4 2-147-15,4-2-172 0,-1 3-389 0,1-3-697 16,0 0 309-16</inkml:trace>
  <inkml:trace contextRef="#ctx0" brushRef="#br1" timeOffset="125015.56">27310 5172 144 0,'-5'-2'202'0,"0"-1"-2"15,0 1-6-15,1-3-5 0,-1 3-9 0,1-2-2 16,-3 0-1-16,0 1-9 0,2-1-3 0,-1 2 6 15,-1-3-14-15,-5-1-6 0,3 3-7 0,0-1-5 16,-3 1-6-16,3-3-7 0,-2 3-4 0,-2-2-5 16,1-1-10-16,-4 1-1 0,3 2-14 0,-2-2-5 15,-3 0-3-15,5 1 1 0,-5-1-5 0,0 1-1 16,2 1-5-16,-2-2 23 0,1 3-21 0,-1 0-1 16,0-2-3-16,0 2-7 0,1 1 7 0,-4 0-6 15,1-2 0-15,-2 2 4 0,1 1-5 0,1-2-1 16,0 1-4-16,-1 2-1 0,2-2-11 0,-3 2 0 15,2 2 0-15,1 0-4 0,1-2-1 0,0 1-11 16,-4 2-3-16,5-1 6 0,2 2-3 0,-3 1-2 16,2 0 3-16,2 3 1 0,-3-1 5 0,2 1 1 15,-2-1 0-15,4 3 7 0,-2-1-1 0,1 1 4 16,0 1-4-16,2 1 3 0,-3 1 2 0,2-3-2 16,2 1 1-16,-5 2 0 0,4-1 1 0,0 1 2 15,4 1 3-15,-2 0-2 0,-1 3 3 0,3-1 0 16,0 0 4-16,3 4-4 0,-2-3 0 0,0 1-2 15,3 0-1-15,1 1 4 0,-1 4-7 0,2-2 3 16,0-3-7-16,2 2-4 0,-3 3 9 0,3 1-2 16,0 0 5-16,4 0 4 0,-1 0-12 0,-3-6-3 15,4 8-1-15,-2-8 5 0,3 7-4 0,-2-6 5 16,1 7-8-16,1-4-2 0,2 2-4 0,0 1 1 16,-2-8-6-16,-2 1 8 0,8 4-6 0,-2-1-2 15,1 3-3-15,0-1 2 0,1-1-3 0,-2-5 1 0,1 0-1 16,1 0-4-16,2 4-12 0,2-2 12 0,-3-2 0 15,2-2-3-15,-1 0 3 0,6 3-2 16,-6-5 12-16,2 0-15 0,0 0 0 0,2-1 8 16,0-2-3-16,0 1-9 0,1-5 5 0,1 5-6 0,3-3-9 15,-4-1 8-15,1-2 1 0,7 4-2 0,-7-3 1 16,1-2-8-16,2-2 7 0,-3 2-5 0,3 0 7 16,6-2-4-16,-6 0-5 0,6-3 1 15,-2 1 4-15,-5-1-4 0,6-1 2 0,-8-1-6 0,11-1 2 16,-10 2 5-16,3-3-2 0,4 1-5 0,1-3 4 15,0-1-6-15,0 2 8 0,-2-3-6 0,1 0-10 16,-2 0 13-16,2-1-8 0,-5 2 5 0,3-4 1 16,-5 2-3-16,4-4 7 0,-6 2 1 0,-2 0 1 15,3 0 0-15,5-4 0 0,-7 5 16 0,6-8-8 16,-1 1 10-16,0 0 9 0,-7 1-2 0,1 3 5 16,-1 0-7-16,-1-1-22 0,3-7-8 0,-3 0 0 15,-2 5 0-15,-1-1 0 0,2-7 0 0,0 0 0 16,-2 1 0-16,-4 4 0 0,0 1 0 0,-1-1 0 15,-1-6 0-15,-3 6 0 0,0-2 0 0,-1 1 0 16,3-7 0-16,-5 2 0 0,-2 0 0 0,2 7 0 16,-1-3 0-16,-1 2 0 0,0-7 0 0,0 6 0 15,-4-5 0-15,2 7 0 0,-3-1 0 0,1-5 0 16,0 6 0-16,-5-7 0 0,3 7 0 0,-4-6 0 16,3 7 0-16,-4-8 0 0,-2 4 0 0,2-2 0 15,-1 0 0-15,2 3 0 0,-1 3 0 0,0-4 0 16,-5 0 0-16,3 8 0 0,-3-7 0 0,-2 3 0 15,4 4 0-15,-6-3 0 0,-1 1 0 0,-4 1 0 16,-1-1 0-16,0 4 0 0,-5 0 0 0,-1 1 0 16,2 2 0-16,-16-4 0 0,-3 7 0 0,-2-2 0 15,-6 5 0-15,4 3 0 0,-7 3-214 0,-25 2-1116 16,-3 2-1441-16,0 0 639 0</inkml:trace>
  <inkml:trace contextRef="#ctx0" brushRef="#br1" timeOffset="128665.65">27300 3828 103 0,'8'-15'306'0,"1"0"-6"0,-3 4-5 0,2-3 1 16,-2 3 8-16,2-2-6 0,-2 2-7 0,2-4-7 16,-3 6-7-16,1-3-6 0,-3 3-5 0,1 0 1 15,0 2-8-15,-3-2-7 0,2 4-4 0,-2 2-12 16,-1 0-18-16,0 3-20 0,2-5-22 0,-2 5-21 15,0 0-16-15,0 0-12 0,0 0-15 0,-11 18 2 16,-1 7-6-16,4 2 1 0,-3 2-4 0,2 5 0 16,-6 12-3-16,1 5 1 0,1 1-5 0,4 0-6 15,-7 6 0-15,7 2-5 0,2 0 1 0,-4 20-1 16,1-22 6-16,-5 2-12 0,3 20 0 0,4-23 2 16,2 1-4-16,0 0-11 0,1-2 8 0,-1-2-14 15,4-3 11-15,3-4-17 0,-4-10-5 0,6-4 5 0,-2-2-4 16,-2-4-1-16,1-8-5 0,1 1 2 15,0-7-10-15,2-1 1 0,-7-3-7 0,4-1 3 16,0-2-12-16,0-2-23 0,0-4 0 0,0 0 0 0,0 0 0 16,0 0 0-16,0 0 0 0,-9-21 0 15,4 5 0-15,0-1 0 0,0-2 0 0,-7-9 0 16,3 0 0-16,0-2 0 0,-5-1 0 0,0-2 0 16,4 1 0-16,-3 1 0 0,0-2 0 0,-1 1 0 15,3 2 0-15,-1 2 0 0,1 2-5 0,2 3-5 0,0 9 13 16,4-6-1-16,-2 8 4 0,4 2-2 0,-3 1-4 15,3 2 0-15,1 1 0 0,-1 1 0 16,0 3 0-16,1-3 0 0,0 2 0 0,2 3 0 16,-4-6 0-16,4 6 0 0,0 0 0 0,0 0 0 0,4 15 0 15,-1-6 0-15,4 5 0 0,-2 1 0 0,2 3 0 16,-1 0 0-16,1 1 0 0,2 5 0 0,1 1 0 16,-1 1 0-16,2-5 0 0,-2 5 0 15,0-8 0-15,3 5 0 0,-3-8 0 0,-2 2 0 16,2 1 0-16,0-3 0 0,0 1 0 0,-1-1 0 0,-2-4 0 15,-1-2 0-15,4 0 0 0,-5-4 0 0,3 0 0 16,-5 0 0-16,2 0 0 0,1-3 0 0,-3 1 0 16,2-1 0-16,0-1 0 0,-4-1 0 15,9-3 0-15,-4-2 0 0,5-3 0 0,-1 0 0 0,3-3 0 16,1-3 0-16,0-1 0 0,6-6 0 0,-3-1 0 16,2-2 0-16,4 1 0 0,-4-3 0 0,2-1 0 15,1-2 0-15,-2 0 0 0,-1 5 0 0,-2-4 0 16,4 4 0-16,-3 4 0 0,-4 3 0 0,-2 3 0 15,2-1 0-15,-1 4 0 0,-7 3 0 0,4-1 0 16,-4 2 0-16,-1 1 0 0,-3 3 0 0,3 0 0 16,0-2 0-16,-3 3 0 0,2 0 0 0,-3 2 0 15,4-5 0-15,-3 3 0 0,-1 2 0 0,0 0 0 16,0 0 0-16,0 0 0 0,0-5 0 0,0 5 0 16,0 0 0-16,0 0-247 0,0 0-357 0,0 0-125 15,0 0-374-15,0 0-1192 0,0 0 527 0</inkml:trace>
  <inkml:trace contextRef="#ctx0" brushRef="#br1" timeOffset="128816.6">27961 4643 146 0,'1'7'505'0,"2"-5"8"0,-3 3-25 16,0-1-43-16,0-4-48 0,-8 6-68 0,4-5-75 15,4-1-115-15,-10 1-169 0,6 0-225 0,4-1-234 16,0 0-529-16,0 0 234 0</inkml:trace>
  <inkml:trace contextRef="#ctx0" brushRef="#br1" timeOffset="142282.31">28043 6063 490 0,'-9'-6'573'0,"1"0"-26"0,2 2-23 0,1-1-22 16,-3 2-19-16,4 2-23 0,0-3-38 15,2 2-18-15,2 2-37 0,-4-3-24 0,4 3-33 0,0 0-16 16,0 0-3-16,-5 11-6 0,5 1-10 0,-3 7-3 16,7 5-16-16,0 3-18 0,-3 0-17 0,4 1-22 15,2-1-20-15,2 0-16 0,-4 3-70 0,5-6-93 16,0 4 0-16,4-5 0 0,-2 0 0 0,0-7 0 15,-1-2 0-15,0 0 0 0,3-4 0 0,-5-5 0 16,3-1 0-16,-1-2 0 0,2-5 0 0,1-2 0 16,0-6 0-16,0-5 0 0,2-4 0 0,-1-3 0 15,-5-3 0-15,2-2 0 0,-1-4 0 0,-3-1 0 16,-2-3 0-16,3-12 0 0,-4-1 0 0,-2-2 0 16,1 5 0-16,-2-1 0 0,-3 15 0 0,-2-2 0 15,1 7 0-15,-2 8 0 0,0 2 0 0,2 8 0 16,0-2 0-16,2 5 0 0,-1 4 0 0,1 2 0 15,0 0 0-15,-12 14 0 0,6 4 0 0,0 10 0 16,-1 3 0-16,2 3 0 0,0 17 0 0,-1 4 0 16,1 2 0-16,2 4 0 0,-1-1 0 0,3 22 0 15,2-27 0-15,2 3 0 0,1 1 0 0,2-6 0 16,-1 1 0-16,3-3 0 0,3-2 0 0,-1-3 0 16,2-2 0-16,1-11 0 0,-2 0 0 0,3-2 0 15,-1-3 0-15,-3-4 0 0,4 0 0 0,-5-8 0 0,0-4 0 16,0-3 0-16,0-4 0 0,-1-3 0 0,3-1 0 15,-2-3 0-15,0-4 0 0,0-1 0 16,0-4 0-16,0-3 0 0,-2-3 0 0,-2-8 0 16,0-3 0-16,-3 3 0 0,-3 0 0 0,-2-1 0 0,-3 0 0 15,-4 1 0-15,-4-4 0 0,-7 4 0 0,-2-1 0 16,-1 1 0-16,-7 3 0 0,3-1 0 0,0 1 0 16,-1 2 0-16,1 2 0 0,2 1 0 15,-1 3 0-15,14 3 0 0,3 4 0 0,1-1 0 0,4-1 0 16,1 0 0-16,5 1 0 0,7-3 0 0,5-1 0 15,14-2 0-15,1 1 0 0,1-2 0 0,5 5 0 16,0-3 0-16,1 0 0 0,0 1 0 0,-4 1 0 16,-4 3 0-16,-8 1 0 0,-2 0 0 0,-6 3 0 15,-3-3 0-15,-4 2-280 0,-3-6-130 0,-5 4-71 16,-5-2-74-16,-7 0-88 0,-6-9-328 0,-5 4-1051 16,-1-1 465-16</inkml:trace>
  <inkml:trace contextRef="#ctx0" brushRef="#br1" timeOffset="142450.16">27953 5741 3838 0,'-4'-3'212'0,"4"-2"9"0,-2 1 70 0,2 4 24 16,-4-5-38-16,4 5-57 0,-2-4-58 0,2 4-37 15,0 0-30-15,-2-4-27 0,2 4-45 0,0 0-65 16,0 0-90-16,0 0-100 0,0 0-110 0,15 9-119 15,-11-4-312-15,5 1-838 0,-1 0 370 0</inkml:trace>
  <inkml:trace contextRef="#ctx0" brushRef="#br1" timeOffset="144465.37">29093 6141 4075 0,'5'-9'153'16,"0"1"-11"-16,1-2 96 0,-4 1 95 0,2-2-26 15,1-6-57-15,-2 7-33 0,-2-3-26 0,-1 1-11 16,-3-1 4-16,2 1-6 0,-4-3-3 0,0 4-5 16,-3 2 7-16,-1 1-1 0,-2 2-11 0,-1 0-5 15,-2 1-8-15,0 4-15 0,-4 4-17 0,-4 1-8 16,3 3-9-16,0 3-19 0,3 2-72 0,-5 7-12 15,8-3 0-15,1 6 0 0,5-4 0 0,3 0 0 16,0 0 0-16,4-1 0 0,3-1 0 0,0-4 0 16,3 0 0-16,3-2 0 0,-1-3 0 0,6 1 0 15,-2-4 0-15,-1-2 0 0,0-2 0 0,3-1 0 16,-3-4 0-16,1-1 0 0,1 0 0 0,2-4 0 16,-3-3 0-16,-2 1 0 0,0-1 0 0,-3 1 0 15,0-4 0-15,-3 6 0 0,3 0 0 0,-1 2 0 16,-5-1 0-16,3 3 0 0,-1 2 0 0,-1 0 0 15,-1 1 0-15,-1 3 0 0,0 0 0 0,3 11 0 16,0 2 0-16,-3 3 0 0,-2 12 0 0,6-1 0 16,-1 6 0-16,-1 0 0 0,5 15 0 0,-1-1 0 15,-1-1 0-15,0 0 0 0,0-1 0 0,-1-9 0 16,4 11 0-16,-4-12 0 0,0 2 0 0,1-2 0 0,0-1 0 16,-3 0 0-16,3 1 0 0,-3-1 0 15,-1-3 0-15,-2-1 0 0,-1-2 0 0,-1-3 0 16,-2-6 0-16,-1-2 0 0,0-1 0 0,0-5 0 15,-3-1 0-15,1-1 0 0,-1-3 0 0,-4-2 0 0,2-3 0 16,-2-1 0-16,0-2 0 0,2-3 0 0,-6-6 0 16,-3-7 0-16,6 4 0 0,3-14 0 15,-1-2 0-15,5-1 0 0,1-4 0 0,5-13 0 0,2 2 0 16,5 9 0-16,1-10 0 0,4 13 0 0,3-13 0 16,4 3 0-16,-5 11 0 0,7-10 0 0,6 1 0 15,-7 12 0-15,1-1 0 0,0-1 0 0,6-7 0 16,-6 9 0-16,1 2 0 0,1 3 0 0,-4-1 0 15,0 1 0-15,-4 1 0 0,-4 6 0 0,-2 0 0 16,-1 3 0-16,-3 4 0 0,0 1 0 0,-1 2 0 16,-2 1 0-16,-2 1 0 0,-2-1 0 0,-2 3 0 15,0 2 0-15,-5 0 0 0,-2 0 0 0,2 4 0 16,-3 0 0-16,4-1 0 0,0 1 0 0,4 2 0 16,-4 1 0-16,8-1 0 0,-3-1 0 0,4 2 0 15,1 1 0-15,3-1 0 0,5 2 0 0,0-1 0 16,9 1 0-16,-1-2 0 0,-1 1 0 0,3-2 0 15,2 0 0-15,0 0 0 0,-1 2 0 0,-2-1 0 16,-7-2 0-16,3 3 0 0,-4-4 0 0,-1 5 0 16,0-1 0-16,-4-1 0 0,2 5 0 0,-6-4 0 15,0 4 0-15,-1 1 0 0,-1 1 0 0,1-3 0 16,-1 2 0-16,-3-2 0 0,1 1 0 0,3 0 0 16,-1-3 0-16,1 0 0 0,1 1 0 0,2-1 0 15,-2-2 0-15,4 5 0 0,2-5 0 0,0-2 0 16,2 2 0-16,4-3 0 0,5-1 0 0,-1 1 0 15,2-5 0-15,2 3 0 0,-1-5 0 0,1 1 0 16,2-2 0-16,4-1 0 0,1-3 0 0,-8 1 0 16,5-4 0-16,-2-3 0 0,-1 0 0 0,0-3 0 15,-1 0 0-15,-5-1 0 0,4-2 0 0,-10 5 0 0,4-3 0 16,-5 4 0-16,-1 5 0 0,-3 2 0 0,-1-2 0 16,-3 5 0-16,-1-1 0 0,-4 2 0 15,-1 0 0-15,3 4 0 0,-8 2 0 0,-1 3 0 16,-3 0 0-16,5 5 0 0,-5 2 0 0,0 0 0 0,1 3 0 15,-1 5 0-15,3-2 0 0,2-2 0 0,4-4 0 16,1 3 0-16,3-2 0 0,1 0 0 16,0-3 0-16,4 0 0 0,-3-2 0 0,4-2 0 15,1-1 0-15,-1 0 0 0,0-4 0 0,3 1 0 0,-8-1 0 16,14-5 0-16,-5 0 0 0,0-2 0 0,-1 1 0 16,-1-3 0-16,-1-2 0 0,1-5 0 0,-3 8 0 15,1-2 0-15,0 5 0 0,-1-3 0 0,0 3 0 16,-3 4 0-16,1 0 0 0,-2 1 0 0,0 0 0 15,10 10 0-15,-9-2 0 0,5 3 0 0,-6-2 0 16,4 2 0-16,0 1 0 0,1-1 0 0,3 0 0 16,-3-2 0-16,4 1 0 0,0-2 0 0,-1-2 0 15,2-1 0-15,-1-2 0 0,2-3 0 0,1-3 0 16,-1-3 0-16,1 0 0 0,0-6 0 0,1 0 0 16,-4-2 0-16,7-6 0 0,-7 3 0 0,3-8 0 15,-3 7 0-15,0-9 0 0,0 0 0 0,-1-1 0 16,-2-1 0-16,2-2 0 0,-4-1 0 0,1 3 0 15,-3 0 0-15,2 3 0 0,-3 5 0 0,1 5 0 16,-1 5 0-16,-1 2 0 0,0 3 0 0,0 2 0 16,0 4 0-16,0 0 0 0,-4 18 0 0,0 0 0 15,2 10 0-15,-3 2 0 0,2 4 0 0,-2 12 0 16,1 7 0-16,4-4 0 0,-1 3 0 0,-2 0 0 16,7-2 0-16,-4 2 0 0,3-5 0 0,-1 2 0 15,1-13 0-15,1 10 0 0,1-14 0 0,-3-1 0 16,5-1 0-16,-3-4 0 0,-3-7 0 0,0 0 0 15,2-7 0-15,-1-1 0 0,1-1 0 0,-3-4 0 0,1-2 0 16,0-3 0-16,-1-1 0 0,0 0 0 16,0 0 0-16,-1-19 0 0,1 2 0 0,0-2 0 15,-1-10 0-15,2-6-75 0,2-11-81 0,2-3 17 16,-2-1 13-16,4-2 13 0,2-3 15 0,-3 1 29 16,7 8 29-16,-5 13 29 0,-2 4 18 0,3 2 10 15,-3 8 25-15,-2 5 29 0,0 2 2 0,1 2-2 16,-1 4-5-16,-4 1-3 0,5 1-10 0,0 1 1 15,-5 3-9-15,9 5 3 0,0 0-10 0,-4 4-5 0,4 0 6 16,-4 3-8-16,4 3-4 0,0 9-6 0,-1-5-4 16,-7 1-6-16,7 5-11 0,-4-7 0 15,-3 1-8-15,0 1-8 0,-1-2-6 0,-1 0-5 16,-3-3-7-16,-5 1-8 0,0 0 14 0,0-3 6 0,-4-1 4 16,-2-3 1-16,4-3 9 0,-1 1-1 0,-3-3 9 15,2-1 10-15,-1-1 19 0,2-1-6 0,1-1 13 16,3-1 7-16,1 0-1 0,1-2-1 0,0 0-14 15,5-1-27-15,1-2 0 0,4-2 0 0,3 1 0 16,5-6 0-16,4-2 0 0,9 0 0 0,-3 0 0 16,4-1 0-16,0-1 0 0,-2-1 0 0,4-1 0 15,-3-2 0-15,0-1 0 0,-1-3 0 0,-1 0 0 16,-5 0 0-16,2 1 0 0,-1-3 0 0,-7 0 0 16,0 0 0-16,-2-2 0 0,-2-1 0 0,-4 2 0 15,-7 2 0-15,3 2 0 0,-4 4 0 0,0 3 0 16,2 3 0-16,-2 4 0 0,-1 2 0 0,0 2 0 15,-2 2 0-15,1 5 0 0,-3 3 0 0,-2 5 0 16,0 7 0-16,-1 8 0 0,1 4 0 0,6 1 0 16,-1 4 0-16,2-1 0 0,0 3 0 0,4 3 0 15,0 8 0-15,4-11 0 0,-3-3 0 0,4-3 0 16,2 0 0-16,1-4 0 0,-3-6 0 0,2-1 0 16,-2-1 0-16,1-2 0 0,-1-5 0 0,-1-1 0 15,-1-5 0-15,4 2 0 0,-4-5 0 0,4-1 0 16,-7 0 0-16,10-5 0 0,-5 0 0 0,5-3 0 15,2-7 0-15,1-2 0 0,1-4 0 0,4 2 0 0,-9 4 0 16,2 0 0-16,1 4 0 0,-3 1 0 16,0 2 0-16,-2-1 0 0,3 6 0 0,-3 2 0 15,-1 0 0-15,1 4 0 0,1 2 0 0,0 3 0 16,-1 1 0-16,-1 4 0 0,0 0 0 0,2 2 0 0,-5 3 0 16,0-1 0-16,1-1 0 0,-1 1 0 15,-2 1 0-15,0-2 0 0,3-6 0 0,0 3 0 16,-3-3 0-16,2-3 0 0,2-2 0 0,-4 0 0 15,7-3-32-15,-3-2-487 0,5-3-113 0,2-2-536 16,1-5-1266-16,3-1 560 0</inkml:trace>
  <inkml:trace contextRef="#ctx0" brushRef="#br1" timeOffset="144833.71">31325 5861 209 0,'-2'-2'461'0,"2"2"10"0,0 0 9 16,-7-2-2-16,7 2-10 0,-12 7-11 15,5-1-7-15,0 3-6 0,2 1-11 0,0 2-24 0,-3 5-20 16,5-2-28-16,-1 1-29 0,2 3-33 16,1-1-24-16,1 1-21 0,4-1-33 0,-3-1-21 15,2 0-21-15,4-3-14 0,0 1-15 0,-2-5-20 0,1 3-12 16,3-8-12-16,0 3-12 0,0-3-8 16,1-2-14-16,-1-2-72 0,1-3 0 0,1 0 0 0,1-7 0 15,5 2 0-15,7-9 0 0,-3-2 0 16,1-3 0-16,1-1 0 0,-3 2 0 0,2-2 0 0,-7 8 0 15,-2-1 0-15,2 3 0 0,-1 3 0 0,-2 0 0 16,-3 3 0-16,1 3 0 0,1-1 0 0,-2 3 0 16,0 1 0-16,1 5 0 0,-2-1 0 15,1 1 0-15,0 4 0 0,-1 0 0 0,-2 3 0 0,3 3 0 16,0-1 0-16,-3 0 0 0,0 3 0 0,-4 0 0 16,3-1 0-16,-1-1 0 0,-4-3 0 0,0 1 0 15,1 0 0-15,-2-4 0 0,-1 3 0 0,-1-4 0 16,-1 1 0-16,0-4 0 0,-1 0 0 0,-5 1 0 15,4-5-327-15,-6-1-198 0,1-3-111 0,-9-3-482 16,-4-3-1210-16,6-3 536 0</inkml:trace>
  <inkml:trace contextRef="#ctx0" brushRef="#br1" timeOffset="145016.01">31366 5609 4629 0,'-9'-18'247'0,"0"2"88"0,0 1 77 16,0-1-1-16,5 4-27 0,0 1-48 0,-2 1-29 15,3 0-22-15,-1 1-29 0,3 2-17 0,-3 0-18 16,2 3-92-16,3-3-129 0,-1 1 0 0,-1 3 0 16,1 3 0-16,2-8 0 0,-2 8 0 0,0 0-235 15,0 0-238-15,0 0-165 0,9 17-504 0,-8-7-1235 16,1 2 547-16</inkml:trace>
  <inkml:trace contextRef="#ctx0" brushRef="#br1" timeOffset="146349.1">29497 7078 202 0,'1'-6'487'0,"-1"2"-6"16,0-3-15-16,0 2-17 0,3 0-21 15,-2-3-18-15,-1 4-15 0,0 0-8 0,0 4-30 0,0-7-19 16,3 4-19-16,-3 3-32 0,0 0-23 0,0 0-22 16,0 0-8-16,0 0 6 0,-4 17-21 0,1-5 1 15,3 8-6-15,-5 0-20 0,5 7-16 0,0-1-13 16,0 0-12-16,0 1-15 0,0-5-11 0,3 0-11 15,-1-4-9-15,2 0-13 0,0-2-7 0,0-1-7 16,2-1-4-16,1-4-39 0,0 0-37 0,0-2 0 16,0-1 0-16,2 1 0 0,0-6 0 0,0-1 0 15,-2-2 0-15,4-2 0 0,-1-4 0 0,-1 0 0 16,3 0 0-16,-1-6 0 0,-2 1 0 0,0-3 0 16,0 1 0-16,-2-1 0 0,0-4 0 0,-2 1 0 15,0 0 0-15,-1 3 0 0,1 3 0 0,-2 2 0 16,-2 0 0-16,2 6 0 0,-2-2 0 0,0 2 0 15,-1 4 0-15,0 0 0 0,0 0 0 0,8 10 0 16,-8 0 0-16,5 1 0 0,-4 4 0 0,-1 0 0 16,4 3 0-16,3 2 0 0,-6-3 0 0,0-1 0 15,4 1 0-15,0-2 0 0,-2-2 0 0,1-2 0 16,2-3 0-16,-3 3 0 0,-1-7 0 0,2 2 0 16,-1 2 0-16,2-5 0 0,-2-2 0 0,3 1 0 15,-1-2 0-15,-5 0 0 0,13-5 0 0,-5 1 0 16,1-2 0-16,1-1 0 0,1-4 0 0,-1-3 0 0,2-2 0 15,2 1 0-15,-3-2 0 0,3 1 0 16,-3 2 0-16,0-1 0 0,-2 5 0 0,-3 3 0 16,2-3 0-16,-3 6 0 0,0 1 0 0,0 0 0 15,-5 3 0-15,11 5 0 0,-9 0 0 0,5 3 0 0,-1 1 0 16,-2 3 0-16,-1-1 0 0,0 5 0 16,1-1 0-16,-1-4 0 0,-1 0 0 0,1-1 0 15,-1 1 0-15,1-1 0 0,-1-2 0 0,0-2 0 0,1 0 0 16,0-3 0-16,-1 1 0 0,2-3 0 0,3-1 0 15,-7 0 0-15,13-6 0 0,-1 2 0 0,-3-5 0 16,5-2 0-16,-3 0 0 0,4-3 0 0,-1-1 0 16,1-5 0-16,-1 6 0 0,-5 1 0 0,3 3 0 15,-5 0 0-15,1 3 0 0,-1 2 0 0,-2-1 0 16,2 5 0-16,-2 1 0 0,-5 0 0 0,12 5 0 16,-6 2 0-16,2-1 0 0,-2 2 0 0,1 3 0 15,0 0 0-15,1 0 0 0,2 2 0 0,1 0 0 16,1 2 0-16,-3-7 0 0,4 2 0 0,-3-2 0 15,-1-2 0-15,5-2 0 0,-1-1-425 0,0 2-171 16,1-5-108-16,6-2-374 0,2-1-1167 0,-2 1 515 16</inkml:trace>
  <inkml:trace contextRef="#ctx0" brushRef="#br1" timeOffset="147382.34">30893 7110 332 0,'1'-11'469'16,"-2"0"17"-16,-3-2 3 0,-3 3-10 0,2-2-2 15,-7 0-6-15,0 5-13 0,-1 1-17 0,-3 0-14 16,-5 2-21-16,2 6-10 0,-4 2-13 0,-4 5-16 16,0 1-15-16,3 8-19 0,2 2-26 0,3 2-28 15,1 4-29-15,6 0-20 0,1 3-26 0,1-4-49 16,6 4-155-16,4-5 0 0,0 1 0 0,4-7 0 16,-1 0 0-16,8-2 0 0,-2-2 0 0,3-2 0 15,0-6 0-15,-1-2 0 0,3-1 0 0,2-4 0 16,-2-2 0-16,4-1 0 0,-3-6 0 0,2 1 0 15,-2-6 0-15,2-5 0 0,-2-3 0 0,-3-2 0 16,-2-4 0-16,0-4 0 0,-2-2 0 0,0-11 0 16,-1-4 0-16,-2 2 0 0,-5-8 0 0,3 1 0 15,-2 1 0-15,-1 5 0 0,-2 15 0 0,0 5 0 16,-3 3 0-16,2 9 0 0,1 5 0 0,2 4 0 16,-2 1 0-16,-1 5 0 0,3 2 0 0,0 0 0 15,-5 16 0-15,1 5 0 0,3 5 0 0,2 7 0 0,3 12 0 16,0 2 0-16,0-11 0 0,3 12 0 15,2-1 0-15,0-1 0 0,0-10 0 0,3-1 0 16,-1-1 0-16,4-1 0 0,2-4 0 0,-2-1 0 0,2-4 0 16,1-1 0-16,-3-5 0 0,2-6 0 15,-4-2 0-15,-2-3 0 0,2-4 0 0,-1-2 0 16,0-1 0-16,0-3 0 0,-1-2 0 0,0-3 0 16,-1-6 0-16,1-2 0 0,1-9 0 0,-1-2 0 0,-1-2 0 15,1-2 0-15,-4-1 0 0,2 0 0 16,-4 2 0-16,1 4 0 0,-3 9 0 0,1 8 0 0,-1-1 0 15,-2 3 0-15,0 3 0 0,3 3 0 16,-4 1 0-16,4 8 0 0,-4 2 0 0,1 5 0 0,2 3 0 16,-1 0 0-16,1 0 0 0,2 3 0 0,-1-2 0 15,1 0 0-15,1 0 0 0,1-2 0 0,-1 0 0 16,5-4 0-16,-1 2 0 0,-1-7 0 16,-2-1 0-16,2-1 0 0,0-2 0 0,-2-2 0 15,0-2 0-15,3 0 0 0,-3-2 0 0,2-3 0 0,-1-2 0 16,-3-3 0-16,1 2 0 0,0-3 0 0,-2-6 0 15,1-1 0-15,-1-8 0 0,-3 2 0 0,-1-2 0 16,0 6 0-16,-1 1 0 0,-3 0 0 0,2 7 0 16,0 4 0-16,-1-4 0 0,1 3 0 0,0 4 0 15,-2 1 0-15,1 1 0 0,3 3 0 0,0 0 0 16,-12 6 0-16,10-1 0 0,2 2 0 0,0 0 0 16,4 3 0-16,-1-2 0 0,4 2 0 0,0-1 0 15,0 1 0-15,6 2 0 0,1-1 0 0,-5-4 0 16,8 2 0-16,-7-4 0 0,4 1 0 0,-4 0 0 15,1-1 0-15,1 1 0 0,-4 1 0 0,1 0 0 16,-1-2 0-16,-6 2 0 0,4 2 0 0,-2 0 0 16,0 0 0-16,-1 2 0 0,-2-4 0 0,0 4 0 15,-2-3 0-15,1 3 0 0,1-3 0 0,-1 3 0 16,2-2 0-16,-1-3 0 0,0 0 0 0,2 0 0 16,-1 0 0-16,5 1 0 0,-2-2 0 0,4-3 0 15,0 0 0-15,3 1 0 0,1-4 0 0,1-1 0 16,0 1 0-16,4-2 0 0,-1-4 0 0,1-2 0 15,0 0 0-15,0-4 0 0,-3 0 0 0,9-7 0 0,-6-3 0 16,-1 2 0-16,1-4 0 0,-2-1 0 0,-2-1 0 16,0-2 0-16,-1 1 0 0,-3 7 0 15,-6 3 0-15,4 2 0 0,-6 6 0 0,1 1 0 16,-3 2 0-16,-3 3 0 0,2 1 0 0,1 3 0 16,-15 6 0-16,4 3 0 0,0 3 0 0,0 2 0 0,0 2 0 15,-3 5 0-15,3 5 0 0,4-2 0 0,2-5 0 16,5 5 0-16,-4-5 0 0,6 0 0 0,5-1 0 15,-4-1 0-15,3-1 0 0,3-1 0 16,0-4 0-16,5-1 0 0,3-3 0 0,-3-5 0 0,5 1 0 16,-6-3 0-16,5-5-90 0,-5 0-389 0,-3-2-62 15,4-9-97-15,-7 0-437 0,1-4-1162 0,-3-5 514 16</inkml:trace>
  <inkml:trace contextRef="#ctx0" brushRef="#br1" timeOffset="147516.54">31455 6686 3541 0,'-33'-4'132'16,"2"2"-11"-16,9 1 18 0,3 0-49 0,8-1 4 16,-2 2-33-16,5 0-21 0,4 2-5 15,4-2-15-15,0 0-43 0,2 6-70 0,5-4-77 0,4 0-98 16,3-2-353-16,7 2-671 0,11 1 298 0</inkml:trace>
  <inkml:trace contextRef="#ctx0" brushRef="#br1" timeOffset="148598.96">32242 6929 80 0,'0'0'557'0,"0"0"20"0,9-2 4 15,-9 2-3-15,2-2-19 0,-2 2-9 0,0 0-21 16,2-4-32-16,-2 4-31 0,0 0-38 0,0 0-24 15,0 0-27-15,-6 10-23 0,-1-3-25 0,-1 2-24 16,-5 5-25-16,2 2-24 0,-4 5-28 0,5-4-23 16,-1 7-154-16,3 0-51 0,3-5 0 0,1 0 0 15,1 1 0-15,6 6 0 0,-1-9 0 0,5 0 0 16,0-2 0-16,3-2 0 0,1-1 0 0,1-4 0 16,3 1 0-16,2-3 0 0,-4-4 0 0,6-1 0 15,-1-2 0-15,3-1 0 0,-2-4 0 0,-2 0 0 16,-1-5 0-16,1-2 0 0,-2 1 0 0,3-9 0 15,-1 0 0-15,-3-3 0 0,-2-5 0 0,-1-2 0 16,-2-3 0-16,-2 1 0 0,2-13 0 0,0-3 0 16,-4 2 0-16,-1 13 0 0,0-1 0 0,-3 2 0 15,0 4 0-15,-2 9 0 0,1 3 0 0,0 5 0 16,-1 1 0-16,-2 5 0 0,2 2 0 0,-3 4 0 16,4 0 0-16,-6 12 0 0,-1 4 0 0,6 3 0 15,-3 8 0-15,0 3 0 0,3 0 0 0,-1 5 0 16,2 1 0-16,2 0 0 0,2-2 0 0,-3 0 0 15,4 1 0-15,3-3 0 0,2 0 0 0,3-5 0 16,-4-1 0-16,4-9 0 0,1 5 0 0,-1-7 0 0,-2 0 0 16,3-3 0-16,0-4 0 0,3 2 0 0,1-9 0 15,-5 0 0-15,6-2 0 0,-1 1 0 16,-6-3 0-16,8-8 0 0,-5 5 0 0,3-7 0 16,-4-1 0-16,-1-1 0 0,3-8 0 0,-3-3 0 15,-3-1 0-15,2 1 0 0,-7 7 0 0,1 1 0 0,-1 5 0 16,-5 13 0-16,3-21 0 0,-3 21 0 15,0 0 0-15,0 0 0 0,-9-12 0 0,1 16 0 16,8-4 0-16,-15 15 0 0,9-4 0 0,-2 6 0 16,3 1 0-16,2 1 0 0,2 6 0 0,1-7 0 0,4 0 0 15,5-1 0-15,1-1 0 0,2-2 0 0,5-2 0 16,1-4 0-16,7 6 0 0,1-8 0 0,1-1 0 16,3-1 0-16,-4-4 0 0,-26 0 0 0,54-8 0 15,-32 4 0-15,0 0 0 0,4-7 0 0,-8 1 0 16,5-3 0-16,-5 1 0 0,3-6 0 0,-7 2 0 15,4-3 0-15,-4-4 0 0,-1-1 0 0,-3 3 0 16,-1-7 0-16,-4 10 0 0,-3-1 0 0,0 3 0 16,-2 16 0-16,-2-18 0 0,2 18 0 0,-10-12 0 15,10 12 0-15,0 0 0 0,-42 4 0 16,42-4 0-16,-38 20 0 0,13-4 0 0,2 1 0 0,5 1 0 16,2-3 0-16,-1 6 0 0,6-5 0 0,4 1 0 15,0-7 0-15,3 8 0 0,4-18 0 0,-1 25 0 16,1-25 0-16,5 19 0 0,-5-19 0 0,12 15 0 15,-12-15 0-15,16 7 0 0,-16-7 0 0,0 0 0 16,0 0 0-16,0 0 0 0,61-20 0 0,-48 11 0 16,1-4 0-16,1-8 0 0,-2-4 0 0,0 1 0 15,-2-7 0-15,-2-3 0 0,3 1 0 0,0-20 0 16,-1 1 0-16,0-2 0 0,-3-2 0 16,-2-6 0-16,3-18 0 0,-5 19 0 0,-3 2 0 0,-2 3 0 15,-1 4 0-15,-4 6 0 0,1 15 0 0,-4 1 0 16,1 12 0-16,2 8 0 0,-4-2 0 0,10 12 0 15,-19-10 0-15,19 10 0 0,0 0 0 0,0 0 0 16,-40 36 0-16,28-13 0 0,3 9 0 0,5 2 0 16,1 15 0-16,7 0 0 0,1 0 0 0,5-2 0 15,1 1 0-15,0 2 0 0,2-5 0 0,0 1 0 16,2-1 0-16,2 1 0 0,-2-2 0 0,-4-11 0 16,2-1 0-16,-1 0 0 0,-2 0 0 0,-4-5 0 15,3 1 0-15,-4-6 0 0,2-6 0 0,-5 2 0 16,1-1 0-16,-3-17-171 0,1 16-132 0,-1-16-28 15,0 0-3-15,0 17-32 0,0-17-46 0,0 0-42 16,0 0-79-16,0 0-349 0,0 0-954 0,-60-20 422 16</inkml:trace>
  <inkml:trace contextRef="#ctx0" brushRef="#br1" timeOffset="148783.07">32581 6734 4457 0,'-19'-4'178'16,"6"-1"47"-16,0 1 57 0,4-1-10 0,3 2-38 16,-1-3-53-16,7 2-50 0,4-4-36 0,1 1-15 15,12-3-21-15,1 1-33 0,13 0-50 0,4-1-65 16,16-5-106-16,4 6-129 0,2-1-147 0,-2-2-383 16,4 4-923-16,2-6 409 0</inkml:trace>
  <inkml:trace contextRef="#ctx0" brushRef="#br1" timeOffset="148933.37">33746 6639 4158 0,'0'0'395'0,"0"0"-57"0,0 0-13 16,0 0-46-16,0 0-37 0,0 0-87 0,-28 10-39 16,28-10-34-16,0 0-40 0,0 0-64 15,0 0-85-15,0 0-90 0,0 0-116 0,-12 12-143 0,12-12-384 16,0 0-909-16,0 23 402 0</inkml:trace>
  <inkml:trace contextRef="#ctx0" brushRef="#br1" timeOffset="149250.13">31977 7703 5949 0,'-54'8'324'15,"1"2"-115"-15,16-7-1 0,0 0 51 0,5-2 45 16,2-1 4-16,4 3-22 0,6-3-24 0,-1-1-180 16,12-1-82-16,-4 2 0 0,7 0 0 0,1-1 0 15,5 1 0-15,0-5 0 0,5 0 0 0,14-4 0 16,12-5 0-16,6 2 0 0,17-2 0 0,8-1 0 16,2 3 0-16,28-2 0 0,-28 1 0 0,26-3 0 15,-28 6 0-15,26-5 0 0,-28 7 0 0,0 0 0 16,-1 5 0-16,-4-4 0 0,2 2 0 0,-18 2 0 15,-1 0 0-15,-6 0 0 0,-4-1 0 0,-28 4 0 0,39 0 0 16,-39 0 0-16,23-1 0 0,-23 1 0 0,0 0 0 16,13-1 0-16,-13 1 0 0,0 0 0 15,0 0-427-15,-44 8-227 0,13-5-531 0,2 3-1284 16,-6 0 568-16</inkml:trace>
  <inkml:trace contextRef="#ctx0" brushRef="#br1" timeOffset="149533.76">31799 7857 454 0,'-31'4'606'0,"9"3"3"16,5-4-3-16,5-2 2 0,-1 2-4 0,6-1-14 15,0-1-5-15,3-1-21 0,4 0-19 0,0 0-18 0,0 0-26 16,28-4-26-16,2 0-21 0,7-4-37 0,23 1-371 16,-3-1-46-16,35-1 0 0,-28 0 0 15,27-2 0-15,-26 3 0 0,30-3 0 0,-30 2 0 16,25-5 0-16,-28 6 0 0,1 1 0 0,1 5 0 0,-3-8 0 15,-5 6 0-15,-5 1 0 0,-14 1 0 0,-7-3 0 16,-10 2 0-16,-20 3 0 0,39-4 0 16,-39 4 0-16,20-4 0 0,-20 4 0 0,0 0 0 15,0 0 0-15,19-6 0 0,-19 6 0 0,0 0 0 16,0 0 0-16,0 0 0 0,0 0 0 0,0 0 0 0,0 0 0 16,0 0 0-16,0 0-1366 0,0 0-1478 0,0 0 654 15</inkml:trace>
  <inkml:trace contextRef="#ctx0" brushRef="#br1" timeOffset="149699.97">33355 7806 5813 0,'0'0'415'0,"-28"7"-95"0,28-7-83 0,0 0-52 15,0 0-54-15,-23 5-28 0,23-5-46 0,0 0-54 16,0 0-73-16,0 0-120 0,0 0-171 0,0 0-229 15,0 0-420-15,0 0-1092 0,0 0 484 0</inkml:trace>
  <inkml:trace contextRef="#ctx0" brushRef="#br1" timeOffset="154966.2">3242 10201 180 0,'-4'-2'209'0,"4"2"-18"16,-5-5-11-16,1 3-11 0,3-1 5 0,-2-1-9 15,-2 1-4-15,1 0-6 0,2 0-10 0,-2 0-3 16,0-3-6-16,-1 3-9 0,-2 0 0 0,2-1-11 16,-1 2-2-16,-7 0-11 0,2-1-4 0,3 1-7 15,-3-1-7-15,0 1-5 0,-3 1-9 0,3-1-4 16,-3 1-13-16,3 0-6 0,-8 0 0 0,0 1-5 16,0 1-4-16,2-1 20 0,-2-1-8 0,0 3-4 15,1-1-3-15,-4 1-6 0,2 0-5 0,1 1-2 16,-9-1 7-16,6 0-2 0,4 2 0 0,-5 1 2 0,4-2-1 15,-4 1 6-15,4 1-2 0,-3-2-4 16,2 2-1-16,-6 0-10 0,3 0 1 0,4 1-5 16,-8-2 7-16,9 5-2 0,-1-3-4 0,-3 1 14 15,4 0-18-15,-1 3-9 0,0-3 8 0,0 3 0 16,3-1-2-16,-1 1 6 0,-1 2 1 0,1 0-9 0,-1-1 1 16,3 1-2-16,-7 3 1 0,4-1 9 15,4-1-6-15,0 1 0 0,1 0 1 0,0-1 10 16,0 2-7-16,2-2 3 0,0 1 0 0,-2 0 5 0,5-3 4 15,-2 3-2-15,0 1-1 0,0 0-11 0,2-1 17 16,-1 1-4-16,0 0-2 0,4-1 10 0,1 1-4 16,-1 1 4-16,0-4 4 0,1 4 9 0,4-5-2 15,-1 6 4-15,-2-4-2 0,6 5 11 0,-2 0 3 16,3 1-2-16,1-1 0 0,-5 1-3 0,5-1-1 16,4 0-6-16,-4 0-5 0,4-3-1 0,0 3 3 15,4 4-2-15,-3-5-4 0,-2 1-1 0,1-1-2 16,1 1-2-16,1-2-4 0,5 6-2 0,-1 0 1 15,3-2-1-15,-8-4-5 0,7 3 3 0,-2-6-3 16,6 7 0-16,-6-8-3 0,8 4 2 0,-6-5-1 16,-1 1 0-16,1-1 0 0,1-2-2 0,0 1-3 15,2-1 5-15,-1 1-5 0,8-3 0 0,-8-2-1 16,3 1-3-16,1-1-4 0,-3-2-7 0,2 3 10 16,1-4-6-16,-2 0-3 0,7 1 0 0,-4-2 1 15,-4 0 1-15,10-1-1 0,-11-2 0 0,4 0-1 16,-3 0 1-16,0 1-3 0,8-3-7 0,-8 0 5 15,3 1 4-15,-4-1-5 0,3 1 0 0,0-2-5 16,2-1-1-16,-2 1-2 0,-3-1-2 0,0 0-3 16,2 3-1-16,-2-3 7 0,-3-1-2 0,1 2 0 15,-2-1-1-15,3-2-8 0,-5 5 10 0,2-5 0 0,2-1 0 16,-4 3 5-16,1-4-4 0,-2 2 0 16,1-1 1-16,-2 1-2 0,3-1-2 0,-7-1-1 15,8-1-1-15,-2 0-5 0,-1-1-4 0,1-1 2 16,-2 0-3-16,3 2 0 0,-4-2-3 0,3-1-4 15,0-1 1-15,-3-1 2 0,3 2-1 0,-4 0 2 16,0-2 1-16,4-1 4 0,-6-1 1 0,0-1 0 16,-2 1 3-16,1 0-1 0,-1-1 4 0,0-6 2 15,-3 5-1-15,-1-6 0 0,-2 7 4 0,-3-6 2 16,-4-1-2-16,1 1 4 0,-1 0 4 0,-2-1 0 0,-3 1 2 16,0-2 0-16,-2 1-1 0,-1-1 4 15,-3 1-9-15,3-2 5 0,-5-1 1 0,-2 5-4 16,-2 4-2-16,-1 2-6 0,-3 1-9 0,-3 4-19 15,-5 4-37-15,-3 2-59 0,-11 3-77 0,-2 9-106 16,13-2-142-16,-15 10-383 0,0-1-907 0,-4 4 402 0</inkml:trace>
  <inkml:trace contextRef="#ctx0" brushRef="#br1" timeOffset="170048.89">1433 10916 50 0,'-5'5'180'0,"5"-5"-3"0,-5 1 0 0,5-1-6 16,0 0-2-16,-7 2-7 0,4 1-1 0,-1-1-10 16,0 1 5-16,4-3 10 0,-7 3-11 0,3-1-9 15,0 1 3-15,0 0-3 0,-1 1-5 0,1-2-2 0,-2 1-2 16,0-1 2-16,0 1 5 0,0 0-8 15,2 0-7-15,0 1-1 0,-2-3-3 0,2 1 6 16,-1 0-1-16,5-2 5 0,-5 4-9 0,1-3 2 16,4-1-2-16,-4 2-1 0,4-2-3 0,-1 3-1 15,1-3-7-15,0 0-4 0,0 0-7 0,0 0-3 0,0 0 7 16,0 0-8-16,0 0 2 0,0 0 3 0,0 0 0 16,10-8 2-16,-1 3-3 0,4-3-4 15,1-1-2-15,5-1-3 0,6-3-7 0,4-1 2 16,-4-3-17-16,6 1-3 0,1-1-8 0,4 1-3 15,-3-4-9-15,-1 6-6 0,1-2 2 0,-1-1-6 16,-4 1-2-16,-1 1-8 0,1 1-1 0,-5 1-2 0,-5 2-2 16,-3 2-7-16,2 0 3 0,-7 2-5 0,0 2-2 15,-2 0 0-15,-4 2 1 0,1 0-1 16,0 0-3-16,-1-1 1 0,1 1-1 0,-5 0-1 16,0 3-1-16,3-6-3 0,-1 4 2 0,-2 2-5 15,0-7 2-15,0 5-1 0,0 2-4 0,0-5-4 0,0 5 1 16,0-4-4-16,0 4 1 0,0-5 0 0,-2 1-5 15,2 4 4-15,-3-3-2 0,3 3 2 16,-5-5-2-16,2 3 3 0,3 2 1 0,-5-4 2 16,0 1 4-16,1 0-9 0,-1 2 1 0,-2-2 0 15,-2 0 4-15,0 0 0 0,0 1 2 0,-1-1-6 16,-1 1 6-16,1 1-1 0,0 0 0 0,0-2-2 0,-2 3 1 16,1 3 2-16,-1-3-2 0,6 1 5 15,-3 0-1-15,1 0-1 0,2-1 8 0,-1 2-4 0,1 0 7 16,1-1-2-16,5-1-2 0,-7 3 3 15,7-3-3-15,-6 1 0 0,6-1 2 0,-3 1-2 16,3-1 1-16,0 0 2 0,0 0 5 0,0 0 3 0,0 0 2 16,0 0-7-16,0 0 8 0,20 0-4 15,-14 0-1-15,4-1-1 0,3-2 7 0,0 2-12 16,1-2 3-16,-1 1-3 0,5 1-1 0,1-1-5 16,-6 2 5-16,0-3 2 0,0 2-3 0,1 0-5 15,-3 1-4-15,-1 0 7 0,1 0 2 0,-3 1-3 0,-2 0-3 16,1 3 2-16,-2-2 1 0,0 3-4 0,-4 0 6 15,2 1-11-15,-3 4 5 0,1-3 4 16,-5 4 1-16,-2 6 1 0,2 1-2 0,-4-3 0 16,2 3 7-16,-2 1 7 0,-1-1-3 0,3-1 7 15,-2 0-6-15,1-3 4 0,0 3-1 0,1-2 1 16,2-5-3-16,0 1 0 0,0 0 1 0,2 0 5 0,0-3-7 16,0 3 3-16,1-1-2 0,-1-5 0 15,0 0 0-15,2 1-5 0,-1-1-4 0,1-1 9 16,0-4-9-16,0 7-3 0,0-4 7 0,0-3-3 15,-2 6 7-15,2-6-11 0,0 4 0 0,0-4-1 16,0 3-1-16,0-3 5 0,0 0-6 0,0 0 0 0,0 0 3 16,-1 4-1-16,1-4-8 0,0 0-19 15,0 0-20-15,0 0-33 0,-1 8-41 0,0-6-51 16,1-2-50-16,-2 7-56 0,1-5-45 0,-2 3-44 16,2 1-38-16,0 0-51 0,1-1-40 0,-1-1-293 15,1 2-851-15,2-2 376 0</inkml:trace>
  <inkml:trace contextRef="#ctx0" brushRef="#br1" timeOffset="170183.23">1994 11131 226 0,'2'4'308'16,"-4"-1"-15"-16,2-3-20 0,-1 6-22 0,1-6-30 16,-2 6-19-16,-1-5-25 0,3-1-38 0,0 0-48 15,-5 3-73-15,5-3-93 0,0 0-90 0,0 0-162 16,0 0-353-16,0 0 156 0</inkml:trace>
  <inkml:trace contextRef="#ctx0" brushRef="#br1" timeOffset="175283.05">6069 10911 131 0,'-3'-3'361'16,"3"3"-17"-16,-1-10-9 0,0 8-19 0,-2-1-7 15,2 0-16-15,1 3 3 0,-3-5-4 0,3 5-10 16,-1-4-11-16,1 4-13 0,0 0-15 0,-5-2-15 15,5 2-17-15,0 0-13 0,0 0-6 0,0 0 0 16,0 0-3-16,6 12-6 0,-3-7-9 0,1 0-7 16,1 4-4-16,0-1-10 0,4 2-2 0,0 1-9 15,0-1-2-15,2-1-9 0,1 1-4 0,-2-3 1 16,4 4 3-16,0-3-15 0,3 1 2 0,-2-4-11 16,4 2-5-16,-5-1-8 0,0-2-8 0,3 0-1 15,2-4-7-15,-5 1-12 0,4-1-1 0,-3-1-3 16,1 0-13-16,-3 1-1 0,-1-3-2 0,1-1-11 15,0 0 3-15,-2-1 4 0,2 1-8 0,-2 0-16 16,-1-3 15-16,-3 0-6 0,1 0 5 0,2 0-6 16,-2 1-6-16,-3-1 4 0,1 2-15 0,2 0-9 15,-3 2 0-15,0 0 0 0,-1 1 0 0,1 0 0 0,3 2 0 16,-8 0 0-16,13 4 0 0,-7 0 0 0,0-2 0 16,6 4 0-16,-2-1 0 0,0 2 0 15,3-1 0-15,-4 0 0 0,5-1 0 0,-2-1 0 16,-1 1 0-16,3-1 0 0,2 0 0 0,-3-1 0 0,-1-1 0 15,2 0 0-15,0-1 0 0,-1-1 0 0,1-2 0 16,0-1 0-16,0 0 0 0,-1-1 0 0,1-1 0 16,1-2 0-16,2-2 0 0,-6 3 0 15,7-5 0-15,-5 0 0 0,1 1 0 0,-4 4 0 0,2-1 0 16,-2 4 0-16,0-1 0 0,1-2 0 0,-1 4 0 16,-4-1 0-16,2 3 0 0,0 1 0 0,-2 1 0 15,5 2 0-15,-2 1 0 0,-1 1 0 0,1 1 0 16,0 0 0-16,0 1 0 0,1-1 0 0,-1 0 0 15,0 0 0-15,0 0 0 0,1 1 0 0,0-2 0 16,-1 0 0-16,4-1 0 0,-4-2 0 0,-1 0 0 16,-2 0 0-16,3-1 0 0,-4 0 0 0,4-2 0 15,0 0 0-15,-1-2 0 0,-2 0 0 0,3 1 0 16,-1-3 0-16,-2 2 0 0,3-3 0 0,0 0 0 16,2 1 0-16,-2 0 0 0,0-1 0 0,1-1 0 15,1 3 0-15,-3-3 0 0,4 2 0 0,-3 0 0 16,0-1 0-16,0 4 0 0,-4-1 0 0,3 0 0 15,-3 1 0-15,0-2 0 0,0 2 0 0,0-1 0 16,-5 2 0-16,8-2 0 0,-8 2 0 0,0 0 0 16,8 0 0-16,-8 0 0 0,0 0 0 0,0 0 0 0,1-4 0 15,-1 4 0-15,0 0 0 0,0 0 0 0,0 0-281 16,0 0-214-16,0 0-99 0,0 0-544 16,0 0-1231-16,-14-7 545 0</inkml:trace>
  <inkml:trace contextRef="#ctx0" brushRef="#br1" timeOffset="176483.2">8922 11077 292 0,'-7'2'369'0,"1"1"-14"0,-1-1 5 16,2-1-10-16,0-1-7 0,1 2-3 16,4-2-7-16,-13 3-4 0,12-2-8 0,1-1-16 15,-5 3-15-15,5-3-12 0,-4 2-19 0,4-2-19 16,0 0-17-16,0 0-24 0,0 0-15 0,0 0-22 0,0 0-12 16,-9 0-20-16,9 0-12 0,0 0-9 15,0 0-15-15,0 0-6 0,0 0-8 0,0 0-20 0,0 0-24 16,0 0-36-16,0 0-40 0,0 0-45 15,0 0-69-15,0 0-50 0,9-10-62 0,-4 7-58 0,-1-1-70 16,9 1-84-16,0-5-264 0,2 4-805 0,4-3 356 16</inkml:trace>
  <inkml:trace contextRef="#ctx0" brushRef="#br1" timeOffset="177033.21">10566 11019 312 0,'0'0'370'0,"0"0"-16"0,0 0 9 16,0 0-23-16,0 0-13 0,-4 6-10 0,4-6-20 15,0 0-16-15,0 0-18 0,0 0-20 0,0 0-17 16,0 0-23-16,0 0-20 0,0 4-16 0,0-4-17 0,0 0-12 16,0 0-10-16,0 0-23 0,0 0-32 15,0 0-31-15,0 0-48 0,0 0-44 0,0 0-54 16,0 0-46-16,0 0-50 0,0 0-77 0,0 0-79 16,0 0-268-16,0 0-675 0,0 0 300 0</inkml:trace>
  <inkml:trace contextRef="#ctx0" brushRef="#br1" timeOffset="179448.8">18097 10896 244 0,'-1'-4'367'0,"1"4"-8"16,-5-7 3-16,4 4-2 0,1 3-3 0,-3-3-1 0,3 3-12 15,0 0-13-15,-1-5-14 0,1 5-14 16,0 0-8-16,0 0-11 0,0 0-7 0,0 0-10 16,0 0-10-16,2 12-7 0,0-5-14 0,0-1-3 15,1 1-16-15,2 5-16 0,-1-1-15 0,1 0-12 0,-1 0-27 16,2 1-10-16,2-1-15 0,-1 2-8 0,1-3-17 16,2 3-2-16,4-2 3 0,-2-3-14 15,3 0 4-15,-6-1-24 0,4-3-3 0,0 3-8 0,-2-3 0 16,3-2-7-16,-1 1-2 0,1-2-9 0,-1-2 3 15,0-1-6-15,1 0 5 0,1-5 0 0,-1 3 0 16,-2-1-1-16,4-3-3 0,-3 1-7 0,2-4-26 16,-2 1 0-16,0 5 0 0,-3-3 0 0,-1 2 0 15,3 0 0-15,-2 1 0 0,0 2 0 0,-2 0 0 16,-1 1 0-16,1 1 0 0,0 2 0 0,-1 0 0 16,2 2 0-16,0 0 0 0,0 3 0 0,1 0 0 15,-1-1 0-15,-2 2 0 0,3 0 0 0,0 0 0 16,0 1 0-16,-1-2 0 0,4 2 0 0,-4-1 0 0,3-3 0 15,-1-1 0-15,1 3 0 0,0-3 0 16,1-1 0-16,0 0 0 0,6-2 0 0,-2-4 0 16,-1 2 0-16,1-5 0 0,-2 4 0 0,3-3 0 15,-4-4 0-15,4 3 0 0,-4-3 0 0,3 2 0 0,-2-2 0 16,2 2 0-16,-7 4 0 0,3-2 0 0,-2 3 0 16,0-1 0-16,0 2 0 0,-2 2 0 15,-1 1 0-15,4 3 0 0,-3-1 0 0,0 4 0 0,-1-2 0 16,2 2 0-16,-5 2 0 0,4-2 0 0,-1 1 0 15,-1 0 0-15,4 0 0 0,-5-1 0 0,4-1 0 16,-2 1 0-16,1-2 0 0,-1-1 0 0,-1-3 0 16,2 4 0-16,-1-4 0 0,3-1 0 0,0-1 0 15,-2-3 0-15,2 2 0 0,1 0 0 0,-1-3 0 16,1-3 0-16,-1 4 0 0,3-7 0 0,0 1 0 16,-1-1 0-16,2 1 0 0,-2-1 0 0,0 4 0 15,-4-1 0-15,1 3 0 0,1-1 0 0,-1 1 0 16,-1 0 0-16,-3 4 0 0,1-2 0 0,0 1 0 15,1 2 0-15,1-2 0 0,-2 2 0 0,2 0 0 0,-1 1 0 16,3 0 0-16,0 0 0 0,0-1 0 16,0 1 0-16,1-1 0 0,-3 0 0 0,2 0 0 15,1 0 0-15,2-1 0 0,-4-1 0 0,2 1 0 16,-1 0 0-16,1-1 0 0,-2-2 0 0,1 1 0 0,-2-1 0 16,2 0 0-16,-2-1 0 0,-3 1 0 0,2 0 0 15,-1 0 0-15,1 0 0 0,-4-1 0 16,0-1 0-16,0 2 0 0,-3-1 0 0,1 0 0 0,0 0-12 15,-4 2-1352-15,2 3-1477 0,-3-14 654 0</inkml:trace>
  <inkml:trace contextRef="#ctx0" brushRef="#br1" timeOffset="182265.37">25819 10982 180 0,'0'0'200'16,"-9"-3"3"-16,9 3-3 0,-9-1-1 0,4 1 6 15,-4-1-4-15,9 1-4 0,-9-1 0 0,9 1-3 16,-9 0 0-16,9 0-5 0,-9 0-3 0,4 1-2 16,5-1 14-16,-9 1 9 0,5 0-15 0,4-1 4 15,-9 4 7-15,3-2 1 0,6-2-2 0,-8 2 4 16,4 0 4-16,1 1 0 0,3-3 2 0,-7 2-3 16,7-2-3-16,-4 3 1 0,4-3-4 0,0 3 3 15,0-3-9-15,-5 4 0 0,5-4-2 0,0 0-7 16,0 0 6-16,14 2-4 0,-5-1 0 0,5-1-15 0,4 1-5 15,5 1-16-15,8-5-11 0,2 3-6 16,4-2-76-16,0 0-61 0,18-1 0 0,0-1 0 16,1-2 0-16,2 4 0 0,-2-4 0 0,2 1 0 15,-2 0 0-15,-1 1 0 0,-3-1 0 0,1 1 0 0,-16 0 0 16,0 2 0-16,-1 0 0 0,-2 0 0 0,-5-1 0 16,1 2 0-16,-10-2 0 0,-3 1 0 15,-3 2 0-15,-5-1 0 0,-1-1 0 0,-3 2 0 0,2-1 0 16,-7 1 0-16,8 0 0 0,-8 0 0 0,5-1 0 15,-5 1 0-15,0 0 0 0,0 0 0 0,0 0 0 16,0 0 0-16,0 0 0 0,-21 2-246 0,15 0-66 16,0 0-29-16,-2 0-17 0,-3 4-19 0,-1-2-20 15,-4 1-20-15,4 0-16 0,-7 0-22 0,2 1-355 16,-4-1-876-16,3 2 387 0</inkml:trace>
  <inkml:trace contextRef="#ctx0" brushRef="#br1" timeOffset="182665.46">25985 11098 159 0,'-32'2'319'0,"5"-2"15"0,-2 1-16 0,7-1-3 15,3-1 14-15,0-2-12 0,1 3 5 0,1-2 2 16,3 3-2-16,4-2-5 0,1 1 2 0,-1 0-2 16,2-1-6-16,8 1-5 0,-13-3-20 0,10 3-9 15,3 0-11-15,-8-1-15 0,8 1-7 0,0 0-11 0,0 0-5 16,0 0-11-16,0 0-7 0,26-3-21 15,-9 3-3-15,4 2-8 0,7-4-12 0,4 4-9 16,1-1-13-16,5-1-10 0,2 0-11 0,14 1-50 0,-2-2-73 16,3 1 0-16,0 1 0 0,0-1 0 15,0-1 0-15,-4 0 0 0,2 2 0 0,-14-2 0 16,1-1 0-16,-5 1 0 0,1 1 0 0,-2-1 0 16,-4 0 0-16,-7 0 0 0,-3 0 0 0,0-1 0 0,-10 1 0 15,4 0 0-15,-5 0 0 0,0 1 0 0,-1-1 0 16,-5 0 0-16,-3 1 0 0,9-2 0 0,-5 1 0 15,-4 1 0-15,7-1 0 0,-7 1 0 0,0 0 0 16,0 0 0-16,0 0 0 0,0 0 0 0,9 1 0 16,-9-1 0-16,0 0 0 0,0 0 0 0,2 4 0 15,-2-4 0-15,1 2 0 0,-1-2 0 0,0 0 0 16,0 0 0-16,0 0 0 0,0 0-248 0,0 0-251 16,0 0-75-16,0 0-112 0,0 0-345 0,7-6-1117 15,-2 0 495-15</inkml:trace>
  <inkml:trace contextRef="#ctx0" brushRef="#br1" timeOffset="182833.17">27167 11128 398 0,'0'0'498'0,"-5"3"20"0,5-3 5 0,-8 2-28 15,8-2-30-15,-3 2-43 0,3-2-36 0,0 0-45 16,0 0-48-16,0 0-63 0,0 0-75 0,0 0-87 0,10-10-100 15,-4 7-113-15,2 2-130 0,1-5-449 0,-3 3-783 16,3-2 346-16</inkml:trace>
  <inkml:trace contextRef="#ctx0" brushRef="#br1" timeOffset="184949.94">1501 11904 213 0,'-4'-1'383'0,"4"1"-4"0,-6-5-6 0,2 3-6 16,3-1 1-16,1 3-7 0,-5-4-10 0,2 2-13 15,3 2-14-15,0 0-14 0,-5-4-20 0,5 4-19 16,-3-2-20-16,3 2-16 0,0 0-11 0,0 0-5 15,0 0-4-15,0 0 1 0,3 11-11 0,2-6-8 16,-2-1 0-16,-1 2-20 0,2 2 5 0,1 0 9 16,3 2-26-16,-3-1-13 0,0 1-12 0,-1 0-4 15,1-1-6-15,-1-1-12 0,1 1 4 0,3 1-7 16,-5-3-5-16,1-2 1 0,-1 0-56 0,0 2-55 16,0-4 0-16,1 2 0 0,-1 0 0 0,0-3 0 15,1 2 0-15,-1-2 0 0,-3-2 0 0,10-1 0 16,0-2 0-16,2-4 0 0,2-2 0 0,9-9 0 15,2-1 0-15,1-5 0 0,10-10 0 0,-3-2 0 16,3-1 0-16,-3 1 0 0,0 0 0 0,-7 8 0 16,-3-1 0-16,0 1 0 0,-1 5 0 0,-3-2 0 15,0 4 0-15,-9 8 0 0,0 0 0 0,-2 3 0 16,-2 0 0-16,0 3 0 0,-3 1 0 0,3 3 0 16,-4-2 0-16,-1 3 0 0,2-4 0 0,-3 6 0 15,0 0 0-15,0 0 0 0,0 0 0 0,2 13 0 16,-4-2 0-16,1-1 0 0,1 6-85 0,-2 4-488 15,4 4-87-15,-6 6-486 0,3 0-1241 0,-5 5 550 16</inkml:trace>
  <inkml:trace contextRef="#ctx0" brushRef="#br1" timeOffset="185865.84">1610 12826 344 0,'-5'-1'430'0,"5"1"-10"16,-4-4-12-16,3 1-14 0,1 3-30 0,0 0-21 0,0 0-8 15,0 0-9-15,2-7-8 0,-2 7-9 0,9 0-16 16,-9 0-11-16,10 3-5 0,-1 2-9 0,2-2-14 16,-1 2-16-16,0 1 4 0,0 1-24 15,3 0-11-15,-3 1-7 0,3 1-8 0,0-1-4 0,0 3-13 16,-2-4-15-16,0 2-4 0,-1-3-3 0,1 0-3 15,-2 0-1-15,2 0 2 0,2-4 5 0,-3 2-65 16,2-3-91-16,1 1 0 0,-2-2 0 16,3-2 0-16,-1-3 0 0,-3 1 0 0,8-3 0 0,-4-3 0 15,4-1 0-15,1-6 0 0,2-1 0 0,-3 0 0 16,1-3 0-16,-3-1 0 0,1 1 0 16,-4 6 0-16,0 0 0 0,-1 0 0 0,0 0 0 0,-2 2 0 15,-1 4 0-15,-3 0 0 0,2 2 0 0,-4 1 0 16,1 0 0-16,-4 1 0 0,3 5 0 0,-4 0 0 15,5-1 0-15,-5 1 0 0,7 8 0 0,-6 2 0 16,0 1-118-16,-1 7-427 0,0 9-76 16,-6 1-531-16,1 3-1247 0,-6 5 553 0</inkml:trace>
  <inkml:trace contextRef="#ctx0" brushRef="#br1" timeOffset="186432.16">1594 13880 369 0,'0'-4'494'16,"-1"0"-3"-16,1 4-18 0,-1-4-15 15,1 4-21-15,-1-5-22 0,1 5-21 0,0 0-37 16,0 0-14-16,0 0-8 0,0 0-2 0,0 0-6 15,7 17-20-15,-5-7-15 0,0 6-22 0,2 3-7 16,0 0-18-16,-2 7-15 0,1-1-16 0,1 0-17 0,-1 2-10 16,3-5-16-16,-4-4-8 0,1 0-2 0,-1-1-3 15,1-5-51-15,2-2-107 0,-2-4 0 16,2 2 0-16,1-3 0 0,-2-2 0 0,5-4 0 16,2-3 0-16,2-6 0 0,9-7 0 0,0-3 0 15,1-2 0-15,-2-4 0 0,9-13 0 0,-4 0 0 0,5 1 0 16,-8-5 0-16,4 4 0 0,-5 9 0 15,2-10 0-15,-1 10 0 0,-5 8 0 0,1-4 0 16,-3 3 0-16,1 1 0 0,-6 7 0 0,0 1 0 16,3 2 0-16,-7 1 0 0,-1 1 0 0,0 1 0 15,-2 4 0-15,0 1 0 0,1-2 0 0,-1 3 0 0,-4-1 0 16,0 4 0-16,5-2 0 0,-5 2 0 0,6 0 0 16,-6 0 0-16,0 0 0 0,3 14 0 15,-6-4-580-15,0 4-689 0,-1-1-1374 0,0 5 607 16</inkml:trace>
  <inkml:trace contextRef="#ctx0" brushRef="#br1" timeOffset="187082.3">1730 14894 44 0,'-13'-11'510'15,"4"1"6"-15,3 0-1 0,-2 1 3 0,0 0-6 0,2 1-5 16,1 3-19-16,2 1-14 0,1 1-45 16,-2 0-5-16,4 3-34 0,-4-4-28 0,4 4-25 15,0 0-15-15,-4 12-16 0,6 1-14 0,-1 6-16 16,0 6-21-16,3-1-18 0,0 0-20 0,1 1-16 16,1 1-142-16,-1-1-59 0,4 0 0 0,2-7 0 15,-1 0 0-15,3 3 0 0,1-5 0 0,-2-3 0 16,5-1 0-16,-2-1 0 0,2-5 0 0,1-1 0 15,0-5 0-15,1 0 0 0,8-8 0 0,1-1 0 16,-4-5 0-16,6-3 0 0,-4-3 0 0,0-6 0 16,0 1 0-16,8-12 0 0,-13 8 0 0,9-11 0 15,1 2 0-15,-12 7 0 0,0 3 0 0,3 3 0 16,-3-2 0-16,-5 3 0 0,1 2 0 0,-4 7 0 16,-1 2 0-16,-2 5 0 0,-2-2 0 0,-1 2 0 15,-1 3 0-15,-4 5 0 0,3-5 0 0,-3 5 0 16,0 0 0-16,0 0 0 0,6 17 0 0,-6-4 0 15,-3 6-372-15,2 10-360 0,-4 0-450 0,-3 4-1279 16,1 1 566-16</inkml:trace>
  <inkml:trace contextRef="#ctx0" brushRef="#br1" timeOffset="188149.36">1862 16245 3497 0,'0'0'308'16,"-8"-2"-53"-16,3 1-9 0,5 1 70 0,-9 0 13 0,4-1-24 15,5 1-34-15,0 0-16 0,-10-1-12 0,10 1 8 16,-6-2 3-16,6 2-2 0,0 0-6 0,0 0-9 16,-6-2-10-16,6 2-16 0,0 0-11 15,0 0-17-15,0 0-78 0,0 0-105 0,0 0 0 16,0 0 0-16,0 0 0 0,0 0 0 0,0 0 0 15,-4 5 0-15,4-5 0 0,0 0 0 0,0 0 0 16,0 0 0-16,0 0 0 0,3 6 0 0,-3-6 0 0,0 0 0 16,1 5 0-16,-1-5 0 0,3 3 0 0,-3-3 0 15,2 4 0-15,-2-4 0 0,0 0 0 16,0 0 0-16,0 0 0 0,0 0 0 0,0 0 0 16,0 3 0-16,0-3 0 0,0 0 0 0,0 0 0 15,0 0 0-15,0 0 0 0,0 0 0 0,0 0 0 16,0 0 0-16,-6-15 0 0,3 11 0 0,1 1 0 15,-1-1 0-15,-1-2 0 0,3 2 0 0,-2 1 0 16,3 3 0-16,-2-4 0 0,2 4 0 0,-3-3 0 16,3 3 0-16,-2-4 0 0,2 4 0 0,-2-4 0 15,2 4 0-15,0 0 0 0,0 0 0 0,-2-3 0 16,2 3 0-16,0 0 0 0,0 0 0 0,0 0 0 16,0 0 0-16,0 0 0 0,0 0 0 0,-3-5 0 15,3 5 0-15,0 0 0 0,0 0 0 0,0 0 0 16,0 0 0-16,0 0 0 0,0 0 0 0,0 0 0 15,0 0 0-15,0 0 0 0,0 0 0 0,0 0 0 16,0 0 0-16,0 0 0 0,0 0 0 0,0 0 0 16,0 0 0-16,0 0 0 0,0 0 0 0,0 0 0 15,-4-1 0-15,4 1 0 0,0 0 0 0,0 0 0 16,0 0 0-16,0 0 0 0,0 0 0 0,-6-1 0 16,6 1 0-16,0 0 0 0,0 0 0 0,0 0 0 15,0 0 0-15,0 0 0 0,0 0 0 0,0 0 0 16,-5-3 0-16,5 3 0 0,0 0 0 0,0 0 0 15,0 0 0-15,0 0 0 0,0 0 0 0,-5-5 0 16,5 5 0-16,0 0 0 0,0 0 0 0,0 0 0 16,0 0 0-16,0 0 0 0,0 0 0 0,6 12 0 15,-2-7 0-15,-1 1 0 0,-2 0 0 0,1-1 0 16,1 1 0-16,0 1 0 0,0-1 0 0,1 4 0 16,1-1 0-16,-1 0 0 0,4 0 0 0,-3 2 0 15,1 0 0-15,2 1 0 0,-2-1 0 0,1-2 0 16,-1 1 0-16,1 1 0 0,0 0 0 0,2-4 0 15,-5 1 0-15,5 1 0 0,-3-2 0 0,-2-1 0 16,3-3 0-16,-1 1 0 0,-1-1 0 0,3-1 0 16,-8-2 0-16,20-4 0 0,-7-2 0 0,1-6 0 15,9-5 0-15,-2-5 0 0,4-2 0 16,1-5 0-16,6-9 0 0,-2 2 0 0,-4 8 0 16,3-9 0-16,2-3 0 0,-12 12 0 0,3 1 0 15,1 4 0-15,-4 2 0 0,0-1 0 0,-1 2 0 0,-8 6 0 16,-1 5 0-16,-1 0 0 0,-2 2 0 0,2 2 0 15,-4-1 0-15,-3 2 0 0,-1 4 0 0,9-8 0 16,-9 8 0-16,0 0 0 0,5-2 0 16,-5 2 0-16,0 0 0 0,0 0 0 0,0 0 0 15,0 0 0-15,0 0 0 0,3 19 0 0,-1-12-55 16,-2 1-574-16,0 3-623 0,4-2-1355 0,0 0 600 16</inkml:trace>
  <inkml:trace contextRef="#ctx0" brushRef="#br1" timeOffset="191699.69">24639 8874 156 0,'-3'-10'319'0,"-1"1"0"0,0-2-3 0,3 2 7 15,-1-1 8-15,0 0 2 0,2 3 14 0,-4 0-6 16,4 2-4-16,0 3-4 0,0-4-7 0,0 6-11 0,4-7-15 16,-4 4-18-16,0 3-15 0,0 0-5 0,0 0-6 15,0 0-4-15,6 8-7 0,-3 0-11 16,-1 0-7-16,0 2-22 0,0 2-9 0,1-1-11 16,-3 2-14-16,2 2-9 0,5 1-13 0,-5-4-9 0,4 3-3 15,-3-5-11-15,2-1 10 0,-1 1 4 0,1 0-117 16,0-5-23-16,3-1 0 0,-2 0 0 0,3-1 0 15,0-2 0-15,8-2 0 0,2-6 0 0,0 3 0 16,9-7 0-16,-2-1 0 0,1 0 0 0,-1-4 0 16,5 0 0-16,-8-3 0 0,7 1 0 0,-6-3 0 15,1 2 0-15,0-1 0 0,-2 4 0 0,-3-1 0 16,-2 5 0-16,-6 0 0 0,0 4 0 0,-3 1 0 16,0 0 0-16,-2 1 0 0,0 2 0 0,-3 2 0 15,1 2 0-15,-5 0 0 0,9 6 0 0,-9 1 0 16,4 5 0-16,-4-1 0 0,0 7-180 0,-1 11-352 15,-7-5-83-15,2 6-529 0,-1 0-1240 0,-3 0 549 16</inkml:trace>
  <inkml:trace contextRef="#ctx0" brushRef="#br1" timeOffset="201798.78">26254 9132 118 0,'-3'-3'267'0,"-1"-4"-25"0,0 3-14 0,4 0-11 15,-1-3-12-15,-3 1-8 0,0 0-7 0,-1-1-10 16,4 1 3-16,-2-2-9 0,-3-1-6 0,2 2-5 16,-1-3-1-16,-3 1-6 0,3-1 1 0,-4 0-2 15,2 1-1-15,0-1-7 0,-2 0-8 0,-1 1-8 16,2-1 1-16,-4 1-3 0,0 0-2 0,3 2-28 15,-1-1-3-15,-4-3-3 0,2 5 0 0,1 0-9 16,-2 0 2-16,-1-2-6 0,-4 3-1 0,3 1-2 16,-2-2-1-16,3 3-5 0,-4 0-3 0,1 2-2 15,-2-2 0-15,2 3-1 0,0 0-1 0,-1 0-3 16,-1 2-2-16,1 0 4 0,-2-1 1 0,-1 0-1 16,2 6 4-16,-3-3 1 0,1 2 1 0,1 1 4 15,0 0-5-15,1 1 0 0,-7 2 5 0,2 1 0 0,5-1 0 16,2 2 4-16,-6 3-8 0,4-6 3 15,-3 8-6-15,-1 0 6 0,3 0-5 0,1 3 0 16,3-5 0-16,5 0-4 0,-7 6 2 0,4 1 2 16,0 0 4-16,2 2-4 0,-2-1 2 0,5 2 14 0,3-1-9 15,-2 0-6-15,-1 1-5 0,6 0 0 16,-1 1 5-16,1-2-7 0,-1 1-4 0,4-2-8 16,0 4 2-16,0-4 2 0,1 4-5 0,-1-8-8 15,4 5 2-15,0-4-2 0,0 0-5 0,2 4-24 0,-1 2-11 16,2-7 0-16,-1-1 0 0,1 0 0 15,0 1 0-15,-2 0 0 0,6 3 0 0,-5-2 0 16,4-4 0-16,-1 2 0 0,3-1 0 0,-2-2 0 0,3 1 0 16,1-1 0-16,-3 0 0 0,3-2 0 0,6 5 0 15,-3-5 0-15,-4 1 0 0,5-1 0 0,-4-4 0 16,0 3 0-16,4-2 0 0,-1-1 0 0,-1 0 0 16,1-1 0-16,-2-1 0 0,3 0 0 0,0 0 0 15,-1-2 0-15,-1 2 0 0,2-3 0 0,1 1 0 16,-2 2 0-16,2-3 0 0,-2-3 0 0,1 3 0 15,1-1 0-15,-3 0 0 0,0-2 0 0,0-1 0 16,2 0 0-16,-4 2 0 0,4-4 0 0,0 2 0 16,0 0 0-16,-3-1 0 0,-1-1 0 0,-1-2 0 15,6 0 0-15,-1 1 0 0,1-4 0 0,0 2 0 16,-3-1 0-16,2 1 0 0,-3 0 0 0,2-2 0 16,-1-1 0-16,-2 4 0 0,-2-3 0 0,3-2 0 15,-1 1 0-15,0-3 0 0,-3 4 0 0,0 0 0 16,4-6 0-16,-2 1 0 0,1 0 0 0,-1-1 0 15,1 2 0-15,-2-3 0 0,-1 1 0 0,2 1 0 0,-2-3 0 16,1 1 0-16,-1 0 0 0,-3-2 0 0,1 2 0 16,1-1 0-16,-2 1 0 0,1-2 0 15,-4 2 0-15,1-2 0 0,1 1 0 0,-3-1 0 0,1 0 0 16,-1 0 0-16,-2 0 0 0,2-4 0 0,-3 1 0 16,2-1 0-16,-2 2 0 0,0-7 0 15,-2 6 0-15,0-7 0 0,1-1 0 0,-5 1 0 16,2-2 0-16,1 2 0 0,-5-1 0 0,2 1 0 0,0-2 0 15,0 0 0-15,0 0 0 0,-2 0 0 0,-2 3 0 16,0 1 0-16,2 0 0 0,-3 5 0 0,3 1 0 16,-2 4 0-16,2-3 0 0,-4 1 0 0,-5 1 0 15,2 1 0-15,-3 2 0 0,0 0 0 0,1 3 0 16,-2-2 0-16,-4 2 0 0,-2 0 0 0,-3 4 0 16,-4 4 0-16,3 1 0 0,0 0 0 0,-8 3-605 15,-1 1-660-15,7 4-1369 0,-5 2 605 0</inkml:trace>
  <inkml:trace contextRef="#ctx0" brushRef="#br1" timeOffset="203082.66">26206 11287 272 0,'-1'-5'277'0,"-3"-1"-8"0,0 0-9 0,-1 1-3 15,0 1-15-15,1-2-9 0,-1 2-2 0,-3 0-11 16,3 1-13-16,-4-1 9 0,0-2-9 0,0 2-1 16,-2 1-6-16,0-2-11 0,0 0 6 0,-3 3-15 15,1-2-5-15,-2 1-8 0,-3-2-9 0,-2 2-3 16,-10 1 0-16,10 1-12 0,-9 2-2 0,2-1-3 15,-3 3-3-15,0 4-10 0,-1-1-3 0,0 2-2 16,-2 0-4-16,-3 1 2 0,3 0-7 0,0 5-8 16,-2 0 3-16,2 2-7 0,-3-1 1 0,8 3-5 15,-2 4 2-15,1-3 1 0,4 0-4 0,-1 1 0 16,3 5 6-16,3-1 1 0,-2 1-2 0,4-1-9 16,2 3 11-16,3 0-9 0,0 1-7 0,2-2 3 15,0 3-1-15,2 1-3 0,2 0-4 0,2 2-4 16,-1 2 0-16,5-3-4 0,1 2-12 0,-1 0 2 15,2 0-50-15,0-3-12 0,1 1 0 0,2-1 0 16,-1-2 0-16,3 1 0 0,1-1 0 0,-1-2 0 16,5 3 0-16,-1-2 0 0,0-5 0 0,4 5 0 0,2-1 0 15,0-3 0-15,2 1 0 0,-4-4 0 0,7 2 0 16,-3-3 0-16,5-2 0 0,-2 0 0 16,2-3 0-16,-1-1 0 0,-3-3 0 0,8 1 0 0,-8-4 0 15,2 2 0-15,4-1 0 0,-4-1 0 0,-1-2 0 16,10 1 0-16,-9-3 0 0,7 1 0 0,-5-3 0 15,4 3 0-15,-4-4 0 0,5 0 0 16,-6 0 0-16,7-1 0 0,-2-3 0 0,1-1 0 0,2 2 0 16,-10-2 0-16,8 0 0 0,-6-1 0 0,6-2 0 15,-1 1 0-15,-1-2 0 0,-5 2 0 0,2-4 0 16,5 0 0-16,-11 2 0 0,7-5 0 0,2-1 0 16,-1 1 0-16,-2-3 0 0,1 0 0 0,-4-2 0 15,0-2 0-15,2-1 0 0,-4 0 0 0,1-3 0 16,-5 0 0-16,4-3 0 0,-4 0 0 0,-1-1 0 15,0-2 0-15,-3-1 0 0,-1-1 0 0,1-2 0 16,-2 1 0-16,-4-14 0 0,-3 13 0 0,0-11 0 16,-3 11 0-16,-2-1 0 0,-4-12 0 0,-2 16 0 15,0-1 0-15,-11-11 0 0,5 13 0 0,-5-1 0 16,-1 3 0-16,-1 0 0 0,-14-3 0 0,10 6 0 16,-2 6 0-16,-2 1 0 0,-2-3 0 0,1 9 0 15,-2 2 0-15,-5 3 0 0,4 2 0 0,-4 1 0 16,-2 9 0-16,4-2-29 0,0 6-501 0,3 3-103 0,2 4-534 15,2-1-1263-15,6 2 558 0</inkml:trace>
  <inkml:trace contextRef="#ctx0" brushRef="#br1" timeOffset="204266.29">26167 14636 252 0,'-9'-4'302'0,"2"2"-21"0,-2-4-16 15,-3 6-13-15,1-4-10 0,0 4 1 0,-7-2-17 16,6 1-3-16,-5-1-9 0,4 2-4 0,-5-1-9 0,1 2 2 16,-2 3-5-16,-4 1 0 0,3 0 1 15,-7 0 0-15,0 3-2 0,1-1 4 0,6 2-7 16,-4-1-2-16,-6 2-11 0,11-1-6 0,-6 2-6 16,-1 1-6-16,3 2-8 0,0 2-3 0,6-4-8 15,1 1-4-15,-2-1-5 0,1 7-3 0,1 1-4 0,5-4-8 16,-3 1-9-16,3 9-7 0,-1-4 0 15,2 6-3-15,-1-4-1 0,4 1-12 0,3 0-3 16,-1 1 9-16,2 1-18 0,3 2-4 0,0-3 0 0,-2-1-4 16,7 2-7-16,2-1 0 0,-2-2-14 0,5 4-4 15,-1-5-5-15,6 1-2 0,-2 0 0 16,2-1-2-16,1-2-3 0,0 1-5 0,1-2-4 16,3-2-2-16,1 1-3 0,-6-5 5 0,7 1 14 0,2-1-1 15,-8-4 8-15,9 2-21 0,-6-1-22 0,-1-4 0 16,4 1 0-16,5 0 0 0,-7-4 0 0,6 2 0 15,-5 1 0-15,1-4 0 0,0-1 0 16,-3-2 0-16,3 2 0 0,-3-2 0 0,0 0 0 16,3-1 0-16,5-7 0 0,-7 7 0 0,2-5 0 0,0 0 0 15,3-2 0-15,-3-1 0 0,7-3 0 0,-2 2 0 16,-3-4 0-16,2-4 0 0,-3 2 0 0,1-6 0 16,-3 2 0-16,-1-5 0 0,2-2 0 0,-3-3 0 15,-5-1 0-15,7-13 0 0,-10 11 0 0,2-16 0 16,-5 3 0-16,-6-1 0 0,1-2 0 0,-7-1 0 15,-1 2 0-15,-7 13 0 0,-3-9 0 0,-11 4 0 16,3 12 0-16,-14-4 0 0,-4 5 0 0,7 12 0 16,-3 3 0-16,-13 0 0 0,-2 5 0 0,0 10 0 15,-3 7-195-15,6 1-193 0,-4 2-102 0,19 2-121 16,-10 10-474-16,3 1-1175 0,13-5 520 0</inkml:trace>
  <inkml:trace contextRef="#ctx0" brushRef="#br1" timeOffset="205115.27">26250 15830 317 0,'-13'-11'307'0,"1"4"-16"0,1-1-18 15,-6-2-1-15,3 2-5 0,-4 1-9 0,6 1-11 16,-3 2-31-16,-2-3 5 0,2 3-1 0,-1 0 4 15,-2 2-13-15,-1 2 7 0,-3 0-4 0,4 2-4 0,-3 1-1 16,-8 4-6-16,5 2-8 0,-5 2-7 0,3 2-3 16,-2 2-4-16,1 2-3 0,0 1-10 0,1 5-4 15,0-5-7-15,-1 2-7 0,5-2-3 16,-1 5-4-16,4 1-8 0,3 1-8 0,-1-1-2 16,4 3-10-16,2 0-4 0,3 1-4 0,0-2-4 0,6 2-11 15,-1 1 6-15,3-1-7 0,0-2-8 0,5 3-9 16,-2-1-1-16,2 0-8 0,3 1-4 15,-1-1-4-15,5-1-5 0,1 0-1 0,2 0-7 16,-3-3 0-16,4 1 3 0,1-2-5 0,4 0-12 0,-1-4 6 16,4 2-6-16,0-1 0 0,-1-3-2 15,7-5-22-15,-4 1-6 0,5-1 0 0,-2-2 0 0,0-2 0 16,1-3 0-16,-2 2 0 0,3-1 0 0,-3-2 0 16,-6-3 0-16,7 0 0 0,-1 0 0 15,-6-1 0-15,1-1 0 0,-1 0 0 0,-2-4 0 16,11-1 0-16,0-1 0 0,-3-2 0 0,-4-1 0 15,2-1 0-15,-1-1 0 0,-2-4 0 0,0 1 0 0,0-3 0 16,-1 0 0-16,-3-4 0 0,-2-1 0 0,1-2 0 16,-3-4 0-16,0 0 0 0,-3-2 0 0,-1-2 0 15,2-12 0-15,-4 0 0 0,-3 10 0 16,-1-12 0-16,-1 3 0 0,0-4 0 0,-5 15 0 16,-2 1 0-16,-4-2 0 0,-3 2 0 0,-1 0 0 15,-3 5 0-15,-6-1 0 0,1 3 0 0,-4 1 0 0,-1 1 0 16,-5 2 0-16,2 2 0 0,-5 4 0 0,2 1 0 15,0 0 0-15,1 2 0 0,1 2 0 16,7 2 0-16,2 5 0 0,8 0 0 0,-1 1-190 16,7 1-268-16,5 1-86 0,0 0-103 0,0 0-412 15,0 0-1147-15,0 0 507 0</inkml:trace>
  <inkml:trace contextRef="#ctx0" brushRef="#br1" timeOffset="205283.18">27224 15615 4767 0,'9'-3'171'0,"-4"-1"94"16,-2 0-34-16,-3-2 41 0,0 2-34 0,0-2-62 15,-3 2-51-15,-1 0-72 0,-1 1-79 0,0-1-85 16,-1 2-136-16,-4-1-187 0,3 0-480 0,-4 1-989 16,2-3 437-16</inkml:trace>
  <inkml:trace contextRef="#ctx0" brushRef="#br1" timeOffset="212233.09">2644 15043 215 0,'0'0'330'0,"0"0"-14"0,0 0-15 0,0 0-13 15,0 0-25-15,0 0 1 0,0 0-14 0,0 0-14 16,4-16-8-16,-2 12-19 0,1-3-15 16,-1 0-8-16,0 2 1 0,4-3-14 0,-1 2-11 15,-3-1-7-15,1 1-10 0,1 1-1 0,0-1-4 16,-4 0-7-16,1 1-5 0,-1 1-3 0,3-2-4 16,-3 2-11-16,1 0 0 0,0 0-10 0,-1 4-4 0,2-7-2 15,-2 7-7-15,1-3-10 0,-1 3-6 16,0 0-5-16,-1-5-9 0,1 5-5 0,0 0-3 15,0-6-8-15,0 6-18 0,0 0-30 0,0 0-36 16,0 0-61-16,0 0-89 0,0 0-85 0,0 0-93 16,0 0-451-16,-3 14-890 0,0-4 394 0</inkml:trace>
  <inkml:trace contextRef="#ctx0" brushRef="#br1" timeOffset="213116.36">2871 16745 2245 0,'0'0'108'0,"0"0"42"16,0 0-42-16,0 0 1 0,0 0 5 0,0 0-4 15,0 0-14-15,0 0-11 0,0 0 2 0,0 0 1 16,0 0 0-16,0 0-2 0,0 0-2 0,0 0-3 15,0 0-3-15,0 0 3 0,10-6 3 0,-8 4 5 16,-2 2 3-16,6-4 12 0,-3 0-9 0,0-1 3 16,0 2 7-16,1 0-6 0,-2-1-1 0,1-1 7 15,1 0-4-15,-2 2-4 0,0-1-3 0,-1 0 1 16,-1 4-7-16,1-5 0 0,0 3-5 0,2 0-7 16,-3 2-3-16,0 0-7 0,3-5-8 0,-3 5-7 15,0 0-2-15,1-4-9 0,-1 4-5 0,0 0-1 16,0 0-7-16,0 0-5 0,0 0-8 0,0 0-18 15,0 0-10-15,0 0-16 0,0 0-18 16,0 0-19-16,0 0-27 0,8 9-18 0,-6-7-55 0,-1 3-53 16,2-1-68-16,-3-4-88 0,1 11-381 0,3-4-819 15,-3-1 363-15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0:48:03.295"/>
    </inkml:context>
    <inkml:brush xml:id="br0">
      <inkml:brushProperty name="width" value="0.05292" units="cm"/>
      <inkml:brushProperty name="height" value="0.05292" units="cm"/>
      <inkml:brushProperty name="color" value="#0070C0"/>
    </inkml:brush>
  </inkml:definitions>
  <inkml:trace contextRef="#ctx0" brushRef="#br0">3928 4955 207 0,'0'-12'427'0,"-2"-1"4"16,2 1 3-16,0 2-4 0,-3 2-1 0,3 0-6 0,-1 4-15 15,1-1-30-15,0 2-35 0,0 3-25 16,0 0-13-16,0 0-4 0,-9 13-4 0,4 3-11 15,-2 8-11-15,-3 6-8 0,5 2-5 0,-4 5-22 16,0 9 0-16,-1 1-14 0,-3 2-15 0,0 0-12 16,3-1-10-16,-3-2-17 0,3-11-14 0,1 0-12 15,1-2-11-15,2-3-81 0,-2-1-54 0,2-2 0 16,0-8 0-16,0-2 0 0,4-6 0 0,1-2 0 16,-1-3 0-16,1 0 0 0,-3-1 0 0,4-3 0 15,0-2 0-15,0 0 0 0,5-19 0 0,-1 1 0 16,0-9 0-16,0-4 0 0,2-15 0 0,-1-3 0 0,3-2 0 15,-2 0 0-15,0-4 0 0,-1-3 0 0,0 3 0 16,-1 1 0-16,-1 5 0 0,2 15 0 16,-2 1 0-16,2 9 0 0,-4 8 0 0,2 5 0 15,-3 1 0-15,1 3 0 0,-1 1 0 0,4 3 0 16,-4 3 0-16,9 9 0 0,-4 1 0 0,4 6 0 0,4 7 0 16,1 2 0-16,0 4 0 0,3 0 0 0,-3-2 0 15,5 4 0-15,-1 0 0 0,0 1 0 0,1-2 0 16,8 11 0-16,-11-13 0 0,6 3 0 15,-4-4 0-15,-3 4 0 0,6-3 0 0,-6-3 0 16,2 0 0-16,-3-2 0 0,0-2 0 0,-5-4 0 0,0-2 0 16,0 0 0-16,-2-6 0 0,-2-1 0 0,-1-2 0 15,0-1 0-15,0-1 0 0,-1-1 0 0,-3-3 0 16,0 0 0-16,0 0 0 0,-3-21-219 16,-4 4-333-16,-2 1-67 0,-4-12-52 0,0 4-351 15,-5 0-1107-15,-1 4 489 0</inkml:trace>
  <inkml:trace contextRef="#ctx0" brushRef="#br0" timeOffset="179.84">3933 5328 245 0,'-19'8'249'0,"-4"-1"21"0,0 3 7 0,1-2 32 0,4-1 40 16,8-2 23-16,-1-3 7 0,-1 0-1 15,6 2-6-15,1-3-11 0,1 2-11 0,0-2-16 16,4-1-10-16,0 0 9 0,0 0 4 0,0 0-18 16,0 0-9-16,0 0-32 0,0 0-24 0,29-10-23 0,-16 5-20 15,0 0-28-15,6-2-28 0,-5 0-55 16,4 0-62-16,0-2-47 0,-4-1-67 0,6 1-81 15,-3 1-86-15,2 1-83 0,-6 1-97 0,6 0-114 16,-10-2-388-16,5 4-1002 0,-1-1 444 0</inkml:trace>
  <inkml:trace contextRef="#ctx0" brushRef="#br0" timeOffset="779.59">4034 4693 13 0,'-14'-12'434'0,"0"-2"-7"0,-1 2-20 0,-1 2-3 15,0 0-14-15,-2 1-5 0,0 0-22 0,0 3-15 16,-1 2-6-16,1 3-16 0,-5 2-12 0,-4-1-10 15,-3 8-9-15,0 2-6 0,1 7-12 0,-2 2-8 16,-6 11-12-16,1 3-8 0,-2 3-8 0,3 5 4 16,5 3-16-16,4-3-6 0,2 3-21 0,2 1-6 15,9 1-6-15,2 0-11 0,3-11-12 0,3 15-9 16,5-3-90-16,1-2-68 0,7 2 0 0,-3 1 0 0,9-3 0 16,0-1 0-16,0-11 0 0,8 10 0 15,4-4 0-15,0 0 0 0,4 0 0 0,-7-10 0 16,4-4 0-16,7 9 0 0,-6-11 0 0,-1 2 0 15,1-5 0-15,2-2 0 0,-1-1 0 0,3-1 0 16,-3-1 0-16,6-2 0 0,1-4 0 0,1-1 0 0,2-3 0 16,-2 0 0-16,-1-2 0 0,4-4 0 15,-2-1 0-15,-2-4 0 0,2-1 0 0,3-4 0 16,-5-1 0-16,1-3 0 0,11-5 0 0,-16 2 0 16,2-2 0-16,-4-2 0 0,0-3 0 0,-2 2 0 0,-5-3 0 15,4-2 0-15,-3 1 0 0,-4-4 0 0,-2 1 0 16,2 0 0-16,-8-3 0 0,1 1 0 15,1-13 0-15,-4 0 0 0,-5 9 0 0,-1-13 0 16,-5-1 0-16,1 0 0 0,-9-2 0 0,-4-2 0 16,-1-1 0-16,-5-3 0 0,-3 2 0 0,-4 2 0 0,-3 1 0 15,-14-19 0-15,11 29 0 0,-5 3 0 16,-3 8 0-16,-4 4 0 0,-6 3 0 0,-3 7 0 16,0 4 0-16,-7 8 0 0,-3 3 0 0,3 8 0 15,4 3 0-15,3 3 0 0,3 6 0 0,3 4 0 16,19-5 0-16,1 7 0 0,3 2-600 0,4-1-666 0,4 0-1370 15,10-6 606-15</inkml:trace>
  <inkml:trace contextRef="#ctx0" brushRef="#br0" timeOffset="1962.25">7757 5106 323 0,'1'-6'538'16,"1"0"21"-16,0-1 22 0,-2 1-10 0,1 2-19 15,2 0-24-15,-2-2-22 0,2 0-21 0,-3 6-42 16,1-4-30-16,-1 1-38 0,0 3-32 0,0 0-1 15,4 10-16-15,1 0-23 0,-4 4-17 0,3 5-12 16,-4 8-16-16,5 3-73 0,-1-3-185 0,-1 5 0 16,-1 2 0-16,5 12 0 0,-5-14 0 0,2 2 0 15,0-4 0-15,-3 0 0 0,4-1 0 0,-2 1 0 16,-2-5 0-16,-1-6 0 0,3-2 0 0,-3 0 0 16,1-6 0-16,-1 0 0 0,-1-4 0 0,1-2 0 15,0 2 0-15,0-5 0 0,0-2 0 0,0 0 0 16,0 0 0-16,-12-13 0 0,8 1 0 0,-1-5 0 15,-5-1 0-15,5-11 0 0,-3-2 0 0,-2-4 0 16,1-14 0-16,1 0 0 0,3 0 0 0,0 13 0 16,-3-12 0-16,5 14 0 0,0 3 0 0,-1 1 0 15,-1 4 0-15,4 6 0 0,-1 4 0 0,2 0 0 16,0 0 0-16,-1 6 0 0,4 1 0 0,-1 0 0 16,2 2 0-16,0 0 0 0,2 3 0 0,3 0 0 15,4-1 0-15,0 3 0 0,6-1 0 0,0 3 0 16,2 3 0-16,0 1 0 0,1 2 0 0,5 2 0 15,-3 2 0-15,-6-1 0 0,1 1 0 0,-6 1 0 16,0 2 0-16,-3-1 0 0,-2 3 0 0,-4-3 0 16,-4 6 0-16,0 0 0 0,-7 5 0 0,-2-4 0 15,-5 2 0-15,1 2 0 0,-2-1 0 0,-2-1 0 16,5-6 0-16,0 0 0 0,2-2 0 0,-4 0 0 16,5-3 0-16,2-1 0 0,1-1 0 0,4-2 0 15,0 1 0-15,1-3 0 0,1 1 0 0,3-1 0 16,3-1 0-16,0 0 0 0,6-2 0 0,-1-1 0 0,6-1 0 15,2 0 0-15,0-2 0 0,3 2 0 16,0-3 0-16,6 3 0 0,-1-2 0 0,-8 3 0 16,3-1 0-16,-1 1 0 0,1 3 0 0,1-2 0 15,0 1 0-15,-5 3 0 0,0 1 0 0,1 2 0 0,-10 0 0 16,4-1 0-16,-3 2 0 0,2 1 0 0,-6 1 0 16,-3-2 0-16,-1 4 0 0,-3 0 0 0,-4 2 0 15,-3 1 0-15,-6-2 0 0,0 6 0 16,0-6 0-16,-8 4 0 0,-1 0 0 0,1 0 0 15,-1-1 0-15,-1-1 0 0,-3-2 0 0,3-2 0 0,6-2 0 16,-1-2 0-16,1-2 0 0,0 1 0 0,4-4 0 16,5-2 0-16,-4-2-280 0,7-2-437 0,-3-3-482 15,1-1-1300-15,4-2 576 0</inkml:trace>
  <inkml:trace contextRef="#ctx0" brushRef="#br0" timeOffset="2529.36">8038 4747 375 0,'-23'-15'433'0,"8"3"-17"0,-6 2-13 0,1 2-23 15,-6-1-19-15,6 4-18 0,-2 3-10 0,-6 3-4 16,8 1-13-16,-10 8-7 0,3-2-5 0,3 6-10 15,-3 0-11-15,3 7-2 0,0 3-5 0,1 1-9 16,-2 5-7-16,-4 8-4 0,1 3-5 0,10-10-9 16,-5 11-4-16,5-9-12 0,-4 8-17 0,3 3 4 15,6-9-6-15,2-1-7 0,-2 15-19 0,7-4-176 16,-1 1-5-16,5-9 0 0,2-1 0 0,-1 11 0 16,4-11 0-16,7 10 0 0,-2-13 0 0,5 2 0 15,4-3 0-15,-2 2 0 0,4-5 0 0,2-2 0 16,0 1 0-16,4-1 0 0,-1 0 0 0,3-5 0 15,-1-1 0-15,-1-3 0 0,4 0 0 0,2-3 0 16,1 0 0-16,1-2 0 0,-1-2 0 0,0-3 0 16,1 1 0-16,0-4 0 0,2-3 0 0,-6-2 0 15,2 0 0-15,1-1 0 0,1-4 0 0,-1-3 0 16,-2 1 0-16,0-3 0 0,2-2 0 0,-5 0 0 16,4-1 0-16,-5-3 0 0,-2 1 0 0,1-4 0 15,-2-2 0-15,-3-2 0 0,2-1 0 0,-4-2 0 16,4-3 0-16,-4-1 0 0,-3-1 0 0,-5-4 0 15,4-11 0-15,-5 2 0 0,-2 9 0 0,-3-14 0 16,-3 14 0-16,-4-14 0 0,-4-1 0 0,-4 4 0 16,-3-1 0-16,-6 1 0 0,1 5 0 0,-4-3 0 15,-4 3 0-15,0-1 0 0,-9 6 0 0,-3 2 0 16,-1 3 0-16,-3 5 0 0,8 8 0 0,-15 1 0 16,13 6 0-16,-2 5 0 0,-15 2 0 0,0 6 0 15,4 5 0-15,11 1 0 0,-15 3 0 0,4 5 0 16,4 4 0-16,0 5-669 0,0-5-585 0,-1 2-1358 0,0-1 601 15</inkml:trace>
  <inkml:trace contextRef="#ctx0" brushRef="#br0" timeOffset="3562.71">4234 5946 5 0,'2'-5'248'0,"-2"5"19"0,1-5-7 0,1 1 1 16,-2 4 0-16,3-5 8 0,-3 5 4 0,2-3-3 16,-2 3 1-16,0 0-7 0,0 0-24 0,-2-5-10 15,2 5-24-15,0 0-11 0,0 0-9 0,0 0 14 16,4 13-6-16,0-1 6 0,-3 4-7 0,1 3 5 0,4 11-6 16,-5 17 5-16,3 3 4 0,1 3 3 15,-1 7-18-15,0 26 4 0,1 1-5 0,-1 0-14 16,0-2 0-16,1 0-13 0,-3 1-6 0,6 4 4 15,0-1-7-15,-3-5 0 0,5 0 5 0,-5-24 4 0,7 23 3 16,-7-26-7-16,5 2-7 0,-4 0-1 0,3-4-27 16,-2 3-119-16,4 1 0 0,-4-2 0 0,0-5 0 15,1-5 0-15,0-1 0 0,-6-13 0 16,2 0 0-16,-1-3 0 0,-1-2 0 0,1-4 0 16,-2-4 0-16,0-2 0 0,-1-3 0 0,2-4 0 0,-1-3 0 15,-1 0 0-15,0-3 0 0,0-1 0 0,1-1 0 16,-1-3 0-16,0 0 0 0,0 0 0 0,-8-12 0 15,6 6 0-15,-2-4-319 0,1 6-201 16,2 1-66-16,1 3-542 0,-2-2-1222 0,2 2 541 0</inkml:trace>
  <inkml:trace contextRef="#ctx0" brushRef="#br0" timeOffset="4178.64">4479 8347 493 0,'-4'2'523'0,"4"-2"-6"0,0 0-15 15,-8 1-24-15,7 2-18 0,1-3-15 0,-4 7-14 16,2 1-17-16,0-1-4 0,2 4-26 0,0 7-12 16,2 0-15-16,-1 1-14 0,0 1-10 0,3 9-15 15,-3-2-13-15,2 0-16 0,-2 1-22 0,3-1-24 16,-3 2-21-16,2-3-137 0,2 3-85 0,0-4 0 15,-4-1 0-15,2-3 0 0,2 4 0 0,-1-8 0 16,-3-3 0-16,3-3 0 0,-3 1 0 0,2-2 0 16,-3-3 0-16,2-2 0 0,-2-1 0 0,3-1 0 15,-3-3 0-15,0 0 0 0,0 0 0 0,-9-22 0 16,4 4-158-16,-3-8-263 0,3-5-35 0,-5-1-19 16,0-13-6-16,-4-6 3 0,0 4 28 0,3-4 47 15,-1 1 48-15,4 15 71 0,3-1 77 0,-2 7 65 16,2 0 61-16,-1 10 58 0,2 1 58 0,0 1 68 15,2 7 49-15,-2 0 44 0,0 3 46 0,4 0 21 16,-1 4 10-16,-2-1 2 0,1 1 6 0,-1-1-19 16,3 4 4-16,0 0 2 0,0 0 6 0,0 0-1 15,0 0-8-15,4 12-7 0,-2-7-5 0,5 4-10 16,-1 1-17-16,1-2-220 0,5 7-6 0,1-2 0 16,4 0 0-16,6 2 0 0,-3 0 0 0,5 0 0 15,1-3 0-15,1-1 0 0,2 3 0 0,1-3 0 16,-4 1 0-16,3 0 0 0,-3 1 0 0,-1 0 0 15,-6-1 0-15,-2 0 0 0,1 0 0 0,-3 0 0 16,-2 2 0-16,-4 0 0 0,-4 0 0 0,-2 0 0 16,-1 1 0-16,-4 2 0 0,-2 1 0 0,-4 0 0 15,1-1 0-15,-4-1 0 0,-7 6 0 0,3-3 0 16,2-3 0-16,-6 2 0 0,6-5 0 0,-3 0 0 0,3-1 0 16,-1 0 0-16,1 0 0 0,3-4 0 0,2 0 0 15,-1-1 0-15,4-2 0 0,0 0 0 16,1-2 0-16,-1-1 0 0,0 0 0 0,5-2 0 15,0 0 0-15,-9-4-440 0,5-2-239 0,0-3-500 0,1-1-1277 16,1-2 565-16</inkml:trace>
  <inkml:trace contextRef="#ctx0" brushRef="#br0" timeOffset="4746.04">4517 8189 33 0,'-23'-18'392'0,"8"4"6"16,-6-5-5-16,1 1-5 0,5 8 0 16,-2 0-3-16,-2 2-6 0,1 1-10 0,-1 4-10 0,2 0-7 15,-2 3 1-15,0 3-14 0,1 0-7 0,-4 6-14 16,-2 1-10-16,1 5-5 0,-3 1-8 0,5 4-15 16,-2 1-8-16,2 0-3 0,1 9-11 0,-2-2-5 15,4 3-8-15,2 3-5 0,0 11-15 0,-3 0-160 16,13-10-65-16,0-1 0 0,-1 14 0 0,4-2 0 15,3-10 0-15,3 9 0 0,1-7 0 0,2-5 0 16,4 1 0-16,4-2 0 0,-1 2 0 0,4-4 0 16,3-3 0-16,2 2 0 0,1-2 0 0,0 0 0 15,5-4 0-15,0 0 0 0,0-3 0 0,6-3 0 16,-1 0 0-16,0-3 0 0,-1 0 0 0,5-1 0 16,1-4 0-16,-2 1 0 0,-3-3 0 0,2-2 0 15,1-3 0-15,-3 2 0 0,1-4 0 0,-3-1 0 16,2-4 0-16,-1 3 0 0,-4-4 0 0,-2-4 0 15,5 3 0-15,-3-4 0 0,0-4 0 0,0 4 0 16,0-4 0-16,-5-1 0 0,4 0 0 0,-8-4 0 16,4-1 0-16,-3 1 0 0,-2-2 0 0,-1 1 0 15,-2-3 0-15,-2 2 0 0,1-2 0 0,0-3 0 16,-5 1 0-16,2-2 0 0,-4 1 0 0,-1-4 0 16,1 4 0-16,-6-4 0 0,-2-2 0 0,-3-1 0 15,-4-1 0-15,2-12 0 0,-11-2 0 0,0 1 0 0,-3 2 0 16,-4-2 0-16,-3 1 0 0,3 3 0 15,-9 4 0-15,2 1 0 0,-6 2 0 0,10 11 0 16,-1 1 0-16,-4 4 0 0,0-1 0 0,-5 5 0 16,2 4 0-16,-3 1 0 0,-10 1 0 0,12 6 0 0,-1 5 0 15,0 2 0-15,2 0 0 0,1 1 0 16,-1 4 0-16,5 1 0 0,-2 2 0 0,2-2-1366 16,14 1-1478-16,-1-5 654 0</inkml:trace>
  <inkml:trace contextRef="#ctx0" brushRef="#br0" timeOffset="5512.24">7604 5837 146 0,'-3'-7'341'0,"2"-2"2"0,-2 0-6 0,-2 0-5 16,0 1 14-16,0-1 0 0,4 2-6 0,-6 0-8 16,6 0-6-16,-4 2-8 0,1 2-5 0,-1-2-10 15,2 2-17-15,3 3-21 0,-2-6-26 0,-1 5-23 16,3 1-23-16,0 0-11 0,0 0-6 0,-1 11 7 15,2 0-7-15,3 4-4 0,0 3 0 0,2 9-1 16,-1-1 8-16,3 3 3 0,1 5-2 0,5 15 0 16,0 2 2-16,-1 0-1 0,1 2-5 0,-1 3-4 15,0 0-5-15,1 5-129 0,0-4-38 0,2 26 0 16,-4-29 0-16,-2-1 0 0,0 3 0 0,3-3 0 16,-4 1 0-16,0 0 0 0,1 1 0 0,-1-3 0 0,-1-3 0 15,-2-14 0-15,-1 1 0 0,2 0 0 16,-1-2 0-16,-1-2 0 0,-1-2 0 0,1-4 0 15,-2-6 0-15,-2-2 0 0,-1-6 0 0,2 1 0 0,-2-5 0 16,2 1 0-16,-2-3 0 0,1 0 0 0,-1-2 0 16,0-2 0-16,0-2 0 0,0 0 0 15,0 0 0-15,0 0 0 0,-5-16 0 0,4 9 0 16,-2-3 0-16,-2 2 0 0,4 2 0 0,-1 0 0 0,1 3 0 16,1-1-617-16,0 4-104 0,0 0-422 0,0 0-1237 15,0 0 548-15</inkml:trace>
  <inkml:trace contextRef="#ctx0" brushRef="#br0" timeOffset="6263.25">7982 7690 3888 0,'-8'-2'338'16,"3"-1"-54"-16,-4-2 1 0,4 2 65 0,-3 0 9 16,1 0-23-16,0-1-25 0,1 0-24 0,2 0-26 15,-1-1 2-15,1 2-14 0,2 1-15 16,2 2-19-16,0 0-13 0,-3-5-11 0,7 0-53 0,0 2-138 15,2 0 0-15,4-1 0 0,1 2 0 0,0-2 0 16,3 2 0-16,-1-2 0 0,6 2 0 0,-1-3 0 16,-1 4 0-16,-5 0 0 0,2-1 0 0,-5 2 0 15,0-2 0-15,-1 2 0 0,-3 0-221 0,-5 0-121 16,0 0-39-16,4 4-28 0,-4-4-33 0,-10 6-11 16,-2-2-10-16,1 0 10 0,-3 1 26 0,-3 1 41 15,-2 1 46-15,2-1 58 0,-2 1 60 0,1 1 59 16,4-4 59-16,-4 2 54 0,7-3 49 0,-2 1 35 15,2 0 36-15,0 0 34 0,5-3 40 0,-2 1 22 16,2-1 27-16,-1 3 26 0,4 2 29 0,-1-3 13 16,0 2 10-16,0-1 12 0,3 2 10 0,-3 3 6 15,4 2 14-15,0 0 5 0,0 6 1 0,0-1-5 16,5 1-4-16,-5-1-6 0,3 2-11 0,-2 3-17 0,1 3-169 16,1 2-107-16,2-5 0 0,-1-2 0 0,1 7 0 15,0 0 0-15,1-1 0 0,-2-6 0 0,2 0 0 16,-1 5 0-16,0-5 0 0,1 0 0 15,-1 0 0-15,0-1 0 0,2 0 0 0,-1-1 0 0,-2 0 0 16,4-1 0-16,-2 0 0 0,3-2 0 0,-3-3 0 16,4-3 0-16,3 2 0 0,-1-3 0 0,2-1 0 15,3-3 0-15,2 0 0 0,-2-4 0 16,4-1 0-16,-1 1 0 0,2-2 0 0,5-6 0 0,0 1 0 16,-3-3 0-16,-5 0 0 0,-2-1 0 0,0-1 0 15,-7-1-249-15,-5-1-423 0,2 1-540 0,-4 2-1313 16,-4-5 581-16</inkml:trace>
  <inkml:trace contextRef="#ctx0" brushRef="#br0" timeOffset="6446.25">7893 8059 220 0,'-12'2'461'0,"5"1"-8"0,0-1 6 0,3 1 0 15,0-2-11-15,4-1-15 0,0 0-25 0,0 0-16 16,23-6-40-16,-2 0-34 0,-3-3-30 0,11 0-27 15,-3-2-30-15,3 0-25 0,3-2-50 0,-5-2-72 16,1 2-84-16,-4-3-86 0,-1 1-98 0,-9 5-113 16,-2-1-125-16,-2-4-352 0,-4 4-838 0,3-2 371 15</inkml:trace>
  <inkml:trace contextRef="#ctx0" brushRef="#br0" timeOffset="7028.82">8087 7476 30 0,'-17'-8'405'0,"-2"3"4"16,1-3 8-16,-1 5-4 0,-2 0 4 0,1 1-8 16,-3 1 4-16,-4 1-12 0,-2 2-5 0,8 2-8 0,-7 0-9 15,3 3-6-15,-2 2-12 0,-3 3-9 16,6 3-9-16,-3 1-7 0,5 6-9 0,-4-2-15 15,5 6-14-15,2 2-11 0,0 4-14 0,0-1-5 16,1 10-84-16,5-9-184 0,4 3 0 0,-2 10 0 0,3 3 0 16,5-12 0-16,2 10 0 0,2-13 0 0,2 5 0 15,7 6 0-15,-5-9 0 0,3-2 0 0,6 0 0 16,-1 1 0-16,6 8 0 0,-5-12 0 0,3-1 0 16,-1 2 0-16,3-1 0 0,-1-2 0 0,4-2 0 15,2-2 0-15,0 0 0 0,1-3 0 0,-1 0 0 16,3-5 0-16,1 1 0 0,0-2 0 0,2-3 0 15,0-2 0-15,-2-2 0 0,7-1 0 0,-4-2 0 16,-2-2 0-16,4-1 0 0,0-5 0 0,-1 2 0 16,0-3 0-16,3-1 0 0,-3-3 0 0,1 0 0 15,-2 0 0-15,-1-2 0 0,1-2 0 0,1-2 0 16,-4-4 0-16,-1 2 0 0,1-1 0 0,-5-3 0 16,3-3 0-16,-2 0 0 0,0-1 0 0,-1-1 0 15,0 1 0-15,-5-3 0 0,4 4 0 0,-3-2 0 16,-5 0 0-16,3 0 0 0,-5 0 0 0,-1 2 0 15,-2-3 0-15,-6-1 0 0,3 2 0 0,-5-2 0 16,-2 0 0-16,-6-3 0 0,1-1 0 0,-7 1 0 16,-1-4 0-16,-8-8 0 0,-3-1 0 0,-2 3 0 15,-9-3 0-15,-1 1 0 0,0-4 0 0,-6 7 0 16,-1 0 0-16,-2 5 0 0,-4 5 0 0,3 0 0 16,-3 5 0-16,-1 4 0 0,1 0 0 0,0 6 0 15,11 6 0-15,-14-3 0 0,0 4 0 0,0-1 0 16,2 2 0-16,13 4-1366 0,2-4-1478 0,4-1 654 0</inkml:trace>
  <inkml:trace contextRef="#ctx0" brushRef="#br0" timeOffset="8462.23">11371 5000 114 0,'14'-10'471'0,"-5"4"-8"16,-2-3-2-16,0 4-8 0,0 2-14 0,-2-2-13 15,-1 3-15-15,-1-2-19 0,0 3-21 0,-3 1-32 16,0 0-24-16,0 0-16 0,0 0-16 0,0 0-16 15,0 12-21-15,-4-7-16 0,2 4-21 0,-1 0-18 16,0-1-25-16,2 0-15 0,-1 2-11 0,0-3-14 16,-3 1-16-16,4 1-3 0,0-4-17 0,1 1-2 15,0-3-12-15,0 2-1 0,0-5 0 0,0 5 2 16,0-5 8-16,0 4 1 0,0-4-15 0,0 0 3 16,0 0-11-16,0 0 1 0,5-17-1 0,-8 11-39 15,3 0-24-15,-1-4 0 0,-2-1 0 0,0 0 0 16,-3 3 0-16,-1-1 0 0,0 1 0 0,-3 0 0 15,1 3 0-15,-1 0 0 0,-4 3 0 0,0 4 0 16,-4 3 0-16,0 3 0 0,0 3 0 0,-5 7 0 0,5 1 0 16,0 4 0-16,3 2 0 0,4 0 0 15,2 2 0-15,3 0 0 0,1-2 0 0,7 1 0 16,1-1 0-16,5 2 0 0,3-3 0 0,2-1 0 0,4-4 0 16,6-1 0-16,1-4 0 0,3-3 0 0,3-2 0 15,-1-1 0-15,2-3 0 0,-3-3 0 16,0-1 0-16,-8-3 0 0,2-3 0 0,-4 0 0 15,4-1 0-15,-6-1 0 0,-2-1 0 0,-6 1 0 0,2-1 0 16,-3-1 0-16,-5-1 0 0,1-2-6 0,-5 5-283 16,1-4-54-16,-1 5-67 0,-5-3-60 0,-3 0-75 15,2-2-477-15,-3 0-1106 0,-3 0 489 16</inkml:trace>
  <inkml:trace contextRef="#ctx0" brushRef="#br0" timeOffset="9012.23">11323 4639 259 0,'-31'-6'412'0,"0"1"2"0,-1 3-14 16,2 2-16-16,1 1-13 0,1 0-16 0,7 4-11 15,-10 4-4-15,7 1-13 0,-2 4-8 0,3-1-13 16,0 5-9-16,0 0-8 0,6 3-16 0,1 4-10 15,1 2-13-15,2 3-6 0,6 1-23 0,-2 2-4 16,1-1-12-16,4 2-16 0,3 2-3 0,-1 0-13 16,4 0-7-16,1 10-16 0,1-12-9 0,5 12-9 15,0-2-13-15,0-13-8 0,1 3-9 0,4 0-10 16,1-1-6-16,2 0-32 0,4-2-54 0,0-3 0 16,6 12 0-16,0-11 0 0,5 6 0 0,-5-11 0 15,1 0 0-15,3-1 0 0,1-3 0 0,11 8 0 16,-11-13 0-16,1-1 0 0,2-2 0 0,-1-4 0 15,-2 0 0-15,1-4 0 0,-2-4 0 0,5-1 0 16,-4-3 0-16,1-1 0 0,5-3 0 0,-6-2 0 16,-1 0 0-16,-2-4 0 0,-3 0 0 0,0-3 0 0,-1-2 0 15,-2 0 0-15,1-1 0 0,-6-1 0 16,5-2 0-16,-5 0 0 0,-4-3 0 0,-1-1 0 16,1-5 0-16,-5 1 0 0,0-3 0 0,1 3 0 15,-6-4 0-15,0 3 0 0,-7-4 0 0,-1-10 0 16,-2 10 0-16,-5-10 0 0,-5 3 0 0,-3 1 0 15,-4 0 0-15,-5 3 0 0,6 10 0 0,-10-8 0 16,5 10 0-16,-10-5 0 0,5 11 0 0,-14-3 0 16,11 9 0-16,-15-2 0 0,1 4 0 0,-2 2 0 15,-3 7 0-15,3 3 0 0,0 2 0 0,13 3 0 16,-3 2 0-16,5 4 0 0,-1-1 0 0,3 5 0 16,3 3 0-16,1 6 0 0,5 1-155 0,3 4-489 15,3 0-588-15,5 0-1335 0,5 2 590 0</inkml:trace>
  <inkml:trace contextRef="#ctx0" brushRef="#br0" timeOffset="9628.61">11840 5853 315 0,'-1'-7'345'0,"0"-1"3"16,-1 2 7-16,2 1-2 0,-1 0-9 0,1 2-14 15,0 3-31-15,-4-6-18 0,4 6-20 0,0 0-12 0,0 0 2 16,0 0-1-16,0 0 9 0,5 15-22 0,-2-4-7 16,3 7-1-16,-2 8-7 0,1 1-1 0,3 6-14 15,1 12-1-15,1 3-9 0,0 2-3 16,3 1-9-16,-4 3 6 0,4 1-12 0,0 7-3 0,-2 19 2 16,-1-24-11-16,2 1-6 0,-2 0-2 0,0 0-7 15,9 22-3-15,-7-21-10 0,2-3-9 0,0 2-88 16,0 0-42-16,-5-1 0 0,4 0 0 0,3-6 0 15,-3-2 0-15,4-5 0 0,-7-12 0 0,0-1 0 16,-2-4 0-16,0-2 0 0,-2-6 0 0,-2-3 0 16,2 1 0-16,-1-4 0 0,-1-4 0 0,-1 0 0 15,-1-4 0-15,1 2 0 0,-2-2 0 0,1-2 0 16,-1-2 0-16,-1-1 0 0,0 0 0 0,0 0 0 16,0 0-149-16,0 0-347 0,0 0-107 0,-8-11-555 15,8 11-1253-15,0 0 554 0</inkml:trace>
  <inkml:trace contextRef="#ctx0" brushRef="#br0" timeOffset="10196.7">12083 7803 205 0,'-5'-8'543'0,"1"3"9"0,-2-1-8 0,-1 0-13 15,1 3-23-15,2-1-26 0,-1 1-34 0,5 3-22 16,0 0-3-16,-10 9-12 0,6 0-9 0,0 8-19 15,0 1-16-15,0 6-17 0,6 4-18 0,-4-2-21 16,5 2-20-16,1 1-24 0,-2-2-24 0,3 1-71 16,1 1-172-16,-4-3 0 0,2 1 0 0,1-2 0 15,-1-1 0-15,2-6 0 0,-2 1 0 0,-1-1 0 16,-1-6 0-16,2 0 0 0,-1-1 0 0,-2-1 0 16,0-5 0-16,1 3 0 0,0-3 0 0,-2-2 0 15,0-1 0-15,0-2 0 0,0 0 0 0,0 0 0 16,-4-12 0-16,2 3 0 0,-1-4 0 0,-1-4 0 15,-4-8 0-15,0-3 0 0,3-2 0 0,-3-2 0 16,1-3 0-16,-3-11 0 0,3-1 0 0,1 12 0 16,0 1 0-16,-2 0 0 0,2 3 0 0,0 1 0 15,3 6 0-15,-1 6 0 0,3 1 0 0,1 7 0 16,-1-3 0-16,1 3 0 0,1 1 0 0,2 1 0 0,-1 3 0 16,3 1 0-16,4-3 0 0,5-3 0 0,3 8 0 15,2 0 0-15,1 1 0 0,8 1 0 0,3-2 0 16,-3 4 0-16,-7-1 0 0,6-1 0 0,-6 0 0 15,0 3 0-15,-7-3-237 0,1 1-152 0,-1 1-36 16,-7-1-31-16,-3 5-31 0,-1-1-40 0,-3-1-418 16,-5 0-1024-16,-2 6 453 0</inkml:trace>
  <inkml:trace contextRef="#ctx0" brushRef="#br0" timeOffset="10396.54">12013 7947 154 0,'-5'9'321'16,"-1"-3"15"-16,4 0 7 0,-1-2 20 0,2 1 19 15,-3-1 6-15,4 0 2 0,2 1-2 0,3-2-10 16,-2 0-12-16,4-1-21 0,2-1-14 0,5 0-32 16,5-1-10-16,2-1-35 0,9-2-24 0,1-3-24 15,0 1-23-15,-1-2-17 0,2-1-35 0,-2 0-40 16,-2 0-50-16,-2 1-49 0,-6 3-60 0,-4-1-65 16,1-1-77-16,-7 2-58 0,-2 3-60 0,-3-1-69 15,1 1-79-15,-3-2-273 0,-3 3-809 0,5-4 359 16</inkml:trace>
  <inkml:trace contextRef="#ctx0" brushRef="#br0" timeOffset="10862.28">12291 7557 69 0,'-29'-12'394'16,"0"4"-12"-16,-3-2 11 0,0 4 2 0,-3 3 3 15,-1-1 3-15,0 3-4 0,2 6-11 0,-3-2-14 16,0 1-6-16,4 6-12 0,-3 0-5 0,0 3-10 0,3 6-16 16,3 3-10-16,2 4-4 0,-7 10-20 15,10-7-7-15,1 12-15 0,6-9-3 0,5 1-11 0,3 13-16 16,1-11-5-16,4 10-15 0,5-9-16 0,1 0-192 16,1 0-9-16,12 11 0 0,2-4 0 0,6 1 0 15,-3-11 0-15,7 5 0 0,2 2 0 16,6-2 0-16,-3-1 0 0,6-2 0 0,-11-10 0 0,3-2 0 15,12 8 0-15,-10-12 0 0,3-1 0 0,-1 1 0 16,1-3 0-16,3-2 0 0,1-2 0 0,-1-3 0 16,-1-1 0-16,1-5 0 0,-2-2 0 0,-2-2 0 15,0-1 0-15,3-4 0 0,-3-3 0 0,-1-1 0 16,-3-1 0-16,3-4 0 0,1 1 0 0,1-2 0 16,-5 0 0-16,-3-4 0 0,-3-2 0 0,0-2 0 15,-4 1 0-15,-2-1 0 0,-1-1 0 0,-6-2 0 16,-1-3 0-16,0 3 0 0,-8-3 0 0,-1-3 0 15,3-1 0-15,-11 0 0 0,-2-12 0 0,-4 1 0 16,-6-2 0-16,0 2 0 0,-8 1 0 0,-6-1 0 16,-3 5 0-16,-4 0 0 0,-4 5 0 0,-5 0 0 15,-9 3 0-15,-25-6 0 0,0 8 0 0,-6 3 0 16,2 7 0-16,22 11 0 0,-33-4-654 0,4-4-603 16,-4-5-1360-16,-7-1 601 0</inkml:trace>
  <inkml:trace contextRef="#ctx0" brushRef="#br0" timeOffset="11878.83">4616 5335 64 0,'-3'3'298'16,"3"-3"-7"-16,0 0 3 0,0 0-3 0,8 6-9 0,-2-4 1 15,3 0-3-15,4-1 13 0,6-1-17 0,2 0-5 16,12-1-4-16,5 3-8 0,15-4-11 0,0 2-13 16,7-3-8-16,7-1-8 0,25-2-3 0,2-1-8 15,-2-1-4-15,3-4-9 0,7 1-9 0,-4 4-3 16,6-5-9-16,-2 5-11 0,3-9-4 0,0 9-3 16,-3 0-7-16,-4-6-15 0,-7 3-3 0,-27 2-4 15,28-3-12-15,-32 3-5 0,0 0 1 0,-6 1-12 16,-3-1 1-16,-15 4-2 0,-3-1-2 0,-3 1-3 15,-10-1 2-15,-7 2 2 0,-2 2 11 0,-1-2-1 16,-3 3-5-16,2 0-5 0,-4 0-97 0,0-1 0 16,-5 1 0-16,9 0 0 0,-9 0 0 0,5-1 0 15,-5 1 0-15,10 0 0 0,-10 0 0 0,17-1 0 16,-4 1 0-16,7 2 0 0,-1-1 0 0,2 1-96 16,-2 0-258-16,3 1-124 0,-1 1-145 0,-3-1-484 15,1-2-1199-15,-2 2 530 0</inkml:trace>
  <inkml:trace contextRef="#ctx0" brushRef="#br0" timeOffset="12796.15">5517 8667 71 0,'-11'-2'284'16,"1"0"-9"-16,3-1-5 0,0 1-9 0,-1-2-10 16,2 3-8-16,-1 0-4 0,-1 0-10 0,0 0-10 15,2 0-9-15,-3-1 4 0,1 2-11 0,-1-1 1 0,-1 2-2 16,0-1-12-16,-2 0-2 0,-1 2-5 0,3 0-4 15,-1-1-7-15,-5 1-9 0,5 2-4 0,-2-1-1 16,2 0-1-16,0 0-1 0,-1 1-6 16,0-1-5-16,3 0-2 0,-1-1-4 0,1 0-4 0,2 0-4 15,0 0-6-15,2 0-6 0,1-1-5 0,4-1-1 16,-8 2-6-16,8-2 2 0,-5 3-5 0,5-3-5 16,0 0-7-16,0 0 14 0,0 0 4 0,18 2 2 15,0-5-8-15,13-1-2 0,3 1-3 0,18-3-11 16,7-2-4-16,4-3-9 0,30-3-7 0,3-1-3 15,4-2 3-15,5 2-14 0,3-1-4 0,7-3-2 16,3 9-3-16,-2-7-37 0,3 1-8 0,-5 8 0 16,-3-5 0-16,4 5 0 0,-4-1 0 0,-6 0 0 15,-3 0 0-15,-37 5 0 0,27-2 0 0,-30 2 0 16,-6 1 0-16,-2 2 0 0,-16 0 0 0,0-2 0 16,-10 6 0-16,-7-2 0 0,-6-2 0 0,-3 2 0 15,-1 0 0-15,-2-2 0 0,-9 1 0 0,9-1 0 16,-4 0 0-16,-5 1 0 0,0 0-137 0,0 0-157 15,0 0-99-15,0 0-112 0,0 0-145 0,-25-6-386 16,25 6-1121-16,0 0 495 0</inkml:trace>
  <inkml:trace contextRef="#ctx0" brushRef="#br0" timeOffset="13429.01">8571 8117 45 0,'-8'2'350'0,"2"0"-7"0,0 1 7 0,-1-1-28 15,2 1-7-15,1-2-7 0,2 4 0 0,-1-3 11 16,2 1 3-16,1-3 1 0,1 8 4 0,3-6-3 16,2 1 0-16,8 0-13 0,7-2-12 0,13 0-20 15,6-1-14-15,20 2-17 0,4-4-13 0,28-1-11 16,3-3-24-16,7 2-6 0,4-3-8 0,4-1-17 16,5-1-11-16,5 1-11 0,-1 5-15 0,5-8-7 15,1-3-13-15,4 6-11 0,4-5-7 0,1 3-14 16,-6 2-4-16,-3-2 3 0,-3-1-16 0,-5 2-9 15,-5-2-5-15,-8 2-18 0,-8-1-31 0,-5 3 0 16,-30 5 0-16,-2-3 0 0,-5 0 0 0,-2 5 0 0,-17-2 0 16,-1 0 0-16,-6 2 0 0,-6-1 0 15,-2 0 0-15,-3 2 0 0,-3 0 0 0,-4-1 0 16,1 1 0-16,-4-1 0 0,1 1 0 0,-3 2 0 16,1-3 0-16,1 2 0 0,2-1 0 0,-2 3 0 0,1 0 0 15,2-1 0-15,4 0 0 0,-5 1 0 0,5-3 0 16,-2 3-217-16,2-2-87 0,2 0-82 15,-4-1-114-15,2-2-124 0,-1-1-403 0,1-4-1112 0,0-2 491 16</inkml:trace>
  <inkml:trace contextRef="#ctx0" brushRef="#br0" timeOffset="14312.73">8623 5250 194 0,'-1'-4'307'0,"-4"1"-9"0,-1 1-10 16,2-1 1-16,0 1-8 0,4 2 2 0,-8-5 6 15,7 1 3-15,-1 1-3 0,-1 0-4 0,3 3-1 16,-4-2-9-16,4 2-8 0,0 0-13 0,-1-3-13 16,1 3-14-16,0 0-5 0,0 0-11 0,14-3-4 15,5 1 0-15,9 5-7 0,8 0-6 0,16 0-11 16,10 2-6-16,31-2-6 0,-2 1-2 0,8-1-14 16,8-3 3-16,5 2-8 0,8 0-8 0,7-3-2 15,-1-1-7-15,6 0-12 0,3-3-5 0,1 3-7 16,7 0-14-16,-5-3-7 0,0 4-18 0,-9-1 6 15,1-6-22-15,-7 7-54 0,-7-7 0 0,-7 3 0 16,-7 1 0-16,-10-3 0 0,-33 0 0 0,-4 2 0 16,-4-1 0-16,-15 0 0 0,-8 3 0 0,-6 1 0 15,-9 0 0-15,0-1 0 0,-4 0 0 0,-1-1 0 16,-4 2 0-16,1 1 0 0,-2-3 0 0,-3 4 0 16,-2-7 0-16,2 7 0 0,-3-5 0 0,3 5 0 15,-5-2 0-15,5 2 0 0,0 0 0 0,-6-1 0 16,6 1 0-16,0 0 0 0,0 0 0 0,0 0 0 0,-7 7 0 15,4-5 0-15,-1 3-445 0,2 0-271 0,-6-2-456 16,0 0-1270-16,-1 0 563 0</inkml:trace>
  <inkml:trace contextRef="#ctx0" brushRef="#br0" timeOffset="15979.45">4558 5366 51 0,'0'0'306'0,"3"-8"-5"0,-3 8-6 16,4-5-6-16,-4 5-1 0,2-3 0 0,-2 3 5 16,4-2 5-16,-4 2-7 0,5-5 4 0,-5 5-5 15,2-2-11-15,-2 2-8 0,4-2-4 0,-4 2-10 16,0 0-2-16,0 0-10 0,9 1-7 0,-9-1-3 16,8 4-4-16,0-3 3 0,-2 2 9 0,6 0-13 15,5-4-4-15,3 5 3 0,9 0 2 0,8-1-17 16,13-2 2-16,11-1-6 0,31-3-4 0,3-5-8 15,2-5-9-15,9-4-187 0,4-1-2 0,2-3 0 16,3 1 0-16,6 0 0 0,-4-1 0 0,2 2 0 16,1-4 0-16,-4 4 0 0,-6 0 0 0,-4 2 0 15,-1-2 0-15,0 1 0 0,-13 1 0 0,-1 3 0 16,-31 4 0-16,-3 0 0 0,-5 1 0 0,-15 2 0 16,-4 1 0-16,-6-1 0 0,-9 5 0 0,-7 0 0 15,-1 1 0-15,-1-1 0 0,-5 2 0 0,0-1 0 16,-4 1 0-16,0 0 0 0,0 0 0 0,0 0 0 15,0 0 0-15,0 0 0 0,0 0 0 0,0 0 0 16,0 0 0-16,0 0 0 0,0 0 0 0,0 0 0 16,0 0 0-16,0 0 0 0,0 0 0 0,0 0 0 0,0 0 0 15,0 0 0-15,0 0 0 0,0 0 0 0,0 0 0 16,0 0-146-16,0 0-1196 0,0 0-1452 0,-23-9 643 16</inkml:trace>
  <inkml:trace contextRef="#ctx0" brushRef="#br0" timeOffset="19962.25">5555 4656 25 0,'0'-8'436'0,"0"-2"-12"16,0 5-6-16,0-3-6 0,0 3-6 0,0 0-9 16,0 0-10-16,0 5-26 0,-2-5-23 15,2 5-31-15,0-6-28 0,0 6-13 0,0 0 2 16,0 0-11-16,0 25-10 0,0-7-20 0,2 8-6 0,-2 5 7 15,3 3-12-15,-3 13-11 0,7 4-9 0,-3 2-10 16,1 0-11-16,-1 3-9 0,1 2-8 16,9 22-7-16,-5-20-2 0,3 23-7 0,-5-22-8 15,5-2-6-15,3 24-5 0,-2-26-2 0,1-1-84 0,4-1-37 16,5-2 0-16,-3-2 0 0,-1-3 0 0,3-2 0 16,-4-3 0-16,-3-11 0 0,-2-5 0 0,0 1 0 15,-4-2 0-15,3-3 0 0,-5-7 0 16,-2-2 0-16,-1-5 0 0,2 0 0 0,-3-2 0 0,0-3 0 15,-3 0 0-15,0-4 0 0,0 0 0 0,0 0 0 16,-6-13 0-16,0 2 0 0,1-5-102 0,1-4-278 16,-6-6-58-16,2-4-56 0,-1-5-55 0,-1-14-52 15,-7 0-338-15,6-4-1015 0,2-3 449 0</inkml:trace>
  <inkml:trace contextRef="#ctx0" brushRef="#br0" timeOffset="20296.77">5779 4872 2517 0,'-8'-26'172'16,"-5"0"22"-16,3 7 35 0,-1-5 40 0,2 8-1 0,-2 0-18 16,1 3-16-16,2 3 5 0,-1 1-7 0,3 0 12 15,-4 2 9-15,6-1 1 0,0 5-8 0,-1-1-11 16,2 2-22-16,1-3-22 0,2 5-14 0,0 0-3 16,0 0 6-16,-4 20-2 0,9-5-12 0,-1 4 2 15,2 9-6-15,3 4 0 0,3 13-6 0,7 2-3 16,4 0-5-16,0 4-21 0,3 2-127 0,-2-4 0 15,-1 6 0-15,5 0 0 0,8 20 0 0,-13-23 0 16,1 3 0-16,2-1 0 0,-1 0 0 0,2 1 0 16,0-3 0-16,-4-2 0 0,-1-2 0 0,-2-1 0 15,1-3 0-15,-10-12 0 0,2-5 0 0,-3 3 0 16,-1-1 0-16,0 0 0 0,-3-8 0 0,-1-2 0 16,1-2 0-16,-3-2 0 0,0-4 0 0,1-1 0 15,-3-3 0-15,0-2 0 0,3 0 0 0,-6-1 0 16,2-1 0-16,0-3 0 0,0 0 0 0,0 0 0 15,0 0 0-15,-23-8 0 0,14 2-503 0,0-1-779 16,1 1-1388-16,3 1 615 0</inkml:trace>
  <inkml:trace contextRef="#ctx0" brushRef="#br0" timeOffset="21213.96">9494 4574 77 0,'-8'-4'350'0,"3"0"1"0,-1-1-5 15,2-1-12-15,0 1-2 0,1 2-8 0,2-2-13 16,1 5 4-16,0 0 0 0,0 0 12 0,0 0-9 15,14 15 5-15,-5 0-13 0,-5 2-14 0,11 7-1 16,-3 6 1-16,8 13-3 0,-3 4-1 0,2 6 0 16,-2 0-14-16,1 7 1 0,6 20-21 0,-6-26-11 15,7 24-21-15,-7-21-12 0,9 29-9 0,-9-31-16 16,0 3-14-16,-2-1-152 0,6-3-23 0,-2 2 0 16,1-6 0-16,-3-2 0 0,-4-3 0 0,0-13 0 15,-4-2 0-15,2-4 0 0,-5 1 0 0,1-9 0 0,-3-1 0 16,0-2 0-16,-2-4 0 0,3-1 0 15,-5-3 0-15,2-3 0 0,-2 1 0 0,3-1 0 16,-1-2 0-16,-3-2 0 0,0 0 0 0,0 0 0 16,-4-17 0-16,0-1-133 0,-1-5-322 0,-3-8-53 0,3 0-57 15,-2-16-55-15,-4 0-365 0,5-4-1068 16,-6-4 473-16</inkml:trace>
  <inkml:trace contextRef="#ctx0" brushRef="#br0" timeOffset="21513.31">9835 4836 30 0,'-6'-35'303'0,"-5"-11"5"15,1 15 19-15,3 5 20 0,-1-2 10 0,0 6 18 16,-2 4 2-16,5 1-2 0,-3 5 7 0,6 1-5 16,-5 0-1-16,6 4-6 0,-3 1-16 15,-1 0-23-15,5 2-32 0,-4 1-30 0,4 3-34 0,0 0 14 16,0 0-11-16,4 12-8 0,1 0-2 0,4 6-5 16,0 7-5-16,0 5-11 0,8 2-7 15,-2 13-8-15,8 2-7 0,-3 3-18 0,5 1-105 16,-1 5-62-16,-1 0 0 0,0 0 0 0,9 23 0 0,-18-22 0 15,15 25 0-15,-11-27 0 0,0 0 0 0,1-1 0 16,-1-2 0-16,-4 1 0 0,4-3 0 0,-5-1 0 16,1-3 0-16,-4-11 0 0,-1-4 0 0,0 3 0 15,1-3 0-15,1-2 0 0,-1-5 0 0,-4-5 0 16,2-4 0-16,0 2 0 0,-3-6 0 0,1-1 0 16,-2 0 0-16,-2-6 0 0,2 2 0 0,-1-1 0 15,-3-5 0-15,0 1 0 0,0-1-1366 0,0 0-1478 16,-5-21 654-16</inkml:trace>
  <inkml:trace contextRef="#ctx0" brushRef="#br0" timeOffset="25778.83">5960 8274 2804 0,'-10'-13'110'0,"2"2"19"0,2 1 8 0,-1 2 48 16,0 0 28-16,3 3 21 0,-1-1-12 0,2 1-13 16,1 1-17-16,-1-2 6 0,1 5-3 15,-1-1-5-15,3 2-7 0,0 0 0 0,0 0 13 16,0 0 3-16,6 9 7 0,-2 3-10 0,7 5 12 0,0 8-9 16,2 6 1-16,6 12-6 0,-1 3 10 0,1 1-3 15,-1 5-6-15,1-2-2 0,-1 4-10 0,0 1-6 16,1 2-121-16,-5-2-56 0,3-6 0 15,-3 5 0-15,0-4 0 0,-3-2 0 0,-3-12 0 0,2-3 0 16,-1 2 0-16,-2-3 0 0,3-2 0 0,-4-6 0 16,-2-3 0-16,1-3 0 0,-4-3 0 0,2-2 0 15,0-3 0-15,-1 0 0 0,-1-4 0 16,2 0 0-16,-3-2 0 0,2-2 0 0,-2-2 0 0,0 0 0 16,3-12 0-16,-8 0 0 0,5-5-130 0,-4-8-349 15,0-2-49-15,-1-4-47 0,-1-5-41 0,-7-13-362 16,3 0-1058-16,-1-1 468 0</inkml:trace>
  <inkml:trace contextRef="#ctx0" brushRef="#br0" timeOffset="26078.95">6167 8354 155 0,'2'-26'297'0,"-4"9"-3"0,0 1 20 16,-1-1 9-16,0 1 12 0,2 5-4 0,0-1 8 16,0 5 12-16,-2-1 9 0,0 2 0 0,3 2-8 15,-3-1-19-15,1 2-19 0,2 3-28 0,0 0-7 16,0 0 5-16,0 0-9 0,-6 12-4 0,6-2-10 15,3 7 7-15,-2 1-17 0,5 8-8 0,-2 7-5 16,4-1-3-16,3 13-13 0,2 2-10 0,-3-12-6 16,8 15-9-16,-2-3-192 0,1 3-5 0,3-2 0 15,0 0 0-15,-1 0 0 0,0 1 0 0,2-2 0 16,-1-4 0-16,-1 0 0 0,-2-10 0 0,-3 1 0 16,5 8 0-16,-6-8 0 0,1-1 0 0,-1-2 0 15,-2-3 0-15,1-1 0 0,-7-1 0 0,3-8 0 16,3-2 0-16,-4 2 0 0,-2-7 0 0,-4 2 0 15,4-3 0-15,-2-2 0 0,-3-2 0 0,1-1 0 16,-2-2 0-16,-2 0 0 0,3-3 0 0,0 0-110 16,-15-7-614-16,1-5-503 0,-2-1-1328 0,1-8 588 15</inkml:trace>
  <inkml:trace contextRef="#ctx0" brushRef="#br0" timeOffset="26878.64">10544 7629 271 0,'-9'-7'311'0,"-1"-1"-7"15,-3 2 0-15,3-2-10 0,0 3 1 0,-3-2 0 16,4 0-8-16,-1 3-2 0,0-2 6 0,1 2 4 15,0-3 1-15,0 4 5 0,4 2 2 0,1-1-13 16,-1 1-13-16,5 1-13 0,0 0-6 0,-9 5 7 16,6 1 13-16,2 5 3 0,1 10 2 0,-4 5 6 15,8 5-3-15,0 4-2 0,-3 12-1 0,7 1-7 16,-3 2-7-16,8 3-93 0,-3-1-176 0,3-1 0 16,3 1 0-16,-3-1 0 0,2-1 0 0,1-1 0 15,-1-1 0-15,3-5 0 0,-1 6 0 0,-1-3 0 16,-3-11 0-16,5 7 0 0,-4-11 0 0,3 1 0 15,-2-4 0-15,-3-1 0 0,-1-1 0 0,-1-3 0 16,-1-5 0-16,-1 0 0 0,-2-4 0 0,-2-2 0 0,0-1 0 16,0-1 0-16,-3-3 0 0,2-3 0 15,-1 2 0-15,-2-4 0 0,1 0 0 0,-1-2 0 16,0 0 0-16,-9-17 0 0,6 5 0 0,-5-5-572 16,0-9-140-16,-2-4-440 0,1-4-1247 0,-2-12 553 15</inkml:trace>
  <inkml:trace contextRef="#ctx0" brushRef="#br0" timeOffset="27228.43">10681 7694 160 0,'-4'-18'371'15,"-1"1"18"-15,-4 3 18 0,4-2 15 16,0 5 8-16,-2 2 0 0,0 0-2 0,3 4-5 16,3 0-21-16,-3 0-27 0,3 2-23 0,1 3 5 15,0 0-7-15,0 0-10 0,-3 16 1 0,7-4-16 0,0 5-6 16,1 7-11-16,5 3-19 0,-1 5-18 0,0 4-7 15,4 8-17-15,-2 5-56 0,6 0-191 16,-7-1 0-16,2 2 0 0,-2 2 0 0,-1-2 0 16,2 2 0-16,2 1 0 0,-4 1 0 0,0 0 0 0,1 3 0 15,-2-7 0-15,-3 2 0 0,3-4 0 0,2-1 0 16,-4-2 0-16,1-11 0 0,-1 0 0 0,4-2 0 16,-6-2 0-16,5-1 0 0,0-3 0 0,0-2 0 15,-4-6 0-15,1-2 0 0,1-2 0 0,-3-3 0 16,2-1 0-16,-2-2 0 0,-2-3 0 0,2 0 0 15,-2-2 0-15,-1-1 0 0,0 1 0 0,-1-3 0 16,0 0 0-16,0 0 0 0,5-11 0 0,-5 7 0 16,-1-4 0-16,4 0 0 0,-6-2 0 0,2 1 0 15,-3-2 0-15,1 1 0 0,-1-2-574 0,2-3-696 16,-2-1-1376-16,4 4 610 0</inkml:trace>
  <inkml:trace contextRef="#ctx0" brushRef="#br0" timeOffset="27396.52">11513 8748 636 0,'4'3'829'0,"-3"-1"-11"15,-1 2-18-15,0-4-57 0,-5 4-72 0,0-1-64 0,5-3-60 16,-10 1-83-16,5 0-92 0,5-1-110 0,0 0-131 16,-8 0-157-16,8 0-153 0,0 0-160 0,0 0-202 15,0 0-426-15,0 0-1045 0,0 0 463 0</inkml:trace>
  <inkml:trace contextRef="#ctx0" brushRef="#br0" timeOffset="28547.5">3027 11234 126 0,'-1'-8'530'0,"-3"-2"7"15,0 8 8-15,-1-4-31 0,1 1-55 0,3 1-42 0,1 4-31 16,0 0-17-16,0 0-12 0,-4 17-11 0,5-5-5 16,3 6-12-16,4 6-19 0,-3 1-14 15,3 3-17-15,2 2-6 0,0 1-20 0,2 2-20 16,-1-2-16-16,1-1-14 0,2-1-15 0,0-1-11 0,1 0-16 15,4-5-15-15,-1-4-11 0,-5-2-71 0,3-5-64 16,1 0 0-16,5-4 0 0,-4-2 0 0,1-2 0 16,3-6 0-16,4-3 0 0,1-2 0 15,-1-3 0-15,0-5 0 0,-5 0 0 0,2-5 0 0,-2-2 0 16,-6 1 0-16,0-3 0 0,1-1 0 0,-6 0 0 16,0-4 0-16,-7-1 0 0,-1 1 0 0,-4 3 0 15,-5-2 0-15,0 2 0 0,-2 3 0 0,-3 6 0 16,1 3 0-16,-1 2 0 0,1 5 0 0,-1 3 0 15,2 3 0-15,-7 3 0 0,3 6 0 0,-1 7 0 16,3 8 0-16,0 0 0 0,4 4 0 0,2 7 0 16,3-4 0-16,7 3 0 0,1 1 0 0,4-4 0 15,5 1 0-15,5 2 0 0,-1-5 0 0,6-6 0 16,3 0 0-16,5-3 0 0,-1-7 0 0,1 1 0 16,1-7 0-16,0-2 0 0,-1 3 0 0,0-6 0 15,-10-1 0-15,-3-5 0 0,-1-2 0 0,-4 0 0 16,-3-3 0-16,-3-3 0 0,-3-3 0 0,-3 5-203 15,-8-6-422-15,-1 0-603 0,-11-10-1329 0,1 0 588 16</inkml:trace>
  <inkml:trace contextRef="#ctx0" brushRef="#br0" timeOffset="28729.52">3117 10860 4082 0,'-17'-4'183'0,"-1"2"-33"0,-1 1 86 0,9-1 39 15,-6 1 4-15,5 0-2 0,2-1-44 0,1 2-34 16,-1 0-45-16,3-1-20 0,2 0-15 0,4 1-43 16,0 0-56-16,0 0-60 0,0 0-78 0,0 0-110 15,0 0-106-15,18 15-140 0,-8-10-397 0,8 4-943 0,0-4 417 16</inkml:trace>
  <inkml:trace contextRef="#ctx0" brushRef="#br0" timeOffset="29412.82">6433 10978 257 0,'1'-20'455'0,"-1"1"7"16,2 3-2-16,-2 4-11 0,0 1-9 0,0 7-15 16,0-1-24-16,0-3-27 0,0 8-33 0,-2-4-29 15,2 4-10-15,0 0-8 0,-4 13 1 0,4-1-2 16,0 13-8-16,0 4-15 0,-1 6-8 0,-5 9-11 0,1 5-15 16,0-2-17-16,-6 0-10 0,2 0-17 0,-1-2-10 15,-3 0-9-15,4-11-12 0,-3 12 2 16,4-12-135-16,-2-4-28 0,1-4 0 0,2-8 0 0,5 0 0 15,-2-6 0-15,3-2 0 0,-2-1 0 0,3-3 0 16,-1-3 0-16,1-3 0 0,0 0 0 0,0 0 0 16,9-24 0-16,-1 1 0 0,-1-3 0 0,3-6 0 15,1 0 0-15,1-12 0 0,0-6 0 0,-3 0 0 16,5-5 0-16,-4-1 0 0,0-1 0 0,3 0 0 16,-4 3 0-16,1 4 0 0,0 16 0 0,-2 7 0 15,0 0 0-15,-3 13 0 0,-4 5 0 0,4 0 0 16,-1 5 0-16,1 4 0 0,-5 0 0 0,13 14 0 15,0 8 0-15,-2 5 0 0,0 0 0 0,-1 5 0 16,0 2 0-16,-1-1 0 0,6 14 0 0,-3-14 0 16,-1 2 0-16,0 0 0 0,-4-4 0 0,2 3 0 0,4-3 0 15,-4-1 0-15,5 0 0 0,-5-3 0 16,0 0 0-16,1-1 0 0,-1 0 0 0,-4-9 0 16,2 0 0-16,-2-2 0 0,0-5 0 0,-3-1 0 15,-1-2 0-15,2-1 0 0,0-3 0 0,-3-3 0 16,0 0 0-16,0 0-143 0,-13-10-418 0,4 4-53 15,0-3-65-15,-13-7-354 0,2-2-1118 0,-5 2 495 16</inkml:trace>
  <inkml:trace contextRef="#ctx0" brushRef="#br0" timeOffset="29579.44">6439 11347 371 0,'-20'1'251'0,"1"-1"47"0,-2 0-2 16,3 3 19-16,1-1 30 0,4 0 18 0,-1 3 13 16,2-1-2-16,2-1-5 0,4 1-12 0,-1-3-14 15,2 2-13-15,1-1-13 0,4-2-17 0,0 0-14 0,0 0-15 16,13 2-19-16,1-5-28 0,-1-2-22 0,6 0-20 15,10-6-15-15,2 3-48 0,2-5-51 0,0 1-70 16,-2 0-73-16,1 1-89 0,-3 1-89 0,-2 3-77 16,-11 2-84-16,3 1-100 0,-8 2-324 0,-3 0-907 15,0 2 402-15</inkml:trace>
  <inkml:trace contextRef="#ctx0" brushRef="#br0" timeOffset="30178.82">6402 10692 50 0,'-16'-14'399'0,"-1"4"-7"0,-6-5-14 0,4 5-3 16,1 3-1-16,-1 3 0 0,1-3-7 0,-1 4-13 15,-3 0-12-15,2 2-5 0,-1 2-4 0,0 3-10 16,1 3-13-16,-4 5-14 0,0 1-2 0,2 4-3 16,-1 4-8-16,0 1-10 0,0 9-7 0,5-2 2 15,-8 14-18-15,5 1-1 0,0 4-3 0,5-3-13 16,-1 1-7-16,6 1-11 0,2 1-122 0,-1 1-93 16,3-2 0-16,3-2 0 0,4-9 0 0,4 10 0 15,0 1 0-15,6-13 0 0,3 13 0 0,2-2 0 16,-1-10 0-16,8 10 0 0,-4-13 0 0,10 7 0 15,-5-9 0-15,9 8 0 0,5-5 0 0,-2-1 0 16,-7-7 0-16,2-3 0 0,2 0 0 0,0-2 0 16,4-2 0-16,0 0 0 0,-3-4 0 0,1-3 0 0,0-3 0 15,0-3 0-15,2-2 0 0,0-2 0 16,-2-4 0-16,2-1 0 0,0-4 0 0,-3-2 0 16,4-1 0-16,-1-3 0 0,-4-1 0 0,3-6 0 15,-4 2 0-15,0-1 0 0,11-9 0 0,-15 7 0 0,10-10 0 16,-11 9 0-16,-2-5 0 0,-1 1 0 0,-1-2 0 15,3-12 0-15,-7 11 0 0,4-12 0 0,-12 6 0 16,7-7 0-16,-7-3 0 0,-1 0 0 16,-3-1 0-16,-3-2 0 0,-7-2 0 0,-1-3 0 0,-4-2 0 15,-4 4 0-15,-1-3 0 0,-4 5 0 0,-1-1 0 16,-8 5 0-16,2 0 0 0,-2 6 0 0,-5 3 0 16,6 10 0-16,-2 5 0 0,-4 2 0 0,-14-3 0 15,10 8 0-15,-13 1 0 0,9 6 0 0,-15 2 0 16,-1 9 0-16,-2 0 0 0,3 6 0 0,3 6 0 15,-4 5 0-15,7 2 0 0,-3 10 0 0,2 4-451 16,5 3-839-16,3-1-1398 0,6-2 618 0</inkml:trace>
  <inkml:trace contextRef="#ctx0" brushRef="#br0" timeOffset="30762.49">6636 11925 129 0,'0'-8'514'0,"-2"1"8"0,2 1 1 0,-3 1-10 15,3 0-20-15,0 2-25 0,0 3-31 0,-4-6-27 0,4 6-20 16,0 0-7-16,0 0-11 0,-1 20 3 0,0-4-15 16,-1 9-6-16,1 4-11 0,1 4-8 15,0 2-8-15,1 15-13 0,-2 5-19 0,5 5-10 16,-3-2-236-16,3 2-49 0,1 0 0 0,4 22 0 0,-5-27 0 15,5 1 0-15,0-2 0 0,2-2 0 0,1-1 0 16,-2-4 0-16,0-2 0 0,1-11 0 0,0 1 0 16,-2-4 0-16,0 2 0 0,5-1 0 0,-4-6 0 15,-1-1 0-15,0-7 0 0,-3-1 0 0,2-4 0 16,-4-2 0-16,1 0 0 0,0-2 0 0,-1-3 0 16,-1 1 0-16,-1-5 0 0,-2-1 0 0,0-1 0 15,0 0 0-15,0 0-217 0,-13-11-1112 0,4 6-1440 16,2-3 637-16</inkml:trace>
  <inkml:trace contextRef="#ctx0" brushRef="#br0" timeOffset="31178.81">6510 13430 3893 0,'0'-9'317'0,"-3"0"-39"0,3 2 32 15,-1-1 52-15,-3 4-4 0,0-3-21 0,3 4-57 16,-3-1-29-16,4 2-24 0,0 2 5 0,0 0 7 15,0 0 15-15,-5 14 6 0,5-2 6 0,1 6 1 16,-1 7-207-16,0 2-60 0,4 0 0 0,-4 3 0 16,0 2 0-16,4-3 0 0,-3-1 0 0,3 6 0 15,-1-1 0-15,-1-3 0 0,1 2 0 0,2-3 0 16,0 1 0-16,-1-7 0 0,1 2 0 0,-3-7 0 0,1-1 0 16,2-2 0-16,-1-3 0 0,1 0 0 0,-4-5 0 15,0 1 0-15,1-1 0 0,-1-3 0 0,-1-2 0 16,0-2 0-16,0 0 0 0,0 0 0 15,-1-23 0-15,-3 11-305 0,-4-5-292 0,2-8-15 0,0-8-25 16,-1 2-370-16,1-4-1091 0,-8-12 483 0</inkml:trace>
  <inkml:trace contextRef="#ctx0" brushRef="#br0" timeOffset="31445.91">6461 13541 1562 0,'-5'-25'62'0,"-3"6"65"0,3 4 46 16,0 0 39-16,1 0 56 0,-1 6 38 0,1-2 29 16,-3 4 16-16,4-2 18 0,-1 5-5 0,0-3-10 15,1 4-12-15,1-1-16 0,0 2-10 0,2 2-11 16,0 0-12-16,0 0-1 0,0 0-6 0,11 14-11 15,-4-9-14-15,4 5-10 0,2 2-23 0,11 1-14 16,-1 2-18-16,-1 1-73 0,5-3-123 0,-2 1 0 16,5 1 0-16,-1 1 0 0,3-2 0 0,-4 3 0 15,-1-1 0-15,-3 0 0 0,-4 1 0 0,0 3 0 16,-1-2 0-16,-9-4 0 0,-1 1 0 0,-4 3 0 16,-2 1 0-16,-4 7 0 0,-3-8 0 0,-3 6 0 15,-3-1 0-15,-2-2 0 0,-3-1 0 0,-2 0 0 16,1-5 0-16,2 0 0 0,-1-2 0 0,-7 3 0 15,3-6 0-15,4-1 0 0,-2-1 0 0,0-1 0 16,3-3 0-16,4-5-301 0,-2 1-204 0,0-1-75 16,3-5-87-16,0-3-356 0,0-4-1109 0,0-3 490 15</inkml:trace>
  <inkml:trace contextRef="#ctx0" brushRef="#br0" timeOffset="31995.82">6538 13204 126 0,'-18'-11'422'0,"-5"-2"-1"15,1 6-4-15,4-2-7 0,-1 6-9 0,-4 0-9 16,3 1-8-16,-1 4-11 0,-2 1-9 0,-4 4-15 16,2 0-6-16,-2 5-7 0,0 2-1 0,4 4-18 0,0 5 10 15,0 1-6-15,4 4-7 0,0 2-10 0,3 3-17 16,-1 11-11-16,9-9-9 0,-2 15-5 15,2-3-8-15,7 0-65 0,-2-1-189 0,7 0 0 16,4 1 0-16,-2 0 0 0,3-12 0 0,10 10 0 0,-2-1 0 16,6-1 0-16,-4-12 0 0,5 8 0 0,-1-10 0 15,8 7 0-15,-7-10 0 0,6 0 0 0,-1-2 0 16,2-2 0-16,3-1 0 0,-2-2 0 16,14 1 0-16,-14-5 0 0,1-1 0 0,-1-1 0 0,1-4 0 15,3-2 0-15,-3-3 0 0,2-3 0 0,-3-1 0 16,1-1 0-16,-2-4 0 0,2-1 0 0,-3-2 0 15,0-4 0-15,1 3 0 0,-3-4 0 0,-3-3 0 16,1-1 0-16,-2 1 0 0,-1-4 0 0,-1 1 0 16,-3 0 0-16,-1 0 0 0,-1-4 0 0,-3 2 0 15,0-6 0-15,-7 3 0 0,3 0 0 0,-3 0 0 16,-3-1 0-16,-2-5 0 0,0-1 0 0,-4 1 0 16,-1-4 0-16,-5 1 0 0,-1-1 0 0,-4-11 0 15,-2 0 0-15,-7 3 0 0,3-4 0 0,-4 3 0 16,-4 1 0-16,0 1 0 0,2 0 0 0,2 12 0 15,-8-9 0-15,4 12 0 0,3 1 0 0,-1 2 0 16,-2 2 0-16,0 3 0 0,-1 4 0 0,1 3 0 16,-4 2 0-16,3 1 0 0,-3 4 0 0,1 5 0 15,-1-1 0-15,3 3 0 0,0 4 0 0,0 2 0 16,1 2 0-16,0 4 0 0,1 1-1366 0,5 4-1478 16,2-1 654-16</inkml:trace>
  <inkml:trace contextRef="#ctx0" brushRef="#br0" timeOffset="33363.25">9374 10683 546 0,'-2'-11'591'0,"1"0"10"0,-1 4-9 0,0 0-19 15,1 2-27-15,0-1-51 0,1 4-39 0,0 2-24 16,0 0-9-16,0 0-16 0,1 17-10 0,0 1-7 16,4 9-15-16,2 6-19 0,-2 3-14 0,4 11-17 15,-1 2-25-15,-1 0-256 0,3-4-44 0,1 0 0 16,-5-10 0-16,4 1 0 0,-1-4 0 0,0 0 0 15,-1-3 0-15,2 0 0 0,-4-6 0 0,-2-5 0 16,1-2 0-16,-2-5 0 0,3-1 0 0,-3-2 0 16,-2-4 0-16,0 2 0 0,2-3 0 0,-3-3 0 0,0 0 0 15,0 0 0-15,0 0 0 0,-9-20 0 16,0 6 0-16,4-2 0 0,-4-10 0 0,1 0 0 16,-2-3 0-16,2-4 0 0,-2 0 0 0,-2-15 0 15,0 0 0-15,5 0 0 0,-1-3 0 0,5 5 0 0,-3-1 0 16,2 13 0-16,3 0 0 0,1 5 0 0,2 1 0 15,2 10 0-15,1 0 0 0,4 1 0 16,1 3 0-16,2 2 0 0,2 1 0 0,1 4 0 0,3 1 0 16,0 3 0-16,2 3 0 0,2 3 0 0,-4-1 0 15,2 6 0-15,-2 1 0 0,-2 5 0 0,-2 2 0 16,-3-1 0-16,-2 10 0 0,-4-5 0 0,-1 6 0 16,-8 4 0-16,-1-1 0 0,-6 1 0 0,-5-1 0 15,0-1 0-15,-6-3 0 0,7 0 0 0,-6-2 0 16,2-2 0-16,6-6 0 0,-1 1 0 0,5-8 0 15,2 2 0-15,0-3 0 0,5-3 0 0,-1 1 0 16,2-1 0-16,2 1 0 0,-1-5 0 0,9 1 0 16,0-1 0-16,1-3 0 0,8-1 0 0,1-1 0 15,2 0 0-15,0-1 0 0,0 1 0 0,6-1 0 16,0 1 0-16,-7 2 0 0,3 1 0 0,-5-1 0 0,2 3 0 16,1 1 0-16,-8 1 0 0,1-1 0 15,-3 2 0-15,1 1 0 0,-2 0 0 0,-1 3 0 0,-3 1 0 16,2 2 0-16,-3 0 0 0,-1 2 0 0,-4 4 0 15,0 0 0-15,-3-1 0 0,-3 1 0 0,0 3 0 16,-3-2 0-16,-7 3 0 0,5-4 0 16,-6 3 0-16,-1 2 0 0,-1-1 0 0,-2-4 0 0,5-2 0 15,-1-2 0-15,-2-3 0 0,1 1 0 0,-1-2 0 16,3 0 0-16,3-3-138 0,-3-3-465 0,9-2-98 16,-4-2-425-16,0-5-1218 0,7-2 539 0</inkml:trace>
  <inkml:trace contextRef="#ctx0" brushRef="#br0" timeOffset="33829.28">9546 10294 169 0,'-24'-23'348'0,"-2"5"-11"0,3 4-9 0,-5 1 0 15,3 4 0-15,4 6 4 0,-7 0-2 0,0 6-5 16,2 5 3-16,2 3-1 0,-4 5 2 0,-1 4-7 15,3 4-8-15,1 2-15 0,-4 13 6 0,5 3-10 16,5 4-2-16,-3-1-17 0,8 6-12 0,0-1-5 16,1 30-18-16,4-24 0 0,4 0-13 0,4 2-14 15,2 0-10-15,8 2-8 0,-5-3-19 0,6 2-11 16,8-8-78-16,-1 1-88 0,-2-4 0 0,16-4 0 16,-1-3 0-16,6-3 0 0,0-3 0 0,-8-10 0 0,12 3 0 15,3-1 0-15,-10-11 0 0,3 0 0 0,0-6 0 16,2-2 0-16,2-7 0 0,-3-1 0 15,3-5 0-15,-3-5 0 0,10-12 0 0,-5-1 0 16,-9 3 0-16,9-9 0 0,-13 5 0 0,5-11 0 0,-5-3 0 16,1-2 0-16,-15 7 0 0,7-12 0 0,1-4 0 15,-9 0 0-15,4-4 0 0,-10 0 0 0,-8-5 0 16,-6 2 0-16,-1-27 0 0,-2 30 0 0,-4 0 0 16,-1 0 0-16,0-1 0 0,-5 1 0 0,-4 2 0 15,-2 5 0-15,0 6 0 0,-6 1 0 0,7 16 0 16,-4 2 0-16,1 4 0 0,-6 5 0 0,1 4 0 15,-1 5 0-15,-2 8 0 0,-1 4 0 0,2 5 0 16,-8 12 0-16,2 4 0 0,17-3 0 0,-6 15-355 16,7 1-317-16,5 0-522 0,7 4-1294 0,5 2 572 15</inkml:trace>
  <inkml:trace contextRef="#ctx0" brushRef="#br0" timeOffset="34262.61">9818 11562 56 0,'-1'-11'531'0,"-2"2"2"0,0-1 5 0,-2 0-8 16,2 4-4-16,-2 1-5 0,4-2 2 15,-1 2-20-15,-1 3-23 0,0-3-27 0,3 5-30 0,0 0-20 16,0 0-8-16,-5 9-7 0,1 4-25 0,-1 3 3 16,5 11-18-16,-1 2-37 0,1 6-311 0,1 12 0 15,4 0 0-15,-1 6 0 0,0-1 0 0,1 4 0 16,4-2 0-16,-4 2 0 0,5-3 0 0,-2 0 0 15,2 1 0-15,1 4 0 0,4-4 0 0,-1-2 0 16,-2-1 0-16,1-4 0 0,0-2 0 0,-1 0 0 16,0-14 0-16,-3 0 0 0,0-1 0 0,4-1 0 15,-3-4 0-15,3-1 0 0,0-1 0 0,-4-9 0 16,-2 2 0-16,0-5 0 0,-4 0 0 0,3-1 0 16,-4-2 0-16,1-2 0 0,-1 0 0 0,-2-3 0 15,-4 1-1366-15,2 0-1478 0,-1-1 654 0</inkml:trace>
  <inkml:trace contextRef="#ctx0" brushRef="#br0" timeOffset="34795.47">9830 13176 307 0,'-1'-5'634'16,"-1"-2"12"-16,1 2-1 0,0 2-31 0,1-2-44 15,0 5-34-15,2-7-34 0,2 4-36 0,3-1-37 16,4-1-34-16,1 1-35 0,4-1-36 0,6-2-31 16,6 2-29-16,3-1-27 0,-3-1-38 0,3 2-43 15,-2 1-72-15,0-3-73 0,-8 0-81 0,-2 3-68 16,-4 1-68-16,-2-1-65 0,-3 2-48 0,-2 1-33 0,-8 1-31 15,0 0-15-15,0 0-21 0,0 0-6 0,-18 8-3 16,5-4 9-16,-5 3-222 0,-10 4-695 16,9-5 2217-16,-3-1-1059 0,2 1 84 0,1-2 75 15,-8 6 55-15,8-4 48 0,-1 2 37 0,9-3 33 0,-2 0 35 16,4 0 20-16,-1 0 25 0,2-2 21 0,-1 2 18 16,3 3 2-16,-1-1 13 0,0 1 11 0,1 1 13 15,0-1 9-15,1 3 15 0,0 0 3 0,4 0 3 16,0 5-2-16,-3-4 1 0,3 5-3 0,-2-1-18 15,2 4-7-15,0-1-298 0,1 1-15 0,3-1 0 16,3 5 0-16,-4-6 0 0,6 7 0 0,-3-7 0 16,0 1 0-16,3-1 0 0,6 5 0 0,-7-5 0 15,2 0 0-15,5 5 0 0,-5-8 0 0,4 1 0 16,-2-1 0-16,5-1 0 0,-1-3 0 0,1-1 0 16,0 0 0-16,2-3 0 0,2-1 0 0,2-4 0 0,-3-3 0 15,3 0 0-15,6-4 0 0,-6-1 0 16,1-2 0-16,-4 0 0 0,1-3 0 0,-5-3-114 15,-1 0-555-15,-4 0-566 0,-2-6-1338 0,-3 2 593 16</inkml:trace>
  <inkml:trace contextRef="#ctx0" brushRef="#br0" timeOffset="34978.8">9982 13450 473 0,'-17'6'537'0,"3"-3"0"0,5 0-6 16,-2-2-22-16,5 0-38 0,3 0-43 0,3-1-26 15,0 0-30-15,0 0-37 0,23-1-23 0,-4-4-41 16,8-3-24-16,10-2-41 0,-6-1-56 0,2-5-55 0,3 2-67 16,-2-2-91-16,-2-1-98 0,0 1-101 0,-6-1-99 15,-2 4-121-15,-4-2-281 0,-6 2-826 16,-3-1 365-16</inkml:trace>
  <inkml:trace contextRef="#ctx0" brushRef="#br0" timeOffset="35496.6">10028 12901 323 0,'-23'-3'510'0,"3"3"5"0,-10-1-9 16,2 3-19-16,0 0-10 0,7 1-15 0,-5 1-11 16,-1 4-17-16,0 0-5 0,3 2-9 0,-2 6-7 15,0 4-3-15,1 4-8 0,-1 0-12 0,-6 13-11 16,4 1-19-16,8-5-11 0,-3 9-17 0,0 4-190 15,1 0-142-15,8 0 0 0,4 1 0 0,5-2 0 16,1-10 0-16,0 12 0 0,8-12 0 0,5 12 0 16,1-15 0-16,8 13 0 0,0-15 0 0,1-1 0 15,9 11 0-15,7-3 0 0,-1-3 0 0,-6-9 0 16,-1-1 0-16,5-1 0 0,0 0 0 0,0-4 0 16,2 0 0-16,-2-2 0 0,4-5 0 0,0 0 0 15,0-4 0-15,-2-1 0 0,2-2 0 0,1-2 0 16,-4-2 0-16,3-2 0 0,-1-4 0 0,-2-1 0 15,2-1 0-15,-2-3 0 0,2-2 0 0,0-1 0 0,-3-3 0 16,1 1 0-16,0-2 0 0,-2-1 0 16,2-1 0-16,-6-2 0 0,1 0 0 0,0-3 0 15,-6-1 0-15,1 0 0 0,-3 3 0 0,-4-4 0 16,0 1 0-16,0 0 0 0,-5-2 0 0,-4-1 0 0,-3-1 0 16,-3-1 0-16,-1-6 0 0,-3 3 0 0,-6-13 0 15,-3 0 0-15,3 0 0 0,-12 1 0 16,1-1 0-16,-6 0 0 0,-2 1 0 0,0-3 0 15,-5 5 0-15,-5 6 0 0,3 3 0 0,-7 3 0 0,-2 5 0 16,-2 2 0-16,-2 6 0 0,-1 4 0 0,-3 4 0 16,-1 5 0-16,2 0 0 0,-4 2 0 0,5 5 0 15,8-1 0-15,5 2 0 0,-15 4 0 16,20 2 0-16,-1 3 0 0,-2 0-282 0,4 3-1037 0,7-4-1428 16,10 0 632-16</inkml:trace>
  <inkml:trace contextRef="#ctx0" brushRef="#br0" timeOffset="37412.11">12988 10306 97 0,'5'-2'475'0,"-1"-1"6"16,-4 3-14-16,1-2-21 0,-1 2-25 0,0 0-7 15,0 0-18-15,0 0-3 0,-13 8-22 0,7-3-12 16,2-1-14-16,-4 3-13 0,3-2-12 0,1 0-14 16,-1 1-15-16,0-2-14 0,4 2-23 0,-3-1-9 15,4 0-24-15,-2-2-21 0,0 1-5 0,2-4-12 16,2 6-8-16,-2-6-9 0,0 0-6 0,6 0-8 15,-6 0-103-15,0 0-49 0,14-6 0 0,-11 1 0 16,0 1 0-16,0-1 0 0,-2-3 0 0,3 3 0 16,-4-3 0-16,0 2 0 0,-1 0 0 0,-3 1 0 15,0-2 0-15,-1 3 0 0,-3-1 0 0,-2 1 0 16,-1 4 0-16,-1 2 0 0,-6 2 0 0,-1 4 0 16,1 3 0-16,-6 6 0 0,2 4 0 0,-2 2 0 0,11 5 0 15,-6-4 0-15,5 2 0 0,1 1 0 0,4-1 0 16,4 3 0-16,5-2 0 0,1-1 0 0,3-2 0 15,5 0 0-15,1 2 0 0,7-5 0 16,1-1 0-16,2-3 0 0,5-1 0 0,0-8 0 0,6 2 0 16,0-4 0-16,3-3 0 0,-2-3 0 0,0 0 0 15,2-3 0-15,-7-2 0 0,-5 1 0 0,-2-3 0 16,-3 5 0-16,2-6 0 0,-6-1 0 0,-2 4 0 16,-2-3 0-16,-2 1 0 0,-5-1 0 0,1 1 0 15,-3-2 0-15,0 1 0 0,-3 0 0 0,1-2-272 16,-6 2-282-16,3-1-53 0,-3 1-520 0,-2-2-1220 15,1-3 540-15</inkml:trace>
  <inkml:trace contextRef="#ctx0" brushRef="#br0" timeOffset="37862.11">13075 9974 243 0,'-25'-12'401'0,"-1"-1"27"0,-4 3-15 15,3 5-4-15,-2-1-1 0,-2 1 5 0,1 9 0 16,-2 3-6-16,1 2-9 0,-2 6-1 0,2 3-13 16,3 3 0-16,-8 13-12 0,3 6-7 0,1 0-16 15,7 4-13-15,-1 4-8 0,2 3-21 0,7 2-13 16,1 2-16-16,6-2-15 0,5 1-62 0,1-2-201 16,7 1 0-16,2 1 0 0,4-3 0 0,9 0 0 0,0-5 0 15,5-1 0-15,5-6 0 0,7-3 0 16,2-2 0-16,3-4 0 0,4-4 0 0,-11-8 0 15,17-1 0-15,1-3 0 0,-1-3 0 0,-12-7 0 0,3-1 0 16,12-6 0-16,-4 0 0 0,1-8 0 0,-13 0 0 16,-1-2 0-16,10-9 0 0,-10 6 0 0,-3-3 0 15,16-7 0-15,-7-3 0 0,-15 5 0 16,7-13 0-16,-9 9 0 0,1-10 0 0,-1-4 0 0,-9 10 0 16,2-13 0-16,-10 10 0 0,-1-9 0 0,-3-4 0 15,-5 12 0-15,1-15 0 0,-5 3 0 0,-4-2 0 16,-4 0 0-16,-6 0 0 0,0 4 0 0,-8 5 0 15,-2 0 0-15,-6 3 0 0,-1 3 0 0,-2 1 0 16,7 14 0-16,-2 1 0 0,-3 4 0 0,-2 5 0 16,-13 2 0-16,0 5 0 0,11 3 0 0,-11 5 0 15,1 14 0-15,17-6 0 0,-13 8 0 0,14-1 0 16,9 1 0-16,-9 14-113 0,14-7-623 0,2 3-488 16,4 1-1326-16,6 1 587 0</inkml:trace>
  <inkml:trace contextRef="#ctx0" brushRef="#br0" timeOffset="38278.78">13477 10926 281 0,'3'-11'565'0,"-1"0"15"16,0 1 10-16,-2 2-16 0,1 1-16 0,0 3-22 16,-1-3-25-16,2 4-31 0,-2 3-19 0,2-2-10 15,-2 2-4-15,4 11-6 0,-4 0 5 0,3 5-27 16,0 11-7-16,0 3-15 0,1 1-355 0,2 15-42 15,2 2 0-15,-2 0 0 0,3 0 0 0,-1 2 0 16,-3 0 0-16,3 1 0 0,-3 2 0 0,6-1 0 16,-6-2 0-16,3 1 0 0,-3 1 0 0,6-5 0 15,-3 0 0-15,-3-12 0 0,-1-2 0 0,4 1 0 0,-2 0 0 16,2-1 0-16,-3-4 0 0,0-2 0 0,-1 0 0 16,2-8 0-16,-2 0 0 0,-4-2 0 15,4 0 0-15,-4 2 0 0,5-7 0 0,-5-1 0 0,4-1-1366 16,-1-3-1478-16,-2-1 654 0</inkml:trace>
  <inkml:trace contextRef="#ctx0" brushRef="#br0" timeOffset="38679.33">13576 12839 363 0,'-4'-5'677'0,"4"5"-14"0,-8 0 11 0,8 0-22 16,-9 7-37-16,5-1-25 0,-1 5-25 0,-2 3-19 15,4 3-35-15,-2 9-30 0,6 0-27 0,-2 3-33 16,4 5-20-16,2-2-32 0,1 1-160 0,0 1-209 16,3 1 0-16,0-4 0 0,0-1 0 0,-2 0 0 15,3 0 0-15,0-3 0 0,-3 1 0 0,0-3 0 16,3-2 0-16,-5-6 0 0,3 0 0 0,-3-1 0 0,-1-7 0 16,0 1 0-16,1-1 0 0,-4-2 0 0,2-3 0 15,-2 0 0-15,-1-4 0 0,0 0 0 16,0 0 0-16,0-15 0 0,-4 3-374 0,-2-4-176 15,1-1-20-15,-3-11-20 0,-1 0-429 0,-5-2-1101 0,1-2 487 16</inkml:trace>
  <inkml:trace contextRef="#ctx0" brushRef="#br0" timeOffset="38846.61">13541 13092 1861 0,'-10'-32'32'0,"0"3"65"0,-1 3 50 15,4 7 50-15,2-1 68 0,-2 5 45 16,2 5 48-16,0-2 23 0,3 6 1 0,2-2-7 0,0 0 9 16,0 0-16-16,1 3 2 0,4 1-4 0,1 1-7 15,5-1-15-15,0 1-17 0,1 1-22 0,5-1-17 16,3-1-19-16,1 2-20 0,6-2-92 0,1 1-157 15,3 2 0-15,-3-3 0 0,0 0 0 0,0 1 0 16,-1 0 0-16,-5 1 0 0,-2-2 0 0,-3 0 0 16,2 1 0-16,-6 2 0 0,-3 0-43 0,-1-2-331 15,-5 3-43-15,1 4-31 0,-5 0-47 0,0-4-40 16,-5 8-446-16,-3-1-1061 0,-2 0 471 0</inkml:trace>
  <inkml:trace contextRef="#ctx0" brushRef="#br0" timeOffset="39046.47">13585 13083 92 0,'-14'9'492'0,"2"-1"12"0,1-1 7 16,-1-2 18-16,2 2-12 0,1 0-31 0,4-4-22 15,-4 0-28-15,8 2-15 0,-1-3-23 0,2-2-22 16,13 2-22-16,-3-3-23 0,6 0-42 0,2-1-28 16,5-2-30-16,3 1-31 0,5 1-52 0,1-1-49 0,3-1-73 15,-5-2-53-15,0 3-74 0,-2-1-74 16,-8 1-81-16,3-2-62 0,-5 5-61 0,-4 0-80 0,4 1-82 15,-5-1-278-15,-2 1-886 0,0-1 393 0</inkml:trace>
  <inkml:trace contextRef="#ctx0" brushRef="#br0" timeOffset="39712.01">13944 12649 292 0,'-17'-12'396'0,"0"0"1"16,-5-2-22-16,1 4-4 0,3 2-1 0,-4 0-4 15,2 2-2-15,1-1-6 0,-3 4-6 0,1-2-7 16,0 4-5-16,-1 1-9 0,-6 2-7 16,0-1 0-16,5 2-12 0,-4 4-11 0,2 0-6 0,-4 1-8 15,0 1-9-15,4 2-12 0,-2 2-9 0,0 4-10 16,0 0-8-16,5-2-6 0,-2 2-62 0,4 2-171 15,-2 2 0-15,4-1 0 0,-1 3 0 0,2 1 0 16,1 4 0-16,0-1 0 0,2 0 0 0,4 1 0 16,-4 1 0-16,5 4 0 0,1-1 0 0,-1 0 0 15,3 0 0-15,0 0 0 0,3 0 0 0,0 1 0 16,2-2 0-16,1-1 0 0,0 1 0 0,4-1 0 16,1 1 0-16,-1 0 0 0,4-2 0 0,3-2 0 15,-1 1 0-15,4 0 0 0,3-2 0 0,0 0 0 16,2-2 0-16,-3 0 0 0,5-2 0 0,1-1 0 15,3 0 0-15,5-4 0 0,-4 1 0 0,5-3 0 16,1-1 0-16,0 0 0 0,1-2 0 0,0-2 0 16,3 0 0-16,1-2 0 0,-1 1 0 0,0-4 0 15,-2-4 0-15,3 2 0 0,-2-5 0 0,3 4 0 0,-2-8 0 16,-3 2 0-16,0-4 0 0,-1 1 0 16,-1-1 0-16,-2-2 0 0,2-3 0 0,-3 2 0 15,3-3 0-15,-6 1 0 0,0-3 0 0,-2-1 0 16,1 0 0-16,-4-2 0 0,1 0 0 0,-2-2 0 0,0 2 0 15,-2-2 0-15,-3 0 0 0,-4-1 0 0,3-1 0 16,-5-4 0-16,-2 3 0 0,-2-1 0 16,-4 0 0-16,-1-1 0 0,-2-1 0 0,-2-3 0 0,-6 1 0 15,-1 1 0-15,2-5 0 0,-11-12 0 0,2 6 0 16,-3-4 0-16,4 10 0 0,-6-9 0 0,1 1 0 16,4 10 0-16,-9-8 0 0,0-1 0 0,-3 2 0 15,8 9 0-15,1-1 0 0,-12-5 0 0,8 11 0 16,-2 0 0-16,-3 4 0 0,-1 1 0 0,-1 4 0 15,0 2 0-15,-4 6 0 0,-3 1 0 0,2 5 0 16,-17 1 0-16,18 3 0 0,-15 5 0 0,15 0 0 16,1 1 0-16,6 1 0 0,1-1 0 0,2 5 0 15,4-8-1366-15,9 2-1478 0,4-3 654 0</inkml:trace>
  <inkml:trace contextRef="#ctx0" brushRef="#br0" timeOffset="39913.11">14726 12677 6811 0,'-4'11'307'0,"-5"-3"-96"0,-1-1-64 16,5 1-44-16,-5-3-2 0,1 2-29 0,-1 0-14 15,-1 0-42-15,2-1-65 0,-1 0-71 0,1 0-104 16,4-3-127-16,0 3-134 0,1-3-174 0,3 3-331 15,1-5-1072-15,0-1 474 0</inkml:trace>
  <inkml:trace contextRef="#ctx0" brushRef="#br0" timeOffset="42595.45">17037 11167 490 0,'-15'-12'534'16,"0"2"-8"-16,4 2-17 0,-1 1-33 0,3 0-28 0,3 1-35 15,1 1-31-15,0 0-27 0,3 1-14 0,1 1-14 16,1 3-15-16,8-3-5 0,-1 1-18 16,5 3-21-16,6 1-20 0,5 0-34 0,7 2-6 0,5 1-24 15,2 0-17-15,1-1-16 0,13-3-16 0,-13 1-12 16,0-2-4-16,0 2-18 0,-6-4-30 0,-1 0 6 15,-12-2-2-15,3 1-11 0,-6-2-6 0,-4 1 3 16,-4-1-11-16,-3 1 0 0,-4-1-7 0,-1-1-28 16,-4 1-15-16,-2 0 0 0,-5 0 0 0,-1 4 0 15,-5 1 0-15,-1 4 0 0,1 1 0 0,0 4 0 16,1 2 0-16,1 5 0 0,-2 5 0 0,6 6 0 16,3 2 0-16,3 8 0 0,2-2 0 0,7 15 0 15,0-2 0-15,5-2 0 0,1 4 0 0,3-1 0 16,0-2 0-16,2 0 0 0,-6-13 0 0,-1 0 0 0,3 0 0 15,-4-3 0-15,-2 0 0 0,-2-4 0 16,-2 1 0-16,-2-8 0 0,-2-1 0 0,-3-2 0 16,-2-2 0-16,-4-3 0 0,2-3 0 0,-3-3 0 0,-2-2 0 15,-3-2 0-15,0-5 0 0,-1-1 0 0,4-4 0 16,-1-1 0-16,4-5 0 0,3-1 0 16,-1-10 0-16,4 1 0 0,5-2 0 0,8 1 0 0,3 1 0 15,4-3 0-15,6 0 0 0,2 1 0 0,6-1 0 16,10-5 0-16,-7 7 0 0,7-8 0 0,-10 8 0 15,12-5 0-15,-12 9 0 0,0-3 0 16,-5 0 0-16,2 2 0 0,-7-2 0 0,-1 1 0 0,-4 0 0 16,-5 5 0-16,-2-1 0 0,-1-5 0 0,-3 5 0 15,-2 2 0-15,-2-1 0 0,-3 1 0 0,1 7 0 16,1 0 0-16,0 0 0 0,-1 3 0 0,2 2 0 16,-2 3 0-16,4 2 0 0,0 0 0 0,-10 16 0 15,5 2 0-15,5 7 0 0,-3 3 0 0,6 3 0 16,0 4 0-16,4-1 0 0,-1 13 0 0,4 1 0 15,-1-2 0-15,-1-11 0 0,1 0 0 0,1-3 0 16,0-2 0-16,-3-2 0 0,2 0 0 0,-2-9 0 16,0-1 0-16,-1-1 0 0,-1-4 0 0,3-2 0 15,-5-3 0-15,-1-1 0 0,4-4 0 0,-2-2 0 0,-4-1 0 16,9-4 0-16,-5-5 0 0,1 0 0 0,-1-4 0 16,6-2 0-16,-1-3 0 0,0-6 0 15,4-1 0-15,-3 0 0 0,-2 7 0 0,-1 8 0 0,4-7 0 16,-2 4 0-16,-4 7 0 0,4-3 0 0,-3 7 0 15,2-1 0-15,-1 6 0 0,5 3 0 0,-2 2 0 16,-1 7 0-16,1 1 0 0,3 5 0 0,-4-3 0 16,5 4 0-16,-4-6 0 0,4 8 0 0,-1-8 0 15,0 0 0-15,6 1 0 0,0-6 0 0,0-2 0 16,8-1 0-16,-6-6 0 0,8-2 0 0,-10-1 0 16,11-5 0-16,-3-2 0 0,-3-3 0 0,-5 1 0 15,-2-1 0-15,4-7 0 0,-8 2 0 0,6-4 0 16,-10 3 0-16,5-5 0 0,-7 4 0 0,-1-6 0 15,-2-2 0-15,-4-4 0 0,0 7 0 0,-4-3 0 16,-2 2 0-16,3 7 0 0,-5 6 0 0,2 0 0 16,-3 5 0-16,1 1 0 0,1 3 0 0,-2 3 0 15,0 5 0-15,0 4 0 0,-3 3 0 0,5 4 0 16,0 7 0-16,3-4 0 0,3 5 0 0,2-4 0 16,6 4 0-16,-2-7 0 0,4 0 0 0,5 5 0 0,3-4 0 15,-1-6 0-15,3-1 0 0,7-3 0 16,-7-4 0-16,9 1 0 0,-6-3 0 0,7-6 0 0,1-1 0 15,0-5 0-15,-4 2 0 0,2-6 0 0,-5 0 0 16,0-2 0-16,-6 3 0 0,2-5 0 16,-6 2 0-16,3-6 0 0,-7 3 0 0,3-3 0 0,-3-5 0 15,-3 0 0-15,-2 1 0 0,-3 0 0 0,-1 5 0 16,-2 3 0-16,-2-1 0 0,-1 2 0 0,1 4 0 16,-1 4 0-16,-3 0 0 0,2 5 0 0,-1 0 0 15,-1 2 0-15,0 5 0 0,-3-2 0 0,2 4 0 16,2 3 0-16,1-1 0 0,3 4 0 0,2 1 0 15,2-2 0-15,4 0 0 0,0 1 0 0,5 1 0 16,3-2 0-16,5 2 0 0,-1-1 0 0,6 0 0 16,2-1 0-16,-4 0 0 0,5-2 0 0,-4 3 0 15,-1-2 0-15,-6-2 0 0,3 4 0 0,-4 1 0 16,0-4 0-16,-1 3 0 0,-3-3 0 0,-1 5 0 16,-3-4 0-16,-2 0 0 0,0 0 0 0,0 2 0 15,-7-1 0-15,1 0 0 0,-3 1 0 0,-3 2 0 16,-1 0 0-16,-2-1 0 0,-2 1 0 0,-3-1 0 15,2 0 0-15,-1-2 0 0,1 0 0 0,-1-3 0 0,3 2 0 16,0-3 0-16,1 0 0 0,7-5 0 16,-3 1 0-16,1-1 0 0,5-1 0 0,1-1 0 15,0 0 0-15,0 0 0 0,0 0 0 0,19-8 0 0,-6 2 0 16,5-2 0-16,1-1 0 0,7-3 0 0,0-1 0 16,3 0 0-16,-4-3 0 0,2 2 0 0,0 0 0 15,-3-2 0-15,-1-3 0 0,-1 2 0 0,1 0 0 16,-5-2 0-16,-1-2 0 0,-4 1 0 0,-2 3 0 15,-2-1 0-15,0-8 0 0,-2 3 0 0,-3-3 0 16,-3 8 0-16,-2-3 0 0,-1 3 0 0,-2 2 0 16,0 3 0-16,-1 4 0 0,-2-1 0 0,0 5 0 15,-4 3 0-15,1 0 0 0,-1 5 0 0,-1 3 0 16,-4 7 0-16,2 2 0 0,-4 4 0 0,2 3 0 16,5 1 0-16,2 3 0 0,2 1 0 0,6-3 0 15,1-5 0-15,4 0 0 0,0 0 0 0,6-3 0 16,4-1 0-16,-1-3 0 0,6-5 0 0,-1 1 0 15,5-5 0-15,-1-2 0 0,6-2 0 0,-8-4 0 0,7-1 0 16,-5-1 0-16,-3 0 0 0,-5 0 0 16,5-4 0-16,-8 2-156 0,-1 4-466 0,1-3-116 15,1-7-375-15,-1 4-1205 0,5-1 533 0</inkml:trace>
  <inkml:trace contextRef="#ctx0" brushRef="#br0" timeOffset="43361.75">20243 11466 219 0,'-2'-12'529'0,"-2"0"5"0,0-2-2 0,-1-2-4 16,1 0-24-16,-1-1-19 0,0 0-10 0,-4 2-13 0,2-3-15 15,0 3-22-15,-5 6-14 0,1-2-16 16,-6 3-15-16,0 2-19 0,-2 2-21 0,-2 5-30 15,-8 5-4-15,1 5-23 0,1 3-18 0,1 3-265 0,0 6 0 16,3 1 0-16,5 6 0 0,-1-2 0 0,10 2 0 16,1 0 0-16,3-3 0 0,7 1 0 15,5-4 0-15,-2-5 0 0,6-2 0 0,3-1 0 0,2-2 0 16,2-3 0-16,0-4 0 0,2-2 0 0,1-4 0 16,-3-2 0-16,1-2 0 0,1-1 0 15,-4-4 0-15,0-2 0 0,-3-2 0 0,1 1 0 0,-1-5 0 16,-3 0 0-16,4-5 0 0,-7 2 0 0,-2 1 0 15,0-1 0-15,0-1 0 0,0 1 0 0,-4 1 0 16,2 6 0-16,-2-1 0 0,-1 4 0 0,0 1 0 16,0 3 0-16,0 2 0 0,0 3 0 0,3-1 0 15,-3 1 0-15,4 12 0 0,-2 0 0 0,5 2 0 16,-2 2 0-16,5 1 0 0,-2-1 0 0,1 2 0 16,2 0 0-16,-1-2 0 0,3-1 0 0,2 0 0 15,-2-5 0-15,4 3 0 0,-4-5 0 0,-2-1 0 16,-5-1 0-16,3-4 0 0,-1 1 0 0,-4-2 0 15,5-2 0-15,-9 1 0 0,10-5 0 0,-5 0 0 16,4-2 0-16,-4-1 0 0,0-3 0 0,0 1 0 16,2-4 0-16,-2-2 0 0,4 1 0 0,-3-2 0 15,1-1 0-15,-2 0 0 0,4 2 0 0,-2 1 0 0,-1 4 0 16,1 1 0-16,-3 2 0 0,2 2 0 0,-2 2 0 16,1 3 0-16,-5 1 0 0,0 0 0 0,13 8 0 15,-9 2 0-15,2 6 0 0,-2 2 0 0,3 0 0 16,0 6 0-16,2 1 0 0,1-4 0 0,-1 4 0 15,3-7 0-15,2 2 0 0,0-4 0 0,8-1 0 16,-1-1 0-16,-5-4 0 0,4-2 0 0,2-4 0 16,-2-4 0-16,9 0 0 0,-8-1 0 0,2-5 0 15,-5-1 0-15,8-5 0 0,-3-4 0 0,0 3 0 16,-8 0 0-16,3-7 0 0,-1-1 0 0,-5 6 0 16,-1-10 0-16,-2 1 0 0,-1 2 0 0,0-5 0 15,-8 2 0-15,1 1 0 0,-2 5 0 0,-3-2 0 16,-2 6 0-16,-2 4 0 0,3 3 0 0,-3 1 0 15,-2 4 0-15,1 4 0 0,-4 4 0 0,3 3 0 16,-3 6 0-16,3 1 0 0,-1 9 0 0,4 0 0 0,4 2 0 16,5 2 0-16,1-1 0 0,6-1 0 15,8-3 0-15,3-1 0 0,1-1 0 0,10-4 0 0,1-4 0 16,0-2-302-16,9-9-407 0,-5-2-488 0,21-3-1297 16,-7-5 574-16</inkml:trace>
  <inkml:trace contextRef="#ctx0" brushRef="#br0" timeOffset="44128.35">21755 10860 106 0,'-8'-24'581'0,"1"8"15"0,0 6 5 16,-3 4-22-16,4 4-32 0,-2 2-17 0,-1 3-20 16,0 9-14-16,-4 9-14 0,4 6-23 0,3 6-21 15,2 16-20-15,0 0-21 0,8 2-32 0,-3-1-28 16,8 2-34-16,-1-1-29 0,1 1-102 0,5 0-172 15,-6-17 0-15,6 11 0 0,2 2 0 0,-4-15 0 16,2-1 0-16,-1-3 0 0,3-5 0 0,-2 0 0 16,0-9 0-16,-1-4 0 0,-4-4 0 0,3-1 0 15,-3-4 0-15,2-4 0 0,-1-2 0 0,-1-2 0 16,-2-5 0-16,-1-3 0 0,4-11 0 0,-5 1 0 16,-1-8 0-16,0-2 0 0,-1-16 0 0,1 2 0 0,-3-4 0 15,0-1 0-15,5-8 0 0,-3 6 0 16,-2-1 0-16,2 6 0 0,-3 14 0 0,-2 2 0 15,2 7 0-15,-1 9 0 0,0 4 0 0,-2 3 0 0,3 8 0 16,-3 0 0-16,3 3 0 0,-4 12 0 0,1 6 0 16,-2 9 0-16,4 5 0 0,1 4 0 0,1 12 0 15,-1 1 0-15,5-1 0 0,-2-1 0 0,-2-12 0 16,5 1 0-16,3 12 0 0,-5-15 0 0,4 0 0 16,1 0 0-16,-2-4 0 0,2-3 0 0,-1-10 0 15,0 0 0-15,-2-5 0 0,1-3 0 0,0-4 0 16,-3 0 0-16,6-4 0 0,-3-3 0 0,4-1 0 15,-1-3 0-15,-1-6 0 0,0-4 0 0,5-8 0 16,-1-1 0-16,-1-1 0 0,-1-4 0 0,1 2 0 16,0-1 0-16,-1 4 0 0,-2 3 0 0,-2 6 0 0,-1 6 0 15,0 3 0-15,0 3 0 0,-1 0 0 16,-1 7 0-16,4 3 0 0,-6 1 0 0,5 4 0 16,-2 5 0-16,1 4 0 0,4 5 0 0,-6-5 0 15,5 5 0-15,0 1 0 0,1-2 0 0,-1 1 0 16,0-6 0-16,0-1 0 0,5-3 0 0,2-2 0 15,0-1 0-15,2-2 0 0,-1-4 0 0,2-2 0 16,-1-3 0-16,2-4 0 0,1 2 0 0,-3-5 0 0,2-2 0 16,-6-2 0-16,5-2 0 0,-6 1 0 0,4-2 0 15,-2-8 0-15,0 1 0 0,-3-2 0 0,2-4 0 16,-4 2 0-16,0-2 0 0,-2-1 0 16,-4 3 0-16,-2 7 0 0,-2 0 0 0,0 4 0 0,-4 4 0 15,-1 1 0-15,-2 7 0 0,-1 1 0 0,-1 2 0 16,-4 3 0-16,1 9 0 0,-1 0 0 0,-5 7 0 15,6 3 0-15,1-2 0 0,3 6 0 0,4-8 0 16,4 9 0-16,4-3 0 0,4 0 0 0,3-3 0 16,2 1 0-16,4-1 0 0,-2-10 0 0,3-1 0 15,6 1 0-15,3-2 0 0,1-4 0 0,-1-5 0 16,4-1 0-16,-4-4 0 0,2-5 0 0,-1 4 0 16,-4-10-6-16,-3-1-465 0,-6 3-55 0,-1-2-58 15,-2-1-517-15,-5 0-1193 0,-3-5 528 0</inkml:trace>
  <inkml:trace contextRef="#ctx0" brushRef="#br0" timeOffset="44329.66">21425 11049 556 0,'-10'8'584'0,"6"-1"-1"0,4-3-19 16,4 3-29-16,6-4-38 0,7 1-55 0,12-3-37 15,7-2-38-15,5-3-38 0,10-1-38 0,1-3-74 16,1-4-114-16,-17 5-153 0,-3-2-160 0,5 2-214 16,-11-1-375-16,-1-3-864 0,-5 3 382 0</inkml:trace>
  <inkml:trace contextRef="#ctx0" brushRef="#br0" timeOffset="45212.82">23438 10805 269 0,'0'0'363'0,"0"0"7"0,0 0 4 0,0 0 23 0,0 0 6 16,0 0 19-16,0 0 4 0,0 0 10 0,0 0-1 16,3-11-8-16,1 8-3 0,1-1-20 15,3-3-16-15,3 1-17 0,4-3-19 0,0-2-24 16,6 0-22-16,4-1-24 0,1 5-26 0,-2-3-27 0,3 6-19 16,-5 0-23-16,0-2-55 0,4 8-132 15,-4 0 0-15,-2 4 0 0,-1 1 0 0,-6 2 0 16,0 6 0-16,-4 0 0 0,-4 4 0 0,-5 6 0 0,-6 0 0 15,-7 3 0-15,-3-2 0 0,0 1 0 0,-5 0 0 16,-1-1 0-16,-3 0 0 0,4-3 0 0,-1-2 0 16,0-1 0-16,7-5 0 0,2-3 0 0,1-5 0 15,6 0 0-15,1-2 0 0,3-2 0 0,0-1 0 16,2-2 0-16,0 0 0 0,15-6 0 0,-3 1 0 16,2-2 0-16,8 1 0 0,-3-4 0 0,11 1 0 15,0 0 0-15,2 0 0 0,1 2 0 0,-4 4 0 16,0 2 0-16,-2-1 0 0,1 4 0 0,-6 0 0 15,-2 4 0-15,-1 2 0 0,-1-1 0 0,-1 6 0 16,-3-1 0-16,-1 3 0 0,-3 2 0 0,-3 2 0 0,1 4 0 16,-8-4 0-16,-2 1 0 0,-4 5 0 15,-4-2 0-15,1 2 0 0,-6-4 0 0,-2 1 0 16,3-6 0-16,-5 0 0 0,1-3 0 0,2-1 0 0,-1-2 0 16,-9 1 0-16,6-5 0 0,-2-1 0 0,4-1 0 15,-1-1 0-15,0-1 0 0,6-2 0 0,-1 1 0 16,4-3 0-16,0 1 0 0,2 0 0 15,0-1 0-15,2 0 0 0,1 0 0 0,2 0 0 0,3 2 0 16,-2-7 0-16,2 7 0 0,7-6 0 0,2 3 0 16,3 2-58-16,6-5-650 0,-4 5-530 0,6-1-1341 15,9 2 594-15</inkml:trace>
  <inkml:trace contextRef="#ctx0" brushRef="#br0" timeOffset="46645.49">24570 11004 4032 0,'7'-18'323'0,"2"1"-158"0,1-1 17 16,-2 2 66-16,1 2 22 0,-2 3-6 0,0-1-27 16,-5 6-8-16,1-1-9 0,-1 1 13 0,-2-1 2 15,-2 3-4-15,-3 3-1 0,5 1 2 0,-14 8 0 16,5 0 4-16,-5 7-5 0,-3 5-70 0,0 5-161 15,2 2 0-15,0 3 0 0,6 1 0 0,1 2 0 16,4-2 0-16,3 0 0 0,5-1 0 0,2-3 0 16,3 0 0-16,5-3 0 0,3-1 0 0,3-5 0 0,3-3 0 15,3-2 0-15,1-5 0 0,0-2 0 16,-6-4 0-16,2 0 0 0,-2-5 0 0,7-2 0 0,-9-1 0 16,-2 0 0-16,-1-3 0 0,-2-2 0 0,0-3 0 15,-1-1 0-15,-3-2 0 0,-3-2 0 0,-1 1 0 16,-1-1 0-16,-1 1 0 0,-3 2 0 0,3 4 0 15,-4 4 0-15,0-2 0 0,0 4 0 0,0 4 0 16,0 2 0-16,0 0 0 0,0 0 0 0,-7 21 0 16,5-5 0-16,2 2 0 0,0 0 0 0,0 7 0 15,4-4 0-15,1-2 0 0,0 0 0 0,4 3 0 16,0-4 0-16,5-1 0 0,-1-3 0 0,1-1 0 16,0-4 0-16,3 0 0 0,-2-3 0 0,-3-1 0 15,0-4 0-15,0-2 0 0,0 0 0 0,-1-6 0 16,-1 3 0-16,-4-2 0 0,3-5 0 0,-5-1 0 15,0 0 0-15,-4-5 0 0,0 0 0 0,-4-8 0 16,-4 6 0-16,-2-9 0 0,1 3 0 0,-5-1 0 16,0-1 0-16,-1 5 0 0,-4 1 0 0,6 6 0 15,0 4 0-15,2 4 0 0,2 0 0 0,0 0 0 0,1 5 0 16,2 3 0-16,6-1 0 0,-7 8 0 0,6-3 0 16,5 5 0-16,2 0 0 0,3-2 0 15,9 4 0-15,0-2 0 0,6 4 0 0,2-2 0 0,3-1 0 16,1-4 0-16,0-3 0 0,2-2 0 0,-5-1 0 15,1-1 0-15,0-2 0 0,-6-2 0 16,-1 1 0-16,5-4 0 0,-4 3 0 0,-4-1 0 0,1 2 0 16,-2-1 0-16,1 0 0 0,-7 3 0 0,1 0 0 15,-5 1 0-15,1 1 0 0,1 4 0 0,2 1 0 16,-2 1 0-16,-1 2 0 0,5 1 0 0,-7 1 0 16,-1 0 0-16,1 3 0 0,2 3 0 0,-3-3 0 15,-1-1 0-15,4-3 0 0,-5 2 0 0,0-1 0 16,5 0 0-16,-3-1 0 0,3-2 0 0,-3-3 0 15,0-1 0-15,4 0 0 0,-5-1 0 0,2-2 0 16,1 0 0-16,-1-2 0 0,4-3 0 0,0-1 0 16,0-2 0-16,0 0 0 0,1-6 0 0,1-1 0 15,2 0 0-15,2-7 0 0,7 1 0 0,-5 1 0 0,-4 0 0 16,0 4 0-16,-1 2 0 0,-4 4 0 0,1 0 0 16,-2 2 0-16,-3 2 0 0,0 2 0 0,2 2 0 15,-1 1 0-15,-6 0 0 0,9 6 0 16,-8 4 0-16,6 0 0 0,-4 1 0 0,0 0 0 0,1 6 0 15,-2-1 0-15,2 1 0 0,0-2 0 16,1 0 0-16,-2-2 0 0,3-1 0 0,-1-2 0 0,4-2 0 16,-2 2 0-16,0-3 0 0,0-4 0 0,3 2 0 15,-4-4 0-15,5-1 0 0,-3-1 0 0,1-2 0 16,4-2 0-16,-2 0 0 0,5-5 0 0,-2 0 0 16,-1-1 0-16,2-4 0 0,-2 1 0 0,1-1 0 15,5-6 0-15,-6 7 0 0,1-1 0 0,-4 2 0 16,4 2 0-16,-5 3 0 0,0 2 0 0,1 1 0 15,-5 1 0-15,3 3 0 0,-3 2 0 0,-5-1 0 16,12 5 0-16,-6 1 0 0,-5 0 0 0,5 4 0 16,-3 0 0-16,4 3 0 0,-2-4 0 0,0 3 0 15,0 0 0-15,0-1 0 0,0-3 0 0,3 1 0 16,1-2 0-16,0-2 0 0,0-1 0 0,2 2 0 16,-4-5 0-16,4 0 0 0,2-1 0 0,2-1 0 15,-1-1 0-15,-1-3 0 0,-1 0 0 0,4-1 0 16,-2-3 0-16,3 0 0 0,-7-1 0 0,4-1 0 0,0 0 0 15,0-3 0-15,2 2 0 0,-2 0 0 0,-5 2 0 16,0 3 0-16,-2 0 0 0,0 3 0 0,-1-1 0 16,-2 3 0-16,0 1 0 0,-4 1 0 0,0 0 0 15,10 3 0-15,-7 2 0 0,-1 2 0 0,2 0 0 16,-3 0 0-16,2 0 0 0,1 2 0 0,-1 0 0 16,1 0 0-16,1 1 0 0,-1-5 0 0,1 1 0 15,0 1 0-15,3-2 0 0,-3-3 0 0,5 2 0 16,-1-3 0-16,0-2 0 0,4 2 0 0,-3-6 0 15,-1 4 0-15,5-2 0 0,-2-2 0 0,-1-1 0 16,3 1 0-16,1-6 0 0,-3 5 0 0,1-2 0 16,4 0 0-16,-7 1 0 0,5-1 0 0,-5 1 0 15,-1 2 0-15,-1-1 0 0,0 2 0 0,-1 2 0 16,1 1 0-16,-3 1 0 0,4-2 0 0,-9 2 0 16,10 7 0-16,-6-2 0 0,0-1 0 0,1 2 0 15,0-1 0-15,0 1 0 0,3 1 0 0,-3-1 0 16,3 3 0-16,-1-4 0 0,2 4 0 0,-2-5 0 15,1-2 0-15,0-1 0 0,1 0 0 0,-1 0 0 0,2-2 0 16,0 0 0-16,-1 0 0 0,-1 0 0 0,0-3 0 16,-1-2 0-16,1 4 0 0,-3-2 0 15,2 2 0-15,0-2 0 0,-2 2 0 0,-1 0 0 0,1-2 0 16,0 1 0-16,4 1 0 0,-4-2 0 0,6 2 0 16,-5-1 0-16,-1-3 0 0,3 3 0 0,-3-3 0 15,-4 1-656-15,2-2-601 0,-2-2-1360 16,-1-3 603-16</inkml:trace>
  <inkml:trace contextRef="#ctx0" brushRef="#br0" timeOffset="46796.92">26788 10711 4785 0,'-30'-17'479'16,"3"3"-130"-16,2 4 35 0,6 0 58 0,1 3-62 16,0-2-53-16,0 4-44 0,0 1-44 0,5 1-33 15,1-1-19-15,3 2-57 0,-2 1-130 0,1 2 0 16,4 1 0-16,-1-2 0 0,1 1 0 0,1 2 0 15,5-3-367-15,-9 4-218 0,9 1-622 0,-1-3-1307 16,1-2 578-16</inkml:trace>
  <inkml:trace contextRef="#ctx0" brushRef="#br0" timeOffset="47428.34">26962 10600 350 0,'2'-25'362'0,"-2"-1"6"0,0 7 16 16,1-1 15-16,1 1 12 0,-2 3 17 0,1 5 1 15,-1 1-4-15,0 3-8 0,1-1-15 16,0 4-7-16,2-1 1 0,-3 5-6 0,0 0 7 16,9 16-9-16,-6-1-8 0,0 11-24 0,-1 2-17 0,-1 3-19 15,-1 3-13-15,4 15-159 0,-4-3-148 0,2 2 0 16,0-14 0-16,0 2 0 0,3 10 0 0,-3-13 0 16,0 1 0-16,1-3 0 0,-1 3 0 0,0-4 0 15,-1-2 0-15,1-4 0 0,0-4 0 0,0-3 0 16,1-5 0-16,-3-2 0 0,0-3 0 0,-3-1 0 15,3-3 0-15,0-3 0 0,0 0-566 0,0 0-99 16,-15-14-495-16,10 3-1257 0,-2-3 555 0</inkml:trace>
  <inkml:trace contextRef="#ctx0" brushRef="#br0" timeOffset="48096.78">27013 10830 251 0,'2'-2'371'15,"0"0"-9"-15,0 0 34 0,3-1 27 0,-5 3 3 16,12-1-20-16,-3 1-4 0,3-1-2 0,6 0-11 15,5-2-14-15,-1 2-15 0,9-3-14 0,1 2-6 16,1-1-15-16,1 0-16 0,0-2-20 0,-1 2-26 16,-1 2-15-16,-4-1-20 0,-6 2-18 0,-3 1-15 15,0 3-14-15,-4 1-8 0,3-1-18 0,-9 1-4 16,1 4 0-16,-2 0-85 0,-3 2-66 0,-4 1 0 16,3 4 0-16,-4 0 0 0,0 0 0 0,3 1 0 15,-6 1 0-15,7-1 0 0,-3 0 0 0,3-2 0 0,1 3 0 16,0-6 0-16,3 3 0 0,1-2 0 15,6-3 0-15,-2 3 0 0,5-4 0 0,0-4 0 16,1 2 0-16,3-5 0 0,-2 0 0 0,-1-4 0 16,3 1 0-16,-3-3 0 0,2-3 0 0,-2-3 0 0,-4-2 0 15,7-4 0-15,-5-2 0 0,-5 2 0 0,1-8 0 16,-3 0 0-16,-1-4 0 0,-5-1 0 16,1 3 0-16,-5 7 0 0,-4-1 0 0,2 4 0 0,-3 0 0 15,0 6 0-15,-4 1 0 0,2 1 0 0,-3 3 0 16,0 5 0-16,0 3 0 0,-2 4 0 0,3 1 0 15,-1 5 0-15,2 2 0 0,2 2 0 0,0 1 0 16,3 3 0-16,3 4 0 0,6-6 0 0,5 3 0 16,-1 1 0-16,5-1 0 0,1-8 0 0,5 2 0 15,6 0 0-15,1-7 0 0,0 0 0 0,4-5 0 16,0-1 0-16,5-1 0 0,-1-4 0 0,-1-3 0 16,0-1 0-16,2-3 0 0,-6 1 0 0,0-5 0 15,-4-2 0-15,1-2 0 0,-3 1 0 0,-2-5 0 16,-2-6 0-16,-2 2 0 0,-4-2 0 0,-1 0 0 15,0-2 0-15,-6 1 0 0,-3 2 0 0,-1 5 0 16,-3 5 0-16,-2 3 0 0,0 2 0 0,-3 1 0 16,0 2 0-16,-1 3 0 0,-3 4 0 0,3 0 0 15,5 1 0-15,-10 6 0 0,3 0 0 0,2 6 0 16,5-2 0-16,-2 6 0 0,4 1 0 0,2 2 0 16,1-1 0-16,4 4 0 0,4 2 0 0,0-2 0 15,1 1 0-15,0-1 0 0,1 1 0 0,2-4 0 16,-5-3 0-16,1 0 0 0,-2 0 0 0,0 1 0 15,-3-2 0-15,-2 0 0 0,-2-5 0 0,-3 4 0 0,-2-3 0 16,-3-2 0-16,-2 2 0 0,-2-2 0 0,-3-1 0 16,-1-1 0-16,-6-1 0 0,-3-1 0 15,-6-3 0-15,-3-2 0 0,2-2-505 0,-3-1-228 0,1-5-427 16,-3-3-1254-16,1-3 554 0</inkml:trace>
  <inkml:trace contextRef="#ctx0" brushRef="#br0" timeOffset="48246.45">27590 10439 4905 0,'-25'-17'154'0,"9"5"8"15,1-1 84-15,5 6-4 0,-2 0-58 0,6 0-55 16,2 3-40-16,4-1-69 0,5 2-69 0,4 0-92 16,9 3-110-16,13-1-145 0,2 3-487 0,19 3-956 15,7 3 424-15</inkml:trace>
  <inkml:trace contextRef="#ctx0" brushRef="#br0" timeOffset="48429.57">29093 10772 81 0,'3'4'722'0,"-3"2"9"0,0-2-3 0,0 0-50 15,-3-1-64-15,3-3-66 0,-1 7-66 0,1-3-80 16,0-4-92-16,1 6-110 0,-1-2-104 15,0 1-135-15,5 0-109 0,-1 3-99 0,-3 4-99 0,1 0-110 16,-1 4-270-16,-5 1-787 0,0-1 348 0</inkml:trace>
  <inkml:trace contextRef="#ctx0" brushRef="#br0" timeOffset="48762.85">27542 11665 205 0,'-9'-5'521'0,"2"3"5"0,5 1 2 0,-1-2 3 16,3 3 16-16,0 0 6 0,5-6 3 0,2 2 0 16,-1 2 3-16,4-1-2 0,2 0-14 0,1 1-22 0,5-3-21 15,8-2-25-15,2 0-37 0,4-1-363 0,4-2-75 16,1 0 0-16,20 3 0 0,-4-6 0 15,7 3 0-15,-1-3 0 0,-1 2 0 0,0 4 0 0,1-5 0 16,-4 1 0-16,-1-1 0 0,-4 2 0 0,-13 3 0 16,-3 0 0-16,-6 1 0 0,-8 2 0 0,-7 1 0 15,-1-1 0-15,-7 1 0 0,-1 2 0 0,-4 1 0 16,0 0 0-16,-24 1 0 0,3 0-95 0,-8 2-343 16,-6 4-22-16,1 2-37 0,-16 7-39 0,13-3-56 15,-17-1-338-15,-1 6-1006 0,3 0 446 0</inkml:trace>
  <inkml:trace contextRef="#ctx0" brushRef="#br0" timeOffset="49012.15">27530 11772 94 0,'-28'8'483'0,"7"-1"26"0,1 3 30 15,2-2 22-15,7-3-10 0,-2 2-10 0,7-5-3 16,2 0-7-16,3 0-2 0,1-2-15 0,14 0-25 16,5-1-22-16,11-1-29 0,10-1-26 0,18-10-29 15,4 5-28-15,30-6-98 0,0-3-257 0,-28 5 0 16,35-6 0-16,-7 2 0 0,-25 3 0 0,20-1 0 15,-23 5 0-15,-4-2 0 0,-5 4 0 0,0-3 0 16,-18 3 0-16,-2 1 0 0,-8 0 0 0,-6 4 0 16,-2-2 0-16,-7 0 0 0,-6 2 0 0,2-1 0 0,-7-1 0 15,4-1 0-15,-10 1 0 0,4 0 0 0,-4 0 0 16,-3 3 0-16,3-1 0 0,-3 1 0 16,2 1 0-16,-2 1 0 0,3 0 0 0,-4-1 0 15,5 1 0-15,4-1 0 0,-10 1-1366 0,8 0-1478 0,2-1 654 16</inkml:trace>
  <inkml:trace contextRef="#ctx0" brushRef="#br0" timeOffset="49179.77">28862 11625 596 0,'-13'-7'780'0,"9"4"16"0,-1-1-30 15,0 0-61-15,1 1-68 0,0 0-67 0,4 3-88 16,-5-3-106-16,5 3-145 0,-4-4-183 0,4 4-196 15,0 0-210-15,0 0-556 0,0 0-990 0,-5 9 438 16</inkml:trace>
  <inkml:trace contextRef="#ctx0" brushRef="#br0" timeOffset="51429.33">20260 12887 4394 0,'-2'-11'384'0,"1"0"-123"0,-2 1 27 16,1 3 27-16,-4-1-28 0,2 3-38 15,-3 2-54-15,0 0-20 0,-2 3-8 0,-4 6 2 16,-1 3 0-16,-1 2 3 0,-1 3-2 0,-3 5 7 0,1 4-2 16,4 1 0-16,-4 3-4 0,4 5-73 0,1-2-98 15,-2 0 0-15,4 1 0 0,-2 0 0 16,1 0 0-16,2-2 0 0,-1-2 0 0,2-2 0 0,2-6 0 15,-3-1 0-15,8-1 0 0,-5-1 0 0,3-6 0 16,2-2 0-16,-1-2 0 0,2-2 0 0,1-1 0 16,0-3 0-16,0 0 0 0,0 0 0 0,14-17 0 15,-9 3 0-15,5-2 0 0,3-7 0 16,2-3 0-16,-2-3 0 0,4-4 0 0,1-11 0 0,1-3 0 16,-2 3 0-16,-4 10 0 0,4-11 0 0,-3 11 0 15,4-10 0-15,-5 12 0 0,-4 5 0 0,0 9 0 16,-2 0 0-16,0 7 0 0,-5 0 0 0,3 5 0 15,-2 3 0-15,1 3 0 0,-4 0 0 0,6 9 0 16,-1 3 0-16,0 6 0 0,1 1 0 0,0 9 0 16,-1 3 0-16,4-1 0 0,-3 3 0 0,2 0 0 15,2 2 0-15,8 10 0 0,-5-15 0 0,2 3 0 16,-1-1 0-16,4 0 0 0,-1-1 0 0,2-1 0 16,-1-1 0-16,-4-1 0 0,4-1 0 0,-3-5 0 15,0-1 0-15,-5-5 0 0,-1-3 0 0,-4-3 0 16,1-1 0-16,-4-4 0 0,2 0 0 0,-2 1 0 0,-1-4 0 15,-1-2 0-15,0 0-172 0,0 0-411 16,-17-12-46-16,8 6-506 0,-2-6-1229 0,-3-2 544 16</inkml:trace>
  <inkml:trace contextRef="#ctx0" brushRef="#br0" timeOffset="51595.59">20073 13200 121 0,'-14'1'551'16,"0"-1"21"-16,1 0 12 0,2 2 1 0,0-4-20 15,5 2-27-15,-3-1-45 0,9 1-37 0,-8 0-38 0,8 0-33 16,0 0-33-16,15-6-34 0,-1 2-34 16,12-4-27-16,4 1-46 0,4-3-93 0,-2 4-105 15,3-5-119-15,2 3-125 0,-6 0-129 0,2 1-137 16,-4-2-442-16,3 4-1015 0,-13 3 449 0</inkml:trace>
  <inkml:trace contextRef="#ctx0" brushRef="#br0" timeOffset="51878.74">20794 13359 266 0,'4'3'650'0,"-2"0"16"0,6-1 1 0,-2 2-9 15,-2-3-27-15,3 3-16 0,-5-1-8 0,2 1-24 16,2 2-26-16,-2-1-36 0,3 1-25 0,-5 3-25 15,3-2-32-15,-2 4-75 0,-4 1-364 0,2 4 0 16,-2 0 0-16,-3 0 0 0,0 2 0 0,-4 6 0 16,2-5 0-16,-8 5 0 0,-2 2 0 0,1-5 0 15,-3 3 0-15,0-2 0 0,-3 0 0 0,1 2 0 16,-3-1 0-16,4-2 0 0,-1 0 0 0,3 1 0 16,3-8 0-16,3 0-380 0,0-1-923 0,5-5-1409 15,-2-2 624-15</inkml:trace>
  <inkml:trace contextRef="#ctx0" brushRef="#br0" timeOffset="52496.52">21332 12876 302 0,'-6'-1'609'16,"3"-2"1"-16,3 3-10 0,0 0-48 0,-5-2-33 15,5 2-18-15,0 0 4 0,-1 9-18 0,1 0-8 0,2 3-19 16,1 4-16-16,-1 2-18 0,5 9-19 15,0 2-27-15,0 1-29 0,0-1-27 0,2-2-89 16,2 0-235-16,0-1 0 0,-1 3 0 0,1-4 0 0,-2 1 0 16,3-1 0-16,-3-4 0 0,0-1 0 0,-4-4 0 15,4 0 0-15,-5-7 0 0,-3 3 0 0,-1-6 0 16,0 0 0-16,0-2-96 0,-4-1-396 0,-1-2-57 16,5-1-55-16,-11-6-471 0,3 0-1166 0,-3-2 516 15</inkml:trace>
  <inkml:trace contextRef="#ctx0" brushRef="#br0" timeOffset="52945.92">21332 12969 180 0,'-1'-12'400'0,"2"-2"30"0,-1 3 36 15,0 2 14-15,0-3-6 0,2 1-18 0,0 1-14 16,0 0-12-16,5 1-4 0,-1 0-29 0,6-1-12 16,0 1-28-16,-1 1-10 0,16-2-24 0,-2-1-28 15,6 6-25-15,-2 0-26 0,2 1-27 0,-2 2-20 16,1 2-21-16,-9 4-17 0,1-1-19 0,-3 2-18 15,-1 3-11-15,-8-3-16 0,-1 5-4 0,-2 0-17 16,-5 2-67-16,-3 3-7 0,-4 1 0 0,-4-1 0 16,-8 7 0-16,3-3 0 0,-7 3 0 0,1 1 0 15,-3-3 0-15,0-1 0 0,2-3 0 0,6-5 0 16,1 0 0-16,-1-1 0 0,9-1 0 0,-1-1 0 16,2-5 0-16,3 1 0 0,3 1 0 0,5-1 0 15,3-3 0-15,4 0 0 0,9 0 0 0,-2-1 0 16,11-3 0-16,-1 3 0 0,1-2 0 0,6 2 0 15,-5 0 0-15,-1 3 0 0,0-1 0 0,-3 2 0 16,0 1 0-16,-11 2 0 0,4-1 0 0,-7 5 0 0,3 0 0 16,-4-1 0-16,-2-1 0 0,-6 5 0 15,4 0 0-15,-6 2 0 0,-2 0 0 0,-2-1 0 16,-3 1 0-16,-4-1 0 0,-2 3 0 0,-3-3 0 16,-1 1 0-16,-8 2 0 0,0-2 0 0,0 1 0 0,-1-2 0 15,-3 1 0-15,-1-5 0 0,1 2 0 0,-1-1 0 16,2-6 0-16,6 4 0 0,-2-5 0 15,10 1 0-15,2-3 0 0,-1 0 0 0,6-3 0 16,2 1-468-16,2-1-283 0,0 0-411 0,17-11-1260 0,0 4 558 16</inkml:trace>
  <inkml:trace contextRef="#ctx0" brushRef="#br0" timeOffset="53129.78">22160 13359 461 0,'8'1'525'16,"-1"0"32"-16,0 3 17 0,-1-2-11 0,0 2-14 15,0 0-2-15,-2 1-12 0,-2 1-15 16,-1 1-16-16,2 0-25 0,-3 5-24 0,-3-4-30 0,1 3-32 16,-2 1-38-16,-1 3-36 0,-3 0-32 0,1-1-144 15,-2 0-143-15,0 2 0 0,-1 0 0 0,2-3 0 16,-1 3 0-16,-4-2-95 0,8-4-325 0,-7 4-130 16,1-2-152-16,2-1-369 0,0-4-1160 0,1-3 513 15</inkml:trace>
  <inkml:trace contextRef="#ctx0" brushRef="#br0" timeOffset="53478.73">22745 12901 4017 0,'0'-25'133'0,"0"1"-38"0,0 4 40 16,3 2 71-16,-2 2 39 0,-1 5-22 0,0-1-29 15,-1 3-12-15,-4 2-10 0,1 4 13 0,-5 2 11 16,0 2-8-16,-9 4 37 0,-5 10-2 0,0 3 17 16,-1 7 2-16,-2 0-1 0,1 2-6 0,-3 16-7 15,11-13-6-15,-6 14-58 0,11-10-164 0,6-2 0 16,1-2 0-16,5 1 0 0,1-2 0 0,8 0 0 15,4-6 0-15,5-4 0 0,1 0 0 0,8-2 0 16,2-7 0-16,1 1 0 0,2-4 0 0,2-6 0 16,-2 1 0-16,0-5 0 0,3 0 0 0,2-7 0 15,-7 4 0-15,0-6 0 0,-5-1 0 0,-2 0-76 0,0-4-570 16,-2 1-600-16,-1-1-1348 0,-5 4 597 16</inkml:trace>
  <inkml:trace contextRef="#ctx0" brushRef="#br0" timeOffset="53679.74">23181 13176 3468 0,'0'6'291'0,"-1"2"-53"0,-2-1 75 16,2 2 25-16,-4 1-10 0,3 0-29 0,-1 0-30 15,-1 2 7-15,0 1 0 0,0 3 17 0,-1 2 22 0,1-1 9 16,-2 0 5-16,0-2-11 0,1 5-15 0,1-2-90 16,-3 1-213-16,0-1 0 0,0 0 0 0,3 0 0 15,-1-1 0-15,0 0 0 0,1-1 0 0,2-4 0 16,-1 0 0-16,2 0 0 0,2-2-243 0,-1-3-304 15,5-1-112-15,-2-2-465 0,2-3-1218 0,1 0 540 16</inkml:trace>
  <inkml:trace contextRef="#ctx0" brushRef="#br0" timeOffset="53895.47">23696 12869 5059 0,'3'-5'363'0,"-3"0"-120"15,1 3 44-15,-1 2 35 0,0 0-24 0,0 0 1 16,-9 11-29-16,7-1-1 0,-2-1-12 0,-1 8 3 16,1 0-2-16,1 2-252 0,-1 5-6 0,2 2 0 15,4-1 0-15,-2 2 0 0,2-3 0 0,0-4 0 16,2 1 0-16,-1 2 0 0,-1-5 0 0,3-1 0 16,-3 0 0-16,1-1 0 0,1 0 0 0,-4-4 0 15,4-4-27-15,-5 1-499 0,1 0-70 0,0-2-91 0,0-5-373 16,0-2-1147-16,0 0 508 0</inkml:trace>
  <inkml:trace contextRef="#ctx0" brushRef="#br0" timeOffset="54179.75">23649 12845 147 0,'-8'-11'535'0,"1"5"34"16,0-3 13-16,2 2-4 0,1 3-28 15,-1 0-25-15,4 0-21 0,1 4-5 0,-3-3-5 0,3 3-15 16,0 0-23-16,18 11-28 0,-4-7-29 0,7 6-36 15,7 2-33-15,1-1-31 0,3 2-34 0,2 0-76 16,0 0-189-16,0 3 0 0,0 2 0 0,-2-1 0 16,-3 0 0-16,-5 2 0 0,-1 0 0 0,-4 0 0 15,-2 4 0-15,-7-5 0 0,-6 1 0 0,0 1 0 16,-4 0 0-16,-4 0 0 0,-6 6 0 0,-3-2 0 16,-2 0 0-16,-4-1 0 0,-3-3 0 0,-1 2 0 15,-1-1 0-15,-1-2 0 0,-3-1 0 0,0-1 0 16,5 2 0-16,-2-3 0 0,9-5 0 0,-2 1 0 15,8-4 0-15,1-2 0 0,-1 4-409 0,5-7-259 16,0-1-518-16,5 0-1284 0,0-2 567 0</inkml:trace>
  <inkml:trace contextRef="#ctx0" brushRef="#br0" timeOffset="54379.75">24126 13240 391 0,'11'-8'465'0,"3"-1"28"0,0 0 22 16,-4 5-5-16,0-1-15 0,1 0-11 0,-1 5 3 15,-1-1 2-15,-1 3-4 0,-2 1-3 0,1 1-7 16,-4 2-13-16,3 3-17 0,-4 3-22 0,-2 0-29 16,-2 5-25-16,-1 1-42 0,-5 3-327 0,1 4 0 15,-5-3 0-15,-1 3 0 0,1-3 0 0,1 1 0 16,1-4 0-16,0-1 0 0,4-1 0 0,-1 0 0 16,-2 0 0-16,4 0 0 0,0-6-314 0,4 0-310 0,-4-4-586 15,3 1-1309-15,4-5 580 0</inkml:trace>
  <inkml:trace contextRef="#ctx0" brushRef="#br0" timeOffset="54646.39">24632 12879 547 0,'-4'-10'635'16,"-1"2"12"-16,0-1-16 0,2 0-34 0,1-1-23 15,2 0-17-15,2-1-28 0,3 3-37 0,3-3-25 16,1 2-31-16,6-2-29 0,3-1-28 0,9-1-28 16,0 3-54-16,1 0-27 0,1 0-29 0,2 3-107 15,3-1-134-15,0 3 0 0,0 1 0 0,3-2 0 16,-2 2 0-16,-1 2 0 0,-2-1 0 0,-5 2 0 16,-4 1 0-16,-4 1-214 0,-2-1-144 0,-6 0-67 15,-3 3-39-15,-3 0-33 0,0 1-31 0,-6 1-424 16,0-1-1029-16,-6 2 456 0</inkml:trace>
  <inkml:trace contextRef="#ctx0" brushRef="#br0" timeOffset="54929.53">24801 12823 165 0,'-27'5'328'15,"10"-1"9"-15,3-3 19 0,1 1 40 0,4-2 8 0,-2 0 7 16,3 0 4-16,0 3 8 0,3-3-1 16,-4 2 3-16,6-1 0 0,1 3 3 0,-2-1 8 15,3 1-12-15,1 3-8 0,-4 0-8 0,4 3-17 16,0 2-18-16,0-1-23 0,2 5-14 0,0 1-214 0,3-1-122 15,0 2 0-15,3 7 0 0,-3 0 0 0,0 1 0 16,0-2 0-16,-1 2 0 0,0 0 0 0,2 1 0 16,-3-3 0-16,-2-4 0 0,4 5 0 0,-2-6 0 15,-2 0 0-15,2 1 0 0,-1-1 0 0,5-2 0 16,-1 1 0-16,-1-2 0 0,3-1 0 0,0-6 0 16,0 1 0-16,5-1 0 0,-1-1 0 0,4-1 0 15,2-3 0-15,5 1 0 0,-4-4 0 0,12-2 0 16,-3-4 0-16,-7 3 0 0,7-4 0 0,0-4 0 15,-4 1-14-15,-5 0-575 0,-3-4-54 0,0 1-515 16,-2-1-1254-16,-1-1 555 0</inkml:trace>
  <inkml:trace contextRef="#ctx0" brushRef="#br0" timeOffset="55096.41">24795 13204 460 0,'-18'-3'509'0,"6"2"23"0,0 0 16 16,6 0-4-16,-2-1-26 0,8 2-14 0,-6-4-28 15,6 2-40-15,0 2-30 0,19-9-41 0,-2 6-47 16,11-4-19-16,4 2-37 0,2-2-70 0,16-4-75 16,-12 3-79-16,1 5-94 0,12-8-111 0,-13 3-106 15,0 1-122-15,1 5-133 0,-3-2-324 0,-6-1-921 16,2 1 409-16</inkml:trace>
  <inkml:trace contextRef="#ctx0" brushRef="#br0" timeOffset="55328.82">25455 13282 114 0,'2'11'537'0,"2"1"39"16,-1-3 17-16,1 2 1 0,-1-2 9 0,-1 4 17 15,-2-1 11-15,0 0-3 0,0 0-20 0,0 1-13 0,-3 3-22 16,1 2-29-16,-1-3-33 0,-1 1-47 0,-2 2-464 16,-1-1 0-16,0-2 0 0,-2 8 0 15,2-6 0-15,-3 1 0 0,-1 4 0 0,-2-5 0 16,4 0 0-16,-3 1 0 0,2-1 0 0,1 1 0 0,-5 4 0 15,2-6 0-15,-1-2 0 0,2 2 0 0,-4-3 0 16,7-4 0-16,-6 3-68 0,-1-3-572 0,6-4-608 16,-2-2-1351-16,4-4 599 0</inkml:trace>
  <inkml:trace contextRef="#ctx0" brushRef="#br0" timeOffset="55812.75">25921 12930 139 0,'-9'-16'736'0,"2"0"19"0,2 5 11 15,-2 0-27-15,1 3-51 0,1-1-53 0,1 3-40 16,0 1-43-16,1 2-32 0,2 2-32 0,1 1-21 16,0 0-35-16,8 18-29 0,-3-4-127 0,4 4-276 15,4 7 0-15,1-1 0 0,-4 6 0 0,2-1 0 16,0-1 0-16,-3 3 0 0,0 0 0 0,1-2 0 15,-2 1 0-15,-3-3 0 0,3-1 0 0,-1-1 0 16,-4-1 0-16,-2-4 0 0,-1 0 0 0,4-2 0 16,-3-3 0-16,-1 2 0 0,0-5 0 0,-1-1 0 15,2 0 0-15,-2-4 0 0,0-1 0 0,-2 1 0 16,3-2 0-16,-1 0 0 0,-2-2 0 0,-3-1-99 16,6-2-145-16,-9 0 21 0,9 0 26 0,-8-10 18 0,-2 2 20 15,1-7 16-15,-4 0 17 0,1-9 20 0,-1-5 24 16,-1-2 34-16,1-1 23 0,-5-15 31 15,4 1 28-15,1-2 33 0,-1-2 29 0,4 4 40 16,4 11 43-16,-2 1 27 0,4 0 28 0,3 6 18 0,1-1 15 16,1 5-113-16,3 6-154 0,2 1 0 0,2 0 0 15,2 4 0-15,7 1 0 0,5-2 0 0,5-1 0 16,3 7 0-16,-2 0 0 0,4 3 0 16,-1-1 0-16,3 3 0 0,0 0 0 0,0 0 0 0,3 2 0 15,0-1 0-15,-6 0 0 0,1 1 0 0,-3 0 0 16,-1-2 0-16,-5 3 0 0,-1 0 0 0,-5 0 0 15,-6 2 0-15,3-2 0 0,-6 2-370 16,-3 2-164-16,-1 1-50 0,-7-2-41 0,-2 3-388 0,-4 1-1098 16,-1 5 485-16</inkml:trace>
  <inkml:trace contextRef="#ctx0" brushRef="#br0" timeOffset="55996.32">26018 12961 3013 0,'-28'18'301'0,"4"-2"-82"0,7-6 26 15,5-3 41-15,3 1 11 0,2 2-13 0,0-2-10 16,3-2-6-16,4 0 0 0,0-1 19 0,5 0-4 15,6-1-4-15,2-1-7 0,6-2-18 0,2-2-28 16,4 0-18-16,5 0-25 0,0-4-22 0,1-1-39 16,0 0-64-16,-1-5-50 0,-1 3-67 0,-8 2-57 15,10 5-76-15,-11-6-73 0,1 3-63 0,-7 0-63 16,-1-1-69-16,-1 1-83 0,-1 0-364 0,-5 1-984 16,-6 3 436-16</inkml:trace>
  <inkml:trace contextRef="#ctx0" brushRef="#br0" timeOffset="56861.97">19392 12772 2546 0,'-6'-18'135'0,"2"1"44"16,-1-1 2-16,3-1 21 0,0 1 13 0,2-3 9 15,-2 6-11-15,1-2-17 0,1 2-1 0,-1 2 18 16,3 3 9-16,-3 1 4 0,1 3 4 0,-1 0-19 16,1 4-6-16,0 2 2 0,0 0-1 0,0 0 7 15,-7 17 15-15,5 1 1 0,-3 10 0 0,2 3 7 0,0 7 4 16,0 12 1-16,2 4 1 0,1 3-1 16,0 1-155-16,5 28-86 0,-3-6 0 0,3-22 0 15,0-1 0-15,2 3 0 0,-1 1 0 0,0-3 0 16,1-1 0-16,-1-3 0 0,5-3 0 0,-1-3 0 0,0 0 0 15,-2-14 0-15,2-4 0 0,-2 2 0 16,1-3 0-16,-3-2 0 0,-1-9 0 0,-3 0 0 16,0-3 0-16,-2-3 0 0,-2 0 0 0,0-3 0 0,1-2 0 15,-6-4 0-15,1-2 0 0,-2-2 0 0,-4-2-18 16,3-4-775-16,2-2-437 0,-2-7-1333 0,4-2 589 16</inkml:trace>
  <inkml:trace contextRef="#ctx0" brushRef="#br0" timeOffset="58012.13">19599 12335 13 0,'-10'1'323'0,"-2"2"-10"0,1-2-8 0,3 1-13 0,3-2-12 15,-3 0-4-15,1 0-13 0,7 0-8 16,-9 4-4-16,9-4-7 0,-7 0 1 0,7 0 0 16,0 3-6-16,0-3 1 0,0 0 2 0,9 9-9 0,-2-7-2 15,3 0-7-15,3 2-7 0,4-2-6 0,1 1-2 16,12 1-5-16,3-4-6 0,5-2 1 0,14 0 4 15,5 0-12-15,8 0-1 0,-1-3-8 16,33-3-6-16,-28 1-9 0,30-1-12 0,-1-3-3 0,6 2-9 16,2-5-8-16,7 0-12 0,-1 0-6 0,3-1-6 15,-1 10-6-15,7-9-16 0,5-1-89 0,1 6 0 16,6-3 0-16,-5 4 0 0,1-2 0 0,-2 0 0 16,9 3 0-16,-2-1 0 0,5-1 0 0,-3 4 0 15,-5-4 0-15,0 7 0 0,-3-1 0 0,-4-3 0 16,0 6 0-16,-4-4 0 0,-4 0 0 0,-9-5 0 15,2 5 0-15,-7 0 0 0,-3-1 0 0,-5 1 0 16,-2-2 0-16,-25 1 0 0,27-7 0 0,-2 5 0 16,-4-3 0-16,-25 4 0 0,29-2 0 0,-27 2 0 15,27-6 0-15,-27 10 0 0,31-7 0 0,-32 4 0 0,29-2 0 16,-26 1 0-16,25 1 0 0,-29 2 0 16,4 1 0-16,-1-4 0 0,-1 4 0 0,2 1 0 15,24-3 0-15,-33 1 0 0,-1 0 0 0,3-2 0 16,-1 4 0-16,0-5 0 0,0 2 0 0,-1-2 0 0,-3 2 0 15,2-2 0-15,-1 1 0 0,-5-2 0 0,1 0 0 16,-15 2 0-16,4-1 0 0,10 0 0 0,-15 2 0 16,4-2 0-16,-2 3 0 0,-2-2 0 0,-2 0 0 15,-2 0 0-15,-1 0 0 0,0 1 0 0,-3-1 0 16,-1 1 0-16,-7 2 0 0,1-1 0 0,0-1 0 16,1 0 0-16,-3 2 0 0,4 0 0 0,-2-5 0 15,0 5 0-15,1-1 0 0,0-1 0 0,-2 2 0 16,3-3 0-16,0 3 0 0,-5-1 0 0,4 0 0 15,-4 2 0-15,-3-2 0 0,0 1 0 0,-2-2 0 16,-2 3 0-16,0-1 0 0,-3 1 0 0,-1-2 0 16,-3 1 0-16,1 0 0 0,0-1 0 0,-5 3 0 15,4-5 0-15,-3 2 0 0,-1 3 0 0,-1-5 0 16,1 5 0-16,-5-7 0 0,0 4-34 0,1 1-246 16,-1-2-51-16,-3 3-53 0,2 0-45 0,-4 1-66 15,3-2-70-15,7 2-381 0,-14 0-1025 0,4 1 455 16</inkml:trace>
  <inkml:trace contextRef="#ctx0" brushRef="#br0" timeOffset="58546.74">26450 11705 95 0,'0'-9'445'0,"-4"-2"-9"16,3 5-1-16,0-4 11 0,-2 5-8 0,3-4-8 15,-1 2-11-15,-3 2-10 0,4 2-14 0,-1-1-15 16,1 4-23-16,0-8-30 0,0 5-25 0,0 3-12 16,0 0-12-16,0 0-8 0,0 0-16 0,0 23 1 15,5-5-9-15,-4 5-10 0,4 8-5 0,2 3 0 0,-1 10-11 16,7 8-5-16,-1-3-64 0,0 3-151 15,4 2 0-15,0 2 0 0,6 22 0 0,-5-20 0 16,2 20 0-16,-3-22 0 0,-3 3 0 0,6 23 0 0,-6-25 0 16,1 2 0-16,3 23 0 0,-6-29 0 0,0 4 0 15,-1 4 0-15,-4-3 0 0,7 1 0 0,1 21 0 16,-5-31 0-16,-3 2 0 0,1-2 0 16,-2-13 0-16,-3 1 0 0,2-2 0 0,1-1 0 0,-2-2 0 15,2-3 0-15,-1-3 0 0,-2-9 0 0,2 0 0 16,-2-5 0-16,0-2 0 0,1-1 0 0,-3-1 0 15,2-5 0-15,-2 1-82 0,0-4-695 0,0 0-445 16,0 0-1325-16,-18-13 586 0</inkml:trace>
  <inkml:trace contextRef="#ctx0" brushRef="#br0" timeOffset="60046.39">19379 13976 152 0,'-4'1'305'0,"0"1"-16"0,2 1-13 15,1 0-3-15,1-3 8 0,0 5-24 0,0-5 10 16,2 6-4-16,3-4 12 0,1 0-8 0,1 0 10 15,1-1-5-15,8 2 0 0,2-2-4 0,5 1 3 16,-3 0-4-16,10-1-4 0,2 0-12 0,6 1 4 16,-3-3-9-16,3 1-7 0,17-2-5 0,-1 1-12 15,1-1-2-15,4 0-9 0,-1-3-15 0,4 3-10 16,0-1-5-16,4 0-19 0,28-1-17 0,-27 1-2 16,31 1-13-16,-7 1-12 0,-2-3-9 0,-21 4-10 15,30-1-50-15,-6 0-49 0,2-2 0 0,-5 3 0 16,-22 1 0-16,34-6 0 0,1 5 0 0,-6 0 0 15,-3 0 0-15,3-3 0 0,-2 4 0 0,1-2 0 16,-4-2 0-16,2-1 0 0,-1 2 0 0,1 0 0 0,-28-2 0 16,31-3 0-16,-4 7 0 0,-2-10 0 0,-25 7 0 15,24-9 0-15,-27 8 0 0,3-4 0 16,28 1 0-16,-29 2 0 0,1-2 0 0,3 0 0 0,25-4 0 16,-33 7 0-16,4-2 0 0,1-2 0 0,-1 2 0 15,0-1 0-15,-2 2 0 0,0-1 0 0,1-1 0 16,-2-1 0-16,-1 1 0 0,0 1 0 0,-2 0 0 15,-1-1 0-15,3 1 0 0,-1-2 0 0,0 1 0 16,2 1 0-16,-2-1 0 0,1 2 0 0,-2 4 0 16,-5-4 0-16,2-1 0 0,-1 4 0 0,2-2 0 15,-3 3 0-15,-2 0 0 0,-13 1 0 0,2-1 0 16,-1-3 0-16,12 2 0 0,-13 1 0 0,2-1 0 16,1 1 0-16,12-3 0 0,-14 2 0 0,12 1 0 15,-10 0 0-15,-5-3 0 0,18 2 0 0,-18 1 0 16,3-1 0-16,2-2 0 0,9 0 0 0,-10-1 0 15,0 1 0-15,-1-1 0 0,-1 0 0 0,3-1 0 16,10-2 0-16,0 2 0 0,-12 1 0 0,-1-2 0 16,0 4 0-16,-1 0 0 0,0-2 0 0,1-1 0 15,-1 2 0-15,-2-4 0 0,1 2 0 0,-3 0 0 16,-1 2 0-16,0-3 0 0,-2 2 0 0,-4 0 0 16,-4 1 0-16,1-2 0 0,-4 3 0 0,4-1 0 15,-6-1 0-15,1 1 0 0,-1 1 0 0,-4-1 0 0,-1 2 0 16,0-1 0-16,0 0 0 0,-1-1 0 15,-1 2 0-15,1 1 0 0,0-2 0 0,1 1 0 16,-4 1 0-16,1-3 0 0,-3 2 0 0,4-1 0 16,2 1 0-16,-7 1 0 0,8 0 0 0,-3-2 0 0,-3 2 0 15,4 0 0-15,-5-1 0 0,2 0 0 0,-1 1 0 16,-1-2 0-16,1 3 0 0,-1-1 0 16,-1 0 0-16,0 0 0 0,-1-1 0 0,-4 2 0 0,6-2 0 15,-6 2 0-15,0 0 0 0,-4-5 0 0,4 5 0 16,-10-6-29-16,1 5-529 0,-1-2-121 0,-2 0-476 15,-1 0-1250-15,-7 1 554 0</inkml:trace>
  <inkml:trace contextRef="#ctx0" brushRef="#br0" timeOffset="62095.68">22505 13911 31 0,'0'-5'508'0,"0"1"-15"0,0 1-26 16,0 3-29-16,0 0-11 0,0 0-6 0,0 0-2 16,0 18-19-16,-4-2-18 0,-1 3-10 0,5 11-1 15,-4 0-15-15,3 6-10 0,1 0-13 0,0 14-11 16,4-1-5-16,-8 7-16 0,9-2-16 0,4 1-9 15,-4 4-15-15,0 0-15 0,3 23-8 0,-2-24-57 16,2 1-181-16,-3 1 0 0,4 23 0 0,1-28 0 16,-3 1 0-16,-1-4 0 0,1 0 0 0,-2-5 0 15,4 2 0-15,-2-4 0 0,1-12 0 0,-4 0 0 16,2-2 0-16,0 1 0 0,0-5 0 0,-3 0 0 16,1-8 0-16,2 0 0 0,-3-2 0 0,2-1 0 15,-2-7 0-15,-1 1 0 0,2-1 0 0,-2-3 0 16,0-1 0-16,-1 0 0 0,3-2 0 0,-2 0 0 15,0-2 0-15,-2-1 0 0,8 1 0 0,-8-1 0 16,0 0 0-16,0 0 0 0,11-6 0 0,-11 4 0 16,0 2 0-16,0-7 0 0,0 7 0 0,2-3 0 15,-2 3 0-15,-2-7 0 0,2 7-1366 0,-7-4-1478 16,7 4 654-16</inkml:trace>
  <inkml:trace contextRef="#ctx0" brushRef="#br0" timeOffset="64795.81">22983 15530 31 0,'-9'0'150'0,"9"0"-3"16,-9 0 5-16,-1 0 5 0,1 0 2 0,-3-1-5 16,1 1 5-16,-2-2-1 0,-2 2-1 0,2-1-2 0,-5-1-6 15,-1 0-1-15,-1 0-5 0,-1 4-2 0,-2-2 2 16,-4 1-1-16,-1-1-5 0,-4 1-2 0,0 1 3 15,-1 0-2-15,-1-1-2 0,-6 2-4 16,3 3-5-16,-3-4 12 0,-1 1-19 0,-12 0 4 0,0 2 1 16,1-5 0-16,1 2 1 0,0 2-7 0,-4-2 0 15,2-1-2-15,-3 3-2 0,-1-2-11 0,-1 4-3 16,-1-5-6-16,-2 2-7 0,0-2-6 16,-1 0-4-16,-2 4-11 0,-1-5-4 0,4 0-2 15,0 1-10-15,-1 1-2 0,-2 0-6 0,0-1-1 0,4 3-6 16,-2-2-3-16,0 4-3 0,0-2-3 0,-4-2-2 15,-23 2-4-15,26-1-1 0,-2 2 1 0,1-2-1 16,-28 0-3-16,26 1 3 0,-24 0-2 0,25-3-1 16,0 1 3-16,-27-2-5 0,1 0-30 0,28 6 1 15,-27-5 1-15,22 1 5 0,-24 1 1 0,2-1 5 16,23-1-4-16,-25-1 0 0,24 0 6 0,-21 1-1 16,25 1 5-16,-27-4-1 0,26 2-6 0,-26 4 5 15,23-4 4-15,2-2 2 0,-30 7-9 0,30-4 6 16,1-2 1-16,-25 1 1 0,28 2-3 0,-1-1 0 15,-1-1-1-15,-1 1-1 0,-2-1 0 0,2 3 3 16,2-1-1-16,2-2 2 0,-3 4-2 0,4-4-1 16,4 4 4-16,0-3 0 0,16 0 1 0,-15 1 0 15,15-2 0-15,5 1 5 0,-2-1-6 0,2 2-1 16,3-1 0-16,7 1 1 0,2-1-1 0,2 2-2 16,2-3-1-16,1 2-1 0,4-2-4 0,4 2-26 15,2-4-32-15,1 2-32 0,2 2-25 0,5-2-31 16,0 0-35-16,0 0-44 0,0 0-58 0,0 0-64 15,17 6-365-15,-5-4-774 0,6-2 342 0</inkml:trace>
  <inkml:trace contextRef="#ctx0" brushRef="#br0" timeOffset="66045.72">22573 15596 8 0,'-8'-1'173'0,"8"1"-15"15,-4-4-3-15,4 4-9 0,-1-3-1 0,1 3-15 0,-5-2-9 16,5 2-6-16,0-6 0 0,0 6 3 0,0-4-6 16,0 4-1-16,0 0 4 0,0-5-9 15,0 5-4-15,0 0 3 0,0-5 0 0,0 5-4 16,-1-3-2-16,1 3 0 0,0 0-4 0,-3-5 1 16,3 5-5-16,0 0 3 0,-1-4-4 0,1 4 12 15,0 0-12-15,0 0-3 0,-4-3-2 0,4 3-2 0,0 0-4 16,0 0 9-16,0 0 8 0,0 0-5 15,9-5 4-15,-3 5-4 0,1-1-2 0,3-1 11 16,4 1-7-16,4-1 7 0,2 0-3 0,10 0 5 16,4-1-1-16,2 0-2 0,15 0 1 0,-11-1 7 15,17-2-4-15,7 1-4 0,0-2-5 0,31 0-6 0,-29 3-6 16,35-4-3-16,-6-1-3 0,-1 1-6 16,3 4-4-16,-1-3-1 0,3 1-4 0,3-1-3 0,5 6-8 15,4-2-6-15,-1-2-4 0,3 2-3 16,-6 0-5-16,8-5-2 0,-1 7 6 0,0-2-12 15,-1-2 1-15,2 2 2 0,-6-2-9 0,0 1 4 16,-10 1 8-16,1-1 5 0,-5 0 4 0,-28 4 4 16,22 1 1-16,-26-5 1 0,-4 2 0 0,0-3-2 15,-7 3-1-15,-2-1 0 0,-13 2 0 0,-1-3-5 16,-1 0-4-16,-3 0-4 0,-2-1 0 0,1 4-2 16,-4 1-2-16,-6-1-5 0,6 0 0 0,-5-1-3 15,-3 0-6-15,4 2 2 0,-2 2-1 0,7 0-1 16,-1-1-4-16,-8 1 0 0,-1 2 1 0,9 0-4 15,-6 0-6-15,-2 0-5 0,-1 1 0 0,0-3-2 16,-5-2-4-16,0 4-1 0,-2-3 1 0,0 0-2 16,-3 3 2-16,-1-4-3 0,-2 1-2 0,0-1 2 15,2 1-4-15,-7-1-9 0,10-1-10 0,-3 0-13 0,-7 1-12 16,12-2-15-16,-1 2-13 0,-2-1-11 16,-9 1-24-16,19-2-18 0,-10 1-13 0,0 0-27 15,4-2-10-15,-4 2-4 0,-1 0-11 0,-2-1-4 16,2-1-7-16,-3 3-7 0,-5 0-1 0,9-4-11 15,-9 4-18-15,6-3-17 0,-3-1-21 0,-3 2-232 16,0 2-571-16,0 0 252 0</inkml:trace>
  <inkml:trace contextRef="#ctx0" brushRef="#br0" timeOffset="66528.47">26941 15296 222 0,'5'-1'235'0,"2"0"-8"16,-2-2-9-16,4 2-8 0,-2-1-4 0,5 2-4 16,-2-1-2-16,0 0-6 0,-3-2 0 0,-7 3 3 15,16-1 8-15,-9 1-4 0,-7 0 4 0,15 1-4 16,-9-1 3-16,-6 0 2 0,13 0-2 0,-13 0-2 16,9 3-5-16,-5-1-2 0,-3 1-4 0,3 0-4 15,-8 1-4-15,4-4-7 0,-1 15-1 0,-3 2-4 16,0-2-5-16,-1 2-7 0,1 1-8 0,-1 9-1 15,1-1-8-15,-4 2 1 0,8 3-5 0,-2 1 4 16,0 2-10-16,6 14 7 0,1-2 2 0,2 4-12 16,0-2 2-16,0 3-11 0,2 1 3 0,0-1-4 15,-4-4-3-15,4 8 3 0,-2 4 9 0,0-4-8 16,2 2-45-16,-5 0-75 0,0-3 0 0,-3 0 0 16,2 1 0-16,-2-3 0 0,-1 3 0 0,-4-6 0 15,2 0 0-15,-1-2 0 0,3-12 0 0,-1 10 0 16,-2 1 0-16,1-11 0 0,-5 10 0 0,6-12 0 15,-4-1 0-15,4-1 0 0,-2-1 0 0,-6 1 0 16,5-5 0-16,-2 0 0 0,2 0 0 0,-4-10 0 16,3 4 0-16,1-3 0 0,-1-2 0 0,0 1 0 15,3-4 0-15,0-3 0 0,-1-2 0 0,1-1 0 16,1 1 0-16,-1-4 0 0,0-1 0 0,2-2 0 16,0 0 0-16,0 0 0 0,-8-7 0 0,5-1 0 0,1-2-15 15,-5-1-536-15,-2-3-115 0,-3-1-495 16,2 0-1256-16,-5-9 557 0</inkml:trace>
  <inkml:trace contextRef="#ctx0" brushRef="#br0" timeOffset="67845.92">17311 15851 337 0,'0'-5'332'0,"0"-1"-24"0,3-1-7 16,-3 2-15-16,1-4-7 0,2 5-7 0,-2 0-2 0,4-3-6 15,-4 3-8-15,3-1-7 0,-4 3-2 0,4-3-8 16,0 1-7-16,-3 2-10 0,3 0-11 0,1-1-15 16,-1 1-12-16,-4 2-7 0,9-1-9 0,-9 1-8 15,8 5-1-15,-6-2-4 0,3 2-2 0,-2 3 1 16,-1 3 1-16,1 1-6 0,1 5-5 15,1 10 1-15,-3-2-3 0,0 5 9 0,-2 2-9 16,0 3 2-16,-2 15-2 0,4 2 1 0,-2 0 5 0,0 0-4 16,0 1-7-16,0 1-4 0,0-1-6 0,-4 1-5 15,0 0-10-15,3-1-112 0,-3-4 0 0,4-1 0 16,-1-11 0-16,2-3 0 0,-1 0 0 0,6-3 0 16,-3-2 0-16,-1-2 0 0,2 0 0 15,-2-7 0-15,0-1 0 0,1-2 0 0,-2-5 0 0,0 0 0 16,2 0 0-16,-2-1 0 0,0-1 0 0,1-3 0 15,-1 0 0-15,-1-2 0 0,0 1 0 0,-1-3 0 16,2 1 0-16,-1 0 0 0,0 0 0 16,0-4 0-16,0 6-296 0,0-6-227 0,-1 5-108 15,1-5-493-15,-3 8-1217 0,1-4 539 0</inkml:trace>
  <inkml:trace contextRef="#ctx0" brushRef="#br0" timeOffset="68362.02">16609 17124 208 0,'-11'0'370'15,"3"-1"-19"-15,1 1-14 0,2-2-20 16,5 2-12-16,-10 0-4 0,10 0-10 0,0 0 2 15,0 0-2-15,0 0-7 0,22-4-9 0,-2 3-3 16,9-4-12-16,3 4-15 0,23-4-11 0,3 0-8 16,4-4-16-16,28-3-15 0,2-3-15 0,6 6-13 0,-3-8-12 15,4 6-8-15,5 0-5 0,-2-2-15 0,-3-3-5 16,-5 3-6-16,8 1-12 0,-9-2 2 16,2-1-14-16,-30 6-10 0,0 2-1 0,2-2-1 0,-4 2-5 15,-5 0-13-15,-3 0 5 0,-18 2 2 16,1-3-10-16,-3 5 6 0,-7-2 1 0,-6 4 0 15,-4 0 3-15,-5 0-13 0,-2-2-6 0,-2 5 6 16,-9-2-23-16,10-3 4 0,-10 3-6 0,8-1-23 0,-8 1-30 16,0 0-26-16,0 0-29 0,0 0-37 15,0 0-46-15,-13 15-52 0,8-9-53 0,-4-2-57 16,0 2-37-16,-5 4-44 0,-4 2-56 0,-6 1-58 16,-7 1-297-16,2 0-880 0,-4 1 390 0</inkml:trace>
  <inkml:trace contextRef="#ctx0" brushRef="#br0" timeOffset="69128.25">16594 17216 146 0,'-2'-4'295'0,"0"0"-21"0,1 0-19 0,-1 0-16 16,2 4-18-16,-2-7-12 0,0 3-8 0,-1 2-9 16,3 2-1-16,-2-5-5 0,2 5-10 0,-1-3 0 0,1 3-6 15,0 0-5-15,0 0-9 0,0 0-4 16,1-6-9-16,-1 6-2 0,0 0-1 0,0 0-14 16,0 0-9-16,0 0-2 0,0 0 7 0,0 0 6 15,0 0-2-15,0 0 0 0,0 0-2 0,0 0-3 16,0 0-3-16,0 0-3 0,0 0-5 0,0 0-3 15,2 13-3-15,-2-13-10 0,0 0-4 0,0 0-5 0,0 0-8 16,2 3-3-16,-2-3-1 0,0 0-2 16,0 0-2-16,0 0-3 0,0 0-4 0,0 0-3 15,6-8 0-15,-4 4 0 0,1 1-6 0,-2-1-2 16,1 0-4-16,0 2-4 0,-1-1-2 0,1-2 2 16,-2 5-8-16,1-8 3 0,-1 4-3 0,1 0 5 15,-1 4 2-15,0-5 3 0,0 5-4 0,0-6 2 16,2 3-3-16,-2 3-3 0,0 0-1 0,0 0-3 15,0 0-3-15,-3-4-11 0,3 4 1 0,0 0-3 16,0 0 2-16,-5 12-4 0,4-5-3 0,-1 5 6 16,0 3 1-16,-1 3 3 0,4 8 9 0,1 2-2 15,-1 3 11-15,0-1-5 0,1 5 7 0,1 1-2 16,0-2 0-16,0 2-6 0,1 1-3 0,4 8 0 16,-8-10-3-16,4 1 9 0,-3-2-11 0,2-1-5 15,-2 2 1-15,3-5 2 0,0-1 3 0,-1-2-2 16,3 0-3-16,-5-3-1 0,4-6 6 0,-1 0 4 15,1-2-11-15,-2-5-2 0,-2 1-3 0,3 1 0 16,-3-4-10-16,2 1-4 0,-2-3 3 0,-1-1 4 16,1 0-5-16,2-1-6 0,-3-1 4 0,0 1-5 15,0 0-15-15,0-3-30 0,0-2-18 0,0 6-23 16,0-2-25-16,0 0-38 0,0-4-42 0,0 0-54 16,0 7-41-16,0-5-67 0,0-2-75 0,0 0-95 15,0 0-401-15,0 0-1004 0,0 0 444 0</inkml:trace>
  <inkml:trace contextRef="#ctx0" brushRef="#br0" timeOffset="70129.56">18610 16972 203 0,'0'-7'372'15,"0"1"-16"-15,0-1-5 0,2-4-7 0,1 3-15 16,-3-1-13-16,0 4-5 0,0-2-16 0,0 1 4 16,-4 2-7-16,4 1-7 0,0 3-11 0,-1-6-12 15,-2 3-7-15,3 3-10 0,0 0-11 0,-14 7-8 0,5 4-13 16,5 5 2-16,-1 3 6 0,0 8-3 16,-3 4 4-16,6 0-8 0,-1 3-6 0,-2 12-3 15,4 4-2-15,4-14-11 0,0 11-6 0,0 0-10 16,1-1-9-16,0-12-7 0,3 2-18 0,2-2-142 15,1 1 0-15,-1-1 0 0,3-5 0 0,-1 2 0 0,-2-1 0 16,3-1 0-16,3-3 0 0,-3-2 0 0,0-1 0 16,-3-7 0-16,2-1 0 0,-3-4 0 15,0 1 0-15,-1-2 0 0,-2 0 0 0,2-3 0 16,-3 2 0-16,-1-4 0 0,-1 2 0 0,0-2 0 16,-4 0-102-16,-2-1-402 0,4-4-92 0,-15 8-570 15,4-6-1261-15,-1 0 559 0</inkml:trace>
  <inkml:trace contextRef="#ctx0" brushRef="#br0" timeOffset="71095.45">16801 17922 367 0,'4'-7'373'16,"0"3"-27"-16,0-1-8 0,-2 0-28 16,2 0-28-16,-4 5 7 0,4-4-16 0,-4 4-5 15,0 0 11-15,0 0 0 0,7 13 2 0,-10-4-3 0,1 8-7 16,-4 8-3-16,-1 3-9 0,1 0-11 0,-2 4-10 15,0 0-11-15,-2 1-10 0,-2-2-10 0,2 0-18 16,-2-1-3-16,1 0-23 0,2-1-7 16,0-4-17-16,1-1-8 0,1-10-16 0,3 4-5 15,0 0-8-15,4-18-14 0,-4 21-11 0,4-21-1 16,0 13 0-16,0-13-12 0,0 0-1 0,0 0 0 16,0 0-8-16,0 0 1 0,0 0-15 0,0 0 1 0,32-45-3 15,-25 28-5-15,3-6-2 0,-1-1-2 16,1-1-11-16,0-3 2 0,-2-2-4 0,0-1 6 15,-2-2 3-15,2 2-5 0,-2 0-5 0,-2 1-2 16,0 2-5-16,-3 9-9 0,0 1 0 0,0 6 0 16,1 2 0-16,-2 1 0 0,0 3 0 0,1 4 0 15,-1 2 0-15,0 0 0 0,0 0 0 0,5 14 0 16,-2-2 0-16,1 6 0 0,1 1 0 0,0 5 0 16,2 2 0-16,2 0 0 0,1-4 0 0,2 5 0 0,1-3 0 15,1-4 0-15,-4-3 0 0,-1-2 0 16,1 3 0-16,-2-6 0 0,1 6 0 0,4-4 0 15,-6-4 0-15,-7-10 0 0,16 19 0 0,-11-11 0 16,-5-8 0-16,8 12 0 0,-8-12 0 0,0 0-175 16,0 0-129-16,6 16-41 0,-6-16-45 0,0 0-42 15,0 0-34-15,0 0-41 0,0 0-422 0,0 0-1007 16,0 0 446-16</inkml:trace>
  <inkml:trace contextRef="#ctx0" brushRef="#br0" timeOffset="71263.1">16808 18287 292 0,'-36'-4'154'0,"36"4"39"16,-37-7 31-16,37 7 20 0,-29-3 17 0,29 3 20 15,0 0-3-15,-21-5-23 0,21 5-9 0,0 0 1 16,0 0-8-16,0 0-11 0,0 0-11 0,0 0-12 16,0 0-16-16,0 0-16 0,0 0-18 0,45-25-15 15,-25 18-11-15,-20 7-8 0,41-7-16 0,-13 3-13 16,-1-2-23-16,1 3-42 0,-6 0-37 0,-22 3-43 16,40-4-52-16,-40 4-58 0,26 0-67 15,-26 0-85-15,0 0-333 0,28-4-702 0,-28 4 310 16</inkml:trace>
  <inkml:trace contextRef="#ctx0" brushRef="#br0" timeOffset="71845.5">16771 17862 98 0,'-14'-9'337'0,"2"2"-10"0,-2-2-13 0,4 2-4 16,-5 1-7-16,-1-2-2 0,1 5-7 0,-2 0 1 15,-2 1-10-15,1 0-7 0,-1 0-3 0,0 2-7 16,0 1-2-16,-4-1-7 0,2 6-12 0,1 0-8 16,-6 4-8-16,6-2-11 0,-7 5-1 0,5 1-5 15,-6 3-11-15,6 2-2 0,6 5 3 16,-3 1-4-16,0 0-2 0,3 0-13 0,2 1-2 15,5 2-14-15,0 1 2 0,5 0-26 0,-2-2 7 16,5 2-5-16,1-2-11 0,2 0-5 0,6 2-3 16,-2-3-70-16,3 1-58 0,8-2 0 0,-2 3 0 15,6 1 0-15,0-2 0 0,2-2 0 0,4-1 0 16,0 0 0-16,1-2 0 0,4-1 0 0,-1-3 0 16,1 1 0-16,0-3 0 0,2-3 0 0,-2-2 0 15,0-1 0-15,0-3 0 0,0-2 0 0,4-1 0 16,-6-6 0-16,2 1 0 0,1-4 0 0,2-1 0 15,0-2 0-15,-3-1 0 0,1 0 0 0,3-4 0 16,-6-3 0-16,2 0 0 0,-5-4 0 0,5 2 0 16,-4-1 0-16,-2-1 0 0,-3-1 0 0,-3-1 0 15,-1-3 0-15,-5-1 0 0,0 2 0 16,-2-3 0-16,-6 1 0 0,3-2 0 0,-5 0 0 16,-4-4 0-16,-1 0 0 0,-2-2 0 0,-2 0 0 0,-4 0 0 15,-1 0 0-15,-4 0 0 0,-3 2 0 0,-8-8 0 16,3 14 0-16,0 0 0 0,-6 4 0 0,-1 2 0 15,-3 5 0-15,-2 3 0 0,-1 5 0 16,-2 3 0-16,1 6 0 0,0 0 0 0,4 4 0 0,0 5 0 16,2 2 0-16,3-1 0 0,5 7-134 15,5 4-446-15,5 0-101 0,3 0-452 0,7-4-1228 16,4 0 544-16</inkml:trace>
  <inkml:trace contextRef="#ctx0" brushRef="#br0" timeOffset="72446.39">18575 17955 352 0,'-4'-4'481'0,"3"1"-11"16,1 3-21-16,-10-3-4 0,10 3-15 0,0 0-14 16,-11 6-16-16,7 3-12 0,1 1-12 15,0 6-19-15,2 2-11 0,1 1-8 0,1 8-18 16,3-1-16-16,0 0-16 0,3 0-20 0,-2-2-23 16,2 3-30-16,0-2-14 0,-1-5-21 0,-1-2-22 15,4 1-13-15,-4-1-11 0,3-1-18 0,-3-1-12 16,0-2-47-16,-5-14-44 0,9 22-55 0,-9-22-45 0,4 19-43 15,-4-19-47-15,0 0-66 0,-4 16-48 16,4-16-59-16,0 0-53 0,0 0-62 0,0 0-60 16,0 0-356-16,0 0-954 0,-54-26 422 0</inkml:trace>
  <inkml:trace contextRef="#ctx0" brushRef="#br0" timeOffset="72746.25">18440 17943 287 0,'1'-6'400'0,"-1"6"-11"0,4-8-19 0,-3 3-6 16,7 1-4-16,-3-1-16 0,4 3-3 0,2 2-13 16,1-1-9-16,1 2-12 0,0 0-22 15,3 5-12-15,1 1-14 0,3 3-11 0,-1 1-18 16,7 7-13-16,-2-3-16 0,-1 2-14 0,3 1-18 0,-2-1-8 16,-1 1-20-16,-1 1-4 0,-2-1-12 0,-6-2-9 15,2-3-10-15,-4 3-3 0,0-1-8 0,-2 1-5 16,-5-1 8-16,-1 1-8 0,-4-16-7 15,4 31 0-15,-7-15-1 0,2 0-9 0,1-16 0 16,-12 23-14-16,7-12-1 0,-9 1-2 0,2 0-2 16,-2 1-3-16,-2-7-18 0,1 3-8 0,-2-1-29 15,-1 0-32-15,18-8-28 0,-35 12-37 0,18-5-33 16,2-1-46-16,15-6-48 0,-30 12-43 0,30-12-69 16,-20 11-58-16,20-11-68 0,-21 7-476 0,21-7-1020 15,0 0 452-15</inkml:trace>
  <inkml:trace contextRef="#ctx0" brushRef="#br0" timeOffset="73411.87">18773 17860 171 0,'-7'-12'320'0,"-1"1"-6"0,2 3-16 0,-2-3-11 16,-2 3 1-16,0 0-12 0,-1 3-3 0,-4-6-11 15,0 6-8-15,-3 0 7 0,-1 2 1 0,-1-6 2 16,0 8 4-16,-3 1-12 0,-3 1 3 0,-1 4-11 16,-2 0 0-16,1 1-4 0,0 2-4 0,0 2 1 15,1 2 14-15,0-2-23 0,2 5 9 0,0-1-18 16,1 1-1-16,1 3-10 0,3 1-12 0,3 0-14 15,3-2-8-15,6 0-8 0,-5 6-9 0,7-4-9 16,1 0-5-16,0 7-69 0,2-3-78 0,6 5 0 16,-2-4 0-16,3-4 0 0,2 3 0 0,-1 3 0 15,3-2 0-15,1-1 0 0,1 3 0 0,3-4 0 16,-4 2 0-16,5-1 0 0,-4-6 0 0,6 5 0 16,-1 3 0-16,3-4 0 0,-5-5 0 0,6 3 0 15,-4-3 0-15,-1-2 0 0,5 3 0 16,3 1 0-16,-4-7 0 0,5 4 0 0,-1-5 0 0,3 0 0 15,3-2 0-15,-8-1 0 0,9 0 0 0,3-3 0 16,-1-3 0-16,-2 1 0 0,-29-2 0 0,63-4 0 16,-34 1 0-16,4 0 0 0,-2-2 0 0,2-1 0 15,-6-1 0-15,1-1 0 0,2 2 0 0,-2-5 0 16,-3 0 0-16,-2 0 0 0,-5-2 0 16,1 2 0-16,-3-1 0 0,-1-1 0 0,-1-3 0 15,0 2 0-15,-2-1 0 0,-1-1 0 0,-2 0 0 16,-1-1 0-16,-4-1 0 0,3-1 0 0,-3-7 0 15,-2 1 0-15,-2-2 0 0,0 2 0 0,-3-2 0 16,1-1 0-16,-4 1 0 0,-2-1 0 0,-1 1 0 16,-5-2 0-16,3 1 0 0,-7-1 0 0,1 1 0 15,-6 0 0-15,0 2 0 0,1 0 0 0,0-1 0 16,-3 7 0-16,-1 0 0 0,-5 1 0 0,0 2 0 16,-1 2 0-16,-1 5 0 0,-2 1 0 0,6 2 0 15,-3-2 0-15,-1 8 0 0,1 1 0 0,5 0 0 16,4 0-148-16,5 2-431 0,4-1-62 0,-4 6-497 15,4-4-1231-15,5 2 545 0</inkml:trace>
  <inkml:trace contextRef="#ctx0" brushRef="#br0" timeOffset="74679.66">22303 15757 304 0,'4'-11'308'0,"0"2"6"15,-3-1-5-15,4-1 4 0,-1 0 12 0,1 2 4 16,-1-1 4-16,0 1-2 0,0-1 8 0,-3 4-5 16,2 1-1-16,0-1-2 0,-3 3-12 0,3-1-15 15,-3 4-16-15,1-5-11 0,-1 5-6 0,0 0-2 16,0 0-5-16,0 12-5 0,-4-3-11 0,4 1-7 16,-6 8-10-16,1-1-3 0,1 2-3 0,0 7-7 15,-1 1-10-15,1 1-70 0,-1 1-138 0,4 2 0 16,-2-1 0-16,3 1 0 0,3 4 0 0,-6-1 0 15,3-1 0-15,4 13 0 0,1-10 0 0,-2 8 0 16,-1-8 0-16,5-1 0 0,-5 1 0 0,5 0 0 16,0-1 0-16,-3 0 0 0,4-3 0 0,-2 0 0 15,2 0 0-15,1-6 0 0,-4 2 0 0,0-3 0 16,0-8 0-16,0-2 0 0,2 1 0 0,-2 0 0 16,-1-5 0-16,0-3 0 0,-1-1 0 0,0-1 0 15,1 0 0-15,-3 0 0 0,2-4 0 0,-3 2 0 16,-2 0 0-16,2-4 0 0,0 0 0 0,0 0 0 15,-6 2 0-15,6-2 0 0,0 0 0 0,0 0-642 16,-19-5-617-16,11 3-1363 0,0 0 604 0</inkml:trace>
  <inkml:trace contextRef="#ctx0" brushRef="#br0" timeOffset="75278.66">21471 16686 90 0,'-36'-3'408'0,"5"-2"-27"0,1 0-19 15,-1 1-10-15,10 1-18 0,-1 0-8 0,-6-1-7 16,6 1-14-16,3 1 2 0,2 0-3 0,3 1-5 15,4 0-4-15,4 1-15 0,-1-1-17 0,2 0-10 16,5 1-7-16,0 0-9 0,-7-3-18 0,7 3-2 16,0 0-4-16,16-2-6 0,-4 0 7 0,9 2-11 15,10-1-5-15,5-2-25 0,17-1 12 0,7 1-16 16,4-2-2-16,32 2-17 0,0-4-7 0,4-1-14 16,-3 0-13-16,12 5-14 0,2-3-77 0,1-1-25 15,3 2 0-15,1-3 0 0,-7-2 0 0,7-1 0 16,-8 3 0-16,-5 1 0 0,-2-2 0 0,-7-1 0 15,-30 4 0-15,0-2 0 0,-2 2 0 0,-4-2 0 16,-5 3 0-16,-16 0 0 0,-5-2 0 0,0 2 0 16,-11-1 0-16,-3 3 0 0,-4 1 0 0,-5 0 0 15,1-1 0-15,-4 1 0 0,1 1 0 0,0-1 0 16,-7 2 0-16,7 0 0 0,-7 0 0 0,0 0 0 16,7 3 0-16,-2-1 0 0,-5 1 0 0,0-3-167 15,-4 7-217-15,2 0-76 0,-6 1-76 0,-1 2-96 16,-3 1-370-16,-10 5-1086 0,-5-1 480 0</inkml:trace>
  <inkml:trace contextRef="#ctx0" brushRef="#br0" timeOffset="75811.98">21113 16695 77 0,'-5'-5'353'16,"3"2"3"-16,2 3-11 0,-4-4-4 0,1 1-11 16,3 3-7-16,0-5-22 0,0 5-1 0,0 0 6 15,0 0-4-15,0 0 4 0,11 16-7 0,-5-5 3 16,0 3-13-16,2 4-19 0,1 6-5 0,6 4-8 15,-1 3-17-15,2 1-3 0,-3 1-11 0,3 2-12 16,1 8-15-16,-7-8-4 0,4 10-9 0,-5-12-6 16,1 12-6-16,-1-12-3 0,-5 0-7 0,2 0-11 15,-1-1-12-15,0-2-5 0,-2 3-12 0,2-5-12 16,-2 0-95-16,2-2-17 0,-1 4 0 0,0-13 0 16,-1 0 0-16,1-1 0 0,3-2 0 0,-4-3 0 15,-1-1 0-15,2 0 0 0,-2 0 0 0,1-2 0 16,-1-2 0-16,1 0 0 0,-1 1 0 0,1-3 0 15,-2 1 0-15,0 1 0 0,1-1-133 0,-2-5-274 16,4 4-86-16,-4-4-112 0,2 3-488 0,-2-3-1182 16,0 0 523-16</inkml:trace>
  <inkml:trace contextRef="#ctx0" brushRef="#br0" timeOffset="76695.85">21398 17748 339 0,'0'0'428'0,"0"-4"-38"0,4 2-1 16,-4 2-6-16,0 0 0 0,4 15-7 0,1-5-1 15,-3 9-15-15,0-1-9 0,-1 8-6 0,4 0-19 16,-1 4-8-16,-3-1-25 0,3 1-11 0,-4-1-28 16,3 1-18-16,-3-1-24 0,0 0-14 0,1-3-21 15,-1 1-6-15,0-8-24 0,0-2-21 0,0-1 7 16,-1 0-25-16,1-16-13 0,-3 26 4 0,3-26-8 15,0 14 5-15,0-14 8 0,0 0-8 0,0 0 2 16,0 0-6-16,0 0-8 0,0 0-4 0,0 0-13 16,0 0-4-16,0 0-37 0,0 0-26 0,-21-27 0 15,18 14 0-15,-1-4 0 0,-2-7 0 0,3-1 0 16,-4-2 0-16,5-1 0 0,-1-2 0 0,5 1 0 16,-2 2 0-16,5-1 0 0,1 3 0 0,2 6 0 15,-1 1 0-15,-1 8 0 0,4 0 0 0,-1 3 0 16,3 0 0-16,0 2 0 0,1 3 0 0,4 0 0 15,-4 2 0-15,2 3 0 0,0 2 0 0,-2 2 0 16,-4 0 0-16,0 2 0 0,-1 0 0 0,-1 2 0 16,-3-1 0-16,-1 0 0 0,-1 3 0 0,-2 2 0 15,0-3 0-15,-4 3 0 0,2-3 0 16,-2 1 0-16,-2-3 0 0,1 1 0 0,-1 0 0 0,1-4 0 16,1 1 0-16,2-4 0 0,-1 1 0 15,0 1 0-15,1-2 0 0,2-4 0 0,2 4 0 16,1-2 0-16,2 4 0 0,1-4 0 0,4 1 0 0,2 1 0 15,5 1 0-15,2-1 0 0,-2 0 0 0,3 2 0 16,1-1 0-16,-21-5 0 0,38 13 0 0,-19-5 0 16,-2-1 0-16,-3 1 0 0,0 2 0 0,-14-10 0 15,19 16 0-15,-11-7 0 0,-8-9 0 16,8 18 0-16,-8-18 0 0,2 19 0 0,-2-19 0 16,0 0 0-16,-17 23 0 0,6-14 0 0,11-9 0 15,-27 16 0-15,11-9 0 0,-1 1 0 0,17-8 0 0,-32 7 0 16,13-3 0-16,-3 1 0 0,22-5 0 15,-38 4 0-15,38-4 0 0,-37 1-117 0,37-1-127 16,-36-2-59-16,36 2-53 0,-23-9-54 0,23 9-57 16,-22-10-61-16,12 1-433 0,10 9-1042 0,-18-24 461 15</inkml:trace>
  <inkml:trace contextRef="#ctx0" brushRef="#br0" timeOffset="77195.53">21578 17623 221 0,'-10'-8'311'0,"-1"2"-8"0,1 3 3 16,-8-4-8-16,0 2-1 0,1 3 4 0,-6 1 7 16,4 0-12-16,-10 3 4 0,0 0-1 0,0 3 0 15,-3 3-1-15,0 4-2 0,0 2-2 0,0 2-5 16,0 3-6-16,4 3-7 0,0 3-6 0,4 1 5 15,1 2-12-15,5 1-7 0,0 1-15 0,4 1-14 16,0 2-11-16,6 0-18 0,7 0-14 0,-3 1-13 16,4 0-14-16,5-1-11 0,3-1-9 0,5-1-18 15,-3-2-63-15,4-1-56 0,0 0 0 0,0-4 0 16,5 4 0-16,2-6 0 0,1 1 0 0,3-4 0 16,-1-1 0-16,3 3 0 0,1-8 0 0,0 4 0 15,6-9 0-15,-4 5 0 0,6-3 0 0,1-4 0 16,-1-1 0-16,2-2 0 0,3-1 0 0,9-2 0 15,5-4 0-15,-18 0 0 0,14-3 0 0,-11 0 0 16,-4-2 0-16,13-8 0 0,-13 3 0 0,-2-3 0 16,-1 1 0-16,0-5 0 0,-2 1 0 0,-2-5 0 15,-2 0 0-15,-4-3 0 0,-3-3 0 0,-3-1 0 16,-2-14 0-16,-10 11 0 0,2-12 0 0,-7 12 0 16,-4-14 0-16,-1 12 0 0,-3-9 0 0,-10 1 0 15,3 11 0-15,-11-8 0 0,3 13 0 0,-9-7 0 16,2 12 0-16,-1 4 0 0,-2 0 0 0,-2 5 0 15,-3 2 0-15,4 0 0 0,-2 8 0 16,-1 0 0-16,5 2 0 0,1 6-524 0,3 1-111 16,7 0-537-16,11-1-1270 0,5-1 561 0</inkml:trace>
  <inkml:trace contextRef="#ctx0" brushRef="#br0" timeOffset="78062.98">23591 16541 136 0,'-1'-5'376'0,"-3"2"-10"0,3-2 3 0,-2 1 0 16,3 0-1-16,0 4 1 0,0 0-10 0,-1-5-14 15,1 5-16-15,0 0-10 0,0 0-2 0,0 0-7 16,-4 15-6-16,4-3-7 0,-3 6-12 0,3 8 3 16,-2 2-9-16,7 6-3 0,-5-1-12 0,4 16-12 15,1-3-14-15,0 5 3 0,2 0-30 0,-2-4-12 16,5 4-15-16,0-3-21 0,1 0-12 0,0-1-12 16,-2 0-51-16,-1-13-88 0,-1 2 0 0,1-2 0 15,-2-5 0-15,2 3 0 0,-3-4 0 0,0 0 0 16,0-4 0-16,-3-5 0 0,-1 0 0 0,0-1 0 15,3-1 0-15,-6-3-180 0,0-5-167 0,0 2-68 16,-1-5-58-16,-3 3-55 0,1-6-52 0,-6 2-365 16,0-2-1024-16,0 0 453 0</inkml:trace>
  <inkml:trace contextRef="#ctx0" brushRef="#br0" timeOffset="78279.53">23466 17691 215 0,'-2'3'394'15,"0"2"12"-15,2-5 0 0,3 5-5 0,1-3 3 16,0 2-1-16,1-1-8 0,6 0-18 0,-1-3-12 16,8 0-21-16,0-1-20 0,1-2-24 0,8 2-24 15,1-4-32-15,3-2-27 0,-4 5-20 0,1 1-22 16,5-3-25-16,-5-1-43 0,1 2-50 16,-8 2-54-16,-2 1-54 0,-1 0-56 0,-4 0-49 0,-5 3-48 15,-2-2-36-15,-1 3-38 0,-3-2-39 0,-3-2-50 16,0 4-39-16,0-4-267 0,-12 9-728 0,4-7 323 15</inkml:trace>
  <inkml:trace contextRef="#ctx0" brushRef="#br0" timeOffset="78562.87">23618 17763 31 0,'-6'0'394'16,"6"0"6"-16,-18 0 5 0,10-1 2 0,8 1-2 15,-7 0-6-15,7 0-18 0,0 0-8 0,-12 1-9 16,12-1-5-16,-5 3-11 0,5-3-3 0,-4 8-13 0,4-1-7 15,-2 2-13-15,0 0-7 0,-3 2-17 16,5 2-4-16,-2 2-30 0,0 3-8 0,-1 0-12 16,0 0-17-16,1 3-15 0,0-3-11 0,-2 7-15 15,3-7-12-15,0 2-114 0,1 0-50 0,1-2 0 16,0 0 0-16,1-2 0 0,3 0 0 0,-3 1 0 16,6-3 0-16,0 1 0 0,-8-15 0 0,15 19 0 15,-5-11 0-15,-10-8 0 0,28 12 0 0,-11-7 0 16,-17-5 0-16,37 7 0 0,-18-6 0 0,-19-1 0 15,37-3 0-15,-37 3 0 0,42-8 0 0,-28 3-361 16,-2-1-84-16,-1 0-55 0,1-2-59 0,-7-1-496 16,0 0-1142-16,-1-4 505 0</inkml:trace>
  <inkml:trace contextRef="#ctx0" brushRef="#br0" timeOffset="78745.67">23594 18003 108 0,'-13'-4'445'15,"1"2"6"-15,1 1-14 0,5 0-23 0,6 1-31 16,-12-1-42-16,12 1-29 0,0 0-18 0,0 0-24 16,0 0-23-16,0 0-23 0,23-10-23 0,-5 6-21 0,0 1-16 15,4-2-35-15,5-1-41 0,2 0-39 0,0-3-62 16,1 2-44-16,-2 0-57 0,-7 1-54 16,0-1-63-16,6-3-78 0,-13 7-333 0,4-3-694 15,-9-1 308-15</inkml:trace>
  <inkml:trace contextRef="#ctx0" brushRef="#br0" timeOffset="79378.42">23948 17641 225 0,'-1'-10'309'0,"-4"-2"0"15,0-3-15-15,-1 3-5 0,1-4-5 0,-4 2-1 16,3 4-8-16,-2-1 0 0,-1 1 3 15,-6-1 1-15,1 3-6 0,-4 1 2 0,0 1-4 0,-5 1 0 16,-5 0-1-16,-1 3-6 0,1 2-4 0,-1 3-4 16,0 0-14-16,0 1 14 0,-1 0-2 0,11 2-15 15,-8 3-11-15,-2 0-23 0,3 3-2 0,2 0-11 16,1 1-12-16,5-1-8 0,-1 5-23 16,1 1-2-16,2-3-8 0,5 0-5 0,0 0 0 15,-1 7-57-15,1 1-77 0,4 2 0 0,-3-2 0 16,6 4 0-16,-1-8 0 0,1 5 0 0,2-5 0 15,-2 0 0-15,3 0 0 0,1 1 0 0,-2-1 0 16,0 8 0-16,2-2 0 0,1-2 0 0,0-5 0 0,-1 3 0 16,3-3 0-16,-1 2 0 0,4-3 0 15,-1 2 0-15,0-2 0 0,1 0 0 0,4 0 0 16,-1 0 0-16,2-1 0 0,1-1 0 0,3 1 0 16,-2-1 0-16,3-2 0 0,-1-1 0 0,9 1 0 15,-7-3 0-15,2 1 0 0,4 0 0 0,-5-4 0 16,10 2 0-16,-7-2 0 0,8 1 0 0,-10-3 0 15,3-2 0-15,6 1 0 0,-1 0 0 0,0-1 0 16,3 0 0-16,-1-1 0 0,1-2 0 0,0 1 0 16,-30-1 0-16,60-1 0 0,-30-4 0 0,0 1 0 15,-1 1 0-15,1-2 0 0,0 0 0 0,-2 0 0 16,-1-4 0-16,-6 2 0 0,5-2 0 0,-2-3 0 16,-5 4 0-16,6-8 0 0,-11 4 0 0,9-4 0 15,-7 1 0-15,-1-1 0 0,3-4 0 0,-7-5 0 16,0-1 0-16,0-1 0 0,-5-3 0 0,0-2 0 15,-5-1 0-15,-1 0 0 0,-3-2 0 0,-1-1 0 16,-2 0 0-16,-5 2 0 0,-9-11 0 16,1 0 0-16,-4 3 0 0,0 13 0 0,0 2 0 0,-4 0 0 15,-1 2 0-15,-11-6 0 0,5 9 0 0,-9-1 0 16,-4 2 0-16,15 6 0 0,-5 4 0 0,3-2 0 16,4 5 0-16,-1-1-344 0,3 1-965 0,11 2-1416 15,2 4 627-15</inkml:trace>
  <inkml:trace contextRef="#ctx0" brushRef="#br0" timeOffset="82778.37">26140 16462 273 0,'-22'1'405'15,"-7"-1"-30"-15,6-1-10 0,-5 2-10 0,2-1-15 16,-4-1-12-16,10 1-2 0,-3-3-7 0,1 2-4 16,2 0-2-16,0-1 0 0,3 2-7 0,3 0-7 15,1-1-9-15,-1-1-8 0,5 2-8 0,1 0-3 16,3-1-18-16,-4 1-19 0,9 0-14 0,0 0-23 15,0 0-18-15,-6-2-3 0,6 2-4 0,0 0-13 16,24 0-4-16,-2 0-8 0,9-2-14 0,6 1-8 16,20-5-8-16,3 2-2 0,5-1-55 0,40-3-60 15,-4 3 0-15,5-4 0 0,2 2 0 0,7-3 0 16,6 4 0-16,-1-1 0 0,3-5 0 0,10 4 0 16,0-1 0-16,1-1 0 0,-4-3 0 0,1 0 0 15,-7 0 0-15,-8-1 0 0,-4 3 0 16,-7-2 0-16,-8 6 0 0,-30 4 0 0,-3-6 0 0,-6 5 0 15,-4-1 0-15,-14 1 0 0,-3-1 0 0,-7 3 0 16,-10 0 0-16,-3-1 0 0,-4 1 0 0,0 0 0 16,-4-1 0-16,-4 0 0 0,0 1 0 0,0 1 0 15,-1 0 0-15,-4 1 0 0,0 0 0 0,0 0 0 16,0 0 0-16,0 0 0 0,0 0 0 0,0 0 0 16,-4 10 0-16,-2-6 0 0,-3 2 0 0,1 2 0 15,-2-1 0-15,-8 3-454 0,-5 3-154 0,-4 3-97 16,-3 0-366-16,-3-2-1160 0,-12 7 513 0</inkml:trace>
  <inkml:trace contextRef="#ctx0" brushRef="#br0" timeOffset="83563.09">25834 16474 323 0,'3'-5'372'0,"-2"2"-9"0,4-4 2 0,-2 4-11 0,-1-2-18 16,2 2-11-16,3-4-10 0,-4 4-11 15,3 1-11-15,-3-1-13 0,1 1-15 0,-4 2-16 16,8-2-7-16,-8 2 1 0,7 4-7 0,-3 1-7 16,0 1-10-16,0 6 1 0,1 3-10 0,-2 7-1 15,-2 4-5-15,2 3-22 0,-2 3 3 0,-1 4 1 16,-4 11-8-16,2-11-7 0,2 15 4 0,0-3-6 15,-2 2-2-15,2 2-12 0,0-1-1 0,3-1-8 0,-2-3-6 16,2-1-113-16,-2-9-27 0,1-3 0 16,2 0 0-16,1 0 0 0,2-4 0 0,-1 1 0 15,-1-4 0-15,4-3 0 0,-6-4 0 0,3-4 0 16,-6-4 0-16,4 1 0 0,-1-3 0 0,-1-2 0 16,-2 1 0-16,1-3 0 0,3-1 0 0,-1 0 0 15,-1-1 0-15,-2 0 0 0,1-2 0 0,-1-2 0 16,0 0 0-16,3 6 0 0,-3-6 0 0,0 0 0 15,0 0 0-15,1 2 0 0,-1-2 0 0,0 0 0 16,0 0-255-16,0 0-303 0,0 0-99 0,0 0-464 16,0 0-1213-16,0 0 537 0</inkml:trace>
  <inkml:trace contextRef="#ctx0" brushRef="#br0" timeOffset="84628.63">26174 17701 2181 0,'4'-3'349'0,"-4"-1"-65"0,0 4-37 15,0 0-5-15,0 0-17 0,5-4-22 0,-5 4-18 16,8 1-13-16,-8-1-14 0,6 7-2 0,-1-1-2 16,-1 5-2-16,0 0-8 0,-4 2-4 0,4-3-6 15,-3 4-9-15,2-1-4 0,-2-2-1 0,0 1-10 16,4 0-6-16,-5-1-10 0,4-2-9 0,-4 1 0 16,4 0-7-16,-3-5-7 0,-1 1-4 0,0 2-7 15,3-2-5-15,-3-3 7 0,1 1 2 0,-1-4 8 16,3 6-2-16,-3-6-3 0,0 0-5 15,0 0-4-15,0 0-3 0,2-13-5 0,-2 8-5 0,0 5-7 16,-5-15 1-16,1 5-4 0,-1 0-3 0,1 1 6 16,-3 0-5-16,-1 0-3 0,-1 2 4 0,-5 2 3 15,3 1 3-15,-5 3 9 0,0 1 15 0,-3 3-9 16,-7 6 6-16,8-1 4 0,-9 9 9 0,4 1-9 16,4 2-3-16,-3 4 11 0,4-2-9 15,8 5 3-15,-1-2-3 0,1 1 0 0,8-5-5 16,2-2-16-16,3 0-43 0,1 3 0 0,4-4 0 0,0-2 0 15,6 0 0-15,0-2 0 0,3-2 0 0,1-1 0 16,2-3 0-16,-1-1 0 0,2 0 0 16,-1-3 0-16,-20-4 0 0,44 4 0 0,-24-3 0 15,-20-1-92-15,0 0-101 0,45-3-46 0,-45 3-37 16,24-7-37-16,-24 7-44 0,22-11-43 0,-17 6-42 16,3-3-54-16,-2 3-402 0,-2-4-971 0,3 1 430 15</inkml:trace>
  <inkml:trace contextRef="#ctx0" brushRef="#br0" timeOffset="85129.49">26394 17777 230 0,'-9'-23'299'0,"-2"-1"-15"0,-1 9-1 16,1-2-11-16,-3 0 4 0,-4-3-4 0,-1 3-1 15,1 5 4-15,1 0 11 0,-2 4-4 0,-8-3 10 16,0 2 1-16,0 4 0 0,-2 1-2 0,-4 2 5 15,-2 7-8-15,1-2 5 0,-2 5-7 0,0 2-4 16,2 2-8-16,-1 0-17 0,3 4-11 16,0 3-20-16,3 0-21 0,2 0-8 0,0 3-7 15,4 4-20-15,3 1-11 0,4 0-12 0,5 3-6 16,2 0-6-16,5 2-13 0,2 1-44 0,3 2-78 16,0-2 0-16,7 1 0 0,1-4 0 0,-2 2 0 15,7-1 0-15,-3-3 0 0,3-1 0 0,4-1 0 0,-2-2 0 16,2 0 0-16,4-2 0 0,-3-3 0 15,7 0 0-15,-1 0 0 0,2-3 0 0,2 0 0 0,1-3 0 16,0-2 0-16,2-1 0 0,-1-2 0 16,1-3 0-16,1-1 0 0,4-3 0 0,-1-1 0 15,5-2 0-15,-4-4 0 0,-2-2 0 0,-1 0 0 16,1-3 0-16,3-2 0 0,-1 0 0 0,-1-3 0 16,-2-1 0-16,1-1 0 0,6-8 0 0,-14 5 0 15,2-5 0-15,-5 0 0 0,4-2 0 0,-7-3 0 16,-2 1 0-16,-3-1 0 0,-4-4 0 0,-2 4 0 15,-3-2 0-15,-5 1 0 0,-3 0 0 0,-7 0 0 16,-3-4 0-16,-5 5 0 0,-8-10 0 0,-4 1 0 16,-4 2 0-16,-4 4 0 0,-1-1 0 0,-5 4 0 15,-4 1 0-15,-5 2 0 0,-7 0 0 0,12 6 0 16,-1-1 0-16,11 10 0 0,-12-4 0 0,15 9 0 16,8-2-249-16,2 6-298 0,12 2-125 0,3 0-449 15,8 2-1214-15,-5-6 537 0</inkml:trace>
  <inkml:trace contextRef="#ctx0" brushRef="#br0" timeOffset="85778.22">28494 16398 125 0,'1'-3'289'0,"2"-1"12"0,-2 0 8 16,0 0 15-16,3-2-8 0,-1 1 11 0,-1 0 1 15,1-1 3-15,-2 0-11 0,0-1-2 0,1 1-7 16,-1 1-4-16,-2-1-5 0,1 0-8 0,-2 0-7 16,1 3-12-16,-2 0-20 0,3 3-11 0,0 0-7 15,0 0-1-15,-20 12-18 0,10 0-2 0,-3 12 4 16,2 5-8-16,-1 2 4 0,2 4-16 0,2 15-12 15,3-2-12-15,4-1-14 0,3 4-7 0,7 1-11 16,-2-4-96-16,7 0-48 0,0 4 0 0,4-4 0 16,-2 2 0-16,5-4 0 0,0-4 0 0,-10-8 0 15,5-2 0-15,-2 0 0 0,0 1 0 0,-1-7 0 16,0 2 0-16,-3-2 0 0,-2-2 0 0,-3-6 0 16,-4-2 0-16,1-1 0 0,-1-4 0 0,-2 1 0 15,-3 0 0-15,0 0 0 0,0-1-234 0,0-1-235 16,0-1-48-16,-2 1-102 0,-2 2-440 0,3-3-1147 15,0 6 507-15</inkml:trace>
  <inkml:trace contextRef="#ctx0" brushRef="#br0" timeOffset="86229.19">28583 17672 3526 0,'0'0'280'0,"0"0"-15"15,0 0-44-15,0 0-8 0,0 0-12 0,0 0-28 16,14-7-11-16,-14 7-2 0,18 8-2 15,-9-3 10-15,4 3 7 0,-1 3-1 0,1 2 13 16,-2 1 25-16,-1 3 0 0,-1-1 0 0,-1 2-3 16,-2-1-9-16,-2 1-18 0,0 1-12 0,1 0-22 15,-3 0-13-15,2 3-14 0,-4-4-14 0,1 1-9 16,-1-1-9-16,0 1-56 0,3-1-33 0,-4-2 0 16,2-3 0-16,2-2 0 0,-3-1-49 0,0-1-100 15,0-3-39-15,0-1-27 0,-3 1-36 0,3-6-29 16,-1 5-34-16,1-5-31 0,0 0-40 0,0 0-1 15,-12-18-20-15,10 8 3 0,-1-7 8 0,-1-1 16 16,0-5 21-16,1-3 34 0,0-1 34 0,0-2 40 16,3-5 37-16,-1 2 51 0,2-2 50 0,-1 2 65 15,-1 3 54-15,2 2 46 0,-1 8 49 0,-1 1 53 16,2-1 25-16,-1 3 31 0,2 2 25 0,-1 3 18 16,-1-1 5-16,3 4 9 0,-1-2 1 0,1 5 2 15,3-4-9-15,-2 4-8 0,5 0-7 0,0-3-19 16,2 3-19-16,3-1-17 0,-1 1-18 15,2-1-19-15,6 3-14 0,-2-1-13 0,3 1-14 0,5-1-22 16,-2 0-52-16,-2 2-65 0,-4 1-64 0,-1-1-63 16,2 0-63-16,-8 4-53 0,2 0-55 0,-10 1-32 15,-4-3-62-15,9 8-62 0,-9-8-266 0,-9 11-807 16,4-2 357-16</inkml:trace>
  <inkml:trace contextRef="#ctx0" brushRef="#br0" timeOffset="86396.45">28691 17776 343 0,'-7'4'425'0,"4"-1"-2"0,0 1-19 16,3-4-15-16,4 8-23 0,1-3-27 0,6-1-35 15,7-2-31-15,0 0-29 0,2 0-22 0,11-1-25 16,-1-1-16-16,0 0-28 0,-2-1-58 0,-1-3-54 16,3-3-69-16,-9 3-63 0,0 0-56 0,-2 3-63 15,1-6-89-15,-2 4-305 0,-9-1-655 0,3 2 290 16</inkml:trace>
  <inkml:trace contextRef="#ctx0" brushRef="#br0" timeOffset="86878.99">29078 17439 320 0,'-9'-17'350'15,"-4"1"-2"-15,-1 1 5 0,-8-1 15 0,1 2-15 16,-6 5 1-16,-1 2 11 0,-4 3 5 0,-3 3 3 15,2 2 6-15,-6 6 6 0,3-1 10 0,-1 3 0 16,-1 4-9-16,-7 4-13 0,-2 5-18 0,4 4-22 16,10-5-16-16,2 3-23 0,-5 7-17 0,10-5-19 15,0-2-16-15,5 5-17 0,2 2-202 0,5 0-23 16,0-2 0-16,3 1 0 0,4 0 0 0,0 3 0 16,4-2 0-16,2-4 0 0,2 1 0 0,2 0 0 15,4 0 0-15,-2 0 0 0,3-2 0 0,2-1 0 16,3 0 0-16,0-2 0 0,2 1 0 0,3-3 0 15,4 0 0-15,2-2 0 0,2 0 0 0,-2-1 0 16,4-1 0-16,4-1 0 0,-2-4 0 0,0-1 0 16,1 0 0-16,1-4 0 0,-2-2 0 0,4-2 0 15,-2-1 0-15,3-1 0 0,-3-1 0 0,3-3 0 16,-5-2 0-16,0-1 0 0,0-5 0 0,1 3 0 16,-1-6 0-16,0-1 0 0,-4-2 0 0,-2 0 0 15,0-1 0-15,-1-5 0 0,-5 1 0 0,1-3 0 16,-1-2 0-16,-4-1 0 0,-1-2 0 0,-4 2 0 15,-1-1 0-15,-3-4 0 0,-4 1 0 0,-1 0 0 16,-9-2 0-16,0 1 0 0,-1 1 0 0,-7-11 0 16,0 14 0-16,-3 1 0 0,-8 2 0 15,1-2 0-15,-12-1 0 0,7 7 0 0,-12-3 0 16,-3 4 0-16,-1 2 0 0,12 4 0 0,1 6-145 16,3-2-647-16,0-2-417 0,3 1-1310 0,5-4 579 15</inkml:trace>
  <inkml:trace contextRef="#ctx0" brushRef="#br0" timeOffset="88746.43">27129 16816 207 0,'-13'1'410'0,"3"1"-35"0,2-1-29 0,-1 1-30 15,0 2-14-15,7-2-18 0,-1 0-15 0,3-2-20 16,0 0-9-16,9 7-11 0,1-7-22 16,3 1-9-16,6-2-20 0,1 1-17 0,-1-2-17 15,1-2-11-15,1 1-17 0,-2-1-15 0,-1-2-3 0,-7 1-1 16,2 0 1-16,-3-1 11 0,-1 1-1 0,-1-2-11 15,-7 1-3-15,0-3-1 0,-2 3-6 0,-4-1 0 16,-7 0 5-16,-3-2-4 0,-12 0 3 0,2 2-4 16,-5 1 1-16,0 3 2 0,-1 2 2 15,-1 2-7-15,1 0-4 0,1 1-7 0,3 3-6 16,6 0-9-16,2 4-8 0,4 0-4 0,3-2-2 0,1 0-5 16,3 1-4-16,3 1-2 0,1-4-6 0,7 2-3 15,1-1-6-15,2-2 2 0,6-3 3 0,0 3-5 16,6-6-7-16,1 2 5 0,3-4-2 15,-3-1-2-15,10-6 3 0,-3 0-7 0,-7 3 4 16,1-3-4-16,-1 3 3 0,-1-5-2 0,-6 0 3 16,-1 0-4-16,0 1-3 0,-4 0 3 0,-5 0-4 0,1-3 0 15,-8-1 0-15,-3 1 0 0,-1-3 0 0,-3 2 1 16,-5-2 2-16,1 3 0 0,0 4-2 16,0 0 3-16,-2 2 4 0,3 2-4 0,-5 1 2 15,4 3 2-15,-2 1-6 0,7 2 2 0,-2 2-3 16,4 0-3-16,3 0 6 0,2 1-5 0,1 0 0 15,2 0-6-15,1-3 8 0,10 5-2 0,2-3 2 16,7-2 1-16,3 0-2 0,5 1-4 0,3-3 5 0,1-4-4 16,5 1 1-16,-3-2-5 0,-5-2 7 15,-2 1 2-15,-7 1-3 0,-3-2 1 0,-7 0-5 16,0 3 1-16,-5-3 2 0,-4 5-1 0,0-3 4 16,-5-3-3-16,-7 2-4 0,-3 1 4 0,-15 0-2 15,1 2-3-15,-1 3 6 0,-2 2-3 0,0 1-4 16,1 2 11-16,1 4 1 0,5 1 2 0,0 2-1 0,7 1-4 15,4-1 3-15,4 0-4 0,3 2 2 16,2-1 1-16,4 1-5 0,2-1 1 0,5-1-9 16,1 2 6-16,7 0-1 0,1-1 4 0,4-1-9 15,-1-3-8-15,1 0-2 0,-1-1-9 0,-1-1 1 16,2-1 0-16,-6-2-5 0,-2 2 3 0,1-2 7 16,-6 0-2-16,-2-2-2 0,4 4 9 0,-8-4-2 15,0 2 2-15,0-2 2 0,-10 4 2 0,2-1 0 16,-4 0 3-16,1 4-1 0,-6-1 9 0,-2 4 1 15,-6 3 3-15,6-2-5 0,2 0 1 0,3 1 2 16,1 1-9-16,1 1 9 0,6-3-2 0,3 0-1 16,3 2 1-16,4 2-1 0,8-3 1 0,7 5 2 15,-2-5-3-15,9 2-9 0,1-3-13 0,1 2-20 16,8-2-10-16,-7-2-12 0,-2 1-5 0,-1-1 0 16,-8-3 3-16,-2 2 2 0,-7-4 8 0,-1 1 6 15,-5 1 4-15,-5 1 16 0,-3 3 13 0,-10 2 25 16,-8 2 18-16,-4 0 14 0,-2 3 20 0,-2-4 9 15,-2 3 8-15,2-2-1 0,0-1-6 0,6-1-3 16,7-1-10-16,1 0-8 0,4-1-3 0,5-2-5 16,5 1 0-16,2 3-6 0,3-5 0 0,7 0-10 15,1 2-6-15,6-1-14 0,0 2-14 0,3-3-21 16,0-1-3-16,2 0-7 0,-2-2 0 0,-1 0-11 16,0 1 5-16,-9-1 2 0,4 1 9 0,-2-3-1 15,-2 0 4-15,-5 2-1 0,-1 1 7 0,-4-2 2 16,-3 2 15-16,-2 0 18 0,-1 2-5 0,-3 0 13 15,-2 2 10-15,-1-1 9 0,-2 3 7 0,-2-2 5 16,-1 1 4-16,4-3-5 0,2 0-3 0,1 1-5 16,1-2-1-16,4 1-2 0,3-2-9 0,-1 1 2 15,4-2-6-15,2 2-3 0,0-2-3 0,3 1 5 16,5-2-11-16,-1 0 1 0,3 0-16 0,-1-1-4 16,1-2-5-16,-2 1-1 0,0-1 1 0,1 0-4 15,0 0 6-15,-3-1 2 0,-3 0 1 0,-5 1-1 16,5-3 2-16,-5 3 7 0,0 0 0 0,0 0 15 15,0 0 17-15,0 0 7 0,-27 0 19 0,14 2 8 16,3-1 1-16,-4 1 11 0,3 0 0 0,-1 1-21 16,7-2 4-16,-3 1-8 0,3 1-9 0,3-1 3 15,2-2-11-15,-3 6-10 0,3-6-22 0,6 3-45 16,0-2-51-16,1 1-68 0,4 0-77 0,3-2-107 16,-2 2-113-16,2-4-134 0,2 2-435 0,3-1-1111 15,-2 0 491-15</inkml:trace>
  <inkml:trace contextRef="#ctx0" brushRef="#br0" timeOffset="88879.4">27404 17359 4133 0,'2'-3'375'0,"0"-3"-48"15,-1 1 18-15,-1 0-1 0,1 1-68 0,-1-2-65 16,0 1-64-16,0 5-81 0,-1-6-130 0,1 6-187 0,0 0-272 16,0 0-375-16,0 0-972 0,0 0 429 0</inkml:trace>
  <inkml:trace contextRef="#ctx0" brushRef="#br0" timeOffset="93661.93">19146 15171 163 0,'2'-28'427'0,"2"-2"5"0,-1 3-7 0,-1 0-4 15,0 8-8-15,0 1-11 0,-2 1-11 0,0 6-13 16,0 0-18-16,0 1-22 0,0 5-32 0,0 0-25 16,0 5-15-16,0 0-7 0,0 0-9 0,-3 20-9 15,3 0-22-15,1 3 6 0,-3 7-19 0,3 0-9 16,0-1-19-16,-1 0-16 0,2 3-15 0,-1 0-10 15,0 1-15-15,6 1-15 0,-4-3-11 0,1 1-10 16,0-8-5-16,-1-6-11 0,-1 0-9 0,1-6-5 16,-2-2-6-16,-1-3 4 0,1-1-3 0,1-2-6 15,-1-2-5-15,-1-2-7 0,0 0-18 0,0 0-15 16,-3-19 0-16,3 3 0 0,-1-2 0 0,2-7 0 16,-2-3 0-16,0 0 0 0,3-2 0 0,-2-3 0 15,2-14 0-15,0 13 0 0,1-12 0 0,2 11 0 16,0-2 0-16,-1 3 0 0,2 4 0 0,-3 3 0 15,3 8 0-15,-1 2 0 0,4 2 0 0,-2 4 0 16,4 4 0-16,-1 1 0 0,3 4 0 0,1 2 0 16,0 1 0-16,4 6 0 0,-1 3 0 0,-2 2 0 15,0 1 0-15,1 0 0 0,-1 8 0 0,-6-6 0 16,1 2 0-16,-5 2 0 0,-2-2 0 0,-3 2 0 16,-5-1 0-16,-2 1 0 0,-5 3 0 0,-4 0 0 15,-2-2 0-15,-2-3 0 0,-2 0 0 0,-2-3 0 16,6-4 0-16,0 0 0 0,0-2 0 0,4-1 0 15,1-3 0-15,4 1 0 0,0-1 0 0,4-2 0 16,0 1 0-16,5-3 0 0,0 4 0 0,0-4 0 16,8 5 0-16,-2-3 0 0,3 1 0 0,3 3 0 0,-1-2 0 15,8 2 0-15,-2 1 0 0,1 1 0 16,0-1 0-16,1 2 0 0,-1-3 0 0,8 6 0 16,-4 1 0-16,3-1 0 0,0-1 0 0,-3-1 0 0,-3-1 0 15,0-4 0-15,-2 1 0 0,2-5 0 0,-1 0 0 16,0 1 0-16,0-1 0 0,-2-4 0 15,-3 2 0-15,4-6 0 0,-6 2 0 0,5-5 0 16,-6 4 0-16,0-5 0 0,-5 4 0 0,4-5 0 16,-1-3 0-16,-4 3 0 0,-2-3 0 0,3-1 0 0,-5 0 0 15,-1 1 0-15,-4-1 0 0,0 1 0 0,-3 4 0 16,4 2 0-16,-5 0 0 0,1 3 0 16,1 3 0-16,-2 3 0 0,3 1 0 0,-2 1 0 15,-1 6 0-15,3 2 0 0,-1 4 0 0,5 2 0 0,-2 2 0 16,4 0 0-16,6 1 0 0,1 5 0 0,4-1 0 15,4-3 0-15,-3-4 0 0,7-4 0 0,-5-4 0 16,7 2 0-16,-6-6 0 0,7-1 0 0,-3 1 0 16,-1-5 0-16,1-2 0 0,-4-2 0 15,3-2 0-15,-5-3 0 0,2-2 0 0,-4 1 0 0,1-3 0 16,-4 2 0-16,-2-2 0 0,2-1 0 0,-3 1 0 16,3-1 0-16,-4 4 0 0,-2-5 0 0,2 5 0 15,-1 1 0-15,-1 2 0 0,0 1 0 0,0 1 0 16,-2 2 0-16,3 2 0 0,-3 2 0 0,0 0 0 15,0 0 0-15,10 11 0 0,-5-3 0 0,-1 4 0 16,0-1 0-16,2-1 0 0,3 7 0 0,-1-2 0 16,-2-4 0-16,2 5 0 0,3-2 0 0,-4-3 0 15,3 2 0-15,-1-6 0 0,-2 0 0 0,1-1 0 16,1-6 0-16,-1 3 0 0,-1-3 0 0,1-3 0 16,1 0 0-16,1-4 0 0,-1 0 0 0,-1 1 0 15,-2-4 0-15,3 0 0 0,0 0 0 0,0-1 0 16,0-1 0-16,0-3 0 0,0 1 0 0,-3-1 0 15,2 5 0-15,-3 0 0 0,-1 4 0 0,-2-1 0 16,2 3 0-16,-1 1 0 0,-1 2 0 0,-2 1 0 16,0 0 0-16,9 11 0 0,-8-1 0 0,2 1 0 15,0-1 0-15,1 7 0 0,-1 0 0 0,4-3 0 16,0 4 0-16,-2-2 0 0,3 0 0 0,-1-7 0 16,2 2 0-16,5-2 0 0,-3-3 0 0,3-2 0 15,-1-1 0-15,-2-1 0 0,2-3 0 0,-4-3 0 16,5 0 0-16,-4 0 0 0,3-8 0 0,1 1 0 15,-2 0 0-15,-2 0 0 0,0-2 0 0,-1 0 0 16,1-1 0-16,1 0 0 0,-2 0 0 0,-2-1 0 16,2 4 0-16,-2-4 0 0,-1 4 0 0,-3 2 0 15,-1 4 0-15,2-2 0 0,-3 2 0 0,4 3 0 16,-5 2 0-16,0 0 0 0,0 0 0 0,5 11 0 16,-1-6 0-16,-4 4 0 0,4 0 0 0,-3 2 0 15,3-2 0-15,0 0 0 0,2 0 0 0,-2-1 0 16,4-1 0-16,-3 0 0 0,4-1 0 0,-1-2 0 15,-2 0 0-15,3-2 0 0,0 0 0 0,1-3 0 16,0-1 0-16,-1-2 0 0,1-1 0 0,1-1 0 16,-1-1 0-16,1 0 0 0,2-2 0 0,1-3 0 15,-5 4 0-15,4-5 0 0,1 1 0 0,-5 2 0 16,-1 4 0-16,2-2 0 0,-4 3 0 0,-2 3 0 16,4-1 0-16,-4-2 0 0,1 5 0 0,-5 0 0 15,5 8 0-15,-4-3 0 0,2 3 0 0,-1 0 0 0,0 2 0 16,0 1 0-16,3-2 0 0,0 1 0 0,3 0 0 15,-2-1 0-15,2-1 0 0,4 1 0 16,-2-3 0-16,3-1 0 0,-2-3 0 0,1 0 0 16,0-2 0-16,1-3 0 0,0 0 0 0,-2 0 0 15,-3-2 0-15,-3 1 0 0,3-4 0 0,-4 0 0 0,-2-1 0 16,-2 0 0-16,0-1 0 0,-1 2 0 0,-3-2 0 16,-4-1 0-16,-1 4 0 0,-2-5 0 15,-2 1 0-15,-2 2 0 0,1-1 0 0,1 1 0 16,0 2 0-16,3 2 0 0,-1 1 0 0,4 0 0 0,1 2 0 15,3-1 0-15,1 1 0 0,2 2 0 0,0 0 0 16,0 0 0-16,7-6 0 0,0 6 0 0,4-1 0 16,1-2 0-16,6-2 0 0,0 3 0 0,-2-3 0 15,2 1 0-15,1 0 0 0,-6 1 0 0,6 0 0 16,-1 2 0-16,-5-2 0 0,0 3 0 0,-1 3 0 16,-1-2 0-16,1 4 0 0,-3 0 0 0,2 3 0 15,-4 1 0-15,3 0 0 0,3 3 0 0,1 1 0 16,-5 0 0-16,0 1 0 0,-4-2 0 15,5 1 0-15,-2-3 0 0,0 0 0 0,-2 0 0 0,3-2 0 16,-1 1 0-16,-3-5 0 0,0 1 0 0,-1-1 0 16,2 0 0-16,-2-2 0 0,3-1 0 0,-2 0 0 15,-5-1 0-15,12-4 0 0,-7 1 0 0,1-2 0 16,-1 0 0-16,1-1 0 0,4-4 0 0,-2 0 0 16,1 0 0-16,0-4 0 0,1 0 0 0,0-2 0 15,-1 2 0-15,1 4 0 0,-2 1 0 0,-1 1 0 16,-1 0 0-16,0 4 0 0,-2 1 0 0,0 2 0 15,0 0 0-15,-4 1 0 0,5 5 0 0,0 0 0 16,-2 1 0-16,-2 0 0 0,5 2 0 0,2 1 0 16,-3-1 0-16,4 1 0 0,1-3 0 0,3 0 0 15,4 1 0-15,1-3 0 0,1-1 0 0,0-2 0 16,1-2 0-16,3-1 0 0,-5-2 0 0,4-3 0 16,-4 0 0-16,-3 1 0 0,-1-4 0 0,2 1 0 15,-4-2 0-15,-4 1 0 0,-2 1 0 0,0-3 0 16,-1 3 0-16,-3-2 0 0,-2 1 0 0,0 0 0 15,-1-1 0-15,-3 4 0 0,-1 0 0 0,0 3 0 16,-4 0 0-16,-2 4 0 0,-2 1 0 0,-1 3 0 16,-2 5 0-16,1-1 0 0,2 4 0 0,2 1 0 15,3-2 0-15,0 3 0 0,4 0 0 0,3-2 0 16,5 0 0-16,1 3 0 0,5 0 0 0,3-3 0 16,6-3 0-16,-1 0 0 0,9-4 0 0,1 0 0 15,3-3 0-15,0-1 0 0,-1-4-57 0,2-2-177 16,0-2 7-16,0 0 6 0,-1-1 11 0,-2-1 10 15,-2 0 14-15,0-1 17 0,-8 2 14 0,5-4 14 16,-6 4 18-16,-1-2 29 0,-3 1 23 0,-5 0 32 16,-1 2 29-16,0-1 35 0,-1 2 31 15,-2 2 25-15,-3-1 20 0,1 1 14 0,-3 1 8 16,0 3 9-16,0 0 17 0,-9-2 14 0,9 2 8 0,-16 10 10 16,5-3 0-16,-5 4-4 0,-6 4-3 0,0 2-10 15,9-1-20-15,1 0-144 0,-3 4 0 0,4-3 0 16,2 1 0-16,3 2 0 0,3-4 0 0,2-3 0 15,2-1 0-15,2-1 0 0,3 0 0 0,1-3 0 16,3-2 0-16,2-1 0 0,1-2 0 0,6-3 0 16,2-4 0-16,-6-2 0 0,4-1 0 0,-4-2 0 15,-2-1 0-15,-1-4 0 0,2 1 0 0,-5-3 0 0,0-2 0 16,-1-1 0-16,2-6 0 0,-6 5 0 16,2-7 0-16,-3-3 0 0,-3-1 0 0,0-2 0 15,-2-1 0-15,1 0 0 0,-3-1 0 0,-4-12 0 16,1 16 0-16,-1 2 0 0,2 2 0 0,-2 9 0 15,4 6 0-15,-2 2 0 0,3 3 0 0,1 2 0 0,2 5 0 16,-5 3 0-16,5-3 0 0,-7 18 0 0,7-2 0 16,2 9 0-16,0 2 0 0,3 3 0 15,0-2 0-15,4 4 0 0,-1-3 0 0,0 1 0 16,2-3 0-16,1 1 0 0,-4 1 0 0,1-2 0 0,2-4 0 16,-3 1 0-16,0-7 0 0,-1 2 0 0,-2-3 0 15,2 1 0-15,-2 1 0 0,-4-7 0 0,4 6 0 16,-4 0-315-16,-4-8-998 0,2 1-1423 0,-2 0 630 15</inkml:trace>
  <inkml:trace contextRef="#ctx0" brushRef="#br0" timeOffset="95462.8">22987 15092 329 0,'-4'-1'346'0,"4"1"-8"0,-9-4-6 16,9 4 8-16,-4-1-8 0,4 1-7 0,-5-1-5 16,5 1-16-16,0 0-16 0,0 0-5 0,0 0-4 15,0 0-6-15,0 0-9 0,0 0-11 0,0 0-12 16,13 7-9-16,-8-7-19 0,9-1-15 0,-2-2-18 16,2 2-13-16,2-3-34 0,-5 0 0 0,5-2-12 15,2 0-15-15,-3-2-12 0,-2 3-1 0,-1-5-5 16,-5 4-10-16,1-1-3 0,0-1-4 0,-6 1-4 15,-1 2-10-15,2-3-2 0,-6 1-2 0,-2 2-10 16,-1 2-7-16,0-1 1 0,-5 2-6 0,1 2 1 16,-3 1 3-16,2 2 10 0,-2 2 0 0,-2 7 14 15,1-1 6-15,2 2-1 0,4 4 4 0,0 0-4 16,3-1-10-16,5 4 5 0,2-1-2 0,3-1 3 16,4 0-14-16,0 1 9 0,11-1-7 0,2-1-8 15,4-3 1-15,1-2-9 0,6-4-18 0,0-1-14 16,5-4 0-16,-1-5 0 0,2-1 0 0,-1 0 0 15,-2-4 0-15,1-1 0 0,-3-1 0 0,-3-1 0 16,-3-4 0-16,-3 2 0 0,-4-2 0 0,-3 2 0 0,-8-1 0 16,2-2 0-16,-6 0 0 0,-2 4 0 15,-3-6 0-15,-2 2 0 0,1 2 0 0,-4 1 0 16,-5 3 0-16,3 0 0 0,-3 3 0 0,-4 4 0 16,2 2 0-16,-2 2 0 0,0 3 0 0,-2 6 0 0,1-1 0 15,1 5 0-15,2 2 0 0,2 1 0 0,2 1 0 16,1 4 0-16,3-4 0 0,2-1 0 15,2 1 0-15,2-5 0 0,2 2 0 0,3-1 0 16,-2-4 0-16,4-3 0 0,2-2 0 0,-1 0 0 0,3-5 0 16,5 0 0-16,-3-3 0 0,0-4 0 0,2-2 0 15,-4-4 0-15,-1 0 0 0,-1-4 0 0,2-8 0 16,-8 6 0-16,3-6 0 0,-1-1 0 16,-2-3 0-16,-3-2 0 0,-3 0 0 0,0-3 0 0,-2-1 0 15,-2-1 0-15,-4-11 0 0,3 11 0 0,-2 5 0 16,-2 0 0-16,4 5 0 0,-4 6 0 0,4 5 0 15,-7 0 0-15,6 7 0 0,-3 4 0 0,4 1 0 16,-1 4 0-16,-1 3 0 0,3 3 0 0,-2 9 0 16,2 2 0-16,2 8 0 0,4 0 0 0,0 3 0 15,3 1 0-15,2 1 0 0,3-1 0 0,2-3 0 16,3 1 0-16,-2-1 0 0,1-2 0 0,3 0 0 16,-2-2 0-16,0-4 0 0,-1-6 0 0,1-1 0 15,0 0 0-15,2-3 0 0,0-4 0 0,0 0 0 16,-2-2 0-16,-1-4 0 0,4 0 0 0,1-5 0 15,-2 2 0-15,0-4 0 0,-6 0 0 0,6-2 0 16,-3-3 0-16,-1-2 0 0,1 0 0 0,-4-2 0 16,3-8 0-16,-6 6 0 0,0-8 0 0,-1 2 0 15,-5 6 0-15,-1 0 0 0,-1 1 0 0,-3 6 0 16,0 2 0-16,-1 0 0 0,-2 5 0 0,-2 1 0 16,0 3 0-16,-2 4 0 0,1 3 0 0,-2 4 0 15,0 1 0-15,-1 2 0 0,6 2 0 0,-1-2 0 16,-1 1 0-16,8-4 0 0,1 6 0 0,0-5 0 15,1-2 0-15,4 0 0 0,0-2 0 0,3-2 0 16,0 0 0-16,-1-3 0 0,2-1 0 0,3-1 0 16,-3-4 0-16,2 0 0 0,-1-2 0 0,-1-2 0 15,0 0 0-15,0-4 0 0,0 4 0 0,-4-5 0 0,5-2 0 16,-2 0 0-16,-3 3 0 0,0 0 0 16,3 1 0-16,-3 2 0 0,0-1 0 0,-1 4 0 15,0 1 0-15,-3 0 0 0,2 2 0 0,-3 2 0 16,0 0 0-16,5 9 0 0,-3 1 0 0,2 2 0 0,0 6 0 15,-1 1 0-15,-1 5 0 0,3 0 0 0,-1 2 0 16,5 1 0-16,-1 1 0 0,-1 3 0 16,2 1 0-16,2-2 0 0,0 2 0 0,-3 1 0 15,3 0 0-15,-1-2 0 0,2-3 0 0,-3 2 0 0,1-3 0 16,-5-3 0-16,0-5 0 0,-1-1 0 16,-1-4 0-16,-3-2 0 0,0-1 0 0,-4-1 0 0,0-2 0 15,0-2 0-15,-5-1 0 0,-3-1 0 16,-1-2 0-16,1-4 0 0,-2-1 0 0,-4-3 0 15,0-1 0-15,4-3 0 0,0-4 0 0,0-9 0 0,0-2 0 16,5-1 0-16,4-7 0 0,2-14 0 0,6 12 0 16,6-14 0-16,4 3 0 0,2 2 0 15,3 9 0-15,6-4 0 0,-4 8 0 0,1 4 0 16,1 3 0-16,0-1 0 0,1 3 0 0,2 2 0 0,-3 1 0 16,-7 6 0-16,8-2 0 0,-7 4 0 0,-2-1 0 15,-3 2 0-15,1-1 0 0,-2 2 0 0,0 2 0 16,-3-2 0-16,0 1 0 0,2 1 0 15,-4 2 0-15,-2 0 0 0,-1-2 0 0,2 4 0 16,-4-2 0-16,0 5 0 0,0 0 0 0,0 0 0 0,0 0 0 16,-16 6 0-16,6 4 0 0,0 4 0 0,1 1 0 15,1 2 0-15,-4 6 0 0,4-5 0 0,2 1 0 16,0-1 0-16,2 0 0 0,5 0 0 16,2-1 0-16,2-2 0 0,0-3 0 0,4-3 0 0,2-3 0 15,3-1 0-15,2-1 0 0,3-3 0 0,1-1 0 16,-2-4 0-16,4-1 0 0,-7-2 0 0,12-4 0 15,-8-1 0-15,5-2 0 0,2-1 0 0,-4-3 0 16,1-1 0-16,-2 0 0 0,0 0 0 0,2-3 0 16,-4 2 0-16,-1 0 0 0,5 2 0 0,-6 4 0 15,-1 3 0-15,1 2 0 0,0 1 0 0,0 5 0 16,0 2 0-16,-2 2 0 0,2 4 0 0,-2 3 0 16,1 2 0-16,-2 5 0 0,1 4 0 0,0 1 0 15,0 4 0-15,-5-6 0 0,-1 7 0 0,-3-1 0 16,-3-4 0-16,-2-2 0 0,-4 1 0 0,-3-1 0 15,-2-1 0-15,-4 0 0 0,-1-2 0 0,-4-2 0 16,-5 1 0-16,4-2 0 0,3-3 0 0,-5-2 0 16,3-2 0-16,-2 1-239 0,1-6-1087 0,8 0-1436 15,2-3 636-15</inkml:trace>
  <inkml:trace contextRef="#ctx0" brushRef="#br0" timeOffset="96046.48">25562 14658 327 0,'19'-22'414'0,"-2"-2"19"16,-2 1 7-16,2 3 12 0,-6 4 10 0,-4 0-3 15,0 2 4-15,-3 5-8 0,1 0-16 0,-2 4-29 16,2 0-26-16,-5 4-33 0,0 1-18 16,0 0-1-16,-10 17-10 0,3-1-11 0,-4 11-10 0,-2 1-15 15,2 2-19-15,-2 3-21 0,3 1-21 0,-1 0-146 16,-4 12-79-16,5-12 0 0,-2 0 0 0,0-4 0 15,5 0 0-15,-2-5 0 0,2-7 0 16,3-3 0-16,1-2 0 0,5-3 0 0,-4-2 0 0,4-4 0 16,0-1 0-1,4-3 0-15,-6 0 0 0,9-13 0 0,-1 0 0 0,-3-4 0 0,4-7 0 0,-4-8 0 16,4 3 0-16,-1-3 0 0,-2-2 0 0,2-15 0 16,-2 0 0-16,-2 2 0 0,5-2 0 0,-1 2 0 15,-3 11 0-15,1 3 0 0,1 6 0 0,-3 8 0 16,1 2 0-16,0 6 0 0,-3 7 0 0,3 0 0 15,-1 5 0-15,-4-1 0 0,10 17 0 0,0 0 0 16,2 8 0-16,0 4 0 0,0 3 0 0,1 2 0 16,-1-2 0-16,-1 2 0 0,2-2 0 0,2 12 0 15,-3-11 0-15,-1-3 0 0,1 0 0 0,1 0 0 16,-6-2 0-16,6-2 0 0,-7-7 0 0,3-1 0 16,-2-4 0-16,-3-3 0 0,-1-2 0 0,0 1 0 15,-3-4 0-15,0-3 0 0,-4-1-177 0,-1 0-315 16,5-2-23-16,-17-2-19 0,5-3-16 0,-5-4 5 15,0-2-352-15,-9-4-971 0,1-3 430 0</inkml:trace>
  <inkml:trace contextRef="#ctx0" brushRef="#br0" timeOffset="96729.05">25678 14854 2630 0,'-24'-17'-71'0,"3"3"51"16,4 6 53-16,-1 1 53 0,1 3 53 0,3 0 49 15,4 2 19-15,2 1 17 0,2 2 13 0,0 1 17 16,6-2 7-16,0 7 3 0,0-7-1 0,12 5-9 16,0-2-6-16,7-1-23 0,-1-2-19 0,13-1-17 15,2-3-20-15,6-1-18 0,11-3-14 0,-10 1-12 0,12-8-25 16,-16 4 3-16,2-3-11 0,-4 0-11 0,-4-1-6 15,-2-3-6-15,-3 0-7 0,-5-1-5 16,-3-4-8-16,-8 5-1 0,-2 0-15 0,0 0 27 16,-5-7 16-16,0 7 22 0,-2-2 8 0,-3 3 13 0,-2 1 21 15,1 5 6-15,-1 3 5 0,1 2-24 0,-1 2-127 16,0 2 0-16,5 2 0 0,-10 8 0 0,5 0 0 16,-2 4 0-16,2 12 0 0,0 3 0 15,5 2 0-15,-1-1 0 0,2 1 0 0,2 0 0 16,0 0 0-16,1 2 0 0,3-2 0 0,-1-2 0 0,0-2 0 15,1-6 0-15,-2 0 0 0,0-1 0 0,0-2 0 16,-1-5 0-16,0-2 0 0,-2 0 0 0,1-3 0 16,1-3 0-16,-3 0 0 0,-1-3 0 15,0 0 0-15,0 0 0 0,0 0 0 0,-4-19 0 0,0 8 0 16,1-1 0-16,0-8 0 0,-2-4 0 0,0-2 0 16,1-2 0-16,0-4 0 0,-1-3 0 0,2-1 0 15,0-10 0-15,1 13 0 0,2 0 0 0,0 3 0 16,2 2 0-16,1 3 0 0,0 9 0 0,1 1 0 15,1 2 0-15,-1 4 0 0,1-1 0 0,0 2 0 16,1 3 0-16,6 0 0 0,-2 3 0 0,4 1 0 16,-1 2 0-16,2 5 0 0,3-2 0 0,-5 0 0 15,1 2 0-15,-4 1 0 0,4-2 0 0,-5 4 0 16,3-2 0-16,-5 2 0 0,1 1 0 0,-4 0 0 16,-3 1 0-16,-1 0 0 0,0-2 0 0,-2 2 0 15,-2-1 0-15,-3-1 0 0,1 2 0 0,-2-1 0 16,3-3 0-16,-4 2 0 0,5-4 0 0,-2 0 0 15,2 0 0-15,3 0 0 0,-3-1 0 0,5 1 0 16,3-1 0-16,0-1 0 0,6 1 0 0,2 1 0 16,1-2 0-16,6 0 0 0,0 2 0 0,0-2 0 15,3 3 0-15,-2-1 0 0,1 0 0 0,-1-1 0 16,-6 3 0-16,4 1 0 0,-9-1 0 0,2 2 0 16,0 0 0-16,-5 1 0 0,-2 0 0 0,-3 4 0 15,-2-2 0-15,-3 0 0 0,-2 3 0 0,-2 1 0 16,-5-1 0-16,1-4 0 0,-8 6 0 0,4-5 0 15,-1 2 0-15,0-4 0 0,-4 6 0 0,5-8 0 16,1 2 0-16,5-4 0 0,-2 3 0 0,2-2 0 16,1 1 0-16,2-5 0 0,0 0 0 0,3-1 0 15,2-1 0-15,2-1-339 0,0 0-421 0,0 0-422 16,9-9-1281-16,-2 0 566 0</inkml:trace>
  <inkml:trace contextRef="#ctx0" brushRef="#br0" timeOffset="96913.97">26568 14732 103 0,'9'-2'409'0,"-3"-2"24"0,3 1 10 16,-1 5 24-16,-2-2 7 0,1 2 4 0,0 5 6 16,2-1 6-16,-1 3-5 0,-2 0-3 0,0 2-19 15,1 4-20-15,-2 1-20 0,0 1-26 0,2 7-31 16,-5-3-37-16,1 5-28 0,-2-7-35 0,2 5-35 16,-2-4-47-16,-1-1-144 0,0 0-40 0,0-3 0 15,0 2 0-15,-4-1-170 0,4-3-113 0,0-2-106 16,0-1-110-16,0-4-109 0,0-1-433 0,-1-2-1127 15,2-3 499-15</inkml:trace>
  <inkml:trace contextRef="#ctx0" brushRef="#br0" timeOffset="97462.19">27079 14486 4401 0,'9'-18'315'0,"-5"7"51"15,1 2 9-15,-4 4-20 0,-1 1-41 16,0 4-38-16,0 0-33 0,0 0-11 0,-9 15-11 15,4-5 0-15,0 6-10 0,1 1-1 0,-1 8-10 16,3 1-23-16,0-1-103 0,2-5-74 0,-1 5 0 0,-2-4 0 16,2-2 0-16,1 1 0 0,0-1 0 15,-2 0 0-15,0-3 0 0,2-5 0 0,0 0 0 16,0-4 0-16,0-1 0 0,0-1 0 0,-3-3 0 0,3-2 0 16,0 0 0-16,0 0 0 0,-11-10 0 0,6 1 0 15,1-7 0-15,0-2 0 0,-2-10 0 0,0-4 0 16,3-3 0-16,1 0 0 0,4-13 0 15,0 0 0-15,-1 14 0 0,3 0 0 0,3 3 0 0,-2 4 0 16,-1 8 0-16,1 3 0 0,3 2 0 0,2 5 0 16,-5 2 0-16,4 1 0 0,0 4 0 0,5 2 0 15,-5 2 0-15,5 5 0 0,-2-1 0 0,2 5 0 16,-4-2 0-16,3 3 0 0,-2 4 0 0,-2-1 0 16,-1 1 0-16,-3-1 0 0,-2 3 0 0,-5 0 0 15,0-2 0-15,-5-1 0 0,2 0 0 0,-2 0 0 16,-3-1 0-16,2-5 0 0,-3 2 0 0,3-2 0 15,1-1 0-15,2-2 0 0,1 0 0 0,2-2 0 16,-1-1 0-16,4 0 0 0,3 2 0 0,0-4 0 16,8 2 0-16,2 1 0 0,5-1 0 0,1 0 0 15,1 2 0-15,7 0 0 0,1 2 0 0,-2 0 0 16,-8 1 0-16,0-1 0 0,-2 3 0 0,-2-2 0 16,1 5 0-16,-4 0 0 0,-3 1 0 0,-3 2 0 15,-9 0 0-15,0 0 0 0,0 2 0 0,-6-1 0 16,-8 2 0-16,4-3 0 0,-10 1 0 0,3 0 0 15,-2-3 0-15,-1-1 0 0,1-3 0 0,4 0 0 16,1 1 0-16,-1-4 0 0,6 0 0 0,3-2 0 16,-1-1 0-16,5-1-35 0,-3-1-525 0,8-2-101 15,0 0-496-15,-2-7-1251 0,2 7 554 0</inkml:trace>
  <inkml:trace contextRef="#ctx0" brushRef="#br0" timeOffset="97712.31">27718 14361 357 0,'5'-9'509'0,"-1"5"-2"0,0 1-14 16,-3 2-6-16,-1 1 2 0,0 0-6 0,-14 11-10 15,1 0-16-15,-3 1-9 0,-5 7-15 0,1 0-22 0,-2 3-17 16,-1-1-23-16,4 2-24 0,1 2-23 16,4 2-21-16,4-2-24 0,2 4-22 0,7-3-24 15,2 0-97-15,7-4-136 0,3 2 0 0,1-7 0 16,7 1 0-16,4-1 0 0,5-3 0 0,0-3 0 15,0-2 0-15,0-2 0 0,2-2 0 0,-2-4 0 16,1-1 0-16,-8-1 0 0,-6-4 0 0,5-1-229 16,-9 0-321-16,7-5-117 0,-4-2-458 0,-7 4-1217 15,7-4 538-15</inkml:trace>
  <inkml:trace contextRef="#ctx0" brushRef="#br0" timeOffset="97896.12">28128 14708 388 0,'3'5'504'0,"-2"2"9"0,-1-2 11 0,3 2-1 16,-1 2 5-16,-2 1 6 0,0 1 0 16,-5 0-13-16,5 2-6 0,-4-1-25 0,1 1-10 0,-1 3-22 15,-1 0-36-15,-1 2-38 0,1-2-38 16,-5 1-33-16,0 1-99 0,-2-1-214 0,-2-2 0 16,-1 7 0-16,1-6 0 0,-3 3 0 0,1-7 0 0,0 2 0 15,-4 2 0-15,2-4-310 0,1 0-292 0,-7-2-612 16,6-2-1314-16,0 1 582 0</inkml:trace>
  <inkml:trace contextRef="#ctx0" brushRef="#br0" timeOffset="98429.36">28453 14348 247 0,'1'-7'598'0,"-1"0"-3"0,3 0-14 15,-1 0-20-15,2 2-15 0,1 1-28 0,2 1-27 0,-2 1-15 16,2 3-23-16,0 3-21 0,3 3-16 0,0 5-18 16,-1 2-23-16,-2 4-26 0,5 9-23 15,-5-2-27-15,1 0-25 0,-3 1-25 0,0 3-242 16,1 2-7-16,-5-1 0 0,3 1 0 0,1-2 0 0,-1-2 0 16,-4-1 0-16,0-7 0 0,0-1 0 0,2 2 0 15,-2-4 0-15,-2-3 0 0,2-4 0 0,0 1 0 16,0-4 0-16,-4-3-154 0,4-1-293 0,0-2-56 15,0 0-59-15,-13-11-59 0,5 1-363 0,1-1-1066 16,-2-5 471-16</inkml:trace>
  <inkml:trace contextRef="#ctx0" brushRef="#br0" timeOffset="99295.37">28491 14349 87 0,'-4'-4'256'0,"2"2"-27"0,-2 0-23 16,4 2-20-16,-5-5-21 0,5 5-16 0,-3-2-16 15,3 2-7-15,0 0-10 0,0 0 12 0,0 0-5 16,0 0 2-16,0 0 6 0,0 0 3 16,0 0 5-16,0 0-1 0,0 0 11 0,0 0 0 0,0 0 0 15,11 8 13-15,-11-8-5 0,0 0 2 0,0 0 3 16,0 0 3-16,0 0-8 0,0 0-4 0,0 0-3 16,0 0-7-16,0 0-2 0,0 0-6 0,0 5-8 15,0-5-4-15,0 0-2 0,0 0-10 0,0 0-1 16,0 0-8-16,0 0-5 0,0 0-3 0,0 0-6 15,0 0-8-15,0 0-3 0,0 0-7 0,0 0 0 16,0 0-6-16,0 0-2 0,0 0-1 0,0 0-9 16,0 0 2-16,0 0-2 0,0 0 0 0,0 0 2 15,0 0-2-15,0 0-1 0,0 0-1 0,0 0-2 16,0 0-5-16,0 0 3 0,0 0 1 0,0 0-12 16,0 0-2-16,0 0-2 0,0 0-3 0,0 0-1 15,0 0-6-15,0 0-2 0,0 0-4 0,0 0 1 16,0 0-7-16,0 0-6 0,0 0 9 0,-3-13 4 15,3 13-7-15,0 0 1 0,0 0-3 0,0 0 2 16,0 0-5-16,0 0 4 0,0 0-5 0,0 0-1 16,0 0-1-16,-1-3 1 0,1 3-10 0,0 0 14 15,0 0-2-15,0 0-5 0,0 0 7 0,0 0-8 16,0 0-4-16,0 0 11 0,0 0 3 0,0 0-5 16,0 0 3-16,0 0-3 0,0 0-1 0,0 0-1 15,0 0 3-15,0 0 0 0,0 0 4 0,-2-5 8 16,2 5-4-16,0 0 16 0,0 0 3 0,3-6 4 15,-2 4 1-15,1-2-3 0,-2 4 8 0,5-6 4 0,0 3 0 16,-1-2 12-16,6-2-1 0,0 1 0 16,0-2 2-16,4 2-7 0,3-2 8 0,2 2-10 15,0-1 13-15,-1 2-21 0,0 0 13 0,-1 2-11 16,3 0-2-16,-3 3-6 0,-3 0-1 0,0 0 1 16,3 5-20-16,-5 1-15 0,0 2 0 0,1 2 0 15,-1 0 0-15,-4-2 0 0,-3 4 0 0,0 2 0 16,1-1 0-16,-3 4 0 0,2-2 0 0,-5 0 0 15,0 0 0-15,-5-3 0 0,0 1 0 0,1 1 0 16,-3 0 0-16,0-5 0 0,-3 4 0 0,2-3 0 0,1-2 0 16,-1-2 0-16,0 0 0 0,5-2 0 15,-3 0 0-15,1-1 0 0,1-1 0 0,-1 0 0 0,3 1 0 16,2-3 0-16,0 0 0 0,0 0 0 16,-12-5 0-16,12 5 0 0,0 0 0 0,-2-4 0 0,2 4 0 15,1-5 0-15,-1 5 0 0,1-4 0 0,-1 4 0 16,2-5 0-16,0 2 0 0,-2 3 0 0,0 0 0 15,4-5 0-15,-4 5 0 0,0-3 0 16,0 3 0-16,0 0 0 0,1-3 0 0,-1 3 0 0,0 0 0 16,0 0 0-16,0 0 0 0,4-5 0 0,-4 5 0 15,0 0 0-15,0 0 0 0,0 0 0 16,0 0 0-16,3-2 0 0,-3 2 0 0,0 0 0 16,0 0 0-16,0 0 0 0,0 0 0 0,1-4 0 0,-1 4-29 15,0 0-200-15,2-4-45 0,0 1-60 0,-2 3-57 16,0-7-36-16,-2 2-42 0,4-1-39 0,-4 1-41 15,0-1-282-15,-1-1-899 0,2 2 399 0</inkml:trace>
  <inkml:trace contextRef="#ctx0" brushRef="#br0" timeOffset="99596.4">28674 14298 45 0,'-1'-4'281'0,"1"-3"16"16,-3 3 10-16,5-1 4 0,-2 0 7 0,-2 1 7 15,1 0 9-15,1 4 7 0,1-8-3 0,1 6-3 16,0 0-8-16,-2 2-2 0,5-2-7 0,-5 2-1 15,8 4-8-15,-1-2-4 0,2 5-13 0,2 1-19 16,4 3-11-16,0 2-15 0,6 4-23 0,-1 2-19 16,2 3-18-16,-2 0-18 0,6 0-11 0,-4 2-21 15,-2 0-11-15,-1-1-14 0,-5 0-9 0,2 1-9 16,-3 3-8-16,-2 0 1 0,-3-3-11 0,-1 1 0 16,-3-5-4-16,-4 0-6 0,0-2-60 0,-2 1-6 15,-5 0 0-15,3-2 0 0,-6 1 0 0,-3-2 0 16,2-1 0-16,-4-1 0 0,-1 0 0 0,0-1 0 15,-2-2 0-15,0 0 0 0,-5 2 0 0,6-4 0 16,3-3 0-16,1-3 0 0,1 1 0 0,5-1 0 16,-2-1-190-16,1-3-198 0,5-2-107 0,0-4-130 15,3 2-458-15,3-8-1172 0,6-1 519 0</inkml:trace>
  <inkml:trace contextRef="#ctx0" brushRef="#br0" timeOffset="99796.49">29217 14320 251 0,'0'-5'572'0,"0"1"1"15,0-2-23-15,0 1-37 0,0 0-30 0,5 0-33 16,-1 1-38-16,5-2-39 0,3 2-26 0,-1-1-37 16,8 0-34-16,-1 1-25 0,3 2-29 0,0-3-53 15,0 3-31-15,-1-1-56 0,-1 0-59 0,-1-2-69 16,1 2-77-16,-2-1-64 0,-6 2-72 0,0-2-62 15,-5 0-64-15,4-1-80 0,-7 2-237 0,-2 1-760 16,-1-3 337-16</inkml:trace>
  <inkml:trace contextRef="#ctx0" brushRef="#br0" timeOffset="100062.13">29314 14209 50 0,'-19'7'330'0,"5"-3"23"16,-4 6 28-16,8-5 12 0,-3 0-14 0,3 3 4 15,-7 1 6-15,7 0 10 0,1 0 1 0,1 2 2 16,3-2-2-16,-3 2-9 0,-1 3 1 0,5 2-14 15,0-1-9-15,3 2-3 0,-2 2-16 0,-1-1-13 16,4 4-19-16,3-3-14 0,1 7-20 0,-3-6-21 16,3 4-83-16,0-4-180 0,-1 4 0 0,1-3 0 15,3 3 0-15,0-7 0 0,-2 0 0 0,4-1 0 16,0-1 0-16,5 0 0 0,-3-3 0 0,3 0 0 16,-2-1 0-16,6-4 0 0,-1 0 0 0,3 0 0 15,1-1 0-15,-1-4 0 0,1-1 0 0,0 0 0 16,6-3 0-16,-5 1 0 0,-3-4 0 0,-2 0 0 15,-1-2 0-15,-3-4 0 0,1-4-99 0,-4 4-455 16,-2-4-61-16,0 0-73 0,-7-4-352 0,-1 7-1126 0,-4 1 499 16</inkml:trace>
  <inkml:trace contextRef="#ctx0" brushRef="#br0" timeOffset="100229.4">29308 14536 391 0,'-9'0'450'0,"1"0"5"0,3-1 23 16,5 1-9-16,-9 0-24 0,9 0-27 0,0 0-10 15,0-5-14-15,0 5-22 0,9-5-22 0,4 0-35 0,4-1-30 16,2 1-25-16,1 1-26 0,8-1-31 16,2-1-50-16,-1 1-72 0,-1-1-84 0,-9 3-90 15,3-3-102-15,-4 4-107 0,-4-2-109 0,-1 0-449 0,-2 1-931 16,0-1 412-16</inkml:trace>
  <inkml:trace contextRef="#ctx0" brushRef="#br0" timeOffset="100446.32">29801 14662 186 0,'7'11'526'0,"-2"3"11"0,-3 1 12 16,1 2 4-16,1-2-4 0,-2-2 3 0,0 2-15 16,-4 0-23-16,2 2-35 0,-5-1-40 0,-1 1-40 0,-1-3-40 15,1 2-37-15,-3 0-33 0,0 0-26 0,-4-1-45 16,2 0-56-16,-6-1-64 0,6-2-78 15,-5 2-91-15,2-2-84 0,0 0-88 0,-1-2-113 16,-2 1-109-16,3-2-99 0,-4-1-386 0,2-2-1029 16,-1 1 456-16</inkml:trace>
  <inkml:trace contextRef="#ctx0" brushRef="#br0" timeOffset="100995.67">28822 14387 147 0,'0'-2'346'0,"0"2"-9"16,0 0-8-16,0 0 0 0,0 0-2 0,0 0-8 15,0 0-1-15,0 0-5 0,0 0-7 0,0 0-6 16,0 0-1-16,0 0 0 0,0 0-2 0,0 0-3 0,0 0-4 16,13 5-7-16,-10-2-10 0,-1 1-19 15,3 1-11-15,3-2-7 0,0 3-19 0,-2 2-6 16,3 0-15-16,1-2-8 0,2 1-16 0,4 4-3 16,1 0-12-16,0 2-18 0,-1-2-9 0,7 4-13 15,-4-1-12-15,-1 1-15 0,4 7 0 0,-4-3-19 0,-7-2-71 16,1-1 0-16,-6-1 0 0,-1 2 0 15,-2-2 0-15,-3 1 0 0,-3 3 0 0,-3-2 0 0,-7-1 0 16,-2 4 0-16,-6-2 0 0,-2 0 0 16,0 0 0-16,0-2 0 0,-2 1 0 0,1-2 0 0,-1 1 0 15,2-1 0-15,4-3 0 0,5-2 0 0,-3 2 0 16,3-2-182-16,3-4-193 0,-1-1-83 16,0 1-97-16,5-5-549 0,1 1-1195 0,1-1 528 15</inkml:trace>
  <inkml:trace contextRef="#ctx0" brushRef="#br0" timeOffset="101712.11">30127 14298 79 0,'10'-5'512'0,"-1"-1"3"15,0-1-8-15,0 2 3 0,1-1-4 0,-2 1 1 16,-3 1-22-16,2-1-24 0,-2 4-19 0,0-1-16 16,-5 2-13-16,10 5-7 0,-6 3-17 0,1 3-15 15,-2 1-19-15,0 7-22 0,1 5-19 0,-3 1-26 16,1 3-26-16,-2-3-155 0,-2 4-107 0,4-2 0 16,-2 0 0-16,1 1 0 0,-1 0 0 0,0-3 0 15,3 2 0-15,-5-9 0 0,4 0 0 0,-4-2 0 16,2-1 0-16,2-3 0 0,-1-4 0 0,-1 0 0 15,1-2 0-15,-2-3 0 0,1-3 0 0,0 0 0 16,0 0-276-16,-9-10-127 0,5 2-37 0,-3-3-25 16,0-7-15-16,2 0-17 0,0-7-1 0,-3 0-9 15,3-1-265-15,1-2-834 0,-1-5 369 0</inkml:trace>
  <inkml:trace contextRef="#ctx0" brushRef="#br0" timeOffset="101862.26">30177 14443 2420 0,'-1'-29'-114'0,"1"1"74"0,0 2 60 16,1 9 46-16,-2 0 62 0,2 5 41 0,2-1 42 15,-2 2 21-15,0-1 15 0,2 3 14 0,-2-3 7 16,2 5-1-16,0-3-6 0,1 3-4 0,6-2-5 15,-3 2-11-15,1 0-15 0,4-2-4 0,0 5-25 16,7-5-17-16,0 4-19 0,0-2-14 0,9 0-15 16,-1 2-15-16,4-1-19 0,-4 2-34 0,-5 0-50 15,4 0-64-15,-7 4-58 0,1 0-55 0,-4 0-66 16,-2 1-55-16,-4 3-40 0,-2 0-41 0,-3 0-55 16,-1 6-374-16,-3 0-860 0,-2 0 381 0</inkml:trace>
  <inkml:trace contextRef="#ctx0" brushRef="#br0" timeOffset="102162.54">30343 14423 256 0,'-8'9'321'0,"3"-4"14"0,0-2-13 16,1 1-2-16,2-2-20 0,2-2-6 0,0 0-30 15,0 0-18-15,16 1-17 0,-4-3-28 0,2 1-12 16,4-4-18-16,4 0-38 0,3-3-30 0,5 1-47 16,0-3-53-16,-2 5-41 0,-5-2-41 0,-5 2-41 15,1 5-36-15,-6-1-30 0,1 1-18 0,-6 1-3 16,-3 3 10-16,-5-4 11 0,0 8 15 0,-5 1 21 15,-3 0 33-15,-6 5 42 0,0 0 28 0,-5 5 55 16,-3 5 38-16,-1-5 35 0,2 3 32 0,-2-1 33 16,2-1 24-16,1 1 28 0,6-6 18 0,2 0 16 15,4 0 11-15,3-4-2 0,-1 1 2 0,5-1 5 16,2-4-8-16,5 1-7 0,6-1-21 0,4 1-14 16,4-1-22-16,6-4-16 0,8 0-10 0,-4-5-32 15,11-1-43-15,-4-3-52 0,15-1-64 0,-3-6-66 16,-13 5-76-16,-3-5-69 0,-1 1-77 0,2-6-75 15,-8 0-307-15,1 1-770 0,-1-2 341 0</inkml:trace>
  <inkml:trace contextRef="#ctx0" brushRef="#br0" timeOffset="102562.14">31087 14295 3078 0,'1'-9'363'0,"2"1"-105"16,-2 1 91-16,0 1-11 0,-2 1-25 0,2 0-57 15,-2 1-48-15,1 4-15 0,-1-5 4 0,1 5 23 16,0 0 29-16,0 0 19 0,-4 18 13 0,4-7 6 15,0 1 4-15,1 3-2 0,-1 2-7 0,3 0-10 16,-2 1-73-16,2-2-199 0,0 5 0 0,0-4 0 16,3 8 0-16,-3-7 0 0,1 0 0 0,1 0 0 15,0 0 0-15,1-1 0 0,-2-2 0 0,1 1 0 16,-3-4 0-16,0-2 0 0,0 2 0 0,1-6 0 16,-3 0 0-16,5 0 0 0,-5-3 0 0,0 0 0 15,0-3 0-15,0 0 0 0,0 0 0 0,0 0 0 16,-14-12 0-16,9 1-17 0,3-2-156 0,-2-5 13 15,-4-6 20-15,4-5 11 0,-1 0 17 0,1-3 10 16,2-4 11-16,-1-12 13 0,3 12 18 0,0-10 23 16,-1 10 33-16,0 5 35 0,1 1 30 0,-2 4 26 15,2 6 26-15,-1 4 21 0,1 3 10 0,1 2 1 16,-1 0 0-16,3 1-20 0,1 3-11 0,0 0-110 16,3 4-4-16,3-1 0 0,3 3 0 0,6 1 0 15,2 1 0-15,6 2 0 0,0 6 0 0,-6-6 0 16,7 3 0-16,0 1 0 0,2-1-139 0,-11 0-120 15,2 0-62-15,-5 0-61 0,-3 0-54 16,-3 0-69-16,-1 1-58 0,-4-1-368 0,-1 1-1010 0,-5 0 447 16</inkml:trace>
  <inkml:trace contextRef="#ctx0" brushRef="#br0" timeOffset="102695.93">31134 14372 306 0,'-14'11'400'15,"5"-5"20"-15,2 1 13 0,1-2-1 0,4 1-23 16,3-2-28-16,3-1-35 0,8 1-34 0,5-3-32 15,3 0-27-15,10-2-56 0,2-4-87 0,8-4-98 16,-1 7-130-16,14-5-151 0,-15-2-382 0,22-1-705 16,-7-1 312-16</inkml:trace>
  <inkml:trace contextRef="#ctx0" brushRef="#br0" timeOffset="102846.24">32098 14438 247 0,'-3'3'608'0,"3"-3"6"16,3 4-21-16,-3-4-47 0,0 0-57 0,-3 5-58 16,3-5-88-16,3 4-123 0,-3-4-167 0,1 3-171 15,-1-3-185-15,5 2-318 0,-2 1-672 0,-3-3 297 16</inkml:trace>
  <inkml:trace contextRef="#ctx0" brushRef="#br0" timeOffset="104445.4">16005 13660 166 0,'9'-16'307'0,"-1"1"-8"0,-4 3-18 0,-3 2-17 15,0 2-24-15,-2 2-10 0,-3 1-30 0,-5 4-4 16,-2 2-8-16,-6 6 6 0,-12 4-15 0,-1 7-6 16,1 2-4-16,-12 13-9 0,4 4-7 0,-3 4-10 15,7 1-21-15,5 6-3 0,2 4-15 0,5-2-11 16,4 1-10-16,2 6-10 0,6 0-3 0,4-3-5 16,2-1-15-16,7 3 0 0,6-6-13 0,3 2 4 15,6-6-15-15,2 4 9 0,4-3-4 0,2-3-8 16,1-2-1-16,-8-12-8 0,1 1 2 0,1-1-4 15,-5-1 1-15,-5 2-5 0,-2-1 9 0,-7 1-6 16,-3-1 7-16,-5 1-9 0,-9-1 0 0,-8 1-2 16,-13 7 4-16,0-2 53 0,-4 1 2 0,1-4-3 15,-2-4-3-15,7-7-9 0,-4 7-6 0,10-7-6 16,3-1-3-16,7-3-2 0,1-3-4 0,7 0-9 16,-1 8 0-16,5-5-9 0,2-2 5 0,4 1 2 15,4-2-8-15,4 2 1 0,-1 0 0 0,1-1-3 0,4 1 1 16,-2 5-6-16,6-1-2 0,-4 4 4 15,-2 2 2-15,0-1-4 0,-3 5-11 0,-4 0 11 16,-3 4-30-16,-2-1 7 0,-8 15 12 0,-4-4 11 16,-3-1 13-16,-5 2 11 0,-3 0 14 0,0-2-3 15,-5 0 3-15,3 2 1 0,0-1-2 0,2 0-4 0,1 0-8 16,6-3-1-16,6 2 1 0,3-9-6 0,8 1 1 16,4-3-7-16,6 2 0 0,-1-1-3 15,10 10-2-15,3-3-2 0,6 0 21 0,3-4-2 16,3-1-6-16,-2 0-2 0,-5-9-4 0,5 10 2 15,-8-10-5-15,-2 3 0 0,-4 3-4 0,2 10 2 0,-8-9 13 16,1 15 14-16,-10-13 30 0,-4 10 15 16,-5 0 9-16,-4-10 2 0,-4 13 12 0,-7-3-4 15,3 0-3-15,-1-3-5 0,2 2-8 0,7-13 0 16,-1 0-15-16,2 1-6 0,4 0-6 0,2-3-5 16,3 0-11-16,4-4-3 0,6 5-1 0,3-5-9 15,2-2-12-15,3-3 13 0,5 1-4 0,-1-3-5 0,1-3-6 16,4 0-25-16,0-2-21 0,1-2-13 15,-3 1-21-15,-4-6-12 0,-1 2-19 0,-1-2-27 16,-2-1-45-16,2-1-64 0,-7-4-84 0,3 2-92 16,4-1-121-16,-4-3-383 0,5-2-984 0,-4-4 435 15</inkml:trace>
  <inkml:trace contextRef="#ctx0" brushRef="#br0" timeOffset="104561.96">16336 17699 28 0,'12'-3'568'0,"-3"-2"-29"0,0 0-36 0,-2 3-13 15,-3-2-39-15,-4 4-74 0,5-5-176 0,-5 5-244 16,0 0-476-16,-30-1-563 0,-4-3 249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0:51:25.692"/>
    </inkml:context>
    <inkml:brush xml:id="br0">
      <inkml:brushProperty name="width" value="0.05292" units="cm"/>
      <inkml:brushProperty name="height" value="0.05292" units="cm"/>
      <inkml:brushProperty name="color" value="#0070C0"/>
    </inkml:brush>
  </inkml:definitions>
  <inkml:trace contextRef="#ctx0" brushRef="#br0">8189 4034 3056 0,'0'0'227'0,"-4"4"26"15,4-4 17-15,0 3 10 0,0-3-8 0,-6 1 0 0,6-1-9 16,0 0-21-16,0 0-19 0,0 0-3 16,0 0-11-16,0 0-5 0,0 0-4 0,0 0-9 0,0 0-27 15,0 0-5-15,16-8 3 0,-13 7-15 0,-3 1-10 16,6 0-13-16,-6 0-5 0,13 2-10 0,-8 3-10 15,4-1-5-15,0 3-11 0,0 0-7 16,-4 2-4-16,4 0-7 0,-1 2-8 0,2 2-6 16,-4-1 1-16,2 1-13 0,2 2-39 0,-1-1 0 0,-4-4 0 15,1 1 0-15,2-1 0 0,-3 0 0 0,1-2 0 16,-1 0 0-16,1-5 0 0,-2 1 0 0,5-3 0 16,-1-2 0-16,3-3 0 0,0-2 0 15,5-7 0-15,7-7 0 0,1-1 0 0,3-5 0 0,11-14 0 16,-1-2 0-16,17-26 0 0,-17 21 0 0,5-1 0 15,12-22 0-15,-17 25 0 0,1-2 0 0,-2 5 0 16,0 5 0-16,-11 9 0 0,-1 3 0 0,-3 1 0 16,-2 4 0-16,-6 3 0 0,1 2 0 0,-5 5 0 15,-5 1 0-15,0 3 0 0,1 0 0 0,0 0 0 16,-2 1 0-16,-1 1 0 0,-2 1 0 0,0 3 0 16,-2-5 0-16,2 5 0 0,0 0 0 0,-14 3 0 15,5 2-116-15,2 5-624 0,-8 1-483 0,1 2-1324 16,-1-1 586-16</inkml:trace>
  <inkml:trace contextRef="#ctx0" brushRef="#br0" timeOffset="5631.64">1317 4881 4336 0,'0'0'77'16,"-15"-6"3"-16,11 3 20 0,-1 1 60 0,0 0 38 16,-3 2-25-16,8 0-30 0,-10-1-22 0,10 1-24 15,-9-1-8-15,9 1-7 0,0 0-6 0,-7 1 0 16,7-1 9-16,3 6 0 0,-3-6-4 0,8 8 10 15,-3-3 1-15,0 2-4 0,1 2 0 0,1-2 8 16,-1 2-1-16,1-1-1 0,-1-1 0 0,3 2 7 16,-5 0 0-16,0-4-1 0,-1 0-5 0,0 1 6 15,1-3 0-15,0 0 1 0,-3-1 16 0,3 1 14 16,-4-3 20-16,9 3 22 0,0-9-57 0,5 1-117 16,7-14 0-16,5-1 0 0,11-13 0 0,1-5 0 15,6-4 0-15,13-24 0 0,3-2 0 0,3-2 0 16,3 2 0-16,-2-2 0 0,-1 4 0 0,0 4 0 15,-19 17 0-15,1 3 0 0,4 1 0 0,-7 4 0 16,-5 3 0-16,-8 13 0 0,1-1 0 0,-4 4 0 16,-3 4 0-16,-7 3 0 0,-6 4 0 0,-1 1 0 15,0 1 0-15,-4 1 0 0,-1 1 0 0,2 0 0 16,-2 1 0-16,0 2 0 0,-4 0 0 0,0 0 0 16,5-1 0-16,-5 1 0 0,4 5 0 0,0 0 0 15,0 1 0-15,3-3 0 0,-4 3 0 0,2 1 0 16,0 3-260-16,1-2-508 0,5 2-427 0,-2-2-1292 15,0-1 572-15</inkml:trace>
  <inkml:trace contextRef="#ctx0" brushRef="#br0" timeOffset="21080.84">10428 7656 23 0,'-10'-3'332'16,"6"2"-13"-16,0-1-16 0,4 2-18 0,-6-4-17 15,2 2-13-15,1-1-13 0,3 3-5 0,0 0 6 0,-6-2-16 16,6 2-5-16,-4-4-8 0,4 4-3 0,-1-4-8 15,1 4-4-15,0 0-7 0,-4-3-6 16,4 3-8-16,-1-3-5 0,1 3-13 0,-4-3-7 16,4 3-9-16,-4-4-11 0,1 2-5 0,3 2-6 0,0 0-6 15,-1-5-7-15,1 5-4 0,-5-3-4 0,5 3-5 16,-5-4-3-16,5 4-3 0,-5-2-4 0,2-1-8 16,3 3-3-16,0 0-1 0,-4-2 2 0,4 2-6 15,0 0 0-15,0 0-3 0,0 0 0 0,0 0-2 16,-6-1-1-16,6 1-4 0,0 0-2 0,0 0-2 15,0 0-3-15,0 0 3 0,0 0-4 0,0 0-1 16,0 0 4-16,-4-3-9 0,4 3-4 0,0 0-4 16,0 0-2-16,0 0 2 0,0 0-10 0,0 0 0 15,0 0-2-15,0 0-9 0,13 11 3 0,-8-7 7 16,4 2-8-16,0 1-1 0,0-1-1 0,0 1-6 16,1 2-1-16,3-1 8 0,1 0-10 0,0 1-2 15,-1 0 19-15,5-1-16 0,-3-1-1 0,-1 3-1 16,0-4-3-16,2 3 11 0,-5-2-12 0,0-1 3 15,1 0-4-15,-2-1-7 0,0 2-10 0,-2-2-4 16,1 1-9-16,0-4-4 0,-4 3-5 0,0-1-17 16,3 0-15-16,-4-2-18 0,1 0-26 0,-1 2-30 15,-1-3-49-15,-3-1-54 0,7 2-44 0,-5-1-41 0,-2-1-53 16,0 0-71-16,3 4-434 0,-3-4-961 0,0 0 426 16</inkml:trace>
  <inkml:trace contextRef="#ctx0" brushRef="#br0" timeOffset="21430.99">10522 7491 273 0,'-6'-2'365'0,"2"-1"-2"16,1 1-14-16,3 2-7 0,-7-2-19 0,5-1-12 16,-1 1-19-16,3 2-15 0,0 0-22 0,0 0-12 15,0 0-11-15,0 0-11 0,0 0 2 0,0 0-7 16,0 0-8-16,5 14-5 0,-1-9-9 0,2 3-3 16,3-1-4-16,0 4-13 0,-1 0-8 0,5 0-8 15,-1 2-10-15,5 1-7 0,-3-2-19 0,0 3-6 16,7-5-15-16,-1 5-9 0,3 0-8 0,-8-2-8 15,3-2-7-15,-1-2-10 0,-1 2-21 0,1-3-24 16,4 0-35-16,-9-1-44 0,1-4-60 0,0 1-89 16,5 4-94-16,-12-3-116 0,1-2-522 0,-2 2-1023 15,0-2 453-15</inkml:trace>
  <inkml:trace contextRef="#ctx0" brushRef="#br0" timeOffset="22549.91">11301 7870 235 0,'-8'-7'361'0,"8"7"1"16,-5-1 3-16,5 1-16 0,0 0-22 0,-5-2-9 15,5 2-6-15,0 0-11 0,0 0-1 0,0 0-12 16,-4-3-10-16,4 3-6 0,0 0-15 0,0 0-10 15,0 0-10-15,0 0-12 0,0 0-17 0,0 0-12 16,0 0-11-16,0 0-11 0,0 0-11 0,0 0-16 16,0 0-6-16,0 0-1 0,0 0-18 0,0 0 8 15,-5 5-10-15,5-5-17 0,0 0 13 0,0 0-11 16,9 10-3-16,-4-7-5 0,0 0-6 0,-1 1-10 16,1 2-7-16,4 1-2 0,0-4-12 0,1 3 6 15,-2 3-13-15,2-2-11 0,3-1-1 0,1 2-1 16,-1-2-27-16,0 0-5 0,-1-1-19 0,1 0-24 15,0 0-25-15,-3-2-35 0,0 1-43 0,-2-2-53 16,1 0-68-16,-4 0-54 0,0-1-64 0,-5-1-73 16,0 0-80-16,4-5-382 0,-4 5-986 0,-9-7 437 15</inkml:trace>
  <inkml:trace contextRef="#ctx0" brushRef="#br0" timeOffset="22831.23">11342 7732 154 0,'0'0'353'0,"-1"-4"-7"16,1 4-3-16,0 0-36 0,0 0-24 16,0-4-10-16,0 4-20 0,0 0 2 0,0 0-15 15,0 0-3-15,0 0-7 0,0 0-3 0,16 4-6 0,-11 0-1 16,-1 0 0-16,0 0-7 0,1 2-8 0,4 0-10 15,-3 2-12-15,2 0-16 0,1 1-14 0,6 3-12 16,-2-1-16-16,1 1-10 0,-1-3-12 0,5 2-14 16,0 0-36-16,-3 0-32 0,3-2-45 0,-1 0-67 15,2-3-80-15,-7 4-89 0,-1-3-110 0,-1 0-466 16,0-1-903-16,-1 1 399 0</inkml:trace>
  <inkml:trace contextRef="#ctx0" brushRef="#br0" timeOffset="23082.34">12010 7996 6300 0,'-8'3'248'0,"0"2"-239"16,-1-1-8-16,1-1 4 0,1 1 19 0,0-1-3 16,3 1-8-16,-1-2-37 0,1 0-54 0,-1 0-72 15,5-2-116-15,0 0-116 0,0 3-144 0,0-3-341 16,0 0-937-16,0 0 415 0</inkml:trace>
  <inkml:trace contextRef="#ctx0" brushRef="#br0" timeOffset="39448.18">18698 7095 244 0,'-1'-3'278'0,"-2"-1"-19"0,2 0-16 0,0-1-8 15,1 0-11-15,-2 1-4 0,2-1-9 0,2 1-11 16,-2 0 0-16,0 4 0 0,0-6 12 0,-2 0-12 15,2 2 2-15,0 4 3 0,2-5 0 0,-2 5-14 16,0 0-12-16,0-3-15 0,0 3-19 0,0 0-16 16,0 0-10-16,0 0-5 0,0 0-11 0,0 0-8 15,12 7-8-15,-5-4-7 0,-1 5-6 0,2-3-5 16,1 0-9-16,1 0-5 0,0 0-1 0,2 1-2 16,2-2-3-16,1 1 2 0,0-2-1 0,2 0-1 15,2-2-3-15,0 0-1 0,1-1-4 0,0-2-2 16,-1-1-5-16,3 1-3 0,-2-3 1 0,3 2-3 15,-3-4-1-15,1 3-5 0,-2-3 1 0,7-2-4 16,-7 0-1-16,0 2-1 0,-1 4 3 0,1-7-3 16,-2 4 1-16,0 2-1 0,-6-2-1 0,1 3 0 15,-1 1 2-15,-2 0-3 0,2 0-1 0,-3 1 3 16,3 1 3-16,-3 1-1 0,0 0-1 0,-3 0-2 16,4 2 4-16,-1-1-4 0,1 3 2 0,1-2-1 15,-1 0 3-15,4 1 0 0,-2-2 3 0,2-1-1 16,0 3-1-16,5-2 0 0,-6-2-4 0,8-1 0 15,-4 1 1-15,2-3-5 0,0 2 1 0,2-1-2 16,1 0-2-16,-4-2-27 0,-1-1-30 0,-3 3-45 16,2-2-55-16,2-1-84 0,-1 2-83 0,-3 2-103 0,1-2-460 15,4-2-947-15,0 2 420 0</inkml:trace>
  <inkml:trace contextRef="#ctx0" brushRef="#br0" timeOffset="40797.87">26408 7142 77 0,'-7'1'415'0,"0"1"2"0,7-2-8 16,-13-3-10-16,6 4-11 0,0-1-11 0,1 0-18 15,6 0-21-15,-8 0-23 0,8 0-24 0,-4 3-14 16,4-3-17-16,0 0-8 0,0 0-12 0,0 0-15 16,23 1-18-16,-7-1-14 0,4 0-9 0,7-1-20 15,6 0-12-15,3-1-12 0,1 1-14 0,3-1-17 16,13 0-12-16,-13 1-10 0,15-2-10 0,-4 1-2 16,-13 2-13-16,-2 0-13 0,-4 0-16 0,0-1-19 15,-9 2-12-15,-5-2-10 0,-4 0-20 0,-2 0-23 16,0 2-24-16,-7-1-29 0,-5 0-35 0,4-2-55 15,-4 2-56-15,0 0-41 0,-21 1-46 0,3 1-37 16,-3 1-55-16,-8-1-326 0,-3 1-819 0,-3 0 363 16</inkml:trace>
  <inkml:trace contextRef="#ctx0" brushRef="#br0" timeOffset="41014.51">26356 7272 259 0,'-17'3'351'0,"0"2"20"0,6-4 38 0,1 1 17 16,-1 1 10-16,1-1-10 0,5 0-7 0,0-1-18 15,1 0-21-15,4-1-15 0,0 0-29 0,0 0-22 16,0 0-4-16,0 0-26 0,27-7-14 0,-10 2-28 16,11 0-27-16,1-1-15 0,3 0-22 0,3 3-11 15,3-1-14-15,-2-1-20 0,0 3-10 0,3-1-13 0,-3 2-19 16,-4 0-18-16,-1 2 4 0,-3 0-3 16,-9-1-20-16,-2 1-26 0,-3 1-28 0,-3 0-36 15,1-2-32-15,-6 3-45 0,-1-1-44 0,0 0-62 16,-5 1-72-16,0-3-81 0,-6 9-85 0,-2-1-112 0,-1-1-331 15,-6 1-973-15,-3 1 432 0</inkml:trace>
  <inkml:trace contextRef="#ctx0" brushRef="#br0" timeOffset="42548.83">20542 7821 27 0,'0'0'326'0,"-13"0"-16"16,8-2-8-16,5 2-1 0,-10-2-13 16,6 2-2-16,4 0-8 0,0 0-8 0,-9-3-17 15,9 3-12-15,-4-1-7 0,4 1-10 0,0 0-11 0,0 0-7 16,-5-2-4-16,5 2-10 0,0 0 2 0,0 0-5 16,0 0 4-16,0 0-12 0,21-1-4 0,-10-1-8 15,3 1-8-15,3-2-9 0,3 2-9 16,11-2-16-16,-2-1-8 0,6 0-12 0,1-2-5 0,3 2-13 15,1-2-12-15,14-3-4 0,-15 2-6 0,11 0-8 16,1 0-9-16,-14 1 1 0,3-1-6 0,9-5-3 16,-14 6-5-16,2 1-5 0,-7 2 3 0,0 0-6 15,-8-1-4-15,-1 2 1 0,-2 0-7 0,-7 0 2 16,1 1-5-16,-4-2-1 0,-2 3 0 0,-1-1-3 16,0 1 3-16,1-2-5 0,-7 2 3 0,5-1-1 15,-5 1-3-15,0 0-5 0,4-4-25 0,-4 4-28 16,0 0-33-16,0 0-39 0,0 0-48 0,0 0-48 15,0 0-54-15,0 0-46 0,-13-5-40 0,13 5-53 16,-9 1-53-16,9-1-302 0,-22 3-829 0,11 1 367 16</inkml:trace>
  <inkml:trace contextRef="#ctx0" brushRef="#br0" timeOffset="42914.93">20673 7925 105 0,'-19'6'339'0,"0"-2"12"16,-1-1-1-16,2-1-9 0,4 1-11 0,1-3-4 15,4 1-2-15,-3 0-7 0,5-1-18 0,-2 1-18 16,3 0-16-16,-1 1-13 0,7-2-10 0,0 0-11 16,0 0-12-16,0 0-3 0,0 0-12 0,0 0-5 15,23-7-18-15,-4 3-15 0,11-1-11 0,2-2-11 16,2-2-12-16,16 0-12 0,1-2-7 0,2 2-11 15,-3-2-9-15,1 4-12 0,2-5-3 0,-17 7-6 16,0-4-5-16,14 0-3 0,-14 4-4 0,-2-1-6 16,-2 0 2-16,-9 1 7 0,-5 3-4 0,0-2 11 15,-8 1 0-15,3 2 20 0,-7 0 4 0,-2 0-8 16,3 0 7-16,-4 0-11 0,-3 1-1 0,3-5-8 16,-3 5-9-16,0 0-6 0,0 0-5 0,0 0-10 0,0 0-7 15,0 0-4-15,0 0-8 0,0 0-33 16,0 0-24-16,-9-4-28 0,9 4-28 0,0 0-34 15,0 0-48-15,0 0-61 0,0 0-64 0,18 4-73 16,-13-3-89-16,3 0-97 0,1-2-396 0,-9 1-1030 0,21-1 456 16</inkml:trace>
  <inkml:trace contextRef="#ctx0" brushRef="#br0" timeOffset="44464.49">23156 7708 306 0,'-17'6'415'0,"4"-2"13"16,4 0-1-16,-5-1 1 0,3 2-4 0,4-2-7 15,0 0-10-15,0-1-15 0,2 0-7 0,0 1-14 16,5-3-7-16,-5 2-15 0,5-2-18 0,0 0-15 16,-8 2-29-16,8-2-33 0,0 0-20 0,0 0-20 0,23-7-20 15,-9 5-20-15,4-4-16 0,1 2-18 16,9 1-15-16,3-1-4 0,4 0-18 0,-1-1-11 15,1 0-11-15,1 0-17 0,-2-1-27 0,-2 3-15 16,-1 0-27-16,-11 3-16 0,3-2-24 0,-5-1-26 0,0-1-23 16,-5 0-27-16,-2 3-26 0,-4 0-30 0,0 0-30 15,-2 1-39-15,-5 0-39 0,5-3-47 16,-5 3-31-16,0 0-28 0,-24 4-34 0,10-2-31 16,-6 3-323-16,-7 2-845 0,-1-3 374 0</inkml:trace>
  <inkml:trace contextRef="#ctx0" brushRef="#br0" timeOffset="44715.5">23106 7870 90 0,'-7'5'313'0,"1"-1"0"16,1 1 17-16,0-1 18 0,0-2 23 0,1 0 11 15,1 1-2-15,3-3-7 0,-2 2-21 0,2-2-23 16,0 0-14-16,0 0-11 0,0 0-16 0,21-4-12 16,-10 2-17-16,3 1-21 0,4-4-21 0,3 2-15 15,-3-1-17-15,12 0-16 0,-2 1-17 0,1-1-4 16,-2 0-30-16,-4 3-10 0,-1-1-11 0,-2 0-7 15,-2 2-8-15,-4-1-16 0,-1 1 2 0,-3-1-13 16,-2 1-6-16,-3 0-10 0,-5 0-5 0,14 0-21 16,-10-1-23-16,-4 1-21 0,8 1-25 0,-8-1-54 15,2 2-59-15,-2-2-84 0,0 0-88 0,-2 7-110 16,2-7-505-16,-7 5-1034 0,7-5 457 0</inkml:trace>
  <inkml:trace contextRef="#ctx0" brushRef="#br0" timeOffset="47814.73">21268 13580 261 0,'-5'1'310'0,"5"-1"-10"16,0 0-17-16,0 0-13 0,-4 2-11 0,4-2-1 16,0 0-2-16,0 5-4 0,0-5 3 0,0 7-9 15,3-3-5-15,-3 1-12 0,1 2-7 0,-1-1-7 0,4 0-19 16,-3 0-3-16,0 1-21 0,-1-1-14 16,0 1-11-16,4 2-9 0,-1-3-5 0,1-1-6 15,-2 1-1-15,6-3-7 0,2 1-1 0,-1-2-12 16,4-3-9-16,3 0-1 0,1-3-6 0,2 1-5 0,0-3-5 15,-1-1-4-15,1 2-4 0,-2-4-5 16,2 1 0-16,0-1-1 0,-2 0-5 0,1-2-1 16,-1-1 4-16,-2 2 1 0,-2 1-2 0,-3 1 9 15,-1 2-7-15,-2 2 4 0,0-1 3 0,0 0-13 0,-3 3 5 16,3-1-5-16,-1 2-2 0,-1 0 2 0,-5 1-5 16,12 2-1-16,-6 2 7 0,-1-2-12 0,4 3 1 15,-4-1-10-15,8 0-1 0,-3 1 3 16,2 1-7-16,1-3 13 0,-2 0-11 0,6 0-4 0,-1 0-9 15,3 1 10-15,-1-3-3 0,2-2 1 0,-1-1 2 16,1-1-1-16,-5-1-5 0,6 0 13 0,-3-3-3 16,1 0 16-16,-2 4-8 0,-5-3-44 0,4-1-1 15,-4 1 0-15,0-1 0 0,1 0 0 0,1-1 0 16,-4 2 0-16,0 0 0 0,-5 1 0 0,3 1 0 16,1-1 0-16,-3 2 0 0,-2 0 0 0,1 0 0 15,-1 0 0-15,0 1 0 0,-4 2 0 0,4-2 0 16,-4 2 0-16,2-4 0 0,-2 4 0 0,4-1 0 15,-4 1 0-15,0 0 0 0,8-1 0 0,-8 1 0 16,0 0 0-16,0 0 0 0,0 0-245 0,6-1-124 16,-6 1-72-16,0 0-82 0,0 0-116 0,0 0-357 15,0 0-1079-15,0 0 477 0</inkml:trace>
  <inkml:trace contextRef="#ctx0" brushRef="#br0" timeOffset="49231.77">18634 14404 225 0,'0'0'307'0,"0"0"-17"0,0 0-19 0,0 0-12 15,0 0-13-15,0 0 0 0,-18-3-23 0,18 3-18 16,0 0-7-16,0 0-13 0,0 0-12 0,0 0 0 16,-5-1-9-16,5 1-17 0,0 0-17 0,0 0-15 15,0 0-9-15,0 0-18 0,0 0-24 0,0 0-39 16,0 0-50-16,0 0-68 0,0 0-88 0,0 0-109 16,0 0-253-16,0 0-586 0,0 0 259 0</inkml:trace>
  <inkml:trace contextRef="#ctx0" brushRef="#br0" timeOffset="55164.46">25310 14211 227 0,'-4'-1'413'0,"4"1"6"0,0 0-2 0,0 0-1 15,0 0-6-15,0 0-15 0,-1-4-15 0,1 4-15 0,0 0-6 16,0 0-10-16,0 0-8 0,0 13-4 0,1-7-19 16,3 2-15-16,0-1-5 0,0 4-21 0,-1-1-22 15,1 0-9-15,4-1-22 0,-4 2-17 16,4-1-13-16,-2 0-12 0,2-1-13 0,2 0-7 0,-2-2-15 15,-2 0-9-15,6-2-14 0,-2 1-8 0,-1-1-113 16,4-2-3-16,-2-1 0 0,2 0 0 0,2-2 0 16,-2-2 0-16,6-1 0 0,0 0 0 0,-1 0 0 15,0-2 0-15,-1-2 0 0,-1 1 0 0,1-2 0 16,1 1 0-16,-1-2 0 0,-1 0 0 0,2-1 0 16,-4 2 0-16,1-1 0 0,-4 2 0 0,0 2 0 15,1 1 0-15,-1 0 0 0,-4 2 0 0,5 0 0 16,-3 2 0-16,3 0 0 0,-2 1 0 0,0 0 0 15,2 3 0-15,-1-1 0 0,-2 1 0 0,1 1 0 16,2-1 0-16,-3 0 0 0,1 1 0 0,3 1 0 16,-3-2 0-16,0-2 0 0,2 2 0 0,-1-2 0 15,-3 1 0-15,0-2 0 0,3 0 0 0,-4 0 0 16,0-1 0-16,6-1 0 0,-4 1 0 0,0-3 0 16,-3 0 0-16,6-3 0 0,-3 1 0 0,1-1 0 15,-1 0 0-15,1-1 0 0,0 0 0 0,1-2 0 16,-2 2 0-16,6-4 0 0,-6 6 0 0,0-3 0 0,1 2 0 15,-4 4 0-15,3-2 0 0,-4 2 0 16,4 1 0-16,-4 2 0 0,3 0 0 0,1 4 0 16,-4-3 0-16,4 2 0 0,-4 4 0 0,4-2 0 15,1 2 0-15,-3 1 0 0,-1-2 0 0,2 2 0 0,0-3 0 16,-1-1 0-16,2 2 0 0,1-3 0 16,-1 1 0-16,2-1 0 0,-2 0 0 0,3-2 0 15,-4-1 0-15,0-1 0 0,3-1 0 0,-1-1 0 16,-1-2 0-16,3 0 0 0,-1-1 0 0,0 1 0 0,1-1 0 15,2-6 0-15,0 0 0 0,-5 3 0 0,4-4 0 16,1 2 0-16,-2 2 0 0,-3 1 0 16,1-4 0-16,-2 4 0 0,-2 2 0 0,2-1 0 15,-2 2 0-15,-1-1 0 0,1 2 0 0,0-1 0 0,-1 3 0 16,-1-2 0-16,2 1 0 0,0 0 0 0,-2-1 0 16,1 2 0-16,0 0 0 0,4-1 0 0,-4 2 0 15,1-3 0-15,1 1 0 0,-2 0 0 0,4 0 0 16,-4 0 0-16,3-1 0 0,-3 0 0 0,0 2 0 15,3-2 0-15,-6 1 0 0,2-1 0 0,-4 3 0 16,4-2-353-16,-4 2-954 0,0 0-1415 0,0 0 626 16</inkml:trace>
  <inkml:trace contextRef="#ctx0" brushRef="#br0" timeOffset="60180.54">23609 14886 340 0,'-1'-3'434'0,"-4"0"-15"0,2 0-24 15,3 3-22-15,-1-4-20 0,1 4-31 0,0 0-19 16,0 0-6-16,0 0-6 0,0 0-9 0,0 0-9 15,13 10-9-15,-11-4-10 0,2-1-9 0,4 2-10 0,0 3-21 16,-1-1-11-16,1 0-9 0,-3-1-20 16,4 0-13-16,2 1-18 0,-4-1 4 0,1 0-4 15,-1-2-5-15,3 0-17 0,-1 0 3 0,-1-3-4 16,2 2-2-16,-3-3-6 0,-1 0-4 0,9-2-9 0,-4-3-1 16,0 2-5-16,3-4-12 0,-1 3-14 0,-3-3 7 15,8-2-5-15,-3 1-7 0,2-2-6 0,-2 2-5 16,-1-3-1-16,3 1-9 0,-3-1 2 15,-4 2-36-15,0 0-7 0,1-2 0 0,-1 3 0 0,1 3 0 16,-2-3 0-16,-1 2 0 0,0 2 0 0,-2 1 0 16,3 1 0-16,-4 1 0 0,4 1 0 0,-3 2 0 15,5 1 0-15,-5 1 0 0,4 1 0 0,1 0 0 16,-2-1 0-16,-3 1 0 0,4 0 0 16,0 0 0-16,-1 0 0 0,2-2 0 0,-2-2 0 0,0 2 0 15,-1-4 0-15,0 1 0 0,0-2 0 0,0 0 0 16,0-2 0-16,1-2 0 0,0 1 0 0,3-3 0 15,-6 0 0-15,3-3 0 0,0 4 0 0,-4-2 0 16,4 0 0-16,-1-1 0 0,-2 1 0 0,2 3 0 16,-2-3 0-16,-1 3 0 0,2-1 0 0,-2 1 0 15,0 1 0-15,4 1 0 0,-4 0 0 0,1 2 0 16,2 0 0-16,0 2 0 0,-2-1 0 0,-1 2 0 16,2-2 0-16,-2 1 0 0,2 2 0 0,-2-2 0 15,2-1 0-15,-1 0 0 0,1 0 0 0,0 1 0 16,-2-2 0-16,-5 0 0 0,13 0 0 0,-8-2 0 15,-5 2 0-15,13-1 0 0,-8 0 0 0,-1 0 0 16,1-3 0-16,-1 3 0 0,-4 1 0 0,10-4 0 16,-9 1-488-16,3 0-138 0,-4-1-554 0,4 1-1278 15,-4 3 565-15</inkml:trace>
  <inkml:trace contextRef="#ctx0" brushRef="#br0" timeOffset="60315.11">24614 14847 310 0,'0'0'312'16,"0"0"-73"-16,-5 5-120 0,5-5-142 0,0 0-137 15,0 0-173-15,0 0 77 0</inkml:trace>
  <inkml:trace contextRef="#ctx0" brushRef="#br0" timeOffset="66399.61">27847 15620 218 0,'-5'3'303'0,"-1"-1"-85"0,-2-1-152 0,-5 3-201 16,2-1-145-16,-1 0 65 0</inkml:trace>
  <inkml:trace contextRef="#ctx0" brushRef="#br0" timeOffset="70697.7">12943 3888 130 0,'-5'-5'188'0,"1"3"-9"0,-1-2-12 0,1-2-10 16,-5 5-10-16,2-2-3 0,-4 1-6 0,1 1-2 15,-1-3-10-15,-1 4-12 0,-6 0-13 0,4-1-4 16,-8 2-10-16,-4-1-12 0,-4 2-5 0,0 1-10 16,-2 0-3-16,-3 2-4 0,-3 0-7 0,-13 0-4 15,-2 5-7-15,-1 0-5 0,-2-1-2 0,-9 0-7 16,1 0-7-16,-27 2-2 0,26-4 3 0,-1 2-11 16,2 1 3-16,-23 4-1 0,28 0-6 0,-5-6 0 15,4 4 0-15,0 1-5 0,-1-1-2 0,2-1-1 16,-1 1-7-16,-1 2 4 0,2 0-16 0,1 0-3 15,1 1-2-15,0 0 3 0,-2-1 0 0,6 1-1 16,-2-1 11-16,2 1-2 0,0-5-3 0,-2 6-5 16,3-4-4-16,-2 1-4 0,7-1 0 0,-6 2 10 15,15-5-1-15,-16 5 3 0,3 0 1 0,1-4 8 16,1 0-6-16,-4 1 0 0,16 0 1 0,-11 0-3 16,-2 3 5-16,0-1-2 0,0-2-2 0,14-3-6 15,-4-1 6-15,-9 4 0 0,8-4 4 0,-8 4-4 16,12-1 1-16,-1-4 5 0,1 3 7 0,-1 1 0 15,-1-1-1-15,2 1 2 0,4-4-3 0,-1 6 3 16,-1-3 3-16,6 3-3 0,-5-4 4 0,2 2 5 16,3-1-3-16,-2 0 1 0,2 3-5 0,-2-2 10 15,2 2 0-15,-3-3-9 0,1 1-9 0,3-1 9 16,-2 2-6-16,0 0-1 0,-1 1-12 0,1 0-8 16,-1-2-5-16,3 4 11 0,1-2-16 0,0 0 2 15,-1-1 1-15,1 1 13 0,2-2-11 0,-2 1 12 16,3-1 6-16,-2 1-5 0,-1-1 3 0,0 5 2 15,1-5 1-15,-1 2-2 0,0 2 5 0,3-2 0 16,-2 0 5-16,-1-1 0 0,8 0-3 0,-6 1 5 16,-1 3-2-16,3 0 8 0,-1-2 1 0,2 2-2 15,5-3 2-15,1-1 1 0,-1 2-6 0,-5 4 8 16,7-3 1-16,1 1-5 0,-6 4 8 0,0 0-1 16,5 3 4-16,0-3 5 0,2-2-5 0,0 8 7 15,2-1-7-15,0-1 5 0,2 3-2 0,2 2 2 16,-1 1-3-16,3 0 5 0,1 1-7 0,4 0 14 15,-1 1-14-15,2 3-5 0,-1-2-2 0,0 1 9 16,3 3 3-16,1-2-4 0,-1 0-3 0,5-2-2 16,-2 2 5-16,1-3-9 0,4 1 4 0,3 2 0 15,-1-2 0-15,2 0-5 0,-3-1 6 0,4-1-2 16,1 14 3-16,1-13 1 0,-1 2-4 0,-2-1 7 16,8 10 1-16,-5-7-8 0,0-4 13 0,6 11-6 15,-7-9 7-15,8 6 5 0,-4-9-5 0,7 9 5 16,-9-11-5-16,4 3 4 0,1-2-4 0,1-3-1 15,-1 0 6-15,3 2-5 0,0-4-1 0,-2 1 2 16,1-2 4-16,3-5-8 0,-2 2 4 0,0 2 5 16,2-3 3-16,-2-2-1 0,-1 0-4 0,-1 1-6 15,3-3 8-15,0 1-2 0,2-3 5 0,-3-2 0 16,2 1-13-16,0-2 12 0,1-1 2 0,1-1-3 16,-1-2-2-16,-2 3-2 0,3-2 4 0,1-2 0 15,1 1 0-15,-1 1 1 0,1 1 3 0,-1-4 8 16,1 2-8-16,1-2-1 0,-4 0-6 0,2-1-2 15,-1 2-2-15,0-2 1 0,-1 0-3 0,1-1-2 16,-3 2 4-16,0-2-1 0,0-1-4 0,4 0 1 16,-1 2-1-16,-3-4-4 0,9 1 1 0,-6 1 7 15,1-1 2-15,-2 0 5 0,2 0 0 0,-5-1 1 16,6 2-4-16,2-2-3 0,-3-1 1 0,1 1 1 16,-1-1-4-16,3-2-3 0,-1 0-2 0,3 0 3 15,-1 3-2-15,2-4-4 0,1 4 1 0,-1-4-1 16,13 1 0-16,-14 2 0 0,3-3-2 0,-2 4-1 15,13 0 1-15,0-4-2 0,-12 3 3 0,-1-3-5 16,14 2 4-16,-12-2-4 0,0 1-4 0,-1-1 2 16,12-1 1-16,-12 2-6 0,9-4-1 0,-9 5 0 15,0-3 4-15,1 2-2 0,-2-1-4 0,0 0 2 16,2 0-5-16,-4-2-2 0,1 1-3 0,0 1-3 16,-3 0 1-16,1 2-6 0,0-2-4 0,-1 4 6 15,-2-3-5-15,0 2 1 0,1-1-8 0,-1 1 0 16,0 0-3-16,-4-2-7 0,0 3-5 0,3 1 10 15,-4-2 1-15,2 0-10 0,1 0-8 0,-2 2 5 16,1-3-7-16,-1 2-6 0,3-1-11 0,-3 0 6 16,3-1 0-16,-2 1-7 0,-2-2 6 0,1 4-12 15,4-2 7-15,-12-1-7 0,10 3-8 0,-1-1 5 16,-2 0 13-16,2 2 16 0,-9-1 22 0,8 0 17 16,1-1 13-16,-7 2-3 0,7-3 12 0,-2 3-8 15,-4 0 4-15,5-2 2 0,-1 1 5 0,1 0 8 16,-5 0-5-16,-2 1 0 0,0-1 4 0,4 0-6 15,-5 1 0-15,9-1 6 0,-8-1 2 0,-2 2 8 16,3-1 13-16,-3 0-3 0,1 0 3 0,0 1 14 16,-4-2-3-16,6 2 12 0,-4 1 0 0,0-2-1 15,-2 1 8-15,2-1-3 0,-4 0 0 0,3 1 3 16,2-1-4-16,-1 0-4 0,1-1 2 0,-6 1-3 16,6-3 2-16,-1 0 1 0,-1 1 1 0,-2 0-7 15,-2 0 0-15,5-1 0 0,-2 1-5 0,3-1 4 16,-2 1-9-16,-3 0 1 0,-2-2-3 0,5 1-6 15,-5-1-3-15,7 0-3 0,-6-2 1 0,1 3-5 16,1-2-4-16,3 0-4 0,-1-1-6 0,-4 3-7 16,-1-1-5-16,0-2-3 0,2 0-3 0,-4 0-6 15,7 0-8-15,-6-1-1 0,1-1-4 0,3 0 2 16,-5 0-4-16,7-3 6 0,-7 1 6 0,4-3-5 16,-2 1 4-16,-2 0 11 0,3-3 6 0,-4-2 9 15,6-5 6-15,-5-3 5 0,-2-1 8 0,3 0 6 16,-3-3 12-16,0-1 6 0,-3-1 3 0,0-1 11 15,1-2 5-15,2-13 6 0,-5 14 5 0,-1 1-3 16,1-16-3-16,-2 15-4 0,-2 1-1 0,-1-3-6 16,0 0-11-16,1 0 0 0,-3-1-9 0,-3-12-7 15,1 12-3-15,1-13 0 0,1 14-7 0,1 0-6 16,-2-1 0-16,-1-10-1 0,0 12-7 0,1 0-4 16,-1 0 2-16,1 1-3 0,-1-2 1 0,-3-10 1 15,0 12-9-15,3 0 6 0,-2-3 2 0,-2 2-7 16,-2 4 9-16,-1-1-12 0,-2-2 2 0,0 3 0 15,-1 1 1-15,0-3-5 0,-3 3 3 0,-7-10-2 16,6 9 1-16,0 0 0 0,0 1-3 0,-3-1-3 16,1 0-7-16,-6-10-2 0,6 13-4 0,1 0-5 15,0 1-3-15,-2-1-7 0,2 5-3 0,-5-3-5 16,4 1 1-16,-1 2 1 0,-5-2-4 0,1 2 3 16,-1 3 0-16,-2 1 2 0,1 0 2 0,0 1 2 15,0 1-2-15,-2 1 0 0,4 0 6 0,-5 1-1 16,3-1-1-16,-3 1 6 0,1 2-3 0,-2-1 0 15,1 1 5-15,0 2 0 0,-4 2 0 0,2-2 4 16,0 1 0-16,1 1 2 0,0 0 0 0,-2 0-6 16,2 0-4-16,-1 0-4 0,-2 2-3 0,-1-2-2 15,1 3 1-15,-4-4 0 0,1 5 1 0,-11-3 6 16,12 3-2-16,-2 1 5 0,-10-2 4 0,9 2 2 16,-9 0-3-16,11 0 7 0,-2 3 1 0,-10 0 10 15,0 0 3-15,12 0-3 0,-1 2 3 0,-12-1 3 16,1-2 1-16,14-1-3 0,-4 2 3 0,-10 0-2 15,10 0-1-15,3 2-1 0,-2-2 1 0,3-2 3 16,-2 2 0-16,2 0-6 0,2 0-11 0,-2-1-2 16,2 1-18-16,5-1-31 0,8 0-27 0,2-2-35 15,2-3-40-15,4 5-169 0,-3-5-364 0,7-1 161 16</inkml:trace>
  <inkml:trace contextRef="#ctx0" brushRef="#br0" timeOffset="70848.77">11473 4156 91 0,'12'7'247'16,"-2"-3"-11"-16,-1 3-11 0,0 0-17 0,-5-4-19 15,0 3-16-15,0 2-19 0,-2-3-16 0,-2 3-45 16,-1 0-71-16,0-1-108 0,-7 2-196 0,4 0-305 16,0-4 135-16</inkml:trace>
  <inkml:trace contextRef="#ctx0" brushRef="#br0" timeOffset="74630.88">12391 10370 1861 0,'-10'0'-67'0,"-3"2"-97"0,-1-6-41 0,4 2-1 16,-3 0 2-16,4-2-220 0,0-1 98 0</inkml:trace>
  <inkml:trace contextRef="#ctx0" brushRef="#br0" timeOffset="76665.6">19190 16029 87 0,'-8'-2'98'0,"-1"1"-16"16,-2 0 0-16,1-1-6 0,-3 2-3 0,-1-1-11 16,-5 5-6-16,1-3-8 0,-3 1-8 0,-7 1 4 15,0 1-17-15,-1-1 6 0,-3 1-5 0,2 1-7 16,0-1-1-16,-2 1-5 0,-3 3-4 0,2-1 5 16,-2-2-9-16,2 1-11 0,-3-1 5 0,2 1-4 15,-3 3-5-15,5 0 8 0,-4-1-2 0,3 1-7 16,2-3-1-16,-2 4-9 0,1-3-5 0,0 2-3 15,1-1-9-15,-2 0-8 0,0 1-10 0,1-1-10 16,0 0-41-16,-1 2-112 0,0-2 51 0</inkml:trace>
  <inkml:trace contextRef="#ctx0" brushRef="#br0" timeOffset="77347.67">17158 16437 47 0,'-13'6'49'0,"-1"-1"-5"0,0 2-2 0,1 1 1 0,-1-2-4 16,3 4-8-16,3-5 5 0,-1 3-10 0,0-1 2 15,-2-1-7-15,3 2-2 0,-1-1 2 16,3 1-6-16,-4-1-3 0,3 2-4 0,-1-1 5 15,2 1-4-15,0 0 0 0,-1 0-1 0,1 1-3 16,2 0-1-16,0 0-1 0,0 0 1 0,-2 3 0 16,5-2 0-16,-2 2-2 0,2-1 1 0,0 1 9 15,1-1-14-15,0 4 4 0,0 1-5 0,2-5 5 16,2 4-3-16,5 2 0 0,-1-3-1 0,1 4 5 16,2-2 3-16,2-3-8 0,7 5 1 0,-1 3 3 15,3-4 4-15,1-3 1 0,4-2-7 0,1 4 9 16,5-3-1-16,0-1 1 0,3-1 4 0,3-2 1 15,-1-1-2-15,13 1 4 0,1-3-5 0,-12-1 15 16,1-6-1-16,15 5 6 0,-1-2 14 0,-1-4-9 16,-14 1 16-16,17 1-4 0,-1 0-2 0,-5-5-5 15,3 4 10-15,1-4-6 0,-15 4 3 0,13-2-6 16,-2-3-2-16,-11 1 0 0,10 0 0 0,-9 0 8 16,-2 1-2-16,0-1-6 0,13-3 2 0,-11 3-5 15,-3-1-4-15,1 2-5 0,11-3 3 0,-11 0-4 16,-2 3-4-16,-2-4-2 0,2 5 2 0,0-2-5 15,0-3 2-15,1 4-11 0,-2-4 0 0,-1 3-4 16,0-3 1-16,2-1 0 0,-1 1 7 0,-3-1-13 16,-1-3 0-16,2 1 1 0,-5 2-3 0,0-3 0 15,1 0-1-15,-2-1 2 0,-5-2 0 0,3-2-2 16,-2 2 6-16,1-2-6 0,-8-1 5 0,5-2-5 16,-5-1 7-16,3-2-2 0,0-2 1 0,-1 1 5 15,-1-3 2-15,-8 0 9 0,3 1 1 0,-2-2-2 16,1-1 10-16,-3 1 8 0,0 0 6 0,0 2 8 15,-5-2 6-15,-3 8 11 0,-2-7 2 16,-2 2 4-16,-3-1-2 0,-3 6 0 0,1-5-9 0,-9 3-2 16,1 0-10-16,-4-1 2 0,-3 1-10 0,-3-1-3 15,-2 5-14-15,-3 0-21 0,-2 0-32 0,-8 8-40 16,-9-6-45-16,-1 2-57 0,-5 2-68 0,-1 7-123 16,5 0-390-16,-3 5 173 0</inkml:trace>
  <inkml:trace contextRef="#ctx0" brushRef="#br0" timeOffset="79030.73">22248 16824 300 0,'-5'-1'395'0,"5"1"-24"0,0 0-32 16,0 0-30-16,0 0-24 0,0 0-21 0,0 0-11 15,0 0-30-15,0 0-12 0,0 0-6 0,0 0-15 16,15 8-14-16,-11-3-6 0,0 0-12 16,1-1-12-16,0 0-8 0,2 0-8 0,3 3-11 15,-5 1-2-15,4-2-10 0,1 3-8 0,-1-3-8 0,0 0 0 16,1-1-5-16,-1 1-8 0,4-4-3 0,0-2-4 16,0-1-6-16,1 0-3 0,-1 0-3 0,4-5-3 15,1 2-10-15,1-1-1 0,-2-2-3 16,2 0 0-16,-2 0-7 0,2-2-2 0,0-2 0 15,7-2-2-15,-11 4-4 0,2 0 2 0,-3-1-5 16,1 2 1-16,-5 0 2 0,1 3 1 0,-1 1 4 16,1 2 5-16,0 1 7 0,1 1 0 0,1 1 1 0,-4 1 3 15,6 1 0-15,-3-2-2 0,3 5-6 16,-2 0 0-16,3 1-4 0,-1 0 1 0,-1-2-6 16,-2 0-1-16,6 1-6 0,0-1 2 0,-1-3-2 15,0 3-5-15,2-4 2 0,-3 2-2 0,-2-3-7 16,3-1 4-16,-4 1-2 0,0-6 3 0,3 3 2 15,-4-2-4-15,2 1-2 0,-4-4 7 0,2 2-1 16,-1-1 3-16,-1 0 1 0,0-3-2 0,2 3 0 16,-2-2-3-16,2 2 3 0,0 0-6 0,-3 1-2 15,4 1 5-15,-3 1 0 0,3-1-10 0,-3 4 5 16,3 0 3-16,-1 2-2 0,2-1 0 0,2 1-2 16,-2 2 3-16,-2-1-3 0,6 1-1 0,-5 1-2 15,0-2 5-15,0 1-2 0,1 0-3 0,-1 0 9 16,6 1 3-16,-6-3 8 0,-1-1 2 0,2 0-4 15,-1 0 6-15,-1-1-2 0,0-2 5 0,1 2-4 16,-1-3 1-16,0 1 0 0,1-1 2 0,-3-2-9 16,0 1-4-16,0-2 3 0,0 1-3 0,-2-1-5 15,2 1-2-15,-6 1 2 0,3 1 0 0,-4 1 0 16,4 0-4-16,-5 0-5 0,2-1-11 0,-4 4 13 16,5-5-1-16,-5 5 0 0,0 0-5 0,8-1 1 15,-8 1-5-15,0 0 6 0,0 0-7 0,5 3-6 16,-1 0-25-16,-4-3-29 0,4 4-42 0,-4-4-59 15,6 3-66-15,-6-3-87 0,14 3-99 0,-14-3-96 16,12 0-466-16,-12 0-1058 0,14 0 468 0</inkml:trace>
  <inkml:trace contextRef="#ctx0" brushRef="#br0" timeOffset="79165.38">23888 16636 196 0,'0'0'389'0,"0"0"7"16,0 0-16-16,0 0-40 0,-4-10-28 0,4 10-36 0,0 0-74 15,0 0-61-15,0 0-121 0,0 0-152 0,5-2-288 16,-5 2-455-16,0 0 201 0</inkml:trace>
  <inkml:trace contextRef="#ctx0" brushRef="#br0" timeOffset="83215.45">27310 15501 7 0,'-6'11'99'15,"-3"3"-8"-15,4-5-22 0,1 3-14 0,0 0 9 16,-1-1-14-16,5-2-4 0,-4 1-14 0,4-1-6 16,-3-2-3-16,3 0-13 0,0 0 3 0,-2-1-5 15,4 0-3-15,1 0-1 0,-1 0 2 0,0-1-6 16,2-2-7-16,-1 2-12 0,0-3-14 0,1 0-59 16,0-1-99-16,-4-1 44 0</inkml:trace>
  <inkml:trace contextRef="#ctx0" brushRef="#br0" timeOffset="84131.67">27358 15484 258 0,'0'0'361'0,"-5"-7"-15"0,5 7 1 16,-2-5-4-16,2 5 3 0,0-7-3 0,0 7-8 0,0 0-6 16,0-6-4-16,0 6-9 0,3-4-11 0,-3 4-16 15,3-4-17-15,-3 4-20 0,0 0-16 16,0 0-19-16,2-5-16 0,-2 5-19 0,0 0-10 15,0 0-10-15,0 0-4 0,8 15-15 0,-8-10-8 16,1 5-17-16,0 0-11 0,0 1-5 0,-1 1-2 16,2-4-16-16,-2 3-5 0,0-2-12 0,1 1-3 0,-1-3-4 15,1 3 2-15,-1-4-4 0,3 0 2 0,-3-2 0 16,0-4 15-16,4 9-1 0,-2-5 9 16,-2-4 11-16,5 2 2 0,-5-2-1 0,13-4-1 15,-3-1-1-15,1-3-4 0,3-2-85 0,0-3-4 16,2 0 0-16,5-3 0 0,2-2 0 0,1-6 0 0,-2 2 0 15,3-1 0-15,-2-3 0 0,3 3 0 0,-3 2 0 16,-1-3 0-16,-2 5 0 0,-5 5 0 16,2 2 0-16,-2 1 0 0,-2 1 0 0,-3 3 0 15,-1 0 0-15,0 2 0 0,-2 2 0 0,-2 0 0 16,0 0 0-16,-5 3 0 0,8-3 0 0,-8 3 0 0,0 0 0 16,9-1 0-16,-9 1 0 0,0 0 0 0,5 6 0 15,-4-1-167-15,-1-1-215 0,0-4-102 16,-3 15-105-16,-2-5-507 0,3-1-1185 0,-5 3 525 15</inkml:trace>
  <inkml:trace contextRef="#ctx0" brushRef="#br0" timeOffset="86814.65">18065 16258 13 0,'0'0'254'0,"-6"-3"-26"16,6 3-13-16,0 0-27 0,-8 0-16 0,8 0-20 15,0 0-14-15,-10 1-20 0,10-1-6 0,0 0-11 16,0 0-13-16,-8 0-3 0,8 0-14 0,0 0-6 15,0 0-7-15,-7-1-5 0,7 1-3 0,0 0-8 16,0 0-8-16,0 0-19 0,0 0-14 16,0 0-30-16,-8 4-41 0,8-4-49 0,0 0-56 0,3 3-135 15,-3-3-337-15,0 0 149 0</inkml:trace>
  <inkml:trace contextRef="#ctx0" brushRef="#br0" timeOffset="86998.65">19049 16058 2527 0,'0'0'-2'16,"0"0"4"-16,0 0-15 0,0 0-1 0,0 0-31 15,0 0-38-15,8-1-63 0,-4 3-33 0,0 0-163 16,-2 2-369-16,5-2 163 0</inkml:trace>
  <inkml:trace contextRef="#ctx0" brushRef="#br0" timeOffset="88930.74">22262 17549 177 0,'-2'-2'357'16,"2"2"-6"-16,0 0-6 0,-7-5-2 0,4 3-6 16,3 2-10-16,-5-4-13 0,5 4-19 0,0 0-19 15,-4-2-20-15,4 2-29 0,0 0-7 0,0 0-5 16,0 0-15-16,12 7-16 0,-7-3-15 0,3 4-13 15,1-1-15-15,-1 0-11 0,2 2-15 0,-1 1-11 16,0 0-10-16,1 0-7 0,-1-3-12 0,0 1-7 16,4 2-5-16,-3-2-7 0,-1-2 4 0,1 1 4 15,0-3-2-15,2 0 1 0,-1-2-3 0,4-1 3 16,2-1 1-16,0-2 5 0,2-3-1 0,0 0 3 16,9-1 0-16,-10-2 2 0,4 2 7 0,4-5-2 15,-1 0 5-15,1 1-6 0,1-2 7 0,-2 1-5 16,-6 0-11-16,-1 2 3 0,1 1-8 0,1 1-5 15,-4 2 6-15,-2 3-6 0,0 1-7 0,-2-2 4 16,-1 4 3-16,1 2-6 0,-1 0 4 0,1 2 4 16,-1 0-5-16,-2 0 4 0,3 2-9 0,-1 0 0 15,-1 3 1-15,3 1-10 0,0-2 1 0,-3 1-8 16,7-3 3-16,-2 0-6 0,3 0 0 0,-1 0-5 16,-2-3-7-16,2 2-19 0,-4-3 0 0,2-1 0 15,-2-3 0-15,8 1 0 0,-7-1 0 0,4-2 0 16,0 1 0-16,-5-3 0 0,6 0 0 15,-2-2 0-15,2 1 0 0,-2-2 0 0,2 3 0 0,-3-4 0 16,3 3 0-16,-1 1 0 0,0-3 0 0,-4 6 0 16,-1-2 0-16,1 2 0 0,-1-3 0 0,-3 3 0 15,4 2 0-15,-2 0 0 0,5 3 0 0,-8-3 0 16,1 4 0-16,2-2 0 0,-2 2 0 16,1-2 0-16,0 3 0 0,1 1 0 0,0-1 0 15,-1 0 0-15,4 0 0 0,-5-3 0 0,8 0 0 16,1 1 0-16,-1-1 0 0,0-2 0 0,4 0 0 0,-2 0 0 15,10-4 0-15,-3 0 0 0,-6-4 0 0,6 2 0 16,-8 1 0-16,0-3 0 0,-1 2 0 0,-1-1 0 16,2-2 0-16,-4 2 0 0,2 0 0 15,0 2 0-15,-5 2 0 0,-1 0 0 0,-2-2 0 16,-1 2 0-16,0 2 0 0,-3 1 0 0,0 0 0 16,-5 0 0-16,13 1 0 0,-4 0 0 0,-2 1 0 0,0 1 0 15,2 1 0-15,0-1 0 0,3-1 0 16,-2 3 0-16,0-3 0 0,-1 1 0 0,4 0 0 15,0-1 0-15,1-2 0 0,4 3 0 0,-5-3 0 16,4-1 0-16,0-2 0 0,3 0-417 0,-1 1-60 16,3-1-46-16,-1 0-48 0,-1-1-46 0,-2 0-314 15,0 0-1010-15,0-1 447 0</inkml:trace>
  <inkml:trace contextRef="#ctx0" brushRef="#br0" timeOffset="89064.8">24463 17493 1228 0,'14'-4'132'0,"-6"-1"37"0,-2 1 25 0,7-1 43 15,-7-1 13-15,6 1 26 0,-6 0 3 0,1 0-8 16,0-3-1-16,1 2-6 0,0-1-6 0,2 0-4 15,-2 2-14-15,1-3-17 0,1 4-23 0,-4 1-18 16,4-5-32-16,-3 3-61 0,0 2-88 0,2-2-116 16,0 1-151-16,-4 3-172 0,4 0-287 0,-9 1-786 15,7-5 349-15</inkml:trace>
  <inkml:trace contextRef="#ctx0" brushRef="#br0" timeOffset="90298.7">25010 16966 3003 0,'0'0'205'0,"-6"-4"23"0,0 1-12 0,3 0 6 15,-4 3 1-15,7 0-11 0,-7-1-25 0,7 1-26 16,-5-1-27-16,5 1-4 0,0 0 10 16,-4 4 14-16,2 1 12 0,5 5-3 0,0 0-1 15,-1 2-8-15,5 2-1 0,-2 3-10 0,2 0-12 16,3 6-11-16,-2-4-3 0,1 0-10 0,-1-4-7 0,-1 2-3 16,0 0-3-16,2-1 0 0,-2-2 1 0,0-3-2 15,-1-3 9-15,4 1 11 0,-2-2-7 16,1-3 17-16,1 0 11 0,3-4 3 0,0-2 4 0,2-3-10 15,3-3-131-15,9-6 0 0,-2-3 0 16,2-5 0-16,1 0 0 0,4-2 0 0,-5-1 0 16,13-12 0-16,0 0 0 0,-2 0 0 0,-9 13 0 0,8-9 0 15,-9 7 0-15,-2 3 0 0,-2 0 0 0,0 3 0 16,-1 1 0-16,-6 6 0 0,-2 1 0 16,0 2 0-16,-4 3 0 0,-5 2 0 0,3-2 0 15,-3 3 0-15,-1 1 0 0,0 1 0 0,0 0 0 16,-3 0 0-16,-2 2 0 0,0 0 0 0,9 5 0 15,-7-1 0-15,-2-4 0 0,3 9 0 0,-3 0 0 16,3-2 0-16,-3 1 0 0,0-3-235 0,-3 6-308 0,7-4-110 16,-4-1-474-16,4 0-1221 0,-4-6 541 0</inkml:trace>
  <inkml:trace contextRef="#ctx0" brushRef="#br0" timeOffset="90448.28">26149 16805 3958 0,'0'0'304'0,"2"-6"-80"0,-2 6-9 0,-4-6 39 16,4 6-33-16,0 0-63 0,-5-5-39 0,5 5-56 16,0 0-56-16,0 0-65 0,0 0-74 0,0 0-113 15,0 0-119-15,0 0-424 0,0 0-852 0,0 0 377 16</inkml:trace>
  <inkml:trace contextRef="#ctx0" brushRef="#br0" timeOffset="94547.8">7192 11534 120 0,'-11'-8'448'15,"11"8"9"-15,0 0-1 0,-3-5-14 0,3 5-12 16,-1-4-13-16,1 4-13 0,-2-2-15 0,2 2-16 16,0 0-11-16,0 0-7 0,3-7-2 0,-3 7-41 15,0 0-13-15,3-3-18 0,-3 3-15 0,0 0-18 16,0 0-18-16,0 0-16 0,9 2-12 0,-9-2-15 15,6 5-10-15,-4-1-11 0,1 0-18 0,0 2-12 0,0 0-12 16,3 1-10-16,-3 0-33 0,1 0-81 0,1 2 0 16,-1 0 0-16,1 0 0 0,-1-1 0 15,1 0 0-15,-1 0 0 0,1 0 0 0,0 1 0 0,0-2 0 16,1-1 0-16,-1-1 0 0,1 0 0 0,-2-1 0 16,3 0 0-16,1-1 0 0,-1-1 0 0,5-2 0 15,1-5 0-15,5-4 0 0,5-4 0 0,4-5 0 16,2-5 0-16,-2-2 0 0,15-17 0 0,-5 3 0 15,4-6 0-15,0 3 0 0,1 0 0 0,0 0 0 16,2 1 0-16,-3 2 0 0,-3 0 0 0,-1 0 0 16,-2 6 0-16,-8 7 0 0,2-1 0 0,-5 1 0 15,2 2 0-15,-4 2 0 0,-3 0 0 0,-5 7 0 16,-1-1 0-16,-2 2 0 0,-1 1 0 0,-1 5 0 16,-2-2 0-16,-1 4 0 0,-1-1 0 0,0 0 0 15,-1 3 0-15,-1-2 0 0,0 1 0 0,0 3 0 16,-2 1 0-16,-1 1 0 0,4-4 0 0,-4 4 0 15,0 0 0-15,0 0 0 0,9 5 0 0,-8-2 0 16,3 1 0-16,-4 3-295 0,0 3-333 0,-5 2-584 16,4 0-1312-16,1 6 581 0</inkml:trace>
  <inkml:trace contextRef="#ctx0" brushRef="#br0" timeOffset="95497.97">9757 11989 191 0,'0'0'194'0,"-4"2"-16"0,4-2-26 0,0 0-24 16,0 0-32-16,0 0-27 0,0 0-22 0,0 0-40 15,0 0-29-15,0 0-44 0,0 0-97 0,-5-5-176 16,5 5 79-16</inkml:trace>
  <inkml:trace contextRef="#ctx0" brushRef="#br0" timeOffset="97948.49">8209 14407 76 0,'-6'-2'205'0,"6"2"1"0,-4-1-5 15,4 1 6-15,0 0-2 0,0 0 1 0,0 0 2 16,0 0 1-16,-5-2-5 0,5 2-6 0,0 0-3 15,0 0 9-15,0-5 7 0,0 5-1 0,0 0-3 0,1-6-12 16,-1 6 1-16,0 0-7 0,0 0-6 16,8 0 0-16,-8 0-7 0,9 5 0 0,-8-1-5 15,3-1-3-15,1-1-10 0,-1 4 0 0,1-1-5 16,-1 0-10-16,2 1-9 0,1-1-9 0,-3 1-3 16,2 1-5-16,0-2-7 0,2 0-4 0,-2-1-8 0,2-1-1 15,1 3-10-15,1-4 3 0,0 2-12 16,1-3-3-16,0-1 0 0,-2 0-7 0,3 0-3 15,0-2-6-15,-1-1 2 0,-1-1-8 0,4 0 1 16,-5 0 2-16,5-2-3 0,-4-1-1 0,3-1-3 0,0 1-2 16,-3 0-2-16,3 0 0 0,-4-1-9 0,0 3 1 15,-2 0 0-15,2-1-1 0,-4 3-6 0,2 0-7 16,-1 1-3-16,2 1 2 0,-8 1 1 16,10 2-3-16,-5 0 8 0,2 2 3 0,-2 2-3 0,3 1-2 15,-1 0-2-15,1 1-3 0,-1 0 7 0,3-1-12 16,-2 0 2-16,1-1-1 0,1 2-3 0,2-2 3 15,-2-2 8-15,3 0-5 0,-3-1 11 0,3 0-5 16,-3-3 0-16,2 1 1 0,2-1-4 0,-3-2 6 16,1 1-19-16,2-3-10 0,-4 0 0 0,3-2 0 15,-2 1 0-15,-2-2 0 0,3 0 0 0,-1 0 0 16,-1 0 0-16,2-3 0 0,-2 2 0 0,-2 2 0 16,2-3 0-16,-5 3 0 0,2 3 0 0,-2-2 0 15,-1 2 0-15,-2 0 0 0,2 0 0 0,1 1 0 16,-5 2 0-16,5 0 0 0,-5 0 0 0,5-1 0 15,-5 1 0-15,0 0 0 0,8 1 0 0,-8-1 0 16,5 2 0-16,-5-2 0 0,6 3 0 0,-6-3 0 16,7 4-43-16,-5-3-231 0,-2-1-79 0,8 1-73 15,-8-1-80-15,1 5-103 0,-1-5-388 0,0 0-1080 16,0 0 478-16</inkml:trace>
  <inkml:trace contextRef="#ctx0" brushRef="#br0" timeOffset="100830.95">9297 14476 187 0,'0'0'435'16,"0"-4"-19"-16,0 4-26 0,0 0-29 0,0 0-33 15,0 0-25-15,0 0-14 0,0 0-26 16,0 0-23-16,0 0-21 0,8 10-23 0,-7-5-9 15,4-1-16-15,-1 0-11 0,2 0-21 0,-2 2-6 0,1-1-5 16,2 0-17-16,-1 0-9 0,3 2-6 0,-4-4-9 16,0 2-3-16,3 1-5 0,-3-3-1 0,3-1 4 15,-3 2 0-15,2-6 4 0,0 4 2 0,-7-2-2 16,12 0 4-16,-4 0 2 0,3 0 2 0,-3-5-4 16,1 4 0-16,2-3-4 0,-1-1 1 0,0-2-7 15,0 1-9-15,-1 0 1 0,0-1-8 0,0 2-6 16,0 1-2-16,1 1-3 0,-3 0-10 0,-1 0-1 15,1 1-8-15,0 2 0 0,-7 0-3 0,12 3-7 16,-7 2 1-16,0-1-1 0,1 2-7 0,2 2 2 16,-3-1-2-16,3 4 0 0,-3-5-6 0,2 3 5 15,0 1-5-15,0-2 1 0,1-1-6 0,1 1-4 16,0-2 11-16,0 1-1 0,1-4 7 0,-1 0-3 16,0-2 5-16,0 2-2 0,5-3 4 0,-5 0-5 15,3-3 0-15,-1-2 0 0,1 0 0 0,-1 2 3 16,-2-5 11-16,0 1-15 0,4 3-5 0,-6-6 1 15,1 6 0-15,-3-1 4 0,3-1-5 0,-2 2-6 16,-1 1 9-16,2 1-2 0,-1 1-2 0,-1-3-2 16,2 4 2-16,-2-1-5 0,-5 1 12 0,10 1-6 15,-10-1-3-15,9 3 10 0,-3-2-3 0,-1 0 4 16,-1 0 9-16,1 0 6 0,3-1 17 0,-8 0 5 0,14 2 9 16,-9-2-8-16,0 0 3 0,6-3 1 15,-4 2 8-15,1-1-12 0,0-1-6 0,-2-1-32 16,2 1-20-16,-2-2 0 0,3-2 0 0,0 1 0 15,1 1 0-15,-4-2 0 0,0 1 0 0,0-1 0 0,0 1 0 16,-2 0 0-16,-1 1 0 0,1 0 0 0,-2 2 0 16,2-1 0-16,-1-1 0 0,-3 0 0 15,1 1-74-15,0 1-182 0,-1 3-94 0,0-5-93 16,0 5-104-16,0 0-103 0,0 0-329 0,0 0-1060 0,-19 9 469 16</inkml:trace>
  <inkml:trace contextRef="#ctx0" brushRef="#br0" timeOffset="103097.68">4475 15479 184 0,'0'0'418'0,"-4"-5"-1"15,3 1-15-15,1 4-2 0,1-5-5 0,-1 5-10 16,0-6-12-16,0 3-13 0,0 3-19 0,4-6-20 16,-4 6-14-16,0 0-21 0,0 0-11 0,8 1-18 15,-8-1-4-15,10 7-10 0,-4-1-23 0,2 2-4 16,6 3-16-16,-5 3-8 0,0 1-20 0,0 0-13 16,1 0-14-16,-1 3-14 0,0 0-11 0,0-3-8 15,0 1-3-15,-1-1-2 0,0 3-13 0,0-1 7 16,-1-3 2-16,-2 0-9 0,2-3-1 0,-2-1-1 15,2 0 4-15,1-3-78 0,-1 0-18 0,0-3 0 16,0-2 0-16,0-1 0 0,3-3 0 0,4-3 0 16,1-6 0-16,11-6 0 0,1-6 0 0,1 1 0 15,9-15 0-15,4-6 0 0,-2 2 0 0,5-4 0 16,16-23 0-16,-17 23 0 0,22-19 0 0,-20 21 0 0,23-17 0 16,-22 23 0-16,0 0 0 0,-4 1 0 15,2 5 0-15,-5-2 0 0,-11 10 0 0,-3 2 0 16,-2 3 0-16,-5 0 0 0,-4 8 0 0,-3-2 0 15,-1 5 0-15,-5 2 0 0,2-1 0 0,-2 2 0 16,-1-3 0-16,-3 5 0 0,3-2 0 0,-4 4 0 16,0 0 0-16,2-7 0 0,-2 7 0 0,0 0 0 15,0 0 0-15,0 0 0 0,0 0 0 0,0 0 0 16,4 18 0-16,-4-13 0 0,3 1-124 0,-2 4-543 16,2 0-567-16,-2 1-1336 0,-1-1 592 0</inkml:trace>
  <inkml:trace contextRef="#ctx0" brushRef="#br0" timeOffset="109730.51">14128 8260 136 0,'-4'-4'137'0,"-1"-1"-3"16,1 1-15-16,-1 0-14 0,1-2 0 0,-5 0-1 15,-1 1-3-15,1-2-7 0,-3-1-4 0,-4 0-13 16,-1-2-8-16,-10-1-9 0,8 3-9 0,-10-3-20 15,-4-1-13-15,-3 3 1 0,-3-1-19 0,-12-1-8 0,0 1-11 16,-3-2-15-16,1 5 11 0,-5-6-3 0,1 4-2 16,-1-3-5-16,-3 0 12 0,2 4-6 15,-5-2 4-15,2-2 8 0,-3 2 2 0,-25-4-9 16,26 4-2-16,0 0 5 0,0 2 4 0,-1-2-8 16,-27-4 9-16,28 7 4 0,-1-1 4 0,1-2-2 0,-1 2 7 15,0 0 4-15,1 0 1 0,0 5 12 0,-1-3-6 16,0 2 1-16,3 3-3 0,1-3-8 0,1 1 0 15,1 0-1-15,2 1 15 0,0-2-17 16,5 3 1-16,-2 1-4 0,16-2 9 0,-13 2-6 0,1-1-9 16,9 2 5-16,-9-1 6 0,-1 2-14 0,10 0 4 15,-10 1-16-15,0-1-4 0,10 2 3 0,-11-2-1 16,1 3-4-16,-2-2-3 0,14 1 1 16,-14 0-4-16,14-1-20 0,-15 4-13 0,3 1-38 15,11-6-119-15,-12 4 53 0</inkml:trace>
  <inkml:trace contextRef="#ctx0" brushRef="#br0" timeOffset="110248.55">9247 10766 83 0,'54'25'75'0,"2"-2"0"16,1 0-5-16,6 0-11 0,-3-4-3 0,1 0-9 15,2 1-3-15,1-2 5 0,24 5-11 0,-25-10 5 16,30 7-1-16,-5-6 0 0,2-3-12 0,-24-2 3 16,34 1-15-16,-4 2-4 0,-3-1-25 0,3-3 2 15,-3-2-9-15,4 0-11 0,3 1-30 0,-7 3-57 16,3 3-124-16,-5-4 55 0</inkml:trace>
  <inkml:trace contextRef="#ctx0" brushRef="#br0" timeOffset="110948.55">14957 9121 82 0,'-27'-45'68'0,"-1"1"-9"0,0 2-8 16,-1 2-7-16,-2 3-12 0,6 10-17 0,-10-8 8 15,-1 2-11-15,-1 1 5 0,6 10 1 0,-1 1-8 16,1 0 1-16,-5 2-1 0,-5-6-5 0,9 8 0 16,-1 3-1-16,1 0 6 0,-1 2-4 0,3 0-1 15,5 1 1-15,-2 4 2 0,6-1 7 0,3 4 9 16,2-2 4-16,4 2 6 0,1 2 0 0,2 0 0 0,3 0 2 16,-1 1-8-16,7 1 3 0,-10-1 0 15,10 1-8-15,-8-3-4 0,8 3 2 0,0 0 1 16,0 0-9-16,0 0 2 0,0 0 2 0,0 0-8 15,0 0 7-15,0 0 1 0,-7 5-12 0,7-5 3 16,0 0-10-16,0 0 6 0,0 6 4 0,0-6-10 16,0 0 2-16,0 0-4 0,0 0-3 0,0 0-14 15,-3 5-20-15,-1-3-31 0,-1 1-69 0,5-3-153 16,-11 3 68-16</inkml:trace>
  <inkml:trace contextRef="#ctx0" brushRef="#br0" timeOffset="113581.53">13035 9142 190 0,'-5'5'305'0,"1"1"-12"16,3-4-10-16,-3 4-15 0,0-1-11 0,4-4-1 15,-1 3-7-15,1-4-3 0,-5 3-1 0,4-1 7 16,1-2-8-16,0 0-5 0,0 0-5 0,0 0-4 16,0 0-4-16,0 0-10 0,0-14-6 0,1 10-8 15,-1-1-6-15,4 1 0 0,-2-3-10 0,-2 0-12 16,3 1-5-16,-2-5-27 0,3 1-6 0,1 2-5 15,3-3-9-15,1-3-2 0,1 0-12 0,0 0-3 16,3-2-3-16,4-4-5 0,-1 1 3 0,1-3-7 16,3 1-8-16,3-2 0 0,-5-2-10 0,4 0-5 15,-2 0 2-15,-2-2-11 0,0 0 4 0,-1 1-11 16,-1 1-1-16,-3 3-3 0,-2 5-8 0,0 3 1 16,-1-1 0-16,-4 4-5 0,-1 2 1 0,-1 0-7 15,0 2 2-15,-4 1-11 0,1 2 10 0,2 0-14 0,-2 0-5 16,-1 4-10-16,4-3-21 0,-4 3-31 0,0 0-23 15,0 0-24-15,0 0-33 0,0 0-33 0,0 0-26 16,0 13-26-16,0-8-39 0,-2 3-27 16,0-1-16-16,0 3-18 0,-1 1-20 0,-1 4-19 0,0 1-12 15,1-1-32-15,-2 2-28 0,-2-1-231 0,-1 1-709 16,3 1 313-16</inkml:trace>
  <inkml:trace contextRef="#ctx0" brushRef="#br0" timeOffset="113914.25">13252 9185 330 0,'0'0'345'0,"-6"3"-7"0,6-3-10 0,0 0-8 16,0 0-18-16,-5-8-2 0,5 2-5 0,0-1-12 15,0 0-9-15,1-4-8 0,3 0-10 0,1 1-6 16,-1-5-7-16,4 3-10 0,-2-5-7 0,3 0-12 15,-1 0-11-15,2 1-8 0,-1-1-10 0,1-5-11 16,3-2-10-16,-3 0-5 0,-3 6-14 0,5-4-7 16,0-2-7-16,-2 2 1 0,1-3-19 0,-2 9-11 15,0-1 2-15,4 2-8 0,-4 2-3 0,0 3-5 16,0-1-1-16,-1 0-15 0,-3 3-6 0,2 1-8 16,-4 1 6-16,3 2-9 0,-3-1-8 0,-2 2-1 15,2-1-3-15,-1 2-6 0,-2 2-8 0,3-5-2 16,-3 5-23-16,2-2-33 0,-2 2-34 0,0 0-59 15,0 0-60-15,0 11-78 0,-1-5-77 0,1 4-108 16,-1 1-126-16,-2-1-372 0,1-1-1019 0,-2 2 451 16</inkml:trace>
  <inkml:trace contextRef="#ctx0" brushRef="#br0" timeOffset="119830.89">8851 17508 94 0,'-3'-7'144'0,"3"7"-4"0,3-6 7 16,-3 6-3-16,0-6 3 0,0 3-3 0,0-2-3 16,0 5 2-16,1-6-7 0,-1 2 6 0,0 4 1 15,4-6-6-15,-4 3 2 0,0 3 3 0,0-4-4 16,0 4-3-16,0 0 0 0,0 0-2 0,4-6-7 15,-4 6-7-15,0 0-8 0,0 0 4 0,0 0 2 16,0 0-10-16,5 13 0 0,-1-6 1 0,1 3-2 16,3 1 0-16,-1 4-6 0,1 0-7 0,5-2 4 15,-3 0-5-15,0 1-7 0,1 3-2 0,2-3 1 16,0-1-9-16,1-3 0 0,-1 2 2 0,4-5-7 16,-2 2-4-16,4-2-3 0,-1-2 2 0,0-1-1 15,-1-4 1-15,3-1-12 0,2-2 1 0,-4 0 8 16,1-2-10-16,1-1 0 0,-2-4-1 0,6-3-2 15,2 2-4-15,-11 1 0 0,3 0-6 0,-1 1 2 16,-2-1 0-16,3-2-7 0,-3-1 4 0,2 5-4 16,-4-2-1-16,2 3-1 0,-3 3-1 0,-2-3 3 15,1 4-1-15,2 1-2 0,-4 2 4 0,5 1 2 16,-4 0-2-16,2 4 1 0,2-1-2 0,-4 3-4 16,7 0-3-16,-3 5-1 0,1-2-1 0,-2 0-4 15,2 1-1-15,-1-4 3 0,2 3-3 0,-2-2 3 16,-4 0 8-16,1-4 2 0,-2 0 7 0,3 0-3 15,-2-1 0-15,-1 0 4 0,0-1 5 16,1-3-1-16,-5 1-3 0,3-1 3 0,1-1-4 16,-9 2-2-16,18-6 4 0,-5 3-8 0,-3-3 0 0,0-1-5 15,0 2 0-15,6-8-5 0,-2 6 1 0,-2-2-5 16,-1 2 0-16,-1-2 2 0,0 3 8 0,0 0-4 16,-1 2 8-16,4-3 3 0,-3 5 4 15,2 1 6-15,-1 1 2 0,5 1 8 0,-2 0-8 16,1 1-1-16,-1 2-3 0,2 0-2 0,1 2 0 15,0-3-3-15,0 5-3 0,-1-1-4 0,2-1-6 16,1 1-6-16,-2-3-4 0,-1-1 2 0,-3 1 3 16,5 0-7-16,-5-2 8 0,1-2-1 0,-2 1 5 15,0-1 6-15,2-1 1 0,-2-1-4 0,1-2 0 16,-3-1 1-16,1 0-1 0,1-2-4 0,-1 1-5 16,3-3 5-16,0-1-25 0,3 0-2 0,-3 1 0 15,0 2 0-15,0 0 0 0,-1 3 0 0,1 0 0 16,-1 1 0-16,1 0 0 0,0 1 0 0,4-1 0 15,-5 2 0-15,3 0 0 0,-4 1 0 0,8-1 0 16,-3-1 0-16,-1 2 0 0,1-1 0 0,2 0 0 16,-6 0 0-16,7 0 0 0,-3-3 0 0,-3 2 0 15,4-2 0-15,-5 0 0 0,0 0 0 0,-2 0 0 16,-1 0 0-16,2-1 0 0,-6 2 0 0,3 1 0 16,-4-1 0-16,0 2 0 0,-5 1 0 0,11-2 0 15,-11 2 0-15,11-3 0 0,-11 3 0 0,9-2 0 16,-5-1 0-16,-4 3 0 0,10-1 0 0,-10 1 0 15,12-2 0-15,-6 1 0 0,4-1 0 0,-2 0 0 16,-8 2 0-16,13-2 0 0,-7 2 0 0,-6 0 0 16,13-4 0-16,-13 4-288 0,11-1-77 15,-11 1-60-15,9 0-53 0,-9 0-47 0,11 5-65 0,-11-5-330 16,5 6-997-16,0-2 440 0</inkml:trace>
  <inkml:trace contextRef="#ctx0" brushRef="#br0" timeOffset="121565.25">12688 17495 155 0,'0'-5'281'15,"0"-1"-2"-15,0-1-1 0,0 1 10 0,-2-1 0 16,2 1 9-16,2-1 5 0,-2 0-3 0,0 1 0 15,-2 1 0-15,2 0-11 0,0 1-16 0,-1 1-18 16,1 3-15-16,0 0-4 0,0 0-1 0,0 0-2 16,12 12-14-16,-6-4-8 0,3 7-18 0,1 3-11 0,0-3-18 15,8 7-16-15,-4 1-9 0,4-4-12 16,-5-2-19-16,3-4-5 0,7 5-8 0,-2-2-11 16,-3-6-1-16,1 0-5 0,0-2-2 0,2-3-8 15,0 1-1-15,1-6 4 0,1 1-15 0,-1-4-5 16,5-3 7-16,-8-1-14 0,6-2 2 0,-4 1-5 15,-3-3-10-15,0 2 2 0,-3-5 1 0,0 0-9 16,-2-2 0-16,1 4 0 0,-1-3-2 0,-3 1 1 16,2 1-2-16,-6 4 1 0,0 0 3 0,3 1 5 15,-2 2-2-15,-2-1 3 0,1 4 2 0,1 0 4 16,5 0 2-16,-5 3 3 0,-7 0 6 0,18 6-5 16,-7-1-3-16,-2 2-5 0,6 4-4 0,2-3 1 15,-3 3-2-15,0 0-10 0,4-2 7 0,-4 3-3 16,4-3-7-16,-1 3 0 0,1-1-17 0,-3-4 0 15,0 2 0-15,-3-4 0 0,6-2 0 0,-6-2 0 16,6 1 0-16,-5 0 0 0,1 0 0 16,-4-4 0-16,4-1 0 0,-1-1 0 0,3-5 0 0,-5 2 0 15,4-3 0-15,1 2 0 0,-6-6 0 0,5 0 0 16,-3-1 0-16,-3 0 0 0,2 2 0 0,-3 0 0 16,-2 3 0-16,2 3 0 0,2 1 0 0,-1-1 0 15,-2 3 0-15,3-1 0 0,0 5 0 0,0 2 0 16,0 1 0-16,2 2 0 0,-2 3 0 0,8 3 0 15,-5 0 0-15,2-2 0 0,-2 6 0 16,2-2 0-16,-1 0 0 0,2-1 0 0,-1-1 0 0,0 2 0 16,-2-2 0-16,2-3 0 0,-2 1 0 0,-2-4 0 15,1 2 0-15,0-2 0 0,2-3 0 0,-4 1 0 16,2-2 0-16,0-4 0 0,0 3 0 0,6-4 0 16,-3-5 0-16,-5 2 0 0,4-4 0 15,-2-1 0-15,2-3 0 0,-4-2 0 0,9-5 0 16,-6-2 0-16,-4 7 0 0,1 0 0 0,-1 0 0 15,0 1 0-15,1 0 0 0,-6 4 0 0,1 3 0 0,3-2 0 16,-3 0 0-16,3 3 0 0,-6-1 0 16,5 0-155-16,-4 2-353 0,1 3-127 0,-1-2-515 15,5-1-1244-15,0-2 551 0</inkml:trace>
  <inkml:trace contextRef="#ctx0" brushRef="#br0" timeOffset="121681.47">14762 17233 5714 0,'0'0'480'0,"4"-6"-146"16,-4 6 5-16,0 0-33 0,0 0-65 0,-16-8-77 16,6 7-148-16,-8-1-217 0,0-2-224 0,2-2-737 15,-1 1-1258-15,-12-5 557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0:53:38.090"/>
    </inkml:context>
    <inkml:brush xml:id="br0">
      <inkml:brushProperty name="width" value="0.05292" units="cm"/>
      <inkml:brushProperty name="height" value="0.05292" units="cm"/>
      <inkml:brushProperty name="color" value="#0070C0"/>
    </inkml:brush>
  </inkml:definitions>
  <inkml:trace contextRef="#ctx0" brushRef="#br0">9629 13815 32 0,'-1'-4'59'0,"-2"0"-7"0,0 0 7 16,-1 2 11-16,1-2-2 0,-2 0 14 0,1 2 13 15,-1 0 17-15,1-1 17 0,-2 0 19 0,0 0 17 16,-1 0 18-16,2 2 13 0,-1 0 15 15,-2-2 11-15,4 2 12 0,-1-3 12 0,1 3 20 0,-1-1 7 16,5 2 3-16,-4-6 1 0,-2 3-2 0,6 3-11 16,-4-3-11-16,4 3-10 0,0 0-12 0,0 0-6 15,0 0-11-15,0 0-8 0,0 0-9 0,23 10-18 16,-14-1-8-16,2 4-4 0,1 2-7 0,4 1-9 16,3 4-10-16,0 2-20 0,-1 1-9 0,-1-4-10 15,5 3-9-15,-4-2-6 0,4 1-9 0,1-1-6 16,-4-2-6-16,3-2-8 0,1-1 3 0,0 1-3 15,-7-6 8-15,2 0 7 0,1-4-6 0,1 0 0 16,1-2-1-16,0-2-2 0,-1-2-1 0,3-1 2 16,-2-3 2-16,6-4-2 0,-1 1-1 0,1-7-40 15,-3 1-24-15,3-3 0 0,-5 0 0 0,5-5 0 16,-4 2 0-16,-2-1 0 0,1-4 0 0,0 2 0 16,0 2 0-16,-1 2 0 0,1 2 0 0,-4 5 0 15,0 4 0-15,0 0 0 0,0 3 0 0,-2 2 0 16,3 1 0-16,-2 3 0 0,1 3 0 0,1 1 0 15,0 3 0-15,6 6 0 0,-9-4 0 0,10 0 0 16,-8 2 0-16,6 0 0 0,-2 2 0 0,3-6 0 16,-6 1 0-16,8-4 0 0,-7 1 0 0,1-2 0 15,2-2 0-15,4 0 0 0,0-3 0 0,1-2 0 0,0 1 0 16,-7-3 0-16,0-2 0 0,6-2 0 16,-8 1 0-16,3-3 0 0,-3-4 0 0,2 5 0 15,-1-7 0-15,3-1 0 0,-8 4 0 0,3 1 0 0,2-6 0 16,-4 5 0-16,-2 3 0 0,4 3 0 0,-3-2 0 15,-2 4 0-15,1 1 0 0,4 4 0 0,-4 2 0 16,4 4 0-16,0 0 0 0,1 2 0 0,-1 2 0 16,0 1 0-16,0 0 0 0,0 1 0 0,2 4 0 15,-2-4 0-15,-3-1 0 0,3-1 0 0,0 1 0 16,0-4 0-16,4 2 0 0,-4-4 0 0,1-2 0 16,1 1 0-16,1-1 0 0,-1-2 0 0,-2-1 0 15,1-3 0-15,3 1 0 0,-3-4 0 0,-1 1 0 16,4-4 0-16,-4 3 0 0,1-5 0 0,-1 0 0 15,0 0 0-15,-3 2 0 0,2 0 0 0,-2-3 0 16,1 5 0-16,1 0 0 0,-3 3 0 0,-2-2 0 16,3 4 0-16,0 1 0 0,-1 1 0 0,1 0 0 15,2 3 0-15,-1 3 0 0,2-1 0 0,-3 1 0 16,2 0 0-16,0 0 0 0,1 0 0 0,3-1 0 16,-3 0 0-16,1-3 0 0,0 3 0 0,-1-3 0 15,1 0 0-15,-1-4 0 0,1 1 0 0,-6-1 0 16,6-2 0-16,0 2 0 0,-5-4 0 0,4 1 0 15,-1-1 0-15,-2-1 0 0,-2 1 0 0,1-3 0 16,0 0 0-16,0-2 0 0,-1-1 0 0,0 2 0 0,1 1 0 16,-4 0 0-16,-1 0 0 0,2 3 0 15,-3-3 0-15,1 4 0 0,1-3 0 0,-5 1 0 16,-1 2 0-16,0 0 0 0,1 2 0 0,-1-1 0 0,2 1 0 16,-2-1 0-16,1-1 0 0,-1 2 0 0,-1 0 0 15,-2 0 0-15,-1 3-34 0,8-5-316 0,-7 3-64 16,-1 2-81-16,4-5-96 0,-4 5-461 15,0 0-1139-15,-8-4 505 0</inkml:trace>
  <inkml:trace contextRef="#ctx0" brushRef="#br0" timeOffset="3016.04">25082 7419 24 0,'-16'-8'392'0,"2"-1"-4"0,1-3 1 0,3 5-6 16,-1-1-1-16,3 1 1 0,-1-1 0 0,3 2-5 16,-2 3-17-16,4-2-17 0,-1 1-21 0,1 2-24 15,0 0-30-15,4 2-14 0,0 0-28 0,0 0-13 0,-12 5-2 16,9 3-15-16,2-2-11 0,-2 6-15 16,1-3-16-16,2 5-5 0,0-1-10 0,2 3-16 15,2-5 3-15,1 2-10 0,4 2 3 0,0-1 6 16,6-2-8-16,-1-2 9 0,4-2 3 0,0-1-1 0,9 1-5 15,1-6-6-15,3-1-5 0,-2-2-4 0,5-2-105 16,1-5-4-16,-1 2 0 0,1-1 0 16,2-2 0-16,-5-1 0 0,5-1 0 0,0-1 0 15,1 2 0-15,-4-3 0 0,-1 2 0 0,-1-2 0 0,-1 5 0 16,0-2 0-16,-3 6 0 0,-5 0 0 0,-2 3 0 16,-1-2 0-16,0 6 0 0,-1-1 0 0,-1 4 0 15,1 1 0-15,0 2 0 0,-1 0 0 16,0 2 0-16,-2 1 0 0,7 4 0 0,-1-2 0 0,2-2 0 15,1 0 0-15,-1-1 0 0,2-2 0 0,-6-2 0 16,1-4 0-16,1 1 0 0,6-2 0 0,2-2 0 16,-3-2 0-16,-5 1 0 0,6-2 0 0,-9 0 0 15,11-4 0-15,-2 3 0 0,0-3 0 0,-3-3 0 16,0 2 0-16,0-2 0 0,3-3 0 0,-2 1 0 16,1 0 0-16,-2-1 0 0,0 2 0 0,-6 2 0 15,-1 0 0-15,-2 4 0 0,1 0 0 0,-4 4 0 16,1 1 0-16,-3 0 0 0,0 3 0 0,1 2 0 15,0-1 0-15,-2 6 0 0,4 0 0 0,-1 0 0 16,2 2 0-16,-1-1 0 0,1 0 0 0,2-1 0 16,2 1 0-16,7-2 0 0,-7-1 0 0,4-4 0 15,5 4 0-15,2-2 0 0,-9-1 0 0,7-4 0 16,2 0 0-16,-1-2 0 0,-8 1 0 0,5-5 0 16,4 3 0-16,-10-2 0 0,2 2 0 0,5-5 0 15,0-1 0-15,-8 2 0 0,0-1 0 0,0 0 0 0,-5-2 0 16,0-1 0-16,-2 3 0 0,-2 1 0 15,-4-1 0-15,-2 3 0 0,0 2-92 0,-4 2-409 16,0 0-71-16,-18 1-85 0,-4 2-405 0,-10 6-1150 16,-19 1 509-16</inkml:trace>
  <inkml:trace contextRef="#ctx0" brushRef="#br0" timeOffset="4832.68">16423 7459 30 0,'-4'-5'342'0,"0"0"-15"16,1-2-13-16,0 2-8 0,0-2-4 0,2 1 10 15,1 0-15-15,0 0-14 0,0 1 2 0,0 0-8 16,3-1 2-16,-2 0-9 0,0 2-12 0,3-1-10 16,0 0-20-16,-1 3-18 0,-1-1-11 0,-2 3-9 15,10-1-12-15,-5 1-13 0,-5 0-13 0,12 1-10 16,-7 2-9-16,4 0-7 0,-4 2-9 0,4 2-7 15,-1 0-9-15,1 0-3 0,-3 1-5 0,6 0-1 16,-5 1-8-16,1-1-5 0,0-2-4 0,-1 1 2 16,1-1 4-16,1 2-3 0,0-3 9 0,0 0-1 15,2-1 8-15,-2-2 1 0,4-2-4 0,1 0-1 16,-2-3 10-16,8 1-11 0,-5-4 0 0,6-1 3 16,-2-1-14-16,-1-2-1 0,6-3-4 0,-7 4-4 15,7-6-26-15,-1-1-43 0,1 0 0 0,-1-1 0 16,-5 5 0-16,5-4 0 0,-4 5 0 0,-2 2 0 15,1-1 0-15,-1 3 0 0,-5 3 0 0,-1 1 0 16,0 1 0-16,2 4 0 0,-3-1 0 0,0 5 0 16,4 1 0-16,-1 3 0 0,1 2 0 0,0 0 0 15,0 0 0-15,-1 1 0 0,1 0 0 0,0 1 0 0,-1-2 0 16,5-1 0-16,-2 2 0 0,0-4 0 16,2-2 0-16,-2 1 0 0,2-4 0 0,0 1 0 15,1-3 0-15,0 0 0 0,-1-4 0 0,3 1 0 0,-3-1 0 16,1-2 0-16,-1 0 0 0,2-4 0 15,-1 1 0-15,-2-2 0 0,2-4 0 0,0 5 0 16,-2-4 0-16,7-5 0 0,-6 3 0 0,-4 3 0 0,4-1 0 16,-1 3 0-16,0 2 0 0,-1 2 0 0,0-2 0 15,1 4 0-15,-3 3 0 0,4 1 0 0,0 2 0 16,-4 4 0-16,4-1 0 0,-4 2 0 16,3 0 0-16,-3 2 0 0,3 1 0 0,1 1 0 0,0-3 0 15,1 3 0-15,6 0 0 0,-9-3 0 0,6-2 0 16,-4 0 0-16,10 1 0 0,-1-1 0 0,-5-4 0 15,4 1 0-15,-5-3 0 0,7-2 0 0,-5 0 0 16,0 0 0-16,5-2 0 0,3 1 0 0,-4-3 0 16,-2 0 0-16,1-1 0 0,1-3 0 0,-7 2 0 15,6-2 0-15,-6 0 0 0,4 0 0 0,-3 0 0 16,-3 0 0-16,1 0 0 0,-1 2 0 0,-2-1 0 16,-3 5 0-16,0-1 0 0,-3 0 0 0,0 0 0 15,-1 3 0-15,-2 0 0 0,0 0 0 0,2 0 0 16,-4 1 0-16,-5 0 0 0,13 3 0 0,-9-3 0 15,6 2 0-15,-5 0 0 0,3-1 0 0,1 3 0 16,1-1 0-16,-1 1 0 0,3-2 0 0,0 0 0 16,1 1 0-16,0 2 0 0,0-4 0 0,0 1 0 15,1 2 0-15,2-2 0 0,-2 1 0 0,0 1 0 16,0-3 0-16,-1 1 0 0,1-1 0 0,-2-1 0 16,3 0-251-16,2 0-335 0,1-2-73 0,-6 0-458 0,7-4-1208 15,0 3 535-15</inkml:trace>
  <inkml:trace contextRef="#ctx0" brushRef="#br0" timeOffset="4966.35">19282 7343 3423 0,'13'2'253'0,"-7"-2"-81"0,-1 0 22 0,4 1 56 15,-5-1 25-15,-4 0-19 0,0 0-31 0,0 0-24 0,4-4-28 16,-4 4-15-16,0 0-17 0,0 0-20 16,-4-8-41-16,4 8-67 0,-5-5-117 0,1 4-139 15,4 1-175-15,-9 0-444 0,9 0-933 0,-14 3 412 0</inkml:trace>
  <inkml:trace contextRef="#ctx0" brushRef="#br0" timeOffset="10501.2">13371 15112 8 0,'-4'-1'339'15,"4"1"-14"-15,0 0-7 0,-3-6-10 0,0 5-9 16,3 1-5-16,-3-6-1 0,5 2-5 0,-1 0-4 0,0 0-5 16,3 0-5-16,-4-1-10 0,0 2-8 15,0 3-7-15,1-7-2 0,1 5-9 0,-2 2-8 16,0 0-8-16,-2-6-21 0,2 6-21 0,0 0-13 15,0 0-14-15,0 0-12 0,0 0-2 0,0 0 1 16,4 14-14-16,0-8 7 0,-4 5-9 0,0 0-4 16,4 0-3-16,0 2-6 0,-1 2-7 0,5 1-18 15,0-1 3-15,-3 1-7 0,4-2 2 0,-3 2-11 16,6-4-7-16,-1 1 5 0,5 0-1 0,-1-2-14 16,2-1 3-16,-6-4 2 0,6 2-13 0,-1-2 8 0,1-1-10 15,0-4 4-15,3-2-5 0,-2-2-3 16,0-1-4-16,5-2 0 0,4-4-1 0,0 3-14 15,-2-6-23-15,2-1 0 0,0-1 0 0,-3-2 0 16,3-1 0-16,-3 0 0 0,-2 1 0 0,-3-1 0 0,2 3 0 16,-7 1 0-16,0 4 0 0,-5 1 0 0,2 2 0 15,-3 3 0-15,1-2 0 0,-3 5 0 0,2 2 0 16,-1 0 0-16,1 6 0 0,1 0 0 16,1 4 0-16,-1 2 0 0,-5 1 0 0,10 1 0 15,-5-1 0-15,4 0 0 0,-2 0 0 0,2-3 0 0,0-1 0 16,0 1 0-16,3-3 0 0,0-1 0 0,-1-3 0 15,3 1 0-15,-5-4 0 0,7-1 0 0,-1-2 0 16,3-2 0-16,-3-1 0 0,0-2 0 0,7-5 0 16,-2 1 0-16,0-3 0 0,-2 0 0 0,-1-3 0 15,0 0 0-15,-3 3 0 0,0-4 0 0,1 1 0 16,-2 5 0-16,-2 0 0 0,-2 1 0 0,0 5 0 16,-3-1 0-16,4 5 0 0,-2 1 0 0,0 4 0 15,2 1 0-15,-1 3 0 0,2 1 0 0,2 3 0 16,6 3 0-16,-9-1 0 0,8 2 0 0,-3-3 0 15,-2-1 0-15,-2-1 0 0,4 1 0 0,0-1 0 16,-1-2 0-16,0 1 0 0,3-3 0 0,-2-1 0 16,0-4 0-16,-3 0 0 0,4-2 0 0,-2-3 0 15,-3 2 0-15,4-3 0 0,-2-2 0 0,-1 1 0 16,2-4 0-16,-4 2 0 0,4-3 0 0,-4-1 0 16,0-1 0-16,8-4 0 0,-3 0 0 0,-6 4 0 15,2-2 0-15,-2 2 0 0,0 6 0 0,-7-1 0 16,-1 3 0-16,2 1 0 0,-2 2 0 0,0-1 0 15,-5 3 0-15,9 4 0 0,-9-4 0 0,9 3 0 16,-6 3 0-16,5 1 0 0,-1-3 0 0,2 0 0 16,-1 3 0-16,0-2 0 0,1-2 0 0,2 0 0 15,1 2 0-15,-1-3 0 0,0 1 0 0,0-5 0 16,1 4 0-16,-2-4 0 0,3 1 0 0,-4 0 0 16,4-2 0-16,-4-1 0 0,1-1 0 0,-1 1 0 15,-3-1 0-15,5 1 0 0,-6-1 0 0,-1-1 0 16,-2 0-172-16,2 1-252 0,0-2-88 0,-3 1-100 15,-4 1-467-15,1-1-1168 0,-3 0 517 0</inkml:trace>
  <inkml:trace contextRef="#ctx0" brushRef="#br0" timeOffset="12549.26">13038 13505 287 0,'-4'3'374'0,"0"-2"-22"0,0 0-25 16,-1 1-23-16,5-2-15 0,0 0 3 0,0 0-3 15,0 0 3-15,0 0-3 0,0 0 4 0,-4-8-1 16,8 3-2-16,-1-3-1 0,-1-2-7 0,2 1-3 16,1-7-9-16,-1 4-8 0,2-5-4 0,2 0-15 15,-2 0-8-15,2-1-16 0,3 0-20 0,5-3-17 16,-3 4-17-16,-1 2-13 0,8-5-14 0,-5 8-13 0,2 1-21 16,2 2 11-16,0-1-23 0,1 4-10 15,2 3-10-15,0 0-1 0,-2 5-11 0,11 1-3 16,-5 4-10-16,0 1-5 0,0 3-1 0,2 3-9 15,0 1 3-15,-4 1-7 0,2 2 0 0,-3-1-11 0,3 0-17 16,-1 1 0-16,-2-3 0 0,-1-2 0 0,-3-3 0 16,0-2 0-16,-2 0 0 0,1-4 0 15,-5 1 0-15,2-3 0 0,-2-4 0 0,4-1 0 16,1-3 0-16,0-2 0 0,-4-2 0 0,4-2 0 0,0-2 0 16,-1-8 0-16,2 1 0 0,-2 0 0 0,-1-4 0 15,-2 3 0-15,1-3 0 0,-2 2 0 16,0-3 0-16,-4-1 0 0,0 1 0 0,-1 4 0 15,-1 4 0-15,-7 2 0 0,3 3 0 0,1 3 0 0,-2 3 0 16,-2 1 0-16,0 3 0 0,0 3 0 0,0 0-137 16,0 0-252-16,-8 14-32 0,1 2-29 0,-3 9-42 15,1-3-41-15,-4 9-429 0,0-1-1042 0,2 0 461 16</inkml:trace>
  <inkml:trace contextRef="#ctx0" brushRef="#br0" timeOffset="12933.28">13467 13751 160 0,'-19'-2'422'0,"0"-1"6"0,-2-3-4 0,9 3-9 16,-4-4-2-16,6 2-10 0,0-2-13 0,3 0-18 16,1-2-26-16,4 0-17 0,2-1-23 0,1-2-23 15,6 1-11-15,0-5-21 0,4 2-20 0,4 0-11 16,1-1-24-16,4 1-11 0,7-1-20 0,-1 2-7 15,1 5-13-15,0 1-13 0,-6 3-7 0,7 4-8 16,3-3-11-16,-3 6-13 0,0 3 1 0,1 0-6 16,0 4-8-16,-2 4-2 0,-2-2 3 0,1 4-23 15,-1-2 1-15,-1 4-5 0,2-4 1 0,-9-3-2 16,7 3 11-16,-7-5 8 0,-2 2 9 0,2-2 6 16,-1-1 1-16,1 0-76 0,-4-3-12 0,2 0 0 15,-2-3 0-15,3-2 0 0,-2-1 0 0,-1 0 0 16,1-4 0-16,4-1 0 0,-1-2 0 0,-2-3 0 15,0 0 0-15,-1-1 0 0,0-1 0 0,1-2 0 16,1-7 0-16,0 1 0 0,0-4 0 0,-7 2 0 16,5-1 0-16,-5 5 0 0,-1 1 0 0,1 0 0 15,1 1-25-15,-1 0-414 0,1 3-97 0,3 1-104 16,-4 5-453-16,1 0-1182 0,1 1 523 0</inkml:trace>
  <inkml:trace contextRef="#ctx0" brushRef="#br0" timeOffset="13399.26">15182 13075 3548 0,'-1'-18'185'0,"-4"-7"-36"0,-2 8 44 0,4 0 44 0,-1 1 24 16,1 0-7-16,-2 0-27 0,1 5-12 0,0 1-11 15,0 0 13-15,2 2-8 0,-3 3 6 0,2 0-4 16,2 2-28-16,-3 2-4 0,4 1 8 0,-5 8 7 16,-1 1 7-16,-1 6 3 0,1 3-1 0,-3 13 0 15,0 3-7-15,1 13-80 0,1-13-116 0,0 16 0 16,5-3 0-16,2-11 0 0,1-1 0 0,6 13 0 16,1-15 0-16,-1 0 0 0,4-4 0 0,5 3 0 15,2-5 0-15,-1-4 0 0,10-2 0 0,-5-2 0 16,4-5 0-16,2-2 0 0,0-2 0 0,1-6 0 15,-3 0 0-15,3-5 0 0,-10-2 0 0,8-4 0 16,0-5 0-16,0 0 0 0,-4-4 0 0,-3-3 0 16,-1-4 0-16,-1-2 0 0,-5 0 0 0,-4-6 0 15,2-1 0-15,-4-3 0 0,-5-15 0 0,-3-1 0 16,0 1 0-16,-8-3 0 0,-2-1 0 0,-4 5 0 0,-4 0 0 16,-4 5 0-16,3 14 0 0,-4 3 0 15,-5 3 0-15,-1 4 0 0,-2 3 0 0,-3 9 0 16,-3 2 0-16,-13 5 0 0,16 5 0 0,1 7 0 0,3 6 0 15,2 1 0-15,1 5 0 0,6 4 0 0,6 2 0 16,1 5-492-16,5-5-792 0,7 6-1390 0,3-4 616 16</inkml:trace>
  <inkml:trace contextRef="#ctx0" brushRef="#br0" timeOffset="13701.34">15971 12721 340 0,'-4'-16'556'0,"0"1"3"15,-2 1-25-15,-1 4-32 0,-4 3-32 0,-3 2-21 16,1 3-19-16,-5 2-20 0,-2 5-20 0,2 3-10 16,-8 9-25-16,3 3-17 0,3 7-15 0,-6 11-10 15,2 5-14-15,2 5-9 0,5 3-13 0,1 4-10 16,3 4-15-16,2 0-10 0,4 2-27 0,7 20-215 15,2-26 0-15,4 2 0 0,7-4 0 0,0-3 0 16,2 0 0-16,0-7 0 0,6 1 0 0,-2-13 0 16,3-3 0-16,3-4 0 0,3 0 0 0,4-5 0 15,1-2 0-15,2-7 0 0,-2-2 0 0,-1-7 0 16,6-2-159-16,-6-3-389 0,1-3-108 0,-6-5-482 16,0-1-1234-16,0-3 546 0</inkml:trace>
  <inkml:trace contextRef="#ctx0" brushRef="#br0" timeOffset="14199.15">16290 13122 250 0,'-19'-6'590'0,"1"5"11"0,4-3 7 0,1 2-12 16,-1-4-26-16,0-5-24 0,5 2-23 0,-3 1-16 15,4-1-26-15,3-2-38 0,1 3-31 0,4-3-35 16,6-1-34-16,-1 1-27 0,9-1-29 0,0 4-25 15,4-1-28-15,-1 2-23 0,6 1-177 0,5 4-34 0,-1 3 0 16,-7 2 0-16,2 1 0 0,6 3 0 16,-12 3 0-16,1 1 0 0,1 10 0 0,-1 1 0 15,-2 1 0-15,-6 0 0 0,-2-3 0 0,-1 7 0 0,-2-2 0 16,0 1 0-16,-4-1 0 0,-4 0 0 0,0-6 0 16,0-1 0-16,-1 1 0 0,0-2 0 0,1 1 0 15,-1-3 0-15,0-4 0 0,1-3 0 16,3 1 0-16,-3-3 0 0,4-2 0 0,-4-1 0 0,4-3 0 15,0 0 0-15,0 0 0 0,0 0 0 0,4-18 0 16,1 1 0-16,5-7 0 0,2-2 0 0,2-5 0 16,0-2 0-16,0 1 0 0,3-1 0 0,-2 2 0 15,3 1 0-15,0 3 0 0,-4 5 0 0,-3 5 0 16,3 2 0-16,-1 2 0 0,-3 6 0 0,-1 1 0 16,-1 3 0-16,-2 1 0 0,3 2 0 0,0 4 0 15,-1 5 0-15,2 4 0 0,-2 2 0 0,-1 3 0 16,1 1 0-16,1 9 0 0,-3-3 0 0,2 1 0 15,-3 1 0-15,-1-2 0 0,0 0 0 0,1 0 0 16,-5-6 0-16,1 1 0 0,-1 1 0 0,0-2 0 16,0-1 0-16,0-1 0 0,-1-5 0 0,1-1 0 15,-1 0 0-15,2-2 0 0,-1-1 0 0,-4-4 0 16,4-4 0-16,0 6-239 0,0-6-308 0,0 0-75 16,0 0-509-16,-10-16-1224 0,10 5 541 0</inkml:trace>
  <inkml:trace contextRef="#ctx0" brushRef="#br0" timeOffset="14682.74">16941 12673 462 0,'-22'-16'543'16,"9"1"20"-16,-2 3-8 0,0 1-23 0,-2-2-25 16,4 1-3-16,4 4-6 0,-1 0-28 15,4 0-25-15,0 3-42 0,3 0-23 0,1-2-37 16,2 2-32-16,3 1-35 0,7-1-29 0,0 1-22 0,7 3-22 15,3 0-15-15,1 2-28 0,1 1-15 0,3 5-15 16,-2-3-29-16,-4 4-101 0,2 2 0 0,-3 0 0 16,-4 2 0-16,2 1 0 0,-7-1 0 15,0 2 0-15,-1 2 0 0,-7 1 0 0,2-5 0 0,-7 3 0 16,0 3 0-16,-5 0 0 0,0-1 0 0,-1 0 0 16,1 0 0-16,-1-3 0 0,-2-1 0 0,6-2 0 15,0-1 0-15,-1-2 0 0,3 1 0 0,2-4 0 16,-1-1 0-16,1 1 0 0,3-2 0 0,-1-3 0 15,6 4 0-15,-1-2 0 0,6-4 0 0,0 2 0 16,-1-2 0-16,1 0 0 0,3-1 0 0,-2-1 0 16,0 2 0-16,3 0 0 0,-3 1 0 0,2-1 0 15,-4 2 0-15,2 0 0 0,-1 2 0 0,-2 0 0 16,-1 1 0-16,-1 2 0 0,-2 0 0 0,2 0 0 16,-3 1 0-16,1 1 0 0,-1 3 0 0,-1 0 0 15,0-2 0-15,-2 2 0 0,0 0 0 0,-1 0 0 16,-2 2 0-16,-1-3 0 0,-2 1 0 0,2 1 0 15,-5 4 0-15,-4-2 0 0,3-4 0 0,-5 3 0 16,-1-3 0-16,1 0 0 0,-4 1 0 0,4-4 0 0,0-3 0 16,-3 1 0-16,-2-1 0 0,6-3 0 15,3 2 0-15,-1-4-611 0,-1 0-653 0,8-3-1368 16,4 5 605-16</inkml:trace>
  <inkml:trace contextRef="#ctx0" brushRef="#br0" timeOffset="15116.44">17103 12541 23 0,'9'-15'526'0,"4"1"13"0,0 0 0 0,7-5-10 16,-4 8-22-16,0-2-8 0,2 1-1 0,6 0-11 16,-5 4-19-16,0 0-15 0,2 4-22 0,-1 0-17 15,2 2-20-15,1 2-20 0,-2 2-26 0,0 4-24 16,5 2-26-16,-1 6-22 0,-2 1-20 0,2 6-248 16,-1 0-8-16,0 3 0 0,-2 5 0 0,9 9 0 15,-11-7 0-15,7 12 0 0,-3-4 0 0,-8-9 0 16,-1 17 0-16,-2-13 0 0,1 12 0 0,-3 0 0 15,-2-10 0-15,-4-1 0 0,0 15 0 0,-1 1 0 16,-8-3 0-16,-2-2 0 0,-6 1 0 0,-2-1 0 16,0-14 0-16,-5 15 0 0,3-4 0 0,-6-1 0 15,1 1 0-15,-4-3 0 0,2-10 0 0,0-1 0 16,-5 9 0-16,1-11 0 0,1-3 0 0,-3 0 0 16,-2-4 0-16,0-1 0 0,1-4 0 0,-1 1 0 15,0-9 0-15,3 0 0 0,2-1 0 0,4-6 0 16,3-3 0-16,0-5 0 0,2 1 0 0,4-8-606 15,4 0-659-15,5-3-1369 0,11-7 606 0</inkml:trace>
  <inkml:trace contextRef="#ctx0" brushRef="#br0" timeOffset="15300.28">17973 13200 5883 0,'4'-1'478'0,"-4"1"-99"0,0 0 9 16,0 0-26-16,0 0 18 0,0 0-59 15,0 0-321-15,-10-7 0 0,6 4 0 0,-1-2 0 16,-3 3 0-16,3-1 0 0,-4-1 0 0,2 2 0 0,0 1 0 16,1-2 0-16,-3 0 0 0,4 2 0 0,-3-2-53 15,-1 0-1304-15,-4 2-1469 0,2-2 650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0:54:34.756"/>
    </inkml:context>
    <inkml:brush xml:id="br0">
      <inkml:brushProperty name="width" value="0.05292" units="cm"/>
      <inkml:brushProperty name="height" value="0.05292" units="cm"/>
      <inkml:brushProperty name="color" value="#FF0000"/>
    </inkml:brush>
  </inkml:definitions>
  <inkml:trace contextRef="#ctx0" brushRef="#br0">2774 1566 240 0,'0'-10'455'16,"0"3"-13"-16,0-2-22 0,1-2-11 0,2 2-5 15,-2 0-12-15,2 2-15 0,-2-1-18 0,0 3-25 16,3 0-27-16,-3 0-34 0,-1 5-27 0,0 0-17 16,0 0-6-16,0 0-14 0,13 19-8 0,-6-3-11 0,-1 10-16 15,-1 2-8-15,0 3-12 0,3 3-12 16,-3 12-21-16,1 3-2 0,4-4-16 0,-3-9-4 15,-2-2-17-15,0-2-7 0,-1-1-5 0,2-2-6 16,-2 0-2-16,0-4-7 0,-1-7-9 0,-2-7-5 16,1-3-3-16,0 2 2 0,-2-4 5 0,0-6 37 15,1 7 19-15,-1-7-13 0,0 0-14 0,0 0-7 16,0 0-10-16,-12-26 0 0,9 10-12 0,-5-3-6 16,3-8 0-16,-1-5-6 0,-4-14-8 0,0 0-1 15,0-4-11-15,1 0-3 0,-1-5-19 0,0-3 5 16,1 1 2-16,1 1-14 0,-2 6 13 0,2 2-3 15,4 16-2-15,0 2-4 0,2 4-7 0,2 7-4 16,-3 1 5-16,6 0-3 0,-1 8-2 0,1-1-2 16,3 1 6-16,5 2 0 0,0 2 6 0,6-1-3 15,1 4 1-15,0 2 5 0,3 2-2 0,0 2 3 16,-2 1-10-16,7 5-1 0,-6-1-4 0,4 5-4 16,-10 2 7-16,3-2 7 0,-7 4-2 15,-2 0 4-15,-3 9 1 0,-1 0 3 0,-8 2 1 16,-2 0-4-16,-6 0 7 0,-7 1-1 0,0 0 3 15,-4-3-1-15,1 2 2 0,-2-3-2 0,-1 0 6 16,2-3-17-16,2 1-46 0,3-3-60 0,4-5-90 0,6-5-95 16,4-2-109-16,3 1-108 0,5-3-480 0,6-2-1084 15,7 0 479-15</inkml:trace>
  <inkml:trace contextRef="#ctx0" brushRef="#br0" timeOffset="399.45">3202 1980 3231 0,'-4'-13'129'0,"0"1"-111"16,3-5 89-16,-1-2 104 0,-1 1 18 0,6-1-32 15,-1 0-41-15,6-6-12 0,-3 6-11 0,0 1 3 16,4 0-4-16,0 2-5 0,4 4-12 0,2-1-14 15,1 5-5-15,1 2-9 0,1 2-11 0,1 6-6 16,-1 0-8-16,0 3-4 0,-1 2-5 0,-3 4-6 16,1 2-4-16,-6 4-1 0,-1 1-3 0,-2-1-3 15,2 7-3-15,-7-5-2 0,-5 0 0 0,-1 1 0 16,3 0 5-16,-6-2 14 0,0 0 6 0,1-2 10 16,-1-1-1-16,2-4 4 0,0-2 9 0,1-1 3 15,3-4 3-15,0 0 0 0,2-4-2 0,0 0-9 16,0 0-11-16,0 0-3 0,9-15-6 15,1-1-8-15,3-5-16 0,3-3-18 0,-1 0-13 0,2 2-21 16,2 4-24-16,-6 3-30 0,2 1-36 16,0 2-34-16,1 2-43 0,-1 3-33 0,-1 3-41 0,-2 2-20 15,2 1-33-15,-3 4-29 0,2-1-36 0,2 5-27 16,-3-1-301-16,-1 0-770 0,5 2 341 0</inkml:trace>
  <inkml:trace contextRef="#ctx0" brushRef="#br0" timeOffset="1816.74">4075 1867 241 0,'1'-5'436'0,"2"-4"2"15,-3-2-11-15,-4 2-7 0,-1-1-8 0,-1 0-8 16,-3 0-15-16,-2 1-18 0,2 0-21 0,-1 4-16 16,-2-2-22-16,-1 3-26 0,0 4-19 0,1 2-23 15,-3 4-19-15,-2 1-21 0,2 4-22 0,1 4-12 16,1 1-21-16,2 6-16 0,-2 1-17 0,5 1-10 15,3-5-14-15,1 6 1 0,4-4-11 0,3-3-11 16,2-1-9-16,4 0 0 0,-4-5-10 0,0-3-3 16,7 0-6-16,-2-2 2 0,-1-3-8 0,5-1 1 15,-4-6 2-15,2 0-7 0,0-2 13 0,-1-2-20 16,-1-1 0-16,1-5-1 0,0-2-1 0,-4 1-3 16,2-3 1-16,-4-1-8 0,3-5 17 0,-4 2-11 15,1 5 3-15,-5 0 1 0,4 1 1 0,-3 5-2 16,0 3-2-16,1 2-9 0,0 2 1 0,-2 3-2 15,0 0-3-15,0 0-5 0,0 0 7 0,13 17-7 16,-8-6 1-16,-1 1 0 0,2 4 2 0,2-3-3 16,-3 2 2-16,4-1-3 0,4-1 0 15,-3-1-7-15,-1-2 5 0,0-4-6 0,0-1 11 0,2-1-2 16,1-1-4-16,-2-3-1 0,0 0 4 16,3-4-4-16,-3-1 4 0,4-3 2 0,2-1-4 15,-1-2-2-15,0-2 0 0,2 0 1 0,2-7 2 0,3-2 6 16,-3 1-7-16,3-2 2 0,0 0-3 15,-5 2-5-15,-3 7 7 0,2 1-8 0,-3 2 0 16,-2 4-7-16,-1 1 1 0,-1 2 6 0,-1 2-4 16,-3 4 10-16,4 0-3 0,-4 2-4 0,0 2 5 15,0 2-2-15,-1 0 0 0,0 1 0 0,1 0 6 16,-1 0-5-16,-3-2 2 0,2 1 1 0,-2-2-5 16,2-2-2-16,-1 2-6 0,-2-6 4 0,0 5 11 15,0-5-4-15,0 6 6 0,0-6-3 0,0 0 0 16,0 0 2-16,0 0 2 0,0 0-2 0,-1-18-2 15,-3 11 3-15,3-3-3 0,-3-1 6 0,-2 1-5 16,-2-5-6-16,0 4 11 0,3-2-7 0,-5 3 4 16,2 0-7-16,1 2 3 0,0 2 4 0,-3 0-7 15,1 3 9-15,1 5-6 0,-1 0 2 0,-1 7 1 16,-3 3 1-16,-1 9-3 0,3 3 6 0,4 2 2 16,3 2 1-16,2 0 0 0,2 2 1 0,2-2-7 15,4 2 6-15,1 0-3 0,6-4 2 0,1-2 2 16,0-4-9-16,7 2 4 0,0-5 6 15,-4-6-8-15,10 1 8 0,0-6 1 0,-8-1-1 0,1-5 4 16,9-5-7-16,-8 1 13 0,9-8-6 0,-4-3-9 16,1-4 8-16,-5 0-8 0,-3-5 5 0,-1-2-7 15,0-2-1-15,2-14 2 0,0-4-3 0,-6-5 0 16,-3 3-5-16,-3-8 9 0,-2 2-6 16,-3-6-3-16,-5 10-4 0,-2 2 9 0,2 19 14 15,-2 2 30-15,4 6 10 0,-4 3 14 0,2 9-69 16,2-3-1-16,-5 8 0 0,0 3 0 0,5 1 0 15,-16 18 0-15,10 0 0 0,-3 12 0 0,2 1 0 0,2 5 0 16,-1 14 0-16,1 0 0 0,5 0 0 0,0-2 0 16,4-13 0-16,5 11 0 0,-3-11 0 15,7 10 0-15,-2-14 0 0,3-4 0 0,3-4 0 16,1 1 0-16,2-4 0 0,-2-4 0 0,0-3 0 16,-1-2 0-16,-4-7 0 0,-2-1 0 0,3-1 0 15,-1-3 0-15,1-2 0 0,-1 1 0 0,-2-5 0 16,1-2 0-16,-1-4 0 0,1-3 0 0,-3-2 0 15,1-7 0-15,-2 7 0 0,-1 0 0 0,-2 0 0 16,-1 6 0-16,0 2 0 0,0 0 0 0,-1 4 0 16,0 4 0-16,-3 2 0 0,0 0 0 0,0 0 0 15,14 12 0-15,-10-3 0 0,1 2 0 0,2 4 0 16,-1 0 0-16,-1-1 0 0,3-1 0 0,-3-2 0 16,4-2 0-16,1 4 0 0,-1-3 0 0,0-3-35 15,1-2-4-15,0-1 0 0,-1 0-2 0,3-4 3 16,-6 0-1-16,5-1-2 0,1-3-6 0,2-3 0 15,-3 0 0-15,0 0 1 0,3-5 4 0,1-2-3 16,-2 0 0-16,8-7 5 0,-6 1 3 0,3 0 1 16,-4-2 0-16,-1 6 8 0,-2 2-3 0,-3 5 4 15,1-1 2-15,-3 3-3 0,1 1 3 0,-2 4 2 16,2 0 4-16,0-1 10 0,-7 3-5 0,9 7 2 16,-5 0 4-16,-2-1 1 0,2 1-3 0,1 0 5 15,0 0-3-15,-1-3 3 0,-3 2 0 0,3-2 0 16,-4-1 5-16,4 1 0 0,-4-4-1 15,0 7 2-15,0-7 6 0,0 0 0 0,0 0 0 0,0 0-5 16,0 0 0-16,0 0 1 0,9-14 4 0,-9 8-4 16,0-4 1-16,0 2-3 0,0-3-2 0,-3-2 1 15,2 1 0-15,-3 2 2 0,0-3 5 0,1 3 11 16,-3 2 1-16,1-1 3 0,0 6-2 0,-1-1-1 16,-1 2-1-16,7 2 4 0,-16 8 1 15,4 5 3-15,2 2 3 0,-3 1 5 0,1 8-1 16,3-1 2-16,0 3-1 0,4 0-6 0,2-1 0 15,0 1 0-15,3-6 3 0,2-1-11 0,3 6 3 0,4-7-1 16,1-4-4-16,0 0-2 0,5-2 0 0,0-5-1 16,2 1-12-16,4-4-11 0,-2-3-7 15,4-1-8-15,-2-2-14 0,8-5-4 0,-7 2-1 0,5-4-7 16,-2 0 3-16,-9 0-14 0,3-1-14 16,-4-1-7-16,-4 4-14 0,1-3-20 0,-6 1-20 15,7 1-31-15,-9-2-44 0,1 0-60 0,-1 1-77 16,-4-3-95-16,-4 5-110 0,0-1-282 0,-5 1-903 15,-1-1 400-15</inkml:trace>
  <inkml:trace contextRef="#ctx0" brushRef="#br0" timeOffset="2083.94">4925 1552 233 0,'-12'0'667'0,"1"0"20"16,5 0-10-16,6 0-42 0,-10 0-46 15,10 0-29-15,0 0-28 0,0 0-33 0,21-8-47 0,-7 2-35 16,4 1-37-16,5 2-35 0,5 0-38 0,1-6-32 16,2 4-43-16,1-3-54 0,0 3-49 0,0 1-45 15,-1 2-49-15,1-3-72 0,-2-2-62 0,-7 6-74 16,-1 1-79-16,4-6-58 0,-7 1-85 0,-8 3-100 15,2 2-107-15,-3-4-323 0,-2 3-1003 16,-8 1 444-16</inkml:trace>
  <inkml:trace contextRef="#ctx0" brushRef="#br0" timeOffset="2549.38">5799 2002 218 0,'-5'1'440'0,"1"3"-26"15,-1-2-41-15,5 1-25 0,-4 1-21 0,0-1-15 16,3 1-15-16,0-1-11 0,1-3-19 15,1 5-11-15,-1-5-5 0,5 6-14 0,-1-5-15 16,-4-1-16-16,9 0-16 0,-4-4-15 0,4 2-17 16,0-3-11-16,-3-1-15 0,5-1-10 0,-4-1-14 15,1-1-12-15,0-1-10 0,-2-1-8 0,-1-2-5 0,-2 1-6 16,-2-1-8-16,-2 1-6 0,-4 2-3 0,0-3 1 16,-6 5 2-16,2 1-3 0,-1 3-2 15,1 0 2-15,-4 2 2 0,-5 4 4 0,2 0-4 0,-1 4 7 16,-2 2-5-16,9 1-3 0,-2 4 1 15,1 1-8-15,2 2 3 0,0-1-1 0,4 3-4 16,0 0-2-16,3-1 7 0,5 0 8 0,2-1-2 0,5-1 6 16,2-1-12-16,10-1 2 0,6-2-2 15,1-4-7-15,3-1-2 0,0-5-13 0,2-1-26 16,1-4-16-16,-2-3-26 0,-1 3-40 0,0-4-38 16,0 1-67-16,-4-5-58 0,-1-1-102 0,-1 0-109 15,-11-1-519-15,-1-1-1056 0,6-3 467 0</inkml:trace>
  <inkml:trace contextRef="#ctx0" brushRef="#br0" timeOffset="3215.86">7486 1642 3125 0,'7'-26'215'0,"-2"0"64"0,2 2 8 0,-3 5 55 16,-1-1 17-16,0 2-14 0,1-2-15 0,0 5-28 0,0 3-10 15,-4-6 15-15,5 12 12 0,-5 0 2 0,3-2-15 16,-1 4-24-16,-2 0-31 0,0 4-27 16,0 0-26-16,0 0-91 0,-4 19-107 0,4 2 0 15,-1 6 0-15,1 7 0 0,-4 14 0 0,3 0 0 16,2 0 0-16,3 1 0 0,-3 0 0 0,-1 1 0 15,2-15 0-15,0-2 0 0,2-2 0 0,0-1 0 0,-3-2 0 16,3-9 0-16,-3-1 0 0,2-6 0 0,-2-3 0 16,-1 0 0-16,0-3 0 0,0-3 0 15,0-3 0-15,0 0 0 0,0 0 0 0,-5-19 0 16,1 2 0-16,0-9 0 0,-1-2 0 0,5-6 0 16,-5-17 0-16,-4-2 0 0,4-5 0 0,-1-2 0 15,3-31 0-15,-1 8 0 0,2-4 0 0,4 2 0 0,-2 1 0 16,0 27 0-16,3 0 0 0,-1 8 0 15,2 13 0-15,0 6 0 0,-4 3 0 0,5 9 0 16,-1 2 0-16,4 6 0 0,2 3 0 0,0 3 0 16,3 5 0-16,1 5 0 0,1 8 0 0,6 4 0 15,-2 3 0-15,-4 7 0 0,2 2 0 0,-6 1 0 16,-1 5 0-16,-3 11 0 0,-7-1 0 0,-3-12 0 16,-2 1 0-16,-5 13 0 0,-4-1 0 0,-4-4 0 15,4-8 0-15,-9 8 0 0,5-13 0 0,-1 0 0 16,1 2 0-16,4-1 0 0,-4-5 0 0,5-1-207 15,1 0-293-15,8-5-125 0,4-8-519 0,7-2-1238 16,2 0 548-16</inkml:trace>
  <inkml:trace contextRef="#ctx0" brushRef="#br0" timeOffset="4916.99">7866 1757 123 0,'-8'-4'522'0,"2"0"35"0,-1-1 10 16,-3-2-9-16,6 1-21 0,-1-3-18 15,5 1-30-15,0-4-28 0,4 0-27 0,6-5-27 16,-1 4-34-16,3-3-33 0,1 3-31 0,0 1-27 16,0 6-34-16,1-2-28 0,-4 3-23 0,3 3-18 15,-3 0-20-15,-10 2-17 0,22 11-11 0,-13 0-15 16,0 4-11-16,1 10-8 0,-2 2-5 0,-3 4-65 16,-1 2-27-16,1-1 0 0,-5 1 0 0,0 0 0 0,0-3 0 15,3-1 0-15,-3-1 0 0,0-9 0 16,0-1 0-16,2-1 0 0,2-7 0 0,-4-1 0 15,1-2 0-15,6-2 0 0,-7-5 0 0,6 4 0 16,-6-4-9-16,0 0-14 0,23-11 9 0,-14 4-3 16,4-7 3-16,-2 0-5 0,1-3 7 0,3-6-3 15,0 2 0-15,1-1 4 0,-6 5-5 0,-1 5 14 16,-2 1-10-16,1 4-1 0,-4 1-7 0,0 0-2 16,-4 6 5-16,10-2 3 0,-10 2 0 0,0 0 10 15,14 13-1-15,-11-3 8 0,1 0-6 0,1 5 9 16,1 0-12-16,-1 0 6 0,3 1 3 15,-3-4-2-15,0 1-8 0,5 2-3 0,-5-5-15 16,4-2-1-16,-1 1-1 0,0-2-1 0,-1 0-5 0,-2-2 5 16,-5-5 5-16,10 4-6 0,-10-4-9 0,0 0-3 15,0 0 2-15,0 0 6 0,7-19 1 0,-11 11 2 16,1-3-1-16,-5-4 6 0,0 0 3 0,0-3 7 16,-4-6-7-16,3 7 11 0,0-1-6 15,1 4 6-15,3 3 5 0,1 2 4 0,2-1 0 0,-1 5 0 16,3 5-1-16,5-10-6 0,-1 5 4 15,5-1 0-15,5 5-1 0,6-5 0 0,7 0 4 16,-6 2-8-16,8-1 4 0,3-5-3 0,-5 3 6 16,1-3-4-16,0-2-2 0,-1 1 4 0,-5-5-2 15,-4 4 0-15,3-5 18 0,-8 2 17 0,-3-2 1 16,3 0 9-16,-7-2 9 0,2 1 17 0,-4 0 7 16,1 1 2-16,-5-9 19 0,0 8 5 0,-5 3 12 15,5 2 4-15,-4 3 1 0,3 2-11 0,-2 1-94 16,3 7-9-16,-1-8 0 0,1 8 0 0,0 0 0 15,-8 22 0-15,4-4 0 0,3 9 0 0,-3 1 0 16,2 3 0-16,2 2 0 0,0 3 0 0,2 1 0 16,2 10 0-16,-4-12 0 0,0 1 0 0,4-5 0 15,-4-1 0-15,1-2 0 0,3-5 0 0,-5-5 0 16,1-1 0-16,0-3 0 0,1-5 0 16,-2-1 0-16,1-1 0 0,0-7 0 0,0 8 0 15,0-8 0-15,0 0 0 0,0 0 0 0,0 0 0 16,0 0 0-16,0 0 0 0,14-25 0 0,-4 11 0 15,-1-1 0-15,3-1 0 0,-1 3 0 0,-2-1 0 0,4 2 0 16,1 1 0-16,-1 1 0 0,3 3 0 0,-4 4 0 16,1 0 0-16,-1 2 0 0,4 2 0 15,-1 4 0-15,4 0 0 0,-6 4 0 0,1 1 0 16,0 1 0-16,-1 3 0 0,-3-1 0 0,-1 2 0 16,-1 0 0-16,-4 1 0 0,1 0 0 0,-9 2-54 15,0-1-7-15,-1-3 4 0,-4 1 9 0,-1 0-1 16,-7-1 5-16,3-4 3 0,-3 1 3 0,2-1-1 15,1-2-8-15,5-5-2 0,-4 2-15 0,3-4-9 16,10-1-13-16,0 0-18 0,-15-9-14 0,15-1-11 16,1 1-19-16,5-7-25 0,7-9-8 0,6-3-28 15,3-2-28-15,5-17 9 0,4 0-4 0,-2-2 9 16,1-5 13-16,14-24 15 0,-15 31 23 0,2-5 20 16,-8 6 36-16,4 0 35 0,0 5 21 0,-8 9 49 15,-4 4 36-15,-2 3 34 0,-3 1 35 0,-3 5 34 16,-5 2 16-16,0 6 14 0,-1 2 7 0,-2 3-6 15,1 6-11-15,-5-8-17 0,5 8 3 0,0 0-6 16,-18 17-4-16,7-2-10 0,0 7 3 0,2 5-9 16,0 6-8-16,3 1-9 0,3 2-19 15,-1 1 2-15,7-1-7 0,1 10-8 0,1-11-5 16,1 1-6-16,3-3-23 0,3-3-11 0,5 0-9 16,-1-5-10-16,6-2-10 0,-1-5-8 0,2-2-9 15,-4-5-8-15,7 1-9 0,-6-6-4 0,1-4 1 16,3-3 3-16,4-1 7 0,-7-2 5 0,-2-2 4 15,-4-2 2-15,1-2 6 0,-2 1-1 0,-3-5 10 0,-2 1 9 16,0-3 6-16,-3-1 2 0,-2 1 10 16,-4 3 12-16,0 1 9 0,-1 1 3 0,-2 1 1 15,1 3-3-15,-2 2-6 0,4 5-1 0,-13 0-5 16,13 0 8-16,-14 11-6 0,4-2 0 0,1 6-3 16,3 1 0-16,-1 2-4 0,5 0 0 0,-1 0-5 15,3-1 2-15,1-1-2 0,3 0 1 0,-1-1-11 16,3-4 3-16,-1 0-4 0,4-3-7 0,1 2-1 15,-1-5 0-15,3-3 0 0,2-1-2 0,3-3 0 16,-3 1 7-16,4-3-3 0,-1-2-1 0,2-2-3 16,-2-1 4-16,1 0 2 0,-1-4 4 15,1 1 0-15,3-6 5 0,-8 2 4 0,6-4 10 0,-6 4 9 16,1 0-1-16,-1 4 7 0,-5 2 3 0,2 2-1 16,-4 2 2-16,-2 2-9 0,2 0-6 0,-6 4-1 15,8-3-2-15,-8 3 2 0,10 9-6 0,-6-1 4 16,-1 3 1-16,-1 2-14 0,2 2 5 15,-1 1-13-15,-1 0 2 0,1 1-5 0,-2-5 5 16,2 4-13-16,0-4-2 0,0 0-4 0,1 0 0 16,0-4 1-16,-3-1 0 0,1-1 4 0,1-1 1 15,-3-5 4-15,7 5-4 0,-7-5 6 0,11 0 3 16,-11 0 0-16,14-6-5 0,-5 1 2 0,2-1-2 16,-2-1 5-16,8-2-2 0,-4-1 2 0,2-4 1 15,-1 1-1-15,-1 1-6 0,0 4 7 0,-3 0 1 16,-1 2-1-16,1-1 4 0,-4 5 6 0,-6 2-1 15,12 0 4-15,-12 0 0 0,10 5 0 0,-10-5 2 16,5 13 0-16,-2-4 0 0,1 0-6 0,-3 1 3 16,-1 0-2-16,1 4 3 0,-1-5-8 0,0 3-6 15,0-2-2-15,2-4-3 0,-2-6-4 0,0 15-4 16,0-15-1-16,2 9 4 0,-2-9-2 0,8 4 1 16,-8-4 5-16,0 0 1 0,0 0-3 0,22-4 6 15,-22 4-4-15,17-9 2 0,-5 0-3 0,2-1 7 16,0-1-5-16,0 2 11 0,3-2 6 0,-2 3-4 15,-5 3 11-15,2-1 2 0,-2 2 4 0,-4 2-5 16,-6 2 8-16,0 0 8 0,18 7-1 16,-11-1 6-16,-5 0-4 0,1 4 3 0,1 1-6 0,-3 4-6 15,1 2-4-15,-2-2-6 0,2-1-29 0,-4 1-25 16,4-4-21-16,-4 1-34 0,4-1-55 16,-1-2-46-16,2-1-64 0,-3-1-92 0,0-7-120 15,0 11-488-15,0-11-1038 0,0 0 460 0</inkml:trace>
  <inkml:trace contextRef="#ctx0" brushRef="#br0" timeOffset="5583.87">6916 2446 5 0,'-5'3'456'16,"5"-3"-5"-16,-1 3-1 0,1-3 9 0,-3 5 15 15,7 1-2-15,1-1-10 0,4 2-12 0,3-1-8 16,7 2-6-16,7 2-7 0,6 0-12 0,3-1-23 16,16 1-21-16,0-1-26 0,13 0-28 0,1-4-26 0,40-1-29 15,-4 4-22-15,5-1-27 0,0-4-20 16,4-2-49-16,-3 5-146 0,2 2 0 0,0-8 0 15,-2 4 0-15,-5 2 0 0,-2-1 0 0,-8 1 0 16,-29-2 0-16,3 1 0 0,-7 0 0 0,-4-1 0 0,-18-3 0 16,0 1 0-16,-9 0 0 0,-5 1 0 0,-3-2 0 15,-8 0 0-15,0 0 0 0,-2 0 0 16,-4 1 0-16,1-4 0 0,-2 4 0 0,1-1 0 16,-6-1 0-16,8 0 0 0,-8 0 0 0,0 0 0 15,9 0 0-15,-9 0 0 0,0 0 0 0,0 0 0 0,16-1 0 16,-11 3 0-16,-5-2 0 0,15 0-467 15,-7 0-275-15,-8 0-422 0,17-1-1261 0,-17 1 558 16</inkml:trace>
  <inkml:trace contextRef="#ctx0" brushRef="#br0" timeOffset="6584.2">5187 4268 460 0,'4'-9'511'0,"-3"3"-2"0,-1-1-19 0,-1 3-16 15,1-1-23-15,0 2-30 0,0 3-34 0,0 0-41 0,0 0-28 16,-22 15-11-16,8-1-9 0,1 11-16 15,-5 1-22-15,-1 6-9 0,1 1-20 0,-9 11-9 16,4 1-12-16,2 0-14 0,-5-1-19 0,7-11-12 16,2-2-3-16,0-1-5 0,1-1-5 0,0-4-11 15,7-8 3-15,-1-1-5 0,4-4-4 0,0-4-1 0,2-2-73 16,1 0-61-16,2-3 0 0,1-3 0 0,0 0 0 16,0 0 0-16,12-30 0 0,-2 14 0 0,1-9 0 15,5-6 0-15,-1 1 0 0,4-13 0 16,-1 0 0-16,4 1 0 0,-4-3 0 0,-2 2 0 15,-2 12 0-15,0 1 0 0,2 1 0 0,-3 8 0 0,-6 5 0 16,1 3 0-16,-1 5 0 0,0-1 0 0,-2 5 0 16,2 4 0-16,-1 0 0 0,4 7 0 0,-1 1 0 15,0 6 0-15,1 3 0 0,-2 3 0 16,2 3 0-16,4 6 0 0,-5 1 0 0,4 0 0 16,1 2 0-16,0-3 0 0,1 3 0 0,1-5 0 0,-2-1 0 15,1 0 0-15,0-4 0 0,-2 2 0 0,-3-5 0 16,-1-7 0-16,-1-1-24 0,-3-6-429 0,-1 2-45 15,-4-3-67-15,0-2-88 0,0-2-347 16,0 0-1083-16,0 0 479 0</inkml:trace>
  <inkml:trace contextRef="#ctx0" brushRef="#br0" timeOffset="6750.24">5096 4560 3573 0,'-10'1'141'0,"0"2"-49"0,3-3 32 15,7 0 72-15,-11 2 8 0,11-2-24 0,-8 1-34 16,8-1-7-16,0 0 8 0,0 0 11 15,0 0-7-15,0 0-10 0,32-2-12 0,-14-1-12 16,1 0-15-16,8-3-25 0,1-4-51 0,0-1-66 0,2-1-91 16,-1 6-109-16,-7-2-113 0,2 0-138 0,-6 1-274 15,-3-1-829-15,-2 1 367 0</inkml:trace>
  <inkml:trace contextRef="#ctx0" brushRef="#br0" timeOffset="7234.92">5178 3973 126 0,'-25'-12'425'16,"-1"1"-4"-16,1 0-13 0,-3 6-6 0,2-1-5 15,-1 3-10-15,-5 4-4 0,1 4-12 0,-2 1-7 16,2 5-16-16,4 2-18 0,-3 6-13 0,2 3-14 15,-7 14-14-15,7 4-5 0,0 3-13 0,1 1-24 16,9 7-2-16,-1-4-20 0,5 4-8 0,4 4-17 16,5 1-17-16,3 2-12 0,4-3-15 0,5-4-14 15,6 2-14-15,4-2-15 0,6-3-9 0,6-5-11 16,3 1-6-16,4-5-33 0,6-4-54 0,0-4 0 16,7-2 0-16,-1-5 0 0,-1-3 0 0,-11-6 0 15,19-1 0-15,-18-5 0 0,3-4 0 0,1-5 0 16,-2-1 0-16,0-5 0 0,-1-1 0 0,-2-2 0 15,-3-3 0-15,5-4 0 0,-4-2 0 0,5-10 0 16,-11 5 0-16,-2-2 0 0,2-2 0 0,4-12 0 16,-11 14 0-16,-1-7 0 0,-2 1 0 0,1-11 0 15,-6 7 0-15,-3 0 0 0,-2 1 0 0,-4-14 0 16,2 15 0-16,-7-3 0 0,-4-12 0 0,-6 1 0 16,-2 0 0-16,0 0 0 0,-5 2 0 0,-5 2 0 15,-4-4 0-15,0 4 0 0,-5-2 0 0,-3 3 0 16,-2 5 0-16,-2 2 0 0,7 14 0 0,-10-6 0 15,7 11 0-15,3 2 0 0,2 3 0 0,-1 3 0 16,-1 5 0-16,4 1 0 0,6 4 0 0,0 1-587 16,3 6-171-16,4 1-383 0,2 6-1237 0,3-3 547 15</inkml:trace>
  <inkml:trace contextRef="#ctx0" brushRef="#br0" timeOffset="7849.65">5565 4794 268 0,'4'-11'438'0,"-1"-1"-7"0,-1 2-6 0,2 2-20 15,-4 1 1-15,0 1-23 0,0 1-30 0,0 1-31 16,0 4-38-16,0 0-8 0,0 0-1 0,0 0-8 0,-3 27-7 15,3 1-9-15,-1 3-7 0,2 4 1 0,2 16-6 16,-3 5-8-16,0 3-6 0,0 28-15 0,4-3-5 16,-7-1-5-16,7 3-12 0,-4-2-5 15,1 2-18-15,2-6 1 0,-2-22-16 0,-2 22-8 0,1-23-8 16,1 0-10-16,3 2-28 0,-4-1-96 0,1-2 0 16,3-4 0-16,-5-3 0 0,3-15 0 0,1 2 0 15,1-2 0-15,-3-5 0 0,3-1 0 0,1-3 0 16,-2-9 0-16,-2-3 0 0,4-2 0 0,-4 0-247 15,3-5-146-15,-4 4-87 0,4-8-120 0,-5 1-479 16,1-3-1168-16,0 5 517 0</inkml:trace>
  <inkml:trace contextRef="#ctx0" brushRef="#br0" timeOffset="8466.98">5523 6578 236 0,'0'0'523'0,"0"0"8"16,0 0-11-16,0 0-25 0,0 0-29 0,-2 2-13 16,2 3-16-16,-2 6-18 0,1 1-9 0,4 5-16 15,-5 2-28-15,4 6-24 0,-2 4-33 0,2 3-16 16,1-1-23-16,-2 2-26 0,1 0-26 0,0 1-18 16,-1 1-18-16,-2-2-19 0,1 0-15 0,-2-2-16 15,2-3-9-15,-2-2-15 0,1-9-9 0,-1 0-6 16,1-5-76-16,1-2-17 0,0-2 0 0,-1-1 0 15,0-2 0-15,-1-1 0 0,2-4 0 0,0 0 0 16,0 0 0-16,-9-12 0 0,5 3 0 0,0-8 0 16,3-1 0-16,-1-8 0 0,-1-4 0 0,2-1 0 15,1-3 0-15,1-15 0 0,4-2 0 0,-2 5 0 16,1-6 0-16,3 4 0 0,2 13 0 0,1 2 0 16,2 5 0-16,0 2 0 0,-1 1 0 0,3 4 0 15,0 7 0-15,-1 3 0 0,2 1 0 0,-2 4 0 16,-1 1 0-16,-1 5 0 0,2 1 0 0,-3 3 0 15,0 2 0-15,-2 2 0 0,1 5 0 0,-3 2 0 16,-3 2 0-16,-3 1 0 0,-2 7 0 0,1-5 0 0,-5 6 0 16,1-7 0-16,-2 5 0 0,1-6 0 15,0-1 0-15,-2 1 0 0,2-7 0 0,2 0 0 16,0-1 0-16,0-2 0 0,1-2 0 0,2-1 0 16,1-1 0-16,0-1 0 0,0-3 0 0,8 4 0 0,0-3 0 15,2-2 0-15,1-1 0 0,6-1 0 0,-3 1 0 16,4-2 0-16,2 2 0 0,2 0 0 0,-4 4 0 15,1-2 0-15,-1-2 0 0,-1 5 0 0,-3 2 0 16,-4 2 0-16,3 3 0 0,-2 3 0 0,-3-2 0 16,-3 0 0-16,-2 2 0 0,-2 2 0 0,-2 1 0 15,-3 2 0-15,-1 0 0 0,-1-1 0 0,-5 0 0 16,-1 0 0-16,2-2 0 0,-5 0 0 0,2 0 0 16,-2-2 0-16,-2 2 0 0,2-6 0 0,-1 2 0 15,0-3 0-15,-1-2 0 0,5-2 0 0,0 0-58 16,-1-2-64-16,0-3-39 0,3 0-66 0,-1-3-55 15,3-3-96-15,-1-3-79 0,0-7-86 0,-1-1-452 16,6-1-1075-16,0-6 475 0</inkml:trace>
  <inkml:trace contextRef="#ctx0" brushRef="#br0" timeOffset="8917.04">5785 6316 302 0,'-16'-12'440'0,"-4"5"-21"0,-7-1 3 16,1 3-4-16,-3 3-6 0,-1 4-9 0,-1 4-11 16,3 0-8-16,-1 2-15 0,-1 4-8 0,0 1-13 15,2 7-23-15,-2 1-13 0,2 3-17 0,-7 11-12 16,4 1-11-16,1 2-18 0,6 2-18 0,-1 1-5 16,9-9-13-16,3 13-12 0,2 1-11 0,3 0-13 15,8 4-8-15,0-4-11 0,8 1-13 0,-1-12-125 16,3 12-25-16,8-5 0 0,2 1 0 0,-1-12 0 15,9 7 0-15,-4-10 0 0,12 5 0 0,-13-8 0 16,5-4 0-16,3-2 0 0,-3 0 0 0,4-5 0 16,-1 1 0-16,0-3 0 0,3-1 0 0,-5-2 0 15,2-2 0-15,-2 0 0 0,-1-2 0 0,0-2 0 0,-6 0 0 16,6-5 0-16,-6 0 0 0,5-3 0 16,-6 2 0-16,6-7 0 0,-6 1 0 0,4-3 0 15,2-3 0-15,-3-3 0 0,2-1 0 0,-2-2 0 16,-6-4 0-16,4-1 0 0,-4-3 0 0,-2-2 0 0,-4-2 0 15,2-14 0-15,-6 13 0 0,-3-18 0 0,-5 1 0 16,1-3 0-16,-2-2 0 0,-7-1 0 16,0 3 0-16,-1 0 0 0,-3-1 0 0,-5 1 0 15,-1 4 0-15,-1 3 0 0,-4 3 0 0,-4 1 0 0,5 14 0 16,-1 0 0-16,-12-9 0 0,3 2 0 0,-8 6 0 16,8 7 0-16,-10-6-142 0,4-1-511 15,11 9-580-15,5-2-1336 0,3-2 591 0</inkml:trace>
  <inkml:trace contextRef="#ctx0" brushRef="#br0" timeOffset="9584.12">5729 4875 221 0,'1'-5'389'0,"0"-1"-2"16,2-2-2-16,0 2-33 0,-2 1 12 0,3-3-6 16,-3 3-6-16,3 0-10 0,-2-1-26 0,1 5-12 15,1-2-25-15,-2 0-19 0,3 1-16 0,-5 2-4 16,14 4-5-16,-5 0-4 0,4 3-20 0,5 4-9 15,-1 1 12-15,7 5-13 0,1 4-7 0,2-1-2 16,12 10-11-16,0 2-7 0,2 3-4 0,4 0-16 16,1 0-5-16,3 3-6 0,19 16-14 0,-1 3-10 15,-20-15-9-15,21 23-4 0,5-3-11 0,-8 1-10 16,3 1-5-16,2 1-57 0,3-2-23 0,-4-1 0 16,5 2 0-16,-3-7 0 0,-1 1 0 0,-21-20 0 15,23 19 0-15,-25-19 0 0,3 3 0 0,-3-1 0 16,1-5 0-16,-9 0 0 0,1-4 0 0,-13-6 0 15,-3-1 0-15,2-3 0 0,-6-2 0 0,-6-4 0 16,0-2 0-16,-2-1 0 0,-3-4 0 0,-2 0 0 0,0-3 0 16,-2 1 0-16,0-2 0 0,-1 1 0 15,2-3 0-15,0 2 0 0,-3-2 0 0,5-1 0 16,-1 0 0-16,-7-1 0 0,16-2 0 0,-9 1 0 16,1 0 0-16,2 0 0 0,-1-2 0 0,2 2 0 0,-1-1 0 15,1 1 0-15,-4-2 0 0,-1 2 0 0,0-1 0 16,-1 1-223-16,-5 1-326 0,8-3-187 15,-8-1-379-15,0 4-1205 0,0 0 533 0</inkml:trace>
  <inkml:trace contextRef="#ctx0" brushRef="#br0" timeOffset="10383.99">8002 6221 134 0,'8'0'396'0,"-8"0"-6"0,0 0-17 0,0 0-28 16,0 0-15-16,4 4-20 0,-4-2-5 0,0 3-15 15,1-1-17-15,-1 2-25 0,3-1-10 0,-3 2-21 16,1 1-9-16,2-3-19 0,-3 1-9 0,0 0-16 16,2-1-10-16,-4 2-10 0,4-3-13 0,-2 1-9 0,4-1-9 15,-3 0-5-15,-1-2-5 0,0-2 1 16,4 4 3-16,-4-4 10 0,4 1 4 0,-4-1-5 15,0 0-3-15,4-7-6 0,0 2 3 0,-3 0-5 16,0-1 1-16,-1-2 5 0,0-1-7 0,-1-2-6 0,-3 2-13 16,0 0-1-16,2 5-5 0,-5-6-4 15,0 3-6-15,-2 2-12 0,-3 3-2 0,-2 1-4 16,-4 3 0-16,0 3-1 0,0 3-12 0,-7 6 3 16,3 4 0-16,3 3 1 0,1 4 1 0,1 1 0 0,5-2 3 15,5 3 6-15,2-1-4 0,0-3 3 0,8-2-3 16,-1 3 2-16,3-4 0 0,5-2-7 0,1-2-28 15,3-1-15-15,4 3 0 0,3-2 0 16,0-5 0-16,3-2 0 0,-3-2 0 0,-1-2 0 0,3-3 0 16,-4 1-95-16,3-4-55 0,-4 1-61 0,-2-4-73 15,2-2-79-15,-6 0-94 0,1-2-107 0,-6-2-448 16,1 1-1095-16,2-4 485 0</inkml:trace>
  <inkml:trace contextRef="#ctx0" brushRef="#br0" timeOffset="10883.92">8172 6075 2 0,'-15'-14'385'0,"-2"4"5"0,1 0 11 0,-2 3-5 16,0 0-9-16,-1 3-7 0,-4 2-2 0,1 2-9 16,-5 3-11-16,-1 1-9 0,-3 7-8 0,3 1-4 15,-1 5-12-15,-3 2-12 0,-4 12-15 0,8-6-3 16,-8 10-15-16,1 0-14 0,6 4-23 0,4 2-5 15,1 0-9-15,8-8-19 0,0 11-9 0,2-10-18 16,2-1-14-16,4 3-8 0,6-2-11 0,-1 2-13 16,3-2-117-16,4 0-20 0,0-1 0 0,1-2 0 15,7 3 0-15,2-7 0 0,1 3 0 0,3-3 0 16,2-4 0-16,1 2 0 0,6-6 0 0,-1-3 0 16,5-1 0-16,1-1 0 0,0-1 0 0,3-8 0 15,0 5 0-15,1-4 0 0,-2-1 0 0,0-5 0 16,2 0 0-16,-2-1 0 0,-1-3 0 0,-1-2 0 15,-2 1 0-15,3-2 0 0,-5-1 0 0,0-2 0 16,-1 0 0-16,2-3 0 0,-3 2 0 0,-6-8 0 16,3 3 0-16,-1 1 0 0,-9 1 0 0,6-5 0 15,-6 3 0-15,2-6 0 0,-2-1 0 0,-5-2 0 16,0-1 0-16,-2-1 0 0,0-1 0 0,-7-3 0 16,1 1 0-16,-4-4 0 0,-4 0 0 0,-1-1 0 15,-2-11 0-15,-1 12 0 0,-2-1 0 0,-5-6 0 0,1 14 0 16,-1-5 0-16,-3 3 0 0,-3-1 0 0,-7-4 0 15,5 12 0-15,-2 1 0 0,-1 4 0 16,-2 2 0-16,-4 5 0 0,2 3 0 0,-6 4 0 16,-8 4 0-16,9-1 0 0,-1 3-383 0,1 3-348 0,-12 2-449 15,14-2-1278-15,5 1 565 0</inkml:trace>
  <inkml:trace contextRef="#ctx0" brushRef="#br0" timeOffset="11516.34">6453 6715 216 0,'0'0'409'15,"-11"0"-13"-15,5 0 9 0,-1 0-10 0,-2-2-10 16,9 2-1-16,-14-3-11 0,6 4-8 0,2-1-9 15,0 2-14-15,1 0-13 0,5-2-17 0,0 0-15 16,0 0-16-16,-12 0-15 0,12 0-17 0,0 0-15 16,0 0-1-16,0 0 14 0,0 0 4 0,19 3-10 15,-1-1-17-15,5-1-9 0,5 0-10 0,4-1-13 16,21-1-12-16,2 0-22 0,6-1-107 0,2 0-51 16,2-3 0-16,2 3 0 0,1 0 0 0,-4-2 0 15,-1 1 0-15,-2 3 0 0,-5-3 0 0,2 3 0 16,-7 1 0-16,-9-4 0 0,-5 5 0 0,-1-4 0 15,-4 4 0-15,-4-2 0 0,-6-2 0 0,-4 5 0 16,-4-4 0-16,-3-1 0 0,-2 2 0 0,0-1 0 0,-4 0 0 16,-1 0 0-16,-4 1 0 0,9-4 0 0,-8 1 0 15,-1-1-586-15,0-1-166 0,0-1-391 16,-1-1-1237-16,-2-3 548 0</inkml:trace>
  <inkml:trace contextRef="#ctx0" brushRef="#br0" timeOffset="12500.02">5943 4316 61 0,'-7'-2'172'0,"4"-1"-5"15,-3 2 5-15,1 0-1 0,0-1 2 0,5 2-3 16,-9-4 8-16,4 3 5 0,-2-1 0 0,2 1 3 15,-1 0-4-15,-2 0-1 0,3 0 1 0,-4-2-6 16,9 3 7-16,-9-1-6 0,9 1 6 0,-9-1-7 16,9 1-6-16,-8-1-2 0,8 1-7 0,-6 0-3 15,6 0-6-15,0 0-10 0,-5-1-2 0,5 1-9 0,0 0-8 16,0 0-2-16,0 0-12 0,0 0-4 16,0 0 1-16,0 0 13 0,0 0 5 0,0 0 0 15,31 3-6-15,-11 0-1 0,11-3 0 0,3 1-4 16,6-2-7-16,17-1-1 0,6 1-7 0,29 0-7 15,-27 1-8-15,32-1-2 0,4 0-13 0,1 1-1 16,6-1-5-16,2-1-7 0,-2 6-7 0,0-3-3 16,-1 3-3-16,-3-2-11 0,-5 0-3 0,2 1 1 15,-4-5-1-15,-30 4-1 0,-2-2-3 0,-2-2-1 16,-6 1-7-16,-4 0 5 0,-16-2-2 0,-7-1 1 16,-10 2 18-16,-1-2 52 0,-8 1 4 0,1-1-11 15,-7-2 2-15,-1 0-14 0,-2 0-6 0,-6-1-9 16,0-1-4-16,-1 0-9 0,-2 1-6 0,-1 1-11 15,3 0-27-15,1 2-31 0,0 1-37 0,0-1-56 16,-1 0-71-16,5 4-72 0,0-3-61 0,0 3-51 16,0 0-60-16,12-1-78 0,-12 1-395 0,15-3-987 0,-3 3 437 15</inkml:trace>
  <inkml:trace contextRef="#ctx0" brushRef="#br0" timeOffset="12816.59">8261 3921 236 0,'-3'-4'367'0,"2"-6"4"0,1 4-3 15,0 3-10-15,-3-2-14 0,6 1-23 0,-3 4-30 16,0-6-31-16,0 6-31 0,0 0-7 0,0 0-3 16,0 0-10-16,0 17-19 0,1-7-11 0,2 3-4 15,-2 2-4-15,-1 3-2 0,1 1-14 0,0 8-8 16,1 3-10-16,-1-2-7 0,3 3-7 0,-8-1-9 15,4-1-10-15,0 3-10 0,0-2-4 0,4-3-10 16,-4 0-6-16,0 0-4 0,1-2-10 0,0-4-8 16,0-4-3-16,-1 1-7 0,2-6-2 0,-1 4-4 15,-1-6-2-15,0-1-2 0,0 0-5 0,1-3-19 0,-1-1-6 16,2 0-12-16,-2-3-8 0,0-2-28 16,1 4-34-16,-1-4-41 0,0 0-49 0,0-13-45 15,0 5-38-15,0 1-41 0,0-5-34 0,-1 0-34 16,1-3-33-16,-2-4-287 0,0-2-737 0,2-6 326 15</inkml:trace>
  <inkml:trace contextRef="#ctx0" brushRef="#br0" timeOffset="13116.55">8248 4118 64 0,'-9'-25'160'0,"-1"8"21"0,2 3 13 0,-1 0 19 15,-1 3 25-15,0 2 10 0,-1-4 13 0,1 6 8 16,4-1 14-16,-1 4-6 0,2 0-2 0,0 1-20 16,0-1-20-16,1 1-16 0,2 1-27 0,2 2-14 15,0 0-8-15,0 0 0 0,0 0-10 0,16 11-9 16,-6-5-10-16,2 1-11 0,3 3-8 0,8 6-12 15,3-2-9-15,-3 1-11 0,2 2-8 0,1 1-9 16,-2 1-5-16,-3-1-6 0,0 1-6 0,1-1-5 16,-5 3-8-16,-3-5 2 0,-5 2-5 0,0-2-5 15,-2 0-2-15,1 1 0 0,-3 1 1 0,-1-2 4 16,0 1 0-16,-2-1 0 0,-3 1-1 0,2-5 2 16,-1 0 4-16,-1-1 1 0,0 0 0 0,-3-2 0 15,0 1-2-15,-1-1-3 0,1-1-3 0,-6-3-2 16,1 2-7-16,0 1-1 0,-5-1-2 0,1-1-13 15,-6 0-22-15,4 0-28 0,-2-5-36 0,-2 1-48 16,5 1-54-16,1-1-57 0,0 1-63 0,3 1-74 16,2-4-89-16,8 0-301 0,-11-5-822 0,11 5 364 15</inkml:trace>
  <inkml:trace contextRef="#ctx0" brushRef="#br0" timeOffset="13633.31">8208 3742 74 0,'-23'-11'321'0,"1"2"-11"0,2 2-20 16,-4-1-19-16,3 5-9 0,0 2-5 0,1 1-3 15,0 1-16-15,-7 7-24 0,0 2-2 0,3 5 3 16,2 0-13-16,2 3 1 0,-2 6-11 0,5 2-7 15,0 2-5-15,2 1-6 0,1 0-6 0,3 0-4 16,2 6-7-16,0-5-7 0,4 5-6 0,4 3-11 16,-2-2-6-16,8 8-3 0,2-9-5 0,3 0-7 15,3-1-6-15,6 7-8 0,-1-7-13 0,2-5-4 16,9 8-7-16,-2-11-4 0,1 0-8 0,3-2-6 16,1-4-6-16,10 6-4 0,-10-10-3 0,4-4-5 15,2-3-2-15,2-2-2 0,-3-1-2 0,1-5 0 16,-1-4-8-16,-1 0 0 0,0-3-3 0,-3-1 4 15,-1 0 4-15,1-6 11 0,-3-2 18 0,-2-3 10 16,0-4 3-16,-3 1-1 0,1-5 6 0,-4 2 0 16,0-4 2-16,-3-4 1 0,-5 0-5 0,4-14 0 15,-7 2-8-15,-2 0-11 0,-6-6-10 0,-3 4-1 16,-2-1-4-16,-4 12-1 0,-3-11-2 0,-4 2-9 16,6 13 0-16,-8-2-3 0,-1 1 2 0,-1 3 7 15,-2 1-14-15,-1 2-11 0,-3 2 10 0,-2 1-4 16,1 5-12-16,-3 1 3 0,-2 4-8 0,2 1 0 15,-2 6-17-15,-1 1-25 0,-3 4-25 0,4 3-31 16,1 3-42-16,8 1-44 0,-5 3-63 0,4-1-54 16,6 5-42-16,1-1-50 0,-3 10-53 0,7 2-57 15,4 1-331-15,2 2-905 0,0-2 401 0</inkml:trace>
  <inkml:trace contextRef="#ctx0" brushRef="#br0" timeOffset="14066.68">8464 4871 2383 0,'1'-14'178'16,"-2"-1"0"-16,2-2 56 0,-2 6 26 0,1-2 12 0,-3-2-2 15,3-1-12-15,-1 5-6 0,1 1-6 16,-4 0 17-16,3 3 12 0,1-1 0 0,-4 4-7 16,4-1-21-16,0 0-16 0,0 5-25 0,0 0-12 15,0 0-4-15,-9 10-12 0,5 1-8 0,-2 5-8 0,-2 8-3 16,-1 6-14-16,1 0-12 0,2 5-7 16,-4 10 2-16,0 1-7 0,2 6-14 0,4-1-25 15,-5 1-82-15,8 7 0 0,1-2 0 0,-4 4 0 16,2 19 0-16,2-27 0 0,2 3 0 0,-2 2 0 0,0-2 0 15,0 0 0-15,4-1 0 0,-4-5 0 0,0 0 0 16,-3-1 0-16,3-15 0 0,0 4 0 0,-1-2 0 16,1-3 0-16,-2-2 0 0,-2 1 0 15,2-5 0-15,1 0 0 0,0-8 0 0,1-2 0 0,0-6 0 16,-1-1 0-16,2 1 0 0,-1-5 0 0,-1-1 0 16,1-1 0-16,0-4 0 0,1 6 0 0,-1-6 0 15,0 0 0-15,0 0 0 0,0 0-124 0,-1-17-262 16,-2 8-94-16,0 2-114 0,-2-3-508 0,2 1-1192 15,3-1 527-15</inkml:trace>
  <inkml:trace contextRef="#ctx0" brushRef="#br0" timeOffset="15833.38">8924 4080 215 0,'-9'5'319'0,"3"2"-6"16,-1-3-10-16,-2 3-6 0,5 0-4 0,-3-3-4 15,3 2-2-15,-1-3-10 0,2 2-15 0,-1-2-15 16,0 0-12-16,4-3-5 0,-1 7 9 0,1-3-3 0,1 0-7 16,3 0-2-16,4 1-5 0,6 0-7 15,4-3-16-15,14 1-7 0,5-1-17 0,17-4-6 0,8 0-14 16,29-5-11-16,1-4-7 0,4 2-14 15,1-1-6-15,4 1-7 0,-1 0-8 0,1 0 4 16,-3 0-3-16,3 3-13 0,-4 0-3 0,-5 2-14 0,-27 3-5 16,-2-1-5-16,-2 1-3 0,-10 1-9 15,-15 0-6-15,-3 1-4 0,-6 0-2 0,-9-1-8 0,-4 0-4 16,-4-1 4-16,-2 2-6 0,0-1-2 16,-2 0-1-16,-6 0-12 0,9 0-27 0,-4 0-34 15,0 2-38-15,4-1-54 0,-1 2-67 0,2-2-60 16,4 1-75-16,4 0-72 0,2-1-74 0,2-3-429 15,11 1-997-15,5-2 440 0</inkml:trace>
  <inkml:trace contextRef="#ctx0" brushRef="#br0" timeOffset="16283.9">11764 4021 120 0,'0'0'462'0,"-2"-7"19"0,2 5 29 15,-2-3-3-15,-2 1-8 0,1 0-11 0,3 4-19 16,-1-3-29-16,-4 2-35 0,5 1-43 0,-5-3-31 16,5 3-11-16,-4 8-7 0,4 5-9 0,-1 2-21 15,-3 8-15-15,3 4-14 0,1 0-17 0,1 3-19 0,-2 0-17 16,-2 4-20-16,3-3-16 0,0-1-17 16,0 1-12-16,0-2-47 0,-4-3-89 0,8-2 0 15,-4-5 0-15,0-1 0 0,0-1 0 0,3-5 0 16,-2-1 0-16,-1-5 0 0,1 2 0 0,-1-3 0 15,0-1 0-15,0-4 0 0,0 0 0 0,0 0 0 16,0 0 0-16,3-18 0 0,-6 8 0 0,-2-3 0 16,5-4 0-16,-1-1 0 0,-2-2 0 0,1-6 0 15,-2-4 0-15,-4 1 0 0,6-3-15 0,-2 0 4 16,0 1 8-16,-1-1 16 0,2 0 3 0,-1 4-16 16,-1 1 0-16,4 9 0 0,-3-2 0 0,3 4 0 0,-2 3 0 15,6 1 0-15,-2 1 0 0,-1 3 0 16,3 1 0-16,-3 0 0 0,1-1 0 0,4 3 0 15,0-1 0-15,-1 1 0 0,1 1 0 0,4-1 0 16,5 1 0-16,3-1 0 0,1 2 0 0,-3 1 0 0,5 0 0 16,0 1 0-16,0 0 0 0,-1-2 0 15,0 3 0-15,2-1 0 0,-3 0 0 0,-3 2-68 0,2-1-236 16,-4 1-45-16,0-1-48 0,-1 1-33 16,-3 2-36-16,-1 1-48 0,-5 0-431 0,-3 1-1022 15,-1 0 453-15</inkml:trace>
  <inkml:trace contextRef="#ctx0" brushRef="#br0" timeOffset="16467.32">11805 4106 166 0,'-15'11'240'0,"0"1"-5"0,2-2-1 0,3-3 11 16,1 0 10-16,4-2 8 0,-1 1-10 0,2-3-2 15,1 0 25-15,3 2 20 0,-1 1 0 0,1-6 4 16,4 3-5-16,0 0-14 0,1-2-10 0,1-1-20 0,5-1-21 16,1-2-25-16,0 2-18 0,5-1-21 0,4-1-29 15,-2-3-46-15,0 2-35 0,2 0-43 16,-5-3-49-16,2 2-60 0,0 0-51 0,-5 1-47 15,-3 2-45-15,2 0-48 0,-5 1-43 0,0 1-21 16,-7 0-285-16,0 0-688 0,2 5 304 0</inkml:trace>
  <inkml:trace contextRef="#ctx0" brushRef="#br0" timeOffset="16666.72">11835 4262 21 0,'-20'18'177'0,"3"-5"10"0,4 3 16 0,-1-1 18 16,0-1 12-16,3 0 14 0,-1 2 10 0,3-3-1 15,3-3 2-15,2 1 13 0,3-2 1 0,2-2 16 16,3 3 5-16,1-2-6 0,0-1 0 0,4-1-10 15,0 1-20-15,4-3-19 0,-2 0-18 0,6-1-24 16,2-2-18-16,3-1-20 0,-2-1-17 0,2 0-12 16,6 0-13-16,-9 2-27 0,3-3-28 0,-3-2-28 15,-1 1-32-15,-5 1-28 0,-1-3-43 0,0 2-51 16,-2 1-56-16,0-2-46 0,-3 3-49 0,-3 1-61 16,2-4-76-16,-5 0-295 0,2 2-761 0,-3 2 336 15</inkml:trace>
  <inkml:trace contextRef="#ctx0" brushRef="#br0" timeOffset="17216.79">11962 3686 308 0,'-26'-18'388'0,"-5"6"-3"0,3 0-6 0,-6 4-14 16,-1-1-13-16,1 5-8 0,1-1-19 0,-2 3-15 16,3 6-9-16,-2 2-14 0,0 1-18 0,4 5-11 15,-1 2-11-15,-1 1-15 0,-1 7-17 0,-2 13-5 16,3 1-12-16,0 2-8 0,5 2-7 0,3-1-9 16,9-4-5-16,1 12-2 0,1 0-6 0,7-2-8 15,3 1-2-15,6 0-5 0,3-11-12 0,3 12-8 16,5-2-7-16,1-12-16 0,6 12-2 0,3-2-4 15,2 0-1-15,3-1-17 0,2 2-9 0,-2-6-7 16,4-2-6-16,-7-10 0 0,-1-1-4 0,15 7-9 16,-10-12-5-16,4-2 3 0,-2-1-7 0,3-3-26 15,-1-4-9-15,1-2 0 0,-2-3 0 0,1-3 0 16,-2 0 0-16,0-5 0 0,1 0 0 0,1-3 0 16,-1-4 0-16,0 1 0 0,-1-6 0 0,0 1 0 15,-1-3 0-15,-2-4 0 0,-1-1 0 0,0-3 0 16,6-13 0-16,-8 0 0 0,-8 7 0 0,5-13 0 0,-6 10 0 15,-7-12 0-15,3-2 0 0,-2-2 0 16,-3 0 0-16,-5 1 0 0,-2-1 0 0,-4 3 0 16,-1 11 0-16,1 0 0 0,-6 1 0 0,-1 3 0 15,-3-2 0-15,-4 3 0 0,-1-1 0 0,-10-6 0 16,1 12 0-16,-2 2 0 0,-3 2 0 0,-10-9 0 0,-3 7 0 16,-4 1 0-16,1 5 0 0,11 7 0 15,-17-1 0-15,16 8 0 0,-3 0 0 0,-9 1 0 16,13 2 0-16,0 6 0 0,4 0 0 0,1 2 0 15,2 3 0-15,7 4-426 0,0 4-101 0,4-1-67 16,1 4-514-16,8-6-1199 0,5 3 530 0</inkml:trace>
  <inkml:trace contextRef="#ctx0" brushRef="#br0" timeOffset="17665.93">12019 4679 3295 0,'-2'-12'157'0,"0"0"-36"15,0 1 5-15,0 1 60 0,2 1 59 0,-2 3 6 16,2 1-2-16,-1 0-34 0,-1 1-29 0,2 0-13 0,0 4-13 16,0 0 15-16,0 0 15 0,0 0 2 15,-1 19 14-15,0-6-1 0,1 13-2 0,-4 3 5 0,0 5-4 16,0 13-8-16,2 2-6 0,-5-1-3 16,4 6-18-16,-1-1 3 0,1 2-6 0,-1 1-7 0,-2 24-154 15,5-23-5-15,1 1 0 0,-2-1 0 0,2 2 0 16,0-4 0-16,-1 6 0 0,-1-4 0 15,3 2 0-15,0-4 0 0,-1-4 0 0,-1-1 0 0,1-2 0 16,0-2 0-16,1-13 0 0,-2 0 0 0,0-3 0 16,-2 1 0-16,3-2 0 0,0-5 0 0,0-4 0 15,0-3 0-15,0-5 0 0,0-4 0 0,-1 1 0 16,2-2 0-16,-1-3 0 0,-1 2 0 16,1-6-155-16,0 0-485 0,0 0-593 0,0 0-1336 0,0 0 591 15</inkml:trace>
  <inkml:trace contextRef="#ctx0" brushRef="#br0" timeOffset="18316.25">12218 6572 265 0,'0'0'549'0,"-1"-5"9"0,1 5-8 0,0 0-26 16,-1-3-48-16,1 3-26 0,0 0-21 0,0 0-11 15,-1 16-3-15,2-5-11 0,-2 0-17 0,2 8-17 16,-1 0-10-16,-1 1-22 0,-1 6-23 0,1 3-16 15,-1-1-26-15,0 0-20 0,0 1-30 0,1 1-20 16,-3-5-71-16,1 4-132 0,2-10 0 0,-2 0 0 16,1 1 0-16,-2-5 0 0,1 0 0 0,1-3 0 15,-2-3 0-15,1 2 0 0,2-5 0 0,-1 0 0 16,-1-1 0-16,3-2 0 0,0-3 0 0,0 0 0 16,-10-10 0-16,6 0 0 0,-1-6 0 0,0-1 0 15,0-11 0-15,1-1 0 0,0-1 0 0,0-6 0 16,0-10 0-16,0 0 0 0,4 0 0 0,3 11 0 15,-2 2 0-15,2-1 0 0,-1 5 0 0,5 0 0 16,-3 10 0-16,1 1 0 0,2 1 0 0,-3 5 0 16,3 1 0-16,2 1 0 0,3-1 0 0,-2 4 0 15,7-2 0-15,1 4 0 0,1 1 0 0,0 1 0 0,10-4 0 16,-8 6 0-16,7-1 0 0,-5 2 0 16,-6 0 0-16,5 0-53 0,-2 0-160 0,-3 3-65 15,-1-4-71-15,-5 3-71 0,-1 1-73 0,1-2-78 0,-6 1-398 16,-1 2-1050-16,-4-4 464 0</inkml:trace>
  <inkml:trace contextRef="#ctx0" brushRef="#br0" timeOffset="18500.96">12258 6703 57 0,'-4'6'370'0,"0"0"3"16,2-3 18-16,1 4 6 0,1-1 2 15,0-2-5-15,1 1-8 0,3 1-8 0,2-3-15 16,3 1-20-16,1 1-27 0,-1-4-24 0,4 0-32 0,-2 0-19 15,5-1-27-15,-1-1-22 0,2-1-40 0,1 0-46 16,-2-1-50-16,-2 0-57 0,-1 1-64 0,0-1-70 16,-2-1-59-16,0 2-63 0,-3-1-64 0,2 1-63 15,-5-1-337-15,0 1-781 0,0-2 347 16</inkml:trace>
  <inkml:trace contextRef="#ctx0" brushRef="#br0" timeOffset="19016.32">12369 6142 321 0,'-28'-12'372'0,"-3"0"2"16,-2 8 8-16,-1 2 7 0,-3 3 3 16,0 3 0-16,-3 8-6 0,-11 6-11 0,4 0-9 0,-2 6-13 15,4 5-9-15,3 0-15 0,1 6-7 0,4 4 1 16,1 3-22-16,2 2-11 0,7 3-12 0,3 3-15 15,3-2-14-15,6 2-17 0,1 1-9 0,1 3-13 16,7 2-7-16,2-5-11 0,5 2-9 0,6 0-36 16,0-2-147-16,7-1 0 0,4-1 0 0,1-4 0 15,7-4 0-15,-4-9 0 0,10 4 0 0,-6-9 0 16,10 5 0-16,-5-9 0 0,1-2 0 0,1-2 0 16,3-2 0-16,12 3 0 0,-13-9 0 0,2 0 0 15,1-4 0-15,-2-2 0 0,2-3 0 0,-2-2 0 16,0-2 0-16,1-2 0 0,-4-2 0 0,2-1 0 15,-3-3 0-15,1-3 0 0,0 1 0 0,0-1 0 16,-2-5 0-16,1 0 0 0,-2 0 0 0,-2-1 0 16,-2-3 0-16,-1 0 0 0,-3-5 0 0,-1 3 0 15,-2-5 0-15,-2-1 0 0,-2-1 0 0,-2 0 0 16,0-16 0-16,-3-1 0 0,-7 12 0 0,2-12 0 16,-7 0 0-16,-1-3 0 0,-4 2 0 0,-4-1 0 15,-2 2 0-15,-5-2 0 0,-2 2 0 0,-3 2 0 16,-5 4 0-16,-3 4 0 0,-5 3 0 0,0 2 0 15,4 11 0-15,-14-3 0 0,0 4 0 0,8 6 0 16,-9 1 0-16,8 3 0 0,1 2 0 0,2 2 0 0,3 5 0 16,2 1 0-16,8-1 0 0,4 2 0 15,0-1-546-15,10-1-129 0,-4 1-487 0,11 1-1258 16,-2-4 556-16</inkml:trace>
  <inkml:trace contextRef="#ctx0" brushRef="#br0" timeOffset="20182.91">12834 6939 2883 0,'0'0'258'0,"0"-5"-71"16,0 5-36-16,3-5 40 0,-3 5 36 0,0-3 23 16,0 3 4-16,3-5-8 0,-3 5-16 0,2-2 9 15,-2 2 1-15,5-5-2 0,0 4 7 0,4-1-5 16,3-1 4-16,7 3-9 0,2-1 1 0,13 0-6 16,4 2-14-16,15-2-16 0,2-1-15 0,3 2-14 0,4-2-19 15,-3 4-11-15,6 0-39 0,0-6-102 0,-5 1 0 16,0 3 0-16,-4 0 0 0,-1 2 0 0,-2-4 0 15,-16 1 0-15,-2 1 0 0,-1 1 0 16,-4-1 0-16,-2 2 0 0,-7-1 0 0,-2-1 0 0,1 0 0 16,-7 0 0-16,-2 0 0 0,0 0 0 0,-1 0 0 15,-1 0 0-15,3 0 0 0,-3 0 0 0,-2 0 0 16,5 0 0-16,-2-1 0 0,0-1 0 0,3-1 0 16,5 3 0-16,1-1 0 0,-1-3 0 0,-1 2 0 15,6-2-366-15,-2 3-212 0,5 0-98 0,1-5-420 16,0 0-1186-16,2 2 525 0</inkml:trace>
  <inkml:trace contextRef="#ctx0" brushRef="#br0" timeOffset="20799.66">15079 6615 76 0,'-8'-12'481'0,"-1"2"21"15,-4-2 11-15,-1 1-9 0,-1 0-18 0,-4 2-22 16,3 2-21-16,-3 0-27 0,0 2-24 0,1 0-24 16,-1 6-29-16,2-1-18 0,-6 4-19 0,3 4-20 15,-6 2-14-15,5 5-25 0,-1 5-18 0,0-2-14 16,0 5-15-16,3 2-17 0,0 1-15 0,2 3-13 0,4 4-8 16,3 0-11-16,5-1-11 0,1-1-16 15,4 0-4-15,3-1-38 0,2-4-63 0,4-1 0 16,3-2 0-16,3-2 0 0,0-6 0 0,-1-2 0 15,7-2 0-15,3 1 0 0,-6-3 0 0,5-6 0 0,-1 1 0 16,-3-3 0-16,3-1 0 0,-3-4 0 0,0 1 0 16,0-5 0-16,-1 0 0 0,-4 0 0 15,0-2-108-15,-1-2-47 0,-8 2-14 0,1-1-13 0,0-8-10 16,-6 3-5-16,-3-2 2 0,-2 0 7 0,-3 4 19 16,-2-1 12-16,-3-1 21 0,-2 3 13 0,2 4 28 15,-6 0 35-15,4-1 29 0,-2 3 24 0,-1 1 25 16,5 5 17-16,2-1 17 0,2 2 11 0,0-1 1 15,3 3 12-15,0-1 9 0,1 1 10 16,5 3 8-16,0 0 19 0,4 2-15 0,3 0 3 0,0 1-10 16,5 1 8-16,3 0-12 0,2-3 21 0,-5-2-11 15,6 1 4-15,-1-1-6 0,1-2 6 0,-4 0 10 16,0-2 8-16,-4-2 7 0,3 2-135 16,-5-1 0-16,-2 1 0 0,2-1 0 0,-2 1 0 0,-1-1 0 15,-5 1 0-15,5-1 0 0,-5 1 0 0,0 0 0 16,0 0 0-16,0 0 0 0,5 4 0 0,-7 2 0 15,-1 4 0-15,-1 2 0 0,2 3 0 0,1 3 0 16,-1 0 0-16,1 2 0 0,0 4 0 0,1 1 0 16,-3-1 0-16,6-5 0 0,-3 0 0 0,2 2 0 15,-2-3 0-15,3 0 0 0,-2 1 0 0,2-2 0 16,-2 0 0-16,2-5 0 0,-2-2 0 0,0 0 0 16,-2-1 0-16,1-2 0 0,0-1-441 0,-1-2-188 15,1-1-559-15,0-3-1285 0,0 0 570 0</inkml:trace>
  <inkml:trace contextRef="#ctx0" brushRef="#br0" timeOffset="21332.87">15129 6427 2714 0,'-11'-25'150'15,"-4"2"-28"-15,0 3-14 0,-3 1 30 0,1 1 14 16,-3-1 6-16,-3 1-2 0,2 2-7 0,-2 2-1 15,-4 4 10-15,1-1 16 0,-3 4 9 0,3 2 3 16,-5 2 7-16,-4 4 7 0,1 1 4 0,-2 3-4 16,-1 5 3-16,1 0-5 0,-2 4-2 0,-4 9-5 15,10-3 2-15,1 2-13 0,-9 10 0 0,3 1 1 16,3 5-1-16,13-8-3 0,-8 10-6 0,2 3 2 16,13-8-5-16,-1 10-11 0,2 0-7 0,0 4-150 15,9 2 0-15,3-1 0 0,1 0 0 0,4 2 0 0,1-3 0 16,-1 0 0-16,6 0 0 0,4-1 0 0,4-2 0 15,0-3 0-15,-4-8 0 0,14 9 0 16,-9-13 0-16,4-3 0 0,4 1 0 0,-3-2 0 16,6-2 0-16,-1-2 0 0,4-3 0 0,1-2 0 0,-1-5 0 15,0 0 0-15,3-2 0 0,1-6 0 0,1 1 0 16,-2-1 0-16,4-6 0 0,-4 2 0 16,-1-4 0-16,2-2 0 0,-1-1 0 0,4 2 0 15,-6-6 0-15,6-1 0 0,-3 2 0 0,-1-5 0 0,-3 0 0 16,2-1 0-16,-4-2 0 0,-2-3 0 0,1-1 0 15,-3-1 0-15,-3-4 0 0,-2 0 0 0,0-2 0 16,-3-1 0-16,-2-5 0 0,2-9 0 0,-9 9 0 16,5-15 0-16,-8 3 0 0,-1-4 0 0,-3 2 0 15,-5-2 0-15,0-2 0 0,-3 1 0 0,-2-1 0 16,-9-1 0-16,2 2 0 0,-7 0 0 0,-6 2 0 16,-3 1 0-16,-5 3 0 0,-2 7 0 0,-4 1 0 15,-2 7 0-15,-2 2 0 0,8 9 0 0,-13 0 0 16,-4 2 0-16,3 0 0 0,-4 7-468 0,0 2-177 15,4-1-56-15,17 2-363 0,1 4-1150 0,2-4 508 16</inkml:trace>
  <inkml:trace contextRef="#ctx0" brushRef="#br0" timeOffset="22982.72">12644 4004 101 0,'-9'0'391'0,"3"1"-1"0,1 2-14 16,-3-1-20-16,-1 0-11 0,3 0-7 0,1 0-28 16,-2 0-11-16,1 1-12 0,-2 2-7 0,3-1-13 15,1-1-17-15,0 2-14 0,-1 2-18 0,4-1-11 16,-2-1-10-16,6 2-9 0,-2 3-13 0,3-1-2 16,9 2-5-16,6-1-5 0,9-1 5 0,22 3-3 15,6-4-2-15,8-1-6 0,42-5-10 0,3-2-12 16,3 0-10-16,10-2-11 0,0-5 2 0,9 2-16 15,3-4-12-15,9 3-6 0,-1 0-7 0,-8 3-6 16,3-5-10-16,-3 6 0 0,-5-3 0 0,-5 1-14 0,-9 0-3 16,-17-1-5-16,-6 1 0 0,-33 2-11 15,-6-5 2-15,-18 7 3 0,-1-4 0 0,-13 2-4 16,-4-3 5-16,-7 4 11 0,2-3 0 0,-6 0-4 16,-2 0-6-16,-4 0 1 0,0 1-19 0,0 3-26 0,-6-9-31 15,2 4-15-15,-1 3-26 0,3 0-19 0,-4-1-27 16,3-2-18-16,3 5-2 0,-1-6 3 0,-3 4 11 15,4 2 11-15,4-6 8 0,-3 1 24 16,2-1 15-16,1 3 24 0,2-3 26 0,-3 1 29 16,1 0 23-16,2 0 28 0,-5 1 32 0,3-2 16 0,0 1 33 15,-4 0 7-15,5 1 23 0,-4 0 8 0,-1 4 4 16,1-3-3-16,-1 3-7 0,3-2-22 16,-3 2-138-16,0 0-6 0,0 0 0 0,0 0 0 15,4 14 0-15,-7 2 0 0,3 3 0 0,3 8 0 0,-2 2 0 16,-5 3 0-16,3 1 0 0,-2 1 0 0,2 2 0 15,-4-3 0-15,4 3 0 0,-2-1 0 0,2-2 0 16,1 0 0-16,-4 0 0 0,4-5 0 0,2-2 0 16,-5-1 0-16,4-7 0 0,-1 0 0 0,0-7 0 15,0-1 0-15,2 2 0 0,0-6 0 0,-2-5 0 16,4 2 0-16,-4-3 0 0,0 0 0 0,18-8-156 16,-12-3-209-16,8-5-32 0,-2 0-3 0,-6-2-2 15,11-10 7-15,-3-1 25 0,-2-5 29 0,7-14 38 16,0 0 36-16,-4 0 45 0,-1-1 52 0,1 3 54 15,-6 15 50-15,-2 1 65 0,-1 4 55 0,-2 2 44 16,-3 8 54-16,1 7 38 0,-2 1 18 0,0 2-7 16,0 3-14-16,0 1 1 0,0 2 5 0,0 0 12 15,-3 14 6-15,0-3 1 0,2 7 12 0,-3 1 2 16,0 7-2-16,3 1-3 0,-1 0-8 0,4 2-8 16,-1 0-13-16,1 2-14 0,4-4-18 0,-5 2-131 15,7-1-29-15,-2-3 0 0,2 0 0 0,-3 1 0 16,-1-7 0-16,1-1 0 0,4-1 0 0,-4-2 0 15,-1-4 0-15,0-2 0 0,-3-1-136 0,2-3-214 16,-2-2-88-16,-1-1-81 0,0-2-94 0,0 0-410 16,0 0-1107-16,-13-8 489 0</inkml:trace>
  <inkml:trace contextRef="#ctx0" brushRef="#br0" timeOffset="23166.7">15231 4288 3138 0,'-13'-3'244'0,"5"4"-89"0,-1 1 5 16,2-1 76-16,-1-1-8 0,0 1 5 0,3 0-21 15,-1 3-8-15,2-2-2 0,3 3 15 0,-2-1-7 16,7 0 5-16,0 0 12 0,7-1-18 0,2 1-6 16,5 0-24-16,0-4-12 0,4 2-19 0,7-2-17 15,-6-2-40-15,-1-3-37 0,-2 2-51 0,7-3-49 16,-8 0-59-16,-2-1-70 0,-2-1-81 0,-7 0-87 16,0-1-75-16,-3-3-82 0,-4 1-371 0,0-1-943 15,-3 0 417-15</inkml:trace>
  <inkml:trace contextRef="#ctx0" brushRef="#br0" timeOffset="23633.6">15090 3704 386 0,'-20'-23'436'16,"-1"3"-20"-16,0 2 4 0,-5 0-17 0,2 0 3 15,-1 4-41-15,-2 5-2 0,2 2-5 0,-6 2-15 16,3 3-12-16,-1 2-13 0,-1 3-10 0,1 5-16 15,2 2-9-15,-1 4-12 0,1 5-6 0,4 5-12 16,-4 16-6-16,2 6 3 0,5 2-9 0,4 0-11 16,2 2-10-16,10 1-14 0,2 2-8 0,-1 1-8 15,11-1-10-15,2-1-168 0,0 3-12 0,9-5 0 16,3-1 0-16,6 4 0 0,2-5 0 0,3-3 0 16,4 0 0-16,1-3 0 0,4-5 0 0,-1-2 0 15,4-3 0-15,0-6 0 0,1-2 0 0,-10-10 0 16,1-2 0-16,14-1 0 0,-12-4 0 0,1-3 0 15,12-5 0-15,-13-3 0 0,13-2 0 0,-16-2 0 16,1-3 0-16,12-4 0 0,-15-2 0 0,13-8 0 16,-15 5 0-16,8-13 0 0,-12 9 0 0,6-15 0 15,-2-5 0-15,-3 2 0 0,-4-4 0 0,-3-2 0 0,-3-4 0 16,0-2 0-16,-6 0 0 0,-4 2 0 16,-3-1 0-16,-2 1 0 0,-5 1 0 0,-9 6 0 15,2 9 0-15,-6-11 0 0,-8 4 0 0,3 14 0 16,-10-10 0-16,-5 1 0 0,-3 7 0 0,-5 3 0 0,-5 3 0 15,-2 4 0-15,-1 3 0 0,1 2 0 16,0 3 0-16,9 7 0 0,2 5 0 0,-2-2 0 16,5 4 0-16,-1 5 0 0,5 8 0 0,0 0 0 15,2 4-326-15,9 3-433 0,-1 1-426 0,6 2-1283 16,3-1 568-16</inkml:trace>
  <inkml:trace contextRef="#ctx0" brushRef="#br0" timeOffset="24099.5">15369 4585 309 0,'1'-17'395'16,"-1"6"15"-16,0 2 2 0,1-1 7 0,-1 4 7 15,0-2 3-15,0 3-1 0,3 0-19 0,-3 2-14 16,0 3-24-16,-3-6-35 0,3 6-13 0,0 0 7 16,-5 14-8-16,-3 4-10 0,-2 7-9 0,1 6-9 0,-5 12-10 15,-1 5-9-15,3 2-10 0,-1 5-14 16,2 1-14-16,3-1-13 0,1 24-192 0,-1-22-32 15,4 0 0-15,-1 3 0 0,1 25 0 0,4-25 0 16,-1-1 0-16,5 24 0 0,-1-24 0 0,-3-1 0 0,2-2 0 16,2-1 0-16,0-5 0 0,-3-1 0 0,0-2 0 15,2-14 0-15,-3 3 0 0,2-5 0 16,0 0 0-16,-6-2 0 0,4-3 0 0,-3 1 0 16,0-11 0-16,1 1 0 0,2-6 0 0,-4 1 0 0,3-1 0 15,0-2 0-15,-2-2 0 0,3-3 0 0,-1 2 0 16,1-6 0-16,-4 7 0 0,4-7 0 0,-3 3 0 15,3-3 0-15,0 0-456 0,-7 1-269 0,7-1-444 16,0 0-1265-16,0 0 559 0</inkml:trace>
  <inkml:trace contextRef="#ctx0" brushRef="#br0" timeOffset="24900.22">12411 4630 232 0,'-3'-4'336'0,"0"-2"-8"16,0 3-3-16,2-1-34 0,-1 1 0 0,2 3-5 16,-4-7-7-16,4 7-29 0,0-4-4 0,0 4 3 15,6-2 8-15,-1 1-6 0,-5 1-9 0,17 3-5 16,-6 1 1-16,2 1-7 0,6 4-4 0,6 4-9 16,0 1-1-16,5 8-6 0,-2-3 2 0,3 3-10 15,11 9 10-15,-3 1-4 0,4 5 0 0,-3 1-17 16,5 5-7-16,0 0-11 0,19 16 0 0,-21-15-6 15,21 18-10-15,0-1-6 0,-1 3 0 0,3 5-11 16,2-1-8-16,-2-2-60 0,12 4-73 0,-1-3 0 0,3 1 0 16,5 2 0-16,-1-4 0 0,-1-2 0 0,2-4 0 15,-4 4 0-15,-5 1 0 0,-1-6 0 0,-3 0 0 16,-24-17 0-16,21 12 0 0,-25-18 0 16,-2 1 0-16,-3 0 0 0,-4-2 0 0,-7-9 0 0,-5-1 0 15,-1-4 0-15,-7 0 0 0,-3-7 0 0,-1 1 0 16,-4-5 0-16,-4 0 0 0,1-2 0 0,0-1 0 15,-1-2 0-15,0 0 0 0,-1-1 0 16,-1 0 0-16,1-1 0 0,-2-3 0 0,3 6 0 0,-2-3 0 16,-1-3 0-16,4 1 0 0,-4-1 0 0,1 6 0 15,-1-6 0-15,3 3 0 0,-3-3 0 0,0 0 0 16,5 0 0-16,-5 0-159 0,0 0-511 0,0 0-557 16,0 0-1330-16,0 0 588 0</inkml:trace>
  <inkml:trace contextRef="#ctx0" brushRef="#br0" timeOffset="29333.94">9063 4232 178 0,'0'0'228'15,"-8"-4"-1"-15,8 4 1 0,-6-3-11 0,2 1-12 16,-1-1-16-16,0 1-4 0,-3 0-2 0,3-1-2 15,-3 1-8-15,3-1-3 0,-2-2 5 0,-1 3-21 16,2 2 7-16,0-2 10 0,-2-2-7 0,-1 2 4 16,1-2-6-16,2 4 4 0,-2-2 2 0,0 0-6 15,1 2 0-15,0 0 2 0,-4 0 1 0,3 3-3 16,-1-2-2-16,4-1 0 0,-9 4-7 0,9-3 9 16,-3-1-10-16,3 1-1 0,0 0-5 0,5-1-7 15,-9 2-3-15,5-1 2 0,4-1-19 0,0 0 9 16,-8 1-9-16,8-1 4 0,0 0 13 0,0 0 0 15,0 0-2-15,0 0 1 0,17 5-9 0,-7-2 2 16,-2-2 0-16,5 1-1 0,6 0-7 0,-1 1 2 16,1-1-1-16,9 0-3 0,3-2-112 0,-2 0-6 15,4 0 0-15,6 3 0 0,-1-6 0 0,17 3 0 0,-4-1 0 16,4 1 0-16,-2-1 0 0,3 0 0 16,1 0 0-16,-2-2 0 0,4 2 0 0,0 1 0 15,-2 2 0-15,2 1 0 0,0-2 0 0,-1 1 0 16,4 3 0-16,-2-3 0 0,0 2 0 0,-1 0 0 0,0 2 0 15,-4-3 0-15,0 3 0 0,-2-1 0 16,1 0 0-16,-3 1 0 0,-11-2 0 0,11-1 0 16,-13 2 0-16,-2-2 0 0,1 0 0 0,0 1 0 15,-2 0 0-15,-1-1 0 0,-5 0 0 0,2-2 0 16,-3 3 0-16,-6-1 0 0,1-1 0 0,-5 0 0 16,0 2 0-16,-3-4 0 0,-3 1 0 0,2 0 0 15,-3 1 0-15,0 0 0 0,1-1 0 0,-2 2 0 16,2-2 0-16,-1 0 0 0,1 3 0 0,-3-4 0 15,4 1 0-15,-3 1 0 0,3-2 0 0,-2 1 0 0,1 0 0 16,0-1 0-16,1 1 0 0,0 2 0 0,0-1 0 16,-2-1 0-16,1 1 0 0,-2-1 0 15,0 0 0-15,-1 1 0 0,0-1 0 0,-4 0 0 0,3 0 0 16,-2-1 0-16,-6 0 0 0,5 1 0 0,2-1 0 16,-7 0 0-16,0 0 0 0,5 0 0 0,-5 0 0 15,5 1 0-15,-5-1 0 0,0 0 0 0,0 0 0 16,0 0 0-16,0 0 0 0,0 0 0 0,0 0 0 15,0 0 0-15,-22-2-476 0,13-1-811 16,-1-1-1392-16,-1-2 616 0</inkml:trace>
  <inkml:trace contextRef="#ctx0" brushRef="#br0" timeOffset="47534.77">6174 3721 252 0,'0'0'432'0,"0"0"-12"0,0 0-24 16,0 0-36-16,0 0-9 0,0 0-17 0,0 0-13 15,0 0-12-15,0 0-16 0,0 0-5 0,0 0-10 16,0 0 2-16,0 0-7 0,0 0 2 0,0 0-2 15,0 0 1-15,0 0 1 0,0 0-21 0,0 0-12 16,0 0-13-16,0 0-16 0,0 0-16 0,-11-11-14 16,7 5-8-16,-1 4-12 0,0-2-18 0,-4 1-5 15,2-5-5-15,0 3-11 0,2 3-9 0,-5-1-1 16,5 0-36-16,0 0-78 0,0 1 0 0,1 1 0 16,4 1 0-16,-5-2 0 0,5 2 0 0,0 0 0 15,-4-3 0-15,4 3 0 0,0 0 0 0,0 0 0 16,15 6 0-16,-5-4 0 0,4 1 0 0,3 0 0 15,2-3 0-15,2 1 0 0,4-2 0 0,-2 1 0 16,-1 0 0-16,6-6 0 0,-6 4 0 0,-3-1 0 16,0 0 0-16,-3 0 0 0,-3 0 0 0,0-1 0 15,-6 2 0-15,0 2 0 0,-2-1 0 0,1-1 0 16,-1 0 0-16,-5 2 0 0,6-3 0 0,-6 3 0 16,1-2 0-16,-1 2 0 0,0 0 0 0,0 0 0 15,0 0 0-15,0 0 0 0,0 9 0 0,-1-3 0 16,-1 6 0-16,-1-1 0 0,0 2 0 0,-2 5 0 15,1 2 0-15,2 3 0 0,-2 4 0 0,-1-3 0 16,4 4 0-16,-2 0 0 0,1 0 0 0,-2-2 0 16,2-1 0-16,1-4 0 0,0 4 0 0,0-5 0 15,2 6 0-15,-2-8 0 0,-3-1 0 0,1-2-27 16,2 0-205-16,-2-2-66 0,3-4-63 0,0-2-75 16,-5 0-86-16,5 0-94 0,-2-3-335 0,2 1-1028 15,0-5 455-15</inkml:trace>
  <inkml:trace contextRef="#ctx0" brushRef="#br0" timeOffset="47900.58">6569 3995 69 0,'0'-3'520'0,"1"0"3"16,-1 3 1-16,0 0-21 0,0 0-29 0,0-8-39 15,0 8-29-15,0 0-33 0,2-2-28 0,-2 2-31 16,0 0-31-16,0 0-25 0,0 0-20 0,0 0-18 15,0 0-23-15,0 0-12 0,0 0-14 0,0 0-15 16,0 0-24-16,0 0-12 0,0 0-13 0,2 16-3 16,1-16-16-16,1 2-6 0,-4-2-3 0,0 3-13 15,0-3-8-15,0 0-5 0,0 0 2 0,0 0-5 16,0 0-6-16,0 0 1 0,12-5-4 0,-8 0-5 16,-1 0-13-16,1 0 8 0,0 2-3 0,-1-1-7 15,-1 2-1-15,-1-2 1 0,-1 4 1 0,4-4 0 16,-4 4 2-16,4-1-4 0,-4 1-5 0,0 0-6 15,0 0 6-15,0 0-4 0,0 0-6 0,-10 12-7 16,6-7 8-16,0 0 1 0,0 0-1 0,3 1-9 16,0-2-26-16,1 2-33 0,-3 1-44 0,-1-4-49 15,2 2-57-15,2-3-71 0,0 3-58 0,0-5-63 16,-1 6-70-16,3-4-81 0,-2-2-284 0,3 6-910 16,-3-6 403-16</inkml:trace>
  <inkml:trace contextRef="#ctx0" brushRef="#br0" timeOffset="48299.9">6889 3740 255 0,'0'-10'515'0,"0"-3"13"16,-2 8 1-16,2-5-20 0,-2 4-22 0,1 1-25 16,-3 0-34-16,3 0-12 0,1 1-33 0,-2 1-24 15,2 3-45-15,-7-4-28 0,7 4-30 0,0 0-27 16,-8 8-15-16,4-5-21 0,3 2-30 0,-5 4-9 15,2 0-15-15,-1 1-7 0,1 1-19 0,3 1-6 16,2-1-10-16,-1-1-5 0,3 1-10 0,-1 1-1 16,2-1-13-16,0-2-7 0,6 2-4 0,-5-4-12 15,6 2 4-15,1-2-5 0,-3-1-4 0,9 1-12 16,-4-1-9-16,5 0 5 0,-6-2 0 0,4 2-2 16,-5-1-6-16,1 0-3 0,0-2-5 0,0 4-5 0,-1-2-13 15,-1 1 8-15,-1 1-14 0,0-1-1 16,-3 0 7-16,0 1-3 0,-3 2-5 0,1-3 6 15,-1 0-3-15,1 3 4 0,-5-2 10 0,-2 2 0 16,0-2 3-16,-3 3-4 0,0-1 10 0,0 2 1 16,-4-4 7-16,-1 2 4 0,1-2-19 0,-5 0 12 0,1-1 5 15,2-1-6-15,-1 1-14 0,2-3-21 0,0 0-15 16,1-2-35-16,0 1-52 0,0-2-72 16,1-3-83-16,2-2-119 0,-2-2-101 0,3 2-120 15,1-7-340-15,0 2-1040 0,2 0 460 0</inkml:trace>
  <inkml:trace contextRef="#ctx0" brushRef="#br0" timeOffset="48583.97">6890 3680 552 0,'-3'-2'599'0,"0"1"-2"15,3 1-19-15,-7-6-39 0,5 4-45 16,2 2-34-16,9-5-25 0,-3 0-35 0,6-1-34 15,-2 2-33-15,8-3-31 0,1 2-28 0,-2-2-27 16,5 1-23-16,-1 2-30 0,-3-1-17 0,1 0-13 16,-2 1-20-16,0 0-10 0,-6-1-15 0,3 3-12 0,-5 0-11 15,0 1-21-15,0 0 8 0,-4 0-7 16,-1 0-9-16,-4 1-8 0,9-2 0 0,-9 2-1 16,5-2 5-16,-5 2-8 0,4-1-3 0,-4 1-43 15,6-2-9-15,-6 2 0 0,0 0 0 0,0 0-49 0,0 0-97 16,0 0-97-16,0 0-133 0,0 0-160 0,0 0-605 15,0 0-1234-15,0 0 546 0</inkml:trace>
  <inkml:trace contextRef="#ctx0" brushRef="#br0" timeOffset="50233.42">6639 5093 267 0,'-4'-4'511'15,"3"1"5"-15,1 3-20 0,-5-7-24 0,2 6-28 16,3 1-28-16,0 0-33 0,-1-3-27 0,1 3-33 16,0 0-30-16,0 0-12 0,0 0 3 0,0 0 3 15,0 17-21-15,1-6 1 0,-1-1-14 0,0 6-5 16,1 1-20-16,1 2-12 0,-4 1-12 0,1 6-11 16,-3-1-15-16,2 1-17 0,-1-8-9 0,-2 9-15 15,1-9-15-15,3 1-9 0,-3-1-13 0,-1 1-76 16,2-2-24-16,-1-2 0 0,1 1 0 0,1-5 0 15,1-2 0-15,0 0 0 0,-1-4 0 0,1 3-142 16,1-2-125-16,-1-4-75 0,1 3-76 0,1-1-70 0,-1-4-92 16,7 1-413-16,0-1-1075 0,5-5 476 15</inkml:trace>
  <inkml:trace contextRef="#ctx0" brushRef="#br0" timeOffset="50583.75">6907 5328 196 0,'0'0'444'0,"-5"-2"20"16,5 2 2-16,-4-1-9 0,4 1-30 16,0 0-24-16,0 0-22 0,-11 3-19 0,8 2 2 15,3-2-23-15,-4 4-20 0,3-2-12 0,1-2-30 0,-5 2-14 16,5 1-17-16,-3 0-29 0,2 0-3 0,1 0-27 16,-3-1-12-16,2 1-24 0,1-3-9 15,-2 2-10-15,2-5-15 0,0 6-12 0,0-4-11 16,0-2-2-16,2 4-14 0,-2-4-3 0,0 0-7 0,0 0 2 15,9-6-8-15,-5 3-9 0,1-3-6 0,0 2-5 16,0-4-1-16,-1 1-11 0,0 1 4 0,-3 1-7 16,3-2 3-16,-1 2-4 0,-2 0-9 15,0 0 1-15,3 2-8 0,-4 3 1 0,4-5 0 0,-4 5-5 16,1-3-8-16,-1 3-8 0,0 0 7 0,0 0 2 16,0 0 2-16,0 0-18 0,0 0-12 0,0 0-25 15,-9 13-21-15,7-10-39 0,-2 0-55 0,0 1-69 16,4-4-76-16,0 2-82 0,-4 1-83 0,4 0-102 15,0-3-375-15,0 0-1033 0,0 0 457 0</inkml:trace>
  <inkml:trace contextRef="#ctx0" brushRef="#br0" timeOffset="51033.75">7237 5120 295 0,'1'-6'514'0,"-1"3"-6"15,0 3-15-15,-2-6-16 0,2 6-23 0,-4-2-14 16,4 2-17-16,0 0-24 0,-16 7-26 0,9-1-16 16,0 2-19-16,-5 5-24 0,0 0-14 0,2 4-16 15,-3-1-16-15,4 0-12 0,0 8-18 0,-1 2-12 16,1-1-20-16,4-1-16 0,-2 2-20 0,6-6-11 15,1-2-16-15,0 2-19 0,1-2-7 0,3-1-13 16,1 0-83-16,3-2-21 0,1 0 0 0,1-2 0 16,-1-4 0-16,4-1 0 0,1 0 0 0,-2-4 0 15,3 0 0-15,0-2 0 0,1-2 0 0,-1-1 0 16,4-2 0-16,-2-3 0 0,-2-1 0 0,2-2 0 0,-1 0 0 16,-2-4 0-16,-1-2 0 0,9-4 0 15,-12 5 0-15,-1 0 0 0,1-12 0 0,-3 8 0 16,-2-6 0-16,-1-1 0 0,-2 1 0 0,-3-1 0 15,0 4 0-15,-1 3 0 0,-3-2 0 0,-1 2 0 0,-2-1 0 16,-2 1 0-16,1 2 0 0,-1 2 0 0,-4 1 0 16,1-1 0-16,-1 3 0 0,-2 3 0 0,1 1 0 15,-2 2 0-15,4 0 0 0,-6 3 0 16,4 1 0-16,-1 2 0 0,-4 1 0 0,3 3 0 0,0 0-567 16,-1 1-704-16,8-1-1377 0,-3 0 610 0</inkml:trace>
  <inkml:trace contextRef="#ctx0" brushRef="#br0" timeOffset="53632.71">6663 5231 323 0,'-5'4'373'0,"5"-4"0"15,0 0-1-15,0 0-8 0,0 0-7 0,0 0-10 16,0 0-15-16,0 0-14 0,0 0-20 0,0 0-8 16,1 4-8-16,-1-4-8 0,5 4-12 15,3-2-11-15,-3 1-16 0,5-1-13 0,3 0-15 0,9-5-10 16,9 4-20-16,4-5-20 0,4 2-16 0,18-6-12 15,-2 0-12-15,4 1-3 0,-4 0-23 0,-3-1-8 16,1 1-6-16,-15 0-10 0,-6 1-6 0,-3 2-7 16,-3-1-2-16,-10 4-9 0,-4-1 0 0,-1 1-1 15,-7 1 8-15,0-1-2 0,-4 1 10 0,0 0 3 16,-22 7 0-16,3-3 10 0,-8 4 3 0,-6 3 10 16,-4 0 4-16,0 2-7 0,-9 2 0 0,8-2 5 15,2 1-1-15,4-1 0 0,4 3-32 0,5-4-53 16,4-4 0-16,7-3 0 0,-2 0 0 0,6 2 0 15,6-1 0-15,-1-1 0 0,3 0 0 0,5-3 0 16,7 3 0-16,6-3 0 0,10-2 0 0,6-2 0 16,4-3 0-16,15-2 0 0,2-3 0 0,-2 0 0 15,-1-6 0-15,-1 2 0 0,-13 7 0 0,1-4 0 16,-5 1 0-16,-2 5 0 0,-11-1 0 0,-4 2 0 16,-4 1 0-16,-4 0 0 0,-2 5 0 0,-7-2 0 15,0 0 0-15,0 0 0 0,-32 9 0 0,2-3 0 0,-3 5 0 16,-4 5 0-16,-12 0 0 0,12-4 0 15,-11 5 0-15,11-7 0 0,1 1 0 0,4 1 0 0,5-2 0 16,8-2 0-16,2-2 0 0,5-3 0 0,3 1 0 16,2-1 0-16,5-1 0 0,2 0 0 0,0-2 0 15,15 4 0-15,4-5 0 0,8-5 0 16,1-1 0-16,8-1 0 0,-3-3 0 0,3 2 0 0,1-3 0 16,-2 0 0-16,-1 0 0 0,-2-3 0 0,-5 5 0 15,0-4 0-15,-11 6 0 0,-5 1 0 0,-2 0 0 16,-4-2 0-16,-8 2 0 0,-3 0 0 15,-5 2 0-15,-8 0 0 0,-10-2 0 0,-4 2 0 0,-2 2 0 16,-6 1 0-16,2 1 0 0,-1 2 0 0,3-1 0 16,1 0 0-16,4 0 0 0,1-1 0 0,3 0 0 15,7-2-3-15,0-2-546 0,5 2-178 0,2-2-425 16,6-3-1248-16,2-5 552 0</inkml:trace>
  <inkml:trace contextRef="#ctx0" brushRef="#br0" timeOffset="54516.34">6552 4003 320 0,'-14'1'417'0,"1"-1"4"16,-2 0-14-16,3 1 1 0,-7 1-11 0,1-1-13 15,0 3-6-15,0-3-8 0,6 0-19 0,1-1-14 16,4 0-24-16,-2 0-16 0,4 0-29 0,5 0-20 15,-8 0-29-15,8 0-19 0,0 0-25 0,9-12-19 16,7 2-21-16,12-3-7 0,7 0-15 0,11-7 0 16,4 0-22-16,0 2-5 0,-2 0-14 0,7 5-8 15,-6-5-16-15,-15 6-6 0,-3 2-8 0,-5 1-7 16,-6 4-5-16,-10 1-2 0,0 1 2 0,-3-1-5 16,-6 3-3-16,-1 1-4 0,0 0-2 0,-23-4 0 15,3 6 4-15,-19 1 1 0,-11 4 3 0,-6 3 8 16,0-3 7-16,-5 3-3 0,2 1 7 0,-4 0-5 15,5 4 10-15,1-3 0 0,5 0 7 0,1 0-2 16,18-4-4-16,3 2-4 0,2-3-7 0,13-1 1 16,3-1-4-16,6 0-5 0,2-1-5 0,5 0-1 15,8 1 4-15,5-3 1 0,18 1-5 0,5-3 4 16,21-6-11-16,2 0-4 0,1-3-13 0,3 1-9 16,0-3-3-16,2 3-6 0,-3-3-7 0,-4 1 5 15,-6 4-5-15,-15 1 4 0,-5-2 5 0,-4 0 0 0,-11 5 2 16,-4 0 10-16,-6-1 16 0,-3 0 5 15,-5 2-24-15,0 1 15 0,-13-3 16 0,-6 3 3 16,-9-2 7-16,-8 7-2 0,-13 2 4 0,-3 1 6 16,-4-1 8-16,-2 3 0 0,5-1 0 0,-1 1-7 0,3 3 8 15,15-2-14-15,3-4 0 0,1 1 3 16,13 0-9-16,2-4-6 0,6 0-5 0,2-1 1 0,2 1-4 16,10-1 5-16,-3-3 8 0,22 2-10 15,7-6 1-15,7 2-2 0,15-8-5 0,4 3 6 0,8-6-4 16,-2 1-9-16,-1-1-3 0,-4 1 1 0,0 0-4 15,-6-1-2-15,-13 3 0 0,-4 1 13 16,-2 0-11-16,-13 4 4 0,0-2 3 0,-6 3 10 16,-6 3 2-16,-1-2 3 0,-5-1-10 0,0 4 4 15,-18-3 9-15,-5 3-5 0,-9 5-13 0,-5-1 0 0,-15 3 0 16,0 2 0-16,-4-2 0 0,0 4 0 16,2-3 0-16,4 2 0 0,16-3 0 0,7 0 0 15,4-3 0-15,5 0 0 0,8-1 0 0,4 0 0 16,3 0 0-16,3-1 0 0,0-2 0 0,19 3 0 0,12-7 0 15,6-1 0-15,21-4 0 0,0-1 0 0,5-1 0 16,-3 0 0-16,-1 3 0 0,-3-4 0 0,-1 1 0 16,-18 4 0-16,-2 0 0 0,-3 2 0 0,-11 2 0 15,-2 0-189-15,-5 1-245 0,-2 0-128 16,-7 2-606-16,0 3-1265 0,-5-3 560 0</inkml:trace>
  <inkml:trace contextRef="#ctx0" brushRef="#br0" timeOffset="56249.51">4231 9555 314 0,'1'-12'463'0,"1"-4"10"0,-2 3-10 0,0 0-6 16,0 2-9-16,-2 0-6 0,1 1-5 0,0-1-9 16,1 6-6-16,-1-1-23 0,-1 1-22 0,2 1-27 15,0 4-37-15,-4-2-31 0,4 2-32 0,-7 15-4 16,-1 2-10-16,-5 7-17 0,-1 5-15 0,-1 15-10 15,-3-2-15-15,-4 5-12 0,6-1-16 0,-9 2-12 16,4-4-7-16,0 0-126 0,3-1-6 0,3-12 0 0,5-2 0 16,1-3 0-16,-1-3 0 0,4-6 0 0,3-5 0 15,3-3 0-15,-3-2 0 0,4-1 0 16,-2-2 0-16,4-3 0 0,-3-1 0 0,9-13 0 16,-3 3 0-16,4-7 0 0,3-7 0 0,0-4 0 0,2-2 0 15,0 0 0-15,2-1 0 0,2-12 0 0,-2-3 0 16,1 3 0-16,-4-4 0 0,0 4 0 0,-5 8 0 15,2 3 0-15,-1 3 0 0,-2 5 0 16,-3 7 0-16,-1 5 0 0,0 3 0 0,0 0 0 0,-2 6 0 16,2 2 0-16,-4 1 0 0,9 11 0 0,-4 1 0 15,2 6 0-15,1 9 0 0,0 2 0 0,1 5 0 16,-1 0 0-16,5 10 0 0,-3-8 0 0,5 9 0 16,-6-12 0-16,3 13 0 0,-2-12 0 0,0-1 0 15,-1-2 0-15,1 1 0 0,-2-6 0 0,1 0 0 16,-3-2 0-16,0-6 0 0,0 0 0 0,-2-5 0 15,-1-4 0-15,-1 0 0 0,-2-2 0 0,1-3 0 16,-1-1 0-16,0-3 0 0,0 0 0 0,0 0-505 16,-19-12-50-16,7 1-55 0,-4-1-478 0,-6-5-1176 15,0-1 520-15</inkml:trace>
  <inkml:trace contextRef="#ctx0" brushRef="#br0" timeOffset="56400.55">4156 9860 574 0,'-13'-11'203'0,"3"2"39"15,2 4 24-15,-1-1 24 0,5 2 30 0,-5 0-8 16,7 2-2-16,-1 1-12 0,3 1-6 0,-8-4 13 15,8 4-3-15,0 0-1 0,0 0-9 0,0 0-17 16,0 0-23-16,25 7-15 0,-15-6-21 0,3 1-19 16,5 0-21-16,1-2-20 0,0 1-53 0,0-1-69 15,-1-1-98-15,10-1-127 0,-9 0-134 0,4-1-160 16,-6-3-330-16,5 3-883 0,-3-1 391 0</inkml:trace>
  <inkml:trace contextRef="#ctx0" brushRef="#br0" timeOffset="56666.49">4741 9547 160 0,'-8'-3'589'0,"3"1"20"0,0-2-6 0,0 3-24 16,5 1-39-16,-4-1-29 0,4 1-3 0,-5 4-12 15,2 2-12-15,6 5-16 0,-3 2-26 0,0 5-29 16,1 9-15-16,3-1-22 0,-4 4-27 0,4 2-25 0,-4-3-31 15,1 4-244-15,2 2-49 0,-3-3 0 16,0 4 0-16,1-5 0 0,-2-1 0 0,2 3 0 16,4-8 0-16,-5-6 0 0,-4 0 0 0,8-2 0 0,-4-5 0 15,0-2 0-15,1-2 0 0,2-4 0 0,-2 1 0 16,-1-5 0-16,0 0-77 0,0 0-416 0,0 0-61 16,-5-24-59-16,0 8-463 0,0-10-1166 0,1-2 517 15</inkml:trace>
  <inkml:trace contextRef="#ctx0" brushRef="#br0" timeOffset="56915.83">4709 9552 313 0,'0'-9'418'16,"0"3"13"-16,0 1 6 0,0 0 2 15,0 2-5-15,0 3-25 0,0 0 1 0,0 0-1 0,0 0-5 16,0 0-15-16,13 13-8 0,-6-5-21 0,1 2-19 16,5 2-13-16,6 6-16 0,-2-4-20 0,3 6-18 15,2-2-25-15,-2 1-12 0,3 0-19 0,0 1-12 16,-2 0-17-16,-2 0-17 0,-4 0-33 0,-2-3-139 15,1 3 0-15,-2-2 0 0,-7-1 0 0,1 1 0 16,-2 0 0-16,1 1 0 0,-6 6 0 0,-3-6 0 16,0 2 0-16,-1-4 0 0,-4 1 0 0,0-3 0 15,-4 0 0-15,-1 1 0 0,-1-5 0 0,-12 4 0 16,0-5 0-16,7-5-161 0,-7 4-416 0,-1-1-138 16,-3-2-408-16,8-6-1218 0,5 0 539 0</inkml:trace>
  <inkml:trace contextRef="#ctx0" brushRef="#br0" timeOffset="57699.53">3962 10447 19 0,'-3'1'515'0,"-4"0"18"15,7-1 7-15,-6 2-9 0,2 0-15 0,4-2-7 16,0 0-20-16,-6 1-10 0,6-1-22 0,0 0-23 16,0 0-21-16,0 0-15 0,0 0-26 0,0 0-19 15,19 0-28-15,-5 1-15 0,3 0-17 0,11 1-21 16,0 1-19-16,5 1-73 0,4-4-180 0,3 2 0 15,13-2 0-15,2-1 0 0,2 2 0 0,0-1 0 16,1-2 0-16,-1-1 0 0,-2 3 0 0,-1-4 0 16,-3 4 0-16,-14 2 0 0,0-2 0 0,0-2 0 15,-3 2 0-15,-13-1 0 0,-1 2 0 0,2-1 0 16,-9 0 0-16,-3-1 0 0,2 1 0 0,-6 0 0 16,-6 0 0-16,5-2 0 0,-5 2 0 0,0 0 0 15,0 0 0-15,-23 0 0 0,10 1-499 0,-8 1-110 16,-7 5-84-16,1-4-372 0,-4 2-1154 0,-1-2 510 15</inkml:trace>
  <inkml:trace contextRef="#ctx0" brushRef="#br0" timeOffset="57983.33">4130 10605 115 0,'-29'6'473'0,"2"-1"-32"0,6-2 16 16,7-1 23-16,4 0 1 0,-3 0-17 0,7-2-11 15,-1 1-19-15,4 1-10 0,3-2 7 0,0 0-2 16,0 0-10-16,14 5-11 0,6-5-20 0,1 0-21 15,9-1-25-15,6 1-27 0,0-4-28 0,17 4-25 16,1-2-27-16,1 1-149 0,4-1-86 0,0 1 0 0,-3-2 0 16,0 1 0-16,-6 1 0 0,-10 0 0 15,-2 1 0-15,-1-1 0 0,-1 1 0 0,-5 1 0 16,-2-1 0-16,-9 1 0 0,-3-1 0 0,-6 1 0 0,0-1 0 16,-5 1 0-16,2 0 0 0,-3 1 0 15,-5-2 0-15,5 1 0 0,-5-1 0 0,0 0 0 16,6 1 0-16,-2 0 0 0,-4-1 0 0,0 0 0 15,0 0 0-15,0 0 0 0,0 0 0 0,5 2 0 0,-5-2 0 16,0 0 0-16,0 0-451 0,0 0-265 0,0 0-455 16,0 0-1268-16,0 0 560 0</inkml:trace>
  <inkml:trace contextRef="#ctx0" brushRef="#br0" timeOffset="58766.18">1302 8517 3082 0,'-5'-8'53'0,"-2"0"45"15,5 3 72-15,-1 0 25 0,-2 0-13 0,4 2-26 16,-3-1-16-16,4 4-10 0,0 0 27 0,0 12 18 15,4-1 17-15,-3 8 15 0,4 6 10 0,-1 5 3 16,-3 5 7-16,2 13-1 0,-2 0-5 0,-1 2-21 16,0-1-14-16,0-1-11 0,0-12-18 0,-5 12-11 0,5-14-22 15,0 1 0-15,1-2-25 0,-1-4-3 16,0 3-12-16,3-3-9 0,-2-10-29 0,-1-3-25 16,0-5-23-16,0-1-29 0,0-3-24 0,0-2-49 15,0-4-66-15,0-1-63 0,-4-14-33 0,3 1-22 16,-3-5-23-16,0-6-16 0,-2-6-8 0,1-1-8 15,0-2 10-15,-3-15 16 0,3-1 26 0,-4-4 27 0,1 2 35 16,4-3 46-16,2 4 71 0,-1 15 55 16,-2 4 46-16,3 1 54 0,3 4 41 0,-2 8 49 15,1 2 49-15,-2 6 40 0,2 1 24 0,0 3 6 16,0 0-3-16,0 0-13 0,0 3-13 0,-2-1-14 16,6 0-6-16,-1 1 3 0,4 0-2 0,2-3-14 15,10 1-18-15,-2 1-11 0,10-3-17 0,2 0-14 16,4-1-21-16,3 2 13 0,1-2-22 0,0 1-10 15,-5 0-30-15,2 0-20 0,-2 1-32 0,-5 4-26 16,-9-1-32-16,-4 1-28 0,-3-1-33 0,-3 2-28 16,-8 1-7-16,9 5-18 0,-7-1-44 0,-4 2-55 15,-3 3-44-15,-7 5-36 0,-4 0-43 0,0 1-50 16,-5 6-346-16,-6 1-846 0,3-1 374 0</inkml:trace>
  <inkml:trace contextRef="#ctx0" brushRef="#br0" timeOffset="59116.18">1387 8728 226 0,'-9'14'123'16,"-1"1"46"-16,3 0 16 0,1-5 20 0,3-1 25 15,-3 0 19-15,6-5 9 0,-2 2 9 0,-1-1 6 16,1-2 7-16,1 0 4 0,1-3 22 0,3 6 3 0,0-2-6 16,-3-4-13-16,9 0-22 0,1-1-19 15,4-3-23-15,4-2-23 0,9-1-21 0,-8-2-28 16,9 0-47-16,3-3-46 0,-8 4-54 0,0 3-58 16,-3-5-41-16,-4 4-69 0,-4 2-40 0,-3 4-29 15,-1 0-17-15,-8 0-11 0,5 9-20 0,-6-3-20 16,-3 5 1-16,-4 4 19 0,-3 3 14 0,-8 4 22 15,-2 4 49-15,1-1 45 0,-3 2 58 0,0-2 60 16,1-1 53-16,3 3 43 0,1-1 35 0,5-3 25 16,-2 0 24-16,6-9 17 0,4-2 24 0,0 2 31 15,0 3 26-15,6-10 21 0,0 1 14 0,3 0 17 16,-1 1 5-16,3-2-5 0,3-3 3 0,2 1-6 16,1-1 4-16,7-1-9 0,-1-3-19 0,1-1-22 15,4 0-13-15,-2 0-26 0,8-7-22 0,-1 3-15 16,0-2-23-16,-2-1-47 0,2 1-48 0,0-3-66 15,-11 7-64-15,2 0-88 0,-5 0-94 0,5-1-84 16,-5 3-76-16,-1 1-74 0,-2 0-80 0,2 0-322 16,-3 1-964-16,-1 3 426 0</inkml:trace>
  <inkml:trace contextRef="#ctx0" brushRef="#br0" timeOffset="59583.13">2054 9047 326 0,'9'-13'397'0,"-2"-3"26"0,-1 1 19 0,1 4 12 16,-1-5 10-16,-3 1-4 0,-1 0-1 0,-2 2-10 16,0-1-1-16,-2 4-9 0,-1-2-15 0,-1 4-17 15,-5 0-17-15,0 3-23 0,0 2-12 0,-3 3-31 16,-1 1-19-16,-5 3-22 0,1 3-24 0,-3 4-25 16,2 6-152-16,-5 3-82 0,5 3 0 0,0 1 0 15,3 1 0-15,5-7 0 0,1 6 0 0,2-6 0 16,4 1 0-16,3 5 0 0,2-7 0 0,1-3 0 15,2-2 0-15,1-1 0 0,3-4 0 0,0 0 0 16,2-2 0-16,1-3 0 0,2-4 0 0,3-5 0 16,-1-1 0-16,-3-3 0 0,4 0 0 0,-2-3 0 15,1-8 0-15,1-2 0 0,0-2 0 0,-6-1 0 16,2-1 0-16,-4-5 0 0,0-1 0 16,0-12 0-16,-1-2 0 0,-5 2 0 0,4-4 0 0,-6 3 0 15,-1-1 0-15,0 15 0 0,-1 1 0 0,-2 3 0 16,2 11 0-16,-2 1 0 0,2 6 0 0,1 2 0 15,-2 4 0-15,0-1 0 0,2 6 0 0,0 0 0 16,0 0 0-16,-10 17 0 0,8 0 0 0,2 9 0 16,-3 2 0-16,3 6 0 0,-4 2 0 0,5 12 0 15,2-2 0-15,-3 0 0 0,3-10 0 0,-1-3 0 16,7 1 0-16,0 0 0 0,0-4 0 0,2 0 0 16,5-3 0-16,-1-2 0 0,2-5 0 0,-2-7 0 15,0 0 0-15,4-3 0 0,2-5 0 0,-1-3-25 16,2-3-483-16,-3-2-25 0,2-5-20 0,4-3-11 15,1-3 9-15,-6-2-355 0,-3 3-984 16,-2 0 436-16</inkml:trace>
  <inkml:trace contextRef="#ctx0" brushRef="#br0" timeOffset="60265.67">2474 8992 3161 0,'18'-20'-166'0,"-7"6"81"16,1 1 59-16,-6 1 50 0,0-3 54 0,-2 4 37 15,0 0 41-15,-3 0 45 0,-1 0 19 0,0 0 28 16,0 1 18-16,-1 0 17 0,-3 0 12 0,0 1 10 16,-2 0 3-16,-3 3 5 0,-1 0 0 0,-2 3-3 15,0 2-8-15,-1 1-14 0,-5 3-9 0,0 1-25 16,-1 4-18-16,5 2-19 0,-4 1-22 0,1 3-94 15,3-1-101-15,4 0 0 0,-3 1 0 0,4 0 0 16,5-2 0-16,3-1 0 0,2-2 0 0,2 2 0 16,1-3 0-16,2-1 0 0,3-4 0 15,1-2 0-15,4-2 0 0,-2 1 0 0,2-3 0 0,3-5 0 16,-2 2 0-16,-1-3 0 0,1-1 0 0,-1 0 0 16,-2 0 0-16,-1 0 0 0,-3 2 0 0,-2-1 0 15,0 0 0-15,0 1 0 0,-1 2 0 0,-2 2 0 16,0 0 0-16,0 0 0 0,-3 4 0 0,0 0 0 15,0 0 0-15,0 0 0 0,9 19 0 16,-6-4 0-16,-3 4 0 0,2 8 0 0,2 1 0 0,1 3 0 16,-3 2 0-16,5 2 0 0,-1 13 0 0,2 2 0 15,-4-4 0-15,2-10 0 0,2 12 0 0,-3-3 0 16,3-11 0-16,-2 0 0 0,2 0 0 0,-4-4 0 16,1 2 0-16,-4-4 0 0,3-3 0 15,-2-1 0-15,-4-6 0 0,2 0 0 0,-1-6 0 0,-2-3 0 16,-1 4 0-16,-1-4 0 0,-1-1 0 0,-3-2 0 15,0-2 0-15,-3-1 0 0,-2-1 0 0,0-4 0 16,-4-4 0-16,0 1 0 0,0-8 0 0,-3-7 0 16,1-2 0-16,3-6 0 0,-5-1 0 0,8-2 0 15,4 1 0-15,1 0 0 0,6-4 0 0,6 5 0 16,3-2 0-16,3 1 0 0,4 1 0 0,6-1 0 16,1 3 0-16,2 2 0 0,2 0 0 0,1 3 0 15,4 0 0-15,-1 1 0 0,-1-3 0 0,4 4 0 16,-6 2 0-16,4 0 0 0,-4-2 0 0,-1 3 0 15,0-1 0-15,-3 0 0 0,1 0 0 16,-7 4 0-16,-1-1 0 0,-4 1 0 0,0-2 0 0,-3 1 0 16,-1 0 0-16,-2 0 0 0,-4-2 0 0,0 6 0 15,-1 0 0-15,-2-1 0 0,0 4 0 0,-1 0 0 16,-2 1 0-16,-1 3 0 0,1 1 0 0,6 3 0 16,-16 3 0-16,6 1 0 0,1 3 0 15,-1 7 0-15,-2 1 0 0,6 5 0 0,-2 3 0 0,3 1 0 16,1 2 0-16,4-7 0 0,4 5 0 0,0-6 0 15,1 0 0-15,3-2 0 0,2-1 0 0,0-2 0 16,3-1 0-16,4-3 0 0,-2-3 0 0,4-1 0 16,1-3 0-16,-2-3 0 0,4-2 0 0,-3 0 0 15,1-5-29-15,0 0-525 0,-5-3-65 0,2-2-547 16,2-6-1261-16,-5 5 559 0</inkml:trace>
  <inkml:trace contextRef="#ctx0" brushRef="#br0" timeOffset="60633.71">3165 8399 290 0,'-13'-5'441'15,"3"0"15"-15,1 1 2 0,3 1-2 0,6 3 7 0,-16-5 0 16,11 3 0-16,5 2-14 0,-10-4-12 0,10 4-12 16,0 0-13-16,-11-6-11 0,11 6-24 15,-4 0-17-15,4 0-21 0,0 0-20 0,0 0-22 16,-5-4-16-16,5 4-17 0,0 0-18 0,0 0-152 15,0 0-94-15,0 0 0 0,0 0 0 0,-8-4 0 0,8 4 0 16,0 0 0-16,0 0 0 0,0 0 0 0,0 0 0 16,-5-7 0-16,5 7 0 0,0 0 0 15,0 0 0-15,0 0 0 0,0 0 0 0,0 0 0 16,4-5 0-16,-4 5 0 0,0 0 0 0,0 0 0 16,0 0 0-16,0-6 0 0,0 6 0 0,0 0 0 15,0 0 0-15,0 0 0 0,0 0 0 0,0 0 0 0,0 0 0 16,0 0 0-16,0 0 0 0,0 0 0 0,0 0 0 15,0 0 0-15,0 0 0 0,0 0 0 16,0 0 0-16,0 0 0 0,0 0 0 0,0 0 0 16,0 0 0-16,0 0 0 0,0 0 0 0,0 0 0 15,0 0-224-15,-17 11-564 0,17-11-409 0,-6 13-1296 0,3-7 573 16</inkml:trace>
  <inkml:trace contextRef="#ctx0" brushRef="#br0" timeOffset="63532.68">3419 8544 3651 0,'-6'-18'228'16,"-8"-4"-144"-16,5 8 48 0,1-4 86 0,3 1 18 15,-4 3 4-15,6 3-17 0,-3 1-1 0,3 2-2 16,-1 2 7-16,1 0-18 0,0 2-4 0,2 3-20 16,1 1 2-16,0 0 11 0,-7 15-5 0,5 1-2 15,1 5-1-15,-1 7-5 0,0 4-4 0,2 3-3 16,0 12-14-16,2-13-12 0,0 15-60 0,1-3-92 0,-2 1 0 16,0-11 0-16,4-2 0 0,-5 0 0 15,1 1 0-15,1-5 0 0,0-1 0 0,1-5 0 0,-4-6 0 16,3-2 0-16,-2-6 0 0,2-2 0 0,-2-3 0 15,0 1 0-15,0 0 0 0,1-4 0 0,-1-2 0 16,0 0 0-16,0 0 0 0,0-20 0 0,2 7 0 16,0-6 0-16,0-7 0 0,2-2 0 0,-3 3 0 15,4-3 0-15,-1 3 0 0,0 6 0 0,1 0 0 16,0 1 0-16,3 2 0 0,2 3 0 0,-2 0 0 16,-2 3 0-16,7 3 0 0,-4 2 0 0,1 1 0 15,3 3 0-15,1 1 0 0,0 1 0 0,1 5 0 16,2 1 0-16,-3 1 0 0,0 3 0 0,0 2 0 15,-2 1 0-15,-1 2 0 0,-3-1 0 0,-2 5 0 16,-2-2 0-16,0 0 0 0,-4 1 0 0,-2 0 0 16,-4 5 0-16,0-5 0 0,-1-2 0 0,-4-1 0 15,0-2 0-15,-2 1 0 0,-1-2 0 0,1-4 0 16,-2-1 0-16,3-1 0 0,-1-2 0 0,2-2 0 16,-1-1 0-16,2 2 0 0,1-4 0 0,4-2 0 15,5 2 0-15,-13-4 0 0,8 2 0 0,0-1 0 16,5-1 0-16,-4 0 0 0,3-1 0 0,1 0 0 15,1 1 0-15,-1-1 0 0,4 2 0 0,-4 3 0 16,8-6 0-16,-2 4 0 0,-1 1 0 0,3 1 0 16,2 0 0-16,0 2 0 0,6-2 0 0,0 4 0 15,1-1 0-15,5 2 0 0,-2-2 0 0,2 1 0 0,5 1 0 16,-6-3 0-16,6 1 0 0,-5-3 0 16,6-4 0-16,-5 2 0 0,5-2 0 0,-8 0 0 15,1-1 0-15,2-1 0 0,-4-2-10 0,-1 0-44 16,0-3 12-16,-1 0-2 0,-2 0 8 0,-3-3 2 0,-2 0 10 15,-4-1 4-15,3-3-6 0,-4 1 22 16,-1 1 9-16,-3-1 8 0,-2 2 9 0,1-2 9 16,-4 5 8-16,3 1 9 0,-3-1 2 0,0 5 2 15,-2-3-18-15,2 5-34 0,-5 5 0 0,4-1 0 0,5 1 0 16,-14 7 0-16,5 4 0 0,0 2 0 0,1 3 0 16,3 2 0-16,1 6 0 0,-2 0 0 15,6-5 0-15,1 7 0 0,3-5 0 0,1-4 0 16,4 1 0-16,-1-3 0 0,2 0 0 0,3-5 0 0,0 1 0 15,4-4 0-15,1-3 0 0,0-2 0 0,4-5 0 16,-2-3 0-16,0-3 0 0,-3-1 0 0,5-7 0 16,-1-1 0-16,-7 2 0 0,1-4 0 0,-1-5 0 15,-1 1 0-15,-2-3 0 0,-2-3 0 0,-2-1 0 16,-2-5 0-16,-1 0 0 0,-2-10 0 0,0 11 0 16,-2-11 0-16,0 15 0 0,-4 4 0 0,2 9 0 15,1 5 0-15,-1 2 0 0,-1 5 0 0,0 1 0 16,-2 4 0-16,5 1 0 0,-12 13 0 0,3 4 0 15,2 9 0-15,-4 5 0 0,-1 2 0 0,6 13 0 16,1 3 0-16,2-2 0 0,-2-10 0 0,8-2 0 16,2-2 0-16,1 1 0 0,2-5 0 0,2 0 0 15,3-3 0-15,1-2 0 0,-2-8 0 0,4-3 0 16,-2-2 0-16,-4-5 0 0,3-2 0 0,1-1 0 16,-2-6 0-16,5 1 0 0,-4-4 0 0,0 0 0 15,1-6 0-15,-2 0 0 0,-1-1 0 0,-2-5 0 16,0 2 0-16,0-9 0 0,-1 0 0 0,-3 1 0 15,0 0 0-15,-1 6 0 0,-3 6 0 0,3 2 0 16,-4 3 0-16,2 0 0 0,-2 3 0 0,1 3 0 16,-1 1 0-16,0 0 0 0,3 10 0 0,-2-2 0 15,1 5 0-15,-1 2 0 0,3 3 0 0,-2 0 0 0,2-1 0 16,0-2 0-16,4 3 0 0,-2-6 0 16,-2 0 0-16,5 1 0 0,0-3 0 0,0-3 0 15,-2 2 0-15,2-4 0 0,1-1 0 0,-3-2 0 16,2-2 0-16,-3-1 0 0,3 0 0 0,3-4 0 0,-6 0 0 15,3-3 0-15,0 0 0 0,0-2 0 0,-3-1 0 16,6-5 0-16,-4 1 0 0,2 1 0 0,-3 4 0 16,-2-2 0-16,2 3 0 0,-3-2 0 15,-2 6 0-15,1 0 0 0,0 2 0 0,-1-1 0 0,-1 3 0 16,-1 1 0-16,0 0 0 0,5 10 0 0,-3-5 0 16,0 6 0-16,1 0 0 0,2 2 0 15,-1-2 0-15,1 4 0 0,1 1 0 0,2 1 0 16,-2-6 0-16,5 1 0 0,-4-2 0 0,2-1 0 0,0 0 0 15,0-4 0-15,2 1 0 0,0-4 0 0,-6 1 0 16,9-1 0-16,-6-2 0 0,-2-3 0 0,2-1 0 16,2 0 0-16,-2-1 0 0,-2-1 0 0,0-3 0 15,1 1 0-15,-5-2 0 0,2 1 0 0,0-7 0 16,-2 3 0-16,1-4 0 0,-2 8 0 0,1-5 0 16,-1 3 0-16,-1 3 0 0,0 1 0 0,1 1 0 15,1 0 0-15,-2 3 0 0,0 3 0 0,2-3 0 16,-2 3 0-16,0 0 0 0,11 8 0 0,-2-3 0 15,0 0 0-15,3 1 0 0,1-1 0 0,3 2 0 16,4 0 0-16,1-2 0 0,-3 1 0 0,4-2 0 16,6-2 0-16,-6-2 0 0,6-1 0 0,-8 0 0 15,2-4 0-15,0 1 0 0,-2-2 0 0,-1-1 0 16,-1 1 0-16,-6 0 0 0,2-4 0 0,-4 3 0 16,-1-2 0-16,-1 0 0 0,-1-1 0 0,-3 0 0 15,-3-2 0-15,-1 0 0 0,0 0 0 0,-4 2 0 16,2-1 0-16,-4 2 0 0,-2 3 0 0,1 0 0 15,-2 2 0-15,-2 2 0 0,2 0 0 0,-1 5 0 16,-4 4 0-16,1 1 0 0,-1 5 0 0,2 1 0 16,2 3 0-16,0-1 0 0,1 3 0 0,1 7 0 15,4-1 0-15,4-6 0 0,2 0 0 0,2 1 0 16,2-4 0-16,3 0 0 0,1-1 0 0,3 0 0 16,1-5 0-16,0 1 0 0,5-4 0 0,1-4 0 15,0 0 0-15,2-2 0 0,-3-2 0 0,4-1 0 0,-2-3 0 16,6-1 0-16,-9-2 0 0,1-1 0 0,-2-2 0 15,1 2 0-15,-4-5 0 0,0 1 0 16,-2 0 0-16,-1-3 0 0,1 1 0 0,-5 0 0 16,1 2 0-16,-3 1 0 0,-3 1 0 0,1 2 0 0,-3-1 0 15,0 4 0-15,-3-2 0 0,2 4 0 0,-4 0 0 16,1 2 0-16,1 1 0 0,3 1 0 0,-11 6 0 16,4-1 0-16,-1 4 0 0,3 0 0 15,-2 6 0-15,1 1 0 0,1-1 0 0,0 3 0 0,1 0 0 16,4-2 0-16,0-2 0 0,3-1 0 0,-2-1 0 15,3-2 0-15,-1 0 0 0,0-4 0 0,5 1 0 16,-3-3 0-16,8-2 0 0,-2 0 0 0,1-2 0 16,2-2 0-16,-3-3 0 0,6-1 0 0,0-1 0 15,-1 1 0-15,2-5 0 0,-3 1 0 0,1 0 0 16,-1-2 0-16,2 1 0 0,-3-2 0 0,-4 3 0 16,0-1 0-16,-4 3 0 0,1 0 0 0,-3 4 0 15,0-3 0-15,-2 3 0 0,2 1 0 0,0 0 0 16,-4 3 0-16,0 0 0 0,0 0 0 0,9 7 0 15,-7 0 0-15,0 2 0 0,0 2 0 0,1-2 0 16,-1 3 0-16,1 0 0 0,2 0 0 0,-1-1 0 16,-1-1 0-16,0 0 0 0,2-1 0 0,-2-3 0 15,1 0 0-15,2-2 0 0,-1 0 0 0,1-2 0 16,2 0 0-16,-3-2 0 0,3-2 0 0,2-1 0 16,-1 1 0-16,0-2 0 0,1-3 0 0,-1-2 0 15,2 1 0-15,1-3 0 0,0 0 0 0,-1 0 0 16,-1 1 0-16,-1-3 0 0,2-2 0 0,-4 8 0 15,0-1 0-15,-4 4 0 0,3 0 0 0,-4 0 0 16,3 1 0-16,0 2 0 0,0 0 0 0,-5 1 0 16,8 5 0-16,-7 0 0 0,3-1 0 0,-1 2 0 0,-1 2 0 15,2-1 0-15,3 2 0 0,-5 0 0 16,2-2 0-16,1-1 0 0,-1 0 0 0,-1 0 0 16,3-3 0-16,0 2 0 0,-1-2 0 0,3 0 0 15,-3-2 0-15,3-1 0 0,1-1 0 0,0-1 0 0,-3-2 0 16,6-1 0-16,-2 2 0 0,-1-3 0 0,1 0 0 15,0 0 0-15,1-1 0 0,0 1 0 16,-1-3 0-16,2 3 0 0,-1-2 0 0,-1 1 0 16,2 0 0-16,-2-1 0 0,-1 2 0 0,-2 1 0 0,1-2 0 15,0 0 0-15,-4 3 0 0,1-2 0 0,-1 0 0 16,0 1 0-16,-3-1 0 0,2 1 0 0,-3 0 0 16,-3 0 0-16,3 0 0 0,-5 0 0 0,1 1 0 15,-1 4 0-15,-3-1 0 0,8 1 0 0,-18 3 0 16,8 2 0-16,-3 1 0 0,4 2 0 0,0 2 0 15,-2 2 0-15,1 1 0 0,5-2 0 0,-1 1 0 16,1 4 0-16,2-1 0 0,3 1 0 0,0-6 0 16,3 3 0-16,2-3 0 0,1 1 0 0,3-3 0 15,-2 0 0-15,5-1 0 0,1-4 0 0,4 3 0 16,-4-6 0-16,6-2 0 0,1-2 0 0,-4 2 0 16,5-5 0-16,-6 0 0 0,5 1 0 0,-3-6 0 15,0 2 0-15,-2-1 0 0,2-1 0 0,-5-2 0 16,2 1 0-16,-2-3 0 0,-3 3 0 0,1 0 0 15,-1 3 0-15,-5 0 0 0,0 2 0 0,-2 1 0 16,3 2 0-16,-1 0 0 0,-4 1 0 0,3 2 0 16,-3 2 0-16,0 0 0 0,0 0 0 0,0 0 0 15,0 0 0-15,-3 13 0 0,3-4 0 0,0 0 0 16,0 3 0-16,3 0 0 0,-2 1 0 0,3-2 0 16,-3 4 0-16,2 0 0 0,-2-2 0 0,2-1 0 15,-3-1 0-15,2 3 0 0,-2-5 0 0,0 3 0 16,4-1 0-16,-4 0 0 0,0-2 0 0,4 0 0 15,-4-3 0-15,0 2 0 0,0-3 0 0,-4-1 0 16,4 0 0-16,-1 0 0 0,-2-1 0 0,-2-1 0 16,4 1 0-16,1-3 0 0,-4 3 0 0,4-3 0 0,0 0 0 15,0 0 0-15,0 0 0 0,0 0 0 16,1-12 0-16,3 3 0 0,5 0 0 0,1-1 0 16,3-4 0-16,5-5 0 0,-5 2 0 0,6-2 0 0,-1-2 0 15,1-2 0-15,-4 2 0 0,4-2 0 0,-7 8 0 16,-2-1 0-16,-1 0 0 0,0 0 0 15,0 6 0-15,-5 0 0 0,-2 0 0 0,1 1 0 16,-2 2 0-16,-1 2 0 0,-1 0 0 0,-3 0 0 0,0 4 0 16,4 1 0-16,-11 1 0 0,0 3 0 0,2 1 0 15,2 1 0-15,-1 2 0 0,-1 1 0 0,4 1 0 16,1 1 0-16,-3 0 0 0,5 0 0 0,2 0 0 16,4-1 0-16,1 1 0 0,2-1 0 0,0 0 0 15,2-2 0-15,4 3 0 0,-3-5 0 0,-1 2 0 16,4-3 0-16,-4 1 0 0,-1 0 0 0,2-1 0 15,-2 2 0-15,-3-2 0 0,0 0 0 0,-1 0 0 16,1 0 0-16,-4 1 0 0,1-1 0 0,-2 1 0 16,2 2 0-16,-5-2 0 0,-3 0 0 0,3 4 0 15,-3-2 0-15,0 0 0 0,-4 0 0 0,-1 1 0 16,-3-1 0-16,-1-1 0 0,-6 0 0 0,-7 2-429 16,-6-2-167-16,-1-3-599 0,-3-3-1294 0,-16-1 573 15</inkml:trace>
  <inkml:trace contextRef="#ctx0" brushRef="#br0" timeOffset="64199.5">4345 8729 269 0,'-8'-1'454'0,"8"1"4"0,-14-2 11 0,9 1 9 16,1 0 1-16,-4 0-5 0,8 1 10 0,-9 0-21 16,9 0-14-16,-7-1-5 0,7 1-23 0,0 0-18 15,-7-1-32-15,7 1-30 0,0 0-29 0,17-8-25 16,-4 5-27-16,15-4-22 0,3 0-24 0,4 1-20 15,4 1-18-15,13-4-123 0,-1 4-53 0,-1-1 0 16,-9 2 0-16,-3 0 0 0,-2 0 0 0,-3 2 0 16,-2-2 0-16,-3 4 0 0,-9 0 0 0,-7-1 0 15,-2 1 0-15,-1 0 0 0,-3-1 0 0,1 1 0 16,-2-1 0-16,-5 1 0 0,4-3 0 0,-4 3 0 16,0 0 0-16,0 0 0 0,0 0 0 0,-12-6 0 15,12 6 0-15,-5-1 0 0,5 1 0 0,0 0 0 16,0 0-538-16,0 0-738 0,0 0-1382 0,0 0 611 15</inkml:trace>
  <inkml:trace contextRef="#ctx0" brushRef="#br0" timeOffset="65083.84">7216 9899 53 0,'-5'4'493'0,"5"-4"12"0,-9 1 0 0,9-1-19 16,-7 2-32-16,4-1-25 0,3-1-14 0,-2 3-12 15,2-3-16-15,0 0-17 0,7 7-25 0,0-5-43 16,0 1-15-16,5-2-45 0,-1-2-8 0,1 2-10 16,7-1-39-16,-1 0-9 0,-3-1-34 0,3 1-33 15,-5-3-33-15,0 2-43 0,-2 1-39 0,2-1-52 16,-8 1-63-16,8-3-83 0,-8 0-76 0,-1 3-72 15,-4 0-74-15,0 0-83 0,0 0-308 0,0 0-885 16,0 0 393-16</inkml:trace>
  <inkml:trace contextRef="#ctx0" brushRef="#br0" timeOffset="65232.68">7223 10037 3113 0,'-8'9'297'0,"0"-1"-171"16,2-2-16-16,0-2 22 0,-1 1 34 0,4-2-1 15,-1 0 1-15,0-1-8 0,4-2-10 0,0 0 18 16,0 0 14-16,0 0 3 0,10 4-7 0,-10-4-17 15,19-3-18-15,-9-1-12 0,3 2-22 0,5-1-47 16,-4 2-77-16,4-5-109 0,-5 5-112 0,3-1-142 16,-3 2-474-16,0-1-925 0,5-3 410 0</inkml:trace>
  <inkml:trace contextRef="#ctx0" brushRef="#br0" timeOffset="66399.47">8747 9572 33 0,'-7'-2'442'0,"-1"2"15"0,-2-1 13 15,1 1 7-15,1 0 1 0,-2-1 6 0,1 1-2 16,3-1-4-16,-2 1-15 0,-1-3-14 0,0 2-19 16,0-2-16-16,-1 1-13 0,-2-1-25 0,6 3-23 15,-2-3-28-15,0 2-20 0,1 0-19 0,-1-2-16 16,3 2-14-16,-4-1-194 0,3 0-62 0,1 0 0 0,-2 1 0 15,2 0 0-15,-4-1 0 0,3-1 0 0,0 1 0 16,-1-1 0-16,0 0 0 0,-4-1 0 16,2 1 0-16,2 0 0 0,-2-3 0 0,-1 3 0 15,-2-2 0-15,-1 1 0 0,4 0 0 0,-1 1 0 0,4-1 0 16,-6 0 0-16,4 0 0 0,1 2 0 0,1-1 0 16,0 2 0-16,3 1 0 0,3 0 0 0,0 0 0 15,0 0 0-15,12 11 0 0,6-5 0 0,13 6 0 16,2 0 0-16,17 3 0 0,2-3 0 0,7 2 0 15,-4-3 0-15,4-2 0 0,-6 0 0 0,0-4 0 16,-21 1 0-16,6-1 0 0,-6-3 0 0,-11 1 0 16,-3-2 0-16,-4 0 0 0,-4 2 0 0,-4-3 0 15,-2 0 0-15,-4 0 0 0,0 0 0 0,0 0 0 16,0 0 0-16,0 0 0 0,-22 1 0 0,13 0 0 16,-1 3 0-16,0-1 0 0,0 1 0 0,1 6 0 15,-4 1 0-15,1 4 0 0,2 2 0 0,-5 7 0 16,5 1 0-16,-3 5 0 0,4 2 0 0,0 0 0 15,0 12 0-15,0-8 0 0,4 0 0 0,-3-1 0 16,3 0 0-16,-4 0 0 0,3-2 0 0,2-1 0 16,0-1 0-16,-2-3 0 0,3 0 0 0,1-4 0 15,-1-4 0-15,1-9 0 0,0 3 0 0,2-4 0 16,-1-2 0-16,2-4 0 0,-2 0 0 0,1-4-505 16,0 0-776-16,0 0-1388 0,10-17 614 0</inkml:trace>
  <inkml:trace contextRef="#ctx0" brushRef="#br0" timeOffset="66567.17">9040 10058 451 0,'5'-7'542'0,"-1"6"3"16,-3-3 18-16,3 1 14 0,-4 0 0 0,1-4-12 0,2 4-13 15,-2 1-23-15,2-3-29 0,-1 0-36 16,1 0-39-16,2 2-44 0,0-3-38 0,-1 1-36 16,5-1-31-16,-4 2-59 0,4 0-64 0,-5-3-87 0,6 0-111 15,-3 0-135-15,0-1-131 0,2 2-122 0,0-1-131 16,-4 1-520-16,8-2-1173 0,-3 4 518 0</inkml:trace>
  <inkml:trace contextRef="#ctx0" brushRef="#br0" timeOffset="66933.67">9661 9593 594 0,'1'-7'630'0,"-2"0"16"16,0 1 5-16,-2 0-14 0,-2 1-17 0,2 1-17 15,-4 1-28-15,2 0-41 0,-3 3-34 0,-2 2-37 16,2-1-39-16,-1 4-37 0,-2 0-35 0,2 3-31 16,3 1-67-16,0 1-254 0,0 2 0 0,6 5 0 15,0-2 0-15,3 1 0 0,2-3 0 0,4 3 0 16,1 0 0-16,5-1 0 0,7 3 0 0,0-2 0 16,5-3 0-16,-2 1 0 0,3-2 0 0,3-1 0 15,-3 0 0-15,-4 0 0 0,-4-3 0 0,0-1 0 16,-2 3 0-16,-3 0 0 0,-2-2 0 0,-2 2 0 15,-3-5 0-15,1 2 0 0,-5 6 0 0,1-3 0 16,-8 3 0-16,1-3 0 0,-2 2 0 0,-5 3 0 16,-3-2 0-16,1-1 0 0,-4 0 0 0,0 0 0 15,-1-2 0-15,0-1 0 0,-3 2 0 0,3-3 0 16,-2-1 0-16,0 1 0 0,-1-4 0 0,6-1 0 16,-2-3 0-16,-3-1 0 0,8-3 0 0,-4 0 0 15,6-5-680-15,-5-5-573 0,4 0-1355 0,2-10 600 16</inkml:trace>
  <inkml:trace contextRef="#ctx0" brushRef="#br0" timeOffset="67183.28">9691 9497 238 0,'-12'-6'572'0,"3"1"25"16,-1 0 26-16,4-2 10 0,-1 5-2 0,2-2-8 0,0 2-19 15,2 0-29-15,2-4-32 0,1 6-30 0,8-5-26 16,1 1-32-16,9-5-37 0,1 5-32 0,9-1-93 15,3-4-293-15,2 5 0 0,-1-2 0 0,0 1 0 16,0 0 0-16,2 0 0 0,-5 1 0 0,2 1 0 16,-10 1 0-16,-2 1 0 0,-1-1 0 0,-7 1 0 15,2 1 0-15,-2 0 0 0,-4-1 0 0,1 1 0 16,-3-1 0-16,-5 1 0 0,9 1 0 0,-7 1 0 16,-2-2 0-16,1 7 0 0,-3-3 0 0,-1 1 0 15,-2 2 0-15,1 3-259 0,-5 1-1063 0,-5 2-1433 16,-7 2 634-16</inkml:trace>
  <inkml:trace contextRef="#ctx0" brushRef="#br0" timeOffset="70032.66">4126 11163 291 0,'0'-7'500'0,"4"-3"-1"16,-1 1-2-16,-2 3-15 0,-1 1-24 0,2-1-29 15,0 3-32-15,-1-1-27 0,-1 4-28 0,0 0 11 16,8 9-12-16,-8 2 2 0,0 9 0 0,-4 7-8 16,-3 4-8-16,-3 4-9 0,-1 11-16 0,-6 4-17 15,-1-3-19-15,-1 2-22 0,-1-1-15 0,2 0-20 16,-4-2-178-16,7-14-31 0,1-2 0 0,1-1 0 16,0-3 0-16,8-6 0 0,-2-4 0 0,1-6 0 15,1 0 0-15,4-5 0 0,0 2 0 0,-3-5 0 16,4-2 0-16,0 0 0 0,0 0 0 0,4-17 0 15,3 2 0-15,-2-1 0 0,7-13 0 0,-5 3 0 16,6-6 0-16,0-12 0 0,1 10 0 0,3-11 0 16,0 1 0-16,-2-1 0 0,1 1 0 0,-7 9 0 15,4 4 0-15,-2 1 0 0,0 4 0 0,-5 11 0 16,3 4 0-16,-4 0 0 0,-1 6 0 0,1 2 0 16,1 3 0-16,-6 0 0 0,16 13 0 0,-6 2 0 15,5 8 0-15,-6 2 0 0,2 3 0 0,0 1 0 16,-1 4 0-16,2-3 0 0,-1 2 0 0,1 2 0 15,-1-2 0-15,3 0 0 0,-2-2 0 0,-2-1 0 16,3-2 0-16,-3-4 0 0,0 3 0 0,-1-11 0 16,-1 2 0-16,2-2 0 0,-4-7 0 0,0-1 0 15,-4 0 0-15,3-3 0 0,-3-1-72 0,-4 0-460 16,2-3-61-16,0 0-49 0,-11-10-417 0,3 4-1147 16,-6-1 507-16</inkml:trace>
  <inkml:trace contextRef="#ctx0" brushRef="#br0" timeOffset="70183.3">4153 11579 118 0,'-14'-7'314'15,"5"3"31"-15,-1 0 14 0,2 1 7 16,-2 2 19-16,1-5 3 0,5 9-3 0,4-3-7 16,-10 3-6-16,6-2-8 0,4 3-15 0,0-4-11 15,4 5-25-15,1-4-22 0,4 1-21 0,1-3-21 0,8 2-33 16,0-4-22-16,5-2-45 0,5-2-78 0,-1-1-97 16,1-3-123-16,1 2-131 0,-2 0-171 0,4-4-434 15,-4 2-959-15,-3-3 424 0</inkml:trace>
  <inkml:trace contextRef="#ctx0" brushRef="#br0" timeOffset="70799.75">4653 11287 5 0,'-2'-5'493'16,"2"5"31"-16,-5-5 22 0,5 5-6 0,-4-1-14 16,4 1-27-16,-2-3-12 0,2 3-5 0,0 0 2 0,0 0-1 15,0 15 1-15,0-5-9 0,2 4-13 0,1 5-16 16,-2 0-26-16,3 10-20 0,-3-1-45 0,3 3-275 15,0 0-80-15,-3 1 0 0,1 1 0 16,-1-2 0-16,3 1 0 0,-2-4 0 0,2-1 0 0,-3-1 0 16,2-7 0-16,-2-1 0 0,1-2 0 0,0-4 0 15,-2-2 0-15,1-3 0 0,1-1 0 0,-1-1 0 16,-1-4 0-16,0-1 0 0,0 0 0 0,0 0 0 16,1-17 0-16,-2 5 0 0,0-5 0 0,-1-3 0 15,1-4 0-15,-1-5 0 0,-1-2 0 0,0-3 0 16,3-1 0-16,0-2 0 0,0 2 0 0,0 3 0 15,2 1 0-15,4 3 0 0,-2 2 0 0,1 8 0 16,0 1 0-16,4 2 0 0,0 7 0 0,0-1 0 16,5 0 0-16,-1 4 0 0,2 3 0 0,3 2 0 15,-1 1 0-15,-1 3 0 0,2 2 0 0,1 1 0 16,-8 1 0-16,0 3 0 0,0 2 0 0,-1 2 0 16,-4 0 0-16,-3 2 0 0,-5 0 0 0,1 1 0 15,-3 1 0-15,-5-2 0 0,-1 1 0 0,0-2 0 16,-2-1 0-16,-2-1 0 0,3 1 0 0,-2-7 0 15,4 1 0-15,-1-3 0 0,1-2 0 0,4 2 0 16,-3-4 0-16,4 0 0 0,4-2 0 0,-5 0 0 16,5 0 0-16,0 0 0 0,0 0 0 0,5-10 0 15,5 6 0-15,2-1 0 0,-1-2 0 0,10 2 0 16,-4-2 0-16,4-1 0 0,7 4 0 0,0-1 0 0,-1 4 0 16,1-2 0-16,-7 6 0 0,-2 0 0 0,1 1 0 15,-2 2 0-15,0 3 0 0,-4 4 0 0,0-2 0 16,-5 3 0-16,-1 1 0 0,-3 1 0 15,-2 0 0-15,-3 1 0 0,-3-1 0 0,-2 2 0 0,1 1 0 16,-8-2 0-16,-1 5 0 0,1-6 0 0,-5 4 0 16,3-7 0-16,-1 0 0 0,-3-1 0 0,4 0 0 15,-4-3 0-15,3 0 0 0,-2-1 0 16,5-4 0-16,-3-1 0 0,4 0 0 0,-1-2 0 0,1-1 0 16,-1-2 0-16,2 0 0 0,1-3 0 0,-1 2 0 15,2-6-1366-15,4 3-1478 0,4-2 654 0</inkml:trace>
  <inkml:trace contextRef="#ctx0" brushRef="#br0" timeOffset="71299.98">7175 11303 246 0,'-3'2'586'0,"-4"-1"12"0,1 0-4 0,2 0-22 15,4-1-35-15,0 0-28 0,-5 2-25 0,5-2-23 16,0 0-28-16,0 0-29 0,19-9-35 0,-6 5-33 0,9-4-32 16,3 0-28-16,3-3-35 0,2 3-21 0,0-1-61 15,-3 0-60-15,4-1-68 0,-3 2-79 0,-8 1-81 16,-2 4-79-16,-5-1-92 0,-1 2-74 16,-4 2-63-16,0 1-47 0,-4 2-60 0,-4-3-279 0,-1 5-891 15,1-5 394-15</inkml:trace>
  <inkml:trace contextRef="#ctx0" brushRef="#br0" timeOffset="71416.98">7334 11364 510 0,'-17'13'253'0,"3"-1"15"16,4 2 4-16,2-4 8 0,0-1 23 0,1 0 13 0,3 0 10 16,3 0 6-16,1-3 2 0,3-1-6 0,4-3-17 15,7 1-28-15,4-4-24 0,14-2-25 0,8-3-27 16,10-5-30-16,3 0-51 0,-3 0-62 0,0 0-107 16,5-3-112-16,-3 2-153 0,-4-7-472 0,1 4-844 15,0-1 373-15</inkml:trace>
  <inkml:trace contextRef="#ctx0" brushRef="#br0" timeOffset="71949.42">8592 11064 6255 0,'-18'-4'192'0,"13"3"22"0,1-1 48 0,1-4 37 0,2 3-24 15,-2-3-26-15,1 0-35 0,2 0-32 16,1-3-133-16,2 2-49 0,3-2 0 0,2-1 0 16,2 3 0-16,0-2 0 0,3 4 0 0,-2 1 0 0,6-1 0 15,-3 4 0-15,-4 0 0 0,4 2 0 0,-2 0 0 16,-2 4 0-16,1 1 0 0,0 1 0 0,-3 2 0 16,2 0 0-16,-5 1 0 0,-1 2 0 0,-1 0 0 15,0 3 0-15,-3 1 0 0,0 1 0 0,-5-2 0 16,1 0 0-16,-1-3 0 0,-4 2 0 0,3-2 0 15,0-1 0-15,0-2 0 0,2-1 0 0,2-2 0 16,-3-1 0-16,2 1 0 0,1-4 0 0,-1 1 0 16,3-3 0-16,0 0 0 0,9 3 0 0,-9-3 0 15,13-4 0-15,-3 4 0 0,4-2 0 0,0 1 0 16,0 0 0-16,4-2 0 0,1 2 0 0,-1 1 0 16,-4 0 0-16,4 4 0 0,-4-2 0 0,-1 0 0 15,1 6 0-15,-4-2 0 0,-1 2 0 0,2-1 0 16,-4-1 0-16,-1 7 0 0,-3 0 0 0,-2-2 0 15,-1 5 0-15,-2-4 0 0,-5 4 0 0,-1 2 0 16,0-3 0-16,-4 2 0 0,-1-1 0 0,-2-3 0 16,1 0 0-16,-8 7 0 0,1-2 0 0,4-9 0 15,-1 2 0-15,1-2 0 0,-1-1 0 0,1-2 0 16,0 1 0-16,3-5 0 0,1 1 0 0,0-2 0 0,3-2 0 16,1 1 0-16,4-3 0 0,-3-2 0 15,3-3 0-15,3-1 0 0,2-1 0 0,1-2 0 16,4 0-629-16,0-4-632 0,8 3-1365 0,5-6 604 15</inkml:trace>
  <inkml:trace contextRef="#ctx0" brushRef="#br0" timeOffset="72099.66">9187 11250 185 0,'0'0'606'0,"8"1"20"0,-8-1 3 0,0 0 17 15,6-1-13-15,-6 1-31 0,3-5-52 0,-1 3-58 16,2-2-51-16,0 0-57 0,1-1-70 0,1 0-84 15,2-4-96-15,1 3-130 0,0-4-160 0,2 4-148 16,5-6-177-16,-1 2-442 0,-2 1-999 0,2-1 442 16</inkml:trace>
  <inkml:trace contextRef="#ctx0" brushRef="#br0" timeOffset="72433.73">9670 10993 154 0,'-4'-3'577'0,"4"3"25"0,-7-2 11 0,0 1 14 16,7 1-4-16,-11-1-5 0,0 3-19 0,0-1-27 16,1 2-34-16,-3 0-33 0,-1 3-39 0,0 1-34 15,-1 2-38-15,3 0-36 0,-2 2-33 0,5 2-137 16,1 3-188-16,3-2 0 0,5 2 0 0,0 0 0 16,5-1 0-16,3 1 0 0,4-3 0 0,2 2 0 15,1-3 0-15,8 3 0 0,-4-4 0 0,7-3 0 16,-10 2 0-16,11-2 0 0,-6-1 0 0,-2-1 0 15,1 0 0-15,2 1 0 0,-3-3 0 0,-1 1 0 0,0 2 0 16,-1-2 0-16,-7 2 0 0,1 1 0 0,-2-1 0 16,-1-1 0-16,-3 1 0 0,-1-1 0 15,-3 1 0-15,-1 2 0 0,-5 1 0 0,-1-2 0 0,-2 1 0 16,-6 2 0-16,0-3 0 0,-3 1 0 0,1-1 0 16,-2 0 0-16,0-1 0 0,-4-4 0 0,3 2 0 15,1-2 0-15,-4-1 0 0,11-4 0 16,-6-3-306-16,4 0-1009 0,6 0-1423 0,-1-3 630 0</inkml:trace>
  <inkml:trace contextRef="#ctx0" brushRef="#br0" timeOffset="72650.55">9716 10954 371 0,'-5'-1'614'0,"5"1"3"0,-5-3-3 0,5 3 3 16,-6-3-7-16,6 3-20 0,2-6-23 0,-2 6-30 15,13-7-35-15,2 2-42 0,-2-1-38 0,6-1-45 16,8-3-36-16,2 1-34 0,-3 1-32 0,2-2-46 16,-1 2-88-16,-7 2-141 0,7 1 0 0,0-1 0 15,-13 1-99-15,0 1-204 0,-2 2-115 0,-5 2-118 16,2 1-125-16,-9-1-368 0,4 5-1115 0,-5 1 493 16</inkml:trace>
  <inkml:trace contextRef="#ctx0" brushRef="#br0" timeOffset="74349.58">4126 12357 287 0,'0'0'490'15,"0"-9"-1"-15,0 3-1 0,3 5 0 16,-3 1-10-16,1-5-20 0,-1 5-18 0,0 0-31 16,0 0-21-16,0-5-5 0,0 5-16 0,0 0-17 0,4 18-6 15,0-2-9-15,1 1-13 0,-1 11-9 0,-1 1-18 16,0 5-17-16,-3 1-19 0,3 1-22 0,-2-2-23 15,-1 0-135-15,0 3-79 0,-1-2 0 16,-2-3 0-16,3 1 0 0,-4-4 0 0,3-3 0 0,0-8 0 16,-2 0 0-16,2-6 0 0,-3 0 0 0,4-2 0 15,0-1 0-15,-3-4 0 0,3 1 0 0,0-2 0 16,0-4 0-16,-2 1 0 0,2-1 0 0,0 0 0 16,-4-15 0-16,0 6 0 0,4-3 0 0,-2-4 0 15,-1-3 0-15,-1-7 0 0,3-2 0 0,-3-2 0 16,4 0 0-16,-2-4 0 0,-2 0 0 0,1-1 0 15,7 5 0-15,-4 2 0 0,0 8 0 0,5-4 0 16,0 7 0-16,-1 1 0 0,4 6 0 0,2-1 0 16,0 1 0-16,0 3 0 0,2 1 0 0,2 3 0 15,3 0 0-15,0 4 0 0,1 1 0 0,-1 0 0 16,-3 2 0-16,0-1 0 0,-5 3 0 0,4 3 0 16,-4-2 0-16,-4 2 0 0,3 0 0 0,-6 4 0 15,2-1 0-15,-7 3 0 0,2 2 0 0,-4-5 0 16,-1 3 0-16,-2-1 0 0,0-1 0 0,-2-2 0 15,1 1 0-15,0-2 0 0,-1-4 0 0,4 1 0 0,-1 0 0 16,3-3 0-16,0 1 0 0,1-2 0 0,0 0 0 16,-1-1 0-16,4-2 0 0,-1 2 0 15,1-2 0-15,0 0 0 0,0 0 0 0,19 0 0 16,-6-2 0-16,-3 0 0 0,3 0 0 0,6-1 0 0,2 3 0 16,-1 0 0-16,2 0 0 0,-2 0 0 0,1 1 0 15,0 3 0-15,6 0 0 0,-8 3 0 16,-2 2 0-16,-2-1 0 0,-2 0 0 0,0 4 0 15,-2 1 0-15,-4-3 0 0,-3 0 0 0,-2 2 0 0,1 0 0 16,-6 1 0-16,2 1 0 0,-4-3 0 0,-3 0 0 16,-5 3 0-16,3-2 0 0,-5-2 0 0,-2 1 0 15,-1-1 0-15,2-2 0 0,-2 0 0 0,-3-2 0 16,5 2 0-16,-1-5 0 0,3 1 0 0,0-2 0 16,4-2 0-16,-2 0 0 0,2-1 0 0,0 0 0 15,-2-3 0-15,3 3 0 0,3-2 0 0,0 2 0 16,3-3 0-16,-1 1 0 0,-2 1 0 0,6 2 0 15,-7-3-200-15,7 3-406 0,0 0-94 16,0 0-415-16,0 0-1207 0,13-5 535 0</inkml:trace>
  <inkml:trace contextRef="#ctx0" brushRef="#br0" timeOffset="74715.64">5076 12563 3571 0,'9'-8'481'16,"-2"1"-144"-16,2 0-21 0,-2 0 30 0,-5 1-1 16,2 1-40-16,-4-2-23 0,0 1-22 15,-2-1-22-15,0 0 5 0,-3 3 0 0,-1 1-12 0,-3-2-4 16,-3-1-4-16,2 4-17 0,-5 4 2 0,-2 2-79 16,-6 3-129-16,-1 3 0 0,-4 6 0 0,1 1 0 15,1 4 0-15,6 6 0 0,-1-1 0 0,2 3 0 16,4 1 0-16,6 0 0 0,0-2 0 0,4 0 0 15,9-1 0-15,1-1 0 0,4-8 0 0,5-2 0 16,1-2 0-16,7 2 0 0,6-2 0 0,4-3 0 16,-4-3 0-16,8-3 0 0,-2-3 0 0,0-1 0 15,-4 1 0-15,0-4 0 0,-1 0 0 0,-7-1 0 16,-3-2 0-16,-1 3 0 0,-2-2 0 0,-4 1 0 16,-2 0 0-16,-2 0 0 0,-3 1 0 0,1 0 0 15,1 0 0-15,-2-4 0 0,-1 4 0 0,-3-2 0 16,2 2 0-16,-2-1 0 0,-1 3 0 0,2-5 0 15,-2 5 0-15,2-5 0 0,-2 5 0 0,-4-4-1366 16,4 4-1478-16,0 0 654 0</inkml:trace>
  <inkml:trace contextRef="#ctx0" brushRef="#br0" timeOffset="75133.67">7429 12591 209 0,'-17'8'582'0,"3"-2"5"15,1-3-7-15,3 3-27 0,2-3-42 0,3 1-43 16,0-2-35-16,5-2-34 0,0 0-42 0,0 0-25 15,0 0-36-15,36-8-33 0,-9-2-22 0,5 2-43 16,1-1-55-16,0 0-63 0,0-1-63 0,3 3-66 16,-7-2-84-16,0 4-75 0,-8 2-74 0,-8 2-60 15,-2 1-47-15,-3 0-37 0,-5 3-311 0,-5 1-799 16,1 3 354-16</inkml:trace>
  <inkml:trace contextRef="#ctx0" brushRef="#br0" timeOffset="75249.42">7632 12624 1303 0,'-26'20'32'0,"-2"4"84"0,0-3 51 0,-1-1 36 15,4 0 37-15,6-1 38 0,0-1 20 16,7-5 26-16,1 1 6 0,6-2 4 0,4-2 1 15,1-3-4-15,3 0-24 0,7 2-20 0,6-2-28 0,4-2-24 16,7-3-27-16,5-2-34 0,0-2-58 0,3-4-80 16,2 0-101-16,12-6-110 0,-13 4-120 0,13-8-136 15,-16 4-394-15,3-3-893 0,-4 4 395 16</inkml:trace>
  <inkml:trace contextRef="#ctx0" brushRef="#br0" timeOffset="75716.72">8204 12537 403 0,'4'-4'540'0,"-4"0"20"0,-4-2 8 16,4 0-10-16,4-1 4 0,-4 1-8 0,4-6-3 15,0 4-13-15,2-3-22 0,3-1-23 0,4 1-38 16,0-1-30-16,3 3-27 0,0-2-41 0,3 3-33 16,-1 1-30-16,2 2-199 0,-1 0-95 0,-1 2 0 15,1 2 0-15,-6 1 0 0,5 2 0 0,-4 2 0 16,0 2 0-16,-2 5 0 0,-3-3 0 0,-2 2 0 15,0 5 0-15,-5-3 0 0,0 6 0 0,-2-1 0 16,-4 1 0-16,-2 1 0 0,-1-3 0 0,2 1 0 16,-4-3 0-16,1 0 0 0,3-4 0 0,-1-1 0 15,-1 1 0-15,5-4 0 0,-1-1 0 0,-2 1 0 16,5-2 0-16,0-2 0 0,0-2 0 0,5 4 0 16,0-3 0-16,3-1 0 0,5 2 0 0,0-4 0 15,4 2 0-15,1 0 0 0,4-1 0 0,-2 1 0 16,0 0 0-16,0 0 0 0,-1 5 0 0,2-3 0 0,-1 3 0 15,-3-1 0-15,-7 1 0 0,2 3 0 16,-1-3 0-16,-2 5 0 0,-3-2 0 0,-3 3 0 16,1 1 0-16,-4 0 0 0,-4-1 0 0,-3 3 0 15,-3 2 0-15,-1 0 0 0,-3-2 0 0,-4 4 0 0,1-5 0 16,-1 0 0-16,-2 2 0 0,1-3 0 0,-6 0 0 16,1 0 0-16,5-4 0 0,1 0 0 0,-1 0 0 15,4-3 0-15,2-3 0 0,0 0 0 0,4-1 0 16,1-1 0-16,1-3 0 0,-1-1 0 0,4-1 0 15,0-4-158-15,0-3-1182 0,8-4-1449 0,4-2 641 16</inkml:trace>
  <inkml:trace contextRef="#ctx0" brushRef="#br0" timeOffset="75867.13">8883 12682 523 0,'5'0'555'0,"-5"0"2"0,9 1 4 0,-4 0 1 16,-5-1-29-16,8-1-39 0,-3 0-50 0,4-2-40 15,0 1-45-15,1-2-66 0,3 1-99 0,3-5-110 16,-4 4-140-16,1-2-159 0,3-4-188 0,-2 1-413 16,4 0-882-16,0 2 391 0</inkml:trace>
  <inkml:trace contextRef="#ctx0" brushRef="#br0" timeOffset="76184.8">9452 12368 171 0,'-7'0'653'0,"-4"0"6"0,0 0 16 16,1 0-7-16,-2 4-27 0,-1 0-24 0,-8 2-18 15,8-2-30-15,1 3-35 0,3-2-41 0,-3 1-37 0,6 3-37 16,1 0-30-16,1 1-40 0,3-1-50 16,2 3-299-16,7-4 0 0,3 4 0 0,5 0 0 15,3-3 0-15,9 4 0 0,0-3 0 0,1 0 0 16,3-2 0-16,-1 2 0 0,1-1 0 0,-4 1 0 0,-9-3 0 15,0 3 0-15,0 0 0 0,-6 0 0 16,0 1 0-16,-3-1 0 0,-3-1 0 0,-2 2 0 16,-4 2 0-16,-1-1 0 0,-3-1 0 0,2 1 0 0,-7 3 0 15,0 0 0-15,-1-2 0 0,-3 0 0 0,2-4 0 16,-3 3 0-16,0-1 0 0,-2 0 0 0,2-7 0 16,-3 6 0-16,-1-5 0 0,-1-4 0 0,0 0 0 15,-1-1 0-15,5-2 0 0,1-2-381 0,-1-6-921 16,1 5-1410-16,3-9 624 0</inkml:trace>
  <inkml:trace contextRef="#ctx0" brushRef="#br0" timeOffset="76400.53">9514 12326 49 0,'-5'-3'686'0,"1"1"26"0,3-2 7 15,-4 0 5-15,5 4-18 0,0-7-37 0,5 5-43 16,4-7-35-16,1 4-36 0,8-3-52 0,10-4-48 15,1 1-43-15,3 3-45 0,4-3-31 0,-2 3-255 16,1-3-81-16,1 5 0 0,-5-1 0 0,-2 2 0 16,-7 1 0-16,-2 2 0 0,-2-1 0 0,-4 5 0 15,-9 0 0-15,3 1-333 0,-7 3-157 0,-2 1-98 16,-4 2-542-16,-5 7-1225 0,-3-1 542 0</inkml:trace>
  <inkml:trace contextRef="#ctx0" brushRef="#br0" timeOffset="81549.64">4184 13619 264 0,'1'-8'493'15,"0"1"-7"-15,1-2-2 0,-1 3-8 0,0-1 22 16,0 4-20-16,1-4-21 0,-1 3-26 0,0 0-25 16,-1 4-26-16,3-2-28 0,-3 2-9 0,0 0 2 15,2 11 1-15,0 2-5 0,1 7-6 0,-3 8-8 16,-2 0-13-16,1 5-13 0,-1 2-18 0,0 10-232 15,-1-10-51-15,-2 1 0 0,-1 9 0 0,-2-9 0 16,0-2 0-16,3 0 0 0,-2 0 0 0,0-1 0 16,2-3 0-16,0-3 0 0,4-8 0 0,-1-1 0 15,0-1 0-15,1-7 0 0,1 2 0 0,1-6 0 16,-1-2 0-16,4-3 0 0,-4-1 0 0,0 0 0 16,11-15-344-16,-7-1-211 0,4-8-70 0,-4-1-487 15,-3-1-1204-15,1-6 533 0</inkml:trace>
  <inkml:trace contextRef="#ctx0" brushRef="#br0" timeOffset="81833.73">4166 13722 417 0,'-3'-15'309'0,"-1"-1"49"0,3 5 35 0,-1 4 19 16,-1 1 26-16,-2 1 5 0,1 1-4 0,-1 1-11 15,5 3-26-15,-9 2 17 0,9-2-19 0,-4 7-24 16,4-3-3-16,-1 4-13 0,1-1-9 0,1 3-15 16,3 1-16-16,2 1-18 0,6 3-23 0,-3 0-29 15,4 1-19-15,6 2-76 0,6-1-155 0,2 1 0 16,1-4 0-16,4 2 0 0,-1-3 0 0,0 1 0 15,-3 1 0-15,1-1 0 0,-2 3 0 0,1 1 0 16,-5 1 0-16,-5 1 0 0,-4 0 0 0,-2-4 0 16,-6 3 0-16,-5 1 0 0,-2 5 0 0,-8 3 0 0,0-2 0 15,-5 0 0-15,-8-2 0 0,3-2 0 16,-8 2 0-16,3-3 0 0,-3-2 0 0,3-4 0 16,1 1 0-16,5-5 0 0,0 0 0 0,4-4 0 15,0-2 0-15,5-1 0 0,-4-1 0 0,8-3 0 16,-1-1 0-16,3-3 0 0,-1-5 0 0,6-7 0 0,0-1-167 15,7-8-576-15,-1-4-471 0,3 0-1315 16,3 1 582-16</inkml:trace>
  <inkml:trace contextRef="#ctx0" brushRef="#br0" timeOffset="82033.62">4699 13809 405 0,'6'-4'573'0,"-2"0"19"0,-4 4 1 16,6-5-18-16,1 2-6 0,-1 2-16 0,-6 1-29 0,18-6-28 15,-5 6-38-15,0-2-43 0,7-1-33 16,-2 2-37-16,11-3-34 0,-1 0-38 0,1-1-35 16,-1 3-40-16,-2-2-59 0,-5-1-61 0,7-2-69 0,-10 1-88 15,2 1-90-15,-4 0-91 0,-2 2-88 0,-4 2-74 16,0-5-66-16,-3 2-63 0,-5 3-351 16,-2 1-977-16,0 0 433 0</inkml:trace>
  <inkml:trace contextRef="#ctx0" brushRef="#br0" timeOffset="82300.14">4885 13754 211 0,'-14'1'442'0,"4"2"21"0,-1 3 11 16,-1-3 9-16,0 4 7 0,1-1-4 15,3 0 14-15,1 2-9 0,-1 3 1 0,3-2-6 16,-1 3-9-16,2-2-14 0,1 1-14 0,1 5-21 0,-1-4-18 16,3 3-14-16,0 4-26 0,3-2-190 0,-6 3-180 15,6 5 0-15,-3 0 0 0,-3 1 0 16,8 1 0-16,-5-3 0 0,4 3 0 0,-4 0 0 15,5 1 0-15,-1-1 0 0,0 0 0 0,1-2 0 0,-4 0 0 16,6-1 0-16,-2-6 0 0,1-1 0 0,2-1 0 16,-2-1 0-16,3 0 0 0,0-2 0 0,4 0 0 15,-4-3 0-15,2-5 0 0,3-1 0 0,3 2 0 16,2-2 0-16,0-3 0 0,-1-1 0 16,4-5 0-16,6-2 0 0,-4-3 0 0,2-3 0 0,-10 1 0 15,9-5-324-15,-10 3-988 0,-1-1-1420 0,-5 1 628 16</inkml:trace>
  <inkml:trace contextRef="#ctx0" brushRef="#br0" timeOffset="82483.45">4953 14159 455 0,'-22'4'550'0,"2"-1"30"0,7-1 7 0,0 0-16 16,2 0-41-16,4-2-32 0,2 1-33 0,1 0-20 15,4-1-32-15,0 0-26 0,0 0-40 16,21-4-34-16,-2 2-31 0,1-3-24 0,6-3-33 0,6 0-46 15,-1-1-63-15,-1-3-75 0,1 0-93 0,-3 1-110 16,5 0-131-16,-7-1-152 0,1 4-169 0,0 1-332 16,-8-2-1026-16,0 2 454 0</inkml:trace>
  <inkml:trace contextRef="#ctx0" brushRef="#br0" timeOffset="82933.38">7054 13868 571 0,'-6'1'633'0,"0"0"0"0,6-1-18 16,-8 2-30-16,4-1-50 0,4-1-20 0,0 0-26 15,0 0-31-15,0 0-27 0,0 0-34 0,16 2-36 16,-3-4-40-16,8-1-29 0,8-1-31 0,-1-1-43 16,0-2-67-16,3-1-67 0,1-4-95 0,-2 4-106 15,-1-2-114-15,0 2-95 0,-7 7-101 0,-3-1-90 16,-6 4-471-16,-2-1-1068 0,-3 1 473 0</inkml:trace>
  <inkml:trace contextRef="#ctx0" brushRef="#br0" timeOffset="83083.35">7258 14019 157 0,'-17'19'395'15,"4"-5"10"-15,0-1-3 0,5-5 1 0,2-1 15 16,1 0-1-16,1 0-17 0,4 0-24 0,0-4 5 0,6 1-22 16,3-3-32-16,7 0-38 0,4-2-21 15,10-4-44-15,4-1-40 0,3-5-75 0,16-2-110 16,-5-3-140-16,-11 7-162 0,14-7-181 0,-15 4-281 15,2-1-827-15,-3-1 366 0</inkml:trace>
  <inkml:trace contextRef="#ctx0" brushRef="#br0" timeOffset="83382.92">8181 13642 4316 0,'4'-6'625'0,"-3"1"-176"15,2 0-17-15,-2 1-35 0,3-1-14 0,-4 1-37 16,0 4-39-16,5-6-33 0,-2 5-18 0,-2-3 6 0,-1 4-118 16,9-1-144-16,-9 1 0 0,6 6 0 0,1-1 0 15,-1 1 0-15,3 3 0 0,-1 6 0 16,-2 2 0-16,-2 2 0 0,4 0 0 0,-2 10 0 0,-1 6 0 16,-2 0 0-16,1-3 0 0,-3 4 0 0,0-1 0 15,-1 1 0-15,3-1 0 0,-6-3 0 0,3 3 0 16,-1-4 0-16,0 2 0 0,2-4 0 15,-1-2 0-15,0-1 0 0,-1-7 0 0,2-1 0 0,1-2 0 16,0 2 0-16,0-8 0 0,1-1 0 0,1-4 0 16,-1 0 0-16,-1-2 0 0,1-3 0 0,-3 0 0 15,9-6-1366-15,1-1-1478 0,-2-1 654 0</inkml:trace>
  <inkml:trace contextRef="#ctx0" brushRef="#br0" timeOffset="83766.17">8653 13678 504 0,'0'-6'553'0,"1"0"8"0,-1 2 11 0,0 1-22 15,0 3-21-15,3-6-25 0,-3 3-18 0,0 3-22 16,0 0-20-16,0 0-15 0,0 0-16 0,0 0-19 16,6 11-18-16,-3-4-20 0,-2 5-21 0,-1 5-17 15,4 1-24-15,-4 10-185 0,0-2-109 0,1 3 0 16,-1 3 0-16,1-1 0 0,3-3 0 0,0 2 0 15,0 1 0-15,1-5 0 0,1 0 0 0,4-1 0 16,-3-5 0-16,2-2 0 0,2-3 0 0,2-1 0 16,-1-3 0-16,3-1 0 0,0 0 0 0,3-5 0 15,-5-2 0-15,1-2 0 0,0-1 0 0,4-1 0 16,-4-3 0-16,4 0 0 0,-9-1 0 0,4-3 0 16,-3 1 0-16,-2 0 0 0,-1-4 0 0,0 1 0 0,-2 0 0 15,-4-1 0-15,0 2 0 0,-1-4 0 16,-2 3 0-16,-2 0 0 0,-2 2 0 0,-1-1 0 15,-3 5 0-15,-4-1 0 0,1 5 0 0,-6-3 0 0,1 6 0 16,0-1 0-16,0 2 0 0,-1 3 0 0,6-2 0 16,-3 4 0-16,2 1 0 0,3-2 0 15,4-2 0-15,-1 4 0 0,3-4 0 0,-1 3 0 0,3-5-1366 16,3 0-1478-16,0-4 654 0</inkml:trace>
  <inkml:trace contextRef="#ctx0" brushRef="#br0" timeOffset="83950">9311 14018 5321 0,'0'3'655'0,"0"1"-179"0,0-4-41 16,0 0-30-16,0 6-17 0,0-6-66 0,-5 5-133 16,5-3-189-16,0-2 0 0,-5 4 0 0,5-4 0 15,0 0 0-15,-7 1 0 0,7-1 0 0,0 0 0 16,0 0-346-16,0 0-310 0,0 0-543 0,0 0-1298 15,0 0 575-15</inkml:trace>
  <inkml:trace contextRef="#ctx0" brushRef="#br0" timeOffset="86899.53">3754 15526 215 0,'-4'7'502'0,"2"2"-12"0,-1 1-28 0,2-4-29 15,0 0-23-15,1 1-31 0,1 2-24 0,2-2-18 16,0-1-22-16,3-3-19 0,-1-1-16 0,2 1-16 15,5 0-14-15,-4-5-14 0,2 0-17 16,2-1-12-16,0 0-4 0,2-3-13 0,-2-4-9 16,3 1-13-16,-1-2 3 0,-1 0-11 0,1-1-13 0,-4-1-5 15,-2-1-8-15,1-1-7 0,-3 2-9 0,0-2-6 16,-3 4-6-16,0-2-2 0,-2-2-14 0,-1-4 4 16,-1 4-14-16,-1-2 1 0,1 5-13 0,-3 3-3 15,-1-2-65-15,2 1 0 0,-3 4 0 16,0 3 0-16,-2-1 0 0,3 7 0 0,-3-1 0 0,2 2 0 15,-4 8 0-15,-1 4 0 0,0 7 0 0,2 1 0 16,-3 5 0-16,2-1 0 0,4 4 0 0,3 1 0 16,2-2 0-16,1 1 0 0,1-3 0 0,4-2 0 15,-1 1 0-15,5-3 0 0,-4-8 0 0,4 1 0 16,4-1 0-16,1-3 0 0,3-1 0 0,-2-3 0 16,5-3 0-16,1-2 0 0,-1-5 0 0,2-1 0 15,-3-3 0-15,9-3 0 0,-1-1 0 0,-5-1 0 16,2-6 0-16,-2-2 0 0,2-1 0 0,-5-2 0 15,-2-3 0-15,0-3 0 0,-4 0 0 0,0-1 0 16,0-1 0-16,-4-5 0 0,1 2 0 0,2-14 0 16,-6-3 0-16,3 3 0 0,-9 9 0 0,3 2 0 15,-3 1 0-15,0 3 0 0,-3 2 0 0,-1 3 0 16,2 7 0-16,-2 4 0 0,3 3 0 0,-3 1 0 16,1 3 0-16,0 4 0 0,0 1 0 0,3 2 0 15,-10 6 0-15,3 4 0 0,2 5 0 0,0 3 0 16,-1 9 0-16,3 3 0 0,1 1 0 0,-1 4 0 15,1 0 0-15,5 1 0 0,-3-2 0 0,4 0 0 16,0 0 0-16,2-1 0 0,2 2 0 0,0-4 0 16,-1-1 0-16,5-3 0 0,3-2 0 0,-2-5 0 15,5 1 0-15,-4-7 0 0,3-2 0 0,-2-2 0 16,4-2 0-16,-1 0 0 0,0-8 0 0,2 0 0 16,-3-2 0-16,2-1 0 0,-1-6 0 0,0 0 0 15,-1-4 0-15,3-6 0 0,-1 0 0 0,-1-1 0 16,-1-6 0-16,-4 0 0 0,2 1 0 0,-2-2 0 15,-1 1 0-15,-3 8 0 0,0 0 0 0,-4 6 0 16,4 2 0-16,-1 0 0 0,-3 5 0 0,-4 0 0 16,6 1 0-16,-6 4 0 0,-1 0 0 0,0 0 0 15,11 8 0-15,-8-3 0 0,1 2 0 0,-3-1 0 16,3 1 0-16,0 2 0 0,-3-2 0 0,3-2 0 16,0 3 0-16,-3-3 0 0,0-1 0 0,2 3 0 15,-2-4 0-15,-1-3 0 0,4 2 0 0,-4 1 0 16,0-3 0-16,0 0 0 0,0 0 0 0,0 0 0 15,3-10 0-15,-6 4 0 0,3 0 0 0,-1-1 0 16,-2-1 0-16,-1-2 0 0,2 0 0 0,-6 2 0 16,3 0 0-16,0-1 0 0,-3 3 0 0,3 3 0 15,-4 0 0-15,1 2 0 0,8 1 0 0,-20 7 0 16,9-1 0-16,0 3 0 0,-1 4 0 0,-3 7 0 16,4-3 0-16,3 2 0 0,-1 6 0 0,3-1 0 15,1-3 0-15,4 4 0 0,1-6 0 0,5 5 0 16,0-7 0-16,1 2 0 0,5-3 0 0,2 0 0 15,2-3 0-15,2 0 0 0,0-3 0 0,11-1 0 16,-6-3 0-16,6-2 0 0,0-2 0 0,-7-1 0 16,8-1 0-16,-10-2 0 0,-1 0 0 0,-1-2 0 15,-1-2 0-15,-6 0 0 0,-3 1 0 0,-1-2 0 16,-1-1 0-16,-1-2-482 0,-4 0-158 0,-1-2-539 16,-8-2-1276-16,0-3 565 0</inkml:trace>
  <inkml:trace contextRef="#ctx0" brushRef="#br0" timeOffset="87117.02">4223 15305 4024 0,'-20'-1'313'0,"3"-2"-95"0,3 0 61 0,0 2 38 16,5-1-38-16,3 2-50 0,2-1-46 0,4 1-3 15,0 0-10-15,10-6-7 0,2 4 8 0,5-4-21 16,4 3-2-16,9-2-26 0,0-1-9 0,3 0-15 15,1 1-5-15,-1 1-45 0,-1 1-57 0,-2 0-66 16,0 2-96-16,-1 2-118 0,-1-1-121 0,-6 2-134 16,1 2-423-16,-1-1-1047 0,3 5 462 0</inkml:trace>
  <inkml:trace contextRef="#ctx0" brushRef="#br0" timeOffset="87467.12">5449 15977 3377 0,'4'10'376'0,"-4"-10"-111"0,0 0 22 0,0 0 53 0,0 0 23 15,0 0-23-15,-5 3-38 0,5-3-19 0,0 0-15 16,0 0 12-16,0 0 5 0,0 0-11 0,0 0-20 16,-3-10-23-16,3 10-24 0,3-8-21 0,0 4-18 15,0 2-63-15,1-2-105 0,2-3 0 0,2 1-72 16,2 1-157-16,2 1-95 0,4-2-88 0,1 2-101 15,3-1-116-15,-1 0-373 0,2 3-1086 0,-1 0 480 16</inkml:trace>
  <inkml:trace contextRef="#ctx0" brushRef="#br0" timeOffset="87633.17">5974 15920 185 0,'3'2'487'0,"-3"-2"17"0,0 0 13 16,7 1-8-16,-7-1-21 0,7 0-21 0,-7 0-13 15,10 0-36-15,-5-3-43 0,4 2-38 0,5 0-28 16,0-4-53-16,7 3-89 0,-6-1-88 16,5 0-111-16,1-1-127 0,-2 1-149 0,8-1-155 15,-7 3-302-15,1-2-829 0,-2 2 366 0</inkml:trace>
  <inkml:trace contextRef="#ctx0" brushRef="#br0" timeOffset="87766.22">6494 15962 3470 0,'7'3'385'0,"-1"-2"-33"15,-2-1-10-15,1 1 9 0,-5-1-25 0,9 0-50 16,-3 0-42-16,-6 0-34 0,17-2-36 0,-11-1-1 16,6 2-20-16,2-5-23 0,1 2-9 0,3 0-54 15,0 0-72-15,3 1-107 0,8-3-116 0,-9 3-111 0,10-1-114 16,-3 1-456-16,2 1-993 0,-7-1 440 0</inkml:trace>
  <inkml:trace contextRef="#ctx0" brushRef="#br0" timeOffset="87899.25">7169 15958 337 0,'8'2'473'0,"-4"-2"22"0,-4 0 15 16,0 0-11-16,11-2-41 0,-5 0-46 0,2 0-43 15,1 1-37-15,4-2-53 0,-3 0-80 0,4 0-92 16,4-1-127-16,1 0-122 0,-1 2-126 0,0-5-406 16,1 4-729-16,8-4 322 0</inkml:trace>
  <inkml:trace contextRef="#ctx0" brushRef="#br0" timeOffset="88066.9">7664 15971 270 0,'4'5'444'0,"-1"-5"18"0,-3 0 5 0,7 2-23 16,-7-2-38-16,11-2-39 0,-11 2-37 0,16-3-37 16,-4 2-60-16,1 1-79 0,0-4-104 0,6 2-121 15,0-1-130-15,-2 2-163 0,2-3-184 0,4-1-592 16,4 1 262-16</inkml:trace>
  <inkml:trace contextRef="#ctx0" brushRef="#br0" timeOffset="88216.4">8258 15980 4732 0,'0'4'750'16,"0"-4"-151"-16,0 0-61 0,0 7-25 0,3-4-25 15,-3-3-72-15,0 0-261 0,0 0-155 0,6 3 0 16,-6-3 0-16,0 0 0 0,27-4 0 0,-6-2 0 15,8 2 0-15,5-1 0 0,17-8 0 0,-15 4-381 16,-1 0-921-16,16-2-1410 0,-13 4 624 0</inkml:trace>
  <inkml:trace contextRef="#ctx0" brushRef="#br0" timeOffset="88366.64">9145 15918 222 0,'-13'1'585'0,"13"-1"22"0,0 0 14 0,-18-5-31 15,13 3-57-15,1-2-79 0,4 4-99 0,-11-6-135 16,7 3-193-16,0-3-237 0,-1 0-458 16,5-4-722-16,0 1 319 0</inkml:trace>
  <inkml:trace contextRef="#ctx0" brushRef="#br0" timeOffset="95100.73">17609 9838 106 0,'0'-11'489'16,"0"2"7"-16,-1-2-9 0,-2 3-18 0,2-4-35 15,0 8 2-15,-3-5-12 0,1 6-21 0,3-1-33 16,-2-1-38-16,2 5-32 0,0 0-17 0,-9 9-2 0,5 1 16 16,-4 8-11-16,-2 8-6 0,0 4-8 15,-8 16-9-15,4 3-8 0,-8 0-12 0,7-2-10 16,-6 0-8-16,0 0-19 0,0 2-9 0,0-6-73 0,4-10-124 15,3 0 0-15,0-5 0 0,1-2 0 0,0-3 0 16,4-6 0-16,4-5 0 0,1-3 0 16,3 0 0-16,-1-2 0 0,2-4 0 0,0-3 0 15,6 0 0-15,-1-7 0 0,8-6 0 0,-3-3 0 0,9-6 0 16,-3-3 0-16,-3-1 0 0,4-3 0 0,0-3 0 16,3-15 0-16,-2 3 0 0,1-6 0 0,3 1 0 15,-4-8 0-15,1 4 0 0,-2-1 0 0,-2 2 0 16,-2 6 0-16,-5 14 0 0,2 8 0 0,-4 5 0 15,-2 7 0-15,0 1 0 0,-2 5 0 0,2 1 0 16,0 4 0-16,-4 1 0 0,9 13 0 0,-3 6 0 16,1 8 0-16,-2 3 0 0,1 3 0 0,3 14 0 15,-1 1 0-15,-2-2 0 0,6 1 0 0,-1-1 0 16,0 0 0-16,-3-12 0 0,5 11 0 0,-4-12 0 16,1-2 0-16,3 3 0 0,0-5 0 0,-3-2 0 15,-1-2 0-15,3-2 0 0,-7-4 0 0,1-3 0 16,0-5 0-16,-3-1 0 0,0-5 0 0,-2 1 0 15,2-2 0-15,-3-3 0 0,0-1 0 0,0 0 0 16,-13-8 0-16,4-2-50 0,-13-5-626 0,0-3-569 16,-1-4-1347-16,4-2 596 0</inkml:trace>
  <inkml:trace contextRef="#ctx0" brushRef="#br0" timeOffset="95250.36">17507 10184 575 0,'-19'-4'295'0,"0"2"50"0,3-1 5 0,2 1 8 15,3 1 9-15,3 1 18 0,-1 1 6 0,3 0-2 16,6-1-9-16,-5 4-6 0,6-1-8 0,-1-3-19 15,10 5-11-15,0-2-19 0,8-2-27 0,3-1-31 16,9 0-23-16,1 0-31 0,2-1-72 0,3-3-96 0,0-1-113 16,2-1-141-16,-4 1-152 0,6 3-169 0,-8-4-385 15,0 2-999-15,-3 1 442 0</inkml:trace>
  <inkml:trace contextRef="#ctx0" brushRef="#br0" timeOffset="95483.64">18249 10301 3916 0,'-1'7'388'16,"-1"1"-109"-16,-1 1 56 0,3 3 44 0,-1 5 11 15,0-1-4-15,-1-1-16 0,2 3-9 0,-1 1-8 16,-3 1 14-16,4 4-1 0,-1-5-65 0,-2 8-301 16,-2 1 0-16,1 1 0 0,-1-4 0 0,0 5 0 15,1 1 0-15,-1 1 0 0,-3-5 0 0,3 2 0 16,-1-4 0-16,2-1 0 0,0-6 0 0,0-2 0 15,4-4 0-15,-3-3 0 0,3-2 0 0,0-3 0 16,0-4-433-16,0 0-860 0,0 0-1401 0,11-25 619 16</inkml:trace>
  <inkml:trace contextRef="#ctx0" brushRef="#br0" timeOffset="96100.15">18583 10047 200 0,'1'-6'568'0,"-2"0"-14"0,2 3 11 0,-1 3 23 15,0 0 14-15,0 0-8 0,0 15-4 0,-1 0-6 16,2 2-13-16,-2 3-23 0,2 5-3 0,-2 2-38 16,1 3-20-16,-3-1-31 0,2 3-224 0,-1 0-232 15,2-2 0-15,-2 0 0 0,0 0 0 0,2-1 0 16,1-3 0-16,-1-1 0 0,3-7 0 0,-3-1 0 16,0-4 0-16,2-2 0 0,-2-3 0 0,0 0 0 15,1-3 0-15,2-1 0 0,-3-2 0 0,0-2 0 16,0 0 0-16,0 0 0 0,1-12 0 0,-1 1 0 0,-1-9 0 15,2-5 0-15,-5-2 0 0,1-8 0 0,1-12 0 16,0 0 0-16,-1-3-100 0,3-6-91 0,-4 4 20 16,4 0 19-16,-4 7 33 0,3 12 40 0,-1 2 35 15,2 6 34-15,-2-1 40 0,2 9 36 0,0 5 32 16,0 1 19-16,0 1 25 0,0 3-3 0,0 0-7 16,0 0 1-16,3 3-124 0,1-1-9 0,2 3 0 15,-1-1 0-15,3 5 0 0,6-2 0 0,1 3 0 16,7 2 0-16,-3 2 0 0,1 1 0 0,5 5 0 15,-2 2 0-15,-3 3 0 0,-4-4 0 0,-3 3 0 16,-3 0 0-16,-4 1 0 0,1 0 0 0,-5 0 0 16,-2 1 0-16,-4 0 0 0,-1 0 0 0,-3-1 0 15,-2-2 0-15,0 1 0 0,-2-2 0 0,0-2 0 16,0 0 0-16,6-5 0 0,-4 0 0 0,3-3 0 16,2 0 0-16,0-1 0 0,2 0 0 0,1-2 0 15,2-2 0-15,0 0 0 0,8 2 0 0,-2-1 0 16,7-3 0-16,-2 2 0 0,3 0 0 0,5-1 0 15,2 0 0-15,-1 1 0 0,3 1 0 0,-1-1 0 16,-1 1 0-16,2 1 0 0,-3 2 0 0,2 1 0 16,-4 1 0-16,-1 2 0 0,-1-1 0 0,-3 0 0 15,-1 4 0-15,-4-1 0 0,0 2 0 0,-5-1 0 0,0 2 0 16,-6-1 0-16,2 0 0 0,-8 4 0 16,2-3 0-16,-4 3 0 0,-1-2 0 0,-2-1 0 15,-2-2 0-15,1 2 0 0,-2-2 0 0,2 0 0 0,0-3 0 16,-1 1 0-16,4-5 0 0,0 1 0 0,0-1 0 15,5-3 0-15,1 0 0 0,-1 1 0 16,7-2 0-16,-9-2-175 0,7-2-1161 0,2 4-1448 16,0 0 641-16</inkml:trace>
  <inkml:trace contextRef="#ctx0" brushRef="#br0" timeOffset="96316.85">19382 10429 453 0,'4'6'539'0,"1"1"34"0,-5 1 22 0,-2 3 0 16,-5 0 3-16,2 0-11 0,-4 6 0 0,-5-2-19 15,-2 4-26-15,-3 2-31 0,5-2-27 0,0-4-53 16,-3 8-34-16,3-2-38 0,2 0-38 0,-4 1-270 16,3 1-51-16,3 1 0 0,0-8 0 0,4 0 0 15,-1 0 0-15,5-5 0 0,0-2 0 0,1 0 0 16,1-2-285-16,3-3-322 0,-2-3-610 0,-1-1-1318 15,0 0 583-15</inkml:trace>
  <inkml:trace contextRef="#ctx0" brushRef="#br0" timeOffset="96650.38">19811 10485 558 0,'0'0'630'0,"0"0"-5"0,-1 5-2 15,1-5-16-15,0 0-32 0,0 0-32 0,0 3-43 16,0-3-48-16,0 0-44 0,0 0-42 16,0 0-42-16,9 1-62 0,-2-2-90 0,2 0-124 0,2-1-151 15,5-1-143-15,3 1-163 0,1 0-142 0,1-1-347 16,2-1-972-16,8-1 431 0</inkml:trace>
  <inkml:trace contextRef="#ctx0" brushRef="#br0" timeOffset="96817.15">20381 10478 72 0,'-4'4'542'0,"4"-4"10"0,0 4 14 0,0-4 4 15,0 0-15-15,-1 4-36 0,1-4-29 0,0 0-32 16,0 0-28-16,17-3-45 0,-5 2-47 0,0 0-57 16,7-4-75-16,2 3-97 0,-1-1-111 0,2 0-145 15,8-1-120-15,-4 0-121 0,2 1-97 0,0 0-313 16,0 2-864-16,-1 1 383 0</inkml:trace>
  <inkml:trace contextRef="#ctx0" brushRef="#br0" timeOffset="96967.06">20947 10483 81 0,'2'1'410'0,"-2"-1"16"16,6 2 15-16,-5 1 23 0,-1-3 12 0,5 2 7 16,-5-2-4-16,1 3-4 0,-1-3-20 0,0 0-29 0,8 3-47 15,-4-2-37-15,-4-1-33 0,19-2-53 16,-9-1-74-16,8 1-97 0,0-2-119 0,4 1-132 15,0-1-121-15,-3 0-114 0,9 1-97 0,0-3-300 16,-5 4-863-16,-4-3 382 0</inkml:trace>
  <inkml:trace contextRef="#ctx0" brushRef="#br0" timeOffset="97133.12">21438 10462 228 0,'5'3'391'16,"-1"-3"10"-16,-4 0 31 0,6 1 25 0,-6-1 20 0,5 1 8 15,-5-1 7-15,7 2 25 0,-7-2 1 0,6 0 3 16,-6 0-11-16,9 2-24 0,-1-4-33 0,0 1-43 15,2 0-39-15,2-1-39 0,1-1-34 0,5-1-31 16,1 3-122-16,1-2-145 0,1-2 0 0,-3 2 0 16,-4-1-23-16,0 1-292 0,4-3-118 0,-9 2-149 15,4 1-558-15,-3-2-1235 0,-1-2 546 0</inkml:trace>
  <inkml:trace contextRef="#ctx0" brushRef="#br0" timeOffset="97799.33">22721 9588 210 0,'0'-12'572'0,"1"0"14"0,3 2 0 0,-2-1-13 16,0 1 6-16,-2 4-31 0,0 0-15 0,0 2-28 0,0 0-38 16,0 4-37-16,0 0-17 0,0 0-12 0,0 0-14 15,-8 22-15-15,7-3-10 0,-5 5-18 0,2 4-21 16,0 3-323-16,0 0 0 0,-1 2 0 15,5 1 0-15,-4-1 0 0,4 0 0 0,0-1 0 0,2 4 0 16,0-4 0-16,-1 0 0 0,3-6 0 0,-4 5 0 16,4-7 0-16,1-5 0 0,-2-1 0 0,-1-1 0 15,-1-6 0-15,2 2 0 0,-3-3 0 0,4-1 0 16,-3-1 0-16,1-2 0 0,0-4 0 0,-1 1 0 16,-1-3-212-16,0 0-511 0,8-8-487 0,-2 1-1310 15,2-2 580-15</inkml:trace>
  <inkml:trace contextRef="#ctx0" brushRef="#br0" timeOffset="98032.85">23002 9710 11 0,'21'-43'326'0,"-10"10"31"0,-2 3 10 16,1 2 41-16,-6 12 43 0,-3-1 35 0,1 5 5 15,-2 2-5-15,0 0-9 0,0 3-12 0,-2 3-26 16,2 1-5-16,0 3-7 0,0 0 1 0,-10 10-4 16,7 1-11-16,-3 7-14 0,4 0-15 0,-6 7-13 15,7 1-224-15,2 5-147 0,-1-3 0 0,4 2 0 16,-5 0 0-16,2 0 0 0,2-2 0 0,-2 0 0 15,1 2 0-15,2 3 0 0,-2-5 0 0,1 0 0 16,-1-3 0-16,3 2 0 0,-4-9 0 0,1 0 0 0,0-2 0 16,-1 0 0-16,-1-4 0 0,3-1 0 0,-3-2 0 15,0-1 0-15,-2-4 0 0,2-1 0 16,-1 1 0-16,1-4-335 0,0 0-415 0,0 0-435 16,-15-8-1283-16,10-5 568 0</inkml:trace>
  <inkml:trace contextRef="#ctx0" brushRef="#br0" timeOffset="98200.5">22821 9849 208 0,'-19'-5'462'0,"3"0"6"16,1 4 31-16,5-1 33 0,-2-1 2 0,0 3-11 15,5-1-7-15,3-2-17 0,-1 2-11 0,5 1-12 16,0 0-9-16,0 0-19 0,0 0-31 0,16-3-39 16,5-1-38-16,2 3-32 0,9-2-34 0,6-1-47 15,1-2-100-15,0 2-127 0,2-2 0 0,-5 0 0 16,-1 4-231-16,-3-4-139 0,-6 4-123 0,-4-1-139 15,-10 2-446-15,-5 1-1168 0,2-1 518 0</inkml:trace>
  <inkml:trace contextRef="#ctx0" brushRef="#br0" timeOffset="99100.12">16961 9499 359 0,'0'-6'403'0,"0"6"-2"0,0 0-5 0,0 0 1 15,0 0 3-15,-1 22 6 0,-2-10-7 0,-3 7 1 16,2 10-9-16,-1 2 5 0,4 4-6 0,-4 13-5 16,-2 0 0-16,2 5-10 0,-4 1-10 0,3 3-8 0,-1 1-13 15,6-2-19-15,-4 3-12 0,-3-1-19 0,3-3-23 16,0 0-232-16,1-3-39 0,-1-3 0 16,1-13 0-16,-2-1 0 0,0 0 0 0,3-1 0 15,-1-3 0-15,0-2 0 0,2-5 0 0,-3 1 0 0,3-7 0 16,2-5 0-16,-3 4 0 0,1-6 0 0,4-2 0 15,-2-1 0-15,0-2 0 0,0-3 0 16,3 2-489-16,1-5-225 0,-4 0-451 0,10-11-1262 0,-2 1 559 16</inkml:trace>
  <inkml:trace contextRef="#ctx0" brushRef="#br0" timeOffset="99849.37">17490 9502 28 0,'-4'-3'247'0,"3"-3"2"0,-2 1 0 0,-3 1 0 15,2-1 4-15,-1 0 16 0,0 2 8 0,-1-2 8 16,-1 2 13-16,0-3 1 0,0 3 12 0,1 0-1 16,-1-1 3-16,0-3 8 0,2 4-5 0,0 1-5 15,1-1-15-15,1-3-16 0,1 1-12 0,0-1-7 16,4 1-19-16,3-3-15 0,3 0-14 0,3-1-3 16,3 0-13-16,5-2-11 0,9-1-2 0,-2 0-8 15,12 2-9-15,-6-3-1 0,23-2-9 0,3 2-1 16,3 3 2-16,5-2-96 0,23-4-62 0,-22 6 0 15,28-4 0-15,-2 2 0 0,-29 5 0 0,27-4 0 16,2-2 0-16,-1 1 0 0,-2 1 0 0,-24 3 0 16,32-7 0-16,1 4 0 0,-4 0 0 0,0-2 0 15,-3 4 0-15,0-1 0 0,2 2 0 0,-2 3 0 16,1-2 0-16,4 3 0 0,0-1 0 0,-1 1 0 16,-31 0 0-16,34-3 0 0,-6 0 0 0,-28 4 0 15,31-3 0-15,-3 0 0 0,-28 3 0 0,2-1 0 16,24-5 0-16,-25 4 0 0,25-8 0 0,-30 9 0 0,4-5 0 15,-1 2 0-15,1 0 0 0,-1-1 0 16,31-4 0-16,-34 5 0 0,3 0 0 0,1-3 0 0,-1 0 0 16,3 2 0-16,-1 1 0 0,-1-2 0 15,3 4 0-15,-8-3 0 0,7-1 0 0,-2 2 0 0,-4 0 0 16,3-1 0-16,4 2 0 0,-6-4 0 16,-2 3 0-16,-1-3 0 0,1 3 0 0,-1-3 0 0,-3 2 0 15,-1-3 0-15,-4 3 0 0,-1-3 0 0,-9 4 0 16,-3-2 0-16,11 0 0 0,-11 3 0 0,-5-1 0 15,3-2 0-15,0 2 0 0,1 0 0 0,-3-1 0 16,-1 3 0-16,0-2 0 0,-4 1 0 0,-6 2 0 16,-2-1 0-16,-2 0 0 0,1 2 0 0,-1-2 0 15,0 0 0-15,-6 3 0 0,0-2 0 0,1 0 0 16,-3 1 0-16,0-1 0 0,-1 2 0 0,-1-2 0 16,-5 2 0-16,3-1 0 0,-4 1 0 0,2-1 0 15,0 2 0-15,-1-1 0 0,-1-1 0 0,-3 3 0 16,4-3 0-16,-4 3 0 0,2-2 0 0,-2 2 0 15,0 0 0-15,0 0-196 0,0 0-91 0,0 0-58 16,0 0-67-16,0 0-78 0,0 0-103 0,0 0-385 16,0 0-1060-16,0 0 469 0</inkml:trace>
  <inkml:trace contextRef="#ctx0" brushRef="#br0" timeOffset="100799.65">22656 8681 260 0,'-10'-2'357'0,"10"2"-22"16,-5-3-21-16,5 3-1 0,0 0-30 0,7-8-8 15,1 5-16-15,3-1-1 0,9-3-7 0,-2 2-14 16,11-3-2-16,0 0-14 0,3-2-10 0,0 4-5 16,5-3-9-16,3-1-13 0,11-3-9 0,-1-1-19 0,0 0-11 15,0-1-13-15,3 1-15 0,-2 1-1 16,1 2-11-16,-4-2-5 0,-10 3-4 0,2 4 1 15,-2-3-5-15,-2 2-4 0,-3-2-5 0,-3 4-1 16,-2-1-3-16,-8 4-4 0,3 0-6 0,-5-1-7 0,-5 1-6 16,1 3-5-16,-4-1-6 0,1-1 1 0,-3 1-11 15,-1 0-3-15,-2 1-25 0,-5-1-28 0,11 2-39 16,-4 1-51-16,-2-2-68 0,0 1-66 16,3 1-46-16,-2 1-59 0,2-1-55 0,2 1-68 0,2-2-261 15,1 2-795-15,-1-3 351 0</inkml:trace>
  <inkml:trace contextRef="#ctx0" brushRef="#br0" timeOffset="101116.05">23902 8467 42 0,'0'0'273'0,"4"-2"-5"0,-4 2-1 0,0 0 1 16,0 0 9-16,0 0-7 0,0 0-4 0,0 0 2 15,0 0 13-15,-14 7 4 0,11 2 3 0,-1 3 3 16,-2 4 2-16,1 2 0 0,0 10-6 0,-3 2-5 16,4 3-5-16,-3 14-8 0,3 0-4 0,0 2-16 15,0 2-4-15,0 0-18 0,0 3 3 0,7 5-14 16,-6 1-5-16,7 26-6 0,0-2-5 0,-4-25-7 15,5 26 1-15,-5-3-14 0,3-24-3 0,-2 25-4 16,3-25-6-16,-2 22-153 0,2-20-14 0,3 22 0 16,-7-25 0-16,1 1 0 0,0 0 0 0,3 24 0 15,-5-27 0-15,1 3 0 0,0-4 0 0,-3-3 0 16,2-2 0-16,-2-13 0 0,2 10 0 0,2-12 0 16,-1 0 0-16,-5 1 0 0,8-3 0 0,-6-2 0 15,-1-1 0-15,4-2 0 0,0-1 0 0,0-5 0 16,0-5 0-16,0-1 0 0,0-3 0 0,3-2 0 15,-3-1 0-15,1-3 0 0,-1 1 0 0,0-4 0 0,0-1 0 16,0-2 0-16,0 0-54 0,0 0-759 16,0 0-408-16,0 0-1323 0,-6-22 585 0</inkml:trace>
  <inkml:trace contextRef="#ctx0" brushRef="#br0" timeOffset="102249.66">16957 10765 166 0,'-19'8'315'0,"0"-3"1"15,0 2-1-15,1-1 9 0,1 0 16 0,-2 1-6 16,3-2 4-16,1-2 8 0,3 2-1 0,-1-1-1 15,5 2 5-15,-2-3-16 0,1 3 0 0,4-4-10 0,0 0-16 16,1 1-17-16,4-3-12 0,-5 4-8 0,5-1-2 16,0-3-2-16,4 5-4 0,3-2-7 15,1-1 1-15,11 0-10 0,9 1 0 0,6-1-6 0,5-2-54 16,16-2-186-16,12 2 0 0,-1-2 0 0,30-5 0 16,4 2 0-16,-1-3 0 0,2 2 0 15,8 2 0-15,3-4 0 0,7 0 0 0,9 3 0 0,2 2 0 16,3-2 0-16,0 3 0 0,8 0 0 0,-3-1 0 15,7 3 0-15,4 0 0 0,0 2 0 0,-2-2 0 16,7 2 0-16,-2-2 0 0,1 3 0 0,-5-2 0 16,-1 3 0-16,-7-5 0 0,8 1 0 0,-9-4 0 15,2 1 0-15,-7-1 0 0,-8-3 0 0,-2 4 0 16,4 1 0-16,-10-4 0 0,-7 1 0 0,-2-4 0 16,-6 5 0-16,-6-3 0 0,0 2 0 0,-5-2 0 15,-28 3 0-15,0-5 0 0,28-1 0 0,-31 1 0 16,2-1 0-16,-4 4 0 0,-2-2 0 0,-5-1 0 15,0 3 0-15,-14 0 0 0,-1 1 0 0,2 2 0 0,-4-3 0 16,3 2 0-16,0 0 0 0,-1-2 0 16,0 3 0-16,-5-2 0 0,2 1 0 0,-3 0 0 15,-2 0 0-15,6 1 0 0,-2 1 0 0,0-2 0 0,-3 2 0 16,-3 2 0-16,-6-2 0 0,0 2 0 0,-1-3 0 16,-3 0 0-16,-3 3 0 0,3-1 0 0,-3 1 0 15,-1 0 0-15,-2-1 0 0,-1 1 0 16,1 0 0-16,1 0 0 0,-4 0 0 0,0 0 0 0,2 0 0 15,-3-2 0-15,1 4 0 0,1-2 0 0,-1-2 0 16,-1 2 0-16,1-1 0 0,-8 1 0 0,9 0 0 16,-4-1 0-16,0-3 0 0,-5 4 0 0,0-6-541 15,0 6-734-15,-12-4-1382 0,2 1 611 0</inkml:trace>
  <inkml:trace contextRef="#ctx0" brushRef="#br0" timeOffset="103799.31">18876 10928 210 0,'6'-9'349'0,"0"1"-12"0,1-3-3 0,-1 4-7 16,-1-3 13-16,0 2 11 0,1-4-6 0,-4 9 4 15,-1-3 0-15,2 2-5 0,-2 0-6 16,-1 1-9-16,3-1-18 0,-3 4-20 0,0 0-9 0,0 0-1 16,0 0 1-16,0 0-11 0,-9 12-7 0,4-2 1 15,-3 8-7-15,3 1-8 0,-5 7 2 0,2 5-4 16,0 4-6-16,-2 11-16 0,4-9-60 0,-2 11-166 15,4-1 0-15,0 1 0 0,0 4 0 0,7-7 0 16,-2 6 0-16,7-3 0 0,0 0 0 0,-1 0 0 16,2-2 0-16,2 0 0 0,0-12 0 0,-3 1 0 15,2-2 0-15,-1 1 0 0,-2-6 0 0,1-1 0 16,0-1 0-16,-3-7 0 0,-4-3 0 0,4 1 0 16,-3-5 0-16,-1-1 0 0,-1-3 0 0,0 2 0 15,-3-4 0-15,-2 1 0 0,2-4 0 0,-3 0 0 16,0-2 0-16,-4-1 0 0,-3-1 0 0,0-2 0 0,-6-2 0 15,-1-2 0-15,-6-3 0 0,-3-2 0 16,-2 1 0-16,-2 2 0 0,-4-5 0 0,-3 7 0 16,-10-7 0-16,2 4 0 0,-5 4 0 0,-4 2 0 15,-5-1 0-15,0 3 0 0,-3 4 0 0,-25 1 0 16,26 0 0-16,-34-1 0 0,3 4 0 0,-2-2 0 16,-5 2 0-16,2 1 0 0,-1 0 0 0,-4-2 0 15,-2 1 0-15,0 1 0 0,-2-2 0 0,-5 4 0 0,8 1 0 16,-2-4 0-16,3 2 0 0,4-3 0 0,0 3 0 15,4-3 0-15,6 3 0 0,29-5 0 0,-31 1 0 16,32 1 0-16,-1-3 0 0,4 2 0 0,3-3 0 16,0 0 0-16,15 1 0 0,2-2 0 0,1 0 0 15,2 1 0-15,5-1 0 0,2 0 0 0,6-1 0 16,4 1 0-16,4 0 0 0,5 0 0 0,0-1 0 16,0 0 0-16,4 1 0 0,5 0 0 0,-13-1 0 15,11 0 0-15,2 1 0 0,0 0 0 0,-12 0 0 16,12 0 0-16,-5 1 0 0,5-1 0 0,0 0 0 15,-6 1 0-15,6-1 0 0,0 0 0 0,-5 2 0 16,5-2 0-16,0 0 0 0,-4 3 0 0,4-3 0 16,0 0 0-16,0 0 0 0,0 0 0 0,-4 3 0 15,4-3 0-15,0 0 0 0,0 0 0 0,0 0 0 16,0 0 0-16,-1 4 0 0,1-4 0 0,0 0 0 16,0 0 0-16,0 0 0 0,0 4 0 0,0-4 0 15,0 0 0-15,0 0 0 0,0 0 0 0,0 0 0 16,0 0 0-16,0 0 0 0,0 0 0 0,0 0 0 15,0 0 0-15,0 0 0 0,0 0 0 0,2 5 0 16,-2-5 0-16,1 3 0 0,-1-3 0 0,0 0 0 16,0 0 0-16,3 3 0 0,-3-3 0 0,0 0 0 15,0 7 0-15,0-7 0 0,1 2 0 0,-1-2 0 16,2 5 0-16,-2-1 0 0,1 2 0 0,-1-1 0 16,1 6 0-16,-1 0 0 0,1 2 0 0,1 4 0 0,0 7 0 15,2 5 0-15,-1 2 0 0,2 5 0 16,0 14 0-16,1 1 0 0,-1 0 0 0,1 3 0 0,0 0 0 15,1 4 0-15,1-2 0 0,-3 5 0 16,-1-3 0-16,0 0 0 0,0 1 0 0,2-1 0 0,-1 2 0 16,-1 23 0-16,0-28 0 0,-4 1 0 0,0 3 0 15,0-3 0-15,0 0 0 0,0-3 0 16,0 0 0-16,4-4 0 0,-7-14 0 0,3 0 0 16,-1 12 0-16,1-12 0 0,0-6 0 0,1-1 0 0,2-3 0 15,-6 0 0-15,3-7 0 0,0 0 0 0,0 2 0 16,0-4 0-16,0 2 0 0,0-1 0 0,-1 0 0 15,1 0 0-15,-3 0 0 0,3 0 0 0,0 1 0 16,0 0 0-16,-1-2 0 0,1 2 0 0,0 0 0 16,0 0 0-16,1 1 0 0,-1 0 0 0,3-3 0 15,-3 1 0-15,1 0 0 0,2-1 0 0,-2-1 0 16,-1-1 0-16,0-3 0 0,3 2 0 0,-2-1 0 16,0-2 0-16,3 1 0 0,-3 0 0 0,-1 0 0 15,4 0 0-15,-4-3 0 0,0 3 0 0,3-1 0 16,-2-1 0-16,-1-3 0 0,1 0 0 0,-1 1 0 15,3 0 0-15,-2-1 0 0,-1-1 0 0,0 1 0 16,0-3 0-16,0 0 0 0,0-3 0 0,3 5 0 16,-3-5 0-16,0 4 0 0,0-4 0 0,0 0 0 15,0 0 0-15,0 0 0 0,0 0 0 0,0 0 0 16,4-11 0-16,-3 5 0 0,0 1 0 0,2-1 0 16,-2 0 0-16,-1 0 0 0,5-2 0 0,-2 2-274 15,-2-1-285-15,3-1-81 0,-3 5-480 0,0-6-1213 16,1 2 537-16</inkml:trace>
  <inkml:trace contextRef="#ctx0" brushRef="#br0" timeOffset="107183.5">18768 11883 125 0,'0'0'204'0,"-5"-3"-4"16,3 1-5-16,2 2-3 0,-6-5-2 16,4 4-6-16,2 1-2 0,-3-4-4 0,3 4 11 0,-5-4-12 15,5 4 3-15,-2-2 3 0,2 2-4 0,-5-5 13 16,5 5-8-16,0 0 16 0,0 0-8 0,0 0 9 16,-4-2-3-16,4 2-5 0,0 0-3 0,0 0-1 15,0 0 2-15,0 0 5 0,0 0-3 0,10 8-2 16,-6-5 3-16,2 1-4 0,6 2-3 0,4 1-2 15,2 2-4-15,9-1-12 0,5 3 3 0,0-3-3 16,7-1-11-16,15 7 11 0,1-4-11 0,3 0-5 16,3-2-11-16,0 0 3 0,3-2-14 0,27-2 1 15,-24-1-5-15,26 1-9 0,-27-4-9 0,31 1-6 16,-5 0-72-16,-3-1-31 0,-23-1 0 0,30 1 0 16,-3-1 0-16,-28 1 0 0,34-2 0 0,-33 1 0 15,31 1 0-15,-6 0 0 0,-27 0 0 0,2-2 0 16,-2 3 0-16,-1-1 0 0,-4 1 0 0,-3 3 0 15,-4-4 0-15,-16 0 0 0,0 0 0 0,0 1 0 16,-4 1 0-16,-4 1 0 0,-8-2 0 0,-2-1 0 16,-6 2 0-16,0-2 0 0,-3 1 0 0,-1 0 0 15,0-1 0-15,-1 0 0 0,-3 1 0 0,1 0 0 0,-1 0 0 16,1 1 0-16,-5-2 0 0,12 3 0 0,-7-3 0 16,0 2 0-16,0-1 0 0,0 1 0 0,-1 1 0 15,2-2 0-15,-1 0 0 0,1 0 0 16,-1 0 0-16,0 2 0 0,1-1 0 0,2-1 0 0,-3 0 0 15,3 0 0-15,3 1 0 0,3-1 0 0,-1-1 0 16,6 1 0-16,0 2 0 0,2-3 0 0,7 1 0 16,-1 1 0-16,2 1 0 0,-1-2 0 0,-6-1 0 15,7 0 0-15,-9 1 0 0,4-1 0 0,-4 1 0 16,2 0 0-16,0-1 0 0,-2-1 0 0,2 1 0 16,0 0 0-16,-2-3 0 0,1 1 0 0,0 1 0 15,7 0 0-15,-6 0 0 0,0 0 0 0,9-2 0 16,-2 1 0-16,3 0 0 0,-3 0 0 0,3 1 0 15,0-1 0-15,1-2-4 0,1 2 2 0,-3-1-6 16,5 3-3-16,-2-1 13 0,4-1-7 0,-2 0-4 0,3 0 9 16,-3 0-3-16,2 2 3 0,2-2-8 15,1 1-1-15,-3 1 1 0,1 0-3 0,-2 0 8 16,0 1-9-16,-3-2 6 0,-1 2 0 0,-3-1-1 16,-2 2 1-16,-7-2 3 0,5 0 2 0,-4 2-3 0,-5-1 4 15,1-1-12-15,-6 1 8 0,4-1 3 16,-5 1-4-16,2-1 3 0,-7 0 7 0,2 0-2 15,-3 1-7-15,-5-1 7 0,10 0 7 0,-10 0 5 16,8 0-7-16,-4 2 4 0,-4-2 3 0,5 1-8 0,-5-1-4 16,0 0 7-16,0 0-2 0,0 0 11 0,0 0-6 15,9-1 4-15,-9 1-13 0,0 0-4 16,0 0 0-16,7 1 0 0,-7-1 0 0,0 0 0 0,3 4 0 16,-3-4 0-16,5 0 0 0,-2 2 0 0,-3-2 0 15,2 5 0-15,0-3 0 0,-2-2 0 0,2 7 0 16,0-3 0-16,-2 1 0 0,1 2 0 0,-1 0 0 15,0 4 0-15,-1 1 0 0,-1 6 0 0,1 1 0 16,0 5 0-16,-2 4 0 0,2 6 0 0,-2-1 0 16,2 3 0-16,1 0 0 0,-1 11 0 0,-2-11 0 15,6 11 0-15,-2-12 0 0,2 14 0 0,0-13 0 16,1 8 0-16,-1-10 0 0,1 1 0 0,-3-2 0 16,1-1 0-16,1 1 0 0,-2 2 0 0,-1-7 0 15,0 4 0-15,0-1 0 0,-2 1 0 0,2 1 0 0,-5 2 0 16,1-3 0-16,0 0 0 0,0-4 0 15,3 1 0-15,-4-2 0 0,1 1 0 0,1-3 0 16,1 1 0-16,-2-7 0 0,0 7 0 0,3-7 0 16,-2 5 0-16,2-6 0 0,0 2 0 0,-2-2 0 0,2 1 0 15,0 1 0-15,-2-9 0 0,-1 7 0 16,4-8 0-16,-4 3 0 0,4-2 0 0,-1-1 0 16,0 1 0-16,-3-1 0 0,4 1 0 0,0 0 0 0,0-4 0 15,-1-1 0-15,1 1 0 0,0-1 0 0,0 0 0 16,1 0 0-16,-1-1 0 0,0-1 0 0,0 2 0 15,0-3 0-15,0 1 0 0,0-4 0 0,0 5 0 16,0-1 0-16,0-4 0 0,6 4 0 0,-6-4 0 16,0 0 0-16,0 0 0 0,0 1 0 0,0-1 0 15,0 0 0-15,0 0 0 0,0 0 0 0,0 0 0 16,0 0 0-16,0 0 0 0,0 0 0 0,-1-12 0 16,2 7 0-16,-2 2 0 0,-4-4 0 0,4 2 0 15,-2 0 0-15,2-1-501 0,-4-3-781 0,-2-2-1388 16,2 2 613-16</inkml:trace>
  <inkml:trace contextRef="#ctx0" brushRef="#br0" timeOffset="108883.22">13963 14675 375 0,'-12'0'386'15,"3"-2"-21"-15,1-1-15 0,1 1-16 0,1 1-16 16,1-1-21-16,5 2-23 0,-6-4-20 0,5 2-14 16,1 2-11-16,4-7-3 0,1 5-13 0,6 1 4 15,0 0-12-15,7-3-2 0,10 2-7 0,3 0 1 16,3-5-5-16,20 0-8 0,2 1-14 0,11 0-11 15,30-4-5-15,1-1-9 0,8 1-5 0,2-2-11 16,8 0-8-16,5 3-9 0,6-4-10 0,8 2-4 16,11 3-5-16,6-3-6 0,8 2-4 0,3-3-10 15,1 3-11-15,1 1-6 0,2 2-2 0,-2-2-4 16,-8 1-11-16,0 3-2 0,-10-3-3 0,-4 3-3 16,-11-3 0-16,-12 4-5 0,-14 0-3 0,-14-1-7 15,-30 3 0-15,-10 0 2 0,-11-2-5 0,-1 3 1 16,-9-2 4-16,-4 1-7 0,-9 1 5 0,-4 1-2 15,-5-2-11-15,-1 0 5 0,-3 1 1 0,3 1-15 0,-8-1-36 16,6 0-35-16,-6 0-54 0,0 0-57 16,0 0-43-16,-20 5-65 0,8-2-58 0,-7 1-50 15,-6 3-48-15,5-2-68 0,-13 1-284 0,-3 0-870 16,-15 4 386-16</inkml:trace>
  <inkml:trace contextRef="#ctx0" brushRef="#br0" timeOffset="109634.51">13973 14968 42 0,'-4'-9'378'0,"-1"-2"-11"16,2 1-3-16,-1 1-11 0,0 3-10 0,0 0-11 16,0 2-2-16,1-3-18 0,0 3-21 0,-1 2-23 15,4 2-16-15,-5-1-13 0,5 1 0 16,-5 9-2-16,0 1-1 0,2 2-7 0,-1 7-3 15,1 8-3-15,1 2 0 0,-3 4-5 0,4 1 0 0,-2 1-5 16,3 11-8-16,0 3-16 0,0 3-4 0,4 6-7 16,0 0-3-16,-1 1-12 0,5 2-9 0,4 19-10 15,-3-25-20-15,1 1-2 0,-1 1-15 0,1 2-5 16,2-5-10-16,0-1-7 0,1-4-52 16,-3 0-33-16,4 4 0 0,-1-6 0 0,0-2 0 0,-4-11 0 15,-3-3 0-15,2-1 0 0,-3-2 0 0,-1-9 0 16,2 1 0-16,1-3 0 0,-5-1 0 0,2-4 0 15,0-5 0-15,-1 1-100 0,-1-3-104 0,1-3-17 16,-2-1-9-16,-1-1-12 0,0 0 11 16,10-10 10-16,-6 4 17 0,-3-1 2 0,4-2 37 0,3 0 16 15,-3 0 4-15,1-2 35 0,1 0-6 0,-1 1 26 16,6-4 9-16,-1 4 20 0,3-2 35 0,9-2 10 16,4 5 21-16,4-3 20 0,6 3 18 15,-1 0 11-15,20-6 12 0,1 5 9 0,6-3 7 0,29-7 9 16,0 1 6-16,-4 2 5 0,6-2 0 15,3 5 3-15,1 0 0 0,11-2 2 0,1 4-5 0,6-3-1 16,0 4 6-16,-1 0-9 0,-1-4-10 0,8 6-8 16,-4-2-8-16,1-1-10 0,-1 4 2 0,-8 0-7 15,-2 0-12-15,-5-1-2 0,4 5-5 16,0-3 16-16,3 0-2 0,0 1 0 0,5 4-7 16,-1 1 2-16,1 1 4 0,-12-2 1 0,-7 2-5 0,1-1-7 15,-1 0 1-15,-32 1-12 0,1 1-2 0,-1-2-4 16,-13 0 1-16,-11 0-6 0,-4-2-3 0,-7 0-3 15,-10 1-10-15,-5-2-4 0,-5-1-23 0,-5 0-25 16,-4-2-19-16,-4-1-28 0,-9-6-32 16,-3 4-43-16,-14-7-43 0,2-1-44 0,-2 1-49 15,-1-3-49-15,0-2-54 0,3 2-69 0,0-1-429 0,8-5-984 16,-1-1 436-16</inkml:trace>
  <inkml:trace contextRef="#ctx0" brushRef="#br0" timeOffset="109965.65">17782 14571 295 0,'-12'-26'486'0,"4"8"-9"0,-2 0-10 16,1 2-14-16,3 2-3 0,-4 0-7 0,2 5-15 15,2-2-16-15,-1 5-27 0,2 0-32 0,2 3-34 16,3 3-15-16,0 0-7 0,0 0-8 0,-7 13-15 0,11 0-3 15,2 12-14-15,3 4-3 0,6 16-13 0,-1 0-13 16,-2 3-12-16,3 4-9 0,-3-1-10 16,3 5-11-16,1 1-184 0,-3 2-2 0,-1-3 0 15,3 3 0-15,-2-4 0 0,-1 0 0 0,-2 1 0 16,3-2 0-16,-2 1 0 0,3-5 0 0,-5-2 0 0,3-1 0 16,-6-12 0-16,3-1 0 0,-3-2 0 0,2-3 0 15,-2-1 0-15,2 0 0 0,-3 0 0 16,-1-9 0-16,-4-1 0 0,4-2-228 0,-4-3-375 15,0 0-119-15,-1-3-385 0,1-3-1199 0,-3-3 532 16</inkml:trace>
  <inkml:trace contextRef="#ctx0" brushRef="#br0" timeOffset="110766.01">14630 15162 50 0,'-5'-4'454'0,"-3"-2"-5"16,2 4-38-16,0-1-29 0,-1 1-16 0,2 2-15 0,5 0-11 15,-14 11-9-15,9-4-3 0,-4 7-3 0,0 4-4 16,-1 9-6-16,-3 4-14 0,-1 3-3 0,0 12-11 16,-4 0-16-16,1 1-15 0,2-1-19 0,-3 1-22 15,0-2-21-15,2 0-12 0,-1-11-26 0,7 1-16 16,-5-4-13-16,2-2-9 0,0-3-5 0,5-9-12 16,2 0-7-16,1-5-8 0,-2-4-6 0,2 3 4 15,4-6-5-15,-3-1 16 0,4-2 1 0,0-2-14 16,0 0-6-16,9-17-76 0,-4 0 0 0,0 2 0 15,6-12 0-15,-1 1 0 0,1-3 0 0,-3-3 0 16,7-15 0-16,-2 3 0 0,0-2 0 0,-2-1 0 16,5 0 0-16,0 3 0 0,-7 11 0 0,3 2 0 15,0 4 0-15,0 3 0 0,-3 7 0 0,-3 2 0 16,-2 7 0-16,1 2 0 0,3 2 0 0,1 3 0 16,-3 7 0-16,3 2 0 0,3 7 0 0,-3 3 0 15,1 7 0-15,4 5 0 0,-3-2 0 0,2 2 0 16,0-1 0-16,2 2 0 0,-1-1 0 0,1-3 0 15,1 0 0-15,-3-2 0 0,2-1 0 0,2-1 0 16,-2-1 0-16,-3-5 0 0,-3-1 0 0,2-3 0 16,-3-2 0-16,-1-2 0 0,0-3 0 0,-5-2-313 15,2 1-112-15,-4-2-54 0,0-3-55 0,0 0-40 16,-11 0-404-16,0-5-1059 0,-1-2 468 0</inkml:trace>
  <inkml:trace contextRef="#ctx0" brushRef="#br0" timeOffset="110916.73">14547 15600 194 0,'-18'-5'217'0,"0"0"35"0,8 2 17 15,-3 2 17-15,3-1 0 0,4 1-1 0,3 0-8 16,3 1-4-16,-4-3-6 0,4 3-4 0,0 0-10 16,13-4-18-16,-3 2-17 0,4 0-18 0,4-3-22 15,12 2-12-15,-2-3-24 0,4-1-8 0,1 0-29 16,5 1-47-16,-1-1-63 0,2-4-60 0,-2 4-74 16,-3 1-78-16,3-3-93 0,-1 5-327 0,-8 2-691 15,3-5 306-15</inkml:trace>
  <inkml:trace contextRef="#ctx0" brushRef="#br0" timeOffset="111133.5">15306 15530 184 0,'1'6'477'0,"-1"-4"10"0,-1 3 3 16,-1 0-3-16,0 4-12 0,0-2-12 0,-1 2-12 15,1 4-4-15,0-1-20 0,-4 4-21 0,1 2-27 16,0 1-20-16,-3 7-40 0,2-3-32 0,-4 2-25 15,2-6-34-15,0 5-23 0,-2-1-15 0,0-1-36 16,2-4-55-16,0-1-55 0,-2 0-55 0,5-5-73 16,1 2-73-16,0-5-92 0,2-2-92 0,-1 0-86 15,-1-3-111-15,2-3-382 0,2-1-994 0,0 0 439 16</inkml:trace>
  <inkml:trace contextRef="#ctx0" brushRef="#br0" timeOffset="111749.51">15457 15344 166 0,'0'-2'529'0,"0"2"14"0,0 0 4 15,0 0-15-15,0 0-7 0,5 20-17 0,-1-7-14 16,1 2-25-16,3 2-35 0,-2 2-30 0,2-1-33 16,-2 0-34-16,4 0-33 0,-1 7-27 0,-1-7-30 15,-2-1-22-15,3 0-26 0,-2-1-23 0,-1 1-16 16,-5-5-16-16,3-1-25 0,0-1-10 0,-3-3-25 15,2-1-15-15,-1 1-8 0,1-3-4 0,-3-2-9 16,0-2 1-16,0 0-45 0,0 0-4 0,-9-9 0 16,5 0 0-16,0-2 0 0,-1-4 0 0,0-4 0 15,-6-7 0-15,2-1 0 0,0-1 0 0,-3-7 0 16,1-10 0-16,3 10 0 0,2-11 0 0,-1 10 0 16,4 3 0-16,0 2 0 0,0 0 0 0,6 7 0 15,0 4 0-15,3 3 0 0,3 2 0 0,1 3 0 16,0-1 0-16,6 4 0 0,-1 1 0 0,4 6 0 15,-1 1 0-15,-3 1 0 0,3 5 0 0,0 1 0 16,-4 1 0-16,2 4 0 0,-1 1 0 0,-5 2 0 16,-1 0 0-16,0 2 0 0,-5 0 0 0,-2 2 0 15,-2-2 0-15,-2 2 0 0,-2-1 0 0,-4 9 0 16,2-7 0-16,-2-3 0 0,2-3 0 0,-4 1 0 16,5-3 0-16,-3-3 0 0,5-2 0 0,-2-1 0 15,4 1 0-15,-2-4 0 0,2 2 0 0,1-4 0 16,0 0 0-16,0 0 0 0,0 0 0 0,18-1 0 15,-18 1 0-15,23-5 0 0,-10 2 0 0,3-4 0 16,0 3 0-16,0 1 0 0,0 3 0 0,2 0 0 16,-6 1 0-16,2 2 0 0,-1 0 0 0,1 1 0 15,3 4 0-15,-5-2 0 0,-1 2 0 0,0-1 0 16,-1 3 0-16,-1-1 0 0,-2 2 0 0,-1-2 0 16,-1 2 0-16,-1 2 0 0,-1-3 0 0,-5 1 0 15,1 1 0-15,-3-1 0 0,-3 2 0 0,-4 0 0 16,1-1 0-16,-4 0 0 0,0 0 0 0,-2-2 0 15,0 0 0-15,1-1 0 0,2-3 0 0,3 0 0 16,-2 0 0-16,2-2-210 0,4-1-214 0,-2-2-108 16,4-1-108-16,4 0-425 0,0 0-1152 0,-1-13 509 15</inkml:trace>
  <inkml:trace contextRef="#ctx0" brushRef="#br0" timeOffset="111917.77">16033 15491 2614 0,'12'4'266'0,"-4"2"3"0,-2 2 45 15,3-1 21-15,0 4-19 0,-1-2-13 0,-3 3-35 16,2-1-16-16,-2 5-24 0,0-2-4 0,1 2-7 16,-4 1-12-16,1-2-25 0,-3 2-18 0,0 2-16 15,-2-2-12-15,-1-1-43 0,0 3-47 0,-1-4-69 16,-1 1-82-16,4-4-106 0,-4-1-106 0,0 0-106 16,3-2-489-16,2-2-989 0,-1-1 438 0</inkml:trace>
  <inkml:trace contextRef="#ctx0" brushRef="#br0" timeOffset="112250.3">16634 15224 154 0,'5'-7'577'15,"-4"1"7"-15,2-1-7 0,2 0-23 0,-4 3-31 16,-1-2-14-16,2 0-19 0,0 1-29 0,-2 3-31 15,0 2-31-15,-4-9-31 0,4 9-23 0,-6-2-29 16,6 2-16-16,-6-1-21 0,6 1-20 16,-11 4-13-16,4 1-16 0,-2 0-17 0,1 1-8 0,-1 5-33 15,-4 2-172-15,2 4 0 0,-1-2 0 0,-3 8 0 16,3 0 0-16,1 4 0 0,2-2 0 0,5 1 0 16,-1-1 0-16,5-5 0 0,3-2 0 0,0 1 0 15,5 0 0-15,4-2 0 0,3 4 0 0,3-2 0 16,-1-9 0-16,5 2 0 0,3-1 0 0,2-1 0 15,-7-4 0-15,2 0 0 0,-2-4 0 0,12-1 0 16,-11-2 0-16,8-1 0 0,-1-2 0 0,-9 2 0 16,-1-3-221-16,1-1-210 0,-1-1-51 0,-9-1-63 15,4-3-74-15,2-1-364 0,-7 3-1064 0,1-5 471 16</inkml:trace>
  <inkml:trace contextRef="#ctx0" brushRef="#br0" timeOffset="112482.48">17020 15421 40 0,'0'0'395'0,"0"0"2"0,0 0 20 0,0 0 0 16,0 0 7-16,0 0 8 0,0 0 3 0,1 11-10 15,2-9-11-15,-3-2-9 0,2 5-19 0,0 0-8 16,0-1-13-16,-1 3-20 0,2 0-25 0,0 1-28 16,-1 4-19-16,-2 0-32 0,1 2-22 0,1 1-21 15,-4 0-16-15,1 4-17 0,-4-1-19 0,-1 0-15 16,-1 0-14-16,2-2-46 0,-4 0-41 0,2 1-58 15,-1-1-67-15,-1-2-90 0,0-1-100 0,1-3-107 16,2-1-114-16,2-3-127 0,-1-1-357 0,2-2-1072 16,3-3 475-16</inkml:trace>
  <inkml:trace contextRef="#ctx0" brushRef="#br0" timeOffset="112750.3">17283 15250 470 0,'-2'-5'631'0,"0"2"-13"0,2-2-24 0,0 5-24 16,2-3-17-16,-2 3-14 0,0 0-17 0,0 0-23 15,14 8-25-15,-11-2-33 0,5 1-32 0,1 7-34 16,-4-3-31-16,4 3-30 0,-1 4-31 0,2 4-26 16,-2-2-25-16,-2 4-166 0,-1-6-66 0,-1 1 0 15,0-1 0-15,-1 1 0 0,-2-2 0 0,-1-2 0 16,-1-1 0-16,1-2 0 0,-2-2 0 0,0 0 0 15,-1 0 0-15,2-3 0 0,1-2 0 0,-1 1 0 16,-1-3-14-16,2-3-360 0,0 0-49 0,0 0-48 16,0 0-49-16,-9-11-55 0,7 4-394 0,-2-6-1050 15,0-2 464-15</inkml:trace>
  <inkml:trace contextRef="#ctx0" brushRef="#br0" timeOffset="113032.48">17298 15212 136 0,'-7'-19'295'0,"-1"-6"24"0,3 8 25 0,-1 3 22 16,1 3 36-16,1 2 16 0,-3 1-4 0,4 0-6 15,0 1-8-15,2 3-12 0,-2 0-5 0,3 4-5 16,0 0 11-16,0 0-7 0,9 0-7 0,-9 0-19 16,19 6-19-16,-10-1-17 0,9 2-22 0,0 1-25 15,1 1-23-15,0-1-23 0,-1 2-21 0,9 3-79 16,-4 0-127-16,1 1 0 0,-7-1 0 0,1-3 0 16,5 6 0-16,-8-2 0 0,3-2 0 0,-5 1 0 15,0 1 0-15,-2-3 0 0,-2 4 0 0,3-1 0 16,-4-1 0-16,2 4 0 0,-5-2 0 0,-1 2 0 15,-3-5 0-15,-1 5 0 0,-1-1 0 0,-5-1 0 16,1-1 0-16,-5 1 0 0,-3 0 0 0,-5 3 0 16,-2 2 0-16,-3-2 0 0,-4 1 0 0,-1-1 0 15,-3-2 0-15,1-1 0 0,-4 2 0 0,1-3-84 16,0 1-500-16,-3-1-119 0,0-6-434 0,0 3-1232 16,4-3 545-16</inkml:trace>
  <inkml:trace contextRef="#ctx0" brushRef="#br0" timeOffset="114584.48">21349 14172 211 0,'-30'5'391'0,"1"-1"-1"15,1-1 12-15,6 0 1 0,0-2 7 16,3 0 4-16,6-1-2 0,4 0-1 0,-3 0-9 16,6-1-14-16,1 0-11 0,1-2-15 0,3 0-28 0,4-3-6 15,-1 1-14-15,9-1-15 0,8-2-18 0,11-3-8 16,6 3-17-16,15-1-14 0,12 2-15 0,30-3-14 16,6 0-3-16,0 3-25 0,11 2-129 0,1-2-56 15,13-2 0-15,12 4 0 0,8 3 0 0,7-7 0 16,9 8 0-16,3-3 0 0,6 0 0 0,13-1 0 15,0-1 0-15,8 7 0 0,0-2 0 0,-1 1 0 16,1 2 0-16,-7 1 0 0,-9 2 0 0,-11-4 0 16,-5 2 0-16,-14 2 0 0,-7-3 0 0,-20 4 0 15,-8-3 0-15,-12-3 0 0,-34 0 0 0,-6-1 0 16,-5 1 0-16,-18 0 0 0,-6-2 0 0,-6-3 0 16,-9 4 0-16,-3 1 0 0,-1-2 0 0,-4 0 0 15,-3-1 0-15,-2 3 0 0,-3-4 0 0,-6 0 0 16,-4 3-117-16,-4 2-500 0,-3 0-114 0,-11 3-390 15,-1-3-1215-15,-6 2 537 0</inkml:trace>
  <inkml:trace contextRef="#ctx0" brushRef="#br0" timeOffset="115099.4">20781 14415 50 0,'-10'-10'359'15,"2"5"-18"-15,-1-4 1 0,4 4 5 16,1 2-1-16,-1-3-8 0,3 1-20 0,-1 1-11 0,1 2-11 15,2 2-9-15,2-7-7 0,1 4-8 0,-3 3-10 16,0 0-4-16,11 11 3 0,-6-4-10 0,0 9-1 16,3 9-6-16,2 5 0 0,-1 4 0 0,0 14-29 15,0 7 13-15,1-3-8 0,-2 7-7 16,7 22-9-16,-8-26-14 0,-1 5-13 0,-1 0-10 0,-1 25-17 16,0-29-12-16,0 0-13 0,-2 3-10 0,1-1-20 15,-1-1-38-15,1 1-57 0,1-4 0 0,1 1 0 16,-1-6 0-16,1-3 0 0,1-14 0 0,1-1 0 15,-2-1 0-15,3-5-53 0,-1-7-234 0,3-3-94 16,-5-5-101-16,3-2-106 0,-4-4-479 0,3-3-1156 16,-7-1 512-16</inkml:trace>
  <inkml:trace contextRef="#ctx0" brushRef="#br0" timeOffset="115533.8">21002 15634 157 0,'0'0'402'16,"4"4"-1"-16,1 0 1 0,5-4-20 0,3 0 2 16,6 1 2-16,2-2-1 0,8 1-4 0,3-2-16 15,5 2-9-15,1-2-10 0,20 0-14 0,-3-1-8 16,5-1-20-16,3-1-11 0,-1 1-10 16,29-1-20-16,-26 2-18 0,31-5-21 0,-3-1-15 0,6 5-15 15,-1-4-15-15,6 2-16 0,6-2-16 0,3 0-12 16,5 1-8-16,1-2-21 0,2-1-3 0,6 2-17 15,-2-4-8-15,6 3-29 0,5-2-49 0,-3 2 0 16,4-1 0-16,-4-4 0 0,-3 3 0 16,3-4 0-16,-3 1 0 0,-3 3 0 0,3 0 0 0,8-9 0 15,-7 3 0-15,-4 3 0 0,-7-4 0 0,-6-2 0 16,-8-1 0-16,-6 2 0 0,-7 0 0 0,-28 7 0 16,21-5 0-16,-27 6 0 0,-3-2 0 0,0 4 0 15,-7-2 0-15,-10 3 0 0,-3 0 0 16,1 1 0-16,-5 1 0 0,0 0 0 0,-5 0 0 0,-4 2 0 15,-4-1 0-15,9 1 0 0,-6 1 0 0,-3 2 0 16,-1 1 0-16,5 0 0 0,-3-1 0 0,1 1 0 16,1 2 0-16,-2-1 0 0,2-1 0 0,-2 2 0 15,-1 0 0-15,0-2 0 0,-2 1 0 0,-4-1-161 16,-1-1-166-16,-1-1-35 0,-2-2-72 0,-4 0-56 16,1-2-67-16,-3 0-420 0,-3-1-1059 0,1-3 469 15</inkml:trace>
  <inkml:trace contextRef="#ctx0" brushRef="#br0" timeOffset="115799.66">25838 14217 134 0,'-14'-15'467'0,"-1"7"7"0,3 2-20 0,-2 2-27 15,4 3-19-15,1 4-5 0,-4 2-4 0,4 3-6 16,-3 8-12-16,5 2-7 0,-1 8-4 0,3 4-5 15,3 1-1-15,0 17-10 0,6 0-18 0,-4 0-18 16,5 4-21-16,-1 1-21 0,0-3-25 0,1-1-26 16,0 4-21-16,0-2-20 0,1-5-15 0,1 2-21 15,-5-12-132-15,0-1-16 0,-2 1 0 0,-2-1 0 16,0-4 0-16,-3 0 0 0,-4 1-187 0,-2-4-168 16,-3 3-102-16,-4-3-104 0,-5-4-545 0,-2 1-1197 15,-1-5 530-15</inkml:trace>
  <inkml:trace contextRef="#ctx0" brushRef="#br0" timeOffset="116349.45">21540 14658 65 0,'2'-6'475'0,"1"1"4"15,1 0-17-15,1-4-12 0,4 3-19 0,-1-1-14 16,3 0-20-16,5 0-19 0,4-2-26 16,-1 2-33-16,7-2-31 0,-4 6-22 0,6-3-33 15,-8 4-20-15,1 0-21 0,2-2-20 0,-2 4-43 0,-1 1-50 16,-6-1-62-16,-1 1-69 0,-1 1-73 0,-3 0-63 15,-4 1-50-15,-5 2-60 0,-1 1-80 0,-5 1-379 16,-5 1-818-16,-7-2 362 0</inkml:trace>
  <inkml:trace contextRef="#ctx0" brushRef="#br0" timeOffset="116633.48">21421 14682 326 0,'-6'3'347'0,"0"-2"-5"0,3 3 8 0,-1 0-18 0,4-1 6 15,0 3-8-15,0-2 1 0,4 1-9 0,-1 3-4 16,-1-3-5-16,2 6 27 0,-3 0-16 0,6-1 0 16,-5 2-8-16,-1 5-6 0,-2 0-10 0,1 2-12 15,0 0-13-15,0 1-16 0,0 6-16 0,-4-1-16 16,3 0-15-16,-3-4-16 0,3-2-16 0,1 0-18 16,0 0-10-16,0-2-17 0,0 3-9 0,1-4-10 15,8 0-59-15,-1-3-57 0,2 1 0 0,3-2 0 16,1-1 0-16,1-2 0 0,2-4 0 0,3 3 0 15,8-5 0-15,-7-1 0 0,7-1 0 0,2-1 0 16,-1-4 0-16,-1-1 0 0,-9 0 0 0,-1 1-269 16,4-3-80-16,-6-3-56 0,-5 3-48 0,-4-3-51 15,2-5-45-15,-9 4-395 0,0-6-1023 0,-5 2 453 16</inkml:trace>
  <inkml:trace contextRef="#ctx0" brushRef="#br0" timeOffset="116750.28">21622 14959 93 0,'-17'-4'258'16,"2"3"9"-16,3 0 20 0,1 1 10 0,5-1 0 15,1 0-12-15,5 1-18 0,0 0-10 0,0 0-17 16,0 0-18-16,19-7-17 0,-1 5-29 0,11-2-13 16,4 1-30-16,3 1-72 0,5 0-90 0,-3 1-106 15,17-3-135-15,-16 1-243 0,-1 2-555 0,2-3 246 16</inkml:trace>
  <inkml:trace contextRef="#ctx0" brushRef="#br0" timeOffset="116950.29">22441 15043 359 0,'1'12'515'16,"1"0"-10"-16,0 1-20 0,-2 2-15 0,0 1-17 15,2 1-26-15,-1 1-14 0,-1-1-18 0,0 1-24 16,0 0-28-16,-1 2-21 0,-1-1-36 0,-3 0-36 16,1 7-18-16,-2-2-27 0,2-5-53 0,-1 5-71 15,0-4-88-15,2-3-95 0,1-1-98 0,-1-4-116 16,1 0-119-16,-2-5-433 0,4-1-939 0,0-2 415 15</inkml:trace>
  <inkml:trace contextRef="#ctx0" brushRef="#br0" timeOffset="117316.06">22877 14873 3889 0,'8'-4'325'0,"1"-2"-121"0,-2 2 47 16,-2 6 61-16,-5-2-5 0,11 8-34 0,-4-2-31 15,0 7-14-15,0 0-19 0,-3 4 1 0,1 1-7 16,-1 1-14-16,-2 1-13 0,-2 5-7 0,2-4-19 16,-6 2-12-16,3-2-13 0,-3 4-8 0,0-7-15 15,0-1-12-15,-1 1-9 0,1-2-7 0,-2-3-10 16,2-3-8-16,-1 1-49 0,1-6-7 0,-1-1 0 16,3 1 0-16,0-4 0 0,2-1 0 0,0 0 0 15,-5-15 0-15,3 4 0 0,2-2 0 0,1-6 0 16,3-8 0-16,-2-2 0 0,1-3 0 0,-2-4 0 15,0-12 0-15,3 0 0 0,3 0 0 0,-1 2 0 16,0 11 0-16,2 2 0 0,-2 2 0 0,2 3 0 16,1 5 0-16,-4 4 0 0,4 4 0 0,-1 2 0 15,2 4 0-15,-1 2 0 0,3 1 0 0,1 3 0 16,0 3 0-16,5 3 0 0,-1-2 0 0,3 0 0 16,-2 4 0-16,0 0 0 0,1-1-189 0,-6 0-87 15,1 1-76-15,-4 1-70 0,-1 1-60 0,-1-1-56 16,-4 3-451-16,-4-1-1072 0,-5 0 475 0</inkml:trace>
  <inkml:trace contextRef="#ctx0" brushRef="#br0" timeOffset="117449.49">22943 14852 247 0,'-24'10'311'15,"8"-2"12"-15,-2-2 17 0,7 0 27 0,1-2-18 16,4-1-11-16,2-1-9 0,1 1-5 0,3 1-14 16,0-4-21-16,0 0-27 0,21 0-31 0,-3-3-17 15,4 2-23-15,8 0-35 0,2-2-67 0,3-1-97 16,-2-2-129-16,2 1-138 0,0 2-434 0,0-1-767 15,-1 0 340-15</inkml:trace>
  <inkml:trace contextRef="#ctx0" brushRef="#br0" timeOffset="117600.43">23460 15041 3126 0,'-10'16'300'0,"-2"1"-21"0,3-3 60 0,-5 3-11 15,5-1-23-15,-4 0-42 0,2 0-34 0,-1 0-26 16,3-3-33-16,-1 0-16 0,1 3-13 0,3-5-21 15,1 0-24-15,0-1-53 0,1 2-70 0,1 1-96 16,3-3-126-16,-2 2-146 0,0-5-489 0,6 0-958 16,-4-2 425-16</inkml:trace>
  <inkml:trace contextRef="#ctx0" brushRef="#br0" timeOffset="118083.01">24013 14553 306 0,'0'-9'620'0,"0"2"-12"0,-4 6-36 0,-2 1-37 16,-4 0-28-16,-2 7-18 0,-7 4-25 0,-5 7-13 16,-2 4-14-16,3 2-23 0,-2 2-26 0,3 5-23 15,-1-2-33-15,5 1-34 0,-4 12-26 0,13-11-24 16,5 1-24-16,2-1-25 0,4-2-19 0,9-2-27 0,2-1-38 15,4-1-101-15,5-6-14 0,6-1 0 0,3-5 0 16,-2-1-59-16,2-7-52 0,-2 2-47 16,1-2-41-16,-8-6-33 0,-1 0-15 0,-4-3 3 15,-4 1-1-15,-2-1 20 0,-7-1 17 0,5-3 22 16,-8 1 22-16,-1-3 20 0,-2 1 20 0,-6-1 44 0,-1-5 30 16,-4 3 35-16,3 4 58 0,1-2 38 0,-4 3 40 15,3 0 36-15,-1-1 23 0,4 3 22 16,1 0 15-16,-1 0 3 0,2 0 11 0,1 2 1 15,3 0-2-15,-1-3 1 0,2 6-9 0,2-4-3 0,3 1-114 16,-1 1-105-16,1 0 0 0,5 1 0 0,-2 1 0 16,6 3 0-16,-1-1 0 0,-3 3 0 0,8 3 0 15,-4 2 0-15,-1 1 0 0,0 2 0 16,-6 1 0-16,5 2 0 0,-7 2 0 0,0 6 0 0,-2-5 0 16,-2-1 0-16,-2 0 0 0,-1-1 0 0,-1 2 0 15,-3-1 0-15,1 1 0 0,-2-4 0 0,3 1 0 16,-3-1 0-16,1-3 0 0,1-1 0 0,1-2-592 15,-1 1-123-15,5-7-433 0,0 0-1242 0,0-3 549 16</inkml:trace>
  <inkml:trace contextRef="#ctx0" brushRef="#br0" timeOffset="118267.01">24372 15005 164 0,'7'-1'548'15,"-5"0"4"-15,-2 1 26 0,0 0 1 0,7 5 3 16,-5-1-22-16,-2 3-13 0,1-3-17 0,3 7-18 15,-4-1-22-15,0 4-35 0,2 0-37 0,-4 1-40 16,2 1-43-16,-4 1-29 0,3-2-33 0,-1 2-59 16,-2 0-75-16,0 0-108 0,1-2-31 0,-2 2-88 15,0 1-137-15,1-2-114 0,-1 0-134 0,3-6-139 16,-5 1-464-16,1-5-1166 0,1-3 517 0</inkml:trace>
  <inkml:trace contextRef="#ctx0" brushRef="#br0" timeOffset="118482.93">24616 14697 4827 0,'0'-15'353'15,"2"5"-18"-15,-2 3-2 0,0 0-66 0,0 1-12 16,0 6-24-16,0 0-1 0,0 0-15 0,0 0-7 16,0 18 9-16,0-5-2 0,2 6-5 0,1-1-11 15,-3 1-103-15,9 6-96 0,0 2 0 0,0 1 0 16,-1 0 0-16,2 0 0 0,-3 1 0 0,3-4 0 15,-5 0 0-15,-1-8 0 0,-4 2-109 0,4-1-299 16,-5-1-98-16,1-5-109 0,-3-4-478 0,2-1-1182 16,-2-3 523-16</inkml:trace>
  <inkml:trace contextRef="#ctx0" brushRef="#br0" timeOffset="118683.47">24853 14709 3556 0,'2'-18'374'16,"0"-1"3"-16,0-1-10 0,0 7 26 0,-2 1-44 15,2 7-64-15,-2-2-42 0,-2 5 3 0,2 2-10 16,0 0 16-16,3 12 10 0,1-3 2 0,-4 2 5 16,3 2-9-16,0 2-13 0,1 3-36 0,2-1-211 15,1 0 0-15,2 1 0 0,1 5 0 0,2 0 0 16,-2-7 0-16,-2 2 0 0,2-2 0 0,-1 0 0 16,1 0 0-16,-1-3 0 0,-5-4 0 0,0-2-150 15,0 0-271-15,-1-2-72 0,0 1-81 0,-3-1-519 16,-3-3-1182-16,3-2 523 0</inkml:trace>
  <inkml:trace contextRef="#ctx0" brushRef="#br0" timeOffset="118849.25">24699 14798 134 0,'-11'-3'494'0,"-2"3"24"16,4 0 13-16,-2-2-18 0,3 2-31 0,8 0-31 15,-9-1-24-15,9 1-29 0,0 0-30 0,0 0-33 16,24-8-38-16,-3 5-35 0,8-1-65 0,8 1-77 15,-2-2-103-15,3 0-111 0,-1 0-149 0,-1 2-150 0,-3-2-410 16,4 1-869-16,-4-5 384 0</inkml:trace>
  <inkml:trace contextRef="#ctx0" brushRef="#br0" timeOffset="119000.08">25359 14798 3475 0,'6'7'345'0,"-1"-2"-9"0,2 0 34 0,-2-3 45 16,-1 2-28-16,-3-2-63 0,3 2-32 15,0-2-32-15,1-1-50 0,-5-1-31 0,7 3-18 16,-7-3-34-16,6 3-59 0,-2-3-71 0,-4 0-88 16,0 0-121-16,3 3-152 0,-3-3-179 0,0 0-413 0,0 0-1036 15,0 0 458-15</inkml:trace>
  <inkml:trace contextRef="#ctx0" brushRef="#br0" timeOffset="122883.45">10598 9185 77 0,'0'-5'424'0,"0"0"0"0,1-1-1 0,2 2-3 15,-3 4-14-15,1-3-19 0,-1 3-17 0,0-5-15 16,0 5-6-16,0 0 0 0,0 0-6 0,4 19-10 16,-3-2-4-16,-1 11-21 0,-1 1-4 0,-3 6-7 0,-5 13-23 15,0 4-3-15,-5 1-11 0,-3 6-12 0,-4 20-13 16,3-23-15-16,1-1-15 0,-3 25-16 16,8-28-13-16,5-2-7 0,-1 2-123 0,7-3-46 15,3-4 0-15,11 0 0 0,2 1 0 0,7-4 0 0,0-12 0 16,11 7 0-16,-5-10 0 0,3-6 0 0,-2 1 0 15,6-6 0-15,-5 0 0 0,0-7 0 16,-3 1 0-16,-8-5 0 0,-6-2 0 0,-2 0 0 0,-3-3 0 16,-4-1 0-16,-4 1-117 0,0 0-220 0,-8-10-57 15,-1 4-71-15,-9-2-81 0,0-3-510 0,2 0-1143 16,0 1 506-16</inkml:trace>
  <inkml:trace contextRef="#ctx0" brushRef="#br0" timeOffset="124216.03">11205 9533 371 0,'1'-11'517'16,"1"4"-5"-16,-2-2-18 0,2 4-27 0,-2 0-55 15,0 1-33-15,0 1-29 0,0 3-23 0,0 0-22 0,0 0-13 16,0 0-26-16,0 0-20 0,0 0-19 0,0 14-16 15,0-8-24-15,0-1-15 0,0 1-17 0,0-1-13 16,0-1-19-16,1 2-12 0,-1-4-10 16,0-2-9-16,3 6-9 0,-3-6-7 0,0 3-7 0,0-3-2 15,0 0-5-15,0 0-8 0,0 0-3 0,0-14-9 16,0 7-3-16,-4-1-7 0,-1-2 2 0,1 0-9 16,-6 2-2-16,-2 0-2 0,-4-1 0 0,-1 5-5 15,-1 2 1-15,0 4-3 0,-8 6 6 0,0 6 7 16,-1 3 0-16,-1 5 4 0,3 6 1 0,-7 13-13 15,2-3 8-15,11-6-9 0,4 0-2 0,2 0-2 16,4 4 6-16,4-1-7 0,5 0-1 0,6-4 1 16,-2-1-1-16,13 0 4 0,3-2-2 0,4-5-1 15,2-3-5-15,3-2 6 0,3-3-6 0,-5-6 0 16,4-1-7-16,2-2-7 0,-2-5 3 0,-1-1 3 16,-3-3-5-16,-4-2 0 0,-1 0 2 0,-4 0 2 15,1-3 5-15,-2-1-6 0,-5-1-2 0,0-5 0 16,2 4 0-16,-6-5 5 0,-2 0 8 0,-1 3 8 15,0 1 5-15,-2 4 22 0,-1-1 0 0,0 3 10 0,-1 1 0 16,0 0-8-16,-1 2-9 0,0 3-3 16,0 0 1-16,0 0-8 0,-1 16 1 0,1-4-3 15,0 0-1-15,1-1-5 0,2 1 0 0,1 3-14 16,0-3 8-16,2-1 4 0,5 1 1 0,-2-3-11 0,0 0-1 16,1-3-6-16,2 0-5 0,2-1 1 0,-4-4-7 15,-2 0-1-15,1-2-7 0,0 0 10 16,-3-1 5-16,1-2-6 0,-5-1 4 0,5-1-5 15,-5-3 10-15,2 0-4 0,-4-3 5 0,-1 1 0 0,-7-1-9 16,4-3 0-16,-5 0 5 0,-1-1 6 0,-4 1-11 16,-3-3 1-16,-2 0 9 0,-4 2-4 0,5 7 0 15,2 0 14-15,-1 5-20 0,-2-3-2 0,1 5 1 16,0 2 0-16,4 2 8 0,5 4-6 0,-1 1 3 16,0 1-2-16,3 3 1 0,6 0 4 0,2 0-12 15,7 5-3-15,2 0 0 0,4-4-2 0,12 4-1 16,-7-6-2-16,8 0-2 0,0-5-1 0,2 1 3 15,-1-5-4-15,0-1 4 0,-5-1 5 0,0-2-6 16,-4 0 2-16,2-2 4 0,-2-1 6 0,-4-2 4 16,-2 0-6-16,-1 3 5 0,-5-3 9 0,2 2-1 15,0-2 11-15,-2 0 1 0,0 0 8 0,-2 3-2 16,-1 1-1-16,1-2 10 0,-1 3-9 0,-3 1-2 16,-1 2-4-16,0 0-1 0,12 2 8 0,-11 3-9 15,3 2 4-15,-4 4 3 0,6 4-1 0,-2 1-3 16,0 0 1-16,1 1 1 0,-1-1-1 0,4-2-9 15,-1 1 1-15,0-1 5 0,2 1-3 0,0-2-5 16,2-6 3-16,-3 1-12 0,2-2 1 0,-1-2 6 16,0 1-4-16,3-4 8 0,-2-2-8 0,-1-2 6 0,2-2-3 15,-1-3 4-15,-1 1-5 0,-1 0 0 0,5-6-1 16,-2 0 7-16,1-1-2 0,-1 0 13 16,-2 0 4-16,0 0-10 0,3 0 19 0,-6 5 6 15,3-1-4-15,-3 0 7 0,2 4-4 0,0 1-7 0,-3 1-27 16,0 1 0-16,0 2 0 0,1 1 0 0,-6 0 0 15,13 7 0-15,-6-1 0 0,-1 3 0 0,2-1 0 16,-2-1 0-16,0 2 0 0,2-2 0 0,-4 2 0 16,2-4 0-16,-2 0 0 0,3 0 0 0,-4-2 0 15,1 0 0-15,1 0 0 0,2-3 0 0,-1 0 0 16,-6 0 0-16,9-2 0 0,-4-2 0 0,0 0 0 16,4 0 0-16,-5-2 0 0,5 0 0 0,-4 3 0 15,4-1 0-15,-4 0 0 0,7 1 0 0,-5 3 0 16,2 1 0-16,1 1 0 0,1 3 0 0,-1 2 0 15,-1 2 0-15,2 3 0 0,1-1 0 0,-1 0 0 16,2 0 0-16,1 0 0 0,-1-1 0 0,-2-5 0 16,1 1 0-16,-3-2 0 0,4-1 0 0,-3-2 0 15,3-2 0-15,-7-2 0 0,3-1-26 0,3-4-6 16,-4-2-1-16,1-1 3 0,2-5 7 0,1 0 6 16,-5 0-6-16,1-2-4 0,-1 0 10 0,1-1-3 15,-2 0 8-15,1-6 1 0,-3 7 3 0,-1-7-3 16,2 0 3-16,0-1 13 0,3 0 6 0,-4 0 13 0,1 9 10 15,-3 0 4-15,1 2 12 0,1 5 4 0,-4 3-19 16,1 2 3-16,-1 2-29 0,0 3-9 16,0 0 0-16,8 15 0 0,-3 2 0 0,3 7 0 15,-7 5 0-15,8 6 0 0,-5 12 0 0,2 3 0 0,-2 1 0 16,0 3 0-16,-4-2 0 0,0 2 0 0,0-1 0 16,-1-1 0-16,-3 1 0 0,0-1 0 0,0-5 0 15,-1-14 0-15,0 2 0 0,1-1 0 0,0-6 0 16,0 0 0-16,3-8-129 0,-4-2-193 0,2-8-64 15,0-2-64-15,0-3-80 0,-2-3-84 0,5-2-346 16,0 0-1040-16,-9-17 460 0</inkml:trace>
  <inkml:trace contextRef="#ctx0" brushRef="#br0" timeOffset="125134.64">12575 9958 3517 0,'4'-26'210'15,"-4"8"10"-15,0 5-24 0,0 2 14 0,0 4 9 16,0-2-5-16,4 3-25 0,-4 0-21 0,1 2 2 15,0 1 4-15,3 1 7 0,1 0-1 0,6 1-15 16,0 0-9-16,2 2-15 0,5 2-9 0,1-1-24 16,-1 3-10-16,0-1-6 0,-1 5-13 0,1-1-7 15,-4 3-9-15,-2-2-12 0,-2 4-14 0,-1 1-10 16,-5-1-3-16,0 3-3 0,-7-1-9 0,1 2 0 16,-6-1-3-16,-5 0 7 0,-1 4-10 0,-5-2 0 15,-2-2 7-15,2-5 1 0,-4 4 2 0,7-6 9 16,-1-4 2-16,8-1 1 0,1-2 0 0,5-1-1 15,-4-1 2-15,7 0-10 0,0 0 2 0,0 0-4 16,12-12-4-16,2 2 2 0,5-1-7 0,6-4 0 16,0-1-1-16,4 0 0 0,-1 2 8 0,3-1-10 0,0 3-2 15,-3-2-3-15,-3 4-1 0,-4 2 6 0,-3 1 10 16,0 2-11-16,-7 0-1 0,-1 4 13 16,-2 1 13-16,-3 2 30 0,0 2 0 0,-1 2 1 0,-4 1 22 15,0 3 5-15,0 2-3 0,-1 0-1 0,-3 3-1 16,0-3-78-16,0 0-4 0,0 4 0 0,3-1 0 15,1-3 0-15,0-3 0 0,0 2 0 16,4-2 0-16,-3-2 0 0,7 1 0 0,-2-1 0 0,6-2 0 16,-2-3 0-16,3-1 0 0,0-1 0 0,2-3 0 15,-1 1 0-15,3-2 0 0,2-2 0 0,-3-3 0 16,-2 0 0-16,-1 0 0 0,1 0 0 0,-1-3 0 16,1 1 0-16,-1-2 0 0,-3 1 0 0,0 5 0 15,1-1 0-15,-5 5 0 0,0-2 0 0,1 1 0 16,-2 2 0-16,-1 0 0 0,-4 2 0 0,9 4 0 15,-4 0 0-15,-1 1 0 0,-2-1 0 0,2 3 0 16,-1 0 0-16,3 1 0 0,-3-2 0 0,3 2 0 16,3-2 0-16,-1-2 0 0,1 0 0 0,-1-1 0 15,5-3 0-15,-2-3 0 0,5-3 0 0,2-1 0 0,-7 0 0 16,6-4 0-16,-2 1 0 0,1-3 0 0,2-8 0 16,-6 6 0-16,4-6 0 0,-9 3-39 15,6-8 0-15,1 2 10 0,-3-1-4 0,0-2 6 16,-2 0 2-16,-3-2 8 0,3-1 9 0,0 0 1 0,0-4 12 15,-2 4 5-15,-4-1 22 0,6 1 7 16,-5 6 18-16,0 10 4 0,-3 3-41 0,3 1-20 16,-4 5 0-16,0 2 0 0,0 3 0 0,0 0 0 15,-5 20 0-15,-3 4 0 0,-1 7 0 0,3 2 0 0,-2 2 0 16,2 9 0-16,-2-7 0 0,3 10 0 0,3-11 0 16,2 8 0-16,0-10 0 0,2 0 0 0,-2-2 0 15,10-3 0-15,-3-2 0 0,3 0 0 0,-1-9 0 16,2-1 0-16,2-2 0 0,1-3 0 0,0-3 0 15,0-4 0-15,-1-3 0 0,7-1 0 0,-1-1 0 16,0-3 0-16,-3-2 0 0,3-4 0 0,-1 1 0 16,-1-2 0-16,-1-3 0 0,-4-1 0 0,6-6 0 15,-8 3 0-15,-1 0 0 0,1-8 0 0,1 0 0 16,-5 6 0-16,-3 2 0 0,-1 0 0 0,-2 7 0 16,0 5 0-16,0-3 0 0,-2 4 0 0,2 4 0 15,-8 1 0-15,0 5 0 0,3 2 0 0,-5 7 0 16,2-1 0-16,0 4 0 0,3 0 0 0,0-1 0 15,4 1 0-15,1 0 0 0,0 0 0 0,9-2 0 0,-7 0 0 16,5-3 0-16,-2-4 0 0,4 0 0 16,5-2 0-16,-5 0-83 0,0-3-206 0,10-3-37 15,-9-1-44-15,3-1-30 0,-3-2-53 0,-1 0-62 16,0-2-445-16,-1-4-1039 0,-3-2 461 0</inkml:trace>
  <inkml:trace contextRef="#ctx0" brushRef="#br0" timeOffset="125316.23">13493 9675 122 0,'-14'-1'489'0,"1"2"-9"15,8 1 4-15,1-1 4 0,4 3-10 0,0-4-24 16,8 5-18-16,4-3-36 0,5 1-36 0,6-2-38 16,8-2-33-16,6-3-54 0,1 1-57 0,3-1-68 15,9-1-106-15,2-6-129 0,-17 3-132 0,1-3-168 16,-3-2-340-16,0-2-823 0,-2 0 364 0</inkml:trace>
  <inkml:trace contextRef="#ctx0" brushRef="#br0" timeOffset="125533.23">14295 9301 3871 0,'3'3'318'0,"1"3"36"0,-2 2 13 0,7 8-13 15,-1 3 10-15,1 6-3 0,1 3-21 0,-2 1-10 16,-3 2-21-16,8 3 4 0,3 11-6 0,-3-10-17 15,7 7-21-15,-4-7-225 0,4 8-44 0,-6-11 0 16,-1 2 0-16,2-1 0 0,-6 0 0 0,3-1 0 16,-7 3 0-16,0 1 0 0,-9-3 0 0,-1-1 0 0,-8-2 0 15,-2 0 0-15,-11 12 0 0,-8-2 0 0,-6-1-11 16,-8 1-579-16,-24 10-158 0,22-17-393 16,-34 9-1235-16,2 4 547 0</inkml:trace>
  <inkml:trace contextRef="#ctx0" brushRef="#br0" timeOffset="126051.33">11816 10876 126 0,'1'-4'535'0,"-1"4"-14"16,4-5-19-16,-4 2-23 0,0 3-18 0,0 0-10 0,0 0-21 16,-1 14-15-16,-2-7-24 0,3 5-25 0,-1 0-29 15,0 0-36-15,1 0-24 0,0 1-24 16,-3 2-29-16,-1 1-31 0,3-4-41 0,0 2-65 16,1-2-86-16,-1-1-97 0,2-2-128 0,-1 0-121 0,0-3-126 15,-3 1-424-15,5-4-969 0,-2-3 429 0</inkml:trace>
  <inkml:trace contextRef="#ctx0" brushRef="#br0" timeOffset="126233.23">12000 10968 4093 0,'0'0'246'0,"-3"-7"-1"0,3 7-11 0,0 0 43 16,-12 0 9-16,12 0-11 0,-9 6-14 0,3-3-20 16,3 1 8-16,-1 0 7 0,3 3 10 0,-1-2-8 15,2 1-9-15,3 4-22 0,1 1-24 0,-2 1-16 16,3-2-49-16,1 0-138 0,0 2 0 0,2 3 0 15,-2 0 0-15,2 2-226 0,-1 0-179 0,-3 3-116 16,0 6-135-16,0 0-409 0,-7-1-1152 0,-1 1 511 16</inkml:trace>
  <inkml:trace contextRef="#ctx0" brushRef="#br0" timeOffset="126566.51">11899 11961 534 0,'0'0'598'0,"0"8"6"0,0-5-3 0,0 2-15 16,0 1-26-16,-1-1-14 0,1 2-19 0,-3 4-24 15,-1 1-38-15,3-1-43 0,-2 0-40 0,1-1-36 16,-2 2-34-16,1 2-31 0,0-4-32 0,-1 7-50 16,0-6-62-16,-1 1-74 0,1-1-97 0,0 0-110 15,-1-1-92-15,2 0-93 0,2-3-82 0,1 0-71 16,0 0-69-16,0-4-404 0,4 1-1034 0,-3-2 457 15</inkml:trace>
  <inkml:trace contextRef="#ctx0" brushRef="#br0" timeOffset="126734.43">11987 12138 297 0,'9'-10'375'15,"-1"0"37"-15,-2 0 33 0,-1 2 29 0,-2-2 18 16,-1 3 5-16,1 1-12 0,-2 1-4 0,2 0-16 16,-2 2-22-16,-1 3-22 0,1-5-21 0,-1 5-15 0,0 0-25 15,0 0-18-15,0 0-39 0,3 12-23 0,-3-6-29 16,0 2-27-16,-1 3-43 0,-1 0-62 0,0 5-81 15,-2-1-99-15,1 3-128 0,0 1-129 0,1 7-114 16,-3-6-150-16,-3 4-516 0,6-5-1190 0,-2 0 526 16</inkml:trace>
  <inkml:trace contextRef="#ctx0" brushRef="#br0" timeOffset="126983.23">12450 11977 5829 0,'5'-4'329'0,"-1"2"-197"15,-4 2 23-15,7 1 70 0,-1 3 4 16,0-1-2-16,-1 6-18 0,5 0-5 0,-1 6-9 16,0 3 5-16,3 5-2 0,-5 2-139 0,2 1-59 0,4 2 0 15,-4 4 0-15,0 2 0 0,-4-2 0 16,3 2 0-16,-6-1 0 0,1 2 0 0,-7-2 0 15,-1-2 0-15,-5 2 0 0,-6-4 0 0,-3 2 0 16,-13 5 0-16,5-9 0 0,-8 4-400 0,-5 0-154 0,7-9-95 16,-16 2-449-16,-2-2-1190 0,-1-3 526 0</inkml:trace>
  <inkml:trace contextRef="#ctx0" brushRef="#br0" timeOffset="127249.4">11306 12024 4852 0,'-13'-12'308'0,"-1"3"-71"0,5 1-80 0,-1 4 23 16,-3 6 16-16,0 2 0 0,-2 4-15 0,0 6 7 16,-4 4 8-16,4 5 12 0,-1 4 11 0,4 1 8 15,1 8-12-15,2 11-4 0,1 2-15 0,3-2-12 16,5 1-144-16,1-3-40 0,5-9 0 0,1 12 0 15,6-4 0-15,0-11 0 0,7-2 0 0,12 6 0 16,5-4 0-16,-5-11 0 0,10 3 0 0,-10-9-154 16,5-7-288-16,-1 1-111 0,1-8-119 0,3-3-390 0,-4-3-1150 15,-1-5 509-15</inkml:trace>
  <inkml:trace contextRef="#ctx0" brushRef="#br0" timeOffset="127566.46">11309 10830 3487 0,'0'-26'56'0,"-3"7"58"0,3 2-21 15,0 5 30-15,0-3 42 0,0 3 8 0,-1 1-17 0,-1 5-15 16,1 4-20-16,-1 0 5 0,2 2 18 0,-12 5 16 16,2 10 13-16,-4 5 6 0,-3 10 7 0,-7 14 0 15,3 1-9-15,-2 4-10 0,4-1-13 16,4 3-15-16,-5 1-12 0,4 2-16 0,3-3-4 0,6-1-12 16,3-1-19-16,3-3-21 0,11 3-35 0,6-3-30 15,1-15-42-15,7-2-53 0,16 7-71 0,10-9-76 16,0-5-94-16,5-8-125 0,0-6-463 0,3-14-1010 15,5-3 447-15</inkml:trace>
  <inkml:trace contextRef="#ctx0" brushRef="#br0" timeOffset="127832.45">12616 10845 4691 0,'0'0'178'0,"0"0"-68"0,0 0-20 0,9 9 82 16,-9-3 37-16,5 5 31 0,0 0-35 0,4 5-10 16,3 8-12-16,2-3 19 0,4 3-8 0,-1-1 2 15,5 5-14-15,1 2-15 0,0-1-7 0,-2 1-14 16,2-1-12-16,3 10-14 0,-6-6-13 0,-4-4-11 16,2 3-12-16,-8-1-2 0,-1-1-34 0,-2 2-48 15,-7 1 0-15,-5 1-2 0,-4-1-138 0,-6 1-93 16,-2-3-113-16,-15 13-114 0,1-8-134 0,-9 5-476 15,-3-5-1158-15,-4 1 512 0</inkml:trace>
  <inkml:trace contextRef="#ctx0" brushRef="#br0" timeOffset="128400.23">11053 13482 165 0,'-1'-6'502'0,"-2"1"10"16,3-1-14-16,0 6-18 0,-4-4-28 0,4 4-10 15,0 0-6-15,-19 13 0 0,11 3-25 0,-3 8 2 16,-2 3-15-16,0 8-17 0,-1 12-15 0,0-1-17 15,2 5-24-15,0 4-28 0,-1-2-27 0,4 2-32 16,4-2-21-16,5 5-22 0,7-3-19 0,4 1-36 16,2-4-48-16,1-5-92 0,8-1 0 0,3-5 0 15,-1-1-62-15,-2-13-125 0,4-2-93 0,3-7-97 16,-3 1-124-16,4-7-144 0,0-6-379 0,-1-6-1108 16,-8-1 490-16</inkml:trace>
  <inkml:trace contextRef="#ctx0" brushRef="#br0" timeOffset="128634.31">11711 13812 4464 0,'-2'-3'406'0,"2"3"-135"0,0 0-14 16,0 0 35-16,0 0 9 0,-12 9-26 0,11-2-31 0,-2 2-38 15,2 1-14-15,-2 1 1 0,3 2-16 0,-1 2-19 16,1 2-14-16,1 0-17 0,2-1-12 0,-2-1-6 15,-2-3-37-15,1 0-38 0,0-1-49 0,-3 0-69 16,2-4-85-16,1 3-66 0,0-5-60 0,-4 0-58 16,3-1-46-16,1 1-60 0,0-3-68 0,0-2-391 15,0 0-993-15,0 0 441 0</inkml:trace>
  <inkml:trace contextRef="#ctx0" brushRef="#br0" timeOffset="128799.25">11890 13859 48 0,'5'-8'387'0,"-1"2"16"15,1 0 20-15,0 1 2 0,-2 1-12 0,-2 3-6 16,-1 1 6-16,0 0 8 0,0 0 3 0,-1 12-4 16,-2-3-10-16,3 2-16 0,-1 0-21 0,-3 5-28 15,4 0-40-15,-5 1-29 0,1-1-23 0,4 4-31 16,-4-4-54-16,3 1-56 0,1-1-74 0,-3 0-84 16,3 0-91-16,0-5-103 0,3 2-105 0,-3-3-107 15,0 2-525-15,4-7-1059 0,-4-1 469 0</inkml:trace>
  <inkml:trace contextRef="#ctx0" brushRef="#br0" timeOffset="129083.42">12206 13445 461 0,'2'0'578'0,"-2"0"12"16,14 4-9-16,-5-1-24 0,4 6-14 0,1 3-14 15,3 1-11-15,3 6-14 0,7 5-17 0,-8-1-29 16,2 6-25-16,-1 1-25 0,-1 1-30 0,2 12-30 0,-2 2-25 16,-8-9-30-16,5 7-91 0,-7 2-202 0,-4-10 0 15,-1 13 0-15,-3 0 0 0,-9-2 0 0,2 0 0 16,-7 2 0-16,-2-4 0 0,-6-1 0 16,-3 0 0-16,-3-3 0 0,-1-2 0 0,-3-1 0 0,7-6 0 15,-1-4 0-15,-2-1 0 0,5-6-197 0,-4 0-303 16,6 0-85-16,2 0-103 0,4-10-350 0,4-2-1123 15,3-5 498-15</inkml:trace>
  <inkml:trace contextRef="#ctx0" brushRef="#br0" timeOffset="129249.2">12675 14166 5299 0,'2'-1'405'16,"-2"-3"-48"-16,0-1-89 0,0 1 25 0,0 4-20 15,-2-8-56-15,-2 2-41 0,-2 1-42 0,-1-1-26 16,-2-1-52-16,3-1-96 0,-2 5-152 0,4-2-197 16,-6-2-269-16,9 0-394 0,-1 2-1139 0,0-6 505 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0:56:49.257"/>
    </inkml:context>
    <inkml:brush xml:id="br0">
      <inkml:brushProperty name="width" value="0.05292" units="cm"/>
      <inkml:brushProperty name="height" value="0.05292" units="cm"/>
      <inkml:brushProperty name="color" value="#FF0000"/>
    </inkml:brush>
  </inkml:definitions>
  <inkml:trace contextRef="#ctx0" brushRef="#br0">2636 10174 278 0,'-11'-14'434'0,"-1"-2"1"0,3-1-6 0,3 1-23 16,-3 0-10-16,2 2-9 0,2-2-5 0,4 7-12 15,-4-4-5-15,1 3-8 0,4 6-19 0,-4-2-22 16,4 1-30-16,-1 1-31 0,1 4-27 0,0-6-21 15,0 6-15-15,0 0-9 0,9 11-13 0,0 0-5 16,0 1-9-16,6 4-6 0,6 3-10 0,5 4-8 16,1 2-12-16,13 4-9 0,2-2-12 0,3 0-8 15,2 0-5-15,4-4-2 0,4-3-10 0,1-6-10 16,2-2-2-16,2-4-17 0,1-4 13 0,-2-3-10 16,-1-2-4-16,0-4-5 0,4-1-30 0,-6-2-9 15,0-3 0-15,-4-1 0 0,-2 1 0 0,-10 2 0 0,-3-2 0 16,1-1 0-16,-2 2 0 0,0-3 0 15,1 1 0-15,-4 1 0 0,3 1 0 0,0 4 0 16,-3 0 0-16,2 5 0 0,-1 3 0 0,1 2 0 16,-1 2 0-16,0 4 0 0,0 5 0 0,0 0 0 0,2 0 0 15,-1 3 0-15,8 5 0 0,-9-3 0 16,1-2 0-16,-3 0 0 0,14 3 0 0,-14-3 0 16,5-3 0-16,-3 1 0 0,2-1 0 0,0-4 0 0,0 0 0 15,-3-4 0-15,2-1 0 0,-5-3 0 0,0-1 0 16,-1-3 0-16,-6 0 0 0,4-2 0 0,2-3 0 15,-2-2 0-15,1 0 0 0,-1-6 0 0,0 0 0 16,0 1 0-16,0-4 0 0,2-1 0 16,-1 0 0-16,0-1 0 0,-1-2 0 0,1 5 0 0,-2 0 0 15,-4 0 0-15,-3 6 0 0,-4 3 0 0,4 3 0 16,-9-1 0-16,4 4 0 0,-1 0 0 0,1 4 0 16,3 4 0-16,-1 0 0 0,-1 2 0 0,0 0 0 15,-1 3 0-15,2 2 0 0,0 0 0 0,0 0 0 16,5 0 0-16,-2-2 0 0,0-2 0 0,7 0 0 15,5-1 0-15,-5-3 0 0,4-3 0 0,1-2 0 16,-2-2 0-16,3-1 0 0,0-5 0 0,-4 0 0 16,3-4 0-16,-1 0 0 0,-2-2 0 0,2-2 0 15,-3 0 0-15,2-3 0 0,-1-1 0 0,-2 1 0 16,-1-1 0-16,1 0 0 0,-2 4 0 0,-1 0 0 16,-8 6 0-16,3 3 0 0,-1-2 0 0,-3 5 0 15,-5 1 0-15,5 0 0 0,-1 2 0 0,1 2 0 16,-1 1 0-16,2 3 0 0,-1-1 0 0,1 2 0 15,1 0 0-15,3 2 0 0,-1-1 0 0,7 2 0 16,2-2 0-16,1-2 0 0,-1 0 0 0,4-1 0 16,-1-4 0-16,2 0 0 0,1-3 0 0,2-2 0 15,2 0 0-15,-5-4 0 0,5-2 0 0,-4-3 0 16,2-1 0-16,-1-1 0 0,1-2 0 0,6-9 0 16,-9 8 0-16,-3-7 0 0,10-5 0 0,-13 7 0 15,1 2 0-15,-4-2 0 0,3 2 0 0,-11 6 0 0,-1 4 0 16,-1 1 0-16,-4 2 0 0,-3 2 0 15,2 3 0-15,-4-1 0 0,1 3 0 0,-1 1 0 16,-4 0 0-16,6 6 0 0,-2-3 0 0,1 2 0 16,-4 3 0-16,4 0 0 0,-3 3 0 0,-2 0-1366 0,4 2-1478 15,-3-1 654-15</inkml:trace>
  <inkml:trace contextRef="#ctx0" brushRef="#br0" timeOffset="1816.76">5519 11211 3958 0,'3'-3'117'16,"-2"-2"-96"-16,0 1 3 0,-1 4 45 0,-1-3 39 16,1 3 4-16,-6-4-25 0,1 2-9 0,5 2-1 15,-16 0 8-15,9 2 6 0,-2-2 3 0,-3 2 8 16,2 2 4-16,0-2 5 0,-3 1 10 0,3-1 8 15,-2 3 5-15,1-4 14 0,-1 2-3 0,3-2 0 16,-5 0 1-16,3-1-1 0,-1 0 8 0,-2-2 5 16,1-3-2-16,-3-3 4 0,3 0 2 0,-4-3-11 0,4-2-3 15,0-1 0-15,-3-6-14 0,2 3-7 16,1-6-9-16,3-4-8 0,1 5-12 0,0-7-83 16,4 2-15-16,0 1 0 0,1 7 0 0,-1-7 0 15,5 7 0-15,0 1 0 0,1 3 0 0,3 6 0 0,-4-2 0 16,1 4 0-16,-1 2 0 0,3-2 0 0,-2 5 0 15,3 1 0-15,-4 1 0 0,0 0 0 0,14 13 0 16,-5 2 0-16,1 10 0 0,3 1 0 0,0 3 0 16,5 13 0-16,-3 4 0 0,-1-1 0 0,-1 4 0 15,0-1 0-15,-6 1 0 0,2-1 0 0,-4 3 0 16,-3-2 0-16,-2 4 0 0,-4-2 0 0,-4 1 0 16,-2-3 0-16,-4 0 0 0,-4 1 0 0,-2-4 0 15,-4-2 0-15,-2 2 0 0,-5-7 0 0,0 0 0 16,7-12 0-16,-4-4 0 0,1-1 0 0,-1-3 0 15,0-2 0-15,1-6 0 0,-1-3 0 0,4-5 0 16,-2 1 0-16,3-2 0 0,1-6 0 0,3-1 0 16,1-6 0-16,3 0 0 0,1-4 0 0,1-7 0 15,3-2 0-15,-3 0 0 0,7-2 0 0,-1 0 0 16,2 1 0-16,5 0 0 0,0 7 0 0,0 1 0 16,4 0 0-16,-4 5 0 0,5 1 0 0,-1 0 0 15,1 1 0-15,4 0 0 0,-4 5 0 0,4-1 0 16,-2 2 0-16,-1 4 0 0,4 1 0 0,0 3 0 15,6 5 0-15,-4 3 0 0,3 4 0 0,4 3 0 16,-2-1 0-16,2 3 0 0,0 1 0 0,1-1 0 0,-1-1 0 16,3 0 0-16,1 0 0 0,-1-6 0 15,1-2 0-15,-3-2 0 0,-1-6 0 0,3 2 0 16,6-4 0-16,-6-3 0 0,-3-1 0 0,0-2 0 16,2-3 0-16,-3 0 0 0,-1-1 0 0,0-2 0 0,-2-4 0 15,3-4 0-15,-1 2 0 0,-7-1 0 16,5-4 0-16,-3 5 0 0,-3 0 0 0,0 3 0 15,-4 3 0-15,3-1 0 0,-2 2 0 0,-2 1 0 16,2 3 0-16,-2 2 0 0,1 1 0 0,2 4 0 0,-2 1 0 16,5 4 0-16,-2 3 0 0,2 4 0 0,-1 0 0 15,-2 6 0-15,2-5 0 0,0 3 0 16,3-1 0-16,-2 0 0 0,-1-4 0 0,2 2 0 16,1-3 0-16,-3-4 0 0,5 3 0 0,-4-4 0 0,3-2 0 15,-3-2 0-15,3 0 0 0,0-2 0 0,0-2 0 16,-2-3 0-16,6-3 0 0,-2-1 0 0,3-1 0 15,-2-2 0-15,1 1 0 0,6-7 0 16,-4 0 0-16,-5 3 0 0,8-4 0 0,-4 0 0 0,5 0 0 16,-9 5 0-16,0 4 0 0,-1-2 0 0,-3 5 0 15,-2 0 0-15,1 4 0 0,-2-1 0 0,0 2 0 16,-3 1 0-16,-4 0 0 0,9 6 0 0,-5-1 0 16,-2 1 0-16,1 1 0 0,0 0 0 0,-1 3 0 15,0 0 0-15,2-2 0 0,-1 0 0 0,0-1 0 16,0 1 0-16,1-5 0 0,1 2 0 0,0 0 0 15,0-3 0-15,2-1 0 0,-1-1 0 0,3-1 0 16,1-5 0-16,0 0 0 0,-2 1 0 0,2-2 0 16,2 0 0-16,-2-4 0 0,4 4 0 0,-5 0 0 15,1-1 0-15,2 2 0 0,-2-1 0 0,-1 3 0 16,1 1 0-16,0 3 0 0,1 4 0 0,-1-1 0 16,-3 6 0-16,5-1 0 0,-2 6 0 0,-1 0 0 15,0 2 0-15,2 0 0 0,1-1 0 0,-3-1 0 16,5 1 0-16,-5-3 0 0,5 0 0 0,-5-3 0 15,0 0 0-15,4-3 0 0,-3-1 0 0,0-3 0 0,2-1 0 16,-1-2 0-16,1-3 0 0,-1-3 0 0,1 1 0 16,2-7 0-16,-1 0 0 0,-2-4 0 15,4-3 0-15,-2-4 0 0,1 3 0 0,-2-4 0 16,2-1 0-16,-4-1 0 0,4-4 0 0,-1 2 0 0,1-1 0 16,-3 4 0-16,2 2 0 0,-6 5 0 0,0 3 0 15,-2 5 0-15,0 1 0 0,-2 5 0 16,1 0 0-16,-2 3 0 0,-2 2 0 0,6 13 0 0,-4 1 0 15,-1 5 0-15,1 9 0 0,0 4 0 0,-2 3 0 16,3 17 0-16,-1-1 0 0,-1 2 0 0,-1 1 0 16,3 0 0-16,-3-3 0 0,1 6 0 0,-2-6 0 15,1 5 0-15,0-5 0 0,0 0 0 0,-3-5 0 16,2-9 0-16,1-4 0 0,0 1 0 0,0-6 0 16,-2-1 0-16,-1-11 0 0,2-1 0 0,0-4 0 15,-2-6 0-15,-1-2-69 0,2 0-498 0,2-3-60 16,0 0-528-16,-21-12-1251 0,15-1 553 0</inkml:trace>
  <inkml:trace contextRef="#ctx0" brushRef="#br0" timeOffset="2084.34">6582 11711 40 0,'-1'-26'469'0,"1"7"7"16,-4 1 20-16,3 4 16 0,1-2-7 0,-6 5-14 15,5 0-22-15,1 1-18 0,2-1-27 0,4 1-23 16,1-1-33-16,2 3-25 0,5-4-25 0,2 1-36 15,2 5-25-15,2 3-35 0,6-4-22 0,5 2-17 16,-3 4-15-16,0 5-18 0,-2 2-16 0,-1 4-17 16,-7-1-10-16,0 4-8 0,-5-2-11 0,-3 4-10 15,-5-1-5-15,-1 3-12 0,-7 0 1 0,-2 0-8 16,-9 6-7-16,-2-2-1 0,-7-1-46 0,-2 1 0 16,1-2 0-16,-1-2 0 0,-1-1 0 0,2-7 0 15,3 1-23-15,6-3-101 0,1-2-71 0,4-3-107 16,4-2-94-16,6 0-102 0,0-7-110 0,0 7-400 15,17-19-1091-15,6 2 482 0</inkml:trace>
  <inkml:trace contextRef="#ctx0" brushRef="#br0" timeOffset="2215.79">7073 11626 135 0,'13'-1'419'0,"1"-1"26"16,-5 2 6-16,0 1 27 0,-4 0 14 0,0 0-1 16,4 3-5-16,-5-1-23 0,1-1-20 0,-1 3-37 0,1-1-32 15,-1 0-34-15,2 1-36 0,-2 0-54 16,1 1-74-16,-1-4-76 0,0 4-98 0,2 0-112 15,1 1-137-15,-4 2-135 0,1 2-149 0,-2-3-301 16,-4 3-899-16,0-3 398 0</inkml:trace>
  <inkml:trace contextRef="#ctx0" brushRef="#br0" timeOffset="2532.19">5147 12408 7140 0,'-52'7'123'0,"14"-2"-51"0,2 1 1 0,9 0 87 16,9-3 30-16,4-2-2 0,2 0-17 0,6-1-97 16,-3 1-74-16,9-1 0 0,0 0 0 0,0 0 0 0,26-6 0 15,3 0 0-15,10 0 0 0,18-2 0 0,34-7 0 16,-27 9 0-16,30-5 0 0,2 0 0 15,0 7 0-15,-5-4 0 0,3 0 0 0,-3-2 0 16,-28 0 0-16,4 4 0 0,-3 2 0 0,-4-4 0 0,-6 2 0 16,-17 0 0-16,-6-3 0 0,-11 6 0 0,-2-2 0 15,-8 4 0-15,-2 0 0 0,-8-2-139 0,-3-2-262 16,3 5-45-16,-24-2-42 0,-3 3-66 0,-5 1-474 16,-2 1-1113-16,-7 1 493 0</inkml:trace>
  <inkml:trace contextRef="#ctx0" brushRef="#br0" timeOffset="2815.63">5262 12487 4850 0,'-36'7'364'0,"3"3"-127"0,5-3-34 0,6-1 35 15,12-4 0-15,-5 1-22 0,6 0-24 0,2-2-27 16,0 0 3-16,3 0 16 0,4-1 22 0,0 0 20 16,14 6 10-16,5-3-5 0,10-3-3 0,5 0-219 15,18 3-9-15,5-4 0 0,3-1 0 0,1 1 0 16,3-2 0-16,2 0 0 0,25-4 0 0,-27 5 0 15,-1-2 0-15,-1 1 0 0,2-3 0 0,-6 1 0 16,-3 0 0-16,-16 0 0 0,2 3 0 0,-7-2 0 16,-4 3 0-16,-4-1 0 0,-9 0 0 0,-1 2 0 15,-6-2 0-15,-4 4 0 0,2-2 0 0,-4-2 0 16,-4 2 0-16,7 2 0 0,-7-2 0 0,0 0 0 16,8 0 0-16,-8 0 0 0,0 0 0 0,0 0 0 15,5 2 0-15,-5-2 0 0,7 2 0 0,-1-1-631 16,-6-1-629-16,13-3-1365 0,-3-2 603 0</inkml:trace>
  <inkml:trace contextRef="#ctx0" brushRef="#br0" timeOffset="2983.2">6979 12372 171 0,'0'0'761'15,"-17"-5"-5"-15,12 3-1 0,1 1 6 0,-1-2-14 16,-1 2-64-16,6 1-46 0,-8-3-63 0,4 0-63 15,0 0-66-15,4 3-88 0,-2-2-112 0,2 2-158 16,0 0-165-16,0-7-213 0,0 2-249 0,-3 1-558 16,3 0-1188-16,0 4 527 0</inkml:trace>
  <inkml:trace contextRef="#ctx0" brushRef="#br0" timeOffset="20532.59">14226 8813 421 0,'0'-30'459'0,"4"5"4"16,-4 6 10-16,0 1-4 0,3 2-4 0,-3 3-3 16,0 4-8-16,0 2-10 0,0 0-25 0,0 2-30 15,-2 0-34-15,6 0-31 0,-4 5-22 0,0 0-18 16,0 0-17-16,0 0-22 0,0 0-18 0,0 18-20 16,0-11-21-16,2 3-18 0,-4-2-15 0,4 0-17 15,-4 1-13-15,2-1-9 0,2-2-13 0,0 1-20 16,-2-2-81-16,0 1 0 0,0-4 0 0,1 1 0 15,-1-3 0-15,0 0 0 0,0 0 0 0,0 0 0 16,10-8 0-16,-7 3 0 0,-3-7 0 0,0 1 0 16,0 0 0-16,0-5 0 0,-4 2 0 0,0 1 0 15,-1 1 0-15,0 2 0 0,-2 4 0 0,-3 5 0 0,-2 1 0 16,-5 4 0-16,-8 9 0 0,0 5 0 0,0 7 0 16,-6 11 0-16,-1 2 0 0,8 4 0 15,2 3 0-15,8-10 0 0,5-2 0 0,3 3 0 16,4 13 0-16,4-14 0 0,8 13 0 0,6-4 0 0,6-2 0 15,-3-11 0-15,7-6 0 0,2 0 0 0,3-5 0 16,14 2 0-16,-8-9 0 0,12-2 0 0,-13-5 0 16,0-6 0-16,5-2 0 0,-4-3 0 0,-4-5 0 15,-1-3 0-15,0-2 0 0,-4-4 0 0,-2-5 0 16,-3-2 0-16,-4-3 0 0,3-14 0 0,-8 8 0 16,1-9 0-16,-1-1 0 0,-10 13 0 0,4 2 0 15,-5 3 0-15,0 9 0 0,-2 1 0 0,1 5 0 16,-2 2 0-16,0 2 0 0,0 5 0 0,-3 2 0 15,3 1 0-15,-6 12 0 0,4-2 0 0,-4 8 0 16,2 1 0-16,-1 8 0 0,2 3 0 0,2 1 0 16,1 2 0-16,0 1 0 0,1-1 0 0,2 2 0 15,2-2 0-15,5-2 0 0,-2-4 0 0,-2 1 0 16,2-4 0-16,1-6 0 0,-4-4 0 0,0-5 0 16,-2 1 0-16,-1-4 0 0,1 0 0 0,-3-1 0 15,0-2 0-15,0-3 0 0,0 0 0 0,0 0 0 16,-5-13 0-16,1 3 0 0,-4-6 0 0,-1-2 0 15,-1-13 0-15,1-3 0 0,-3-11 0 0,-1-5 0 16,0 1 0-16,3-2 0 0,2-6 0 0,3-3 0 0,1 5 0 16,4 0 0-16,1 2 0 0,0 17 0 15,5 5 0-15,-1 2 0 0,4 4 0 0,1 7 0 16,3 1 0-16,5-1 0 0,6 5 0 0,0 3 0 0,8 3 0 16,-2 5 0-16,2 2 0 0,2 4 0 0,-2 2 0 15,0 4 0-15,-4 3 0 0,0 5 0 16,-4 2 0-16,-4 3 0 0,-6 1 0 0,-5 2 0 15,-9 3 0-15,-3 1 0 0,-6-1 0 0,-9 0 0 0,-2 0 0 16,-16 4 0-16,-4-1 0 0,8-11 0 0,-12 3 0 16,10-1 0-16,1-6 0 0,4 0 0 0,-1-3 0 15,11-3 0-15,3-3 0 0,4 1 0 0,4-3 0 16,5-1-232-16,5-2-452 0,-2-3-529 0,16 1-1314 16,1-2 582-16</inkml:trace>
  <inkml:trace contextRef="#ctx0" brushRef="#br0" timeOffset="21116.44">15437 8810 81 0,'0'-6'635'0,"0"3"-4"0,0 3-5 16,-3-6 2-16,3 6-18 0,0 0-41 0,0 0-38 16,0 0-21-16,-13 17-29 0,13-5-28 0,-2-1-37 15,0 9-41-15,4 5-31 0,-2 3-34 0,0-2-32 16,1 2-27-16,-1 2-24 0,0-4-22 0,1 3-175 15,-1-2-30-15,4 0 0 0,-4 0 0 0,1-8 0 16,-2 0 0-16,-3-2 0 0,4-1 0 0,-2-4 0 16,0-1 0-16,-4-2 0 0,5-2 0 0,-3-1 0 15,0-4 0-15,-1-1 0 0,5-1 0 0,0 0 0 16,-13-9 0-16,8-3 0 0,-3-5 0 0,7-8 0 16,-3-4 0-16,3-1 0 0,2-6 0 0,4-11 0 15,2-2 0-15,0-1 0 0,1 3 0 0,-4 12 0 16,1 2 0-16,0 5 0 0,3 4 0 0,-3 8 0 0,-1 4 0 15,0 4 0-15,-2 3 0 0,2 2 0 0,1 4 0 16,-1 6 0-16,2 2 0 0,2 7 0 0,-2 2 0 16,2 7 0-16,1 2 0 0,-1 0 0 0,-2 3 0 15,0-3 0-15,1 1 0 0,-2 5 0 0,-1-6 0 16,1 0 0-16,0-1 0 0,0-7 0 0,-2 1 0 16,2-4 0-16,1 0 0 0,-5-4 0 0,1-2 0 15,0-8 0-15,0 5 0 0,1-4 0 0,1-3 0 16,-4 0 0-16,8-10 0 0,2 3 0 0,-1-9 0 15,5-8 0-15,0-3 0 0,3-2 0 0,5-15 0 16,3-1 0-16,2-4 0 0,-2-1 0 0,0 6 0 16,-5 14 0-16,-1 4 0 0,-1 4 0 0,3 5 0 15,-7 7 0-15,-3 3 0 0,1 7 0 0,-1 3 0 16,-3 4 0-16,2 7 0 0,0 11 0 0,-5 2 0 16,-1 4 0-16,-4 3 0 0,2 2 0 0,-4 10 0 15,0 2 0-15,-3-3 0 0,2-11 0 0,-2 12 0 16,3-8 0-16,-2-5 0 0,1-1 0 0,2-1 0 15,-3-2 0-15,4-4 0 0,0-4 0 0,-3-5 0 16,2-3 0-16,1-3 0 0,1-3 0 0,-1-1 0 16,0-2 0-16,0-4 0 0,0 0-124 0,0 0-1221 15,3-17-1457-15,6 3 646 0</inkml:trace>
  <inkml:trace contextRef="#ctx0" brushRef="#br0" timeOffset="22515.66">17441 9135 313 0,'15'-10'525'0,"-2"0"3"0,-1 2-14 0,-3-6-29 15,-4-1-11-15,-1 0-11 0,-2-1-23 0,-2-1-21 16,-4 1-25-16,1 0-22 0,-3 0-15 0,-3 3-15 15,-1 5-24-15,-1-1-20 0,-4 7-26 0,-3-1-14 16,-4 6-18-16,-3 4-18 0,-6 6-16 0,4 5-9 16,2 5-24-16,-1 2-13 0,3-1-16 0,0 6-67 15,6 2-77-15,2 1 0 0,5 0 0 0,3-4 0 16,0-3 0-16,7-2 0 0,0-6 0 0,4-3 0 16,-1-4 0-16,1-1 0 0,2-5 0 0,-1 1 0 15,0-3 0-15,2-3 0 0,4-2 0 0,-2-3 0 0,2-2 0 16,3-4 0-16,-2-2 0 0,0-2 0 0,1-6 0 15,1-4 0-15,-1 4 0 0,1-2 0 0,-4 0 0 16,-1 7 0-16,-1 0 0 0,-2 7 0 0,2 0 0 16,-3 0 0-16,0 5 0 0,2 1 0 0,-1 4 0 15,-1 3 0-15,-1 3 0 0,1 8 0 0,0 2 0 16,3 1 0-16,-1-2 0 0,2 7 0 0,-1-3 0 16,5 1 0-16,1 2 0 0,-1-6 0 0,3 1 0 15,-2-5 0-15,3 0 0 0,-2-3 0 0,3-6 0 16,3 1 0-16,-2-3 0 0,9-4 0 0,0 0 0 15,-9-5 0-15,8-6 0 0,-1 0 0 0,3-6 0 16,-6-3 0-16,5 0 0 0,-4-4 0 0,-3-4 0 16,-2 1 0-16,5-14 0 0,-6 11 0 0,0-11 0 15,0-4 0-15,-3-3 0 0,-2-3 0 0,-1-1 0 16,-6 0 0-16,2 6 0 0,-8 14 0 0,0 3 0 16,-4 5 0-16,0 9 0 0,0 7 0 0,-2 4 0 15,-2 5 0-15,-6 5 0 0,1 5 0 0,-4 12 0 16,-3 5 0-16,6 5 0 0,0 4 0 0,-1 12 0 0,6 2 0 15,2-2 0-15,7 0 0 0,6-11 0 0,1-1 0 16,9 10 0-16,3 2 0 0,6-7 0 0,-2-11 0 16,4-5 0-16,4 1 0 0,-1-7 0 0,2-3 0 15,2 1 0-15,0-6 0 0,-2-2 0 0,0-8 0 16,-1-5 0-16,-2-2 0 0,-3-1 0 0,-8-2 0 16,5-8 0-16,-4-3 0 0,-4-2 0 0,-1-3 0 15,-4-3 0-15,-2-3 0 0,-4 0 0 0,2 1 0 16,-6-4 0-16,0 2 0 0,-6 6 0 0,3 8 0 15,-3 1 0-15,0 6 0 0,-1 4 0 0,-5 2 0 16,1 5 0-16,-8 3 0 0,6 3 0 0,-2 6 0 16,1 2 0-16,2 2 0 0,1 2 0 0,2 2 0 15,4-3 0-15,0 2 0 0,5 3 0 0,1-5 0 16,3 1 0-16,2-1 0 0,3-3 0 0,1-3 0 16,-2-1 0-16,4-3 0 0,0-2 0 0,0-1 0 15,1-3 0-15,4 0 0 0,1-6 0 0,-1 3 0 16,-3-1 0-16,1-1 0 0,-1 1 0 0,-3 2 0 15,0 0 0-15,1 1 0 0,-3-1 0 0,-2 3 0 16,5 2 0-16,-5 1 0 0,1 4 0 0,1 8 0 0,0 1 0 16,-4 7 0-16,0-4 0 0,2 13 0 15,-2 0 0-15,-1 13 0 0,-1 1 0 0,1-2 0 16,-3 3 0-16,-2 0 0 0,0 2 0 0,-7-5 0 16,3 4 0-16,-1-3 0 0,-6 0 0 0,3-14 0 0,-5 13 0 15,0-11 0-15,3-2 0 0,-2-2 0 0,-2-3 0 16,-1-1 0-16,-2-4 0 0,3-2 0 15,1-5 0-15,-3-2 0 0,-1-2 0 0,-1-5 0 16,0-1 0-16,0-4 0 0,-3-2 0 0,3-4 0 0,0-4 0 16,-5-4 0-16,3-5 0 0,7-2 0 0,1-7 0 15,4-5 0-15,3-16 0 0,12-5 0 0,3-2 0 16,17-29 0-16,2 5 0 0,9 3 0 0,-9 23 0 16,1 5 0-16,3 4 0 0,3 6 0 0,-11 13 0 15,4 5 0-15,3 3 0 0,-4 3 0 0,0 8 0 16,2-2 0-16,-6 7 0 0,-2 2 0 0,-5 5 0 15,6 1 0-15,-5 2 0 0,-2 2 0 0,-2 3 0 16,-2 2 0-16,1-1 0 0,-5 0 0 0,3 0 0 16,0 0 0-16,-1 1 0 0,-4-4 0 0,2-2 0 15,3 4 0-15,-2-5 0 0,2 0 0 0,3-3 0 16,0-3 0-16,4 1 0 0,3-3 0 0,-2-2 0 16,1-4 0-16,3 1 0 0,-4-8 0 0,1 3 0 15,4-7 0-15,-3-2 0 0,1-1 0 0,-6-6 0 16,0 1 0-16,-2-5 0 0,1-1 0 0,-6 1 0 15,-3-1 0-15,0 3 0 0,-6 0 0 0,1 9 0 16,-4-1 0-16,0 4 0 0,-4 4 0 0,-2 1 0 16,0 6 0-16,-3 0 0 0,-6 4 0 0,-10 3 0 15,2 4 0-15,-2 5 0 0,-1 4 0 0,1 3 0 16,-2 3 0-16,-1 0-1366 0,-4 11-1478 0,10-10 654 16</inkml:trace>
  <inkml:trace contextRef="#ctx0" brushRef="#br0" timeOffset="23099.22">15833 10414 4636 0,'0'0'347'0,"0"0"-158"0,-13-1-47 0,13 1 34 16,-4-3 24-16,-1 3 3 0,0-3-32 0,-3 1-16 15,3-1-8-15,-8-2 11 0,4 1 22 0,-1-1 15 16,-6-4 22-16,0 2 4 0,-2-4 11 0,2 1 4 15,-9-7-4-15,4-1-78 0,-2-2-154 0,1-1 0 16,0-2 0-16,1-2 0 0,1-4 0 0,4 0 0 0,-5-13 0 16,5-1 0-16,3-4 0 0,8 13 0 15,4 1 0-15,1-1 0 0,2 4 0 0,6 4 0 16,-2 8 0-16,2 1 0 0,1 3 0 0,3 3 0 0,-1 5 0 16,-1 1 0-16,3 6 0 0,-2 6 0 0,3 3 0 15,-5 8 0-15,0 9 0 0,0 5 0 16,-8 3 0-16,-6 12 0 0,-1-2 0 0,-11 3 0 15,-4-5 0-15,-4-2 0 0,-4 3 0 0,-2-5 0 0,-5 0 0 16,3-6 0-16,5-8 0 0,1 0 0 0,0-1 0 16,7-6 0-16,3-3 0 0,6-4 0 0,-3 0 0 15,5-4 0-15,2-1 0 0,5 0 0 0,6-5 0 16,9 0 0-16,7-2 0 0,13-5 0 0,18-4 0 16,3-1 0-16,4 0 0 0,4-4 0 0,2 4 0 15,-1-2 0-15,-1 0 0 0,-5 1 0 0,-5 1 0 16,-14 5 0-16,-6 1 0 0,0-1 0 0,-11 2 0 15,-9 2 0-15,-3 2 0 0,-5 0 0 0,-4 0-40 16,0 0-1319-16,-27 20-1471 0,0-6 650 0</inkml:trace>
  <inkml:trace contextRef="#ctx0" brushRef="#br0" timeOffset="23798.89">14065 11398 203 0,'-5'-18'464'0,"-4"-1"-5"16,0 0 3-16,0 1-31 0,-1 1-2 0,-3 2-8 15,-1-1-8-15,0 3-5 0,-2 0-10 0,-8 2-4 16,4 5-22-16,-3 2-8 0,-5 4-8 0,1 6-15 16,-6 5-17-16,1 5-11 0,-9 9-14 0,3 5-11 15,-1 1-21-15,7 7-20 0,2 8-21 0,0 0-14 16,2-3-112-16,8 4-100 0,3-4 0 0,12-10 0 15,9 1 0-15,3 1 0 0,5-2 0 0,7-3 0 16,3-2 0-16,17 4 0 0,-7-11 0 0,21 1 0 16,1-7 0-16,1-4 0 0,-2-4 0 0,-3-5 0 15,-8-6 0-15,-5-2 0 0,-1-4 0 0,0 1 0 16,-12-4 0-16,-1-4 0 0,-10 1 0 0,-4-1 0 16,-3-2 0-16,-8 0 0 0,-11-8 0 0,-6 5 0 15,-7 2 0-15,-8 2 0 0,-16-1 0 0,13 7 0 16,-17 5 0-16,17 2 0 0,2 5 0 0,4 1 0 15,2 1 0-15,10 0 0 0,6 3 0 0,2 0 0 16,9 1 0-16,2 2 0 0,6-2 0 0,9 5 0 0,6-5 0 16,7 2 0-16,6-3 0 0,2 0 0 15,1-3 0-15,2-3 0 0,0-3 0 0,-1 2 0 16,-2-3 0-16,-4 1 0 0,-1-5 0 0,-4 2 0 0,-9 0 0 16,1 3 0-16,-5 0 0 0,-3 0 0 0,-3 1 0 15,0 2 0-15,-1 0 0 0,-7 1 0 16,9 2 0-16,-9 2 0 0,0 5 0 0,0 3 0 15,-5 6 0-15,2 0 0 0,-3 7 0 0,0 3 0 0,2 3 0 16,-1-2 0-16,1 3 0 0,1-1 0 0,1-3 0 16,1 5 0-16,-1-5 0 0,0-1 0 0,2 1 0 15,0-3 0-15,0-5 0 0,2-2 0 0,0 2 0 16,-2-5 0-16,0 0 0 0,0-6 0 0,1 2 0 16,-1-5 0-16,0 1 0 0,1-5-33 0,-1-2-1327 15,0 0-1473-15,0 0 652 0</inkml:trace>
  <inkml:trace contextRef="#ctx0" brushRef="#br0" timeOffset="24283.1">14700 11514 562 0,'0'-10'601'0,"-1"4"1"0,0 1-2 0,-3 2 5 16,4 3-13-16,-6 0-15 0,6 0-8 0,-11 12-3 15,5-2-19-15,2 6-23 0,-2 2-21 0,1 7-33 16,1 2-16-16,1 0-35 0,1 5-419 0,2-2 0 15,-2 5 0-15,5-1 0 0,-1 0 0 0,1-1 0 16,-2 0 0-16,3-1 0 0,-3-2 0 0,2-2 0 16,-2-2 0-16,1-1 0 0,-4-7 0 0,4-1 0 0,-2-3 0 15,0-4 0-15,0-2 0 0,0-3 0 16,-2 2 0-16,1-3 0 0,0-2 0 0,1-2 0 16,0 0 0-16,-3-11 0 0,3 1 0 0,-2-2 0 0,-1-6 0 15,2-9 0-15,-1-4 0 0,2-3 0 0,-1-2 0 16,1-15 0-16,0 2 0 0,0 1 0 0,-1 3 0 15,3 10 0-15,-2 3 0 0,3 3 0 0,0 1 0 16,-1 9 0-16,2-1 0 0,1 5 0 0,-1 4 0 16,-1 2 0-16,4 0 0 0,-3 4 0 0,1 4 0 15,0 1 0-15,4 2 0 0,4 8 0 0,-4 3 0 16,2 3 0-16,2 6 0 0,0 3 0 0,6 2 0 16,-6 1 0-16,2 1 0 0,-1 2 0 0,3-1 0 15,0 1 0-15,8 9 0 0,-6-11 0 0,-2-1 0 16,6 1 0-16,-1-4 0 0,1-2 0 0,-3-1 0 15,4-1 0-15,1-2 0 0,-2-3 0 0,-5-6 0 16,8-1 0-16,-8-1 0 0,-5-4 0 0,0-1 0 16,1-2 0-16,-6-1 0 0,3-2 0 0,-3-3 0 15,-6-5 0-15,1 1 0 0,2-8 0 0,-6-2 0 0,-3-7-158 16,-1-2-617-16,0-4-435 0,1 0-1310 0,0 0 579 16</inkml:trace>
  <inkml:trace contextRef="#ctx0" brushRef="#br0" timeOffset="24499.8">15228 11481 3553 0,'-1'-16'364'0,"1"-2"-69"0,0 6 34 16,-3-2 14-16,0 4 15 0,0-1-12 16,-2 0-17-16,0 1-4 0,-2 0 2 0,1 5 10 15,2 0 7-15,-1 0-15 0,1 4-5 0,4 1-36 0,0 0-288 16,-9 12 0-16,8 0 0 0,-2 5 0 0,3 3 0 16,3 12 0-16,-2 0 0 0,-1 4 0 0,4 0 0 15,0 10 0-15,5-1 0 0,-4-8 0 16,-1-2 0-16,1 1 0 0,-4 9 0 0,2-12 0 0,-1-3 0 15,0 2 0-15,-4-4 0 0,1-1 0 0,2-7 0 16,-3-1 0-16,2-1 0 0,-3-1 0 0,3-5 0 16,0 0 0-16,0-3 0 0,0 1 0 0,-1-4 0 15,2-1 0-15,2-4-1366 0,-3-1-1478 0,0 0 654 16</inkml:trace>
  <inkml:trace contextRef="#ctx0" brushRef="#br0" timeOffset="25949.05">16441 11705 26 0,'4'-9'582'0,"-3"-2"11"16,3 1-12-16,0 0-26 0,-3-7-38 0,-1 1-18 15,-4-1-20-15,3 1-15 0,-3-1-19 0,-1 2-18 16,-3 0-24-16,2-1-22 0,-6 2-20 0,2 8-21 16,-2 1-23-16,1 1-18 0,-8 2-20 0,0 8-17 15,0 0-16-15,-5 10-111 0,-2 3-135 0,4 4 0 16,0 2 0-16,3 4 0 0,6 2 0 0,3-1 0 16,1 4 0-16,6-4 0 0,-1 0 0 0,4-2 0 15,4-3 0-15,2-7 0 0,4 0 0 0,2-4 0 16,0-3 0-16,1 0 0 0,-1-5 0 0,2-3 0 15,-3-2 0-15,1-1 0 0,-1-3 0 0,0-1 0 16,0-4 0-16,-1-2 0 0,-1-3 0 0,3-2 0 16,-5-1 0-16,2-1 0 0,-2-1 0 0,0 0 0 15,0 0 0-15,-1 4 0 0,-3 3 0 0,1 1 0 0,-2 4 0 16,1 1 0-16,0 3 0 0,-3 2 0 16,0 0 0-16,7 13 0 0,-5-2 0 0,6 3 0 15,-3 4 0-15,0 0 0 0,5 5 0 0,6-1 0 0,-5-6 0 16,7 4 0-16,4-5 0 0,-3-4 0 0,5-2 0 15,-3-4 0-15,0 1 0 0,10-8 0 0,-3 0 0 16,-2-5 0-16,2-3 0 0,-5-4 0 0,-4-4 0 16,2-3 0-16,0-1 0 0,-2-6 0 0,-2-1 0 15,-3-2 0-15,4-12 0 0,5 2 0 0,-8-5 0 16,-2-3 0-16,-4-4 0 0,8-2 0 0,-11 4 0 16,1-4 0-16,-2 7 0 0,-4 12 0 0,4 4 0 15,-4 7 0-15,-2 8 0 0,1 5 0 0,-5 6 0 16,1 5 0-16,4 1 0 0,-10 12 0 0,1 12 0 15,-6 5 0-15,3 3 0 0,-2 16 0 0,6 5 0 16,3 3 0-16,5-1 0 0,4 1 0 0,5-2 0 16,5-5 0-16,7-1 0 0,2-3 0 0,7-1 0 15,1-6 0-15,6-4 0 0,-8-10 0 0,16 1 0 16,-9-8 0-16,12-2 0 0,-9-4 0 0,-1-5 0 16,2-4 0-16,-1-2 0 0,1-4 0 0,-7-4 0 15,3-1 0-15,-5-3 0 0,-5-5 0 0,1-3 0 16,-4-4 0-16,-2-2 0 0,-6-7 0 0,-2 3 0 15,1-14 0-15,-10 10 0 0,-2-2 0 0,-4-11 0 0,-3 14 0 16,-7 5 0-16,1 1 0 0,-6 8 0 0,2 6 0 16,-6 6 0-16,2 4 0 0,-10 6 0 15,0 9 0-15,-1 0 0 0,4 3 0 0,3 5 0 0,2 2 0 16,4 0 0-16,7-5 0 0,1 1 0 0,5 1 0 16,4-1 0-16,5-1 0 0,3-3 0 0,2 1 0 15,0-7 0-15,5 1 0 0,2-2 0 16,1-4 0-16,-1-3 0 0,3 0 0 0,-1-2 0 0,1-6 0 15,-3 1 0-15,0-3 0 0,1-1 0 0,-4-3 0 16,1-1 0-16,-3-2 0 0,2 3 0 0,-4-1 0 16,-2 4 0-16,1 2 0 0,-3 3 0 0,-1 1 0 15,-1 3 0-15,-1 2 0 0,-3 0 0 0,2 12 0 16,-6 4 0-16,4 3 0 0,0 7 0 0,-1 3 0 16,-2 5 0-16,0 16 0 0,1 0 0 0,4 1 0 15,-6 1 0-15,2 1 0 0,4 2 0 0,-1-1 0 16,0-1 0-16,2 6 0 0,-1-7 0 0,-4 0 0 15,4-4 0-15,0-2 0 0,-4-12 0 0,1-3 0 16,-1-1 0-16,-2-3 0 0,-1-1 0 0,-2-9 0 0,0-1 0 16,0-6 0-16,-3-1 0 0,-3-3 0 15,-1-2 0-15,-4-5 0 0,0 0 0 0,-2-6 0 16,-6-5 0-16,3-3 0 0,2-4 0 0,-2-5 0 0,4-4 0 16,3-3 0-16,1-16 0 0,7-2 0 0,4-2 0 15,8-5 0-15,5-1 0 0,8 3 0 0,2 4 0 16,5 5 0-16,4 3 0 0,6 3 0 15,-9 14 0-15,3 5 0 0,4 1 0 0,0 5 0 0,0 2 0 16,1 5 0-16,-1 3 0 0,-5 4 0 0,1 3 0 16,-9 4 0-16,-1 1 0 0,0 1 0 0,-4 2 0 15,-1 1 0-15,-4 1 0 0,0 1 0 0,-3 2 0 16,1-4 0-16,-1 2 0 0,-2-3 0 0,0 3 0 16,0-5 0-16,1 1 0 0,0-2 0 0,1-1 0 15,3-1 0-15,1-2 0 0,4-1 0 0,-1-1 0 16,6-4 0-16,4 1 0 0,3-3 0 0,2-2 0 15,-8-2 0-15,7-3 0 0,-4-4 0 0,0 3 0 16,-1-6 0-16,-7-3 0 0,-2 6 0 0,0-8 0 16,-3-1 0-16,-6 5 0 0,-3 0 0 0,-1 2 0 15,-2 1 0-15,-5 1 0 0,-3 7 0 0,-4-1 0 16,-5 2 0-16,-2 3 0 0,-6 3 0 0,1 2 0 16,-2 4 0-16,-1 1 0 0,3 3 0 0,4-1 0 15,4 2 0-15,1-2 0 0,3 3 0 0,7-3 0 0,-1 0-72 16,0 1-627-16,10-5-538 0,2 1-1340 15,4-1 593-15</inkml:trace>
  <inkml:trace contextRef="#ctx0" brushRef="#br0" timeOffset="26467.65">19494 8551 245 0,'-1'-1'479'0,"1"1"10"0,0 0 11 0,0 0-20 16,14 14-21-16,1-3-12 0,6 6-16 0,1 4-44 15,2 4-12-15,14 11-14 0,0 1 0 0,6 3-10 16,1 6-11-16,24 17-7 0,-2-4-15 0,4 3-18 16,-2 4-19-16,7 5-23 0,9 0-26 0,-1-2-20 15,-1 6-23-15,3-3-18 0,-8-1-17 0,2-3-116 16,-9-7-38-16,-1-1 0 0,-27-20 0 0,-2 3 0 16,0-4 0-16,-7 1 0 0,0 1 0 0,-15-11 0 15,4-1 0-15,-7 0 0 0,0 0 0 0,-5-4 0 16,-2 0 0-16,-5-6 0 0,3-2 0 0,-5-2 0 15,2 2-135-15,-4 0-189 0,0-1-82 0,-1 3-83 16,1 6-110-16,-4-7-441 0,-1 9-1127 0,-2-1 499 16</inkml:trace>
  <inkml:trace contextRef="#ctx0" brushRef="#br0" timeOffset="26883.1">19513 11580 222 0,'-19'-8'518'0,"0"4"10"0,2 0-5 0,0 0-20 16,0-3-17-16,0 1-4 0,2-2 4 15,0 1 7-15,2 1-9 0,-2-4 2 0,3 3-23 0,4 0-15 16,1-3 4-16,2-1-32 0,6-1-33 0,3-3-15 16,7-1-33-16,18-7-240 0,15-6-99 0,8 3 0 15,36-12 0-15,3 1 0 0,5-2 0 0,5-2 0 16,3 0 0-16,2-6 0 0,4-4 0 0,-2-3 0 16,3 1 0-16,-4-1 0 0,-4 7 0 0,-8-1 0 15,-10 5 0-15,-31 18 0 0,-4 1 0 0,-18 10 0 16,-5-3 0-16,-2 4 0 0,-2-1 0 0,-8 7 0 15,-7 0 0-15,-3 2 0 0,-1-1 0 0,-4 1 0 16,-3 0 0-16,-2 3 0 0,0 1 0 0,-1 0 0 16,-2-1 0-16,8 2 0 0,-13 4 0 0,9-2 0 15,1 3 0-15,0-1 0 0,-1 1 0 0,3-2-1366 16,1 2-1478-16,5 1 654 0</inkml:trace>
  <inkml:trace contextRef="#ctx0" brushRef="#br0" timeOffset="28682.93">22896 10058 203 0,'-4'-28'456'0,"-3"2"4"15,-1-1-2-15,-6 3-18 0,0-1-11 0,-4 6 8 0,-1-1-13 16,-4 5-17-16,1 6-21 0,-6 5-14 0,0 0-10 15,-7 7-7-15,0 4-14 0,0 7-9 0,-10 14-16 16,2 8-3-16,5 7-19 0,4 1-21 0,2 9-15 16,6-1-17-16,8 5-18 0,2-2-16 0,10-3-22 15,7 2-166-15,3-4-19 0,10-2 0 0,5-4 0 16,8-4 0-16,4-2 0 0,-6-13 0 0,16 5 0 16,-13-11 0-16,7-1 0 0,1-5 0 0,0-1 0 15,-1-7 0-15,0-3 0 0,-1-6 0 0,-3 1 0 16,1-9 0-16,-2 2 0 0,-4-6 0 0,-4-1 0 15,-2-1 0-15,-3-3 0 0,-4-5 0 0,-2 3 0 16,2-4 0-16,-7 3 0 0,-2-1 0 0,0 6 0 16,-3 3 0-16,3 6 0 0,-4-3 0 0,-1 9 0 15,-2 3 0-15,3 1 0 0,0 0 0 0,-9 12 0 0,5 1 0 16,2-1 0-16,-1 13 0 0,2-6 0 16,6 6 0-16,0 1 0 0,4-3 0 0,-1 2 0 15,9-1 0-15,-6-9 0 0,3 0 0 0,7 5 0 0,0-2 0 16,-3-8 0-16,0-5 0 0,3 0 0 0,-4-3 0 15,1-6 0-15,0-3 0 0,-5 1 0 16,2-5 0-16,-3-1 0 0,-6 1 0 0,1-5 0 0,-2 0 0 16,-4 0 0-16,-2-10 0 0,-7 7 0 0,2-8 0 15,-7 2 0-15,-4-3 0 0,-1 3 0 0,-3 3 0 16,-2 7 0-16,7 4 0 0,-4 1 0 0,-2 6 0 16,3 3 0-16,-1 3 0 0,2 7 0 0,0 1 0 15,-4 6 0-15,9-1 0 0,3 1 0 0,6 0 0 16,6 4 0-16,6 4 0 0,1-7 0 0,7 6 0 15,3-4 0-15,4-1 0 0,4-7 0 0,-2 0 0 16,2-5 0-16,5-1 0 0,-4-3 0 0,0-5 0 16,2-2 0-16,-4-3 0 0,1-1 0 0,-9 0 0 15,3 1 0-15,-2-3 0 0,-2-1 0 0,4-6 0 16,-2-2 0-16,-2 1 0 0,1 0 0 0,-3-3 0 0,2 2 0 16,-3-1 0-16,-4 4 0 0,-4 8 0 15,2-1 0-15,0 1 0 0,-3 4 0 0,1 4 0 16,1 2 0-16,-7-1 0 0,9 12 0 0,-4-3 0 0,2 6 0 15,-5 4 0-15,5-2 0 0,-2 7 0 16,1 0 0-16,0-4 0 0,2-3 0 0,-1 3 0 0,2-4 0 16,-4 0 0-16,4-2 0 0,-1-3 0 0,-2-2 0 15,1-1 0-15,-2-4 0 0,1-1 0 0,3 0 0 16,-2-3 0-16,-7 0 0 0,15-6 0 0,-4 2 0 16,-2-4 0-16,8 1 0 0,-2-4 0 0,2-2 0 15,-4 1 0-15,5-3 0 0,3-1 0 0,-7 3 0 16,4 0 0-16,-5 1 0 0,0 5 0 0,-3 1 0 15,2 1 0-15,-1 0 0 0,-1 4 0 0,-2 2 0 16,0 2 0-16,-2 1 0 0,0 5 0 0,1 0 0 16,-1 2 0-16,-1 4 0 0,2-5 0 0,-4 4 0 15,1-3 0-15,2 2 0 0,-1-2 0 0,0-2 0 16,2 2 0-16,-3-4 0 0,1-1 0 0,0-1 0 16,1-2 0-16,0-1 0 0,4 0 0 0,-1-3 0 0,0 0 0 15,5-3 0-15,0 1 0 0,4-3 0 16,0-1 0-16,1 0 0 0,2-2 0 0,-3-2 0 15,4-2 0-15,3-1 0 0,0 0 0 0,-2 2 0 0,-2 1 0 16,-2 2 0-16,-2 2 0 0,-3 3 0 16,-3 0 0-16,-2 4 0 0,0 0 0 0,-3 3 0 15,1 0 0-15,-3 3 0 0,-2 4 0 0,1-1 0 0,-1 5 0 16,0-2 0-16,-1 1 0 0,1-2 0 0,-2 2 0 16,3-3 0-16,1 0 0 0,-2 1 0 0,3 0 0 15,2-4 0-15,1 0 0 0,-2-3 0 0,4-2 0 16,0-2 0-16,6-1 0 0,-5 0 0 0,8-6 0 15,-6 2 0-15,5-1 0 0,-1-2 0 0,1-1 0 16,-2 0 0-16,11-5 0 0,-9 3 0 0,0 0 0 16,4-6 0-16,-5 5 0 0,0 0 0 0,-2 2 0 15,2 2 0-15,-4 3 0 0,-3 2 0 0,3 1 0 16,-7 2 0-16,3 2 0 0,-1 2 0 0,1 1 0 16,-2 2 0-16,0 3 0 0,-3-2 0 0,1 4 0 0,1-2 0 15,-1 2 0-15,-1 1 0 0,4-4 0 16,-3 2 0-16,1 1 0 0,2-3 0 0,-2-2 0 15,3-1 0-15,0 0 0 0,1-1 0 0,3-2 0 0,-1-2 0 16,0-2 0-16,1 1 0 0,5-5 0 16,0 1 0-16,1-1 0 0,-1-4 0 0,0 4 0 15,1-3 0-15,7-4 0 0,-1-2 0 0,-7 4 0 16,5-3 0-16,-1 2 0 0,-4 4 0 0,0-3 0 0,-4 5 0 16,0-2 0-16,-1 4 0 0,-1 1 0 0,-1 1 0 15,-5 4 0-15,0-1 0 0,2 4 0 0,-4-2 0 16,0 2 0-16,1 4 0 0,-3-1 0 0,2 1 0 15,0 0 0-15,-4-1 0 0,3 1 0 0,0 1 0 16,-1-2 0-16,0-2 0 0,-1-2 0 0,3 1 0 16,-2-1 0-16,1-2 0 0,3 0 0 0,0-2 0 15,0 0 0-15,-6-1 0 0,12-4 0 0,-3 2 0 16,2-2 0-16,1-2 0 0,-2 0 0 0,4 1 0 16,3-4 0-16,2 1 0 0,0-2 0 0,-1 1 0 15,0-2 0-15,0 2 0 0,-2-2 0 0,-5 7 0 16,1 0 0-16,-4 2 0 0,-2-2 0 0,2 4 0 15,-3 1 0-15,4 3 0 0,-8 0 0 0,3 0 0 16,0 4 0-16,0 1 0 0,-3 3 0 0,3-1 0 0,-1 0 0 16,0-1 0-16,0 0 0 0,2-1 0 15,3-1 0-15,-2 0 0 0,4-1 0 0,-2-2 0 16,-2-1 0-16,2-3 0 0,0-2 0 0,1-3 0 0,0-1 0 16,-4-1 0-16,2-3 0 0,-3-2 0 0,1 2-185 15,-3-4-582-15,1-5-440 0,1-3-1307 16,-2-3 578-16</inkml:trace>
  <inkml:trace contextRef="#ctx0" brushRef="#br0" timeOffset="29499.16">25710 10696 326 0,'0'5'560'0,"0"0"-7"0,2-1-16 0,-2-1-12 16,2 2-5-16,-2-5-10 0,3 4-25 16,1-3-17-16,-4-1-23 0,9-1-27 0,-2-4-26 0,2 1-24 15,1-1-25-15,-1-3-19 0,5 0-18 0,-2-1-22 16,2-3-20-16,-1-2-15 0,1-1-23 0,-3-1-138 15,1 1-88-15,-2-2 0 0,-2 1 0 0,-1-10 0 16,0 9 0-16,-5 0 0 0,1-1 0 0,-2 2 0 16,0 4 0-16,-1 1 0 0,-1 3 0 0,0 2 0 15,-1 2 0-15,2 4 0 0,0 0 0 0,-12 11 0 16,7-1 0-16,1 5 0 0,0 3 0 0,0 7 0 16,4 2 0-16,-2 0 0 0,4 1 0 0,-1 0 0 15,5 2 0-15,1 0 0 0,1-5 0 0,1 0 0 16,1-10 0-16,0 1 0 0,2-4 0 0,-3-3 0 15,0 0 0-15,2-4 0 0,2-4 0 0,-3-2 0 16,3-5 0-16,1-4 0 0,0-4 0 0,-2-3 0 16,-1 0-609-16,-2-5-146 0,3-8-384 0,-2 0-1231 0,-3 1 544 15</inkml:trace>
  <inkml:trace contextRef="#ctx0" brushRef="#br0" timeOffset="29632.08">26144 10174 4716 0,'-11'-13'392'16,"-1"2"-198"-16,1 5 48 0,0 0 44 0,1 0-27 0,1 4-50 15,-3-1-45-15,6 5-26 0,1-4-26 0,-2 2-3 16,7 0-8-16,-5 8-13 0,9-4-39 16,-1 4-71-16,3-2-84 0,3 2-130 0,5 3-127 0,1 3-122 15,3 4-490-15,4 4-1055 0,-2 3 466 0</inkml:trace>
  <inkml:trace contextRef="#ctx0" brushRef="#br0" timeOffset="30315.64">26311 10726 238 0,'-5'4'545'16,"2"-4"37"-16,3 0 1 0,-9 0-25 0,9 0-38 16,-2-7-19-16,2-1-13 0,4-1-24 0,1-8-17 15,1 0-26-15,4-6-24 0,3-4-19 0,1-2-33 16,0-4-21-16,7-11-32 0,-1-1-21 0,-1-6-27 16,-2-2-26-16,5-3-19 0,-3-2-23 0,5-27-176 15,-6 28 0-15,4-28 0 0,-4 6 0 0,-8 29 0 16,3 6 0-16,-8 13 0 0,-3 6 0 0,2 10 0 15,-4 4 0-15,-4 6 0 0,1 4 0 0,3 1 0 16,-17 20 0-16,4 6 0 0,-4 18 0 0,2 4 0 16,0 6 0-16,1 0 0 0,4 3 0 0,-1 28 0 15,5-27 0-15,2 3 0 0,8 20 0 0,2-24 0 16,-2-7 0-16,8-1 0 0,2-1 0 0,-1 0 0 16,-2-13 0-16,2-4 0 0,0-3 0 0,2-2 0 15,-5-12 0-15,2 1 0 0,0-4 0 0,-1-5 0 16,1-4 0-16,0-1 0 0,-2-6 0 0,3-2 0 15,2-4 0-15,-1-5 0 0,2-7 0 0,0-1 0 16,0-3 0-16,-1 0 0 0,-2-1 0 0,3 1 0 16,-4 6 0-16,-3 5 0 0,2 6 0 0,-6 2 0 0,3 5 0 15,-3 2 0-15,-5 1 0 0,12 8 0 0,-6 3 0 16,-1 0 0-16,-1 6 0 0,-3 2 0 16,3 0 0-16,5 4 0 0,-4 1 0 0,3-6 0 0,-2 1 0 15,1-8 0-15,3 3 0 0,0 1 0 0,-1-7 0 16,4-3 0-16,-2-1 0 0,3-4 0 0,-1-4 0 15,5-5 0-15,-4 2 0 0,5-2 0 0,-6-2 0 16,2-3 0-16,-1-8 0 0,3 1 0 0,-3-2 0 16,-1 1 0-16,2-2 0 0,-2 2 0 0,-2 6 0 15,0-2 0-15,-1 2 0 0,-1 5 0 0,-1 1 0 16,-5 6 0-16,3 0 0 0,-3 3 0 0,-3 1 0 16,2 9 0-16,-4 4 0 0,-3 6 0 0,-2 7 0 15,-1 8 0-15,-7 10 0 0,3 4 0 0,-2-1 0 16,4 2 0-16,-3 3 0 0,-2-3 0 0,3 5 0 15,-3-1 0-15,-1-3 0 0,3 1 0 0,0-5 0 16,-1-1 0-16,1 2 0 0,3-14 0 0,1 0 0 16,1-1 0-16,0-4 0 0,-1-2 0 0,3 2 0 15,1-9 0-15,1-3 0 0,1-3 0 0,0-4 0 16,0-2 0-16,-1-1 0 0,2-3 0 0,-6-2 0 16,8-1 0-16,-9-4 0 0,3-4 0 0,-2-1 0 15,-2-7 0-15,2-2-160 0,-2-5-390 0,1-6-126 16,-3-3-459-16,2-17-1228 0,0-4 543 0</inkml:trace>
  <inkml:trace contextRef="#ctx0" brushRef="#br0" timeOffset="30483.09">26688 10359 4992 0,'-13'-15'290'16,"3"1"-79"-16,-3 0 107 0,10 4 0 0,0 0-25 15,3-1-28-15,3 1-58 0,9-4-19 0,2 0-16 16,12 2-5-16,3-1-18 0,2-1-12 0,0 3-19 15,-1-1-40-15,0 1-54 0,0 1-79 0,-4 2-102 16,-7 1-141-16,3 3-159 0,-4-1-202 0,-2 1-392 16,2 0-1137-16,-2-1 503 0</inkml:trace>
  <inkml:trace contextRef="#ctx0" brushRef="#br0" timeOffset="30882.08">27915 10421 442 0,'4'-19'613'0,"-2"-7"17"0,7 2-12 15,-1 7-4-15,-3 0-15 0,1 5-7 0,-2 2-17 16,1 0-27-16,-1 3-38 0,-1 4-45 16,-1 1-30-16,-2 2-37 0,0 0-18 0,0 19-24 0,-2 5-16 15,-5 5-264-15,-2 1-76 0,1 4 0 0,-1 0 0 16,0 12 0-16,-3-2 0 0,3 2 0 0,5-11 0 15,-2 0 0-15,3-2 0 0,-4 1 0 0,3-3 0 16,-1-4 0-16,0-2 0 0,3-8 0 0,1-5 0 16,-3-2 0-16,2-4 0 0,-3-1-94 0,1-4-464 15,4-1-69-15,-14-8-525 0,5-7-1248 0,-3-3 552 16</inkml:trace>
  <inkml:trace contextRef="#ctx0" brushRef="#br0" timeOffset="31666.64">27742 10329 3485 0,'0'-31'343'0,"0"3"-63"0,3 11 14 15,-2 4 20-15,-1 1-17 0,0 6-29 0,4 0-26 16,0 2-18-16,0 3 0 0,3 1 15 0,2 5 3 16,3 1 7-16,3 5-1 0,8 2 6 0,0 4-9 15,3 5-2-15,1-1-2 0,3 2-12 0,-2 1-199 16,11 8-30-16,0 2 0 0,-10-11 0 0,-3 2 0 16,-3 0 0-16,-5 3 0 0,-2-1 0 0,-4 2 0 15,1 0 0-15,-9 1 0 0,-3 0 0 0,-5-2 0 16,-5-3 0-16,-2 3 0 0,-6-2 0 0,-4-4 0 15,-4-2 0-15,1-2 0 0,0-3 0 0,-4 1 0 16,1-1 0-16,1-8 0 0,3 1 0 0,5-3 0 16,-1-2 0-16,6 0 0 0,1-3 0 0,1-3 0 15,5 1 0-15,1 1 0 0,2-4 0 0,3-3 0 16,5-2 0-16,0-2 0 0,4-1 0 0,4 1 0 0,1 0 0 16,0 1 0-16,4 0 0 0,1 1 0 0,2 5 0 15,1-1 0-15,3 2 0 0,-4 1 0 0,2 1 0 16,-3 2 0-16,2-1 0 0,-2 2 0 15,3 0 0-15,-4-2 0 0,-1 3 0 0,3-2 0 0,-3 0 0 16,0-2 0-16,-4 1 0 0,0-1 0 0,0-1 0 16,0 0 0-16,-3-1 0 0,6-3 0 0,-2-1 0 15,-6 0 0-15,1 0 0 0,2 1 0 0,-6-3 0 16,3 1 0-16,-1 0 0 0,1 0 0 0,-4-2 0 16,1 0 0-16,1 0 0 0,-5 1 0 0,1-1 0 15,-2 0 0-15,-1 1 0 0,0 3 0 0,-4 1 0 16,2 0 0-16,-2 3 0 0,0 2 0 0,4 1 0 15,-13 9 0-15,4-2 0 0,3 7 0 0,-3 2 0 16,5 0 0-16,4 8 0 0,2-4 0 0,4 8 0 16,1-2 0-16,6 1 0 0,1-2 0 0,6-4 0 15,3-2 0-15,1-1 0 0,4-5 0 0,1-3 0 16,1 0 0-16,0-5 0 0,2-5 0 0,-1-2 0 16,0-3 0-16,-2-5 0 0,-3-5 0 0,3 0 0 15,-2-2 0-15,-3-1 0 0,-2-4 0 0,0-3 0 16,1 0 0-16,-3-4 0 0,-3 1 0 0,1-5 0 15,-6-1 0-15,8-12 0 0,-3 0 0 0,-4-2 0 16,1-1 0-16,-1 2 0 0,-7 0 0 0,1 12 0 16,-2 0 0-16,0 3 0 0,-5 3 0 0,1 4 0 0,3 7 0 15,-4 2 0-15,-1 6 0 0,1 0 0 0,1 5 0 16,-2 2 0-16,-2 0 0 0,3 3 0 16,0 0 0-16,-6 10 0 0,2-1 0 0,-1 8 0 0,-4 6 0 15,0 3 0-15,-2 4 0 0,4 3 0 0,-2 2 0 16,-1-1 0-16,-1 13 0 0,3-13 0 0,3 2 0 15,-3 0 0-15,6-2 0 0,-1 3 0 0,2-4 0 16,2-2 0-16,3 3 0 0,2-2 0 0,0-4 0 16,4-2 0-16,-1-1 0 0,3-11 0 0,-2 0 0 15,3-2 0-15,4-2 0 0,-2-3 0 0,3-3 0 16,1-3 0-16,1-1 0 0,-1-5 0 0,0-2 0 16,5-6 0-16,-2-3-108 0,-2-3-518 0,-1-3-96 15,2-3-401-15,-6-1-1216 0,-1-2 538 0</inkml:trace>
  <inkml:trace contextRef="#ctx0" brushRef="#br0" timeOffset="31850.1">29033 10466 4096 0,'-32'-6'395'15,"3"1"-101"-15,8 3 56 0,6 0 5 0,2 1-25 16,2 1-44-16,3-1-36 0,3 0-29 0,5 1-6 16,0 0 5-16,0 0-7 0,33-2-20 0,-6 2-19 15,6-2-18-15,4 2-18 0,2 0-28 0,0 0-45 16,12-1-57-16,-1 0-65 0,-11-2-76 0,0 2-82 15,0 0-92-15,-6-3-62 0,-1 0-53 0,-11 3-46 0,1-2-37 16,-4 3-34-16,-8 1-304 0,-1 1-913 0,-5-1 405 16</inkml:trace>
  <inkml:trace contextRef="#ctx0" brushRef="#br0" timeOffset="32149.08">29479 10454 2413 0,'-5'11'-62'0,"-3"3"54"0,3-4 43 0,-7 4 40 16,3 2 39-16,-2-1 22 0,1 2 25 0,2-1 21 16,3-1 26-16,-1-1 29 0,3 0 18 0,0-2 30 0,3 0 11 15,5 0 6-15,0 0 5 0,2-1-7 0,1-2-4 16,6-2-3-16,0 2-21 0,1-3-12 15,5-2-11-15,-1-2-13 0,-2-2-17 0,0-2-10 16,3-3-7-16,-8 0-22 0,4-2-19 0,-2-4-5 0,-1-1-18 16,-3-1-54-16,-1-3-84 0,-3 0 0 0,-1-2 0 15,-5-2 0-15,0 1 0 0,-2 1 0 0,-5 0 0 16,-2 1 0-16,0 4 0 0,-5 3 0 0,-2 3 0 16,-2 4 0-16,-1 5 0 0,-2 3 0 0,-6 5 0 15,3 5 0-15,-1 4 0 0,5 4 0 0,1 3 0 16,3-1 0-16,5 3 0 0,2 0 0 0,5 2 0 15,3-2 0-15,5 4 0 0,4-4 0 0,2-2 0 16,3-3 0-16,2-2 0 0,2-2 0 0,-2-4 0 16,4-2 0-16,4-4 0 0,-2 0 0 0,-1-3 0 15,8-4 0-15,-7-1 0 0,-1-4 0 0,1-3 0 16,0 0-125-16,-3-1-425 0,1-4-68 0,8 0-532 16,-4-3-1245-16,0-1 550 0</inkml:trace>
  <inkml:trace contextRef="#ctx0" brushRef="#br0" timeOffset="33383.05">30050 10646 218 0,'-1'-5'364'16,"0"-1"35"-16,0 1 22 0,-2 0 18 0,-1-1 10 15,-2 3 0-15,1-2 8 0,0 1-1 0,-2 2-4 16,0 1-3-16,-4 1-12 0,1 2 0 0,-4 3-16 16,3 2-21-16,-7 3-26 0,2 1-31 0,1 2-30 15,2 7-32-15,-1 2-25 0,5-4-26 0,0 5-84 16,7-3-146-16,2 4 0 0,2-3 0 0,6-2 0 15,1-3 0-15,2 2 0 0,6 1 0 0,-2-6 0 0,6-1 0 16,-6-3 0-16,4-4 0 0,1-1 0 16,-1-3 0-16,2-2 0 0,6-5 0 0,0-4 0 15,-8 3 0-15,-1-6 0 0,1-6 0 0,2-4 0 16,-3-2 0-16,0-2 0 0,-1-3 0 0,1-1 0 0,9-16 0 16,-5 0 0-16,1-3 0 0,1-3 0 0,-1-3 0 15,8-21 0-15,-11 22 0 0,5-23 0 0,-9 23 0 16,3-1 0-16,-6 2 0 0,-3 6 0 15,-6 15 0-15,-4 8 0 0,-2 9 0 0,-1 5 0 0,-1 2 0 16,-3 7 0-16,-4 4 0 0,-4 9 0 0,-3 11 0 16,-2 8 0-16,-5 12 0 0,5 9 0 0,3 3 0 15,3 3 0-15,0-2 0 0,5 3 0 0,-1 0 0 16,4 0 0-16,3-3 0 0,3 0 0 0,0-5 0 16,0-2 0-16,1-12 0 0,3-1 0 0,0 1 0 15,2-7 0-15,-2 1 0 0,0-5 0 0,1-7 0 16,0-3 0-16,2-4 0 0,-1-5 0 0,3 1 0 15,-4-4 0-15,3-2 0 0,1-2 0 0,2-3 0 16,0-3 0-16,5-1 0 0,-2-3 0 0,3-5 0 16,3-4 0-16,-2-1 0 0,1-1 0 0,3-7 0 15,1 6 0-15,-3 4 0 0,-3 0 0 0,-7 6 0 16,-1 8 0-16,0-2 0 0,-2 2 0 0,0 5 0 16,-7 0 0-16,8 9 0 0,-7-2 0 0,-2 9 0 15,0 1 0-15,-1 1 0 0,0 0 0 0,0 1 0 16,2 1 0-16,-1 0 0 0,4-2 0 0,-2-2 0 15,0 0 0-15,1-8 0 0,1 4 0 0,1-7 0 16,2 1 0-16,1-2 0 0,1-1 0 0,-1-3 0 16,4 0 0-16,1-2 0 0,1-2 0 0,-1-3 0 15,4 0 0-15,-2-2 0 0,4 2 0 0,-1-6 0 16,-3 3 0-16,5-3 0 0,-3 3 0 0,-1 1 0 16,-4 2 0-16,1 2 0 0,-3 0 0 0,1 3 0 15,-1 2 0-15,0 1 0 0,-1 4 0 0,2 1 0 16,-1 2 0-16,-2 3 0 0,6 2 0 0,-3 1 0 15,-5-3 0-15,3-1 0 0,1 6 0 0,4-3 0 0,-4-4 0 16,-3 2 0-16,6-4 0 0,-2 2 0 0,0-4 0 16,0-2 0-16,1-2 0 0,-4 1 0 0,5-4 0 15,-2 0 0-15,0-2 0 0,-2-3 0 16,1 1 0-16,-4-3 0 0,1-2 0 0,-2 1 0 0,1-6 0 16,-3-3 0-16,1-1 0 0,-6-1 0 0,1-4 0 15,-3-4 0-15,1 1 0 0,-5 3 0 0,3-1 0 16,-3 7 0-16,0 3 0 0,-2 3 0 15,-2 1 0-15,-3 3 0 0,0 3 0 0,3 6 0 0,-1 1 0 16,-3 2 0-16,2 4 0 0,2 4 0 0,4 3 0 16,1-1 0-16,4 4 0 0,2 1 0 0,4-1 0 15,0-7 0-15,3 6 0 0,4-5 0 0,-2 0 0 16,4-2 0-16,2-2 0 0,0-3 0 0,6 1 0 16,-1-2 0-16,2-3 0 0,1-2 0 0,-3-1 0 15,3 0 0-15,0-4 0 0,-1-1 0 0,-1 0 0 16,-1-1 0-16,9-3 0 0,0-3 0 0,-2 5 0 15,2-2 0-15,-10 2 0 0,3 3 0 0,-6 2 0 16,-3 2 0-16,0 1 0 0,-3 2 0 0,-1 0 0 16,-1 4 0-16,-3 1 0 0,1 0 0 0,-4 9 0 15,0-1 0-15,-1 4 0 0,-3 2 0 0,0-3 0 16,-1 1 0-16,-1 1 0 0,-2-2 0 0,6 1 0 16,-4-1 0-16,5-7 0 0,1 1 0 0,-2 2 0 15,0-5 0-15,4 0 0 0,0-3 0 0,3 1 0 16,-1-3 0-16,1 0 0 0,2-2 0 0,-7 0 0 15,19-3 0-15,-8-2 0 0,1 0 0 0,4-2 0 16,4 0 0-16,-3-2 0 0,-1 2 0 0,2-4 0 16,-4 5 0-16,2-1 0 0,-4 1 0 0,-1 3 0 15,-4 0 0-15,4 2 0 0,-3 1 0 0,-2 1 0 16,3 0 0-16,-4 3 0 0,4-1 0 0,-4 4 0 0,0-1 0 16,3-1 0-16,0 2 0 0,0 1 0 0,-1-2 0 15,1 2 0-15,-2-3 0 0,1 1 0 16,3-2 0-16,-2-2 0 0,-1 1 0 0,1-2 0 0,3 0 0 15,-2-2 0-15,2 1 0 0,-3-1-93 0,-1-2-106 16,1-3-25-16,-1-1-16 0,1 1-29 0,-4-4-37 16,2-1-42-16,-5 0-36 0,-1-5-55 15,0-3-60-15,-5-9-366 0,1 3-938 0,-6 0 415 0</inkml:trace>
  <inkml:trace contextRef="#ctx0" brushRef="#br0" timeOffset="33600.04">30645 10267 513 0,'-11'0'606'0,"4"0"2"0,7 0-10 0,0 0-20 0,0 0-22 16,29 1-18-16,-2-1-33 0,5 0-35 0,1 0-36 16,4-1-34-16,2-1-31 0,-1 0-35 0,0 1-32 15,1-1-32-15,-4-1-33 0,-3-3-44 0,-2 0-40 16,-11 3-44-16,-1-2-53 0,0-1-63 0,-7 1-86 15,-2 1-87-15,-4-2-96 0,-1 4-102 0,-5-3-115 16,1 5-140-16,-15-6-329 0,2 3-1042 16,-8 1 461-16</inkml:trace>
  <inkml:trace contextRef="#ctx0" brushRef="#br0" timeOffset="34199.17">28443 11368 3728 0,'10'-14'294'0,"-2"6"-88"16,1-3 24-16,-2 1 71 0,-3 3 22 0,-3 2-31 0,1-1-28 16,-4 2-32-16,2 4-9 0,-7-4 0 0,7 4 14 15,-19 8 7-15,1 3 6 0,-7 8 1 0,-3 3 0 16,1 4-2-16,-8 9-9 0,3 5-87 0,2 1-153 15,0 0 0-15,3-2 0 0,-3-2 0 0,10-7 0 16,-2-2 0-16,6 2 0 0,-2-1 0 0,5-4 0 16,4-7 0-16,0-2 0 0,1-3 0 0,5-3 0 15,1-4 0-15,1-1 0 0,0 2 0 0,1-7 0 16,0 0 0-16,0 0 0 0,16-17 0 0,-6 2 0 16,1-1 0-16,5-4 0 0,0-7 0 0,4 1 0 15,-2-3 0-15,4-2 0 0,3-9 0 0,3-3 0 16,0 1 0-16,2-1 0 0,2 1 0 0,1 0 0 15,-9 15 0-15,-2-1 0 0,1 4 0 0,-4 5 0 16,-5 7 0-16,-2 5 0 0,-1 4 0 0,0 3 0 16,-2 6 0-16,1 7 0 0,1 10 0 0,-6 4 0 15,-1 6 0-15,3 14 0 0,-4-2 0 0,1 1 0 16,-4-8 0-16,3 9 0 0,1 3 0 0,-2-13 0 16,3 8 0-16,4 0 0 0,-4-12 0 0,4-4 0 15,-1-3 0-15,2-1 0 0,-5-7 0 0,0-8 0 16,-1 2-274-16,-4-2-383 0,0-5-553 0,0 0-1312 15,0-5 581-15</inkml:trace>
  <inkml:trace contextRef="#ctx0" brushRef="#br0" timeOffset="35166.28">28247 11696 173 0,'-11'-2'401'0,"6"0"19"0,-2 0 2 0,7 2-2 0,0 0-32 15,0 0-31-15,28 0-41 0,1-1-32 16,2 0-24-16,8-2-28 0,13 0-23 0,3-4-22 15,-1-2-19-15,-1 0-19 0,0-2-15 0,-3-1-14 16,-13 1-19-16,-3-2-9 0,2-3-10 0,-3-3-15 16,-1-2-2-16,-2 0-7 0,-7-7-2 0,0 2-5 15,-4-2-6-15,-5-2 7 0,1 3 5 0,-9-1 17 16,-2 3 24-16,-2 8 16 0,0 5 0 0,-6 3 5 0,-2 0 1 16,0 5 2-16,-2 4 12 0,-2 3 4 0,-3 9 3 15,1 1 3-15,2 11 5 0,-1 3-11 16,3 6-9-16,4 2-5 0,4 12-8 0,3-13-7 15,3 15 5-15,6-16-2 0,4 10-3 0,1-10-1 0,1-3-7 16,2 0-11-16,4-1-10 0,3-7-52 0,0-2-28 16,0-5 0-16,1-1 0 0,0-3 0 0,-2-3 0 15,3-5 0-15,-8-3 0 0,-1-1 0 0,3-2 0 16,-1-4 0-16,-4-1 0 0,0-1 0 0,3-6 0 16,-7 1 0-16,-2-3 0 0,1 0 0 0,-4-6 0 15,-4-2 0-15,-3 0 0 0,-2 4 0 0,-5-2 0 16,-1 8 0-16,-5 1 0 0,0 0 0 0,-3 5 0 15,-4 3 0-15,0 2 0 0,-1 2 0 0,0 5 0 16,-2 2 0-16,4 1 0 0,1 4 0 0,2 2 0 16,3 0 0-16,4 0 0 0,3-1 0 0,1 1 0 15,1 1 0-15,7-3 0 0,-1 1 0 0,3-2 0 16,0-1 0-16,4-2 0 0,1-1 0 0,2-3 0 16,0 0 0-16,6-2 0 0,-4-2 0 0,2-1 0 15,-1-1 0-15,-1-2 0 0,-4 3 0 0,1-2 0 16,-2-1 0-16,-3 3 0 0,2 0 0 0,-2 0 0 15,-1 3 0-15,-2 0 0 0,1 4 0 0,-1 0 0 16,-3 2 0-16,3 5 0 0,-1 6 0 0,-3 2 0 16,3 9 0-16,-2 4 0 0,-2 0 0 0,-2 1 0 15,-3 3 0-15,3 10 0 0,-5 1 0 0,0-12 0 0,0-2 0 16,-2 1 0-16,-1 0 0 0,2 1 0 16,-5-1 0-16,2-3 0 0,2 2 0 0,-1-3 0 15,0-1 0-15,-1-5 0 0,-1-2 0 0,0-6 0 16,6 0 0-16,-2-7 0 0,-1 1 0 0,0-4 0 0,0-1 0 15,0-4 0-15,-5-1 0 0,-4 0 0 0,2-5 0 16,0-3 0-16,-4-2 0 0,2-1 0 0,-2-4 0 16,4 2 0-16,1-1 0 0,2-1 0 15,3-10 0-15,2-1 0 0,8 0 0 0,4-3 0 0,6-1 0 16,13-11 0-16,8-3 0 0,4-1 0 0,8 1 0 16,21-14 0-16,-16 20 0 0,3 4 0 0,1 5 0 15,0 4 0-15,-1 4 0 0,-14 10 0 0,11-4 0 16,-11 7 0-16,-6 2 0 0,0 4 0 0,-13 3 0 15,1 1 0-15,-6 3 0 0,-2 3 0 0,-1 1 0 16,-3 5 0-16,-2 1 0 0,-3 2 0 0,-2 0 0 16,-5-1 0-16,1 3 0 0,-1-1 0 0,2 0 0 15,0 0 0-15,2-1 0 0,0 1 0 0,2-2 0 16,3-4 0-16,2-2 0 0,2 0 0 0,5 1 0 16,-2-3 0-16,3-1 0 0,0-3 0 0,4-2 0 15,-1-2 0-15,-1-2 0 0,1-3 0 0,2-2 0 16,-3-1 0-16,2-3 0 0,-4-3 0 0,2-8 0 15,1-1 0-15,-2-2 0 0,-1-3 0 0,-5-1 0 16,0-2 0-16,-2-1 0 0,-4 3 0 0,-1 3 0 16,-2 7 0-16,-3 1 0 0,-1 1 0 0,-5 3 0 15,2 7 0-15,-2 0 0 0,-2 2 0 0,0 3 0 16,-3 2 0-16,2 1 0 0,0 1 0 0,-1 3 0 16,1 1 0-16,0 0-335 0,1 2-975 0,5 1-1418 15,2-1 627-15</inkml:trace>
  <inkml:trace contextRef="#ctx0" brushRef="#br0" timeOffset="35316.99">30329 11873 5487 0,'5'-4'503'0,"4"0"-66"0,-4-3 22 0,4 4-5 0,-4-2-49 16,-1-6-82-16,1 7-200 0,-2-8-123 0,-2 6 0 16,-1-2 0-16,5 0 0 0,-5-1 0 15,-2 2 0-15,2 1-225 0,-3 1-353 0,-1 0-654 16,-2 3-1333-16,-1 0 589 0</inkml:trace>
  <inkml:trace contextRef="#ctx0" brushRef="#br0" timeOffset="39349.91">24455 11630 489 0,'-1'-18'641'0,"-1"3"-8"16,0 4-27-16,0 1-25 0,0 3-39 0,1 1-21 16,-1 0-36-16,0 2-39 0,2 4-24 0,0 0-12 15,0 0-6-15,0 20-7 0,-5 1-14 0,5 10-15 16,0 15-13-16,3 4-5 0,-1 3-192 0,2 5-158 15,1 24 0-15,-5-26 0 0,4 28 0 0,-4-25 0 16,0 31 0-16,0-10 0 0,0-20 0 0,0 22 0 16,-2-23 0-16,-2 22 0 0,-1-23 0 0,-2-3 0 15,-2 3 0-15,4-2 0 0,1-2 0 0,-5-2 0 16,-1 0 0-16,4-4 0 0,-1-14 0 0,3 0 0 16,-1-4 0-16,-3-3 0 0,4-10 0 0,0-1 0 0,0-4 0 15,0-4 0-15,0-2 0 0,-1-4 0 16,1-2 0-16,4 0 0 0,-7-10 0 0,2-1 0 15,-3-6-316-15,-2-7-319 0,3-5-53 0,-2-3-404 16,-2-3-1183-16,-1-12 523 0</inkml:trace>
  <inkml:trace contextRef="#ctx0" brushRef="#br0" timeOffset="39783.25">24262 11959 275 0,'-5'-50'450'0,"0"16"19"0,-2 2 19 15,0 4 15-15,-2 0-14 0,-4 3-7 16,3 3-17-16,-1 7-24 0,-1-2-11 0,2 3-32 15,1 5-9-15,-2-1-27 0,0 6-22 0,-4 1-17 16,2 5-22-16,-6 4-8 0,1 5-11 0,-5 7-15 0,0 5-15 16,1 3-17-16,1 3-15 0,-13 9-183 0,14-5-37 15,2-4 0-15,-2 3 0 0,1-3 0 0,-1-1 0 16,1-2 0-16,1-2 0 0,5-9 0 0,7-1 0 16,-2-3 0-16,2-2 0 0,4-3 0 0,0-3 0 15,2-3 0-15,0 0 0 0,0 0 0 0,28-19 0 16,-6 1 0-16,-2-3 0 0,5-6 0 0,0-2 0 15,6-9 0-15,-2-4 0 0,-1-3 0 0,-1 1 0 16,0 4 0-16,-13 8 0 0,7 3 0 0,-7 3 0 16,1 2 0-16,-5 10 0 0,-2 4 0 0,2 3 0 15,-3 4 0-15,0 3 0 0,3 5 0 0,1 3 0 16,4 13 0-16,4 2 0 0,0 5 0 0,1 1 0 16,1 1 0-16,11 11 0 0,-1-3 0 0,3-1 0 15,-8-11 0-15,12 5 0 0,-7-8 0 0,12 4 0 0,-9-6 0 16,10-3 0-16,-9-6 0 0,-1-2 0 15,3-4 0-15,-5-2 0 0,0-1 0 0,-2-6 0 16,-11 1 0-16,1-3 0 0,-2-1 0 0,0-1 0 16,-4-4 0-16,0-1 0 0,-5 3 0 0,1-1 0 0,-2-1 0 15,-3 2 0-15,0-1 0 0,-1 2 0 0,0-1 0 16,-4 5 0-16,0 4-537 0,0 0-739 16,0 0-1382-16,-13 16 612 0</inkml:trace>
  <inkml:trace contextRef="#ctx0" brushRef="#br0" timeOffset="40283.05">22871 13891 535 0,'-3'-19'583'0,"-1"-7"-3"0,3 7-19 0,2 0-19 16,1 1-7-16,0 0 2 0,1 7-14 0,-2 0-21 16,1 5-25-16,-2 0-30 0,2 2-15 0,-2 4-6 15,0 0-21-15,4 14-14 0,-3 2-20 0,0 10-27 16,0 5-344-16,3 0 0 0,0 5 0 0,6 10 0 15,-7-10 0-15,1 10 0 0,-2-10 0 0,-2-1 0 16,4 15 0-16,-1-15 0 0,1-1 0 0,-1-3 0 16,2 0 0-16,-3-4 0 0,0-2 0 0,-2-9 0 15,1-5 0-15,2 0 0 0,-2-5 0 0,-1-2 0 16,2-4 0-16,-2 0-291 0,0 0-421 0,2-20-486 16,-2 8-1299-16,1-6 575 0</inkml:trace>
  <inkml:trace contextRef="#ctx0" brushRef="#br0" timeOffset="40465.65">23101 13808 154 0,'2'-18'374'16,"1"5"25"-16,-1 2 25 0,0 4 24 0,-2 3 15 0,-2 1-1 16,2 3-17-16,-7 16-4 0,3 2-9 15,0 3 0-15,0 5-4 0,2 2-18 0,0 2-19 16,2 2-15-16,2 3-19 0,0-2-24 0,2 1-25 16,4-1-34-16,-1 1-27 0,5 1-25 0,-1-3-27 0,3-2-50 15,-1-1-114-15,0-1-31 0,1-5 0 0,-4-5-54 16,-2-5-123-16,2 1-82 0,-5-5-86 15,-1-3-67-15,-1-1-75 0,-2-2-83 0,-1-3-412 16,-8 2-1062-16,8-2 470 0</inkml:trace>
  <inkml:trace contextRef="#ctx0" brushRef="#br0" timeOffset="41266.18">22840 14201 439 0,'-15'-2'508'0,"3"2"8"0,6-2-10 15,-1 0-19-15,2 1-27 0,5 1-40 0,0 0-27 16,0 0-30-16,23-2-27 0,-2-1-28 0,12-3-30 15,0-1-22-15,15-6-25 0,3 2-24 0,0-2-26 16,1 0-14-16,-3-4-22 0,3 1-7 0,-5-3-15 16,-13 4-8-16,0 4-11 0,-2-3-16 0,-4 4-10 15,-9 1-7-15,-1 1-5 0,-5 3 10 0,-1 1 15 16,-2 3 19-16,-5-1-8 0,-3 2 2 0,-2 0 3 16,3 8 11-16,-6 1 5 0,-3 5 2 0,-3 4 6 15,5 2-11-15,-5 2-120 0,4 7 0 0,1-4 0 16,-1 1 0-16,5 1 0 0,0-2 0 0,5-6 0 15,2-1 0-15,4 7 0 0,1-10 0 0,0-1 0 16,6-3 0-16,2-2 0 0,0-4 0 0,9 1 0 16,-6-4 0-16,-2-3 0 0,-1-4 0 0,7-4 0 15,-11 1 0-15,-3-4 0 0,-2-1 0 0,-5-3 0 16,-3-2 0-16,-2-7 0 0,-4 0 0 0,-6-2 0 16,-5 2 0-16,-5-1 0 0,-4-1 0 0,-1 4 0 15,-2-2 0-15,-1 6 0 0,3 6 0 0,0 0 0 16,6 6 0-16,4 2 0 0,2 0 0 0,1 3 0 15,6 3 0-15,5-1 0 0,0 0 0 0,-1 6 0 16,1-6 0-16,19 7 0 0,-4-3 0 0,6 0 0 16,7 1 0-16,2-3 0 0,-2-2 0 0,4-1 0 15,-1 0 0-15,-3-3 0 0,4 2 0 0,-1-1 0 16,-3-2 0-16,-2-1 0 0,-5 2 0 0,-2 1 0 16,2-1 0-16,-6-1 0 0,-2 4 0 0,1 0 0 0,-4 1 0 15,2 2 0-15,-6 2 0 0,2 2 0 0,-2 3 0 16,-2 3 0-16,1 4 0 0,0 2 0 15,0 1 0-15,-2 0 0 0,3 8 0 0,2-9 0 16,-2 0 0-16,5 6 0 0,-2-9 0 0,3 0 0 0,-1-2 0 16,0 0 0-16,7-6 0 0,-8-2 0 0,9-1 0 15,-2-2 0-15,2-4 0 0,-1-4 0 0,-1 1 0 16,-1-6 0-16,0-1 0 0,0 0 0 16,2-7 0-16,1 0 0 0,-2-3 0 0,1 1 0 0,-2-4 0 15,0 0 0-15,0 6 0 0,0-2 0 0,-6 5 0 16,3 4 0-16,-6 2 0 0,2 3 0 0,3 2 0 15,-6 3 0-15,1 2 0 0,-2 3 0 0,-1 4 0 16,4 1 0-16,-2 3 0 0,1 3 0 0,-2 3 0 16,6 1 0-16,-4-2 0 0,6 6 0 0,1-5 0 15,-4 0 0-15,7-4 0 0,-3 2 0 0,9-1 0 16,-6-4 0-16,2-3 0 0,1-2 0 0,-1-3 0 16,1-1 0-16,-1-3 0 0,-3-1 0 0,-2-3 0 15,0-1 0-15,3-4 0 0,-3 1 0 0,-2-4 0 16,-1 0 0-16,-4-3 0 0,-1-3 0 0,-2 1 0 15,-3-5 0-15,-3-2 0 0,-5-1 0 0,-2-1 0 16,0-1 0-16,-2 4 0 0,-1 0 0 0,-7 2 0 16,2 3 0-16,0 5 0 0,-4 0 0 0,3 8 0 15,0-2 0-15,0 7 0 0,-2 0 0 0,11 4 0 16,-5 0 0-16,1 3-1366 0,3 2-1478 0,4 1 654 16</inkml:trace>
  <inkml:trace contextRef="#ctx0" brushRef="#br0" timeOffset="43448.82">25944 14012 166 0,'10'-10'594'0,"-2"1"4"0,1-2-23 0,-1-2-33 16,-1-3-30-16,1-1-19 0,-4 2-13 0,0-2-30 15,-3-3-20-15,-5 4-16 0,3-1-23 0,-7 0-16 16,-1 0-23-16,-5 4-22 0,-9-2-21 16,-1 2-22-16,4 6-17 0,-3 5-22 0,-6 2-20 0,0 5-81 15,1 6-147-15,2 3 0 0,-1 5 0 0,8 3 0 16,1 1 0-16,6 0 0 0,1 2 0 0,9-4 0 16,0 4 0-16,5-4 0 0,2-3 0 15,3-1 0-15,5-3 0 0,-1-1 0 0,6-2 0 0,-1-4 0 16,0-4 0-16,-1 0 0 0,1-6 0 0,-2-2 0 15,4 0 0-15,-2-4 0 0,0-2 0 0,-2-4 0 16,0 1 0-16,1-7 0 0,1 1 0 0,-5 4 0 16,-1-1 0-16,4 3 0 0,-5 0 0 0,0 3 0 15,-5 4 0-15,3-2 0 0,-1 4 0 0,-3 3 0 16,1 3 0-16,-1 4 0 0,1 6 0 0,-1 7 0 16,3 9 0-16,-1 4 0 0,-1 14 0 0,0 2 0 0,-1 4 0 15,-3-3 0-15,2 5 0 0,-2 0 0 16,-1-1 0-16,0 3 0 0,-4 0 0 0,4 1 0 15,-2-2 0-15,-2 1 0 0,1-4 0 0,-3-3 0 16,0-2 0-16,-3 0 0 0,-2-14 0 0,2 0 0 0,-2-2 0 16,-1-5 0-16,1-8 0 0,-2-1 0 15,0-5 0-15,1-5 0 0,-3 1 0 0,-4-2 0 16,0-6 0-16,4-3 0 0,-3-6 0 0,3-1 0 16,-6-7 0-16,3-3 0 0,4-5 0 0,1-3 0 0,3-4 0 15,5-1 0-15,1-19 0 0,8 0 0 0,1 0 0 16,8-6 0-16,10-23 0 0,0 3 0 0,-1 23 0 15,10-23 0-15,-9 26 0 0,3-1 0 16,3 10 0-16,1 7 0 0,-8 10 0 0,5 5 0 0,-3 3 0 16,3 5 0-16,-2 3 0 0,-4 5 0 0,-1 2 0 15,2 4 0-15,6 5 0 0,-10 1 0 0,8 7 0 16,-2-1 0-16,-9 3 0 0,5 2 0 16,-5-4 0-16,3 9 0 0,-8-7 0 0,1 0 0 0,0 1 0 15,-2-1 0-15,0-1 0 0,-2-5 0 0,-2 1 0 16,1 1 0-16,1-4 0 0,-1 0 0 0,2-1 0 15,-3-1 0-15,3-2 0 0,2-1 0 0,2-2 0 16,-1 0 0-16,1 0 0 0,-1-4 0 0,6-2 0 16,0-2 0-16,-1-1 0 0,2-1 0 0,1 0 0 15,5-3 0-15,-7 2 0 0,2-1 0 0,-1 4 0 16,-8 0 0-16,-1 0 0 0,-2 3 0 0,-1 2 0 16,-5 1 0-16,2-3 0 0,-3 5 0 0,0 0 0 15,0 0 0-15,-22 9 0 0,14-2 0 0,-2 2 0 16,1 0 0-16,0 0 0 0,0 0 0 0,3 1 0 15,-2 1 0-15,3-2 0 0,3 4 0 0,0-4 0 16,4-1 0-16,4 2 0 0,1-3 0 0,3-1 0 16,1 1 0-16,2-3 0 0,1-2 0 0,-1 2 0 15,6-3 0-15,-7 1 0 0,1-5 0 0,-1-1 0 16,0 1 0-16,-4-2 0 0,-1-3 0 0,-2 0 0 16,-2-1 0-16,-3-3 0 0,-3-3 0 0,-5 0 0 15,-1-2 0-15,-7-4 0 0,-2-1 0 0,1 3 0 16,-3-1 0-16,-1 2 0 0,1 1 0 0,-2-1 0 15,7 8 0-15,1-1 0 0,4 3 0 0,1 0 0 16,-1 1 0-16,3 3 0 0,3 0 0 0,2-1 0 0,0 0 0 16,4 2 0-16,-2 3 0 0,9-6 0 15,2 5 0-15,1 0 0 0,0-1 0 0,10-2 0 16,-3 3 0-16,-1 0 0 0,5 1 0 0,-1 0 0 0,-2 0 0 16,3 0 0-16,-2-1 0 0,-1 1 0 0,3 1 0 15,-4-1 0-15,2 1 0 0,-1 2 0 16,-1-2 0-16,-2 2 0 0,4-2 0 0,-2 2 0 15,-8 0 0-15,3-1 0 0,3 1 0 0,1 2 0 0,-3 0 0 16,-3-1 0-16,4 2 0 0,-3-3 0 0,-3 1 0 16,0-2 0-16,-2 1 0 0,-3-2 0 0,3 1 0 15,-2 1 0-15,-2-3 0 0,-4 0 0 0,5 2 0 16,-5-2 0-16,0 0 0 0,0 0 0 0,0 0 0 16,0 0 0-16,-10-9 0 0,6 6 0 0,0-1 0 15,-2 1 0-15,1-1 0 0,1 1 0 0,0-2 0 16,-4 1 0-16,5-2 0 0,-2 3 0 0,2-3 0 15,-1 2 0-15,0 0 0 0,0 2 0 0,3 0 0 16,1 2 0-16,-6-4 0 0,6 4 0 0,-3-4 0 16,3 4 0-16,0 0 0 0,-5-1 0 0,5 1 0 15,0 0 0-15,-5-2 0 0,5 2 0 0,0 0 0 16,0 0 0-16,0 0 0 0,-4-5 0 0,4 5 0 16,0 0 0-16,0 0 0 0,0 0 0 0,0 0 0 15,0 0 0-15,0 0 0 0,-4 0 0 0,4 0 0 16,0 0 0-16,0 0 0 0,0 0 0 0,0 0 0 15,0 0 0-15,-5-2 0 0,5 2 0 0,0 0 0 16,0 0 0-16,0 0 0 0,0 0 0 0,0 0 0 16,0 7 0-16,0-7 0 0,0 7 0 0,0-1 0 15,2-2 0-15,-2 1 0 0,-2 2 0 0,2-3 0 16,0 6 0-16,0-3 0 0,-2 3 0 0,0 1 0 16,1-1 0-16,-1 3 0 0,2 4 0 0,-2 0 0 15,0 2 0-15,-3 1 0 0,2 5 0 0,4-6 0 16,-1 2 0-16,3-3 0 0,-2 2 0 0,4 5 0 15,0-7 0-15,4 0 0 0,-1-1 0 0,2-3 0 0,-1 2 0 16,0-7 0-16,3 2 0 0,-1-4 0 0,2-1 0 16,1-2 0-16,0 0 0 0,-1-3 0 15,1-2 0-15,-1-3 0 0,1-3 0 0,-4 0 0 16,1-2 0-16,-2-4 0 0,-3 1 0 0,1-4 0 0,-1-2 0 16,-7-4 0-16,-1-5 0 0,-6 1 0 0,0 0 0 15,-6-1 0-15,3 2 0 0,-6-1 0 0,2 5 0 16,-2 0 0-16,6 8 0 0,-1 1 0 15,-2 0 0-15,5 5 0 0,2-1 0 0,1 3 0 0,3 3 0 16,1 0 0-16,2 2 0 0,0 0 0 0,0 0 0 16,9 10 0-16,0-5 0 0,5 0 0 0,4-1 0 15,5 2 0-15,8 3 0 0,0-3 0 0,-1-5 0 16,7 1 0-16,-1-3 0 0,2 0 0 0,2-2 0 16,-2-1 0-16,0-3 0 0,-3-1 0 0,2 0 0 15,-5-2 0-15,1-1 0 0,-3 2 0 0,-2-2 0 16,-5-2 0-16,-4 3 0 0,0 2 0 0,-8-1 0 15,0 3 0-15,-2 2 0 0,-3 0 0 0,-2 1 0 16,1 0 0-16,-5 3 0 0,0 0 0 0,0 0 0 16,-10 11 0-16,-3 1 0 0,3 1 0 0,-12 7 0 15,4 1 0-15,-1 3 0 0,-4 2 0 0,7 3 0 16,-3 0 0-16,4 1 0 0,3-1 0 0,3-2 0 16,6 1 0-16,2-2 0 0,2-5 0 0,8 3 0 15,3-7 0-15,-1-1 0 0,6-2 0 0,1-5 0 16,3-1 0-16,6-3 0 0,1-3 0 0,-1-5 0 15,-8-3 0-15,8-5 0 0,-6 2 0 0,0-8 0 16,0-4 0-16,-1-3 0 0,-6-3 0 0,0-1 0 16,-3-5 0-16,-2-1 0 0,1-15 0 0,-3-2 0 15,-3 4 0-15,-2-4 0 0,0-1 0 0,-2 2 0 16,1-5 0-16,-1-1 0 0,-1-1 0 0,-1 0 0 16,0 3 0-16,-5 4 0 0,0 15 0 0,2 4 0 15,-3 5 0-15,3 9 0 0,0 6 0 0,1 4 0 16,-1 2 0-16,2 8 0 0,-3 4 0 0,-3 7 0 15,2 11 0-15,-2 4 0 0,6 3 0 0,2 14 0 0,4-10 0 16,-1 16 0-16,2 1 0 0,2-4 0 0,1 2 0 16,2-1 0-16,-2-2 0 0,5 1 0 15,-5-13 0-15,6 9 0 0,-3-10 0 0,-1-2 0 16,3-1 0-16,3-2 0 0,-6-2 0 0,1-3 0 0,1-7 0 16,-1-1 0-16,3-4 0 0,3-2 0 0,-3-3 0 15,-3-3 0-15,2-2 0 0,0-3 0 16,1-1 0-16,4-2 0 0,-6-3 0 0,7-4-1366 15,-1 1-1478-15,-2-3 654 0</inkml:trace>
  <inkml:trace contextRef="#ctx0" brushRef="#br0" timeOffset="44932.01">28813 14143 287 0,'0'0'598'0,"-1"8"12"16,-3-4-7-16,4 0-5 0,-3 0 0 0,1-2-10 16,2 2-15-16,0-4-22 0,-4 5-13 0,3-3-29 15,1-2-37-15,0 0-29 0,0 0-26 0,0 0-34 16,0 0-51-16,-4-14-241 0,5 4-91 0,3-2 0 15,-1-7 0-15,-2-5 0 0,4-2 0 0,2-1 0 16,-1-2 0-16,-2 2 0 0,1-4 0 0,0-1 0 16,4-2 0-16,-4 2 0 0,0 1 0 0,4-1 0 15,-5 0 0-15,2 1 0 0,-2-1 0 0,-1 3 0 16,1 1 0-16,-2 9 0 0,-1 2 0 0,-1 6 0 16,2 0 0-16,-2 5 0 0,0 2 0 0,0 4 0 15,0 0 0-15,-5 19 0 0,1 5 0 0,1 5 0 16,-3 7 0-16,1 13 0 0,-3 7 0 0,7-5 0 15,1 5 0-15,-3-1 0 0,3-1 0 0,0-2 0 16,4 0 0-16,0-4 0 0,1-17 0 0,3 0 0 16,-1-2 0-16,2-6 0 0,-1-7 0 0,3-2 0 15,-3-4 0-15,-1-6 0 0,3 0 0 0,-1-5 0 0,0-4 0 16,-2-3 0-16,5-9 0 0,-3 0 0 16,1-10 0-16,0 0 0 0,-3-3 0 0,-1-2 0 15,3-14 0-15,-3 9 0 0,-1-9 0 0,3-4 0 16,5-1 0-16,-4-3 0 0,0 4 0 0,-3-3 0 0,1 7 0 15,-2 15 0-15,-3 6 0 0,2 7 0 0,-3 6 0 16,1 3 0-16,-1 5 0 0,0 4 0 16,-1 0 0-16,0 17 0 0,-1 2 0 0,1 11 0 15,0 15 0-15,-1 2 0 0,-1 1 0 0,2-2 0 0,-1 1 0 16,4 1 0-16,-2-3 0 0,0-9 0 0,-3-2 0 16,4-4 0-16,-1-4 0 0,2 1 0 0,-3-8 0 15,3-4 0-15,-2-2 0 0,-1-5 0 0,0-1 0 16,3-3 0-16,-1-3 0 0,-2-1 0 0,0 0 0 15,10-10 0-15,-6 2 0 0,1-4 0 0,2-5 0 16,-1-1 0-16,5-6 0 0,1-2 0 0,-4 0 0 16,4 3 0-16,3 1 0 0,-5 5 0 0,1 4 0 15,-2 5 0-15,1 3 0 0,-1 1 0 0,3 4 0 16,-1 4 0-16,-2 3 0 0,4 4 0 0,-3 2 0 16,3 1 0-16,1 8 0 0,-5-5 0 0,8 4 0 15,-1 1 0-15,3 0 0 0,-3-2 0 0,4-3 0 16,2-3 0-16,2-1 0 0,-5-3 0 0,3-4 0 15,-4-4 0-15,2 0 0 0,0-4 0 0,1 0 0 16,-3-3 0-16,0-5 0 0,-3 1 0 0,-2-3 0 16,2 0 0-16,-2-1 0 0,-4-4 0 0,0 0 0 15,3-7 0-15,-7 0 0 0,-1-2 0 0,-3-2 0 16,0 2 0-16,-2-1 0 0,-3 1 0 0,0 0 0 16,-5 7 0-16,4 2 0 0,-4 6 0 0,0 5 0 15,0 1 0-15,-1 3 0 0,1 9 0 0,0-1 0 16,-2 7 0-16,-1 4 0 0,3 6 0 0,3 7 0 15,3-3 0-15,3 3 0 0,2-2 0 0,5 2 0 16,2-4 0-16,3-2 0 0,3-1 0 0,3-3 0 16,1-3 0-16,-2-6 0 0,-2 1 0 0,3-7 0 15,4-2 0-15,-3 1 0 0,0-7 0 0,0 1 0 0,-2-3 0 16,3-3 0-16,-3-1 0 0,-1-4 0 16,5-3 0-16,1-2 0 0,-3-1 0 0,0-2 0 15,0 0 0-15,4-1 0 0,-5 2 0 0,3 4 0 16,-5 2 0-16,2 5 0 0,-1-1 0 0,-1 5 0 0,-2 3 0 15,2 2 0-15,-2 2 0 0,1 7 0 0,-2 0 0 16,0 5 0-16,-3 3 0 0,0 1 0 0,0 3 0 16,-3 5 0-16,-1 0 0 0,-1-2 0 15,-5-4 0-15,4 5 0 0,-5-6 0 0,-4 7 0 0,2-8 0 16,-2-1 0-16,-3 0 0 0,-1-5 0 0,1-2 0 16,-4-2 0-16,2 1 0 0,-2-4 0 0,-1-1 0 15,2-1 0-15,-2 0 0 0,7-3 0 0,-6 1 0 16,6-1 0-16,-2-1 0 0,3-2 0 15,5 3 0-15,-8-3 0 0,8 3 0 0,0 0 0 0,17-8 0 16,-3 5 0-16,5-4 0 0,11 3 0 0,0-1 0 16,4-2 0-16,0 1 0 0,4-2 0 0,-6-2 0 15,4 0 0-15,-5 1 0 0,1-4 0 0,-7 1 0 16,0-4 0-16,-4-1 0 0,2-1 0 0,0 1 0 16,-7-3 0-16,-6 3 0 0,0 0 0 0,-2-7 0 15,-6 6 0-15,-2-1 0 0,-3-8 0 0,-5 9 0 16,-1 2 0-16,-1 1 0 0,-1 3 0 0,-4 3 0 15,2 7 0-15,-1-1 0 0,0 6 0 0,0 1 0 16,0 4 0-16,1 3 0 0,1 6 0 0,5 0 0 16,3 2 0-16,3 2 0 0,4 3 0 0,4 1 0 15,2-1 0-15,5-7 0 0,4 1 0 0,-2-3 0 16,5-1 0-16,2 1 0 0,4-7 0 0,-5-3 0 16,-1-2 0-16,-2-3 0 0,-6-3 0 0,-1-3 0 15,-2-1-182-15,-2-1-491 0,-4-2-550 0,-4-1-1325 16,-2-2 587-16</inkml:trace>
  <inkml:trace contextRef="#ctx0" brushRef="#br0" timeOffset="45116.67">29056 13827 180 0,'-28'7'710'0,"8"-1"-24"0,11-2 3 16,4 0-29-16,8 1-52 0,6-1-60 0,13 2-53 15,10-1-48-15,8-4-47 0,15-1-82 0,7-3-107 16,-2-1-113-16,-1-6-122 0,-5-3-146 0,-18 6-153 0,3-2-190 16,-8 0-324-16,-3 3-907 0,-10 0 401 15</inkml:trace>
  <inkml:trace contextRef="#ctx0" brushRef="#br0" timeOffset="47432.25">21639 15296 3739 0,'-2'-18'218'16,"1"1"69"-16,-4 1-9 0,-3 6 17 0,3 0-20 16,-6 3-52-16,-3 2-30 0,3 4-22 0,-4 1-5 0,-3 5 9 15,-1 4-4-15,-4 6 15 0,1 5 0 0,2 3 3 16,1 6 1-16,3 3-3 0,1 13-5 0,6-10-13 15,3-1-13-15,4 0-11 0,1 2-13 0,6-1-20 16,4-4-11-16,5 0-36 0,3-5-65 0,2-1 0 16,5-4 0-16,-1-5 0 0,3-4 0 0,2-4 0 15,1-4 0-15,-1-5 0 0,2-2 0 0,-2-4 0 16,-1-6 0-16,0-1 0 0,-4-3 0 0,-2-1 0 16,0-2 0-16,-8 4 0 0,3-7 0 0,-6 0 0 15,2-1 0-15,-2-2 0 0,-3 3 0 0,-1 5 0 16,-5-1 0-16,3 3 0 0,-4 6 0 0,0 2 0 15,0 1 0-15,0 4 0 0,0 3 0 0,0 0 0 16,-9 17 0-16,7 1 0 0,0 1 0 0,4 10 0 16,0-1 0-16,3 1 0 0,4-1 0 0,5-1 0 15,-1-2 0-15,6 2 0 0,0-8 0 0,1 0 0 16,3-3 0-16,-7-6 0 0,2-1 0 0,1-6 0 16,-3 1 0-16,-4-3 0 0,1-2 0 0,-4-3 0 15,4-2 0-15,-7-2 0 0,-2 0 0 0,0-4 0 16,-4-1 0-16,-1 2 0 0,-2-7 0 0,-2 0 0 15,-3-2 0-15,-6-2 0 0,0 0 0 0,-4 0 0 16,0 1 0-16,-3 2 0 0,2-1 0 0,-2 5 0 16,3 5 0-16,-1 4 0 0,6 2 0 0,3 3 0 15,-3 4 0-15,4 1 0 0,0 6 0 0,3-1 0 16,6 2 0-16,0 6 0 0,5 0 0 0,5-1 0 16,3-2 0-16,9 3 0 0,3-3 0 0,-2 1 0 15,3-7 0-15,2-2 0 0,0-1 0 0,0-4 0 16,3-4 0-16,-3-5 0 0,1 1 0 0,0-3 0 15,-3-3 0-15,-1 0 0 0,-1-1 0 0,-1-3 0 16,-3 0 0-16,2-2 0 0,-1-3 0 0,-2 4 0 16,-1-3 0-16,-2 1 0 0,0 0 0 0,-1 0 0 15,-3 6 0-15,-4 5 0 0,-1 0 0 0,-1 2 0 16,-1 2 0-16,-1 4 0 0,-4 1 0 0,0 0 0 16,14 16 0-16,-9-2 0 0,-1 4 0 0,4 6 0 15,-7 3 0-15,5-1 0 0,2 2 0 0,-3-1 0 16,3 0 0-16,-3-3 0 0,4 0 0 0,-3-6 0 15,1-3 0-15,-3-1 0 0,1-5 0 0,1 1 0 16,-1-3 0-16,-4-1 0 0,2-2 0 0,1-3 0 16,-4-1 0-16,0 0 0 0,11-8 0 0,-3 0 0 15,-2 1 0-15,-1-4 0 0,3-5 0 0,2 0 0 16,-1-1 0-16,-2-2 0 0,4-3 0 0,3-2 0 16,-1 3 0-16,-5 3 0 0,2 0 0 0,-1 2 0 15,-3 3 0-15,3 4 0 0,-4 2 0 0,2 2 0 16,-2 3 0-16,0 1 0 0,-5 1 0 0,10 7 0 0,-2 0 0 15,-4 4 0-15,2 4 0 0,-2 1 0 16,3 3 0-16,1 4 0 0,-3-5 0 0,1 0 0 16,-1 0 0-16,5-1 0 0,-4-1 0 0,1-2 0 15,-1-3 0-15,0-2 0 0,1 0 0 0,2-1 0 0,0-3 0 16,-2-3 0-16,0-2 0 0,4 0 0 0,-1-3 0 16,-1-5 0-16,4 1 0 0,1-4 0 0,0 0 0 15,0-4 0-15,2-4 0 0,-2 3 0 16,1-4 0-16,-3 3 0 0,3-7 0 0,-1 1 0 15,-3 7 0-15,0 0 0 0,-2-2 0 0,-2 8 0 0,-2 1 0 16,-1 4 0-16,0 1 0 0,-4 4 0 0,0 0 0 16,0 0 0-16,10 18 0 0,-8-6 0 0,3 5 0 15,-3 3 0-15,-2 5 0 0,4 2 0 16,-1-1 0-16,3-1 0 0,-1-7 0 0,8 6 0 16,-4-1 0-16,0-8 0 0,2-3 0 0,1-2 0 0,-2-4 0 15,7 1 0-15,-3-4 0 0,0-4 0 0,2 0 0 16,1-3 0-16,0-3 0 0,1 1 0 0,-4-3 0 15,2 0 0-15,2-7 0 0,-4 3 0 16,-1-1 0-16,6-6 0 0,-6 5 0 0,1 0 0 0,1-7 0 16,-2 8 0-16,-3-3 0 0,-1 4 0 0,0 4 0 15,-1-1 0-15,-2 4 0 0,-2 4 0 0,-1 0 0 16,-3 2 0-16,0 0 0 0,12 9 0 16,-8 1 0-16,-1 0 0 0,-1 2 0 0,2 6 0 15,0-2 0-15,2 0 0 0,-2-1 0 0,1-4 0 0,4 5 0 16,-5-6 0-16,5 1 0 0,0-2 0 0,-3-1 0 15,6-4 0-15,-2 2 0 0,-1-6 0 0,4-3 0 16,-2 1 0-16,2-3 0 0,2-1 0 0,1-2 0 16,-1-4 0-16,1 1 0 0,-1 0 0 15,5-6 0-15,-2 3 0 0,1-1 0 0,-1-3 0 0,-1 3 0 16,-3 2 0-16,1 1 0 0,-3-5 0 0,-3 8 0 16,1 1 0-16,-2 4 0 0,-5-3 0 0,3 4 0 15,-3-1 0-15,-3 4 0 0,0 0 0 0,0 0 0 16,9 17 0-16,-8-8 0 0,-1 5 0 0,-1 4 0 15,1-1 0-15,0 2 0 0,1-1 0 0,2-2 0 16,1-5 0-16,0 1 0 0,2 1 0 0,-1-3 0 16,4 0 0-16,0-5 0 0,-4 2 0 0,4-3 0 15,4-6 0-15,-4 2 0 0,1-2 0 0,3-2 0 16,-3 1 0-16,3-2 0 0,-3-4 0 0,3 1 0 16,4-3 0-16,-3-2 0 0,0 2 0 0,-1-3 0 15,2 2 0-15,-1-4 0 0,2 3 0 0,-3 1 0 16,-1 2 0-16,-1 3 0 0,-3-1 0 0,-2 3 0 15,3 2 0-15,-4 0 0 0,-1 3 0 16,-4 0 0-16,8 6 0 0,-4-1 0 0,0 6 0 0,-3-1 0 16,1 1 0-16,2 0 0 0,-1 1 0 0,-2-1 0 15,3 1 0-15,0-1 0 0,0-1 0 0,-2 1 0 16,2-5 0-16,5 2 0 0,-1-3 0 0,-2-1 0 16,0-3 0-16,4 0 0 0,0-2 0 0,-1-1 0 15,2-2 0-15,0 0 0 0,2-3 0 0,3-2 0 16,-2-1 0-16,2 1 0 0,-2-2 0 0,4-1 0 15,1 0 0-15,-2 0 0 0,0 0 0 0,-1 0 0 16,1 4 0-16,-2-6 0 0,-3 12 0 0,-1-4 0 16,-2 3 0-16,5 1 0 0,-7 3 0 0,-7-1 0 15,12 8 0-15,-8-5 0 0,2 2 0 0,0 3 0 16,-2 1 0-16,-2 3 0 0,3-3 0 0,-3 2 0 16,1-1 0-16,2 1 0 0,-2-1 0 0,-2 0 0 15,3-2 0-15,0 0 0 0,-2-3 0 0,5-1 0 16,-2-2 0-16,1 1 0 0,3-5 0 0,2 1 0 15,0-1 0-15,-1-2 0 0,1 1 0 0,0-1 0 16,-1 0 0-16,2 0 0 0,-1 1 0 0,1-1 0 16,-1 0 0-16,3 3 0 0,-5-1 0 0,0 2 0 15,3 3 0-15,-2-2 0 0,1 3 0 0,-2-2 0 16,0 2 0-16,0-1 0 0,3 0 0 0,-6-1 0 16,3 0 0-16,1-1 0 0,-2-2 0 0,0-1 0 15,1 0 0-15,-4-1-85 0,-3-1-605 0,1-2-546 16,-2-4-1339-16,-1 1 592 0</inkml:trace>
  <inkml:trace contextRef="#ctx0" brushRef="#br0" timeOffset="47566.67">24868 15206 5085 0,'-18'-30'486'0,"-1"1"-81"0,2 2 45 16,-2 1-31-16,3 5-49 0,-2 2-79 0,5 4-70 16,-2-1-44-16,3 6-37 0,2 2-14 0,2 1-105 15,-1 2-21-15,4 0-65 0,1 1-217 0,4 4-143 16,0 0-176-16,-6-1-536 0,6 1-1231 0,0 0 545 15</inkml:trace>
  <inkml:trace contextRef="#ctx0" brushRef="#br0" timeOffset="48582.68">25502 15609 583 0,'0'4'605'0,"0"-1"3"15,1 1-14-15,-1-4-22 0,0 5-7 0,0-5-17 16,4 4-7-16,-4-4-19 0,0 0-40 0,0 0-29 15,0 0-28-15,5-16-33 0,2 7-29 0,-4-2-29 16,1-6-33-16,0-1-27 0,0-2-245 0,1 2-29 16,0-9 0-16,2-2 0 0,-4-1 0 0,1 1 0 15,-1-2 0-15,-2-1 0 0,-1-2 0 0,0 1 0 16,1-2 0-16,-3-12 0 0,2 10 0 0,-3-9 0 16,2 11 0-16,-2-1 0 0,3 4 0 0,-1 3 0 15,-1 12 0-15,2 4 0 0,-2 5 0 0,1 3 0 16,1 5 0-16,0 0 0 0,-5 20 0 0,2 5 0 15,3 7 0-15,-1 3 0 0,-4 12 0 0,1 6 0 16,0-2 0-16,-1 1 0 0,-2 5 0 0,4-2 0 16,2-4 0-16,2-2 0 0,0-14 0 0,4-2 0 15,2 1 0-15,-3-5 0 0,2-4 0 0,-1-6 0 16,4-4 0-16,-4-2 0 0,3-3 0 0,1-5 0 0,1-2 0 16,0-3 0-16,2-3 0 0,2 0 0 15,-1-8 0-15,1-1 0 0,-2 0 0 0,0-4 0 16,3-5 0-16,-1-1 0 0,2-1 0 0,-2-2 0 15,2 0 0-15,-3-1 0 0,1 3 0 0,-5 6 0 16,0 2 0-16,-4 5 0 0,0 1 0 0,0 4 0 0,-1 3 0 16,-4 2 0-16,4 9 0 0,-1 2 0 15,-1 5 0-15,-2 2 0 0,4 2 0 0,2 4 0 16,1-3 0-16,2 2 0 0,2 1 0 0,-1-9 0 16,7 6 0-16,-2-8 0 0,10 0 0 0,-7-4 0 0,3-2 0 15,7-2 0-15,2-3 0 0,-11-2 0 0,4-3 0 16,-1-1 0-16,-3-5 0 0,0 1 0 15,-1-2 0-15,-3-2 0 0,-1-1 0 0,-1-2 0 16,-4 1 0-16,-1-4 0 0,-1 0 0 0,-3-10 0 16,0 3 0-16,-3 6 0 0,-2 0 0 0,1 0 0 0,-8 2 0 15,1 2 0-15,-1 6 0 0,-5 4 0 0,2 1 0 16,-3 6 0-16,0 5 0 0,-3 5 0 0,3 1 0 16,1 4 0-16,0 5 0 0,2 1 0 15,6 4 0-15,4-8 0 0,4 6 0 0,6 1 0 0,3-3 0 16,1-8 0-16,8 2 0 0,5-2 0 0,3-3 0 15,2-1 0-15,2-6 0 0,4-4 0 0,-2-2 0 16,-1-2 0-16,3-5 0 0,-1 1 0 16,-7-6 0-16,1 2 0 0,-6-3 0 0,-1-2 0 0,-1-1 0 15,-9 2 0-15,3-6 0 0,-4-3 0 0,-1-2 0 16,-2-1 0-16,-4-2 0 0,-1 2 0 0,-4-2 0 16,-4 3 0-16,1 9 0 0,-1 0 0 0,-5 4 0 15,-1 5 0-15,-1 2 0 0,-1 2 0 0,-1 4 0 16,1 1 0-16,0 3 0 0,3 4 0 0,1 1 0 15,4 6 0-15,5 1 0 0,2 4 0 0,5-2 0 16,3-1 0-16,9 4 0 0,2-1 0 0,1 0 0 16,4-2 0-16,-3-1 0 0,-1 1 0 0,3-3 0 15,-11-5 0-15,0 2 0 0,-4 0 0 0,-2-3 0 16,-3-1 0-16,-3 0 0 0,-5 1 0 0,-3-2 0 16,-2 2 0-16,-4-1 0 0,-1-1 0 0,-1 1 0 15,-1 1 0-15,1-2 0 0,1-2 0 0,1 1 0 16,2 0 0-16,1-5 0 0,1 0 0 0,-1 0-646 15,-3-3-612-15,3 1-1363 0,5-3 604 0</inkml:trace>
  <inkml:trace contextRef="#ctx0" brushRef="#br0" timeOffset="48766.16">26666 14977 5197 0,'-19'-12'407'0,"2"2"-50"0,0 2 27 0,1-1-31 16,-3 2-76-16,3 1-86 0,0 0-40 0,3 3-56 16,-3-2-43-16,4 2-55 0,0 1-68 0,1 1-65 15,1 0-71-15,1-1-101 0,4 2-100 0,-3 2-111 16,3 0-450-16,-5 0-1050 0,5 3 465 0</inkml:trace>
  <inkml:trace contextRef="#ctx0" brushRef="#br0" timeOffset="48966.14">25413 15143 417 0,'-7'2'645'16,"-2"-1"13"-16,7 0-19 0,2-1-31 0,0 0-41 16,12 4-34-16,6-4-42 0,0-1-41 0,13-2-47 15,6 2-46-15,5 0-45 0,8-1-71 0,8-3-98 16,-4 4-117-16,0-3-125 0,5 1-123 0,-5 3-135 15,3 0-156-15,-1-2-371 0,-1 2-957 0,-15 2 424 16</inkml:trace>
  <inkml:trace contextRef="#ctx0" brushRef="#br0" timeOffset="49999.93">27916 15387 127 0,'18'-7'615'15,"0"-1"-1"-15,-12-1-26 0,3 2-33 0,-2-2-20 16,0-4-16-16,-7 3-34 0,3-3-27 0,-6-1-24 16,-3-1-20-16,1 1-21 0,-4 0-25 0,0 4-10 15,-8 2-26-15,5 5-6 0,-4-1-21 0,-5 4-11 16,0 5-15-16,-4 6-87 0,2 4-192 0,1 4 0 15,-1 4 0-15,1 6 0 0,4 2 0 0,5 3 0 16,3 0 0-16,0 0 0 0,6-3 0 0,4 2 0 16,0-6 0-16,5 1 0 0,0-9 0 0,-1-2 0 15,3-3 0-15,0-2 0 0,-2-3 0 0,4-2 0 16,-1-6 0-16,-2 0 0 0,8-2 0 0,-5-2 0 16,0-5 0-16,7-3 0 0,-6 0 0 0,3-4 0 15,-2 1 0-15,2-8 0 0,-2 7 0 0,1-7 0 16,3-2 0-16,-6 6 0 0,3-5 0 0,-2 8 0 15,0-3 0-15,-3 3 0 0,0-1 0 0,1 8 0 16,-2-2 0-16,-1 6 0 0,2 2 0 0,-7 2 0 16,0 0 0-16,9 13 0 0,-5-4 0 0,-1 7 0 15,1-1 0-15,1 5 0 0,-2-1 0 0,2 0 0 16,3 5 0-16,-1-6 0 0,1 0 0 0,1-2 0 16,0-2 0-16,2-2 0 0,-2-4 0 0,-1-1 0 15,3-1 0-15,-2-3 0 0,4-2 0 0,-3-1 0 16,-1-3 0-16,-1 0 0 0,3-2 0 0,-3-4 0 15,1 0 0-15,-1-1 0 0,-2-1 0 0,-1-1 0 0,3-6 0 16,-3-8 0-16,-1 7 0 0,-1 0 0 0,-3 0 0 16,2-5 0-16,-1-5 0 0,-1 3 0 15,0 1 0-15,0-1 0 0,0 9 0 0,-1 1 0 16,-1 6 0-16,2-1 0 0,0 5 0 0,0 1 0 0,0 0 0 16,0 5 0-16,7-3 0 0,-7 3 0 0,13 3 0 15,-4 4 0-15,4 0 0 0,1 2 0 0,5 0 0 16,6 4 0-16,-7-2 0 0,5 3 0 15,-4-4 0-15,6 6 0 0,-10-7 0 0,3 1 0 16,-4-1 0-16,-2 2 0 0,-2-2 0 0,-4-1 0 0,-3-2 0 16,-1 7 0-16,-2-2 0 0,-2 0 0 0,-5 1 0 15,1 1 0-15,-3 1 0 0,3 2 0 0,-1-3 0 16,2-1 0-16,1-1 0 0,4 1 0 16,0 0 0-16,4-3 0 0,4 5 0 0,2-6 0 0,8 2 0 15,0-2 0-15,8 2 0 0,0-6 0 0,2-2 0 16,0-1 0-16,2-2 0 0,-10-2 0 0,7-1 0 15,-6-1 0-15,-2-4 0 0,-1 1 0 0,1-3 0 16,-1-1 0-16,-4-1 0 0,-1-3 0 0,1-1 0 16,1-6 0-16,-4 1 0 0,-3 4 0 0,0-6 0 15,-3 6 0-15,-4 1 0 0,3 5 0 0,-8 1 0 16,3 5 0-16,-3 2 0 0,0-3 0 0,-1 6 0 16,-4 0 0-16,0 7 0 0,0 1 0 0,-4 6 0 15,2 0 0-15,1 1 0 0,3 3 0 0,2 2 0 16,3-2 0-16,-1 1 0 0,8 0 0 0,2 1 0 15,4-3 0-15,1 1 0 0,7 1 0 0,4-6 0 16,-3-3 0-16,8 0 0 0,6-6 0 0,-1-2 0 16,-1-2 0-16,1-3 0 0,-1-3 0 0,-4-1-203 15,-1-1-464-15,-1-2-554 0,-1-1-1321 0,1-4 584 16</inkml:trace>
  <inkml:trace contextRef="#ctx0" brushRef="#br0" timeOffset="50283">29317 15105 87 0,'-9'-17'471'0,"-1"1"41"0,1 2 25 0,1-1 4 16,3 4-21-16,-1 1-18 0,3-1-15 0,3 0-8 15,4 0-19-15,2 1-23 0,2 2-20 0,2 2-22 16,2-1-25-16,3 2-26 0,-1 3-29 0,0 2-27 16,4 2-31-16,-5 3-23 0,3 2-23 0,-2 3-24 15,-3 3-47-15,0 3-140 0,-6 3 0 0,-1 8 0 16,-4-1 0-16,-4 1 0 0,-3 0 0 0,0 1 0 15,0 2 0-15,-4 0 0 0,2-3 0 0,-3 1 0 16,1 0 0-16,0 2 0 0,3-4 0 0,3 0 0 16,1 2 0-16,0-2 0 0,4-2 0 0,0-5 0 15,4-2 0-15,1-1 0 0,4 1 0 0,3-2 0 16,1-3 0-16,-1 2-496 0,1-2-107 0,-2-1-74 16,-3-1-393-16,1-1-1158 0,-5 1 513 0</inkml:trace>
  <inkml:trace contextRef="#ctx0" brushRef="#br0" timeOffset="50533.01">29402 15782 551 0,'-21'29'226'15,"-1"-7"68"-15,-1 1 39 0,3 1 41 0,-1-2 27 16,2 1 24-16,0-4-7 0,6-2-19 0,0 0-21 16,4-1-14-16,4 1-17 0,1-1-18 0,1-3-25 15,6-1-28-15,2-1-26 0,4 2-25 0,4 1-18 16,0-9-27-16,4 3-33 0,2-3-29 0,1-5-33 16,-2 1-23-16,1-1-14 0,-2-3-9 0,3 0-4 15,-3-1-3-15,-6-2 5 0,0-1-15 0,0 0 1 16,-4 0 1-16,0-2-2 0,-3-2 2 0,0 2 5 15,-4-1 5-15,-3 0 4 0,3 3 3 0,-3 2 3 16,-4-3-3-16,-4 3-6 0,-1 2 0 0,-1-1-2 16,-4 3-8-16,0 2-3 0,-1 3 4 0,5-3-33 15,2 3-54-15,-1 1-82 0,3 1-97 0,4-1-106 16,0 0-132-16,4 0-133 0,1-5-309 0,7 5-995 16,-7-5 440-16</inkml:trace>
  <inkml:trace contextRef="#ctx0" brushRef="#br0" timeOffset="50666.65">29785 15790 5417 0,'10'-17'493'0,"-1"1"-43"0,-2 2 37 0,-1 2-56 0,-4 2-84 15,3 2-88-15,-3 0-72 0,0 3-67 0,1 0-120 16,-1 0 0-16,-1 3-78 0,-1 2-204 0,0 0-159 16,0 0-209-16,0 0-474 0,-8 22-1216 0,6-10 538 15</inkml:trace>
  <inkml:trace contextRef="#ctx0" brushRef="#br0" timeOffset="51098.78">25470 16544 3425 0,'-38'-3'466'0,"2"-2"-194"0,0 0-44 0,8 4 48 16,-3 0 7-16,3-3-19 0,7 2-28 0,8-1-15 15,0 2-10-15,3-1 19 0,2 0 24 0,2 0-3 16,5-1 10-16,3-2 7 0,9-1 8 0,6-4 0 15,15 2-2-15,6-5-55 0,26-3-219 0,31-5 0 16,7 3 0-16,2 5 0 0,9-1 0 0,5 3 0 16,-2 2 0-16,7-3 0 0,2 0 0 0,0 3 0 15,2-4 0-15,-3 0 0 0,1 6 0 0,-2-5 0 0,-11-4 0 16,-8 5 0-16,-6-3 0 0,-34 7 0 16,-4 0 0-16,-2-2 0 0,-20 5 0 0,-5 0 0 15,-4 0 0-15,-12 1 0 0,-4 3 0 0,-8-1 0 16,-5 1 0-16,0 0 0 0,0 4 0 0,0-4 0 15,-25 13 0-15,5-3-5 0,-9 5-508 0,-3 1-76 16,-13 5-89-16,-6 1-390 0,0-4-1157 0,0 0 512 16</inkml:trace>
  <inkml:trace contextRef="#ctx0" brushRef="#br0" timeOffset="51383.04">25778 16691 134 0,'-59'0'620'0,"7"0"25"0,19-1 9 0,12-1-14 16,7 1-30-16,4-1-56 0,6 1-31 0,4-3-18 16,9-3-15-16,22-1-21 0,21-3-21 0,13-2-34 15,36-3-25-15,9 2-22 0,1-3-26 0,8 3-27 16,7 0-240-16,1-1-74 0,5-1 0 0,1 3 0 16,-10-3 0-16,0-1 0 0,-4 4 0 0,-18-6 0 15,-1 2 0-15,-34 7 0 0,-3 0 0 0,-5-4 0 16,-5 2 0-16,-14 4 0 0,-7 1 0 0,-6 0 0 15,-8 2 0-15,-6 0 0 0,0 1 0 0,-5 3 0 16,1-1 0-16,-4-1 0 0,-1 2 0 0,-3 1 0 16,0 0 0-16,0 0 0 0,0 0 0 0,0 0 0 15,0 0 0-15,0 0 0 0,0 0-1366 0,-9 12-1478 16,9-12 654-16</inkml:trace>
  <inkml:trace contextRef="#ctx0" brushRef="#br0" timeOffset="51531.99">28182 16283 6003 0,'4'-3'656'16,"-3"2"-123"-16,2-2-56 0,-3 3-42 0,2-6-348 15,0 3-87-15,-2 3 0 0,3-2 0 0,-3 2 0 16,0 0 0-16,0 0-76 0,0 0-592 0,0 0-574 16,0 0-1344-16,-7 16 594 0</inkml:trace>
  <inkml:trace contextRef="#ctx0" brushRef="#br0" timeOffset="57065.94">18134 16786 61 0,'-51'0'243'0,"13"0"-12"0,-2 1-1 16,2 3 0-16,4-4-3 0,0 0 12 0,-2 0 1 16,4 0 8-16,1-1 4 0,1 1 5 0,2-2-4 15,6 2 0-15,4-1 2 0,4-2 1 0,4 2-6 16,0-1-8-16,2 1-6 0,2-2-18 0,2 1-9 15,1-1-6-15,5-3-10 0,2-1-9 0,6-1-5 16,8-3-7-16,11-5-6 0,7 0-10 0,20-7-22 16,39-10 1-16,3 1-8 0,7 0-13 0,6-5-5 15,4 4-1-15,9-2-7 0,5-2-1 0,12 0-14 16,4 1 5-16,6 0-2 0,1-1-15 0,9-3-9 16,-5 2 6-16,7 0-2 0,-1-1-10 0,-5 0-10 15,-1 6 3-15,-1-3-5 0,-7 0 0 0,-1 6-13 16,-18 3-7-16,-6 5 1 0,-15-2 1 0,-8 5-1 15,-36 6-12-15,-5 0 3 0,-5 3 3 0,-18 1 1 16,-1 4-6-16,-6-1 4 0,-10 0-4 0,-7 4-2 16,-1-1-14-16,-3 1 16 0,-2 1-7 0,-6 1 4 15,11-5-8-15,-11 5 2 0,6-5-3 0,-6 5 7 16,5-5-9-16,-5 5 3 0,0 0 4 0,0 0-15 16,0 0-4-16,-9-11-1 0,3 7-10 0,-3 0-1 15,-5 1-6-15,-5-2 7 0,-8-3 0 0,-4 3-2 16,-1 0 3-16,-4 0 3 0,-2-1-4 0,-2 0 7 15,1 2 0-15,-12-1-1 0,-3-2 2 0,3 9 1 16,0-2 0-16,15 1 11 0,0 1 11 0,3 2 6 16,4-1 8-16,7 1 3 0,4-3 2 0,6 3 0 15,2-1 6-15,1 0 2 0,7-1 4 0,2-2 13 16,0 0 4-16,16 10 0 0,2-9-13 0,12 0-46 16,4-1 0-16,3 1 0 0,3-3 0 0,12 1 0 15,-13-2 0-15,14 1 0 0,-17 2 0 0,-1-3 0 16,0 2 0-16,0 0 0 0,-6 2 0 0,-8 0 0 15,0 2 0-15,-7 1 0 0,-2-1 0 0,1 3 0 16,-7 1 0-16,-1 3 0 0,-1 0 0 0,-1 0 0 16,-3 3 0-16,-3 4 0 0,-1 1 0 0,-1 0 0 15,0 2 0-15,-3-2 0 0,-3 5 0 0,-1 1 0 16,-3 2 0-16,-2-2 0 0,-2 1 0 0,-1 0 0 16,-7 1 0-16,-9 9 0 0,-2 3 0 15,-3-4-257-15,-6 2-157 0,1 2-123 0,-5 1-147 16,-1 0-367-16,-18 16-1136 0,0-3 503 0</inkml:trace>
  <inkml:trace contextRef="#ctx0" brushRef="#br0" timeOffset="58949">11682 16500 461 0,'-10'-5'459'0,"3"3"-39"0,2 1-39 16,-4 2-20-16,4 3-20 0,1-1-17 16,0 3-25-16,2 1-18 0,0 2-19 0,5 2-24 15,0 0-19-15,0-1-10 0,3-1-13 0,0 1-20 16,1-2-15-16,1 0-14 0,0 1-13 0,-3-5-11 16,-4 1-9-16,4-3 10 0,-1 3 7 0,0-4-8 0,-4-1-11 15,0 0-10-15,0 0-9 0,0 0-8 0,-18-16-12 16,9 10-5-16,0-3-8 0,-5-2-2 15,1 0 2-15,1 0 1 0,0 0-1 0,2 1-7 16,0 2 7-16,2-1-2 0,2 2-3 0,-1 0-7 16,3 3-2-16,2 3-9 0,2 1-2 0,0 0-6 15,0 0 0-15,13 7-6 0,-4 1-1 0,3-4-3 0,6 5-4 16,9-2 1-16,1-1 4 0,4-1 0 16,0-2-7-16,-1 0-1 0,1-3-6 0,-3 0 3 15,-1-5 1-15,0 0 1 0,-10-1-3 0,3 0-3 16,-5-2 2-16,-5 1 3 0,-5-2-3 0,0-2-1 15,-3 4 14-15,2-4 10 0,-6 5-7 0,-3-3 11 16,1 2 0-16,-3 1 6 0,0 2-5 0,-1 2 5 0,-3 2-8 16,1 3 4-16,0 4-6 0,-4 5-2 15,7 5-3-15,-2 6 4 0,0 3-3 0,7 4 5 16,1 2-5-16,1 3-7 0,6 10 2 0,-5-9-3 16,6 8 2-16,2-9-2 0,2 11 12 0,-2-1-15 15,0-12 1-15,-3 1 0 0,-1 0-4 0,-2-4-3 16,0 0 4-16,-3 2-20 0,-3-5 13 0,-2-5 1 15,-4 1-2-15,2-3 4 0,-6-4-3 0,-1 0 2 16,-1-4-3-16,0-1 5 0,-4-4-2 0,-1-3-5 16,0-2-1-16,1-2 1 0,0-3-2 0,0-4 4 15,7-1 0-15,-2-2-4 0,3-4-4 0,5-1 3 16,3-2 1-16,5-1-5 0,2-10-1 0,6 5-7 16,4-4-6-16,5 4-10 0,1-2-7 0,7 3 6 15,1-2-7-15,9-9-10 0,5 3 7 0,-4 1-6 16,-8 8 6-16,10-6 4 0,-13 5-3 0,1 2 9 15,1-4-2-15,-2 2 11 0,-5-3 4 0,-3 1 3 16,-4 1-7-16,-2-2 6 0,-3 3 4 0,-4 3-2 16,-4 0 13-16,-1 3 7 0,-2 1 4 0,-2 3 10 15,1 1 1-15,-4 3 2 0,1 2 1 0,-1 4-4 16,0 2-2-16,5 0 16 0,-14 12-1 0,7 0-12 16,2 6 26-16,-1 9-1 0,2 2 7 0,0 2-4 15,3 0-7-15,0 4 1 0,3-4-7 0,3 2 0 16,2 1-18-16,3-1 12 0,-1-3-1 0,4-4-9 15,-4-1 2-15,2-2-15 0,1-8-9 0,-1-1 0 16,-2-6 0-16,0 1 0 0,0-4 0 0,-1 0 0 16,-1-3 0-16,1-1 0 0,-3-3 0 0,3-2 0 15,1-2 0-15,-3-2 0 0,-1-2 0 0,2-1 0 16,-1-6 0-16,2 3 0 0,-2-3 0 0,0 0 0 16,0-1 0-16,-1 2 0 0,-1 6 0 0,-1 0 0 15,2 2 0-15,-1 3 0 0,0 2 0 0,-1 2 0 16,-3 1 0-16,5 11 0 0,-3 0 0 0,2 6 0 15,0 2 0-15,0 6 0 0,-2 3 0 0,5-2 0 16,-1 1 0-16,4-2 0 0,-3-7 0 0,3 0 0 16,-1-4 0-16,1 1 0 0,3-2 0 0,-4-7 0 15,6-1 0-15,1-1 0 0,2-4 0 0,1-1 0 16,-4-6 0-16,0 0 0 0,-2-5 0 0,1 1 0 16,2-3 0-16,-5-1 0 0,2 0 0 0,-3-2 0 15,-1 0 0-15,1-6 0 0,-1 4 0 0,-1 2 0 16,-3 0 0-16,1 2 0 0,-1 4 0 0,-1 1 0 15,-4 6 0-15,4-3 0 0,-1 4 0 0,-3 3 0 16,0 0 0-16,5 10 0 0,-4-1 0 0,2 2 0 16,3 5 0-16,-2-2 0 0,1 3 0 0,0-3 0 15,3 1 0-15,-2-4 0 0,2-1 0 0,-2 0 0 16,1-4 0-16,3 1 0 0,-4-4 0 0,2-2 0 16,0 0 0-16,3-2 0 0,-1-4 0 0,2 0 0 15,0-3 0-15,3-3 0 0,-1-1 0 0,1-4 0 16,4-2 0-16,3 0 0 0,-3 0 0 0,4 0 0 15,1 2 0-15,-1-1 0 0,2 4 0 0,-5 5 0 16,6-3 0-16,-7 7 0 0,1 4 0 0,3 0 0 16,-4 5 0-16,-2 3 0 0,1 1 0 0,-3 6 0 15,-2 6 0-15,-4-3 0 0,-1 8 0 0,-5-7 0 16,0 5 0-16,-4 2 0 0,-3-1 0 0,-1-6 0 16,-5 5 0-16,1-6 0 0,-2-2 0 0,0 0 0 15,-1-2 0-15,0-2-54 0,-5-1-185 0,0-3-80 16,1-2-79-16,-2-3-147 0,-8-3-561 0,5-4-1199 15,0-1 531-15</inkml:trace>
  <inkml:trace contextRef="#ctx0" brushRef="#br0" timeOffset="59099.91">12868 16571 4495 0,'-28'-38'446'16,"7"11"-63"-16,2 3 0 0,-3 7-60 0,7 4-37 15,1 4-84-15,2 3-48 0,2-1-40 0,5 4-21 16,1 1-12-16,4 2-44 0,0 0-56 0,0 0-82 15,0 0-122-15,14 22-115 0,-1-11-150 0,1 5-484 16,9 3-1052-16,3 1 466 0</inkml:trace>
  <inkml:trace contextRef="#ctx0" brushRef="#br0" timeOffset="59650.38">13710 16761 494 0,'3'-9'557'0,"-6"3"-11"0,3 1-36 15,3 1-41-15,-3 1-21 0,0 3-9 0,0 0-4 16,0 0-8-16,6 13-30 0,-1-2-14 0,-3 0-8 15,4 7-29-15,-3 1-28 0,0 8-29 0,1-2-25 16,-1 0-26-16,-2 0-21 0,1-4-24 0,2-1-23 16,-1 0-11-16,2-2-29 0,0-3 3 0,-1-3-20 15,2-3-9-15,-1-1-67 0,3-3-37 0,-2-2 0 16,5-4 0-16,1-1 0 0,-2-4 0 0,8-3 0 16,-2-1 0-16,0-3 0 0,4-9 0 0,0 1 0 15,-2 0 0-15,0-6 0 0,0 1 0 0,-2-2 0 16,1-1 0-16,-4 3 0 0,-1-2 0 0,-3 1 0 15,-1 10 0-15,-3 1 0 0,-1 5 0 0,1 3 0 16,-4 1 0-16,-1 1 0 0,-5 3 0 0,5 3 0 16,0 0 0-16,0 0 0 0,-13 16 0 0,12-6 0 15,-3 2 0-15,6-1 0 0,0 6 0 0,6-1 0 16,-3-1 0-16,6-1 0 0,2 0 0 16,4-1 0-16,6 0 0 0,4-2 0 0,0-2 0 0,-1 0 0 15,3 0 0-15,-1-2 0 0,-7-4 0 0,-4 4 0 16,2-1 0-16,-7-2 0 0,-2 2 0 0,-1 2 0 15,-5-2 0-15,-4 5 0 0,-3 0 0 0,-3-1 0 16,-8 2 0-16,2 0 0 0,-2 1 0 0,0 1 0 16,-2-4 0-16,1 0 0 0,6-2 0 0,-1 0 0 15,1-4 0-15,1 1 0 0,1-1-117 0,1-4-447 16,0 0-138-16,6 0-433 0,-15-7-1229 0,6 1 543 16</inkml:trace>
  <inkml:trace contextRef="#ctx0" brushRef="#br0" timeOffset="59799.77">13821 16494 4432 0,'-23'-13'309'0,"4"1"-37"15,4 5 5-15,3 0-35 0,1 1-18 0,5 4-56 16,3-2-37-16,1 1-35 0,2 3-31 0,0 0-62 16,12-6-91-16,1 2-118 0,5 1-165 15,3-1-555-15,11 0-1003 0,4-2 443 0</inkml:trace>
  <inkml:trace contextRef="#ctx0" brushRef="#br0" timeOffset="62465.52">14819 16792 357 0,'-5'-5'441'0,"0"2"-12"0,0-6-8 16,-3 3-2-16,4-4 0 0,-2 2-12 0,3-3-11 16,3 0-12-16,2 2-15 0,2-1-10 0,3-4-13 0,5 1-17 15,2-1-12-15,6-1-26 0,4 1-20 0,3 5-18 16,-1 1-21-16,-3 4-18 0,5 4-28 15,3 4-18-15,-4 5-12 0,-1 3-20 0,0 3-13 16,-6 3-9-16,2 2-14 0,-9 4-8 0,2 2-2 16,-3 3-15-16,-8 1-6 0,-3-1-8 0,4 2 1 15,-8 0-12-15,1-3 3 0,-6-1-51 0,2 1-2 0,-2-10 0 16,-1 0 0-16,4-3 0 0,1-5 0 0,3-1 0 16,-3-3 0-16,0-1 0 0,2-4 0 15,2-1 0-15,0 0 0 0,-7-13 0 0,7 3 0 16,4-2 0-16,-4-7 0 0,5-8 0 0,0 2 0 15,4-6 0-15,-1 1 0 0,-2 0 0 0,2 1 0 16,1-1 0-16,5 5 0 0,-5 1 0 0,4 8 0 0,-3 3 0 16,-1 5 0-16,0 2 0 0,2 5 0 15,-2 1 0-15,0 3 0 0,3 5 0 0,-3 6 0 16,0 4 0-16,-2 7 0 0,1-1 0 0,-3 2 0 16,-1 2 0-16,-4-1 0 0,3-1 0 0,-1-1 0 15,-2-6 0-15,-2-1 0 0,0-2 0 0,2-4 0 16,-1-3 0-16,1 0 0 0,0-3 0 0,0-2 0 0,0-4 0 15,0 0 0-15,0 0 0 0,0 0 0 16,10-18 0-16,-3 7 0 0,2-14 0 0,-2 9 0 16,-2-2 0-16,8-5 0 0,0-3 0 0,2 2 0 15,-2 1 0-15,-4 6 0 0,4 1 0 0,-6 5 0 16,0 1 0-16,-1 2 0 0,0 4 0 0,-2 1 0 16,-4 3 0-16,8 7 0 0,-4 2 0 0,-3 4 0 15,3 4 0-15,0 1 0 0,2 1 0 0,-1 8 0 16,4-2 0-16,3 0 0 0,1-4 0 0,2-1 0 15,5-3 0-15,-2-7 0 0,0-2 0 0,5-3 0 16,4-3 0-16,1-2 0 0,-5-2 0 0,-4-4 0 16,8-3 0-16,-7 0 0 0,7-6 0 0,-10 3 0 15,-2-4 0-15,2-3 0 0,-3-4 0 0,-5 5 0 16,3-4 0-16,-9 4 0 0,0-3 0 0,1 2 0 16,-8-8 0-16,3 0 0 0,-3 8 0 0,-4 2 0 15,6 5 0-15,-6 2 0 0,-1 3 0 0,0 2 0 16,0 5 0-16,-5 3 0 0,5 4 0 0,-4 6 0 15,3 3 0-15,-3 8 0 0,5 3 0 0,7 2 0 16,1 0 0-16,4 1 0 0,3-6 0 0,5 1 0 16,10 2 0-16,2-5 0 0,3-4 0 0,5-3 0 15,5-6 0-15,14 1 0 0,-10-7 0 0,10-5 0 16,4 0 0-16,2-9 0 0,-8-2 0 0,-9 2 0 16,8-3 0-16,-13-3 0 0,-4-1 0 0,-2 1 0 15,-1 0 0-15,-5-3 0 0,0 2 0 0,-5-2 0 16,-9 4 0-16,3-1 0 0,-5-1 0 0,-3 0 0 15,-3-1 0-15,-3 1 0 0,-3 0 0 0,-5 5 0 16,0 3 0-16,-1 5 0 0,-8 2 0 0,-3 3 0 16,2 4 0-16,-9 7 0 0,3 0 0 0,-1 4 0 15,3 5 0-15,4-3 0 0,1 6 0 0,8-7 0 16,-1 1 0-16,7 1 0 0,1-2 0 0,7-1 0 16,-2-4 0-16,7-1 0 0,-3-3 0 0,9-2 0 15,-1-2 0-15,1-1 0 0,4-5 0 0,2-2 0 16,-1-1 0-16,-1-1 0 0,0-2 0 0,-3 0 0 15,3-3 0-15,-5 1 0 0,1-2 0 0,-2 4 0 16,-2-3 0-16,-1 3 0 0,-3-2 0 0,1 3 0 16,-5 1 0-16,2 3 0 0,1-2 0 0,-4 1 0 15,2 4 0-15,-3 1 0 0,0 0 0 0,0 12 0 16,-1-4 0-16,-1 5 0 0,-1 3 0 0,1 1 0 16,2 1 0-16,2 1 0 0,0-2 0 0,1-1 0 15,0-1 0-15,4-4 0 0,-1-1 0 0,1-2 0 16,3-2 0-16,-1 0 0 0,-3-4 0 0,7-4 0 15,-3-3 0-15,2 2 0 0,-1-4 0 0,2-3 0 16,1-1 0-16,0-2 0 0,-4-1 0 0,4-2 0 16,-1 0 0-16,1-1 0 0,-2 2 0 0,2-1 0 15,-1 0 0-15,-2 1 0 0,3 3 0 0,0 1 0 16,-2 4 0-16,3 1 0 0,-3 4 0 0,2 1 0 16,-3 3 0-16,8 3 0 0,-7 2 0 0,2 4 0 15,-4 1 0-15,7 8 0 0,-10 0 0 0,1-3 0 16,0 7 0-16,-1 3 0 0,-3-9 0 0,-1 2 0 15,-3-1 0-15,0-1 0 0,0 2 0 0,-4-2 0 16,-5-4 0-16,0 1 0 0,4-5 0 0,-3-3 0 16,3-1 0-16,-4-2 0 0,4-3 0 0,1-1 0 15,4 0 0-15,0 0 0 0,-9-11 0 0,9 4 0 16,4-3 0-16,5-5 0 0,6-7 0 0,2 3 0 16,5-4 0-16,-2 1 0 0,6-4-59 0,-1 4-96 15,2 1 13-15,0 1 16 0,-3 2 13 0,3 0 11 16,-5 3 16-16,-6 3 30 0,-4 3 29 0,-1 2 34 15,-2 0 18-15,-1 1 17 0,-3 3 23 0,-1 2 0 16,-4 1 39-16,8 0 4 0,-8 0 13 0,2 9 9 16,-2-3 4-16,0 1-69 0,0 3-65 0,1 4 0 15,-1-2 0-15,0 1 0 0,4 3 0 0,-2 2 0 16,3-1 0-16,1-2 0 0,-2 0 0 0,6-2 0 16,0-1 0-16,3-1 0 0,3-2 0 0,1-2 0 15,0-5 0-15,1-1 0 0,-4-2 0 0,2-2 0 16,1-3 0-16,0 1 0 0,-3-4 0 0,-3 1 0 15,2-2 0-15,-1-1 0 0,0-1 0 0,-3-1 0 16,-1-2 0-16,2-1 0 0,-2 0 0 0,-6 3 0 16,5-1 0-16,-2 6 0 0,-4-1 0 0,3 3 0 15,-3 3 0-15,3 0 0 0,-4 3 0 0,0 0 0 16,5 12 0-16,-5-1 0 0,4 0 0 0,0 4 0 16,0 3 0-16,5-1 0 0,-3 1 0 0,2-2 0 15,2 0 0-15,0-1 0 0,1-1 0 0,3-2 0 16,-3-3 0-16,4-2 0 0,3-2 0 0,-6-2 0 15,6-3 0-15,-3-4 0 0,4 1 0 0,-5-4 0 16,0-3 0-16,-1 4 0 0,1-6 0 0,-2-1 0 16,-2 0 0-16,0-2 0 0,-1 0 0 15,0 0 0-15,-1-1 0 0,-3-2 0 0,0 0 0 0,-3 1 0 16,0-4 0-16,-4 3 0 0,2 1 0 0,-5 3 0 16,0 5 0-16,1 0 0 0,-1 3 0 0,-1 3 0 15,1 0 0-15,0 2 0 0,5 1 0 0,-8 5 0 16,5-2 0-16,1 2 0 0,4 1 0 15,0-2 0-15,1 0 0 0,6 3 0 0,2-1 0 16,3-1 0-16,1 0 0 0,4 0 0 0,-1 0 0 0,-4-1 0 16,4-1 0-16,-6 1 0 0,-1-2 0 0,3 1 0 15,-5 3 0-15,-1-4 0 0,1 4 0 0,-3 0 0 16,-1 1 0-16,-1-1 0 0,-4 4 0 16,4 0 0-16,-4 0 0 0,1 1 0 0,2 0 0 15,1 3 0-15,1 3 0 0,-2-7 0 0,4 0 0 16,1 0 0-16,3 0 0 0,-1-2 0 0,4 2 0 0,4-3 0 15,3-5 0-15,-1 4 0 0,3-3 0 0,4-3 0 16,1-3 0-16,-2-4 0 0,-6 3 0 0,1-2 0 16,-1-1 0-16,-5 0 0 0,4-1 0 15,-2-1 0-15,-3 0 0 0,0-2 0 0,-5 3 0 16,0-2 0-16,0-4 0 0,-4 3 0 0,2-2 0 0,-4 3 0 16,-3 0 0-16,0 0 0 0,-2 4 0 0,-2-1 0 15,0 3 0-15,-1 3 0 0,-4-1 0 0,-1 5 0 16,-2 1 0-16,3 5 0 0,-2 0 0 15,3 4 0-15,3 2 0 0,-1 0 0 0,3 2 0 16,3-3 0-16,4 0 0 0,2 0 0 0,6 1 0 16,-1-4 0-16,6 0 0 0,1-4 0 0,9 1 0 0,1-6 0 15,1 1 0-15,2-5 0 0,2-1 0 0,0-5 0 16,2 0 0-16,-3-2 0 0,0 0 0 16,0 2 0-16,-3-3-117 0,3-1-90 0,-2 0 3 15,0 0 5-15,-3 0 21 0,0 0 18 0,-4-2 9 16,-5 4 17-16,-2-2 19 0,-3 1 29 0,0-3 37 15,-2 2 37-15,-3 1 27 0,-5 0 38 0,-1 0 22 0,0 3 21 16,-2-1 15-16,-4 1 20 0,1 2 16 0,-5 1 13 16,-2 3 9-16,-1 2 7 0,-2 1 4 15,-6 4 5-15,-8 3-71 0,9 2-114 0,-5 4 0 16,0 5 0-16,1 0 0 0,8 3 0 0,-1 3 0 16,2-1 0-16,5 5 0 0,3-2 0 0,-1-1 0 15,5-1 0-15,2-4 0 0,2 4 0 0,3-10 0 0,2 2 0 16,1-3 0-16,3-4 0 0,-1-2 0 0,0-4 0 15,4-1 0-15,-2-3 0 0,0-2 0 16,1-5 0-16,4-1 0 0,-4-4 0 0,-1-5 0 16,2-3 0-16,0-3 0 0,-2-2 0 0,-4-2 0 15,1-2 0-15,-3 1 0 0,-1-4 0 0,-1-2 0 16,0-16 0-16,-2 4 0 0,-3-3 0 0,4-4 0 16,-8-2 0-16,4-1 0 0,-4 4 0 0,-2 1 0 15,-1 16 0-15,0 1 0 0,-1 6 0 0,4 10 0 16,0 6 0-16,2-1 0 0,-2 9 0 0,0 5 0 15,4-1 0-15,-6 13 0 0,2 4 0 0,8 11 0 16,1 4 0-16,4 17 0 0,0 0 0 0,2 1 0 16,3-2 0-16,0 2 0 0,-1-2 0 0,-4-12 0 15,5 8 0-15,-4-9 0 0,4-1 0 0,-2-1 0 16,-2-4 0-16,4-2 0 0,0-3 0 0,-2-7 0 16,-2-4 0-16,-1-6 0 0,5 0 0 0,1-2 0 15,3-6 0-15,-4-1 0 0,5-3 0 0,-2-4 0 16,2 0 0-16,-2-3 0 0,-7 3 0 0,0-4 0 15,-3 0-169-15,-2-4-1168 0,-2 0-1449 0,-1 0 640 16</inkml:trace>
  <inkml:trace contextRef="#ctx0" brushRef="#br0" timeOffset="63615.73">16846 17413 3300 0,'-9'-29'238'0,"0"2"55"15,7 8 40-15,-1 0-8 0,-2 2-2 0,4 5-41 16,-1 0-61-16,0 7-48 0,2 2-5 16,0 3 13-16,0 0 10 0,0 0 17 0,5 24 7 15,3-1-2-15,-1 1 2 0,2 4-4 0,-1 0-2 16,1 1-11-16,2 1-14 0,-2-3-14 0,-1 5-15 15,-4-4-10-15,6 0-105 0,-6-9-40 0,1 7 0 16,3-6 0-16,-7-4 0 0,2-1 0 0,0-3 0 0,0-3 0 16,-2 1 0-16,-1-2 0 0,0-4 0 15,-1 2 0-15,1-6 0 0,0 0 0 0,0 0 0 16,0 0 0-16,0 0 0 0,0 0 0 0,0 0 0 16,-3-23 0-16,6 11 0 0,1 1 0 0,2-2 0 15,6 1 0-15,-2 5 0 0,1 2 0 0,7 2 0 16,0 0 0-16,3 5 0 0,0 1 0 0,2 7 0 15,4 5 0-15,-4 0 0 0,0 1 0 0,-1 5 0 0,-3-1 0 16,-4 3 0-16,-6-6 0 0,-2 1 0 16,-3-1 0-16,-4-1 0 0,-4 2 0 0,-3 2 0 15,-2-2 0-15,-5-4 0 0,0 1 0 0,-5-5 0 16,0 2 0-16,1-2 0 0,-9-3 0 0,4-1 0 16,3-5 0-16,-1-1 0 0,-2-1 0 0,4-1 0 15,1-3 0-15,2-2 0 0,0 0 0 0,1-3 0 16,6 2 0-16,5-3 0 0,-2 5 0 0,2-1 0 15,-1 3 0-15,1 0 0 0,4 4 0 0,0 0 0 16,0 0 0-16,0 0 0 0,0 0 0 16,26 5 0-16,-14 2 0 0,0-2 0 0,2 5 0 0,5-4 0 15,3-2 0-15,6 3 0 0,1-4 0 0,-3-2 0 16,2-2 0-16,3 1 0 0,1-3 0 0,-5-6 0 16,1 1 0-16,-3-3 0 0,3-4 0 0,-4 1 0 15,-7 2 0-15,5-4 0 0,-8 2 0 0,0-1 0 16,-1 0 0-16,-2-3 0 0,-2-4 0 15,0 2 0-15,-2 2 0 0,-4 0 0 0,0 1 0 16,-2 1 0-16,-1 0 0 0,0 5 0 0,0 2 0 16,-1 3 0-16,0 3 0 0,1 3 0 0,0 0 0 0,0 0 0 15,-9 24 0-15,8-12 0 0,-1 5 0 0,2 2 0 16,2 1 0-16,1-1 0 0,6 6 0 16,-2-9 0-16,3-1 0 0,3-1 0 0,-2-2 0 15,2-1 0-15,2-6 0 0,-4 0 0 0,2-4 0 16,0 0 0-16,1-4 0 0,3-2 0 0,1-1 0 15,-4-4 0-15,0-2 0 0,-1 0 0 0,0 0 0 16,1-3 0-16,2-6 0 0,0 0 0 0,-2-1 0 16,0 0 0-16,-3 7 0 0,7-8 0 0,-8 7 0 15,3 2 0-15,-3 1 0 0,-2 2 0 0,0 4 0 16,-1 3 0-16,-3-1 0 0,-4 5 0 0,0 0 0 16,0 0 0-16,9 23 0 0,-10-6 0 0,1 10 0 15,1 5 0-15,-5 3 0 0,6 1 0 0,-1 13 0 16,0 2 0-16,6 3 0 0,1-2 0 0,-1 0 0 15,-6 0 0-15,9 0 0 0,-3 1 0 0,0 2 0 16,1-8 0-16,-3-2 0 0,-4-10 0 0,5 12 0 16,-1-15 0-16,-4-1 0 0,-1-3 0 0,0-1 0 15,0-9 0-15,-3-2 0 0,3-16 0 0,-9 21 0 16,4-12 0-16,5-9 0 0,-12 13 0 0,12-13 0 16,0 0 0-16,-40 0 0 0,40 0 0 0,-36-14 0 15,18 3 0-15,-4-4 0 0,5-4 0 0,-1-3 0 16,1-3 0-16,-1-3 0 0,8-5 0 0,2-13 0 15,6 0 0-15,3 12 0 0,5-1 0 0,11-11 0 16,0 16 0-16,12-9 0 0,-6 11 0 0,18-5-560 16,4-1-713-16,3 5-1377 0,7 3 610 15</inkml:trace>
  <inkml:trace contextRef="#ctx0" brushRef="#br0" timeOffset="64432.5">19165 17574 2600 0,'-10'-25'192'0,"1"1"73"0,4 7 28 0,-1 2 29 0,2 3 9 15,2 1-26-15,-1 2-41 0,2 1-41 0,0 3-14 16,1 5 18-16,0 0 19 0,0 0 20 0,5 17 11 15,-3 0 18-15,3 7-4 0,3 7 0 0,0 3-10 16,-1 12-5-16,2 0-8 0,-5 0-14 0,5-11-39 16,-1 12-215-16,-6-14 0 0,2 2 0 0,-1 0 0 15,-2-2 0-15,3 0 0 0,-4-3 0 0,2-6 0 16,-2-5 0-16,-2-1 0 0,-1-3 0 0,3-15 0 16,-6 25 0-16,6-25 0 0,-5 10 0 0,1-6 0 15,-3-5 0-15,7 1 0 0,-13-10 0 16,5-1 0-16,-4-2 0 0,-2-10 0 0,3-1 0 15,-2-2 0-15,3-4 0 0,-2-4 0 0,5-10 0 0,0 8 0 16,2-12 0-16,1 15 0 0,4 0 0 0,0 2 0 16,0 11 0-16,3 4 0 0,-2 5 0 0,3 2 0 15,1 5 0-15,1 1 0 0,-6 3 0 16,16 7 0-16,-7 4 0 0,2 5 0 0,2 7 0 16,0 2 0-16,-1 2 0 0,-1-1 0 0,0-4 0 15,-1 4 0-15,1-3 0 0,1 0 0 0,-4-5 0 16,-1 1 0-16,3-4 0 0,-4 2 0 0,1-6 0 15,-1 0 0-15,-3-6 0 0,3 2 0 0,-4-1 0 16,2-3 0-16,-4-3 0 0,5 1 0 0,-5-1 0 16,0 0 0-16,8-18 0 0,-3 8 0 0,-1-6 0 15,2-2 0-15,2-9 0 0,-3 3 0 0,0-7 0 16,2 0 0-16,-2-2 0 0,-2-2 0 0,3-3 0 16,-4 5 0-16,2 2 0 0,-3 2 0 0,2 6 0 15,-2 6 0-15,1 0 0 0,-4 8 0 0,4 2 0 16,-1 2 0-16,-1 5 0 0,0 0 0 0,0 0 0 15,11 21 0-15,-4 2 0 0,3 4 0 0,0 4 0 16,0 4 0-16,1-3 0 0,1 12 0 0,2 3 0 16,2-1 0-16,-1-1 0 0,-6-11 0 15,1 0 0-15,-1-1 0 0,-1-1 0 0,-3-2 0 16,5 1 0-16,-5-3 0 0,-1-2 0 0,1-7 0 16,2-3 0-16,-1-1 0 0,3 0 0 0,-9-15 0 0,15 21 0 15,-3-15 0-15,-12-6-415 0,23 5-278 0,-23-5-488 16,0 0-1279-16,0 0 566 0</inkml:trace>
  <inkml:trace contextRef="#ctx0" brushRef="#br0" timeOffset="65598.72">19815 17919 140 0,'8'-25'287'0,"-5"7"39"15,-1 0 38-15,-1 7 44 0,2 0 21 0,-3 5-7 16,0 1-28-16,0 5-11 0,0 0 1 0,0 0-3 16,0 0 10-16,0 0-22 0,1 23-5 0,0-10-13 15,2 4-8-15,-1-1-14 0,2 2-30 0,1 0-23 16,1 0-24-16,6 4-23 0,0-5-40 0,5 1-1 15,5 0-21-15,-8-7-16 0,4 0-3 0,-1-4-27 16,1 3-15-16,0-7-106 0,-1 2 0 16,-4-2 0-16,0-3 0 0,-1 0 0 0,-2-3 0 15,-1-2 0-15,-3 2 0 0,-1-3 0 0,-1-3 0 16,-3-1 0-16,-2-6 0 0,-3-1 0 0,-5-1 0 0,-2-6 0 16,-7-1 0-16,-4 1 0 0,0 1 0 0,-3 3 0 15,-2 3 0-15,0 7 0 0,2 0 0 0,7 4 0 16,4 4 0-16,2 2 0 0,3 2 0 15,3 1 0-15,2 2 0 0,5 1 0 0,6 2 0 16,7 1 0-16,11 3 0 0,7-4 0 0,5 0 0 16,18-3 0-16,1 0 0 0,8-5 0 0,-1-2 0 15,-2-5 0-15,6-2 0 0,-1-5 0 0,-3-2 0 16,-3 4 0-16,-3-2 0 0,-3 0 0 0,-18 3 0 16,-3-3 0-16,-5 4 0 0,-9 1 0 0,-1 1 0 15,-9 0 0-15,-1 4 0 0,-3 0 0 0,-4 2 0 16,-1 2 0-16,0 0 0 0,-23 7 0 0,8 7 0 15,-7 3 0-15,-2 6 0 0,-2 0 0 0,3 2 0 16,3 4 0-16,-2-1 0 0,3-3 0 0,5 0 0 16,0-1 0-16,6 0 0 0,3-6 0 0,1-3 0 15,4-3 0-15,-2 0 0 0,6-3 0 0,-2-2 0 16,3-2 0-16,8-4 0 0,-3-2 0 0,7-4 0 16,-2-6 0-16,3 1 0 0,3-9 0 0,0-2 0 15,2-2 0-15,-3-1 0 0,-1-2 0 0,0-2 0 16,-4-2 0-16,-1-2 0 0,4-14 0 0,-3 0 0 15,-6-1 0-15,-2 1 0 0,-7-3 0 16,1 4 0-16,-2 9 0 0,-6 1 0 0,1 5 0 16,-4 3 0-16,0 4 0 0,0 8 0 0,3 6 0 15,-5 4 0-15,5 5 0 0,-5 6 0 0,3 6 0 0,-2 5 0 16,1 9 0-16,3 5 0 0,3 4 0 16,3 12 0-16,4 3 0 0,1 0 0 0,4-5 0 15,4 2 0-15,-2-13 0 0,7 10 0 0,-2-13 0 16,-1-2 0-16,5-2 0 0,3-5 0 0,2-2 0 15,-1-5 0-15,-5-5 0 0,4-4 0 0,7-4 0 16,-2-2 0-16,-5-2 0 0,-2-2 0 0,2-2 0 16,-4-3 0-16,6-3 0 0,-7 1 0 0,-2-1 0 15,-2-1 0-15,0-3 0 0,-4 1 0 0,0-1 0 16,-2-4 0-16,2 3 0 0,-5 1 0 0,-1 4 0 16,-1 1 0-16,3 5 0 0,-4 3 0 0,-1 3 0 15,0 0 0-15,0 0 0 0,0 0 0 0,3 15 0 16,-2-3 0-16,3 5 0 0,0 3 0 0,-3 6 0 15,5-6 0-15,-3-2 0 0,6 0 0 0,-1-1 0 16,-3-3 0-16,9-1 0 0,-9-3 0 0,0-2 0 16,-1-3 0-16,1-2 0 0,-1-1 0 0,-4-2 0 15,14-1 0-15,-5-4 0 0,0 0 0 0,0-1 0 16,1-2 0-16,-2-2 0 0,6-3 0 16,-6 4 0-16,3-6 0 0,1 1 0 0,-2 0 0 15,-2 7 0-15,2-3 0 0,-3 6 0 0,1 1 0 16,-3 2 0-16,-5 1 0 0,0 0 0 0,15 7 0 15,-8 3 0-15,-5-1 0 0,2 8 0 0,0-1 0 16,6-2 0-16,-6 2 0 0,8-1 0 0,-3-4 0 16,2 1 0-16,1-3 0 0,5-3 0 0,3-3 0 15,1 2 0-15,1-8 0 0,6-2 0 0,-1-4 0 16,-3-1 0-16,3-2 0 0,-1-5 0 0,-2 0 0 16,0-2 0-16,-4-3 0 0,1-4 0 0,-2 2 0 15,-2-3 0-15,0-5 0 0,-5-1 0 0,6-12 0 16,-6-2 0-16,-6 0 0 0,-2-2 0 0,2 4 0 15,-9-1 0-15,-4 12 0 0,2 3 0 0,0 3 0 16,-3 10 0-16,2 8 0 0,-2 2 0 0,-5 7 0 16,13 1 0-16,-26 13 0 0,8 10 0 0,2 3 0 15,4 4 0-15,0 4 0 0,1 16 0 0,4 1 0 16,3-1 0-16,3-1 0 0,5-3 0 16,1-10 0-16,0-1 0 0,4-1 0 0,5-3 0 0,-1-2 0 15,2-5 0-15,3-1 0 0,1-4 0 16,-5-7 0-16,4-1 0 0,-2-4 0 0,12-3 0 0,-8-4 0 15,2-2 0-15,-3 0 0 0,-1-4 0 0,-3 0 0 16,3 0-158-16,-9-3-1182 0,0 0-1449 0,-1-2 641 16</inkml:trace>
  <inkml:trace contextRef="#ctx0" brushRef="#br0" timeOffset="66715.5">22432 17842 387 0,'18'-4'399'0,"-11"1"14"0,-1-3 0 15,4-3-1-15,-1 4 3 0,-4-2-7 0,4-3-7 16,-3 0-11-16,2-1-13 0,-4 0-19 0,0-6-11 16,-3 7-7-16,-1-3-8 0,0 2-28 0,-5 0-9 15,1-1-18-15,-4 3-21 0,-3 0-14 0,-4 1-18 16,1 4-3-16,-2 5-5 0,-5 2-9 0,3 7-8 16,-7 2-11-16,1 6-18 0,5 5-170 0,1 0 0 15,4 5 0-15,3 1 0 0,4-1 0 0,5 2 0 16,4-2 0-16,2 1 0 0,-1-3 0 0,7 1 0 15,1-6 0-15,-2-6 0 0,7-1 0 0,-4-3 0 16,-1-4 0-16,-1 0 0 0,6-1 0 0,-7-5 0 16,4-1 0-16,-6-1 0 0,0-1 0 15,0-4 0-15,0-2 0 0,-2-1 0 0,-1 2 0 16,0-5 0-16,-1 1 0 0,-1-1 0 0,-2 1 0 16,2-1 0-16,-4 2 0 0,2-3 0 0,0 6 0 15,-2 0 0-15,2 1 0 0,0 1 0 0,0 5 0 16,0 0 0-16,0 0 0 0,0 0 0 0,0 0 0 15,0 24 0-15,4-13 0 0,-1 2 0 0,6 2 0 16,0 3 0-16,0-4 0 0,2 2 0 0,2-3 0 16,1-1 0-16,3-4 0 0,-3 0 0 0,0-4 0 15,-1 0 0-15,1-4 0 0,-1-1 0 0,-1-3 0 16,1 1 0-16,-2-4 0 0,5-1 0 0,-3-3 0 16,-3 2 0-16,0-2 0 0,2-5 0 0,-5 0 0 15,1-1 0-15,-3 0 0 0,-1-3 0 0,0-6 0 16,-3 2 0-16,-2-1 0 0,-3 0 0 0,-5 0 0 15,1 7 0-15,-2-6 0 0,0 7 0 0,4 6 0 16,-1 3 0-16,-2-1 0 0,4 3 0 0,-2 3 0 16,7 3 0-16,0 0 0 0,0 0 0 15,-8 18 0-15,10-13 0 0,5 5 0 0,2 0 0 16,6 1 0-16,8 2 0 0,2-1 0 0,4-1 0 0,-10-3 0 16,8 0 0-16,-7-3 0 0,2-1 0 0,-3-1 0 15,-5-2 0-15,-2 2 0 0,1-1 0 0,-2 1 0 16,-3-2 0-16,-8-1 0 0,9 5 0 15,-9-5 0-15,3 8 0 0,-4-1 0 0,-1 3 0 16,0 0 0-16,-3 0 0 0,3 2 0 0,-2 1 0 16,1-2 0-16,6 1 0 0,-3 2 0 0,2-5 0 15,3 3 0-15,3-4 0 0,1 1 0 0,1-1 0 16,8 1 0-16,-4-6 0 0,3 0 0 0,2-4 0 16,2-2 0-16,-1-3 0 0,0-1 0 0,-2-2 0 15,5-6 0-15,-5 4 0 0,-1-2 0 0,-2 0 0 16,-1-2 0-16,0 1 0 0,-2-2 0 0,-3 1 0 15,0 0 0-15,-2 1 0 0,-2 3 0 0,-1 3 0 16,0-2 0-16,-1 3 0 0,-2 2 0 0,2 1 0 16,-3 4 0-16,0 0 0 0,0 0 0 0,0 0 0 15,-2 27 0-15,2-11 0 0,4-1 0 0,-1 3 0 16,0-1 0-16,4 4 0 0,2-6 0 0,4 3 0 16,-1-5 0-16,4-1 0 0,-2-2 0 0,2-5 0 15,2-3 0-15,1-2 0 0,-2-3 0 0,2-5 0 16,-3-1 0-16,1-2 0 0,-2-3-107 15,-1 2-458-15,-2-5-70 0,-1 0-513 0,-1-7-1242 16,0-3 549-16</inkml:trace>
  <inkml:trace contextRef="#ctx0" brushRef="#br0" timeOffset="66832.85">23488 17454 3437 0,'-18'-20'259'0,"5"6"-36"0,-1 0-9 16,0 2-17-16,5 5-40 0,0 5-36 0,4 1-46 15,5 1 1-15,0 0-17 0,0 0-47 0,-5 20-67 16,13-5-104-16,3 0-138 0,6 7-424 0,4-2-779 15,1 2 345-15</inkml:trace>
  <inkml:trace contextRef="#ctx0" brushRef="#br0" timeOffset="67731.92">23699 17913 127 0,'0'0'583'0,"-4"9"22"0,4-9-17 0,0 0-28 0,0 0-28 16,0 0-11-16,0 0-20 0,17-16-18 15,-8 6-26-15,3 0-28 0,-3-3-27 0,4-4-26 16,-2 2-26-16,6-7-30 0,2 1-30 0,-5-3-27 16,3-2-23-16,-4 0-28 0,-2-3-16 0,2-2-40 15,1 0-156-15,1-13 0 0,-3-3 0 0,-6 11 0 16,1-11 0-16,-5 11 0 0,3-12 0 0,-5 16 0 16,-2 3 0-16,-3 3 0 0,-2 8 0 0,0 3 0 15,0 3 0-15,-3 5 0 0,2 0 0 0,-4 3 0 16,0 5 0-16,12-1 0 0,-24 17 0 0,12 0 0 15,-3 6 0-15,0 8 0 0,7 1 0 0,0 0 0 16,6 16 0-16,2-13 0 0,6 13 0 16,4 1 0-16,-1 0 0 0,4-2 0 0,-3-13 0 0,3 2 0 15,0-3 0-15,1-4 0 0,3-2 0 0,2-3 0 16,0 0 0-16,-1-5 0 0,2-3 0 0,-1-4 0 16,-3-5 0-16,4 0 0 0,-2-2 0 0,-4-4 0 15,4 0 0-15,1-3 0 0,2 0 0 0,-5-2 0 16,2-2 0-16,-2-1 0 0,0-3 0 15,-2 0 0-15,1-2 0 0,-2-2 0 0,-1-1 0 16,-3-2 0-16,1 0 0 0,-4-1 0 0,3-6 0 16,-4 3 0-16,-1 3 0 0,0 7 0 0,-3 0 0 15,2 1 0-15,-3 4 0 0,-3 0 0 0,3 6 0 16,0 0 0-16,0 0 0 0,0 0 0 0,-14 17 0 16,9-5 0-16,4 6 0 0,-3 3 0 0,4-2 0 15,0 1 0-15,4 0 0 0,1-2 0 0,-4 2 0 16,8-4 0-16,-4 0 0 0,3-2 0 0,2-2 0 15,-1-5 0-15,0 2 0 0,4-5 0 0,-3-2 0 16,2-2 0-16,-12 0 0 0,23-8 0 0,-13 1 0 16,1 0 0-16,2-6 0 0,-1 0 0 0,0-3 0 15,-1 0 0-15,5-10 0 0,-7 10 0 0,4-9 0 16,-3 3 0-16,-1-3 0 0,1-2 0 0,-1 9 0 16,-2 4 0-16,-2 3 0 0,0 2 0 0,0 0 0 15,-4 3 0-15,-1 6 0 0,7-4 0 0,-7 4 0 16,0 0 0-16,0 0 0 0,10 28 0 15,-6-9 0-15,1 6 0 0,4 4 0 0,-4 1 0 16,3 2 0-16,-6 2 0 0,5 0 0 0,0 0 0 16,0-2 0-16,-2 2 0 0,0 1 0 0,-1 0 0 0,1 0 0 15,-1 0 0-15,-2-1 0 0,1-4 0 0,-5 4 0 16,4-1 0-16,0-1 0 0,-2 0 0 0,-4 0 0 16,3 1 0-16,1-1 0 0,1 0 0 15,-3-1 0-15,2-4 0 0,1 0 0 0,-3-6 0 16,-1-1 0-16,3-2 0 0,-1-2 0 0,1-16 0 15,-5 21 0-15,5-21 0 0,0 0 0 0,-7 16 0 16,7-16 0-16,0 0 0 0,-13 7 0 0,13-7 0 16,0 0 0-16,0 0 0 0,0 0 0 0,-63-23 0 15,42 14 0-15,2-2 0 0,-3-6 0 0,-1-2 0 16,0-3 0-16,7 0 0 0,0-3 0 0,5-2 0 16,4 0 0-16,1 0 0 0,5-2 0 0,3 0 0 15,7 0 0-15,1 3 0 0,1-1 0 0,9 3 0 16,1 2 0-16,-1-3 0 0,3 1 0 0,4 3 0 15,0 2 0-15,1-3 0 0,-1 0 0 0,-4 2 0 16,0-3-619-16,2-2-67 0,-14 9-462 0,5-5-1244 16,-10 5 551-16</inkml:trace>
  <inkml:trace contextRef="#ctx0" brushRef="#br0" timeOffset="67915.5">23857 17367 185 0,'-32'-12'555'16,"5"1"12"-16,12 3-19 0,0 1-32 0,5 0-48 16,3 0-38-16,6 1-32 0,1 6-38 0,15-15-32 15,3 5-30-15,10-2-33 0,3 0-76 0,1 5-114 16,6-4-139-16,0 5-169 0,2 1-201 0,12-1-309 16,1-1-802-16,-3 2 354 0</inkml:trace>
  <inkml:trace contextRef="#ctx0" brushRef="#br0" timeOffset="68066.56">24798 17358 5639 0,'-17'-3'234'0,"-2"2"-46"16,1-3-37-16,4 3-52 0,1 1-36 0,-1 0-88 15,4 1-119-15,2 1-99 0,2 1-104 0,4 1-152 16,2-4-354-16,2 8-924 0,-2-8 409 0</inkml:trace>
  <inkml:trace contextRef="#ctx0" brushRef="#br0" timeOffset="68481.92">22725 18543 506 0,'-33'-5'523'0,"33"5"5"15,0 0 1-15,0 0 3 0,-34-2 14 0,34 2 4 16,0 0-12-16,0 0-12 0,0 0-18 0,0 0-17 15,0 0-26-15,0 0-32 0,49-28-21 0,-17 20-33 16,19-4-23-16,5-1-27 0,6 0-289 0,36-5-40 16,-6 4 0-16,3 2 0 0,-1-3 0 0,6 5 0 0,-7-2 0 15,-1-1 0-15,-1 2 0 0,-27 6 0 16,-4-3 0-16,0-1 0 0,-4 3 0 0,-17 0 0 16,-4 3 0-16,-3-1 0 0,-10 2 0 0,-22 2 0 15,31-4 0-15,-31 4 0 0,0 0 0 0,0 0 0 16,0 0 0-16,0 0 0 0,0 0 0 0,0 0 0 15,0 0 0-15,0 0 0 0,-40 34 0 0,22-23 0 16,-9 0-486-16,-2 4-48 0,-4-2-43 0,-3 2-26 16,-18 2-396-16,4-2-1081 0,-1 6 478 0</inkml:trace>
  <inkml:trace contextRef="#ctx0" brushRef="#br0" timeOffset="68798.7">22793 18654 168 0,'-39'4'445'15,"2"1"45"-15,-1-1 9 0,5 1-7 0,12-2-19 16,21-3-16-16,-33 6-18 0,33-6-22 0,-19 3-8 16,19-3-2-16,0 0-2 0,0 0-5 0,0 0-12 15,0 0-11-15,89-3-24 0,-33-2-22 0,10-5-22 16,32-2-22-16,3-4-28 0,6 7-24 0,-2-3-84 16,5-4-151-16,0-4 0 0,-1 5 0 15,1 1 0-15,-4-2 0 0,-3-4 0 0,-4-7 0 0,0 7 0 16,-13-1 0-16,-23 10 0 0,3 0 0 0,-11 0 0 15,1-1 0-15,-5 2 0 0,-19 2 0 16,-4 2 0-16,-10 0 0 0,4 3 0 0,-22 3 0 16,28-5 0-16,-28 5 0 0,0 0 0 0,26-3 0 15,-26 3 0-15,0 0 0 0,0 0 0 0,0 0 0 0,0 0 0 16,20 13 0-16,-20-13 0 0,0 0 0 16,0 0 0-16,6 12 0 0,-6-12-336 0,0 0-974 15,0 0-1418-15,0 0 628 0</inkml:trace>
  <inkml:trace contextRef="#ctx0" brushRef="#br0" timeOffset="68949.83">24919 18332 5375 0,'0'0'504'0,"0"0"-58"0,0 0 67 0,0 0-66 16,0 0-77-16,0 0-97 0,31-11-70 0,-31 11-143 0,0 0-60 15,0 0 0-15,0 0 0 0,0 0-123 0,0 0-247 16,0 0-163-16,0 0-662 0,0 0-1293 15,0 0 572-15</inkml:trace>
  <inkml:trace contextRef="#ctx0" brushRef="#br0" timeOffset="80982.88">1338 14411 65 0,'-4'-11'233'0,"-1"0"36"0,5-1 9 15,-4 1 23-15,0-6 6 0,3 0 9 0,-2 1 7 16,3-2 1-16,0 2 7 0,0-4 7 0,0 2 7 15,3-1-1-15,-2 1 2 0,-1 2-2 0,4 0-8 16,-2 0-2-16,1 7-19 0,1-1-16 0,0 6-24 16,1-2-23-16,0 4-9 0,-5 2-12 0,14 11 1 15,-5 4-21-15,4 8-1 0,-4 6-4 0,-2 6-5 16,5 13-9-16,-5 3-8 0,2-2-178 0,0 3-6 16,0 1 0-16,-8 4 0 0,9-2 0 0,-8-2 0 15,-4-1 0-15,2 0 0 0,0-5 0 0,-2-12 0 16,1-1 0-16,1-2 0 0,1-6 0 0,1-5 0 15,0-4 0-15,-2-6 0 0,0-2 0 0,0-3-82 16,5-2-293-16,-5-4-77 0,0 0-63 0,9-20-80 16,0 1-434-16,0-7-1115 0,1-5 493 0</inkml:trace>
  <inkml:trace contextRef="#ctx0" brushRef="#br0" timeOffset="81182.88">1611 14302 236 0,'-2'-20'394'0,"3"3"34"0,-1 6 0 0,-1-1 0 16,-1 7-22-16,1 4-15 0,1 1-17 0,0 0-3 15,-4 12-8-15,5 4-6 0,2 2-6 0,0 1-5 16,2 11-14-16,1-1-2 0,-1 4-13 16,3 2-11-16,2 0-15 0,0 10-23 0,-2-12-26 0,2 15-19 15,0-14-22-15,3 1-14 0,-5 0-19 0,2-3-16 16,-1 2-24-16,-1-1-37 0,1-3-35 0,1-2-45 16,-5-8-52-16,0-2-56 0,2 0-74 0,-2-7-81 15,-3-2-76-15,2 0-95 0,-4-3-95 0,-4-3-540 16,4-3-1146-16,0 0 507 0</inkml:trace>
  <inkml:trace contextRef="#ctx0" brushRef="#br0" timeOffset="81498.92">1473 14768 3578 0,'-14'-1'318'16,"0"1"-102"-16,5-1 44 0,0 1 19 0,3-2-13 16,6 2-56-16,-9 0-45 0,9 0-14 15,0 0-8-15,-2-5-1 0,2 5-15 0,17-5-10 16,1-2-13-16,7-3-9 0,6-2-6 0,-2 0-8 15,3 1-5-15,0-4-14 0,3 1-13 0,-2 1-6 16,0 2-7-16,1-4-1 0,-5 0-11 0,-1 3 5 16,-7 4-3-16,-5-1 2 0,1 2 1 0,-7 4 12 15,-1-2 18-15,-1 3 9 0,-2 1 2 0,-6 1 19 16,9 3 24-16,-5 4 20 0,1 2 12 0,0 2-4 16,0 7-4-16,0 2 3 0,3 4 1 0,-3 3-8 15,4 1-130-15,1 0-3 0,3-3 0 0,0 1 0 16,0-2 0-16,4 0 0 0,-1-2 0 0,3-3 0 0,-4-7 0 15,10 4 0-15,-9-9 0 0,1-4 0 0,-2-2 0 16,-2-3 0-16,2-6-146 0,-2-2-219 16,1-3-90-16,-9-7-80 0,2 2-97 0,-6-11-378 15,-1 0-1094-15,-4-1 484 0</inkml:trace>
  <inkml:trace contextRef="#ctx0" brushRef="#br0" timeOffset="81632.39">2009 14384 176 0,'-12'-2'522'0,"2"-1"10"0,1 2 4 15,0 0-25-15,1 2-38 0,2 0-44 0,2 3-45 16,-1-1-34-16,5 1-33 0,3 2-59 0,2 0-74 16,5 0-104-16,4 2-127 0,4-1-169 0,6 8-208 15,-6-7-254-15,7 3-734 0,2-2 325 0</inkml:trace>
  <inkml:trace contextRef="#ctx0" brushRef="#br0" timeOffset="82915.45">2488 14687 379 0,'6'-12'568'0,"-5"-5"-12"0,1 6-19 15,-1 0-24-15,-2-1-35 0,-2 0-27 0,-3-4-28 16,3 6-28-16,-4-5-30 0,-5 2-28 0,3 5-25 16,1-2-30-16,-4 4-30 0,-5 0-25 0,3 4-38 15,-4 3 1-15,-1 0-26 0,-8 7-14 0,2 7-20 16,0 2-12-16,7 2-13 0,-2 3-11 0,6 0-7 16,1 2-7-16,5-4-9 0,2 2-7 0,3-3-7 15,2-3-6-15,4-5 0 0,1 2 3 0,2-2 12 16,3-2-4-16,4-4 3 0,5-1 0 0,3-4 3 15,1-5-7-15,-3-1 2 0,8-2-52 0,0-8-11 16,1 0 0-16,-6 0 0 0,1-1 0 0,-4-4 0 16,0 2 0-16,-7 6 0 0,0 2 0 0,-4 3 0 15,1-1 0-15,-4 4 0 0,-1 2 0 0,1 3 0 16,-5 0 0-16,6 13 0 0,-6-2 0 0,3 8 0 16,-3 11 0-16,4 3 0 0,-3 3 0 0,4 13 0 15,-1 3 0-15,5 2 0 0,0-1 0 0,0-2 0 16,1 5 0-16,3-4 0 0,-4-2 0 0,1-3 0 15,2 5 0-15,-2-6 0 0,-6-10 0 0,2-1 0 16,-5-1 0-16,-1-3 0 0,-1 0 0 0,-5-2 0 16,-1-3 0-16,-3-3 0 0,0-6 0 0,-4-1 0 15,0-5 0-15,-3-2 0 0,-2-4 0 0,6-2 0 16,-5-5 0-16,4-2 0 0,-4-5 0 0,5-4 0 16,2-11 0-16,1-4 0 0,5-4 0 0,1-20 0 15,4-1 0-15,5-5 0 0,6-27 0 0,5 2 0 16,4-4 0-16,-2-1 0 0,4 2-74 0,2-2-131 15,2-2 10-15,-2 1 20 0,2 11 16 0,-13 23 17 16,3-4 13-16,-2 4 15 0,-1 3 9 0,-4 6 21 16,-3 15 26-16,-1 2 23 0,-5 3 16 0,0 10 25 15,0-1 17-15,-4 5 11 0,2 2 5 0,-2 3 0 16,0 1-1-16,0 2 3 0,0 2 0 0,4 2 8 16,-6 9 8-16,3 2 10 0,1 9 11 0,2 5 6 15,2 6 0-15,4 5 0 0,1 11 2 0,5 0-7 16,1 4-2-16,-2 0-9 0,4 1-3 0,2-2-2 15,-2 0-6-15,7-4-11 0,-4-2 2 0,-2-11-6 16,-1-3-7-16,-1-1 0 0,0-1-6 0,0-5-29 16,-5-6 0-16,-2-5 0 0,1-2 0 0,-4-3 0 15,1 1 0-15,0-4 0 0,-1-2 0 0,1-2 0 16,-5 0 0-16,5-10 0 0,-1 1 0 0,0-3 0 16,0-6 0-16,-1 0 0 0,4-7 0 0,-1 1 0 15,-2 6 0-15,1-6 0 0,-1 10 0 0,0 3 0 16,0 0 0-16,-3 6 0 0,0 1 0 0,6 1 0 15,-7 3 0-15,0 0 0 0,5 14 0 0,-1-2 0 16,-3 5 0-16,5 1 0 0,-2 1 0 0,3 5 0 16,-1 2 0-16,3-3 0 0,4 0 0 0,-6-6 0 15,6 0 0-15,0-3 0 0,0-4 0 0,5-2 0 16,-3 0 0-16,4-5 0 0,0-2 0 0,-1-2 0 16,0-4 0-16,0-1 0 0,1-4 0 0,3-6 0 15,-8 2 0-15,5-6 0 0,-7 5 0 0,1-8 0 16,-2-1 0-16,-1 0 0 0,0-3 0 0,-7 1 0 15,-1-3 0-15,-2 5 0 0,-1-2 0 0,-2 7 0 16,2 6 0-16,-6 1 0 0,4 4 0 0,-3 3 0 16,-1 7 0-16,7-2 0 0,-16 10 0 0,3 6 0 15,4 6 0-15,-1 3 0 0,1 3 0 0,1 1 0 16,5 0 0-16,2-1 0 0,5-1 0 0,-1 0 0 16,4-2 0-16,1-7 0 0,3-2 0 0,1-3 0 15,4 0 0-15,0-3 0 0,-1-7 0 0,2 1 0 16,2-3 0-16,-1-5 0 0,1-3 0 0,-1 1 0 15,-4-5 0-15,4-1 0 0,-3-2 0 0,1 1 0 16,-1-9 0-16,3 2 0 0,-1-1 0 0,-1-1 0 16,0-2 0-16,0 3 0 0,-7 6 0 0,1-1 0 15,-1 5 0-15,-1 4 0 0,-3-1 0 0,0 4 0 16,4 4 0-16,-9 0 0 0,9 10 0 0,-1-2 0 16,-2 7 0-16,-1 3 0 0,1 2 0 0,0 6 0 15,-1 1 0-15,0 2 0 0,0-1 0 0,3-1 0 16,-2-2 0-16,-2-6 0 0,1-3 0 0,1-1 0 15,-2-3 0-15,1-3 0 0,-1 0 0 0,-1-4 0 16,-2-1 0-16,0 0 0 0,-1-4 0 0,0 0 0 16,8-8 0-16,-7 3 0 0,3-7 0 0,4-4 0 15,-1-9 0-15,2 1 0 0,0-3 0 0,1-2 0 16,2-4 0-16,2 1 0 0,-4 0 0 0,3 2 0 16,1-1 0-16,-1 2-9 0,0 4-760 0,-4 9-467 15,2 3-1338-15,-2-3 591 0</inkml:trace>
  <inkml:trace contextRef="#ctx0" brushRef="#br0" timeOffset="83948.36">4945 14879 3452 0,'0'0'364'0,"-1"4"-81"0,1-4 2 16,-5 3 39-16,5-3 8 0,-5 1-6 0,5-1-41 16,0 0-6-16,0 0-18 0,0 0 7 0,1-11-4 15,3 6-11-15,2-3-16 0,2-2-19 0,-3-2-10 16,4-4-14-16,1-1-20 0,2-1-12 16,1-8-140-16,-2 1-22 0,1-3 0 0,-1 2 0 0,-3-7 0 15,-2 4 0-15,-1-1 0 0,-2 1 0 0,-2 0 0 16,0-1 0-16,-1 1 0 0,-2 0 0 0,1-2 0 15,-5 1 0-15,0 0 0 0,0 3 0 0,-4 3 0 16,4 7 0-16,2 5 0 0,2 6 0 0,-2 1 0 16,1 6 0-16,3-1 0 0,-7 16 0 0,6 9 0 15,-2 4 0-15,3 5 0 0,0 19 0 0,8 3 0 16,-3 0 0-16,-5 0 0 0,9-2 0 0,2 3 0 16,5-5 0-16,0-5 0 0,3-2 0 0,-1-12 0 15,0-4 0-15,1-2 0 0,3-5 0 0,0-4 0 16,-7-8 0-16,3-1 0 0,-4-8 0 0,3-2 0 15,1-5 0-15,-4-5 0 0,2-8 0 0,-2-5 0 16,-1-2 0-16,-5-9 0 0,0 3 0 0,-1-1 0 16,-2-18 0-16,-1 2 0 0,-4-2 0 0,0-1 0 15,0-1 0-15,-4-1 0 0,-1 0 0 0,-4-1 0 16,0 7 0-16,4 15 0 0,-1 5 0 0,1 12 0 16,1 6 0-16,0 6 0 0,-1 4 0 0,5 0 0 15,-13 20 0-15,4 5 0 0,3 5 0 0,3 4 0 16,1 14 0-16,0 2 0 0,4 1 0 0,3 1 0 15,2 0 0-15,4-5 0 0,3-1 0 0,-5-13 0 16,6-4 0-16,0-2 0 0,3-2 0 0,0-5 0 16,-4-5 0-16,0-5 0 0,3-1 0 0,-3-2 0 15,1-7 0-15,-2 0 0 0,4-5 0 0,-5 1 0 16,2-8 0-16,1 1 0 0,-2-3 0 0,0-6 0 16,3-2 0-16,-5 5 0 0,-2-10 0 0,1 10 0 15,-5-2 0-15,-1 8 0 0,0-3 0 0,-3 5 0 16,2 4 0-16,-2 2 0 0,-1 3 0 0,0 0 0 15,4 15 0-15,-4-4 0 0,3 6 0 0,-3 3 0 16,1-1 0-16,5 8 0 0,2-3 0 0,1 0 0 16,5-1 0-16,-3-9 0 0,10 5 0 0,-6-7 0 15,4-1 0-15,7-2 0 0,-5-5 0 0,0-3 0 0,2-3 0 16,-5-3 0-16,5-1 0 0,-4-3 0 0,2-6 0 16,-3 3 0-16,1-7 0 0,-3 0 0 15,-3 2 0-15,1-8 0 0,-4 0 0 0,-1-1 0 16,-1-3 0-16,-5 1 0 0,-3-1 0 0,-2 1 0 15,1 2 0-15,-3 8 0 0,-1 6 0 0,-4 1 0 0,0 6 0 16,-1 5 0-16,-3 1 0 0,4 9 0 0,-6 3 0 16,2 9 0-16,3 4 0 0,1-1 0 15,8 2 0-15,3 0 0 0,5 2 0 0,2-4 0 16,5 1 0-16,5-3 0 0,2-3 0 0,4-3 0 0,0-3 0 16,6-1 0-16,-4-6 0 0,4-2 0 0,-2-6 0 15,-2-5 0-15,-7 1 0 0,-2-4 0 0,1-1-6 16,-6-4-535-16,-3-2-98 0,-5 0-529 15,-2-4-1265-15,-7 1 560 0</inkml:trace>
  <inkml:trace contextRef="#ctx0" brushRef="#br0" timeOffset="84116.46">5009 14497 5624 0,'-25'8'72'0,"8"1"141"0,12-4 68 0,0 2-7 16,6 0-14-16,2-4-49 0,7 5-48 0,7-2-40 15,4-4-21-15,11-2-9 0,7-2-8 0,15-4-32 16,9-2-64-16,-2 2-64 0,-1 1-105 0,3-10-158 16,-5 3-221-16</inkml:trace>
  <inkml:trace contextRef="#ctx0" brushRef="#br0" timeOffset="84565.51">7207 14445 282 0,'-5'-18'631'0,"0"-2"46"16,-2 3-7-16,3 1-43 0,-1 4-14 0,2 1-22 15,0 5-39-15,1 1-49 0,-2 1-47 0,4 4-36 16,0 0-17-16,0 0-17 0,9 15-20 0,-1 1-23 16,1 3-16-16,3 6-24 0,4 2-262 0,-2 1-41 15,0 3 0-15,4 0 0 0,2 0 0 0,-7 1 0 16,6-1 0-16,-1-4 0 0,0-4 0 0,-4 0 0 15,0-7 0-15,-2-2 0 0,2-1 0 0,-7-4 0 16,2-4 0-16,-1-1 0 0,-2-4 0 0,-6 0 0 16,9-8 0-16,-4-3 0 0,1-3 0 0,-1-2 0 15,0-12 0-15,-3 0 0 0,-2-3 0 0,1-2 0 16,-3-3 0-16,-1-13 0 0,0 16 0 0,3 1 0 16,-3 0 0-16,9 9 0 0,-8 7 0 0,6 4 0 15,-1 6 0-15,3 3-229 0,3 5-475 0,0 3-506 16,3 7-1310-16,1 3 579 0</inkml:trace>
  <inkml:trace contextRef="#ctx0" brushRef="#br0" timeOffset="85615.43">8033 14596 404 0,'5'-16'498'0,"2"-10"-24"15,-5 0-11-15,-2 6-17 0,-1-6-21 0,-4 1-7 0,-3 0-15 16,-1 7-9-16,-1 0-17 0,2 5-13 15,-7 0-15-15,3 7-17 0,2 2-20 0,-8 5-9 16,0 5-9-16,0 3-20 0,3 5-22 0,-3 9-15 16,4 3-19-16,5 3-16 0,3 1-17 0,1 5-21 0,3-2-13 15,5 0-20-15,3-1-14 0,2-3-113 0,5-2-4 16,0-2 0-16,-2-7 0 0,2-5 0 16,-2-1 0-16,2-5 0 0,-3-1 0 0,2-4 0 0,-1-2 0 15,1-2 0-15,-3 0 0 0,1-6 0 0,-1 0 0 16,0-3 0-16,1-3 0 0,-6 2 0 0,4-5 0 15,-7 6 0-15,4-9 0 0,-4 2 0 0,1 1 0 16,-2 5 0-16,0 2 0 0,1 3 0 0,-2 1 0 16,-1 2 0-16,2 4 0 0,0 0 0 0,0 0 0 15,-1 23 0-15,1-11 0 0,4 6 0 0,3 0 0 16,3 6 0-16,2-1 0 0,2 0 0 0,-1-7 0 16,8 2 0-16,-5-7 0 0,2-3 0 0,5-1 0 15,5-2 0-15,-7-7 0 0,2 0 0 0,-4-2 0 16,8-9 0-16,-11 3 0 0,5-8 0 0,-3-3 0 15,2-1 0-15,-7-5 0 0,6-1 0 0,-9 0 0 16,2-4 0-16,-6-1 0 0,2-2 0 0,-3-11 0 16,0 2 0-16,-6-3 0 0,-4-1 0 0,-2-2 0 15,-3-2 0-15,1 1 0 0,-5 6 0 0,-3 11 0 16,2 8 0-16,-4 2 0 0,6 9 0 0,-3 6 0 16,3 7 0-16,-6 5 0 0,8 7 0 0,-9 12 0 15,2 6 0-15,-1 17 0 0,6 4 0 0,8 1 0 16,1 3 0-16,0-2 0 0,12 1 0 0,1 3 0 15,1-4 0-15,7-3 0 0,2-3 0 0,-1-12 0 16,2-2 0-16,5-4 0 0,0-2 0 0,-2-5 0 0,5 0 0 16,-1-8 0-16,0-3 0 0,-9-4 0 15,4-4 0-15,-3-5 0 0,0 0 0 0,1-5 0 16,-3 0 0-16,0-5 0 0,4-4 0 0,-8-4 0 16,1 0 0-16,-1-1 0 0,-3-3 0 0,0-3 0 0,-2 3 0 15,1-3 0-15,-1 5 0 0,-7 6 0 0,5 7 0 16,-3 0 0-16,-2 5 0 0,2 2 0 15,-2 3 0-15,-1 1 0 0,4 10 0 0,-2-1 0 16,-2 7 0-16,2 10 0 0,-1 0 0 0,3-4 0 0,2 6 0 16,-2-9 0-16,1 5 0 0,1-4 0 0,2-4 0 15,2 0 0-15,-1-7 0 0,0 1 0 0,0-3 0 16,1-3 0-16,1-3 0 0,0 2 0 0,-2-7 0 16,1 0 0-16,8-3 0 0,-6-4 0 0,-3 2 0 15,2-6 0-15,2 3 0 0,-4-4 0 0,5-6 0 16,-5 6 0-16,1 3 0 0,-2-1 0 0,-1 3 0 15,-3 4 0-15,0 1 0 0,0 1 0 0,0 2 0 16,-1 2 0-16,-3 1 0 0,6 6 0 0,-2 3 0 16,-2 0 0-16,2 2 0 0,0 1 0 0,1 0 0 15,2 4 0-15,-1-4 0 0,1-3 0 0,7 6 0 16,-5-7 0-16,5 2 0 0,3-3 0 0,0 0 0 16,2-2 0-16,0-4 0 0,1-2 0 0,0 0 0 15,0-7 0-15,1 2 0 0,0-3 0 0,3-3 0 16,-6 3 0-16,7-8 0 0,-5 0 0 0,3-1 0 15,-4-1 0-15,0-3 0 0,-3-1 0 0,-2 0 0 16,-1-4 0-16,-2 2 0 0,-3-2 0 0,-2 2 0 16,-6-3 0-16,0 9 0 0,-2 0 0 0,-4 3 0 15,1 7 0-15,-5 2 0 0,2 6 0 0,-2 4 0 16,-6 4 0-16,0 7 0 0,-8 7 0 0,8 4 0 16,0 4 0-16,2 2 0 0,5 3 0 0,4 1 0 15,5 2 0-15,0-4 0 0,5 0 0 0,0-3 0 16,8-1 0-16,-3-3 0 0,8-5 0 0,-5-5 0 15,5-3 0-15,-3-4 0 0,3-1 0 0,0-3 0 16,2-3 0-16,-2-3 0 0,1-2 0 0,2-3 0 16,-7-4 0-16,5-1 0 0,-1 0-639 0,2-7-620 15,-3-3-1364-15,-2-1 604 0</inkml:trace>
  <inkml:trace contextRef="#ctx0" brushRef="#br0" timeOffset="86415.43">10547 14265 143 0,'-8'-15'562'0,"-1"0"16"0,3 3-9 16,-3 4-28-16,3-1-38 0,0 2-4 0,-1 1-23 15,2 2-37-15,-3 4-33 0,8 0-6 0,-14 11-13 16,5 4-18-16,-5 6-11 0,6 4-17 0,0 2-16 16,1 3-21-16,1 1-21 0,3 3-30 0,3-3-13 15,4 1-27-15,1-1-211 0,8 1-2 0,-3-4 0 16,6 3 0-16,0-8 0 0,3-3 0 0,-5-5 0 16,9-1 0-16,-6-5 0 0,-2-3 0 0,4-2 0 15,-6-3 0-15,1-3 0 0,-4-4 0 0,1-1 0 16,-1-4 0-16,-4-3 0 0,2-2 0 0,-7-4 0 15,-1-5 0-15,-1 1 0 0,-4-2 0 0,-8 0 0 16,0 0 0-16,0 1 0 0,-2-2 0 0,-2 0 0 16,-2 4 0-16,3 2 0 0,2 10 0 0,1 1 0 15,1 4 0-15,3 1 0 0,2 4 0 0,3 1 0 16,4 0 0-16,-8 6 0 0,8 0 0 0,4 0 0 16,5 1 0-16,5 3 0 0,4-2 0 0,9 0 0 15,-2-1 0-15,6-4 0 0,1-1 0 0,1-5 0 16,-1 0 0-16,1-5 0 0,3-2 0 0,-8-5 0 15,3 1 0-15,-4-6 0 0,-7 2 0 0,1-3 0 16,-5-2 0-16,-2-2 0 0,-2 1 0 0,-5-4 0 16,-3 2 0-16,-4 0 0 0,-1-5 0 0,-5 1 0 15,1 4 0-15,-1 0 0 0,-1 0 0 0,0 8 0 0,-3 1 0 16,2 7 0-16,-1 0 0 0,1 5 0 0,1 6 0 16,-2 6 0-16,-1 7 0 0,1 5 0 15,3 11 0-15,2 6 0 0,1 14 0 0,6 7 0 16,2 0 0-16,0 4 0 0,14 19 0 0,-7-23 0 0,7 25 0 15,-5-24 0-15,9 22 0 0,-10-23 0 0,3-1 0 16,2 2 0-16,-4 0 0 0,0-4 0 0,-1 2 0 16,-1-7 0-16,-1-1 0 0,-3-2 0 15,-3-11 0-15,0-5 0 0,-1-2 0 0,-4 0 0 0,-4-9 0 16,3-2 0-16,-3-6 0 0,-4 0 0 0,-1-4 0 16,-5-3-168-16,-4-4-1170 0,4-1-1448 0,-7-3 640 15</inkml:trace>
  <inkml:trace contextRef="#ctx0" brushRef="#br0" timeOffset="86566.46">10728 14883 4666 0,'-5'-12'444'0,"1"0"-103"0,1 3 2 0,0 0-46 15,0 4-44-15,3-3-40 0,3 1-56 0,5 0-29 16,1-2-18-16,7-1-21 0,11-4 1 0,1-1-6 16,4 5-7-16,5-3-6 0,12 0-50 0,-14 1-56 15,-3-1-102-15,4 2-140 0,0 3-168 0,-4-2-186 16,-1 1-346-16,1 1-1058 0,-2-3 468 0</inkml:trace>
  <inkml:trace contextRef="#ctx0" brushRef="#br0" timeOffset="88832.09">11725 14550 266 0,'0'0'436'16,"0"0"14"-16,-10-13 4 0,9 10 2 0,-2-4-2 15,6-2-7-15,-6-1-8 0,3-3-18 0,0 0-20 16,-1-1-13-16,1-4-8 0,1 1-14 0,-1 0-19 16,0-1-20-16,4 2-18 0,0 2-19 0,1-2-20 15,0 3-17-15,-2 4-22 0,2-1-22 0,-1 5-19 16,1 1-25-16,2 4-12 0,-7 0-64 0,17 11-89 15,-6 1 0-15,1 10 0 0,0 5 0 0,0 1 0 16,-2 2 0-16,2 2 0 0,-1 3 0 0,6 11 0 16,-7-12 0-16,4 9 0 0,-5-10 0 0,4-2 0 15,-4-3 0-15,5 1 0 0,-5-6 0 0,0-5 0 16,0-2 0-16,-3-4 0 0,1-4 0 0,2-1 0 16,-3-3 0-16,2-5 0 0,1-2 0 0,1-4 0 15,3-6 0-15,-3-3 0 0,1-8 0 0,-1-1 0 16,0-6 0-16,-1-3 0 0,-3-1 0 0,4-10 0 15,-1-2 0-15,-4 13 0 0,-1 1 0 0,-3 3 0 16,3 4 0-16,-3 8 0 0,3 5 0 0,-4 1 0 0,0 6 0 16,3 5 0-16,-3 1 0 0,0 0 0 15,1 19 0-15,-1-8 0 0,0 9 0 0,0 7 0 16,4 2 0-16,0-2 0 0,1 6 0 0,0-5 0 16,5-1 0-16,2 0 0 0,2-3 0 0,-2-3 0 0,0-6 0 15,2-4 0-15,-1 0 0 0,0-4 0 0,-2-3 0 16,1 0 0-16,2-5 0 0,-3-3 0 15,3-1 0-15,0-5 0 0,3-1 0 0,-2-11 0 16,2 2 0-16,0-5 0 0,2-1 0 0,-4-3 0 0,2 1 0 16,-1-4 0-16,-2 3 0 0,-2-1 0 0,-1 8 0 15,-4 5 0-15,-1 1 0 0,-1 8 0 0,-1 1 0 16,1 4 0-16,-4 3 0 0,-1 0 0 0,0 14 0 16,4 1 0-16,-3 0 0 0,2 6 0 0,-3 4 0 15,5 4 0-15,-1 0 0 0,1 0 0 0,4-4 0 16,4 1 0-16,-3-4 0 0,3-4 0 0,-3-2 0 15,4 0 0-15,-1-5 0 0,1 0 0 0,1-1 0 16,1-5 0-16,-2-5 0 0,2 0 0 0,2-1 0 16,1-3 0-16,-2-5 0 0,-2 2 0 0,1-4 0 15,-1 0 0-15,-1-2 0 0,-2-3 0 0,-1 1 0 16,1 1 0-16,-6-2 0 0,0 5 0 0,-2 2 0 16,-1 3 0-16,1 1 0 0,-2 1 0 0,-1 3 0 15,-1 1 0-15,0 0 0 0,0 10 0 0,2-2 0 16,-4 3 0-16,5 1 0 0,0 0 0 0,2 4 0 15,1-1 0-15,2 0 0 0,1 1 0 0,5-1 0 16,-5-8 0-16,3 5 0 0,1-6 0 0,0 0 0 16,1-1 0-16,-4-3 0 0,-1-1 0 0,3-3 0 15,-6-1 0-15,2 1 0 0,-3-3 0 0,0-1 0 16,0 0 0-16,-2-5 0 0,-2 0 0 0,-2-3 0 16,-2-4 0-16,-6 2 0 0,-1-7 0 0,-4 0 0 15,1-3 0-15,-6 6 0 0,6-4 0 0,-5 4 0 16,8 4 0-16,-2 3 0 0,4 3 0 0,1 2 0 15,2 3 0-15,1 0 0 0,2 3 0 0,2 2 0 0,0 0 0 16,0 0 0-16,16 13 0 0,2-6 0 0,9 3 0 16,1 1 0-16,8-4 0 0,4 0 0 15,11-1 0-15,2-2 0 0,-3-4 0 0,5-1 0 16,-4-3 0-16,-12 1 0 0,0-4 0 0,0 2 0 16,-1-3 0-16,-6 1 0 0,-3 0 0 0,-3-3 0 0,-8 4 0 15,-7 0 0-15,2 0 0 0,-8 2 0 0,0 1 0 16,-1-1 0-16,-4 4 0 0,0 0 0 15,0 0 0-15,-22 10 0 0,4 0 0 0,4 0 0 16,-10 6 0-16,2 3 0 0,2 1 0 0,3 5 0 0,1 0 0 16,4-7 0-16,3 6 0 0,5-1 0 0,3-5 0 15,2-4 0-15,3 3 0 0,5-4 0 0,-5-2 0 16,5 0 0-16,4-4 0 0,0-1 0 16,-2-4 0-16,3-1 0 0,4-3 0 0,-3-3 0 0,2-1 0 15,-2-2 0-15,0-2 0 0,-2-3 0 0,1-1 0 16,-2-4 0-16,1-4 0 0,-2-1 0 0,-2-1 0 15,-5 0 0-15,2-5 0 0,-3-3 0 0,2-2 0 16,-5-2 0-16,-1-11 0 0,-4 2 0 0,-3-7 0 16,2-1 0-16,-2-1 0 0,-5 0 0 0,4 0 0 15,-6 8 0-15,2 12 0 0,0 7 0 0,-3 3 0 16,5 12 0-16,0 3 0 0,1 5 0 0,-2 7 0 16,-2 10 0-16,0 9 0 0,1 6 0 0,3 18 0 15,9 6 0-15,1 1 0 0,5 0 0 0,4 4 0 16,4-3 0-16,0 0 0 0,2-3 0 0,0 0 0 15,4-6 0-15,-1-1 0 0,-2-14 0 0,-1 0 0 16,4-5 0-16,-1-1 0 0,1-6 0 0,-5-5 0 16,2-2 0-16,1-4 0 0,-4-3 0 0,1-2 0 15,3-4 0-15,1-1 0 0,1-4 0 0,-4 0 0 16,3-3 0-16,-4 0 0 0,-1-3 0 0,2-3 0 0,-2-6 0 16,4 0 0-16,-3 1 0 0,-4 3 0 15,-2 0 0-15,-1 0 0 0,1 4 0 0,-2 4 0 16,-1 2 0-16,-1 4 0 0,-1 0 0 0,-1 4 0 15,-2 0 0-15,8 9 0 0,-5-1 0 0,4 4 0 0,-3 4 0 16,1 1 0-16,2 3 0 0,-1-2 0 16,2 1 0-16,-1-1 0 0,1-3 0 0,1 0 0 15,-3-4 0-15,-1-2 0 0,3-1 0 0,-4-2 0 16,4-2 0-16,-1-1 0 0,0-3 0 0,-1-1 0 0,3-1 0 16,1-2 0-16,-1-2 0 0,0-2 0 0,1-1 0 15,-2-2 0-15,2-4 0 0,4 1 0 0,-3-2 0 16,0-1 0-16,2 1 0 0,-3 0 0 15,0 5 0-15,-1 3 0 0,-2-1 0 0,-1 5 0 0,-1 1 0 16,0 2 0-16,-5 1 0 0,10 7 0 0,-6 1 0 16,0 2 0-16,0 5 0 0,1 1 0 0,-1 3 0 15,2 0 0-15,-2-1 0 0,4-1 0 0,-2-3 0 16,-2-1 0-16,6-3 0 0,-3-2 0 0,0 1 0 16,4-4 0-16,-1-3 0 0,0-2 0 0,0-4 0 15,3 3 0-15,4-7 0 0,-7 1 0 0,3-4 0 16,-1-1 0-16,-1-5 0 0,-1 0 0 0,-4-2 0 15,7-7-234-15,-7-3-1093 0,-2 0-1436 0,4-1 635 16</inkml:trace>
  <inkml:trace contextRef="#ctx0" brushRef="#br0" timeOffset="90098.62">14920 14648 200 0,'-4'2'409'0,"3"0"-5"16,1-2-4-16,-5 2 5 0,5-2 9 0,0 0-2 15,0 0-16-15,0 0-15 0,-8-6-12 0,8 2-15 16,-1-1-11-16,2-5-20 0,-1-1-14 0,4-1-20 16,0-5-15-16,-3 1-7 0,3-2-23 0,-3 0-17 15,7-5-19-15,-3-2-15 0,0-1-15 0,-1 1-20 16,0 0-13-16,0-4-19 0,-3-1-9 0,2 0-18 15,-2-3 0-15,-1-1-19 0,-4-1-8 0,0 1 1 16,3 1-13-16,-8 1-2 0,1 9-8 0,-1 5-5 16,0 4-35-16,3 4-10 0,-2 8 0 0,-4 5 0 15,-1 9 0-15,-5 9 0 0,4 10 0 0,-4 15 0 16,4 2 0-16,4 3 0 0,2 3 0 0,7-2 0 16,2 6 0-16,5 0 0 0,6-5 0 0,-1-1 0 15,5-4 0-15,3-2 0 0,6-5 0 0,-3-12 0 16,1-2 0-16,7-2 0 0,-1-6 0 0,2-3 0 15,1-4 0-15,3-6 0 0,-3-4 0 0,0-5 0 16,0-3 0-16,-4-5 0 0,-5-2 0 0,0-4 0 16,0-2 0-16,-8-4 0 0,-2 1 0 0,-2-4 0 15,-5 2 0-15,-1-3 0 0,0-1 0 0,-5 1 0 16,-5 1 0-16,0-2 0 0,-3 3 0 0,1 11 0 16,0-1 0-16,-1 5 0 0,-2 3 0 0,0 5 0 15,-1 2 0-15,-1 6 0 0,2 2 0 0,-5 3 0 16,3 7 0-16,2 6 0 0,1 3 0 0,4-1 0 15,1 0 0-15,4-3 0 0,0-5 0 0,4 2 0 16,1-2 0-16,3-3 0 0,2-1 0 0,-1-2 0 16,0-4 0-16,1-2 0 0,-4-4 0 0,2-1 0 15,4-3 0-15,-1 0 0 0,-2-4 0 0,-1 1 0 16,2-4 0-16,-4-2 0 0,2 2 0 0,-2-3 0 16,3-3 0-16,-2-3 0 0,-1 3 0 0,-2 0 0 0,-3-2 0 15,3 3 0-15,-3-1 0 0,2 6 0 0,-3 0 0 16,2 3 0-16,1 2 0 0,-2 3 0 15,-1 1 0-15,0 0 0 0,1 18 0 0,2-7 0 16,-2 5 0-16,3 1 0 0,5 0 0 0,0 1 0 0,-4 0 0 16,4 1 0-16,0-3 0 0,4-1 0 0,0-4 0 15,1 0 0-15,-1-3 0 0,-3-3 0 0,2-2 0 16,1-2 0-16,1-2 0 0,-3-3 0 0,0-1 0 16,3-4 0-16,2-1 0 0,-4 2 0 0,1-3 0 15,-3-4 0-15,3 3 0 0,0-3 0 0,-2-1 0 16,0 2 0-16,-2-1 0 0,1 1 0 0,-4 3 0 15,0 2 0-15,-2 1 0 0,0 3 0 0,0 1 0 16,-1 1 0-16,0 2 0 0,-3 1 0 0,7 9 0 16,-3 0 0-16,-2 1 0 0,2 2 0 0,-1 4 0 15,2-1 0-15,2 4 0 0,0-4 0 0,-1 0 0 16,3-1 0-16,-5-5 0 0,3 1 0 0,1-4 0 16,1 0 0-16,-1-4 0 0,-2-2 0 0,3-1 0 15,3 0 0-15,-1-5 0 0,-3 0 0 0,2-2 0 16,0-2 0-16,2-1 0 0,-1-4 0 0,1 1 0 15,-1 0 0-15,0-1 0 0,-1-2 0 0,1 1 0 16,-3-1 0-16,3 4 0 0,-3 3 0 0,-3 2 0 16,2 0 0-16,-4 4 0 0,1 3 0 0,-4 1 0 15,0 0 0-15,5 12 0 0,-1-2 0 0,-4 4 0 16,4 1 0-16,-4 3 0 0,1 2 0 0,5-2 0 0,2 0 0 16,-4 1 0-16,5-4 0 0,0-1 0 15,1-3 0-15,-1-4 0 0,3 1 0 0,-1-3 0 16,1-3 0-16,-1-2 0 0,3-2 0 0,-1-3 0 15,-1-1 0-15,2-6 0 0,-4 3-3 0,1-5-696 0,-3 0-550 16,1-2-1351-16,4-8 598 0</inkml:trace>
  <inkml:trace contextRef="#ctx0" brushRef="#br0" timeOffset="90232.84">16097 14239 4526 0,'-21'-4'286'0,"3"1"-64"0,0 4 20 0,4 0-19 16,1 1-55-16,1 4-48 0,4 2-29 15,1-1-48-15,7 1-54 0,1 0-82 0,7 1-107 16,3 3-118-16,15 1-150 0,0-2-338 0,1 1-872 16,3-2 386-16</inkml:trace>
  <inkml:trace contextRef="#ctx0" brushRef="#br0" timeOffset="90915.43">16354 14677 475 0,'-1'16'523'0,"-2"-4"15"16,1-1 4-16,2-4-23 0,-2 2-19 0,2-2-16 0,2-3-11 15,-1 0-24-15,-1-4-36 0,0 0-36 0,14-9-36 16,-4 2-29-16,-1-3-27 0,3-6-29 0,0-2-28 16,5-4-17-16,-2-3-16 0,1 3-22 15,-2-6-17-15,-4-2-12 0,2 3-13 0,-2-7-15 0,0 1-7 16,-2-3-13-16,1-12-11 0,-4-2-25 0,1-2-60 16,-3 1 0-16,2-5 0 0,-3 3 0 0,0 2 0 15,-2 4 0-15,-3 15 0 0,-1 7 0 0,3 8 0 16,-5 5 0-16,2 9 0 0,-3 2 0 0,-3 5 0 15,0 10 0-15,-8 11 0 0,0 16 0 0,3 9 0 16,-1 3 0-16,5 3 0 0,-1 3 0 0,3 1 0 16,8-3 0-16,1-1 0 0,4 1 0 0,-1-5 0 15,8-2 0-15,3-5 0 0,-1-14 0 0,2-3 0 16,3-2 0-16,0-2 0 0,1-7 0 0,-1-6 0 16,-1-4 0-16,-2-4 0 0,4-2 0 0,-1-3 0 15,-1-3 0-15,-2-2 0 0,3-2 0 0,-4-4 0 16,5-7 0-16,-1 0 0 0,-3-2 0 0,-6 5 0 15,4-8 0-15,-4 8 0 0,0-1 0 0,0 4 0 16,-5 4 0-16,0 2 0 0,0 2 0 0,-1 5 0 16,1 0 0-16,-4 1 0 0,3 11 0 0,-2 2 0 15,0-1 0-15,4 5 0 0,-3 0 0 0,0 0 0 16,1 2 0-16,1-3 0 0,-1 0 0 0,1-3 0 16,2-3 0-16,2-3 0 0,-3 0 0 0,3-5 0 15,1 0 0-15,5-2 0 0,-5-2 0 0,1-3 0 16,4-6 0-16,2 2 0 0,-2-1 0 0,-4-4 0 15,5 0 0-15,1-7 0 0,-5 4 0 0,5-4 0 16,-7 5 0-16,2-2 0 0,-1 1 0 0,-1-2 0 16,-1 5 0-16,-2 3 0 0,-3 2 0 0,-1 5 0 15,0 0 0-15,-2 4 0 0,0 0 0 0,0 0 0 0,-11 21 0 16,4 4 0-16,0 1 0 0,1 8 0 0,-2-1 0 16,1 17 0-16,0-1 0 0,6 0 0 15,1 0 0-15,1-1 0 0,-1-1 0 0,2-13 0 16,0 11 0-16,-1-11 0 0,1 1 0 0,0-6 0 0,-2 2 0 15,-4-1 0-15,2-5 0 0,-2-4 0 0,0-4 0 16,2-4 0-16,-2-3 0 0,-3 0 0 0,0-3 0 16,-2-1 0-16,-3-1 0 0,-7-2 0 15,2-1 0-15,-3-4 0 0,-9 0 0 0,-1-6 0 0,-4 4 0 16,-1-5 0-16,1-4 0 0,-3 2-237 0,2-3-486 16,-1-4-483-16,3 1-1305 0,2-2 577 0</inkml:trace>
  <inkml:trace contextRef="#ctx0" brushRef="#br0" timeOffset="91083.12">16603 14340 4440 0,'-4'-7'364'0,"1"1"-180"0,4-3 17 15,3 0-21-15,2 1-42 0,4 0-39 0,7-2-52 16,2 0-82-16,13-2-69 0,0 1-100 0,5-2-110 15,14 0-129-15,3 1-317 0,-3 2-821 0,-10 7 364 16</inkml:trace>
  <inkml:trace contextRef="#ctx0" brushRef="#br0" timeOffset="91264.95">17599 14535 15 0,'5'17'591'0,"-4"3"33"0,0 4 21 15,-2 3 9-15,-5-3-3 0,2-1-15 0,-2 4-23 16,-2-2-43-16,-1 1-37 0,0 0-54 0,0-1-52 16,-1 1-46-16,-3-3-66 0,-1 2-102 0,0 1-107 15,1-3-135-15,-6-2-176 0,1 3-191 0,-1-1-234 0,-1-4-403 16,-5-1-1117-16,-3-2 494 0</inkml:trace>
  <inkml:trace contextRef="#ctx0" brushRef="#br0" timeOffset="93668.27">3998 15469 202 0,'-4'-12'438'0,"3"-6"-3"16,1-10-20-16,-1 11-8 0,1-1-4 0,-3 2-12 16,3 3-15-16,0-1-18 0,2 4-12 0,-2-1-22 15,-2 4-17-15,4 0-28 0,-2 3-25 0,0 1-23 16,2 1-14-16,-2 2-2 0,0 0 6 0,4 26-9 16,-1 2-6-16,2 2-4 0,1 4-10 0,11 14-19 15,-3 3-6-15,-1 1-17 0,-2 2-9 0,-2-3-21 16,1 0-35-16,-2-1-6 0,0-4-1 0,-7-11-8 15,4-5-4-15,4 1-3 0,-8-2 5 0,3-3 4 0,1-7-2 16,2-2 0-16,-6-1 0 0,1-7-52 16,0-2-18-16,-1-2 0 0,3 0 0 0,-3-4 0 15,-1-1 0-15,0 0 0 0,9-14 0 0,-3 3 0 16,2-4 0-16,2-9 0 0,-1-4 0 0,2-1 0 16,2 0 0-16,0-2 0 0,3 2 0 0,-4-1 0 0,1 2 0 15,1 3 0-15,-1 10 0 0,-3 3 0 0,-1 4 0 16,4 2 0-16,-3 5 0 0,3 4 0 15,0 3 0-15,2 7 0 0,4 5 0 0,-3 2 0 16,1 2 0-16,-2 2 0 0,0-1 0 0,-4 5 0 16,1-3 0-16,-5 2 0 0,0 2 0 0,-2-1 0 15,-4-2 0-15,-1-1 0 0,-1 1 0 0,-7-2 0 16,-2-2 0-16,-1 1 0 0,0-7 0 0,-1 1 0 16,-2-1 0-16,-2-5 0 0,2-2 0 0,-2-2 0 15,-1-2 0-15,3-5 0 0,1 0 0 0,-1-3 0 16,3-2 0-16,-1-1 0 0,-1-2 0 0,3 0 0 15,5-2 0-15,-2 2 0 0,6 1 0 0,1-2 0 0,0 4 0 16,4-1 0-16,0 0 0 0,1 1 0 16,3 1 0-16,6-1 0 0,1 2 0 0,7 0 0 15,6-1 0-15,1 1 0 0,-1 1 0 0,4-3 0 16,3 1 0-16,-2-5 0 0,-1 1 0 0,4 0 0 16,-3-5 0-16,-1 1 0 0,4-3 0 0,-3-1 0 0,-1-1 0 15,0-1 0-15,-5-2 0 0,0 1 0 16,-3-1 0-16,-4-2 0 0,-2-1 0 0,-2-3 0 15,-5 4 0-15,-1-5 0 0,-6 1 0 0,-3 1 0 16,-3 1 0-16,-6-2 0 0,2 8 0 0,-4 3 0 16,1 7 0-16,-7-2 0 0,5 7 0 0,-4 1 0 15,3 5 0-15,-6 9 0 0,4 2 0 0,-5 9 0 16,6 3 0-16,3 6 0 0,1-2 0 0,3 4 0 16,3 1 0-16,6 1 0 0,2-2 0 0,4-2 0 15,6-2 0-15,3-1 0 0,5-5 0 0,4-1 0 16,0-6 0-16,1-4 0 0,1-3 0 0,2-3 0 15,-2-3 0-15,2-2 0 0,-2-6 0 0,-1-2 0 16,0-4 0-16,-2-1 0 0,-4-5 0 0,-2-2 0 16,-2 0 0-16,0-3 0 0,-5-5 0 0,1 2 0 15,-7-1 0-15,0-4 0 0,-3 2 0 0,-3-5 0 16,-2 1 0-16,-3-1 0 0,-3-1 0 0,-3 4 0 16,0 3 0-16,2 3 0 0,1 9 0 0,-1 3 0 15,-1 5 0-15,0 4 0 0,0 3 0 0,-1 5 0 16,1 7 0-16,-3 10 0 0,2 5 0 0,4 4 0 15,2 3 0-15,0 10 0 0,4-10 0 0,4 12 0 16,1-12 0-16,8-3 0 0,1 13 0 0,0-16 0 16,4-4 0-16,5-3 0 0,-1 0 0 0,1-8 0 15,-5-4 0-15,3-2 0 0,-4-5 0 0,2-2 0 16,-5-2 0-16,4-4 0 0,-1-6 0 0,-3 0 0 16,-4-3 0-16,4-1 0 0,-3-8 0 0,0 0 0 15,-5-5 0-15,0-2 0 0,1-1 0 0,-6-2 0 16,-1-1 0-16,-1-15 0 0,0-2 0 0,-3 1 0 15,-1 1 0-15,-3 2 0 0,0-2 0 0,2 17 0 16,2 4 0-16,-2 9 0 0,-3 5 0 0,4 4 0 16,-3 8 0-16,3 2 0 0,-4 7 0 0,0 9 0 15,1 10 0-15,3 5 0 0,0 3 0 0,0 13 0 16,5 3 0-16,5 0 0 0,0-4 0 0,3 2 0 16,1-13 0-16,2-1 0 0,6 9 0 0,2-12 0 15,-1-1 0-15,4-3 0 0,2-6 0 0,3-3 0 16,0-2 0-16,-3-4 0 0,4-5 0 0,-1-2 0 15,-4-4 0-15,-1-2 0 0,-2-4 0 0,-1-1 0 16,-2-2 0-16,-4 1 0 0,-2-4 0 0,3-3 0 16,-5 1 0-16,-1-3 0 0,-3 0 0 0,-5-3 0 15,5-2 0-15,-5-4 0 0,-4 6 0 0,3 1 0 16,-4-2 0-16,-3 5 0 0,3 4 0 0,-3 4 0 16,-3 2 0-16,1 2 0 0,-1 6 0 0,1 2 0 15,0 5 0-15,1 3 0 0,-2 2 0 0,-1 9 0 16,3 0 0-16,4-5 0 0,0 8 0 0,5-6 0 0,2-2 0 15,2 0 0-15,12 1 0 0,-6-4 0 16,4-4 0-16,0-4 0 0,5-1 0 0,-1-7 0 16,1 1 0-16,4-2 0 0,-5-5 0 0,4 0 0 15,-2-1 0-15,-2-2 0 0,-1-1 0 0,-3-1 0 16,0-2 0-16,-3 0 0 0,0-2 0 0,-3-2 0 0,0-1 0 16,-1 0 0-16,-1 3 0 0,-2-1 0 0,0 4 0 15,-2 3 0-15,-1-1 0 0,2 4 0 16,-3 3 0-16,1 0 0 0,-1 3 0 0,0 0 0 15,8 13 0-15,-7-2 0 0,3 1 0 0,-3 5 0 16,2 1 0-16,3 0 0 0,-1 1 0 0,3-1 0 0,1 0 0 16,1-2 0-16,-1-3 0 0,4 0 0 15,-3-4 0-15,0-4 0 0,3-1 0 0,0-3 0 16,0-3 0-16,-1 1 0 0,1-3 0 0,-2 1 0 16,-1-3 0-16,-3-1 0 0,-3 3-535 0,1-6-151 15,-5 4-476-15,-1-3-1258 0,-3-2 556 0</inkml:trace>
  <inkml:trace contextRef="#ctx0" brushRef="#br0" timeOffset="94032.46">5201 15700 3052 0,'-9'0'357'0,"-4"0"-20"0,4-2 50 0,4 2-4 16,0-1-20-16,5 1-47 0,-9-2-33 0,9 2-18 15,2-7 2-15,1 2 10 0,5 2 12 0,1-1-6 16,0-5-8-16,2 4-10 0,6-1-6 0,1-2-20 16,1 3-19-16,1-4-146 0,10 2-74 0,-2 0 0 15,3 0 0-15,-1 0 0 0,2-2 0 0,5 3 0 16,-1-1 0-16,-1 0 0 0,4 1 0 0,-3-1 0 15,-3-2 0-15,2 4 0 0,-2-5 0 0,-2 3 0 16,-5 3 0-16,-4 2 0 0,-5-3 0 0,-6 0 0 16,2 3 0-16,-4-1 0 0,1 2 0 0,-2 0 0 15,-3 0 0-15,-5 1 0 0,9-4 0 0,-9 4 0 16,10-3 0-16,-10 3 0 0,7-1 0 0,-2 0-279 16,-5 1-324-16,0 0-616 0,18 1-1319 0,-18-1 584 15</inkml:trace>
  <inkml:trace contextRef="#ctx0" brushRef="#br0" timeOffset="95132.74">6912 15960 437 0,'-1'5'490'0,"-3"-1"2"0,4 0 0 16,0 2 0-16,-1-4-5 0,1 2-10 0,0-4-1 16,0 0-13-16,0 0-22 0,0 0-30 0,0 0-25 15,18-12-31-15,-12 1-35 0,7-2-29 0,0-2-26 16,2-5-26-16,0-1-23 0,-2-3-22 0,0-2-20 15,-2-1-15-15,-3-1-10 0,0 2-19 0,-3 0-13 16,-4-1-79-16,-1-2-38 0,0 1 0 0,-3 1 0 16,0 0 0-16,-4 1 0 0,1 0 0 0,-2-1 0 15,1 3 0-15,0 6 0 0,3 6 0 0,-2 3 0 16,2-1 0-16,0 5 0 0,2 5 0 0,2 0 0 16,0 0 0-16,-2 21 0 0,5-3 0 0,1 12 0 15,4 2 0-15,2 13 0 0,1 0 0 0,1 3 0 16,-1 3 0-16,-3-17 0 0,6 13 0 0,-4-12 0 15,-1-2 0-15,4-1 0 0,1-2 0 0,0-4 0 16,4 0 0-16,-1-5 0 0,-3-7 0 16,0-4 0-16,-2-4 0 0,0-1 0 0,2-5 0 0,-2-2 0 15,-1-5 0-15,3-1 0 0,-4-6 0 0,2-2 0 16,-3-3 0-16,-2-5 0 0,1-2 0 0,-4-4 0 16,1-2 0-16,-5 1 0 0,0-6 0 0,0 1 0 15,-5-12 0-15,2-3 0 0,0 5 0 0,-3-1 0 16,3 14 0-16,-3 2 0 0,3 6 0 15,-1 8 0-15,1 5 0 0,2 6 0 0,-3 4 0 0,4 2 0 16,-5 12 0-16,3 5 0 0,-1 9 0 0,4 5 0 16,1 13 0-16,1 3 0 0,1 5 0 0,0-3 0 15,0-2 0-15,3-2 0 0,5 3 0 0,-7-17 0 16,7-1 0-16,-5-5 0 0,5 0 0 0,-7-7 0 16,6-3 0-16,0-1 0 0,-5-4 0 0,4-3 0 15,-1-3 0-15,-2-2 0 0,0-3 0 0,2-3 0 16,-1 0 0-16,1-4 0 0,1-2 0 0,-1-3 0 15,-1-3 0-15,1-1 0 0,-1-9 0 0,-2 8 0 16,3-7 0-16,-4 8 0 0,-1 0 0 0,1 7 0 16,-3-2 0-16,-2 6 0 0,4-1 0 0,-3 4 0 15,-1 3 0-15,0 0 0 0,9 15 0 0,-5-4 0 16,0 0 0-16,4 7 0 0,2 0 0 0,4 3 0 16,4 1 0-16,1 0 0 0,1-2 0 0,5-4 0 15,2-3 0-15,-1-2 0 0,2-3 0 0,0-6 0 16,2-2 0-16,-2-2 0 0,-7-1 0 0,-1-4 0 15,2-2 0-15,1-4 0 0,-7 2 0 0,-3-4 0 16,1 1 0-16,-4-4 0 0,-2 2 0 0,-3-3 0 16,0-7 0-16,-4 0 0 0,-2 2 0 0,1-4 0 15,-5-1 0-15,0 2 0 0,-4 3 0 0,1 8 0 16,-4 0 0-16,3 8 0 0,-2 3 0 0,0 4 0 16,1 3 0-16,-1 7 0 0,-1 6 0 0,2 1 0 15,-2 10 0-15,6 1 0 0,2 4 0 0,6 0 0 16,5-3 0-16,3 2 0 0,4-4 0 0,7 2 0 15,-1-5 0-15,3-4 0 0,6 2 0 0,1-7 0 16,-3-2 0-16,2-4 0 0,-7-4 0 0,-1-5 0 16,0-2 0-16,-2 0 0 0,-2-6-378 0,-1 1-97 15,-8 1-69-15,-3-4-88 0,-4-1-395 0,-4 1-1114 16,-3-4 493-16</inkml:trace>
  <inkml:trace contextRef="#ctx0" brushRef="#br0" timeOffset="95315.74">6850 15608 5316 0,'-37'4'219'0,"3"0"-25"0,13 0 37 0,3 0-5 15,5-2-17-15,8-1-11 0,4 2-39 0,1-3-24 16,0 0-14-16,45-6-11 0,-10 2-14 0,19-5-10 16,3-2-12-16,11 1-38 0,23-9-61 15,-29 8-107-15,28-9-159 0,-34 7-196 0,35-9-593 0,-31 8-1169 16,1-1 518-16</inkml:trace>
  <inkml:trace contextRef="#ctx0" brushRef="#br0" timeOffset="97182.81">9135 15551 449 0,'-3'-11'522'0,"3"-2"-14"0,-2-1-22 0,2-1-16 16,-3 3-9-16,3 0-14 0,0 1-14 0,0 3-14 16,0-2-22-16,0 4-28 0,-1 3-23 15,1 3-29-15,0 0-14 0,-14 10-6 0,6 5-17 0,-6 8-15 16,0 5-18-16,1 6-13 0,-1 11-16 0,0 1-22 16,8-10-16-16,-1 10-21 0,3-11-15 0,0-2-100 15,10-2-44-15,-3 1 0 0,7-3 0 0,0-4 0 16,1-7 0-16,-3-5 0 0,6 0 0 15,0-5 0-15,1-2 0 0,5-2 0 0,-1-5 0 0,2-2 0 16,-4-5 0-16,3-2 0 0,3-4 0 0,-3-4 0 16,0-1 0-16,-5-3 0 0,2-1 0 0,-3 2 0 15,-1-5 0-15,-7 7 0 0,1 1 0 0,-2 0 0 16,-1 3 0-16,-2 4 0 0,2 1 0 0,-3 4 0 16,-1 4 0-16,0 2 0 0,0 0 0 0,4 11 0 15,-4 1 0-15,3 3 0 0,2 1 0 0,0 3 0 16,4 4 0-16,-2-4 0 0,5 5 0 0,4-2 0 15,-3-6 0-15,3-2 0 0,-2-2 0 0,2-1 0 16,1-3 0-16,1-2 0 0,-8-2 0 0,3-3 0 16,1-2 0-16,-1-2 0 0,-4-1 0 0,-3-3 0 15,0-1 0-15,1-3 0 0,-5-1 0 0,0-1 0 16,-2-4 0-16,-5-1 0 0,-1-3 0 0,-4-4 0 16,-5-1 0-16,-2 1 0 0,-2-1 0 0,0 0 0 15,-2 1 0-15,0 6 0 0,-2 3 0 0,5 7 0 16,0 2 0-16,5 5 0 0,-1 3 0 0,3 4 0 15,-3 5 0-15,1 4 0 0,1 8 0 0,5 3 0 16,4-1 0-16,6 1 0 0,3-1 0 0,4 0 0 16,2-1 0-16,2-7 0 0,5 1 0 0,-1-6 0 15,5 3 0-15,4-4 0 0,-7-6 0 0,7-4 0 16,-7 0 0-16,10-4 0 0,-11-3 0 0,7-3 0 16,-7-1 0-16,4-6 0 0,-3 1 0 0,-1-2 0 15,-6 2 0-15,5-5 0 0,-9 3 0 0,1-4 0 16,0-1 0-16,-2 4 0 0,-4 1 0 0,1 3 0 15,0 4 0-15,-4 1 0 0,2 3 0 0,-2 1 0 16,-1 4 0-16,0 2 0 0,0 0 0 0,0 0 0 16,0 20 0-16,3-4 0 0,-2 3 0 0,4 6 0 15,-1 1 0-15,4 0 0 0,3-1 0 0,-1-1 0 16,2-2 0-16,-1-6 0 0,1 0 0 0,1-2 0 16,-1-4 0-16,1 0 0 0,5-3 0 0,-8-4 0 15,3 1 0-15,0-4 0 0,1 0 0 0,-4-4 0 16,3-1 0-16,5-4 0 0,-5 0 0 0,2-4 0 15,-2-1 0-15,2-1 0 0,-3-1 0 0,2-7 0 16,-4 5 0-16,0-7 0 0,0 2 0 0,-2 5 0 16,0-1 0-16,-2 8 0 0,-2 0 0 0,0 1 0 15,-2 5 0-15,-1 1 0 0,2-1 0 0,-3 5 0 16,0 0 0-16,0 0 0 0,-3 21 0 0,3-8 0 16,0 2 0-16,3 2 0 0,-3 1 0 0,1-1 0 15,5 0 0-15,0 0 0 0,-1-3 0 0,4 1 0 16,-4-5 0-16,4-3 0 0,0 2 0 0,4-6 0 15,-3 0 0-15,3-1 0 0,0-3 0 0,-2-3 0 16,3 1 0-16,-2-5 0 0,2-1 0 0,0-5 0 16,0 0 0-16,-1-1 0 0,-2-1 0 0,-1 0 0 15,0-7 0-15,-2 6 0 0,1-1 0 0,0 2 0 16,-4 2 0-16,0 3 0 0,-1 3 0 0,0 2 0 16,-3 1 0-16,3 3 0 0,-4 2 0 0,0 0 0 15,5 10 0-15,-1 1 0 0,1 1 0 0,-1 4 0 16,1 0 0-16,5 5 0 0,1-4 0 0,1 4 0 15,5 0 0-15,-4-7 0 0,2 1 0 0,-1-5 0 16,3 1 0-16,-2-3 0 0,-1-1 0 0,0-6 0 16,0 1 0-16,-1-3 0 0,1 0 0 0,-4-3 0 15,3-3 0-15,0 1 0 0,0-6 0 0,-2 1 0 16,2-1 0-16,-2-1 0 0,0-2 0 0,-5 1 0 16,2 0 0-16,-1 0 0 0,0 3 0 0,-2 0 0 0,-1 4 0 15,-2-2 0-15,1 4 0 0,-2 2 0 16,2 0 0-16,-3 3 0 0,0 0 0 0,0 0 0 15,0 17 0-15,0-7 0 0,2 3 0 0,2 3 0 16,2-2 0-16,-2 1 0 0,5 1 0 0,0-1 0 16,0-1 0-16,-3-5 0 0,3 1 0 0,3-3 0 15,1 0 0-15,-3-1 0 0,4-4 0 0,-4-1 0 16,3-2 0-16,1-1 0 0,-2-6 0 0,-1 3 0 16,1-3 0-16,-1-3 0 0,-1 1 0 0,0-3 0 15,2 0 0-15,-2-1 0 0,-1 1 0 0,-2-2 0 16,-1 4 0-16,0-1 0 0,-2 1 0 0,1 3 0 15,-1 1 0-15,0 2 0 0,-3 2 0 0,2-3 0 16,-3 6 0-16,0 0 0 0,0 0 0 0,5 13 0 16,-4-2 0-16,4-1 0 0,-2 6 0 0,2 0 0 15,0-1 0-15,0-3 0 0,7 1 0 0,-6-2 0 16,2-3 0-16,1 1 0 0,2-2 0 0,-2-1 0 0,3-3 0 16,2-1 0-16,-3-4 0 0,3 0 0 15,2-4 0-15,0 0 0 0,0-2 0 0,0-3 0 16,-2 1 0-16,4-2 0 0,-4 1 0 0,3-3 0 15,-4 2 0-15,1 0 0 0,-4 0 0 0,-2 4 0 16,2-3 0-16,-3 5 0 0,-1 1 0 0,-1-1 0 16,-1 3 0-16,1 0 0 0,0 3 0 0,-5 0 0 15,9 5 0-15,-7 2 0 0,2 2 0 0,1 1 0 16,3 1 0-16,-2 1 0 0,-3-1 0 0,3 0 0 16,1 1 0-16,-1-1 0 0,1-4 0 0,1 1 0 15,0-1 0-15,-2 0 0 0,3-4 0 0,0-1 0 0,3-2 0 16,-1 0 0-16,2-2 0 0,0-3 0 15,2-1 0-15,2-3 0 0,-3 0 0 0,1 0 0 16,0-2 0-16,3-1 0 0,-4 1 0 0,4-2 0 16,-1 1 0-16,-2-4 0 0,1 3 0 0,0-2 0 15,-3 5 0-15,-4 1 0 0,2 2 0 0,-3 1 0 0,-1 2 0 16,-4 3 0-16,4 1 0 0,-7 0 0 0,3 8 0 16,0-1 0-16,-2 3 0 0,2 5 0 15,-1 0 0-15,1 1 0 0,0 2 0 0,2-2 0 16,1 0 0-16,-1-1 0 0,-1-4 0 0,1 0 0 15,2-1 0-15,-1-1 0 0,4-1 0 0,-1-3 0 0,0 1 0 16,1-4 0-16,0 1 0 0,2-3 0 16,-2-1 0-16,3-3 0 0,0-1 0 0,-3 0 0 15,3 1 0-15,2-5 0 0,1-2 0 0,-1 1 0 16,-1-2 0-16,1 0 0 0,-2 0 0 0,2 1 0 16,-6 1 0-16,-1 1 0 0,-2 2 0 0,3-2 0 0,-1 3-91 15,-6-1-415-15,1 2-129 0,2-1-526 0,-5 0-1256 16,4 1 557-16</inkml:trace>
  <inkml:trace contextRef="#ctx0" brushRef="#br0" timeOffset="97349.61">11898 15282 4037 0,'-40'-34'407'0,"12"11"-45"0,3 2 29 15,1 3-29-15,9 6-48 0,1 0-47 0,3 6-70 16,3 0-50-16,3 1-25 0,0 1-16 0,5 3-37 15,0 1-80-15,0 0-107 0,0 0-140 0,0 0-166 0,0 0-571 16,6 13-1079-16,-6-13 478 0</inkml:trace>
  <inkml:trace contextRef="#ctx0" brushRef="#br0" timeOffset="98198.73">12305 15722 108 0,'-10'6'487'0,"-1"-2"2"16,2 1-11-16,1-3-13 0,2 2-4 15,2-1 2-15,-1 0 1 0,2-2 5 0,3-1 4 16,0 0-26-16,-10-4-26 0,9-1-28 0,2-2-27 16,0-4-28-16,4 0-29 0,0-7-31 0,2-8-26 0,3 2-22 15,0-1-22-15,4-3-20 0,0-3-17 0,-1 1-18 16,1 0-73-16,3-1-80 0,-3 1 0 15,1-2 0-15,-2 1 0 0,1 0 0 0,-4-2 0 16,-1 1 0-16,-1 2 0 0,-3-1 0 0,-5 4 0 16,-1 7 0-16,-1 4 0 0,1 6 0 0,-3 4 0 0,-2 4 0 15,6 2 0-15,-15 13 0 0,2 5 0 0,3 10 0 16,-6 16 0-16,1 8 0 0,6 2 0 0,1 2 0 16,2 2 0-16,6-2 0 0,6 2 0 15,2-3 0-15,6-5 0 0,5-4 0 0,-2-14 0 0,2-4 0 16,3-3 0-16,-2-6 0 0,3-1 0 0,4-5 0 15,-7-8 0-15,1-3 0 0,2-4 0 0,3-5 0 16,-7-1 0-16,-1-3 0 0,1-9 0 0,-3 1 0 16,-2-1 0-16,-2-4 0 0,-3 1 0 0,1-2 0 15,-5-1 0-15,-1 2 0 0,-4-2 0 16,-3 2 0-16,3 9 0 0,-1 4 0 0,-3 0 0 16,2 5 0-16,-1 4 0 0,3 2 0 0,0 0 0 0,-12 11 0 15,9 1 0-15,-1 5 0 0,0 2 0 0,3 5 0 16,1 2 0-16,3-7 0 0,2 1 0 15,0-1 0-15,4-3 0 0,2-2 0 0,-2-1 0 16,1-4 0-16,-1-1 0 0,3-4 0 0,-1-2 0 16,2-2 0-16,0-3 0 0,-3-1 0 0,3-3 0 0,-3-1 0 15,2-5 0-15,-1-2 0 0,1 1 0 0,-3-3 0 16,1-5 0-16,-1 5 0 0,0-9 0 0,-2 2 0 16,-1 5 0-16,-3 0 0 0,2 3 0 15,-1-2 0-15,-4 9 0 0,1-1 0 0,-2 4 0 16,1 2 0-16,0 4 0 0,0 0 0 0,0 0 0 0,-10 21 0 15,8-2 0-15,0 9 0 0,2 5 0 0,-2 13 0 16,4 2 0-16,1 0 0 0,4 1 0 0,-3 2 0 16,6-1 0-16,3-1 0 0,0 1 0 15,1-5 0-15,0-10 0 0,-2-3 0 0,-2 1 0 16,4-6 0-16,-5-1 0 0,-4-8 0 0,0-1 0 16,-2-2 0-16,-5-4 0 0,-1-5 0 0,-2 0 0 0,-6 1 0 15,-8-6 0-15,2-2 0 0,-3-2-572 0,-7-7-114 16,-5-1-470-16,-1-5-1252 0,0-2 554 15</inkml:trace>
  <inkml:trace contextRef="#ctx0" brushRef="#br0" timeOffset="98366.43">12359 15483 4603 0,'-5'-10'352'0,"1"-2"-98"0,0 2 30 0,3-1 4 15,5 4-19-15,1-1-43 0,4-2-55 16,10 0-32-16,8-4-18 0,4 1-6 0,-1-3 2 15,20-1-12-15,5 3-26 0,0 2-53 0,-3 0-71 0,2 6-98 16,0-5-131-16,-16 5-154 0,16 1-164 0,-2 2-353 16,-11 2-1023-16,-1-2 452 0</inkml:trace>
  <inkml:trace contextRef="#ctx0" brushRef="#br0" timeOffset="99998.73">13651 15553 407 0,'-5'-7'621'0,"1"-3"-2"0,0 4-28 0,0 2-30 16,3-2-33-16,0 2-35 0,1 4-38 0,0-4-23 16,0 4-19-16,0 0-14 0,9 14-23 15,-5-5-25-15,-2 4-20 0,2 5-25 0,0 0-29 16,2 6-26-16,-2 4-26 0,0-2-22 0,1 2-22 0,-2-4-19 16,2-5-153-16,0 5-9 0,0-7 0 0,0 0 0 15,-1-6 0-15,4 3 0 0,-2-3 0 0,0-4 0 16,1-1 0-16,-2-2 0 0,1-2 0 0,1-2 0 15,0-1 0-15,1-4 0 0,1-2 0 0,-3 1 0 16,6-9 0-16,-4 1 0 0,-2-2 0 0,-1-1 0 16,0-1 0-16,1-1 0 0,2 0 0 0,-4 4 0 15,1 1 0-15,-1 6 0 0,1-2 0 0,-5 4 0 16,4 1 0-16,-2 4 0 0,-2 1 0 0,0 0 0 16,12 16 0-16,-8-3 0 0,1 4 0 0,1 1 0 15,2 1 0-15,0 5 0 0,1 0 0 0,-1-6 0 16,3 0 0-16,-1-1 0 0,1-1 0 0,-2-7 0 15,2 0 0-15,0-2 0 0,1-2 0 0,-2-3 0 16,5-1 0-16,-6-4 0 0,5-1 0 16,-4-2 0-16,2-2 0 0,2-4 0 0,-5-4 0 0,4 0 0 15,-2-7 0-15,2 2 0 0,-2-2 0 0,0-2 0 16,-3 1 0-16,2-2 0 0,-1 0 0 0,0 3 0 16,-4 7 0-16,-3 3 0 0,3 2 0 0,-1 2 0 15,-3 3 0-15,2 4 0 0,-3 2 0 0,0 0 0 16,0 0 0-16,4 21 0 0,-2-4 0 0,1 8 0 15,2 2 0-15,3-1 0 0,1 1 0 0,0-2 0 16,3 0 0-16,1-1 0 0,6-2 0 0,-3-2 0 16,-5-6 0-16,6-6 0 0,-3 3 0 0,0-5 0 15,-2-4 0-15,0 0 0 0,1-2 0 0,-3-2 0 16,2-2 0-16,-5 0 0 0,2-3 0 0,-2 0 0 16,-2-3 0-16,-1 0 0 0,-2-5 0 0,-2 0 0 15,-4-3 0-15,-1-1 0 0,-2 1 0 0,-5-6 0 16,2 1 0-16,-7 0 0 0,1 0 0 0,-4 4 0 15,-1 3 0-15,4 6 0 0,-3 0 0 0,4 2 0 16,1 1 0-16,6 4 0 0,-5-1 0 0,6 1 0 16,3 1 0-16,1 0 0 0,4 2 0 0,-1-3 0 15,1 3 0-15,0 0 0 0,14-5 0 0,0 0 0 16,-4 2 0-16,11-5 0 0,-2 2 0 0,-2 0 0 16,9-1 0-16,-5 1 0 0,-1 1 0 0,0 3 0 15,-4 0 0-15,3 2 0 0,-2 1 0 0,0 2 0 16,-6 2 0-16,3 4 0 0,-1 1 0 0,-4 4 0 15,4 1 0-15,-4 2 0 0,0 1 0 0,2 5 0 16,1-2 0-16,-1 3 0 0,1 0 0 0,-3-7 0 16,2 0 0-16,1-2 0 0,0 1 0 0,2-1 0 15,-1-4 0-15,2-1 0 0,-3-3 0 0,3 3 0 16,-3-7 0-16,-2 1 0 0,3-2 0 0,-3-2 0 16,2-1 0-16,-2-2 0 0,0 0 0 0,0 0 0 15,0-6 0-15,-1 2 0 0,3-5 0 0,-1 0 0 16,-2-1 0-16,0-3 0 0,1 1 0 0,-1-1 0 15,-1 3 0-15,0 1 0 0,-2 4 0 0,-2-1 0 16,1 4 0-16,-1 2 0 0,-1 2 0 0,-3 1 0 16,0 0 0-16,12 7 0 0,-8 4 0 0,0-3 0 15,0 5 0-15,2 2 0 0,-2 0 0 0,2-1 0 16,2 1 0-16,0-4 0 0,1-2 0 0,0 2 0 16,0-3 0-16,0-1 0 0,2 0 0 0,1-5 0 15,-1-1 0-15,2-1 0 0,-2-3 0 0,3-2 0 16,2-2 0-16,0-2 0 0,-7 1 0 0,4-5 0 15,1-2 0-15,-5 0 0 0,0-3 0 0,6-5 0 16,-3-1 0-16,-3-3 0 0,-3 2 0 0,-1-1 0 16,0-2 0-16,-2-2 0 0,1 2 0 0,-8-6 0 15,1-2 0-15,-3 2 0 0,1 4 0 0,0 1 0 16,-3 11 0-16,3 3 0 0,-3 4 0 0,3 3 0 16,1 4 0-16,-2 3 0 0,6 1 0 0,-13 9 0 15,8 7 0-15,-4 12 0 0,4 1 0 0,5 6 0 16,-2 12 0-16,5-1 0 0,0 2 0 0,3-12 0 15,2 9 0-15,5-10 0 0,-2-2 0 0,7-2 0 16,3-2 0-16,0-4 0 0,2-5 0 0,0-3 0 16,2-3 0-16,3-2 0 0,-2-7 0 0,4-3 0 0,-1-1 0 15,1-2 0-15,-3-5 0 0,-1-3 0 16,-1 1 0-16,0-6 0 0,-6 5 0 0,3-4 0 16,1-3 0-16,-1-2 0 0,-9 4 0 0,2-2 0 15,-4 1 0-15,0-2 0 0,-1 1 0 0,-4-1 0 16,-1 2 0-16,-3 4 0 0,-2-1 0 0,0 1 0 15,-3 3 0-15,-3 0 0 0,-6 5 0 0,2-1 0 16,-2 4 0-16,-5 4 0 0,1 2 0 0,-3 2 0 16,5 3 0-16,-4 8 0 0,0 5 0 0,6-3 0 15,1 2 0-15,2 3 0 0,8-2 0 0,-3-5 0 16,4-1 0-16,4-1 0 0,0-1 0 0,3-7 0 0,1 1 0 16,1-4 0-16,-1-1 0 0,6-2 0 0,-4-3 0 15,0-1 0-15,2-4 0 0,-2-2 0 16,4-5 0-16,-2 3 0 0,-2-6 0 0,3-2 0 15,-3-7 0-15,0 0 0 0,-4-1 0 0,1-1 0 16,-3-5 0-16,1 1 0 0,-1-1 0 0,-3-1 0 0,0-2 0 16,-1-2 0-16,3-9 0 0,-3-2 0 15,-4 12 0-15,1 3 0 0,1-2 0 0,-1 9 0 16,1 6 0-16,-1 7 0 0,2 2 0 0,-2 5 0 16,2 3 0-16,1 2 0 0,0 0 0 0,-6 19 0 15,7 8 0-15,0 2 0 0,3 18 0 0,0 0 0 0,1-2 0 16,3 7 0-16,2-1 0 0,-1-5 0 15,4 1 0-15,1-1 0 0,-3-15 0 0,3 0 0 16,-1-3 0-16,1-2 0 0,0-2 0 0,-2-8 0 16,2-3 0-16,-4-4 0 0,6-2-331 0,-3-5-370 0,0 0-493 15,1-4-1292-15,-2-3 571 0</inkml:trace>
  <inkml:trace contextRef="#ctx0" brushRef="#br0" timeOffset="100665.38">16083 15226 419 0,'-5'-13'545'0,"4"5"-13"16,-3 1-35-16,0 3-25 0,4 4-23 15,0 0-4-15,-15 13-6 0,7 2-5 0,4 10-24 0,-1 3-18 16,1 5-22-16,3 3-31 0,-3 10-29 16,4-11-31-16,4 10-25 0,-3-9-25 0,3 0-25 15,-4-2-15-15,3-2-20 0,-1 2-20 0,2-7-13 0,3 0-9 16,-5-8-18-16,2-4-13 0,0-2-6 15,-3-2-12-15,0-4-49 0,-1-1-29 0,0 0 0 16,0-4 0-16,0 0 0 0,0-2 0 0,0 0 0 16,0 0 0-16,3-12 0 0,-6 3 0 0,6-2 0 15,1-7 0-15,0 0 0 0,2-1 0 0,2-2 0 0,0 3 0 16,0 0 0-16,0 3 0 0,2 2 0 0,0-1 0 16,-2 5 0-16,1 2 0 0,6 2 0 15,-4 3 0-15,2 4 0 0,4 0 0 0,2 6 0 16,-3 3 0-16,-1 2 0 0,-1 1 0 0,0 1 0 15,2 4 0-15,-4 5 0 0,-3-6 0 0,-4 0 0 0,-1 0 0 16,-5-1 0-16,-2 0 0 0,2 0 0 0,-4-1 0 16,0-1 0-16,-5-1 0 0,1-6 0 15,0 2 0-15,-4-4 0 0,3 0 0 0,-6 2 0 16,2-3 0-16,4-2 0 0,-6 0 0 0,3-2 0 0,-1 0 0 16,2 1 0-16,2-2 0 0,1 0 0 0,-1 0 0 15,3 0 0-15,7 0 0 0,-7-2 0 0,7 2 0 16,0 0 0-16,0 0 0 0,0 0 0 15,19-4 0-15,-5 3 0 0,3 0 0 0,2-2 0 16,2 0 0-16,10 0 0 0,-4-3 0 0,6 0 0 0,-2 1 0 16,1-5 0-16,-5 3 0 0,3-3 0 0,1 3 0 15,-7-3 0-15,3 2 0 0,-1-4 0 0,-10 1 0 16,1 0 0-16,-1 2 0 0,0-2 0 0,-5-1 0 16,1 0 0-16,-6 1 0 0,1 1 0 15,-4-1 0-15,1 1 0 0,-4-2 0 0,0 0 0 0,-4 5 0 16,-2-2 0-16,0 2 0 0,-5 5 0 0,-1 0 0 15,-1 4 0-15,-5 4 0 0,2 1 0 0,1 5 0 16,1 2 0-16,2 3 0 0,0 7 0 0,3-1 0 16,0 1 0-16,8-3 0 0,1-2 0 0,5 1 0 15,1-2 0-15,4 0 0 0,2-3 0 0,5-4 0 16,-1 0 0-16,3-5 0 0,9 2 0 0,1-6 0 16,-8-2-410-16,1 1-150 0,9-6-105 0,-7-1-428 15,5-1-1184-15,-2 0 524 0</inkml:trace>
  <inkml:trace contextRef="#ctx0" brushRef="#br0" timeOffset="100832.8">17107 15779 563 0,'0'0'625'0,"-8"4"20"16,8-4 31-16,0 0 8 0,-5 0-3 0,5 0-13 16,0 0-10-16,0 0-38 0,0 0-52 15,0 0-58-15,0 0-59 0,0 0-87 0,0 0-98 0,0 0-114 16,-5-6-153-16,5 6-175 0,1-4-207 0,-1 4-259 15,0 0-514-15,0-9-1250 0,0 9 553 0</inkml:trace>
  <inkml:trace contextRef="#ctx0" brushRef="#br0" timeOffset="103182.1">1607 13890 32 0,'-7'-4'214'0,"-5"-2"-16"0,2-3-12 16,-2 4-17-16,0-2-10 0,-5 0-12 0,3-2-2 16,1 4-5-16,0 1 0 0,2-1-12 0,-2 1-4 15,-1-1 0-15,0 2-4 0,-4 0 2 0,-1 0-4 16,1 2-2-16,-1 1-7 0,-3 0-3 0,0 2 4 16,1-2 4-16,0 2-8 0,1-1 5 0,-2 1 3 15,4-2-11-15,-4 4 10 0,3-4 4 0,3 4-1 16,-2-2-12-16,6 0 4 0,-1 2-2 0,2-4-4 15,-2 2-11-15,3-3-2 0,1 2-11 0,4-1-2 16,-3 1-12-16,4 1-3 0,4-2-8 0,-6 3-2 16,6-3-6-16,0 0 2 0,10 5-2 0,-1-4-10 15,4 2 0-15,9-3-4 0,7-3-5 0,4 1-1 16,6 1 4-16,14-4-8 0,5-1-3 0,1-2 3 16,7-1 5-16,26-3 2 0,-2 2 1 0,3 0-3 15,3-2-1-15,2 4 3 0,-1-2 6 0,5 0 2 16,3 0-2-16,5 2 4 0,4-6-5 0,5 5-9 15,1 0 11-15,0 0-1 0,5 0-3 0,-2-3 3 16,6 6 2-16,1-9 1 0,2 7-3 0,-3 0-2 16,2 0-8-16,0 2 1 0,2-1 3 0,0-1-4 15,7 1-2-15,-3 3-3 0,1-6-2 0,-2 3 0 16,3 0 0-16,-4 1 0 0,5 2-5 0,-5-4 1 16,2 2-3-16,-5 3 0 0,4-1-1 0,4-1 4 15,-5-3-6-15,7 3 2 0,-7-1-2 0,0 0 1 16,1 3 0-16,-1-5 4 0,1-1-4 0,2 2-1 15,-2-1-2-15,2 0 0 0,-6-1-2 0,4-1 2 16,-3 0 4-16,0 1-6 0,-3-2 0 0,2-1-3 16,-8 4 5-16,-3-2-5 0,2 1 4 0,-2 2 1 15,1-3-3-15,-2 0 0 0,-6 3 2 0,-3-2-1 16,-2 2-3-16,3-1 5 0,-3-1-3 0,-2-4 0 16,-1 6 0-16,3-4 1 0,-8 3 0 0,2 1-3 15,-6-3 0-15,-1 7 0 0,0-5 2 0,-1 4-2 16,-3 3 1-16,-2-4-6 0,1 2 1 0,-27 2 8 15,27 0-1-15,-29-2-7 0,30 7 4 0,-30-1-3 16,27-5 5-16,-25 5-4 0,28-1 4 0,-28 1 0 16,3 0 0-16,25 2 1 0,-26-3-3 0,-3 2 0 15,4 0-2-15,0-1-2 0,-3-1 4 0,1 2-4 16,0-2 7-16,-2 0-1 0,-2-2 3 0,3 1-5 16,-4-1 2-16,4 0-2 0,-1 1-1 0,-1-2 2 15,2 0-3-15,-3 1 4 0,-2-2-4 0,5 2 5 16,-2-1-1-16,-1 1 1 0,4-2 0 0,3-2-2 15,-3 3-2-15,1-1 4 0,25-2-7 0,-30 0 3 16,5 3 0-16,0-4 1 0,-1 4 0 0,26-3 1 16,-31 1 0-16,3 3 0 0,3-2-1 0,1 1 0 15,0-2-1-15,-2-2 1 0,-1 3 1 0,4-2-1 16,-3 1 2-16,-1-1-1 0,3 2-4 0,-5-2 0 16,1 2 3-16,-3-3 2 0,3 2-6 0,2 0 6 15,-4 0 0-15,2-2-5 0,-1 1 4 0,2 2 1 16,0 1 0-16,3-5 1 0,-2 5-2 0,1 0-1 15,25-1 0-15,-34 2-2 0,5 1 1 0,-2-2 2 16,1-2 0-16,4 3 1 0,-6 1-2 0,1 2 2 16,-4-3-3-16,2-3 0 0,-8 5 1 0,1-2 0 15,-14 1-2-15,0 1 3 0,-1-2-1 0,-2 1 2 16,1-1-3-16,-3 0 5 0,-2-1-5 0,-1 2 2 16,-9-1 0-16,3 0 3 0,5 0-6 0,0 1-1 15,2-1 1-15,-11 0 3 0,10 3-1 0,-1-3-4 16,1 5 1-16,1-4-2 0,2 0 1 0,0 3 1 15,0-1-5-15,0 3 10 0,0-2-2 0,4-3-1 16,2 1 1-16,-2 1-3 0,1-1 3 0,1 2 2 16,2-3-5-16,11 3-1 0,-10-2 4 0,9 3-3 15,-10-3 0-15,11 0 5 0,-16 0-4 0,1 2 2 16,0 1-3-16,-2-2 3 0,0 1-1 0,-1-1 1 16,0 2 2-16,-5 0-3 0,-6 1 3 0,-3-3-4 15,4 1 1-15,-3 0 2 0,-2 2-3 0,2-2 2 16,-3 1 1-16,0 2 0 0,0-1 1 0,-2 2-4 15,4-2 1-15,-5 2 0 0,0 1-2 0,2 0 3 16,0 1 0-16,-3 0-2 0,3-1 2 0,-3 3 0 16,3 1 2-16,-5 1-2 0,2 1 0 0,2 1-3 15,-4-1 2-15,5 9 1 0,-4 0-3 0,-1 0 4 16,3 3-1-16,-6 3-1 0,2 2-1 0,-5 2-1 16,4 0 2-16,-1 15 0 0,-3-2 1 0,1 4 1 15,1-2 3-15,-5 4-4 0,0-2-1 0,-2 3 2 16,1-1-1-16,-1 0 2 0,1 0-4 0,2 0 5 15,-2-2-4-15,2 0 2 0,-1 2-1 0,-1 2 5 16,2-1 7-16,4 0 2 0,-1 0 0 0,-1 1 1 16,3 2-2-16,2-2 1 0,-3-3-5 0,2 4-1 15,-2-4 2-15,3 0 1 0,0 0-1 0,-1-3 7 16,-1 0 2-16,-1-1 13 0,1 1 1 0,-3-2 8 16,5 0 6-16,-5-12-4 0,3 11 2 0,-4-13 0 15,1 1-4-15,0-1-4 0,0-4 0 0,-1-1-6 16,-3-2-1-16,2-6-1 0,-3-2 2 0,0 1-3 15,0-9-2-15,0 2-2 0,0 1 0 0,-3-4-2 16,2 0-3-16,1 0-2 0,0-4-1 0,0 0-1 16,0-2-1-16,0 3 1 0,0-1-6 0,0 1 4 15,0-1-2-15,1 0-8 0,2-1-15 0,-2 0-21 16,3 0-23-16,-4-1-23 0,4 1-24 0,-3-1-27 16,3 0-33-16,0-2-35 0,-4-1-52 0,6 1-48 15,-6-1-46-15,8 0-46 0,-8 0-91 0,3-5-252 16,-3 5-794-16,-3-8 352 0</inkml:trace>
  <inkml:trace contextRef="#ctx0" brushRef="#br0" timeOffset="106832.48">885 13873 87 0,'0'0'159'16,"0"0"-11"-16,0 0 0 0,0-8 8 0,0 8 6 0,0 0-4 15,4-8 6-15,-4 5 4 0,0-1 0 0,0-1-8 16,3-1-14-16,-3 0-2 0,-3 2-5 15,6 0-9-15,-6 0-9 0,3-1-7 0,-1 1-16 16,-3 2-7-16,-1 0-8 0,5 2-9 0,-14 2-1 16,5 4 3-16,-1 0 0 0,-6 5 1 0,-2 7-7 15,4-4 2-15,-1 5-1 0,-4 4 5 0,2 4-2 16,2-3 9-16,0 3 0 0,0 3 5 0,5 2-8 16,0-4 9-16,6 2-8 0,-1 2-1 0,5-4-5 15,4 2-4-15,1-1-2 0,3 1 4 0,-2 0-8 16,3-2-8-16,3 2 2 0,3-2-4 0,0 2-9 15,3-2 8-15,0 5-7 0,2 10-2 0,-2-11 1 16,3 13 9-16,-2-2-4 0,0 0 1 0,-5 2-2 16,-4-9-5-16,4 11 2 0,-1 2-8 0,-4 0-1 15,-1-2-5-15,-1 1 2 0,1-2 4 0,1 2-9 16,-1 0 0-16,-2-2-2 0,-1 1 5 0,3-1 0 16,-1 0-1-16,-1 4 4 0,0-2-6 0,1 0-2 15,-1-1-4-15,8-3-1 0,-5 1-4 0,1 1 4 16,-2-10-6-16,-4-1-3 0,6 8 2 0,-5-7-2 15,0 0 0-15,0 0-3 0,-2-2-4 0,2-1 1 16,0 14-2-16,-2-13-2 0,-2-3 6 16,0 1-7-16,-2-2 2 0,0 2 2 0,1-2-1 15,-3-3-2-15,3 1-2 0,0-4-3 0,0 2 8 0,0-6 2 16,0 1-4-16,0 2-2 0,0-3 3 16,0 4-3-16,0-3 1 0,4 3 1 0,-3 1 1 15,0 1-2-15,-1-6-6 0,5 6 2 0,-2-7 3 16,1 7-1-16,0-6 1 0,1-1 1 0,0 7 2 0,0-8-7 15,0-1 1-15,-1 0-4 0,2 0 1 0,-2 0-1 16,1-2-4-16,-1-2-2 0,1-3-1 16,0 2 2-16,-1-1 2 0,0-3-1 0,-1 3-2 15,2-4 1-15,-1 0-3 0,-2 0 7 0,1 0 0 16,0-3-9-16,-3-4 0 0,4 11-2 0,-3-6-2 16,-1 1-7-16,3 0 1 0,-3 1-4 0,3 0-6 15,-3-7-12-15,-2 14 9 0,5-5-11 0,-3-3-3 16,0 4 4-16,1-3 5 0,-1-7-1 0,1 11 1 15,2-4-3-15,1-1 1 0,1 0 6 0,0-3-7 16,-5-3 13-16,6 6 7 0,-6-6-2 0,11 1 1 16,-11-1 11-16,0 0 5 0,15-5 0 0,-7 2-2 15,-8 3-3-15,14-7 7 0,-4 3-2 0,-2-2 6 16,2-2-9-16,1 2-18 0,1-2 11 16,-2 1-7-16,8-2-5 0,-1 1 4 0,3 1-4 0,-2-1 4 15,0 1-6-15,5 3 8 0,-4-3 6 0,2 1-5 16,-1 3 7-16,8-5-3 0,-1 3 5 15,3 1 2-15,5-1 2 0,-3-1-2 0,5 3 11 0,-1-1-6 16,5-1 4-16,13 0-1 0,-1 1 2 16,5-5-15-16,-1 4 11 0,-1-1 2 0,4-1 4 15,6 0-3-15,-1-1 13 0,28-2 9 0,-30 4-8 16,3-1 1-16,25-3 5 0,-26 3-5 0,25 0 9 16,-28 1-3-16,3 0-6 0,30-4-1 0,-35 5 5 15,7 1 2-15,27-6-2 0,-26 6 4 0,25-3-3 16,-27 3-10-16,28-3 1 0,-30 3 11 0,2 3-6 15,30-3-3-15,-4-2 1 0,-28 2-4 0,34-3 1 16,-6 3-7-16,-24 3 3 0,25 0 0 0,2-1 0 16,-30-2 6-16,27 3-6 0,-25 0 0 0,25 1 11 15,-29-4-3-15,35 1-6 0,-8-2 16 16,-27 2-5-16,30 1 4 0,-30 1-9 0,5 0-4 16,26-1-1-16,-29-1 5 0,2 1-7 0,-2-1 9 15,-4 1 1-15,35-2-4 0,-31 0 1 0,1 1-5 0,0 1 5 16,-2 0 0-16,1-1 0 0,0 2 1 0,-1 0-12 15,-4-1 2-15,-6-1 4 0,2 2 2 0,-1 1-1 16,-3 0-1-16,-2-4 0 0,-10 2-8 16,11 1 9-16,1-2-9 0,-12 3 9 0,2-2-3 15,-5 1 4-15,3 0-6 0,-3 1 3 0,0 0-4 16,-2-1 1-16,-1 2 3 0,-2-1-4 0,0 0 3 16,-9 0-1-16,4 1-3 0,-7-1 2 0,2 0 1 15,0 1 2-15,-3 0-3 0,1 0 7 0,-2 1-4 16,1-1 4-16,3 0 5 0,-4-1-23 0,5-1 22 15,-3 1 5-15,1 0-7 0,7 0-4 0,-1-3 1 16,1 1 4-16,-5 0-5 0,5-2 2 0,7 0 0 16,-5 0 3-16,2-1-4 0,1 3-5 0,-2-1 2 15,1-3-9-15,0 1 9 0,5-1 2 16,-6 3-10-16,3-2 12 0,2 1-12 0,-2-2 10 0,5 0-2 16,-2 3 0-16,0-1 2 0,4-2 0 0,-3 0-8 15,13-2 3-15,-11 3-6 0,12-4-1 0,-13 5 9 16,13-1-4-16,3-3 5 0,1 0 1 15,-2 0-5-15,2 2 7 0,-2 0 0 0,1 0-4 0,1 0-2 16,4-1 0-16,-5 2 3 0,3 0-4 16,-1 0-1-16,2 2 2 0,-4-2-4 0,9 1 4 15,-7-1-4-15,6 2 6 0,1-1-2 0,-3-1 3 16,-2 2-5-16,1 0 0 0,-1 2 3 0,0 0-2 16,3 0-2-16,-3 0-1 0,1-2 10 0,0 0-4 15,0-1 1-15,-2 2 1 0,-2 0-8 0,5 1 4 16,1-1-1-16,-2-2-5 0,2 1 9 0,-7 2-1 15,3-3-8-15,1 2 4 0,-2 0 7 0,-6-1-8 16,3-1 1-16,-2 2 0 0,1-1 4 0,-1 1 0 16,-12-1 0-16,-1 2-5 0,14-2 6 0,-1-1-6 15,-1 1 1-15,2-1 5 0,-14 0-5 0,16 2-1 16,-14-1 0-16,14-1 4 0,-1 1-1 0,-2-2-6 16,-1 1 2-16,-11-1 7 0,12-1-6 0,2 2 6 15,-14 1-3-15,-1-1-4 0,14-2 4 0,-4 2-5 16,-13 0-1-16,14 2 4 0,4 0 1 15,-17-1-1-15,4-3 0 0,-3 1 5 0,0 1-1 16,15-2-4-16,-15-1 1 0,2 4 1 0,12-5-1 16,-15 4-6-16,4-1 8 0,-4 4 0 0,16-6 2 15,-15 5-2-15,0 1 3 0,16-2-7 0,-17-1 0 16,1 3 4-16,1-5-2 0,16 4 2 0,2-3-5 16,-2-1 2-16,-5 1-2 0,-11 3 4 0,14 1 3 15,-2 1-4-15,-11-2-3 0,13-4 2 0,1 4 3 16,0-1-2-16,-4 0 0 0,-10 1-2 0,14-2 3 15,-3 0-4-15,0 2 4 0,1 0 1 0,4-1 8 16,0 2-7-16,1-2-7 0,2 2 1 0,1-2 3 16,-3 0 3-16,3 2-2 0,0 0 1 0,-3-1-3 15,2-1-2-15,-2 3 1 0,-3-1 3 0,-3 0 0 16,3 0-8-16,2 1 8 0,0-1 1 0,-1 0-8 16,2 1 3-16,-5 1 3 0,0-2-2 0,-2-1 5 15,3 1-1-15,-1 2 2 0,-2-1 0 0,-8 0-2 16,10-2-7-16,1 0 5 0,-2 4-8 15,1-2 5-15,-12-2 6 0,15 2-6 0,-17 2 8 0,17-4 1 16,-1 2-3-16,-3 0-2 0,1-4 4 16,-15 4-9-16,3 0 5 0,1-1 1 0,9 1 0 15,-12 1 3-15,2-1-3 0,-2 0-4 0,3 0 5 16,-3 0-5-16,2 0 1 0,-3 0 2 0,0 0-7 16,-2 0 5-16,-2 0 1 0,0-1 3 0,-2 1 2 15,-11 0-10-15,8-2 9 0,-6 2 0 0,6-1 10 16,0 1 3-16,-6-1 2 0,-3 1 5 0,0-2-2 15,2 3 3-15,1-1 1 0,-1-1 5 0,0 2-7 16,-1-1-1-16,2-1 6 0,-3 1-7 0,4 0 4 16,-3 2 0-16,11-3-2 0,-10 3 4 0,8-1-8 15,-1-1 6-15,0 0-1 0,2 3 0 0,0-3-8 16,-2 2 1-16,3-1-1 0,4 3-8 0,-6-1 5 16,3-1-2-16,1-2 2 0,-3 2 0 0,4-1-3 15,-2 3-2-15,-3-1 2 0,2-1-3 0,-3-2 4 16,6 1-4-16,-6 2-1 0,-7-5 3 15,2 4-1-15,-5-2 2 0,0 1 6 0,-5 0-5 16,1-1 0-16,-14 0 4 0,27 0-1 0,-17 0-2 16,-10 0 2-16,23 1 0 0,-13 0-3 0,-10-1 2 15,17 1 6-15,-17-1-7 0,15 0-3 0,-15 0 1 0,13 0-2 16,-13 0-4-16,0 0 6 0,15 3-4 0,-15-3 0 16,0 0 0-16,13 1-1 0,-13-1 1 15,0 0-2-15,0 0-5 0,14 1 5 0,-14-1-1 16,0 0-1-16,13 2 0 0,-13-2 0 0,0 0 1 15,14 2 0-15,-14-2-4 0,0 0 4 0,0 0 2 16,0 0-2-16,18-2-1 0,-18 2-6 0,0 0 14 16,0 0 10-16,14-4 4 0,-14 4 0 0,6-5 5 15,-6 5 1-15,8-6-3 0,-8 6 1 0,9-6-1 16,-3 2-7-16,1 0 1 0,-7 4 0 0,13-8-4 16,-5 4-2-16,1 0-3 0,-9 4 1 0,16-6-3 15,-5 0 1-15,-4 4 0 0,0-1-4 0,-7 3 0 16,15-7-2-16,-7 3 1 0,-8 4 0 15,12-6-1-15,-5 4 0 0,-7 2-1 0,13-7 0 0,-5 2-5 16,1 0 4-16,-3 2-3 0,3-2 0 0,3 1-1 16,-1-1-4-16,-1 1 5 0,2 0-3 0,2 0 1 15,-1 3 3-15,1-1-1 0,-3 0 2 0,3 0-2 16,-1 0-2-16,0 1 1 0,-13 1 0 16,23-3 2-16,-12 2 1 0,1 0-5 0,-12 1 2 15,20-3 1-15,-11 2 0 0,-9 1-3 0,14-2 3 16,-14 2-5-16,17-4 9 0,-17 4-4 0,12-2-1 15,-12 2 2-15,12-4-3 0,-12 4 1 0,8-2-1 16,-8 2 1-16,0 0 0 0,0 0-4 0,13-3 2 16,-13 3 2-16,0 0 0 0,0 0-1 0,0 0 2 15,0 0-3-15,12-1-1 0,-12 1 1 0,0 0 1 16,0 0 1-16,0 0 1 0,0 0-2 0,0 0 3 16,0 0-1-16,0 0 1 0,0 0-2 0,0 0 3 15,0 0-3-15,0 0 1 0,0 0 0 0,0 0 0 16,-25-13 3-16,25 13-3 0,-17-7 2 0,10 2 3 15,-2 0 11-15,0-2 5 0,-1-1-2 0,1 2 3 16,1-4 4-16,-1 1 0 0,0-3-1 0,1-1 2 16,2-1-3-16,-3 0-1 0,5-6-7 0,-1 2-1 15,2-2 2-15,1-8-5 0,-1 3 2 0,6-4-4 16,-2 2 0-16,-1-1-4 0,4 2 5 0,0 7-5 16,0 0 1-16,-3 7-1 0,0 3-4 15,4-3-15-15,-6 5-32 0,1 7-35 0,0 0-49 16,1-9-55-16,-1 9-82 0,0 0-112 0,0 0-133 15,0 0-397-15,0 0-984 0,0 0 436 0</inkml:trace>
  <inkml:trace contextRef="#ctx0" brushRef="#br0" timeOffset="106982.77">17828 15591 421 0,'0'0'432'0,"0"4"-30"0,0-4-44 0,-4 6-35 16,1-1-78-16,-1 3-132 0,-3 1-175 0,-2-1-310 16,-3 4-403-16,1-6 178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0:58:54.273"/>
    </inkml:context>
    <inkml:brush xml:id="br0">
      <inkml:brushProperty name="width" value="0.05292" units="cm"/>
      <inkml:brushProperty name="height" value="0.05292" units="cm"/>
      <inkml:brushProperty name="color" value="#FF0000"/>
    </inkml:brush>
  </inkml:definitions>
  <inkml:trace contextRef="#ctx0" brushRef="#br0">11201 7435 79 0,'-2'-4'318'0,"2"4"-12"0,-2-7-13 16,2 5 0-16,0 2-9 0,-1-7-2 0,1 7-12 15,0-4-8-15,0 4-8 0,0-5-2 0,-4 3-11 16,4 2-14-16,0 0-12 0,0 0-19 0,0 0-16 16,0 0-12-16,0 0 3 0,0 0 0 0,12 15-10 15,-6-4-15-15,-2 0-16 0,5 4-4 0,1 0-17 16,-1 0-11-16,6 6-6 0,-2-4-14 0,10 3-5 0,4 0-4 15,5-4-10-15,-1 2-3 0,1-7-8 16,3-3 6-16,1-2-11 0,3-1-2 0,-1-5-4 16,0-1-4-16,16-6-3 0,-17 3-3 0,0-3 1 15,-2 1-4-15,-1-1-3 0,-1 0-2 0,1-2 4 0,-4 2 6 16,1-2 4-16,-9 3 6 0,-2 2 5 0,-2-3 0 16,0 2 4-16,-9 2-2 0,0 0-4 15,0 2-4-15,-2-1-3 0,0 4-3 0,-1-1 6 16,2 1-10-16,1 2 6 0,-2 1-4 0,2 3 3 0,1-2-1 15,2 5-2-15,-2-1 0 0,3 4-2 0,0-2 0 16,2 0-4-16,1 0-1 0,3-4-5 0,5 4 2 16,-1-2 0-16,3 2-3 0,2-4 0 0,1 0-7 15,-5-2 1-15,7 2 5 0,-3-5-6 0,1-2 3 16,-2 6-4-16,1-4 2 0,-6 0-2 0,6-1-3 16,2-2-2-16,-10 1-6 0,8 0 8 0,-7 1-2 15,-1-1-1-15,-1-1-3 0,-1 2 2 0,1 0 0 16,-2 2 0-16,2 1-3 0,-6 0 0 0,2-1 2 15,-2 2 1-15,5-1 1 0,-6 1-3 0,1 1 3 16,2 2-1-16,-3-3-2 0,0 0 3 0,3 0-2 16,-3-3 2-16,-1 3-15 0,3-4-20 0,-1 0-35 15,-4-1-51-15,5-1-68 0,-4-2-82 0,3 0-116 16,-3-1-147-16,-2-2-387 0,1-2-993 0,1 0 441 16</inkml:trace>
  <inkml:trace contextRef="#ctx0" brushRef="#br0" timeOffset="2115.17">17503 7277 49 0,'0'0'331'0,"-9"0"-2"0,9 0-4 16,-10 0 1-16,10 0-5 0,-9-3 8 15,5 2-2-15,4 1-2 0,-8-1 3 0,8 1-4 0,-5-2-1 16,5 2 1-16,0 0-14 0,0 0-6 0,-7 0-14 16,7 0-15-16,0 0-1 0,0 0-16 0,-5-2-19 15,5 2-8-15,0 0-18 0,0 0-19 0,0 0-10 16,0 0-17-16,0 0-10 0,0 0 4 0,20 1-5 15,-2 0 4-15,2 2-15 0,11-2-8 0,7 2-8 16,2 1-9-16,19 1-6 0,-1 4-102 0,5-5-12 16,4 3 0-16,22 9 0 0,-26-9 0 0,3 2 0 15,26 5 0-15,-32-8 0 0,3 3 0 0,-2-4 0 16,-1 1 0-16,0 3 0 0,-4-4 0 0,-3 2 0 16,-15-1 0-16,2-3 0 0,-6 2 0 0,1-1 0 15,-6-2 0-15,-6 1 0 0,-5-1 0 0,-4-1 0 16,-1-1 0-16,-2 0 0 0,-3 2 0 0,-3-2 0 15,2 0 0-15,-7 0 0 0,10-2 0 0,-6 1 0 16,-4 1 0-16,0 0-3 0,0 0-267 0,6-3-49 16,-6 3-48-16,0 0-47 0,0 0-41 0,0 0-43 15,-13-7-34-15,2 5-358 0,2 1-962 0,-5-2 426 16</inkml:trace>
  <inkml:trace contextRef="#ctx0" brushRef="#br0" timeOffset="2448.8">17747 7406 204 0,'-32'0'350'15,"0"0"10"-15,4-2-4 0,8 1-17 0,6 0 6 16,-3-1-8-16,4 1 1 0,2-1 3 0,4 1-6 0,-3 1-14 16,5-2-16-16,5 2-16 0,-8 0-22 15,8 0-16-15,0 0-4 0,16-4-11 0,3 4-15 16,12-2-21-16,20 2-16 0,7-2-10 0,9 2-28 15,25-1-8-15,5 2-19 0,0 3-10 0,3-2-13 0,-7-1-3 16,3 3-11-16,2 2-11 0,-6-4-4 16,0-1 3-16,-3 1-21 0,-24 1 0 0,1-3-4 0,26 2 0 15,-32-1-13-15,-6 0-1 0,-2 2-3 16,-14-2 0-16,-8-2-4 0,0 2-4 0,-9-1-5 16,-4 0 5-16,-6 0 1 0,1-1 1 0,-7 0-1 0,5 1-8 15,-6-3-17-15,-4 3-17 0,5-3-23 0,-5 3-40 16,3-3-76-16,-3 3-76 0,2-3-89 15,-2 3-97-15,4-5-98 0,4 2-420 0,1 2-1018 16,7-3 451-16</inkml:trace>
  <inkml:trace contextRef="#ctx0" brushRef="#br0" timeOffset="2865.96">20470 7372 368 0,'-11'-2'532'0,"2"-1"8"0,-1-1-25 15,1 1-28-15,0 1-22 0,4 1-27 0,0-2-31 16,1 1-32-16,4 2-33 0,-9 0-24 0,9 0-23 16,0 0-28-16,0 0-13 0,0 0-11 0,0 0-11 15,26 4-32-15,-5-1-22 0,13 5-12 0,3-4-17 16,2 1-11-16,19 1-16 0,3 1-12 0,-1-2-15 15,0 3-8-15,0-4-5 0,2 2-8 0,-5-3-7 16,-1 3-8-16,2-4-6 0,-2 0-5 0,-19 0-7 0,0-2 2 16,0 0-9-16,-3 0 2 0,-6 1-12 15,-8-2 2-15,-1-1 2 0,-5 2 6 0,-1-1 7 16,-2 1 17-16,-3-1 2 0,-1 0 0 0,-1-2-60 0,0 2 0 16,-2-2 0-16,1 1 0 0,-5 2 0 15,5-2 0-15,-5 2 0 0,0 0 0 0,8 0 0 16,-8 0 0-16,3-3 0 0,-3 3 0 0,0 0 0 0,0 0 0 15,0 0-75-15,0 0-73 0,10 4-27 0,-10-4-34 16,0 6-33-16,1-3-28 0,-1-3-36 0,0 0-33 16,0 4-38-16,0-4-37 0,-4 4-50 15,-2-2-398-15,1-1-935 0,-7 2 414 0</inkml:trace>
  <inkml:trace contextRef="#ctx0" brushRef="#br0" timeOffset="3248.79">20698 7495 3238 0,'-34'-3'180'16,"0"2"-72"-16,2 0 15 0,4 0 58 0,5-4 46 16,3 3 6-16,1-2-14 0,1 2-4 0,4-1-4 15,2 1 15-15,3-1-1 0,3 2-3 0,1-1 6 16,1 0-2-16,0-1-2 0,4 3-20 0,0-6-10 16,0 6-20-16,9-6-15 0,0 3-9 0,5 1-16 15,5-4-17-15,3 4-17 0,9-1 1 0,3 0-10 16,3 1-11-16,4 2-20 0,13-4 2 0,-1 3-2 15,1 1-10-15,-4 1-2 0,4-1-10 0,-1-1-2 16,-2 0-11-16,2-1-3 0,-2 1-22 0,-13-2 0 16,-2 1 0-16,-3 1 0 0,2-3 0 0,-3 4 0 15,-5-2 0-15,-8 0 0 0,0 1 0 0,-6-2 0 16,-2 2 0-16,-1-2 0 0,-2 0 0 0,-1 2 0 16,0-1 0-16,-2 0 0 0,-1 1 0 0,0-1 0 15,-4 2 0-15,5-7 0 0,-4 6 0 0,-1 1 0 16,0 0 0-16,4-2 0 0,-4 2 0 0,0 0 0 0,4-1 0 15,-4 1 0-15,0 0 0 0,0 0 0 16,0 0 0-16,6-2 0 0,-6 2 0 0,0 0 0 16,0 0-119-16,0 0-172 0,0 0-72 0,0 0-72 0,0 0-93 15,0 0-107-15,9-2-335 0,-5 1-1052 0,1 0 466 16</inkml:trace>
  <inkml:trace contextRef="#ctx0" brushRef="#br0" timeOffset="3398.86">21677 7440 370 0,'0'0'440'16,"-13"-1"25"-16,8 1-3 0,-3-3-33 15,-2-1-34-15,5 3-37 0,-2 0-36 0,3-1-37 0,4 2-51 16,-7-1-68-16,5-2-101 0,2 3-117 0,0 0-144 16,-11-1-429-16,11 1-675 0,0 0 299 0</inkml:trace>
  <inkml:trace contextRef="#ctx0" brushRef="#br0" timeOffset="13731.96">18842 1066 3064 0,'-1'-16'433'15,"-2"4"-174"-15,2 0 10 0,-3 0 42 0,2 4 13 16,-2-1-32-16,4 4-64 0,0 0-47 0,0 5-32 15,0 0-2-15,0 0 2 0,-11 16-3 0,5 1-5 16,-4 8 0-16,3 3 4 0,-4 2 10 0,2 2 1 16,-5 4 1-16,-1 9-4 0,1-12-12 0,5 0 2 15,-5 13 2-15,4-12-1 0,1-5 4 0,0-1 3 16,0-3 5-16,4-9 2 0,1-6-153 16,0 1-5-16,0 0 0 0,4-5 0 0,0 0 0 15,0-6 0-15,-1 6 0 0,1-6 0 0,0 0 0 0,10-23 0 16,-6 6 0-16,5-2 0 0,5-9 0 15,-5 1 0-15,5-5 0 0,0-1 0 0,3-13 0 16,1 0 0-16,-3 0 0 0,-5 11 0 0,0 3 0 0,-1 3 0 16,0 3 0-16,-5 11 0 0,1 5 0 15,-1 2 0-15,-4 1 0 0,1 6 0 0,-1 1 0 0,0 0 0 16,13 19 0-16,-9-1 0 0,2 6 0 16,2 1 0-16,5 5 0 0,-3 2 0 0,4-1 0 15,-1 1 0-15,2-1 0 0,6 12 0 0,-5-12 0 16,-2-1 0-16,3-1 0 0,-2 0 0 0,-1-1 0 15,-3-7 0-15,4 4 0 0,-4-3 0 0,-3-6 0 16,-3-7 0-16,-1-1 0 0,1-1 0 0,-7-1 0 16,2-6 0-16,-4 6 0 0,-4-6-575 0,8 0-64 15,-27-13-525-15,9 3-1259 0,-5-7 558 0</inkml:trace>
  <inkml:trace contextRef="#ctx0" brushRef="#br0" timeOffset="13883.26">18695 1415 3590 0,'-12'0'377'0,"12"0"-153"0,-14 2-46 0,14-2 18 15,-13 0-4-15,13 0-30 0,0 0 4 0,-4 5 4 16,4-5-12-16,0 0-3 0,28 8-10 0,-10-11-10 16,4 2-9-16,6-5-13 0,4 1-13 15,-2 2-34-15,-2-5-65 0,-1 0-92 0,-10 0-106 16,0-1-160-16,-6-3-579 0,-2 4-1012 0,-6-5 449 16</inkml:trace>
  <inkml:trace contextRef="#ctx0" brushRef="#br0" timeOffset="14449.55">18917 933 2756 0,'-8'-33'222'0,"4"16"-2"16,-2 1 16-16,-3 1 36 0,1-3-27 0,0 3-35 15,-2-1-21-15,-4 0 5 0,2 0-6 0,-3 6 7 16,-1-2-13-16,-1 3 6 0,0 0 10 0,-10-1 0 16,-2 5-2-16,-2 2 12 0,-2 3 4 15,1 3-4-15,-2 2 1 0,-3 4-4 0,1 2 8 16,1 5 1-16,-7 10-9 0,0-1-12 0,14-2-3 0,-8 13-16 16,12-5-103-16,0 8-71 0,6-6 0 15,1 10 0-15,6 2 0 0,4 0 0 0,10-10 0 16,3 14 0-16,6-1 0 0,2 1 0 0,5-5 0 0,-1 6 0 15,5-6 0-15,2 2 0 0,7-1 0 16,-4-3 0-16,3-2 0 0,2-4 0 0,-1 1 0 16,4-3 0-16,-10-9 0 0,12 11 0 0,-1-6 0 15,-7-9 0-15,1 0 0 0,1-3 0 0,5-4 0 16,9 3 0-16,-10-7 0 0,4-3 0 0,-2-2 0 16,0-5 0-16,2-3 0 0,-2 0 0 0,2-7 0 15,9-4 0-15,-12 0 0 0,-4-4 0 0,9-6 0 16,-10 3 0-16,-1-4 0 0,8-9 0 0,0 2 0 15,-18 3 0-15,1-1 0 0,6-11 0 0,-1-2 0 16,-3 0 0-16,-7 10 0 0,1-11 0 0,-9 11 0 16,0-1 0-16,2-13 0 0,-8 10 0 0,-2-9 0 15,0 0 0-15,-5 10 0 0,-4-9 0 0,-1 1 0 16,-3 11 0-16,-3 2 0 0,-6-13 0 0,-7 6 0 16,0 12 0-16,-8-6 0 0,-6 0 0 0,0 7 0 15,-4 3 0-15,-3 3 0 0,0 3 0 0,10 7 0 16,-17-1 0-16,1 5 0 0,15 4 0 0,1 4 0 15,3 3 0-15,-1 6 0 0,5 0-1366 16,1 4-1478-16,8-1 654 0</inkml:trace>
  <inkml:trace contextRef="#ctx0" brushRef="#br0" timeOffset="15748.75">18994 2026 101 0,'-5'-10'528'0,"-1"2"0"16,2-1-24-16,2 4-20 0,-2-1-8 0,0 3-34 15,0-2-32-15,4 5-42 0,-5-2-27 0,5 2 7 16,0 0-3-16,-9 21-3 0,4-3 4 0,1 8-5 16,0 4-8-16,0 4-1 0,-2 17-8 0,5-4-11 15,-3 0-15-15,4 3-17 0,4-1-11 0,-3 1-134 16,4-1-136-16,-1-3 0 0,1 0 0 0,0 0 0 15,-1-11 0-15,0-3 0 0,0-1 0 0,1-1 0 16,0-2 0-16,-1-1 0 0,-2-7 0 0,2-2 0 16,-1 0 0-16,2-1 0 0,-3 1 0 0,-2-7 0 15,2 4 0-15,-2-4 0 0,-4 2-66 0,0 2-689 16,-4 1-474-16,1-5-1330 0,-6 1 588 0</inkml:trace>
  <inkml:trace contextRef="#ctx0" brushRef="#br0" timeOffset="16398.8">18872 3307 37 0,'2'-5'536'0,"2"1"29"0,-4 1 3 0,3-2-15 15,-2 3-3-15,-1 2-26 0,3-4-25 0,-3 4-29 16,0 0-30-16,0 0-29 0,0 0-23 0,0 0-13 15,-7 18-21-15,6-4-13 0,-2 3-16 0,-2 11-19 16,1-1-17-16,-2-1-30 0,2 3-25 0,3-1-67 16,-3 0-167-16,0 1 0 0,0-1 0 0,3-1 0 15,-3-7 0-15,3-2 0 0,-2-2 0 0,3-5 0 16,-2-2 0-16,-2 0 0 0,4-4 0 0,-2 1 0 16,2-3 0-16,0-3 0 0,0 0 0 0,0 0 0 15,-11-11 0-15,7 2 0 0,-1-2 0 0,-4-4 0 16,4-1 0-16,0-3 0 0,1-7 0 0,-2-2 0 15,0-1 0-15,2 0 0 0,1-1 0 0,5 1 0 16,-1-4 0-16,3 6 0 0,3 3 0 0,0 6 0 16,0 1 0-16,5 4 0 0,1-2 0 0,-1 5 0 15,6 1 0-15,1 3 0 0,-2 2 0 0,2 2 0 16,0 4 0-16,-1 2 0 0,-1 2 0 0,-1 2 0 16,-3 1 0-16,1 2 0 0,-5-1 0 0,-5 3 0 15,1 1 0-15,0 4 0 0,-5-2 0 0,0 0 0 16,-6-2 0-16,0 1 0 0,0 1 0 0,1-4 0 15,-1-1 0-15,-4 1 0 0,2-3 0 0,2 0 0 16,0-2 0-16,3-2 0 0,-1 0 0 0,1-1 0 16,1 0 0-16,2-4 0 0,-1 2 0 0,1-2 0 15,0 0 0-15,0 0 0 0,12 1 0 0,0-2 0 16,-3 0 0-16,5 1 0 0,1 0 0 0,2-1 0 16,2 1 0-16,-1 1 0 0,-2 1 0 0,0 1 0 15,-2 1 0-15,-3 0 0 0,1 2 0 0,-1 1 0 16,-2 0 0-16,-1 2 0 0,0 0 0 0,-2 3 0 15,-2-3 0-15,-2 3 0 0,-2 0 0 0,-1 0 0 16,-2 3 0-16,-2-1 0 0,-3 1 0 0,-4 2 0 16,0-3 0-16,0 0 0 0,-4 1 0 0,0-3 0 15,-6 4 0-15,4-5 0 0,0-3 0 0,0-2 0 16,-1-2 0-16,0-3 0 0,2-2 0 0,-2-6-521 16,5-1-136-16,-8-8-513 0,8 2-1266 0,2-1 561 15</inkml:trace>
  <inkml:trace contextRef="#ctx0" brushRef="#br0" timeOffset="16832.14">18917 3075 236 0,'-12'-6'428'0,"-5"-1"18"0,1 4 0 0,-6 2-19 16,0 2-5-16,3 3-7 0,-8 6-9 0,0 3-9 15,2 0 3-15,1 5-7 0,1 0 0 0,-3 6-22 16,3 1-4-16,1 2-16 0,3 5-12 0,-6 9-7 15,4 1-14-15,6-8-17 0,2 1-21 0,2-1-19 16,-1 11-17-16,4-12-26 0,6 2-218 0,-2-2 0 16,5 1 0-16,4 0 0 0,4 1 0 0,4-1 0 15,6-5 0-15,1-3 0 0,5 1 0 0,3-4 0 16,0-3 0-16,4-3 0 0,4-1 0 0,12-1 0 16,-12-2 0-16,0-3 0 0,4-4 0 0,-1-1 0 15,14-1 0-15,-16-3 0 0,1-2 0 0,-1-2 0 16,3 0 0-16,-4-4 0 0,1 0 0 0,-3-3 0 15,-2 0 0-15,0-3 0 0,-1 0 0 0,-3-1 0 16,-3-2 0-16,-3-2 0 0,-1-3 0 0,-2 3 0 16,-4-3 0-16,0-3 0 0,-2-2 0 0,-4 0 0 15,-5-2 0-15,1-2 0 0,-4 0 0 0,-2-5 0 16,-4 1 0-16,-3-11 0 0,-1-2 0 0,-3 1 0 16,1 12 0-16,-1 0 0 0,-6-10 0 0,-6 3 0 15,5 9 0-15,-2 4 0 0,-5 2 0 0,1-1 0 16,-6 4 0-16,-10-4 0 0,-2 3 0 0,-2-2 0 15,9 10 0-15,-11 1 0 0,9 4 0 0,0 0 0 16,3-4-209-16,0 1-1122 0,7-2-1441 0,5 0 637 16</inkml:trace>
  <inkml:trace contextRef="#ctx0" brushRef="#br0" timeOffset="17915.45">19407 1334 210 0,'-4'3'378'16,"4"-3"-3"-16,0 0 2 0,-11-3-6 0,7 6 7 15,4-3 8-15,-9 0 4 0,9 0 0 0,-8 1 5 16,8-1-13-16,-10-1-5 0,6-2-5 0,4 3-14 0,-6-1-1 15,6 1-11-15,-5 4-11 0,5-4-21 16,0 0-20-16,0 0-15 0,0 0-20 0,-9-3-24 0,9 3-8 16,0 0-2-16,0 0-44 0,37-1-181 15,-6-1 0-15,21-3 0 0,4-1 0 0,7-1 0 16,28-9 0-16,-3 6 0 0,-22 1 0 0,26-4 0 16,0 3 0-16,-29 2 0 0,2-2 0 0,0 2 0 15,-3-1 0-15,-5 3 0 0,-7 1 0 0,-8 2 0 16,-6-1 0-16,-5 1 0 0,-3-1 0 0,-10 1 0 15,-6 2 0-15,0-1 0 0,-6 1 0 0,3 2 0 16,-5-2 0-16,4 0 0 0,-8 1 0 0,6 0 0 16,-6 0 0-16,8-2 0 0,-8 2 0 0,6-3 0 15,-2 2 0-15,-4 1 0 0,13-1 0 0,-5 1 0 16,4-3 0-16,1 2 0 0,0 0 0 0,1-1 0 16,5-5 0-16,-6 4 0 0,5-3-435 0,-3-3-858 15,2 1-1401-15,-4-2 620 0</inkml:trace>
  <inkml:trace contextRef="#ctx0" brushRef="#br0" timeOffset="18165.84">20914 992 336 0,'-10'-2'503'0,"10"2"1"0,0 0-22 0,-7 1-32 15,7-1-25-15,-5 4-7 0,2 0-8 0,0 7-13 16,-2 4-7-16,4 3-14 0,-2 7 0 15,0 3-20-15,1 2-18 0,-1 2-26 0,3-1-28 16,-1 3-20-16,0 1-28 0,-3-1-20 0,4 0-20 16,0 11-15-16,0-11-13 0,0 1-16 0,0-4-24 15,-3-2-16-15,3 0-6 0,-1-4-32 0,0-7-73 16,0-2-1-16,1-5-18 0,0-2-74 0,0-1-56 16,-2-3-72-16,2-5-94 0,0 0-95 0,0 0-100 15,0 0-572-15,-15-23-1169 0,11 6 517 0</inkml:trace>
  <inkml:trace contextRef="#ctx0" brushRef="#br0" timeOffset="18448.74">20862 1159 3386 0,'-7'-6'267'0,"1"1"-54"0,1 2 75 0,-3 0 54 16,2 1 5-16,-2-1-35 0,3 1-47 0,0 0-24 16,5 2-18-16,0 0-7 0,-13-3-1 15,13 3 23-15,0 0 6 0,0 0-4 0,15 11-11 16,-7-8-14-16,10 1-20 0,0 5-21 0,2-3-18 0,10 4-10 15,0-3-107-15,2 0-39 0,0 0 0 0,0 2 0 16,-1 0 0-16,-3 0 0 0,0 1 0 0,-11 0 0 16,1 1 0-16,-2 1 0 0,-6 2 0 0,-1 3 0 15,-1 1 0-15,-7-1 0 0,-2 1 0 16,-7-2 0-16,-2 9 0 0,-4-1 0 0,-1 0 0 16,-3-4 0-16,0 0 0 0,-4-1 0 0,3-1 0 15,5-4 0-15,-4-2 0 0,5 0 0 0,-2-1 0 16,7-3 0-16,-1-1 0 0,2 2 0 0,-1-2 0 0,4-5-299 15,4-2-304-15,-9 3-613 0,9-3-1315 16,0 0 582-16</inkml:trace>
  <inkml:trace contextRef="#ctx0" brushRef="#br0" timeOffset="18866.12">20942 827 214 0,'-29'-12'488'0,"-1"5"-19"0,1 0-21 16,0 4-18-16,-5 3-14 0,2 3-13 15,4 2-16-15,-5 5-16 0,5 4-12 0,0 5-21 16,1 6-6-16,5 1-7 0,-5 12-19 0,7 4-8 16,1 5-21-16,2-1-13 0,9 4-1 0,5 3-10 15,1-2 8-15,4-1-4 0,5 3-27 0,4 0-16 0,5-2-18 16,6-4-18-16,1 2-16 0,1-5-110 0,7 0-52 15,0-6 0-15,3-3 0 0,-7-10 0 16,2-1 0-16,16 3 0 0,-13-9 0 0,0-2 0 16,2-5 0-16,2-3 0 0,-3-2 0 0,2-4 0 15,1-3 0-15,1-6 0 0,-1-1 0 0,-1-3 0 16,-2-4 0-16,-1-1 0 0,-1-3 0 0,-3-5 0 16,-2-4 0-16,7-11 0 0,-7-5 0 0,-3-1 0 15,-6-2 0-15,-2-3 0 0,-4-3 0 0,-10 1 0 16,3-1 0-16,-14 3 0 0,6 2 0 0,-5 3 0 15,-2 10 0-15,-7 3 0 0,0 4 0 0,0 3 0 16,-6 3 0-16,-3 5 0 0,-5 4 0 0,0 6 0 16,0 4 0-16,-2 6 0 0,3 0 0 0,-1 9-428 15,1 0-867-15,8 4-1400 0,8-2 619 0</inkml:trace>
  <inkml:trace contextRef="#ctx0" brushRef="#br0" timeOffset="19350.62">21282 1817 8 0,'-2'-7'541'15,"-1"-2"5"-15,-1-1 5 0,0 2-23 0,-2 2-21 16,5 0-11-16,-2 3-26 0,-1-1-46 0,3 3-38 16,1 1-34-16,0 0-14 0,-13 15 8 0,9 1-16 15,-2 10-2-15,1 6 0 0,-3 14-8 0,3 2-10 16,-3-2-14-16,2 6-9 0,4 3-20 0,0 4-35 16,4 0-232-16,0 1 0 0,4-3 0 0,-2 0 0 15,-4-1 0-15,9-3 0 0,-4 0 0 0,3-3 0 16,-2-15 0-16,-2 0 0 0,1-1 0 0,4-3 0 15,-1-1 0-15,2-4 0 0,-3-2 0 0,-1-6 0 16,0 0 0-16,1-2 0 0,-4-4 0 0,0-2 0 16,-2-1 0-16,2-3 0 0,-3 0-59 0,0-6-1297 15,0 0-1468-15,-8 13 650 0</inkml:trace>
  <inkml:trace contextRef="#ctx0" brushRef="#br0" timeOffset="19733.18">21430 3296 124 0,'3'-4'456'0,"-2"0"-13"15,-1 0-11-15,1-2-15 0,-1 1-9 0,0-1-5 16,0 0-7-16,-1 0-10 0,-3-1-11 0,-1 2 2 15,1-1-18-15,-2 1-5 0,-3 1-13 0,-1 1-9 16,0 1-20-16,-2 0-13 0,1 4-17 0,-7 0-9 16,-3 3-17-16,5 4-12 0,-1 4-12 0,-5 5-13 15,-1 4-5-15,0 3-12 0,3 2-147 0,3 2-55 16,6-4 0-16,-3 6 0 0,5-3 0 0,4-1 0 16,5 0 0-16,3-1 0 0,6 1 0 0,2-10 0 15,5 4 0-15,-3-7 0 0,2 0 0 0,2-5 0 16,10 3 0-16,-8-4 0 0,1-3 0 0,1-3 0 15,2-2 0-15,-1-2 0 0,3-3 0 0,-4-1 0 16,0-1 0-16,-4-1 0 0,-2-3 0 0,3-2 0 16,-5-1 0-16,-3-2 0 0,0-3 0 0,-6 2-465 15,-3-2-823-15,1 2-1395 0,-4 0 617 0</inkml:trace>
  <inkml:trace contextRef="#ctx0" brushRef="#br0" timeOffset="20198.77">21421 2972 230 0,'-17'-8'485'0,"-10"4"9"0,5 3-7 0,-9-1-4 15,1 8-6-15,-2 2-11 0,1 3-16 0,-1 2-15 16,0 4-13-16,1 3-11 0,2 4-8 0,1 0-19 15,-4 13-20-15,1 1-19 0,8 1-14 0,-2 3-15 16,8-9-13-16,0 11-18 0,2 2-13 0,7-13-17 16,2 2-162-16,0 12-93 0,2-14 0 0,9 2 0 15,0 1 0-15,4-5 0 0,3 1 0 0,4 0 0 16,3-1 0-16,3-2 0 0,2-3 0 0,3-2 0 16,1-3 0-16,2-3 0 0,3-4 0 0,1-1 0 15,2 0 0-15,-1-8 0 0,2 2 0 0,-3-3 0 16,2-1 0-16,-3-4 0 0,-1-2 0 0,4 0 0 15,-3-1 0-15,-2-3 0 0,0-2 0 0,-2 0 0 16,2-4 0-16,-5 3 0 0,1-2 0 0,-4-6 0 16,-1-3 0-16,-1 1 0 0,-2-1 0 0,-3-2 0 15,1 0 0-15,-6-4 0 0,-3-2 0 0,1 2 0 16,-4-4 0-16,-2-2 0 0,-6 1 0 0,-1 1 0 16,-3 0 0-16,-4-1 0 0,-1 1 0 0,-5 2 0 15,-6 4 0-15,0 2 0 0,-8 2 0 0,-6 5 0 16,-11 0 0-16,-3 5 0 0,-2 1 0 0,-2 7 0 15,4 3-246-15,-2 5-1079 0,-1 0-1434 0,0-2 635 16</inkml:trace>
  <inkml:trace contextRef="#ctx0" brushRef="#br0" timeOffset="20632.23">19848 3787 242 0,'0'0'445'0,"-11"0"-10"0,6-1-13 0,-3 2 2 15,-1-2 8-15,3 2 10 0,-2-1 1 0,3 1-9 16,-2-1 0-16,7 0-12 0,-8-2-15 0,8 2-14 15,-8-1-16-15,8 1-19 0,-8-3-15 0,5 2-18 16,3 1-17-16,-8-4-26 0,5 1-14 0,3 3-19 16,-2-5-20-16,0 0-152 0,2 0-77 0,-1 2 0 15,1 3 0-15,-1-8 0 0,1 3 0 0,0 0 0 16,1 0 0-16,0 2 0 0,1-2 0 0,0 1 0 16,1-1 0-16,4 2 0 0,5-1 0 0,7-2 0 15,9-2 0-15,5-1 0 0,21 0 0 0,1-4 0 16,5 2 0-16,32-4 0 0,0 2 0 0,5 4 0 15,-2-1 0-15,-29 3 0 0,32-3 0 0,-4 5 0 16,-32 4 0-16,1-1 0 0,-7 0 0 0,-19 1 0 0,-1 0 0 16,-8-1 0-16,-10 1 0 0,-4 0 0 15,-6 0 0-15,-7 0 0 0,-1 1 0 0,-14-5-156 16,-9 3-527-16,-13 0-543 0,-2-3-1327 0,-16-2 587 16</inkml:trace>
  <inkml:trace contextRef="#ctx0" brushRef="#br0" timeOffset="21248.8">19214 1913 230 0,'-4'-4'325'0,"3"-2"-12"16,-3 3-3-16,2-2-9 0,-2-1 13 0,3 2-7 16,-2-1 6-16,2 1-7 0,-2 0 2 0,2 1 1 15,1 3 4-15,-4-4-2 0,4 4-4 0,0 0-5 16,0 0-13-16,0 0-9 0,-5-6-20 0,5 6-14 16,0 0-20-16,0 0-19 0,0 0-8 0,0 0 4 15,0 0 2-15,12 12-1 0,0-3-14 0,8 5-6 16,10 4-2-16,2 1 5 0,17 7-6 0,7 4-7 15,28 8 0-15,5-1-143 0,1 3-31 0,6 0 0 16,0 5 0-16,5 0 0 0,2 5 0 0,2-1 0 16,-3 4 0-16,-2 4 0 0,0 2 0 0,-2-3 0 15,-3-2 0-15,-11-4 0 0,-5 0 0 0,-26-15 0 16,18 18 0-16,-26-19 0 0,2 3 0 0,-7 1 0 16,-5-3 0-16,-9-10 0 0,-3-2 0 0,0 1 0 15,-5-4 0-15,-4-4 0 0,-5 0 0 0,3-5 0 16,-2 4 0-16,-5-5 0 0,0-1 0 0,-2-6 0 15,-3-3 0-15,6 9 0 0,-6-9 0 16,4 6 0-16,-4-6 0 0,6 5 0 0,-6-5 0 16,0 0 0-16,0 0 0 0,0 0 0 0,0 0 0 15,18-13 0-15,-15 4-304 0,-1 0-1011 0,1-2-1424 16,-3-4 630-16</inkml:trace>
  <inkml:trace contextRef="#ctx0" brushRef="#br0" timeOffset="22699.24">21550 1287 214 0,'0'0'439'0,"-10"-4"0"0,7 3-6 0,-1 0-16 16,4 1-11-16,-6-3-13 0,6 3-23 0,-3-2-22 16,3 2-14-16,0 0-1 0,0 0 9 0,0 0-3 15,0 0-10-15,20 6-17 0,-8-3-5 0,7 1-9 16,6 1-6-16,11 0-14 0,0 3-11 0,18-6-20 15,2 2-13-15,5-5-22 0,6-1-14 0,25 1-17 16,-25 1-14-16,29-7-105 0,-3 4-62 0,2-1 0 16,-34-1 0-16,5 0 0 0,-4-1 0 0,0 3 0 15,-4-2 0-15,-5 1 0 0,-18 6 0 0,0-7 0 16,-13 4 0-16,-2-2 0 0,-5 3 0 0,-4-1 0 16,-1 0 0-16,-1-2 0 0,-1 3 0 0,-8 0 0 15,11 1 0-15,-11-1 0 0,12 0 0 0,-5 0 0 16,6 2 0-16,1-1 0 0,4-1 0 0,14-1-122 15,6 3-446-15,17 0-146 0,2-6-418 0,5-1-1225 16,3 0 542-16</inkml:trace>
  <inkml:trace contextRef="#ctx0" brushRef="#br0" timeOffset="23182.76">23965 1051 46 0,'-8'-6'555'16,"0"1"18"-16,2 0-5 0,1 1-9 0,0 1-9 16,-2 0-19-16,3-1-14 0,4 4-34 0,-7-5-42 15,3 5-33-15,4 0-40 0,0 0-34 16,-9 5-6-16,8 5 2 0,-3 7-15 0,0 2-20 0,-1 10-15 16,-1 1-15-16,-2 1-22 0,4 3-41 15,0 2-202-15,-1 9 0 0,-3 1 0 0,5-12 0 16,-4 0 0-16,3-1 0 0,3-4 0 0,1 0 0 15,0-2 0-15,0-8 0 0,0 0 0 0,1-3 0 16,-1-5 0-16,0-4 0 0,0-1 0 0,0 0 0 0,0-3 0 16,0-3 0-16,0 0 0 0,0 0 0 15,0 0 0-15,-1-31 0 0,1 16 0 0,-1-12 0 16,-6 2 0-16,6-1 0 0,-1-2 0 0,0-3 0 16,-3 1 0-16,0-4-93 0,5 3 16 0,-4 1 17 15,3 1 25-15,-3 4 21 0,4 5 21 0,0 0 22 16,0 2 9-16,0 3 21 0,1 3 17 0,-1-2-6 15,3 5-70-15,-2-2 0 0,2 2 0 0,-2 1 0 16,0 2 0-16,3 0 0 0,0 2 0 0,-1-2 0 16,4 2 0-16,2-2 0 0,1 0 0 0,3 2 0 15,0-1 0-15,6 1 0 0,2 0 0 0,-2 0 0 16,3 1 0-16,-2 0 0 0,0 2 0 0,2 0 0 16,-4 1 0-16,-5 0-21 0,0 0-282 0,-1 0-38 15,-1 1-34-15,-11-1-28 0,12 3-25 0,-12-3-55 16,2 7-75-16,-2-7-323 0,-12 7-952 0,7-1 422 15</inkml:trace>
  <inkml:trace contextRef="#ctx0" brushRef="#br0" timeOffset="23366.07">23882 1220 188 0,'-4'8'373'0,"1"-3"23"0,2 1 18 0,1-6-10 16,-4 12-5-16,4-8-3 0,0-4-18 0,5 10-10 15,-5-10 1-15,9 6-17 0,-1-6-23 0,3 2-22 16,5-2-20-16,3-1-36 0,8-2-23 0,1-2-22 15,1-3-33-15,-1 1-42 0,2-1-55 0,-5 1-55 16,-6 2-58-16,1 0-56 0,-3 0-37 0,-5 0-56 16,-2 2-41-16,0 2-44 0,-10 1-43 0,9-2-59 15,-9 2-67-15,0 0-223 0,0 0-717 0,0 0 317 16</inkml:trace>
  <inkml:trace contextRef="#ctx0" brushRef="#br0" timeOffset="23549.18">23944 1417 28 0,'-9'13'283'0,"2"1"21"0,0-3 17 15,2-2 7-15,0 3 9 0,2-2 8 16,2 0 9-16,1 0 8 0,-1-2-4 0,2 0-4 0,2-1-8 16,-1-2-11-16,3-1-14 0,0 0-13 15,-5-4-24-15,17 6-18 0,-3-5-29 0,3 1-15 0,3 0-29 16,3-4-12-16,5-3-27 0,3 0-11 0,2-1-43 16,-5-1-50-16,-2 1-66 0,-6 1-50 15,1 0-69-15,-2 1-74 0,0-4-81 0,0 2-90 16,-2-2-118-16,-6 3-322 0,1-5-889 0,-3 2 393 15</inkml:trace>
  <inkml:trace contextRef="#ctx0" brushRef="#br0" timeOffset="24082.17">24242 863 138 0,'-23'-15'449'0,"6"6"-33"0,-2-2-25 0,1 2-20 16,-7-4-22-16,6 3-8 0,-1 2-18 0,1 1-11 15,-1 0-12-15,-10 1-3 0,5 0-14 0,-8 6-3 16,1 0-9-16,-2 3-11 0,3 2-17 0,-4 3 15 16,-3 4-24-16,2 2 0 0,2 3-4 0,3 2-11 15,0 3-7-15,-10 10-3 0,18-5-7 0,-3 1-14 16,2 17 1-16,6-13-4 0,2 13-6 0,9-10 4 15,0 15-13-15,5-5-1 0,6-9-63 0,5 12-106 16,3-2 0-16,4 0 0 0,2-2 0 0,5-2 0 16,1 0 0-16,3 0 0 0,-5-15 0 0,5 1 0 15,6 7 0-15,-6-11 0 0,2-1 0 0,12 6 0 16,-8-9 0-16,-1-2 0 0,0-1 0 0,4-2 0 16,1-3 0-16,0-4 0 0,2-1 0 0,0-5 0 15,1-1 0-15,12-5 0 0,-15-3 0 0,0-2 0 16,2-3 0-16,8-6 0 0,-14 3 0 0,8-13 0 15,0-1 0-15,-18 5 0 0,5-5 0 0,3-11 0 16,-4-3 0-16,-4-4 0 0,-7-1 0 0,1 4 0 16,-7 11 0-16,-7-13 0 0,-1 11 0 0,-2-13 0 15,-5 13 0-15,-3-1 0 0,-4-7 0 0,-1 9 0 16,-3 3 0-16,-3 0 0 0,-2 1 0 0,-2 6 0 16,-3-1 0-16,-5 4 0 0,1 3 0 15,-4 2 0-15,0 4 0 0,-2-2 0 0,-1 5 0 16,0 1 0-16,1 4 0 0,4 0 0 0,0 3 0 15,32 1 0-15,-46 8 0 0,27-1-220 0,3 2-1109 16,5-3-1439-16,5 2 636 0</inkml:trace>
  <inkml:trace contextRef="#ctx0" brushRef="#br0" timeOffset="25000.8">23829 1663 249 0,'0'0'408'0,"0"0"-5"15,-10-1 2-15,10 1 5 0,0 0-2 0,0 0-1 16,0 0-15-16,0 0-9 0,0 0-19 0,-8-2-27 16,8 2-29-16,-4 3-20 0,3 4-1 0,1 3 9 15,-4 8-27-15,0 8 10 0,1 7 5 0,-2 3-12 16,2 11-8-16,1 6-6 0,0 2-5 0,0 2-19 15,-1 2-3-15,2 26-8 0,7-3-12 0,-4-23-143 16,1-1-68-16,6 22 0 0,-4-21 0 0,3-4 0 16,-4-2 0-16,2-2 0 0,1-1 0 15,0-2 0-15,-2-12 0 0,3-3 0 0,-4 3 0 0,5-2 0 16,-4 1 0-16,0-3 0 0,0-1 0 0,-1-2 0 16,-1-1 0-16,-1-2 0 0,1 1 0 0,-2-8 0 15,-1 0 0-15,0-1 0 0,0-1 0 0,-1-5 0 16,-2 0 0-16,1-1 0 0,-1-2 0 15,3 1 0-15,3-2 0 0,-3-2 0 0,0 0 0 16,-3 0 0-16,3-6 0 0,0 9 0 0,0-5 0 0,0-4 0 16,0 6 0-16,0-6 0 0,0 0 0 0,3 9 0 15,-3-9 0-15,2 3 0 0,-2-3 0 0,0 0 0 16,0 0-117-16,0 0-1229 0,0 0-1458 0,0 0 645 16</inkml:trace>
  <inkml:trace contextRef="#ctx0" brushRef="#br0" timeOffset="26298.78">23947 3353 2900 0,'0'0'197'0,"0"0"50"16,-7-10 49-16,7 6 57 0,0 4-5 0,0 0-28 16,-2-6-25-16,2 6-32 0,-1-2-34 0,1 2-9 15,0 0-7-15,0 0 13 0,-4 11 24 0,1 2 12 16,3 7 9-16,-2 4-2 0,0 6 5 0,0 1-4 15,2 2-5-15,1 13-42 0,0-11-223 0,1 0 0 16,0 11 0-16,-1-10 0 0,2-4 0 0,0 4 0 16,-3-8 0-16,1 4 0 0,0-2 0 0,2-1 0 15,-2-4 0-15,0-5 0 0,2-4 0 0,-2-2 0 16,-1-5 0-16,1 0 0 0,-1-2 0 0,-1-1 0 16,1-3 0-16,1 0 0 0,-1-3 0 0,0 0 0 15,-7-15 0-15,4 4-300 0,2-12-405 0,-4-5-493 16,1-2-1297-16,0-1 573 0</inkml:trace>
  <inkml:trace contextRef="#ctx0" brushRef="#br0" timeOffset="26482.88">23879 3446 110 0,'-4'-8'394'15,"-1"-1"24"-15,4 5 22 0,-3 0 42 16,1 2 8-16,2-2-14 0,1 4-21 0,-4-4-23 0,0 2-26 16,4 2-23-16,0 0-23 0,0 0 6 0,0 0 4 15,8-4-20-15,-3 3-17 0,6 1-21 0,1-1-24 16,5-4-24-16,1 3-32 0,1-3-21 0,9-4-30 15,0 4-51-15,0-3-51 0,-1-1-64 16,0 0-63-16,-5 4-59 0,-4 1-65 0,-2-1-68 0,1 0-64 16,-5 3-68-16,-1-4-50 0,-5 6-48 0,-2 0-46 15,-4 0-372-15,0 0-962 0,0 0 426 0</inkml:trace>
  <inkml:trace contextRef="#ctx0" brushRef="#br0" timeOffset="26666.09">23948 3545 104 0,'-11'12'348'0,"3"-3"22"15,3-2 25-15,1 2 22 0,1-3 7 0,1-1 3 0,2 3-1 16,1-3-8-16,0-1-8 0,3 1-14 0,1 0-23 16,6-1-24-16,1-3-25 0,1-1-23 15,7 1-35-15,7-2-21 0,0-3-31 0,6 1-8 16,-4-2-36-16,1-2-48 0,0 3-63 0,-2-2-59 16,-8 0-75-16,-1 4-74 0,-1-3-81 0,-5 3-81 0,-7 0-64 15,2 1-69-15,-3 1-68 0,-5 0-266 0,0 0-844 16,0 0 374-16</inkml:trace>
  <inkml:trace contextRef="#ctx0" brushRef="#br0" timeOffset="27232.04">24218 3164 244 0,'-14'-9'402'0,"-4"0"-24"0,2 4-2 16,-1 2-8-16,-3 0-2 0,-1 5-11 0,-6-1 0 16,5 2-1-16,-5 3-5 0,-2 4 2 0,2 2-8 0,-3 1 0 15,1 5-8-15,-3-2-2 0,0 4-13 16,4 3-9-16,0-1-6 0,-3 3-9 0,5 1-15 0,1 3-14 16,2 1-13-16,4 0-15 0,0 0-9 15,2 0-14-15,6 2-13 0,-1 0-186 0,3 1-17 16,3-2 0-16,2 1 0 0,0 1 0 0,7 2 0 0,2-2 0 15,4-1 0-15,0-2 0 0,1-2 0 16,8 0 0-16,-4 0 0 0,3-2 0 0,-1-2 0 0,5 0 0 16,-1-1 0-16,1-1 0 0,2-2 0 15,0-1 0-15,2-2 0 0,-1-3 0 0,-2 0 0 16,6-2 0-16,-1-2 0 0,3 0 0 0,0-3 0 0,3-2 0 16,2-2 0-16,1-2 0 0,-3-1 0 15,3-1 0-15,-1 0 0 0,1-6 0 0,0 1 0 16,-4 0 0-16,3-1 0 0,-6 0 0 0,0-4 0 15,-2 3 0-15,-4-4 0 0,1-1 0 0,-7 4 0 16,-2-5 0-16,2 4 0 0,-2-4 0 0,-2-3 0 0,4-4 0 16,-3 0 0-16,-4-2 0 0,3-2 0 15,-2 0 0-15,-3-7 0 0,-2 1 0 0,-2-2 0 16,1 0 0-16,-3-3 0 0,-6-12 0 0,-1 1 0 16,1 13 0-16,-5-16 0 0,-3 6 0 0,0 11 0 15,0-2 0-15,-6 3 0 0,-1 2 0 0,-3 2 0 0,-2 3 0 16,1 3 0-16,-6 3 0 0,0 0 0 0,-1 5 0 15,-1 1 0-15,-1 2 0 0,3 2 0 16,2 1 0-16,7 4 0 0,2 0 0 0,4-1 0 16,3 4 0-16,2-2-648 0,3 1-610 0,1 0-1361 15,2-3 602-15</inkml:trace>
  <inkml:trace contextRef="#ctx0" brushRef="#br0" timeOffset="27748.74">24666 3585 34 0,'-8'4'459'0,"5"-1"1"0,-4-2-3 16,4 2 8-16,-1-2-3 0,4-1-3 0,-9 2-6 15,5-1-11-15,4-1-6 0,0 0-15 0,-8 2-15 16,8-2-22-16,-2 3-23 0,2-3-18 0,0 0-13 16,0 0-16-16,21-2-12 0,1-1-21 0,11-5-24 15,21 4-23-15,6-5-23 0,5 0-20 0,36-6-162 16,-5-1-29-16,-1 4 0 0,-7-3 0 0,6 4 0 16,-4-1 0-16,-27 4 0 0,-1 0 0 0,1-3 0 15,-2 2 0-15,-1-1 0 0,-6 4 0 0,-4-2 0 0,-16 3 0 16,1 1 0-16,-5-2 0 0,-12 4 0 0,0-1 0 15,-5 0 0-15,-4 1 0 0,2 1 0 16,-4-2 0-16,-1 3 0 0,-2-2 0 0,5 1 0 16,-3 0 0-16,-6 1 0 0,14 0 0 0,-5-1 0 15,3-1 0-15,1 0 0 0,6-2 0 0,0-1-157 0,-2-2-1182 16,4-1-1452-16,6-2 643 0</inkml:trace>
  <inkml:trace contextRef="#ctx0" brushRef="#br0" timeOffset="28532.05">26633 3120 3437 0,'-4'-6'273'15,"-2"2"16"-15,2 0 108 0,0 1 7 0,0 0-40 16,1-3-40-16,1 5-10 0,2 1-43 0,-6-4-30 16,3 2-12-16,3 2-17 0,0 0-12 0,0 0 19 15,-7 8 4-15,3 2-5 0,1 2-11 0,-1 3-8 16,2 3-29-16,-1 9-170 0,3-2 0 0,0-1 0 15,0 3 0-15,-2-7 0 0,4-2 0 0,-2 0 0 16,0-1 0-16,0-1 0 0,0-3 0 0,0-4 0 16,2 2 0-16,-2-5 0 0,0 0 0 0,0 0 0 15,1-2 0-15,-1-1 0 0,0 3 0 0,0-6 0 16,0 0 0-16,0 0 0 0,0 0 0 0,0 0 0 0,0 0 0 16,-13-10 0-16,9 5 0 0,-1-5 0 0,0 2 0 15,0-4 0-15,1 0 0 0,0-4 0 16,-2 0 0-16,1 1 0 0,0 4 0 0,0 0 0 15,1 1 0-15,-2 0 0 0,-1 2 0 0,1 0 0 16,-2 0 0-16,0 3 0 0,-1 0 0 0,-1 3 0 0,-2 2 0 16,1 0 0-16,-2 2 0 0,-2 3 0 0,-2 5 0 15,1 1 0-15,2 0 0 0,-7 7 0 16,11-1 0-16,-5 4 0 0,2 3 0 0,4-6 0 0,-1 8 0 16,1-3 0-16,1 1 0 0,0 0 0 15,2 2 0-15,2 0 0 0,4-8 0 0,0 6 0 0,0-4 0 16,4-1 0-16,5 4 0 0,1 0 0 0,-1-7 0 15,2 0 0-15,4 0 0 0,4 2 0 16,-2-5 0-16,5 5 0 0,-2-7 0 0,5 0 0 16,1-1 0-16,-6-3 0 0,-1-3 0 0,2 1 0 15,-1 0 0-15,2-1 0 0,-1-2 0 0,-1 0 0 0,1-1 0 16,-2 2 0-16,1-3 0 0,-5 1 0 0,-1-1 0 16,-2-1 0-16,-1 0 0 0,-3-1 0 15,-3-1 0-15,0 1 0 0,-1-3 0 0,-3-1 0 16,1-3 0-16,-4 2 0 0,-1-1 0 0,-4-3 0 15,1-1 0-15,-2 4 0 0,-5-3 0 0,3 4 0 0,1-1 0 16,-4 2 0-16,4-2 0 0,-2 3 0 0,1 2 0 16,3-3 0-16,1 3 0 0,3 1 0 0,-4-1 0 15,4 1 0-15,3 2 0 0,0 0 0 16,-4-2 0-16,4 2 0 0,0 0 0 0,0 0 0 16,0 0 0-16,19 3 0 0,-11-2 0 0,1-2 0 0,1 0 0 15,-1 1 0-15,-1 0 0 0,2 0 0 0,-4-1 0 16,2 0 0-16,-3 1 0 0,3 1 0 0,-8-1 0 15,9 3 0-15,-4 0 0 0,-2 1 0 16,-1 5 0-16,1 0 0 0,-2 2 0 0,-1 3 0 0,0 1 0 16,1 0 0-16,-2 2 0 0,2-1 0 0,-2 1 0 15,4 0 0-15,-3-2 0 0,0 1 0 0,0-4 0 16,0 3 0-16,1-2 0 0,1-6 0 0,-2-2 0 16,2 2 0-16,0-2 0 0,2-2-111 15,-4-3-548-15,4 1-579 0,-4-1-1339 0,0 0 593 16</inkml:trace>
  <inkml:trace contextRef="#ctx0" brushRef="#br0" timeOffset="29032.16">26757 3169 146 0,'-22'-23'394'0,"-1"0"-9"0,0 2 4 15,-1 3 3-15,-3-3-4 0,2 2-5 0,-2 5-19 16,3-1-9-16,-5 2-9 0,1 3-9 0,0 5-15 15,1-2-12-15,-1 4-15 0,0 4-12 0,1 8-14 16,-2-2-7-16,2 3-7 0,3 5-8 16,-2 4-17-16,2 1-2 0,-2 2-4 0,7 4-3 15,1 0-2-15,2 7-5 0,3 2-4 0,-2 8-6 0,4 3-4 16,8-12-81-16,0 0-119 0,3 2 0 0,4-1 0 16,1 10 0-16,6 0 0 0,-2-14 0 15,0 5 0-15,9 7 0 0,-6-10 0 0,4 1 0 16,1-2 0-16,-2-1 0 0,3 0 0 0,0-2 0 15,-1-1 0-15,4 0 0 0,2-1 0 0,-3-2 0 0,1-3 0 16,2-2 0-16,1-2 0 0,-3-2 0 0,3 0 0 16,-3-4 0-16,3 0 0 0,2-4 0 0,-5-1 0 15,6-1 0-15,1-2 0 0,-1-3 0 16,1 0 0-16,-1-3 0 0,1-3 0 0,2 0 0 16,-2-1 0-16,1-4 0 0,1 2 0 0,-1-5 0 0,-2-2 0 15,0 1 0-15,-2-3 0 0,1-1 0 0,-3-2 0 16,2-4 0-16,-4 1 0 0,0-4 0 0,-3-3 0 15,-1-1 0-15,-2-13 0 0,-1 12 0 16,-5-2 0-16,-5-13 0 0,3 11 0 0,-7-13 0 0,-4-3 0 16,-3 1 0-16,-3 0 0 0,-8-1 0 0,-1 2 0 15,-7 1 0-15,-2 3 0 0,-5 2 0 0,-6 4 0 16,-8 4 0-16,-4 1 0 0,-5 6 0 0,-1 3 0 16,-2 8 0-16,-8-1 0 0,-23 2 0 0,37 9-581 15,-7-5-688-15,1-2-1374 0,8 1 608 0</inkml:trace>
  <inkml:trace contextRef="#ctx0" brushRef="#br0" timeOffset="29749.25">24721 1376 259 0,'3'-5'339'0,"-3"5"3"0,0-7 2 0,1 3-7 16,0 2-3-16,-1-4-7 0,0 3-6 0,4-1-4 16,-4 0-8-16,4 1-19 0,-3-2-8 0,-1 5-15 15,3-5-15-15,-2 4-16 0,3-1-9 0,2 0-13 16,5-2-11-16,6 0-9 0,10 3-15 0,10 0-26 15,18 1-3-15,37-1-7 0,5-2-16 0,3-3-10 16,6 3-4-16,7-1-2 0,0 0-4 0,5 2 3 16,2 1 5-16,-4-3-8 0,-5 2-3 0,-3-4-2 15,-7 1-7-15,-9-1-2 0,-27 2 3 0,-5-3 0 16,0 1 6-16,-7-2 7 0,-17 4 7 0,-5 1 13 16,-9 0 12-16,-3 0-59 0,-5 1-82 0,-5 0 0 15,4 1 0-15,-8-2 0 0,0 2 0 0,2-1 0 16,-2 1 0-16,-5 1 0 0,6-3 0 0,-2 2 0 15,-4 1 0-15,5-1 0 0,-5 1 0 0,13 1 0 16,-4-1 0-16,1 2 0 0,2 0 0 0,3-1 0 16,-2 1 0-16,1 2 0 0,0-1 0 0,0-1-276 15,3 1-133-15,-5 1-39 0,6-2-40 0,-4-1-58 16,0-2-458-16,0-1-1088 0,-2-2 481 0</inkml:trace>
  <inkml:trace contextRef="#ctx0" brushRef="#br0" timeOffset="30015.88">27195 983 273 0,'-1'-6'460'0,"0"0"-2"0,0 0 3 16,-2 1 0-16,2 0-8 0,-2 1-21 0,3 4-32 0,-5-7-38 16,5 7-38-16,0 0-33 0,0 0-21 15,0 0 1-15,-4 19-12 0,4-3-12 0,3 10-2 16,-1 0-17-16,2 3-12 0,0 1-23 0,0 2-14 15,1 2-15-15,0-2-14 0,-2 0-15 0,4 1-9 16,-6-3-20-16,3 0-4 0,-1-2-12 0,-3-1 3 16,0-1-16-16,1-8-18 0,2-6-31 0,-4 1-33 15,2-4-38-15,0 2-41 0,-1-1-49 0,0-2-44 16,0-8-56-16,3 6-80 0,-3-6-78 0,0 0-80 16,16-13-82-16,-11 1-316 0,4-6-940 0,0 2 416 15</inkml:trace>
  <inkml:trace contextRef="#ctx0" brushRef="#br0" timeOffset="30266.05">27441 1073 2922 0,'-4'-17'250'0,"1"2"60"16,-4 0 9-16,0 2-21 0,4 3-32 15,0-1-17-15,-2 2-9 0,1 3-16 0,1 3-20 16,2-2-9-16,0-1-10 0,1 6-19 0,0 0-8 0,0 0 11 16,0 0 17-16,0 0 2 0,1 17 10 15,3-3-4-15,0 4-1 0,0 0-9 0,2 7-18 16,2-1-11-16,-3 1-9 0,1 0-11 0,-2-1-16 15,1 4-10-15,-2-1-46 0,-1-2-63 0,3 0 0 16,-5-5 0-16,0 5 0 0,2-3 0 0,-1-4 0 16,-1 1 0-16,0-2 0 0,1-4 0 0,0 4 0 15,-1-2-72-15,0 0-208 0,2-4-53 0,-2-1-80 16,-2-6-55-16,2-4-113 0,0 0-427 0,-8 4-1091 16,8-4 483-16</inkml:trace>
  <inkml:trace contextRef="#ctx0" brushRef="#br0" timeOffset="30448.77">27282 1249 48 0,'-12'-4'405'16,"-1"0"11"-16,2 0-16 0,3 2-4 0,8 2-12 15,-12-4-9-15,7 3-21 0,5 1-21 16,-7-2-13-16,7 2-13 0,0 0-17 0,0 0-25 16,0 0-23-16,21-8-25 0,-8 6-20 0,0 1-22 15,4-3-15-15,4 2-31 0,2 0-34 0,-1-1-38 16,6-1-45-16,-8 1-69 0,2-2-46 0,-4 0-61 15,1-1-72-15,0 3-68 0,0-4-114 0,-5-3-299 16,3 0-775-16,-4 1 344 0</inkml:trace>
  <inkml:trace contextRef="#ctx0" brushRef="#br0" timeOffset="30915.19">27337 533 93 0,'-28'-9'310'0,"-6"2"-6"0,2 1-5 16,-5 5-10-16,0 2 0 0,2 5-15 15,-1 1-10-15,-1 2-17 0,0 3 8 0,1 5-12 16,3 2-6-16,-6 10-6 0,4 4-7 0,8-4-6 0,4 1-11 16,-4 8-5-16,4 3-1 0,7 4-10 15,4-1-13-15,2 2 1 0,6-11-12 0,7 11-6 16,4 2-3-16,5 3-7 0,7-1-2 0,5-2-10 15,7-3-16-15,2 3-8 0,3-4-7 0,0 1-8 16,0-2-4-16,3-5-17 0,3 0-1 0,-15-14-12 16,10 9-1-16,-6-11-8 0,10 5 1 0,-9-10-6 15,2-1-3-15,2-4-6 0,2-5-5 0,-1 0-3 16,1-6 4-16,1 0 11 0,-2-4 9 0,3-4 14 16,-3-1 10-16,-1-2 11 0,-2-4 5 0,2 0 6 15,10-9 3-15,-17 3-1 0,10-10-7 0,-3-7-14 16,-10 10 3-16,6-11-12 0,-4-5-77 0,-2 1 0 15,-3-2 0-15,-4-3 0 0,-1 0 0 0,-5-5 0 16,-7-1 0-16,-2 0 0 0,-3-1 0 0,-7 3 0 16,-3 4 0-16,-5-5 0 0,-8 8 0 0,-2-1 0 15,-7 8 0-15,-1 2 0 0,-6 4 0 16,-4 3 0-16,6 11 0 0,-14-1 0 0,11 11 0 16,-11 6 0-16,-5-1-189 0,16 4-66 0,0 4-42 0,4 5-49 15,1 2-71-15,1 8-61 0,6 4-93 0,6 3-369 16,1 0-1018-16,3 0 451 0</inkml:trace>
  <inkml:trace contextRef="#ctx0" brushRef="#br0" timeOffset="31315.83">27424 1621 2502 0,'-2'-5'143'0,"-3"-1"79"0,-1 1 83 0,3-2 14 15,-3-1-11-15,1 3-39 0,3 1-18 0,-3 1-20 16,1-2-23-16,1 3-18 0,-1 0-16 0,1-1-11 16,3 3 4-16,-11 5 5 0,3 5 0 0,0 7 3 15,-4 6-3-15,2 5-8 0,1 6 2 0,-4 13-10 16,2 3-5-16,3 0-8 0,-1 3-7 0,0 1-6 15,4 3-3-15,-4 23 1 0,7-19-9 0,2 24-4 16,-4-25-5-16,2-1 10 0,1 25-18 0,1-25 0 16,-2-3-23-16,2 4-79 0,2-8 0 0,1-2 0 15,-1-4 0-15,2 3 0 0,-4-13 0 0,3-2 0 16,1 3 0-16,-2-3 0 0,0-4 0 0,0 1 0 16,4-1 0-16,-6-6 0 0,0-4 0 0,4-2 0 15,-3-4 0-15,-1-3 0 0,4-1 0 0,-2 0 0 16,-2-3 0-16,0-2 0 0,0-5-99 0,-6 7-429 15,6-7-208-15,0 0-402 0,0 0-1234 0,-24-11 546 16</inkml:trace>
  <inkml:trace contextRef="#ctx0" brushRef="#br0" timeOffset="32915.05">24439 1707 333 0,'-8'-3'353'0,"4"2"3"0,-5-1-11 16,4 0 2-16,3 0-11 0,2 2-8 0,-9 0-23 16,9 0-11-16,-7-1-25 0,7 1-21 0,0 0-14 15,0 0 4-15,0 0-8 0,-2 8-4 0,4-2 1 16,1 0-5-16,-2 5 2 0,3 3-9 0,2 4 0 16,5 6-5-16,0 3-5 0,4 3-1 0,3-1-11 15,12 13 2-15,3-1-6 0,5 4 4 0,25 13 0 16,3-1 0-16,1-3 2 0,1 4-4 0,4 2 0 15,4-3-2-15,-1-2-84 0,8 2-105 0,-4 0 0 16,5-3 0-16,-1-1 0 0,1-2 0 16,0-2 0-16,-7 1 0 0,2-7 0 0,-24-12 0 0,26 17 0 15,-29-14 0-15,-2-2 0 0,1 2 0 0,-4-3 0 16,-2-2 0-16,-13-7 0 0,1-2 0 0,-3 1 0 16,-3-1 0-16,-1-3 0 0,0 3 0 15,-4-6 0-15,-7-1 0 0,-2-2 0 0,-2-2 0 16,-1-1 0-16,-2-6 0 0,-1 2 0 0,0 2 0 15,-2-3 0-15,-1 1 0 0,-4-4 0 0,9 5 0 16,-9-5 0-16,8 4 0 0,-8-4 0 0,5 4 0 0,-5-4 0 16,0 0 0-16,0 0 0 0,6 5 0 0,-6-5 0 15,0 0 0-15,0 0 0 0,0 0 0 16,7 2 0-16,-7-2 0 0,0 0 0 0,0 0 0 0,0 0 0 16,0 0 0-16,0 0 0 0,0 0 0 15,0 0 0-15,-5-19-194 0,1 7-1140 0,0 1-1443 16,1-8 639-16</inkml:trace>
  <inkml:trace contextRef="#ctx0" brushRef="#br0" timeOffset="35966.05">21364 1301 7 0,'0'0'192'16,"0"0"3"-16,-5-2 0 0,5 2 10 0,0 0-1 15,0 0-3-15,0 0 5 0,0 0-5 0,0 0-1 16,0 0-4-16,0 0-3 0,-14 0-3 0,14 0-2 15,0 0-5-15,0 0 5 0,0 0-4 0,-8-3-1 16,8 3-1-16,0 0-6 0,0 0 0 0,0 0-1 16,0 0-3-16,0 0-3 0,0 0-6 0,-6 0-2 15,6 0 0-15,0 0-2 0,0 0-1 0,-9 0-5 16,9 0-1-16,0 0-8 0,0 0 0 0,0 0-4 16,0 0-12-16,0 0-3 0,0 0 5 0,0 0 5 15,0 0 0-15,0 0-11 0,28 3 4 0,-14-3 4 16,3 0-9-16,4-2-10 0,10 1 2 0,-2 1 0 15,5 0-10-15,0-2-8 0,3 0-6 0,3-2 0 16,12 4-5-16,3-4-7 0,-1 1 0 0,1 0-3 16,-4-1 0-16,5 3-64 0,3-3-12 15,2-1 0-15,-6-1 0 0,6 2 0 0,-2 3 0 0,1 0 0 16,0-3 0-16,-1 0 0 0,0-3 0 0,1 3 0 16,-1 0 0-16,-6-1 0 0,1 5 0 0,-13-1 0 15,13-4 0-15,-16 4 0 0,13-4 0 0,-14 4 0 16,-1-1 0-16,-3-1 0 0,1 5 0 0,-1-4 0 15,-2 1 0-15,-2-1 0 0,-7 2 0 16,6-2 0-16,-7 1 0 0,0 0 0 0,-2 0 0 0,1-1 0 16,0 0 0-16,0 1 0 0,-2-1 0 0,1 0 0 15,0 0 0-15,-1-2 0 0,1 3 0 0,-6 0 0 16,5 1 0-16,-4-1 0 0,-1-2 0 0,-3 3 0 16,2-1 0-16,0 1 0 0,-1-1 0 15,-2 0 0-15,1 0 0 0,-4 1 0 0,1-2 0 16,-7 2 0-16,11 0 0 0,-7-1 0 0,-4 1 0 15,8 1 0-15,-8-1 0 0,7 2 0 0,-7-2 0 16,0 0 0-16,0 0 0 0,4 0 0 0,-4 0 0 16,0 0 0-16,0 0 0 0,0 0 0 0,0 0 0 0,0 0 0 15,0 0 0-15,0 0 0 0,9-2 0 16,-9 2 0-16,0 0 0 0,0 0 0 0,0 0 0 0,6 2 0 16,-6-2 0-16,0 0 0 0,8 0 0 15,-8 0 0-15,0 0 0 0,0 0 0 0,7 0 0 16,-7 0 0-16,0 0 0 0,0 0 0 0,0 0 0 15,0 0 0-15,0 0 0 0,0 0 0 0,0 0 0 16,0 0 0-16,0 0-469 0,0 0-193 0,0 0-515 16,-2-13-1275-16,2 13 564 0</inkml:trace>
  <inkml:trace contextRef="#ctx0" brushRef="#br0" timeOffset="52465.98">23239 589 129 0,'0'0'130'0,"0"0"-12"0,0 0-9 15,0 0 9-15,-73 2-6 0,73-2 8 16,0 0 3-16,-35-1 7 0,35 1-4 0,0 0-10 0,-28-5-4 16,28 5-8-16,0 0-6 0,-26-7-11 15,26 7-3-15,-19-6-11 0,19 6-6 0,0 0-6 0,-26-7-6 16,26 7-7-16,-23-7-6 0,23 7-5 0,-26-6-4 16,26 6-4-16,-32-7-5 0,32 7 2 15,-37-5 0-15,17 1-6 0,20 4 2 0,-52-8-5 16,23 4-3-16,-4 0-4 0,-4-3 1 0,1 6-6 15,-5-1 2-15,-14-2-1 0,2 4-6 0,-4-1-5 16,-4 2-10-16,5 4 1 0,-2-1-1 0,-1-1-7 16,2 2-16-16,2 0 1 0,1 3 6 0,-1-3-13 15,2 5-8-15,17-2-3 0,-4-3-10 0,2 2-12 16,2 0-3-16,4-1-11 0,0 2-12 0,3-2 0 16,1-1 4-16,7-1 4 0,21-4-2 0,-41 5 3 15,23-4 1-15,18-1-2 0,-35-3-8 0,35 3-52 16,-41-4-167-16,22 1 544 0,19 3-276 0,-49-11 13 15,22 7 7-15,-1 0 12 0,-2 0 14 0,0-2 10 16,-4-1 10-16,0 5 7 0,0-3 7 0,-1-2 8 16,-2 3 16-16,0-3-4 0,3 1 4 0,-3-3 3 15,0 4-4-15,1-2-7 0,-3 1-3 0,1 1-2 16,-2-1 3-16,-11-1-1 0,12 3 0 0,-17-3-10 16,3 3-4-16,-1 1-3 0,-2-2-6 0,1 3-5 15,-1-2-1-15,2 0-10 0,-2 2 4 0,5-1-2 16,-6 1-8-16,-1-1 6 0,4 1-1 15,-3 4 2-15,-2-5-2 0,0 3-2 0,-1-1 4 16,1-3-6-16,3 5-3 0,-1-3 6 0,0-2 5 16,4 2 1-16,-2 0 1 0,18-1-1 0,-2-1 1 15,-12 1-5-15,10 1 0 0,4-3 1 0,-2 3-35 16,-1 0 1-16,-14-3 9 0,2 1-2 0,12 2-1 16,-8-3 6-16,7 2-2 0,-10-1 10 0,13 3-8 15,-1-4 2-15,-13 0 0 0,12 3 5 0,0-2 1 16,3 0-1-16,-3-1 5 0,0 0 3 0,3 3-3 15,-4-2 0-15,9 2 0 0,-1-1 9 0,2 2-3 16,0 0-2-16,2 1-1 0,0 4 1 0,3-1-1 16,-1 2-2-16,-4-4-1 0,5 4 4 15,-4 1 7-15,3-1 6 0,-2 1-8 0,2 2-1 16,-1 0 2-16,-2 2 0 0,0 0-8 0,2 0 10 16,1 0-5-16,-4 4 0 0,3-3-1 0,0 6 2 15,0 0 1-15,2 2-2 0,2 3 5 0,-3 2 0 16,-6 10-9-16,0 4 12 0,1 2 2 0,9-13-2 15,-5 20 1-15,-3-4 2 0,4 1-5 0,2 2 1 16,-1-2-6-16,1 2 1 0,2 0 11 0,-2 1 3 16,1-3-9-16,6 0 2 0,0 1-2 0,-2-1-1 15,1 2-1-15,-1-3 3 0,3 5-2 0,2-14 4 16,-1 13 1-16,-2-2-3 0,0 3 3 0,-1-1-7 16,2 0 6-16,6-12 2 0,-6 9-3 0,3-9-3 15,1-3 8-15,-1 3-4 0,2-4 6 0,0 2 0 16,-3-3 1-16,3 1 1 0,1-2 3 0,-2-1-3 15,4-2 10-15,1 1-6 0,5 1-4 16,-4-2 11-16,6 0-7 0,-3 0 3 0,8-1-2 0,-3 2-3 16,3-2 0-16,1 4-9 0,0-4 2 15,2 1-1-15,2 1-2 0,-3 1 6 0,5-1-2 16,-3 3 4-16,1 0-4 0,1 1 3 0,0 3-5 16,2-3-2-16,-2 2 1 0,2 2 1 0,-1-1 0 15,7 8 1-15,-5-7 0 0,4 9-3 0,-6-14-2 16,2 0 3-16,-3 1-1 0,5 3 9 0,-2-5-6 15,4 5-2-15,2 8-1 0,-5-14-2 0,0 3 1 16,0 0-8-16,1-1 8 0,3 1-5 0,0-1-4 16,-3 1 5-16,5-2 2 0,-4 0 2 0,5-1-4 15,-3-1 4-15,2 0 3 0,3 1-3 16,-1-3-1-16,3-1 0 0,0 1-4 0,1-2 1 0,0-1 0 16,0-2-2-16,1-1-8 0,2 3 14 15,0-3-2-15,-1 0-1 0,3-2 2 0,-3 4 1 16,0-7-3-16,2 4-7 0,2 1 11 0,2-2-5 15,-1 1 1-15,-1 0 3 0,4-3-6 0,-4-1 3 16,15 6-2-16,-15-7 0 0,3-2 0 0,1-1 6 16,-2 2-5-16,1-4-1 0,-1 3-8 0,1-3 6 15,3-1 3-15,-2 2 0 0,2-3 2 0,-2-1 0 16,1 1 2-16,-3 1 1 0,3-1-2 0,-1-1-5 16,0 0 4-16,1 1 1 0,-2 0-3 0,-4 0-1 15,3 1 3-15,-4 0-3 0,1 1 0 0,-2 1 3 16,5-2-6-16,-5 2 3 0,0-2 1 0,1 1 3 15,1-2 5-15,-1 2 3 0,-2 1 2 0,7-1-3 16,-3 0 3-16,1 0 2 0,0-1 1 0,3-1 3 16,1 0-5-16,0 3-3 0,14 0 3 0,-14-1-5 15,-2 0 3-15,3 0-1 0,-1 1-2 16,-2-2 1-16,-2 1-6 0,2 0 0 0,-1 0-5 16,-2-2 8-16,0 1-4 0,-1 0 0 0,-2-2-3 15,-1 0 5-15,2 0-2 0,-9-2 7 0,2-1 1 16,7 1 1-16,0 1 1 0,-12-2-4 0,14 0-1 15,-5 2-1-15,0-4 1 0,-6-1 0 0,10-2 0 16,1 3-1-16,-4-1 0 0,0 2 1 0,-6-2 4 16,5-4-5-16,2 3 9 0,0 0 2 0,-1-2-2 15,2-2 0-15,-3 1-1 0,4-1-2 0,-4-1 7 16,-3 1-4-16,4-1-3 0,2-2 2 0,-4 2-1 16,2-3-2-16,1 2-1 0,-3-2 8 0,4 3-5 15,-1-4-2-15,-2 4 1 0,2-2 1 16,-2-1-1-16,6 0 2 0,-6 1-7 0,4 0-2 15,2-1 2-15,0-1-2 0,-1 4-1 0,0-3 0 16,-2 3-5-16,-5 0 5 0,5 2-2 0,-3-1-5 16,-1-1 7-16,1-1-6 0,-5 4 2 0,-2-2-2 15,2 1 0-15,-2 4-1 0,1-4-1 0,2 0 1 16,-4 3 2-16,-1-2-1 0,1-1-5 0,2 2 4 16,-1-1 0-16,-1 0 0 0,2-3 0 0,-1 3-1 15,3 0 5-15,-4-4-6 0,3 3 3 0,4-2-1 16,-6-1-1-16,6-1 2 0,2 0-3 0,-8 2 0 15,1 2 2-15,8-4 4 0,-11 3-6 0,9-3 2 16,-3 0-1-16,-2 4 4 0,-3 0-6 0,14-2 3 16,-3 1 1-16,-1 0 1 0,-1 0 2 0,0-3-2 15,-7 2 3-15,8 1 4 0,-4-1 7 0,2 0 1 16,2 1 8-16,-3 1-1 0,-4 2 4 0,9-4 2 16,-3 3 1-16,-1 0 0 0,1 0 4 0,-1-2-4 15,0 2 2-15,2 0-6 0,-2-3-2 16,-7 2 2-16,8-1-9 0,0 1-1 0,-1 0-1 15,-6 2 0-15,0-2-6 0,0 1 0 0,-1 0 1 16,7-1-2-16,-4 1-3 0,-4-1 1 0,3-1-4 16,0 2 4-16,7-2-2 0,1 1 0 0,-4-1 2 15,2-1-4-15,3-1 5 0,-10 3-5 0,4-4-3 16,2-2 1-16,-3 1-2 0,3 0-3 0,-6 4-5 16,6-5 0-16,-1-1-4 0,5 4-1 0,-4-1-5 15,-2 0-9-15,3-2 0 0,-1 3-3 0,0-3-5 16,3 0-1-16,-1 0-6 0,4-2 0 0,2 0-4 15,-2 2 0-15,-1-4-6 0,-2 1 0 16,2 0 4-16,-1-2-4 0,5-1 3 0,-4 2 2 0,0-2 6 16,-3 0 0-16,3-1 5 0,0 2 1 15,-4-2 1-15,-1 2 10 0,0-1 1 0,-3 0 1 16,1-1-5-16,0 0 12 0,-1-1-1 0,-1 0-2 0,-1-2 7 16,1 1-1-16,3-2 1 0,-3-3-2 15,0 2 8-15,0-1 0 0,1-1-6 0,-1-3 5 16,0 5-1-16,3-3 1 0,-2 2-3 0,-1-1 1 15,2-2 2-15,-3 2 2 0,1 0-1 0,-1 0 1 16,0 1 0-16,-1 0 5 0,0 1-7 0,0 0 2 16,-4 3-1-16,5 0-1 0,-11 4 3 0,10-2 1 15,-6 6-3-15,7-9 0 0,-9 6 4 0,8-3-2 16,-2-4-3-16,-2 3 6 0,-3 4-4 0,4-4 0 16,-3 3 1-16,-3 1-1 0,2 0-5 0,0-7 5 15,0 8 2-15,0-7 1 0,3-2-1 0,-6-1 1 16,1 0 1-16,-2 0-4 0,-2 6-3 0,3-5-1 15,-1 1-3-15,-5 2 1 0,1 1 0 16,-1-5-2-16,-1 7 13 0,1-8-9 0,0 9 4 16,-3 0-9-16,-2-3 6 0,1 1 2 0,2-1-15 15,-2 0 21-15,-1 1-6 0,0-1-1 0,0-1 0 16,0-6 5-16,4 7-2 0,-4-1 1 0,2-7-4 0,-4 7 0 16,2-6 5-16,2 1-8 0,-2-2 5 0,0 2 1 15,0-1 2-15,-2-1-6 0,2 1-3 0,0 7 10 16,0-7-5-16,-2 7 0 0,0-6 0 15,2-3-4-15,0 9 3 0,0-6-2 0,-4-3 2 16,4 3-2-16,0-3-3 0,3 2 5 0,-6 7-3 16,2-8 1-16,1 8 4 0,-2-6-2 0,2 1-1 15,0 5 8-15,-3-8-10 0,3 11 5 0,-2-10-1 16,0 8 0-16,1 0-2 0,-1 2 2 0,0 2-3 16,-4 0 11-16,-1-2-3 0,1 7 4 0,-3-6-7 15,1 4 2-15,-3 0-11 0,1 2 1 0,-1 1 4 16,1 1 0-16,-2-1 6 0,-1 0-6 0,0 2 1 15,0-1 2-15,13 7 10 0,-28-14-7 0,11 6 1 16,-2 1 2-16,3-3-8 0,0 2 6 0,-2-2-4 16,2-2 0-16,-3 5 4 0,1-4 6 0,-3 4-6 15,2-3 5-15,0 4-3 0,-8-4-4 0,0 1-4 16,2 2 4-16,3 1 1 0,-2-2-1 0,3 1 2 16,-4-2-9-16,-3 0 4 0,2 0 8 0,-5 1-9 15,8 1 6-15,0 2 6 0,-5-3-6 16,0 1 8-16,1 0 3 0,-1-3-10 0,3 3 3 15,-5-1 3-15,3 2-2 0,-3 1 2 0,0 0 3 16,0 0-3-16,-5 1 0 0,2 0-2 0,-3 3-3 16,-1-1 4-16,1-1 4 0,-1-1-6 0,3 3 0 15,-3 0 4-15,-2 1-2 0,0-1 1 0,0 2-1 16,0-2-1-16,-14-1 4 0,15 5 0 0,0-2-5 16,-2-1 4-16,-11 0-2 0,11 2 1 0,-11-4 1 15,14 3-3-15,-3-1 3 0,-12 1 1 0,-3 6-2 16,5-4-1-16,-5 0 4 0,0-5-5 0,2 5 3 15,-2 0-8-15,-4 1-13 0,-1-1-16 0,-3 0-28 16,2 1-58-16,-2 1-170 0,-1 5-307 0,-2-5 137 16</inkml:trace>
  <inkml:trace contextRef="#ctx0" brushRef="#br0" timeOffset="55899.28">27811 367 33 0,'0'0'89'15,"0"0"10"-15,-35-11-8 0,35 11 1 0,-21-3-7 16,21 3-15-16,-19-8-3 0,19 8-6 0,-22-7-5 16,22 7-11-16,-25-6 2 0,25 6-10 0,-32-6 0 15,32 6-2-15,-35-8-6 0,16 6-2 16,19 2-11-16,-41-8 4 0,22 5-6 0,19 3 3 15,-37-5 1-15,15 1-5 0,22 4 2 0,-39-5-5 16,17 2-1-16,22 3 5 0,-38-5-6 0,18 2-3 16,-8 0 6-16,28 3-13 0,-42-4 4 0,20 3-2 15,22 1 6-15,-44-1-14 0,44 1 12 0,-43 0 4 16,20-1-3-16,23 1-2 0,-42 1-3 0,15 0-1 16,27-1 6-16,-43 4-7 0,24-2 17 0,19-2-16 15,-42 6 2-15,21-2 4 0,-1 0 8 0,22-4-15 16,-37 11-3-16,18-5 6 0,0 1-11 0,1 0 2 15,-1 1-3-15,0 1 2 0,-2-1 9 0,-3 3-5 16,-3 3 0-16,5-1 4 0,-2-1-4 0,0 2 4 16,6-4-1-16,-8 3-11 0,2 2 3 0,1 0 7 15,-3 0 1-15,0-1 1 0,1 2-1 0,0 0 3 16,2 0-2-16,-1 2-4 0,-2 0 7 0,4 2-1 16,-1-2-7-16,-2 2 5 0,7-1 7 15,-4-1-4-15,6 3 3 0,-2-2-1 0,4-5-10 16,-2 8 9-16,2-5-3 0,4 0 9 0,2-1-1 15,-3 2 1-15,3 2 5 0,-1 2 2 0,0 3-12 16,0-2 1-16,2 1 5 0,2-4 3 0,-2-1-3 0,2 6 6 16,1-6-12-16,1 9 4 0,-1-1-4 0,1 0 4 15,1-1 0-15,-1 1-5 0,2 2 5 0,-3 1 1 16,0-3-2-16,4 4 0 0,-6 0-2 0,2 4 2 16,-1 0 1-16,-2 0 3 0,2 0-2 15,-4-1-19-15,4 1 8 0,-5 10 9 0,-2 0-13 16,-2-14 7-16,0 3-1 0,-4 0-9 0,2-3 17 15,-1 1-13-15,-4-4 7 0,1 5 1 0,-3-7-3 16,3 1 0-16,1 0-4 0,-3-3 8 0,-1 2 4 16,1-5-8-16,0 1 8 0,-1-1-5 0,3-1 0 15,-3-1 4-15,0 0-4 0,1-1 4 0,-2 2-1 16,2-2-2-16,2 0 2 0,-2-3-7 0,4-1 2 16,2-3-3-16,0 4 2 0,0-2-5 0,-7 3-5 15,2 2-3-15,-2-5 3 0,9 1-1 0,-1 1-4 16,-3-1-8-16,4 0 3 0,-5 3-2 0,2 2 14 15,1-4-4-15,-1 3-5 0,4-1 4 0,0 0 4 16,2-2-5-16,-6 7 8 0,6-8-7 0,-5 1-4 16,2 5 7-16,2-6-4 0,-4 7-2 0,2-6 11 15,-4 5-10-15,4-6 0 0,-4 4 3 16,4-1-1-16,3-5-4 0,-6 6-6 0,2-5 5 16,1-1 9-16,-2 2-5 0,0-5 2 0,3 3-3 15,-2-2 8-15,1 0 1 0,-4-3 2 0,1 3-3 16,-1-4 1-16,0 3 6 0,0-3-3 0,2-3 13 15,-1 3 4-15,-3-3-1 0,2 3-10 0,-1-4 8 16,2 0-2-16,-3 1-4 0,-1 1 2 0,2-2 0 16,-2 0 4-16,1 3-4 0,2-2 6 0,0 3-7 15,0-3-3-15,0-1 1 0,-1 4-5 0,1-3 1 16,-1 0-1-16,3 2 4 0,-2-1-3 0,1-1-5 16,-1 1 12-16,0 1 5 0,2-1-11 0,-1-1 1 15,-1 3-2-15,0 0 1 0,2-2 5 16,3 3 1-16,0-4-7 0,0 4 8 0,3-2-10 15,-1 0 7-15,-1 0-5 0,-1 3 11 0,4-3-8 16,-2 4 3-16,-1-1-5 0,6 1 6 0,-3-1-6 16,0 2 2-16,0-1-9 0,0 1 2 0,2-1-3 15,-4 5 3-15,4-5-8 0,-2 1 10 0,-2 3 4 16,0 0-4-16,1-6-6 0,-2 5-7 0,2 0 5 16,-4-4-3-16,1 5 5 0,-2-2-7 0,1-2 0 15,1-1 7-15,-1 1 2 0,-4-3 1 0,1 4 1 16,0-3-9-16,1 0 2 0,-2 1 5 0,-1 1-3 15,3-2 4-15,-4 0-3 0,1-1 4 0,-1 1 4 16,1-1 3-16,-2-1 0 0,3 1 14 0,4-2-22 16,-4-1 5-16,2 3 5 0,-2 0-6 0,1-2 10 15,4-1-3-15,1 1-3 0,-2 0-4 0,2 0 7 16,-2 1 3-16,1 0-10 0,3 0 13 0,-3 2-8 16,3 1 9-16,-3-1-4 0,4 0 3 0,0 0-16 15,0 1 2-15,1 2 1 0,0 1 7 16,1-2-3-16,-2 5-2 0,-1-3-3 0,4 5 9 15,-2 0-2-15,2 0 3 0,-1 0-8 0,2 1 3 16,-1 2 0-16,2-2-1 0,-2 7 3 0,-1 1 3 16,2-5-11-16,0-2 3 0,0 8 1 0,1-7 5 15,-2 6-2-15,-2 5-1 0,6-5 1 0,-5 0-1 16,3 3 0-16,2-1-3 0,-1-1 12 0,-1 0-4 16,3 1 6-16,-3-3-1 0,4 1-9 0,0 1 5 15,4-1 5-15,-3-6-5 0,2 7 10 0,1-6 1 16,1 6-9-16,-1-7-11 0,2 0 14 0,2 0 0 15,-2 1-3-15,2-2-5 0,1-1 19 0,1-2-2 16,-2 2-6-16,1-3 0 0,3 3 6 16,-3-1 7-16,2-2 7 0,1 1 1 0,0-4 0 15,1 0 0-15,3 0 5 0,2 1 0 0,-4-3-4 16,4 0 3-16,0 2-3 0,0-4 0 0,0-1-1 16,0 3-3-16,3-4-3 0,-3 1 4 0,3 2 2 0,0-2-7 15,5 1 8-15,-6 0-2 0,10 0-3 16,-2 1-1-16,-8-1-2 0,12-2 3 0,-1 3 2 15,2 1-10-15,-1 0 3 0,1-2 3 0,-1 1-1 16,0-1-1-16,1 0 2 0,1 2-3 0,0-3 4 16,-2 2 1-16,0-1 7 0,1-4 0 0,2 5-4 15,-1-4-1-15,3 2 1 0,2-1-1 0,-3-2 31 16,2-3-3-16,3 2 2 0,-3-3-5 0,17 4 0 16,-4-5-1-16,0 3-11 0,0 0-2 0,-11-3 0 15,11 2-10-15,2-2 1 0,-1 0 2 0,-12 4-6 16,-1-5 1-16,15 1-6 0,-17 3-3 0,0-1-9 15,-1 0 6-15,2-3-4 0,-2 1-5 16,0-3 3-16,-2 4-3 0,-3-1 0 0,1 0-5 16,0-2 5-16,-2 1-4 0,5 0 1 0,-2-2 0 15,-2 2 2-15,0-4-1 0,-1 5 3 0,3-3 0 16,-1 3 0-16,2-4-2 0,0 2-2 0,-1 1 11 0,-2-1-13 16,4 1 4-16,-2-2-20 0,-3 3 18 15,2 0 1-15,0-4-3 0,-2 3 1 0,-1-2-8 0,-3 2 7 16,-5-2-6-16,10 3 3 0,-12 0-2 15,9-5-1-15,-8 6-2 0,1-1-2 0,0-3 2 16,-2 4 7-16,3 0-9 0,-6 0 1 0,5-1-1 16,0 1-6-16,-8 0 12 0,6-1-4 0,-1 1 3 15,-4 1 3-15,0-1-4 0,0 0 2 0,-1 0-6 16,2 1 3-16,-2-1-4 0,-13 1 1 0,26-2 7 16,-13 1-4-16,1 2-1 0,-14-1 3 0,26-1-5 15,-10 0-3-15,0-2 4 0,-3 1 2 0,5-1-1 16,-4 1-3-16,4-2-2 0,-1-1-3 0,2 1 3 15,-6 2 3-15,6-3 2 0,-1 0-6 0,-2-1 0 16,2-1 3-16,0 0-4 0,1-4 0 0,-1 3-2 16,7-6-4-16,0-1 3 0,-2-2-1 0,1-1-2 15,1 0 3-15,0-3-2 0,2 0-4 0,-3-2-1 16,15-8-3-16,-13 6 0 0,12-7 1 0,-10 10 0 16,-2-1 2-16,3-1 2 0,1-1 0 0,1 2 4 15,-3-1-2-15,1 0 5 0,-1 2 0 16,12-9 5-16,-12 9-2 0,-1-3 1 0,1 5 0 15,-3 0 4-15,1-1 1 0,1 0 1 0,-1-3 0 16,-1 2 2-16,0-1-11 0,0 3 10 0,-2-3 2 16,3 1 2-16,-1-2 3 0,1 0-7 0,-3 1 0 15,1-4-1-15,9-8-1 0,-7 10 2 0,7-12-2 16,-10 8-1-16,14-7 2 0,-2-3-1 0,-10 12 2 16,11-7-2-16,-9 5-1 0,-3 3 1 0,-1-1-1 15,-1 2 1-15,2 0-3 0,-2-2 4 0,-2 2-3 16,1 0-3-16,-3 0 4 0,0 2 1 0,-2-3 0 15,1-1-5-15,-3 2 1 0,-4-3-3 0,4 1 3 16,-2 1-5-16,-3-2-1 0,1-1 4 0,-2-2-8 16,-1 0 1-16,0-1-3 0,1 0-8 0,-2-3-2 15,1 3-1-15,0-5-4 0,-1 4-1 0,-1-1 0 16,4 0 3-16,-4 0 2 0,-2 1 5 0,-2-1-3 16,2 3 1-16,-1-1 6 0,1-3-1 0,1 3 2 15,-1 0-2-15,-3 0 6 0,2-4 0 0,0 2 5 16,-2-1-3-16,3-13 3 0,-1-2-4 15,2 15 6-15,-4-18-8 0,2 4 1 0,0-2 7 0,-1 2-1 16,1 4 0-16,1 9 0 0,1-11-3 0,5 1-2 16,-4 2 4-16,3-4 3 0,-3 15-3 15,-1-1-6-15,-3 1 7 0,4-4-4 0,-2 6 2 0,-3 0 0 16,1-2 4-16,0 3-3 0,2 0-3 16,-2-1 4-16,-1 2-6 0,4-1 4 0,-5-1-1 15,2 0 0-15,-1 1-2 0,0-3 1 0,3 5 1 16,-3-3-5-16,-3 3 5 0,-1-2-8 0,0 5 7 15,-1 0-9-15,-4-1 4 0,3 2-1 0,-3-3-3 16,1 12 2-16,-1-3-3 0,-1 1 1 0,-1 2-2 0,-1 1 2 16,-1 1-1-16,1 0-2 0,-4 1-1 15,2 0 6-15,0-2 0 0,-1 2-2 0,0-1 7 16,-1 0-3-16,-3-3 2 0,5 0 0 0,-8-3-1 16,4 4 0-16,-2 0 5 0,-1-2-35 0,4 5 5 15,-7-2 2-15,0 1 2 0,-1 0 0 0,-5 1-2 16,2 0 2-16,0 3 0 0,-3 0 2 0,1 3-1 15,-1 0-4-15,-1 1 0 0,-1 0-4 0,-2 1 6 16,2 2 4-16,-4 0-2 0,4 0 3 0,-4 0 0 16,-3 2 2-16,1-1-3 0,0 2 1 15,0-2 1-15,-14 1-1 0,2 0-5 0,11 0 1 0,3 4-12 16,-3-3 5-16,0 2-13 0,-14 2-8 0,13-1-5 16,5 1-15-16,1 1-13 0,-1-1-15 0,3 4-94 15,-4 0-221-15,2-1 98 0</inkml:trace>
  <inkml:trace contextRef="#ctx0" brushRef="#br0" timeOffset="63548.65">1069 6640 389 0,'-5'-2'582'0,"5"2"-5"0,-6-3-26 0,6 3-35 15,0 0-22-15,-7-2-33 0,7 2-31 0,0 0-32 16,0 0-24-16,0 0-30 0,0 0-40 0,0 0-12 15,0 0-13-15,0 0-10 0,0 0-11 0,13 12-25 16,-9-7-5-16,1 2-19 0,-1 1-12 0,1 2-17 16,0 0-19-16,3 2-9 0,-3-2-4 0,0 3-14 15,3-2-103-15,-3 1-31 0,0-3 0 0,2 3 0 16,-1-1 0-16,-1-2 0 0,1-1 0 0,-1-1 0 16,2-3 0-16,-4 3 0 0,3-5 0 0,0-2 0 15,3-2 0-15,1-4 0 0,4-4 0 0,4-1 0 16,6-7 0-16,-3-6 0 0,3-1 0 0,9-16 0 15,-2 0 0-15,1-4 0 0,5-2 0 0,-7-1 0 16,4-1 0-16,3 3 0 0,-6 4 0 0,-2 3 0 16,-8 13 0-16,-2-2 0 0,2 8 0 0,-4 0 0 15,-8 5 0-15,1 3 0 0,-1 4 0 0,-4 0 0 16,2 2 0-16,-5 2 0 0,2-2 0 0,0 2 0 16,-3 0 0-16,-1 4 0 0,3-3 0 0,-3 3 0 15,0 0 0-15,0 0 0 0,0 0 0 0,-3 16 0 16,2-7-1366-16,-2 1-1478 0,3-3 654 0</inkml:trace>
  <inkml:trace contextRef="#ctx0" brushRef="#br0" timeOffset="87831.92">24261 967 53 0,'-4'-7'135'0,"4"7"-25"0,0 0-6 16,0 0-10-16,0-7-7 0,0 7-11 0,0 0-6 16,-1-6-8-16,1 6-5 0,-4-5-1 0,4 5 0 15,0-6-10-15,0 6-3 0,0 0 3 0,-5-6-7 16,1 5 5-16,0-4 2 0,4 5-2 0,-5-6-14 15,1 3 5-15,4 3 3 0,-5-7-7 0,0 4 7 16,5 3-11-16,-9-7-1 0,9 7 5 0,0 0 2 16,0 0 1-16,0 0 0 0,-21-20-5 0,21 20 3 15,0 0-6-15,-15-15 12 0,15 15-9 0,-7-10 2 16,7 10 0-16,0 0-5 0,-17-12-2 0,17 12-4 16,0 0-4-16,-14-12 4 0,14 12 1 0,0 0-8 15,-19-10 0-15,19 10-6 0,0 0 2 0,-23-8-2 16,23 8 6-16,0 0-8 0,-22-5-1 0,22 5 4 15,0 0-7-15,-23-5 6 0,23 5-3 0,0 0-5 16,-23-6 5-16,23 6-2 0,0 0 1 0,0 0 2 16,-28-5-4-16,28 5 6 0,0 0-4 0,-18-5-8 15,18 5 6-15,0 0 4 0,0 0-3 0,-32-7-4 16,32 7 3-16,-19-4-1 0,19 4 1 0,0 0 1 16,-29-5-4-16,29 5 3 0,0 0-1 0,-24-3 3 15,24 3 3-15,0 0-4 0,0 0 1 0,-30-3 7 16,30 3 2-16,0 0-3 0,0 0 10 15,-37-1-2-15,37 1 10 0,0 0-1 0,-25-1 1 16,25 1 2-16,0 0 2 0,0 0-1 0,-30 5 0 16,30-5 6-16,0 0 1 0,-27 4-1 0,27-4 4 15,-19 6-1-15,19-6 1 0,0 0 0 0,-27 10 0 16,27-10-5-16,-19 9-1 0,19-9 0 0,-13 11 3 16,13-11-1-16,-15 13 0 0,15-13 1 0,-17 14 1 15,12-5-5-15,-5-2 10 0,5 4-2 0,-3-1 4 16,3-2-8-16,-1 2-9 0,1 1 20 0,-2 0-10 15,2 0 9-15,-1 4 0 0,2-3-1 0,-1 0 2 16,-2 4 3-16,2-2-6 0,3-5-1 0,-2 7 4 16,1 0-1-16,1-3 2 0,-1-1-20 0,2 3 17 15,-3 1-2-15,0-4 1 0,2 4 3 0,0 1 3 16,-1-5 1-16,1 0 10 0,-2 5-7 0,3-8-2 16,0 4-7-16,0 3 5 0,-1-4-4 0,2-1 4 15,-1-1 5-15,0 0 0 0,-1 1 2 16,2 0 0-16,0 0-3 0,0 1 1 0,2 3 0 15,-1-2-3-15,3-1 4 0,-2-1-10 0,0 1 8 0,2-3 0 16,-2 4 2-16,3-1-1 0,0 0 0 0,-1-1-8 16,1-2 3-16,-1 2 0 0,1 0 5 0,0 1-5 15,4 2-2-15,-2 1-7 0,-2-6 4 16,1 2-1-16,4 0-2 0,-5-3-7 0,3 3 9 16,-3-3-4-16,8 6-4 0,-4-5-1 0,-4 1-1 15,4-3 0-15,1 2-1 0,-1-1 0 0,0-1-3 16,-1-1 2-16,3 3 6 0,-2-2-2 0,7 1 0 15,-6-1 0-15,-1-1 0 0,3 0-3 0,-2 0-7 16,0-1 4-16,0 1-1 0,0-1-4 0,-1-2-7 16,1 0 3-16,-1 2-1 0,3-1 1 0,-1 0-2 15,-2 0-3-15,3 1 2 0,-1-3-4 0,-2 0-1 16,2 2-1-16,0-1-1 0,-1 1-2 0,2-1 1 16,-1 0 1-16,-2 2 3 0,3-3-6 0,0 2 5 15,-1-6-6-15,1 4 2 0,-3 0-3 0,4 1-1 16,-1-1 1-16,-1 0 2 0,-1 0-6 0,3-1 0 15,0-1 3-15,-2 0-5 0,1 2 9 0,-2-2-10 16,4 0 2-16,-14 0 2 0,22 0 1 0,-9-1 1 16,-2 0-3-16,1 1 1 0,-12 0 1 0,23-3-4 15,-11 2 0-15,-3 0-1 0,2-1 1 16,1-2 1-16,1-1 0 0,1 2 1 0,-2-2 1 16,-2 0-3-16,4-1 3 0,-1 0-4 0,-2 0 5 15,1 2-2-15,-2 0-3 0,7-5 2 0,-6 3 2 0,4-2-3 16,0-2 0-16,-8 5 1 0,5 1 2 0,3-5-4 15,-3 5 0-15,-5-1 0 0,4-3 3 0,1 1 0 16,-4-1 1-16,-2-2-2 0,7 2 4 0,-4 0-4 16,-1 0-2-16,2 2-3 0,0-1 11 15,-2-1-5-15,-2-2 3 0,-1-1 0 0,5 2-1 16,-2 0-2-16,-1-1 4 0,0-4 2 0,2 5-2 16,-1-1-5-16,-2-3 1 0,2 0-3 0,-2 2 4 15,-1-2 1-15,2 2 2 0,-1 0-2 0,-2 0-3 16,1 1 1-16,4 0 0 0,-6-1-2 0,1 0 0 15,-1 0 3-15,1-1 1 0,0 3-5 0,-3-2 4 16,7-2 0-16,-8 2-1 0,1 0-3 0,0 0 3 16,-1-1-3-16,0 2 1 0,0-1 1 0,3 0-2 15,-3-1-2-15,0 1 2 0,-3 0-2 0,2 0 2 16,0-2-2-16,-2 4-1 0,-2-3 4 0,4-2-2 16,-4 6-3-16,1-4 2 0,0 3 3 0,-1-2-7 15,-1 0 0-15,-2 0 4 0,2 2 2 0,1-2-4 16,-1 1 2-16,1-1-1 0,-2-1 1 0,0 3 0 15,0-1 0-15,-1 1-3 0,-1-2 4 0,0 2 1 16,1 0-1-16,2-1-4 0,-7-1 0 16,-1-1-2-16,14 12 7 0,-23-17-2 0,10 7-3 15,13 10-3-15,-20-14 2 0,6 8-1 0,14 6 3 16,-31-15-1-16,16 9 1 0,0-4-7 0,15 10 7 16,-25-8-3-16,25 8 2 0,-25-11-2 0,25 11 1 0,-25-6-1 15,10-1 1-15,15 7 0 0,-31-12 1 0,31 12 2 16,-24-7-3-16,24 7 4 0,-27-6-1 15,27 6-1-15,-25-5-1 0,25 5 0 0,-28-8 2 16,28 8-1-16,-26-6 1 0,26 6-2 0,-24-5 3 16,24 5-2-16,-27-3 3 0,27 3-3 0,-26-4-1 15,26 4 2-15,-25-2 5 0,25 2-5 0,0 0 1 16,-39-1-2-16,39 1-3 0,0 0 3 0,-34-1-6 16,34 1 2-16,0 0 0 0,-38 3 1 0,38-3 1 15,-27 3 0-15,27-3 0 0,-28 4-4 0,28-4 7 16,-22 4 1-16,22-4-1 0,-26 5 0 0,26-5 0 15,-24 4-1-15,24-4 3 0,-22 8 0 0,22-8-1 16,-23 9-2-16,23-9 5 0,-21 8-2 0,21-8-1 16,-23 8-1-16,23-8-1 0,-22 12 1 0,22-12-1 15,-21 14 3-15,12-9 2 0,-2 1-2 0,5 4-2 16,-3-2 3-16,1 2 3 0,-1-1-6 0,0 2 1 16,1 0 2-16,2 0 3 0,-3 4-1 0,1-5-5 15,2 6 3-15,0-4-2 0,-1 1 1 16,2 2 4-16,1-4-1 0,0 6 0 0,-1 0 2 15,3-1-5-15,-1-5 1 0,1 6 3 0,0-1 2 16,-1 0-2-16,1-1 1 0,0 2-2 0,1-5-2 16,-1 1 0-16,2 4 2 0,0-5-2 0,0 3 3 15,0-1 3-15,0 2-1 0,0-4-3 0,2 1 1 0,0 1 4 16,-1 3-3-16,4 0-2 0,-3-7 0 16,0 2-2-16,1 2 3 0,3-4 4 0,-2 6-5 15,1 0 4-15,0-1-4 0,2 1 1 0,0-5-3 16,2 7 5-16,-1-4 1 0,-2 2-3 0,-1-2 6 15,3 0-1-15,1 0 5 0,1 0-5 0,-1 0 3 16,-1-4-2-16,1 3 2 0,0 1-1 0,1-1-3 16,4-2 5-16,-6 0-6 0,2-2 1 0,-1-2 2 15,2 3 2-15,-2 0-4 0,5 0 1 0,-1 0-1 16,-4-2-4-16,5 2 6 0,-4-3-8 0,2 0 6 16,-2-1-3-16,0 3 4 0,4-4-2 0,-2 2-4 15,-2-1-1-15,3-1 9 0,-2 2-3 0,6-1-4 16,-4 1-2-16,2-3 3 0,2 1 0 0,-1 0-2 15,-5-3 1-15,4 3 1 0,-1-4-3 0,-2 0 2 16,1 1-2-16,0 2 1 0,-1-3 0 0,2 1 0 16,-1-1-3-16,5-1 2 0,-6 1 3 0,2-1-3 15,-1-1 0-15,5 0 5 0,-4 1-6 0,5-2 1 16,-1-3 0-16,0 3 1 0,1-2-2 0,-1-2-3 16,0 1 8-16,0 1-9 0,1 0 5 15,0-2 2-15,-3 1-3 0,1 0 0 0,-1-1 1 16,0-1 2-16,1 0-2 0,-5 1-3 0,4-1 4 15,-2-2-1-15,-1 3-3 0,2-3 8 0,1 1-8 16,-6 3 4-16,5-4-7 0,-4 2 5 0,2-4-1 0,-2 3 6 16,-1-5-5-16,4 2 1 0,-4 3-4 15,-1-2 2-15,1 0 0 0,1-2 4 0,-4 2-2 16,2-1-4-16,0-3 2 0,-1-1 2 0,-3 3 2 16,-1-1-6-16,2-2 5 0,-2 3-4 0,0 0-5 15,-3-3 3-15,0 2 6 0,3 0 2 0,-4 1-5 16,3 0 3-16,-3-1-6 0,0 1 2 0,0-6-2 15,-3 6 1-15,-1-4 1 0,3 1-3 0,0-2 4 16,-3 1-4-16,1 4 0 0,1-3 3 0,-3-1 3 16,1 0-10-16,0 2 12 0,-1 0-3 0,-4-1-3 15,6 2-2-15,-3-3 5 0,-1 2-1 16,1 4-1-16,1-6 2 0,-1 6 0 0,-2-2-2 0,3 1-2 16,-3-3 1-16,3 2 2 0,-2-2 0 0,-2 4-4 15,1-5 1-15,-1 1-2 0,0 6 0 0,-1-6 3 16,0 1 3-16,-4-1-2 0,1 3 1 0,0 0-4 15,-1 2 6-15,1-4-3 0,-1 4-3 0,14 9 0 16,-32-16 0-16,18 8 9 0,-4 1-10 16,18 7 2-16,-32-12 4 0,16 5-7 0,-1 1 7 15,17 6-2-15,-32-8-3 0,32 8 2 0,-29-6 2 16,11 3-2-16,18 3 2 0,-40-10-1 0,19 7 1 16,21 3-2-16,-43-4-3 0,20 3 7 0,-6-3-5 15,3 2 1-15,-7 2 2 0,33 0 0 0,-59-2 0 16,30 4-1-16,0-1 2 0,-3 2-6 0,-2 1-21 15,0-1-36-15,-2 1-30 0,2 6-46 0,0-2-69 16,-3 3-92-16,-15 5-128 0,5 2-504 0,-2 0-1009 16,-1 0 447-16</inkml:trace>
  <inkml:trace contextRef="#ctx0" brushRef="#br0" timeOffset="92665.14">15842 1395 174 0,'-8'-16'379'0,"0"1"-12"15,3 0-8-15,1 4 0 0,-1 0 4 0,3-1 9 16,-2 6-9-16,0-4 0 0,0 5-1 0,-1-1-13 16,-1 2-28-16,-2 3-19 0,-1 3-16 0,-3 5-10 15,-4 3-11-15,-6 8-17 0,3 8-15 0,-3 1-22 16,-2 14-15-16,4 1-20 0,3-7-16 0,0 10-18 15,7-11-11-15,5-1-18 0,5 1-6 0,0-1-9 16,8-2-15-16,2-5-4 0,4-3-10 0,4 0-3 16,5-5-1-16,3-7-6 0,2-3-6 0,0-4-2 15,1-1-6-15,-1-4 5 0,3-6-7 0,-3-1 3 16,-1-5-8-16,-5 0 11 0,2-2-1 0,-4-3 13 16,-7 6 8-16,1-5 0 0,-5 1 4 0,0 0-73 15,-3 5 0-15,-2 0 0 0,0 1 0 0,-3 3 0 16,2 1 0-16,-2 3 0 0,-1 3 0 0,0 0 0 15,0 0 0-15,-9 25 0 0,5-10 0 0,-1 4 0 16,5 5 0-16,0-5 0 0,5 9 0 0,-1-3 0 16,1-4 0-16,7 3 0 0,-1-6 0 0,2-4 0 15,0-1 0-15,5-2 0 0,-3-2 0 0,-3-4 0 16,0-2 0-16,2-2 0 0,-1-1 0 0,-1-1 0 16,-3-4 0-16,0-1 0 0,-3-4 0 0,0 0 0 15,-2-6 0-15,-4-2 0 0,0 1 0 0,-6-3 0 16,0-3 0-16,-3-2 0 0,-4 1 0 15,0 1 0-15,-2 0 0 0,-1 3 0 0,5 4 0 16,-3 2 0-16,5 8 0 0,-3 0 0 0,2 3 0 0,-3 3 0 16,13 0 0-16,-15 10 0 0,7-3 0 0,7 4 0 15,1 1 0-15,1 0 0 0,7-1 0 0,2 2 0 16,3 0 0-16,2 0 0 0,3-2 0 16,3-1 0-16,4-1 0 0,-6-4 0 0,3-4 0 15,0 0 0-15,7 2 0 0,-8-7 0 0,-1 3 0 16,3-2 0-16,-5-2 0 0,1 0 0 0,-2-1 0 15,-4 1 0-15,-3 1 0 0,0-3 0 0,-2 3 0 16,-2 1 0-16,-1 1 0 0,0-2 0 0,0 3 0 0,0 0 0 16,-5 1 0-16,0 0 0 0,8 2 0 15,-4 4 0-15,1 1 0 0,-4 5 0 0,3-1 0 16,3 1 0-16,-1 0 0 0,-1-1 0 0,3 7 0 16,-2-4 0-16,3-3 0 0,-1 0 0 0,-2-1 0 15,-2-3 0-15,5-2 0 0,-4-2 0 0,1 0 0 16,0-2 0-16,0-1 0 0,-6 0 0 0,14-6 0 15,-5 1 0-15,-1-6 0 0,-1 2 0 0,1-3 0 16,1-1 0-16,-3 1 0 0,4-1 0 0,-1-2 0 16,1 2 0-16,-2-2 0 0,-1 6 0 0,-3 0 0 15,-1 1 0-15,1 3 0 0,0 0 0 0,-3 2 0 16,-1 3 0-16,8-2 0 0,-8 2 0 0,0 0 0 16,9 11 0-16,-5-6 0 0,-2 4 0 0,2 2 0 15,1-1 0-15,4 1 0 0,-5-1 0 0,0-2 0 16,0-1 0-16,0-2 0 0,-2 2 0 0,1-1 0 15,-2-2 0-15,2 2 0 0,-1-3 0 0,-2-3 0 16,5 4 0-16,-5-4 0 0,0 0 0 0,10-8 0 16,-4 2 0-16,0-2 0 0,3-2 0 0,2-4 0 15,2-1 0-15,0 0 0 0,4-6 0 0,-3 5 0 16,-3 0 0-16,3 1 0 0,-4 2 0 0,2-1 0 16,-5 4 0-16,0 3 0 0,-2-2 0 0,-4 4 0 15,6 4 0-15,-7 1 0 0,5-5 0 16,-5 5 0-16,0 0 0 0,9 10 0 0,-7-4 0 15,2 1 0-15,0-1 0 0,0 5 0 0,-3 1 0 0,6-2 0 16,-1 1 0-16,-1-1 0 0,0 0 0 0,2 1 0 16,-2-4 0-16,-4 0 0 0,5-1 0 0,-3 0 0 15,1-2 0-15,0 2 0 0,-2-1 0 16,1-1 0-16,-3-4 0 0,4 6 0 0,-4-6 0 16,3 6 0-16,-3-6 0 0,8 1-63 0,-8-1-347 15,14-2-66-15,-6-3-90 0,3 2-98 0,2-6-338 16,2 0-1086-16,2-1 480 0</inkml:trace>
  <inkml:trace contextRef="#ctx0" brushRef="#br0" timeOffset="93167.13">17281 1489 273 0,'-3'-4'545'0,"-5"0"30"16,3-3-4-16,-7-7-19 0,6 6-22 0,3 0-27 15,-1-2-27-15,1-2-32 0,4 3-38 0,1-7-27 16,3-1-31-16,-1 0-18 0,3 2-26 0,2-3-23 15,0 1-23-15,-5 0-19 0,3 3-9 0,-1-2-32 16,0 6-12-16,-5 1-14 0,6-2-12 0,-6 5-15 16,1-1-59-16,0 1-86 0,-4 2 0 0,4 0 0 15,-2 0 0-15,0 4 0 0,0 0 0 0,0 0 0 16,0 0 0-16,0 19 0 0,0-8 0 0,0 6 0 16,0-2 0-16,4 12 0 0,-7-3 0 15,7 2 0-15,1 6 0 0,3-2 0 0,-3 3 0 0,0-1 0 16,0 2 0-16,3-3 0 0,2 0 0 0,-2-3 0 15,-3-2 0-15,1 3 0 0,2 0 0 0,-2-3 0 16,-2-7 0-16,1-2 0 0,-1 0 0 16,-1-5 0-16,-1 1 0 0,1-3 0 0,1-1 0 0,-3-2 0 15,-1-2 0-15,1 1-229 0,-1-6-142 0,0 0-34 16,0 0-21-16,0 0-14 0,0 0-5 0,0 0 16 16,-27-11 35-16,13 10 38 0,4 1 57 0,-9-3 48 15,6 6 67-15,-5 0 63 0,3-2 67 16,-5 3 52-16,0 0 56 0,4 0 54 0,3 0 46 15,0-1 36-15,5 0 26 0,1 1 14 0,0-3 14 16,0 0 4-16,2 1 11 0,5-2 1 0,-5 4 19 16,5-4 10-16,0 0-1 0,0 0-8 0,10 7-21 0,-1-7-17 15,2 0-21-15,2-2-19 0,6-1-25 0,2 0-16 16,9-2-116-16,-2 0-45 0,-2-1 0 16,3-3 0-16,-2 1 0 0,-6 5-136 0,-1-4-140 15,6-2-76-15,-8 0-92 0,-1 2-75 0,1-3-86 16,-1 1-372-16,-3-1-1058 0,1 1 468 0</inkml:trace>
  <inkml:trace contextRef="#ctx0" brushRef="#br0" timeOffset="93298.87">17733 1696 199 0,'0'0'339'15,"0"0"21"-15,18-1 53 0,-12-2 38 0,-6 3 12 16,4-5-10-16,1 3-29 0,-5 2-38 0,4-2-36 16,-4 2-38-16,0 0-31 0,9-4-42 0,-9 4-91 15,0 0-115-15,10-1-140 0,-10 1-157 0,0 0-173 16,0 0-238-16,0 0-729 0,0 0 323 0</inkml:trace>
  <inkml:trace contextRef="#ctx0" brushRef="#br0" timeOffset="93749.81">15594 2317 467 0,'-20'-2'479'0,"9"-1"5"0,0 1 4 16,4 1-4-16,-2 1-11 0,9 0-9 0,0 0-6 15,-13 0-7-15,13 0-18 0,-5-2-10 0,5 2-13 16,0 0-11-16,0 0-16 0,0 0-19 0,27-4-21 16,-8 2-26-16,11-2-21 0,2-2-17 0,6 3-19 15,17-3-224-15,5-3-36 0,4 3 0 0,28-6 0 16,0 3 0-16,5-6 0 0,-4 7 0 0,-26 1 0 16,31-3 0-16,-7-1 0 0,-2 0 0 0,-26 3 0 15,2-4 0-15,26-1 0 0,-35 6 0 0,0-5 0 16,-2 3 0-16,-17 3 0 0,0-2 0 0,-7 2 0 15,-10 2 0-15,1-2 0 0,-6 4 0 0,-5-1 0 16,-1 0 0-16,-1-1 0 0,-4 2 0 0,-4-2 0 16,0 4 0-16,0 0 0 0,-9-6 0 0,-2 4 0 15,0 3 0-15,-2 0 0 0,-9 0-318 0,-7 5-235 16,-4 0-66-16,-4 0-499 0,-2 4-1209 0,-12-2 536 16</inkml:trace>
  <inkml:trace contextRef="#ctx0" brushRef="#br0" timeOffset="94098.61">15807 2409 171 0,'-32'10'419'0,"14"-6"17"0,-1 1-2 0,6 1-9 16,2-2-22-16,-1-2-19 0,5 2-21 0,0-1-17 16,2-1-10-16,0-2-16 0,1 2-16 0,4-2-14 15,0 0 1-15,-4 2-2 0,4-2-10 0,0 0-12 16,0 0-18-16,16 4-6 0,-5-5-10 0,6 2-8 15,3-1-10-15,10-2-10 0,4-3-11 16,6-1-14-16,17-3-14 0,7-2-9 0,27-1-11 16,-30 3-12-16,30-6-47 0,-26 4-87 0,27-5 0 15,-27 4 0-15,1 1 0 0,-1-2 0 0,-6 2 0 0,-2 3 0 16,1-3 0-16,-7 0 0 0,-3-2 0 0,-12 8 0 16,-7-1 0-16,-8 2 0 0,-3 2 0 0,-8 0 0 15,4 1 0-15,-5-3 0 0,-3 3 0 16,0-2 0-16,-6 3 0 0,7-1 0 0,-7 1 0 15,0 0 0-15,12 0 0 0,-12 0 0 0,0 0 0 16,0 0 0-16,9-3 0 0,-9 3 0 0,0 0 0 16,0 0-229-16,0 0-1098 0,0 0-1439 0,11-8 637 0</inkml:trace>
  <inkml:trace contextRef="#ctx0" brushRef="#br0" timeOffset="94249.2">17308 2224 4462 0,'-7'4'282'16,"-2"-1"-74"-16,4-2 20 0,-1 2 5 0,1-1-33 0,-1 0-49 16,6-2-45-16,-7 0-51 0,7 0-72 15,-8 4-93-15,8-4-131 0,0 0-223 0,-6 2-386 16,6-2-919-16,0 0 407 0</inkml:trace>
  <inkml:trace contextRef="#ctx0" brushRef="#br0" timeOffset="115148.4">17225 8424 213 0,'0'0'218'15,"-3"-7"4"-15,2 1 0 0,-1 2 3 0,2-2 6 16,0 0-12-16,0 3 15 0,0-3-14 0,-1-1 6 16,1 2-2-16,1 0 9 0,-2 1-3 0,1 4-4 15,-1-6 0-15,1 1-8 0,0 5-11 0,-2-4-3 16,2 4-17-16,0-4-16 0,0 4-17 0,0 0-12 15,0 0-11-15,0 0-5 0,0 0-5 0,0 0-3 16,2 14-6-16,-1-5-7 0,0-2-7 0,2 0-2 16,1 2-7-16,-2-2-4 0,5 0 7 0,-4 1-9 15,3-3 0-15,5 1 7 0,-1-1-9 0,-1 1-2 16,0-3-5-16,5 1 8 0,4-2-12 0,0-2-4 16,0-3-3-16,5 0-9 0,-3-1 2 0,8-5-10 15,1 1 1-15,-4 0 2 0,6-1-10 0,-3 0-8 16,4-1 7-16,-4 2-12 0,2-2-3 0,-5 2-4 15,3 1 1-15,-6 1-2 0,-2 1 1 0,-1 0 6 16,2 3 1-16,-2 0 0 0,-1 1 1 0,-5-1 0 16,1 4 1-16,-3-2 10 0,2 1-10 0,-1-1 2 15,-2 3 5-15,3 0-4 0,-4 0-4 0,2 0-4 16,-1 1 6-16,0-2 10 0,2 4-10 0,-1-2 4 16,1-2-13-16,-2 2 1 0,4-3 0 0,-1 0 1 15,0 4-2-15,0-1-1 0,2-2 2 0,-4 0-3 16,4-1-8-16,0 1 0 0,0 0 4 0,4 1-3 0,0-3 13 15,0-1-14-15,0-1 2 0,2 0-5 0,-3-5-2 16,4 1-6-16,-3 1 14 0,8-4-6 16,-8 2-3-16,8-5 0 0,-7 5 10 0,2-7-7 15,-3 4-4-15,-1-1 14 0,1-1-13 0,-1 0 0 0,-2 3-2 16,1-1-1-16,-1 0 7 0,-5 4-2 0,-3 1 3 16,2 1 7-16,-3 1-10 0,0 1 2 0,0 1 2 15,-1 0 4-15,1 1 5 0,1 1-12 0,1 2-3 16,2 0 10-16,1-1-6 0,-3 3 6 0,4-2-9 15,1 1 5-15,4 0-4 0,4-2 4 0,-2 0-6 16,1 0 12-16,-1-1-10 0,0-4 3 0,9 0-2 16,-11-2-2-16,2 1 2 0,0-3 1 0,-3 1-2 15,2 0 0-15,0 0-7 0,-1-2 11 0,-6 3-2 16,4-2-8-16,-5 2 0 0,-1-1 0 0,1 3 0 16,0 0 0-16,-4 2 0 0,2-3 0 0,-2 4 0 15,0 3 0-15,2-2 0 0,1 2 0 0,2 0 0 16,-3 2 0-16,5 2 0 0,0 0 0 0,1 2 0 15,2-1 0-15,0 0 0 0,0-1 0 0,0 1 0 16,2-1 0-16,-2-4 0 0,1 3 0 0,0-3 0 0,0 1 0 16,-1-2 0-16,0 0 0 0,2-1 0 0,-3-1 0 15,3 0 0-15,-3-1 0 0,3 0 0 16,1 0 0-16,0-3 0 0,2 2 0 0,-1 1 0 16,0-1 0-16,-2-1 0 0,4-1 0 0,-2 2 0 0,-1-2 0 15,-1 2 0-15,0-2 0 0,-1 3 0 16,-4 1 0-16,-1-1 0 0,1 1 0 0,-4 0 0 15,-1-1 0-15,3 1 0 0,-7 0 0 0,6-2 0 0,-4 4 0 16,-2-4 0-16,-5 2 0 0,9 0 0 0,0 0 0 16,-9 0 0-16,9-2 0 0,-3 2 0 0,-6 0 0 15,13 0 0-15,-8 0 0 0,3 0 0 16,-8 0 0-16,11 0 0 0,-3-1 0 0,-2 1 0 0,-1-2 0 16,6-3-11-16,-1 1-526 0,1 0-138 0,-2 0-487 15,3 0-1258-15,-2-2 557 0</inkml:trace>
  <inkml:trace contextRef="#ctx0" brushRef="#br0" timeOffset="115299.73">20226 8197 108 0,'3'5'440'0,"0"-3"8"0,0 2 20 16,0-2 7-16,-3-2-28 0,1 5-45 0,-1-2-38 16,0-3-39-16,2 3-63 0,-2-3-84 0,0 0-107 15,3 4-154-15,-3-4-167 0,0 0-360 0,0 0-659 16,0 0 292-16</inkml:trace>
  <inkml:trace contextRef="#ctx0" brushRef="#br0" timeOffset="134931.41">4747 13507 108 0,'-1'-3'333'0,"1"3"-10"0,0-7-11 0,-4 3-7 16,4 0-2-16,0-1 6 0,0 0-7 0,0 5-10 15,0-7 1-15,0 2-9 0,3 2-8 0,-3 3-4 16,0 0-9-16,0 0 2 0,0 0 8 0,0 0-9 15,10 13-13-15,0-3 4 0,-1 5-8 0,4 1-16 16,4 7-19-16,0 0-4 0,0-1-20 0,7 0-18 16,0 0-9-16,-3-2-16 0,3-2-6 0,2 0-2 15,-2-4-11-15,3-2-16 0,-1-3-6 0,2-1 0 16,0-5-11-16,0-4-7 0,1 0-14 0,2-7 1 16,-3-2-5-16,1-4-15 0,0 0 5 0,-1-2-3 15,-2-3-6-15,0-3-30 0,-3 1-19 0,0-1 0 16,-1 0 0-16,-3 1 0 0,0-2 0 0,-1 3 0 15,0-2 0-15,-5 9 0 0,2 1 0 0,-5 7 0 0,7-5 0 16,-5 5 0-16,7 1 0 0,-7 4 0 16,6 0 0-16,-5 1 0 0,10 3 0 0,-3 3 0 0,6 1 0 15,0 1 0-15,-6-3 0 0,0-1 0 0,9 3 0 16,-9-3 0-16,7 1 0 0,-4-1 0 16,5-2 0-16,-6 0 0 0,0-1 0 0,4-2 0 15,2-2 0-15,-5 1 0 0,4-4 0 0,1 0 0 0,-2-4 0 16,-3 5 0-16,4-5 0 0,-2-3 0 0,1 1 0 15,-7 2 0-15,2-7 0 0,1 1 0 0,-6 1 0 16,-1 0 0-16,2 1 0 0,-2-1 0 16,-2 0 0-16,3 4 0 0,-3 0 0 0,3 2 0 0,-5 2 0 15,1 3 0-15,2 1 0 0,-3 2 0 0,3 2 0 16,-1 1 0-16,5 6 0 0,-3-1 0 0,3 2 0 16,0 2 0-16,0-1 0 0,7 1 0 0,-1 0 0 15,-5-5 0-15,6 1 0 0,-4-2 0 0,-1-3 0 16,3-1 0-16,-4-2 0 0,1-3 0 0,0-2 0 15,2-1 0-15,-3-2 0 0,5-4 0 0,0-3 0 16,3-2 0-16,-5 1 0 0,1-2 0 0,1 0 0 16,3 2 0-16,-5 0 0 0,5 1 0 0,-3 3 0 15,2 2 0-15,-5 3 0 0,-1 1 0 0,1 2 0 16,1 2 0-16,-3 2 0 0,3 1 0 0,-4 3 0 16,-2-1 0-16,2 1 0 0,-6 1 0 0,2-2 0 15,-1 1 0-15,4-2 0 0,-4 2 0 0,-3 1-237 16,3 0-432-16,-4-2-546 0,3 2-1315 0,-1-3 583 15</inkml:trace>
  <inkml:trace contextRef="#ctx0" brushRef="#br0" timeOffset="137782.34">15659 14798 208 0,'-3'-4'406'0,"1"2"-15"0,2 2-23 16,-1-6-29-16,1 6-13 0,0-4-24 0,0 4-13 16,1-5-23-16,-1 5-14 0,5-2-10 0,-5 2-16 15,11 0-3-15,-11 0-13 0,11 5-14 0,-4 0-9 16,3 1-12-16,-2 0-9 0,2 2-14 0,2-1-5 16,1 4-13-16,3 2-12 0,-2-5-9 0,4 2-9 15,-4-2-9-15,4 0-7 0,0-3-1 0,5-3-10 16,-1 0-5-16,6-1-7 0,1-6-3 0,1 1-6 15,2-4-5-15,1-2-6 0,-4-2-6 0,4-2-3 16,-1-2-3-16,0-1 0 0,0-1 0 0,0-1 4 16,0-1 9-16,3 1 4 0,-5-2 4 0,1 1 5 15,-1 4-4-15,0 3-3 0,-2 1-2 0,-2 2 0 16,-7 6-1-16,4 2 7 0,-1 1 0 0,-2 4-7 16,1 1 9-16,-2 3-3 0,-1 2-5 0,2 1 11 15,3 4-7-15,-1 2-1 0,0-2-5 0,-6-3 0 16,1 0-7-16,1-6 3 0,0 5 6 0,2-4-10 15,0 0-6-15,7-4 6 0,-5-1 3 0,6 0-5 16,-5-3 9-16,5-4-8 0,0 1 1 0,-1-8-3 16,0 2-6-16,0-4 0 0,1 1-6 0,0 0 5 15,-1-3-2-15,0 4 6 0,0-3-21 0,-3 1-13 16,-1 0 0-16,1 3 0 0,-6 2 0 0,0 2 0 16,1 0 0-16,0 5 0 0,-2 1 0 0,2-2 0 15,0 3 0-15,2 6 0 0,-2-3 0 0,-2 1 0 16,2 5 0-16,-3-1 0 0,4 1 0 0,-1 2 0 15,-3-2 0-15,6 1 0 0,-4-1 0 0,0 1 0 16,1-2 0-16,0 1 0 0,-1-2 0 0,1-1 0 16,2-2 0-16,0 0 0 0,0-2 0 0,-2-2 0 15,0-2 0-15,3 0 0 0,0-2 0 0,-2-1 0 16,7-1 0-16,-3-5 0 0,2 1 0 0,-2-2 0 16,0 0 0-16,-6 4 0 0,0 0 0 0,1-1 0 15,-3 2 0-15,-2 4 0 0,-3 0 0 0,1 3 0 16,0 0 0-16,1 1 0 0,-1 1 0 0,-2 4 0 15,0 0 0-15,0 3 0 0,3 4 0 0,0-2 0 0,1 3 0 16,-5-5 0-16,6 3 0 0,-2-1 0 16,0-2 0-16,2 2 0 0,-3-3 0 0,4 0 0 0,-4 0 0 15,2-4 0-15,1 3 0 0,-1-4 0 16,-1-2 0-16,2 1 0 0,-4-2 0 0,0-1 0 16,3 0 0-16,-1-3 0 0,-4 1-61 0,0 1-633 0,0 0-546 15,0-3-1342-15,1-3 593 0</inkml:trace>
  <inkml:trace contextRef="#ctx0" brushRef="#br0" timeOffset="139331.87">21452 14799 247 0,'-9'-6'473'0,"4"3"-18"16,1-1-32-16,-1 0-25 0,1 2-22 0,0-1-33 16,4 3-32-16,-6-3-32 0,6 3-22 0,0 0-15 15,0 0-4-15,0 0-8 0,10 8-3 0,-2-1-6 16,-3 2-8-16,5 3-8 0,4 1-7 0,-1 1-16 16,1 2-5-16,5 2-14 0,-3-3-7 0,0-3-15 15,6 2-13-15,-3-3-14 0,5 2-1 0,0-4-24 16,2-1 7-16,4-2-12 0,-10-4-16 0,12-1 6 15,-3-1-4-15,1-2-8 0,-1-3-6 0,3-2-6 16,-1-1-4-16,-3-2-1 0,0-3-8 0,-1 0 2 16,2-2 5-16,2-1 3 0,-2 0-14 0,1-1-2 15,-6 2-1-15,3 0 13 0,-10 4-9 0,2 2-2 16,-2 1 1-16,2 2-1 0,-2 0 2 0,1 3 7 16,1 3-12-16,1 0 9 0,-4 2-1 0,2 2-9 15,0 2 3-15,1-3-3 0,0 6-2 0,-1-2-1 0,3 2-11 16,-3-1 4-16,3-1 3 0,6 3-21 15,-3-2 12-15,3-1 2 0,-5 0 1 0,5-3-2 16,-7 1 2-16,3-4-7 0,4-3 4 0,-5 1 1 16,0-3-6-16,7 1-5 0,-4-5 6 0,6 2-3 15,-4-4 3-15,0 1-4 0,-1-2-4 0,0-1 0 16,-1-2 0-16,1-2 0 0,-3-1 0 0,-1 0 0 16,1 1 0-16,-1 1 0 0,-5 2 0 0,-1 3 0 15,-2 2 0-15,-1 3 0 0,0 2 0 0,-2 1 0 16,1 4 0-16,-1 0 0 0,3 1 0 0,-1 6 0 0,5 0 0 15,-4 6 0-15,0-4 0 0,0 2 0 0,1 0 0 16,1-1 0-16,2-1 0 0,-2 1 0 0,2-2 0 16,0-1 0-16,3-1 0 0,0 0 0 15,-1-5 0-15,1 1 0 0,2-2 0 0,5-2 0 0,-7-1 0 16,0-2 0-16,2 0 0 0,-3-4 0 0,7-2 0 16,-8 1 0-16,2-2 0 0,-4-1 0 0,5-6 0 15,-8 4 0-15,0 0 0 0,-5 1 0 0,0-3 0 16,-2-1-14-16,-4 4-179 0,1 3-27 0,-3 0-18 15,0 2-49-15,-2-2-51 0,-2 5-72 0,-3 1-76 16,0 0-99-16,-5 2-319 0,11 1-978 0,-22 3 432 16</inkml:trace>
  <inkml:trace contextRef="#ctx0" brushRef="#br0" timeOffset="141648.84">2121 15666 249 0,'0'0'381'0,"0"0"-9"0,0 0-23 0,0 0-20 15,-14-5-14-15,14 5-18 0,-6-3-10 0,6 3-20 16,-3-6-8-16,3 6-7 0,0 0-16 0,0 0-14 16,0 0-21-16,0 0-14 0,0 0 8 0,0 0 7 15,6 11-6-15,2 1-2 0,-2 0-6 0,3 5-4 16,2 0-8-16,3 6-4 0,-3 1-12 0,3 1-9 16,2-2-18-16,0-1-4 0,1-2-6 0,3 1-6 15,1-5-5-15,-3-5-4 0,7-1 2 16,-5-4-11-16,4-3 0 0,4-1-8 0,0-3-5 15,1-3 0-15,1-1-18 0,-1-7-5 0,-1 0-6 0,-1-2-8 16,0-3 4-16,0-1-9 0,-3-1 1 0,2-2-9 16,-6 0-1-16,0 1-5 0,-2 2 5 0,-2 4-3 15,-5 1-8-15,2 0-9 0,1 2 5 0,-5 4-7 16,5 1 9-16,-4 5-3 0,3 4 3 0,1 1 4 16,4 3-1-16,1 1-1 0,-1 4 5 0,2 2 1 15,0-3 0-15,5 5 1 0,-3-2-31 16,1-1 0-16,-3-4 0 0,1-1 0 0,6 3 0 0,-6-8 0 15,1 1 0-15,0-1 0 0,-2-3 0 0,2-2 0 16,-3 0 0-16,0-2 0 0,2-2 0 0,-6-1 0 16,6-1 0-16,-6-3 0 0,1-2 0 15,6-4 0-15,-4-1 0 0,-4 2 0 0,-1 2 0 16,2-2 0-16,-5-1 0 0,2 6 0 0,-1-3 0 16,1 3 0-16,-3 4 0 0,1 0 0 0,2 2 0 15,-2 5 0-15,9 1 0 0,0 4 0 0,-2 4 0 0,8 4 0 16,0 3 0-16,0-1 0 0,-2 0 0 15,3 3 0-15,-2-2 0 0,-1 0 0 0,4-2 0 16,-4-2 0-16,3-1 0 0,-6-3 0 0,7-1 0 16,-7-4 0-16,8-1 0 0,-1-2 0 0,-5-2 0 15,2-1 0-15,3-3 0 0,-9 1 0 0,1-1 0 16,-3-3 0-16,0 1 0 0,-2-2 0 0,-4 3 0 16,-2 0 0-16,1-3 0 0,-4 2-593 0,-1-1-674 15,2 1-1372-15,2-2 608 0</inkml:trace>
  <inkml:trace contextRef="#ctx0" brushRef="#br0" timeOffset="143198.37">7627 15830 95 0,'-9'-4'492'0,"4"-4"-10"16,2 5-18-16,-2-1-25 0,1-1-38 0,3 1-28 15,-2 2-33-15,3 2-17 0,0 0-15 0,0 0-11 16,0 0-20-16,17 12-7 0,-8-4-16 0,5 5-7 16,4 7-21-16,1-1-13 0,3-2-10 0,-2 1-16 15,3 0-14-15,0-1-9 0,1 1-6 0,2-1-19 16,-3-1-7-16,4-3-12 0,-2 0 2 0,1-3-9 15,-1-1-16-15,3-4-10 0,2-4 2 0,-2-1-3 16,-2-4-13-16,3 0-17 0,-1-6 12 0,-1-2-9 16,1-2-9-16,0-3-12 0,-1-1 1 0,-3-2 9 15,2-1-15-15,-6 1-1 0,1-1 4 0,-4 0 12 16,0-1-8-16,-4 8 2 0,0-1 3 0,0 2 4 16,-6 3 3-16,3 3-40 0,-1 1-12 0,-1 3 0 0,5 3 0 15,-3 1 0-15,3 3 0 0,4 2 0 16,-3 4 0-16,1 1 0 0,2 1 0 0,0 0 0 15,8 3 0-15,0 0 0 0,-2-2 0 0,4-1 0 16,0-1 0-16,-1-4 0 0,-5-1 0 0,0 0 0 16,7-1 0-16,0-3 0 0,-6 0 0 0,7-2 0 15,-11-3 0-15,5 1 0 0,-1-2 0 0,-7-2 0 16,5 1 0-16,-2-1 0 0,-4-1 0 0,3-1 0 16,-7 0 0-16,4-1 0 0,-2-1 0 0,-1-1 0 15,2-3 0-15,-4 0 0 0,0 3 0 0,0 0 0 0,1 2 0 16,-1 2 0-16,-1 0 0 0,3 2 0 15,-2 3 0-15,2 2 0 0,0 1 0 0,-2 4 0 16,0 1 0-16,2 1 0 0,0 2 0 0,1 1 0 16,2 5 0-16,-1-1 0 0,1-1 0 0,-1-1 0 15,2 1 0-15,2-4 0 0,-2 2 0 0,2-3 0 0,2 1 0 16,-1-2 0-16,1-2 0 0,0 0 0 0,-1-4 0 16,4-1 0-16,5-1 0 0,-7-3 0 0,7 0 0 15,-4-1 0-15,-4 0 0 0,-1-3 0 16,0 1 0-16,-1 0 0 0,-1-2 0 0,-3 0 0 15,2-1 0-15,-2 1 0 0,-3-1 0 0,1 3 0 0,0-3 0 16,-1 4 0-16,-2-2 0 0,2 2 0 0,-2 1 0 16,6 3 0-16,-5-3 0 0,1 1 0 15,2-1 0-15,-3 3 0 0,5 0 0 0,0-1 0 16,-3 1 0-16,3-1 0 0,5 1 0 0,-6 1 0 0,5 0 0 16,0-1 0-16,-3 1 0 0,3-1 0 0,5 0 0 15,-5 0 0-15,5-1 0 0,4-3 0 0,-8 2 0 16,-1-1 0-16,1 1 0 0,2-5 0 0,-1 3 0 15,1 1 0-15,0-2 0 0,-3 0 0 16,1-1 0-16,-2 1 0 0,-3 4 0 0,-2-3 0 0,0 0 0 16,0 3 0-16,-3 0 0 0,0 1 0 0,-4 0 0 15,1 0 0-15,1 2 0 0,-7 0 0 16,12 2 0-16,-12-2 0 0,5 3 0 0,-2 0 0 16,-2 0 0-16,3 1 0 0,-4 2 0 0,3-2 0 0,-1 1 0 15,2-1 0-15,0 2 0 0,-2-2 0 0,3 0 0 16,-1 0 0-16,0-1 0 0,0 0 0 0,1-2 0 15,-1 1 0-15,-4-2 0 0,5 4-406 0,-5-4-892 16,0 0-1406-16,0 0 622 0</inkml:trace>
  <inkml:trace contextRef="#ctx0" brushRef="#br0" timeOffset="144214.97">10725 15738 83 0,'-6'1'437'0,"6"-1"-6"16,0 0-15-16,-3 2-12 0,3-2-17 0,0 0-7 0,2 8-6 15,2-3-7-15,1 2-10 0,4 2-17 0,1 4-14 16,3 2-22-16,2-1-16 0,7 5-12 0,-4 0-18 16,4-1-27-16,-3-2-16 0,4 2-17 0,-1 2-20 15,2-8-13-15,-1-1-17 0,3-1-16 16,2 0 11-16,-3-2-19 0,3-1-11 0,-5-4-1 0,5-3-2 15,-2 0-5-15,-6-3-11 0,10-4-15 0,-1 0-7 16,-2 1-3-16,0-7 2 0,0 0-5 0,-3-3-2 16,-1-1-20-16,0-1-1 0,-3 0 0 15,0-2-4-15,-3 1 6 0,0-2 6 0,-6 7-42 16,0-1-9-16,-1 3 0 0,-4 4 0 0,2 1 0 0,1 1 0 16,-1 2 0-16,-2 2 0 0,2 2 0 0,-8 0 0 15,15 6 0-15,-5-2 0 0,1 4 0 0,1 1 0 16,2 3 0-16,1-2 0 0,7 3 0 15,-4-2 0-15,-5-3 0 0,6 2 0 0,-1-7 0 0,12 6 0 16,-2-1 0-16,0-6 0 0,1-1 0 0,1-2 0 16,-4-4 0-16,1 1 0 0,1-6 0 0,-7 6 0 15,-2-5 0-15,3 2 0 0,-4-4 0 0,-1 4 0 16,-1-5 0-16,-6 4 0 0,3-3 0 16,-5 1 0-16,-1 2 0 0,2-2 0 0,-4 4 0 0,-1 0 0 15,-1 0 0-15,-1 2 0 0,2-2 0 0,-3 3 0 16,2 0 0-16,-1 0 0 0,-2 3 0 0,4-5 0 15,-4 5 0-15,1-4 0 0,-1 4 0 0,0 0 0 16,0 0 0-16,0 0-237 0,3-4-1089 16,-3 4-1436-16,0 0 635 0</inkml:trace>
  <inkml:trace contextRef="#ctx0" brushRef="#br0" timeOffset="144349.31">12446 15601 5954 0,'1'3'553'0,"-1"-3"-119"0,0 0-63 0,0 0-27 15,-10 4-13-15,5-4-127 0,5 0-204 0,-11 3 0 16,4-3 0-16,2 0 0 0,5 0 0 0,-14 0-332 16,11 1-370-16,3-1-492 0,-7-6-1292 0,7 6 573 15</inkml:trace>
  <inkml:trace contextRef="#ctx0" brushRef="#br0" timeOffset="176414.86">21157 14052 120 0,'-3'-3'318'0,"3"-2"-11"0,0 0-11 15,0 2-3-15,0-2 2 0,0 1-9 0,2-1-6 16,0 1-13-16,-1-1-8 0,1 1-2 0,0 1-5 16,-2 3-4-16,2-5-1 0,-2 5-8 0,2-4-10 15,-2 4-9-15,0 0-13 0,0 0-14 0,0 0-10 16,0-3-13-16,0 3-10 0,0 0-15 0,0 0-10 15,0 0-12-15,0 0-13 0,3 9-9 0,-3-4-3 16,0 2-5-16,2 2-7 0,-6 0-2 0,8 1-12 16,-4 2-2-16,5 0-6 0,-4 0-6 0,2-1-1 15,2 1 1-15,2 1-5 0,-1-2-3 0,0 0 3 16,3-1 2-16,-1-1-3 0,0-2 0 0,3-1 11 16,-2-2 3-16,9-2 4 0,1-4 6 0,8-6-1 15,0-2 2-15,5-5-5 0,16-7 5 0,-3-6-4 16,7-3 1-16,1 1 4 0,3-4-2 0,22-17-7 15,-2-2 0-15,-5 1-3 0,-21 14-6 0,23-15-5 16,-23 17-55-16,3-1 0 0,-2 3 0 0,1-5 0 0,-3 9 0 16,-8 2 0-16,-9 7 0 0,0 2 0 15,-2 2 0-15,-4 2 0 0,-1 2 0 0,-11 3 0 16,2 0 0-16,-8 3 0 0,0 2 0 0,2-1 0 0,-4 4 0 16,-2-1 0-16,1 1 0 0,-1 0 0 0,1 2 0 15,-5 0 0-15,13 0 0 0,-8 0 0 0,-5 0 0 16,9 0 0-16,-3 1 0 0,-1 1 0 15,-1-1 0-15,4-1 0 0,-4 3 0 0,-4-3 0 0,10 1 0 16,-10-1 0-16,8 1 0 0,-8-1 0 0,6-1 0 16,-6 1 0-16,0 0 0 0,7-4 0 0,-7 4 0 15,6-1 0-15,-1-1 0 0,-5 2 0 0,4-3 0 16,-3 0 0-16,-1 3 0 0,3-4 0 0,-3 4 0 16,1-3 0-16,-1 3 0 0,0 0-324 0,-5-6-175 15,-4 5-115-15,9 1-512 0,-13 0-1219 0,4 2 538 16</inkml:trace>
  <inkml:trace contextRef="#ctx0" brushRef="#br0" timeOffset="181615.84">18357 15799 262 0,'-3'-6'394'0,"1"3"-9"0,0-3-13 0,2 3-13 0,0 3-20 16,-1-7-30-16,1 7-19 0,1-2-19 15,-1 2-9-15,0 0-8 0,13 2-5 0,-3 1-11 16,-1 3-8-16,3 1-13 0,-1 0-9 0,7 2-12 16,0 1-4-16,6 4-10 0,-2 1-16 0,2-5-11 15,2 1-12-15,-1 3-8 0,2-5 5 0,5 0-21 16,0-2-8-16,4-1 0 0,1-4-12 0,0-2-10 0,18-1 0 16,-4-3-7-16,3-4-8 0,-3-2-11 15,1 0 2-15,2-2-9 0,-3-5-6 0,-2 1-1 16,-2-1-2-16,-11 1-4 0,-2 4-7 0,2-3-2 15,10-9 3-15,-16 9-6 0,4-3-2 0,-2 0-3 16,-4 5-2-16,0 3-3 0,-7 0-1 0,-2 5 3 0,0 1-6 16,0 2-4-16,-2 2 1 0,3 4 2 15,-4-2 0-15,4 8-4 0,-1-3 5 0,-1 0 1 16,1 3-2-16,0 0 5 0,1 2 2 0,5-2 3 16,5 0 3-16,-4-1 9 0,5-2-10 0,-3-3 0 15,4 0-1-15,0-2-8 0,3-1-1 0,-5-2 1 16,5-2-4-16,1-2 5 0,-3-2-4 0,0-2-6 15,3 0 4-15,-4-2-3 0,0 0 4 0,-7 0-4 16,3-1 1-16,-2-1-6 0,-2 1 2 0,2-2 0 16,-10 4 11-16,0 2-4 0,-1-1 9 0,-2 3 0 15,-3 0-4-15,-1 0-4 0,1 2 3 0,-2 4 4 16,-2 2 0-16,6 3 5 0,-3-1 3 0,2 2-19 16,-3 3-12-16,7 0 0 0,-2 3 0 0,1 1 0 15,0-4 0-15,3 2 0 0,2-2 0 0,0 1 0 16,1-2 0-16,7 0 0 0,-2 0 0 0,-4-3 0 15,6 1 0-15,-5-4 0 0,-3 1 0 0,4-3 0 16,0 1 0-16,6-1 0 0,1-1 0 0,-1 0 0 16,3-2 0-16,-1 1 0 0,1-4 0 0,0 1 0 15,0-5 0-15,2 2 0 0,-2 0 0 0,-1 0 0 16,-2 2 0-16,-2-1 0 0,1 0 0 0,-8 4 0 16,0 2 0-16,-1-1 0 0,-2 1 0 0,-3 1 0 15,-1 0 0-15,-2 1 0 0,3-1 0 0,-4 1 0 16,4 0 0-16,-2-1 0 0,-2 1 0 0,4 2 0 0,0-2 0 15,4 1 0-15,-1-2 0 0,2 3 0 16,1-2 0-16,-2-1 0 0,1-1 0 0,-1 1 0 16,0-4 0-16,1 4 0 0,-10 4 0 0,4-7-157 15,1 3-362-15,-5 3-152 0,0-2-470 0,0-1-1236 16,-9 0 547-16</inkml:trace>
  <inkml:trace contextRef="#ctx0" brushRef="#br0" timeOffset="183066.42">26354 15647 313 0,'-3'-3'444'0,"0"2"-19"0,3 1-34 15,-6-3-30-15,6 3-26 0,0 0-26 0,0 0-24 16,0 0-15-16,0 0-19 0,21 8-15 0,-12-4-18 16,2 4-13-16,3 0-19 0,2 2-20 0,-3-2-14 15,5 2-13-15,-3-2-15 0,3 1-11 0,1-1-6 16,7 2-7-16,-6-3-2 0,7 0-1 0,-8-3-2 15,8-2-3-15,1 1-1 0,-5-3 1 0,7 0-3 16,-7-2-5-16,4-1 0 0,1-3 2 0,1-1-1 16,-1-1 3-16,-7 1-6 0,4-2-5 0,2-3-3 15,-4 0-3-15,-3 3-6 0,-2-3-5 0,7-3-6 16,0 1 12-16,-8 2-16 0,0 2-3 0,2 1-4 16,-3 2-4-16,-2 1 1 0,-1 1-4 0,5 2-1 15,-1 0-3-15,-5 4-2 0,0 2 6 0,7 3-2 16,-5 2-3-16,-3 0 6 0,1 5-12 0,0-2 1 15,2 4-14-15,-3 0 8 0,4 0-1 0,1-1-3 16,4 2-3-16,-3-3 0 0,-2-1-2 0,3-2-2 16,-1-1-1-16,3-2 4 0,-1-1-1 0,3-2 0 15,0-1-10-15,-2-2 12 0,2-1-4 0,-2-3 2 16,3 0-3-16,-3-3 6 0,1-1 2 16,6-2 10-16,-9 0 0 0,10-5-1 0,-5-2 0 0,0 1 0 15,-1-1-3-15,-2-1-6 0,-3 2-2 0,-2 4 9 16,1-1-5-16,-2 4-8 0,-3 2 1 0,1 0 1 15,-3 2-5-15,3 1 2 0,-3 0 3 0,0 2 3 16,0 2-4-16,3 2-5 0,-1-1 1 0,-2 0-2 16,5 2 1-16,-3 1 1 0,1-2-1 0,2 0-2 15,0 0 1-15,4 2-1 0,-4-2 6 0,6 0-5 16,1 0 0-16,-2-3 13 0,2 0-13 0,-1 0 2 16,-2-3-8-16,0 0 7 0,1 0-5 0,-1-2-5 15,-1 1-16-15,-4 0-13 0,-1-2-27 0,-1 1-30 16,-2-1-47-16,2 0-91 0,-3-2-105 0,-3 3-144 15,-3-3-172-15,0 0-336 0,-1 0-1068 0,-2-3 473 16</inkml:trace>
  <inkml:trace contextRef="#ctx0" brushRef="#br0" timeOffset="186031.59">3067 16878 261 0,'-5'-4'369'0,"2"1"-27"16,-2 2-20-16,5-3-24 0,0 4-18 0,-4-2-24 0,4 2-2 15,0 0-2-15,0 0 0 0,8 8-7 0,-3-4-10 16,4 4-3-16,-2 2-10 0,1 1-13 0,5 4 1 16,0 2-23-16,5 2-3 0,0 1-12 0,7 1-5 15,-2-3-15-15,1-3-4 0,2-1-26 16,1-1-3-16,1-3-6 0,0-3-2 0,3-4-6 16,-2 0-3-16,3-4-3 0,1-4-4 0,-2-2-8 0,1-3 1 15,0-2-10-15,-3-1-4 0,1-3-4 0,-1-4-2 16,-1 2 6-16,-1 0-7 0,-3-4-3 15,-1 3 1-15,-1-3-3 0,-3 2-8 0,-5 6 0 16,1-1 2-16,-2 2-14 0,0 4-4 0,-3 0-2 16,2 3-5-16,-1 1-2 0,2 3-8 0,0 3 2 15,5 2-8-15,2 4 3 0,-2 4-3 0,6 1 1 16,2 3-6-16,2-3 2 0,1 1 2 0,1 0 1 0,-1 0-6 16,-2 1 1-16,5-8-1 0,-3 4-1 0,2-6 0 15,-3 1-5-15,5-1 0 0,-7-4 3 16,-3-4 3-16,-1-1 2 0,4-1 4 0,-7-2-6 15,6-3 6-15,-7 2 0 0,-3-2-2 0,7-6-3 16,-8 5-3-16,0-3 7 0,3-3 6 0,-6 3-3 16,2 0 3-16,-4 1 1 0,4 0 0 0,-3-1 4 15,-2 7-4-15,2-3 3 0,-3 4 1 0,3 1-3 16,0 1 3-16,-4 4-3 0,6 2-1 0,-2 2-1 16,3 1-6-16,3 5 2 0,-1 0 2 0,-2 3-2 15,5-1 7-15,-5 4-14 0,10 2 5 0,-4-1-6 16,0-4-2-16,-1-1 8 0,1 0-4 0,-2 0-6 15,9-2 1-15,-7-1 1 0,0-3 0 0,1 0 4 16,2-4-4-16,-4 0 2 0,1-2 3 0,-2-1-6 16,2-3 2-16,-4-1 2 0,3 0 2 0,-1-1-3 15,-1-2-4-15,-2 0 5 0,0-1-3 0,-1-2 3 16,0 1-6-16,-3-2 0 0,-2 3-2 0,2 1 3 16,-1-3-1-16,-1 4-7 0,-3-1 5 0,2 4 3 15,0-2 3-15,-2 3 1 0,-1 0-8 0,2 0 0 16,2 2 0-16,0-1 0 0,-8 3 0 0,12-2 0 15,-3 2 0-15,2-1 0 0,0 1 0 0,2 0 0 16,-2 0 0-16,2-1 0 0,1-2 0 0,-1 3 0 16,6-2 0-16,0-2 0 0,-2 0 0 0,1 1 0 15,0-3 0-15,-2 0 0 0,2 0 0 0,-5 0-15 16,2-1-59-16,-3 1-48 0,-3 1-59 0,1 0-75 16,0-2-90-16,-3-1-110 0,4 4-136 0,-7-1-434 15,1-1-1110-15,-5 6 492 0</inkml:trace>
  <inkml:trace contextRef="#ctx0" brushRef="#br0" timeOffset="29550.54">22197 828 109 0,'0'0'206'0,"-6"-22"-4"0,6 22-12 0,0 0-17 15,-5-16-7-15,5 16-18 0,0 0-12 0,0 0-16 16,0 0-13-16,0 0-10 0,0 0-9 0,0 0-7 15,0 0-4-15,11 23-1 0,-3 3-3 0,-2 4-8 16,4 4 31-16,2 16-15 0,1 2-6 0,1 2-3 16,-3 1-7-16,-2 4-2 0,7 26-7 0,-6-28-8 15,-4 2-16-15,3 22-16 0,-4-25-13 0,0 0-5 16,2-5-15-16,-3 1-5 0,2-5-7 16,-2-12-4-16,2-2-11 0,2-1-22 0,-3-2-4 15,1-6-24-15,-1 0-17 0,1-7-27 0,-1-2-27 0,-1-3-157 16,-3 0-348-16,0-9 153 0</inkml:trace>
  <inkml:trace contextRef="#ctx0" brushRef="#br0" timeOffset="29883.81">22414 773 174 0,'0'0'244'0,"0"0"-23"15,-17-14-21-15,17 14-23 0,0 0-8 0,0 0-16 16,0 0-11-16,2 40-10 0,7-12-9 0,-3 4-3 16,6 14-4-16,2 5-7 0,-3-1-10 15,1 2-10-15,1 0-4 0,-2 4-6 0,1 4-7 16,3 21-7-16,-6-26-14 0,0 27 6 0,-3-27-3 15,1 0-4-15,-1 4-4 0,-2-4-18 0,2-3-8 16,1-1-10-16,-2-2-22 0,0-15-11 0,0 2-15 16,4-5-8-16,-1 2-3 0,-3-6-25 0,1 1-5 15,2-3-16-15,-3-8-18 0,-1-1-25 0,1-4-45 16,-1-2-157-16,-3 2-367 0,2-8 163 0</inkml:trace>
  <inkml:trace contextRef="#ctx0" brushRef="#br0" timeOffset="30017.21">22780 2213 25 0,'1'5'472'0,"-1"-5"8"0,3 7-22 15,-3-7-41-15,0 0-48 0,0 0-82 0,-7 9-112 16,7-9-165-16,0 0-254 0,0 0-165 0,0 0-441 16,-27-11 195-16</inkml:trace>
  <inkml:trace contextRef="#ctx0" brushRef="#br0" timeOffset="33617.51">23014 310 10 0,'-8'20'180'0,"6"0"-10"15,-5-1-18-15,6-1-11 0,-2 1-5 0,3-2-6 16,-1 1-11-16,0 1-9 0,2-2-9 0,-1-17-9 15,1 32-7-15,-1-20-8 0,0-12-5 0,0 18-10 16,0-18-5-16,0 0-15 0,4 19-20 0,-4-19-37 16,0 0-45-16,0 0-66 0,0 0-134 0,0 0-281 15,0 0 125-15</inkml:trace>
  <inkml:trace contextRef="#ctx0" brushRef="#br0" timeOffset="34283.86">23020 300 16 0,'0'0'220'0,"0"0"-18"16,0 0-18-16,0 0 1 0,0 0-5 0,0 0-3 15,0 0-4-15,9-23-4 0,-9 23-9 0,0 0-5 16,0 0-9-16,8-13-11 0,-8 13-7 0,0 0-5 16,0 0-7-16,10-12-4 0,-10 12-1 0,0 0-13 15,0 0-7-15,0 0-1 0,0 0-22 0,0 0-7 16,0 0-9-16,0 0 2 0,0 0 14 0,0 0-6 15,0 0 5-15,0 0 0 0,1 49-7 0,-6-32-4 16,1 2 1-16,3 5-1 0,-4-4-7 0,1 5-6 16,0 2 3-16,-3 2-5 0,2-1-1 15,-2 0-6-15,2 1-6 0,1-3 5 0,-2 3-11 16,1 0 2-16,-2 0-1 0,2 1-11 0,1-3-30 16,-1 1-11-16,1-2-15 0,-2-1-26 0,2-5-28 15,4 1-26-15,-4-2-26 0,3-2-18 0,1 1-22 16,0-7-19-16,-3 2-1 0,6-2-7 0,-3 0 10 15,1 0 12-15,-1 0 26 0,3 1 14 0,-2 0 14 16,-1 0 30-16,0 3 23 0,0 1 28 0,2-2 30 16,-2-1 9-16,0 0 30 0,-2 4 30 0,2-2 13 15,-4 1 11-15,3-3 19 0,1 0 16 0,0-1 6 16,-4 0 12-16,4 0 12 0,0-1 3 0,-4-2-3 16,-1 3 4-16,5-4-6 0,-4-1-4 15,-1 1 7-15,4-1-18 0,-1 1-11 0,0-1-5 16,-2 2-11-16,3-1-7 0,-1-1-3 0,0 5-8 15,0 0-6-15,-2 0-12 0,1 0 6 0,-2 0-9 16,1-1-10-16,1 4-17 0,1 3-24 0,-3-1-27 16,3 1-23-16,-2-2-23 0,1-3-21 0,-1 4-18 15,1-5-16-15,0 0-22 0,2 2-2 0,0 2 1 16,-1-4-1-16,2 5 24 0,-1-2 15 0,0 1 13 16,-1-1 27-16,1 2 25 0,0 1 23 0,-3-1 23 15,-1-1 23-15,3 1 23 0,-1-1 20 0,-2 2 20 16,0-1 16-16,2 1 22 0,-3 6 6 0,-1-7 5 15,6 0 7-15,-2 1 11 0,1 0 3 0,-3-3-3 16,2 2-5-16,1 1-4 0,-2-1-13 0,0 1-20 16,3-1-4-16,-2-2-15 0,2 2 1 0,-2 2-21 15,3-9-32-15,0 3-44 0,0 3-29 0,0 1-37 16,0 1-27-16,4-3-35 0,-3 5-44 0,1-1-36 16,-1 6-21-16,0 1-30 0,-2 1-200 15,1-4-510-15,0 3 226 0</inkml:trace>
  <inkml:trace contextRef="#ctx0" brushRef="#br0" timeOffset="34434.56">22789 2348 815 0,'-3'26'12'0,"3"1"44"15,-1-2 32-15,-3 2 38 0,3-3 30 0,-8 0 22 16,8-6 12-16,-2 0 13 0,-1 1 5 0,3 1 11 16,0-2 3-16,-2 1-4 0,-1-2 4 0,4 2-14 15,-1-5-18-15,-3 3-13 0,4-5-19 0,-4 3-10 16,4 2-20-16,3 0-16 0,-2 0-4 0,-1 1-16 16,0 0-28-16,4 1-37 0,-3-1-67 0,-1 6-36 15,0 2-17-15,3 0-41 0,-2 4-54 16,-1 0-34-16,0-2-17 0,3 3-29 0,-6 0-244 0,-1 1-552 15,0-1 244-15</inkml:trace>
  <inkml:trace contextRef="#ctx0" brushRef="#br0" timeOffset="34716.94">22717 3343 179 0,'-9'27'117'0,"2"1"30"0,0-1 18 15,-4 1 9-15,-1-1 30 0,3-2 23 0,-1 1-3 16,-3-2-7-16,7-6 8 0,1 1 4 0,1-1-10 16,-1 3-14-16,1-2-5 0,-1-1-21 0,4 1-13 0,1 7-17 15,-2-6-8-15,1-1-15 0,2 5-24 16,-1-5-48-16,3 0-26 0,-3-2-26 0,1 2-35 15,-1-1-52-15,2 2-35 0,-4-3-13 0,2-1-21 16,0 2-28-16,-2 0-6 0,0-1 17 0,0 1 7 16,-1 0 17-16,-1 2 10 0,1-2 32 0,1-2 16 15,1 2 39-15,-7 0 34 0,6 0 33 0,-3 2 37 16,-2-4 16-16,2 0 18 0,-2 2 16 0,3-4 12 16,0 0 5-16,0 0 11 0,0-2 0 0,0 0-1 15,3-2-18-15,-2 0-12 0,1 1-9 0,-1-1-19 16,3 1-24-16,0-3-45 0,-2 2-40 0,4 0-40 15,-2 1-55-15,3-3-51 0,-2 5-12 0,0-3-40 16,2 1-175-16,-2 2-441 0,-1 3 195 16</inkml:trace>
  <inkml:trace contextRef="#ctx0" brushRef="#br0" timeOffset="34967.32">22506 4684 304 0,'-5'23'341'0,"-1"-3"8"0,-2-4-1 15,3 2-7-15,-3-2-9 0,3 1-6 0,-1 0-15 16,2-1-15-16,0-1-23 0,0 0-28 0,2-1-20 15,1-3-26-15,-3-1-18 0,4-1-32 0,-3-1-32 16,2 2-54-16,0-4-53 0,-3 1-65 0,4-7-54 16,-1 11-50-16,1-11-40 0,-3 12-22 0,3-12-24 15,0 9-18-15,0-9 11 0,-1 10 34 0,1-10 62 16,0 10 69-16,0-10 69 0,1 8 62 0,-1-8 57 16,0 13 48-16,0-13 40 0,3 11 21 0,0-6 23 15,1 1 16-15,-4-6 15 0,5 9 8 0,-5-9-3 16,4 9-16-16,-4-9-19 0,4 6-28 0,-4-6-17 15,5 6-27-15,-5-6-37 0,0 0-68 0,4 7-71 16,-4-7-92-16,0 0-115 0,0 0-143 0,0 0-458 16,0 0-890-16,6-25 394 0</inkml:trace>
  <inkml:trace contextRef="#ctx0" brushRef="#br0" timeOffset="37750.32">22600 5521 45 0,'2'-4'84'0,"2"-2"-8"15,0-1-10-15,0 3-22 0,-2-2-32 0,-2 0-67 16,2 1-59-16,-2-2 26 0</inkml:trace>
  <inkml:trace contextRef="#ctx0" brushRef="#br0" timeOffset="38701.51">28930 5669 210 0,'-7'0'302'16,"0"0"-61"-16,-5-3-85 0,-1 0-109 0,-2-1-207 15,-3-3-172-15,-2 0 76 0</inkml:trace>
  <inkml:trace contextRef="#ctx0" brushRef="#br0" timeOffset="41483.75">21214 694 64 0,'-24'-27'69'0,"-1"2"-6"16,-10-9-12-16,4 10-7 0,-8-5-4 0,-6 0-19 16,4-2-25-16,-4 4-15 0,-3 1-37 0,-2 7-58 15,-3 0 25-15</inkml:trace>
  <inkml:trace contextRef="#ctx0" brushRef="#br0" timeOffset="42134.91">21485 4517 7 0,'71'-54'52'0,"0"-2"-16"0,2-2-27 16,-7-7-27-16,2 4-19 0,1-5 9 0</inkml:trace>
  <inkml:trace contextRef="#ctx0" brushRef="#br0" timeOffset="42317.17">23145 2619 80 0,'32'-116'90'0,"-14"11"1"0,-10 9-7 0,-13 5-3 0,-12 2-6 15,-10 9 5-15,-10-2-8 0,-7 6-1 0,-10 3-8 16,-4 6-1-16,-4-1-5 0,-2 8-2 0,0-2-14 16,-6 3 6-16,-2 4-10 0,17 20-6 15,-17-18-3-15,20 15-7 0,2 1-16 0,-20-16-5 16,25 18-7-16,6-2-18 0,0 1-22 0,6 3-14 15,1-4-30-15,8 11-66 0,2 0-170 0,4-2 76 16</inkml:trace>
  <inkml:trace contextRef="#ctx0" brushRef="#br0" timeOffset="43250.5">28737 3077 38 0,'75'-115'78'0,"-16"6"-12"0,-12-4-4 0,-10 8-11 16,-11-6 4-16,-10 4-25 0,-7-3-5 0,-9 6-9 16,-19 0-14-16,-13-1-7 0,-10 4-14 0,-17-4-3 15,-14 9-9-15,-11 2 5 0,-16 2-28 0,-13 6-58 16,-13 8 26-16</inkml:trace>
  <inkml:trace contextRef="#ctx0" brushRef="#br0" timeOffset="72734.17">25951 309 117 0,'0'0'136'0,"0"0"-11"0,0 0-11 0,0 0-8 16,0 0-17-16,0 0-6 0,0 0-9 0,0 0-7 15,-20 51-4-15,15-33-10 0,-6 9-3 0,3 1-3 16,-3 5-7-16,2 0-19 0,-8 13-13 0,7 3-36 16,-3 1-29-16,0 1-28 0,1 4-86 0,-8 3-184 15,4-2 81-15</inkml:trace>
  <inkml:trace contextRef="#ctx0" brushRef="#br0" timeOffset="72950.39">25746 2104 158 0,'-9'25'196'0,"-2"-8"-23"0,8 1-11 16,-3-1-18-16,-1-2-14 0,1 3-10 0,0 0-13 16,2 1-14-16,0 0-18 0,3-1-8 0,2 1-14 15,2 7-9-15,-3 2-25 0,3 3-18 0,5 4-3 16,-4 1-21-16,-2-1-20 0,3-1-22 0,-1 15-15 15,0-3-11-15,-4-10-116 0,-4 0-224 0,2 13 101 16</inkml:trace>
  <inkml:trace contextRef="#ctx0" brushRef="#br0" timeOffset="73100.33">25706 3439 190 0,'0'24'185'0,"-1"2"-6"15,-1-1-18-15,0-8-4 0,-1 12-14 16,0-2-15-16,2-4-10 0,-3 5-8 0,5-2-15 15,-3 5-21-15,3-3-12 0,-1 1-22 0,0-1-20 16,1 1-27-16,-1-1-32 0,3 6-11 0,-1 2-26 16,3-1-21-16,-1 14-26 0,-4-5-89 0,0-6-230 15,0 7 103-15</inkml:trace>
  <inkml:trace contextRef="#ctx0" brushRef="#br0" timeOffset="73250.75">25701 4693 215 0,'-6'32'246'16,"2"1"15"-16,-1-2-1 0,0 0-12 0,0-2-2 15,-3-1-16-15,3-10-25 0,-1 8-9 16,-1-2-6-16,1-5-26 0,0-1-17 0,2-1-11 0,-1-1-14 16,1 0-23-16,-1-1-26 0,3-3-30 0,0 6-62 15,-2-2-73-15,3-1-76 0,1 2-104 0,0 0-150 16,-2 0-457-16,2 1 202 0</inkml:trace>
  <inkml:trace contextRef="#ctx0" brushRef="#br0" timeOffset="73418">25681 5545 266 0,'0'0'327'16,"0"0"-9"-16,-3 10-13 0,3-10-17 0,0 0-25 15,-5 6-24-15,5-6-28 0,0 0-18 0,0 0-21 16,0 0-28-16,0 0-27 0,0 0-38 0,0 0-38 16,0 0-48-16,0 0-55 0,0 0-47 0,0 0-59 15,-10-19-50-15,10 19-183 0,0 0-432 0,0 0 192 16</inkml:trace>
  <inkml:trace contextRef="#ctx0" brushRef="#br0" timeOffset="75417.25">24153 452 8 0,'-55'-10'39'0,"-2"5"-2"0,2-4-3 16,0 4-7-16,2 1 5 0,0-2-11 0,0 2 3 16,0 0-4-16,1 2 11 0,-2 0-17 0,-1-3 5 15,-1 3-3-15,0-2-4 0,-3-3-4 0,-2 4 1 16,-1-3-1-16,6 2 4 0,-5 1-4 0,2-3-4 16,0 4-4-16,4-1 0 0,-4 3 3 0,5-2-1 15,-3-1 3-15,-2 6-3 0,1-4 0 0,-3-1 0 16,0-1 1-16,1-1 0 0,3 3-3 15,-2-2 2-15,0 1-5 0,0 1-2 0,2 1 3 16,3-1 4-16,-5-4-3 0,4 4-3 0,2-1 8 16,-1 0 3-16,0 0-21 0,1-2 0 0,-2 1-2 15,-3 0 4-15,2-1 5 0,0 4-4 0,-2 0 2 16,1 0 0-16,-1 2-3 0,1-4 3 0,-1 5 1 16,1 0 0-16,4-1-1 0,-2 3 1 0,3 0-5 15,-3 0 5-15,1 0 4 0,-1 0-2 0,-1 5 3 16,0-7-6-16,1 4 4 0,0 0-1 0,-3-1 1 15,2-2-1-15,-4 3-3 0,3 0 9 0,-1-3 1 16,2 2 4-16,3 3-2 0,2-5-7 0,0 6 4 16,0-3 4-16,14-1-4 0,-17 5 3 0,-1-3-5 15,1 2 7-15,1-1-2 0,-2 0-5 16,0-3 3-16,4 4-6 0,11-5 5 0,-12 0-2 16,0 4 1-16,13-3 1 0,1 1-6 0,-16 3-5 15,17-2 1-15,-14 4-5 0,1 0-11 0,13-2-27 16,-4-3 12-16</inkml:trace>
  <inkml:trace contextRef="#ctx0" brushRef="#br0" timeOffset="75450.95">19044 640 53 0,'-48'9'-10'0,"-2"7"-9"16,1-4 5-16</inkml:trace>
  <inkml:trace contextRef="#ctx0" brushRef="#br0" timeOffset="76483.72">17633 2252 21 0,'4'61'11'0,"5"20"7"0,3 0 7 0,-3-25-10 16,0 2 1-16,2 2 12 0,12 18-11 0,0-21-2 15,6 21 4-15,9-4 1 0,-10-20-4 0,15 20 2 16,-12-19-4-16,21 21-1 0,-1 0 10 0,2-5-10 16,2 1-2-16,2-3 4 0,3-2-7 0,3-2-1 15,3 4-6-15,2-1 8 0,7-2-7 0,6-1 2 16,-3-2-8-16,6-5-4 0,2 0-7 0,-2-4-9 15,-1-6 5-15,3 0 0 0,-4-5-1 0,0-3-4 16,0-4 6-16,3-1 7 0,2-4 2 0,0-5 3 16,2-3 4-16,2-3 7 0,-2-2-3 15,1 1 4-15,-28-5 10 0,29 3 5 0,1 1-2 0,-24-9 34 16,28 1-1-16,-3-3-4 0,0-1-3 16,-1-1 6-16,-2-1-9 0,-25-4-1 0,26 5-9 15,-27-6 3-15,33-3-6 0,-33 2 0 0,33-7 5 16,-8 1-11-16,-21 1 5 0,25-4-9 0,-1 0 3 15,-28 8-8-15,0-2 4 0,4-2-9 0,21-3-1 16,-29 9-3-16,7-1 0 0,24 2 4 0,-30-3-6 16,0 3 3-16,1-1 9 0,4 0-12 0,25 2 5 15,-31-3-1-15,5 0-3 0,-1-5 7 0,29 6 5 16,-29-1 11-16,28 2 0 0,-27-6 2 0,30-1 0 16,3 3 5-16,-6-4-3 0,4 2 9 0,-4 2-1 15,0 0 3-15,-27 0-5 0,35 0 6 0,-3-2 0 16,-2 3 0-16,-6 0-2 0,-22 1-4 0,32 0-6 15,-9 0-3-15,-26-1-2 0,29 3 1 0,-29-2-9 16,1 1 1-16,27 0 3 0,-29-3-6 0,-1 4 2 16,2-2-3-16,3-3 0 0,-3 0-3 0,1 1 5 15,-4-1-10-15,-1-4-1 0,-1 3 0 16,-3 1-10-16,-3 1 10 0,-14-3-6 0,12 2-1 16,-14 1 4-16,3-2-1 0,-1 1-1 0,-4-1 4 15,1-1 1-15,-5 2-5 0,1-2 2 0,-2-2 1 16,2 0-1-16,-5-1 3 0,1 0-6 0,2-3-3 15,-3-1 1-15,3-4 1 0,-2 0 4 0,3-5 2 16,0 1-4-16,8-10-2 0,-11 8 3 0,9-9-6 16,0-5 6-16,-1 0-7 0,0 1 2 0,1-2 3 15,-4-5-14-15,4-2 14 0,0 3 0 0,2-1 2 16,-5-3 4-16,-2 3 1 0,0 0-2 0,-4 0-3 16,0 0 1-16,-5-4 0 0,0-2 13 0,-5-2-5 15,0 1-4-15,-1 0 4 0,-2-5-5 0,-3 3-2 16,-2-4 8-16,-1 2-5 0,-2 1 5 0,-1 1-2 15,-5 1-10-15,-2-2 8 0,-3 1-4 0,-1-7 2 16,-3 1-3-16,-5 1-7 0,-5-26 3 0,-1 5-4 16,5 26-7-16,-4-4 2 0,-10-23-2 0,6 27-13 15,-13-24-3-15,9 23-1 0,-12-19-1 16,11 16-5-16,-13-18-9 0,0 3-2 0,11 18 4 16,-19-20-5-16,14 26 4 0,-15-30 2 0,13 31 2 15,-17-22 7-15,16 24-1 0,-4-3-10 0,3 1 10 16,-7 2-14-16,8 0-2 0,-2 0-4 0,1 3-4 0,-1 0 9 15,-2 3-2-15,5-4-1 0,-1 5-1 0,0 1-6 16,1 2-6-16,2 2-12 0,1-1 4 16,6 8-37-16,0 0-116 0,-9-10 377 0,8 11-230 15,1-3-84-15,2 2 38 0</inkml:trace>
  <inkml:trace contextRef="#ctx0" brushRef="#br0" timeOffset="77983.57">27823 505 67 0,'4'-21'66'0,"-4"21"-11"16,0 0-32-16,-7-28 1 0,2 20 0 0,5 8-7 16,-14-16 0-16,14 16-6 0,-18-15-2 0,18 15-2 15,-28-12 7-15,15 6 6 0,13 6-11 0,-28-9-6 0,14 3 2 16,14 6 1-16,-25-10 3 0,25 10 2 0,-27-8-13 15,9 2 8-15,18 6 0 0,-29-7-5 16,11 1 2-16,18 6-1 0,-40-10 1 0,21 5-4 16,-3 1 3-16,-7 0-6 0,29 4 4 0,-51-7 0 15,20 2-1-15,2 1 1 0,7 1 0 0,22 3 1 16,-44-6-1-16,16 6-3 0,28 0 2 0,-41-3-3 16,21 2 4-16,20 1 3 0,-40 0 3 0,40 0-4 15,-39 4-3-15,18-2-1 0,21-2-2 0,-39 8 0 16,20-1 12-16,0 0-10 0,0 2 2 0,-6 4-2 15,4 2 1-15,-3 3 2 0,1 1 2 0,0 3 3 16,0-1-6-16,-3 4 4 0,-7 9-1 0,6-7-3 16,-6 10 2-16,8-10 4 0,-10 14-2 0,3-2 10 15,4 1-9-15,1 0 3 0,6-12 3 0,-4 17-10 16,0-5 6-16,-1 3-6 0,3 0 11 0,-1 2-10 16,3-4 4-16,-2 3 0 0,8-11-1 0,-3 13 5 15,4-12-1-15,-3 12-6 0,4-12 9 0,-3 14 3 16,0-2-11-16,3 2 5 0,1-2-2 0,5 4 0 15,-1-4-2-15,0 5 4 0,7 5 4 16,-5-4-4-16,3 7 4 0,2-6-3 0,-2 2 3 16,3-2-4-16,4 0 0 0,-1 0 1 0,-1-3 4 15,2 4-13-15,0-3 2 0,-2 2-3 0,2-5 5 16,1-1 6-16,2 0-9 0,0 0 5 0,-7-1-4 16,5 1 4-16,-2-11 2 0,3 10 1 0,-3-11-8 15,3 12 2-15,-3-12 6 0,2 2 11 0,0 8-18 16,0-9 4-16,0 11-6 0,3 0 11 0,-5 2-2 15,4-14-7-15,2 12 7 0,-4-13 2 0,4 12-6 16,-2-12 5-16,0 11-2 0,2-11 5 0,-4 2-7 16,4-3-6-16,-4 1 22 0,-1 2-19 0,1-3 4 15,2 2-12-15,-1-3 16 0,-1-1-5 16,0 3 2-16,-1 1 3 0,1-4-2 0,-1 3 10 16,1-2-5-16,0 0-6 0,3 3-2 0,0-4-6 15,-2-1 8-15,3-1 1 0,0 0 7 0,-3 0-2 16,3-2-7-16,1-1 0 0,-1 0-16 0,1-2 19 15,0 4 2-15,-3-9-5 0,2 3-8 0,0-4 13 16,1 0-6-16,-2-1-3 0,7 5-3 0,-3-4 6 16,-2-4-7-16,4 3 12 0,-2-4-11 0,-2 2 8 15,4-3-7-15,-1 1 0 0,-2-1 6 0,1 0-11 16,-3-4-2-16,5 3-6 0,-5-3-1 0,2 1-3 16,2-3-8-16,-3 0-2 0,2 0 1 0,-1-1-4 15,2-2 8-15,1 1-4 0,-4 0-1 0,4-1-12 16,-1 0 21-16,0-2-11 0,1 1-5 0,-2-1 8 15,-12-1 2-15,28-2 5 0,-16 0 10 0,0-2-9 16,-1 2 5-16,7-3-1 0,-5 1 9 0,0 1 2 16,2-6 2-16,-1 3-4 0,0-3 12 0,4 0 2 15,-4-1-3-15,0-3-2 0,4 0 11 16,-3-2-10-16,1 1-4 0,4-5 10 0,2-1-2 16,-1-6-16-16,1 3 3 0,1-5-4 0,8-12 5 15,0-1-11-15,1 1 4 0,0-2 4 0,2-3-2 16,3-4-4-16,-5-3 7 0,0 3-1 0,3-3 8 15,-2 5-5-15,1-6-5 0,-2 2 5 0,0-1 0 16,-1-2-4-16,-4 1 0 0,11-23-4 0,-10 25 6 16,0-5-4-16,-1 2-4 0,8-21 7 0,-15 17 4 15,12-23 0-15,-2 5-3 0,-10 20 0 0,8-25-2 16,-6 0 3-16,-2 1-3 0,-3 0-3 0,-2-1 7 16,-3 22-2-16,1-31 6 0,-6 9-10 15,1 0 4-15,-8 25 0 0,5-4 3 0,-3-24-14 16,1 26 1-16,-2-24 7 0,-1 27-9 0,-4-3 4 15,3 2-5-15,-5 1 4 0,0 0 6 0,-5 1-12 16,-3 7 4-16,5 2-1 0,-6 0 6 0,2 11 1 0,2 3-6 16,-6 0 10-16,2-2-9 0,-6 2 3 0,2 1-5 15,-5 3 7-15,-2-2 3 0,-2 3-8 0,3 3 7 16,-5 0-5-16,2 1 1 0,0 0 2 16,0 5-2-16,-2 0-2 0,2 4-1 0,0-3 5 15,3 4 4-15,6 2 4 0,4-2-8 0,-2 6 7 16,17 6-2-16,-21-13 5 0,21 13-6 0,-17-12 0 15,17 12 5-15,-10-8-10 0,10 8 7 0,0 0 2 16,0 0 0-16,-5-15-3 0,5 15-1 0,0 0 4 16,0 0-13-16,0 0-2 0,0 0-12 0,0 0-20 15,0 0-50-15,0 0 22 0</inkml:trace>
  <inkml:trace contextRef="#ctx0" brushRef="#br0" timeOffset="87566.56">23149 752 2115 0,'0'0'107'16,"0"0"38"-16,0 0 16 0,0 0 104 0,0 0-16 15,0 0-22-15,0 0-32 0,0 0-16 0,0 0-15 16,0 0 10-16,0 0-17 0,0 0 8 0,0 0-3 16,0 0-8-16,0 0-22 0,0 0-11 0,0 0-9 15,0 0 6-15,0 0-5 0,-32 23-9 16,32-23-3-16,0 0-8 0,-2 18-9 0,2-18-6 0,0 16-9 16,0-16-6-16,2 17 0 0,-2-17-7 0,-2 13-3 15,4-8 13-15,-2-1 13 0,3 1 13 0,-2-1 7 16,2-1 17-16,-3-3 18 0,0 0 3 0,0 0 0 15,0 0 1-15,0 0-9 0,57-15 1 16,-39 7 9-16,5-6-20 0,1-3 0 0,-1-1-15 16,3 3-13-16,1-5-8 0,2 0-10 0,-1-4-5 15,4 2-7-15,8-9-4 0,-1 1-16 0,-9 9-41 16,-1-2 0-16,-1 3 0 0,-5 2 0 0,-1 1 0 16,1 3 0-16,-5 6 0 0,-1-1 0 0,-17 9 0 15,19-9-65-15,-19 9-109 0,0 0-75 0,11-9-57 0,-11 9-48 16,0 0-81-16,0 0-106 0,0 0-471 15,0 0-1095-15,0 0 485 0</inkml:trace>
  <inkml:trace contextRef="#ctx0" brushRef="#br0" timeOffset="91650.59">21246 373 23 0,'-51'-13'22'0,"-4"0"-16"0,-2 4-15 0,-2-1-9 15,-3 5 4-15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8T10:08:27.561"/>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3301 136 252 0 0,'1'-1'2169'0'0,"2"-1"-1153"0"0,1-1-62 0 0,0 1-26 0 0,0-1-45 0 0,0 0-25 0 0,1 0-25 0 0,-1 0-44 0 0,0 0-4 0 0,-1 1-82 0 0,0-1 1 0 0,0 1-42 0 0,-1-1-30 0 0,-1 2 5 0 0,0-1-61 0 0,0 1-12 0 0,-1-1-56 0 0,0 1-39 0 0,0 0-22 0 0,0 0 314 0 0,-4 0-412 0 0,0 0-44 0 0,-3 0 23 0 0,-2 0-48 0 0,0-1 42 0 0,0 1-24 0 0,-2 0 3 0 0,-2 0 0 0 0,-1 1-20 0 0,-2-1-13 0 0,-1 1-16 0 0,-1 0-11 0 0,-1-1-13 0 0,-1 1-17 0 0,-1 0-19 0 0,-2 0 50 0 0,0 0-50 0 0,-3-1 22 0 0,-1 1-7 0 0,0-1 6 0 0,-1 1-2 0 0,-1-2-22 0 0,0 1 34 0 0,-1 0-6 0 0,0 0 7 0 0,0-1-6 0 0,-1 1 8 0 0,1-1-26 0 0,0 1-12 0 0,-1-1 12 0 0,-3-1-10 0 0,-3 1-1 0 0,-2-1-24 0 0,0 1 2 0 0,-3 0-17 0 0,1 0-5 0 0,0-1-18 0 0,-1 0-1 0 0,2 1-11 0 0,-1-2 2 0 0,0-1 4 0 0,1 0-16 0 0,-2 1 15 0 0,1 0-15 0 0,-1 0-5 0 0,3 0-3 0 0,-1 0-19 0 0,-1 1-14 0 0,1 0 21 0 0,1 1-22 0 0,1 0 3 0 0,2 1-20 0 0,1 1 14 0 0,0 0-20 0 0,1 0-3 0 0,2 1-4 0 0,-1 1 4 0 0,1 0-6 0 0,0 0-8 0 0,2 1 12 0 0,-1-1-19 0 0,0 1 2 0 0,0 0-6 0 0,0 0 0 0 0,-1 0-9 0 0,-1 1 16 0 0,0 1-5 0 0,0 0-16 0 0,-3 1 18 0 0,-3 0-10 0 0,0 1 12 0 0,1 0-4 0 0,1-1-16 0 0,-1 2 23 0 0,0-1-26 0 0,0 0 17 0 0,0 2-24 0 0,1 1 25 0 0,0 0-31 0 0,1 1 28 0 0,1 0-18 0 0,1 0 15 0 0,1 1-23 0 0,1 0 30 0 0,0 1-33 0 0,1-1 24 0 0,2 1-21 0 0,0-1 20 0 0,1 1-1 0 0,0 1-9 0 0,1 0 8 0 0,1 1-7 0 0,3 0 6 0 0,1 1-2 0 0,1 0-8 0 0,-1 1 21 0 0,0 1-11 0 0,1 0-6 0 0,0 1-2 0 0,0-1 9 0 0,1 2-13 0 0,1 0 0 0 0,-1-1 9 0 0,0 2 20 0 0,0-1-24 0 0,1 1 8 0 0,0 0 3 0 0,0 1-11 0 0,2 0-6 0 0,-1 0 25 0 0,1 1-23 0 0,0 0 8 0 0,-1 0 3 0 0,2 0 8 0 0,1 1-7 0 0,1-1-2 0 0,1 0-9 0 0,0 0 12 0 0,2 1 5 0 0,2-1-16 0 0,2 1 2 0 0,1-2 3 0 0,3 0-2 0 0,1 0 11 0 0,3 2-4 0 0,2 0 12 0 0,2 2-8 0 0,3-1-16 0 0,3 1 23 0 0,2-1-3 0 0,3 0 1 0 0,3-1 6 0 0,1 0-20 0 0,3 0 10 0 0,2-1-8 0 0,2 0 6 0 0,2 1 3 0 0,2-1-5 0 0,2 1 1 0 0,2-1-9 0 0,2-1 16 0 0,-1-1-14 0 0,2-2 9 0 0,0-1 2 0 0,1-1 4 0 0,2-1-10 0 0,1 0 8 0 0,1-2-3 0 0,3 0 6 0 0,1-2 3 0 0,1-2-10 0 0,0 0-1 0 0,2-2-1 0 0,0-1 5 0 0,3-2 3 0 0,2 0-5 0 0,2-2 6 0 0,1-1-2 0 0,1-1-13 0 0,1 0 9 0 0,0-2 10 0 0,0 1 11 0 0,0-2 3 0 0,0 2-14 0 0,0-2 19 0 0,2 1-6 0 0,0-1 7 0 0,-1 1 8 0 0,-1-1 30 0 0,0 0-22 0 0,0 0 37 0 0,0 0-14 0 0,0 0 9 0 0,-1 1-1 0 0,-1-1 18 0 0,2 1-28 0 0,-2-1 19 0 0,1 0-2 0 0,-1 0 1 0 0,0 0 0 0 0,0 0-14 0 0,-1-2 4 0 0,-1 1-7 0 0,-2-1-3 0 0,1 0-13 0 0,-2 0-16 0 0,0 0-1 0 0,0-1-6 0 0,-1 1-13 0 0,0-2 12 0 0,0 1-9 0 0,1-1-11 0 0,-2 1 35 0 0,1-1-29 0 0,0 0 14 0 0,-1 0-50 0 0,1-1 46 0 0,-3 1-20 0 0,1-1-4 0 0,-1 0 21 0 0,1 0-11 0 0,2-1-1 0 0,1 0 1 0 0,1 1-6 0 0,0-1 16 0 0,1 0-24 0 0,2 0 17 0 0,-1-1-29 0 0,1-1 4 0 0,-1-1 21 0 0,0 0-12 0 0,-1 1-19 0 0,-3-1 7 0 0,-2 1 0 0 0,-1-2 18 0 0,-2 2-23 0 0,0-1 31 0 0,-2 0-5 0 0,-3 1-35 0 0,-3 1 26 0 0,1-2-34 0 0,-3 1 5 0 0,-2 0-2 0 0,-2-2 3 0 0,-2 1-10 0 0,-1-1 4 0 0,-1-1-2 0 0,-1-1-14 0 0,-1 0-1 0 0,-1-1 4 0 0,-1 1-6 0 0,-1 0-8 0 0,-1-1 7 0 0,-1 1-2 0 0,-1 1 4 0 0,0 0 4 0 0,-1 0 14 0 0,-1 2-14 0 0,-2 0 10 0 0,0-1 7 0 0,0 1 12 0 0,-1 0-8 0 0,0 0 13 0 0,0 0-17 0 0,-2 0 23 0 0,0-2-6 0 0,-1 0-8 0 0,-2-1 32 0 0,0 0-29 0 0,0 0 19 0 0,-3-2-24 0 0,0 1 35 0 0,-1-1-11 0 0,-2 1-6 0 0,-2-1 8 0 0,-1 0 2 0 0,-1-1-14 0 0,0 1 18 0 0,-2-1-20 0 0,-1-1-13 0 0,-1 0 8 0 0,-2 0 15 0 0,-1 0-23 0 0,0 1 31 0 0,-3 0-23 0 0,-1 0 2 0 0,-2 1-10 0 0,-1-1-2 0 0,-4 0 32 0 0,-1-1-23 0 0,-2 1 8 0 0,-3-1-7 0 0,-2 2 2 0 0,0 0 8 0 0,-3 0-21 0 0,-1 1 35 0 0,-2 1-21 0 0,0 0 8 0 0,-2 2 2 0 0,0-1-5 0 0,-1 1-3 0 0,-3 0-9 0 0,1 1 21 0 0,-3-1 8 0 0,2 1-21 0 0,0 0 22 0 0,-1 1 7 0 0,0 0-26 0 0,0 1 10 0 0,-2 1 5 0 0,2 0 16 0 0,-3 0 29 0 0,-2 0-11 0 0,1 1-4 0 0,-1 1 7 0 0,0 0 30 0 0,-2 0-36 0 0,-1 2 63 0 0,-2 1-42 0 0,-1 0 24 0 0,-1 0 17 0 0,-1 1-24 0 0,-4-1 4 0 0,-1 1-15 0 0,-6 1 3 0 0,-1-1-2 0 0,-2 1-10 0 0,-5 0-127 0 0,-4 0-272 0 0,-4 1-431 0 0,-4 0-475 0 0,-4 1-635 0 0,-2 0-2487 0 0,0 2-4534 0 0,-1 2 3392 0 0,17 0 13 0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1:02:25.622"/>
    </inkml:context>
    <inkml:brush xml:id="br0">
      <inkml:brushProperty name="width" value="0.05292" units="cm"/>
      <inkml:brushProperty name="height" value="0.05292" units="cm"/>
      <inkml:brushProperty name="color" value="#FF0000"/>
    </inkml:brush>
  </inkml:definitions>
  <inkml:trace contextRef="#ctx0" brushRef="#br0">1400 3260 197 0,'0'0'289'0,"-6"-3"-17"16,6 3-19-16,0 0-20 0,0 0-8 0,0 0-4 16,0 0-12-16,0 0-4 0,0 0-12 0,0 0-7 15,19 9-10-15,-7-5-7 0,0-1-16 0,1 2-6 16,5 2-15-16,-4 0-9 0,1 0-7 0,2 2-6 16,2-1-4-16,-1 2-6 0,2-3-5 0,0-1 5 15,0-1 8-15,1 0 7 0,0-3-3 0,-2 0 2 16,3-3-7-16,1-2-6 0,9-3 0 0,-4-2-6 15,3-1-2-15,-1-1-2 0,5-3-3 0,-6-2-2 16,5-2-9-16,-1 0-3 0,-1-3-5 0,-1 2-10 16,0-3-4-16,0 1-6 0,1 0-5 0,-5 2-4 15,5 0-5-15,1 4-4 0,3 3-4 0,1-5-3 16,-4 7-4-16,3 6-4 0,-3-1 1 0,3 5-2 16,-3 3-1-16,0 2 2 0,2-1-6 0,-3 5 1 15,0 1 0-15,-1-1-3 0,-2 1-2 0,0-2 0 16,-2 3 4-16,1-1-1 0,0 0-1 0,2-1 3 15,-3-2-2-15,1-1-2 0,-3-1 1 0,-3-4 0 16,6 1 1-16,0-2-4 0,0-2 1 16,-1-3 3-16,0 1-2 0,0-4-1 0,0 0 0 15,5-4 3-15,0 3-4 0,3-2 0 0,-4 2 4 0,-5-4-3 16,3 2-3-16,-3-4-2 0,2 2 3 0,0 3-4 16,-1 0-2-16,2 1-1 0,-11 2 3 0,4 2-5 15,-6 4 3-15,5-2-2 0,-2 3 1 0,0 0 3 16,-2 3-3-16,0 1 1 0,-5 2 1 15,7-2 2-15,-2 4-2 0,-1-1 1 0,2 2 0 16,-1-2 2-16,1-1-2 0,1 1 3 0,-1-1 0 16,-1-2-3-16,3 1 4 0,-2-2 2 0,1 2-3 15,4-3 1-15,0-2 0 0,4-2 1 0,1 0-1 0,4-1 0 16,4-2 2-16,-4-1-1 0,2 0-2 16,-2-2-3-16,-1 0 6 0,-2-1-3 0,3-3 0 0,-3 2-3 15,1 1 2-15,-1 1-1 0,-2-2 3 16,-5 4-8-16,-2 0-1 0,2 0 2 0,-4 2 2 15,2 2 0-15,-2 1-7 0,0 0 6 0,-5 0 0 16,6 1 0-16,0 3 0 0,-6 0 5 0,6 3-5 16,-2-4 1-16,2 5 3 0,-1-4 2 0,0 1-3 15,1-3 1-15,3 5-2 0,-3-4 4 0,3-1 0 0,-2 2-1 16,3-2 0-16,5 1 1 0,0-3-2 16,-1 0-1-16,-6 1 1 0,8-2 3 0,1 2-2 15,-2-2-1-15,0-3 1 0,-8 3 0 0,-2 0-2 16,4-2 1-16,-2 1-1 0,-2-1 3 0,0 0-2 15,-4 0-6-15,1 2-15 0,2 0-10 0,-4 1-20 16,0-1-25-16,-1-1-47 0,-1 2-58 0,0 0-71 16,-3-2-77-16,1 0-90 0,-9 2-371 0,11 1-852 15,-11-1 377-15</inkml:trace>
  <inkml:trace contextRef="#ctx0" brushRef="#br0" timeOffset="7482.65">2949 4881 270 0,'0'0'369'16,"0"0"-31"-16,0 0-26 0,0 0-25 0,1 5-27 16,2-2-2-16,0-1-6 0,0 0-8 0,1 4 7 15,4-2-21-15,2 4-12 0,3 6-3 16,-3-2-6-16,3 2-12 0,0 2-15 0,1-1-13 0,0 7-5 16,5-3-11-16,-4 1 2 0,-1-4-5 0,-1-1-4 15,0-3 0-15,-2-2 10 0,0-2 3 0,0-2 19 16,-4-3 29-16,4-2 11 0,7-4 10 0,1-3 2 15,8-8-10-15,2-6-11 0,12-11-8 0,1-5-11 16,3-4-12-16,0-1-21 0,20-21-11 0,-4 2-15 16,-16 15-9-16,18-20-36 0,-7 4-86 0,-13 16 0 15,20-16 0-15,-22 20 0 0,9 1 0 0,-7 2 0 16,3 2 0-16,-5 2 0 0,-4 6 0 0,-7 6 0 16,-5 5 0-16,-2 1 0 0,-9 5 0 0,1 1 0 15,-7 2 0-15,0 2 0 0,-2 2 0 0,-1 0 0 16,0 0 0-16,-1 2 0 0,-4 2 0 0,7 9-276 15,-3-3-136-15,-1 4-111 0,4 3-150 0,-6 5-379 16,-1 0-1139-16,-4-2 505 0</inkml:trace>
  <inkml:trace contextRef="#ctx0" brushRef="#br0" timeOffset="12632.48">20684 10565 3449 0,'0'0'215'16,"0"0"-61"-16,-9 2-5 0,9-2 54 0,0 0 11 16,0 0-9-16,0 0-32 0,-5 2-16 0,5-2-17 15,0 0-1-15,0 0 4 0,0 0 7 0,0 0 5 16,8 5 4-16,-3-3 1 0,1 1 0 0,2-1-3 15,1 4 4-15,0 0-6 0,1 1-7 0,0-1-4 0,2 2-18 16,0 1 1-16,1-2-10 0,0-1-6 16,1 2-7-16,0-2-1 0,-2-1 5 0,4 2-3 15,-3-2 2-15,5-3 0 0,-1-1 6 0,0-2-40 16,0 0-73-16,1-3 0 0,2 0 0 0,-2 1 0 0,5-4 0 16,-4-1 0-16,6-4 0 0,-7 1 0 0,1 3 0 15,-3-2 0-15,2 1 0 0,-2 2 0 16,1-2 0-16,-4 3 0 0,-4 0 0 0,0 3 0 0,-4 2 0 15,2 1 0-15,0 0 0 0,2 3 0 0,-1 3 0 16,1 1 0-16,1 3 0 0,-1 2 0 0,1 2 0 16,4 0 0-16,-2 0 0 0,1 1 0 0,4 6 0 15,4-3 0-15,-4-4 0 0,6 1 0 0,1-6 0 16,5 3 0-16,-2-5 0 0,-1-1 0 0,3-3 0 16,1-3 0-16,0-1 0 0,0-5 0 0,0 1 0 15,-2-5 0-15,-1-2 0 0,0-1 0 0,-2 0 0 16,-7 5 0-16,7-7 0 0,-8 6 0 0,0-2 0 15,-2 0 0-15,0 2 0 0,1 1 0 0,-7 3 0 16,0 0 0-16,-4 1 0 0,8 1 0 0,-8 1 0 16,4 3 0-16,0 0 0 0,-1 1 0 0,2 1 0 15,3 1 0-15,-2 1 0 0,1 2 0 0,4-1 0 16,2-1 0-16,3 1 0 0,5 3 0 0,3-6 0 16,-8 2 0-16,1-2 0 0,6 1 0 0,0-3 0 0,-6-1 0 15,7-3 0-15,-9 2 0 0,1-3 0 16,7-4 0-16,2 1 0 0,-2-1 0 0,-8 3 0 15,6-5 0-15,-6 3 0 0,3 0 0 0,0-5 0 16,-5 3 0-16,0 1 0 0,-4 1 0 0,0 0 0 0,-5 4 0 16,0-2 0-16,-2 3-384 0,-4 2-206 15,-3 0-104-15,0 0-394 0,0 0-1178 0,-14 17 522 16</inkml:trace>
  <inkml:trace contextRef="#ctx0" brushRef="#br0" timeOffset="14534.63">10855 11866 2576 0,'-13'0'87'0,"4"0"45"15,0 0 14-15,3 0 22 0,6 0 37 0,-12 2-36 16,8-1-7-16,4-1-28 0,0 0-18 0,-10 1 3 16,10-1 6-16,0 3 11 0,0-3 6 0,13 9 4 15,-4-2-2-15,0 0-3 0,6 3-2 0,2 2 7 16,2-1-9-16,5 2-1 0,1 0-7 0,-9 0-2 15,8 2-9-15,2 0-5 0,-2 0-3 0,-2 0-2 16,1-4-5-16,-1-3-1 0,3 3-4 0,-5-4-2 16,1-4 3-16,11 1-7 0,-2-2-4 0,-1-2 3 0,4-2-8 15,-1-2-2-15,-1 0-1 0,2-5-2 16,-2 0-5-16,-1-2 3 0,1-1-7 0,1-4-5 16,-4 2-8-16,0-2 0 0,2-1-5 0,-2-2 4 0,-1 2-4 15,-2-1 1-15,1 3-11 0,-2 2 6 0,-5 4 0 16,2 2 2-16,-1 2-7 0,-1 3-2 15,1 1 2-15,0 2-5 0,0 5-1 0,-2 1-31 16,6 4-5-16,3 4 0 0,0-2 0 0,-1 2 0 0,-2-2 0 16,3-1 0-16,1-1 0 0,1 0 0 0,2-2 0 15,1-1 0-15,0-3 0 0,1-1 0 0,0-4 0 16,-1-1 0-16,4-2 0 0,-4-2 0 16,1-2 0-16,0-2 0 0,1-1 0 0,-2-3 0 0,0-1 0 15,2-1 0-15,-2 0 0 0,3-5 0 0,-2 1 0 16,-2 0 0-16,-2-1 0 0,-1 0 0 0,0 1 0 15,3 1 0-15,-4 4 0 0,1 2 0 0,-1 1 0 16,-3 5 0-16,4 1 0 0,-5 3 0 0,5 2 0 16,0 1 0-16,-1 2 0 0,4 5 0 0,-3-5 0 15,1 4 0-15,-1 0 0 0,2-1 0 0,-2-1 0 16,5 2 0-16,-6-3 0 0,9 0 0 0,-3-2 0 16,0-1 0-16,0-2 0 0,3 0 0 0,-1-1 0 15,1-2 0-15,-1 0 0 0,4-4 0 0,-4 0 0 16,1 0 0-16,4-3 0 0,-4 0 0 0,2-2 0 0,-2 0 0 15,2-1 0-15,-2 0 0 0,8-10 0 16,-10 9 0-16,0-2 0 0,2-1 0 0,-3 1 0 16,2 4 0-16,-3-1 0 0,-1 2 0 0,0 1 0 0,0 4 0 15,-1 3 0-15,2 0 0 0,-2 1 0 0,-3 7 0 16,0 3 0-16,-2 0 0 0,-7 4 0 16,7 1 0-16,-9-4 0 0,2 6 0 0,1-3 0 0,-5-1 0 15,8 6 0-15,-3-6 0 0,3 1 0 0,0-1 0 16,2 0 0-16,3-3 0 0,-1-1 0 0,3 1 0 15,0-3 0-15,-2-2 0 0,1 1 0 0,3-3 0 16,-2 1 0-16,2-2 0 0,-1-1 0 0,1 1 0 16,4-2 0-16,-6 0 0 0,2-1 0 0,1 0 0 15,-2-2 0-15,1 2 0 0,1-2 0 0,0 1 0 16,0 3 0-16,-5-3 0 0,1-1 0 0,-8 3 0 16,2-1 0-16,-2 1 0 0,2 0 0 0,-3-2 0 15,-1 2 0-15,0-1 0 0,0 2 0 0,-4 1 0 16,-1-1 0-16,1-2 0 0,-1 2 0 0,-1 1 0 15,0 0 0-15,-1 0 0 0,3 2 0 0,-1-2 0 16,1-1 0-16,-1 1 0 0,0 0 0 0,1 0 0 16,-4-3 0-16,4 1 0 0,-1 1 0 0,2 0-38 15,-2-2-321-15,6-3-58 0,-3 1-59 0,0 1-73 16,0-4-510-16,1 5-1147 0,0-2 507 0</inkml:trace>
  <inkml:trace contextRef="#ctx0" brushRef="#br0" timeOffset="18516.59">13396 5220 16 0,'0'0'405'0,"-6"-2"-1"16,5-2 6-16,1 4-7 0,-4-4-4 0,4 4-7 16,-5-3-5-16,5 3-12 0,-4-3-14 0,4 3-22 0,0 0-13 15,0 0-17-15,0 0-18 0,0 0-11 0,0 0-5 16,0 0-24-16,0 0-15 0,13 7-3 0,-8 0-8 15,-1-2-10-15,4 1-13 0,-3 4-15 16,5 0-16-16,-1 4-12 0,0 1-11 0,1 0-7 0,-2 0-14 16,0-1-3-16,2-1-10 0,-5 0-3 0,0-5-3 15,3 2-41-15,-3-2-67 0,1 0 0 0,0-3 0 16,-2-1 0-16,1 0 0 0,1-3 0 0,-1 2 0 16,4-3 0-16,1-3 0 0,0-1 0 0,7-3 0 15,-2-5 0-15,8-8 0 0,5-5 0 0,11-10 0 16,-2 1 0-16,6-6 0 0,-2 0 0 0,6-3 0 15,16-19 0-15,-7-2 0 0,-14 17 0 0,17-16 0 16,-19 20 0-16,1 2 0 0,1-1 0 0,-4 7 0 16,-1-1 0-16,-10 11 0 0,10-9 0 0,-10 13 0 15,-3 1 0-15,-1 1 0 0,-4 0 0 0,-3 8 0 16,-1-1 0-16,-5 5 0 0,-3 0 0 0,0-1 0 16,-2 4 0-16,4-1 0 0,-6 0 0 0,-1 1 0 15,2 3 0-15,-4 1 0 0,4-5 0 0,-4 5 0 16,4-3 0-16,-4 3 0 0,1-2 0 0,-1 2 0 15,0 0 0-15,0 0 0 0,0 0 0 0,0 0 0 16,0 0 0-16,0 0 0 0,0 0 0 0,0 0 0 16,-5 12 0-16,1-3 0 0,-1-1 0 0,1 3 0 15,-2-1-485-15,-3-1-800 0,0 3-1391 0,-2-2 616 16</inkml:trace>
  <inkml:trace contextRef="#ctx0" brushRef="#br0" timeOffset="19815.84">6120 4967 301 0,'0'0'335'0,"-9"1"-8"15,4 0-10-15,5-1-14 0,-8 1 3 0,8-1-12 16,0 0-5-16,0 0-16 0,0 0-6 0,-9-1-15 16,9 1-9-16,0 0-3 0,0 0-3 0,0 5-15 15,0-5 6-15,4 7-18 0,1-3-8 0,-2 1-6 16,1 0-13-16,-1 0-8 0,1 1-10 0,2 1-11 15,1 0-17-15,-3-2 1 0,1 1-10 0,0-2-9 16,1 2-5-16,-1-2-2 0,1 1 7 16,-1-3-2-16,1 3 13 0,1-3 5 0,1-1 3 0,0-3-5 15,5 0-6-15,1-4-4 0,1-4-7 0,11-6-4 16,-2-1-5-16,3-4-7 0,2-4-10 0,10-9-10 16,-1-2-6-16,4-1-51 0,-1-1-23 0,4-2 0 15,5-2 0-15,-4 3 0 0,1-5 0 0,1 2 0 16,-3 5 0-16,-1 1 0 0,-3 1 0 0,1 7 0 15,-14 8 0-15,-1 2 0 0,0-2 0 0,-3 2 0 16,-9 5 0-16,0 3 0 0,-5 3 0 0,-1 0 0 16,-3 2 0-16,0 1 0 0,-1 1 0 0,0 0 0 15,-2 0 0-15,-3 3 0 0,0 0 0 0,0 0 0 16,0 9 0-16,-4-3-143 0,0 7-103 0,0-1-61 16,1 0-36-16,-5 12-49 0,-1 4-58 0,5 1-80 15,-4 2-434-15,2 4-1043 0,2-4 461 0</inkml:trace>
  <inkml:trace contextRef="#ctx0" brushRef="#br0" timeOffset="20999.79">5095 6077 57 0,'-26'16'91'0,"-2"-2"-4"0,0 2 2 0,0-1-7 15,4 1-11-15,-3 0-2 0,0 2-11 0,4 1-3 16,-5-4-2-16,4 7-13 0,-1-2 5 0,2 1-12 16,3 3 1-16,-3-1-3 0,0 1-4 0,1 2-4 15,3-1-6-15,1 2-3 0,3 2-10 16,-2-1-3-16,3 1-8 0,-1 0-10 0,2 3-8 0,3-2 0 15,-3 1-4-15,4-1-1 0,0 3-7 0,0 2 2 16,3 1-9-16,2-1 5 0,0-2-10 0,0 14-9 16,3-11-40-16,1-3-106 0,1 2 47 0</inkml:trace>
  <inkml:trace contextRef="#ctx0" brushRef="#br0" timeOffset="22117.65">4535 7125 195 0,'10'31'27'16,"3"-2"5"-16,0-4 5 0,1 1 1 0,3-4 2 16,0-1-1-16,4-2 6 0,1 1-3 0,1-2 2 15,2 0 0-15,3 0-1 0,6-1-3 0,-1 0 9 16,3-4-5-16,12 4 0 0,-12-4-6 0,16-2 4 15,0 0 5-15,0-1 2 0,4-5-3 0,-1 4-2 16,1-4-1-16,-1-3-3 0,4-2 1 0,-4 0-1 16,-1-5-6-16,-1 4 1 0,7-4-8 0,2 2-3 15,0-1-2-15,1-2 4 0,29 0 2 0,-29 1-2 16,3-2-6-16,2 2 2 0,28-3 3 0,-34 4-10 16,6-2-1-16,23-2-4 0,-29 4 0 0,5-2 4 15,22-2 0-15,-25 3 5 0,3 2-12 0,25-10 6 16,-26 10-2-16,24-8 4 0,-23 6 0 0,-3-1 4 15,27-2 0-15,-29 3-2 0,5-5 3 0,26 2-1 16,-28-1-1-16,26 1 5 0,-27 4-3 0,1-3 4 16,30 1 1-16,-31 2 5 0,2-2-8 0,3 3 0 15,24-1 3-15,-27 2 3 0,-4 1 2 0,5 0-7 16,22 0 4-16,-29 0-2 0,4 1-3 0,3 1 0 16,22-2-3-16,-25 3-2 0,-1-2-4 0,-1 3 3 15,1-2-2-15,2 1-3 0,4 0 3 0,23-3-4 16,-26 2 1-16,25 2-3 0,-28-3 1 0,30 1-4 15,-33-4 0-15,8 6-2 0,23-1 1 0,-26-2 0 16,0 0 0-16,25 3 4 0,-28-1-5 0,3-1 3 16,-1-1 2-16,0 0 10 0,27 1 3 0,-32-1 6 15,2 2 4-15,3 0 6 0,-3 0 5 0,3-2 3 16,3 1 1-16,22 1-2 0,-25-2-1 0,28 1 1 16,-29 0 0-16,26 1-8 0,6 0-7 0,-31-1-1 15,25 1 0-15,-28 2-6 0,5-4-5 0,-5 2 0 16,4 1-3-16,-2-2-13 0,-7-2-6 0,3 1-2 15,-8-3-2-15,2 4-2 0,-13-1-3 0,-1-1 2 16,14-2 1-16,-14 0 6 0,1 0-1 0,-1-1 3 16,-1 0 1-16,2 0 1 0,-1 1-7 0,1 1 3 15,0-1-1-15,13-2-5 0,-13 0-4 0,11 1-12 16,-14 3-10-16,19-4-6 0,-1 2-7 0,-5 1-12 16,4 0-13-16,-2 1-8 0,-1-2-14 0,3 3-7 0,-3 0 4 15,0 1 2-15,0-2 7 0,3 2 4 16,-14-2-3-16,-1 1 7 0,1-1 2 0,11 0 11 15,-10 1 3-15,-3 0 7 0,2-1 7 0,-1 2 4 16,-2-1 5-16,1 0-1 0,0 2 8 0,-4-1 2 16,2 2 11-16,-1 1-6 0,-3-2 10 0,-2 1 2 15,2-1 6-15,-4 2 2 0,2-2-6 0,-5 3 10 16,5 0 1-16,-2-3 7 0,-1 3 0 0,-1-2-1 16,4 2 10-16,-2 0-1 0,0 0 3 0,1-1 9 15,0 1-8-15,2-2 16 0,0-1-3 0,0 2-7 16,-2-1 2-16,1-1 0 0,2 1-2 0,0-3 3 0,1 3-4 15,0 0 0-15,-5-3 3 0,4 0 5 16,-1 0 2-16,-1 0 4 0,-1 0 5 0,-3-1 5 16,1-3-4-16,-5 2 1 0,-2-2 3 0,1 2 4 15,7-3-3-15,-8 2 1 0,9-3-2 0,-3-1 3 0,1 2-4 16,-2-4-8-16,1 3 2 0,0-4-8 0,2 1-3 16,-1-2-4-16,-2 1-2 0,5-3-1 0,0 0-5 15,-1-1-7-15,1-2 2 0,-4 0 1 16,2 2-4-16,-2-2 0 0,2-2 1 0,-3-1 0 15,-2-1 8-15,-1-1 10 0,1 0 7 0,1 0 14 0,-5-1 17 16,-2-4 4-16,1 1 11 0,-4-2 2 0,-1 1 13 16,-6-2-7-16,1-4-3 0,-3 3-5 0,-1 0-4 15,0 1-3-15,-4 7-6 0,-3-4-13 16,2 6-1-16,-1-1-5 0,-2 3-3 0,-1 1-3 16,-5-1-10-16,2 3 0 0,-5 1-3 0,1-1-2 0,-3 0-7 15,-2 4-3-15,1-1-1 0,-14-2-7 0,1 4-3 16,-4-1-2-16,-2 0-9 0,-17-1-7 0,-2 0-15 15,-2 3-13-15,-5-1-17 0,-2 0-15 16,-5-2-2-16,-21-6-8 0,24 11-3 0,2-3 2 0,-3-1 13 16,-24-3 5-16,24 5 5 0,3-2 4 0,-28-1 12 15,27 4 2-15,-25-3 7 0,24 1 4 0,-30-2 8 16,3 2 1-16,0 1 4 0,0 1 5 0,4-5 6 16,-1-3 3-16,-7 2-1 0,-4 1-1 0,-7 0-5 15,-2-4-8-15,-6 3-9 0,-5-4 3 0,1 6-6 16,-9-4 3-16,-5-2 3 0,3 3 3 0,-2 3-7 15,7-5 2-15,-1-1-1 0,4 4-6 0,10 6-12 16,0-4-22-16,9 4-37 0,3 1-50 0,3-3-114 16,4 4-294-16,28-1 131 0</inkml:trace>
  <inkml:trace contextRef="#ctx0" brushRef="#br0" timeOffset="24116.1">15930 7013 160 0,'-14'-24'374'0,"2"0"-16"0,3 2-10 0,2 1-13 15,3 2-6-15,1 0-21 0,2 0-4 0,2 0-13 16,0 3-15-16,2 0-20 0,1 5-10 0,2 2-18 0,1 0-13 16,2 1-20-16,1 5-17 0,-1 0-13 15,5 3-19-15,-1 5-14 0,4 1-10 0,0 5-14 16,1 0-11-16,0 6-10 0,1 1-9 0,0 3-6 0,-2 3-6 16,-1-5-5-16,-3 3-9 0,-1-5-2 0,-3-2-8 15,-2 0-5-15,1 0-2 0,1 0-4 0,-3-3-4 16,-2-3 2-16,0 1-7 0,1-5 0 0,-3 2-1 15,0 0-3-15,1-3 1 0,0-1 14 0,1 1 3 16,-4-4 3-16,5 0-5 0,-5 0 0 0,9-11-1 16,-1 2-2-16,0 0-1 0,3-7-4 0,-2 0 0 15,4-2-1-15,-3 1 0 0,3-7 2 0,-3 7 2 16,-1 2-3-16,1 1-1 0,-2 2 3 0,0 5-5 16,-2 0 0-16,-1 2-4 0,3 4 1 0,-2 1 0 15,-1 2-2-15,2 6 1 0,-2 2 1 0,-1 2-9 16,1-1 4-16,-3 1-3 0,2 1-3 0,1 1-1 15,-3-1-1-15,1-4-1 0,3 2 0 0,-1-2 1 16,2 0 7-16,-3-4-6 0,2-2-2 0,6 1 6 16,-2-5 1-16,3-1 5 0,1-2-4 0,-4-1-3 15,7-4 5-15,-1-1-6 0,1-4 1 0,2-4 1 16,-4 4-4-16,4-6-4 0,-3-1 4 0,-4 6 1 16,0 3-3-16,-4-1-3 0,1 3 1 0,-4 0-4 15,4 3 4-15,-4 3-2 0,0 3 3 0,-1 2 4 16,1 5 9-16,0 3 5 0,3 2 4 0,-3 7-10 0,0-1 4 15,3 2-8-15,-3-4 4 0,8 8-4 16,-6-6 1-16,4-1-1 0,3 0 0 0,-1-2-4 16,0-3 0-16,-2-6-6 0,5 2 4 0,-4-3-5 15,-2-1-6-15,4-7 0 0,-5 0-14 0,9-3-3 0,-12 0 0 16,0-4-3-16,-3-4-1 0,5 0 3 0,-2-9-1 16,-2 5-2-16,-1-1 2 0,-7-4 1 15,-4-3 1-15,3 3 0 0,-4 0 2 0,-5-2 1 16,4 3 5-16,-2 6 1 0,-3 1-3 0,1 6 0 0,-2-1 4 15,0 4-5-15,2 4 1 0,-3 6 8 0,0 3-1 16,1 2-4-16,2 4 2 0,5 3 3 0,4 0 1 16,1 3 0-16,3 3-1 0,2-3 1 15,4 0 2-15,7 0 2 0,3 1 2 0,1-7 6 0,8 2 1 16,-5-3-3-16,8-3 10 0,1-4-6 0,0-2 2 16,-1-3-2-16,4-3 9 0,-6-3-9 0,5 1-1 15,-6-6 1-15,-2-1 0 0,1-1 2 0,-6 3 5 16,-5-2-8-16,3-1 0 0,-6-1 4 0,0-2 3 15,-4-1 2-15,3 1-2 0,-8 1 1 0,0-1 2 16,-3 1 1-16,-3 0 13 0,2 5-4 0,-3 0-4 16,0 0 5-16,-3 4-7 0,1 2 0 0,1 1-1 15,-6 3-1-15,4 1-2 0,2 4-7 0,-1-1 2 16,3 3 0-16,2 3-3 0,3 0 2 0,0 2 4 16,5 1-5-16,4 2-2 0,4 2 1 0,8 0-3 15,-3-3 1-15,7 5-2 0,2-2 0 0,-2 2 4 16,0 0-6-16,1 0 0 0,-2-1-2 0,-8-6-3 15,0 4-5-15,1-6 7 0,-5 5 4 0,-2-1-4 16,0 0-2-16,-4-2 6 0,0-1-3 0,0 0 2 16,-2-1 2-16,-2 1-3 0,1-4 2 0,0 1-3 15,-1-3 0-15,2-1 2 0,-2 0-2 0,-1-3-1 16,4 2 2-16,-4-2-1 0,0 0 1 0,14-7 0 16,-5 0-4-16,4-1 5 0,-3-5-2 0,0 1 0 15,4-3-2-15,3-5 3 0,-4-4 6 0,-4 6-6 0,2-9 2 16,-1 5-1-16,-1 3 5 0,-4 5-5 0,1 3 11 15,1 0 6-15,-2 2 4 0,-2 3 1 16,-1 1 3-16,0-2-7 0,0 4-4 0,2 2-2 16,-4 1 1-16,0 0-1 0,5 10 2 0,-3-4 2 0,1 4-4 15,4 0-2-15,-1 5 0 0,-1-3 4 0,4 1-6 16,0 1-1-16,-3-3-1 0,6 1 1 0,-4-2-1 16,2-3-3-16,-1 0-2 0,-5-1 7 0,5 0-7 15,-2-1 3-15,-3-4 0 0,3 0 2 0,-4 2 2 16,-3-3-7-16,9-4 3 0,-9 4 1 0,9-4-1 15,-4 0-6-15,-2-3 0 0,3-1 7 0,-2-4-2 16,1 1-14-16,3-3 11 0,-4 5 11 0,1-3-13 16,-1 2 0-16,0 4 0 0,-1-3-4 0,1 4 0 15,1-1-1-15,0 4 5 0,-1 0-4 0,-4 2 5 16,9 2-1-16,-4 0 2 0,4 4-4 0,-5-1 8 16,1 0-8-16,-1 4 1 0,1 0 3 0,4 0 10 15,-4 1-8-15,4-1-6 0,-5-1 2 0,0-2-3 16,1 2 0-16,1-3-3 0,1 0 11 0,-1-1-10 15,1-2-6-15,-2 0 5 0,1-1-3 0,-1-1 1 16,-5 0 4-16,13-5 0 0,-7-4 3 0,3 2-3 16,-1 0 0-16,-2-1 4 0,2-3-1 0,1 3-6 15,-7-1 1-15,5 2 3 0,-1-1-2 0,-3 4 1 16,2 0 0-16,1 1-1 0,-3 1 4 0,-3 2 1 16,11 2-4-16,-5 1 5 0,2 1 6 0,0 1-9 15,1 1 0-15,0 1-1 0,6 4 3 0,-6-4-5 16,8 1-12-16,-3 2-12 0,5-5-28 0,-2 1-36 15,-3-3-35-15,0-2-45 0,0-2-53 0,4-1-52 16,-4 1-44-16,5-3-46 0,-4 2-53 0,3-8-56 0,-4 4-375 16,2-3-921-16,3 1 408 0</inkml:trace>
  <inkml:trace contextRef="#ctx0" brushRef="#br0" timeOffset="24832.89">18562 6707 347 0,'0'0'449'0,"0"-7"13"0,0 7 3 16,-5-6-10-16,2 2-9 0,-1 1-7 0,-3 0-11 16,2-2-30-16,-1 0-19 0,-2 1-16 0,2 1-22 0,-1-1-23 15,0 2-26-15,-1 1-31 0,-2-1-34 0,1 5-10 16,-3-2-25-16,0 5-14 0,0 2-24 0,-2 5-14 16,0 1-13-16,0 1-17 0,-1 7-11 0,8-3-9 15,-3-2-13-15,2 8-8 0,3 1 3 0,1-10-6 16,3 1-11-16,0-4-6 0,3-1-6 0,2 0-4 15,0-3-5-15,-1-1-5 0,3-2 1 0,0 0-5 16,-2-4-8-16,1 2-3 0,3-3-8 0,-2-1 0 16,3-1 1-16,0-2-6 0,-1 2-6 0,-3-2-3 15,5-3 3-15,-1 2-1 0,-2-3 2 0,-1 1-5 16,5 0 9-16,-4-1-8 0,1 0 11 0,-3 0 0 16,1 4-14-16,0 1 3 0,1 0-4 0,-7 2 6 15,11 3 3-15,-3-1-3 0,1 3 8 0,-3 1-9 16,5-1 6-16,1 3-5 0,-3-2 4 0,3 2-3 15,-1-3-7-15,6 0-10 0,-3 2 3 0,0-3 0 16,5-3-2-16,-6-1 4 0,5-5-2 0,-5 3-2 16,6-7-6-16,-3-1 12 0,0-2-10 0,2-10 8 15,-2 2 3-15,-2 3 3 0,-1-5 0 0,0 0 7 16,1-3-5-16,-4-1 0 0,0 1-1 0,-2-4 4 16,0-1-1-16,-2-1 2 0,-2-6-2 0,2 2 1 0,-2 0 4 15,0-1-3-15,-3 1-2 0,1 4 14 16,-4 3 11-16,2 9 12 0,-1 6 4 0,0 2-12 15,-2 4 8-15,3 3-6 0,0 4-5 0,0 0-3 16,-11 25 0-16,6 1 8 0,1 9-14 0,1 1-2 0,1 11 11 16,3 1-14-16,0 0 3 0,3-2-3 15,0-10 16-15,0-1-17 0,6 9 0 0,-1-12 1 16,1-3 2-16,1-3-4 0,2-4-2 0,-1-6 2 16,-1 0 3-16,1-3 1 0,-1-6 6 0,-2 2-9 0,0-6 2 15,3-3 1-15,-1 0 0 0,0-2-5 0,1-3 3 16,0-2 0-16,1-5 2 0,1 0-6 0,-3-4 9 15,8-5-13-15,-5-1 5 0,-2 5 12 16,-2 1-19-16,-1 2 11 0,2 1-9 0,-3 4 0 0,0 2-5 16,-3 4 2-16,1-1-3 0,1 3 8 0,2 1-1 15,-3 1 1-15,-1 4-8 0,4 1 11 0,0 0-4 16,-2 2-10-16,1 1-21 0,1-1-24 0,-1-1-30 16,1 3-39-16,1-1-39 0,-1 0-44 0,0-3-56 15,1-1-54-15,-1 1-61 0,-4-5-67 0,3 0-71 16,-8-1-373-16,13-3-965 0,-8-4 428 0</inkml:trace>
  <inkml:trace contextRef="#ctx0" brushRef="#br0" timeOffset="24967.53">19268 6385 319 0,'-11'-9'436'0,"2"1"-10"0,-2 0-35 15,1 2-32-15,1 2-38 0,5 1-32 0,-2 2-59 16,1 1-93-16,5 0-80 0,-9 4-89 0,6-1-97 15,5 2-111-15,-2-5-188 0,2 10-462 0,2-7 204 16</inkml:trace>
  <inkml:trace contextRef="#ctx0" brushRef="#br0" timeOffset="25616.64">19416 6577 208 0,'-11'3'624'15,"0"1"22"-15,-1-3 13 0,5 2 3 0,0-3-26 16,0 1-39-16,1-1-44 0,6 0-55 0,0 0-51 16,0 0-40-16,-5-5-46 0,5 5-36 0,15-6-33 15,-5 1-30-15,4 3-27 0,3-1-37 0,7 2-34 16,-5 1-28-16,2 3-27 0,-1 0-25 0,-3 3-26 16,1 1-28-16,-8 2-30 0,1-2 0 0,-4 4 0 15,-1-2 0-15,-3 2 0 0,-3 6 0 0,-4-2 0 0,-2 1 0 16,-3 1 0-16,-4 0 0 0,-1-2 0 0,-4-2 0 15,4 0 0-15,0 1 0 0,1-5 0 16,2 0 0-16,2-1 0 0,4-3 0 0,1 1 0 0,1 1 0 16,2-2 0-16,5 0 0 0,5 1 0 0,5-5 0 15,5-2 0-15,9 0 0 0,4-3-62 0,0-1-106 16,0-1-33-16,5 1-25 0,1-5-29 16,-1-1-16-16,-1-3-7 0,0-1 9 0,-3-1 4 0,-2 2 25 15,-2 0 21-15,-6 1 23 0,-4 0 17 0,-6 4 28 16,0-2 33-16,-3 4 39 0,-5-1 42 0,-1 1 40 15,0 2 29-15,-4-2 20 0,-1 4 22 0,-6 0 21 16,2 1 13-16,-6 2 20 0,-1 2 9 0,-1 2 7 16,-5 3 13-16,1 0 1 0,1 2-4 0,0 0-6 15,2 2-7-15,1 0-15 0,-1 1-6 0,5 2-9 16,2-5-14-16,0 3-10 0,6-1-9 0,-2 0-6 16,4-1 2-16,2-1-12 0,3 0-6 0,-3-3 8 15,3-1-15-15,4 0-7 0,2-4-3 0,-2 0-6 16,0-2-2-16,3-1 2 0,-3-1-2 0,1-1 10 15,1-3 3-15,-2 1 6 0,-1 1 5 0,4-3 15 16,-8 0 1-16,4 2 8 0,-5 0-11 0,0 0-68 16,2 2 0-16,-3 2 0 0,-2-1 0 0,3 1 0 15,-4 2 0-15,0 0 0 0,0 0 0 0,0 0 0 16,12 7 0-16,-11 0 0 0,0-2 0 0,5 1 0 0,-2 5 0 16,4-2 0-16,0-1 0 0,-1 0 0 0,3 2 0 15,-2-1 0-15,1-4 0 0,1 2 0 16,2-4 0-16,-3 1 0 0,-2-3-115 0,1-2-165 15,0 0-32-15,2-4-24 0,0 2-25 0,-5-2-32 0,0-2-56 16,1-3-91-16,-4-2-362 0,-1 1-975 0,2-9 432 16</inkml:trace>
  <inkml:trace contextRef="#ctx0" brushRef="#br0" timeOffset="26549.48">20165 6313 437 0,'-1'-17'475'0,"-2"5"1"0,3 1 2 0,-5 1-1 15,5 1-11-15,-2 2-22 0,-1 3-29 0,3-1-27 16,-1 3-25-16,1 2-5 0,0 0-1 0,-3 11-5 0,3 3-10 15,-1 5-29-15,-2 11-21 0,1 2-27 0,3 15-21 16,-1-9-23-16,1 8-21 0,3 1-18 16,0-12-21-16,5 12-14 0,-4-11-12 0,-1-2-39 0,1 3-49 15,0-3-51-15,2 0-61 0,4-2-53 0,-5-5-63 16,1-2-58-16,-1-6-63 0,1-1-73 0,-4-3-67 16,0-6-62-16,-2 2-84 0,1-5-298 0,-1-2-960 15,-1-4 426-15</inkml:trace>
  <inkml:trace contextRef="#ctx0" brushRef="#br0" timeOffset="27249.47">20124 6720 61 0,'-5'-9'397'0,"0"1"7"0,1 3 26 15,2-1 16-15,0 0 3 0,2 0-17 0,0-2-16 16,0 1-11-16,8 0-19 0,-3 0-21 0,5 0-22 16,-1-2-19-16,9 0-30 0,3 0-26 0,4-1-20 15,2 1-23-15,-9 0-19 0,11 4-20 0,-7-1-21 16,-2 1-18-16,-2 4-15 0,4 0-14 0,-4 1-13 15,-8 3-13-15,3 2-11 0,-3 0-5 0,2 3-5 16,-5 0-11-16,1 3-3 0,-2 4-10 0,0-1 6 16,-3 2-10-16,3-1-4 0,-6 1 1 0,5-1-12 15,0 0 5-15,-3-2-1 0,2-3-7 0,3 0-10 16,-2 0-14-16,2-3 5 0,2 0-11 0,1-2-9 16,2-2 0-16,1-1-8 0,0-1-1 0,7-3 4 15,-2 0-2-15,0-2 7 0,1-2-4 0,-2 0 5 16,-2 0 10-16,0-3-11 0,2 0 2 0,-4 0-1 15,1-1 4-15,-4 3 1 0,-2-1 2 0,2 4 9 16,-4-1 0-16,-1 1 4 0,-1 2-5 0,0 2 4 16,-4 0-1-16,0 0 0 0,6 7-2 0,-3-1 1 15,-2 4 0-15,3-2 2 0,-3 3-2 0,3 0 2 0,1 2 1 16,0 0-25-16,3-2-1 0,2 3-11 16,-2-4-10-16,1-1-8 0,1 1-3 0,-2-4-5 15,1 1-3-15,-3-3 5 0,-2-2 9 0,5 1 2 0,-9-3 8 16,8-4 2-16,-5-1 0 0,-1 1 5 0,-1-2 3 15,-2-4 4-15,-1-1 3 0,1 0 14 16,-1-4 8-16,-1 1 4 0,-1-3 9 0,0 1 20 16,2-2 6-16,-2 1 14 0,4 2 0 0,0 3 6 0,0 2 5 15,0 1-16-15,5 3 2 0,-3 1-3 0,2 1-6 16,2 1-1-16,0 2-1 0,0 1-18 0,4 1 11 16,1 3-6-16,2 0-6 0,-1 0 7 0,4 5-8 15,0-1 1-15,1-1 5 0,-2 1-14 0,-1 0 1 16,-2-1-4-16,-2-1 0 0,3 1-14 0,-4 1-5 15,0-3-2-15,-2 4-2 0,0-6-1 0,-2 3-2 16,-3-1-2-16,1-1 18 0,0-1-15 0,-1-1 1 16,-1 0 5-16,-1-2 6 0,6 6-1 0,-6-6-8 15,8-1 4-15,-8 1 4 0,13-5 2 0,-3 3-3 16,4-3-5-16,-1-1 11 0,5 3-7 0,-4 0-2 16,1-2-1-16,-2 4 7 0,4 0-6 0,-4-3 5 15,1 4-4-15,-3 0 2 0,1 1-5 0,-1 3 2 16,1-3 20-16,-2 1-29 0,1 0-25 0,-2 2-36 15,-2-1-45-15,3 3-48 0,-4-4-56 0,0 1-53 16,1-3-56-16,-5 1-64 0,-2-1-89 0,0 0-438 16,7-3-1000-16,-7 3 443 0</inkml:trace>
  <inkml:trace contextRef="#ctx0" brushRef="#br0" timeOffset="27383.44">20552 6171 65 0,'-33'-10'430'16,"1"2"-31"-16,3 2-39 0,1 2-56 0,10 3-75 0,-4 5-99 16,5 2-140-16,-2-1-309 0,5 2-343 15,4 3 152-15</inkml:trace>
  <inkml:trace contextRef="#ctx0" brushRef="#br0" timeOffset="28016.65">19088 7547 440 0,'-10'-36'471'16,"3"3"-2"-16,3 0-24 0,3 2-18 15,5 3-15-15,-3 1-19 0,6 9-24 0,0 1-20 16,5 3-20-16,2 4-21 0,0 1-4 0,4 6-10 0,0 6-16 16,10 5-14-16,-1 7 12 0,-2 6-25 0,2 5-7 15,5 17-7-15,-9 1-21 0,3 2-14 0,-2 5-20 16,-5 3-10-16,0-1-15 0,-4 2-12 0,-2 2-9 15,-1-3-19-15,-5 0-27 0,1 0-31 0,-7-6-62 16,5-1-56-16,-4-15-56 0,3 1-60 0,-9-4-62 16,3-8-77-16,-1-1-78 0,-4-2-74 0,2-7-92 15,-2-1-396-15,-2-4-1032 0,-2-4 458 0</inkml:trace>
  <inkml:trace contextRef="#ctx0" brushRef="#br0" timeOffset="28465.82">19117 7832 139 0,'-2'-5'400'16,"2"-1"-2"-16,1 0-4 0,4 2 3 0,4-1-13 16,2-2-16-16,9 1-2 0,9-2-5 0,4 2-9 15,1-6-12-15,5 3-19 0,12-1-18 0,3 0-23 16,-4-3-24-16,-12 8-28 0,-1-7-21 0,2 0-15 16,-5 3-25-16,2-2-16 0,-6-1-13 0,-3 2-18 15,-9 1-5-15,-4 2-14 0,-1 0-4 0,-5-2-16 16,-6 3-8-16,0 0-2 0,-6 2-4 0,0-2-5 15,-4 4 7-15,-10 0-3 0,0 1 5 0,-1 4-2 16,0 1 5-16,0 3 2 0,-2 1 0 0,5 3 0 16,-1 0 6-16,2 2-16 0,3 2-9 0,2-1 2 15,5-2 14-15,-1 1-19 0,7-1 3 0,4 0-1 16,0-1 6-16,7 0-3 0,3-3-2 0,3-1-54 16,1-4-3-16,3-1 0 0,-2 0 0 0,1-5 0 15,0-1 0-15,1 0 0 0,-3-3 0 0,0 0 0 16,-3 0 0-16,-5 0 0 0,-1-3 0 0,-1 3 0 15,-1-3 0-15,1 0 0 0,-4 1 0 0,-1 0 0 16,-1 1 0-16,-1 3 0 0,1 0 0 0,-2 0 0 0,-1 1 0 16,0 4 0-16,0 0 0 0,0 0 0 15,0 0 0-15,13 12 0 0,-11-6 0 0,5 4 0 0,-1-1 0 16,3 3 0-16,1-6 0 0,-1 4 0 16,4 0 0-16,2 0 0 0,2-3 0 0,-2-2 0 0,-2-1 0 15,1-1 0-15,-1-2-261 0,1-3-120 0,-1 0-73 16,-2 0-75-16,5-2-65 0,-7-1-402 15,4 1-1078-15,-1-4 477 0</inkml:trace>
  <inkml:trace contextRef="#ctx0" brushRef="#br0" timeOffset="29217.46">20266 7538 16 0,'0'-11'359'0,"-2"6"-1"16,0 1 10-16,-3-3 25 0,-1 5 13 0,-7 1 3 16,-1 2 3-16,-4 4 1 0,-2 2-1 0,2 1-1 15,0 3-17-15,1 3-7 0,3 2-22 0,-1 4-17 16,5-3-17-16,3 1-24 0,3-2-26 0,3 2-22 15,2 0-27-15,7 0-22 0,2-2-30 0,3 0-9 16,6 2-20-16,4-4-15 0,3-5-23 0,2 0-6 16,-1-4-23-16,3-4-25 0,0-3-9 0,3-2-14 15,-5-1-12-15,0-4-15 0,2-1-9 0,-2-3 0 16,-2-4 0-16,1-3-10 0,-5-3 1 0,-3-4-3 16,3-1 0-16,-3-5 0 0,4-12 5 0,0 0 2 15,-5-5-9-15,-3-2-1 0,-2 1 1 0,0-2 11 16,-5 6-8-16,-5 15 5 0,0 0 16 0,-2 12 9 15,-1 4 9-15,0 4 5 0,-2 4 0 0,-1 3-26 16,-2 4-7-16,5 1 0 0,-16 12 0 0,1 8 0 16,0 7 0-16,5 1 0 0,0 7 0 0,-2 10 0 15,7-10 0-15,1 1 0 0,4 11 0 0,0-9 0 16,4-3 0-16,1-2 0 0,7 2 0 0,-1-3 0 16,1-3 0-16,3-5 0 0,0 0 0 0,3-5 0 0,-2-6 0 15,-1 1 0-15,3-6 0 0,-2 1 0 16,-3-7 0-16,3 0 0 0,-4-2 0 0,5-2 0 15,-7-3 0-15,4-1 0 0,0-3 0 0,-1-2 0 16,-3-3 0-16,1 0 0 0,-3-3 0 0,0 1 0 0,-2-1 0 16,0 0 0-16,-4 3 0 0,1 3 0 15,-2-1 0-15,2 6 0 0,2-4 0 0,-4 6 0 16,0 4 0-16,-1 0 0 0,0 0 0 0,7 12 0 16,-4-6 0-16,1 8 0 0,0-4 0 0,0 7 0 0,3 0 0 15,-1-2 0-15,0 0 0 0,-1-4 0 0,-1 0 0 16,2-2 0-16,2 0 0 0,-7-3 0 15,3 0 0-15,0-1 0 0,-3-2 0 0,3-2 0 16,-4-1 0-16,0 0 0 0,0 0 0 0,4-11 0 0,-3 5 0 16,3-2 0-16,-3-3 0 0,6-1 0 0,-2-3 0 15,1-1 0-15,2-2 0 0,6-6 0 0,0 3 0 16,-1 6 0-16,0 0 0 0,1 0 0 16,-2 3 0-16,1 3 0 0,3 0 0 0,-7 3 0 0,4 5 0 15,0 0 0-15,-4 3 0 0,4 0 0 0,-4 4 0 16,0 2 0-16,0 1 0 0,0 3 0 0,1 3 0 15,0 1 0-15,-1 0 0 0,0-2 0 0,1 1 0 16,-2-1 0-16,-2-3 0 0,1 0 0 0,-3-3 0 16,2 0 0-16,-2-4 0 0,0 1 0 0,-3-1 0 15,2-2 0-15,-3-2 0 0,0 0 0 0,0 0 0 16,5-10 0-16,-4 6 0 0,2-3 0 0,0-3 0 16,1-2 0-16,5-3 0 0,-2-2 0 0,0 0 0 15,7-6 0-15,-1-2 0 0,2 3 0 0,-2-1 0 16,-4 7-235-16,1-1-70 0,-1 0-64 0,-5 5-64 15,0-5-71-15,-4 0-101 0,-5 1-352 0,-3 0-1037 16,-3-2 459-16</inkml:trace>
  <inkml:trace contextRef="#ctx0" brushRef="#br0" timeOffset="29366.07">20768 7257 367 0,'-19'0'398'15,"-1"0"11"-15,9 1 14 0,-1-1-10 0,7 0-30 16,5 0-30-16,-4-2-25 0,4 2-32 0,15-5-26 15,4 0-35-15,9 3-69 0,4-4-96 0,7 0-120 16,1-1-129-16,16 2-164 0,-3-6-248 0,1 3-638 16,-2-4 282-16</inkml:trace>
  <inkml:trace contextRef="#ctx0" brushRef="#br0" timeOffset="29517.62">21772 7250 95 0,'1'7'501'15,"-2"0"-9"-15,-2 1-32 0,-1 0-46 16,-1 2-43-16,-5 4-48 0,2 2-63 0,2-4-81 16,1 2-73-16,-4 3-84 0,1 1-90 0,-5 6-97 15,6-6-100-15,-5 5-190 0,-1 1-492 0,-1 0 218 0</inkml:trace>
  <inkml:trace contextRef="#ctx0" brushRef="#br0" timeOffset="29849.46">20759 8206 36 0,'-26'8'652'0,"9"-3"17"0,3-3 20 15,5-2-8-15,2 0-32 0,2-2-55 0,3-4-53 0,8-4-53 16,4-2-48-16,11-6-46 0,6-2-37 0,18-5-40 16,-2-1-54-16,9 1-55 0,-2 0-66 0,1 1-71 15,2 2-65-15,-6 2-64 0,-11 6-62 0,0 3-67 16,-6-1-58-16,-2 2-36 0,-11 5-24 0,2 2-20 15,-10 3-13-15,-1 0 0 0,-6 2 0 0,-2-2 18 16,-7 10 27-16,-9 0 30 0,-4 6 38 0,-9 3 26 16,-5 0 49-16,-11 5 43 0,0 4 34 0,0-3 52 15,-2-1 56-15,13-3 34 0,4-4 38 0,3 0 49 16,0-2 33-16,5-1 45 0,3-3 26 0,6 0 23 16,3-4 13-16,1 0 3 0,4-2 20 0,2-3 10 15,3 3-10-15,6-2-20 0,5-1-35 0,8-2-24 16,12-1-40-16,5-6-66 0,17-2-80 0,6-4-107 15,-3 0-105-15,4-4-122 0,-1-2-121 0,1 0-137 16,-2-3-407-16,-1-3-1023 0,0 2 452 0</inkml:trace>
  <inkml:trace contextRef="#ctx0" brushRef="#br0" timeOffset="29999.47">21794 7992 330 0,'-2'2'512'0,"-2"2"28"0,0-2 12 0,2 2-27 0,-1-1-50 15,3-3-45-15,-5 1-52 0,5-1-86 0,0 0-91 16,0 0-104-16,0 0-121 0,0 0-131 16,0 0-162-16,0 0-323 0,0 0-692 0,17-4 306 0</inkml:trace>
  <inkml:trace contextRef="#ctx0" brushRef="#br0" timeOffset="32916.55">2755 6578 40 0,'-4'1'404'0,"4"-1"-1"16,0 0 1-16,0 0-4 0,0 0 4 0,-8-6 6 15,8 6-11-15,-3-2-6 0,3 2-17 16,0 0-20-16,0 0-23 0,-4-3-21 0,4 3-29 16,0 0-28-16,0 0-25 0,0 0-24 0,0 0-19 15,0 0-20-15,0 0-19 0,16 11-10 0,-6-6-17 0,-1 2-13 16,3 0-5-16,3 2-13 0,1 0-8 0,-1 1-10 16,2-2-2-16,2 2-7 0,0-2-13 0,-1-2 2 15,2 1-9-15,-4-2 2 0,4 0-7 16,-1-5-2-16,-2 1-1 0,1-2-2 0,0-2-3 15,2-1 2-15,-2-1 11 0,0-2-1 0,0 0 10 0,0-2 14 16,-2 1 2-16,0-2 0 0,2-1-7 0,-2-2 12 16,-2-1-2-16,4 1-4 0,-4 1-12 0,3-1 6 15,-3 2-11-15,-1 2-6 0,-2 2-25 0,1 2-19 16,0 0 0-16,1 3 0 0,-1 1 0 16,2 2 0-16,-1 3 0 0,2-2 0 0,2 5 0 0,0 0 0 15,0 2 0-15,1-1 0 0,0 0 0 0,-3 1 0 16,3 1 0-16,-1-3 0 0,-5-1 0 15,5-1 0-15,2-1 0 0,-2-1 0 0,-1-2 0 0,1-1 0 16,2-2 0-16,-1-2 0 0,-4-2 0 16,-1 1 0-16,3-3 0 0,-3-1 0 0,3-1 0 0,-6 2 0 15,1 0 0-15,2-3 0 0,0-1 0 0,0 0 0 16,-2 1 0-16,-1 3 0 0,-2 0 0 0,1 0 0 16,0 1 0-16,1 3 0 0,0-3 0 15,2 3 0-15,2 1 0 0,-4 2 0 0,4 0 0 16,2 1 0-16,-2 0 0 0,5 1 0 0,0-1 0 0,-1 0 0 15,2 0 0-15,1 0 0 0,-1-3 0 0,-2 1 0 16,1 1 0-16,-1-2 0 0,0-1 0 0,0-3 0 16,-1 0 0-16,-1 0 0 0,1-3 0 15,-3 1 0-15,1-1 0 0,-4 2 0 0,1-3 0 16,-2-2 0-16,-2 2 0 0,-4 2 0 0,6-6-215 0,-9 3-393 16,2 2-620-16,-3-1-1331 0,-3 0 589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1:03:19.254"/>
    </inkml:context>
    <inkml:brush xml:id="br0">
      <inkml:brushProperty name="width" value="0.05292" units="cm"/>
      <inkml:brushProperty name="height" value="0.05292" units="cm"/>
      <inkml:brushProperty name="color" value="#FF0000"/>
    </inkml:brush>
  </inkml:definitions>
  <inkml:trace contextRef="#ctx0" brushRef="#br0">6488 5735 91 0,'-8'-2'165'0,"6"1"-5"0,-5-3-2 15,7 4 5-15,-6-5 2 0,2 3-9 0,0-2 2 16,-2 2 19-16,2-2 9 0,0 2 6 0,0-1-2 16,3 0-7-16,-3 0 5 0,2-1 4 0,-1 1 0 15,3 3 6-15,-4-6-4 0,-1 4 8 0,3-1-7 16,2 3 2-16,0 0-6 0,-3-4-9 0,3 4-19 15,0 0-17-15,0 0-11 0,0 0-8 16,0 0 3-16,0 0-7 0,1 14-8 0,3-4-12 0,2-2-3 16,2 2-9-16,0 0-2 0,3 3-4 0,2-2-4 15,5 1 1-15,-4 0-5 0,4-1-8 0,0-3 0 16,9 4-2-16,0-7-1 0,2 2-1 0,-1-3-13 16,0-4 10-16,3 0-5 0,-2-3-1 0,1-1 0 15,-1-2 0-15,3-3 1 0,1 1-3 0,-3-3 7 16,-1 2 4-16,3-6-4 0,-5 2-1 0,2 1-4 15,-1 0 2-15,-2-1 3 0,-2 0-6 0,-6 2 8 16,5-1-7-16,-5 2 2 0,0 2-1 0,0 0-3 16,-3 2-7-16,-2 2 2 0,1 0-2 0,0 2-13 15,-1 2 5-15,2 3 0 0,1 0-7 0,1 2-7 16,0 0 2-16,2 3 0 0,0-1-5 0,2-1 1 16,3 4-1-16,-2-3-2 0,-2 0 5 0,1-2 0 15,0-1 9-15,1-1-15 0,-1-1 19 0,0 0-2 16,2-2 2-16,4 0-1 0,1-2 1 0,0-2 0 15,-7-1-12-15,0-1 6 0,6-2-1 0,0-1-4 16,0-2-6-16,-8 4-21 0,7-5 0 0,-8 3 0 16,2 0 0-16,-2-1 0 0,1 3 0 0,-1 1 0 15,0-1 0-15,-3 1 0 0,-2 3 0 0,5 0 0 16,-4 2 0-16,-1 1 0 0,-3 2 0 0,2 2 0 16,-1-1 0-16,2 2 0 0,-1 3 0 0,-1-3 0 0,5 4 0 15,-4-3 0-15,2 2 0 0,-1 0 0 16,0-4 0-16,-1 2 0 0,1-1 0 0,4 1 0 15,-1-3 0-15,-3-1 0 0,5 1 0 0,0-1 0 16,-4-2 0-16,2-2 0 0,-3 2 0 0,-1-1 0 0,2-1-105 16,-5 0-191-16,1-2-85 0,-4 3-103 0,1-4-127 15,-3 2-442-15,0-2-1140 0,1 0 505 0</inkml:trace>
  <inkml:trace contextRef="#ctx0" brushRef="#br0" timeOffset="1784.53">10969 5959 167 0,'0'0'243'16,"0"0"-6"-16,-4-3-3 0,4 3-4 0,-3-5-2 16,3 5-8-16,0 0-11 0,0 0-8 0,0 0-1 15,0 0-12-15,0 0 2 0,0 0-1 0,0 0-12 16,0 0-9-16,0 0 1 0,0 0-4 0,0 0 1 15,0 0 8-15,0 0 13 0,0 0-1 0,13 9-1 16,-8-6-5-16,1 0 0 0,2 0 6 0,-1-1 3 16,4 1-13-16,2 0 4 0,6-1-10 0,0-1-2 15,14-1-11-15,2-2-9 0,17-2-10 0,7-1-10 16,-1-2-13-16,6-2-5 0,2 1-13 0,26-4 0 16,0 0-19-16,-1 2-2 0,-26 3-9 0,28-4-8 15,-2 6-4-15,-26 0-7 0,27-4-1 0,-37 5-6 16,4 1-5-16,-6-1-4 0,-14 1-2 0,-6 2-3 15,-1-1-4-15,-10 1 2 0,-9 0-4 0,-1 1-4 16,-1 1 8-16,-4-2 20 0,0 1 11 0,-7 0 2 16,6 1 2-16,-6-1 2 0,0 0-3 0,0 0-11 0,-14 5-2 15,6-3-7-15,-2-1-5 0,-1 1 8 0,-1 0-9 16,-2 1-7-16,-4-2-7 0,-1 1-13 16,1 1-34-16,-4-1-23 0,-1 0-27 0,-5 0-28 15,0 1-28-15,-1 0-17 0,-3-1-25 0,-1 3-17 0,-2 1-4 16,-1 1-12-16,-2-1 2 0,0-2 6 0,-11 6 21 15,13-1 16-15,-15-1 12 0,13 1 37 0,1-3-5 16,0 3 10-16,1-1 13 0,0-1 22 16,2 3 23-16,2-5 25 0,3 5 20 0,0 0 18 0,0-3 18 15,7-2 16-15,4-1 22 0,4 1 14 0,1-1 10 16,3 1 14-16,-1-4 9 0,4 1 8 0,1-2 6 16,3 3 3-16,-1-2 7 0,4-1 0 0,0 0-5 15,0 0 5-15,0 0-3 0,0 0-5 0,20-7-7 16,-3-1-13-16,14-3-12 0,1-3-6 0,18-4-15 15,4-1-6-15,3-1-10 0,30-6 1 0,-24 10-6 16,25-10-11-16,-26 13-5 0,2-1 7 0,23-5-14 16,-29 8-6-16,-6 0-12 0,-15 4 15 0,-2 2-8 15,-5-3-4-15,-13 6-1 0,-2 1-9 0,-4-3 9 16,-5 4-2-16,-3 0 2 0,-3 0 0 0,-16 9-4 16,-3-2-2-16,-17 2-5 0,-14 7 12 0,-3 0-11 15,-9 2-4-15,3 0 7 0,-26 5-6 0,21-4 4 16,4 2 0-16,-3-1-1 0,3 2-7 0,4-6 0 15,1 4 0-15,8-2 0 0,12-4 0 0,2-1 0 16,1-3 0-16,8-1 0 0,3-1 0 0,8-2 0 16,3-2 0-16,4-3 0 0,0 2 0 0,2-2 0 15,4-1 0-15,0 0 0 0,0 0 0 0,25-6 0 16,-7 1 0-16,14-7 0 0,3 3 0 0,2-1 0 16,15-6 0-16,4-1 0 0,2 2 0 0,1 0 0 15,3-2 0-15,-3 2 0 0,4 0 0 0,-5 0 0 0,5 3 0 16,-7 1 0-16,-6 2 0 0,-13 1 0 15,1 1 0-15,-6 2 0 0,-1-1 0 0,-13 3 0 16,1 2 0-16,-7-2 0 0,-1 0 0 0,-4 3 0 16,-2-1 0-16,-5 1 0 0,6-1 0 0,-6 1 0 0,0 0 0 15,0 0 0-15,0 0 0 0,0 0 0 0,0 0-209 16,0 0-148-16,0 0-60 0,0 0-69 16,0 0-80-16,0 0-460 0,0 0-1112 0,-1-10 492 15</inkml:trace>
  <inkml:trace contextRef="#ctx0" brushRef="#br0" timeOffset="3499.45">20418 5573 360 0,'0'0'359'0,"0"0"-14"0,0 0-10 0,0 0-14 0,0 0-7 16,-6 0-3-16,6 0 5 0,0 0 4 0,1 7 2 15,0-1-3-15,1 0 1 0,0 4-8 16,1 2-1-16,4 3-17 0,-3 4-17 0,3 1-14 15,-1 3-20-15,4 2-13 0,-1 0-23 0,1-2-16 0,3 1-16 16,1-3-13-16,-2-5-16 0,-1 0-4 0,11 0-7 16,-2 1-2-16,6-5-5 0,-3 2-11 0,4-5-5 15,1-4-2-15,0 1-8 0,1-5-5 0,0-1-14 16,1 0-4-16,2-5-4 0,-2-2-5 0,-2-1-15 16,0-1-55-16,0-2 0 0,-1-4 0 0,-2 1 0 15,2-2 0-15,1 0 0 0,-3-3 0 0,0-1 0 16,-2 2 0-16,0 2 0 0,-4 5 0 0,5-3 0 15,-7 6 0-15,2-1 0 0,-2 3 0 0,2 0 0 16,-1 4 0-16,0 2 0 0,1 1 0 0,0 3 0 16,2 0 0-16,4 5 0 0,1 0 0 0,-7 0 0 15,8 3 0-15,-3-2 0 0,-5-1 0 0,11 4 0 16,-5-5 0-16,1 7 0 0,-1-6 0 0,2 0 0 16,-8-3 0-16,3-2 0 0,0 2 0 0,-2-4 0 15,2 0 0-15,6 0 0 0,-7-1 0 0,0-2 0 16,1-1 0-16,6-3 0 0,-9-1 0 0,8-1 0 15,4-1 0-15,-3-3 0 0,1-3 0 0,-2 2 0 16,1-3 0-16,0 1 0 0,3-1 0 0,-3 4 0 16,-2 0 0-16,1 1 0 0,-8 4 0 0,0 3 0 15,1-1 0-15,-4 2 0 0,4 3 0 0,-1 2 0 16,-5 2 0-16,4 2 0 0,-4 3 0 0,3 1 0 16,-4-1 0-16,1 4 0 0,-1-1 0 0,1 0 0 15,0 0 0-15,-1 2 0 0,2-2 0 0,-2 0 0 16,3-1 0-16,2-1 0 0,0-1 0 0,-3-2 0 0,6-3 0 15,-5-2 0-15,5 1 0 0,-1-4 0 16,2-1 0-16,-1-2 0 0,7-2 0 0,-2-3 0 16,1-1 0-16,1-2 0 0,-5-3 0 0,7 0 0 15,-2-2 0-15,1-3 0 0,-1-1 0 0,-1 2 0 0,-3 0 0 16,-1 4 0-16,-3 3 0 0,-4 0 0 0,-3 2 0 16,4 2 0-16,-7 4 0 0,4-1 0 0,-3 3 0 15,0 1 0-15,3 3 0 0,-3 1 0 0,3 0 0 16,0 2 0-16,4 1 0 0,-4 1 0 0,4 0 0 15,-1 0 0-15,1-1 0 0,1 0 0 0,1 2 0 16,1-3 0-16,7 1 0 0,1-1 0 0,-7-5 0 16,6 1 0-16,-1-3 0 0,1 1 0 0,-6-1 0 15,6-3 0-15,-8 1 0 0,2-1 0 0,2 0 0 16,3-4 0-16,-9 2 0 0,9-7 0 0,-3 2 0 16,2-2 0-16,-1 0 0 0,-2-1 0 0,-5 5 0 15,1 0 0-15,-1 0 0 0,0 5 0 0,-5-3 0 16,-3 4 0-16,4 0 0 0,-2 1 0 0,2 2 0 15,-4 0 0-15,2 2 0 0,0 1 0 0,-1-1 0 16,0 0 0-16,1 4 0 0,-3-3 0 0,2-1 0 16,-2 1 0-16,3 1 0 0,0 0 0 0,2 0 0 15,0-3 0-15,-1 0 0 0,5-1 0 0,-4 0 0 16,8 0 0-16,-8 0 0 0,0-1 0 0,4-4 0 16,0 1 0-16,-2 0 0 0,-3 0 0 0,0 1 0 15,0-1 0-15,-2-1 0 0,-1 0 0 0,3 2 0 0,-4-4 0 16,-4 5 0-16,0-1 0 0,4 0 0 15,-4 1 0-15,-1 0 0 0,0-1 0 0,1 2 0 16,-5 1 0-16,4-3 0 0,-4 3 0 0,6-2-321 16,-6 2-223-16,0 0-141 0,0 0-423 0,0 0-1198 0,0 0 530 15</inkml:trace>
  <inkml:trace contextRef="#ctx0" brushRef="#br0" timeOffset="37416.35">22454 4493 10 0,'0'0'423'0,"0"-7"0"16,3 5-15-16,-3-1-14 0,2-2-22 0,0 2-18 15,0-2-11-15,-2 5-13 0,3-5-16 0,0 1-20 16,-3 4 16-16,5 0-15 0,-5 0-16 0,0 0-15 16,13 4-13-16,-8-1-17 0,4 5-26 0,-4 1-12 15,3-1-19-15,-4 1-11 0,1 2-14 0,4-2-14 16,-4 1-10-16,0 1-1 0,0 0-10 0,2-2 1 16,-1 2 11-16,-1-5 10 0,3 0 20 0,-3-2 12 15,1-3 11-15,6 0-6 0,-1-3 9 0,7-6-3 16,5-5-139-16,2 0-43 0,1-4 0 0,5-1 0 15,-3-2 0-15,2-4 0 0,9-6 0 0,6-3 0 16,-3 6 0-16,-3-7 0 0,4 3 0 0,-5 2 0 16,-8 8 0-16,-4-1 0 0,1 4 0 0,-4 0 0 15,-1 2 0-15,-4 5 0 0,-4 3 0 0,-5-1 0 16,0 5 0-16,0-1 0 0,-4 0 0 0,0 1 0 16,-1 1 0-16,1 2 0 0,-1 0 0 0,-4 1 0 15,5-3 0-15,-5 3 0 0,0 0 0 0,0 0 0 16,9 3 0-16,-9-3 0 0,5 4 0 0,-4-1 0 15,3 2 0-15,-1-3 0 0,-2 3 0 0,1-2 0 16,1 1 0-16,0 0 0 0,-3 1 0 0,3-2 0 16,0-1 0-16,0 2 0 0,-2 0 0 0,3 1 0 15,-2-2 0-15,2 1 0 0,-3 0 0 0,2-1 0 16,-1-1 0-16,-2-2 0 0,4 6 0 0,-1-3-57 0,-3-3-570 16,1 3-625-16,-1-3-1355 0,0 0 600 0</inkml:trace>
  <inkml:trace contextRef="#ctx0" brushRef="#br0" timeOffset="40034.01">3270 8609 51 0,'-9'13'48'0,"1"-4"-5"16,2 1 0-16,1-2-7 0,1 0-12 0,3-2-13 16,-2-1-22-16,3 1-31 0,-1-1-44 0,-2-1 21 15</inkml:trace>
  <inkml:trace contextRef="#ctx0" brushRef="#br0" timeOffset="42233">14010 8155 242 0,'0'0'358'0,"0"0"-12"0,-11 0-18 16,11 0-22-16,0 0-14 0,-3 2-2 0,3-2 1 0,0 0-13 15,8 7-2-15,-6 0-6 0,2-2-9 0,3 2-4 16,-3 5-16-16,2-4-14 0,4 5-11 0,-1-3-11 15,5 1-15-15,-1 1-17 0,1-1-11 0,1-2-13 16,12 2-6-16,-1-2-7 0,3-1-14 0,-1-2-10 16,5-4-10-16,-1 1-8 0,3-3-10 0,-2 0-7 15,2-4-6-15,-1 0-7 0,-2 0-6 0,4 0-5 16,-3-3 1-16,2-2-3 0,-1 1-2 0,-2-3-4 16,1 3 3-16,-5-3-3 0,4 0 4 0,-6 0 3 15,0 2-2-15,-6 0 4 0,0 3 4 0,0-1-6 16,0 0 6-16,-2 3 5 0,2 1-1 0,-2-1-6 15,0 3 6-15,1 2 0 0,-2 4 7 0,5 1-4 16,-2-2-4-16,-1 3-8 0,2 0 1 0,7 3-6 16,-9-2-2-16,0 0-9 0,0 1 0 0,3-1 5 15,-4-1-12-15,6 4-9 0,3 2 0 0,-8-7-4 16,2 0 7-16,-1-2-3 0,-1-1 1 0,0 1-3 16,3-2-2-16,-3-2 0 0,3-2-1 0,1-1-6 15,5 0-10-15,-7-2 0 0,4-2 0 0,1-3 0 16,-1 0 0-16,-2-3 0 0,0-1 0 0,0 0 0 0,-1-3 0 15,-4 9 0-15,-1-5 0 0,-2 1 0 0,3 3 0 16,-3 0 0-16,-1 0 0 0,-2 4 0 16,-1 2 0-16,-1 2 0 0,-2 1 0 0,6 1 0 0,-5 2 0 15,4 1 0-15,-3 2 0 0,3 0 0 0,-2 1 0 16,2 2 0-16,6 0 0 0,-3 0 0 0,1 1 0 16,0-1 0-16,4-1 0 0,-1-1 0 0,1-2 0 15,0 0 0-15,7-2 0 0,2 0 0 0,-7-3 0 16,-3-1 0-16,8-2 0 0,-1 0 0 0,-5-2 0 15,3-4 0-15,-7 2 0 0,9-2 0 0,-1-3 0 16,-8 4 0-16,7-4 0 0,-7 2 0 0,-1 0 0 16,2 0 0-16,0-1 0 0,0 2 0 0,-2-2 0 15,-1 2 0-15,5 1 0 0,-6 1 0 0,7 3 0 16,-3-3 0-16,-1 4 0 0,4-1 0 0,-3 3 0 16,-1 1 0-16,2-1 0 0,-1 2 0 0,-1-2 0 15,1 2 0-15,-1 1 0 0,3-2 0 0,-2 2 0 16,-1 0 0-16,1-1 0 0,-1 2 0 0,2-2 0 15,1 0 0-15,-2-1 0 0,4 1 0 0,-3-1 0 16,1-1 0-16,-2 1 0 0,4-2 0 0,-5-1 0 16,-3 1 0-16,-2-1 0 0,2 2 0 0,-3-1 0 15,1 1 0-15,-4-2 0 0,2 2 0 0,-6-1 0 16,4 0 0-16,-4 2 0 0,3-2 0 0,-3 2 0 0,-5 0 0 16,10-4 0-16,-6 4 0 0,1-2 0 0,-5 2 0 15,0 0 0-15,9 1 0 0,-9-1 0 16,10-2 0-16,-10 2 0 0,4-1 0 0,-4 1 0 15,4-3 0-15,-4 3 0 0,4-5 0 0,-4 5 0 0,1-6-177 16,-1 3-334-16,0-3-158 0,0-3-470 0,-5 0-1235 16,1 0 547-16</inkml:trace>
  <inkml:trace contextRef="#ctx0" brushRef="#br0" timeOffset="51783.48">9668 11557 9 0,'0'0'244'0,"0"0"-10"0,0 0-9 16,0 0-12-16,0 0-9 0,0 0-8 0,0 0-17 16,0 0-13-16,0 0-13 0,0 0-14 0,0 0-14 15,0 0-14-15,0 0-15 0,0 0-23 0,0 0-32 16,0 0-53-16,-6 3-89 0,6-3-282 0,0 0-414 16,-8 0 183-16</inkml:trace>
  <inkml:trace contextRef="#ctx0" brushRef="#br0" timeOffset="53866.35">24895 8221 68 0,'0'-3'308'0,"0"3"9"0,0-5-11 0,0 5 4 16,0 0 5-16,0-6 5 0,0 6 1 0,-2-4 8 15,2 4 1-15,0 0-11 0,0 0-14 0,-2-5-18 16,2 5-16-16,0 0-24 0,0 0-16 0,0 0-6 15,0 0-12-15,0 0-9 0,4 15-14 0,-3-9-7 16,6-1-6-16,-4 3-7 0,5 0-15 0,-3 1-13 16,4-2 4-16,3 1-19 0,3 2-7 0,3-4 4 15,-1 0-15-15,6-2-9 0,-2-1 9 0,7-1-13 16,3-4-18-16,-2-2 7 0,5 1-6 0,-2-4 0 16,0-1-9-16,0 0-1 0,-2-2 0 0,2 2 0 15,0-3-6-15,-1-1-4 0,1 4 4 0,-3 0 2 16,1-1 2-16,-2 3-9 0,-7-2-14 0,-1 3-44 15,1 1 0-15,-3 1 0 0,0 0 0 0,-5 3 0 0,1 0 0 16,-1 3 0-16,1 0 0 0,-3 2 0 16,7 2 0-16,-4 3 0 0,3-2 0 0,-2 1 0 15,0 0 0-15,2 0 0 0,1 0 0 0,0 2 0 0,6 0 0 16,3-3 0-16,0 2 0 0,0-5 0 0,1 0 0 16,1-2 0-16,-1 0 0 0,0-3 0 0,-2-4 0 15,2 2 0-15,2 0 0 0,-9 1 0 16,7-5 0-16,-1-1 0 0,-9 1 0 0,3 0 0 0,5-1 0 15,-9 2 0-15,2-2 0 0,1 1 0 0,-4 1 0 16,2 0 0-16,0 2 0 0,-2 0 0 0,-3 1 0 16,6-2 0-16,-2 3 0 0,-3 2 0 0,1-1 0 15,7 1 0-15,-3 2 0 0,-2-1 0 0,1-1 0 16,0 1 0-16,-1 1 0 0,-4-2 0 0,6 2 0 16,0-2 0-16,-6 0 0 0,5 0 0 0,-4 0 0 15,5-1 0-15,1 2 0 0,0-2 0 0,-1 0 0 16,1-2 0-16,-3-1 0 0,1 0 0 0,-1 0 0 15,-4 2 0-15,-1-3 0 0,1 1 0 0,-3-1 0 16,-1 0 0-16,0 0 0 0,-3 0-288 0,-3-1-310 16,1 4-125-16,-4 1-374 0,-4-5-1189 0,4 5 525 15</inkml:trace>
  <inkml:trace contextRef="#ctx0" brushRef="#br0" timeOffset="66699.58">9238 9388 88 0,'-6'0'424'15,"6"0"4"-15,-9-1-5 0,9 1-1 0,-6-2-11 16,6 2-12-16,0 0-10 0,0 0-9 0,-9 2-13 15,9-2-16-15,0 0-20 0,0 0-17 0,0 0-16 16,0 0-10-16,0 0-12 0,0 0-20 0,0 0-9 16,0 0-18-16,31 0-20 0,-19 0-10 0,2 1-16 15,0-1-8-15,4 1-19 0,2-1-8 0,1 1-10 16,8-2-15-16,-2 1-11 0,1 0-9 0,0-1-12 16,3 1-9-16,-2-1-7 0,2-2-5 0,1 1-64 15,-4-2-6-15,3 0 0 0,-2-4 0 0,1 2 0 0,0 0 0 16,-2-2 0-16,3 0 0 0,-5-4 0 0,1 3 0 15,-2-4 0-15,3 1 0 0,-4 0 0 0,2-3 0 16,-7 0 0-16,7 0 0 0,-8 6 0 16,-3 1 0-16,0 3 0 0,-1-1 0 0,-1 2 0 0,-3 2 0 15,2-2 0-15,1 3 0 0,-2-1 0 0,-1 2 0 16,3 5 0-16,-3 0 0 0,2 1 0 0,-1 0 0 16,2 5 0-16,4-2 0 0,-2 4 0 0,-1-1 0 15,4-2 0-15,0 1 0 0,1 1 0 0,-1-3 0 16,8 2 0-16,-5-4 0 0,6 0 0 0,0-2 0 15,-4-4 0-15,8-1 0 0,-3-1 0 0,-1-3 0 16,1 0 0-16,1-2 0 0,-10 1 0 0,8-4 0 16,-1-2 0-16,-2-2 0 0,-5 2 0 0,3-2 0 15,1 1 0-15,1-2 0 0,0-2 0 0,-2-2 0 16,2 0 0-16,2 3 0 0,-9 4 0 0,2 1 0 16,0 3 0-16,-4 3 0 0,3 3 0 0,-4 1 0 15,-1 5 0-15,-3 3 0 0,4 2 0 0,-1 2 0 16,-3 2 0-16,-1 0 0 0,4 2 0 0,-4 1 0 0,1-1 0 15,4-1 0-15,-2 1 0 0,2-1 0 0,-1-1 0 16,3-2 0-16,1-2 0 0,7 1 0 16,4-3 0-16,-9-2 0 0,8-5 0 0,4-1 0 15,-3-4 0-15,3-1 0 0,-2-1 0 0,1-5 0 0,0 1 0 16,-2-2 0-16,0-2 0 0,3 5 0 0,-5-6 0 16,-1-4 0-16,2 1 0 0,-5 4 0 0,-4 3 0 15,-2 1 0-15,2 2 0 0,-5 2 0 0,-3 0 0 16,-3 2 0-16,3 1 0 0,-4 2 0 0,3-2 0 15,-4 3 0-15,4 2 0 0,4 0 0 0,-2 4 0 16,1-2 0-16,1 5 0 0,-2-5 0 0,3 0 0 16,4 2 0-16,3 1 0 0,-2-5 0 0,0-1 0 15,4-1 0-15,5-1 0 0,-6 0 0 0,5-4 0 16,0-1 0-16,-2-1 0 0,1-3 0 0,-5 3 0 16,-1-1 0-16,1-1 0 0,-2 2 0 0,1-3 0 15,0 3 0-15,-2-4 0 0,1 5 0 0,-1-1 0 16,-5 3 0-16,5 0 0 0,-6 0 0 0,1 1 0 15,1-1 0-15,5 1 0 0,-2 0 0 0,1 0 0 16,-3 0 0-16,3 2 0 0,0-2 0 0,-3 2 0 16,1-2 0-16,3 2 0 0,-6 1 0 0,3-1 0 15,0 0 0-15,-2 0 0 0,-1 0 0 0,0-1 0 0,-1 1 0 16,-2 2 0-16,3-1 0 0,-3 2-87 0,3-1-104 16,-8-1-13-16,3 2-11 0,-2-1-24 0,1 0-33 15,-1 0-38-15,-2 1-40 0,-4-2-54 0,4 4-72 16,-4-4-432-16,0 0-983 0,0 0 436 0</inkml:trace>
  <inkml:trace contextRef="#ctx0" brushRef="#br0" timeOffset="69150.6">21843 9202 342 0,'-11'-3'462'0,"-3"1"6"0,2 2-7 15,2 0-9-15,2 0-21 0,-1 1-6 0,3-2-16 0,-1 2-17 16,7-1-9-16,-10-1-16 0,10 1-30 0,0 0 16 16,-4-3-21-16,4 3-8 0,0 0-13 0,0 0-11 15,21 0-14-15,-8 0-29 0,7-2-7 0,8 2-20 16,0 0-19-16,4 0-18 0,0 0-18 0,5 0-135 16,2-2-40-16,13 1 0 0,-15 2 0 0,4 0 0 15,-1-2 0-15,11-4 0 0,-14 5 0 0,-1 1 0 16,-1-3 0-16,0 1 0 0,-6-2 0 0,1 2 0 15,-9-2 0-15,-4 2 0 0,-2 4 0 0,-4-5 0 16,1 2 0-16,-4 0 0 0,-3 0 0 0,0-3 0 16,-5 3 0-16,8 0 0 0,-8 0 0 0,0 0 0 15,0 0 0-15,0 0-310 0,0 0-124 0,-26 1-45 16,12 1-58-16,-4-2-57 0,-11 7-380 0,1-4-1053 16,0 2 467-16</inkml:trace>
  <inkml:trace contextRef="#ctx0" brushRef="#br0" timeOffset="69450.19">21816 9339 152 0,'-25'5'354'0,"4"3"-2"0,3-4 30 16,2-2 7-16,3 1 7 0,4 1 6 0,-1-1-1 15,2-1 0-15,3 0 5 0,0 1-17 0,1-3 0 16,4 0 1-16,0 0-7 0,0 0-8 16,0 0-15-16,23-4-13 0,-10 4-15 0,7-3-18 0,7-1-22 15,5-2-23-15,1-1-21 0,4 2-22 0,16-5-22 16,3 3-166-16,-1 0-38 0,4 0 0 0,-4 0 0 15,2 2 0-15,-2-2 0 0,-1 1 0 0,-3 3 0 16,-13 1 0-16,-1 2 0 0,-5 0 0 0,0-3 0 16,-11 3 0-16,-1-1 0 0,-2 0 0 0,-6 2 0 15,-5-1 0-15,1-2 0 0,-2 2 0 0,-1-3 0 16,-5 3 0-16,0 0 0 0,7 3 0 0,-7-3 0 16,0 0 0-16,0 0 0 0,0 0 0 0,0 4 0 15,0-4 0-15,0 0 0 0,2 2 0 0,-2-2 0 16,3 2 0-16,-3-2 0 0,8 0-94 0,-8 0-573 15,17-2-572-15,-7-2-1342 0,1-2 595 0</inkml:trace>
  <inkml:trace contextRef="#ctx0" brushRef="#br0" timeOffset="69617.33">23015 9280 273 0,'-2'2'583'0,"-6"1"19"16,8-3 20-16,-8 3-9 0,4-2-48 0,4-1-48 15,-7 3-49-15,4-1-46 0,3-2-50 0,0 0-76 16,0 0-112-16,-4 3-124 0,4-3-155 0,0 0-190 16,0 0-582-16,14 3-938 0,-6-3 416 0</inkml:trace>
  <inkml:trace contextRef="#ctx0" brushRef="#br0" timeOffset="81299.5">2704 8191 320 0,'0'0'311'16,"0"0"-13"-16,0 0-23 0,0 0-12 0,0 0-7 15,0 0-6-15,2-2-6 0,-2 2 2 0,7-3-5 16,-7 3-7-16,0 0-11 0,15 4-10 0,-10-3-5 16,0 1-9-16,3 2-14 0,1 2-21 15,1-1-18-15,4 3-13 0,3 3-14 0,-4-1-11 0,7-1-9 16,-3 1-8-16,3-2-8 0,6 3-5 0,0-3-8 15,1 1-8-15,3-5-3 0,0-2-3 0,1-2-6 16,2-1-3-16,2-6-9 0,1 3 2 16,1-2-4-16,0-3-2 0,0 1 0 0,11-8 2 15,-12 7-4-15,-1-2 3 0,2-1 0 0,1 0 1 0,-2 0 7 16,1-1 9-16,-3 1 1 0,3 1 5 0,-3 2 2 16,-1 1 4-16,-4 1-3 0,1 1 2 0,-1 3 1 15,-8 3-4-15,5 0 3 0,1 7-3 16,-4-3 0-16,0 5-4 0,4 0-7 0,-1 3-3 15,-1 0 7-15,3-1-10 0,2-1 1 0,-1 0-6 0,3-1-1 16,0-2 4-16,1-1 5 0,3-2-3 0,0-1 3 16,0-3 3-16,16 0 0 0,-12-3-5 0,11-3-8 15,-14 0 2-15,15-4-3 0,-12 2-2 16,-2-3-6-16,9-4-2 0,-11 5 0 0,0-3 6 16,15-3-11-16,-1 0 0 0,-4 1-4 0,-10 4-3 0,-6 0 0 15,5 3-2-15,-6-1-9 0,2 5 0 0,-4 0 2 16,-6 3 1-16,0 1 1 0,-3 1 0 0,2 3 0 15,-3 0-3-15,2 5 9 0,-2-1-4 16,-1 2 1-16,2-1 4 0,-4 2-1 0,7 1 1 16,-3-1 13-16,6 3-15 0,3-1 1 0,0-2-9 0,1-1 7 15,1 0 1-15,4-3-2 0,3-1-6 0,3-4 3 16,-1 1 7-16,12-1-3 0,2-6 1 0,2-1 3 16,-3-3-9-16,1 2 5 0,-15 0-3 0,-1 1 10 15,1 0-6-15,-5 0-7 0,-1 0 20 0,-4 2-4 16,-7 0 10-16,-1 0 19 0,-6 2-5 0,2-2 3 15,-2 0 6-15,-4 1 4 0,4 1-5 0,-4 1-6 16,-4-2-46-16,5 0 0 0,-2 2 0 0,-1-1 0 16,1-1 0-16,1 0 0 0,-1 1 0 0,-2 0 0 15,4 0 0-15,0-2 0 0,-2 3 0 16,-8 0 0-16,19-2 0 0,-12 1 0 0,0 0-138 0,-7 1-214 16,12 0-111-16,-12 0-127 0,10 2-518 0,-10-2-1201 15,0 0 531-15</inkml:trace>
  <inkml:trace contextRef="#ctx0" brushRef="#br0" timeOffset="83000.42">12037 9059 275 0,'0'0'338'0,"0"0"-16"15,0 0-15-15,-10 5-18 0,10-5-4 0,-5 4-3 0,3 2 4 16,1-1-5-16,2 4-13 0,2 0-3 0,-2 1-6 16,6 5 0-16,0 1-16 0,1 1-16 0,2-1-11 15,4-1-12-15,3 5-10 0,-1-9-14 0,9 4-8 16,-1 0-8-16,3-2-6 0,0-3-6 0,1-1-3 16,1-5-5-16,5-2-7 0,-1-4-5 0,0 1-8 15,4-5-5-15,-1 1-2 0,2-2-11 0,-1 0-4 16,0-4-3-16,0 0-10 0,-4 3-5 0,2-4-3 15,-3-1 0-15,-3 1 7 0,-1 1-16 0,2-1 13 16,-7 2 2-16,-4 2-6 0,0 1-2 0,-1 0-7 16,-4 2-2-16,-2 0-1 0,2 4-9 0,-1-2-6 15,-2 6 1-15,3-3-6 0,-2 4 2 0,2 1-22 16,1 4-29-16,0 0 0 0,-2 5 0 0,5-4 0 16,-4 4 0-16,9 1 0 0,2-1 0 0,-1-1 0 15,1 0 0-15,2-4 0 0,-3 2 0 0,4-4 0 16,3 1 0-16,-2-5 0 0,3-3 0 0,0-1 0 15,0-5 0-15,2 0 0 0,-1 1 0 0,0-6 0 16,-1 1 0-16,-1-4 0 0,-2 1 0 0,-1 1 0 16,0-1 0-16,-1 0 0 0,0 0 0 0,-5-1 0 0,-3 5 0 15,-1-2 0-15,0-1 0 0,-2 3 0 16,0 1 0-16,-4 3 0 0,-1 0 0 0,0 1 0 16,-3 1 0-16,-1 2 0 0,1 0 0 0,2 2 0 0,0 3 0 15,2 0 0-15,-3-1 0 0,1 3 0 0,3 1 0 16,2 3 0-16,-1 1 0 0,3-4 0 0,-2 4 0 15,4-4 0-15,-2 4 0 0,4-7 0 0,0-1 0 16,7 1 0-16,4 0 0 0,-10-5 0 0,6-2 0 16,2 0 0-16,3-1 0 0,0-1 0 0,-1-4 0 15,0 2 0-15,0-3 0 0,4 1 0 0,-6-3 0 16,0-1 0-16,0 3 0 0,-4-1 0 0,-3 2 0 16,-4 1 0-16,-1 2 0 0,-7 2 0 0,0 0 0 15,-3 1 0-15,-1 2 0 0,-1 0 0 0,1 1 0 16,-7 0 0-16,8 2 0 0,-5 1 0 0,-1 1 0 15,0 0 0-15,2 1 0 0,-2-2 0 0,0 4 0 16,-4-1 0-16,4-1 0 0,0 1 0 0,0-3 0 16,0 2 0-16,-2 1 0 0,2-2-235 0,-2-1-302 15,-3-1-162-15,3-2-421 0,0 0-1214 0,0 0 537 0</inkml:trace>
  <inkml:trace contextRef="#ctx0" brushRef="#br0" timeOffset="93999.48">11270 10704 115 0,'4'-5'218'0,"0"-2"-13"0,-3 1-2 15,3-1-6-15,1-1-7 0,-1 1-6 0,-3 1-9 16,3-1-3-16,-4 0-8 0,4-2-8 0,-2-2-16 0,-2 5-6 16,2-4-8-16,-2 3-10 0,-2 0-12 0,0 1-9 15,-3-1-10-15,0 0 2 0,-4-2-22 0,1 2-3 16,-2-1-8-16,-3 2-7 0,-4-3-4 0,-3 3-7 15,0-1-4-15,-6 0-5 0,-2 0-1 0,-3 3-6 16,-1 0-3-16,-1 1 5 0,2 2-13 0,-2 1 1 16,-1-2-4-16,-1 2-4 0,-2 3 4 0,4 1-6 15,-2-2-5-15,2 3-1 0,0-2-3 0,0 1-5 16,-4 2-5-16,2 0-4 0,-1 0 0 0,3 3 2 16,0-5-1-16,-2 5 0 0,3-2-2 0,-2 1-2 15,2 1-5-15,0-1 3 0,-1 2 3 0,1-2 2 16,-1 1 1-16,2-1-1 0,-1 5 7 0,5-1-3 15,-4-1 6-15,3 1 2 0,-1 1 0 0,-1-3-1 16,2 5 0-16,-1 0 1 0,2-1 5 0,3 0 0 16,-3 2-5-16,5 0 7 0,-5 0 4 0,6-1 3 15,2-4 2-15,1 1 4 0,0 0 1 0,1 0-1 16,-2 2 6-16,2-3 6 0,2 2 0 0,1 2-2 16,-3-1 8-16,7 0-8 0,-4-1-4 0,0 2-2 15,1 1 0-15,3-1-3 0,2 1-1 0,-1 0 4 16,2 0-4-16,-1 1-2 0,4 1-2 0,-1-1 2 0,2 0 1 15,0-2 1-15,0-1 1 0,6 3-1 16,-6-1-2-16,7 1 5 0,-3 0-3 0,0-2-2 16,3 2 7-16,2-1-2 0,-3 2-2 0,4-1 2 15,0-1-2-15,1 1 2 0,0 1-3 0,3 3 0 0,1-4 0 16,-1 0 0-16,5 5-1 0,-5-5-2 16,7 3 0-16,0-1 1 0,0 1-1 0,-5-5 1 15,6 4 1-15,1-1 1 0,1 0-5 0,2-3 4 16,1 0 2-16,-1-1-1 0,1-1-1 0,4 0 7 0,2-2 1 15,2 2 1-15,0-5-1 0,1 2 14 0,4-5-17 16,-5 1 7-16,6 0 1 0,1-3 9 16,-1 0-11-16,18 1 6 0,-19-4 4 0,14-4-2 15,-11 3-4-15,12 1-3 0,-13-5-2 0,0 2-1 16,15-2-1-16,-2 0-3 0,-12 3 2 0,11-5 0 0,-14 2-1 16,3 2-7-16,-4 1 5 0,2-2-5 0,0 2 0 15,-2-1 3-15,4 1-5 0,-7-2 1 16,5 2-3-16,-2-1 2 0,0 3-1 0,-3 0-1 15,4-2 0-15,-5 0 2 0,4-1 0 0,-3 1-4 0,-1-2 1 16,1 3 4-16,-4-3-5 0,5 2 2 0,-1-3 1 16,0 3-4-16,-1-1 5 0,0-1-1 0,0 2-3 15,0 1 0-15,3-3 4 0,-3 1-2 0,1-2 6 16,-1 2-10-16,-2-3 4 0,1 4-2 0,1-3 1 16,-1 2-3-16,-2 1 4 0,1-4-5 0,-2 1 0 15,2 1 3-15,0-1 8 0,-1 1-11 0,2-3 1 16,-4-1-4-16,-1 4 2 0,1-1-1 0,-6 1 18 15,-2-1-19-15,1 0 9 0,-2 1-8 0,0-1-3 16,0 0 6-16,1 1-2 0,-1-2 1 0,-1 0 6 16,-7 4-3-16,8-6 2 0,-8 4-5 0,3-1 3 15,0 0-2-15,-1 0-5 0,0-1 23 0,-1 2-17 16,2-3-2-16,3-1 7 0,-4 2 10 0,-2 0-14 16,2-1 1-16,2-4 7 0,-5 4-2 0,6-3 0 15,-3 0 4-15,-2 0 1 0,1 0-7 0,2 1 10 16,-4-1-2-16,0 0 7 0,-1 1-1 0,0-2-4 15,-2 2-2-15,3-2 3 0,-4-2 3 0,0 2 0 16,0-1-2-16,2-4 7 0,0 4-2 0,-3-5-2 16,1 2 1-16,-1-1 4 0,-1-1 4 0,-1-1-6 15,2 1 9-15,-4-1 18 0,1 1-6 0,-2 1 1 16,1-2 6-16,-2 1 6 0,-4-1-6 0,1 3 2 16,-3-1 0-16,-2 0-4 0,0 0-3 0,-10-2-6 15,7 4-2-15,-8-4 1 0,0 3-7 0,-5-3-1 16,-1 1-5-16,-1 1-1 0,0 3-5 0,-5-2-2 15,-3 3-7-15,-12-7 7 0,9 6-3 0,-14-3-3 0,-1-2-6 16,-3 4 2-16,0 5-2 0,2-5-1 16,-5 3-1-16,0 1-1 0,1 2-2 0,-1 0 11 15,-1 3-3-15,1 2-6 0,-3-1-1 0,3 3-2 16,-3 1 0-16,1 0-1 0,-3 3 0 0,2-1 3 0,-2 4-2 16,2-2-5-16,2 2 9 0,-7-1-3 0,5 1-1 15,3 4 4-15,2-2-9 0,0 2-8 16,3 3-3-16,8-1-11 0,-3 4-2 0,15-6-9 15,1 0-10-15,2 2-14 0,3-2-19 0,2 2-17 0,1-3-16 16,8 1-18-16,6-3-18 0,-3 2-36 0,4-1-39 16,3 1-45-16,7-2-48 0,-1 0-259 0,3 0-625 15,4-2 277-15</inkml:trace>
  <inkml:trace contextRef="#ctx0" brushRef="#br0" timeOffset="94132.82">11247 10985 306 0,'14'1'312'0,"-2"1"-18"0,-3-2-14 0,-3 2-34 16,-1-2-25-16,-1 2-48 0,0 0-66 0,-4-2-95 15,0 6-128-15,0-6-191 0,-9 5-330 0,0-2 146 16</inkml:trace>
  <inkml:trace contextRef="#ctx0" brushRef="#br0" timeOffset="106216.11">24317 11648 286 0,'-7'-4'450'0,"7"4"-4"0,-7 0-21 16,7 0-16-16,0 0-21 0,-6-1-22 0,6 1-24 15,0 0-25-15,-4 5-18 0,4-5-9 16,-4 5-6-16,4 0-17 0,0 1-11 0,0-2-16 0,3 0-20 16,-2 3-12-16,3-1-5 0,1 3-15 0,0-2-13 15,8 2-11-15,0 0-14 0,1-4-10 0,2 2-11 16,6-1-12-16,5 0-7 0,0-2-8 0,3-3-4 15,-3-1-6-15,5-1-1 0,4 0-6 0,-2-5 0 16,2 2 10-16,-4 0-16 0,0-4-1 0,0 1-1 16,0-5 3-16,-1 3-6 0,-2-3 2 0,-1-1-8 15,0 2 0-15,-3-1-3 0,-1 0-56 0,-5 8-9 16,-6 0 0-16,1 0 0 0,-4 1 0 0,3 4 0 16,-3-1 0-16,1 3 0 0,-1 2 0 0,-3 2 0 15,1 6 0-15,2-4 0 0,-2 2 0 0,1 4 0 16,1 1 0-16,0-2 0 0,0 1 0 0,2-1 0 15,3-1 0-15,1-2 0 0,0 1 0 0,5-2 0 16,-1-4 0-16,1 0 0 0,7-4 0 0,0 1 0 16,-6-3 0-16,8-4 0 0,1 1 0 0,1-4 0 0,5-1 0 15,-5-2 0-15,2 0 0 0,-2-2 0 0,4-1 0 16,-4-1 0-16,1 2 0 0,-3-1 0 16,-2 0 0-16,-3 1 0 0,-8 5 0 0,2 2 0 0,-1 0 0 15,-6 3 0-15,-1 2 0 0,3 1 0 0,-5 5 0 16,0-4 0-16,4 3 0 0,-3 2 0 0,-1 0 0 15,2 0 0-15,0 2 0 0,4 1 0 0,-1-1 0 16,3 0 0-16,3-2 0 0,7 1 0 0,1-1 0 16,0-3 0-16,3-2 0 0,0-3 0 0,2 2 0 15,1-4 0-15,-2-2 0 0,4-1 0 0,-1-1 0 16,-5 0 0-16,5-2 0 0,-2 0 0 0,-4 0 0 16,-7-3 0-16,6 2 0 0,-9 1 0 0,-2 3 0 15,-2-4 0-15,-3 3 0 0,0 0 0 0,-2 1 0 16,-3 0 0-16,1 0 0 0,-3 0 0 0,-1 0 0 15,-3 0 0-15,-4 4-164 0,3 2-582 0,-8-2-468 16,8 2-1315-16,-21 5 582 0</inkml:trace>
  <inkml:trace contextRef="#ctx0" brushRef="#br0" timeOffset="107399.17">4630 12896 197 0,'-5'-2'355'15,"5"2"-2"-15,-12 0-14 0,12 0-9 0,-13 2 2 16,7-2-12-16,6 0-7 0,-9 1 2 0,5 0-20 16,4-1-5-16,-6 1-8 0,6-1-11 0,-8 1-11 15,8-1-15-15,0 0-11 0,-5 3-4 0,5-3-9 0,0 0 3 16,0 0-15-16,16 2-4 0,-3-3-11 16,10-2-11-16,11 0-14 0,1 1-5 0,5-5-21 15,18-1-11-15,8-1-8 0,26-4-20 0,1 1-7 16,-2 2-8-16,0-4-6 0,0 1-11 0,-2 0-7 0,-25 7-17 15,1-1-21-15,27-4-14 0,-33 3-20 0,1 1-17 16,-9 2-22-16,-14 2-19 0,-5 2-35 0,-4 1-46 16,-10-1-44-16,-6 0-33 0,-3 1-27 15,-7 0-41-15,-2 0-39 0,0 0-26 0,-32 10-30 0,4-5-35 16,-8 2-361-16,-20 0-848 0,0 4 376 0</inkml:trace>
  <inkml:trace contextRef="#ctx0" brushRef="#br0" timeOffset="107699.61">4648 13024 335 0,'-36'12'402'16,"2"-2"17"-16,1 0-11 0,4-2-5 0,7-1-9 15,3-2-7-15,1-1-17 0,7-1-23 0,2 0-23 16,2 0-13-16,5 0-5 0,2-3-1 0,9 2-16 16,10-3-16-16,10-3-16 0,24-3-24 15,3-2-22-15,33-9-16 0,1-1-18 0,4-2-19 0,6 0-11 16,1-1-14-16,1 1-14 0,2 3-16 0,-6-3-10 15,-2 6-5-15,-8-2-5 0,-25 6-14 0,2 1-23 16,-6 2 13-16,-3 0-9 0,-5 2-4 0,-18 1-1 16,-3 1-3-16,-9 2 0 0,-2-1-16 0,-7 2 9 15,-3 0 14-15,-6 0-11 0,-3 1 3 0,0 0 4 16,0 0-8-16,0 0-2 0,0 0-5 0,0 0 3 16,-30 5-4-16,19-2-9 0,-1-2-19 0,2 3-44 15,0-3-45-15,2 2-67 0,2-1-90 0,2-1-113 16,4-1-123-16,-5 6-137 0,5-4-399 0,0-2-1102 15,0 0 488-15</inkml:trace>
  <inkml:trace contextRef="#ctx0" brushRef="#br0" timeOffset="107849.76">6511 12916 4542 0,'5'5'259'15,"-2"-1"-36"-15,-1 1 35 0,-2-1 37 0,4 1-33 16,-4-3-62-16,0-2-54 0,5 2-53 0,-5-2-56 15,4 1-63-15,-4-1-101 0,0 0-134 0,14-3-132 16,-5-5-525-16,11 1-995 0,5-4 440 0</inkml:trace>
  <inkml:trace contextRef="#ctx0" brushRef="#br0" timeOffset="125482.66">1019 14269 71 0,'0'0'440'15,"0"0"-28"-15,-6 3 5 0,5-2-18 0,1-1-13 16,0 0-14-16,-3 3-8 0,3-3-10 0,0 0-5 16,0 0 0-16,0 0-14 0,0 0-5 0,0 0-4 15,9 3-10-15,-9-3 6 0,0 0-9 0,10-2-8 16,-10 2-12-16,13-4-14 0,-4 0-17 0,3-1-3 15,4-5-29-15,7-5-18 0,4-2-14 0,2-3-18 16,16-8-62-16,1-2-118 0,0-3 0 0,8-3 0 16,17-12 0-16,-20 14 0 0,2 0 0 0,1 1 0 15,-3-2 0-15,-9 5 0 0,1 2 0 0,-13 10 0 16,-6 0 0-16,-1 2 0 0,-8 4 0 0,-1 5 0 16,-5-1 0-16,-2 2 0 0,-4 2 0 0,-1-2 0 15,-2 6 0-15,-2-6 0 0,2 6 0 0,0 0 0 16,0 0 0-16,-19-2 0 0,19 2 0 0,-14 4 0 15,4 2 0-15,0 2-240 0,1-2-183 0,-5 2-30 16,1 4-25-16,-6 7-37 0,6-3-35 0,-9 8-372 16,-2-3-1000-16,4 5 443 0</inkml:trace>
  <inkml:trace contextRef="#ctx0" brushRef="#br0" timeOffset="125866.1">1119 14451 281 0,'-15'13'397'0,"-3"2"-8"0,5-5-14 16,2-4 0-16,0 3 4 0,5-4-14 16,-2 0-12-16,2-1-15 0,2-2-16 0,-1 1-13 15,2 0-9-15,3-3-12 0,-3 2-7 0,3-2-2 16,0 0-6-16,0 0-4 0,0 0-11 0,0 0 9 16,22-10-22-16,-6 1-7 0,2-2-11 0,1-5-15 15,12-2-16-15,1-2-13 0,14-15-16 0,3 3-13 16,4-3-7-16,26-20-15 0,-3 3-14 0,3 1-44 15,-6 0-74-15,3 2 0 0,-3-1 0 0,-3-1 0 16,-20 18 0-16,1-3 0 0,0 3 0 0,-5 2 0 16,-5 3 0-16,-10 9 0 0,-4 2 0 0,-7-1 0 15,-3 8 0-15,-3 1 0 0,-5-1 0 0,-4 4 0 16,-1 3 0-16,2-1 0 0,-6 4 0 0,10-7 0 16,-10 7 0-16,6-6 0 0,-6 6 0 0,5-2 0 15,-5 2 0-15,0 0 0 0,0 0 0 0,0 0 0 16,17 4 0-16,-17-4 0 0,11 6 0 0,-6-4 0 15,-5-2 0-15,11 7 0 0,-4-4 0 0,-3 1 0 16,-4-4 0-16,7 10 0 0,-2-2-459 0,-5 1-830 16,0-9-1397-16,-1 11 619 0</inkml:trace>
  <inkml:trace contextRef="#ctx0" brushRef="#br0" timeOffset="131250.22">17945 15135 371 0,'0'0'411'16,"0"0"-31"-16,0 0-39 0,0 0-32 0,0 0-32 16,1 8-29-16,-1-4-8 0,3 2-12 0,2 2-14 15,-1-1-12-15,5 2-10 0,1 1-4 0,3 0-15 0,2 2-2 16,6-3-9-16,6 2-8 0,2-3-13 0,2-1-1 15,1 0-8-15,7-3-8 0,1 0-6 0,-3-3-11 16,3-1-1-16,13-2-4 0,2-4 2 16,-18 2 3-16,18-4-2 0,1 2 2 0,-19-1-1 15,16-3-5-15,-2-1-13 0,0-1 2 0,-1 1-10 0,1 3-5 16,-14-1-4-16,4 4-10 0,9-4 1 0,-13 4-3 16,2 3-5-16,0 2-2 0,-2 1 6 0,0 3-5 15,1-1 7-15,-2 3-1 0,-3 0-2 0,-1 3-2 16,3-1-3-16,-1 4-2 0,2 1 0 0,-1-2 3 15,14 4-10-15,-10-6-5 0,0 1-6 0,11 1-4 16,5 1 1-16,-4-1-19 0,2-7 15 0,0 0-4 16,4 0 7-16,-18-1-8 0,19 0-3 0,-5-6 0 15,-3 0-5-15,-9 1-2 0,0 0 2 0,-1-2-1 16,0 0-1-16,-4 0-19 0,1-1 19 0,-1-1 1 16,0-2-3-16,-4 3-1 0,0-1-1 0,-3-1-4 15,-1 2 9-15,-6 1-6 0,6 0 1 0,-6-1-6 16,-3 3 6-16,3 0-9 0,-2 2 1 0,0-3 10 15,-1 6-5-15,-3 1 3 0,2-2-1 0,1-1 5 16,-1 2-6-16,1-1 4 0,3 3 0 0,-1-2-16 16,7 1 9-16,-7 0 7 0,-1-2-3 0,10 0-2 15,-2 0 3-15,3-1-3 0,0-2 4 0,1-2-7 16,-3 1 3-16,4-2 4 0,2 0-3 0,-3 0-1 16,-2-1 7-16,2 2-9 0,0-4 7 0,-1 1 0 15,1-1-5-15,-3 1-3 0,-2-2 27 0,0 2-1 16,1-3-4-16,-6 5-4 0,-2-1-2 0,1-3 5 15,-1 3-10-15,-2 0 2 0,0-1-14 0,-2 1-15 16,1-1-38-16,0 0-35 0,-7 0-63 0,0 1-86 16,3-1-115-16,-8-1-147 0,0-2-566 0,0 1-1156 15,3 0 512-15</inkml:trace>
  <inkml:trace contextRef="#ctx0" brushRef="#br0" timeOffset="132483.13">23313 15357 146 0,'-19'-5'398'0,"-1"0"-31"16,3 1-37-16,5 0-26 0,-2 1-13 0,5 3-6 15,4-3-19-15,-3 1-24 0,2 2-22 0,6 0-9 16,-8 0-8-16,8 0 6 0,0 0 3 0,0 0 7 16,0 0 4-16,8 10 7 0,-2-7 3 0,3 3 1 15,0 1 4-15,4-2 3 0,2 1 8 0,6-1-9 16,8 0-2-16,3-4-17 0,5-1 3 0,18-3-13 16,1-1-23-16,4-3-10 0,30-3-16 0,-29-3-13 15,30-2-13-15,-28 4-15 0,29 0-15 0,-25 1-10 16,19-2-17-16,-23 4 5 0,-3-4-11 0,-3 3-7 15,-1 0-7-15,-1-1-50 0,-16 2-9 0,0 5 0 16,1-3 0-16,-7 1 0 0,-1 3 0 0,-11-1 0 16,0 2 0-16,-2-1 0 0,-10 2 0 0,-1 0 0 15,-3 0 0-15,4 0 0 0,-9 0 0 0,5 1 0 16,-5-1 0-16,9 2 0 0,-9-2 0 0,0 4 0 16,4-3 0-16,-4 4 0 0,1-1 0 0,-1-4 0 15,3 7 0-15,-1-4 0 0,1 0 0 0,-2 2 0 16,0-3 0-16,2 1 0 0,-2 3 0 0,-1-6 0 0,4 3 0 15,-4-3 0-15,4 3 0 0,-4-3-384 16,0 0-330-16,0 0-469 0,0 0-1280 0,0 0 566 16</inkml:trace>
  <inkml:trace contextRef="#ctx0" brushRef="#br0" timeOffset="134916.37">24011 13700 113 0,'-2'-6'436'0,"0"-1"-24"0,2 2-13 16,-4 0-33-16,1 0-18 0,3 5-22 0,-1-5-28 16,-3 4-23-16,4 1-15 0,-9 5-10 0,2 2 2 15,-2 2-5-15,-1 7-9 0,-6 4-7 0,3 6-11 16,1 4-9-16,0-1-15 0,3 1-12 0,0-2-20 15,2-1-16-15,3 1-15 0,1-2-12 0,7 0-14 16,6-3-8-16,-1-6-11 0,4-1-10 0,5 4-5 16,0-10-9-16,0-2-7 0,8-3-3 0,3-3-6 0,1-2-4 15,1-5-7-15,-2 1 2 0,1-6-8 0,-4-1-3 16,1-2-2-16,-4-2-1 0,0-1-2 0,-1-1-3 16,-9 2 1-16,2-6-5 0,-6 6 2 15,-1-2-3-15,-3 0 7 0,-1 0 10 0,-3 1 24 0,-1 8 12 16,-1 1-5-16,-3 1 5 0,3 1-5 0,1 5-13 15,-8 2 1-15,8-2 5 0,-9 13-12 0,5-1-6 16,-3 3 1-16,3 2-2 0,1-1-10 0,3 0-3 16,0 1 0-16,4-2-3 0,6 2-2 15,-5-2-8-15,7-1 4 0,-2-4 0 0,5-1-1 0,-3-2-1 16,5-1 6-16,-5-3-11 0,1-2 10 0,0-2-4 16,-2-3-5-16,-2 1-2 0,2-6 8 0,-4 1-6 15,2-2-3-15,-4 1 6 0,0-7 0 16,-2 3-14-16,-7-3 9 0,2-2-1 0,-4 2-4 0,1-4 19 15,-11-1-22-15,3 6 1 0,-2 1 1 0,-1 3-3 16,0 3-1-16,-1 1 3 0,2 4-8 0,2 2 6 16,0 6-9-16,3-1 9 0,1 6-3 0,0-2 0 15,5 3 0-15,4 1 9 0,4 4-4 0,6-1-3 16,2 0 3-16,4 0-3 0,6 0 6 0,4-3-9 16,2-1 6-16,-1-3-1 0,3-3 0 0,-2-3-12 15,3-3 14-15,-9 1-7 0,3-2 9 0,-3-3-2 16,-2 0 1-16,-2-2 1 0,2 1-3 0,-4-2 6 15,0-2-4-15,-1 1 1 0,0-5 3 0,-3 3 2 16,-5 3 12-16,0-1-3 0,-2 2 13 0,0-1 11 16,-2 3 13-16,-1 0 5 0,-2 2-9 0,4 0-5 15,-4 3-11-15,0 0-31 0,0 0-3 0,4 9 0 16,-7-2 0-16,7 1 0 0,-1-1 0 0,-1 4 0 16,3 3 0-16,2-4 0 0,-1 1 0 0,7 1 0 15,-4-2 0-15,6 1 0 0,-5-4 0 0,6-1 0 16,-2-1 0-16,-3-3 0 0,3-3 0 0,-1 0 0 15,2-1 0-15,-3-3 0 0,1 2 0 0,-2-2 0 16,-2-2 0-16,0-1 0 0,1-1 0 0,-1 0 0 16,-1 2 0-16,-2-3 0 0,1 3 0 0,-2-3 0 15,0 4 0-15,-1-2 0 0,0 3 0 0,0 1 0 0,-2 2 0 16,3 2 0-16,0-3 0 0,2 2 0 0,-7 1 0 16,12 4 0-16,-3-2 0 0,0 3 0 15,0-1 0-15,1 3 0 0,1-5 0 0,0 5 0 16,3-2 0-16,-5-2 0 0,4-1 0 0,-3 0 0 0,3 1 0 15,-3-3 0-15,2 1 0 0,-2-2 0 0,-2 1 0 16,3-3 0-16,-2 2 0 0,1-1 0 16,2-2 0-16,-5-2 0 0,2 2 0 0,1 1 0 0,0-5 0 15,-1 5 0-15,-1-1 0 0,5 0 0 0,-2-1 0 16,1 1 0-16,-3-1 0 0,4 3 0 0,-3-1 0 16,4 0 0-16,-1 3 0 0,-3 1 0 0,1 1 0 15,-3-2 0-15,-1 4 0 0,3-1 0 0,-4 0 0 16,2 1 0-16,1 2 0 0,-1 0 0 0,-3-3 0 15,1 4 0-15,2-4 0 0,-2 1 0 0,5-1 0 16,-1 1 0-16,2-1 0 0,0-3 0 0,2 0 0 16,-4-3 0-16,4 3 0 0,-1-4 0 0,4 1 0 15,-3-3 0-15,4-3 0 0,-7 6 0 0,-1-3 0 16,2 2 0-16,-3-1 0 0,0 0 0 0,-2 2 0 16,-2-2 0-16,1 4 0 0,-3-2 0 0,1 1 0 15,0 0 0-15,-4 2 0 0,7-3 0 0,-7 3 0 16,8 0 0-16,0 1 0 0,-3 1 0 0,3-1 0 15,0 0 0-15,1 0 0 0,2 0 0 0,2 3 0 16,0-3 0-16,-1 1 0 0,-1-2 0 0,1 1 0 16,1-2 0-16,0-1 0 0,0 2 0 0,-2-1 0 0,1 0 0 15,-1-3 0-15,-1 2 0 0,1-3 0 16,-2 3 0-16,-2-3-210 0,4-1-144 0,1 1-85 16,-3-1-66-16,4-1-82 0,0-1-429 0,-2 0-1101 15,7 1 486-15</inkml:trace>
  <inkml:trace contextRef="#ctx0" brushRef="#br0" timeOffset="135032.67">26181 13769 726 0,'7'-1'311'0,"2"0"80"0,-9 1 39 0,8 0 38 16,-8 0 25-16,0 0-5 0,1-2-5 16,-1 2-38-16,0 0-37 0,0 0-34 0,-4-9-35 0,4 9-57 15,0 0-70-15,0 0-92 0,0 0-104 0,0 0-130 16,4-2-138-16,-4 2-170 0,0 0-445 16,0 0-939-16,0 0 417 0</inkml:trace>
  <inkml:trace contextRef="#ctx0" brushRef="#br0" timeOffset="135349.21">24812 14295 529 0,'-21'-4'656'0,"9"2"6"0,0 0-38 0,2-1-64 15,6-1-47-15,4 0-53 0,4-1-37 0,6-1-38 16,7-2-32-16,11 1-42 0,3-3-29 0,6 4-23 16,11-4-26-16,7 3-22 0,0 1-27 0,-3 0-34 15,2 2-30-15,-1 2-22 0,-14 0-26 0,12 0-22 16,-11 2-22-16,-3-2-16 0,-4 1-18 0,2 0-9 16,-7-1-2-16,-9 1 0 0,-4 0 3 0,-4 0 0 0,-4-1 5 15,0 1-2-15,-5 0-2 0,-2 1-13 16,0-5-19-16,0 5-24 0,-12-2-32 0,-1 1-45 15,1 0-50-15,-2 2-56 0,-1-1-57 0,-4 1-68 16,5 0-73-16,-7 3-398 0,-2-1-919 0,4 2 406 16</inkml:trace>
  <inkml:trace contextRef="#ctx0" brushRef="#br0" timeOffset="135550.34">25098 14329 4435 0,'-13'3'346'0,"1"-2"-34"0,-1 2 51 0,1-2 32 16,2-1-44-16,5 2-58 0,-1-1-58 0,6-1-32 0,0 0-14 15,0 0-7-15,12-7-11 0,7 4-5 16,12-4-18-16,1 2-16 0,4-2-20 0,0 2-2 16,1 0-62-16,1-2-48 0,0 3 0 0,-2 0 0 0,0-3 0 15,-1 3 0-15,-7 0 0 0,0 3-26 0,-10 0-118 16,-9-2-26-16,2 3-40 0,-6 0-41 16,0-1-59-16,-5 1-55 0,0 0-68 0,0 0-97 15,0 0-429-15,-19 10-1039 0,8-9 460 0</inkml:trace>
  <inkml:trace contextRef="#ctx0" brushRef="#br0" timeOffset="136333.4">28098 15220 465 0,'0'0'513'0,"0"0"-24"0,-9 2-31 16,9-2-16-16,0 0-14 0,0 0-14 0,0 0-20 15,25-4-29-15,-11-1-25 0,8 4-25 16,10-4-17-16,1 4-20 0,6 0-19 0,14-5-13 0,0 4-23 15,0-1-12-15,-13 1-19 0,-2 0-6 0,1 0-8 16,0 1-4-16,-6-3-12 0,1 2 4 0,-5 1-2 16,-10 0 1-16,-5 1 1 0,-2 0 7 0,-1 0 15 15,-4 0-49-15,-2-2-139 0,1 2 0 0,-6 0 0 16,0 0 0-16,9 0 0 0,-9 0 0 0,0 0 0 16,0 0 0-16,0 0 0 0,0 0 0 0,0 0 0 15,0 0 0-15,-6 9 0 0,6-9 0 0,0 6 0 16,1-5 0-16,4 3 0 0,-5 0-302 0,3 1-442 15,-1-3-448-15,-2-2-1289 0,3 9 571 0</inkml:trace>
  <inkml:trace contextRef="#ctx0" brushRef="#br0" timeOffset="137966.06">5224 16150 317 0,'-5'-5'335'0,"4"-1"-8"0,-3 2-2 15,3 2-14-15,-3-1-23 0,1 0-25 0,3 3-14 0,0 0-4 16,0 0-11-16,0 0-7 0,0 0-12 0,13 12-14 15,-7-1-8-15,6 2-14 0,-1 1-14 0,3 0-7 16,2 0-19-16,5 3-11 0,4-2 13 0,1 0-9 16,5-2-17-16,1 1-6 0,3-5-9 0,-1-2-12 15,17 0-4-15,-12-2-8 0,14 0-8 16,-4-4-7-16,-8-2-10 0,-2-4-3 0,15-1-4 16,-4-2-4-16,-14 2 0 0,2-4-9 0,-1 3 2 0,-5-4-7 15,1 2 6-15,-1-3-8 0,-5 1-1 16,1 0-4-16,-10 1 3 0,-1 3-4 0,-1-3 7 0,0 3 5 15,-5 1 5-15,-3 2-6 0,1 1-3 16,-2 3 0-16,-1-1-3 0,0 2 5 0,1 2 0 16,1 2 1-16,0 4 4 0,0 2-12 0,2 0 8 15,0 5-3-15,4 0-2 0,0-2-5 0,6 3 0 0,1 0 1 16,5-3-6-16,0 0 0 0,5-4 0 0,0-2-2 16,2 0-1-16,5-2-3 0,3-5 0 15,9-1 1-15,-8 0-2 0,-5-5 1 0,3 0-2 16,0-1 1-16,11-1-1 0,-13 0-2 0,-1-1-2 15,-4-3 3-15,2 2 1 0,-6-1-5 0,0 4 1 16,-4-4-4-16,-3 4 4 0,-2 0 0 0,-3 1-6 16,-3 5 8-16,-3-3-3 0,3 1-1 0,-4 1 0 15,1 1 2-15,0 1-2 0,-1 0-1 0,-1 0 2 16,3 2 1-16,-2-1 5 0,2-2-2 0,-1 2 7 16,-1-1-2-16,-1 1-3 0,3-2 4 0,-1 0-3 15,2-1-1-15,0 0-1 0,2-1-1 0,-2-1-10 16,1 0-14-16,-4 1-30 0,3 1-34 0,1-3-54 15,-1 1-64-15,-2 1-65 0,-1 0-87 0,2-3-120 16,-3 5-367-16,-9 0-909 0,15-3 402 0</inkml:trace>
  <inkml:trace contextRef="#ctx0" brushRef="#br0" timeOffset="139933.1">20470 16177 3050 0,'-8'3'185'0,"-3"0"-53"0,1 0-5 0,1-1 33 15,5 0 24-15,-2-1-20 0,1-1-37 0,5 0-24 16,0 0-5-16,-8 3-2 0,8-3 6 0,0 0-7 16,0 0 0-16,0 0-7 0,0 0-5 0,0 0-8 15,0 0 1-15,0 0-1 0,18 1-5 0,-18-1-4 16,10-2-4-16,-10 2-8 0,8-3-5 0,-8 3-21 16,5 0-31-16,-5 0-47 0,4-2-70 0,-3 0-81 15,-1 2-102-15,0 0-140 0,0 0-278 0,-10-9-781 16,10 9 346-16</inkml:trace>
  <inkml:trace contextRef="#ctx0" brushRef="#br0" timeOffset="141832.72">29335 13830 19 0,'-12'-3'360'16,"2"-1"-17"-16,1 1-19 0,-1-3-11 0,2 6 0 15,2-4-10-15,-2 1-12 0,3-2-15 0,0 2 0 16,1 0-13-16,0 1 1 0,4 2-10 0,-9-3-9 15,9 1-9-15,0 2-6 0,-5-3-6 0,5 3-13 16,0 0-9-16,0 0-11 0,0 0 26 0,7-7-17 16,-1 5-3-16,4 1-29 0,-1-3 6 0,13-1-4 15,7 4-16-15,3-3-3 0,5-2-13 0,17-1-7 16,-2 5-14-16,8-6-11 0,0 6-10 0,3-3-6 16,1 3-11-16,1-3-1 0,-1 3-12 0,0-1-5 15,-1-1-4-15,-5 3-1 0,0-1-14 0,-7 0-1 16,-15 0-5-16,-2-2-4 0,-2 4-3 0,-9-1-2 15,-3 1-2-15,-3-2-5 0,-5 1 13 0,-1 1-2 16,-2 0 7-16,-5 0 14 0,-4 0 1 0,9 0-8 16,-9 0-2-16,0 0-43 0,0 0 0 0,0 4 0 15,0-4 0-15,-4 7 0 0,-1-3 0 0,1 2 0 16,0 2 0-16,2 2 0 0,-6 2 0 0,6 5 0 16,-1 0 0-16,-1 4 0 0,4 5 0 0,3 2 0 15,-2 1 0-15,2 0 0 0,-1 4 0 0,-2-2 0 16,5 0 0-16,-1 5 0 0,1 11 0 0,-1-1 0 15,1-12 0-15,-1 14 0 0,4 0 0 0,-2-1 0 16,1 1 0-16,-2 0 0 0,1 2 0 0,4 3 0 16,-1 1 0-16,2 2 0 0,-1 0 0 0,-1-2 0 15,0 2 0-15,-2-1 0 0,-2 2 0 0,6-4 0 0,-2-1 0 16,1 1 0-16,-3-5 0 0,-1 1 0 0,-1-3 0 16,-1-11 0-16,-1 15 0 0,2-17 0 0,-1 3 0 15,5 11 0-15,-4-15 0 0,3 1 0 16,-2-5 0-16,-1 2 0 0,3-3 0 0,-4-2 0 15,0 0 0-15,-3-5 0 0,3-2 0 0,0-3 0 0,-3 3 0 16,0-6 0-16,-1 0 0 0,0-1 0 0,-2-1 0 16,-2 1 0-16,-4-3 0 0,2-1 0 15,-1 0 0-15,-7 2 0 0,4-4 0 0,-8 0 0 16,-2-1 0-16,-1-1 0 0,-8 4 0 0,-4-3 0 16,-3 0 0-16,-15 3 0 0,-3-1 0 0,0 1 0 0,-2 1 0 15,-4-2 0-15,0 6 0 0,-32-1 0 0,28-1 0 16,-27 7 0-16,33-4 0 0,-4-1 0 0,4 4 0 15,-1-3 0-15,1 0 0 0,4-1 0 16,3 4 0-16,14-8 0 0,2 6 0 0,1-5 0 16,5 1 0-16,3-3 0 0,7-1 0 0,6-1 0 15,3-3 0-15,1 0 0 0,2 1 0 0,1-2 0 0,3 1 0 16,3-2 0-16,0 0 0 0,0 0 0 16,0 0 0-16,0 0 0 0,22-6 0 0,-10 2 0 15,1-2 0-15,4-4 0 0,6-3-68 0,5-8-289 16,2 3-83-16,5 0-65 0,12-10-68 0,-2 6-469 15,5-3-1128-15,0 5 500 0</inkml:trace>
  <inkml:trace contextRef="#ctx0" brushRef="#br0" timeOffset="141983.01">30558 15614 4662 0,'6'-3'349'0,"2"-1"-95"0,-7 2-22 0,-1-1 6 16,0 3-24-16,0 0-59 0,0 0-34 0,-9-6-36 15,9 6-43-15,0 0-33 0,0 0-59 0,-14 6-68 16,13-3-86-16,-2-1-101 0,3-2-98 0,-1 5-478 16,1-5-953-16,0 0 422 0</inkml:trace>
  <inkml:trace contextRef="#ctx0" brushRef="#br0" timeOffset="162732.64">11757 14222 129 0,'1'4'155'16,"2"2"-49"-16,2-3-62 0,3 2-117 0,2-3-78 16,3 3 35-16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1:06:25.538"/>
    </inkml:context>
    <inkml:brush xml:id="br0">
      <inkml:brushProperty name="width" value="0.05292" units="cm"/>
      <inkml:brushProperty name="height" value="0.05292" units="cm"/>
      <inkml:brushProperty name="color" value="#FF0000"/>
    </inkml:brush>
  </inkml:definitions>
  <inkml:trace contextRef="#ctx0" brushRef="#br0">18101 3999 351 0,'-4'-3'363'0,"2"-1"-18"0,-2 1-4 16,1-2 7-16,1 0-4 0,1 0 0 0,-1 1-4 15,1 0-7-15,1 0-7 0,-1-1-7 0,1 5-16 16,-3-5-27-16,3 1-19 0,0 4-21 0,0 0-20 15,0 0-13-15,0 0-19 0,0 0-7 16,14 7-14-16,-9-1-14 0,0 3-16 0,1 1-10 0,-1 2-10 16,1 4-3-16,2 2-12 0,-3-3-9 0,1 0-6 15,3 0-6-15,-5 0 0 0,2-5 3 0,-2 0 4 16,3 0 9-16,-1-2 15 0,3-2 24 0,-3-2 13 16,7-4 15-16,-1-2 2 0,7-3 6 15,8-6-8-15,-1-7-82 0,5-4-78 0,15-9 0 0,1-4 0 16,2-4 0-16,26-16 0 0,-2 1 0 0,-1-9 0 15,2 5 0-15,0-2 0 0,5-2 0 0,-1 3 0 16,3 1 0-16,-8 3 0 0,-20 18 0 0,21-11 0 16,-25 18 0-16,-3 1 0 0,1 4 0 0,-1 2 0 15,-13 7 0-15,1 3 0 0,-8 0 0 0,-6 7 0 16,-6-1 0-16,-3 2 0 0,-2 2 0 0,-1-1 0 16,-2 1 0-16,-1 2 0 0,-1-1 0 0,-4 2 0 15,5-1 0-15,-5 1 0 0,0 0 0 0,0 0 0 16,0 0 0-16,0 0 0 0,0 0 0 0,0 0 0 15,0 0 0-15,-12 6 0 0,12-6 0 0,0 0 0 16,0 0 0-16,-4 2 0 0,4-2 0 0,0 0 0 16,-2 4 0-16,2-4 0 0,0 5 0 0,0-5 0 15,3 8 0-15,-3-7 0 0,0 4 0 0,-3 1 0 16,1 1 0-16,-10 6-555 0,3-1-718 0,-2-1-1379 16,-7-1 610-16</inkml:trace>
  <inkml:trace contextRef="#ctx0" brushRef="#br0" timeOffset="80364.82">18348 6384 42 0,'0'0'456'16,"-3"-7"11"-16,3 5-16 0,0 2-30 0,-2-5-30 16,2 5-26-16,0 0-27 0,0 0-16 0,2-6-14 15,-2 6-9-15,0 0-11 0,0 0-5 0,10 7-9 16,-4-1-22-16,3 1-19 0,-2 4-14 0,0 0-13 15,3 3-19-15,0 1-14 0,0 2-14 0,-1-2-17 16,5 2-13-16,-1-1-15 0,-1-2-5 0,9 2-7 16,-4-4-7-16,0 0 1 0,7-2 8 0,-4-2-11 15,2-6 1-15,6 4-8 0,0-6 1 0,3-2 0 16,-2-4 15-16,3-2-20 0,0-2-6 0,1-4-1 16,2-1-2-16,-1-2 4 0,0 0-10 0,-3-2-5 0,3 1-2 15,-4-2-15-15,1 2-45 0,1-1 0 0,-4 3 0 16,0 1 0-16,-3 3 0 0,-5 4 0 15,0 3 0-15,0 0 0 0,-2 3 0 0,1 2 0 16,1 4 0-16,-1-1 0 0,-2 5 0 0,5 0 0 0,-2-1 0 16,8 6 0-16,0-1 0 0,-1-1 0 0,1 2 0 15,3-5 0-15,1 0 0 0,0-3 0 0,2 1 0 16,-3-5 0-16,-3 1 0 0,2-4 0 16,0-3 0-16,0 1 0 0,-3-1 0 0,-2-6 0 0,3 1 0 15,-2-1 0-15,-1-2 0 0,-2 1 0 0,0 0 0 16,0-1 0-16,3-1 0 0,-9 3 0 0,2 1 0 15,-1 3 0-15,-2 0 0 0,-3 3 0 0,5 1 0 16,0 1 0-16,-2 5 0 0,-2-2 0 0,3 3 0 16,0 3 0-16,-1 0 0 0,2 1 0 0,0 2 0 15,2 1 0-15,-2-3 0 0,7 4 0 0,-6-4 0 16,6 1 0-16,-2-3 0 0,-3-1 0 0,1-2 0 16,6 0 0-16,-4-1 0 0,-2-5 0 0,0 1 0 15,1-1 0-15,-3-2 0 0,2-1 0 0,0-1 0 16,-3-2 0-16,4 1 0 0,1-7 0 0,-5 5 0 15,0-2 0-15,-2 0 0 0,7-6 0 0,-6 5 0 16,2-4 0-16,0 6 0 0,-3-3 0 0,0 6 0 16,1-3 0-16,-2 1 0 0,4 1 0 0,-10 3 0 15,4 3 0-15,1 0-92 0,-1 1-357 0,0 2-66 16,0-3-81-16,-1 4-495 0,6 1-1179 0,1-4 521 16</inkml:trace>
  <inkml:trace contextRef="#ctx0" brushRef="#br0" timeOffset="80515.58">21425 6188 234 0,'0'2'438'0,"0"-2"16"0,0 5-7 15,0-5-41-15,-4 4-44 0,-1-1-31 0,5-3-51 16,-3 4-68-16,3-4-88 0,-2 2-97 0,2-2-82 0,0 5-102 16,0-5-100-16,2 5-218 0,-2-5-514 0,2 4 228 15</inkml:trace>
  <inkml:trace contextRef="#ctx0" brushRef="#br0" timeOffset="82399.67">10967 7184 235 0,'-1'2'367'0,"1"-2"13"15,0 0-2-15,-1 4-12 0,1-4-7 0,-3 3-20 16,3-3-13-16,0 6-18 0,0-6-18 16,0 0-3-16,0 7-3 0,1-3-2 0,2 5-12 15,2-2-14-15,-1 5-16 0,2-3-21 0,2 7-15 0,-3 0-5 16,2 0-25-16,4-1-21 0,-6 0-8 0,5 1-11 16,1-1-6-16,0 0-7 0,2 1-8 0,1-6 6 15,0 4-10-15,3-4 10 0,2-4 1 16,3-2-11-16,8 0-9 0,-2-2-1 0,4-4-8 0,3-2-11 15,-2-2 4-15,4 0-15 0,-2-5-9 0,4 2 3 16,-6-3-15-16,6-3 5 0,-3 0-9 0,-1-1 4 16,2 0-13-16,-3 0 0 0,1 0-1 0,-3 1-4 15,-1 1-7-15,0 2 0 0,-5 0-9 0,-6 7-2 16,-1-2-2-16,-4 1-7 0,3 4-3 0,-5 2 0 16,1 0 0-16,-4 1 0 0,3-1 0 0,-3 3 0 15,-1 4 0-15,5-2 0 0,-5-1 0 0,3 3 0 16,3 0 0-16,-3 0 0 0,4-1 0 0,1 0 0 15,2 0 0-15,2-2 0 0,8-1 0 0,1 1 0 16,1-2 0-16,1-3 0 0,0-3 0 0,1 2 0 16,2 0 0-16,-1-2 0 0,2-2 0 0,-4-2 0 15,-3 0 0-15,3 2 0 0,-1 0 0 0,-3-2 0 16,0 3 0-16,3-2 0 0,-11 4 0 0,1 1 0 16,-2 1 0-16,0 1 0 0,-6 1 0 0,6 0 0 0,-6 3 0 15,-2 0 0-15,8 2 0 0,-2-1 0 16,-3 5 0-16,4-3 0 0,-4 1 0 0,5 0 0 15,-2-1 0-15,2 1 0 0,3-1 0 0,3 1 0 0,2 0 0 16,1-1 0-16,-1-3 0 0,-5-3 0 0,0 0 0 16,5 0 0-16,-5 1 0 0,0-5 0 0,6 2 0 15,-7-1 0-15,0-1 0 0,8-1-83 0,-8 0-38 16,0 0-25-16,-1-2-34 0,1 1-35 0,-2 0-40 16,0-3-55-16,-1 0-50 0,1 1-37 0,7-3-43 15,-1-1-48-15,-7 4-378 0,4 1-939 0,-2-2 416 16</inkml:trace>
  <inkml:trace contextRef="#ctx0" brushRef="#br0" timeOffset="82532.66">13692 7214 177 0,'2'1'366'15,"-2"-1"-6"-15,0 0 5 0,0 0 22 0,0 0 16 16,0 0-2-16,0 0-14 0,0 0-24 0,0 0-33 16,0 0-33-16,0 0-24 0,0 0-41 0,0 0-66 15,0 0-98-15,0 0-125 0,0 0-171 0,0 0-199 16,0 0-218-16,0 0-697 0,0 0 310 0</inkml:trace>
  <inkml:trace contextRef="#ctx0" brushRef="#br0" timeOffset="85100.57">12441 10207 3203 0,'0'0'82'0,"0"-7"6"16,0 7-32-16,-3-2-13 0,3 2 34 0,0 0 9 15,0 0 7-15,0 0-2 0,0 0 1 0,0 0 1 16,0 0 23-16,0 0 10 0,0 0 6 0,0 0-3 16,7 14 1-16,-3-8 5 0,1 1 3 0,0 0 0 15,0 3-6-15,1-3-5 0,-2 2-2 0,0-4-2 16,4 3-2-16,-1-1 2 0,2-2 1 0,2-1 1 15,1-2-5-15,2-1-7 0,13 2 0 0,4-8-6 16,-3-1 0-16,4-2-15 0,-1 1-4 0,0-4 0 16,1 1-10-16,3-3-8 0,0 2-2 0,-2-2-7 15,1 2-11-15,-2-1 15 0,1-1-11 0,-1 2-2 0,-2 2-5 16,-3 1-1-16,-1 3-7 0,-5 4 4 0,-2 0-4 16,0 5 0-16,-1-1 8 0,0 5-1 0,1 0-2 15,-1 4 6-15,-4 1 0 0,5 5-2 16,-3-4 0-16,1 8 0 0,0-2-8 0,2-1-5 0,0-1 2 15,1 0-7-15,-3-5 5 0,0-2-29 0,10-1-6 16,-8-2 0-16,9-3 0 0,-6-2 0 0,6-4 0 16,0-4 0-16,4-1 0 0,-4-4 0 0,0 0 0 15,2-5 0-15,-1 0 0 0,-1-2 0 0,-1-1 0 16,0-3 0-16,0 3 0 0,-3 0 0 0,0 3 0 16,2-1 0-16,-6 2 0 0,-3 3 0 0,1 3 0 15,-1 0 0-15,0 2 0 0,-4 5 0 0,2-1 0 16,2 1 0-16,-3 2 0 0,4 0 0 0,1 1 0 15,0 3 0-15,-2-1 0 0,5 2 0 0,-3 0 0 16,3 0 0-16,-1 0 0 0,6-1 0 0,1-1 0 16,-2 0 0-16,8-2 0 0,-7-2 0 0,8-2 0 15,-8 1 0-15,3-2 0 0,0-3 0 0,-1-1 0 16,-9 1 0-16,7 0 0 0,0-2 0 0,0-1 0 16,-8 3 0-16,0-2 0 0,3 0 0 0,-3 1 0 0,-1-1 0 15,-2 4 0-15,1-2 0 0,-4 1 0 16,-1 1 0-16,-1 1 0 0,1 0 0 0,-2 3 0 15,0-3 0-15,-1-1 0 0,1 4 0 0,-2 1 0 16,1 0 0-16,1 2 0 0,-1-1 0 0,1-1 0 0,3 2 0 16,-3-2 0-16,2 0 0 0,-1 0 0 0,1 0 0 15,2-2-406-15,-3 2-160 0,-6-1-638 16,7-3-1303-16,-5 2 577 0</inkml:trace>
  <inkml:trace contextRef="#ctx0" brushRef="#br0" timeOffset="88748.46">9027 11281 74 0,'0'0'259'15,"-1"-4"-7"-15,-2 0-5 0,3 4-7 0,-1-3-1 16,1 0-1-16,0 3-1 0,0-6-6 0,0 6-4 15,0-7 6-15,0 4-6 0,0 3 5 0,0-5-3 16,0 5-4-16,0-4-6 0,0 4-13 0,1-5-10 16,-1 5-18-16,3-2-17 0,-3 2-13 0,0 0-9 15,0 0-4-15,0 0-1 0,3 13-6 0,-1-7-3 16,0 1-8-16,1 3-5 0,4 0-1 0,-1-1-12 16,-3 1-2-16,3 0-8 0,0-2-3 0,3-1-1 15,-1 3 2-15,1-3-8 0,0 2-3 0,1-3 0 16,-1-1-2-16,5-1 2 0,-5-1-3 0,4-1-2 15,6 2-4-15,-6-7 1 0,6-1-2 0,-2 1-5 16,-1-3-3-16,2-3-5 0,-4 1 0 0,4-3 1 16,-4 1-5-16,1-4 2 0,2 2 4 0,0-1-1 15,-3 0 2-15,1 1-3 0,-3 0 1 0,-1 1 0 16,-1 4-2-16,-1-2 2 0,-1 6-4 0,2-3 11 16,-4 1-17-16,2 2-1 0,-1 3 0 0,0 0-2 15,3 3-7-15,-1 2 5 0,3 0 0 0,-2-1-2 16,3 6-2-16,-2-3-2 0,2 5-2 0,0-2 5 0,1-4-7 15,0 2-12-15,-1-3-17 0,5 2 0 16,-4-2 0-16,3 1 0 0,0-2 0 0,0-2 0 16,2-1 0-16,0-1 0 0,-6-2 0 0,5 0 0 0,-1-2 0 15,-1-2 0-15,-3 1 0 0,3-1 0 0,-4-1 0 16,1 0 0-16,2-4 0 0,-1 2 0 0,0-1 0 16,-1-3 0-16,-2 6 0 0,-3-1 0 0,1 2 0 15,1-2 0-15,-1 3 0 0,-1 2 0 0,1 2 0 16,1 0 0-16,-1 4 0 0,4 0 0 0,-3 3 0 15,0 0 0-15,2-3 0 0,-1 5 0 0,5-1 0 16,-1 3 0-16,-3-4 0 0,0-1 0 0,4 3 0 16,0-2 0-16,1 0 0 0,-3-2 0 0,-1-2 0 15,-3 2 0-15,4-4 0 0,4 1 0 0,-4-1 0 16,-1-1 0-16,2-3 0 0,-3-1 0 0,5-1 0 0,-1-1 0 16,2-1 0-16,-3 0 0 0,2-4 0 15,-2 3 0-15,0-2 0 0,-2 0 0 0,5 3 0 16,-5-5 0-16,-2 5 0 0,-2 2 0 0,2 0 0 15,-1 4 0-15,-4-2 0 0,0 3 0 0,1 1 0 16,-2-1 0-16,-5 1 0 0,11 1 0 0,-5 0 0 16,-1 0 0-16,1 2 0 0,-2-1 0 0,2 0 0 15,-3 1 0-15,1 0 0 0,-4-3 0 0,7 2 0 16,-4-1 0-16,-3-1-181 0,5 2-251 0,-5-2-118 0,1 4-134 16,-1-4-374-16,2 2-1145 0,-2-2 506 0</inkml:trace>
  <inkml:trace contextRef="#ctx0" brushRef="#br0" timeOffset="93882.61">3868 12183 128 0,'0'0'339'0,"0"0"-15"0,0 0-12 16,0 0-16-16,0 0-8 0,0 0-18 0,0 0-22 16,0 0-1-16,0 0-25 0,-17-4-9 0,17 4-7 15,0 0-6-15,0 0-18 0,0 0-7 0,0 0-15 16,0 0-5-16,0 0-7 0,0 0-1 0,0 0-10 15,17 8-7-15,-12-3-2 0,-1 0-2 0,5-1-11 16,-1 5-3-16,2-1-10 0,-3 1-1 0,5 3-9 16,2 0-3-16,0 0-4 0,1-2-2 0,2 0-3 15,1-2 7-15,1 0-2 0,-1-2-5 0,2-3-1 16,1-1 3-16,-2 0-6 0,0-3 0 0,2-2-9 16,7-2 4-16,-1-5-3 0,-2 3-3 0,2-6-6 15,-9 4-8-15,11-4-4 0,2-1-7 0,-2 3-1 16,1-1-1-16,-2-1-5 0,1 3-2 0,1-1-5 0,-1 2-2 15,-2-2-2-15,0 7-4 0,-9 2-3 16,3-1 2-16,0 2-7 0,-2 2 1 0,1-1 0 16,0 4-2-16,-4-1 0 0,2 4 2 0,-5-1-6 15,3-1 1-15,0 6 2 0,-1-1-5 0,2-2 3 0,-2 2-3 16,3 0 4-16,-1-1 0 0,-1 1 4 0,1-2 1 16,1 0 1-16,-5-3 6 0,4 2-5 0,-4-3 9 15,5 0 2-15,0-3 7 0,1-4-5 0,3 1 5 16,0-3-8-16,3-3 3 0,3-3-3 0,-2 2-2 15,-1-1 0-15,2 2-3 0,3-6-6 0,-1 3 7 16,1 0-11-16,0-4 6 0,-2 5 4 0,2 0-9 16,-4 0-6-16,1 3-1 0,-4-1-1 0,-3 2 4 15,1 3-1-15,-3-1-3 0,0 3-5 0,0 1 3 16,-5 1-1-16,3 4 10 0,-3 0-7 0,1-2-4 16,1 7 0-16,-3-4 3 0,-1 2-9 0,5 1 8 15,-1 2 2-15,-2-1 1 0,5 3-5 0,-4-4 2 16,10 5 0-16,-2 3 6 0,-4-7-6 0,2-1 2 15,-1-4 5-15,2 3-5 0,4-1 12 0,5-2-17 16,-10-3 4-16,7-2-2 0,2-4 7 0,-2-3-5 16,1-1 3-16,-6 3-1 0,6-2 1 0,-1-5 2 15,1 1-2-15,-1-2-4 0,0 2-1 0,0-1 10 16,0 2-9-16,-2 1 0 0,-1-3-2 0,-2 5 5 16,-1-2-1-16,-1 3-3 0,2 3 0 0,-6-4-1 15,5 0 4-15,-7 5-4 0,0 0 0 0,-1 2 0 16,-2-3 3-16,3 2-2 0,-1 0 1 0,-3-3 5 15,3 4-8-15,-4 1 7 0,0-2-2 0,-3 2-7 16,6-1 8-16,-3-1-3 0,-3 1 1 0,4 1 1 16,-2-1-5-16,5 1 2 0,-3-1 2 0,0 2-1 0,2-1 0 15,-5-1-16-15,4 1-6 0,-1 0-16 16,0-3-19-16,0 3-24 0,-1 0-36 0,-2-1-54 16,3 2-63-16,-4-2-78 0,3 0-76 0,0 1-94 0,-1-1-459 15,-2 0-1018-15,3 1 450 0</inkml:trace>
  <inkml:trace contextRef="#ctx0" brushRef="#br0" timeOffset="99281.66">8006 13382 25 0,'-10'-2'261'0,"2"1"-8"0,8 1-2 16,-10-1-10-16,5 0-4 0,5 1 0 0,-8-2-1 0,3 0-4 15,5 2-6-15,0 0 23 0,-5-1-20 0,5 1 4 16,0 0-9-16,0 0 1 0,-9-1-11 0,9 1-12 16,0 0 1-16,0 0 2 0,-2 6-2 0,2-6 0 15,6 7 2-15,-1-4-1 0,3 3-2 0,2-1 1 16,0 1-3-16,9 2-4 0,8-5-6 0,5 2-3 16,1-3-3-16,20-2-10 0,-1-1-10 0,11-2-6 15,0-5-14-15,3 1-15 0,-1 0-17 0,23-5-2 16,-25 4-10-16,3 0-3 0,-2-1-20 0,-3 0-7 15,-2 1-16-15,-2 0 8 0,-8 3-11 0,-11 0-6 16,-4 0 8-16,-2 0-20 0,-1 2-2 0,-11 0-8 16,0 2-9-16,-8 0-6 0,-2 1 3 0,-1-1 2 15,-2 1-12-15,-4 1-26 0,-3-1-12 0,0 0-24 16,0 0-24-16,0 0-33 0,-15 6-42 0,4-3-46 16,-1 0-50-16,1 1-43 0,-5-2-44 0,0 3-41 15,-4-2-51-15,1 1-54 0,-10 3-377 0,2-2-939 16,-2 1 416-16</inkml:trace>
  <inkml:trace contextRef="#ctx0" brushRef="#br0" timeOffset="99581.72">8433 13532 115 0,'-19'5'389'0,"2"2"18"0,-1-1 3 0,2-1-8 15,2-1-18-15,2 0-19 0,2 1-16 0,2-3-17 16,3 1-19-16,-1 1-14 0,4-1-4 0,1-1-7 15,1 2-2-15,5-2-15 0,7-1-8 0,2 3-11 16,5-3-18-16,9-1-5 0,3-3-18 0,2 0-24 16,3 1-19-16,5-3-4 0,11-4-31 0,-2 0 1 15,4 0-19-15,-6 0-13 0,3 0-9 0,-13 2 1 16,1 1-14-16,-2-1-12 0,0 1-7 0,-2 0-5 0,-1-1-9 16,-2 4 5-16,-4 0-6 0,-1-1-3 0,1-1-8 15,-6 4-6-15,-9 0 0 0,1-2-6 16,-4 3-6-16,-4-1 7 0,2 1-6 0,-8 0-27 15,13 0-11-15,-8 1-24 0,0 2-28 0,0-3-34 0,0 3-47 16,2 0-55-16,-1 2-64 0,3 0-67 0,-4-1-61 16,5 3-78-16,-1-2-491 0,3-2-1049 0,4 1 464 15</inkml:trace>
  <inkml:trace contextRef="#ctx0" brushRef="#br0" timeOffset="101047.58">16086 13215 394 0,'-18'6'457'15,"-1"0"-10"-15,-2 0-24 0,11-2-29 0,-3 1-29 16,3-2-38-16,4-1-17 0,-1 1-21 16,3-1-12-16,3 0-5 0,1-2-4 0,-3 5 1 15,3-5-3-15,12 2-4 0,-2 1-8 0,9-3-15 0,3-1-16 16,6-1-12-16,5-1-14 0,2-3-8 0,5 0-18 15,13-3-11-15,6 1-15 0,0 1-8 16,2-3-33-16,-1 1 6 0,0 0-23 0,-2 1-5 0,-1 0-6 16,0 1-9-16,-5 0 1 0,-2 1-13 0,-11 2-8 15,-1-2-11-15,-4 4-13 0,-2 0-2 0,-1-1-8 16,-12 2-7-16,-2 0-8 0,-6 0-3 0,-3 1-5 16,-2 0 2-16,-1 1-10 0,-5-1-17 0,0 0-21 15,1 5-18-15,-1-5-46 0,-10 4-46 0,2 3-53 16,-3 0-58-16,0-1-63 0,-9 2-48 0,2 0-55 15,-2 1-56-15,-3 1-349 0,4-1-916 0,-7 1 405 16</inkml:trace>
  <inkml:trace contextRef="#ctx0" brushRef="#br0" timeOffset="101232.86">16465 13432 271 0,'-20'8'394'0,"2"-1"9"16,5-3-2-16,4 2-11 0,-2-1-34 0,4-2-33 15,2 1-13-15,3-1-16 0,2 0-8 0,0-3-12 16,7 2-20-16,7-2-21 0,3-1-23 0,3-2-20 16,12-5-20-16,5 1-35 0,-1-2-44 0,15 0-53 15,-2-4-94-15,-11 2-103 0,-2 5-130 0,4-3-144 16,11-6-248-16,-13 7-738 0,-5-2 326 0</inkml:trace>
  <inkml:trace contextRef="#ctx0" brushRef="#br0" timeOffset="102498.59">20639 13237 268 0,'0'0'334'0,"-4"-3"-26"0,4 3-6 0,-3-4-5 16,3 4-9-16,1-7 1 0,-1 7-4 0,2-5-3 16,-2 5-12-16,3-4-6 0,0 1-11 0,-3 3-11 15,6-1 2-15,-6 1-6 0,11 6 2 0,-2 0-4 16,2 2-10-16,0 5-17 0,7 5-9 0,0 0-11 15,2 1-14-15,-2 2-13 0,4-4-10 0,-2 0-11 16,2 1-13-16,0-3-11 0,3 1-10 0,2-4-4 0,0 1-10 16,1-3-6-16,5-2-2 0,2-3-10 0,-2 0-4 15,0-5-12-15,3-4 0 0,-1 2-7 16,-1-3 1-16,1-3-8 0,-2-2-3 0,1-2-3 16,-2 0-5-16,-1-1 3 0,2-3-5 0,-5 1 3 0,4-1 2 15,-5 0 3-15,3 1 0 0,-3 0-7 0,-1 1 9 16,0 4 7-16,-6 2-3 0,2 3-6 0,-2-1 8 15,2 5-4-15,-1 0-3 0,-1 1 0 0,2 3-6 16,-3 2 3-16,0 0-8 0,0 3-2 0,-1-1-4 16,1 2-5-16,-1-1-3 0,4 1 6 0,-3 1-1 15,-1-2-11-15,1-1-10 0,4 0 0 0,5 0 0 16,-7-2 0-16,8 0 0 0,-10-2 0 0,9-2 0 16,2-1 0-16,-5 0 0 0,4-1 0 0,-8-1 0 15,6 0 0-15,1-3 0 0,0 1 0 0,-1-1 0 16,4-1 0-16,-2-1 0 0,2-1 0 0,-2 2 0 15,4-3 0-15,-2 1 0 0,5 2 0 0,-4-4 0 16,0 6 0-16,-3-2 0 0,1 1 0 0,-4 2 0 16,-4 3 0-16,-1-1 0 0,-1 1 0 0,-2 1 0 15,-3 1 0-15,-2 0 0 0,1 3 0 0,-5 1 0 16,1-2 0-16,-3 2 0 0,-1 3 0 0,3-1 0 16,-4 0 0-16,2 2 0 0,-4-2 0 0,4 2 0 15,-2-1 0-15,0 0 0 0,0 1 0 0,0-1 0 16,4-2 0-16,-1-1 0 0,3 0 0 0,0 1 0 0,1-2 0 15,-3 0 0-15,5-4 0 0,3-1 0 0,1 1 0 16,-4-3 0-16,4-1 0 0,0-2 0 16,-2 1 0-16,3-2 0 0,-2-1 0 0,0 0 0 15,-1 0 0-15,2-1 0 0,-5 1 0 0,4-2-41 0,-6 3-241 16,4-3-83-16,-2 4-79 0,0-1-80 0,-3-2-96 16,1 1-367-16,0-1-1067 0,-1 2 472 15</inkml:trace>
  <inkml:trace contextRef="#ctx0" brushRef="#br0" timeOffset="102648.31">23542 13191 3840 0,'0'0'374'15,"0"0"-97"-15,3-4-7 0,-3 4 16 0,0 0-27 16,0 0-68-16,-12-4-47 0,12 4-44 0,-11-2-55 16,6 2-62-16,-1-2-113 0,6 2-152 0,-12 0-187 15,2-3-346-15,0 1-883 0,0-3 391 0</inkml:trace>
  <inkml:trace contextRef="#ctx0" brushRef="#br0" timeOffset="113131.96">8137 15859 218 0,'0'0'243'16,"-3"-6"-7"-16,2 1-1 0,-1 1-4 15,0-2 3-15,1 1-7 0,-1 0 4 0,2 2-2 16,-1-3-2-16,2 2 15 0,-1 4-9 0,0-5 8 16,2 1-3-16,-2 4-1 0,0-5-9 0,0 5-8 15,0 0-8-15,0 0-2 0,0 0-4 0,0 0-12 0,0 0-10 16,14 11-9-16,-8-6-13 0,-1 4-10 0,4-2-9 15,-4 5-9-15,3-4-15 0,2 1-5 0,-1-1-10 16,5-3-5-16,-4 2-4 0,6 1-4 16,2-3-4-16,-3-1-9 0,-1-3-1 0,6 0-2 15,-2-1-13-15,3-2-2 0,-2-1-7 0,1-3-2 0,2-2-3 16,2-2-3-16,1-1-5 0,-6 0 5 0,-1 1-1 16,5-4-2-16,-5 0-3 0,6 0 1 15,-9 3-2-15,3-1-5 0,-4 4 1 0,4-1-5 16,-8 5 4-16,4 0 3 0,-2 0 5 0,-2 4-6 15,4 0-1-15,-5 1-6 0,4 6-2 0,0-3 4 0,2 3-4 16,2 2-1-16,-2 0-2 0,3 1-9 0,2-1 12 16,-6 1-7-16,12 4 0 0,-7-9-7 0,3 2-3 15,0-1-1-15,7-4 7 0,-2-1 11 16,1-2-10-16,1-1-2 0,1-4 7 0,0 1-14 16,1-1 17-16,-5-4-7 0,2 2 0 0,-3-4-11 0,1 1 14 15,-1-2 9-15,2 1-10 0,-5-2 6 0,-3 4 5 16,-1-2-1-16,0 2 5 0,-2 0 0 0,-1 1-34 15,-1 5 0-15,-4-1 0 0,1 2 0 16,2 2 0-16,-3 1 0 0,1 3 0 0,0-1 0 0,-1 4 0 16,2-2 0-16,-1 3 0 0,2 0 0 0,2 1 0 15,2-1 0-15,0-1 0 0,1 0 0 0,1 0 0 16,0 0 0-16,0-3 0 0,3-1 0 0,-1-2 0 16,0-1 0-16,-1 1 0 0,2-3 0 0,-1 1 0 15,-1-2 0-15,-2-1 0 0,2 2 0 0,0-1 0 16,-1-2 0-16,-7 1 0 0,6 2 0 0,-5-2 0 15,4 0 0-15,-4-1 0 0,-2 2 0 0,-1 0 0 16,3-2 0-16,-4 0 0 0,5 1 0 0,-5 1 0 16,-4-3 0-16,8 2 0 0,-4 2 0 0,-4-1 0 15,0 0 0-15,3 1 0 0,-3 1 0 0,-1-2 0 16,-4 4-162-16,2-5-310 0,-2 5-134 0,3-4-553 16,-3 4-1255-16,0 0 555 0</inkml:trace>
  <inkml:trace contextRef="#ctx0" brushRef="#br0" timeOffset="115116.18">18796 16023 206 0,'-10'3'239'0,"-3"-2"-3"15,-2 1-4-15,3 0 9 0,0-1-3 0,0 0 1 16,2-1-4-16,-3 1 4 0,3-1 12 0,2 2 8 16,0-2 4-16,-3-2 7 0,2 2 4 0,-2 0 0 15,3 2-7-15,8-2-7 0,-9 0-13 0,9 0-17 16,-9 1-16-16,9-1-20 0,0 0-14 0,-5-3-6 15,5 3-8-15,0 0-8 0,27-1-10 0,-8-1-11 16,9-2-9-16,8 0-10 0,16 0-13 0,3-4-6 16,14-1-9-16,23 0-12 0,0-4-4 0,-1-1-10 15,6-1-2-15,9 0-12 0,4 1-6 0,0-1-2 16,5 1-3-16,0 3-3 0,-5 1-4 0,-4-1 8 16,0-2-11-16,-1 3-5 0,-7 0-1 0,-3 1-7 15,-32 6 1-15,-1-1-1 0,-7 3-1 0,-16-4-2 16,-2 3 2-16,-3-1-1 0,-4 1-4 0,-13 0 0 15,-4 2-1-15,-3 0 1 0,-2-2 2 0,-3 2 3 16,-5 0-27-16,0 0-31 0,0 0-33 0,0 0-36 16,-14 9-39-16,0-4-39 0,-5-2-41 0,-3 3-31 15,-7 4-28-15,-2-2-44 0,-5 6-40 0,1-1-43 16,-14 0-33-16,-5 4-297 0,2-4-809 0,-3 1 359 16</inkml:trace>
  <inkml:trace contextRef="#ctx0" brushRef="#br0" timeOffset="115431.63">19194 16224 2315 0,'-61'12'211'0,"2"3"-48"0,1-4 12 0,21-2 17 0,-1 0 5 15,2-5-6-15,3 5-9 0,2-2-17 0,12-5 5 16,-4 3 10-16,8 0 9 0,4-5-7 0,-1 2-13 16,8-1-2-16,0-1 13 0,4 0 12 0,0 0 4 15,13 4 3-15,7-5 3 0,12-1-2 0,5-2-3 16,27-6-4-16,28-1-7 0,8-3-14 15,7 0-5-15,5-4-18 0,9-2-11 0,10 2-14 0,1-1-9 16,1 0-19-16,-3-6-9 0,3 4-8 0,0 1-9 16,-3 7-1-16,-11-4-11 0,-10 3-6 0,-11 4-5 15,-34 1-5-15,-1 0-3 0,-8 1-5 16,-19 1 2-16,-6 0-12 0,-7 4-24 0,-6-1 0 16,-6 2 0-16,-3-3 0 0,-3 1 0 0,-5 0 0 15,0 4 0-15,0 0 0 0,-5-7 0 0,5 7 0 0,-12 0-213 16,12 0-109-16,-11 4-90 0,3-1-112 0,3 6-119 15,0-4-371-15,-1 0-1097 0,-1 2 487 0</inkml:trace>
  <inkml:trace contextRef="#ctx0" brushRef="#br0" timeOffset="119048.25">23608 15886 2800 0,'-8'-5'284'0,"7"1"-67"0,1 4 13 0,-8-5 48 15,7 3 4-15,-1 0-18 0,2 2-24 0,-2-5-19 16,2 5-8-16,-1-5 12 0,1 5 22 0,5-5 21 16,0 2 5-16,-1 1 8 0,9-1 12 0,-3 1 0 15,3-1 3-15,6-1-4 0,10-1-7 0,3 3-7 16,4-2-147-16,19-5-131 0,5 5 0 0,5-4 0 16,31-5 0-16,-1 2 0 0,-2-1 0 0,3 0 0 15,-1-3 0-15,0 1 0 0,0 1 0 0,-1-1 0 16,0 2 0-16,-1-1 0 0,-30 5 0 0,29-5 0 15,-30 2 0-15,1 2 0 0,-2 0 0 0,-6-1 0 16,-1 3 0-16,-16 3 0 0,-1-3 0 0,-3 3 0 16,-4-1 0-16,-8 1 0 0,-3 0 0 0,-5 3 0 15,-1 0 0-15,-4 0 0 0,-1 0 0 0,-8 1 0 16,11-3 0-16,-11 3 0 0,9 0 0 0,-9 0 0 16,0 0 0-16,10-2 0 0,-10 2 0 0,5-1 0 15,-5 1 0-15,0 0 0 0,0 0 0 0,0 0 0 0,0 0 0 16,8 1 0-16,-8-1 0 0,0 0 0 15,0 0 0-15,0 0 0 0,0 0-1366 0,0 0-1478 16,0 0 654-16</inkml:trace>
  <inkml:trace contextRef="#ctx0" brushRef="#br0" timeOffset="121065.99">6126 17285 314 0,'-5'-2'326'16,"5"2"-20"-16,-5-4-33 0,5 4-22 0,0 0-6 16,0 0-10-16,0 0-1 0,0 0-10 0,19 7 0 15,-7-4-13-15,3 2-12 0,3 2-5 0,1 1 0 16,2-2-8-16,5 1-13 0,4 0-3 0,-2-2-13 15,1-1-11-15,2-2-7 0,1-1-7 0,1-2-8 16,-4-1-4-16,7-3-9 0,4-2-4 0,-2-2-1 16,15-5-4-16,-4-1-1 0,0-1-3 0,0-3-6 15,-3-3-3-15,0 3 1 0,-12 4-6 0,15-10-3 16,-15 9 1-16,1 1 0 0,1-2-8 0,-2 1-2 16,-1-1-4-16,2 2-5 0,-7 3-1 0,3 2-6 15,-2 1 3-15,-1 3 8 0,-6 5-12 16,2 1 0-16,3 2 1 0,0 4 2 0,0 3 8 0,-2 0-6 15,3 2-6-15,-4 2-3 0,7 0-4 0,-4 1-1 16,1 0-6-16,4-2-2 0,0-1 3 0,4-1-5 16,2-4 8-16,13-1-2 0,-10-4 0 0,12-1-2 15,-2-2 4-15,-12-5-7 0,15-2 3 16,-3-2-12-16,-1-3-1 0,-3 0 0 0,-11 3-7 16,15-3 4-16,-12 1-3 0,-5 1-2 0,3 1-2 15,-1 0 1-15,-7 2 6 0,3-1-4 0,-5 3 5 16,0 1 7-16,-5 1 4 0,-2 2-2 0,-1 2-1 0,0 1 9 15,0 4 3-15,-2 2 3 0,2 1-7 16,-1 3 3-16,3-2-3 0,-5 3-31 0,9 2-10 16,-6-2 0-16,4 2 0 0,4-1 0 0,1-3 0 15,1 0 0-15,-1-2 0 0,3-2 0 0,1 1 0 16,4-5 0-16,1-1 0 0,-2-1 0 0,4 0 0 16,13-7 0-16,-13 0 0 0,0 0 0 0,11-3 0 15,-12 3 0-15,16-3 0 0,-17 3 0 0,3-2 0 0,7-2 0 16,-10 5 0-16,1-2 0 0,-1 2 0 15,-2 0 0-15,-3 1 0 0,1 1 0 0,-5 1 0 16,-1 2 0-16,1 1 0 0,-7-3 0 0,-3 3 0 16,1 2 0-16,-1-3 0 0,-1 3 0 0,0-1 0 15,-3 0 0-15,4 1 0 0,0 0 0 0,-3-2 0 16,6 0 0-16,-1-1 0 0,2 0 0 0,0-3 0 16,-1 3 0-16,9-4 0 0,-2 2 0 0,1-3 0 15,-1 3 0-15,2-2 0 0,-6 5 0 0,0-1 0 16,3 1 0-16,1 0 0 0,-1-2 0 0,-8 7 0 15,8-1 0-15,-5-1 0 0,-2 1 0 0,1 0 0 16,1 0 0-16,-1 0 0 0,7 1 0 0,2-4 0 16,0 0 0-16,1 0 0 0,-4-3 0 0,5-2 0 15,5-1 0-15,-5 2 0 0,-3-3 0 0,4-2 0 16,-4 1 0-16,1-2 0 0,0-1 0 0,-3 0 0 16,-7 5 0-16,0-1 0 0,0 1 0 0,-4-1 0 15,-3 1 0-15,1 0 0 0,-5-2 0 0,1 3 0 16,-1-1 0-16,-4 1-9 0,0 1-295 0,-1-2-66 15,3 2-65-15,-7 4-63 0,7-10-86 0,-3 5-415 16,1 0-1081-16,-1 1 478 0</inkml:trace>
  <inkml:trace contextRef="#ctx0" brushRef="#br0" timeOffset="121182.6">11319 16703 3344 0,'6'-2'401'0,"-2"-2"-66"0,0 0 3 16,-4 4-5-16,5-5-51 0,-5 5-77 0,1-3-83 0,-1 3-124 15,0 0-144-15,0 0-209 0,0 0-455 16,0 0-877-16,-11-17 389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1:08:48.370"/>
    </inkml:context>
    <inkml:brush xml:id="br0">
      <inkml:brushProperty name="width" value="0.05292" units="cm"/>
      <inkml:brushProperty name="height" value="0.05292" units="cm"/>
      <inkml:brushProperty name="color" value="#FF0000"/>
    </inkml:brush>
  </inkml:definitions>
  <inkml:trace contextRef="#ctx0" brushRef="#br0">5738 6832 2622 0,'-3'-3'63'16,"1"-1"39"-16,0 0-3 0,-1 1 17 0,1-1 17 16,0 1 5-16,-1-1-8 0,0 0 7 0,2 1-8 15,0-2 17-15,1 5 16 0,-4-3 6 0,4 3 15 16,3-6 5-16,-3 6 1 0,0 0-6 0,-3-4-6 16,3 4-8-16,0 0-13 0,0 0-11 0,0 0-15 15,0 0-7-15,0 0-7 0,0 0 4 16,0 0-12-16,0 0-1 0,3 12-2 0,0-6 2 0,0 4-10 15,0-1-5-15,3 6-2 0,-1-1-4 0,5 3-7 16,-5-2 1-16,3 1-10 0,0 1-1 0,-2 1-6 16,4 0-7-16,-2 0-7 0,1 0 4 0,0 0 1 15,0-1 0-15,0-3-4 0,2 0 6 0,1-1 6 16,-4-3-7-16,3-3 11 0,-2-1 11 0,3-1 3 16,3-2 10-16,4-6 5 0,1-2-2 0,11-2-69 15,-1-7-24-15,0-7 0 0,5 2 0 0,12-14 0 16,-2 2 0-16,-2-3 0 0,6-7 0 0,-2 3 0 15,-3-1 0-15,0 3 0 0,-2 1 0 0,2 2 0 16,-7 1 0-16,-5 10 0 0,1 1 0 0,-2-4 0 16,-4 7 0-16,-3-2 0 0,-1 4 0 0,-9 4 0 15,1 0 0-15,-7 5 0 0,1 1 0 0,0-2 0 16,-5 5 0-16,1-2 0 0,-4 2 0 0,3 0 0 16,0 1 0-16,-4 2 0 0,4-4 0 0,-4 4 0 15,1-2 0-15,-1 2 0 0,0 0 0 0,0 0 0 16,0 0 0-16,0 0 0 0,4 8 0 0,-4-3 0 15,-4 0 0-15,4-5 0 0,4 8 0 0,-4-3 0 16,1 2 0-16,0-1-295 0,-1 2-139 0,1 0-51 16,-1-1-75-16,2 0-510 0,-1 1-1159 0,3-2 513 15</inkml:trace>
  <inkml:trace contextRef="#ctx0" brushRef="#br0" timeOffset="1816.31">11553 6543 64 0,'-7'-3'352'0,"2"0"0"0,1 0-3 15,-2 0 2-15,2-1 10 0,4 4-1 0,-6-3-2 16,3 1-5-16,3 2-13 0,-5-2-19 0,5 2-14 16,0 0-10-16,0 0-4 0,0 0-10 0,-4 10-8 15,7-5-12-15,-2 2 0 0,4 3-22 0,-1 0-11 16,0 1-14-16,1 0-3 0,4 5-20 0,0-1-12 15,1 1-6-15,5-3-6 0,-2-1 1 0,13 2-10 16,3 0-3-16,8-5 1 0,13 1-9 0,7-4-8 16,6-2-45-16,29-8-96 0,0-2 0 0,0-2 0 15,3-1 0-15,2-1 0 0,-1-2 0 0,-2 4 0 16,6-4 0-16,-7 2 0 0,6 2 0 0,-7 2 0 0,-26 3 0 16,24-1 0-16,-32 2 0 0,0 1 0 0,-2-1 0 15,-20 2 0-15,5 3 0 0,-5-3 0 16,-2 0 0-16,-7 2 0 0,-7-2 0 0,-7 0 0 15,0 1 0-15,0-1 0 0,-7 1 0 0,1 0 0 0,-1-1 0 16,-6 0 0-16,11 1 0 0,-11-1 0 0,8 0 0 16,-8 0 0-16,0 0 0 0,7-1 0 0,-7 1 0 15,0 0 0-15,0 0 0 0,3-2 0 16,-3 2 0-16,0 0 0 0,0 0 0 0,0-6 0 0,0 6 0 16,-1-6 0-16,1 6 0 0,-5-6 0 0,-1 3-223 15,-1-2-468-15,-12 2-523 0,1 2-1313 0,-10 1 582 16</inkml:trace>
  <inkml:trace contextRef="#ctx0" brushRef="#br0" timeOffset="2249.83">10954 6961 84 0,'-13'0'416'0,"4"-1"-30"0,2 3-15 16,2-4 2-16,5 2-10 0,0 0-7 0,0 0-5 0,0 0-9 15,27 0-11-15,-9 0-5 0,6 0 1 0,5 1-6 16,7-2-21-16,3 1-10 0,19-1-13 16,5 1-6-16,28-8-1 0,-1 2-16 0,5 0-7 15,5-2-19-15,6-3-2 0,3 6-7 0,7-7-22 0,3 1-8 16,-2 2-19-16,8-3-13 0,-3 3-18 0,-3 2-8 15,-2-1-14-15,-3 0-12 0,-4 4-48 0,-8-3-57 16,-9 0 0-16,-34 4 0 0,1-2 0 0,-5 2 0 16,-5-1 0-16,-15 1 0 0,-5 1 0 0,1 1 0 15,-14-2 0-15,-6 3 0 0,2 0 0 0,-7 2 0 16,-1-5 0-16,3 3 0 0,-8 0 0 0,0 0 0 16,6-1 0-16,-6 1 0 0,0 0 0 0,0 0 0 15,0 0 0-15,0 0 0 0,0 0 0 0,0 0 0 16,0 0 0-16,0 0 0 0,0 0 0 0,0 0 0 15,8 2 0-15,-8-2 0 0,0 0 0 0,0 0 0 16,0 0 0-16,0 0-398 0,0 0-280 0,0 0-509 16,0 0-1283-16,0 0 567 0</inkml:trace>
  <inkml:trace contextRef="#ctx0" brushRef="#br0" timeOffset="4633.6">15298 5751 12 0,'0'0'326'0,"-19"-2"-7"0,19 2-21 0,-13-1-14 0,5 0-9 15,-3 0-8-15,1 0-19 0,-3-1-5 0,2 0-1 16,1-1 0-16,-7 0-8 0,4 0-1 0,-1 0-11 16,0 1 3-16,-4-2-10 0,0 2-8 0,0-2-13 15,-2 2-10-15,1-2-8 0,-8 0-8 0,-1 2-7 16,1-1-2-16,-5-1-12 0,0 2-5 0,-4-2-11 16,-2 1-9-16,-13 0-7 0,0-1-6 0,-2 2-10 15,0-4-5-15,-1 1 3 0,-1 0-10 0,1 2-5 16,1-1 1-16,-1-1-13 0,-1-1-5 0,5 4-3 15,8-1-6-15,-8-3 0 0,11 3 4 0,-1-1-6 16,-15 2-1-16,5-1-9 0,-1-5-3 0,13 4 2 16,-16 0-2-16,18-3-5 0,-2 3-5 0,-2-2 6 15,2 2-12-15,-13-2 3 0,13 0-1 0,0 0-9 16,-1 1 0-16,2 2 4 0,-3 0-14 0,3 0 9 16,0 1-5-16,0-1-1 0,0 2-3 0,-1-2 1 15,-1 2-2-15,0 1-1 0,-2-1-2 0,-11 3 1 16,0 0-5-16,0-1 5 0,1 1-3 0,10 0 2 15,-9 1 2-15,9-2 2 0,-11 3-9 0,11-3 3 16,-9 3 2-16,9-3-4 0,4 3 1 0,1-2 0 16,-2 1-2-16,1 2 0 0,-3-1-1 0,2 0 1 15,-2-2 2-15,4 1 0 0,-1 1 0 0,3-1 0 0,-2 4-1 16,2-5 3-16,-1 0 4 0,0 0-8 16,6-1-2-16,-4 5 3 0,0-6 4 0,2 1-4 15,-1 2-3-15,0-3 4 0,-1 1-3 0,2-1 1 16,6 0 3-16,-6 0 0 0,0-1-2 0,1 1-2 0,-1-1 1 15,0 1 6-15,3 0-5 0,-4-2-4 0,3 2 4 16,-3 0-2-16,1-1-3 0,3 2 30 16,0-1 1-16,-3 0-8 0,1 0 2 0,0 0-2 15,0 2-15-15,1-2 11 0,-4 1-1 0,4-2-2 0,-2-1-7 16,4 2 10-16,-3 2-2 0,0-1 2 0,3 1-12 16,-2-1 5-16,1-1 0 0,-3 1 1 0,4 0-7 15,-1-1 2-15,0 3 1 0,6-3-3 0,-7 2-1 16,9-2 6-16,-2 1-6 0,0 0-9 15,-6 1 10-15,-1-1 4 0,7 1-8 0,0-1 8 0,0 0-4 16,1 0 4-16,0-1-5 0,-7 0-1 0,-3 1 3 16,11-1-1-16,-8 0-3 0,5 1 3 0,4 1-1 15,-3-2-1-15,-6 3-1 0,5-3 2 0,4 2 0 16,-3-1 0-16,-1 1 3 0,5 1-6 0,-11-1 1 16,10-2 5-16,-1 1-2 0,0 1-1 0,1 0-1 15,-2-1 4-15,2 0 4 0,-1 0-7 0,3 0 3 16,-2-1-6-16,0 0 2 0,-8 1 4 0,5 1-2 15,4-1-15-15,-1-1 10 0,0 1 7 0,2 1 0 16,-2 0-3-16,3-1-2 0,-5 0 1 0,5-1 7 16,1 1-11-16,-2-2 5 0,0 4-1 0,-2-2 0 15,1 1 5-15,-1-2-7 0,0 2 1 0,2 0 3 16,-5-1-2-16,3 0-2 0,1 2 4 0,-1-1 1 16,-3 2-8-16,8-1 1 0,-6 1 4 0,2 1 0 15,1 1-4-15,2-2 0 0,-3 2 0 0,6-1 4 16,0 0-1-16,0 1 1 0,2-1-1 0,-3 2-1 15,4-2-4-15,3 3 4 0,-6-2-14 0,6 3 17 16,-2 0-1-16,3 2 0 0,-1 0-1 0,-1-1 0 16,2 1-1-16,1 1 5 0,-1 4-18 0,0 1 18 15,-2-3-4-15,4 2 2 0,-2-1 3 0,2 3-1 16,1-1-2-16,-1 1 2 0,2 0-12 0,0 0-3 16,1 7 17-16,0-6-4 0,0 6 6 0,2-5-7 15,1-1-6-15,1 6-4 0,1-1 13 0,-1-6 1 16,4 7-3-16,0-7 6 0,2 7-4 0,4-3-1 15,-2-4 2-15,3 4-18 0,2 0 15 0,7-2 5 16,-1 0 1-16,0-4-1 0,3 2-7 0,1 0 9 16,1-2-1-16,5-1-1 0,0 0-12 0,3-2 7 15,1 0 3-15,12 0 3 0,-14-2 1 0,19 2-10 16,-3 1 5-16,-1-1 2 0,-12-3-2 0,11 1 1 16,3 0 5-16,1 1-4 0,-2-2-3 0,1 3 2 15,-1-2-5-15,2-3 2 0,-2-1-3 0,1 3 8 16,-3-3-2-16,3-1-3 0,2 4 4 0,-2-4 5 0,7 3-5 15,-1-4-4-15,-1 0 5 0,3 2 1 16,-1-5-2-16,-2 1 0 0,3 0 0 0,-1 0 4 16,0 2 1-16,5-3 6 0,-5-1-7 0,-2 0-1 15,3-1-1-15,1 0 8 0,5 0-3 0,23 2 1 0,-23-2 0 16,-3 1 1-16,32-2-5 0,-4 1 4 16,-29 0-9-16,5 4 7 0,26-8-1 0,-1 4-5 15,-25 0 5-15,31 0 1 0,0 0 3 0,-7-4-4 16,-24 4-1-16,26-3 7 0,-27-1-6 0,1 1-2 0,22 1-9 15,2 0 13-15,-36-3-3 0,5-1 1 16,4 0 5-16,-4 2-3 0,1-4 1 0,-2 5 0 0,0-5-5 16,-4 3 0-16,-2 0-3 0,-1 0 12 0,0 0-5 15,-1 0-2-15,0-1 0 0,-11 1-4 16,-2 0 0-16,17 2-12 0,-18-2 17 0,3 2-3 0,-3-3-3 16,1 2 5-16,14-2 1 0,-13 2-4 0,-2 0 2 15,0 1-4-15,0-1-3 0,-1 0 7 16,1-1 2-16,-1 2-6 0,-3 0-20 0,2-1 22 15,-3 1-11-15,2-1 11 0,-2 3 4 0,1-2-15 0,1 0 16 16,-4 2-5-16,1-4 6 0,-3 1-8 0,-1 1-5 16,2 2 5-16,-6-1 5 0,-6 1-11 0,6-3 3 15,-3 1-3-15,1 1 5 0,-1-2 1 0,0 1 3 16,0 0-7-16,0-1 0 0,-7 0 0 0,6-2 0 16,-5 0 0-16,5 2 0 0,-7-1 0 0,3 0 0 15,-2-2 0-15,4-1 0 0,-7-1 0 0,5 0 0 16,-6 0 0-16,3 0 0 0,3-2 0 0,-3-3 0 15,3 3 0-15,-2-4 0 0,1 3 0 0,-3-1 0 16,4-1 0-16,-2-2 0 0,-1-1 0 0,3-3 0 16,-3 4 0-16,-1-1 0 0,-2-1 0 0,0-7 0 15,0 7 0-15,-2 1 0 0,1-8 0 0,-1 0 0 16,-2 0 0-16,-1 0 0 0,-3 5 0 0,1-6 0 16,-2 7 0-16,-2-8 0 0,1 9 0 0,-2-7 0 15,1 0 0-15,-1 6 0 0,0-8 0 0,2 9 0 16,-1-1 0-16,-1 1 0 0,-2-2 0 0,0 2 0 15,1 0 0-15,-2 3 0 0,-1-4 0 0,1 3 0 16,-2 1 0-16,-1-1 0 0,3 2 0 0,-2 1 0 16,-6 1 0-16,5-3 0 0,-4 3 0 0,-1 1 0 15,-2-1 0-15,-1 4 0 0,-7-5 0 0,-4 3 0 16,-3 0 0-16,4 2 0 0,-4 1 0 0,2 2 0 16,-8 0 0-16,-1 2 0 0,-12-2 0 0,-4 1 0 15,-1 1 0-15,0 0 0 0,-5 2 0 0,0-1 0 16,1 1 0-16,-1-2 0 0,4 2 0 0,-4 0 0 15,-3-1 0-15,2 0 0 0,2-3 0 0,4 4 0 16,15 2 0-16,2-1 0 0,3 0-203 0,3-2-132 0,2 1-89 16,8 1-87-16,4-1-106 0,8-1-401 0,1 0-1101 15,8-2 488-15</inkml:trace>
  <inkml:trace contextRef="#ctx0" brushRef="#br0" timeOffset="4799.68">15020 5634 307 0,'8'7'493'0,"-3"-4"21"0,-1-2-7 15,-1 2-40-15,0 0-50 0,1-1-42 0,-4-2-39 0,2 4-74 16,-1-1-107-16,-1-3-155 0,0 6-181 0,0-6-428 16,-5 4-660-16,5-4 292 0</inkml:trace>
  <inkml:trace contextRef="#ctx0" brushRef="#br0" timeOffset="15184.03">9919 6866 171 0,'0'0'264'0,"0"0"-4"0,0 0-4 15,0 0-8-15,-1-4-9 0,1 4-8 0,0 0-11 16,0 0-3-16,0 0-6 0,0 0-8 0,0 0-16 15,0 0-7-15,0 0 4 0,0 0-3 0,0 0 5 16,0 0-1-16,4 11-4 0,-1-6-2 0,0 1-12 16,0 0-4-16,3 2-14 0,-2 0-5 0,0 2-12 15,-3-4-6-15,4 5-4 0,-1-4-4 0,-1 0 1 16,1-2-2-16,3 0 0 0,-3-1 3 0,5 0-1 16,0-1 5-16,4-2-12 0,-4-2-5 0,5-3-4 15,-3-1-6-15,5-7-6 0,1 4-2 0,8-10-1 16,-9 10-12-16,7-7 3 0,-5 6-9 0,4-6 6 15,-4 3-8-15,-4 2-2 0,4-4-3 0,0 4-7 16,-3-1 4-16,2 0 7 0,-3 2-10 0,2 1 0 16,-5 2-5-16,0 1-7 0,0-2-2 0,1 3-3 15,-3 1-9-15,1 0-3 0,-1-2-14 0,0 2 10 0,-4 2 6 16,4-1-12-16,-5 1-1 0,1-1 0 16,-1 1 4-16,1-2-1 0,-1 1-1 0,-4 2-1 15,5-3-6-15,-5 3-3 0,0 0 7 0,1-4-8 0,-1 0-8 16,0 4 6-16,-2-8-3 0,-2 4-10 0,0 2-3 15,2-1-29-15,-5-1 3 0,2 1 5 0,0 1 0 16,-4 1 6-16,1-2 5 0,2 1-6 16,-3 2 12-16,-4-1-8 0,4 1 6 0,0 0 5 0,-1 0 7 15,1 1 1-15,-1 0 5 0,1 0 14 0,1-1 4 16,2 2 12-16,-1-1 2 0,2 0 9 0,5-1 13 16,-12 0 0-16,12 0-3 0,-7-1 6 0,7 1-3 15,0 0 0-15,-8 1-1 0,8-1-8 0,0 0-4 16,0 0-4-16,0 0-13 0,0 0-26 0,0 0 0 15,0 0 0-15,0 0 0 0,0 0 0 0,0 0 0 16,29 0 0-16,-19-1 0 0,1 0 0 0,9-3 0 16,-3 1 0-16,4 0 0 0,-2-2 0 0,0 3 0 15,3-2 0-15,1 1 0 0,-5-3 0 0,2 3 0 16,-2-1 0-16,-5 3 0 0,0 0 0 0,-2 0 0 16,-6 1 0-16,3-1 0 0,-4 2 0 0,-4-1 0 15,7 3 0-15,-7 1 0 0,0 2 0 0,-1 0 0 16,-5 2 0-16,2 1 0 0,-2 2 0 0,1-2 0 15,-2 2 0-15,1 3 0 0,-3-1 0 0,4-2 0 0,2 0 0 16,-1 6 0-16,0-6 0 0,3 1 0 16,-1-1 0-16,0-2 0 0,1 1 0 0,1-1 0 15,0 1 0-15,1-2 0 0,1 1 0 0,-1-4 0 0,0-2 0 16,2 4 0-16,-2-4 0 0,0 2-52 0,1-2-190 16,-2-3-65-16,0 0-74 0,0 0-77 0,0 0-88 15,0 0-489-15,9-11-1120 0,-4 4 496 0</inkml:trace>
  <inkml:trace contextRef="#ctx0" brushRef="#br0" timeOffset="15334">10748 6840 89 0,'0'0'428'0,"1"4"5"16,-1-4 7-16,0 4 17 0,0-4-12 0,-5 4-36 16,5-4-40-16,-4 2-37 0,4-2-51 0,-4 2-84 15,4-2-78-15,0 0-87 0,0 0-94 0,0 0-100 16,0 0-125-16,0 0-300 0,0 0-636 0,0 0 282 15</inkml:trace>
  <inkml:trace contextRef="#ctx0" brushRef="#br0" timeOffset="17299.62">10983 3884 2580 0,'-2'-16'67'0,"1"7"25"0,-3-2-14 0,3 1 23 16,-3-3 33-16,4 2 12 0,-5 1-2 0,1 0 1 15,2-1-3-15,-2 2 13 0,-1 1 14 0,3 0 16 16,0 2 13-16,-2 2 3 0,2-2 3 0,-1 2-7 16,2-1-14-16,1 5-7 0,-2-3-25 0,2 3-16 15,0 0-12-15,0 0-5 0,0 0 4 0,0 0 4 16,6 16-7-16,-3 1-1 0,2 1 3 0,2 6 14 0,-1 2-8 15,-3 6-5-15,3-2-3 0,1 18 1 16,4-4-2-16,-5 3-1 0,3-2 0 0,0-9-8 16,-5 0-4-16,4-1-4 0,-3 1-14 0,0-1 1 15,5-1-4-15,-3 0-10 0,-2-2 3 0,0-2-16 16,-1-5-61-16,1 3 0 0,-1-3 0 0,-2-5 0 16,2-2 0-16,0-2 0 0,0-5 0 0,-3-1 0 15,2-1 0-15,-1-2 0 0,-1-2 0 0,-1 0 0 16,2-1 0-16,-1-1 0 0,-1 0 0 0,0-3 0 0,0 0 0 15,0 0 0-15,0 0 0 0,-6-10 0 0,0 1 0 16,4 0 0-16,-6 0-20 0,-2-5-161 16,1 4-14-16,0-3 2 0,-5-1-4 0,5 5 1 0,-4-3 2 15,3 4 4-15,2-2 25 0,-1 2 9 0,-2 0 12 16,-2 0 11-16,3 1 19 0,0 1 10 0,0 1 14 16,1-1 16-16,1 1 23 0,0 2 37 0,2-1 28 15,1 2 15-15,1-2 24 0,-2 2 16 0,3-1 14 16,3 3 11-16,-6-5 6 0,3 4 5 0,3 1 1 15,0 0 7-15,-5-3 1 0,5 3 3 0,0 0 6 16,0 0-11-16,0 0-2 0,-4-1 5 0,4 1-8 16,0 0-12-16,0 0-14 0,0 0-5 0,0 0-5 15,0 0 2-15,0 0 4 0,4 12-10 0,0-6 1 16,-3 3 1-16,6 1-10 0,0-1 5 0,2 4-17 16,0-2-47-16,1 2 0 0,2 2 0 0,-1-3 0 15,-1 3 0-15,3-4 0 0,0 4 0 0,-3-2 0 16,0-2 0-16,-1-3 0 0,2 2 0 0,1 1 0 15,0-4 0-15,-3-1 0 0,-3 1 0 0,3-1 0 16,-2-3 0-16,0 3 0 0,2-3 0 0,-5-1 0 16,6-1 0-16,2-1 0 0,-2-1 0 0,0-3 0 15,2-3 0-15,-3-1 0 0,8-5 0 0,-2-1 0 16,2-8 0-16,0 0 0 0,1 2 0 0,0-4 0 16,0 1 0-16,-5 1 0 0,2 1 0 0,-6 6 0 15,1 1 0-15,-4 3 0 0,1 2 0 0,-1-1 0 16,-1 1 0-16,2 1 0 0,-4 4 0 0,1-2 0 15,-1 0 0-15,0 2 0 0,-2 1 0 0,0 1 0 16,0-1 0-16,-1 3 0 0,0 0 0 0,4-7 0 16,-4 7 0-16,2-2 0 0,-2 2 0 0,0 0 0 0,0 0 0 15,0 0 0-15,0 0 0 0,0 0 0 16,0 0 0-16,2-2-107 0,-2 2-383 0,0 0-96 16,0 0-582-16,0 0-1266 0,-5 12 560 0</inkml:trace>
  <inkml:trace contextRef="#ctx0" brushRef="#br0" timeOffset="55483.8">9821 6778 55 0,'0'0'81'0,"-1"-7"-11"16,1 4-10-16,0 3-6 0,1-4-6 0,-1 4-4 0,0-5-7 15,0 5-11-15,1-3-12 0,-1 3-11 16,0 0-31-16,0-4-50 0,0 4-84 0,0 0 38 16</inkml:trace>
  <inkml:trace contextRef="#ctx0" brushRef="#br0" timeOffset="57833.44">9987 6877 2 0,'-2'-3'113'0,"2"3"-9"0,-3-2-5 0,3 2-18 15,0 0-7-15,0 0-25 0,8 10-22 0,2-6-26 16,0 6-42-16,7 2-45 0,5 1-91 0,3 6 41 0</inkml:trace>
  <inkml:trace contextRef="#ctx0" brushRef="#br0" timeOffset="62233.78">11652 8802 128 0,'0'0'207'0,"9"-1"-24"0,-9 1-41 0,8-1-38 15,-8 1-55-15,6-3-61 0,-2 3-122 0,-4 0-145 16,9-1 65-16</inkml:trace>
  <inkml:trace contextRef="#ctx0" brushRef="#br0" timeOffset="67366.34">8301 10932 232 0,'-20'0'342'0,"5"2"-4"0,-2-1-3 0,-1-1 1 0,4 1-1 16,1-1 10-16,3 3-6 0,-3-2 1 16,3 0-5-16,-1 1-23 0,4 0-9 0,-2-2-8 15,4 1-20-15,-3 3-13 0,7-3-16 0,1-1-13 16,-6 3-9-16,4 1-7 0,2-1-13 0,0-3-9 15,7 8-12-15,3-5-11 0,4 0-10 0,4-2-13 16,14-1-10-16,4-4-7 0,-1 0-13 0,17-5-13 16,3 0-18-16,2-1 0 0,2-2-9 0,1 0-12 15,0-3-9-15,-5 4-9 0,0-3-4 0,-4 3-2 0,-16 6-7 16,-1-2-9-16,-3 0 5 0,-12 3-8 0,-1 1 0 16,-8 2 5-16,-1 0-4 0,-2 0 3 15,-7 1-9-15,0 0 3 0,0 0-8 0,0 0-3 16,-30 13 6-16,2-6-2 0,-3 4 1 0,-2 1-6 0,-3 0 2 15,-1-3-5-15,-11 9 2 0,12-4-4 0,-13 3-3 16,10-6 4-16,2 3 2 0,-11 1 0 16,10-4-3-16,1 1 15 0,5 1 2 0,0-1-6 0,1-1-16 15,5-1 0-15,6-3 0 0,4-1 0 0,4-1 0 16,-2-3 0-16,8 0 0 0,-2 0 0 0,3 1 0 16,1-2 0-16,4-1 0 0,0 0 0 0,0 0 0 15,0 0 0-15,0 0 0 0,0 0 0 0,27-6 0 16,-5-1 0-16,6 0 0 0,1-2 0 0,4 0 0 15,5 2 0-15,14-5 0 0,-2-2 0 0,-2 3 0 16,5-1 0-16,-6-2 0 0,7 6 0 0,-17 1 0 16,13-2 0-16,-12 4 0 0,-4-2 0 0,1 1 0 15,1 2 0-15,-9-1 0 0,-7 2 0 0,-6 1 0 16,-1 1 0-16,-3-1 0 0,0 1 0 0,-3 1 0 16,-1 1 0-16,-6-1 0 0,7 0 0 0,-7 0 0 15,7 3 0-15,-7-3 0 0,0 0 0 0,0 4 0 16,0-4 0-16,0 0 0 0,-4 6 0 0,4-6 0 15,4 5 0-15,-3-2 0 0,4 0 0 0,1 3-465 0,4-2-253 16,4-3-450-16,5 0-1266 0,8-4 560 0</inkml:trace>
  <inkml:trace contextRef="#ctx0" brushRef="#br0" timeOffset="68366.34">12267 9667 371 0,'3'-5'450'15,"-1"2"15"-15,1 0-24 0,-1-1-28 0,-2 4-25 16,4-2-16-16,-4 2-6 0,0 0-3 0,10 7-5 16,-6-3-15-16,0 6-11 0,2 1-13 0,-1 4-22 15,3 1-18-15,-4 1-22 0,1 1-20 0,0-1-11 16,4 1-15-16,-5-1-21 0,1 0-3 0,3 2-3 0,-3-4 0 15,5-2 5-15,-3-2 7 0,-1-3 5 16,8-2 9-16,-4-4-48 0,3 0-162 0,6-3 0 16,3-5 0-16,8-5 0 0,1-2 0 0,1-3 0 15,13-6 0-15,-2-3 0 0,0-5 0 0,0-2 0 0,-1 1 0 16,4 2 0-16,-5-2 0 0,0 1 0 0,-10 8 0 16,-1 3 0-16,2 0 0 0,-5 1 0 15,-1 2 0-15,-5 2 0 0,-5 6 0 0,-6 0 0 0,-1 2 0 16,0 2 0-16,-4-2 0 0,0 4 0 0,-5 2 0 15,0 0 0-15,0 0 0 0,-3 12 0 0,-8 2 0 16,-2 1-552-16,-14 8-722 0,-2 0-1379 0,1 1 611 16</inkml:trace>
  <inkml:trace contextRef="#ctx0" brushRef="#br0" timeOffset="69383.07">4598 11546 16 0,'-4'-3'431'16,"3"-2"0"-16,1 5-8 0,-2-6-21 0,2 6-5 15,3-6-9-15,1 2-4 0,1 2-13 0,1 0-14 16,1 0-13-16,-1 2-9 0,-6 0-6 0,14 1-9 16,-5 4-10-16,0 2-16 0,0 0-6 0,1 4-24 15,0 3-14-15,-1 3-14 0,4 4-18 0,-4-2-9 16,-1 4-7-16,-2-5-7 0,-1-1-12 0,-1 1-6 16,1-2 3-16,-1-5-2 0,1-1-99 0,-1 1-79 15,2-2 0-15,2-2 0 0,-3 0 0 0,2-5 0 0,4-1 0 16,-2-3 0-16,6-3 0 0,11-7 0 15,-1-5 0-15,2-2 0 0,0-2 0 0,5-2 0 16,8-13 0-16,-2-1 0 0,0 1 0 0,-1-4 0 16,3 4 0-16,-3 0 0 0,3 1 0 0,-11 11 0 0,8-10 0 15,-9 13 0-15,-6 0 0 0,2 5 0 0,-6 2 0 16,-4 2 0-16,-1 4 0 0,-4 2 0 16,-4 0 0-16,2 1 0 0,-2 1 0 0,-4-1 0 15,5 3 0-15,-2 1 0 0,-1-1 0 0,-3 2 0 0,0 0 0 16,0 0 0-16,0 0 0 0,0 0 0 0,2 8 0 15,-2-4 0-15,1 0 0 0,-1 1 0 0,0 2 0 16,0 0 0-16,0-2 0 0,0 5 0 0,0-3 0 16,2 1 0-16,-4 3 0 0,0-1-566 0,-2 3-706 15,3 0-1376-15,-2-2 610 0</inkml:trace>
  <inkml:trace contextRef="#ctx0" brushRef="#br0" timeOffset="87299.77">1670 10677 310 0,'0'-7'342'0,"2"2"-5"0,1-1-23 0,3 0 10 16,2-1-9-16,-2 0-10 0,1 1-5 0,-1-1-7 16,3 4-18-16,-4 1-13 0,2-1-18 0,-1 1-14 15,3 2-13-15,0 0-17 0,0 3-7 0,-1 3-11 16,2-2-11-16,-1 7-4 0,1 2-11 0,-1-2-8 16,0 3-9-16,2 9-11 0,2 0-4 0,-4-6-8 15,3-1-9-15,-1 0-7 0,-1 0-6 0,3-2-1 16,0 1 0-16,0-5-6 0,2 1 6 0,-1-3-6 15,0-1 6-15,-1-1-5 0,6-4-8 0,-5 0 3 16,5-3-10-16,0 0 0 0,-2-1-7 0,2-2-1 16,-2 1 3-16,2-5-2 0,-2 1-13 0,-1-2-8 15,2 0-1-15,0-1-4 0,2 2-9 0,-3 0-2 16,2 0-4-16,-3 0 3 0,3 2-12 16,-1 0 0-16,-2 4-1 0,3 0-2 0,1 1 2 0,0 1-5 15,2 3 4-15,-2-2-13 0,2 2 7 0,0 2 0 16,6 2 1-16,-1-1-3 0,-7 1 1 0,2 0 5 15,3 1-7-15,-3-2 5 0,4 2 1 0,-6-3 8 16,2 0-11-16,5 2-5 0,-9-2 3 0,3 1-2 16,6 0-1-16,-4-2 7 0,3-1 0 0,1-1-4 15,3 0 0-15,0-5 2 0,0 0-1 0,2 0 9 16,-1-2-7-16,1-4 3 0,0-2 0 0,1 2-2 16,-2-4 6-16,1 1 8 0,-2-4 6 0,0 1-13 15,-2 0 11-15,0 1-1 0,-3 1-2 0,-5 1-4 16,-2 5-4-16,1-3-3 0,-3 5-7 15,2 1 9-15,-5 3-5 0,2 0-3 0,-2 2-5 0,5 1 3 16,0 3-6-16,-1 0 0 0,-1 3 0 0,2 2 0 16,0 1 0-16,-1-1 0 0,2 0 0 0,-1 1 0 15,2-3 0-15,0-2 0 0,1 1 0 0,1-1 0 16,-2-1 0-16,1-2 0 0,2 2 0 16,-2-4 0-16,7-2 0 0,-8 1 0 0,3-2 0 0,3-4 0 15,-4 1 0-15,5-3 0 0,-1-3 0 0,2-3 0 16,-1 5 0-16,-2-6 0 0,1 3 0 0,0 3 0 15,-8 1 0-15,4 1 0 0,-3 2 0 0,-2 0 0 16,2 1 0-16,-5 3 0 0,0-1 0 0,4 3 0 16,0 2 0-16,-3 3 0 0,3 0 0 0,-1 3 0 15,-2 0 0-15,4 4 0 0,-3-6 0 0,0 5 0 16,0-1 0-16,-1-3 0 0,2 2 0 0,-2-1 0 16,-1 1 0-16,2-1 0 0,0-3 0 0,-1 0 0 15,-2-2 0-15,6-1 0 0,-2-1 0 0,-1-2 0 16,6 0 0-16,-5-2 0 0,3-2 0 0,7-3 0 15,-8 1 0-15,9-3 0 0,0 1 0 0,-2-3 0 16,-2-1 0-16,3-1 0 0,-3-3 0 0,-3 9 0 16,4-6 0-16,0 2 0 0,-9 3 0 0,2 0 0 15,-4 0 0-15,1 0 0 0,-3 3 0 0,-2-1 0 16,0 2 0-16,1-1 0 0,-6 2-198 0,0-1-120 16,-5 4-126-16,0 0-156 0,0 0-506 0,10-5-1197 15,-10 5 530-15</inkml:trace>
  <inkml:trace contextRef="#ctx0" brushRef="#br0" timeOffset="95032.5">6406 15831 32 0,'0'0'65'0,"0"0"-3"15,9-1-8-15,-9 1-10 0,10-2-11 0,-6 2-17 0,-4 0-12 16,10-1-21-16,-4 0-33 0,-6 1-52 0,0 0 24 16</inkml:trace>
  <inkml:trace contextRef="#ctx0" brushRef="#br0" timeOffset="96084.67">12680 14770 2590 0,'-4'-8'163'16,"3"1"5"-16,-4-1-14 0,5 0 11 0,0 1 16 15,1 0-14-15,0-2-17 0,3 4-14 0,1-1-7 16,0 2-3-16,2-1-4 0,-1 4 3 0,4 2-4 15,0 3-7-15,2 0-7 0,3 3-5 0,-2 3-3 16,1 3-6-16,0 2-4 0,-1 2 23 0,-2-1-9 16,-3 3-7-16,1 5-1 0,0-2-5 0,-4-3 0 15,-1-2-2-15,0-1 5 0,-2-3 8 0,2-3 2 16,0 1 14-16,-1-3 20 0,-1-2 21 0,2-1 18 16,1-3 9-16,2-1-2 0,4-4 5 0,3-6-2 15,5-1-3-15,8-10-6 0,0 0-7 0,11-12-10 16,2 0-61-16,0 1-99 0,4-3 0 0,-3-3 0 15,0-4 0-15,5 3 0 0,-6-1 0 0,-3 3 0 16,7 0 0-16,-3 6 0 0,-1-1 0 0,-9 11 0 16,-3 1 0-16,1 2 0 0,-5 0 0 0,2 1 0 15,-8 8 0-15,0-2 0 0,-2 2 0 0,-5 3 0 16,-2 1 0-16,-3 1 0 0,1-1 0 0,-1 3 0 16,-2-1 0-16,-1 1 0 0,-3 1 0 0,0 0 0 0,11 1 0 15,-11-1 0-15,3 6 0 0,-3-3-70 16,0 2-350-16,-2 6-101 0,1-2-120 0,-3 1-450 15,-6 8-1179-15,-3 1 521 0</inkml:trace>
  <inkml:trace contextRef="#ctx0" brushRef="#br0" timeOffset="97316.14">3789 16968 90 0,'0'0'112'0,"-7"-2"-11"16,7 2 7-16,-4-7 28 0,3 4-7 0,1 3 15 16,-6-6 12-16,5 4 16 0,-2-3 11 15,1 2 14-15,2 3 14 0,-2-7 9 0,1 4 5 0,1 3-2 16,-1-5-2-16,1 5-14 0,0-5-20 0,0 5-8 15,0 0-2-15,0 0 4 0,6 10-5 0,2-3-11 16,-2 3-8-16,1-1-11 0,0 1-5 16,7 5-17-16,-1 0-6 0,1 1-8 0,0-5-11 0,-1 3-1 15,1-3-13-15,3 0-5 0,0-3 5 16,-2 0-7-16,-4-2 8 0,8 1 7 0,-1-2 7 0,0-4 3 16,-1-1 1-16,3-2 4 0,-2-2-1 0,1-3 3 15,3 0-2-15,0-6-4 0,2 0 0 0,3-3-2 16,-3 2-10-16,-1-3-8 0,0-1-9 15,-1 1-5-15,-1 0-2 0,2 1-12 0,-6 5-2 16,2 0-10-16,-2 4-1 0,-1-1-5 0,-3 3-8 16,1 2 1-16,-5-1-7 0,3 3-4 0,0 2-2 15,0 2-1-15,1 0 3 0,-2 7 0 0,2-4-4 0,-3 2 3 16,4 1 4-16,0 1-2 0,-1-2 0 16,0 2 4-16,-3-3-3 0,3 1 2 0,-4-2 9 15,5-2 5-15,-2 0 5 0,0 0 0 0,1-2 6 16,1 0 2-16,0 0 15 0,-2-4-5 0,6 2-6 15,-6-1 8-15,2 1-5 0,3-1 1 0,-2-1-5 16,2-1-4-16,0 2-7 0,-2 0-43 0,4 1 0 16,1 1 0-16,-1-1 0 0,0 3 0 0,1-3 0 0,-2 2 0 15,1-1 0-15,-1 0 0 0,1 5 0 16,-1-5 0-16,0 0 0 0,-4 0 0 0,3 2 0 16,0-3 0-16,0 2 0 0,-2 1 0 0,2-2 0 15,-3-1 0-15,0 0 0 0,4-1 0 0,-5 1 0 16,-2-1 0-16,2 0 0 0,-1 1 0 0,-1-1 0 0,1-2 0 15,-2 2 0-15,0 0 0 0,2 1 0 16,-1-2 0-16,-2 1 0 0,1-1 0 0,-3 1 0 16,4 1 0-16,-3 0 0 0,0 0 0 0,-2 0 0 15,3 0 0-15,-3 0 0 0,-6 0 0 0,16 1 0 16,-9-1 0-16,-7 0 0 0,14 0 0 0,-6 2 0 16,-2-1 0-16,6-1-336 0,-12 0-217 0,15 2-132 15,-2-3-419-15,-1 2-1194 0,1-1 529 0</inkml:trace>
  <inkml:trace contextRef="#ctx0" brushRef="#br0" timeOffset="98049.34">8990 16986 237 0,'0'0'404'0,"-6"2"-7"0,6-2-15 0,-5 0-1 15,5 0-2-15,-5 5-3 0,5-5-4 0,0 0-7 16,0 0-10-16,0 0-14 0,0 0-23 0,0 0-14 15,0 0-22-15,0 0-20 0,7-13-22 0,1 11-25 0,2-3-17 16,4 0-18-16,3 0-16 0,15-3-18 16,-4 1-16-16,4-5-11 0,9 1-13 0,-6 4-11 15,5-2-8-15,10-3-9 0,-13 4-7 0,1 2-7 16,1-3-4-16,-5 4-8 0,-2-2-6 0,-1-1-6 16,-8 5-7-16,-4 0 0 0,-1-1-3 0,-5 2-3 15,-3 0-4-15,3 0 2 0,-7 1 10 0,-1 1 0 16,0-1 4-16,-5 1-5 0,6-1 14 0,-6 1 7 15,0 0-3-15,0 0-5 0,0 0 1 0,0 0 3 16,0 0-21-16,0 0-4 0,0 0 0 0,0 0-4 16,-2 6 0-16,2-6-4 0,0 0 4 0,0 0-4 15,0 0-5-15,0 0-2 0,0 0-1 0,2 4 2 16,-2-4-4-16,0 0-1 0,0 0 1 0,0 0 7 16,0 0-6-16,5 2-3 0,-5-2 1 0,0 0-2 15,0 0 3-15,0 0-5 0,0 0 4 0,0 0 0 16,0 0-3-16,8-1-1 0,-8 1 0 0,0 0-3 15,0 0 0-15,0 0 0 0,0 0 0 0,8 0 0 16,-8 0-9-16,5-2-13 0,-3-2-11 0,-2 4-12 16,5-3-5-16,-5 3-11 0,2-2-10 0,-2 2-16 15,0 0-20-15,0 0-22 0,7-1-37 0,-7 1-41 16,0 0-51-16,0 0-70 0,0 0-44 0,0 0-53 16,-21 7-59-16,12-2-406 0,-3 1-964 0,0 0 427 15</inkml:trace>
  <inkml:trace contextRef="#ctx0" brushRef="#br0" timeOffset="98415.97">9284 17045 335 0,'-23'10'371'0,"4"-3"20"15,-1-2 10-15,4 2-5 0,5-4-2 0,-2 0 2 0,4 2-2 16,3-3-6-16,2-2-17 0,4 0-19 0,-5 1-11 16,5-1-23-16,0 0-17 0,19-7-16 0,1 1-22 15,8-5-21-15,4-1-26 0,17-3-22 0,1-1-14 16,-2 3-20-16,7-4-15 0,0 0-13 15,1 1-29-15,-4 1 5 0,-3-1-8 0,-10 8-14 16,-3-4-7-16,2 5-7 0,-8-3-21 0,0 3 11 0,-9 1-9 16,-2 0 1-16,-7 4 9 0,1-1 15 0,0 1 17 15,-7 2 7-15,2-1 12 0,-3 0-109 0,-1-1-5 16,1 1 0-16,-5 1 0 0,0 0 0 0,0 0 0 16,9-1 0-16,-9 1 0 0,0 0 0 15,6 0 0-15,-6 0 0 0,0 0 0 0,7-2 0 16,-7 2 0-16,0 0 0 0,0 0 0 0,0 0 0 0,0 0 0 15,0 0 0-15,0 0 0 0,0 0 0 0,0 0 0 16,0 0 0-16,6-2 0 0,-6 2 0 0,0 0 0 16,0 0 0-16,0 0 0 0,0 0-26 15,0 0-216-15,8-2-51 0,-8 2-58 0,0 0-79 16,0 0-68-16,0 0-82 0,0 0-383 0,0 0-1041 16,0 0 461-16</inkml:trace>
  <inkml:trace contextRef="#ctx0" brushRef="#br0" timeOffset="102015.96">24491 7626 118 0,'-5'-1'293'0,"-3"-1"-3"16,-1 1-3-16,1 1-9 0,1-1-7 0,-1 2 4 16,1-2-5-16,7 1-5 0,-12 1 5 15,5 0 3-15,0 1 1 0,7-2-1 0,-10-2-5 0,10 2-7 16,-8-1-7-16,8 1-11 0,-6 0-10 0,6 0-7 15,-4 3-9-15,4-3-9 0,-3 4-11 0,3-4-3 16,0 0-3-16,11 5 7 0,-2-1-4 0,3-2-8 16,8 1-6-16,9-1-3 0,3 2-5 0,5-3-14 15,3 0-14-15,12 0-10 0,-12-2-12 0,17 3-7 16,-3-2-14-16,1 0-19 0,-1 0-2 0,-1-1-4 16,-12 1-11-16,10 0-16 0,-14 0-20 0,-1 0-29 15,1-1 0-15,-5 1 0 0,-1-1 0 0,-10-2 0 16,0 3 0-16,-4 0 0 0,-5 0 0 0,-1 0 0 15,-4-1 0-15,-2 1 0 0,-5 0 0 0,9 0 0 16,-9 0 0-16,0 0-101 0,0 0-55 0,0 0-31 16,-23-5-30-16,9 4-30 0,-4 1-47 0,-10 0-31 15,-2 1-22-15,-5 4-16 0,-5-2-14 0,0 1-11 16,-12 0 6-16,-1 2 9 0,-4-1 38 0,5-2 28 16,0 2 24-16,12 1 42 0,-10 2 41 0,12-5 33 15,-2 4 42-15,4-1 40 0,1-4 46 0,-1 2 31 16,4 2 33-16,0-1 26 0,3 0 22 0,0-2 21 15,10 2 33-15,-1 1 9 0,7-5 33 0,0 2 0 16,2 0 31-16,3 0 8 0,2-2 4 0,-1 2 4 0,5-2 9 16,2-1 1-16,0 0 1 0,0 0 11 15,0 0-14-15,0 0-9 0,24 1-8 0,-6-2-16 16,9-4-6-16,2 2-17 0,3-1-14 0,5-1-9 16,0 0-12-16,16-2-11 0,0 1-21 0,-12 1-4 0,10-2-9 15,-2 1-19-15,-12 2 3 0,0-1-5 0,-4 0-10 16,0 3-14-16,-2-1-15 0,-9-1-18 0,-4 1-21 15,-4 1-21-15,-3 0-38 0,-3 3-48 16,-1-2-56-16,-7 1-63 0,5-2-56 0,-5 2-49 0,0 0-40 16,-17 5-50-16,-1-1-42 0,-10 4-369 0,-4-3-911 15,0 7 403-15</inkml:trace>
  <inkml:trace contextRef="#ctx0" brushRef="#br0" timeOffset="103166.19">21537 8692 35 0,'0'0'436'0,"1"-7"-7"16,-1 7-9-16,0-4-17 0,0 4-18 0,1-4-16 15,-1 4-27-15,1-3-26 0,-1 3-24 0,0 0-17 16,0 0-7-16,0 0-10 0,0 0-15 0,9 11-12 16,-5-6-13-16,1 2-12 0,-1 0-12 0,2 2-9 15,2 1-9-15,0-1 0 0,1 2-18 0,0-3-1 16,3 4-1-16,-1-4-5 0,3 2-6 0,2-3-4 16,1 0 5-16,-2-5-11 0,6 2 4 0,0-1-4 15,0-3-5-15,7 0-5 0,0-2 1 0,0 0-7 16,2-3-5-16,0-4-7 0,1 2-1 0,2-4-62 15,2 2-44-15,-1-3 0 0,-2 1 0 0,1 0 0 16,2 0 0-16,-4 3 0 0,-3-1 0 0,1 1 0 16,-9 4 0-16,0 0 0 0,-2 0 0 0,2 2 0 15,-5 2 0-15,2 0 0 0,-4 0 0 0,1 1 0 16,2 1 0-16,-2 1 0 0,4-1 0 0,-4 0 0 16,3 2 0-16,5 0 0 0,-3 0 0 0,0-2 0 15,0 0 0-15,3 0 0 0,-3-4 0 0,2 2 0 16,0 0 0-16,-1-4 0 0,0 0 0 0,0 0 0 15,6-3 0-15,-7 1 0 0,0-2 0 0,-6 1 0 16,0 0 0-16,2 0 0 0,-3 2 0 0,-2-1 0 0,-1 1 0 16,-3 1 0-16,-1-1 0 0,-1 3 0 15,2-2 0-15,-3 2 0 0,-3 2 0 0,7-1 0 16,-7 1 0-16,0 0-706 0,-11 11-542 0,4-3-1351 16,-1 1 597-16</inkml:trace>
  <inkml:trace contextRef="#ctx0" brushRef="#br0" timeOffset="105832.61">16253 6734 25 0,'0'-5'229'0,"3"-6"-5"16,-2 4-4-16,-1-1-6 0,1 0 1 0,-1 1-8 15,0 0-2-15,0-2-1 0,0 2 1 0,3 2-2 16,-3-3 0-16,0 1-1 0,0 1-2 0,0-1 6 15,1 0-2-15,-1 0-9 0,0 0 1 0,0-1-6 16,-1 3-7-16,-2-2-8 0,-2-2-17 0,1 4-9 16,-1-2-12-16,0 0-14 0,-4-1-10 0,0 3-11 15,-1 1-11-15,-2 2-10 0,2 0-7 0,-4 2-10 16,-3 2-2-16,4 3-4 0,-4 2-3 0,2 1 4 16,-1 2-3-16,2 4 4 0,0 1-6 0,0 8 0 15,1 0 0-15,4-2-2 0,-1 7-4 0,5-9 0 0,1 7-2 16,0-1-3-16,3 3 4 0,2-3-4 15,2 3 0-15,-1 1-10 0,6-3 4 0,1 1 0 16,-1 1-5-16,2 0-1 0,4-1-2 0,-1 0-3 0,3 3-3 16,-2-5-4-16,4 3-1 0,-2 2-2 15,0-3-1-15,0-1 2 0,1 0-2 0,-2-1 0 16,2 2-5-16,-5-5 0 0,2 3-4 0,-9-6 2 16,4 2 0-16,-5-1 8 0,-3 6-6 0,2-5 7 0,-6 3 8 15,-2 1 6-15,-1-7 4 0,-2 9 9 0,-5-3 6 16,0 0 4-16,0 2 1 0,0-5 3 15,-4 1 8-15,6-4-12 0,0 0-7 0,1-4-6 16,0 0-1-16,1 0-4 0,4-3-5 0,-2-2-5 0,5 0-5 16,1 1 7-16,1-2-5 0,1-2 3 0,1 2-4 15,6 2-2-15,0-5-5 0,2 4 5 0,5-1-7 16,3 2-4-16,1-1 4 0,-1 3-2 0,1-4-1 16,-1 5-5-16,7 2-1 0,-1 0 8 0,-2 3-6 15,-1 1 3-15,0 2-3 0,-1 0-1 0,-4 2-4 16,-4 0-4-16,-1 5 5 0,1-2 10 0,-3 3-11 15,-5-2 3-15,0 2-1 0,-4 2 0 0,0 0-1 16,-4 2 9-16,-4 0 2 0,-2 14 6 0,5-14 3 16,-4 0 2-16,-4 12 12 0,1-8 5 0,1 6-6 15,-4 0 1-15,6-8 14 0,1 0-5 0,-2 0 12 16,0 9 8-16,2-10-6 0,3-3 1 0,-2-1 2 16,0 0-29-16,6-4-33 0,0 1 0 0,-2-6 0 15,3-2 0-15,7 1 0 0,0-2 0 0,1-1 0 16,1-2 0-16,2 0 0 0,5-3 0 0,-1 2 0 15,3-3 0-15,0 0 0 0,0-4 0 0,2-1 0 16,-2-1 0-16,0 0 0 0,0-3 0 0,-6 0 0 16,1-2 0-16,-1 3 0 0,-2-2 0 0,-2 0 0 15,-1 1 0-15,-2-4 0 0,-5 2 0 0,11-1 0 16,-11 1 0-16,4-3 0 0,-4 3 0 0,0-3 0 16,0 3 0-16,0 0 0 0,-7-7 0 0,2 3 0 15,5 4 0-15,-13-2 0 0,7 0 0 0,-1 0 0 0,-4 2-139 16,3-2-316-16,-2-1-146 0,1 0-565 15,-2 1-1264-15,2-4 560 0</inkml:trace>
  <inkml:trace contextRef="#ctx0" brushRef="#br0" timeOffset="113332.59">23442 10916 3777 0,'-8'-10'62'0,"2"2"23"0,-4-1 42 0,-2-5 81 16,3 3 45-16,-1 0-13 0,-3-2-33 0,2 1-22 15,1 4-16-15,-1-1 13 0,3 3-2 0,2 2 1 16,-1-4-6-16,1 4-8 0,3 0-5 0,0 2-21 15,0-1-8-15,3 3-8 0,0 0-3 0,0 0-15 16,0 0 6-16,-1 14 1 0,4-4-6 0,-1 1 5 16,2 1-23-16,1 0-2 0,-1 5-7 0,4-2 1 15,-2-1-3-15,1-2 11 0,0-1 7 0,3 0 5 0,-1 0-56 16,0-2-46-16,0-5 0 0,5 2 0 16,4-5 0-16,4-6 0 0,5-4 0 0,3-4 0 15,1-4 0-15,4 0 0 0,13-16 0 0,-3 2 0 16,2-3 0-16,4-3 0 0,0 0 0 0,4 2 0 0,18-21 0 15,-24 20 0-15,2-3 0 0,-1 0 0 16,1 5 0-16,-4 2 0 0,0 1 0 0,-15 10 0 16,3 2 0-16,-4-2 0 0,-3 4 0 0,-2 2 0 0,-2 0 0 15,-7 8 0-15,-1 0 0 0,-5 1 0 0,-2 1 0 16,-1 2 0-16,-2 2 0 0,-1-1 0 0,-5 2 0 16,8 0 0-16,-8 0 0 0,0 0 0 0,4 7 0 15,-8-2 0-15,-4 3 0 0,-1 0 0 0,-2-1-746 16,-2 4-496-16,-1 2-1344 0,-4-1 596 0</inkml:trace>
  <inkml:trace contextRef="#ctx0" brushRef="#br0" timeOffset="117667.07">22260 14895 109 0,'2'-1'214'0,"-2"1"-12"0,4-1-10 0,-4 1-14 16,5-5-9-16,-1 3-9 0,0-1-10 0,-4 3-8 15,6-4-3-15,-2 1-7 0,-4 3-5 0,1-3-3 16,3 1-17-16,-4 2-3 0,4-2-4 0,-4 2-3 15,0 0-6-15,5-3-6 0,-2 1-5 0,-3 2-8 16,0 0-2-16,0 0 2 0,0 0-9 0,0 0 1 16,0 0-4-16,0 0 1 0,0 0 1 0,0 0-8 15,0 0 1-15,0 0-5 0,5-2 3 0,-5 2-9 16,0 0 3-16,0 0-3 0,0 0-10 0,0 0-2 16,0 0 7-16,0 0-13 0,0 0-2 0,0 0-1 15,0 0-1-15,0 0-5 0,0 0 0 0,0 0-1 16,0 0-2-16,0 0 0 0,0 0 1 0,6-1-7 15,-6 1 0-15,0 0-2 0,0 0 3 0,0 0-2 16,0 0 0-16,0 0 0 0,0 0 1 0,0 0-4 16,0 0-7-16,0 0-17 0,0 0-15 0,4-4-23 15,-4 4-32-15,0 0-42 0,0 0-45 0,9 5-49 16,-4-4-56-16,-1 0-203 0,9 3-525 0,-2-3 233 16</inkml:trace>
  <inkml:trace contextRef="#ctx0" brushRef="#br0" timeOffset="118283.21">28978 14314 61 0,'0'0'155'0,"0"0"-11"16,0 0-12-16,0 0-5 0,0 0-5 0,0 0-5 16,0 0-7-16,0 0-7 0,11-8-12 0,-11 8-15 15,2-2 2-15,-2 2-20 0,0 0-26 0,0 0-38 16,0 0-50-16,0 0-168 0,0 0-243 0,0 0 107 0</inkml:trace>
  <inkml:trace contextRef="#ctx0" brushRef="#br0" timeOffset="120115.89">20844 16350 185 0,'-7'-2'394'0,"5"-1"-24"0,-3 0-24 15,5 3-23-15,-4-5-22 0,0 5-31 0,4 0-13 16,0 0-9-16,0 0-18 0,0 0-6 0,0 0-8 15,0 0-8-15,24 7-14 0,-17 0 13 0,0 1-18 16,2 1-12-16,-1 0-3 0,5 5-10 0,-1 0-9 16,0 0-6-16,0-2-9 0,0 1-13 0,-3-1-4 15,0-2-10-15,7 0-11 0,-7-2-4 0,3 1-7 16,-2-3-1-16,2-3-5 0,3 2-6 0,2-1 1 16,-2-2 1-16,3-4-4 0,8-3-3 0,-7-1-6 15,1-2 2-15,7-7-7 0,-2-3-7 0,0 0-4 16,-1 2-2-16,2-6-1 0,-3 0-6 0,1-1-3 15,-1 2-7-15,0-1 0 0,-4 2-2 0,3-2-5 16,-5 4 1-16,-5 5-6 0,-1 5-3 0,0 0-1 16,-2 1-8-16,3 1 9 0,-2 2-1 0,0 3 7 15,2 4 1-15,0 3 3 0,0 0-4 0,6 4 4 16,-2 1-3-16,6 7-3 0,-3 1 2 0,-1 0-3 16,5 0-1-16,-1-1-3 0,0-4 0 0,-2 2 3 15,-1-7-6-15,0 1 12 0,-1-2-2 0,3-1-4 16,-1-2 4-16,-1-1 2 0,-1-2-3 0,0-2 10 15,4-1-16-15,-4-1 11 0,-4-3 1 0,4-1-4 16,0-1 8-16,1-3-4 0,4-3 0 0,-8 1-4 16,-1 0 4-16,0-3-2 0,-4 2-4 0,2-2 8 15,2 1 1-15,-4 2 1 0,-2 0-2 0,1 3-3 16,-3 2-3-16,2 0 5 0,-4 3 1 0,3 2-8 16,1 2 0-16,-8 0 2 0,17 2-7 0,-5 4-18 15,-1 0 0-15,0-1 0 0,3 5 0 0,0 0 0 16,2 0 0-16,-3-2 0 0,4 2 0 0,-4 1 0 15,2-4 0-15,2 1 0 0,-4-4 0 0,1-1 0 16,0 0 0-16,-1-1 0 0,1-2 0 0,0-2 0 16,-1-1 0-16,1-1 0 0,1-5 0 15,-2 4 0-15,2-5 0 0,-1 1 0 0,-5 0 0 16,4-4 0-16,-2 1 0 0,1 1 0 0,-1-3 0 0,1 3 0 16,-3 3 0-16,-1 1 0 0,-1 1 0 0,2 0 0 15,1 3 0-15,-1 1 0 0,-1 1 0 0,2 0 0 16,-1 2 0-16,1 3 0 0,1 2 0 0,0-2 0 15,-1 1 0-15,2 2 0 0,-1-2 0 16,0 3 0-16,0-3 0 0,-1 0 0 0,-1 2 0 16,2-2 0-16,-3 0 0 0,1-2 0 0,-1 0 0 15,-3 0 0-15,8 0 0 0,-5-2 0 0,-8-1 0 0,15-1 0 16,-2-1 0-16,-4 1 0 0,1-3 0 0,0-1 0 16,-1-1 0-16,1 2 0 0,0-3 0 0,1 0 0 15,5-2 0-15,-7 1 0 0,0 2 0 16,3-2 0-16,-1 0 0 0,-2 0 0 0,1 0 0 15,-2-1 0-15,0 1-130 0,-2-2-260 0,3 6-90 16,-1-3-93-16,1 0-530 0,0 1-1196 0,1 1 530 0</inkml:trace>
  <inkml:trace contextRef="#ctx0" brushRef="#br0" timeOffset="120283">23487 16045 199 0,'-8'4'577'16,"3"1"1"-16,1-1-11 0,-1 0-44 0,1-1-45 16,1-1-57-16,1 1-49 0,-1 0-53 0,3-3-61 15,-2 7-76-15,4-3-101 0,1-1-115 0,1 2-134 16,2-3-159-16,1 2-344 0,-1 3-728 0,3-2 323 16</inkml:trace>
  <inkml:trace contextRef="#ctx0" brushRef="#br0" timeOffset="122182.9">16566 13261 233 0,'4'-11'266'0,"0"1"-5"0,2 0-1 16,1 1-5-16,-2-1-12 0,0 2-13 0,1-2-8 0,0-1 5 15,-3 2-4-15,2-1-4 0,-1 2-3 0,-3-2-18 16,1 3-9-16,-1-2-9 0,-2 2-10 15,-2-4-11-15,-1 2-12 0,-3 3-10 0,-4-1-19 0,0 0-3 16,-6 0-9-16,1 1 1 0,-5 4-1 0,-7-3-6 16,5 2 1-16,4 3 4 0,-4 2 2 15,-8 2-10-15,3-2 3 0,5 0 4 0,-5 3 2 16,9 0 9-16,0-1-10 0,0-2-6 0,3 2-7 0,0 3-3 16,8-3-11-16,-1 1-7 0,0 1-4 0,0 2-5 15,7 2-5-15,-1 1-3 0,0 2-1 0,3 3-6 16,6-2-2-16,0 4 1 0,2 0-1 0,2 8-2 15,3 1 15-15,-2 1-10 0,2 3 1 0,2-1-2 16,-3 4 4-16,7 8 10 0,-8-6-10 0,5 7-1 16,-2 5 2-16,-3 0 4 0,3-1 8 0,-1 3-13 15,-3 6-1-15,3-1-4 0,1 1 3 0,4 26 3 16,-9-26-6-16,9 24 7 0,-5-24 6 0,-3 0-11 16,7 27-4-16,-3-27-1 0,0 0 2 0,6 22 3 15,-7-21 0-15,11 26-4 0,-8-30 6 0,-2 6-8 16,1-1 11-16,9 23 23 0,-6-26-13 0,0 3-44 15,5-1-19-15,-4 1 0 0,0 0 0 0,10 20 0 16,-10-23 0-16,4-1 0 0,-3 0 0 0,3-3 0 16,1 1 0-16,1 0 0 0,-7-2 0 0,5-1 0 15,-3-2 0-15,1 1 0 0,-1 0 0 0,0-4 0 16,-7-11 0-16,0 1 0 0,7 9 0 0,-6-11 0 16,2 4 0-16,0 7 0 0,-5-11 0 0,-1 0 0 15,0 0 0-15,-2 2 0 0,-2 0 0 0,-3-2 0 16,2 14 0-16,-4 1 0 0,-2-14 0 0,-2-1 0 15,1 4 0-15,-2-3 0 0,0-2 0 0,1 2 0 16,-1-6 0-16,-3 2 0 0,6 0 0 0,-2-11 0 16,2 0 0-16,0 1 0 0,1-2 0 0,-3-5 0 15,3-3 0-15,3 8 0 0,-3-7 0 0,2 1 0 16,-1-4 0-16,2-1 0 0,6 2 0 0,-4-4 0 16,0-1 0-16,7-3 0 0,0-2 0 0,1-2 0 15,6-5 0-15,-1 2 0 0,9-11 0 0,1 1 0 16,-1-2 0-16,4 1 0 0,-4-4 0 0,2 0 0 15,0 2 0-15,-5 1 0 0,5-4 0 0,-5 5 0 16,0-1 0-16,1 3 0 0,-10 3 0 0,2 1 0 16,-6 0 0-16,-1 4 0 0,-1 0 0 0,0 3 0 15,0-1 0-15,-6 2 0 0,-1 1 0 0,3 0 0 16,-5-2 0-16,0 2 0 0,0 3 0 0,0 0-107 16,-9-4-155-16,9 4-59 0,-10 1-89 0,2 2-82 15,-2-2-106-15,-4 0-403 0,-1 0-1083 0,-8 3 480 16</inkml:trace>
  <inkml:trace contextRef="#ctx0" brushRef="#br0" timeOffset="123499.23">14188 13758 138 0,'-14'-10'321'0,"0"0"-2"0,2 3-15 0,3-1-11 16,-1 0 5-16,4 1 0 0,-3 0-5 0,1 2-4 16,3-2-8-16,0 1-7 0,1 2-4 0,-1 0-10 0,1-2-17 15,3 4-18-15,-3 0-23 0,4 2-19 0,0 0-3 16,0 0-4-16,0 0-9 0,27 4-11 16,-6 3-3-16,9 1-7 0,7 2-7 0,15 3-6 15,2 1-9-15,10 2-5 0,26 3-8 0,3 0-12 0,0 2-6 16,3-6-8-16,-4-1-7 0,0 1-4 0,8-1-1 15,-6-2-12-15,5 4-10 0,-5-1 0 16,1-5 0-16,1 1-11 0,-30 1-6 0,24-1-4 16,-27-4 7-16,-2 0-11 0,-1-2-1 0,-7 4-3 0,-14-7-2 15,-2 0 4-15,0 1-7 0,-7-1 0 0,-9 0-2 16,-2 0-7-16,-7-1 3 0,0-1-1 0,-4 1 3 16,-3 0 4-16,-1-1-5 0,-4 0 4 0,0 0-8 15,0 0 0-15,0 0-1 0,0 0 8 0,0 0-3 16,0 0-2-16,0 0-8 0,-22-6 6 0,15 4-2 15,-2 0-1-15,1-3-1 0,-2 1 5 0,-2-3-10 16,3 1 12-16,-2-3-12 0,-5 0 3 0,2-3-3 16,0 3 5-16,-4-6 1 0,4 4-5 0,-9-5-2 15,5 6 2-15,-1-2 3 0,-2-3 10 0,-1 0 8 16,1 5 14-16,2 1 8 0,-8-3-2 0,9 4 19 16,-1 2 13-16,4-1 10 0,-4 3-2 0,0-2-5 15,2 0 5-15,2 3 6 0,1 0-1 0,2-3 6 16,1 4-92-16,3 2 0 0,0-1 0 0,3 0 0 15,0-1 0-15,5 2 0 0,-9-1 0 0,9 1 0 16,0 0 0-16,0 0 0 0,0 0 0 0,18 11 0 16,-8-7 0-16,8-2 0 0,1 3 0 0,3 1 0 15,6-1 0-15,3-2 0 0,-1-1 0 0,2 3 0 16,4 0 0-16,-4-2 0 0,1 2 0 0,-3-1 0 16,2 0 0-16,-6 1 0 0,5 1 0 0,-12 1 0 15,1-1 0-15,-4 1 0 0,0 3 0 0,-3-1 0 16,-2 3 0-16,-5 0 0 0,-2 0 0 0,-3 4 0 15,-1 2 0-15,-4 0 0 0,-2 1 0 0,-6 6 0 16,-4 2 0-16,2-2 0 0,-5 0 0 0,-3 1 0 0,1-3 0 16,1 2 0-16,-2 0 0 0,3-1 0 0,0-4 0 15,1-2 0-15,4-2 0 0,1-2 0 16,1-1 0-16,3-2 0 0,1-3 0 0,-1 1 0 16,4-3 0-16,0 0 0 0,1-1 0 0,0-2 0 0,0 0 0 15,0 0 0-15,3-1 0 0,-3 1 0 0,4-3 0 16,0 0 0-16,0 0 0 0,0 0 0 15,0 0 0-15,0 0 0 0,8-12 0 0,-7 7 0 0,7-3-202 16,-4 2-314-16,2-3-85 0,-2 5-545 16,6-3-1241-16,-1 0 549 0</inkml:trace>
  <inkml:trace contextRef="#ctx0" brushRef="#br0" timeOffset="123632.9">16132 14276 3356 0,'7'3'268'0,"-1"1"-59"0,-3 0-7 16,0-1 23-16,-3 1 48 0,4-1-7 0,-4 2-28 0,-3 0-29 15,2-1-22-15,0-1-23 0,-2 2-15 0,-1-1-62 16,3-1-83-16,-2 1-115 0,2-1-159 0,1-3-195 16,3 7-368-16,-3-7-900 0,0 0 399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1:11:22.353"/>
    </inkml:context>
    <inkml:brush xml:id="br0">
      <inkml:brushProperty name="width" value="0.05292" units="cm"/>
      <inkml:brushProperty name="height" value="0.05292" units="cm"/>
      <inkml:brushProperty name="color" value="#FF0000"/>
    </inkml:brush>
  </inkml:definitions>
  <inkml:trace contextRef="#ctx0" brushRef="#br0">21291 4873 397 0,'-1'-5'407'16,"-2"1"-23"-16,2-3-13 0,0 3-13 0,-2-1-6 15,3-1 0-15,-2 3-15 0,-1 1-21 0,3 2-18 16,-4-6-25-16,4 6-22 0,0 0-24 0,0 0-17 16,0 0-7-16,0 0-1 0,-6 11-4 0,6-4-1 15,-4 1-9-15,9 5-12 0,-5-2-11 0,1 4-7 16,3 2-7-16,1 0-8 0,-1-3-12 0,4 4 1 15,1-2-14-15,1-1 0 0,3 1-8 0,2-1 0 16,0-3 3-16,5 0-2 0,5-1-11 0,4-1 21 16,1-2-8-16,-1-3 4 0,3-1-14 0,0-3 6 15,0-3-7-15,1 1-2 0,-1-2-31 0,-1-2-69 16,-3 0 0-16,1-2 0 0,0-1 0 0,-9 2 0 16,6-3 0-16,-5 2 0 0,-4 2 0 0,0-2 0 15,-5 5 0-15,2-2 0 0,-1 2 0 0,0 2 0 16,0 0 0-16,-3 3 0 0,5 2 0 0,-1 5 0 15,0 1 0-15,-1 2 0 0,1 1 0 0,0 1 0 16,4 4 0-16,-2 1 0 0,1 1 0 0,1-2 0 16,-4-4 0-16,6 5 0 0,-4-9 0 0,3 2 0 15,-2-2 0-15,2-1 0 0,0-2 0 0,3-3 0 16,6 1 0-16,-1-2 0 0,0-5 0 0,2 1 0 0,-1-6 0 16,2-1 0-16,-5 0 0 0,5-1 0 0,-1-2 0 15,-1 2 0-15,-1-4 0 0,-1-1 0 16,-1 1 0-16,-6 6 0 0,-1-4 0 0,-2 3 0 0,-4 4 0 15,1-1 0-15,0 1 0 0,-2 3 0 0,1 3 0 16,-6 1 0-16,3-1 0 0,0 7 0 0,1 4 0 16,-1 0 0-16,-1 1 0 0,1 0 0 15,1 3 0-15,7 7 0 0,-2-6 0 0,2 1 0 0,-1 2 0 16,2-5 0-16,8-2 0 0,-2-2 0 0,-4-4 0 16,7 0 0-16,-1-4 0 0,2 0 0 0,-5-3 0 15,5 0 0-15,0-5 0 0,0-3 0 0,0 1 0 16,-1-2 0-16,3-3 0 0,-3 2 0 0,1-4 0 15,0 0 0-15,-1-1 0 0,1 0 0 0,-3 1 0 16,-2 4 0-16,-5 0 0 0,0 1 0 0,0 3 0 16,0 1 0-16,-5 3 0 0,1-1 0 0,-3 2 0 15,3 0 0-15,-3 2 0 0,0 5 0 0,4-1 0 16,0 0 0-16,2 2 0 0,-3-4 0 0,4 3 0 16,4 0 0-16,-1 1 0 0,7-3 0 0,2-1 0 15,-2-1 0-15,2-1 0 0,-3-3 0 0,3 0 0 16,-8-2 0-16,0 1 0 0,5-3 0 0,-7 1 0 15,-1-2 0-15,2-1 0 0,0-2 0 0,-4 0 0 16,7-5 0-16,-1 0 0 0,-6 4 0 0,1-3 0 16,-2-2 0-16,0 3 0 0,-2 0 0 0,0-1 0 0,0 3 0 15,-1 3 0-15,-3-2 0 0,-2 2 0 0,4 1 0 16,-5-2 0-16,-1 4 0 0,-1-1 0 16,2 0 0-16,-4 3 0 0,1-2 0 0,-4 3 0 15,5-3 0-15,-5 3 0 0,0 0 0 0,0 0 0 0,0 0 0 16,0 0 0-16,3 7 0 0,-3-7 0 0,-6 7 0 15,0-2 0-15,-1-2 0 0,-3 4-81 16,-1-3-620-16,-8 3-535 0,-9 1-1337 0,1-2 593 16</inkml:trace>
  <inkml:trace contextRef="#ctx0" brushRef="#br0" timeOffset="2550.54">3279 5807 4454 0,'0'-4'135'15,"-3"0"-25"-15,2 0-12 0,1 4 94 0,-5-3 35 16,5-1-16-16,0 4-49 0,-4-4-39 0,4 4-28 15,0 0-1-15,0 0 2 0,0 0-3 0,13 7 8 0,-4-3 1 16,-2 3 2-16,1 2 6 0,5 1 1 0,-2 3 2 16,1 2-12-16,2-1-1 0,0 0-10 0,5 2 1 15,-6-1-6-15,1-2-19 0,-1 2 3 0,2-5-8 16,7 6 9-16,-5-4-6 0,-1-4 9 0,1 1 7 16,2-4-9-16,0-3 21 0,3 0-7 0,-1 0 3 15,10-4-1-15,-3-2 0 0,2-5-87 0,-1-1 0 16,3-3 0-16,-4 0 0 0,2-4 0 15,-1 3 0-15,-1-2 0 0,-1 0 0 0,1 0 0 0,-5 3 0 16,4 3 0-16,1 0 0 0,-9 6 0 0,0 0 0 16,-2 2 0-16,2 2 0 0,-1 2 0 0,0 4 0 15,1 2 0-15,-4 3 0 0,11 4 0 0,-10-3 0 16,4 8 0-16,-1-3 0 0,3 4 0 0,-2-2 0 16,1 1 0-16,0-1 0 0,1-2 0 0,4-4 0 15,0 4 0-15,3-3 0 0,0-3 0 0,0 0 0 16,3 0 0-16,0-8 0 0,0 0 0 0,0-2 0 15,1-6 0-15,1 3 0 0,-2-6 0 0,-2 1 0 16,1 0 0-16,2 0 0 0,-1-5 0 0,0 0 0 16,-3 3 0-16,-2-2 0 0,1 1 0 0,-1 2 0 15,-9 3 0-15,0 1 0 0,-4 2 0 0,-3 0 0 16,2 2 0-16,1 3 0 0,-2 0 0 0,1 2 0 16,-2 1 0-16,1-1 0 0,2 5 0 0,-3 2 0 15,7-2 0-15,-5 1 0 0,2 3 0 0,-2-4 0 16,1 0 0-16,3-2 0 0,0 2 0 0,-1-2 0 15,2 1 0-15,0-4 0 0,1-2 0 0,2 0 0 16,0-1 0-16,-1-4 0 0,2-2 0 0,0 3 0 16,5-8 0-16,-6 2 0 0,4-6 0 0,-6 6 0 15,-1-3 0-15,0-2 0 0,-3-1-394 0,0-2-173 16,-2 3-142-16,-3-4-379 0,2 0-1176 0,-3 2 520 16</inkml:trace>
  <inkml:trace contextRef="#ctx0" brushRef="#br0" timeOffset="7534.03">13821 4703 116 0,'0'0'337'16,"-3"-5"-9"-16,3 5-11 0,0 0-8 0,0 0-5 15,3-5 1-15,-3 5-5 0,1-4-9 0,-1 4-5 16,0 0-11-16,4-1-11 0,-4 1-14 0,0 0-13 16,0 0-10-16,9 0-15 0,-9 0-13 0,5 7-12 15,0-4-10-15,3 4-12 0,-3-1-10 0,3 3-10 16,-3 2-9-16,1-1-9 0,6 5-10 0,-2-3-7 15,0 2-9-15,-1 0-9 0,3 1-6 0,2-2-7 16,-1 1-3-16,3-2 0 0,-3 1 1 0,3-3-2 16,1-1 1-16,-2-2-3 0,2-3 2 0,1 1-3 15,0-3 3-15,4-1-10 0,-6-2 12 0,5-3-6 16,0 1 6-16,0-2-9 0,-1-1 1 0,7-4-3 16,-3 2-5-16,2-2 4 0,1 1-23 0,-9-1 21 15,1 2-11-15,-4 0 4 0,3 1-5 0,-6 1-4 16,0 2-7-16,-1 2-4 0,3-2 3 0,-5 2-11 15,-2 3 6-15,1 0-10 0,2 1 7 0,-1 2-2 16,0 1-9-16,1 2 0 0,-1 2 2 0,-1 0 0 16,2 1-15-16,2 0-7 0,-1 1 0 0,3 0 0 15,-5-2 0-15,2-1 0 0,1 0 0 0,0-1 0 16,-1-2 0-16,2 1 0 0,5-2 0 0,0-1 0 16,0-1 0-16,1-1 0 0,1-1 0 0,-3 0 0 15,2-1 0-15,-1-1 0 0,1 1 0 0,2-3 0 16,-2 2 0-16,-1-4 0 0,-1 3 0 0,0 0 0 15,1-1 0-15,-6 1 0 0,0-2 0 0,1 4 0 16,-1 1 0-16,2 1 0 0,-4 2 0 0,1 1 0 16,-3 1 0-16,5-1 0 0,-4 4 0 0,0 1 0 15,-2 0 0-15,9 2 0 0,-2 0 0 0,-5 0 0 16,1-4 0-16,0 3 0 0,3-2 0 0,2 3 0 16,-1-2 0-16,4-2 0 0,-9-3 0 0,5 1 0 15,-1-2 0-15,2-1 0 0,-2-2 0 0,1 0 0 16,5-1 0-16,-1-3 0 0,2 0 0 0,-1 0 0 15,2-2 0-15,-3-2 0 0,4 3 0 0,2-6 0 16,-6 5 0-16,4-5 0 0,-4 5 0 0,-2-2 0 16,-2 4 0-16,-1 1 0 0,-3-2 0 0,2 2 0 0,-2 2 0 15,0 2 0-15,-1 2 0 0,0 0 0 16,0 1 0-16,-1 2 0 0,2 2 0 0,-1-2 0 16,0 4 0-16,1-4 0 0,-1 3 0 0,3 0 0 15,-2-1 0-15,-1 0 0 0,0 0 0 0,2-2 0 0,-1 0 0 16,0 0 0-16,0-3 0 0,-1 1 0 0,-2-2 0 15,5-1 0-15,-6 1 0 0,4-2 0 0,-1-2 0 16,4 1 0-16,-3-2 0 0,2-3 0 16,-2 4 0-16,-1-7-6 0,1 1-285 0,4-6-83 0,-2 3-88 15,-7 1-95-15,5-1-527 0,-1-5-1174 0,1 3 519 16</inkml:trace>
  <inkml:trace contextRef="#ctx0" brushRef="#br0" timeOffset="10684.31">24078 4464 134 0,'4'-19'203'15,"-1"-8"-7"-15,-3 8-11 0,-3-9-19 0,1 3-12 16,-2-3-17-16,-5 2-9 0,0 0-13 0,-4 1-10 16,-1-2-12-16,0-2-9 0,-6 1-11 0,0-1-20 15,-13-10-18-15,-1 3-17 0,8 11-20 0,-20-12-5 16,1 3-14-16,-7 4-11 0,0 1-14 0,-1-1-2 0,-2 7-7 16,-4-4 1-16,1 2 5 0,-1 3 4 15,-4 1 14-15,2 1-11 0,2 2 11 0,0 1 3 16,2 2 9-16,1 3-2 0,-1 3 13 0,2 2 5 15,4 0 3-15,-2 0 6 0,3 6 2 0,-3 1 1 16,14 2 1-16,-14 3 7 0,0 1 1 0,4 5-2 16,8-3 0-16,-9 2 1 0,13-2-6 0,-1 4 7 15,-2 3-1-15,-11 4 3 0,6 3 11 0,1 0-8 16,8-1 5-16,7-1 5 0,-2 5 2 0,-5 6 0 16,7-4 0-16,6 0 6 0,-7 11 1 0,11-7 1 15,-4 13 0-15,9-11 2 0,3 2 1 0,3-1 1 0,0 4-3 16,8 12 0-16,0-1 0 0,7-14-6 15,2 0 0-15,6 13 1 0,2-5-3 0,6-1-5 16,-2-1-4-16,3 1-2 0,7-3 0 0,1-1 0 16,0 3-8-16,4-5 1 0,4-3 1 0,2-2 0 15,2 1-3-15,6 0 0 0,1-7-1 0,2-2-3 16,4-1-1-16,-2-3-1 0,3-2 1 0,-2-3-2 16,0-5-1-16,3-1 2 0,2-3 2 0,1 3 4 15,-1-4 3-15,4-4 5 0,-1 0 3 0,0-7 2 16,-4 2 1-16,5-4 4 0,-1-4 10 0,-5-2-2 15,-3-3 3-15,0-1-1 0,1-6 4 0,0-1 3 16,-1-2-1-16,-4-4 2 0,1-2 4 0,-3 2 6 16,-4-2 0-16,-5-2 3 0,0 3 11 0,-5-2 2 15,-11 9 7-15,-6 1 6 0,2-2 5 0,-5 3-4 16,-4-2 6-16,-4 0-1 0,-6 2-9 0,-2 4-15 16,-4-4 13-16,-3 6-4 0,-1-2-7 0,-10-1-1 0,6 6-9 15,-3 0-4-15,1 2 4 0,-2 0-14 0,0 4-10 16,0-1-2-16,-1 1-9 0,-1 3 2 15,5 2-9-15,-1-2 2 0,3 5-4 0,-2-1-3 16,3-1 2-16,-2 2-16 0,5 1 5 0,0-1 3 16,-2 1 7-16,4 1-12 0,-4 0-20 0,5 1-14 0,4-2-25 15,-9 3-41-15,4-2-45 0,0 3-49 16,1-2-65-16,1 0-83 0,-2 2-349 0,5-4-741 0,0 0 328 16</inkml:trace>
  <inkml:trace contextRef="#ctx0" brushRef="#br0" timeOffset="11633.41">5016 5906 233 0,'0'0'396'0,"-3"3"-17"0,3-3-24 0,0 0-29 16,0 4-28-16,0-4-28 0,0 0-25 0,0 0-22 15,0 0-17-15,0 0-24 0,0 0-21 0,0 0-17 0,3 3-12 16,-3-3-12-16,0 0-26 0,0 0-31 15,0 0-23-15,0 0-22 0,7-8-31 0,-7 8-31 16,6-2-50-16,-6 2-64 0,1-4-78 0,-1 4-321 16,2-6-604-16,-2 1 268 0</inkml:trace>
  <inkml:trace contextRef="#ctx0" brushRef="#br0" timeOffset="13016.63">9178 5769 320 0,'0'0'407'0,"0"0"6"0,0 0-15 16,-2-3-27-16,2 3-31 0,0 0-21 0,0 0-22 15,0 0-14-15,0 0-4 0,0 0 0 0,0 0-10 16,-3 13-6-16,6-3-2 0,0 0-10 0,1 1-4 16,1 0-2-16,5 5-19 0,0 0-3 0,-3 1-11 15,5-2-8-15,-1 1-15 0,2-1-7 0,1-2 4 16,4 4-2-16,0-3-5 0,-2-4 5 0,5 0 1 0,4-1 3 16,4-1 1-16,0-2-5 0,4-3-1 15,-1 0-132-15,4-7-51 0,0-2 0 0,3-1 0 16,11-5 0-16,0-4 0 0,-13 8 0 0,13-9 0 15,-3-1 0-15,-12 3 0 0,-2-1 0 0,1 0 0 16,2 2 0-16,-1 1 0 0,-7 2 0 0,0 0 0 16,-10 4 0-16,1 2 0 0,-7 2 0 0,1 0 0 15,-1 0 0-15,1 3 0 0,-2 3 0 0,1 1 0 16,-1 2 0-16,1-1 0 0,2 8 0 0,1-1 0 0,1 2 0 16,3 6 0-16,1 0 0 0,3 0 0 15,0 4 0-15,1-1 0 0,2-2 0 0,5 0 0 0,-2 0 0 16,2-2 0-16,2-2 0 0,0-1 0 0,3-3 0 15,-4 1 0-15,4-6 0 0,-2 3 0 0,1-6 0 16,0-1 0-16,0-2 0 0,2-1 0 0,-1-5 0 16,-1-2 0-16,-1 0 0 0,0-2 0 0,2-2 0 15,-6-1 0-15,-1 0 0 0,2 2 0 0,-3-2 0 16,-9 5 0-16,3-1 0 0,-3 1 0 0,0 3 0 16,1 1 0-16,1 1 0 0,-2 2 0 0,3 4 0 15,-4 0 0-15,1 1 0 0,1 2 0 0,-3 2 0 16,2-2 0-16,0 2 0 0,8 2 0 0,0-1 0 15,0 3 0-15,-2-7 0 0,2 2 0 0,4-2 0 16,-1-1 0-16,0-1 0 0,3-3 0 0,-1-3 0 16,0 0 0-16,0-3 0 0,1 0 0 0,-1-2 0 15,0-2 0-15,0-3 0 0,1 3 0 0,2-2 0 16,-3-4 0-16,1 2 0 0,-2 0 0 0,-1-2 0 16,1 7 0-16,0-5 0 0,-2 4 0 0,-2 1 0 15,0 0 0-15,-7 2 0 0,-1 0 0 0,2 1 0 16,-1 3 0-16,-2-2 0 0,0 3 0 0,0 1 0 15,1 1 0-15,-6-1 0 0,2 2 0 0,2-2 0 16,3 3 0-16,-1-1 0 0,-2 1 0 0,4-3 0 16,0 4 0-16,-3-1 0 0,0-4 0 0,0 3 0 0,1-1 0 15,0 0 0-15,1-1 0 0,-1-1 0 16,-3 0 0-16,2 1 0 0,-4-2 0 0,4 0 0 0,-5 1 0 16,0-3 0-16,-2 1 0 0,1-2 0 15,-1 0 0-15,-2 1 0 0,4-2 0 0,-3 2 0 0,-1-4 0 16,1 3 0-16,-1 1 0 0,-1-2 0 0,-3 1 0 15,0 0 0-15,-1 2-143 0,1-2-197 16,-1 2-53-16,0 1-49 0,-3-3-60 0,0 0-66 16,-1 4-400-16,-4-7-1048 0,4 7 464 0</inkml:trace>
  <inkml:trace contextRef="#ctx0" brushRef="#br0" timeOffset="14882.39">13794 5749 418 0,'-5'-2'457'0,"1"0"2"0,-3-2-6 0,2 2-5 15,2-1-10-15,3 3-16 0,-5-3-23 0,5 3-25 16,-4-4-28-16,4 4-31 0,0 0-26 0,0 0-20 16,0 0-6-16,0 0-14 0,5 12-8 0,2-4-11 15,0 1-24-15,2 0-8 0,0 3-13 0,4 4-16 16,2-2-12-16,-2-3-7 0,6 4-12 0,0 0-4 16,-2-2-12-16,9-2-7 0,-4 3 6 0,4-3-8 15,-8-4 2-15,8 1 1 0,-5-2-34 0,7 0-82 16,2-3 0-16,-6 0 0 0,7-4 0 0,-10-1 0 15,9 0 0-15,-9 0 0 0,10-5 0 0,-3 0 0 16,-1 0 0-16,3 0 0 0,-3-1 0 0,2 0 0 16,-2-2 0-16,-7 3 0 0,-1 2 0 0,0-1 0 15,2 1 0-15,-3 0 0 0,0 1 0 0,-3 3 0 16,-1-1 0-16,0 2 0 0,1 1 0 0,2 3 0 16,0 0 0-16,-1 1 0 0,2 4 0 0,-2-2 0 15,0 0 0-15,-2 3 0 0,4-1 0 0,-3 1 0 0,2 1 0 16,-2 0 0-16,1-2 0 0,-1 2 0 15,0-2 0-15,2 0 0 0,-3-1 0 0,4 0 0 16,-3-2 0-16,3 1 0 0,0-1 0 0,5-3 0 16,-4 0 0-16,-1-1 0 0,3-2 0 0,0 1 0 15,0 0 0-15,0-3 0 0,1 0 0 0,0-1 0 16,6-1 0-16,-9-1 0 0,8-1 0 0,1-1 0 0,-9 0 0 16,2 2 0-16,-2 2 0 0,-6 1 0 15,5-2 0-15,-6 3 0 0,0 1 0 0,3-1 0 0,-4 2 0 16,1 0 0-16,-3 2 0 0,3 0 0 15,2 0 0-15,-4 1 0 0,5 1 0 0,-3 0 0 0,1 0 0 16,1-2 0-16,2 4 0 0,1-3 0 16,1 0 0-16,0-2 0 0,-1 0 0 0,0 1 0 0,2-2 0 15,-1-2 0-15,3 0 0 0,-1-1 0 0,-3 0 0 16,3 0 0-16,-1-3 0 0,-1 2 0 0,3-1 0 16,-3-2 0-16,2 1 0 0,-5 0 0 15,2 1 0-15,1-1 0 0,-1 0 0 0,-5 0 0 0,1 0 0 16,-1 3 0-16,0-2 0 0,-3 3 0 0,0-1 0 15,3-1 0-15,-3 2 0 0,-3-1 0 0,-1 2 0 16,2-2 0-16,-7 2-158 0,0 0-565 0,0 0-496 16,0 0-1320-16,0 0 585 0</inkml:trace>
  <inkml:trace contextRef="#ctx0" brushRef="#br0" timeOffset="19300.43">18942 1687 3128 0,'3'-11'186'0,"-2"-1"-65"0,-2 0 25 15,1 2 73-15,0-1 33 0,-3-1-13 0,2 1-33 16,0 1-29-16,-1 2-12 0,0 2 8 0,0 0-6 16,0 1-9-16,2 1-14 0,-2 0-14 0,1 2-14 15,1 2-6-15,0 0-6 0,0 0 3 0,0 0-7 16,0 0-3-16,-12 15-9 0,8-6-8 0,1-1-5 16,2 0-11-16,-2-1-3 0,2 2-6 0,0-1-6 15,-2-1-3-15,3 0-3 0,-1-2-6 0,1 1 0 16,0-6 7-16,4 6-8 0,-4-6 2 0,7 2 1 15,-7-2-3-15,0 0 6 0,19-7-4 0,-9 2-3 16,-1-2-6-16,-1-1 0 0,-3-1 6 0,2-2 1 16,-1 0-4-16,-2 0 1 0,0 0 0 15,-3 1-2-15,2-2 0 0,-1 2 12 0,-4-1 3 0,-1 4-8 16,1 1-7-16,-2 2-5 0,4 4 2 0,-10-1-13 16,10 1 1-16,-19 10-4 0,10-3-1 0,1 4 0 15,-4 1-1-15,5 3-6 0,-1 1 5 16,4-4-1-16,2 5 0 0,2 0-1 0,1-1 1 15,3 0-3-15,1-6 1 0,3-1-1 0,-1 2 8 16,3-5-2-16,2 2-4 0,2-4 2 0,-1 0-3 16,-2-1-1-16,3-2 4 0,-5-1-5 0,3-1-4 15,-3-1-2-15,1-2 8 0,-4-1-3 0,2-2 3 0,-3-1 4 16,-4 0-11-16,-1-2 8 0,-1 1-1 0,-2-1-9 16,1 0 4-16,-6 2 0 0,3-1-1 15,-4 2 6-15,0 1 2 0,-1 3 7 0,-1 0-8 16,0 5-5-16,-3 0-3 0,4 1 13 0,-3 4-16 15,3-1 7-15,1 2-11 0,-1 0 1 0,2 3 6 16,2-2-2-16,2 0 3 0,0 1-11 0,2-1-20 16,-1 0-12-16,2-1-27 0,1-1-28 0,0 1-49 15,0-3-58-15,2 0-89 0,1-1-96 0,2-2-142 16,-5-2-490-16,15 0-1107 0,1-2 489 0</inkml:trace>
  <inkml:trace contextRef="#ctx0" brushRef="#br0" timeOffset="20249.93">19728 2803 263 0,'-9'-9'551'0,"1"0"3"0,-2 0-33 16,0 3-38-16,-2 2-32 0,2-3-23 0,0 5-26 15,1 1-31-15,-3 2-37 0,1-1-24 0,0 3-23 16,0 5-18-16,0-1-28 0,2 0-23 0,1 0-16 16,1 4-22-16,2 0-19 0,1 0-15 0,4-2-15 15,0 1-21-15,2 1-6 0,2-3 1 0,2-2-13 16,3 1-14-16,0-2-9 0,5-1 1 0,-2-2-9 15,1 2-2-15,1-5-9 0,-1-2-3 0,0 0-1 16,-1-2-4-16,-2-1-7 0,4-1-2 0,-5-1-6 16,-1 0 13-16,1-2-9 0,-5 1 8 0,-3-1 9 15,0 2 4-15,-2 2-7 0,-3-2 6 0,0 5 1 16,-2-1-14-16,1 3 3 0,-7 0-13 0,2 2 1 16,-4 2-1-16,2 1-4 0,1 3-1 0,1 0-6 15,1 1-2-15,-3 2-2 0,5-2 3 0,0 2-6 16,1 4 4-16,2-4-8 0,3-1-6 0,1 1 0 15,1-3 0-15,4 0 0 0,0-2 0 0,6 0 0 16,0 0 0-16,1-3 0 0,0-2 0 0,1-1 0 16,1 0 0-16,-2-4 0 0,-1 0 0 0,-2 0 0 15,1-2 0-15,-3 0 0 0,-1-1 0 0,-2 0 0 0,-3-1 0 16,1-2 0-16,-5 1 0 0,-1 0 0 16,0 1 0-16,-1 3 0 0,0 0 0 0,-4 0 0 15,1 3 0-15,3 0 0 0,-2 2 0 0,7 1 0 16,-13 4 0-16,9-2 0 0,-2 4-164 0,3 2-99 0,3-1-107 15,3 3-127-15,4 5-148 0,2-5-397 0,5 1-1130 16,2 0 500-16</inkml:trace>
  <inkml:trace contextRef="#ctx0" brushRef="#br0" timeOffset="20884.37">21781 3348 318 0,'0'-7'467'0,"-2"0"-11"0,4 1-9 0,-5-1-1 16,3-2-7-16,-1 2-6 0,-1 0-13 15,-1-2-18-15,-1 0-24 0,-1 2 14 0,-3 0-35 16,2 0-17-16,-3 2-30 0,-2 1-11 0,0-1-33 16,2 4-26-16,-4 1-24 0,3 1-26 0,-3 1-19 15,3 1-15-15,-3 2-21 0,4 1-10 0,-1-1-12 16,2 1-11-16,3-1-10 0,-1-1-9 0,3 2-12 0,3-1-3 16,0 0-4-16,1-3-10 0,3 2-8 15,0-2 12-15,1-1-21 0,3-1-37 0,2-3 0 16,-1 0 0-16,0-2 0 0,1 0 0 0,-1-3 0 15,-1 1 0-15,0-1 0 0,-2 1 0 0,-1-3 0 0,-2 2 0 16,-1-2 0-16,0 4 0 0,-2 3 0 16,-2-3 0-16,0 2 0 0,-2 2 0 0,4 2 0 15,-14-1 0-15,5 2 0 0,-3 2 0 0,-2 4 0 16,5 1 0-16,-1 0 0 0,-3-1 0 0,6 4 0 16,0-3 0-16,0 3 0 0,4-1 0 0,1-2 0 0,2-1 0 15,1 0 0-15,1 0 0 0,3-3 0 0,0 0 0 16,3 0 0-16,-1-3 0 0,4-1 0 15,-1-1 0-15,-1-3 0 0,0 0 0 0,1-1-112 16,-2-2-126-16,1-4-103 0,-1 1-98 0,-6-2-126 16,2-6-518-16,-1-2-1173 0,-3 0 519 0</inkml:trace>
  <inkml:trace contextRef="#ctx0" brushRef="#br0" timeOffset="21583.3">21942 1672 135 0,'-8'0'428'0,"3"-2"-16"0,-2 2-39 15,-2 3-21-15,-1 1-14 0,1 0-20 16,3 4-22-16,-7 0-16 0,2 4-22 0,-1-1-12 16,1-1-25-16,0 1-15 0,4 0-25 0,-5 3-13 15,5 0-11-15,0-7-19 0,1 2-14 0,1-2-7 16,3 3-9-16,1-3-17 0,0 0 1 0,1-1-11 0,0-1 0 16,1-3-6-16,2 2 3 0,-3-4-6 0,12 1-4 15,-6-2-9-15,-6 1 0 0,12-6-2 0,-5 1-2 16,2-2-7-16,-2-2-5 0,1 2 0 15,0-2 0-15,3-5-2 0,-6 2-5 0,3 0 11 16,-2 1 1-16,-6-1-4 0,4 2-3 0,-4 1-2 16,-1 1-3-16,-3 2-2 0,-1 0-4 0,1 3 1 0,-5 3-8 15,0 3-5-15,-1-1-1 0,1 3-1 16,-3 2 0-16,1 0-1 0,1-1-3 0,3 3 2 0,0 0-7 16,-1 0 3-16,3-1 0 0,2-2 3 15,2 2-2-15,1-4 3 0,5 1-2 0,-1 2 0 16,4-6-1-16,1 3 2 0,0-4-1 0,3 0 0 15,-1-4-2-15,0-1 0 0,-1 1 3 0,-1-3 11 16,0 0 5-16,0-1 11 0,0-2 17 0,-4-1 0 16,2 1-2-16,-6-3-4 0,0-2 4 0,-1 2-6 15,-1-1-9-15,-4-2 6 0,-2 1-15 0,1 0-1 16,-4 8-7-16,-2 1-17 0,-2 4-32 0,-2 2-33 16,-5 3-52-16,4 2-65 0,1 4-62 0,1 2-90 15,-2-1-121-15,0 9-128 0,2-3-300 0,5-1-949 16,0 1 420-16</inkml:trace>
  <inkml:trace contextRef="#ctx0" brushRef="#br0" timeOffset="22183.39">20664 900 340 0,'0'0'402'0,"-2"-24"-24"0,2 24-2 0,0 0-16 16,-4-16-36-16,4 16-27 0,0 0-27 0,0 0-21 16,0 0-27-16,-6-1-1 0,-2 6-14 0,1 4-23 15,-5 2-8-15,2 3-20 0,1-1-16 0,0 2-8 16,1 1-11-16,-2 0-14 0,6-4-12 0,-1 3-7 16,1 1-6-16,3-4-16 0,2-1-2 0,3-2-2 15,0-1-4-15,1-1-1 0,5-3-1 0,3-1 4 16,-1-2 1-16,3-1 1 0,-2-1 6 0,2-3-4 15,1-2 8-15,-4 1-2 0,0-2-4 0,-2-1-3 16,3-5 0-16,-4-2 0 0,-2 2-1 0,-3 2-2 16,3-6-3-16,-7 17 2 0,0-27-4 0,-4 13-3 15,4 14 5-15,-12-23-9 0,5 15-1 0,7 8-5 16,-25-13-3-16,25 13-4 0,-39-2-5 0,39 2 0 16,-39 2-10-16,19 3 0 0,6 1-3 0,0 0-7 15,2 0 5-15,0 0-1 0,3 0-3 0,3-1-1 16,3 0-3-16,1-1 5 0,0 0-3 0,2-4 4 15,2 9-4-15,0-6 0 0,-2-3 3 0,11 5-2 16,-4-4 1-16,-7-1 1 0,13 0-4 0,-13 0-3 16,13-4-10-16,-5 2-12 0,-2-1-20 15,1 0-23-15,-2 1-39 0,-5 2-63 0,8-8-58 16,-6 6-92-16,-2 2-124 0,0 0-492 0,7-6-1003 0,-7 6 444 16</inkml:trace>
  <inkml:trace contextRef="#ctx0" brushRef="#br0" timeOffset="22916.48">24427 2289 366 0,'0'0'495'0,"0"0"-13"16,-4-2-25-16,4 2-16 0,-2-3-30 0,2 3-28 0,0 0-36 16,0 0-28-16,0 0-14 0,-8 6-12 0,4 0-17 15,-1 0-23-15,-1 2-16 0,-3 5-16 0,0-1-23 16,-4 4-18-16,4 1-19 0,-1-1-16 0,-1 1-11 16,2-1-13-16,0-1-12 0,1 2-12 0,4-6-16 15,0 4 12-15,3-4-14 0,0-2-3 0,3 1-3 16,1-2-5-16,-2-1-7 0,2-3-2 0,4-1-8 15,0-2 17-15,-1-2 5 0,3-3-9 0,2-2 17 16,-1-1-7-16,-3-1-5 0,5-5-2 0,-1 0-10 16,-3 0 3-16,0-6-4 0,0 3-5 15,-2 0-4-15,-1-1-2 0,-1 1 2 0,-2 4-1 16,-2 0-4-16,5 1 0 0,-5 1-3 0,-2 3-8 0,0 3-3 16,-1-2-5-16,-4 5-14 0,3 1-9 0,4 0 0 15,-16 4 0-15,5 1 0 0,2 1 0 0,-2 2 0 16,5 1 0-16,-2 0 0 0,0 1 0 0,-1 0 0 15,3 0 0-15,1-1 0 0,1-1 0 16,3 1 0-16,-2-3 0 0,3-2 0 0,0 1 0 0,3 0 0 16,-1-1 0-16,2-3 0 0,-4-1 0 0,10-3 0 15,-3 1 0-15,-1-3 0 0,-1 0 0 0,3-1 0 16,0-2 0-16,2 0 0 0,1-7 0 0,-2 0 0 16,1 1 0-16,-1-2 0 0,-1-1 0 0,-3 2 0 15,0 3 0-15,-5-1 0 0,0 1 0 0,0 1 0 16,-5 3 0-16,0 0 0 0,-3 2 0 0,-2 4 0 15,-2 3 0-15,-3 3 0 0,-2 3 0 0,-2 0 0 16,2 6 0-16,-6 1 0 0,2 2-35 0,7 0-111 16,-4 8-58-16,6-2-68 0,5-4-93 0,1 0-121 15,3 2-166-15,3 0-354 0,0-2-1088 16,5-7 481-16</inkml:trace>
  <inkml:trace contextRef="#ctx0" brushRef="#br0" timeOffset="23668.2">26675 1334 256 0,'0'0'361'0,"3"-4"-13"15,-3 4-33-15,-3-10-22 0,3 10-14 0,-5-5-35 16,1 3-15-16,4 2-4 0,-15 0-3 0,15 0-9 16,-22 5-18-16,8 1-19 0,1 1-10 0,-4 1-23 15,8 1-7-15,-8 1-10 0,4 0-16 0,3-1-4 16,0 1-9-16,3 0 0 0,1 2-5 0,2-5 0 16,0 1 2-16,3 0-4 0,2 4 0 0,2-7 0 15,3 2-3-15,-1-1-5 0,2-4-1 0,4 1-5 16,1-2-5-16,-2-1-6 0,5-2-3 0,-4-1-3 15,1-1-3-15,-1 0-2 0,0-1-2 0,-1-1-1 16,-1-1-1-16,-4-3-5 0,3 2 1 0,-2 1-2 16,-2-2 0-16,-4 2-1 0,1-2-2 0,-2 2-12 15,-4-2 0-15,-2 5-5 0,-3-2-4 0,0 1-3 16,-4 2 0-16,1 0-2 0,1 2-3 0,-1 1-3 16,1 1-1-16,2-1-2 0,4 2 3 0,-2 1 0 15,3 0-2-15,2 1 0 0,-2 0 2 0,5-4 1 16,-1 8-1-16,5-2-1 0,2-3 0 0,1 0 1 15,3 0 2-15,1 0 2 0,0-3-5 0,0 2 2 16,0-2 2-16,1-2-5 0,-2 1 2 0,-1-1-1 16,-4-1-20-16,3 0-19 0,-8 3-41 15,1-7-55-15,-1 7-73 0,-9-9-78 0,-10 3-110 16,1 4-120-16,-15-5-281 0,-6 0-853 0,-13 1 379 0</inkml:trace>
  <inkml:trace contextRef="#ctx0" brushRef="#br0" timeOffset="24700.3">19015 1499 83 0,'0'0'115'0,"0"0"-4"0,-4 2-4 0,4 1 11 16,0-3-2-16,0 0-2 0,0 0 17 0,-4 2-10 15,4-2-3-15,0 0-9 0,0 0-3 16,-7 0-5-16,7 0-4 0,0 0 0 0,0 0-9 16,-7 2-1-16,7-2 0 0,0 0-9 0,0 0-1 15,-2-8-9-15,2 8-9 0,2-6 2 0,3 1-12 16,4-1-2-16,0 0-11 0,9-2 0 0,5-5-6 16,9-3-1-16,0 2-3 0,17-7-5 0,4 1 1 15,2-2-5-15,31-4-1 0,-24 5-4 0,29-8 2 16,-3 1-2-16,4-1-7 0,-3 1 34 0,0-1-3 15,1-6-6-15,-7 2-3 0,-23 12-6 0,-3-3-4 16,3-1 4-16,-4 3-5 0,-6 0 1 0,-4 1-6 16,-14 7 0-16,-5 2-1 0,-8 4-4 0,-2 1 4 15,-6-1-6-15,-11 8 2 0,18-11-9 0,-18 11-11 16,0 0-23-16,9-11-14 0,-9 8-23 0,-1 1-27 16,1 2-38-16,0 0-38 0,0 0-208 0,0 0-417 15,0 0 186-15</inkml:trace>
  <inkml:trace contextRef="#ctx0" brushRef="#br0" timeOffset="25233.14">18960 1763 216 0,'-3'-5'272'16,"3"5"-23"-16,-2-5-13 0,2 5-24 0,-3-3-24 15,3 3-21-15,0 0-17 0,0 0-2 0,0 0-12 16,3 16-13-16,2-4-5 0,0-2-12 0,3 10-3 16,0-2-6-16,5 9-7 0,4 0 0 0,2 0-12 15,0 3-2-15,10 12 0 0,-1 2-4 0,4-5-1 16,-3 3-2-16,4 9 4 0,2-5-4 0,-1 6-7 15,2-2-2-15,0-1 3 0,12 20-7 0,-16-22-2 16,0-2 0-16,-1-2-3 0,-2 1-1 0,1-3-7 16,-10-12 4-16,3 0-7 0,-2-1 3 0,-3 1 2 15,-2-5-6-15,-2-1-4 0,-4-6 7 16,3-3-3-16,-8-2 2 0,3-5-3 0,-2 0-2 0,2 0 2 16,-7-1-14-16,-1-6 5 0,5 8-1 15,-5-8-20-15,4 7-13 0,-4-7-26 0,4 2-39 16,-4-2-58-16,0 0-67 0,19-2-91 0,-19 2-321 15,21-5-655-15,-11 4 290 0</inkml:trace>
  <inkml:trace contextRef="#ctx0" brushRef="#br0" timeOffset="25833.2">19502 3031 81 0,'-4'-3'210'15,"4"3"-13"-15,-4-4 0 0,4 4-4 0,-1-7-4 16,1 7-3-16,-3-2-8 0,3 2-2 0,0 0-4 16,-4-2-3-16,4 2-8 0,0 0-6 0,0 0-4 15,-1-5-18-15,1 5-9 0,0 0-14 0,0-5-7 16,0 5-6-16,5-5-5 0,-1 3-14 0,0 0-4 16,1-2-6-16,-1-1-10 0,2 0 5 0,2-1-12 15,1 1-1-15,0-2-2 0,5 0-3 0,-1 4-3 16,5-5-2-16,2 1 6 0,4-3-6 0,5 2-7 15,5-4 7-15,-2 1-16 0,6 3 18 0,16-8-3 16,6 1-3-16,0-3-5 0,28-5 3 0,-26 2-2 16,31-6 9-16,-4-1-8 0,2-5-3 0,4 0-8 15,-1-5 1-15,5 3-4 0,-6-13 3 16,-1 7-4-16,-6 2 5 0,-1 4-11 0,-30 9 5 0,4-4 2 16,-5 5-5-16,2 0 10 0,-6 0 6 0,-4 1 9 15,-12 6 10-15,-2 0 2 0,1 3 14 0,-8 2 9 16,-9 5 13-16,1-1 11 0,-2 1 8 0,-4 1 3 15,-3 1-5-15,-1-1-10 0,-2 3-2 16,0-1-9-16,-2 2-8 0,1-1-6 0,-2 2-8 0,-1-1-8 16,-1 3-6-16,5-4-8 0,-5 4-15 0,3-3-10 15,-3 3-17-15,0 0-9 0,0 0-3 0,0 0-23 16,0 0-17-16,4 10-31 0,-4-10-41 0,2 2-49 16,0 0-54-16,-2-2-61 0,0 0-67 0,-2 6-389 15,2-6-808-15,0 0 358 0</inkml:trace>
  <inkml:trace contextRef="#ctx0" brushRef="#br0" timeOffset="26316.57">20658 1173 57 0,'-2'-10'295'16,"-2"4"-19"-16,4 0-11 0,-5 0-2 0,5 2-6 16,0 0-15-16,-4 0-11 0,4 4-16 0,0-6-21 15,0 6-17-15,0-4-17 0,0 4 3 0,0 0-11 16,11 9-5-16,-3-3-8 0,1 3-5 0,6 3 7 15,0 2-13-15,9 4-3 0,3 1-2 0,-1 1 2 16,14 12-3-16,-3 0-6 0,10 0-5 0,-4 3 6 16,1 1-6-16,5-1-1 0,-1 2-1 0,-1 3-4 15,1-3-3-15,-2 0-10 0,4 0-15 0,-5-1 1 16,5 0-7-16,-2-2-7 0,-2-1-5 0,-5 4-7 16,4-5 1-16,-15-11-8 0,0 1-5 0,0-2-4 15,0-2-2-15,-3-2-1 0,-4-2-2 0,-4-2-3 16,-6-6 3-16,-1 3-2 0,-3-4 5 0,0 1 6 15,-1-3 6-15,-4-1 7 0,0 3-3 0,-2-4 6 16,2 2 0-16,-4-3-6 0,5 4-3 0,-5-4-3 16,4 2-7-16,-4-2-5 0,0 0-10 0,6 4-24 15,-6-4-28-15,0 0-30 0,0 0-27 0,0 0-48 16,0 0-53-16,11 7-46 0,-5-5-72 0,-6-2-67 16,9 7-93-16,-3 0-293 0,-1-1-821 0,-1 1 363 15</inkml:trace>
  <inkml:trace contextRef="#ctx0" brushRef="#br0" timeOffset="26782.9">21981 2070 92 0,'1'-14'375'0,"-3"-1"-20"16,2 4 1-16,-1 0-10 0,-1-1-12 0,-4 0-5 15,3 4-19-15,2 0-9 0,0 1-14 0,-2 2-24 16,2 1-24-16,-2 2-25 0,0-3-26 0,3 5-20 16,-12 1-14-16,2 5-14 0,0 2-9 0,-3 6-9 15,-1 2-16-15,-4 7-5 0,1 3-6 16,-7 12-5-16,0 5-1 0,1 3-6 0,-4 1-5 15,4 0-4-15,0 3-3 0,-4 0-1 0,-5 26-2 0,9-24-1 16,-3 2-6-16,2-4 0 0,1 1-2 0,0-6 1 16,5 1 1-16,2 0-1 0,2-3-3 0,1-12 0 15,3 2-2-15,-2-1 0 0,2 0-3 16,2-4 1-16,2-1-1 0,-4-1 0 0,3-11-5 0,2 3-2 16,0-2 3-16,1-4-3 0,4-2-4 15,-4-2-5-15,2-1-3 0,0-1-7 0,1-1 7 16,-1-1-3-16,2-4-4 0,-5 5-3 0,5-5 5 0,-2 7-8 15,2-7-8-15,0 0-19 0,0 0-32 0,0 0-30 16,0 0-37-16,0 0-52 0,0 0-75 16,0 0-88-16,0 0-94 0,14-22-94 0,-6 18-346 15,2 1-925-15,4-2 409 0</inkml:trace>
  <inkml:trace contextRef="#ctx0" brushRef="#br0" timeOffset="27316.74">21678 3252 357 0,'-9'-5'362'0,"9"5"-20"16,-10 0-1-16,10 0-10 0,0 0-5 0,-9 0-2 16,9 0-15-16,-4-3-9 0,4 3-15 0,0 0-16 15,0 0-17-15,-5 0-14 0,5 0-24 0,0 0-12 16,0 0-10-16,0 0-14 0,22-5-6 0,-3 3-13 16,8-3-7-16,2 1-15 0,6 0-10 0,3-3-7 15,12-2-5-15,-13 3-8 0,23-3-10 0,-5-1-4 16,5 1-8-16,3-5-7 0,1 2-6 0,25-8-8 15,-1-3-8-15,-3-6-5 0,4-3 0 0,6-2-12 16,-6-4-4-16,5 2-5 0,0 1 1 0,8 0-6 16,-3 5-3-16,-2 5-4 0,-5 0-2 0,-26 9 0 15,21-3-4-15,-25 6-2 0,-4 0-1 0,-3 1 1 16,3 2-5-16,-3-1 1 0,-3 5 1 0,-1-2 0 16,-12 0-6-16,-2 1 3 0,0 1-1 0,-3-1-1 15,-2 1 4-15,1 0-1 0,-4 0-4 0,-3-1 0 16,-6 2 1-16,1 2 1 0,-3-4-3 0,-4 4-3 15,-2 1 7-15,-1-1 2 0,1-1-1 0,-1-2 1 16,-2 4 3-16,-3 0-5 0,-2-1-1 0,3 1 2 16,-5-1 2-16,2 0-1 0,-4 3-4 0,4-3 0 15,-1 1-16-15,-3 2-24 0,0 0-31 0,0 0-41 16,0 0-55-16,0 0-53 0,0 0-80 0,-12-2-85 16,12 2-114-16,-12 0-361 0,6-1-930 0,-4-4 411 15</inkml:trace>
  <inkml:trace contextRef="#ctx0" brushRef="#br0" timeOffset="27833.16">22307 1844 140 0,'0'-4'301'0,"0"4"-1"15,-4-6-8-15,3 2-11 0,-3 1-2 0,4 3 0 0,-4-7-11 16,4 7-4-16,-1-3-13 0,-2 0-19 15,3 3-18-15,0 0-25 0,0 0-16 0,0 0-1 0,17 7-4 16,5 1-6-16,6 3-9 0,8 3-6 0,19 4-4 16,-1 0-3-16,9-1-2 0,25 7-5 0,-2-2-3 15,-21-6-10-15,36 3-3 0,-4 2-7 16,-1-2-5-16,1-3-4 0,-2 2-11 0,2-1-8 16,1-2-1-16,-6 3-12 0,-3-1-7 0,3 3-3 15,-30-5-7-15,3 1-7 0,21 6-5 0,-28-8-2 16,-5 0-3-16,2 2-2 0,-5-5 0 0,-14 3-10 0,-3-3-2 15,-4-2 0-15,1 2-3 0,-10-6 1 16,-1 2-6-16,-3-1-3 0,-2-2 3 0,-3-1 0 16,-2 0 2-16,0-1-4 0,-1-1 4 0,-2 0-6 15,-6-1-1-15,14 3-2 0,-7-1 0 0,0 0-23 16,5 1-25-16,-1-1-33 0,-3 2-32 0,2-2-48 16,4 1-57-16,7-1-65 0,-8 1-65 0,6 1-56 15,-1 1-65-15,-2 0-263 0,2 0-786 0,4 1 348 16</inkml:trace>
  <inkml:trace contextRef="#ctx0" brushRef="#br0" timeOffset="28516.49">26191 1654 138 0,'6'-2'230'0,"-1"2"0"0,3-2-9 16,-3 1-7-16,0 0-6 0,0-2-7 0,-1 2-13 16,4 0-8-16,-8 1-11 0,9-6-10 0,-4 5-7 15,-5 1-12-15,10-2-3 0,-5-1-27 0,7 2-6 16,-6-1-7-16,-6 2-12 0,14-4-8 0,-3 1-9 15,-1 3-3-15,-1-3-9 0,0 2-5 0,0-3-8 16,3 4 1-16,1 0-8 0,0-3-4 0,2 3-4 16,-1-2-6-16,-3 2-2 0,1-2 5 0,2 2-2 15,-2-1-4-15,-3-1-3 0,1 2 9 0,-2-2-12 16,-2 2 12-16,-1-1 11 0,-5 1 7 0,9-4 6 16,-6 0-8-16,-3 4 5 0,0-5 1 15,0 5-8-15,-13-6-8 0,3 3 6 0,-7 3 0 0,-5 3 15 16,-6 0-5-16,-11 2 7 0,-13 6 1 15,1 2 0-15,-9 2 3 0,0 5 4 0,-28 8 3 0,2 4-6 16,-6 0-5-16,0-2-2 0,-5 9-6 0,3-1-2 16,-12-1-3-16,6 3-2 0,0 5-1 0,3-4-6 15,6-1 3-15,11 1 4 0,26-13-19 16,4 4 1-16,1-1-7 0,5-1 8 0,10-8 3 16,-7 3 7-16,10-4 8 0,0-4-1 0,3-4 9 15,5 3-1-15,-1-3-3 0,7-3 1 0,3-2-2 16,2-2-6-16,3-2-3 0,-2 0 3 0,5 1-3 15,0-4-3-15,6-1-10 0,-16 1-26 0,16-1-40 16,0 0-66-16,-16-9-84 0,8 2-104 0,0 1-132 16,-2-2-325-16,1-2-818 0,0 3 362 0</inkml:trace>
  <inkml:trace contextRef="#ctx0" brushRef="#br0" timeOffset="30150.85">18960 1166 121 0,'-9'-2'108'0,"3"0"-2"0,-1 0-11 0,7 2-13 15,-18-3-1-15,9 3-4 0,-1 0-15 0,-1 1 13 16,-2 3-32-16,1-3 2 0,1 3-6 0,-2 3-8 16,0 0 2-16,-1 0-6 0,-5 3-2 0,6 1-2 15,-3 0 1-15,0 3 1 0,2-1-8 0,0 0 8 16,-2 6-7-16,4-4-8 0,1 4 6 0,-6 1-11 16,12-3 9-16,-7 9-4 0,5-10 0 0,-1 2 0 15,-1 0-3-15,4 2 1 0,-4-2 0 16,4-1 5-16,1 9-9 0,0-8 4 0,0 0 1 15,3-1 1-15,1 1-9 0,-2 0 0 0,4 0 3 16,-2 0 1-16,4-2-2 0,-3 2 4 0,3 0-3 0,0-2-8 16,1 1 12-16,4-2-5 0,-4 0 5 0,3-1 7 15,-2 3-14-15,4-3 11 0,-3-4-10 16,3 6 6-16,3-5-6 0,-3 3 7 0,0-1-6 16,4-2 0-16,-2 1 9 0,-2-4-9 0,1 1 2 15,4 1 0-15,-1 1-1 0,1-3 8 0,-2-1-8 16,3 1 6-16,3 2 2 0,1-6 2 0,-2 3 3 15,1 0 7-15,-3-4-3 0,5 4 2 0,-2-2 1 16,1 0 14-16,-2 0-13 0,0-2 4 0,0 2-6 16,0-2 0-16,1-1 3 0,-6 0-7 0,1 0 0 15,-1-1-6-15,-2 0 2 0,1 0 5 0,1 0-4 16,-1 0 2-16,0 2 7 0,-1-3-1 0,-11 0 5 16,22 0-3-16,-10-3 6 0,-1 1 1 0,-2 0 0 15,2-1 4-15,1 0-6 0,-2-1 4 0,4 0 4 16,-2 0 3-16,-2-1 5 0,0-1 0 0,2-2 4 15,-2 1 0-15,-1-5 8 0,-1 6 1 0,-2-6 0 16,5 0-8-16,-3 3 9 0,3-7-5 0,1 2 1 16,-4 0-3-16,-3-2-4 0,1-2 9 0,3 2-5 15,-5 1-4-15,4-3 0 0,-2 4-1 16,-1-4-3-16,0 3 9 0,-1-3-4 0,0 4 2 16,-1-3-3-16,-1 0 0 0,-2 6-2 0,4-6 1 15,-4 0-8-15,0 4-1 0,0-4-1 0,0 2 0 16,0 0-3-16,-3-2-3 0,3 2-4 0,-1-2-2 0,-4 2-6 15,1-2 15-15,0 0-19 0,-2-1-1 16,6 2 2-16,-8-1-5 0,7 6 1 0,-3-5-1 16,-1 4-2-16,3 0 0 0,-2 0-6 0,0 1 3 15,-2-6-3-15,0 3-1 0,1 4 7 0,-1-5-10 16,2 4 11-16,-3 0-4 0,-3-2-3 0,4 2 4 16,-2 0-5-16,0 2-3 0,-1-1 6 0,-4 0-5 15,0-4 0-15,-1 2 1 0,0 0-5 0,-3 0 13 16,3 1-8-16,-4 2-7 0,-1-2-1 0,1 1 22 15,-1 2-10-15,-1 2-17 0,-7 0-26 0,-1 4-33 16,-3 0-45-16,-1 5-52 0,0 0-47 0,2 1-79 16,-9 4-261-16,2 3-599 0,0 0 265 0</inkml:trace>
  <inkml:trace contextRef="#ctx0" brushRef="#br0" timeOffset="33783.3">19161 2609 8 0,'-8'12'107'0,"1"0"-9"0,-3 1-16 16,3 1 4-16,0 0-21 0,0 0 8 0,-1-3-7 15,4 0-12-15,3 1-8 0,-3 1 9 0,0-4-20 16,4 2 13-16,-1-2-13 0,0 3 4 0,-1-2-4 16,2 0 4-16,2 1 0 0,-2 0-5 0,1 0-1 15,0-3-11-15,3 3-10 0,0 0 10 0,1 1-3 16,4 4 5-16,-4-8-3 0,0 4-6 0,3 2-4 16,-1-3-2-16,0 3 3 0,-1-4-4 0,1-2 6 15,4 6 2-15,-2-4-4 0,-1 0 3 0,-1-1-4 16,4 0-5-16,-2 1-3 0,3-1 4 0,-2 0-5 15,2 0 14-15,-3-1-5 0,1-2 1 0,3 2-1 16,0-3-2-16,2 3 1 0,-2-1-2 0,4 3-1 16,-6-4 1-16,3-3-3 0,3 4 7 0,2-3-5 15,-1 1-7-15,-2-1 13 0,6-1 3 0,-4 0-2 16,1 1-7-16,4-2 2 0,-5 0 3 0,1-1-4 16,2 2 7-16,-5-5-8 0,5 4 7 0,-5-4-1 15,6 4 4-15,-7-2 0 0,3 0 0 0,-4 0 0 16,-1-3 1-16,1 1 0 0,0 0-1 0,2-1-1 15,-5 1-4-15,3 0 5 0,-1-2-3 0,4 0 2 16,-6 1-4-16,1-1 0 0,-2 1 2 0,2-1-6 16,-1 0-2-16,-1-2 4 0,0 0-2 0,-1 0 8 15,0 0 1-15,-4-1 1 0,8 2-4 0,-8 0 4 16,0 0-4-16,3-4 0 0,-2 3 10 0,-2-2-6 16,4-1 2-16,-2 2 0 0,-2-1 0 0,2-1 2 15,-2-6 5-15,0 7-3 0,1-6 0 0,-2 4 2 16,-2-1 3-16,3 0 1 0,-1-2 1 0,0 3-1 15,1-2 4-15,-1 0 1 0,-2 1-4 0,-1-1 0 16,-1 0-1-16,1 1-1 0,-2-1-2 0,-1-3-1 16,0 1-2-16,2 2 0 0,-4 1 1 0,2 0-2 15,-2-5 0-15,0 0-5 0,-2 0 2 0,1 6 2 16,4-6-6-16,-6 1-2 0,0 1 0 0,-1 0 0 16,3 1 0-16,-1 3 1 0,2 0-5 0,-2 0-1 15,-1 0 1-15,0 1-1 0,1 0-4 0,0-2 1 16,-3 6 26-16,-5-7-1 0,3 6-6 0,-3-4-5 15,1 0 0-15,-5 3-12 0,0 2 0 16,0-1-4-16,-2 3-10 0,-9-4-13 0,2 5-13 0,-2 1-24 16,-5 2-34-16,-5 3-50 0,0 1-68 0,-17 3-203 15,1-2-443-15,0 5 196 0</inkml:trace>
  <inkml:trace contextRef="#ctx0" brushRef="#br0" timeOffset="34766.25">21791 1636 13 0,'0'-12'113'0,"0"1"0"0,0-1-4 0,-3 1-11 16,1-5-10-16,-1 7 13 0,1-2-16 0,-2 1 2 16,-3-5-15-16,0 5-4 0,-1 0 0 0,2 0-12 15,-3 2-1-15,-3-3-6 0,-2 1-4 0,1 0-8 16,-2 1 8-16,-2 2-20 0,-2 2 8 0,0 0-5 16,0 2 1-16,-2-1-5 0,0 3 2 0,-5-2-1 15,-2 3 3-15,0 3 3 0,1 2-8 0,0 4 13 16,0 1-5-16,1 3 2 0,0 1-1 0,-1 2 0 15,5-3-5-15,-2 5 8 0,1-1 0 16,4 5-2-16,-2-3-3 0,2 2-2 0,7 2-2 16,1 1-4-16,1 3 2 0,2-2-9 0,6 5 5 15,-1-4-6-15,5 3 3 0,-1 0-3 0,5-1-13 0,3-2-6 16,1 0-3-16,-1-1-9 0,9 3-15 0,-5-4-6 16,5 1 1-16,0-4-6 0,1 1 2 0,4-2 2 15,-1-5 2-15,3 2-3 0,2-1 1 0,1-2 5 16,3 0 6-16,-3-7 6 0,3 1-4 15,-2-2 6-15,2-1 12 0,-1-2 2 0,0-2 18 16,-1-1 10-16,-1 2 6 0,4-6 7 0,-4 1 13 16,-2-2 6-16,1 0 9 0,-7 2 10 0,1-4 6 15,3-4 3-15,-5 1 0 0,0-1 3 0,6-6-7 16,-5 0-2-16,3-2-8 0,-4-1-4 0,0-5 2 16,0-2-12-16,1 2-10 0,-4-8-3 0,1 1-4 15,-7-1-6-15,0-13-3 0,-2-2-5 0,-3 1-9 16,0 12-3-16,-5-17-21 0,-1 16-10 0,-7-13-7 15,2 14-5-15,-6 4-5 0,-3 1-5 0,-7 3-21 16,-5 3-22-16,-11-8-34 0,-8 6-33 0,-1 2-61 16,-7 5-131-16,-5 0-370 0,2 1 163 0</inkml:trace>
  <inkml:trace contextRef="#ctx0" brushRef="#br0" timeOffset="35317.1">20979 567 109 0,'-11'-15'152'0,"11"15"-8"0,-14-16-9 0,14 16 0 16,-12-10-19-16,12 10-4 0,0 0-9 0,-16-11-18 15,16 11-5-15,0 0-7 0,0 0-4 0,-27-4-8 16,27 4-7-16,0 0-3 0,0 0-2 0,-42 22-3 16,26-13-9-16,1 2 1 0,-2 2-7 0,3-1-4 15,-5 6 1-15,-1 1-5 0,-3 2-5 0,3 5 2 16,-4 0-1-16,2 2 1 0,2 0 0 0,2 3-6 15,-9 9 2-15,8-11-5 0,5 3 7 0,0 2-5 16,-1-3-2-16,4 2 3 0,2 0-4 0,4-3-2 16,4 0-2-16,0 0 7 0,5-4-4 0,1 2-2 15,6-3 2-15,2-2 7 0,2 1-8 0,3-3-2 16,4-1 8-16,5-3-5 0,-2-1-1 16,6-3-3-16,0 0 5 0,3-5-11 0,-2-1 6 15,5 0 1-15,0-4-2 0,2-1 16 0,0-3-5 16,-2 1 21-16,-1-3 3 0,1-1 2 0,-1-4 8 15,-3 4 3-15,-5-7 2 0,-1 1-3 0,-3-5-4 16,-1-5-11-16,-10 6 4 0,1-7-7 0,-5-2-2 16,-4-4-2-16,-5 0-11 0,-5-2-18 0,-4-2-13 15,-2 0-14-15,-5 2-6 0,-12-10-13 0,0 13-15 16,-10-6-26-16,6 11-38 0,-13 0-39 0,-5 3-193 16,-9 7-386-16,2 0 170 0</inkml:trace>
  <inkml:trace contextRef="#ctx0" brushRef="#br0" timeOffset="46183.28">5984 7224 397 0,'3'-3'435'0,"-3"0"-3"0,0 3-10 15,1-9-7-15,2 7-22 0,-3 2-18 0,1-4-24 16,-1 4-22-16,0 0-21 0,0 0-29 0,0 0-14 16,0 0-3-16,0 0-9 0,0 0-7 0,9 12-15 15,-6-6-11-15,-1 5-25 0,-1-1 1 0,2 3-5 16,-2-1-11-16,3 3-10 0,0 2 0 0,-4-1-4 15,1-3-5-15,4-1-12 0,-4 0 2 0,2-1 8 16,1 0 5-16,0-2 4 0,1-3 6 0,0 1 10 16,5-1-184-16,3-4 0 0,5-2 0 0,2-2 0 15,11-8 0-15,4-1 0 0,4-1 0 0,10-10 0 16,4 2 0-16,-2-3 0 0,3-4 0 0,1-1 0 16,3-2 0-16,-1 1 0 0,1 2 0 0,-6-1 0 15,1 4 0-15,-5 2 0 0,-13 4 0 0,-4 1 0 0,0 4 0 16,-4 0 0-16,-9 3 0 0,-1 3 0 15,-7 0 0-15,-1 3 0 0,-3 1 0 0,-1-1 0 16,0 1 0-16,-1 2 0 0,1-1 0 0,-1 0 0 16,-4 2 0-16,0 0 0 0,0 0 0 0,0 0 0 0,0 0 0 15,0 0 0-15,0 0 0 0,0 0 0 16,-8 13 0-16,6-7-195 0,-1 0-472 0,1 2-555 16,-1 2-1324-16,2-4 587 0</inkml:trace>
  <inkml:trace contextRef="#ctx0" brushRef="#br0" timeOffset="48783.07">18661 8342 280 0,'-19'0'299'0,"2"0"-6"0,-1-1-2 0,4 2-5 15,-5-1-1-15,2-1-1 0,3 1 3 0,1-1-5 16,0 0 3-16,0 0 2 0,1 1-6 16,1 0 1-16,-1 0-4 0,2 0-7 0,1-3-9 0,4 3-4 15,5 0-6-15,-12-1-11 0,9 0-15 0,3 1-15 16,0 0-11-16,0 0-10 0,0 0-5 16,0 0-5-16,29-5-13 0,-1 2-10 0,5 1-10 0,4 1-5 15,13-6-18-15,9 3-26 0,1 3 10 0,7-1-9 16,26 2-9-16,-28 2-10 0,31-4-8 0,-30 5-10 15,26-3-6-15,-32 0-8 0,4 4-3 0,-1-4 4 16,2-1-11-16,-6 1-1 0,-4 0-12 0,-3 0 5 16,-16-1 8-16,-3 2-35 0,-1-2-3 0,-11-1 0 15,-6 2 0-15,-5-1 0 0,-2-1 0 0,-3 1 0 16,0-2 0-16,-5 3 0 0,-4-5 0 0,4 5 0 0,-16-4 0 16,-1-1 0-16,-2 3 0 0,-12 0 0 15,0-3 0-15,-4 5-15 0,-2 0-55 0,-13 2-16 16,-5 1-4-16,-3-3-5 0,4 0-25 0,-5 3 3 0,-4 1 10 15,0-2 10-15,0 3 12 0,-4 0 9 0,-22 4 3 16,27-7 10-16,-2 0 10 0,4 4 19 0,-4-2 22 16,8-1 14-16,0 4 12 0,3-4 24 15,18-2 5-15,3 2 11 0,4-2 8 0,7 0 13 0,8-1 3 16,-1 0 18-16,5 0-8 0,3 2-6 0,1-1 3 16,5-1 5-16,0 0 3 0,0 0 5 0,38-1-5 15,-5-1-2-15,3 2-80 0,17-5-11 0,3 4 0 16,8-2 0-16,1 0 0 0,29-3 0 0,-26 5 0 15,26 1 0-15,-28 0 0 0,29-4 0 0,-29 2 0 16,25-2 0-16,-32 2 0 0,3 0 0 0,2 4 0 16,1-7 0-16,-6 4 0 0,1-4 0 0,-6 3 0 15,-18-1 0-15,3 1 0 0,-3 1 0 0,-2-1 0 16,-5 0 0-16,-9 1 0 0,-2-2 0 0,-6 2 0 16,-1-1 0-16,-6 2 0 0,1-3 0 0,0 1 0 15,-1 0 0-15,-3-1 0 0,-2 3 0 0,7-2 0 16,-7 2 0-16,3-3 0 0,-3 3 0 0,4-1 0 15,-4 1 0-15,0 0 0 0,5-1 0 0,-5 1 0 16,0 0 0-16,0 0 0 0,7 5 0 0,-7-1 0 16,0-4 0-16,4 5 0 0,-3 1-431 0,3 1-299 15,-3-4-442-15,2 2-1270 0,-2 1 563 0</inkml:trace>
  <inkml:trace contextRef="#ctx0" brushRef="#br0" timeOffset="49967.57">4864 8987 287 0,'0'0'279'0,"-2"6"-6"16,1-4-21-16,1-2-9 0,0 0-9 0,0 0-12 15,0 0-11-15,1 5-5 0,-1-5-8 0,0 0-7 16,0 0 1-16,3 3-4 0,-1-1-15 0,1 0-8 15,-3-2-9-15,5 3-1 0,-2-1-19 0,-3-2-23 16,6 4 2-16,-2-3-8 0,-2 1-14 0,1 2-14 16,-3-4 3-16,5 3 3 0,-5-3-15 0,4 3-3 15,-4-3-3-15,3 3-7 0,-1-1-4 0,-2-2-9 16,4 2 3-16,-4-2-4 0,0 4-5 0,0-4-2 16,0 0-4-16,0 0-4 0,0 0 6 0,0 0-6 15,0 0-9-15,6 1 0 0,-6-1 0 0,0 0 0 16,0 0-4-16,0 0 1 0,0 0-2 0,0 0-5 15,4-6-5-15,-4 6 6 0,4-3-2 0,-4 3 0 16,2-3-1-16,-2 3-3 0,0 0-3 0,4-3-1 16,-4 3 0-16,6-1-5 0,-4-1-8 0,-2 2-12 15,0 0-5-15,6-2 7 0,-6 2-15 0,5-2-14 0,-5 2 2 16,0 0-7-16,4-2-15 0,-4 2-12 0,0 0-8 16,0 0-36-16,0 0-40 0,7-1-46 15,-7 1-51-15,0 0-44 0,0 0-296 0,0 0-653 16,0 0 290-16</inkml:trace>
  <inkml:trace contextRef="#ctx0" brushRef="#br0" timeOffset="52017.41">10818 9137 152 0,'0'0'267'0,"-3"-2"-3"0,3 2 5 15,-4-5-3-15,4 5 8 0,0-6-10 0,0 6 1 16,0-6 7-16,0 6 1 0,3-5-7 0,-3 5-15 16,0-5-13-16,0 5 0 0,8 0 4 0,-8 0-7 15,11 7-11-15,-2 2-5 0,-1 3-8 0,3 3-8 16,1 0-10-16,7 7-8 0,-2 0-12 0,2 0-14 16,0-1-8-16,3 2-7 0,-1 1-3 0,6-2-5 15,0-3-7-15,0-1-32 0,1-2 3 0,1-3-5 16,2 0 5-16,1-3-5 0,1-2 4 0,3-2-9 0,-3 1-6 15,3-4-2-15,0-3-6 0,2-3-8 16,-1-1 1-16,4-5-8 0,-3 2 4 0,16-6-6 16,-3 3-4-16,-1 0-3 0,1-5 2 0,-2 3-13 0,-1-1-2 15,-12 2-4-15,-3 0-1 0,3 2-3 16,-4 4-8-16,3-2-2 0,-2 0 5 0,-4 4-10 0,2 3 6 16,-3 0-8-16,0 4 2 0,-6 2-6 15,5-1 6-15,-7 4-4 0,-1-1 1 0,0 2-1 0,6 3-5 16,-9-3 6-16,3 0-8 0,7 4 5 0,-3-4-6 15,0 2 4-15,-3-3 2 0,7 0-1 16,-2 1 17-16,2-2-13 0,3-4-13 0,2 1 0 0,0-1 0 16,5-3 0-16,-1-1 0 0,2-1 0 0,3-2 0 15,10 3 0-15,-1-6 0 0,1-2 0 0,-1-2 0 16,0 1 0-16,-12 1 0 0,13-4 0 0,2 3 0 16,-17 0 0-16,-1 3 0 0,1 1 0 0,0 0 0 15,-4 1 0-15,0 0 0 0,-2 6 0 0,-3-4 0 16,-9 4 0-16,4-1 0 0,-3 1 0 0,-2 2 0 15,-3 0 0-15,0 4 0 0,-3-3 0 0,2 0 0 16,-1 1 0-16,2 1 0 0,-2 1 0 0,4 0 0 16,-5-1 0-16,6 0 0 0,0 0 0 0,-2-1 0 15,4-3 0-15,0 2 0 0,0-1 0 0,1-2 0 0,-1 0 0 16,0 0 0-16,0-1 0 0,-1-1 0 16,1-1 0-16,-2 1 0 0,-1 0 0 0,2-2 0 15,-4 1 0-15,0-1 0 0,-2 0 0 0,-3-2 0 16,1 1 0-16,-2 2 0 0,-2-1 0 0,1 1 0 0,-2-3 0 15,0 2 0-15,-3-2 0 0,2 1-229 0,-4 3-66 16,3-3-54-16,-3 3-52 0,0 0-45 16,0 0-60-16,0 0-90 0,-9-4-300 0,9 4-968 0,-8-3 428 15</inkml:trace>
  <inkml:trace contextRef="#ctx0" brushRef="#br0" timeOffset="53350.33">22168 9311 113 0,'-5'-8'444'0,"0"2"4"0,2-2-14 0,-1 4-15 16,2 1-15-16,-1 0-27 0,3 3-26 15,-4-5-21-15,4 5-10 0,0 0-8 0,0 0-10 16,-4 9 9-16,3-4-19 0,0 6-9 0,1-2-15 0,1 2-20 16,0 2-8-16,3 2-12 0,-4 1-19 0,4 0-25 15,1 1-7-15,-1-1-17 0,5 0-13 16,1 3-9-16,-1-2-10 0,2-3-7 0,5 0-6 0,-1 1-6 16,6 0-9-16,-3-5-4 0,7 2-2 0,3-4-17 15,0-3-7-15,4 0-4 0,-1-4-10 0,2 0-36 16,2-2-20-16,-1-1 0 0,2-2 0 0,-1-3 0 15,-2 0 0-15,0-3 0 0,-1-1 0 0,0-1 0 16,-3-1 0-16,2-1 0 0,0-2 0 0,-7 0 0 16,3 0 0-16,-4 2 0 0,-5 5 0 0,0-1 0 15,-1 3 0-15,-6 1 0 0,-1 1 0 0,1 2 0 16,-6 1 0-16,3 1 0 0,0 2 0 0,-3 1 0 16,4 1 0-16,-3 1 0 0,2 1 0 0,-3 3 0 15,3-1 0-15,-2 2 0 0,4 0 0 0,-1 0 0 16,4 4 0-16,1-5 0 0,1 2 0 0,2-4 0 0,2 0 0 15,0-1 0-15,3 0 0 0,5-2 0 16,1-1 0-16,0-1 0 0,3-1 0 0,-3 2 0 16,1-5 0-16,2 1 0 0,-3-3 0 0,4 1 0 0,-3-4 0 15,0 2 0-15,-1-1 0 0,-1-1 0 16,0 1 0-16,-1-2 0 0,-7 4 0 0,1-1 0 0,-4 2 0 16,-3 2 0-16,6 0 0 0,-7 1 0 0,-3 2 0 15,-2-1 0-15,1 1 0 0,2 1 0 0,0 1 0 16,-1 4 0-16,0-3 0 0,1-1 0 0,-1 2 0 15,4 1 0-15,1-2 0 0,0 1 0 0,7 3 0 16,-1-3 0-16,0-3 0 0,6 4 0 0,-3-3 0 16,8-1 0-16,0 0 0 0,-1 1 0 0,1-3 0 15,-2 0 0-15,1-1 0 0,-2-2 0 0,-6 1 0 16,-2-2 0-16,2-2 0 0,-2 4 0 0,-1-4 0 16,-1-3 0-16,0 6 0 0,-8-3 0 0,2-2 0 15,-3 4-44-15,-4-2-214 0,3-3-67 0,-6 4-71 16,1 1-64-16,-3 0-84 0,-4 0-484 0,0 2-1112 15,-5 1 492-15</inkml:trace>
  <inkml:trace contextRef="#ctx0" brushRef="#br0" timeOffset="54566.49">2383 10443 354 0,'-9'-14'479'0,"1"5"-6"16,3-1-21-16,-1-3-4 0,-2 4-11 0,3-2-11 16,4 2-15-16,-6 0-15 0,6 3-18 0,-3 0-29 15,3 1-34-15,1 2-30 0,0-1-31 0,0 4-21 16,0 0-19-16,0 0-22 0,0 0-2 0,18 11-24 16,-9-3-16-16,5 3-14 0,-1 3-12 0,-2 2-12 15,2 0-10-15,4 5-23 0,-7-5 4 0,6 4-12 16,-3-4-6-16,0 0-5 0,0-1-8 0,0-1-6 0,-2 1 1 15,-2-2-7-15,0-5-4 0,0 2-5 16,1-4 2-16,-2 1 5 0,1-3 8 0,2 1 5 16,-2-5-3-16,3-3-2 0,-1-1-6 0,6-1-1 15,1-2 6-15,-3-6-8 0,3 4-6 0,2-10 5 0,-2 0-21 16,3-2-15-16,-2 3 0 0,0-1 0 0,-1 6 0 16,-4 1 0-16,0 1 0 0,0 0 0 15,-1 3 0-15,1 3 0 0,3 4 0 0,-5 1 0 16,1 1 0-16,1 2 0 0,4 4 0 0,-1 1 0 0,-2 2 0 15,0 0 0-15,1 2 0 0,-1 0 0 0,2 0 0 16,-2-1 0-16,2 1 0 0,-2-2 0 16,2 1 0-16,-1-3 0 0,2 0 0 0,-3 1 0 15,-6-5 0-15,4 0 0 0,-4 1 0 0,-2-3 0 0,1 0-32 16,-3-2-150-16,-5 0-66 0,12-2-88 0,-11 0-103 16,2-4-117-16,-3 1-511 0,4-3-1155 0,-4-3 511 15</inkml:trace>
  <inkml:trace contextRef="#ctx0" brushRef="#br0" timeOffset="56833.05">6576 9061 41 0,'-9'-5'331'16,"4"-1"-16"-16,2 2-9 0,1-1-12 0,-2 2-7 15,3 0-14-15,-2 0-28 0,3 3-17 0,-1-4-22 16,1 4 15-16,0 0-19 0,0 0-9 0,13 7-6 16,-4-2-1-16,1 2-12 0,4 6-16 0,-1 2-4 15,0-1-15-15,2 7-12 0,4 2-11 0,0-1-6 16,-2 1-16-16,2-2-7 0,-1 0-10 0,0-3-8 16,2 1-13-16,0-1 0 0,2-3 1 0,-2-4 11 15,-4-2-8-15,3-1 9 0,3-2 4 0,-3 1 1 0,4-7-4 16,7 1-1-16,-2-5 1 0,0-2 4 0,2 0-3 15,-1-2 3-15,0-1 1 0,-3-3-4 16,-1 5-5-16,2-4 0 0,0 2-2 0,0-2-7 16,-8 5-4-16,1-1-2 0,1 4-2 0,-2 1-2 0,0 0-10 15,3 2-1-15,-3 0-2 0,-1 4-1 16,1 3-3-16,0 2 0 0,-1 3 0 0,4 2-2 0,1 5-7 16,-5 2 5-16,1-3-4 0,0 1-5 15,-6-3 5-15,10-1-8 0,-4 3 7 0,4-2 4 0,-2 0 5 16,-4-6 9-16,3 0 4 0,-1-5-5 0,8 4 0 15,-6-7-1-15,7-2 2 0,-7-2 4 0,11-2-7 16,-4-4-5-16,0 1 5 0,1-6-4 0,2-1-9 16,-1 3 4-16,0-4-1 0,-3 1-3 0,5-1-3 15,-5 1 3-15,0-4-10 0,-3 2 3 0,-5 3-7 16,0 5 3-16,3-4-6 0,-3 3-19 0,-7 3-28 16,6 1-30-16,-4 5-54 0,-2 0-63 0,0 0-76 15,1 0-90-15,-6 3-106 0,0 1-525 0,1 3-1068 16,4-1 473-16</inkml:trace>
  <inkml:trace contextRef="#ctx0" brushRef="#br0" timeOffset="58266.53">25171 9089 36 0,'0'0'355'0,"0"0"-17"0,-4-4-21 16,4 4-12-16,0-3-21 0,0 3-22 0,0 0-25 16,0 0-10-16,0 0-9 0,0 0-1 0,0 0-2 15,7 15-5-15,-1-2 5 0,-5 2-11 0,6 4-8 16,-2 1-4-16,3 5-13 0,-1-7-8 0,2 6-4 16,-1-6-6-16,2 0-6 0,4 3-2 0,-2-4 7 15,1 0-5-15,2-3 4 0,2 0 7 0,4-1-2 16,6-1 1-16,-7-5-2 0,8 0-2 0,6-4-1 15,0-3-2-15,3-3-7 0,4 1-8 0,-4-2-9 16,1-1-5-16,2-1-9 0,0 3-10 0,-1-5-2 0,-3 3-3 16,1-3-1-16,3-2-18 0,-6 4-3 15,-1-2-14-15,-1 3-5 0,-1 1-7 0,-3 2-5 16,-7 2-9-16,-1 2-35 0,-2 2-8 0,-1 3 0 16,-1 2 0-16,-2 0 0 0,2 5 0 0,-2-1 0 15,0 1 0-15,-1 1 0 0,2-2 0 0,-1 3 0 0,-4-2 0 16,4-1 0-16,0 2 0 0,3-4 0 15,0-2 0-15,0-1 0 0,1-3 0 0,3 0 0 0,-1 0 0 16,-1-1 0-16,3-5 0 0,-3-1 0 0,3 0 0 16,0-2 0-16,-3 1 0 0,0-2 0 0,0 0 0 15,0-2 0-15,-2 2 0 0,1-3 0 0,-1 1 0 16,0 1 0-16,0-2 0 0,-3 4 0 0,-4 1 0 16,3-2 0-16,-3 1 0 0,-3 2 0 0,-1 0 0 15,2 2 0-15,-2-2 0 0,-6 2 0 0,8 2 0 16,-3-2 0-16,-5 0 0 0,4 4 0 0,-4 3 0 15,-1-4 0-15,-2 2 0 0,-1 6 0 0,-2-3 0 16,-1 2-282-16,-4 3-205 0,-1 2-99 0,-3-1-554 16,2-1-1234-16,0 1 546 0</inkml:trace>
  <inkml:trace contextRef="#ctx0" brushRef="#br0" timeOffset="59600.21">28084 8459 8 0,'-3'-5'414'0,"-1"1"-14"0,0 0-2 16,-1-3-1-16,3 3 4 0,-3-1 4 0,1 0-10 16,3-1-16-16,-1 1-15 0,2-1-18 0,0 0-9 15,-1 1-15-15,4 1 2 0,-1-2-6 0,2 1-20 16,1-2-11-16,1 1-15 0,-1 0-11 0,1-1-10 16,1 0-9-16,-2 3-17 0,4-1-13 0,-4 0-14 15,4 1-8-15,-1 1-12 0,-3-1-20 0,4 2-7 16,-2-2-91-16,-1 1-60 0,-1 2 0 0,1 1 0 15,-6 0 0-15,9 2 0 0,-5 0 0 0,1 4 0 16,-1-1 0-16,1 6 0 0,-1 0 0 0,-3-1 0 16,6 8 0-16,-5 2 0 0,1 6 0 0,1 0 0 15,-2 4 0-15,2-1 0 0,0 3 0 0,1 1 0 16,1 3 0-16,1 11 0 0,1 2 0 0,-5-2 0 16,6-1 0-16,-1 0 0 0,-4 2 0 0,2-2 0 15,-2 2 0-15,4 5 0 0,-5-4 0 0,1 5 0 0,5 0 0 16,-6-1 0-16,1 0 0 0,3 1 0 15,-2 0 0-15,-1 0 0 0,3-3 0 0,-1-5 0 16,4-2 0-16,-5-10 0 0,-3 0 0 0,2-1 0 0,-1-1 0 16,1 0 0-16,0-3 0 0,-3-4 0 0,4 0 0 15,-2-5 0-15,-2-4 0 0,0 3 0 16,2-8 0-16,-2 0 0 0,-1 0 0 0,0 0 0 16,0-3 0-16,-1-2 0 0,-3-1 0 0,0 1 0 0,-2-3 0 15,-2 2 0-15,-1-1 0 0,-3 1 0 0,-4 0 0 16,-5-1 0-16,-6 1 0 0,0-3 0 0,-1 2 0 15,-5-2 0-15,-2 3 0 0,-6-1 0 0,1-1 0 16,-12 0 0-16,11 1 0 0,3 0 0 0,0 0 0 16,2 1 0-16,1 0 0 0,2 1 0 0,2-1 0 15,3-2 0-15,9 1 0 0,1 1 0 0,4-2 0 16,3-1 0-16,2 1 0 0,0 0 0 0,4-2 0 16,-1 2 0-16,3 0 0 0,-1-1 0 0,4-2 0 15,0 0 0-15,0 0 0 0,0 0 0 0,18-4 0 16,-6-4 0-16,5 1-423 0,-2-4-223 0,6-5-541 15,3-4-1287-15,10 2 570 0</inkml:trace>
  <inkml:trace contextRef="#ctx0" brushRef="#br0" timeOffset="60466.44">29489 8581 88 0,'9'-16'379'0,"0"2"1"0,-2 6-14 16,-1-2 4-16,-1 2-8 0,0-2-2 0,-2 6-9 16,-1-1-13-16,0-1-21 0,-1 3-27 0,-1-1-25 15,0 4-16-15,0 0-14 0,-13 2-7 0,4 3-6 16,-5 4-6-16,-9 7-4 0,0 3-1 0,-4 4 0 16,-13 11-5-16,1 1-8 0,-2 8-4 0,-1-2-10 15,-3-1-16-15,4 2-7 0,-6 2-12 0,2-2-12 16,-2-4-10-16,-1 1 4 0,5-1-8 0,4 1-2 15,4-4 0-15,6-10-6 0,3 2-5 0,2-5-5 0,1-1-8 16,10-8-6-16,-1 1-88 0,3-2-3 0,2-2 0 16,2-3 0-16,1-1 0 0,2-1 0 15,2-1 0-15,0-2 0 0,2-2 0 0,0 0 0 16,0 0 0-16,9-16 0 0,0 0 0 0,-1 0 0 0,1-2 0 16,2-7 0-16,1-1 0 0,-1-5 0 0,2 1 0 15,-3-3 0-15,-1 0 0 0,4-1 0 0,-3 3 0 16,-2 5 0-16,-2-1 0 0,-1 12 0 15,-1-2 0-15,-1 6 0 0,-2 1 0 0,3 0 0 0,-4 5 0 16,1 0 0-16,1-1 0 0,-2 6 0 0,0 0 0 16,0 0 0-16,0 0 0 0,-4 15 0 0,4-4 0 15,-4 2 0-15,1 4 0 0,-3-1 0 0,3 4 0 16,-2 3 0-16,3-3 0 0,-1 6 0 0,-2-1 0 16,1-5 0-16,0 6 0 0,4-1 0 0,-5-7 0 15,5 0 0-15,-2 2 0 0,0-2 0 0,2-5 0 16,-1 4 0-16,1-4 0 0,-4-1 0 0,4-1 0 15,0-1 0-15,0 0 0 0,0-2 0 0,0-2 0 16,0 2 0-16,0-2 0 0,0-1 0 0,0 1 0 16,4-1 0-16,-8 1 0 0,8-3 0 0,-4-3 0 15,-4 8 0-15,9-5 0 0,-5-1 0 0,0-2 0 16,5 5 0-16,-1-1 0 0,4-4 0 0,0 1 0 16,6-1 0-16,4-1 0 0,5-1 0 0,-3-3 0 15,9 3 0-15,-1 0 0 0,3-4 0 0,1-2 0 16,3 4 0-16,-3-6 0 0,1 4 0 0,-2-1 0 15,2-1 0-15,-4 0 0 0,-1 0 0 0,-5 2 0 16,-5 1 0-16,0 3 0 0,-5-1 0 0,-2-2 0 16,-3 2 0-16,-2-1 0 0,1 1 0 0,-2 3 0 0,0-3 0 15,0 1 0-15,-2 1 0 0,-3 1 0 16,4-3 0-16,-4 3 0 0,0 0 0 0,0 0 0 16,0 0 0-16,0 0 0 0,0 0 0 0,0 0 0 15,0 0-123-15,0 0-530 0,0 0-584 0,0 0-1338 0,-23 5 592 16</inkml:trace>
  <inkml:trace contextRef="#ctx0" brushRef="#br0" timeOffset="60635.28">29547 9374 366 0,'0'3'537'0,"0"-3"25"0,-4 5 8 0,3-3-10 15,1-2-11-15,-1 4-28 0,1-4-29 0,0 0-50 16,-3 2-38-16,3-2-51 0,0 0-53 0,0 0-46 15,0 0-74-15,0 0-79 0,0 0-95 0,0 0-113 16,14-1-124-16,-14 1-120 0,0 0-122 0,0 0-367 16,5 1-909-16,-5-1 403 0</inkml:trace>
  <inkml:trace contextRef="#ctx0" brushRef="#br0" timeOffset="63566.53">2235 3907 154 0,'3'-6'358'0,"0"-2"-17"0,0-2-26 0,1 5-7 15,-2-3-1-15,-1 2-18 0,2 1-6 0,1-1-11 16,-3 1-8-16,0 2-10 0,1-2-9 0,-2 5-20 16,0-6-20-16,0 6-17 0,0 0-19 0,-12 2-16 15,3 2-15-15,-6 5-8 0,1 4 2 0,-8 2-12 16,-1 4-1-16,-3 2 19 0,2 1-11 0,-4 0-2 16,2 1-5-16,1 1 1 0,1 1-3 0,4 0-9 15,-1-2-7-15,2 0-9 0,2 1-7 0,2-3-5 16,3-4-8-16,7 1-3 0,-3-1-8 0,2 2-3 15,2-1-2-15,3-1-12 0,1-1 8 0,0 2 3 16,5-1 1-16,0 0-6 0,1-1 2 0,2 1 6 16,0-2-3-16,-2 3-7 0,3-1-5 0,0 1 2 15,0 4-4-15,1-3-6 0,-2-2-9 16,1 1 2-16,0 0 0 0,2 2-6 0,-3-1-2 0,1-1 1 16,-2-1-3-16,1-1 0 0,-1 2 0 0,-1-2 5 15,0 1-11-15,-1-1-2 0,-2 5 3 0,-3-3 0 16,0 0 1-16,-1 1-4 0,-4 6 6 0,-3 0 9 15,-3-2 7-15,-2 2 9 0,-4-1-5 0,-2 1 5 16,0-4 7-16,-3 3-3 0,3-3-1 0,1-1 2 16,1-5-6-16,5-4 4 0,1 3-14 15,1-4-6-15,2-1 1 0,1 0 5 0,3-3-6 0,-2 2-8 16,2-3-11-16,3 0 10 0,-1 1-1 0,4-2-5 16,1-1 2-16,4 1-3 0,3-1 3 0,4 0-2 15,3 1-7-15,3-2-6 0,7 0-11 16,1 4 2-16,-1 2-13 0,4-2 0 0,-3 6 1 15,0-1-1-15,-3 4 4 0,0 1 0 0,-2 2 1 16,-3 4-11-16,-2 3 22 0,-5 4-6 0,-3 3 5 0,-5 1 1 16,-6 3 5-16,-8 11 0 0,0 1 1 0,-9 1 2 15,0-3-2-15,-5-3 3 0,5-9 5 16,4-2 7-16,-4-1 5 0,4 1-6 0,1-6 3 0,1 3-2 16,3-5-7-16,3-6 2 0,0 0 6 15,5 0-8-15,1-1-5 0,5-5 10 0,1 2 6 16,0-2-8-16,8 0-5 0,1-4 12 0,4 1-10 0,0-3 6 15,9-3-2-15,3 1-5 0,-2-3-6 0,2-4-7 16,2 0-8-16,-3-1-15 0,-1-5-11 16,-2 4-11-16,-10-2-7 0,2-2-16 0,-4 5 1 15,-2-2-11-15,-4 2-25 0,-3 2-40 0,1-3-43 16,-5-1-64-16,-2 6-90 0,-6-9-79 0,-4 5-88 16,-11 0-421-16,-6-2-1015 0,-5 1 450 0</inkml:trace>
  <inkml:trace contextRef="#ctx0" brushRef="#br0" timeOffset="64383.45">964 5481 3153 0,'-15'-10'3'0,"-1"-2"51"0,0 1 92 0,1 2 54 15,1-3-12-15,-4-2-1 0,5 4-12 0,-2 0-19 16,-1 1-1-16,5 1 14 0,11 8 7 0,-27-12 4 16,27 12 9-16,-22-10 2 0,22 10 10 0,-16-8-9 15,16 8-5-15,0 0-6 0,-18-7-19 0,18 7-12 16,0 0-13-16,0 0-7 0,0 0-1 0,-19-7-2 16,19 7-3-16,0 0 1 0,0 0-14 0,0 0 7 15,0 0-9-15,0 0 5 0,0 0-10 0,0 0-3 0,0 0-8 16,0 0-5-16,0 0-11 0,0 0-5 15,0 0-35-15,0 0-37 0,0 0 0 0,-3-14 0 16,10 10 0-16,6-1 0 0,13-6 0 0,1 3 0 16,7-3 0-16,15-5 0 0,2 1 0 0,7-5 0 15,0 3 0-15,31-6 0 0,-2-1 0 0,-2-1 0 16,-24 7 0-16,28-9 0 0,-29 11 0 0,1 1 0 16,-4 0 0-16,-7-2 0 0,-15 4 0 0,-3 2 0 15,-4 3 0-15,-10 0 0 0,-8 3 0 0,0-2 0 16,-7 1 0-16,-4 0 0 0,-7-2 0 0,-2 4 0 15,-7-2 0-15,-16 2 0 0,6 0 0 0,-5 0 0 0,1 2 0 16,-3-1 0-16,2 1 0 0,1 0 0 16,-2 0 0-16,5 0 0 0,10 1 0 0,-1-1 0 15,3 2 0-15,-1-1 0 0,5 1 0 0,1-1 0 16,0 1 0-16,5-1 0 0,0 1 0 0,6 0 0 0,-9-2 0 16,9 2 0-16,-8 0 0 0,8 0 0 0,-5-2 0 15,5 2 0-15,0 0 0 0,0 0 0 16,0 0 0-16,0 0 0 0,-7-1 0 0,7 1 0 15,0 0 0-15,0 0 0 0,0 0 0 0,0 0 0 16,0 0 0-16,0 0 0 0,0 0 0 0,0 0 0 0,0 0 0 16,0 0 0-16,0 0 0 0,22 3 0 0,-13-3 0 15,-2 0 0-15,5 0 0 0,4 0 0 16,2 0 0-16,2-2 0 0,3 5 0 0,5-3 0 16,-1-1 0-16,4 1 0 0,-3 1 0 0,0 1 0 15,0 0 0-15,-8 1 0 0,2 1 0 0,-5 3 0 0,1 0 0 16,-3 2 0-16,-6 0 0 0,-4 1 0 0,1 4 0 15,-6-3 0-15,-2 8 0 0,-3-1 0 0,-8 7 0 16,-1 0 0-16,-5-1 0 0,-3 1 0 16,-1 1 0-16,0-4 0 0,-1 0 0 0,2 1 0 0,0-1 0 15,2-4 0-15,6-4 0 0,0 0 0 0,2 1 0 16,2-2 0-16,1-2 0 0,4-2 0 0,1 0 0 16,0 0 0-16,3 0 0 0,1-3 0 15,0 2 0-15,0-2 0 0,4 0 0 0,-3 0 0 0,-1 0 0 16,4-1 0-16,-3-1 0 0,2 0 0 0,-3-4 0 15,0 0 0-15,5 6 0 0,-5-6 0 0,0 4-195 16,0-4-195-16,0 0-107 0,0 0-88 0,14 0-503 16,-14 0-1177-16,8 1 520 0</inkml:trace>
  <inkml:trace contextRef="#ctx0" brushRef="#br0" timeOffset="64550.71">1698 5525 2674 0,'8'7'137'0,"-1"0"-54"0,0-2 2 0,-2 0 57 16,-1-1 22-16,0-1 1 0,-2 0-7 0,-2-3-2 15,8 4-12-15,-7-1 4 0,3-2-5 0,-4-1-1 16,4 3-21-16,-4-3-7 0,0 0-12 16,3 3-12-16,-3-3-28 0,0 0-43 0,0 0-57 0,0 0-68 15,0 0-88-15,0 0-89 0,3 2-125 0,-3-2-229 16,0 0-690-16,0 0 306 0</inkml:trace>
  <inkml:trace contextRef="#ctx0" brushRef="#br0" timeOffset="70149.73">27447 3972 128 0,'-2'-17'148'16,"-1"3"4"-16,1 0-3 0,-4 0-2 0,2-1-2 0,-2-1 0 15,4 5 5-15,-2 2 6 0,1-5-4 0,1 4 6 16,-1 1-9-16,-1 2-3 0,2-1-5 0,-1 4-1 15,-1-5-9-15,4 2-6 0,-1 1-12 0,4 4-12 16,-1-2-9-16,2 0-7 0,6 2-9 16,4 1-4-16,6 0-5 0,10 2-5 0,2-2-8 0,4 2 0 15,1 1-1-15,0 1-7 0,1 0-7 0,-1 0 2 16,-1 0 0-16,-3 0-3 0,-1 0-1 0,-5 1-2 16,-8-2-6-16,-1 1-4 0,-4-1 0 0,-5 2 0 15,1-1-3-15,-2 1 3 0,-3 1 8 0,-1 2 5 16,-3 0 9-16,3 4 6 0,-5 4 9 0,-3 0 5 15,-2 4 13-15,-1 5-19 0,1 4 8 0,-4-1 1 16,3 3-1-16,-2 3 11 0,4 2-1 0,3-1 3 16,-3 11 1-16,5-9-3 0,1 11 2 0,1-2-3 15,1 2 0-15,3 0-6 0,-4 2 0 0,3 4-2 16,-3 0-3-16,0 0-2 0,0 0-1 0,3 5 1 16,2-1-1-16,-4 0-3 0,3 1-1 0,1-2-4 15,-3 1-6-15,1-1-5 0,0 2 0 0,0-3-5 16,3 2 0-16,-1 1-4 0,1-3-3 0,-4-3-1 15,1-1-3-15,3-4-2 0,-4-12-3 0,1 10-4 16,0-14 0-16,-4-1-1 0,-1-3-3 0,0-2 4 16,-6-6-10-16,2-1 6 0,-1-1 2 0,-4-3-6 15,-5 0 2-15,1 1 3 0,-6-6-6 0,-3 4-1 16,-5-1-2-16,-5-6 1 0,-1 3 0 0,-5-3-1 16,-3-4-3-16,-11 4 3 0,-2-1 10 0,0-1 10 15,-2-2-1-15,1-1 2 0,-2 2-3 0,7-3-1 16,9 2-1-16,-12-1-4 0,14-1 0 0,2 4-1 15,1 0-5-15,3-1-1 0,0 0-8 0,3 1-36 16,9 0-39-16,3 0-55 0,4-1-85 0,1 2-89 16,-2 4-87-16,7-1-113 0,1-2-350 0,1 1-919 15,0-1 406-15</inkml:trace>
  <inkml:trace contextRef="#ctx0" brushRef="#br0" timeOffset="77166.88">2388 7363 83 0,'8'-7'311'0,"-1"-2"5"15,-1 2-8-15,-3 0 0 0,1 1-2 0,0-3-4 0,-1 2-6 16,-1 1-9-16,-2-1-23 0,0 1-12 0,-2 0-27 16,-2 0-20-16,-3 0-20 0,1 2-16 0,-4-2-8 15,-4 4-18-15,-4 0-17 0,-4 2-8 0,-10 2-7 16,0 3-8-16,-2 1-1 0,-2 2-7 15,-2-1 0-15,-1 4 0 0,6 3 4 0,-2-5 2 0,5 4-1 16,-1-2 3-16,3 1-1 0,4-1-5 0,7-3-3 16,2 2-6-16,2-5-4 0,4 3-3 0,0-2-7 15,4 0-3-15,1 0-6 0,3 0 5 0,0 1 4 16,1-1 1-16,2 2-6 0,2 0-1 0,2 2-3 16,2-1-3-16,1 1-1 0,-4 0-6 0,4 0-2 15,4 6 6-15,-3-1-4 0,-1 2-3 0,5 8 2 16,-5 0 2-16,0 1 8 0,1 4-15 0,-2 2 5 15,-2 1 4-15,-2 2-10 0,1 11-5 0,0 4 1 16,-4-3 8-16,-2 3-9 0,-4-1-11 0,1 4-5 16,2-2 3-16,-2 2-5 0,-1 0-6 0,1 3-2 15,-2 4 9-15,-3 24-6 0,4-26 0 0,-1 26-7 16,0-26 9-16,1 2-10 0,-1 23-1 0,1-22 8 16,-2-5-11-16,3 4-2 0,2 26 6 0,-5-3-3 15,6-23 1-15,1 21-11 0,1-23 4 0,3 0 3 16,0 1 13-16,1 0-12 0,3-2-9 0,2-1 6 15,-1 0-2-15,0-1-8 0,1-4 6 0,3-3 1 16,-5-4 1-16,2 3-4 0,-3-12 11 0,0 0 2 16,3-3-10-16,-2 1 2 0,-1-3-5 0,-2 0 1 15,1-4 9-15,0 2-16 0,-5-8 14 0,1-3 2 16,1 0-5-16,-3-7 6 0,0 2-4 0,2-1-9 16,-2-4 11-16,2 4 3 0,-2-5-8 0,0 1 12 15,0-3 10-15,0 0 18 0,0 0-10 0,0 0 6 16,0-4 12-16,0 5-5 0,0-5-45 0,1 5 0 15,-1-5 0-15,3 3 0 0,-3-3 0 0,0 0 0 16,15-7 0-16,-2 1 0 0,5-3 0 0,9-5 0 16,0 3 0-16,3-2 0 0,6-1 0 0,11-7 0 15,-12 7 0-15,11-4 0 0,-10 5 0 0,-2-2 0 16,-1 5 0-16,-2-4 0 0,-4 4 0 0,-9 6 0 16,1-4 0-16,-6 3 0 0,0 3 0 0,-7 0 0 15,0 1 0-15,-6 1 0 0,11-3 0 0,-11 3 0 0,0 0 0 16,0 0 0-16,0 0 0 0,-14 8 0 0,6-6 0 15,-1 2 0-15,4 0 0 0,-3-1 0 16,3 0 0-16,1-1 0 0,-2 3 0 0,6-5 0 16,-4 4 0-16,3-1 0 0,1-3-85 0,0 0-290 15,-3 5-90-15,3-5-100 0,0 0-553 0,0 0-1209 16,0 0 536-16</inkml:trace>
  <inkml:trace contextRef="#ctx0" brushRef="#br0" timeOffset="78034.03">1014 9317 83 0,'-11'-1'142'0,"-1"0"18"0,-1 1 6 16,2 0 13-16,2-1 15 0,-1 2 13 0,2-1 6 15,1 1 1-15,-1-1 3 0,1 1 5 0,7-1-3 16,-11 1 4-16,6-1 5 0,5 0 1 16,-7 4 0-16,7-4 13 0,-6 0-8 0,6 0 1 15,0 0 0-15,0 0-1 0,0 0-5 0,0 0-6 0,0 0-11 16,0 0-2-16,0 0 2 0,0 0-3 0,13-7-6 16,-3 2-15-16,8-2-10 0,7 0-15 0,6-6-13 15,1-2-13-15,14-3-12 0,3-1-13 0,-1-2-11 16,2 5-11-16,0-3-5 0,1-1-12 15,-1 2-2-15,0 0-18 0,-12 6 5 0,-2 0-9 16,-3 1-1-16,-1 1-8 0,-4 0-3 0,-7 3 2 0,-10 2 6 16,2 0-5-16,-7 4-2 0,2-3-1 0,-3 2-11 15,-2-2-3-15,-3 4 2 0,-2-6-4 16,2 6-4-16,-10-5 6 0,-2 3-8 0,-1 0-1 0,-4 2-9 16,-2 0 4-16,-3 1-4 0,4 0 0 15,-1 2 2-15,-4-1 0 0,5 0-9 0,-4-1 8 16,6 3-4-16,-3-3 7 0,6 1-10 0,-3-1 3 0,7 0-1 15,-3 1 5-15,4-1-4 0,2 0 5 0,6-1 0 16,-13 2 13-16,13-2-5 0,-9 1-2 16,9-1 0-16,-6 2 13 0,6-2-14 0,0 0-9 15,-7 0 17-15,7 0-7 0,0 0 3 0,0 0-8 16,0 0-1-16,0 0 5 0,0 0 0 0,0 0-12 0,0 0 0 16,0 0 0-16,31-5 0 0,-21 4 0 15,3-1 0-15,0 1 0 0,1-3 0 0,5 0 0 0,1 1 0 16,0 0 0-16,1 1 0 0,-2 1 0 15,3-1 0-15,-2-1 0 0,1 3 0 0,-4 0 0 16,-2 3 0-16,-2-2 0 0,-2 1 0 0,1 2 0 0,-3 0 0 16,-2 3 0-16,0 0 0 0,-4 1 0 0,-3 3 0 15,-1 1 0-15,-8 3 0 0,0 3 0 16,-2 5 0-16,-4-2 0 0,-2 1 0 0,-1 0 0 16,0 1 0-16,-1-2 0 0,5-6 0 0,1 2 0 15,-6 1 0-15,10-4 0 0,0-3 0 0,0 1 0 16,0-1 0-16,4-3 0 0,-1 2 0 0,3-4 0 0,0 0 0 15,3 0 0-15,0 0 0 0,0-1 0 0,0-5-10 16,3 8-67-16,0-6-33 0,-1 2-50 16,-2-4-57-16,11 1-67 0,-11-1-72 0,17-6-69 15,-8 3-69-15,5-2-74 0,-2 0-347 0,2-3-992 16,-1 4 439-16</inkml:trace>
  <inkml:trace contextRef="#ctx0" brushRef="#br0" timeOffset="78183.39">1739 9368 2661 0,'9'1'178'0,"-4"1"-55"15,0-2-3-15,-5 0 26 0,8 4 15 0,-8-4 17 16,6 3-9-16,-1-3-17 0,-2 3 6 0,-3-3 0 16,4 2-12-16,-4-2-17 0,3 1-13 0,-3-1-17 15,0 0-26-15,0 0-36 0,7 4-75 0,-6-3-96 16,-1-1-128-16,4 6-155 0,-4-6-243 0,0 0-713 16,8 7 317-16</inkml:trace>
  <inkml:trace contextRef="#ctx0" brushRef="#br0" timeOffset="83849.63">9504 13966 81 0,'-5'-5'420'16,"1"-1"18"-16,3 1-29 0,-3-2-9 0,4 1-2 15,-3 2-15-15,2 0-12 0,1-3-16 0,-2 3-23 16,2 4-22-16,0-4-20 0,0 4-18 0,2-7-16 16,2 5-15-16,1-1-13 0,-5 3-15 0,10 2-11 15,-1 0-12-15,-1 1-19 0,6 0-11 0,-4 2-7 16,3 0-18-16,5 3-8 0,1-2-9 0,-1 4-3 16,2-2-24-16,2-2-2 0,5 2 8 0,0-4-7 15,1 0 5-15,3-2-3 0,-3-1 5 0,2-2 0 16,1-1-8-16,2-2 1 0,-2-2 0 0,2-1-9 15,-2-2-3-15,2-2-15 0,-2 2-1 0,2-3-5 16,-4 5-7-16,0-5-35 0,0-1-15 0,-2 7 0 16,-2-4 0-16,-4 2 0 0,-2 1 0 0,1 2 0 15,3 1 0-15,-6 2 0 0,2-1 0 0,-1 2 0 16,1 5 0-16,0-1 0 0,-2 5 0 0,2 0 0 16,-1 1 0-16,1 2 0 0,-1 3 0 0,4 1 0 0,-2 3 0 15,-3-6 0-15,7 1 0 0,-6-2 0 16,5 2 0-16,-5-3 0 0,1-2 0 0,0 0 0 0,2-2 0 15,0-2 0-15,0 0 0 0,2-3 0 16,-1-3 0-16,-1-2 0 0,5-4 0 0,1 2 0 0,2-3 0 16,-10 1 0-16,-1 0 0 0,0-5 0 0,6 1 0 15,-6-1 0-15,5-1 0 0,-5 2 0 0,3-3 0 16,-5 3 0-16,1 1 0 0,-1 4 0 0,1-2 0 16,0 0 0-16,0 4 0 0,-1-2 0 0,-2 5 0 15,-3 0 0-15,7 3 0 0,-5-1 0 0,0 1 0 16,1 1 0-16,4 2 0 0,0 1 0 0,-5 0 0 15,3 0 0-15,2 3 0 0,-3-1 0 0,4 3 0 16,0-6 0-16,0 1 0 0,2 3 0 0,-3-5 0 16,5 1 0-16,0-1 0 0,4 1 0 0,0-3 0 15,1-1 0-15,2-3 0 0,0 0 0 0,0 1 0 16,0-3 0-16,1 2 0 0,-3-9 0 0,0 5 0 16,-2-1 0-16,-6 2 0 0,-3-2 0 0,0 4 0 15,-5-2 0-15,-2-1 0 0,-1 1 0 0,-4 1 0 16,-1 1-461-16,0 2-241 0,-4-2-470 0,0 4-1268 15,0 0 561-15</inkml:trace>
  <inkml:trace contextRef="#ctx0" brushRef="#br0" timeOffset="85483.28">19122 13993 8 0,'0'0'488'15,"-5"1"-13"-15,1 0-16 0,4-1-17 0,-10 2-20 16,8-1-9-16,2-1-9 0,-8 4-16 0,4-3-18 16,0 2-13-16,4-3-12 0,-4 3 0 0,4-3-11 15,-3 4-9-15,3-4-10 0,0 0 1 0,0 0-5 16,0 0-8-16,6 6-9 0,-6-6-12 0,8 2-13 15,-6-2-12-15,-2 0-15 0,9 1-215 0,-1-1-27 16,-8 0 0-16,11 0 0 0,-6 0 0 0,2 2 0 16,2-2 0-16,0 1 0 0,1 0 0 0,4 2 0 15,-1-2 0-15,7 2 0 0,8 3 0 0,3-1 0 16,2 1 0-16,6 1 0 0,14 2 0 0,7-1 0 16,0 3 0-16,5-3 0 0,31 7 0 0,-2-2 0 15,-2-2 0-15,0-3 0 0,1-1 0 0,0 4 0 16,-26-6 0-16,27 1 0 0,2 0 0 0,-5 0 0 15,-30-4 0-15,7-1 0 0,-7 3 0 0,-2-1 0 16,-4-1 0-16,-18-2 0 0,-2 1 0 0,-5 0 0 16,-7 1 0-16,-5-2 0 0,0 0 0 0,-8 0 0 15,-3 0 0-15,-1-3 0 0,-2 1 0 0,-4 2 0 0,0 0 0 16,0 0 0-16,-13-9 0 0,4 9 0 0,0-2 0 16,-4 2 0-16,0 0 0 0,-2 0 0 0,-4 1-141 15,1 0-268-15,-10 3-21 0,1 1-4 16,-5 0-23-16,2-1-24 0,-4 0-34 0,0 0-373 0,-6 2-961 15,2-5 425-15</inkml:trace>
  <inkml:trace contextRef="#ctx0" brushRef="#br0" timeOffset="85882.43">19430 14109 19 0,'-60'-8'434'0,"3"-1"20"16,1 0-7-16,2-1-6 0,16 4-13 0,2-3-12 15,1 1-3-15,3 1-13 0,8 0-10 0,2 3-16 16,8-1-5-16,1 2-21 0,2-1-30 0,4 3-34 0,4-2-6 16,3 0-15-16,0 3-13 0,0 0-16 0,19-2-11 15,-1 0-12-15,9 1-16 0,7 1-9 0,3 0-11 16,15 0-15-16,7 1-12 0,5-1-18 16,31 3-9-16,-29-4-39 0,30-1-82 0,1 5 0 0,4-3 0 15,-4 1 0-15,-1-2 0 0,-1 2 0 0,-5-3 0 16,-27 2 0-16,4-3 0 0,-1 1 0 0,0-2 0 15,-4 2 0-15,-7-5 0 0,-3 4 0 0,-20 0 0 16,3 0 0-16,-7-3 0 0,-8 3 0 0,-2 0 0 16,-4 1 0-16,-4 0 0 0,-2-1 0 0,-2-1 0 15,-2 2 0-15,1-2 0 0,-1 3 0 0,-4 1 0 16,5-3 0-16,-5 3 0 0,4-1 0 0,-4 1 0 16,3-4 0-16,-3 4 0 0,0 0 0 0,0 0 0 15,0 0 0-15,0 0 0 0,0 0 0 0,12 4 0 16,-10-1 0-16,-2-3 0 0,2 2 0 0,-2-2 0 15,4 4 0-15,-4-4 0 0,1 2-330 0,-1-2-156 16,0 0-106-16,0 0-539 0,0 0-1224 0,0 0 541 16</inkml:trace>
  <inkml:trace contextRef="#ctx0" brushRef="#br0" timeOffset="88466.25">10787 15037 441 0,'-4'-3'470'16,"3"0"-6"-16,1 3-29 0,-4-5-32 0,4 2-20 16,0 3-20-16,0 0-22 0,4-4-18 0,-4 4-17 15,9 1-19-15,-9-1-15 0,14 5-13 0,-5 1-13 16,0 4-11-16,5 3-24 0,-2 2-5 0,8 6-13 15,-3 0-9-15,0 2-20 0,1 0-20 0,-4 0-10 16,3 3-15-16,0-2-9 0,0 1-12 0,1-3-9 16,5-2-5-16,2 1-5 0,0-7 1 0,3 2-6 15,2-2-3-15,3-3-4 0,1-1-3 0,5-5-5 0,-1 0-13 16,16-2 15-16,-2-5 1 0,-1-2 0 16,-10-1-6-16,12-4-5 0,-14 5-7 0,15-7 1 15,2-3 2-15,-6 1 9 0,5 3 15 0,-3-2 1 16,7-3-12-16,-1 2-60 0,-2-1 0 0,1 2 0 15,-2 2 0-15,-1 0 0 0,0 5 0 0,-3-1 0 0,-12 8 0 16,1 2 0-16,0-1 0 0,13 5 0 0,-14-1 0 16,-1 2 0-16,-1 2 0 0,-2 4 0 15,-1-4 0-15,1 3 0 0,-6-1 0 0,1 2 0 16,0-2 0-16,-2 0 0 0,4 1 0 0,-1-6 0 0,-2-1 0 16,3 2 0-16,-2-3 0 0,0-4 0 0,2-1 0 15,-1 2 0-15,0-7 0 0,-1 0 0 0,2-2 0 16,0-1 0-16,0 0 0 0,-1-2 0 0,-2-4 0 15,2 2 0-15,-2-4 0 0,3 5 0 0,-4-5 0 16,7-2 0-16,-3 2 0 0,0 1 0 0,-2-1 0 16,0 3 0-16,-1 1 0 0,-10 4 0 0,9 0 0 15,-7 3 0-15,-1 4 0 0,2 0 0 0,-5 0 0 16,2 4 0-16,-1 0 0 0,-2 1 0 0,1 2 0 16,-4-3 0-16,3 2 0 0,1 0 0 0,-2 3 0 15,3-5 0-15,0 1 0 0,0-1 0 0,1 1 0 16,1-3 0-16,-1 0 0 0,2-2 0 0,0-1 0 15,7-1 0-15,-8-2 0 0,3 1 0 0,4-5 0 16,1 1 0-16,3-2 0 0,-3 0 0 0,1 0 0 16,-3-1 0-16,0-2 0 0,4 1 0 0,2-2 0 15,0-2 0-15,1 1 0 0,-1 1 0 0,-1 1 0 16,-3 1 0-16,4 4 0 0,-5 2 0 0,-7 4 0 16,11 3 0-16,-3 2 0 0,0 2 0 0,-1 1 0 15,-1 5 0-15,3-1 0 0,-2 5 0 0,1-3 0 16,0 1 0-16,0-3 0 0,2 2 0 0,0-1 0 15,0-2 0-15,3-1 0 0,-1-1 0 0,4 0 0 16,-2-4 0-16,1 2 0 0,5-5 0 0,12-2 0 16,-13 0 0-16,2-4 0 0,-2 1 0 0,12-3 0 15,-12-1 0-15,12-1 0 0,-14 1 0 0,14-2 0 16,-2-3 0-16,-12 2 0 0,14-5 0 0,-15 2 0 16,2 2 0-16,11-1 0 0,1 0 0 0,-12 4 0 15,1 2 0-15,14 2 0 0,-12 4 0 0,-3 2 0 16,16 2 0-16,-14 1 0 0,12 1 0 0,-2 6 0 15,-13-4 0-15,15 6 0 0,-3-3 0 0,-1 2 0 16,-9-2 0-16,13 1 0 0,0 0 0 0,0-1 0 16,0-2 0-16,-1-2 0 0,3 1 0 0,6-4 0 15,0-1 0-15,-1-4 0 0,0 1 0 0,-2-1 0 16,6-4 0-16,-3 3 0 0,0-3 0 0,0 0 0 16,-1-3 0-16,-3 1 0 0,-1 2 0 0,1-3 0 0,4 1 0 15,2-4 0-15,-5 0 0 0,2 0 0 0,-4 2 0 16,0-3 0-16,-3 8 0 0,3 0 0 0,0 3 0 15,-4 2 0-15,4 1 0 0,-4 1 0 16,-12 3 0-16,13 3 0 0,-3 1 0 0,-10 1 0 0,14 2 0 16,-4 4 0-16,4-3 0 0,4 3 0 0,-3-3 0 15,2 0 0-15,0 1 0 0,-1-1 0 16,7-1 0-16,-6-3 0 0,3 0 0 0,1 0 0 16,0 0 0-16,9-5 0 0,-8 3 0 0,25 1 0 0,-20-7 0 15,-2 1 0-15,29-1 0 0,-27 1 0 0,28-6 0 16,-29 4 0-16,1 1 0 0,31-1 0 0,-32-1 0 15,27 0 0-15,-27 1 0 0,32-4 0 0,-6 0 0 16,-26-1 0-16,0 1 0 0,30 2 0 16,-31-2 0-16,2 4 0 0,-2-3 0 0,0 3 0 0,-2-1 0 15,-4-3 0-15,1 5 0 0,-1 0 0 0,2 2 0 16,-2-4 0-16,-18 1 0 0,18-2 0 0,-6 5 0 16,-12-2 0-16,11 0 0 0,-13-2 0 0,2 0 0 15,11 2 0-15,-13-2 0 0,1 1 0 0,1-1 0 16,-1-1 0-16,-1 1 0 0,-1 0 0 0,3 2 0 15,-1 0 0-15,0-1 0 0,-1 0 0 0,14 3 0 16,-16-2 0-16,4 1 0 0,-2-1 0 0,-2 2 0 16,-2-3 0-16,2 4 0 0,-2 0 0 0,-4 2 0 15,2-1 0-15,-4-4 0 0,-5 3 0 0,-2-2 0 16,-5 4 0-16,-2-5 0 0,-3 2 0 0,0-1 0 16,-3-1 0-16,-1 2 0 0,-2-5 0 0,-5 2 0 15,8-1 0-15,-8 1 0 0,3-7-520 0,-4 1-759 16,-5-2-1385-16,-5-6 613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1:13:40.103"/>
    </inkml:context>
    <inkml:brush xml:id="br0">
      <inkml:brushProperty name="width" value="0.05292" units="cm"/>
      <inkml:brushProperty name="height" value="0.05292" units="cm"/>
      <inkml:brushProperty name="color" value="#FF0000"/>
    </inkml:brush>
  </inkml:definitions>
  <inkml:trace contextRef="#ctx0" brushRef="#br0">3060 4348 321 0,'0'0'397'16,"-3"-4"-29"-16,3 4-44 0,0 0-32 0,0 0-23 15,-3 9-33-15,6-2-17 0,-6-3-23 0,3 2-13 0,0 2-21 16,0-2-10-16,0-1-11 0,3 1 0 0,-2 1-8 15,0 0 0-15,-1-1-11 0,1 1-9 16,1-4-5-16,-1 2 1 0,-1-3-5 0,0 2-5 16,0 0 10-16,0 1 15 0,0-5 6 0,0 0 9 15,0 0 1-15,0 0-5 0,0 0-8 0,7-11-8 16,-4 6-8-16,0-1-8 0,-2-2-2 0,-1-3-7 0,2 0-6 16,-2 0-2-16,0 0 3 0,0 3 1 0,-2-4 6 15,-1 2-9-15,1 1-6 0,-3 0-2 0,-2 3-5 16,1 3-9-16,-3-1-4 0,0 3-5 0,-5 2-8 15,1 5-2-15,-6 4-7 0,-4 6-1 16,1 4-6-16,2 4-1 0,-2 2-3 0,4 4-1 0,-6 13-3 16,5 1-2-16,5-13 0 0,0 12-7 0,6-12-5 15,3 3 3-15,1-2-1 0,4 1 3 0,1-1-1 16,6-1-7-16,3-4 2 0,0 2-1 0,8-7 0 16,0-1-2-16,5-2 0 0,-1-6-1 15,5-2-2-15,-1-5 0 0,2-2-3 0,-1-6-1 0,4-1-1 16,0-3-1-16,2-4 0 0,-4-3 2 0,2-1 1 15,-3-3-1-15,-4-5 3 0,-2 0 0 0,1-1-2 16,-3-5-2-16,-4 4 2 0,-2 2 0 16,-5 4-1-16,-3 0 2 0,1 1 1 0,-2 8 10 15,-3-3 3-15,-2 1 6 0,0 5 1 0,0 3-4 0,-1-1-5 16,1 4-2-16,0 0-1 0,-11 7 1 0,5 3-6 16,3 2 1-16,-3 4-5 0,4 4 5 0,2-1-2 15,1 8 0-15,3-2-3 0,1 0 2 0,3 0 0 16,1-7-2-16,1 0 2 0,0-3-3 0,4-1-5 15,-1-3-5-15,2-3 1 0,-2-1 2 16,-1-2 1-16,0-3-2 0,5-2-1 0,-3 0 7 0,-2-3 2 16,-1-2 1-16,1-1-1 0,-6-3 1 0,0-4 7 15,2-1-10-15,-4-3 3 0,-4-2-3 0,-1-2-2 16,-6-4 1-16,0 3 3 0,-5-1 0 16,3 6-3-16,-6-6 0 0,1 8 0 0,-3 1 0 15,-1 1 2-15,4 7 1 0,-4-4-4 0,2 8 1 0,0 2-3 16,5 0 3-16,-2 5-2 0,-2 2-4 0,4 0 1 15,1 3-1-15,4-2-1 0,2 6 4 0,3-3-3 16,2-1 1-16,3 1 5 0,1-2-5 16,5 0 7-16,-1-1 0 0,3-3-3 0,2 0 2 15,2-1 3-15,1-5 3 0,2 1-4 0,-1-5 5 0,1-2-2 16,-1 2 3-16,-1-2-4 0,1-2 2 0,-1 0-2 16,0 0 1-16,-3-2-3 0,-1 2 4 0,1-4-2 15,-5 6-2-15,-3-1-2 0,3 2 4 0,-4 2-9 16,0 0-3-16,1 1 1 0,-6 3 7 0,11 4-1 15,-8 3 1-15,3 0-1 0,-1 4 2 16,0 2-5-16,3 2 5 0,1 0 1 0,-3-1-2 0,3 3 2 16,3-1-1-16,-2-1-3 0,3-1-2 0,-2-1-4 15,-1-7 4-15,-1 2-3 0,2-2 3 0,-2-2 3 16,-3 1-2-16,2-4 6 0,-1-1-2 0,4-2 1 16,-6-3-2-16,1 2 4 0,4-3-2 15,-1-2-2-15,-2 0 1 0,4-2 1 0,-2-3 0 0,-3-2 1 16,6 2-2-16,-3 3 1 0,-3 0-3 0,2 0-2 15,1 3-1-15,0 0-1 0,-4 2-2 0,0 3 2 16,2 2-1-16,-7 0 4 0,13 7 0 16,-6 1 2-16,-2 2-4 0,0 4 2 0,4 1 0 15,-3 0 1-15,2 3 2 0,0 0-4 0,2-2 5 0,-1 1 2 16,1-3 0-16,4-2-1 0,-5 0 1 0,4-1-2 16,-3-5 2-16,0 0 0 0,2-2 10 0,2-2 9 15,-4-1 6-15,4-2 0 0,-1-4-1 16,0 0 5-16,2-4-4 0,2 0-4 0,-3 0 2 0,0-3-8 15,0-3 3-15,-1-1-4 0,-1-2 2 16,0-2-3-16,-2 1 0 0,-1 1-1 0,-2 0 3 0,-1 3 0 16,-2 2-1-16,-3 1 1 0,-1 4-2 0,0-1-1 15,0 6-2-15,-5-2-2 0,1 3-1 0,4 2-3 16,-12 3 2-16,9 2-5 0,-5 3-3 16,2 1 6-16,3 1-7 0,-1 1 0 0,3 2-3 15,1 2 5-15,3 2 3 0,3-1-5 0,3-1 8 0,1 0-7 16,0-1-3-16,4 1-8 0,3-3-3 0,-2 1-2 15,2-2 4-15,1-1-5 0,-3 2-5 0,3-2-1 16,-8-3 1-16,1 0 2 0,0 1 3 0,-5-1-2 16,-2-1 11-16,-1 1 3 0,-2-1-2 15,-5 1 1-15,-1-1 5 0,-3 1-6 0,-2-1 11 16,1-1-5-16,-1 0 16 0,0 0 1 0,1-2 14 0,0-1 11 16,3-2-6-16,-2 0-7 0,8 0-2 0,-3-5 2 15,3-2 0-15,7-2-7 0,-1-7-3 0,8-6-1 16,3 0-3-16,2-1-5 0,4 1-3 0,0 2-9 15,1 0-3-15,-1 2 2 0,3 4 1 16,-3 1-10-16,-4 6 5 0,-1 0 5 0,0 2-10 0,-4 6 4 16,-1 2 0-16,-3 2 3 0,-1 2-1 0,-3 5 10 15,1 3 7-15,-4 1 3 0,0 2 2 0,-2 0-1 16,-2 1 15-16,1-1-12 0,-1 0 6 16,-1-1-13-16,1-1 11 0,0-1-8 0,2-3-2 15,2-2-3-15,-1-1-19 0,2-5-21 0,-1 1-32 0,3-3-40 16,2-1-62-16,2-6-69 0,4-5-87 0,1-5-80 15,2-4-78-15,0-2-91 0,-2-4-325 0,5-2-969 16,-3-1 428-16</inkml:trace>
  <inkml:trace contextRef="#ctx0" brushRef="#br0" timeOffset="116.5">4899 4538 4278 0,'-13'0'300'0,"2"0"10"0,0 0 36 15,-1 0-12-15,1 0-66 0,0 0-62 0,5 3-57 16,6-3-42-16,-14 2-58 0,10 0-64 15,-1 1-125-15,5-3-162 0,-4 9-230 0,4-9-361 16,0 0-968-16,7 11 428 0</inkml:trace>
  <inkml:trace contextRef="#ctx0" brushRef="#br0" timeOffset="1066.34">5155 4877 152 0,'9'-3'467'0,"-3"2"8"16,2-2-12-16,1-1-5 0,0 1-8 0,-4 0-7 16,3-1 5-16,-3 0-19 0,0 0-7 0,2-3-18 15,-1 3-12-15,-3-5-19 0,1 0-26 0,-2 0-28 16,-2-1-26-16,0-1-28 0,-4 2-29 0,0 0-24 15,-5 1-24-15,-1 1-16 0,2 1-15 0,-2 2-22 16,-4 1-13-16,1 2-15 0,-6 5-12 0,2 2-8 16,-2 0-12-16,0 5-70 0,4 0-5 0,2 3 0 15,0-1 0-15,4 1 0 0,3 2 0 0,1-4 0 16,5 0 0-16,0-1 0 0,5-1 0 0,2-2 0 0,2-3 0 16,5 0 0-16,2-3 0 0,4-2 0 15,-1-2 0-15,10-7 0 0,-3-1 0 0,1-1 0 16,-1-4 0-16,-10 2 0 0,9-5 0 0,-5 0 0 15,-3-1 0-15,-2-3 0 0,-1-1 0 0,-4 1 0 16,3-3 0-16,-8-2 0 0,4 0 0 0,-3-1 0 16,-2-1 0-16,0 0 0 0,0 4 0 0,-4 6 0 15,0 2 0-15,-1 6 0 0,1 1 0 0,-3 2 0 16,3 4 0-16,-5 4 0 0,5 0 0 0,-13 12 0 16,7 0 0-16,-2 14 0 0,-1-1 0 0,2 4 0 0,2 1 0 15,2 1 0-15,2 0 0 0,3 3 0 16,2-2 0-16,4-2 0 0,1 1 0 0,2-4 0 0,3-1 0 15,3-6 0-15,1 3 0 0,-4-11 0 16,1-1 0-16,2 0 0 0,1-5 0 0,1-1 0 0,-1-4 0 16,3-1 0-16,-3-3 0 0,0-2 0 0,0-3 0 15,-3 0 0-15,3-3 0 0,-5 0 0 0,1-3 0 16,0-2 0-16,-6 0 0 0,7-8 0 16,-8 6 0-16,0-5 0 0,-3 5 0 0,-3 0 0 0,1 6 0 15,-4-5 0-15,4 9 0 0,-5 0 0 0,1 4 0 16,0 2 0-16,2 2 0 0,0 0 0 0,-11 7 0 15,7 6 0-15,-1-2 0 0,-2 4 0 0,5 0 0 16,2 2 0-16,0 3 0 0,5-4 0 0,3 2 0 16,-3-7 0-16,4 3 0 0,1-1 0 0,4-4 0 15,-4-2 0-15,4-2 0 0,-1-3 0 0,6 1 0 16,-5-4 0-16,0-1 0 0,3-2 0 0,1-2 0 16,-4-3 0-16,1 1 0 0,-5-1 0 0,2 0 0 15,2-3 0-15,-5-3 0 0,-1 1 0 0,0-1 0 16,-2-3 0-16,-1 1 0 0,-3 0 0 0,1 1 0 15,-3-2 0-15,-1 9 0 0,-2-2 0 0,2 0 0 16,-1 5 0-16,2 0 0 0,0 2 0 0,-1 1 0 16,1 3 0-16,0 0 0 0,0 0 0 0,0 0 0 15,4 13 0-15,0-5 0 0,2 1 0 0,2-2 0 16,-2 4 0-16,3-1 0 0,4 1 0 0,-1 3 0 16,-1-2 0-16,-1-3 0 0,-2 6 0 0,-2-3 0 15,2 2 0-15,-4-1 0 0,1 0 0 0,-4 2 0 16,-1 0 0-16,0 2 0 0,-1-3 0 0,-4-1 0 15,4-3 0-15,-2 4 0 0,3-2 0 0,-4-1 0 16,4-2 0-16,3 0 0 0,-2-3 0 0,2 0 0 16,0 1 0-16,5-5 0 0,1 2 0 0,5-4 0 15,0-1 0-15,3-2 0 0,1-4 0 0,1 1 0 16,-1-2 0-16,0-3 0 0,5-6-219 0,-8 5-135 16,0 0-137-16,-2-1-171 0,1 0-416 0,-5-2-1168 15,3 2 518-15</inkml:trace>
  <inkml:trace contextRef="#ctx0" brushRef="#br0" timeOffset="1949.53">7565 4751 15 0,'4'-16'469'0,"-4"2"6"0,0 0-22 0,0 3-8 16,-1 0-13-16,-2-4-21 0,-2 5-16 0,1 1-22 15,-1 1-33-15,0 4-32 0,0 1-23 0,-4 2-29 16,0 2-16-16,-2 7-21 0,-5 0-15 0,2 6-14 15,-9 4-14-15,5 1-22 0,-1 3-11 0,5 3-17 16,-3-1 16-16,7-2-13 0,0-1-16 0,4-4-6 16,-2 6-12-16,5-7 1 0,2-5-17 0,2 0 2 15,2-1-2-15,1-4 3 0,1-1-3 0,4-3-3 16,5-2 4-16,-1-1-1 0,1-3-7 0,4-3-17 16,-2-4 8-16,0-1-1 0,0-1-8 0,3-5-1 15,-6 3 1-15,0-2-5 0,-3 0 2 0,-1 1-3 16,1 2 9-16,2 0 10 0,-7 5 3 0,0 1-60 15,-2 2-10-15,-2 3 0 0,3-1 0 0,0 3 0 16,-4 1 0-16,0 0 0 0,2 14 0 0,2-4 0 16,-3 1 0-16,-1 6 0 0,7-1 0 0,-4 4 0 15,0-2 0-15,6 0 0 0,0-2 0 0,0-1 0 16,0 1 0-16,1-7 0 0,0 0 0 0,-2-1 0 0,1-2-220 16,0-1-143-16,0-2-116 0,-1-3-146 15,-3-1-459-15,2-2-1175 0,-3-1 520 0</inkml:trace>
  <inkml:trace contextRef="#ctx0" brushRef="#br0" timeOffset="2099.46">9494 4857 2816 0,'10'6'-559'0,"-9"-5"-40"0,-6 0 322 16,5-1-299-16,-39-2 133 0</inkml:trace>
  <inkml:trace contextRef="#ctx0" brushRef="#br0" timeOffset="4016.06">9324 4925 291 0,'0'0'472'0,"0"0"-14"0,6-7 1 15,-6 2-11-15,0 0-13 0,4-2-8 0,0-4-19 16,-1 3-17-16,-1-6-22 0,3-1-16 0,-5 0-27 16,0-3-12-16,3 1-14 0,-2 1-14 0,-2-1-20 15,-4 2-20-15,0 2-16 0,-2 2-16 0,-2-3-23 16,-5 1-14-16,1 4-23 0,-2 1-10 0,2 5-21 16,-6-1-14-16,0 5-9 0,1 0-9 0,1 4-10 15,-1-1-13-15,7 2-11 0,-1 0 0 0,3 2-7 16,2-1-11-16,-3 3 1 0,6-4-23 0,0 0-17 0,3 1 0 15,-2-1 0-15,3-1 0 0,0 0 0 16,4-2 0-16,-4 0 0 0,5-2 0 0,-5-1 0 16,17-2 0-16,-10-2 0 0,2-1 0 0,1-1 0 15,2 0 0-15,-2-2 0 0,3 1 0 0,-3-1 0 0,0 1 0 16,1 1 0-16,0 0 0 0,-2 1 0 16,1 2 0-16,-2 1 0 0,-3 2 0 0,4 3 0 15,-4 3 0-15,0 4 0 0,3 7 0 0,-3 9 0 16,-1 3 0-16,-2 4 0 0,-2 13 0 0,4-1 0 0,0 4 0 15,0-3 0-15,-3 3 0 0,-1-1 0 0,4 2 0 16,0-1 0-16,-1-4 0 0,-6 4 0 0,3-3 0 16,0-13 0-16,-4-1 0 0,3-3 0 15,-7 3 0-15,7-4 0 0,-8-4 0 0,1-6 0 0,2-2 0 16,-3-2 0-16,-3-6 0 0,2-2 0 0,-3-1 0 16,-1-3 0-16,1-4 0 0,-4-2 0 0,0-6 0 15,-6-3 0-15,6-1 0 0,2-8 0 0,0-6 0 16,1 3 0-16,6-5 0 0,2-7 0 0,7-10 0 15,4-3 0-15,8-3 0 0,6 0 0 0,3 0 0 16,6 2 0-16,3 3 0 0,3-2 0 0,8 3 0 16,-5 3 0-16,5 8 0 0,-1 2 0 0,-2 4 0 15,-10 10 0-15,3 1 0 0,-8 2 0 0,-2 1 0 16,-8 5 0-16,-5 4 0 0,0-1 0 0,-4 2 0 16,-3 1 0-16,-2-2 0 0,-6 3 0 0,0 1 0 15,-3 1 0-15,-4 1 0 0,-5 2 0 0,-1 4 0 16,0-1 0-16,-8 4 0 0,9-1 0 0,3 1 0 15,0 1 0-15,4 0 0 0,5 1 0 0,2 0 0 16,0-1 0-16,9 1 0 0,2 0 0 0,6-2 0 16,4-1 0-16,5 0 0 0,6 1 0 0,3-3 0 15,-3-2 0-15,3-2 0 0,-2 0 0 0,-6 1 0 16,-3-2 0-16,-2 1 0 0,0-2 0 0,-5 2 0 16,-2-1 0-16,-3 0 0 0,-3 1 0 0,3 1 0 15,-3 1 0-15,-1 2 0 0,-3-2 0 0,-1 4 0 16,0-3 0-16,0 2 0 0,0 0 0 0,-1 0 0 0,1 1 0 15,1 0 0-15,2 0 0 0,-2-2 0 16,4 2 0-16,2-1 0 0,-1-3 0 0,4 2 0 16,3-2 0-16,5-1 0 0,-1-2 0 0,3 0 0 15,0-2 0-15,7-5 0 0,1 0 0 0,2-1 0 0,-2-2 0 16,-1-2 0-16,-2 0 0 0,1-2 0 16,-3-2 0-16,-8 3 0 0,5-5 0 0,-4-4 0 15,-5 8 0-15,-2 0 0 0,-1-1 0 0,-4 5 0 16,0 0 0-16,-3 1 0 0,-2 2 0 0,-2 3 0 0,-2-2 0 15,-7 5 0-15,1 1 0 0,2 3 0 0,-4 4 0 16,-5 4 0-16,4 1 0 0,-1 1 0 0,2 0 0 16,3 3 0-16,1-1 0 0,0 0 0 15,6-5 0-15,0 4 0 0,3-3 0 0,-2-1 0 0,6 0 0 16,0-2 0-16,1-3 0 0,0 0 0 0,2-1 0 16,2-4 0-16,1 0 0 0,-4-3 0 0,3 0 0 15,3-4 0-15,-3 2 0 0,-2-2 0 0,2-3 0 16,0-1 0-16,-1 3 0 0,-3-3 0 0,-1 6 0 15,2-4 0-15,-2 2 0 0,0 3 0 0,-3-1 0 16,3 1 0-16,-3 3 0 0,-1 1 0 0,0 0 0 16,12 7 0-16,-10-1 0 0,2 0 0 0,1 3 0 15,2 2 0-15,-1 0 0 0,5 1 0 0,0-5 0 16,2 6 0-16,-1-8 0 0,3 3 0 0,-2-3 0 16,2-3 0-16,2-1 0 0,1-3 0 0,0-2 0 15,0-3 0-15,-4-1 0 0,-1-3 0 0,1 0 0 16,-1-2 0-16,-3-3 0 0,-1 1 0 0,0-5 0 15,-3 3 0-15,2-8 0 0,0 0 0 0,-2-1 0 16,-2 2 0-16,0-4 0 0,1 2 0 0,0-2 0 16,-4 11 0-16,-1-1 0 0,0 6 0 0,0 3 0 15,0 0 0-15,0 6 0 0,0 2 0 0,0 1 0 16,0 0 0-16,-4 22 0 0,-1 5 0 0,3 3 0 16,-1 18 0-16,2 5 0 0,2 0 0 0,3 4 0 15,0 3 0-15,-2-2 0 0,5 0 0 0,-2 2 0 0,5-2 0 16,1 0 0-16,0 1 0 0,-1-5 0 15,0-3 0-15,-1-5 0 0,-4-14 0 0,1 0 0 16,1-4 0-16,-3-3 0 0,-3-8 0 0,-1-3 0 16,0-5 0-16,0-2 0 0,-4-3 0 0,-1-3 0 0,5-1 0 15,0 0 0-15,-16-16-6 0,9 2-71 0,-3-2-5 16,-1-14 1-16,1 0 9 0,4-5 2 16,-4-12 4-16,2-3 1 0,3-3 8 0,4-3-2 15,0-25 4-15,3 22 6 0,5-25 3 0,-1 25 8 0,2 2 1 16,2 6 15-16,-1 5 12 0,-1 15 11 0,0 0 9 15,1 6 5-15,-4 5 12 0,3 7 0 0,1-4-1 16,-3 8-2-16,3-1-4 0,3 2 0 16,1 2-7-16,0 1-6 0,0 2 4 0,6 3-2 15,0 2-15-15,0 3-3 0,-3 2-13 0,1 2-6 0,0 2-8 16,-1 3-7-16,-3-2-5 0,-7 5-6 0,2 0-10 16,-7 1 2-16,-2 1 1 0,-4-1 7 0,-8 8 6 15,-2-5 6-15,-2 1 4 0,-4-1 2 0,-4-1 6 16,3-4 11-16,-1 1 13 0,3-9 5 0,6 3 9 15,1-5 2-15,4 0 3 0,0-2 5 0,4 0 1 16,1-3-5-16,4-1 6 0,0 0-9 0,0 0 4 16,17-14-4-16,2 3 2 0,7-5-13 0,-2-2 9 15,4-5-1-15,5 2-1 0,9-8 3 0,-2-4-6 16,-4-2 6-16,4 2-6 0,-2-6-2 0,-2 1 4 16,-4-3 2-16,-2 4-3 0,-3-3-3 0,-9 10 5 15,-1 5 10-15,-1 0 12 0,-3 4 10 0,-8 3 9 16,-1 7 9-16,-1-2 3 0,-3 3-11 0,-3 4 0 15,-1 2-11-15,-4 3-9 0,-2 3 4 0,-3 4-9 16,1 4 3-16,-5 6 0 0,-1 5-18 0,-1 6 14 16,10 5-2-16,-2-3 10 0,-1 2-13 0,9 1 2 15,3 1 1-15,6 1-6 0,3-3-2 0,2-2-3 16,2-2 5-16,1-2-6 0,4-1-3 0,-4-8 6 16,5 1-7-16,-5-7 1 0,-1-1 11 0,-2-3-9 15,-1-2 4-15,1-2 0 0,-3-2 4 0,0-2-6 16,3-3 0-16,0-2-3 0,-2 0 9 0,0-2 3 15,1-4 3-15,4 0-1 0,-1-1-3 0,0 0-6 16,2 1-1-16,-3 0-2 0,2 3 11 0,-5 3-3 16,0-2-1-16,1 6-9 0,-4 2 15 0,2-1-1 15,2 5 3-15,-1 2-8 0,-2 7 6 0,-2-4-12 0,0 7-10 16,0 3 0-16,1 2 0 0,-1 5 0 16,3 0 0-16,-2-1 0 0,1-5 0 0,-1-1 0 0,1 0 0 15,0-1 0-15,1-4 0 0,2-1 0 16,-1-3 0-16,-1-2 0 0,3-1 0 0,-2-1 0 0,0-4 0 15,4 0 0-15,-4-2 0 0,1-2 0 0,3-3-34 16,-5-3-144-16,-2 1-86 0,5-9-110 0,-6 1-128 16,2-2-157-16,2-8-371 0,-5 7-1117 15,0-1 494-15</inkml:trace>
  <inkml:trace contextRef="#ctx0" brushRef="#br0" timeOffset="4883.8">13389 4407 156 0,'-3'-5'411'0,"0"-2"4"0,-5 1-17 0,-1 1-10 0,-4 1-8 16,-6 2 16-16,-1 0-10 0,-11 5-15 0,-2 2-11 15,0 4-7-15,-4 4-16 0,-11 5-31 0,15 0 3 16,-7 10-19-16,10-4-20 0,3 0-17 16,1 4-28-16,7 1-12 0,3 3-20 0,4-3-27 0,8 3-14 15,2-2-10-15,8-3-13 0,4 3-20 0,6-7-1 16,-1 0-15-16,8-3-1 0,4-2-10 0,1-7-16 16,2 0-2-16,4-4-1 0,-4-3-6 0,6-4-9 15,-5-1 1-15,-3-3-8 0,1-2-12 0,-9 0-13 16,0-1 6-16,-3-4-3 0,-5-3-1 0,-1 1-8 15,-2-4-4-15,-6 0-4 0,-1 0 4 0,-5 0-6 16,-1 0 6-16,-6 3 1 0,-3-1-3 0,-3 1-9 16,-1 3 1-16,-2 4 5 0,1 0-1 0,-2 1 5 15,3 3 1-15,4 0 5 0,-2 3 0 0,6 3-2 16,1-2 5-16,1 0-6 0,5 1 9 0,-3 2-3 16,8 3 5-16,3-2-6 0,-1-3 3 0,4 6 6 15,5-6-4-15,3 3-18 0,1-2 0 0,0 0 0 16,2-1 0-16,2 1 0 0,-3-2 0 0,1 0 0 15,-2-2 0-15,-1 1 0 0,-4 0 0 0,-3 1 0 16,-1-1 0-16,-4 0 0 0,-1 1 0 0,-4-1 0 16,9 4 0-16,-8 2 0 0,-1 0 0 0,0 3 0 15,-10 6 0-15,5 1 0 0,1 2 0 0,-4 1 0 16,-1 8 0-16,-1-4 0 0,4-2 0 0,-2 4 0 16,2 0 0-16,1 1 0 0,5-6 0 0,-4-1 0 15,1 2 0-15,1-4 0 0,2 1 0 0,-2-4 0 16,1-4 0-16,1 1 0 0,0-3 0 0,0 0 0 0,-1-2 0 15,-1-2 0-15,2 1 0 0,0-1-66 16,0-4-271-16,0 3-78 0,0-3-88 0,0 0-108 16,0 0-433-16,3-12-1130 0,0 5 501 0</inkml:trace>
  <inkml:trace contextRef="#ctx0" brushRef="#br0" timeOffset="5232.88">14309 4152 446 0,'12'0'500'0,"-3"-2"-9"16,3 2-16-16,-4 2-19 0,-1 0-14 0,-1 2-8 0,-3 2-3 15,-1-2-13-15,-2 6-11 0,-6 0-15 0,1 5-19 16,-10 8-10-16,-5 0-14 0,0 3-17 15,-6 2-22-15,-11 13-22 0,1 1-29 0,-2 2-17 0,2 8-20 16,3 0-23-16,-2-2-16 0,5 0-21 0,1 0-145 16,7-2-17-16,6-3 0 0,9-10 0 0,0 10 0 15,6-10 0-15,3-3 0 0,4-1 0 0,6 0 0 16,2-4 0-16,4-4 0 0,2-3 0 16,2-1 0-16,4-3 0 0,-2-4 0 0,1-2 0 0,-5-3 0 15,2-5 0-15,-6-1 0 0,2-1 0 0,-6-1 0 16,-1-3-219-16,-2-3-216 0,-4 2-86 0,1-5-85 15,-6 0-463-15,0 0-1157 0,-2 0 512 0</inkml:trace>
  <inkml:trace contextRef="#ctx0" brushRef="#br0" timeOffset="5766.61">14558 4549 3548 0,'0'-7'290'16,"2"0"-23"-16,-1-5 48 0,-1 6 22 0,3-2 24 16,-1 0-16-16,-1-2-14 0,2 3-27 0,-3 4-49 15,3-4 6-15,-1 3-14 0,0-1-16 0,-2 5-26 16,3-4-17-16,-3 4-12 0,0 0-6 0,10 10-11 16,-6 1-12-16,1 0-93 0,1 5-54 0,4 9 0 15,-3-2 0-15,1 3 0 0,0 0 0 0,2 1 0 16,0 1 0-16,-3-4 0 0,2 3 0 0,-2-9 0 15,3 7 0-15,-3-8 0 0,-2-1 0 0,1-5 0 16,-2-2 0-16,1 0 0 0,-1-1 0 0,-4-1 0 16,1-4 0-16,2 0 0 0,-3 1 0 0,0-4 0 15,0 0 0-15,0 0 0 0,9-14 0 0,-3 3 0 16,1 1 0-16,-1-5 0 0,3-3 0 0,5-4 0 16,-2-2 0-16,2-2 0 0,0-1 0 0,0-3 0 15,0 1 0-15,-3 1 0 0,-1 9 0 0,1-3 0 16,-5 7 0-16,-1 7 0 0,2-1 0 0,-5 2 0 15,3-1 0-15,-1 5 0 0,-4 1 0 0,0 2 0 16,0 0-3-16,0 0-422 0,5 11-71 0,-3-4-70 0,0 1-77 16,2 3-367-16,2 0-1094 0,3-1 484 15</inkml:trace>
  <inkml:trace contextRef="#ctx0" brushRef="#br0" timeOffset="5966.21">15273 4597 3223 0,'-1'-6'218'0,"1"0"82"16,3-2 42-16,-1 2 1 0,-2 0-15 0,1 1-30 16,2-3-42-16,-1 2-46 0,1-2-41 0,1 2-19 15,2-3-12-15,4 3-14 0,7 0-12 0,2 0-13 0,0 2-10 16,9-3-30-16,2 4-26 0,-2-3-35 16,-1 4-41-16,-1 1-60 0,-4 0-47 0,1-2-68 0,-5 3-70 15,-4 3-61-15,-5-3-72 0,0-3-67 16,-9 3-251-16,1-2-799 0,-1 2 354 0</inkml:trace>
  <inkml:trace contextRef="#ctx0" brushRef="#br0" timeOffset="6250.49">15300 4482 8 0,'-13'-1'332'0,"4"1"29"16,1 0 19-16,2 1 19 0,6-1-4 0,-11-1-4 0,11 1-13 16,-7 0-11-16,7 0-5 0,0 0-2 0,-5 2 5 15,5-2-24-15,0 5 11 0,0-5-20 0,0 8-14 16,0-3-22-16,-1 1-3 0,1 1-26 0,0 3-16 15,0 3-22-15,1 3-17 0,0 1-10 0,-3 1-13 16,2 0-17-16,-3 6-9 0,3-3-15 0,1 6-14 16,-3-8-19-16,3 7-36 0,-1-6-79 0,-3 5 0 15,2-7 0-15,-1-1 0 0,4 3 0 0,-2-4 0 16,3 1 0-16,1-1 0 0,0-4 0 0,1 0 0 16,0-2 0-16,5-2 0 0,-1 2 0 0,5-3 0 15,0-2 0-15,3 0 0 0,4-3 0 0,1-2 0 16,1-1 0-16,3-4 0 0,2 0 0 0,-9 1 0 15,-4-1-167-15,3-5-179 0,-4 0-72 0,-4 5-62 16,-2-4-82-16,-7 3-475 0,3-4-1122 0,-6 1 496 16</inkml:trace>
  <inkml:trace contextRef="#ctx0" brushRef="#br0" timeOffset="6466.25">15114 4728 213 0,'-1'-3'521'0,"1"3"-5"0,-4-4-18 0,2 1-36 16,2 3-26-16,6-7-32 0,-1 5-27 0,4-2-24 15,9-1-42-15,-1 1-18 0,3-3-32 0,8 5-24 16,-1-1-23-16,2-3-26 0,0 2-38 0,1 1-40 16,-2 2-54-16,-6 1-64 0,-3 0-72 0,3-1-97 15,-9 2-92-15,-4-1-92 0,2 1-99 0,-6 2-248 16,-2 1-766-16,-3-2 338 0</inkml:trace>
  <inkml:trace contextRef="#ctx0" brushRef="#br0" timeOffset="6716.32">15038 4931 293 0,'7'-1'525'16,"1"1"2"-16,-8 0-9 0,8 0-20 0,-8 0-21 16,6 3-6-16,-4 1-12 0,-1 0-18 0,0 1-24 15,-3 6-39-15,-2-1-30 0,-2 1-30 0,-1 1-37 16,-2 2-28-16,-1 0-24 0,-1 2-41 0,0 1-54 16,-2-1-51-16,0-1-53 0,-2-1-70 0,2 1-62 15,-1-2-88-15,1 2-91 0,2-1-97 0,2-8-100 16,0 3-423-16,3-3-974 0,2-3 431 0</inkml:trace>
  <inkml:trace contextRef="#ctx0" brushRef="#br0" timeOffset="7100.13">15870 4316 2629 0,'-1'-6'268'0,"-1"1"-71"0,2 0 20 16,-1 1 2-16,1-1 4 0,0 5-25 0,5-5-24 15,-1 4-22-15,1 0-1 0,-5 1 8 0,14 1 10 16,-5 3 3-16,2-1-4 0,1 4-6 0,1 2-1 0,0 1-4 16,-1 5-3-16,10 4-5 0,-7 3-10 15,2-2-16-15,-3 3-6 0,-4 3-8 0,3 7-14 16,1-2-5-16,-1 3-14 0,-7 0-8 0,6 12-4 15,-10-11-4-15,2-2-7 0,-3 5-6 0,-1-2 1 0,-3 1-10 16,-1-3 0-16,-6 0 5 0,3 1-18 0,-3-5 9 16,0 1-8-16,-3-3 0 0,4 1-1 15,-9-4 1-15,4-2 2 0,0-7 8 0,1-1 11 16,-2-1-1-16,1 1 5 0,-3-2 4 0,3-2-3 0,4-5-3 16,-1 2-16-16,1-3 3 0,1 0-16 0,2-3-30 15,-1 1-36-15,2 0-53 0,-2-2-86 0,3-1-109 16,-5-1-143-16,2 2-157 0,-1-4-413 0,-1-3-1090 15,1 2 483-15</inkml:trace>
  <inkml:trace contextRef="#ctx0" brushRef="#br0" timeOffset="9116.2">17244 5003 25 0,'1'-4'445'0,"0"-2"-11"0,-1 3-7 16,0 3-30-16,1-4-37 0,-1 4-32 0,2-4-24 15,-2 4-31-15,0 0-20 0,0 0-18 16,0 0-31-16,0 0-15 0,0 0-23 0,-14 8-7 16,7-6-12-16,0 6-11 0,0-5-12 0,2 1-10 0,0-1 0 15,-3 1-4-15,6-2 8 0,-2 0 5 0,-1 1 4 16,5-3 3-16,-9 1 0 0,9-1-3 0,-12-5-6 16,9 1-6-16,0-2-8 0,-1-1-6 15,2-2-2-15,-2 0-7 0,4-1-4 0,1 2-1 16,-1 1-8-16,3-2-5 0,-2 2-4 0,0-1-8 0,2 3-14 15,1 1 0-15,-1-1-3 0,0 4-6 0,-3 1 0 16,13 1 4-16,-8 4 2 0,1 4 1 16,1 2-1-16,1 5-1 0,-1 3-8 0,1 1 15 15,-2 4-14-15,2 1-2 0,-3 2 0 0,-3-2-5 0,0 3 7 16,-4-2-15-16,-3-3 5 0,-5 2 0 0,0-1-6 16,-4-1-24-16,-4 0-20 0,-4-3-18 0,-6-4-30 15,2 2-24-15,-4-4-44 0,-5-3-50 0,7-4-65 16,6-1-52-16,2-2-65 0,1-4-75 0,5-1-99 15,2-3-308-15,10-2-922 0,2 6 408 0</inkml:trace>
  <inkml:trace contextRef="#ctx0" brushRef="#br0" timeOffset="9467.75">18113 4333 362 0,'9'-15'503'16,"-2"5"13"-16,0 0 0 0,-4 1-13 0,3-1-19 16,0 3-20-16,0 1-12 0,-2 1-15 0,0 1-42 15,-3 1-25-15,3 1-25 0,-3-1-30 0,-1 3-4 16,0 0-2-16,8 12-7 0,-8-1-18 0,0 6-10 15,0 9-8-15,0 4-15 0,-1 0-10 0,-2 5-18 16,6 12-155-16,-7-1-68 0,4 1 0 0,0-12 0 16,-3 11 0-16,6-9 0 0,-3 10 0 0,0-13 0 15,0-2 0-15,0-2 0 0,0 0 0 0,0 0 0 16,0-6 0-16,-3-5 0 0,6-2 0 0,-3-2 0 0,0-2 0 16,-3-3 0-16,2-4 0 0,1 1 0 15,0-2 0-15,0-5 0 0,-4 1-262 0,4-1-349 16,-5-9-100-16,3 0-391 0,0-4-1192 0,-1-5 527 15</inkml:trace>
  <inkml:trace contextRef="#ctx0" brushRef="#br0" timeOffset="9718.18">18382 4410 3386 0,'4'-8'274'0,"0"1"24"0,-3 1 9 0,3 2-1 15,-4 0-21-15,1 1-51 0,2 0-40 0,-3 3-30 0,0 0 16 16,0 0 21-16,6 10 13 0,-2 0-1 15,-3 5 16-15,-1 3-11 0,0 7 0 0,3 4-8 16,-7 1-6-16,5 1-11 0,-1 1-13 0,3 0-18 16,-3 0-12-16,0-1-16 0,1-1-97 0,-1-1-37 15,-1-1 0-15,1-2 0 0,1 0 0 0,-5-7 0 0,7-2 0 16,-6-1 0-16,2-4 0 0,1-1 0 0,0 0 0 16,0-5 0-16,0 0 0 0,0-2 0 0,-1 1 0 15,1-5-63-15,0 0-295 0,0 0-83 16,0 0-65-16,-9-18-71 0,5 8-464 0,-1-6-1128 0,5-3 499 15</inkml:trace>
  <inkml:trace contextRef="#ctx0" brushRef="#br0" timeOffset="9950.54">18390 4455 236 0,'-4'-9'414'0,"2"1"38"16,0 0 7-16,1 1 7 0,-3 2-2 0,2-1-5 0,0 1-14 15,2 0-13-15,0 0-21 0,4-1-13 0,5 1-22 16,-1-1-18-16,3 0-24 0,-2 0-27 0,7 0-22 15,0 0-32-15,3 0-22 0,1 1-24 16,0-2-21-16,8 3-24 0,5 1-10 0,-5-2-25 0,0 3-24 16,2 1-35-16,-11-1-23 0,0 4-29 0,2-2-25 15,-5 1-32-15,-2 1-38 0,-3 2-40 0,-2-1-46 16,-3-1-53-16,0 5-37 0,-3 2-62 16,-4-4-62-16,-6 7-56 0,1-1-59 0,-4 1-396 0,-4 2-963 15,0 2 427-15</inkml:trace>
  <inkml:trace contextRef="#ctx0" brushRef="#br0" timeOffset="10117.2">18509 4615 2655 0,'-5'5'348'16,"0"-1"-89"-16,-2-1 56 0,3-2-1 15,2 2-11-15,2-3-40 0,-5 2-38 0,5-2-28 0,0 0-16 16,0 0 5-16,0 0-7 0,11-9-7 0,-2 4-14 16,1 0-13-16,3 2-16 0,5-2-13 0,2 0-13 15,2 0-18-15,5-1-37 0,-5 2-34 0,-3 0-46 16,0 1-52-16,-5 1-72 0,3 0-74 15,-5 1-68-15,-4 4-56 0,-1-1-48 0,-2 3-54 0,-4 0-275 16,-2 2-791-16,-3 4 350 0</inkml:trace>
  <inkml:trace contextRef="#ctx0" brushRef="#br0" timeOffset="10317.2">18430 4882 38 0,'-7'8'373'0,"-2"-2"13"0,8 0 28 15,-3 0 5-15,4-3-1 0,-1 3-4 0,2-3-10 16,4 1-13-16,0-1-10 0,3 0-18 0,5-1-19 15,0 1-18-15,6-3-22 0,0-2-25 0,13 1-20 16,7-3-27-16,-3 1-20 0,-1-3-18 0,-2 1-24 16,3 0-15-16,-4 1-50 0,0-1-44 0,-3 0-28 15,-6 1-44-15,-3 1-57 0,1 0-55 0,-2-1-71 16,-6 0-73-16,-3 1-63 0,2 1-69 0,-3-2-83 16,-4 1-319-16,1-2-866 0,-3 1 383 0</inkml:trace>
  <inkml:trace contextRef="#ctx0" brushRef="#br0" timeOffset="10616.56">19101 4291 375 0,'-4'-13'541'16,"1"1"1"-16,1 3-1 0,-1 2-21 0,2 1-10 15,-2 1-34-15,2 1-45 0,-2 1-47 0,3 3-9 16,0 0-5-16,0 0-10 0,3 17-12 0,-6-5-10 15,7 6-15-15,-1 9-14 0,-2 0-9 0,2 4-18 16,-2 4-22-16,0 12-15 0,7-1-15 0,-4 0-99 16,2 1-131-16,-3-12 0 0,-1 1 0 0,3 1 0 15,-1 9 0-15,-1-11 0 0,-2-2 0 0,2-1 0 16,-1 2 0-16,-1-4 0 0,1-2 0 0,-1-3 0 16,-1-7 0-16,-1 0 0 0,2-1 0 0,-2-5 0 15,1-1 0-15,-2-4 0 0,2-1 0 0,0 1 0 16,-1-5 0-16,1-2-68 0,0 0-453 0,0 0-78 15,0 0-98-15,0 0-354 0,0-19-1140 0,3 7 505 16</inkml:trace>
  <inkml:trace contextRef="#ctx0" brushRef="#br0" timeOffset="10799.89">19473 4670 461 0,'0'-2'584'0,"0"2"24"16,0 0-15-16,2-9-21 0,-2 9-23 0,9-8-39 15,-3 6-32-15,2-4-41 0,2 2-43 0,4-1-39 16,-1 2-33-16,9-2-44 0,-2 2-47 0,1-1-54 16,0 0-68-16,1 0-75 0,-1 0-89 0,-1 3-104 15,0 0-86-15,-7 2-95 0,1 1-83 0,-5 1-82 16,-5 1-323-16,3 1-896 0,-7 0 396 0</inkml:trace>
  <inkml:trace contextRef="#ctx0" brushRef="#br0" timeOffset="10949.74">19571 4810 191 0,'-14'10'346'15,"5"0"17"-15,4-4 22 0,-4-3 25 0,4 0 3 16,1 2 0-16,1-3 4 0,3-2-5 0,0 0-18 16,12 4-20-16,-2-5-18 0,2-2-31 0,7-1-25 15,-1-2-24-15,3 2-31 0,7-6-39 0,0 5-49 16,-7 1-59-16,7-5-74 0,-1 3-88 0,0-4-107 16,-6 3-105-16,-1 3-101 0,-1-2-118 0,0 0-292 15,0 1-854-15,0 1 378 0</inkml:trace>
  <inkml:trace contextRef="#ctx0" brushRef="#br0" timeOffset="11667.68">20133 4620 437 0,'1'-6'531'0,"-1"-1"4"16,0-1 0-16,4-1-8 0,-1-1-5 0,-2-2-10 15,4 1-18-15,-1 0-26 0,5 1-15 0,-4 1-24 16,0 0-23-16,3 3-24 0,2-3-25 0,-2 4-24 15,1-1-32-15,1 0-27 0,1 3-25 0,0 3-26 16,0 1-20-16,2 3-183 0,-3 1-20 0,3 3 0 16,0 4 0-16,0 3 0 0,-5 2 0 0,5 5 0 15,-5-3 0-15,-2 8 0 0,-2-2 0 0,0 3 0 16,-3-3 0-16,2 1 0 0,-2-2 0 0,-1-5 0 16,-4 2 0-16,3-4 0 0,-3 1 0 0,-1-3 0 15,0-4 0-15,-3 1 0 0,7-3 0 0,-3-2 0 16,0-2 0-16,-1 1 0 0,3-3 0 0,-3-1 0 15,5-2 0-15,-5 0 0 0,5 0 0 0,0 0 0 16,-2-14 0-16,2 5 0 0,0-2 0 0,5-6 0 16,0 0 0-16,-1-1 0 0,5-9 0 0,4 0 0 15,-3-3 0-15,3 0 0 0,2 3 0 0,1-1 0 16,-1 3 0-16,-1 3 0 0,-4 5 0 0,3 2 0 16,-3 1 0-16,-2 4 0 0,1 1 0 0,0 2 0 15,-4 2 0-15,1 3 0 0,3 3 0 0,0 4 0 16,0 0 0-16,1 2 0 0,-1 7 0 0,0 3 0 15,-1 1 0-15,2 6 0 0,-1 0 0 0,-1-5 0 16,-1 6 0-16,-3-5 0 0,0-1 0 0,-3-1 0 16,3-3 0-16,-4-2 0 0,3-2 0 0,-3 0 0 15,0-1 0-15,0-4 0 0,0 0 0 0,1-1 0 16,-2-2 0-16,-2-1 0 0,3-2 0 0,0 0 0 16,0 0 0-16,0 0 0 0,0 0 0 0,-1-14 0 15,2 7 0-15,2-5 0 0,2 0 0 0,0-6 0 16,5-5 0-16,3 1 0 0,1-3 0 0,0 3 0 15,1-3 0-15,-1 9 0 0,3-5 0 0,-3 8 0 16,-1 0 0-16,2 2 0 0,-4 4 0 0,1 2 0 16,1 2 0-16,-4 3 0 0,4 3 0 0,-4 2 0 15,0 5 0-15,1 5 0 0,-2 1 0 0,-2 3 0 16,-1-1 0-16,3 7 0 0,-3 0 0 0,0 2 0 16,0-8 0-16,0 5 0 0,-2-5 0 0,1-1 0 15,1-1 0-15,0-1 0 0,-1-5 0 0,1 0 0 0,1-1 0 16,3-2 0-16,-1-3 0 0,3 0 0 0,-2-2 0 15,3-3 0-15,1-2 0 0,7-2 0 16,-5-1 0-16,3-2 0 0,0-1 0 0,-4-2 0 16,0 0 0-16,2-4 0 0,-5 5 0 0,2-3 0 0,-4 1 0 15,-2 4 0-15,-3-1 0 0,1-2 0 0,-3 0 0 16,-4 1 0-16,-3 3 0 0</inkml:trace>
  <inkml:trace contextRef="#ctx0" brushRef="#br0" timeOffset="15332.67">2214 6539 33 0,'-1'-11'425'0,"5"-4"1"0,-3-2-15 0,2-1-2 0,2-1-5 15,4 0-4-15,-4 0-11 0,1 0-14 0,-1 4-10 16,-1 3-4-16,-1 1-18 0,-1 3-23 0,0 2-17 16,-1 0-29-16,1 1-30 0,1 4-27 0,-3 1-18 15,0 0-10-15,-3 18-11 0,1-2-23 0,-4 12-5 16,2 4-20-16,0 1-8 0,-1-2-14 0,-1 4-12 16,5-2-1-16,0 2-17 0,0-3 0 0,2-3-17 15,0-3-10-15,0 1-1 0,2-6-11 0,1-6-2 16,-1-3-6-16,0-2 1 0,1 1-3 0,0-5 8 15,0-1 1-15,2-4-5 0,-6-1-3 0,16-2-1 16,-5-6 1-16,3 0-5 0,-1-3 1 0,1-2-1 16,0-3 0-16,0 1-4 0,-1 0 1 0,1 1-10 15,-3 1-4-15,-4 3 8 0,2 2 4 0,-3 3-15 16,-2 0 6-16,4 1-5 0,-2 3 1 0,2 2-2 16,-1 2-4-16,4 1 5 0,-2 4-8 0,2 4 6 15,2 0-2-15,0 1-5 0,-2 1-2 0,7 1 6 16,-4-4-12-16,4 0-5 0,-1 0-11 0,-1-1 1 15,1 0-8-15,2-3-4 0,-4-1-1 0,-2-3 7 16,0 0-3-16,2-3 6 0,-2 0-1 0,0-4 5 16,-3 1 3-16,-1-4 5 0,2 0-3 0,-3-1 6 15,1-2 1-15,-5-2 0 0,1-3 11 0,-4-3-3 16,3 1 2-16,-4-1-9 0,-5-1 4 0,1 1 3 16,-1 0 14-16,0 2 2 0,-2 3-1 0,0 1 11 15,3 5 3-15,-4-1 2 0,5 2-12 0,0 3-3 16,0-2-4-16,2 3-2 0,1 2-11 0,0 0 11 15,0 0 0-15,7 11-1 0,2-4-1 0,3-1-6 16,5 0 0-16,2-1-7 0,-1-2 5 0,11 2-2 16,0-5 4-16,-1-4-3 0,0-4 0 0,1 1 4 15,-2-7-4-15,-3 4 2 0,2-6 1 0,-7-1 10 16,0 0 1-16,-6 2-9 0,5-6 4 0,-3 1 7 16,-2-3-8-16,-5-2 4 0,-2 0 0 0,-1 0 8 15,-5 6 3-15,-4-1 3 0,-1 2 6 0,1 4 13 16,-1 2-9-16,0 2 1 0,0 2-9 0,0 4-4 15,0 4-15-15,5 0 10 0,-13 10-7 0,4 6 5 16,1 9-3-16,-1 2 2 0,3 4 1 0,-4 2 3 16,2 2 0-16,7 1 3 0,-3-1-3 0,0-2-3 15,4 0 6-15,0 0 2 0,3-3-8 0,-2-2-2 16,4-3 5-16,-5-7-2 0,4-1 2 0,0-5-6 16,-3 0-1-16,0-1 11 0,2-7-12 0,-3 1 3 15,4 1-9-15,-3-1 0 0,-1-5 0 0,4 2 0 16,-4-2 0-16,0 0 0 0,10-8 0 0,-3 1 0 15,1-4 0-15,4-1 0 0,1-2 0 0,7-4 0 16,-1-3 0-16,1 3 0 0,0 0 0 0,-5 5 0 16,3 2 0-16,0 2 0 0,0 1 0 0,0 6 0 15,-5 0 0-15,4 3 0 0,0 2 0 0,-4 1 0 16,1 6 0-16,1 1 0 0,-2 0 0 0,-3 1 0 16,3 5 0-16,-3-1 0 0,3-3 0 0,0 3 0 15,-3-3 0-15,4 1 0 0,-1 0 0 0,2-3 0 16,-2-1 0-16,2 0 0 0,-1-3 0 0,2-3 0 15,0-1 0-15,2-4 0 0,0 0 0 0,0 1 0 16,-4-3 0-16,4-3 0 0,-4-1 0 0,-1 1 0 16,1-5 0-16,0 0 0 0,-3-3 0 0,0 1 0 15,-4-2 0-15,2-2 0 0,-4-1 0 0,-1-1 0 16,-1 2 0-16,-1-1 0 0,-2-1 0 0,0 4 0 16,-1 1 0-16,-1 5 0 0,-1-2 0 0,0 6 0 15,0 0 0-15,-3 4 0 0,6 1 0 0,-10 10 0 16,4 0 0-16,1 8 0 0,1 0 0 0,0 7 0 15,4 0 0-15,3 0 0 0,2 2 0 0,2-2 0 16,5-1 0-16,1-2 0 0,1 0 0 0,-1-9 0 16,1-1 0-16,3 0 0 0,5-5 0 0,-3-4 0 15,2-2 0-15,-1-3 0 0,1-2 0 0,-1-3 0 16,6-4 0-16,-8 3 0 0,5-10 0 0,-4 1 0 16,0-2 0-16,-9 2 0 0,4-3 0 0,-9 0 0 15,7-5 0-15,-7 1 0 0,-4-1 0 0,-1 6 0 16,-1-6 0-16,-3 4 0 0,-6 5 0 0,5 0 0 15,-3 5 0-15,-5 0 0 0,2 5 0 0,-1 1 0 16,0 3 0-16,1 2 0 0,1 2 0 0,-1 3 0 16,3 1 0-16,2 4 0 0,0-1 0 0,4 5 0 15,0-4 0-15,4 2 0 0,-1 1 0 0,7 1 0 16,0-3 0-16,5-2 0 0,6 3 0 0,-2-3 0 16,11-1 0-16,-7-2 0 0,7-1 0 0,-1 0 0 15,-4-3 0-15,-2 1 0 0,-4-1 0 0,2 2 0 16,-6-3 0-16,-1 0 0 0,-6 0 0 0,0 1 0 15,2 3 0-15,-4-1 0 0,-3 2 0 0,2 2 0 16,-6 1 0-16,2 1 0 0,1 3 0 0,-4-1 0 16,4 1 0-16,-4 2 0 0,2 1 0 0,2-6 0 15,1 1 0-15,0 1 0 0,1-4 0 0,1 3 0 16,6-4 0-16,-1 1 0 0,2-1 0 0,4-3 0 16,-1-2 0-16,5 1 0 0,0-3 0 0,4-4 0 15,-1 1 0-15,6-3 0 0,-6-1 0 0,4-3 0 16,-5 0 0-16,0 2 0 0,-4-2 0 0,1-1 0 15,1-1 0-15,-4-3 0 0,0 1 0 0,-5-3 0 16,4 0 0-16,-4 1 0 0,0-3 0 0,-3-5 0 16,-1 4 0-16,-1 1 0 0,-2 1 0 0,-3 1 0 15,-1 0 0-15,-1 6 0 0,-3 1 0 0,-1 2 0 16,1 4 0-16,-3 0 0 0,-5 4 0 0,4 4 0 16,-7 2 0-16,2 4 0 0,-3 4 0 0,5 1 0 15,-5 6 0-15,8 1 0 0,2-3 0 0,2-1 0 16,3 1 0-16,6-2 0 0,1 3 0 0,3-1 0 15,5-4 0-15,2 1 0 0,1-4 0 0,3-1 0 16,0-2 0-16,0-1 0 0,4-2 0 0,-3-4 0 16,1 0 0-16,2-3 0 0,-3-1 0 0,-1 1 0 15,0-5 0-15,-7 4 0 0,1-3 0 0,1 1 0 16,-4-2 0-16,-3 2 0 0,2 0 0 0,-3 0 0 16,0-2-310-16,0 3-110 0,-5 3-57 0,0 0-65 15,0-9-69-15,0 9-362 0,0 0-1052 0,-11-7 466 16</inkml:trace>
  <inkml:trace contextRef="#ctx0" brushRef="#br0" timeOffset="16699.52">6308 6735 161 0,'1'-1'369'16,"2"-3"2"-16,0-2-1 0,0 2 7 0,0-1-4 15,0-4 0-15,1 0 0 0,-1 2-10 0,-2 1-13 16,-1-4-15-16,-4-1-17 0,2 2-14 0,-6-1-14 16,-1 1-8-16,-5 1-14 0,1 2-15 0,-3 1-9 15,-5 3-15-15,-8 2-4 0,-1 3-19 0,1 6 0 16,1 1-13-16,1 4-13 0,-1 3-14 0,4 2-13 16,3-1-10-16,2 3-19 0,2 1-8 0,6-4-12 15,4 0-9-15,4-1-3 0,1 1-5 0,6-2-6 16,-1-1-64-16,2-5-17 0,5-1 0 0,2-3 0 15,-1 2 0-15,7-6 0 0,0-2 0 0,1-2 0 16,3-6 0-16,2-4 0 0,2 0 0 0,-5-2 0 16,2-2 0-16,-1-2 0 0,-3-1 0 0,0-3 0 15,3-1 0-15,-5-2 0 0,-3-1 0 0,-1 0 0 16,-2-7 0-16,2 0 0 0,-3-3 0 0,0-11 0 16,3 1 0-16,-8-4 0 0,2 4 0 0,-4 10 0 15,1-9 0-15,-4 13 0 0,0 4 0 0,-1 10 0 0,0 2 0 16,-1 4 0-16,2 6 0 0,-1 1 0 15,-1 5 0-15,2 0 0 0,-7 13 0 0,2 5 0 0,1 10 0 16,-2 4 0-16,3 3 0 0,1 12 0 16,-1-1 0-16,2-9 0 0,0 10 0 0,2-13 0 0,0 0 0 15,2 1 0-15,1-3 0 0,2 1 0 0,0-5 0 16,3-1 0-16,0 0 0 0,0-3 0 16,0-8 0-16,0-3 0 0,-1-3-465 0,-1-3-112 15,2 0-57-15,-3-3-453 0,2 0-1175 0,0-2 520 0</inkml:trace>
  <inkml:trace contextRef="#ctx0" brushRef="#br0" timeOffset="18317.16">6507 6788 723 0,'4'-5'207'16,"-4"3"48"-16,5-2 38 0,-2-2 45 0,-2 5 26 16,-1 1 4-16,1-5 4 0,-1 5-3 15,4-4-8-15,-4 4-19 0,0 0-2 0,6-2-1 0,0 1-12 16,-1-1-18-16,6 0-38 0,-1 1 3 0,4 0-27 16,4-3-17-16,3 1-24 0,-3-3-17 0,3 3-19 15,7-3-17-15,2-2-9 0,-6-1-26 0,-3 1 0 16,4 0-16-16,-8-1-5 0,-1 2-9 0,-4 0-9 15,-2-2-10-15,-3 2 0 0,-2-2-14 0,0 0 1 16,-3 0-9-16,-4-2-5 0,-3 0-8 0,-2 2-8 16,-2 1-26-16,-1 0 0 0,-3 4 0 0,-2-2 0 15,1 4 0-15,1 2 0 0,-6 5 0 0,2-1 0 16,1 6 0-16,0 1 0 0,2 1 0 0,5 1 0 16,-2 4 0-16,8-1 0 0,2 0 0 0,5 2 0 15,3-1 0-15,9 6 0 0,-1-9 0 0,11 3 0 16,-2-4 0-16,7 1 0 0,2-4 0 0,5-3 0 15,12-4 0-15,-9-4 0 0,10 0 0 0,-11-2 0 16,-2-5 0-16,0 1 0 0,2-2 0 0,-7 0 0 16,-1-2 0-16,-2-4 0 0,-1 1 0 0,-5 2 0 15,-6 1 0-15,-5-3 0 0,2-2 0 0,-6 0 0 0,-1 1 0 16,-3-1 0-16,-5 4 0 0,0 0 0 16,-1 1 0-16,-4 3 0 0,-6 1 0 0,0 1 0 15,-2 2 0-15,-6 4 0 0,0 5 0 0,-3 0 0 16,-2 7 0-16,-2-1 0 0,8 0 0 0,2 3 0 0,2 0 0 15,1 0 0-15,4-2 0 0,5-2 0 16,-1 2 0-16,5-1 0 0,4-1 0 0,0-3 0 16,2 2 0-16,4-4 0 0,2-1 0 0,1 1 0 15,4-5 0-15,-1 0 0 0,0-5 0 0,3 1 0 0,-2 0 0 16,-3-3 0-16,-1 3 0 0,-4-2 0 16,1 0 0-16,-1 0 0 0,-1 2 0 0,-3 0 0 15,1 2 0-15,-1-1 0 0,-5 3 0 0,0 0 0 16,8 5 0-16,-8 3 0 0,-1 4 0 0,-2 4 0 0,2 2 0 15,-4 15 0-15,-3 0 0 0,3 13 0 0,-4 1 0 16,4 4 0-16,-3-4 0 0,-1 4 0 0,3-3 0 16,0 0 0-16,-1-1 0 0,1-11 0 15,2-3 0-15,-1 2 0 0,4-4 0 0,-2 2 0 0,1-7 0 16,-2 2 0-16,1-10 0 0,0-3 0 0,1-3 0 16,1-2 0-16,-3-3 0 0,-1-2 0 0,1-2 0 15,-2-1 0-15,-1-2 0 0,-4-2 0 0,-1-4 0 16,1 1 0-16,-3-5 0 0,1-3 0 0,0-3 0 15,0-8 0-15,4-4 0 0,3-4 0 0,2-3 0 16,8-11 0-16,5-9 0 0,5 3 0 0,5-4 0 16,4 0 0-16,17-17 0 0,-14 23 0 0,8 0 0 15,0 7 0-15,5 3 0 0,0 4 0 0,1 4 0 16,3-2 0-16,-12 13 0 0,1-1 0 0,-4 3 0 16,0-1 0-16,-5 4 0 0,-7 2 0 0,0 3 0 15,-4-2 0-15,-5 4 0 0,1 0 0 0,-6 3 0 16,1 0 0-16,-3-1 0 0,-4 2 0 0,0 2 0 15,-7-1 0-15,2 1 0 0,-4 3 0 0,2 0 0 16,-6 2 0-16,3 1 0 0,1-1 0 0,-2 1 0 16,6 2 0-16,-4-1 0 0,8 1 0 0,0-1 0 15,1 2 0-15,0 0 0 0,7 1 0 0,-2-2 0 16,7 3 0-16,3 0 0 0,6-2 0 0,-2 1 0 16,4 0 0-16,3 0 0 0,0-1 0 0,3 1 0 15,-4-1 0-15,-2 0 0 0,-1 2 0 0,-3-1 0 16,-2 3 0-16,1-3 0 0,-5 3 0 0,-4-2 0 15,2 2 0-15,-2 0 0 0,-3 1 0 0,-2-2 0 16,0 3 0-16,0-6 0 0,0 6 0 0,-1-6 0 16,1 1 0-16,-1-1 0 0,-2 1 0 0,6-2 0 0,-1 0 0 15,2 0 0-15,4-3 0 0,-1-1 0 0,6 0 0 16,4-1 0-16,2-2 0 0,1-1 0 16,0-1 0-16,6-3 0 0,0-3 0 0,1 0 0 15,0 1 0-15,-6-5 0 0,2 0 0 0,-5 5 0 0,-1-6 0 16,-1 2 0-16,-4-2 0 0,1 0 0 0,-4 0 0 15,0 0 0-15,-3 1 0 0,-2 3 0 0,-3 1 0 16,2 0 0-16,-6 2 0 0,2 2 0 0,-2 2 0 16,-2 1 0-16,0 1 0 0,5 2 0 0,-20 5 0 15,8 2 0-15,-1 4 0 0,-1 3 0 0,1 1 0 16,0 6 0-16,1-3 0 0,5 0 0 0,0 0 0 16,4 0 0-16,3 0 0 0,0-1 0 0,7-2 0 15,-2-2 0-15,4 1 0 0,4-1 0 0,2-4 0 16,5-2 0-16,0-3 0 0,0-1 0 0,9-2 0 15,2-4 0-15,-3 0 0 0,3-5 0 0,-11 3 0 16,9-5 0-16,-1 2 0 0,-3-2 0 0,-5 0 0 16,0 1 0-16,-1-3 0 0,-1 2 0 0,-4-4 0 15,0 0 0-15,0-1 0 0,-5 0 0 0,1 3 0 16,-2-4 0-16,-2 0 0 0,1 2 0 0,-5 2 0 16,-2 1 0-16,1 4 0 0,-2 0 0 0,0 0 0 15,-3 1 0-15,0 4 0 0,-2-1 0 0,6 3 0 16,-14 4 0-16,5 0 0 0,0 7 0 0,-5 2 0 15,4 3 0-15,2-1 0 0,-1 1 0 0,1 2 0 16,6 1 0-16,2-2 0 0,0 0 0 0,2 2 0 16,6-4 0-16,2-2 0 0,2 1 0 0,2-3 0 15,-3-6 0-15,8 3 0 0,7-5 0 0,2-1 0 16,-1-1 0-16,2-5 0 0,2 0 0 0,0 0 0 16,-1-3 0-16,1-3 0 0,-2 3 0 0,-2-4 0 15,-3 1 0-15,2-2 0 0,-8 1 0 0,1 1 0 0,-2-3 0 16,-2 0 0-16,-1-1 0 0,-1 0 0 15,-3 0 0-15,-1-1 0 0,-4 4 0 0,3-2 0 0,-3 3 0 16,-2 1 0-16,-1 3 0 0,-2-2 0 16,-2 2 0-16,-1 1 0 0,0 1 0 0,-2 2 0 0,-2-1 0 15,7 3 0-15,-14 4 0 0,3-2 0 0,3 4 0 16,-2-1 0-16,4 2 0 0,1 3 0 16,-1 2 0-16,3-4 0 0,2 4 0 0,1-1 0 15,1 2 0-15,7-2 0 0,1 3 0 0,2 0 0 0,3-3 0 16,-1 2 0-16,2-3 0 0,1 0 0 0,-2-1 0 15,1 0 0-15,-5-1 0 0,3-1 0 0,-4 1 0 16,0-1 0-16,1 0 0 0,-2 1 0 0,-4 0 0 16,-3-5 0-16,4 6 0 0,-1-2 0 0,-5-1 0 15,-3-1 0-15,-4 1 0 0,-1 1 0 0,-9 0 0 16,2-3 0-16,-4 2 0 0,0-1 0 0,-11-3 0 16,5-2-325-16,-9 4-178 0,7-4-144 0,-8 0-473 15,4-3-1212-15,2-3 536 0</inkml:trace>
  <inkml:trace contextRef="#ctx0" brushRef="#br0" timeOffset="19165.86">10079 6819 61 0,'1'-8'414'0,"2"-4"9"15,3-1 12-15,1-2-12 0,-1 2 5 0,-2 1-23 16,1 1-1-16,-1-1-4 0,-3 4-6 16,4-2-2-16,-5 3-17 0,4 2-20 0,-4-1-22 0,-3 1-35 15,2 3-27-15,1 2-32 0,-14 2-33 0,3 5-13 16,-5 4-28-16,2 2-7 0,2 2-12 0,-4 6-23 15,5-4-13-15,-2 9-13 0,4-4 0 0,3 3-24 16,2-5-6-16,5-2-9 0,3 0-11 0,4-6-4 16,3 2-2-16,3-3-3 0,3-3-4 0,-5-3-9 15,1-1 1-15,6-2 5 0,-2-6-6 0,-3 2-9 16,2-4 14-16,-4-1-17 0,0-5 4 0,-3 2-2 16,1-8 1-16,-5-1 6 0,4-5 3 0,-5 0 6 15,-3-2-4-15,2 1 2 0,-3-3 0 0,-3-2 3 16,6 2 4-16,-6 1-36 0,6-2 0 0,-2-1 0 15,4 5 0-15,-1-4 0 0,-3 9 0 0,6 4 0 16,-1-1 0-16,0 4 0 0,3 3 0 0,1 2 0 16,1 1 0-16,-1 2 0 0,1 2 0 0,2 6 0 15,1 2 0-15,0 3 0 0,2 5 0 0,0 8 0 16,-2 4 0-16,-1 3 0 0,-3 2 0 0,2 5 0 0,-4 1 0 16,-2 15 0-16,1-1 0 0,-1 6 0 15,-4-5 0-15,1 3 0 0,-3 1 0 0,0 0 0 16,0 3 0-16,-1-1 0 0,2-2 0 0,-1 0 0 15,0-2 0-15,-1-4 0 0,1-4 0 0,1-9 0 0,3-2 0 16,1 1 0-16,0-2 0 0,2-3 0 0,0 1 0 16,3-7 0-16,-1-6 0 0,0-3 0 15,3-1 0-15,0-3 0 0,0-3 0 0,-1-5 0 16,7-2 0-16,0-2 0 0,0-1 0 0,1-7 0 0,-2 1 0 16,3-10 0-16,-7 4 0 0,5-8 0 0,-5-1 0 15,-3 0 0-15,-2-5 0 0,-3-4 0 0,-7 0 0 16,-1-4 0-16,-9-13 0 0,-8-1 0 15,-3 4 0-15,-8 1 0 0,-1 1 0 0,-4 4 0 0,-1 1 0 16,0 5 0-16,-2 2 0 0,9 10 0 0,7 2 0 16,0 1 0-16,5 5 0 0,4 4 0 0,8 0 0 15,1 4-533-15,10-2-194 0,6 1-429 0,13-1-1251 16,11-2 554-16</inkml:trace>
  <inkml:trace contextRef="#ctx0" brushRef="#br0" timeOffset="20716.07">11233 6680 353 0,'-4'-16'464'0,"4"4"5"0,0-5 5 15,2 0 3-15,0 1-9 0,6-2-14 0,-3-1-11 0,6 3-17 16,1-2-16-16,-2 1-11 0,4 3-22 0,-1-1-20 15,1 3-27-15,-1 3-26 0,1 1-17 16,-1 4-30-16,-2-1-25 0,3 5-24 0,4 5-17 16,-4 2-20-16,-1 6-21 0,1 1-8 0,-4 4-12 0,2 8-16 15,-2 0-11-15,-4 0-102 0,-2 1-1 0,0-1 0 16,-4 1 0-16,0-3 0 0,0-4 0 0,0-1 0 16,-4-1 0-16,3-2 0 0,-3-4 0 15,3-2 0-15,1-2 0 0,-3-2 0 0,3 0 0 0,-1-4 0 16,1 2 0-16,0-4 0 0,0 0 0 0,0 0 0 15,10-15 0-15,-3 1 0 0,4 0 0 0,-2-3 0 16,5-7 0-16,1 0 0 0,2 1 0 0,0-1 0 16,-2 3 0-16,0 0 0 0,-4 6 0 0,1 2 0 15,-4 3 0-15,1 2 0 0,-4 0 0 0,-1 5 0 16,1 2 0-16,-3-1 0 0,-2 2 0 0,4 7 0 16,-1 0 0-16,-3 6 0 0,0-2 0 0,1 1 0 15,-1 5 0-15,2 0 0 0,0 0 0 0,3-1 0 16,0-2 0-16,3-2 0 0,-3-1 0 0,4 0 0 15,0-2 0-15,1-2 0 0,-1-2 0 0,3-1 0 16,0 1 0-16,-3-4 0 0,2-2 0 0,0-3 0 16,-1 1 0-16,-1-3 0 0,3-2 0 0,-5 0 0 15,1-2 0-15,6-3 0 0,-5 0 0 0,0-2 0 16,1 0 0-16,-1 0 0 0,0 2 0 0,-4 2 0 16,0 3 0-16,2 1 0 0,-6 0 0 0,4 3 0 15,-2 3 0-15,-3 1 0 0,0 0 0 0,0 0 0 16,-3 13 0-16,3-3 0 0,-1 1 0 0,-2 6 0 15,2 1 0-15,1 1 0 0,0 7 0 0,0-8 0 16,0 1 0-16,5 0 0 0,2 1 0 0,-1-4 0 0,4 0 0 16,-1-3 0-16,3 0 0 0,0-2 0 15,-1-5 0-15,3-2 0 0,-3-1 0 0,1-2 0 0,0 2 0 16,-1-6 0-16,-2-1 0 0,2-3 0 16,-2-2 0-16,-4 1 0 0,3-3 0 0,-4-1 0 0,-2-5 0 15,2 2 0-15,-4-5 0 0,-4 2 0 0,0-1 0 16,-2 0 0-16,-2-5 0 0,3 7 0 0,-4 2 0 15,-3-1 0-15,3 3 0 0,-3-1 0 0,2 7 0 16,2-1 0-16,2 4 0 0,-1 1 0 0,2-2 0 16,2 3 0-16,-1 0 0 0,4 2 0 0,0 0 0 15,0 0 0-15,0 0 0 0,15 12 0 0,-5-8 0 16,8-2 0-16,1 5 0 0,12-3 0 0,2-1 0 16,3 0 0-16,6 1 0 0,9 0 0 0,-10-1 0 15,14-2 0-15,-5-1 0 0,-10 0 0 0,12-2 0 16,-15 2 0-16,1-2 0 0,-3 2 0 0,-6 0 0 15,-10 0 0-15,2 0 0 0,-8 2 0 0,-3-4 0 16,0 1 0-16,-5 1 0 0,0 1 0 0,-5-1 0 16,0 0 0-16,-9 9 0 0,0-3 0 0,-8 1 0 15,1 4 0-15,-8 3 0 0,1 2 0 0,-4 0 0 16,9 1 0-16,-5 4 0 0,2-4 0 0,4 2 0 16,4-5 0-16,4 1 0 0,3-5 0 0,0 1 0 15,6-1 0-15,0 2 0 0,0-4 0 0,4 0 0 16,3-3 0-16,-1-1 0 0,4 0 0 0,3-4 0 15,-2 0 0-15,6-6 0 0,0 0 0 0,2-3 0 16,-2-3 0-16,-4-1 0 0,7-6 0 0,-3-2 0 16,2 0 0-16,-5-3 0 0,1 1 0 0,-2-3 0 15,-2-3 0-15,0-1 0 0,2-4 0 0,3-13 0 0,-6 1 0 16,4-1 0-16,-5 1 0 0,-1-1 0 0,-3 12 0 16,-1 4 0-16,0 2 0 0,-4 4 0 15,0 10 0-15,-4 4 0 0,4 0 0 0,-4 6 0 16,3 4 0-16,1 1 0 0,-16 10 0 0,6 4 0 0,4 11 0 15,-7 5 0-15,5 2 0 0,2 3 0 0,-3 10 0 16,6-8 0-16,3 10 0 0,3-12 0 0,-2-1 0 16,3 3 0-16,1-3 0 0,2-2 0 0,4-4 0 15,2 0 0-15,-2-2 0 0,2-3 0 0,0-7 0 16,0-3 0-16,-4-5 0 0,5 0 0 0,-3-4 0 16,3 0 0-16,3-4 0 0,1-2 0 0,0-3 0 15,2-1 0-15,4-4 0 0,-6 2 0 0,3-2 0 16,-1-4 0-16,2-1 0 0,2-1 0 0,-3-5 0 15,-2 2 0-15,-1-3 0 0,0 0 0 0,-7 5 0 16,-2 0 0-16,-1 1 0 0,-2 3 0 0,-2 4 0 16,-3 2 0-16,-1-1 0 0,0 4 0 0,-4 2 0 15,4 2 0-15,0 0 0 0,-15 10 0 0,10-1 0 16,-4 6 0-16,3-1 0 0,-1 4 0 0,4 0 0 16,3-1 0-16,3 0 0 0,4 2 0 0,4-5 0 15,2 2 0-15,2-1 0 0,2-1 0 0,6 1 0 16,-4-6 0-16,3-3 0 0,5-3 0 0,2 0 0 15,-9-3 0-15,9-3 0 0,-8 1 0 0,0-4 0 16,-1-1 0-16,-2 1 0 0,-1-5 0 0,-2 0 0 16,-1 0 0-16,-1-5 0 0,-2 1 0 0,2-6 0 0,-1-1 0 15,-5 3 0-15,-3-6 0 0,0-2 0 16,-1 3 0-16,-3 5 0 0,-2 2 0 0,0 0 0 16,-2 2 0-16,-1 3 0 0,-2 4 0 0,-1 0 0 15,2 3 0-15,1 3 0 0,-1 2 0 0,6 0 0 0,-13 6 0 16,7 1 0-16,2 2 0 0,4 1 0 15,0 2 0-15,2 4 0 0,0 1 0 0,3-5 0 16,5 4 0-16,-1 2 0 0,1-1 0 0,2 1 0 16,-1-1 0-16,2-1 0 0,2-1 0 0,-4 2 0 0,-1-3 0 15,-3 1 0-15,1-4 0 0,0 0 0 0,-3-3 0 16,0 3 0-16,-4-2 0 0,-2 0 0 16,-4 2 0-16,1-6 0 0,-1 5 0 0,-8 0 0 15,3-3-297-15,-5 2-240 0,-2 2-153 0,0-7-422 0,-3-1-1204 16,2 0 533-16</inkml:trace>
  <inkml:trace contextRef="#ctx0" brushRef="#br0" timeOffset="21999.62">15201 6593 318 0,'0'-16'426'15,"-2"-4"0"-15,-3-3-4 0,0 3-12 0,1 2-10 16,1 1-13-16,-2-2-14 0,1 5-21 0,-2-2-20 16,-2 4-17-16,-1 4-23 0,0 1-19 0,-5 1-15 15,0 4-20-15,-6 3-18 0,-7 6-6 0,-1 4-8 16,2 3-10-16,1 4-18 0,-1 1-7 0,2 4-5 16,2 0-16-16,2 1-20 0,3 0-5 0,3 1-13 0,1 0-8 15,8-6-13-15,4-2 4 0,2 1-19 0,2-2 1 16,3-2 3-16,2-4 4 0,1-2-2 15,2-2 0-15,1-2 4 0,0-2 5 0,5-3 1 0,-2-1-31 16,6-3-61-16,-6-5 0 0,3-2 0 0,5-3 0 16,-4-3 0-16,2 1 0 0,-7-4 0 0,2 1 0 15,-2-3 0-15,-1-1 0 0,0 1 0 0,-4 8 0 16,-3-1 0-16,-1 5 0 0,-1 2 0 0,0 1 0 16,0 2 0-16,-3 3 0 0,2 3 0 0,-3 0 0 15,0 0 0-15,4 15 0 0,-4-3 0 0,0 6 0 16,1 1 0-16,-1 6 0 0,6 1 0 0,-2-1 0 15,10 0 0-15,-1-1 0 0,0-2 0 0,4-2 0 16,0 0 0-16,0-7 0 0,-2-3 0 0,2 0 0 16,-1-6 0-16,4 2 0 0,-3-3 0 0,-4-3 0 15,0-1 0-15,0-3 0 0,0 0 0 0,2-5 0 16,-2-2 0-16,-4 1 0 0,2-5 0 0,-6 3 0 16,0-3 0-16,1-2 0 0,-3-2 0 0,-1-1 0 15,-2-1 0-15,-5-3 0 0,1 2 0 0,-1 3 0 16,-2 1 0-16,1 2 0 0,-4 3 0 0,4 5 0 0,1 2 0 15,0 0 0-15,0 2 0 0,0 2 0 16,5 2 0-16,0 0 0 0,-6 6 0 0,8 0 0 16,1 0 0-16,4 1 0 0,5 5 0 0,1-1 0 15,3 0 0-15,3 0 0 0,4 3 0 0,-3-6 0 0,8 5 0 16,-2-2 0-16,-6-3 0 0,-4 1 0 16,5 0 0-16,-7 0 0 0,0 0 0 0,-4-1 0 0,-2 1 0 15,-3 0 0-15,-1 2 0 0,-4 1 0 16,-3 3 0-16,-1-2 0 0,-2 2 0 0,-2 0 0 0,-2 0 0 15,2 1 0-15,1-3 0 0,-2 0 0 0,1-2 0 16,3 0 0-16,1-2 0 0,3 0 0 0,-2-1 0 16,3-2 0-16,7 3 0 0,-2-6 0 15,6 1 0-15,1 2 0 0,6-5 0 0,1-1 0 0,9-4 0 16,1 1 0-16,-2-3 0 0,1 2 0 0,2-5 0 16,-5 0 0-16,0-1 0 0,-1-1 0 0,-1-3 0 15,-1-1 0-15,-8 1 0 0,6-4 0 0,-4-3 0 16,-4 4 0-16,-4-1 0 0,1-6 0 0,-4 5 0 15,1 3 0-15,-3 0 0 0,-3 2 0 0,0 5 0 16,0-2 0-16,1 5 0 0,-2-1 0 0,-2 0 0 16,2 5 0-16,-3-3 0 0,4 5 0 0,0 0 0 15,-2-2 0-15,2 2 0 0,0 0 0 0,0 0 0 16,-11 7 0-16,11-7 0 0,-1 3 0 0,1-3 0 16,0 6 0-16,0-6 0 0,0 3 0 0,-4 1 0 15,4-4 0-15,-1 3 0 0,1-3 0 0,0 0 0 16,0 0 0-16,0 0 0 0,0 0 0 0,0 0 0 15,0 0 0-15,0 0 0 0,0 0 0 0,0 0 0 16,0 0-179-16,5 3-518 0,-5-3-523 0,0 0-1321 16,0 0 585-16</inkml:trace>
  <inkml:trace contextRef="#ctx0" brushRef="#br0" timeOffset="22832.73">15980 6611 163 0,'2'-4'369'15,"-2"-4"-14"-15,4 2-9 0,-4 1-22 0,1-2-8 16,3 0-7-16,-4 1-11 0,2 1-9 0,0-1-12 16,3 3-6-16,-4-2-8 0,1 2-8 0,0 0-14 15,-2 3-15-15,0-5-7 0,0 5-15 0,4-3-9 16,-4 3-11-16,0 0-7 0,0 0-4 0,0 0 10 16,0 0-12-16,0 0 1 0,0 0 0 0,-18 13 4 15,7-6-7-15,0 1-1 0,-3 3-6 0,3 3-13 16,-4 0-3-16,0 0-13 0,3 1-4 0,1-1-15 15,1 1-15-15,1 0-4 0,4-3-1 0,3 3-20 16,2-2-3-16,4 0-3 0,2 0-6 0,8 0-2 16,-1-1-3-16,6 0-44 0,6-1-13 0,3-5 0 15,3 0 0-15,0-3 0 0,1 2 0 0,-2-4 0 16,0 0 0-16,-11-1 0 0,3-1 0 0,-2 0 0 16,-7 2-127-16,-3-1-109 0,0 1-81 0,-2-2-71 15,0 2-71-15,-3 1-68 0,1 2-497 0,1-1-1107 0,-2 1 490 16</inkml:trace>
  <inkml:trace contextRef="#ctx0" brushRef="#br0" timeOffset="23132.32">17314 6357 284 0,'11'-23'618'0,"1"5"17"15,-7 2 1-15,3 1-11 0,-3 7-29 0,-3 0-41 16,1 3-50-16,-2 1-58 0,2 3-53 0,-3 1-25 16,0 0-27-16,-8 20-24 0,2-1-20 15,-3 10-13-15,0 4-18 0,-5 12-15 0,1 2-18 0,-1 1-22 16,2-4-15-16,0 3-75 0,1-13-122 0,2 1 0 16,2-2 0-16,-5 2 0 0,7 0 0 0,-1-4 0 15,2-4 0-15,0-1 0 0,3-8 0 0,-2-1 0 16,3-7 0-16,-1-1 0 0,1-4 0 0,0 0 0 15,1-3 0-15,-1-2 0 0,0 0-199 0,12-16-244 16,-7 4-36-16,6-2-44 0,5-10-41 0,0 2-434 16,0-3-1080-16,4 0 478 0</inkml:trace>
  <inkml:trace contextRef="#ctx0" brushRef="#br0" timeOffset="23482.6">17531 6470 262 0,'19'-24'176'16,"3"3"47"-16,-10 7 42 0,-6 3 31 0,0 3 26 15,1 2 20-15,-4 1-3 0,-1 0 1 0,-2 4 7 16,0 1 8-16,0 0 1 0,-14 11-1 0,4-3-3 15,-7 3-2-15,3 1-10 0,-4 1-5 0,-4 3-22 16,-1-1-14-16,-2 1-24 0,-2-2-16 0,1 1-34 16,1 0-16-16,-6-1-17 0,4-3-24 0,3 4-13 15,4-8-18-15,2 3-8 0,1-4-13 0,4-1-12 16,1-1-10-16,2-1-9 0,3-1-9 0,0-1-76 16,1-1 0-16,6 0 0 0,-6-3 0 0,6 3 0 15,0-8 0-15,2 2 0 0,1 1 0 0,1-2 0 16,3-1 0-16,-3 1 0 0,2 0 0 0,0 1 0 15,-1 2 0-15,2 1 0 0,-2 0 0 0,3 5 0 16,1-2 0-16,3 3 0 0,-1 3 0 0,3 4 0 16,2 1 0-16,0 4 0 0,2 1 0 0,4 0 0 15,-3 1 0-15,1 1 0 0,-4-4 0 0,6 1 0 0,-5-3 0 16,-4 1 0-16,2-3 0 0,-4-2 0 0,-1 2 0 16,1-4 0-16,-3-1 0 0,1 1 0 15,-3-4 0-15,-1 0 0 0,-1-2-33 0,-4 0-272 16,0 0-69-16,0 0-69 0,0 0-65 0,4-9-93 0,-5 5-388 15,1 4-1069-15,-3-7 474 0</inkml:trace>
  <inkml:trace contextRef="#ctx0" brushRef="#br0" timeOffset="24832.72">17802 6614 318 0,'0'0'391'0,"0"0"-2"0,0 0 4 0,0 0 0 16,0 0 2-16,0 0 0 0,0 0-4 0,0 0-10 15,0 0-8-15,0 0-15 0,0-7-9 0,0 7-22 16,3-5-18-16,-1 1-16 0,1-1-7 0,-2 0-16 15,-1 1-11-15,4-2-12 0,1 0-24 0,-3-2-5 16,1 3-9-16,1-1-8 0,1-2-9 0,-1 0-6 0,1 2-17 16,0 1-2-16,0-1-58 0,-1 0-109 15,1 1 0-15,0 2 0 0,2-1 0 0,-1 2 0 16,0 2 0-16,2 1 0 0,0 0 0 0,1 3 0 16,0 1 0-16,2 2 0 0,-1 0 0 0,3 4 0 0,-4 2 0 15,5 1 0-15,-5 0 0 0,3 0 0 0,-1-2 0 16,-2 2 0-16,-4-3 0 0,2 0 0 0,-1 0 0 15,-2-1 0-15,0 0 0 0,-1 0 0 16,-1-1 0-16,-1-3 0 0,0 2 0 0,-1-2 0 0,0 0 0 16,0-4 0-16,0 3 0 0,-1-2 0 0,0 2 0 15,-1-1 0-15,2-4 0 0,-2 5 0 0,2-5 0 16,-4 2 0-16,3 2 0 0,1-4 0 16,0 0 0-16,-3 2 0 0,3-2 0 0,0 0 0 0,0 0 0 15,0 0 0-15,0 0 0 0,-4 2 0 0,4-2 0 16,0 0 0-16,0 0 0 0,0 0 0 0,0 0 0 15,0 0 0-15,0 0 0 0,0 0 0 0,0 0 0 16,0 0 0-16,0 0 0 0,0 0 0 0,0 0 0 16,0 0 0-16,0 0 0 0,0 0 0 0,0 0 0 15,0 0 0-15,0 0 0 0,0 0 0 0,0 0 0 16,0 0 0-16,0 0 0 0,-6-9 0 0,6 9 0 16,0 0 0-16,0-4 0 0,0 4 0 0,0 0 0 15,0 0-71-15,0 0-117 0,0-4-15 0,0 4-13 16,0 0-10-16,0-7-6 0,0 7 8 0,0-3-13 15,0 3 9-15,0 0 7 0,0-6 9 0,0 6 14 16,0 0 15-16,0-3 15 0,0 3 12 0,0-4 23 16,0 4 8-16,0 0 12 0,0 0 14 0,0 0 9 15,-2-5 6-15,2 5 14 0,0 0 6 0,0 0 7 16,-2-4 6-16,2 4 4 0,0 0 12 0,0 0 5 16,0 0 15-16,0 0-11 0,0 0 7 0,0 0-2 15,0 0 10-15,0 0 6 0,0 0-3 0,0 0 4 16,0 0 10-16,0 0-6 0,0 0 4 0,0 0-5 15,0 0 1-15,0 0 2 0,0 0 2 0,0 0-7 16,0 0 8-16,0 0-4 0,0 0-2 0,0 0 1 0,0 0-6 16,0 0-9-16,0 0-8 0,0 0-14 15,0 0-23-15,0 0-16 0,0 0-19 0,0 0-16 16,0 0-20-16,-2-3-15 0,2 3-12 0,0 0-9 16,0 0 8-16,-4-3-2 0,4 3-4 0,0 0-1 15,0 0-3-15,0 0-1 0,-4-2-11 0,4 2-143 16,-4-4-351-16,4 4 155 0</inkml:trace>
  <inkml:trace contextRef="#ctx0" brushRef="#br0" timeOffset="25282.73">18005 6686 1023 0,'0'0'-13'0,"0"0"39"0,0 0 22 16,0 0 32-16,0 0 29 0,0 0 28 0,0 0 25 16,0 0 26-16,0 0 6 0,0 0 14 0,0 0 9 0,0 0 9 15,0 0 4-15,0 0-2 0,0 0 5 0,7-5-3 16,-7 5-6-16,0 0-6 0,0 0-8 0,0 0-5 16,0 0-9-16,13 4-7 0,-11-2-4 15,-2-2-7-15,4 8-6 0,0 0-6 0,-1 2-5 0,-1 0-9 16,-1 2-9-16,3 5-6 0,-2-1-13 0,0 0-12 15,0 1-6-15,1 1-8 0,-2-1-10 0,2-1-5 16,-3-3-14-16,1-1-3 0,-1 0-5 0,1 0-11 16,-1-5-3-16,-1 1-5 0,2-2 1 15,-1 1-8-15,0-2 2 0,0-1 0 0,2 0-1 0,-2-4-2 16,0 0-3-16,0 0-2 0,0 0 8 0,0 0-9 16,0 0 5-16,-7-11-5 0,6 2-3 0,0 1 1 15,-2-4 2-15,2-2 0 0,2-3 4 0,-2-1-5 16,2-1 1-16,3-1-6 0,1-4 2 0,1-1 2 15,3 0-9-15,2 1-6 0,-1 6 3 0,0 1-4 16,0 1 0-16,2 1-3 0,0 3 2 0,-2 2-9 16,2 2 0-16,-2 4-4 0,2-1 5 0,-2 2 2 15,2 3-9-15,-2 1 6 0,0 1-2 0,-1 4 5 16,0 3-4-16,0 0-2 0,0 6 2 0,-3-1-1 16,1 1 2-16,-1 1-1 0,-1 4 2 0,-1-4 2 15,0 1 0-15,1 1 6 0,-4 0-3 0,2-2-10 16,1 1 4-16,1-2-1 0,-3 1 3 0,2-4 0 15,0-1-3-15,1 0-2 0,0-3 2 0,5 0-17 16,-6-3-16-16,1-1-13 0,2 2-19 0,-1-5-26 16,1-1-63-16,-7 0-89 0,12-3-89 0,-7 0-129 15,-1 1-142-15,1-2-348 0,4-3-1030 0,-4-2 455 0</inkml:trace>
  <inkml:trace contextRef="#ctx0" brushRef="#br0" timeOffset="26499.92">18786 6725 3494 0,'13'-3'259'0,"-2"-2"-69"16,2 1 45-16,-3-2 86 0,-2 3 55 0,-3-2-2 0,-1 0-27 15,1 0-26-15,-5 1-30 0,3-1-6 0,-3 1-7 16,-7 2-27-16,7 2-15 0,-10 0-12 16,0 2-10-16,-3 3-10 0,-5 4-9 0,4 3-99 0,1 1-96 15,-3 2 0-15,2 0 0 0,4 1 0 0,-3 6 0 16,5-4 0-16,-1 5 0 0,7-7 0 0,3 3 0 16,1-3 0-16,6-1 0 0,0-1 0 0,-1-3 0 15,4-4 0-15,5 2 0 0,0-2 0 0,0-1 0 16,-2-5 0-16,5-1 0 0,-1-2 0 0,-1-2 0 15,-3-1 0-15,-4-1 0 0,2-2 0 0,-2-1 0 16,0-4 0-16,-2-1 0 0,-2-3 0 0,0 0 0 16,-4-2 0-16,-4 1 0 0,0-1 0 0,-4-7 0 15,-1 4 0-15,-2 1 0 0,2 3 0 0,-5 3 0 16,-1-1 0-16,3 4 0 0,0 2 0 0,2 2 0 16,0 4 0-16,-2 0 0 0,5 0 0 0,-2 3 0 15,1 1 0-15,6 0 0 0,0 0 0 0,-5 6 0 16,5-2 0-16,4 0 0 0,1 1 0 0,0 0 0 15,4-1 0-15,4-1 0 0,5 0 0 0,1-2 0 16,2 0 0-16,-1-1 0 0,3-1 0 0,-1 0 0 0,6-1 0 16,-9 0 0-16,4-3 0 0,-4 1 0 15,-2 0 0-15,-2 3 0 0,-3-2 0 0,-2 1 0 16,-1 0 0-16,-1 2 0 0,-3 0 0 0,-5 0 0 16,10 4 0-16,-8 2 0 0,1 4 0 0,-3-1 0 0,0 4 0 15,0 3 0-15,0 1 0 0,0 0 0 0,0-4 0 16,4 6 0-16,-3-2 0 0,4 0 0 0,-1-5 0 15,3 3 0-15,1-2 0 0,0-4 0 16,0-2 0-16,1 2 0 0,1-7 0 0,0 1 0 0,2-2 0 16,-1-1 0-16,2-3 0 0,-2 0 0 0,1-1 0 15,-2-2 0-15,4-1 0 0,-5 1 0 0,8-5 0 16,-4-1 0-16,-2 0 0 0,0 0 0 0,0-1 0 16,2 1 0-16,1-2 0 0,-7 5 0 0,5 0 0 15,-6 2 0-15,3-1 0 0,-4 5 0 0,-1 0 0 16,2 1 0-16,-6 2 0 0,5 5 0 0,-2-1 0 15,0 3 0-15,-3 3 0 0,2 2 0 0,2 3 0 16,-4-1 0-16,4 3 0 0,1 1 0 0,4 0 0 16,-3-1 0-16,2-3 0 0,2 0 0 0,3-2 0 15,0-1 0-15,2-1 0 0,-3-4 0 0,2 0 0 16,-2-5 0-16,0 0 0 0,2 0 0 0,-2-3 0 16,0-3 0-16,0 0 0 0,-2-1 0 0,0-2 0 15,0 1 0-15,0-3 0 0,-2 0 0 0,1-4 0 16,-5-1 0-16,1-1 0 0,-1-1 0 0,0 0 0 15,1-1 0-15,-4 0 0 0,-1 3 0 0,4-5 0 0,-4 2 0 16,0 1 0-16,3 2 0 0,-1 0 0 16,1 2 0-16,-2 2 0 0,4 2 0 0,2 0 0 15,-1 1 0-15,2 0 0 0,-2 3 0 0,6 0 0 16,0 1 0-16,1 1 0 0,1 3 0 0,-1 1 0 16,1 2 0-16,5 3 0 0,-4 2 0 0,0 3 0 15,1 1 0-15,-3 1 0 0,-4 1 0 0,1 2 0 16,-1 1 0-16,0 0 0 0,-1 1 0 0,-6-1 0 0,2-1 0 15,1 1 0-15,-4-4 0 0,2 3 0 0,-3-4 0 16,0-2 0-16,0-1 0 0,0-2 0 0,0-5 0 16,0 5 0-16,-1-4 0 0,-1 1 0 15,2-4 0-15,0 0 0 0,0 0 0 0,0 0 0 0,0 0 0 16,0-19 0-16,3 9 0 0,1 0 0 0,1-5 0 16,4-1 0-16,-1-8 0 0,4 2 0 0,4-1 0 15,-1 0 0-15,2 0 0 0,1 1 0 0,2 3 0 16,-1 2 0-16,2 2 0 0,-6 3 0 0,-1 2 0 15,3 1 0-15,-6 6 0 0,2 0 0 0,-2 3 0 16,-2 3 0-16,4 2 0 0,-4 2 0 0,0 5 0 16,0 4 0-16,-5 0 0 0,2 2 0 0,-3-1 0 15,3 9 0-15,-6-7 0 0,3-2 0 0,1 0 0 16,4 0 0-16,-2-1 0 0,3 0 0 0,3-3 0 16,-3-1 0-16,0-6 0 0,5 0 0 0,-1-2 0 15,5 1 0-15,-1-5 0 0,-3 0 0 0,2-3 0 16,3-1 0-16,-3-2 0 0,2-2 0 0,-3-1 0 15,4-4 0-15,-6 0 0 0,-3 0 0 0,-1-4 0 16,-1-1-177-16,-3 0-1159 0,0 0-1447 0,-4 1 640 16</inkml:trace>
  <inkml:trace contextRef="#ctx0" brushRef="#br0" timeOffset="27082.72">21516 6142 199 0,'5'-25'391'16,"-2"7"5"-16,2 0 14 0,0 1 6 0,0 2 1 15,-2 4 0-15,0 1 0 0,0 3-2 0,-1 1-8 16,1 1-17-16,-3 1-29 0,1 2-11 0,-1 2 13 16,0 0 3-16,0 18-5 0,-4 7 0 0,-4 7-4 15,-3 17-15-15,1 2-4 0,-1 5-14 0,-1 5-12 0,3 20-231 16,0-22-81-16,4 25 0 0,1-25 0 15,4 22 0-15,0-25 0 0,4 25 0 0,-4-24 0 16,5-1 0-16,-1-2 0 0,-3 0 0 0,3-2 0 16,1-4 0-16,-3-13 0 0,-2 1 0 0,0-4 0 15,-2-3 0-15,0-4 0 0,-5-5 0 0,6-4 0 16,-3-3 0-16,-1-1 0 0,4-7 0 0,-3-3 0 16,-4 0 0-16,8-2 0 0,-15-11 0 0,6-2-395 15,-3-4-139-15,1-7-39 0,2-5-35 0,0-2-406 0,-5-16-1098 16,6 2 486-16</inkml:trace>
  <inkml:trace contextRef="#ctx0" brushRef="#br0" timeOffset="28449.82">21425 6652 578 0,'10'-48'189'16,"-6"18"32"-16,3 0 23 0,-5 5 21 0,3 8 40 15,-1 0 29-15,-3 2 27 0,2 4 0 0,-2 1-6 0,6 3-9 16,-5 0 0-16,7 2-9 0,0 2 2 0,4 0-4 16,5 1-6-16,0 1-18 0,1 5-21 15,4 0-22-15,6 1-12 0,-2 4-32 0,-3 0-31 16,2 2-4-16,-2 1-22 0,-6 1-15 0,-3-1-17 0,1 2-19 15,-3 2-11-15,-4-1-18 0,-2 3-16 0,-2 0-13 16,-2 0-13-16,-5 0 0 0,-1 0-9 0,-7 0-10 16,-2-1 5-16,-5 2-9 0,1 2-6 15,-2-8 3-15,1-1-4 0,1-1-2 0,0-4 5 0,2 0 19 16,5-2-36-16,0-4-1 0,1 3 0 0,2-3 0 16,6-1 0-16,-7-4 0 0,7 4 0 0,2-6 0 15,2 1 0-15,5-2 0 0,6-4 0 0,3 1 0 16,9-7 0-16,0 1 0 0,4 1 0 0,3-3 0 15,11-8 0-15,-2 1 0 0,1-1 0 0,-12 6 0 16,7-7 0-16,-8 6 0 0,-6-2 0 0,0 1 0 16,-5 2 0-16,-11 3 0 0,1 4 0 0,-2-2 0 15,-4 4 0-15,-5 2 0 0,-3-1 0 0,-4 2 0 16,-1 2 0-16,-4 2 0 0,-3 2 0 0,-1 2 0 16,4 1 0-16,-4 2 0 0,5 3 0 0,1-1 0 15,0 4 0-15,5 2 0 0,2 0 0 0,5 0 0 16,2 3 0-16,5 0 0 0,4-2 0 0,4 1 0 15,0-2 0-15,11 1 0 0,1-1 0 0,2-1 0 16,-5-3 0-16,5 0 0 0,-4-1 0 0,-6-1 0 16,0-1 0-16,-1 2 0 0,-7 0 0 0,-1-3 0 15,-2 5 0-15,-2-3 0 0,-4 4 0 0,1-2 0 16,-4 5 0-16,-4-1 0 0,3-1 0 0,-4 1 0 16,-3 1 0-16,-1 1 0 0,0 1 0 0,4-3 0 15,-4-2 0-15,4-1 0 0,2 1 0 0,-1-2 0 0,2-1 0 16,2 0 0-16,2 0 0 0,0-1 0 0,2-4 0 15,4 0 0-15,-1-1 0 0,6 0 0 0,1-2 0 16,3-3 0-16,-1-1 0 0,7 0 0 0,-3-2 0 16,5-4 0-16,-6 2 0 0,6-5 0 0,0-1 0 15,-4-1 0-15,4 0 0 0,-6-1 0 0,2-1 0 16,-8 4 0-16,-1 0 0 0,0 0 0 0,-2 3 0 16,-5 4 0-16,-1 2 0 0,0 1 0 0,-2 2 0 15,0-1 0-15,-2 4 0 0,0 0 0 0,0 0 0 16,-5 15 0-16,1-5 0 0,0 6 0 0,-1 0 0 15,1 3 0-15,0-1 0 0,5 1 0 0,1 0 0 16,3-2 0-16,1 0 0 0,2 0 0 0,3-5 0 16,5 0 0-16,-1-3 0 0,4 1 0 0,0-4 0 15,3-4 0-15,-1 2 0 0,0-4 0 0,-3-1 0 16,3-2 0-16,-5-2 0 0,3-1 0 0,-1-1 0 16,-1-1 0-16,-2 0 0 0,-1-2 0 0,0-2 0 15,-1-1 0-15,-3-1 0 0,0 1 0 0,-1 0 0 16,1-1 0-16,-2 3 0 0,-5 1 0 0,2 2 0 15,-4 3 0-15,3-2 0 0,-1 3 0 0,-2 1 0 16,-1 3 0-16,0 0 0 0,0 0 0 0,0 0 0 16,-5 17 0-16,1-7 0 0,4 0 0 0,-3 3 0 15,6-1 0-15,-2 0 0 0,3 5 0 0,4-2 0 16,-3-4 0-16,5 2 0 0,3-1 0 0,1-1 0 0,0 0 0 16,-1-8 0-16,5 3 0 0,-2-3 0 15,-2-1 0-15,4-4 0 0,-5 1 0 0,6 0 0 16,-6-4 0-16,1 1 0 0,-4-3 0 0,2 0 0 15,-2-2 0-15,-2 0 0 0,-2-2 0 0,2-4 0 0,1 1 0 16,-7-2 0-16,1-1 0 0,-2-1 0 16,-1-3 0-16,-4 0 0 0,-2 4 0 0,0 0 0 15,-5 0 0-15,2 3 0 0,-5 4 0 0,-4 2 0 16,-1 2 0-16,0 3 0 0,-2 5 0 0,2 1 0 0,-2 2 0 16,3 1 0-16,0 4 0 0,4 0 0 0,0 1 0 15,4 3 0-15,3-3 0 0,6 0 0 0,-2 1 0 16,7 1 0-16,5 1 0 0,3-2 0 0,4-2 0 15,5 0 0-15,4-1 0 0,5-2 0 0,5-3 0 16,-3 0 0-16,0-3 0 0,3-3 0 0,-5 1 0 16,-1-4 0-16,1-1 0 0,-5 0 0 0,2-2 0 15,-7-1 0-15,-5-2 0 0,3 0 0 0,0-1 0 16,-4-4 0-16,0 0 0 0,-1-5 0 0,-4 5 0 16,0-2 0-16,-4-1 0 0,-1 1 0 0,-2 1 0 15,-2 1 0-15,-1 3 0 0,0-1 0 0,-2 5 0 16,-2 0 0-16,-1 1 0 0,2 4 0 0,-1 0 0 15,0 2 0-15,1 1 0 0,4 1 0 0,0 0 0 16,-12 6 0-16,11-2 0 0,1 3 0 0,1 2 0 16,4 0 0-16,-1 1 0 0,3-1 0 0,0 4 0 15,1 0 0-15,2 1 0 0,0-1 0 0,1 2 0 16,-3-1 0-16,1 1 0 0,-1 0 0 0,-3 2 0 16,0-1 0-16,-1-1 0 0,-3 2 0 0,-2-1 0 15,-1-5 0-15,0 5 0 0,-4 0 0 0,4-4 0 16,-2-2 0-16,1 2 0 0,2-4 0 0,1-1 0 0,0 0 0 15,0 2 0-15,6-2 0 0,1-1 0 16,4-2 0-16,2-1 0 0,3 0 0 0,4-2 0 16,-1-1 0-16,4-1 0 0,4-3 0 0,-7 1 0 15,1-3 0-15,-4-2 0 0,-1 0 0 0,-3-3 0 0,-1-2 0 16,-4-1 0-16,-7 3 0 0,-1-5 0 0,-5 1-65 16,-4 0-504-16,-11-3-105 0,-10-1-474 0,-3-3-1243 15,-14-3 551-15</inkml:trace>
  <inkml:trace contextRef="#ctx0" brushRef="#br0" timeOffset="28651.12">22574 6094 5005 0,'0'0'460'0,"-6"1"-148"0,2-1 26 16,4 0 29-16,0 0-10 0,-9-3-58 0,8-1-63 0,1 4-49 15,-4-5-45-15,4 5-23 0,0 0-53 0,0 0-63 16,0 0-93-16,0 0-122 0,0 0-161 0,-12 2-175 16,12-2-564-16,-9 2-1203 0,2-1 532 0</inkml:trace>
  <inkml:trace contextRef="#ctx0" brushRef="#br0" timeOffset="31499.43">24882 6109 2522 0,'0'-14'162'0,"2"2"7"0,0-3 27 16,-2-1 44-16,1 4 16 0,3-1 3 0,-4 2-6 0,2 0-15 16,0 2 0-16,3-1 7 0,-4 3 1 0,-1 2-5 15,2 0-13-15,-2 0-1 0,2 3-32 0,-2 2-15 16,0 0 6-16,0 0 23 0,-2 19 6 0,0 6 17 15,-4 7-1-15,-2 13-5 0,1 1-5 0,-2-1-9 16,-3 3-11-16,-1 1-38 0,3 2-163 0,0-3 0 16,0-2 0-16,2-10 0 0,2 9 0 0,-1-11 0 15,1-3 0-15,-2-2 0 0,4-3 0 0,1 0 0 16,1-8 0-16,1-3 0 0,0-3 0 0,0-1 0 16,1-3 0-16,-2-2 0 0,1-2 0 0,1 0 0 15,0-4 0-15,0 0 0 0,0 0 0 0,0 0 0 16,5-12 0-16,-1 2 0 0,0-1 0 0,-1-1 0 15,5-3 0-15,1-10 0 0,5 4 0 0,-1-3 0 16,2 3 0-16,-3 5 0 0,3 1 0 0,-1 2 0 16,5 4 0-16,-1 1 0 0,4 3 0 0,-3 4 0 15,2 4 0-15,-1 3 0 0,-2 2 0 0,2 2 0 0,-2 2 0 16,-2 1 0-16,5 5 0 0,-10-2 0 16,1 2 0-16,-3-1 0 0,-4 1 0 0,-1-3 0 15,-1 2 0-15,-6-3 0 0,-1 4 0 0,-2 0 0 16,-10-3 0-16,-4 4 0 0,-5-1 0 0,-6 1 0 15,-1-2 0-15,-4-2 0 0,-1-3 0 0,0 1 0 0,3-3 0 16,2-1 0-16,4-3 0 0,6 1 0 16,5-5 0-16,6 2 0 0,1-2 0 0,3 3 0 15,2-3 0-15,5 1 0 0,0-3 0 0,18 2 0 0,1-3 0 16,13 0 0-16,3-2 0 0,0-4 0 0,16-1 0 16,2-2 0-16,-16 1 0 0,13-7 0 15,-15 3 0-15,1-3 0 0,-1 2 0 0,-6-3 0 16,-1 2 0-16,-1-3 0 0,-11 5 0 0,1 0 0 0,-4 0 0 15,-1 0 0-15,-5 4 0 0,-2 0 0 0,-1 3 0 16,0 1 0-16,-2 1 0 0,-2 4 0 0,0 0 0 16,0 0 0-16,-11 11 0 0,3-1 0 0,3-2 0 15,-5 7 0-15,5 1 0 0,1 0 0 0,0 0 0 16,4-1 0-16,0 2 0 0,2-6 0 0,2 2 0 16,3 2 0-16,0-6 0 0,3 1 0 0,1-3 0 15,2-2 0-15,0-3 0 0,2-2 0 0,-1-1 0 16,5-5 0-16,-2 2 0 0,3-2 0 0,-3-5 0 15,0 1 0-15,-3-1 0 0,0-3 0 0,-1 0 0 16,1-1 0-16,-3-1 0 0,-2-2 0 0,1 5 0 16,-2 1 0-16,-3 1 0 0,-1 1 0 0,1 2 0 15,-1 3 0-15,1 2 0 0,-4 0 0 0,3 2 0 16,-4 1 0-16,1 7 0 0,2-2 0 0,-2 6 0 16,3 2 0-16,-1 1 0 0,-1-1 0 0,5 3 0 15,-1 1 0-15,0-2 0 0,1 0 0 0,3-2 0 16,0 2 0-16,-1-7 0 0,0-1 0 0,1-3 0 15,1 1 0-15,0-3 0 0,2-2 0 0,0-3 0 16,1-2 0-16,2-2 0 0,0-2 0 0,-1-4 0 16,-1-2 0-16,3-4 0 0,-3 3 0 0,0-5 0 15,0-3 0-15,0-1 0 0,-3-4 0 0,3-1 0 16,-3-2 0-16,4-12 0 0,-2-2 0 0,-2-1 0 16,3-1 0-16,-6-2 0 0,-3 14 0 0,3 3 0 15,-2 3 0-15,-5 2 0 0,2 11 0 0,-3 6 0 0,1 1 0 16,-1 0 0-16,0 8 0 0,0 2 0 0,0 0 0 15,-5 14 0-15,1 4 0 0,-1 7 0 0,0 3 0 16,1 5 0-16,-3 12 0 0,5-9 0 16,-3 0 0-16,3 0 0 0,2 10 0 0,2-12 0 0,-1 1 0 15,3-5 0-15,0 1 0 0,0-4 0 0,1-3 0 16,3-4 0-16,-1-5 0 0,1 0 0 0,1-2 0 16,1-3 0-16,4-1 0 0,-1-5 0 15,0 1 0-15,0-4 0 0,5-2 0 0,-2-2 0 0,2-1 0 16,0-3 0-16,-3-3 0 0,1-2-237 0,0-7-234 15,-4 3-37-15,-1-8-50 0,1-3-57 0,-5-2-352 16,-3-4-1049-16,0-2 464 0</inkml:trace>
  <inkml:trace contextRef="#ctx0" brushRef="#br0" timeOffset="31666.1">25797 6300 174 0,'-32'-2'447'0,"11"0"37"0,0-1 11 0,3 0 3 16,7 3-15-16,1-1-24 0,4-1-42 0,4 0-20 15,2 2-31-15,10-4-22 0,8 2-32 0,11-3-30 16,3 0-28-16,8 2-22 0,-3 0-46 0,19 2-56 16,-1-1-67-16,-5 1-84 0,1 2-113 0,0-1-128 15,-12-1-172-15,0-1-428 0,12 4-935 0,3-6 414 16</inkml:trace>
  <inkml:trace contextRef="#ctx0" brushRef="#br0" timeOffset="32284.08">26991 6694 340 0,'0'0'453'0,"-5"1"-4"0,5-1-5 0,-4 3-5 16,4-3-11-16,0 0-8 0,-6 2-8 0,6-2-8 15,0 0-6-15,0 0-7 0,6 7-8 0,-2-4-8 16,0-2-24-16,5 1-15 0,-2 0-20 0,2-2-22 16,3-2-23-16,3-1-24 0,-3 0-12 0,8 0-19 15,-2-1-17-15,-5 1-13 0,6-4-19 0,-2 2-130 0,-2-2-37 16,-4 0 0-16,5-1 0 0,-7-1 0 0,0 1 0 15,1-2 0-15,-3-2 0 0,-1 1 0 16,-4 0 0-16,1-2 0 0,-3 2 0 0,-4 1 0 16,-1 3 0-16,1 0 0 0,-5 2 0 0,1 1 0 0,-2 4 0 15,-4 1 0-15,-4 3 0 0,0 3 0 0,0 3 0 16,-2 7 0-16,-3 1 0 0,4 0 0 0,2 2 0 16,4-3 0-16,4 1 0 0,4 0 0 15,-1 7 0-15,5-5 0 0,2-2 0 0,5 1 0 0,8 2 0 16,-1-5 0-16,6 1 0 0,4-3 0 0,4-1 0 15,5-2 0-15,1-4 0 0,2-1 0 0,-1-2 0 16,3-4 0-16,-1-1 0 0,-3-4 0 0,2 2 0 16,-2-5 0-16,0 0-261 0,4-3-195 0,-5-3-52 15,-1-1-39-15,2-3-21 0,-5 1-408 0,3-4-1056 16,-2 4 467-16</inkml:trace>
  <inkml:trace contextRef="#ctx0" brushRef="#br0" timeOffset="33617.82">27781 6670 1497 0,'9'-8'88'15,"0"0"47"-15,-7 3 29 0,5-2 31 0,-4 0 18 16,-1 0 26-16,-1 0 28 0,-1 0 11 0,-1 0 20 15,1 0 10-15,-2 2 6 0,1-2 2 0,0 1 4 16,-2 1-4-16,1-1 4 0,-1 2-15 0,-1 0-5 16,-2 0-13-16,0 1-8 0,-2 1-9 0,-4 1-14 15,-2 0-9-15,-5 3-6 0,-8 3-2 0,2 0-14 16,-2 5-11-16,0 2-154 0,4 4-60 0,-5-3 0 16,6 4 0-16,-1 1 0 0,3 0 0 0,7-2 0 15,0-1 0-15,4 1 0 0,4-3 0 0,3 2 0 16,2-2 0-16,2-2 0 0,3-2 0 0,3-1 0 15,3 1 0-15,2-5 0 0,6 1 0 0,-2-1 0 16,5-3 0-16,-2-6 0 0,1 0 0 0,7-2 0 16,-1-5 0-16,-8 4 0 0,6-9 0 0,-3 2 0 15,0-3 0-15,-2-3 0 0,-3-2 0 0,1-1 0 16,-3-1 0-16,0-4 0 0,-2-2 0 0,-1-2 0 16,2-11 0-16,-3-1 0 0,3-1 0 0,-7 0 0 15,-3 15 0-15,-2 1 0 0,-2 2 0 0,0 10 0 0,0 1 0 16,0 6 0-16,-4 1 0 0,2 5 0 15,-1 4 0-15,3 1 0 0,-16 12 0 0,7 2 0 16,-3 11 0-16,1 2 0 0,2 4 0 0,1 4 0 16,1-2 0-16,0 13 0 0,4-11 0 0,1-1 0 0,3-1 0 15,2-3 0-15,2 4 0 0,4-4 0 0,-2-2 0 16,5-2 0-16,3-2 0 0,1-3 0 16,5 0 0-16,2-4 0 0,0-4 0 0,5 0 0 15,-1-5 0-15,3 0 0 0,-1-2 0 0,-2-3 0 0,2-5 0 16,-1-1 0-16,2 1 0 0,-2-1 0 0,-8-3 0 15,5-4 0-15,-5 2 0 0,3-6 0 0,-1-1 0 16,-7 0 0-16,4-5 0 0,-5-3 0 0,0 0 0 16,-5 0 0-16,-5 3 0 0,0 1 0 0,-4 2 0 15,0 2 0-15,-5-1 0 0,-3 3 0 0,-2 5 0 16,-5 0 0-16,-4 4 0 0,1 1 0 0,-4 5 0 16,-5 3 0-16,2 4 0 0,7-1 0 0,-3 2 0 15,-2 2 0-15,6 1 0 0,7-5 0 0,1 3 0 16,2-1 0-16,0-2 0 0,5 1 0 0,-1-2 0 15,8 0 0-15,-1-1 0 0,3 0 0 0,4-2 0 16,3 0 0-16,-1-1 0 0,5-3 0 0,0-1 0 16,1-3 0-16,-1-1 0 0,0-1 0 0,1-1 0 15,-3 0 0-15,4-3 0 0,-6-1 0 0,6 0 0 16,-5 1 0-16,-2 1 0 0,-4 0 0 0,1 2 0 16,-2 2 0-16,-3 1 0 0,0 1 0 0,-1 0 0 15,0 2 0-15,-4 1 0 0,0 0 0 0,0 9 0 16,-4 2 0-16,2 2 0 0,-5 4 0 0,-2 9 0 15,4 1 0-15,-1 1 0 0,-1 4 0 0,2 3 0 16,-4 11 0-16,5 0 0 0,-2 2 0 0,4 0 0 16,2-1 0-16,0-1 0 0,0-9 0 0,2 11 0 15,-2-12 0-15,1 0 0 0,2 11 0 0,-1-15 0 16,1 0 0-16,-2 0 0 0,-1-2 0 0,0-2 0 16,-1-5 0-16,-2-3 0 0,-3-2 0 0,2-3 0 15,0-4 0-15,-1-1 0 0,-3-3 0 0,-2-1 0 16,0-2 0-16,-5-1 0 0,-2-5 0 0,-2-1 0 15,0-2 0-15,-2-3 0 0,-3-5 0 0,6 2 0 16,-5-6 0-16,4-4 0 0,2-4 0 0,2-2 0 16,6-2 0-16,5-5 0 0,6 0 0 0,5-17 0 15,5 3 0-15,4 3 0 0,10 0 0 0,2 0 0 0,8 4 0 16,5 3 0-16,0-1 0 0,3 4 0 0,6 5 0 16,-2 2 0-16,0 2 0 0,-2 2 0 0,1 0 0 15,-2 1 0-15,-10 7 0 0,-1 0 0 0,-6-1 0 16,2-1 0-16,-3 4 0 0,-10 2 0 15,-1-1 0-15,-1 1 0 0,-3-2 0 0,-6 3 0 0,-1 1 0 16,-4-1 0-16,-1 1 0 0,0 2 0 0,-1 2 0 16,-8-1 0-16,3 1 0 0,-5 3 0 15,-1 3 0-15,-4 3 0 0,-1 2 0 0,-3 5 0 0,-3 2 0 16,0 4 0-16,3 3 0 0,1 0 0 0,5-3 0 16,1 6 0-16,6-6 0 0,2 1 0 0,3 1 0 15,3 0 0-15,1 0 0 0,8-1 0 0,-1 1 0 16,10 0 0-16,2-4 0 0,6-2 0 15,0-2 0-15,1-1 0 0,3-5 0 0,2-2 0 0,0-4 0 16,2-1 0-16,-2-3 0 0,-2-2 0 0,-1-1 0 16,-3-3 0-16,-4-5 0 0,3 1 0 0,-6-1 0 15,1-2 0-15,-5-3 0 0,-2-1 0 0,-4 5 0 16,1-6 0-16,-5 0 0 0,-2 6 0 0,-3 0 0 16,-2 1 0-16,-3 5 0 0,0 0 0 0,-3 3 0 15,0 0 0-15,-3 1 0 0,2 3 0 0,2 2 0 16,-2 2 0-16,-1 0 0 0,2 2 0 0,0 2 0 15,1-1 0-15,2 5 0 0,0-1 0 0,2 2 0 16,3 1 0-16,4 3 0 0,-1 0 0 0,4 3 0 16,2 0 0-16,1-2 0 0,2 3 0 0,-1 0 0 15,2-2 0-15,-3 1 0 0,3 0 0 0,-4-2 0 16,-2 3 0-16,-3-8 0 0,2 1 0 0,-7-2 0 16,2 4 0-16,-6-2 0 0,-2-2 0 0,-2 1 0 15,-3 0 0-15,-2-4 0 0,-4 4 0 0,-3-1 0 16,1-1 0-16,-2 1 0 0,1-2 0 0,3 1 0 15,-2 3 0-15,1-6 0 0,4 0-120 0,1 0-546 16,-1 0-569-16,5-1-1337 0,9-2 592 0</inkml:trace>
  <inkml:trace contextRef="#ctx0" brushRef="#br0" timeOffset="34551.37">30021 6716 3499 0,'19'-6'293'15,"-3"-1"-56"-15,0-4 36 0,0 1 25 16,-1-1 30-16,-4 0-16 0,-2-3-40 0,0 1-18 0,0-3-21 16,-4-1 5-16,-2 1 7 0,-2-4-6 0,-2 2 2 15,-3 2-7-15,-1-1-12 0,-4 1-13 0,1 2-16 16,-1 6-19-16,-6-3-14 0,2 6-123 0,-5 3-37 15,0 4 0-15,-8 6 0 0,-1 4 0 0,1 4 0 16,-2 2 0-16,1 4 0 0,8 2 0 0,0 1 0 16,2 1 0-16,3-1 0 0,3 0 0 0,4-1 0 15,6-6 0-15,4 1 0 0,2-1 0 0,6-1 0 16,1 1 0-16,1-4 0 0,2-1 0 0,5-7 0 16,-2 1 0-16,0-3 0 0,4-4 0 0,-2 0 0 15,0-7 0-15,-1-1 0 0,-3 0 0 0,1-2 0 16,1-1 0-16,-3-3 0 0,-2 0 0 0,1-2 0 15,-4 1 0-15,0-3 0 0,3 1 0 0,-4 2 0 16,-1 1 0-16,-2 5 0 0,-2 0 0 0,-1 3 0 16,-1 0 0-16,2 1 0 0,-3 4 0 0,-1 1 0 15,0 0 0-15,0 0 0 0,2 12 0 0,-5-5 0 16,3 3 0-16,0 0 0 0,0-1 0 0,1 2 0 16,2 0 0-16,1-1 0 0,2 1 0 0,2-1 0 15,-1-2 0-15,4 2 0 0,0-6 0 0,1 3 0 16,2-4 0-16,-3-1 0 0,3 0 0 0,-2-2 0 15,1-3 0-15,-1 0 0 0,1-4 0 0,-3 2 0 16,3-4 0-16,0-1 0 0,-4 0 0 0,2-3 0 16,-2 0 0-16,1-3 0 0,-2-2 0 0,-2 0 0 15,-2-2 0-15,5-3 0 0,-2-2 0 0,-2 5 0 16,-1 2 0-16,-1 6 0 0,1 0 0 0,0 3 0 16,-1 2 0-16,-1 1 0 0,1 1 0 0,-1 1 0 15,3 2 0-15,1 2 0 0,3 0 0 0,1 1 0 16,1 2 0-16,3 4 0 0,4 1 0 0,-4 2 0 15,4-2 0-15,-5 3 0 0,2 2 0 0,-3 0 0 0,0-1 0 16,-5 0 0-16,1 3 0 0,-6-3 0 0,0 2 0 16,-2 3 0-16,-3-2 0 0,-4 3 0 15,2-2 0-15,-1-1 0 0,-3-4 0 0,3 0 0 16,1 0 0-16,-2-3 0 0,2 3 0 0,0 1 0 0,1-4 0 16,4-1 0-16,0 0 0 0,4-1 0 0,5 0 0 15,-3-3 0-15,3 2 0 0,5-3 0 0,3 0 0 16,3-1 0-16,1-2 0 0,-3-1 0 15,3-2 0-15,6-1 0 0,-9 0 0 0,5-2 0 0,1-4 0 16,1-1 0-16,-9 0 0 0,6-3 0 0,-7 1 0 16,6-5 0-16,-8 6 0 0,4-8 0 0,-7 5 0 15,0 0 0-15,-3-2 0 0,-3 2 0 0,-4 5 0 16,0-2 0-16,0 4 0 0,-8 0 0 0,3 3 0 16,-5 2 0-16,-3 3 0 0,-2 1 0 0,0 3 0 15,-4 3 0-15,-1 3 0 0,2 2 0 0,3 3 0 16,0-3 0-16,3 3 0 0,1 1 0 0,3 1 0 15,4 0 0-15,4 2 0 0,7 0 0 0,-1 0 0 16,12 2 0-16,2 1 0 0,3-3 0 0,4-3 0 16,1-3 0-16,4-1 0 0,4-1 0 0,2-1 0 15,-4-4 0-15,-2 1 0 0,-2-3 0 0,0-8 0 16,-9 3-343-16,1-3-279 0,0 0-86 0,-4-6-379 16,0 0-1177-16,-4-3 521 0</inkml:trace>
  <inkml:trace contextRef="#ctx0" brushRef="#br0" timeOffset="35617.08">31380 6581 221 0,'0'-10'334'16,"-2"2"17"-16,2-1 28 0,2-2 23 0,-2 4 22 16,2-2 2-16,-1 3 4 0,1-1 4 0,2 0-8 15,-2 1-5-15,3 0-1 0,5 0-5 0,-1 0-11 16,3 4-16-16,-1-1-14 0,2 1-18 0,6 2-27 16,2 1-26-16,-5 1-20 0,3 3-27 0,0 2-29 15,-2 1-39-15,1 2-188 0,0 1 0 0,-4 3 0 16,0 1 0-16,-5 0 0 0,1 2 0 0,-1 0 0 15,-2 1 0-15,-5-1 0 0,-2 0 0 0,-1 1 0 16,0-2 0-16,-6-1 0 0,2 1 0 0,-1-7 0 16,1 2 0-16,1-1 0 0,0-3 0 0,-1 0 0 15,1-2 0-15,0 1 0 0,-1-1 0 0,5-2 0 16,-1 0 0-16,1-3 0 0,0 0 0 0,0 0 0 16,0 0 0-16,11-10 0 0,-5 4 0 0,1-3 0 15,3 2 0-15,2-4 0 0,-2-3 0 0,8 0 0 0,1-3 0 16,-1-2 0-16,4-1 0 0,-2 0 0 15,1 0 0-15,0-1 0 0,-3 5 0 0,0 2 0 16,-5 3 0-16,-3 3 0 0,-1 0 0 0,-4 4 0 16,2 0 0-16,-1 4 0 0,-6 0 0 0,6 6 0 0,-4-1 0 15,-2 2 0-15,0 3 0 0,-2 1 0 0,1 3 0 16,-3 1 0-16,4 2 0 0,-2 1 0 0,3-2 0 16,0 1 0-16,3 0 0 0,-1-1 0 15,1-4 0-15,3 1 0 0,-3-3 0 0,6-2 0 0,-1 1 0 16,2-4 0-16,1 1 0 0,0-2 0 0,-1-4 0 15,2 0 0-15,-1-3 0 0,0 0 0 0,1-2 0 16,0 0 0-16,0-5 0 0,2 1 0 0,0-4 0 16,-2 0 0-16,1-2 0 0,0 1 0 0,1-2 0 15,-2 1 0-15,5-4 0 0,-5 3 0 0,-3 3 0 16,2 0 0-16,-7 4 0 0,1 1 0 0,-1 5 0 16,2-2 0-16,-5 3 0 0,-2 2 0 0,5 0 0 15,-5 0 0-15,0 0 0 0,-4 13 0 0,4-2 0 16,-1-2 0-16,1 2 0 0,0 3 0 0,3 1 0 15,-1 0 0-15,2 0 0 0,1-3 0 0,1 3 0 16,2-5 0-16,1 4 0 0,4-3 0 0,2 0 0 16,-2-7 0-16,4 6 0 0,0-6 0 0,-5 0 0 15,2 1 0-15,-1-4 0 0,-1-1 0 0,-5-1 0 16,1-4 0-16,1 1 0 0,-3-4 0 0,-1 3 0 16,-1-3 0-16,-4-3 0 0,4-1 0 0,-6 0 0 15,0-3 0-15,-4-2 0 0,-1 1 0 0,-5-1 0 16,-1 2 0-16,-2 0 0 0,-1 1 0 0,-3 1 0 15,4 3 0-15,-3-1 0 0,1 5 0 0,2 2 0 16,2 2 0-16,0 0 0 0,4 2 0 0,0 2 0 16,4 0 0-16,-2 2 0 0,4 0 0 0,4 2 0 15,3 1 0-15,-1-3 0 0,4 5 0 0,4-1 0 16,5 1 0-16,2-2 0 0,1-2 0 0,3 1 0 16,-3-4 0-16,0 0 0 0,1-2 0 0,-5-2 0 15,5-2 0-15,-2-1 0 0,-1-2 0 0,-2-3 0 16,0 2 0-16,1-5 0 0,-1 2 0 0,-2-4 0 0,1-1 0 15,-4 1 0-15,3-8 0 0,1 0 0 16,-1-2 0-16,-3 0 0 0,2-1 0 0,-3 1 0 16,-3-1 0-16,5 2 0 0,-7 5 0 0,1-1 0 15,-1 2 0-15,-1 0 0 0,1 2 0 0,-4 6 0 16,3 3 0-16,-3-2 0 0,0 4 0 0,0 0 0 0,2 1 0 16,-2 4 0-16,0 0 0 0,0 0 0 15,-12 7 0-15,8-1 0 0,-3 4 0 0,0 1 0 16,-2 5 0-16,2 1 0 0,-1 6 0 0,2 5 0 15,-1-2 0-15,2 1 0 0,3 1 0 0,0 0 0 16,1 0 0-16,2 3 0 0,3-6 0 0,1 3 0 0,4-6 0 16,-2-1 0-16,2 2 0 0,-2-5 0 15,3-3 0-15,1 0 0 0,-5-3 0 0,4-3 0 16,4 1 0-16,-5-3 0 0,5-1 0 0,-2 0 0 16,-1-2 0-16,2-1 0 0,-1 0 0 0,-12-3 0 0,0 0 0 15,0 0 0-15,48-10 0 0,-48 10 0 0,23-14 0 16,-9 2-121-16,-1-1-161 0,-3-3-48 15,-1-2-49-15,1-9-51 0,-7 1-48 0,1-3-66 16,-8 1-395-16,-6-1-1015 0,1-1 449 0</inkml:trace>
  <inkml:trace contextRef="#ctx0" brushRef="#br0" timeOffset="35783.64">32393 6145 2105 0,'-36'-11'153'16,"4"1"55"-16,5-2 38 0,8 5 6 15,5-3 3-15,4 3 3 0,2 5-32 0,3-1-35 16,5 3-25-16,0 0-10 0,0 0-10 0,0 0-12 15,37 9-13-15,-10-5-9 0,5 6-12 0,1-2-9 16,3 2-15-16,1 2-25 0,1-1-31 0,14 5-51 0,-15-7-72 16,-2 1-113-16,-1 0-123 0,-4-2-391 15,2-1-790-15,0-4 349 0</inkml:trace>
  <inkml:trace contextRef="#ctx0" brushRef="#br0" timeOffset="35967.06">33120 6457 436 0,'0'0'544'0,"0"0"-44"16,0 0-49-16,0 0-40 0,0 0-43 0,0 0-37 0,0 0-65 16,0 0-65-16,0 0-73 0,0 0-118 15,0 0-131-15,0 0-147 0,0 0-276 0,0 0-587 16,0 0 260-16</inkml:trace>
  <inkml:trace contextRef="#ctx0" brushRef="#br0" timeOffset="38382.94">2446 8357 372 0,'3'-17'433'16,"1"-3"-2"-16,-1 3-14 0,1-3-5 0,-2 6-11 16,3-2-4-16,-3 5-8 0,0 1 4 0,1 0-11 15,-2 1-10-15,2 3-14 0,-1 1-14 16,-2 0-38-16,1 1-25 0,-1 4-30 0,0 0-18 16,0 0-17-16,-6 22-15 0,-3 2-5 0,-1 7-9 0,-2 0-5 15,1 24-10-15,-7-4-17 0,5 1-11 0,2 0-7 16,-2 1-15-16,-4 0-11 0,-1-1-8 15,4-1-10-15,0-8-93 0,5-11 0 0,4-2 0 16,-1-5 0-16,3-7 0 0,-1-4 0 0,3-3 0 0,-1-1 0 16,0-3 0-16,2-3 0 0,0-2 0 0,0-2 0 15,0 0 0-15,8-18 0 0,-2-1 0 0,3-7 0 16,3-3 0-16,0-5 0 0,4-10 0 0,-7-2 0 16,6-5 0-16,-3-2 0 0,-1 1 0 0,2-7 0 15,1 2 0-15,-1-1 0 0,-2 2 0 0,2 6 0 16,-5 15 0-16,0 3 0 0,2 3 0 0,-5 10 0 15,-1 3 0-15,-1 5 0 0,0 4 0 0,0 2 0 16,-1 2 0-16,-2 3 0 0,8 12 0 0,-2 5 0 16,-1 10 0-16,3 5 0 0,-2 15 0 0,3 0 0 15,0 4 0-15,-1 2 0 0,1 1 0 0,2 0 0 16,0 2 0-16,0 0 0 0,-2-1 0 0,3-2 0 16,-1-4 0-16,3-4 0 0,-4-11 0 0,-1-2 0 15,-1-3 0-15,0 0 0 0,-1-3 0 0,0-5 0 16,-4-6 0-16,1-4 0 0,0-1 0 0,-3-3 0 15,-1-4 0-15,-2 1 0 0,-3-4 0 0,5 0-519 16,-19-5-57-16,4-3-60 0,-10-7-441 0,2 1-1167 16,-1-4 516-16</inkml:trace>
  <inkml:trace contextRef="#ctx0" brushRef="#br0" timeOffset="38549.65">2268 8766 3612 0,'-15'-1'133'0,"2"0"26"15,1-2 39-15,5 3 6 0,0-1-19 0,2 2-29 16,5-1 9-16,0 0 12 0,-6 2-8 0,6-2 14 15,0 0-3-15,23-2-8 0,-5-1-9 0,10-1-11 16,2-1-11-16,1-1-18 0,1-2-33 0,4 1-38 16,-3-3-47-16,2 2-61 0,-3-3-88 0,2 0-85 15,2 1-91-15,0-1-93 0,-5 4-81 0,1-2-301 16,-1 4-859-16,1 1 380 0</inkml:trace>
  <inkml:trace contextRef="#ctx0" brushRef="#br0" timeOffset="38933.01">2978 8629 224 0,'0'0'360'0,"7"0"18"0,-2-1 26 0,-5 1 5 16,1-6-11-16,2 1 4 0,-3 2-6 0,1-3-3 16,2 1-6-16,-3-2-9 0,1 1-8 0,4-3-15 15,-5 3-3-15,1 0-4 0,-1-1-15 0,3 0-14 16,-3 2-23-16,-3 1-24 0,-2 0-25 0,3-1-27 16,-5 3-19-16,2-1-21 0,5 3-22 0,-15 3-15 15,6 1-21-15,-3 3-7 0,0 4-84 0,0 1-31 16,2 1 0-16,1 2 0 0,1-1 0 0,1 3 0 15,1 0 0-15,4-2 0 0,2 2 0 0,2-5 0 16,5 5 0-16,-2-5 0 0,5 0 0 0,2 0 0 16,3-1 0-16,0-3 0 0,2 1 0 0,1-1 0 15,2-2 0-15,1 1 0 0,-2 1 0 0,3-3 0 16,2 6 0-16,-4-5 0 0,-2 4 0 0,-5-2 0 16,1 1 0-16,-4 0 0 0,-2 1 0 0,-1-3 0 15,0 2 0-15,-7 0 0 0,0 0 0 0,-5 0 0 16,0 0 0-16,-3 3 0 0,-2-5 0 0,-8 2 0 15,5 1 0-15,-3-2 0 0,-1-2 0 0,-2 3 0 16,2-4 0-16,1-2 0 0,2 3 0 0,2-3 0 16,-1-1 0-16,3-1 0 0,5 0 0 0,-3-1 0 15,8 0 0-15,0 0 0 0,0 0-139 0,0-7-441 16,9 3-109-16,4-1-442 0,5-1-1224 0,1-3 541 16</inkml:trace>
  <inkml:trace contextRef="#ctx0" brushRef="#br0" timeOffset="39666.03">3855 8806 155 0,'-1'-18'512'0,"-3"0"7"0,0-2-13 16,0 2-13-16,1 0-5 0,0 7-13 0,-1 0-3 15,4-2-1-15,-1 5-8 0,-2 1-22 0,1 1-28 16,1 0-38-16,1 3-43 0,0 3-30 0,0 0-23 16,0 0-23-16,-7 15-18 0,3 2-17 0,0 7-20 15,-1 1-18-15,-1 2-21 0,5 0-13 0,-2 1-64 16,2-4-85-16,1 2 0 0,1-7 0 0,1-1 0 16,-1-1 0-16,1-4 0 0,5-3 0 0,-2-2 0 0,-1-2 0 15,-2-1 0-15,3-2 0 0,3-2 0 16,-8-1 0-16,14-6 0 0,-4-1 0 0,-1 0 0 15,4-6 0-15,0 0 0 0,1-2 0 0,-4-1 0 16,4-1 0-16,-5 0 0 0,4 1 0 0,-2 0 0 0,0 5 0 16,-4 0 0-16,-2 3 0 0,2 3 0 15,-5 2 0-15,5 0 0 0,-2 3 0 0,0 5 0 16,3 2 0-16,-1 4 0 0,-2 1 0 0,3 3 0 16,1 1 0-16,2 2 0 0,6 2 0 0,-4-4 0 0,1-3 0 15,1 1 0-15,-2-3 0 0,4 0 0 0,-3-4 0 16,-3 0 0-16,2-4 0 0,-1-2 0 15,-1-1 0-15,-1-2 0 0,-3-3 0 0,0-1 0 16,2-1 0-16,-5-2 0 0,1 0 0 0,-1-2 0 0,-1-2 0 16,-3-1 0-16,0-4 0 0,0 1 0 0,2 5 0 15,-4 0 0-15,2-1 0 0,2 4 0 0,-2 1 0 16,0 4 0-16,0-3 0 0,4 3 0 0,-3 2 0 16,8 1 0-16,0 1 0 0,4 2 0 0,5-1 0 15,2 2 0-15,10-1 0 0,-2 2 0 0,4-1 0 16,1-3 0-16,0 0 0 0,0-1 0 0,3-5 0 15,-4 2 0-15,-3-3 0 0,-2 0 0 0,-1-1 0 16,-7 0 0-16,-1-1 0 0,1 0 0 0,-5-1 0 16,-6 2 0-16,2-4 0 0,-5 0 0 0,-1 1 0 15,-1 1 0-15,-3-2 0 0,-3-4 0 0,-1 0 0 16,-2 1 0-16,-6 3 0 0,3 3 0 0,-1 1 0 16,-3 3 0-16,0 2 0 0,-6 2 0 0,-1 3 0 15,1 5 0-15,1 3 0 0,-6 7 0 0,6 3 0 16,0 4 0-16,5 3 0 0,4-1 0 0,3 1 0 15,3 0 0-15,7-2 0 0,1-5 0 0,8 5 0 16,1-5 0-16,8-2 0 0,1-2 0 0,2-4 0 16,1-3 0-16,2-3 0 0,0-4 0 0,4-1-128 15,0-1-364-15,2-3-78 0,3-3-97 0,-2-3-389 16,-1 2-1144-16,1-1 506 0</inkml:trace>
  <inkml:trace contextRef="#ctx0" brushRef="#br0" timeOffset="39932.08">5453 8483 4037 0,'14'-22'324'0,"-3"6"-146"0,0 0 52 0,0 1 49 15,-5 5 20-15,1-1 6 0,-2 1-20 0,-1 4-22 16,0 0-23-16,-1 3 15 0,0-2 2 16,-2 2 3-16,2 0-5 0,-3 3-5 0,0 0 19 15,7 8-64-15,-4 5-205 0,0 5 0 0,-1 9 0 0,0 3 0 16,0 0 0-16,-2 7 0 0,-2-2 0 0,-1 13 0 15,-4-1 0-15,1 0 0 0,-2-2 0 0,1-11 0 16,0-1 0-16,2-4 0 0,0 0 0 16,0-4 0-16,-1-8 0 0,2-5 0 0,3-1 0 0,-1-4 0 15,0-1 0-15,2-5 0 0,0-1 0 0,0 0-608 16,4-14-80-16,-2 6-462 0,2-5-1244 0,2-2 550 16</inkml:trace>
  <inkml:trace contextRef="#ctx0" brushRef="#br0" timeOffset="41417">5593 8663 665 0,'14'-30'157'0,"0"3"56"0,-2 3 20 0,-3 7 15 15,1 3 18-15,-1 1 19 0,-3 2 9 0,1 1 3 16,-2 2 9-16,0 3 29 0,1 0 26 0,-3 3 11 16,2 0 16-16,-1 0 15 0,-4 2-1 0,0 0-3 15,9 4-9-15,-8 0-18 0,-3 3-25 0,-3 0-27 16,-2 4-33-16,-3 2-28 0,-5 2-25 0,-2-4-23 16,-2 9-64-16,1-7-147 0,-4 3 0 0,0-2 0 15,7-3 0-15,-2-1 0 0,3 0 0 0,3-4 0 16,2 0 0-16,1-1 0 0,2-2 0 0,1 0 0 15,2-2 0-15,3-1 0 0,0 0 0 0,0 0 0 16,-1-8 0-16,1 8 0 0,8-10 0 0,-2 9 0 16,-1-2 0-16,0 0 0 0,3-1 0 0,0 4 0 15,0 4 0-15,3 1 0 0,-1 0 0 0,0 4 0 16,3 3 0-16,1 2 0 0,-4 3 0 0,3-2 0 16,4 4 0-16,-2 2 0 0,-1-5 0 0,3 6 0 15,-5-8 0-15,8 3 0 0,-2-4 0 0,-1-2 0 16,0-1 0-16,2-2 0 0,-2-1 0 0,-1-2 0 15,1-2 0-15,-3-1 0 0,-1-4 0 0,2 0 0 16,-3-1 0-16,-1-3 0 0,1-2 0 0,-2 0 0 16,3-4 0-16,-3-1 0 0,-2-1 0 0,-1-4 0 15,3 2 0-15,-1-1 0 0,-1 0 0 0,1 1 0 16,0 1 0-16,0 2 0 0,-3-2 0 0,3 7 0 16,-1 0 0-16,-3 1 0 0,4 0 0 0,1 4 0 15,2 2 0-15,-3 2 0 0,1 3 0 0,-1 4 0 16,1 1 0-16,1 6 0 0,-3 2 0 0,1 2 0 0,-2-1 0 15,-2 1 0-15,0 7 0 0,-1-6 0 0,-3-2 0 16,1 1 0-16,1-3 0 0,-3-2 0 16,3-3 0-16,-2-2 0 0,2 1 0 0,-2-4 0 15,1-1 0-15,3-1 0 0,-1-3 0 0,1-1 0 0,-5 0 0 16,13-4 0-16,-4-2 0 0,0 0 0 0,0-3 0 16,0 0 0-16,5-3 0 0,-1-3 0 15,2-5 0-15,-3 6 0 0,-1-2 0 0,2 2 0 16,-8 4 0-16,8-3 0 0,-7 6 0 0,-2 2 0 0,2 0 0 15,0 2 0-15,-1 3 0 0,-5 0 0 0,10 7 0 16,-5 0 0-16,0 5 0 0,0 2 0 0,0 3 0 16,0 0 0-16,-1-2 0 0,1 2 0 15,0-2 0-15,-1-3 0 0,3 2 0 0,0-3 0 0,-2-1 0 16,3-3 0-16,1 0 0 0,0-2 0 0,1-4 0 16,-1-2 0-16,4-3 0 0,-3 0 0 0,2-3 0 15,-2 0 0-15,3-4 0 0,1-1 0 0,-2-1 0 16,0-1 0-16,-1-1 0 0,1 1 0 0,1-1 0 15,-2 1 0-15,-2-1 0 0,0 1 0 0,0 7 0 16,-2-1 0-16,0 2 0 0,-3 2 0 0,2-1 0 16,-1 5 0-16,-5 0 0 0,8 9 0 0,-3 0 0 15,-1 1 0-15,1 6 0 0,-1-2 0 0,1 3 0 16,-1 0 0-16,-3 1 0 0,3 2 0 0,3-2 0 16,-1-3 0-16,3 1 0 0,-1-5 0 0,-2-2 0 15,7 0 0-15,-2-3 0 0,1 0 0 0,0-4 0 16,4 1 0-16,-1-3 0 0,-3-1 0 0,4-2 0 15,-6 1 0-15,2-3 0 0,-1 1 0 0,1-2 0 16,-2-3 0-16,2 3 0 0,-3-4 0 0,0 1 0 16,1 0 0-16,-2 0 0 0,-2-1 0 0,2 3 0 15,-2-2 0-15,-1 4 0 0,-1 2 0 0,0 0 0 16,-2-2 0-16,1 3 0 0,-3 2 0 0,0 0 0 16,0 0 0-16,11 8 0 0,-7-4 0 0,0 2 0 15,0 1 0-15,4 0 0 0,-2-1 0 0,4 2 0 16,0-2 0-16,2 0 0 0,-1 0 0 0,1-4 0 0,-1 0 0 15,-3 0 0-15,2-2 0 0,-2 0 0 16,1-1 0-16,-4-2 0 0,0 1 0 0,-1-4 0 16,-3 1 0-16,-1-2 0 0,-2-2 0 0,-2 0 0 15,-4 0 0-15,-2-2 0 0,-3-3 0 0,-1 2 0 0,-8-5 0 16,-1 1 0-16,2 1 0 0,-2 1 0 0,-2-2 0 16,8 7 0-16,-5-4 0 0,5 4 0 15,-1 3 0-15,8 0 0 0,2 4 0 0,3-3 0 0,0 2 0 16,0 1 0-16,5 2 0 0,0 0 0 0,0 0 0 15,0 0 0-15,0 0 0 0,0 0 0 0,18 5 0 16,-8-4 0-16,4-2 0 0,4 1 0 0,3-2 0 16,-2 1 0-16,1 2 0 0,1-2 0 0,-1 0 0 15,-1 0 0-15,2-3 0 0,-1 4 0 0,-2-1 0 16,-4 2 0-16,-1 2 0 0,0 0 0 0,-2 1 0 16,2 2 0-16,1 5 0 0,-3 1 0 0,0 1 0 15,-4 4 0-15,0-2 0 0,-2 5 0 0,1-2 0 16,-2-2 0-16,1 0 0 0,1 1 0 0,0-1 0 15,-1-4 0-15,0-2 0 0,0 0 0 0,1-3 0 16,-1-1 0-16,-1 0 0 0,1-5 0 0,3 1 0 16,-3-1 0-16,4-1 0 0,-4-3 0 0,3 2 0 15,0-5 0-15,-1 0 0 0,2 1 0 0,3-3 0 16,-1-4 0-16,-1 2 0 0,5-1 0 0,0-2 0 16,-2 1 0-16,3 0 0 0,-2 1 0 0,4 1 0 15,-7 0 0-15,1 3 0 0,-3 0 0 0,0 2 0 16,0 3 0-16,0 2 0 0,-4 0 0 0,3 3 0 15,-3 4 0-15,4 1 0 0,-4 1 0 0,0 3 0 16,0 3 0-16,4 2 0 0,-4-2 0 0,4-1 0 16,-5-3 0-16,5-1 0 0,0-1 0 0,-1-2 0 0,-1 2 0 15,5-4 0-15,-3-2 0 0,1 2 0 16,1-4 0-16,0-2 0 0,-1 0 0 0,0-3 0 16,2 0 0-16,-3-1 0 0,2-4 0 0,-5 2 0 15,3-1 0-15,-1-2 0 0,1-4 0 0,-5 1 0 0,-3 0 0 16,3-3 0-16,-3-1 0 0,-1-2 0 15,-4 1 0-15,2 0 0 0,-2-3 0 0,-5 3 0 16,4 0 0-16,-4 1 0 0,1 1 0 0,-1 1 0 16,3 5 0-16,-3 2 0 0,3 0 0 0,-1 4 0 0,2 3 0 15,-1 1 0-15,6 0-240 0,-7 4-261 0,7-4-118 16,-4 10-520-16,8-3-1233 0,1 2 546 0</inkml:trace>
  <inkml:trace contextRef="#ctx0" brushRef="#br0" timeOffset="41600.35">8107 8907 3267 0,'7'8'353'0,"-2"-2"26"0,0 4 37 0,-1-1 15 15,-2 3-9-15,-6 0-9 0,2-1-13 16,-3 0-20-16,-2 1-20 0,2 4 6 0,-3-1-13 0,-2-1-37 16,-1 3-30-16,1-3-237 0,-3 0-49 0,-4-1 0 15,-2 5 0-15,0 1 0 0,-5-2 0 0,-2 4 0 16,-1-1-1-16,-6-2-610 0,1 0-653 0,-3 1-1368 15,-13 1 605-15</inkml:trace>
  <inkml:trace contextRef="#ctx0" brushRef="#br0" timeOffset="43099.68">4733 9892 32 0,'22'2'70'0,"0"1"-4"0,-2-2-9 15,9 2-10-15,-9-1-5 0,-1-4-14 0,0 4-20 16,-1-2-43-16,-3 1-18 0,2-2-57 15,-2-1 26-15</inkml:trace>
  <inkml:trace contextRef="#ctx0" brushRef="#br0" timeOffset="44367.14">5142 9937 102 0,'9'-8'471'0,"0"1"8"0,0-4-11 0,-4 4-34 16,-2-1-33-16,-1-1-40 0,1-2-29 0,-2 2-16 16,-5-3-12-16,3 2-13 0,-7 0 9 0,3 0-13 15,-4 0-19-15,0 2-8 0,-1 0-10 0,-3 0-14 16,-3 3-22-16,-2 1-15 0,1 0 0 0,-3 7-27 15,-1-1-13-15,2 5-22 0,-6 4-8 0,4 1-18 16,3 4 3-16,-1 6-21 0,0 2-11 0,7 4-10 16,2-2-7-16,0 2-3 0,9-3-9 0,-1 3-4 15,6-3 2-15,5 1-12 0,0 0 1 0,0-2-3 16,6 0-2-16,-2-2 0 0,5 1-8 0,-8-7-7 16,8 4 3-16,-1 0-4 0,-5-5-5 0,-1 1 6 15,-1-4-8-15,-1 3 0 0,-4-5-4 0,0 1 6 16,-4-2 2-16,-2 1-2 0,-3-2 0 0,-1 1 4 15,-4-2 1-15,-1-1-7 0,-2-2 8 0,-4 0-5 16,-1-1-2-16,-2-1 6 0,-9-3-8 0,5-1 16 16,4-2 11-16,-3 0 1 0,3-1 1 0,1 1-40 15,3-1 0-15,2 1 0 0,4-1 0 0,-1-1 0 16,5 2 0-16,0-5 0 0,5 3 0 0,2 0 0 16,11-5 0-16,7 0 0 0,12-3 0 0,2 1 0 15,14-4 0-15,2 3 0 0,-2-1-22 0,9 2-58 0,-6 1-6 16,0-2 7-16,0 3 3 0,-15 2 15 15,-2 0 6-15,1 3 3 0,-7-1 4 0,-9 2 7 16,-6 1 22-16,-4 1 28 0,1 0 35 0,-5 0 9 16,-1 2 3-16,0-1 3 0,-4 2 0 0,0 0 2 0,0 0 8 15,0 0-4-15,-23 10-4 0,14-3-1 0,-3 5-37 16,1 4-23-16,2 0 0 0,0 1 0 0,3 1 0 16,-2 8 0-16,8-6 0 0,0-1 0 15,1 2 0-15,6-3 0 0,0 0 0 0,2-3 0 0,5-2 0 16,-1 1 0-16,1-5 0 0,4 0 0 0,4-3 0 15,-5-2 0-15,2-3 0 0,1-2 0 0,-1-2 0 16,0-2 0-16,-2 0 0 0,2-2 0 0,-5-1 0 16,-1-1 0-16,0-2 0 0,1-1 0 0,-1-2 0 15,-2 0 0-15,2-4 0 0,-4 0 0 0,1 0 0 16,-1 1 0-16,0 0 0 0,-1 1 0 0,-1 2 0 16,-4 3 0-16,-1 1 0 0,0 5 0 0,0-3 0 15,0 6 0-15,0-3 0 0,1 4 0 0,-3 1 0 16,0 0 0-16,4 11 0 0,-3 1 0 0,4 3 0 15,0 1 0-15,0 3 0 0,0 5 0 0,3 2 0 16,-2-8 0-16,4 4 0 0,-1-5 0 0,3 0 0 16,-2-2 0-16,0-3 0 0,-2 1 0 0,6-6 0 15,-6 1 0-15,1-4 0 0,2 0 0 0,-3-1 0 16,0-6 0-16,-8 3 0 0,15-5 0 0,-7-2 0 16,-1 0 0-16,3 0 0 0,-3-5 0 0,0 1 0 15,3-3 0-15,0-1 0 0,-1-1 0 0,0-1 0 16,-2 2 0-16,3 2 0 0,-2 0 0 0,-3 3 0 15,3 0 0-15,-2 3 0 0,-2 0 0 0,1 4 0 16,0 2 0-16,2 1 0 0,-7 0 0 0,11 7 0 0,-7-2 0 16,1 5 0-16,-1 3 0 0,5 1 0 15,-4 2 0-15,3 0 0 0,-2 0 0 0,-2-1 0 16,2 0 0-16,-3-5 0 0,2 2 0 0,-3-3 0 16,2 0 0-16,-1-2 0 0,1-2 0 0,-2-1 0 0,2-2 0 15,-4-2 0-15,4 1 0 0,-4-1 0 0,9-6 0 16,-5 0 0-16,2-1 0 0,1-5 0 15,2-1 0-15,1 0 0 0,0-2 0 0,4-7 0 0,-2 5 0 16,3-4 0-16,0-1 0 0,-2 5 0 0,1 2 0 16,-2 0 0-16,-1 3 0 0,2 1 0 0,-4 4 0 15,-3 3 0-15,3 1 0 0,-2 3 0 0,0 1 0 16,0 3 0-16,-1 2 0 0,-1 2 0 0,0 7 0 16,0 0 0-16,0 3 0 0,-3-5 0 0,3 4 0 15,-4-1 0-15,3-4 0 0,-3 0 0 0,3-1 0 16,-1-3 0-16,-1-1 0 0,-1-1 0 0,2-1 0 15,0-3 0-15,0 0 0 0,-3-2 0 0,0 0 0 16,14-7 0-16,-8 2 0 0,3-5 0 0,2 0 0 16,-1 2 0-16,2-5 0 0,2 2 0 0,-4 0 0 15,7 2 0-15,-7 2 0 0,3 1 0 0,-1 1 0 16,-3 2 0-16,2 2 0 0,-3 2 0 0,-1 5 0 16,1 2 0-16,-3 1 0 0,0 3 0 0,-1 5 0 15,-1 0 0-15,0-1 0 0,0 2 0 0,-2-1 0 16,1-1 0-16,-2-4 0 0,2 1 0 0,-2-5 0 15,0 3 0-15,-2-5 0 0,4 0-152 0,-5-2-488 16,3-4-594-16,-8 2-1335 0,8-2 591 0</inkml:trace>
  <inkml:trace contextRef="#ctx0" brushRef="#br0" timeOffset="45165.99">7643 10104 19 0,'-5'-10'592'0,"-3"0"9"0,-2-2-15 16,0 2-9-16,1 2-9 0,-5 1-20 0,0-1-24 16,5 0-30-16,-5 7-28 0,-1 1-27 0,-2 3-24 15,-1 5-22-15,-4 7-25 0,2 3-23 0,-2 2-27 16,4 4-22-16,-2 1-30 0,7 4-23 0,2-3-110 15,3 3-133-15,0 0 0 0,7 0 0 0,5-10 0 16,1 0 0-16,0-1 0 0,8-1 0 0,-3-3 0 0,7-4 0 16,-1 0 0-16,2-8 0 0,1-1 0 0,2-4 0 15,-1-1 0-15,-2-6 0 0,0-1 0 16,0-8 0-16,-7 2 0 0,1-6 0 0,-2 1 0 0,-5-4 0 16,-1-5 0-16,-1 3 0 0,-6 0 0 0,3-2 0 15,-4 1 0-15,4-3 0 0,-5 4 0 0,3-2 0 16,-6 3 0-16,4 2 0 0,4 9 0 0,-1-3 0 15,1 7 0-15,1 1 0 0,2 4 0 0,2-3 0 16,1 5 0-16,3 0 0 0,0 3 0 0,5 2 0 16,-5 2 0-16,6 3 0 0,1 4 0 0,-1 4 0 15,3 8 0-15,-1 2 0 0,-3 2 0 0,-2 3 0 16,1 1 0-16,-4 3 0 0,-4 3 0 0,3 9 0 16,-2 3 0-16,-3 2 0 0,-6 1 0 0,3 0 0 15,-1-1 0-15,-4 1 0 0,1 0 0 0,-1-1 0 16,1 0 0-16,2 3 0 0,2-6 0 0,2-9 0 15,-1-4 0-15,3-1 0 0,0-2 0 0,2 0 0 16,2-4 0-16,0-8 0 0,-2-1 0 0,1-6 0 16,0-1 0-16,2-1 0 0,0-3 0 0,-1-3 0 15,2 0 0-15,2-5 0 0,0 0 0 0,1-4 0 16,4-1 0-16,-3-3 0 0,1-4 0 0,0-5 0 16,-3 2 0-16,-2 1 0 0,3-11 0 0,-7 0 0 0,2-3 0 15,-8-2 0-15,-5-1 0 0,1 0 0 0,-7-2 0 16,-2 2 0-16,-4 0 0 0,-6 3 0 0,-2 4 0 15,1 2 0-15,-2 1 0 0,3 5 0 0,0 1 0 16,6 4 0-16,-2 7 0 0,6-5 0 0,3 3 0 16,4 3 0-16,3 0 0 0,6 0 0 0,3-2-438 15,11-2-335-15,13 0-391 0,3 1-1260 0,18-7 558 16</inkml:trace>
  <inkml:trace contextRef="#ctx0" brushRef="#br0" timeOffset="45916.46">8649 9894 71 0,'-8'-15'576'16,"2"3"32"-16,-2-2 17 0,2 4-3 0,-2 0-1 15,2 2-22-15,2 2-24 0,0 1-43 0,0 1-48 16,1 4-32-16,3 0-17 0,-6 9-14 0,2 1-20 16,3 8-19-16,-6 10-19 0,4 5-27 0,2 15-248 15,-2-14-88-15,3 13 0 0,-2 3 0 0,3-1 0 16,2-3 0-16,-1-11 0 0,3 11 0 0,3-13 0 15,2-3 0-15,0 1 0 0,3-6 0 0,1-2 0 16,-1-7 0-16,-3 0 0 0,2-7 0 0,-1-4 0 16,2 0 0-16,2-4 0 0,-2-3 0 0,6-3 0 15,-3-6 0-15,1-2 0 0,0-5 0 0,0-5 0 0,-1 2 0 16,1-6 0-16,-6-2 0 0,2 0 0 0,-4-5 0 16,0 0 0-16,4-10 0 0,-5 9 0 15,-2 2 0-15,2-4 0 0,-3 3 0 0,1 3 0 16,-6 12 0-16,4 3 0 0,-3 5 0 0,0 1 0 0,1 4 0 15,-2 5 0-15,0 1 0 0,0 0 0 0,-8 28 0 16,5-3 0-16,-4 2 0 0,3 5 0 0,-1 0 0 16,5 4 0-16,-4-2 0 0,4-1 0 0,-1 1 0 15,1-3 0-15,1-2 0 0,2-3 0 0,-2-6 0 16,3-6 0-16,-3-3 0 0,3 0 0 0,1-4 0 16,-4-3 0-16,3 0 0 0,0-2 0 0,-4-2 0 15,10-6 0-15,-3 2 0 0,0-3 0 0,1-3 0 16,0-1 0-16,3-2 0 0,2-4 0 0,-3 1 0 15,9-4 0-15,-6 3 0 0,4-5 0 0,-6 7 0 16,3 2 0-16,-5 4 0 0,0 0 0 0,-1 3 0 16,-3 3 0-16,1 0 0 0,2 3 0 0,2 3 0 15,-2 3 0-15,-2 4 0 0,2 5 0 0,1 2 0 16,-3-1 0-16,2 4 0 0,2 2 0 0,-1-4 0 16,-1 0 0-16,2 0 0 0,6 3 0 0,-3-6 0 0,0-3 0 15,1-1 0-15,0-1 0 0,4-3 0 16,0-1 0-16,-4-4 0 0,4-4 0 0,-4-1 0 15,3 0 0-15,-6 1 0 0,1-5 0 0,5-1 0 0,-4-3 0 16,0 1 0-16,-3-3 0 0,-1-4 0 0,0 2 0 16,0-3 0-16,-1 0 0 0,-3-3 0 15,0-5 0-15,-1 1 0 0,-4-2 0 0,-3 8 0 0,-2 1 0 16,4 6 0-16,-4-2 0 0,-3 5 0 0,3 5 0 16,-4 0 0-16,-4 4 0 0,3 4 0 0,-5 5 0 15,2 3 0-15,3 5 0 0,0 1 0 0,1 6 0 16,6 2 0-16,2 1 0 0,5-2 0 0,6-1 0 15,2-2 0-15,4-3 0 0,0-5 0 0,2-3 0 16,8 0 0-16,2-4 0 0,-6-2 0 0,-3-4 0 16,3-2 0-16,-2-8 0 0,-4 1-480 0,-5 1-60 15,-1-6-70-15,-6 1-484 0,-1 0-1185 0,-5-6 525 16</inkml:trace>
  <inkml:trace contextRef="#ctx0" brushRef="#br0" timeOffset="46083.71">8592 9953 250 0,'-34'3'610'16,"11"-1"1"-16,5-1-10 0,4-1-13 0,1 4-49 15,6-3-19-15,2 2-38 0,5 0-16 0,0-3-43 16,15 8-45-16,2-5-34 0,3 4-53 0,10-2-93 16,2-1-115-16,-1 2-147 0,4-3-174 0,-3-1-200 15,0 3-503-15,4 1-1020 0,-4 0 452 0</inkml:trace>
  <inkml:trace contextRef="#ctx0" brushRef="#br0" timeOffset="48316.41">10603 10507 30 0,'9'-7'458'0,"-5"-2"6"0,1 1 18 0,-1-2-5 0,-3-1 6 16,2-1-9-16,-2-3-15 0,-1-2-5 0,4-1-5 16,-3 1-2-16,2-1-15 0,-3 1-11 0,0-1-22 15,-3 0-18-15,-2 0-25 0,1 2-23 0,-1-2-12 16,-3 3-28-16,-3 3-25 0,-1 4-23 0,-3-2-180 16,-2 4-65-16,-3 3 0 0,-9 7 0 0,-2 3 0 15,-1 7 0-15,3 2 0 0,-5 6 0 0,6 1 0 16,1 2 0-16,6-1 0 0,0 3 0 0,7-2 0 15,1 1 0-15,9-7 0 0,3-1 0 0,2-1 0 16,7-3 0-16,4-1 0 0,0-4 0 0,6-3 0 16,2-1 0-16,1-6 0 0,10-3 0 0,-2-4 0 0,1-2 0 15,-2-4 0-15,0-3 0 0,-1-3 0 16,-3-2 0-16,0-5 0 0,-2 0 0 0,2-2 0 16,-4-2 0-16,-5-1 0 0,5-11 0 0,-6 8 0 15,0-9 0-15,-3 9 0 0,0-14 0 0,-1 3 0 0,-2 1 0 16,-3 11 0-16,-2 1 0 0,-1 2 0 15,-2 5 0-15,0 8 0 0,-2 3 0 0,2 5 0 0,-3 2 0 16,0 3 0-16,2 4 0 0,1 1 0 0,-10 9 0 16,2 6 0-16,2 3 0 0,-2 9 0 0,-2 7 0 15,5-1 0-15,1 3 0 0,-2 0 0 0,6 10 0 16,-3-11 0-16,6 0 0 0,-2-3 0 0,3-1 0 16,2 0 0-16,1-2 0 0,2-1 0 0,0-5 0 15,-3-6 0-15,4-2 0 0,-1-1 0 0,1-1 0 16,-1-5 0-16,4-1-320 0,-4-2-193 0,0-2-13 15,5-1-12-15,-5-2-1 0,1-4 18 0,3 0 11 16,-4-3 49-16,0 1 64 0,1-3 117 0,-2-1 86 16,-3 2 69-16,1-1 66 0,-2 1 60 0,-4 1 52 15,3 2 43-15,-3-2 42 0,0 2 32 0,-3 0 24 16,3 2 13-16,-4-1 8 0,4 4-1 0,0 0-4 16,-1-5-5-16,1 5-1 0,0 0 0 0,0 0 3 15,0 0 7-15,10-2 9 0,-3 2 8 0,0-2-2 16,7 0-13-16,-3-1-9 0,1-2 3 0,6 0-19 15,-4-3-11-15,4 1-15 0,1-2-17 0,-6 0-7 16,5 0-8-16,-8-2-10 0,-1 1-69 0,4 1-54 16,-5-4 0-16,-2 3 0 0,-1-5 0 0,-1 3 0 15,-3-4 0-15,-2 4 0 0,-2-3 0 0,-3 1 0 0,0 4 0 16,-1 0 0-16,-7 3 0 0,4 2 0 0,-8 0 0 16,0 5 0-16,-1 3 0 0,-3 7 0 15,-2 4 0-15,1 2 0 0,3 3 0 0,4 3 0 16,4 3 0-16,2-2 0 0,8 2 0 0,3 2 0 0,8-3 0 15,8-1 0-15,2-1 0 0,8-4 0 0,2-1 0 16,3-3 0-16,4-4 0 0,15 1 0 0,-10-8 0 16,15 0 0-16,-6-6 0 0,4-2 0 0,-16 0 0 15,12-4 0-15,-12 0 0 0,-6-2 0 0,0-2 0 16,-4-2 0-16,-1 0 0 0,-4-2 0 0,-4-5 0 16,-3 2 0-16,-4-3 0 0,-3-1 0 0,-5 0 0 15,-4 5 0-15,-4 1 0 0,-3 1 0 0,-7 2 0 16,-1 1 0-16,-2 4 0 0,-3 2 0 0,-9 2 0 15,2 6 0-15,-1 3 0 0,0 5 0 0,2 4 0 16,8-4 0-16,-3 8 0 0,4-1 0 0,6-3 0 16,3 4 0-16,5-4 0 0,1 5 0 0,4-4 0 15,4 1 0-15,3 0 0 0,4-4 0 0,2-1 0 16,2-1 0-16,0-3 0 0,2-3 0 0,-1 0 0 16,4-3 0-16,-4 0 0 0,-5-1 0 0,1-1 0 15,-3-2 0-15,-1 1 0 0,1 0 0 0,-6 2 0 16,2-3 0-16,-1 4 0 0,0-1 0 0,-1 0 0 15,-5 2 0-15,5 6 0 0,-4 1 0 0,-1 5 0 0,-1 7 0 16,0 6 0-16,-6 4 0 0,2 3 0 0,0 14 0 16,0 1 0-16,-1 2 0 0,1-1 0 15,1 2 0-15,-4 8 0 0,3-4 0 0,-1 0 0 16,-2-2 0-16,2-1 0 0,-2-2 0 0,0-2 0 0,3-12 0 16,0-2 0-16,-4 0 0 0,0-2 0 0,1-6 0 15,3-2 0-15,-4-7 0 0,3-4 0 0,-2-3 0 16,-1-2 0-16,-3-3 0 0,0 0 0 0,-3-4 0 15,-2 0 0-15,-3-5 0 0,-1 0 0 0,1-3 0 16,-3-6 0-16,0-2 0 0,4-5 0 0,2 0 0 16,2-3 0-16,7-8 0 0,2 0 0 0,10-16 0 15,8 0 0-15,4-6 0 0,18-22 0 0,11 3 0 16,1 1 0-16,6 2 0 0,-1 1 0 0,3 4 0 16,-12 18 0-16,16-16 0 0,-17 21 0 0,2 0 0 15,2 3 0-15,-6 2 0 0,-1 6 0 0,-13 7 0 16,-3 1 0-16,-6 2 0 0,-3 6 0 0,-8-1 0 15,-1 7 0-15,-3-3 0 0,-1 2 0 0,-4 0 0 16,-2 2 0-16,-4 3 0 0,-3 4 0 0,-9 1 0 0,3 5 0 16,-8-1 0-16,2 5 0 0,4-1 0 0,5 2 0 15,-10 2 0-15,13-2 0 0,3 2 0 16,1-2 0-16,4 0 0 0,5 1 0 0,0 1 0 16,4-3 0-16,2 1 0 0,8-1 0 0,2 3 0 0,8-3 0 15,7-3 0-15,-2 0 0 0,2-1 0 0,-2 0 0 16,0-3 0-16,1 3 0 0,-11-3 0 15,3 1 0-15,-8 1 0 0,1-2 0 0,-4 0 0 16,-1 2 0-16,-4 1 0 0,-2 0 0 0,-2 2 0 0,-3 1 0 16,-3 0 0-16,-1 4 0 0,-4 3 0 0,3-2 0 15,-4-2 0-15,3 1 0 0,0-1 0 0,-1-3 0 16,4 2 0-16,2-2 0 0,-1 2 0 0,3-4 0 16,3 1 0-16,2-1 0 0,2-1 0 0,5-2 0 15,2 0 0-15,6-1 0 0,2-2 0 0,6-2 0 16,3-3 0-16,-2-1 0 0,1-1 0 0,-1-1 0 15,-1-2 0-15,-1-1 0 0,-1-1 0 0,-2-3 0 16,-4-3 0-16,-1 0 0 0,-2 3 0 0,-3-6 0 16,-1 5 0-16,-3-2 0 0,-3 2 0 0,-2 0 0 15,-4 5 0-15,-1-3 0 0,0 2 0 0,-4 2 0 16,-2 3 0-16,-7 0 0 0,4 3 0 0,-4 3 0 16,-6 1 0-16,1 4 0 0,0 5 0 0,-7 4 0 15,3 5 0-15,1 0 0 0,4 2 0 0,5-3 0 0,-2 6 0 16,8-4 0-16,2-1 0 0,3 2 0 0,2-2 0 15,4 0 0-15,10 3 0 0,-2-6 0 16,5-3 0-16,6 0 0 0,4-2 0 0,3-3 0 16,1-3 0-16,5-4 0 0,-6-2 0 0,2-2 0 0,1-2 0 15,-3-4 0-15,2-2 0 0,-1 1 0 0,-2-2 0 16,-4-1 0-16,-5-2 0 0,-1-3 0 0,-4 5 0 16,0-6 0-16,-2-1 0 0,-5 4 0 0,-1-1 0 15,-1 1 0-15,-4-2 0 0,-3 2 0 0,-1 5 0 16,1 0 0-16,-6 5 0 0,3-1 0 0,-3 3 0 15,-1 3 0-15,-3 0 0 0,0 5 0 0,2 1 0 16,-3 6 0-16,3 0 0 0,-2 2 0 0,1 4 0 16,-1 1 0-16,6 0 0 0,5 2 0 0,2-1 0 15,3-1 0-15,4 0 0 0,2-3 0 0,2 1 0 16,1-2 0-16,4-2 0 0,4 0 0 0,-1-6 0 16,6-1 0-16,0-4 0 0,-1 0 0 0,-5-2 0 15,5-4 0-15,0-2 0 0,-2-2 0 0,-5 3 0 16,7-5 0-16,-5-4 0 0,4 1 0 0,-10 2 0 15,5-6 0-15,-2-2 0 0,-6 1 0 0,4-3 0 0,0-3 0 16,-3 1 0-16,-5 0 0 0,1 0 0 16,-6 6 0-16,0 1 0 0,-3 1 0 0,-1 6 0 15,-4 1 0-15,3 0 0 0,-3 4 0 0,-2 2 0 0,0 3 0 16,-1 1 0-16,7 0 0 0,-13 8 0 0,7 1 0 16,2 1 0-16,2 1 0 0,0 2 0 15,6 3 0-15,1 0 0 0,2 2 0 0,0 1 0 16,6 2 0-16,-1-4 0 0,3 4 0 0,0 0 0 0,-2-7 0 15,-4 2 0-15,4-1 0 0,-3 0 0 0,-1-1 0 16,0-2 0-16,-4-3 0 0,-1 2 0 0,-2 1 0 16,0-1 0-16,-2-2 0 0,-2 2 0 0,-4 0 0 15,1-2 0-15,-8 4 0 0,-2-2 0 0,-3-1 0 16,-9 2 0-16,9-4 0 0,-16 1 0 0,3-1-1366 16,-1-2-1478-16,0 2 654 0</inkml:trace>
  <inkml:trace contextRef="#ctx0" brushRef="#br0" timeOffset="49184.02">13886 10301 203 0,'8'-5'464'0,"1"-4"3"16,0 1 12-16,0 1 5 0,-3 2 1 0,2-2 0 15,1 0-5-15,-4 1 2 0,0 2-16 0,-1 1-11 16,-1 0-16-16,-2-1-30 0,-1 4-43 0,0 0-25 16,0 0-31-16,0 0-19 0,-8 19-28 0,-1-6-16 15,-1 4-24-15,1 0-21 0,-1 7-52 0,2-1-150 16,-1 3 0-16,8-6 0 0,0-2 0 0,1 1 0 15,1-2 0-15,4-3 0 0,4 0 0 0,0-1 0 16,5-3 0-16,-1-4 0 0,-2-4 0 0,4 0 0 16,2-5 0-16,-3 0 0 0,4-5 0 0,-4 0 0 15,0-5 0-15,-1-2 0 0,-4-3 0 0,-3-6 0 16,2 1 0-16,-3-4 0 0,-4-1 0 0,-2-3 0 16,-5 0 0-16,-2-4 0 0,-1-11 0 0,1 13 0 15,-7-13 0-15,0 3 0 0,3 8 0 0,-1 5 0 16,2 0 0-16,-2 4 0 0,5 8 0 0,3 0 0 0,0 4 0 15,2 3 0-15,3 1 0 0,1 4 0 16,1 0 0-16,7 2 0 0,0 2 0 0,4 2 0 16,6 2 0-16,0 5 0 0,-1 3 0 0,5 6 0 15,3 5 0-15,-7 2 0 0,1 6 0 0,-2 1 0 0,-2 2 0 16,-2 2 0-16,-5 12 0 0,1 2 0 0,-6 0 0 16,-3 4 0-16,-4-2 0 0,-3 1 0 15,0 0 0-15,-2 1 0 0,-1-1 0 0,1 4 0 0,-1-1 0 16,2 1 0-16,-1-2 0 0,3 0 0 0,2-3 0 15,3-4 0-15,0 1 0 0,3-12 0 0,0-2 0 16,4-1 0-16,1-2 0 0,2-4 0 0,4-3 0 16,-5-8 0-16,3 0 0 0,0-2 0 0,-3-5 0 15,2-1 0-15,1-3 0 0,1-2 0 0,7-2 0 16,-3-3 0-16,2-3 0 0,-2-2 0 0,-2-2 0 16,-1-2 0-16,-1-3 0 0,2-6 0 0,-2-3 0 15,-4-1 0-15,-4-5 0 0,0 0 0 0,-6-4 0 16,-7-11 0-16,1-3 0 0,-9-2 0 0,1 5 0 15,-7 2 0-15,-2-1 0 0,2 17 0 0,-2-2 0 16,5 5 0-16,-4 1 0 0,6 0 0 0,3 8 0 16,4 0 0-16,4 4 0 0,0 0 0 0,5 0 0 15,1 1 0-15,7 0 0 0,7-2 0 0,9-2 0 16,2 0 0-16,7 3 0 0,4-2-462 0,0 0-143 0,15-3-51 16,-3 1-422-16,5 1-1169 0,-2 1 517 15</inkml:trace>
  <inkml:trace contextRef="#ctx0" brushRef="#br0" timeOffset="49982.54">15010 10244 71 0,'5'-2'373'0,"0"-1"21"15,1-3 21-15,-1 1 18 0,2 1-2 0,2-3 0 16,0 0-12-16,-3-2-8 0,1 1-2 0,-2-1-15 0,-2-1-4 16,2 0-9-16,-2 2-6 0,-2-1-6 0,-2 0-23 15,-3 0-17-15,-3 0-14 0,-2 1-13 0,-4 4-15 16,-4-1-20-16,-1 5-24 0,-6 4-15 15,-3 1-50-15,3 8-178 0,-2 4 0 0,5 1 0 0,0 3 0 16,2 2 0-16,6 0 0 0,2 3 0 0,3 0 0 16,3-8 0-16,4 1 0 0,2-2 0 0,2-2 0 15,2-3 0-15,1 0 0 0,2-5 0 0,1-1 0 16,-2 1 0-16,2-7 0 0,3 0 0 0,-1 0 0 16,-1-7 0-16,3 1 0 0,0-1 0 0,0-6 0 15,0 0 0-15,-2-3 0 0,2 1 0 0,-2-2 0 16,0 1 0-16,-1-6 0 0,-1 4 0 0,-2-2 0 15,2 4 0-15,0-1 0 0,-2 6 0 0,-2-1 0 16,-1 2 0-16,-1 4 0 0,0 1 0 0,-2 3 0 16,-1 2 0-16,0 0 0 0,0 0 0 0,0 15 0 15,0-4 0-15,-1 6 0 0,-2 1 0 0,3 2 0 16,2 7 0-16,0-2 0 0,2-5 0 0,1 0 0 16,4-3 0-16,0 1 0 0,0-4 0 0,5-1 0 15,-1-1 0-15,2-3 0 0,2-5 0 0,-3-2 0 0,-1 0 0 16,6-5 0-16,-8-2 0 0,7-2 0 0,-1-5 0 15,-2-1 0-15,-2-2 0 0,5-6 0 16,-3 1 0-16,1-3 0 0,-4-3 0 0,2 1 0 0,-2-4 0 16,-2 0 0-16,0-2 0 0,-2-2 0 0,4-1 0 15,-1-12 0-15,-1 11 0 0,-6 3 0 0,-3-2 0 16,2 7 0-16,-3 7 0 0,0 4 0 0,0 6 0 16,-1 4 0-16,-2 1 0 0,-1 4 0 0,4 1 0 15,-15 14 0-15,9 4 0 0,-6 10 0 0,4 4 0 16,-2 2 0-16,1 13 0 0,9-11 0 0,0 9 0 15,0-9 0-15,4-1 0 0,5 0 0 0,1-2 0 16,3-3 0-16,2-3 0 0,1-2 0 0,3-6 0 16,-4-4 0-16,4-6 0 0,2-1 0 0,-1-5 0 15,3-3 0-15,-1-4 0 0,2-4 0 0,3-4 0 0,-3-3 0 16,-1-5 0-16,-3 0 0 0,-1-4 0 16,0-4 0-16,-4 2 0 0,3-4 0 0,-4-1 0 15,-2-3 0-15,4-16 0 0,-2 2 0 0,-2 1 0 16,-7-1 0-16,0 11 0 0,-5 3 0 0,0 3 0 15,-2 3 0-15,-1 10 0 0,-2 5 0 0,-3 3 0 0,-1 3 0 16,3 6 0-16,-7 6 0 0,-1 7 0 16,1 2 0-16,-2 11 0 0,1 5 0 0,5 15 0 0,0 2 0 15,8-1 0-15,1 2 0 0,9-2 0 0,1 2 0 16,0-4 0-16,7 1 0 0,-2-12 0 0,4-1 0 16,0-3 0-16,3-4 0 0,4-2 0 15,-2-6 0-15,3-1 0 0,-2-4 0 0,3-3 0 0,3-4 0 16,-4-4 0-16,-5-2 0 0,5-9 0 0,-7 5 0 15,-3-7-717-15,6-4-529 0,1-3-1349 0,-1-1 596 16</inkml:trace>
  <inkml:trace contextRef="#ctx0" brushRef="#br0" timeOffset="51682.52">16667 10281 335 0,'-4'-7'532'0,"3"-4"0"16,0 5-7-16,-2-5-7 0,3 1-13 0,0-1-14 0,4-5 5 15,4 1-18-15,-2 0-12 0,4 0-11 0,3 0-25 16,1 2-19-16,-2-3-26 0,3 4-26 15,-1-1-24-15,3 3-25 0,-3 1-22 0,2 4-26 16,-5 0-184-16,0 3-78 0,1 3 0 0,-1 6 0 0,7 0 0 16,-6 7 0-16,-1 1 0 0,-1 8 0 0,-2 2 0 15,-3 3 0-15,0 0 0 0,2 4 0 0,-2-1 0 16,-5-1 0-16,0-1 0 0,2-3 0 0,-2 2 0 16,0-9 0-16,3-1 0 0,-2-3 0 0,0-4 0 15,2-1 0-15,-2-3 0 0,-1 0 0 0,4-2 0 16,-5-3 0-16,1-2 0 0,0 0 0 0,16-11 0 15,-9 0 0-15,2-2 0 0,-2-4 0 0,6-5 0 16,0-3 0-16,3-1 0 0,-1-3 0 0,1 1 0 16,2-3 0-16,-4 4 0 0,0-1 0 0,0 5 0 15,-5 7 0-15,-2 4 0 0,-1 3 0 0,0 0 0 0,-2 4 0 16,0 2 0-16,0 4 0 0,-4-1 0 16,4 10 0-16,-4 0 0 0,1 3 0 0,3 5 0 15,-3 1 0-15,3 5 0 0,2 4 0 0,-1-6 0 16,2 2 0-16,-1-5 0 0,4-2 0 0,-2 0 0 15,2-2 0-15,1-4 0 0,1-2 0 0,-4 0 0 16,1-4 0-16,-1-3 0 0,3-2 0 0,-2 0 0 16,2-5 0-16,1 0 0 0,-3-3 0 0,1-1 0 15,3-2 0-15,1-6 0 0,-2 1 0 0,3-5 0 0,0 1 0 16,-4 4 0-16,0 2 0 0,-2 0 0 0,-4 4 0 16,2 1 0-16,-2 0 0 0,0 5 0 15,-3-2 0-15,-1 5 0 0,-1 1 0 0,0 0 0 0,0 0 0 16,4 13 0-16,-4-4 0 0,2 1 0 0,-1 3 0 15,3 1 0-15,0 1 0 0,3 1 0 0,3-2 0 16,-1 1 0-16,3-1 0 0,3-2 0 16,-2 0 0-16,6-4 0 0,-6 2 0 0,2-6 0 0,-3-2 0 15,-1 1 0-15,-3-2 0 0,1-2 0 0,-1-2 0 16,-1 0 0-16,-2-2 0 0,0-5 0 0,-1 0 0 16,-2-1 0-16,-1-7 0 0,-4 0 0 0,-3-6 0 15,-2-2 0-15,-2-2 0 0,0 0 0 0,-3 2 0 16,-5 1 0-16,5 3 0 0,-3 1 0 0,4 6 0 15,2 1 0-15,2 6 0 0,3-1 0 0,0 5 0 16,2-2 0-16,3 3 0 0,7 1 0 0,-7 2 0 16,20 2 0-16,2 2 0 0,9 1 0 0,2-1 0 15,7-1 0-15,16 4 0 0,-1-2 0 0,-2-1 0 16,1 1 0-16,-13-1 0 0,10-5 0 0,-14 0 0 16,-1 3 0-16,-3-2 0 0,-1 3 0 0,-13-2 0 0,-2-1 0 15,-2 0 0-15,-7 1 0 0,-3 1 0 16,-5 0 0-16,-1 4 0 0,-6 1 0 0,-5 5 0 15,-5 1 0-15,-5 6 0 0,-3 3 0 0,-3-1 0 0,2 4 0 16,-10 9 0-16,13-9 0 0,0 1 0 0,5-2 0 16,0 0 0-16,3-1 0 0,6-4 0 15,4-2 0-15,4-2 0 0,1 1 0 0,4-5 0 16,2-2 0-16,4-2 0 0,6-1 0 0,4-3 0 0,-1-5 0 16,12-2 0-16,-4-2 0 0,2-6 0 0,-2-2 0 15,-1-2 0-15,0-7 0 0,1 0 0 0,-4-5 0 16,0 0 0-16,4-13 0 0,-3 0 0 15,-6-5 0-15,-1 1 0 0,-6 11 0 0,5-21 0 0,-3 3 0 16,-3 2 0-16,-3-4 0 0,-2-3 0 0,-1 7 0 16,-6 1 0-16,-1 13 0 0,-3 3 0 0,-7 5 0 15,7 10 0-15,-5 2 0 0,4 6 0 0,-5 7 0 16,2 2 0-16,-4 2 0 0,1 10 0 0,0 5 0 16,-3 7 0-16,3 8 0 0,-2 13 0 0,3 4 0 15,7 2 0-15,0 1 0 0,2 2 0 0,2-3 0 16,5-1 0-16,2-1 0 0,-1 0 0 0,3-13 0 15,0-2 0-15,3 0 0 0,-2 1 0 0,4-7 0 16,4-2 0-16,-2-5 0 0,-1-6 0 0,-1-1 0 16,3-3 0-16,0-5 0 0,-2-1 0 0,5-2 0 15,0-4 0-15,0 0 0 0,-1-3 0 0,4-3 0 16,3-4 0-16,-3-3 0 0,1-3 0 0,3-3 0 16,1-1 0-16,-2-3 0 0,11-12 0 0,-12 9 0 15,-2 0 0-15,-2 0 0 0,-3 2 0 0,-2 0 0 0,-4 5 0 16,-4 6 0-16,-4 4 0 0,-1 1 0 15,-3 3 0-15,-3 4 0 0,-2 0 0 0,6 3 0 16,-17 6 0-16,6 4 0 0,-3 5 0 0,2 0 0 16,2 2 0-16,6 0 0 0,2 2 0 0,3 0 0 0,2 0 0 15,4 0 0-15,10 5 0 0,-6-8 0 0,10 4 0 16,2-5 0-16,2-2 0 0,3-4 0 16,0-2 0-16,-2-3 0 0,3-4 0 0,0-2 0 15,-8-3 0-15,1 0 0 0,5-5 0 0,-9 0 0 0,5-6 0 16,-2 0 0-16,-3-2 0 0,0-1 0 0,-5 2 0 15,2-10 0-15,-2 1 0 0,-4 1 0 0,0 0 0 16,-4-3 0-16,-2-1 0 0,-6 5 0 0,2 5 0 16,-4 2 0-16,-3 1 0 0,-1 6 0 0,0 1 0 15,-6 0 0-15,3 5 0 0,0 3 0 0,0 1 0 16,0 3 0-16,1 0 0 0,6 6 0 0,-1 0 0 16,4 3 0-16,4 5 0 0,4-1 0 0,3 2 0 15,6 3 0-15,8-1 0 0,-1 3 0 0,4-5 0 16,0 2 0-16,2-1 0 0,1 1 0 0,-4-2 0 15,-1-3 0-15,-2 1 0 0,-4-4 0 0,-5 0 0 16,1 0 0-16,-8-1 0 0,-1-1 0 0,-1-1 0 16,-4 3 0-16,-4-2 0 0,-2 0 0 0,-8 1 0 15,-3 0 0-15,-8 3 0 0,-1-2 0 0,-10 3 0 16,-13 4 0-16,-4 0 0 0,-6-1 0 0,-26 7-1366 16,23-11-1478-16,-35 6 654 0</inkml:trace>
  <inkml:trace contextRef="#ctx0" brushRef="#br0" timeOffset="52050.16">11341 11298 22 0,'-17'-1'56'0,"-1"1"-2"0,0-3-8 0,4 1-21 16,1-1-43-16,-5 0-14 0,-1-3-32 0,1 1 14 16</inkml:trace>
  <inkml:trace contextRef="#ctx0" brushRef="#br0" timeOffset="52316.9">10359 11331 312 0,'-9'5'543'0,"-3"1"7"0,5 0-7 16,1-4-20-16,2 2-30 0,1-1-11 0,3-3-4 15,3 5-8-15,4-3-18 0,7-2-22 0,8 0-25 16,6-2-36-16,9-3-32 0,-2 1-33 0,3-1-32 16,1 4-26-16,0-4-25 0,1 3-35 0,-2-2-45 15,-2 2-47-15,-3-1-50 0,-5 1-69 0,-5 3-75 0,-10-1-91 16,1 1-90-16,-5 3-61 0,-5-2-60 16,-4 5-54-16,-4-3-48 0,-5 7-429 0,-9-3-1010 15,-7 9 447-15</inkml:trace>
  <inkml:trace contextRef="#ctx0" brushRef="#br0" timeOffset="52466.98">10496 11557 216 0,'-22'18'238'0,"8"-5"44"16,0-3 19-16,5-2 21 0,4-3 28 0,0 0 30 16,0 0 28-16,2-2 10 0,3-3-3 0,4 5-11 0,-4-5-11 15,15-4-15-15,-3 2-18 0,2-2-37 0,2 0-17 16,13-1-33-16,-8 0-23 0,7-1-31 0,-1 3-33 16,1-4-57-16,4 4-68 0,-1 0-94 15,0-1-126-15,-2 0-123 0,4 0-130 0,0 4-131 0,6 0-322 16,-2 0-935-16,-1 2 414 0</inkml:trace>
  <inkml:trace contextRef="#ctx0" brushRef="#br0" timeOffset="53049.84">11816 11460 301 0,'8'-7'611'0,"1"1"8"0,-3 2-5 16,0 0-13-16,-2 1-19 0,1 0-33 0,-5 3-34 15,4-1-22-15,-4 1-37 0,0-3-33 0,0 3-37 16,0 0-34-16,-9 7-28 0,-1-5-36 0,0 2-24 16,-3 1-27-16,-6 2-23 0,-5 4-21 0,3-4-24 15,1-1-169-15,-1 0 0 0,-7 1 0 0,10-5 0 16,-1 2 0-16,0-4 0 0,5-1 0 0,-2-6 0 16,5 1 0-16,1-1 0 0,1-1 0 0,1 0 0 15,4-3 0-15,4-2 0 0,3-3 0 0,2-1 0 16,5-1 0-16,0 2 0 0,7-4 0 0,2 1 0 15,-5 3 0-15,5 0 0 0,1 4 0 0,4-3 0 16,-9 7 0-16,3 2 0 0,0 1 0 0,-3 1 0 0,-4 4 0 16,1 3 0-16,0 1 0 0,-2 4 0 15,4 5 0-15,-4 4 0 0,4 6 0 0,-5 2 0 16,-1 3 0-16,-5 4 0 0,3 13 0 0,-6-13 0 0,-3 5 0 16,-3-2 0-16,-2 9 0 0,3-10 0 0,-9 10 0 15,3-11 0-15,-5-1 0 0,-4 10 0 0,-3-13 0 16,-1-1 0-16,-2-2 0 0,3-3 0 0,-3-2 0 15,2-3 0-15,-3-1 0 0,2-5 0 0,4-5 0 16,-4 2 0-16,3-5 0 0,4-2 0 0,0-2 0 16,3-3 0-16,3 0 0 0,2-4 0 0,0-1 0 15,2-2 0-15,3-5 0 0,3 0 0 0,4-11 0 16,-1 1 0-16,7 0 0 0,-4 6 0 0,10-6 0 16,-1 4 0-16,-2 6 0 0,2 3 0 0,4-1 0 15,-2 2 0-15,2 3 0 0,-5 5 0 0,2 0 0 16,3 5 0-16,-3 0 0 0,4 4 0 0,-1 4 0 15,-2-1 0-15,4 3 0 0,-1 5 0 0,1 1 0 16,-1-5 0-16,0 7 0 0,-4-7 0 0,1 0 0 16,1 0 0-16,-1 1 0 0,3-3 0 0,-3-1 0 15,3-1 0-15,-2-4 0 0,1 0 0 0,-4-4-359 0,4-1-423 16,1-4-393-16,5 0-1274 0,-3-3 564 16</inkml:trace>
  <inkml:trace contextRef="#ctx0" brushRef="#br0" timeOffset="53632.99">12340 11575 444 0,'1'-7'485'16,"2"2"37"-16,-2 2 0 0,-1-3-13 0,0 6-23 0,0 0-7 15,5-1 4-15,-5 1 2 0,9 8 6 0,-1 0-5 16,-2 3-6-16,6 3-17 0,-2 2-23 0,10 3-24 16,-1 3-30-16,-3-1-42 0,2 2-74 0,3-1-270 15,-3-1 0-15,1-1 0 0,2 1 0 0,1-3 0 16,-7-5 0-16,-1 2 0 0,0-3 0 0,1-1 0 15,-4-4 0-15,0 1 0 0,-2-2 0 0,-2-2 0 16,-2-4 0-16,0 0-231 0,-5 0-69 0,11-3 11 16,-7-3 26-16,-1-1 24 0,-1-3 24 0,2 0 17 15,-4-4 43-15,0-4 36 0,1 2 44 0,-2-4 27 16,2-5 38-16,-3 1 36 0,-1 7 34 0,1-2 41 16,-2 1 32-16,0 2 35 0,1 0 32 0,-1 5 12 15,-2 2 11-15,1 3 6 0,-3 1 5 0,1 3-3 16,-7 2-3-16,-4 5-131 0,1 1-97 0,2 6 0 15,-11 4 0-15,3 3 0 0,0 1 0 0,1 2 0 0,1 1 0 16,0-1 0-16,2 0 0 0,0 0 0 16,6-7 0-16,1 2 0 0,0-2 0 0,2 0 0 15,1-4 0-15,1-1 0 0,3-4 0 0,1-2 0 16,0 0 0-16,-2-2 0 0,2 0 0 0,4-2 0 0,0 0 0 16,0-12 0-16,0 2 0 0,4-2 0 15,1-4 0-15,0 0 0 0,4-2 0 0,0-5 0 16,5-4 0-16,-5 1 0 0,4 0 0 0,0-4 0 0,-3 3 0 15,1 0 0-15,1 3 0 0,-6 6 0 0,1 3 0 16,-1 4 0-16,-2 3 0 0,-2 2 0 0,2 2 0 16,-4 4 0-16,0 0 0 0,2 13 0 0,-4-1 0 15,2 4 0-15,-2 2 0 0,-4 7 0 0,4 2 0 16,1 0 0-16,-4 1 0 0,1 1 0 0,0-3 0 16,1 0 0-16,2-8 0 0,-3 1 0 0,2-1 0 15,-1-1 0-15,1-6 0 0,-1 0 0 0,-2-2 0 16,0-2 0-16,-2-1 0 0,1-3 0 0,0-1 0 15,-4-2-410-15,-2 0-142 0,-2-3-27 0,1-1-22 16,-6-4-408-16,1-1-1091 0,0-1 483 0</inkml:trace>
  <inkml:trace contextRef="#ctx0" brushRef="#br0" timeOffset="53783.57">12151 11768 982 0,'-17'-10'182'0,"8"5"64"16,-1 0 48-16,1-1 60 0,5 2 41 0,-1 2 14 16,1-2 6-16,0 3 4 0,4 1-2 0,0 0 7 15,9-9-5-15,3 7-7 0,-1 1-8 0,6-1-12 16,6-1-16-16,5 1-24 0,0 0-26 0,2-2-33 15,1 3-31-15,0-1-31 0,1 0-47 0,-4 1-181 16,3-2-3-16,-10 2 0 0,0-1 0 0,-2-3-155 0,-1 4-204 16,-4 0-129-16,-4 1-135 0,-2-2-472 15,1 2-1186-15,-9 0 526 0</inkml:trace>
  <inkml:trace contextRef="#ctx0" brushRef="#br0" timeOffset="56316.04">13376 11665 21 0,'-5'-6'364'0,"3"1"1"16,-1 2-1-16,-1-2 0 0,2 1 11 0,-1-1 3 16,1 1 15-16,0 0 9 0,-3 0 7 15,4 1 8-15,0-2 7 0,-2 0-1 0,5 0-10 0,-4 1-10 16,2-1-20-16,0-1-11 0,3-1-19 0,1 2-19 15,1-4-27-15,4 3-22 0,-6 2-29 0,9-3-22 16,-1 7-82-16,2 0-152 0,9 0 0 0,-5 4 0 16,2 3 0-16,5 6 0 0,-7-3 0 0,7 7 0 15,-2 1 0-15,-3 7 0 0,-4-3 0 0,-2 3 0 16,-3 0 0-16,-1-1 0 0,-1-1 0 0,-7-3 0 16,3-2 0-16,-4 2 0 0,0-2 0 0,-4 0 0 15,4-3 0-15,-1-4 0 0,-6 1 0 0,4-2 0 16,0-2 0-16,-4 0 0 0,6-3 0 0,-5-1 0 0,2-1 0 15,-2-1 0-15,6-2 0 0,-9-5 0 16,6 1 0-16,1-2 0 0,-2-4 0 0,4-3 0 16,0-3 0-16,2-4 0 0,-2-6 0 0,9 2 0 0,-4 5 0 15,7-5 0-15,-1 7 0 0,6-3 0 0,-6 6 0 16,2 4 0-16,1-1 0 0,-1 5 0 0,-1 1 0 16,-1 3 0-16,2 3 0 0,-2 1 0 15,1 5 0-15,-3 1 0 0,1 2 0 0,-1 5 0 0,0-1 0 16,-3 3 0-16,3-2 0 0,-5 3 0 0,1 0 0 15,-1 2 0-15,0-5 0 0,1 1 0 0,-5-4 0 16,1-1 0-16,-2-1 0 0,2-2 0 0,2-2 0 16,-3 0 0-16,1-3 0 0,-1 2 0 0,3-3 0 15,-3-2 0-15,0 0 0 0,0 0 0 0,10-9 0 16,-8 1 0-16,6-2 0 0,1-6 0 0,0 1 0 16,5-7 0-16,3-1 0 0,-2 3 0 0,-2 4 0 15,0 3 0-15,2 0 0 0,-2 1 0 0,-4 3 0 16,1 2 0-16,0 2 0 0,-2 2 0 0,3 3 0 15,-4 3 0-15,-1 2 0 0,1 4 0 0,-1 6 0 16,1 2 0-16,-1 2 0 0,0 7 0 0,-1-2 0 16,0 3 0-16,0-3 0 0,-1-4 0 0,4-2 0 15,-2 5 0-15,2-7 0 0,-2-2 0 0,2-1 0 16,-3-4 0-16,3-1 0 0,-3-1 0 0,4-6 0 0,1 0 0 16,-3-1 0-16,4-1 0 0,-2-4 0 15,1-1 0-15,-1-1 0 0,0-3 0 0,-1 1 0 16,1-5 0-16,-1-1 0 0,0-5 0 0,-4 4 0 15,-3-5 0-15,-2-6 0 0,1 2 0 0,-6-2 0 0,-6 2 0 16,1 1 0-16,-1 7 0 0,-3 2 0 0,1 3 0 16,-3 2 0-16,-1 3 0 0,-2 4 0 15,1 3 0-15,-2 5 0 0,2 0 0 0,0 3 0 16,6 4 0-16,0 0 0 0,4 3 0 0,4 0-442 0,4 1-850 16,6-4-1399-16,6 2 619 0</inkml:trace>
  <inkml:trace contextRef="#ctx0" brushRef="#br0" timeOffset="56483.68">14667 11892 5444 0,'4'1'489'15,"2"0"-4"-15,-1-1 26 0,-5 0-66 0,0 0-55 16,8-1-72-16,-8 1-209 0,4-4-109 0,0 2 0 16,-4 2 0-16,5-6 0 0,1 3 0 0,-1-2 0 15,2 2 0-15,3-4 0 0,-1 1 0 0,-1 3 0 16,1-5-335-16,-5 3-265 0,3 2-610 0,-3 0-1310 15,1-2 580-15</inkml:trace>
  <inkml:trace contextRef="#ctx0" brushRef="#br0" timeOffset="57166.02">15166 11692 338 0,'6'-5'594'16,"-1"1"29"-16,-1-1 1 0,0-1-8 0,-3 3-33 15,3 0-18-15,-4-1-29 0,0 4-24 0,0 0-33 16,-8-3-36-16,8 3-44 0,-6 7-38 0,-1-3-35 16,4 2-36-16,-1 3-28 0,1 3-26 0,2 2-25 15,1 3-34-15,1-1-161 0,3 1-16 0,6 0 0 16,-2-2 0-16,2 1 0 0,2-4 0 0,0 0 0 0,4-4 0 16,-6-1 0-16,3-4 0 0,1 0 0 15,3-2 0-15,-4-1 0 0,2-4 0 0,-5-2 0 16,-1-2 0-16,-3 1 0 0,-1-3 0 0,-1 0 0 15,-3-2 0-15,-2-3 0 0,-3-2 0 0,-1-2 0 0,-1 0 0 16,-6-7 0-16,3 0 0 0,-4-6 0 0,1 6 0 16,1-3 0-16,1-2 0 0,1 0 0 15,6 0 0-15,-1-3 0 0,5 7 0 0,4-1 0 16,4 1 0-16,0 9 0 0,5-3 0 0,1 5 0 0,8-1 0 16,-1 2 0-16,5 4 0 0,0 2 0 0,1 6 0 15,0 3 0-15,1 2 0 0,-2 5 0 0,-1 1 0 16,-2 5 0-16,-6 0 0 0,5 6 0 0,-4 2 0 15,-2 6 0-15,-4 4 0 0,-1 1 0 0,-3 3 0 16,0 14 0-16,-4-1 0 0,-1 0 0 0,-3 1 0 16,-4 1 0-16,-1 0 0 0,0 0 0 0,-1 0 0 15,0-3 0-15,-1 0 0 0,3-10 0 0,-2 10 0 16,0 1 0-16,2-11 0 0,-1 7 0 0,4-12 0 16,-2 2 0-16,4-6 0 0,1 3 0 0,1-6 0 15,-1-5 0-15,0-2 0 0,6-1 0 0,-5-6 0 16,2-2 0-16,3-1 0 0,0-5 0 0,-1 0 0 15,3-2 0-15,1-4 0 0,0 0 0 0,0-2 0 16,3-5 0-16,2-1 0 0,-3-1 0 0,-4-4 0 16,7-6 0-16,-8-4 0 0,1 2 0 0,-3-4 0 15,-4-1 0-15,-3 0 0 0,-3 0 0 0,-4-5 0 0,-3 3 0 16,-6-2 0-16,-4-9 0 0,-2 13 0 16,-1 1 0-16,0 1 0 0,-1 4 0 0,0 3 0 15,-1 2 0-15,4 4 0 0,3 5 0 0,2 0 0 0,6 4 0 16,2 1 0-16,6-1 0 0,-1 3 0 15,3 2 0-15,0 0 0 0,23-3 0 0,-6 2 0 16,6-1 0-16,8 1 0 0,1 2 0 0,1-4 0 0,0 1 0 16,0-3 0-16,-6 1 0 0,-4 2 0 0,-2-4 0 15,-7 3-225-15,-3-1-1103 0,-4 1-1439 0,0 0 637 16</inkml:trace>
  <inkml:trace contextRef="#ctx0" brushRef="#br0" timeOffset="57683.55">16551 12232 4942 0,'-27'9'-74'16,"8"-2"-78"-16,1-1-62 0,5-2 78 0,3-2 59 0,-4-4 23 15,1-1-57-15,-5 0-51 0,4-3-30 0,-2-1-31 16,1 0-14-16,2-3-6 0,2 2-32 0,4-1-191 16,-1-2-504-16,4 2 224 0</inkml:trace>
  <inkml:trace contextRef="#ctx0" brushRef="#br0" timeOffset="59799.27">16601 11921 392 0,'-3'3'429'0,"3"-3"3"16,-2 8 0-16,-1-6-11 0,2 3-16 15,1-2-11-15,0-3-12 0,1 9-16 0,0-6-3 0,3 1-29 16,0-1-12-16,1 0-4 0,0-2-19 0,5 0-15 16,-1-3-13-16,4 0-11 0,1 0-4 0,-1-1-25 15,5-3-14-15,-4-2-6 0,3-1-5 0,-3-1-11 16,0-2-8-16,-3 0-8 0,1-1-6 0,-2-1-11 15,-5 3-92-15,-1-1-70 0,0-1 0 0,-2-3 0 16,-2 3 0-16,0 1 0 0,-1-4 0 0,-3 4 0 16,-2 1 0-16,-2 3 0 0,-2 2 0 0,0 0 0 15,-1 2 0-15,-1 3 0 0,-5 5 0 0,-1 0 0 16,0 6 0-16,0 4 0 0,-2 4 0 0,-1 4 0 16,4 1 0-16,2 2 0 0,2-1 0 0,5 3 0 0,4-7 0 15,3-1 0-15,3 7 0 0,2-7 0 16,4-1 0-16,4-1 0 0,7 2 0 0,6-6 0 15,2-1 0-15,2-2 0 0,2-6 0 0,1-2 0 16,4-1 0-16,1-5 0 0,2-2 0 0,-3-1 0 0,1-4 0 16,0 2 0-16,-1-5 0 0,2 4 0 15,-6-7 0-15,0 0 0 0,-1 0 0 0,-2-1 0 16,-4 1 0-16,-4-3 0 0,0 1 0 0,-8 4-54 0,-1 1-18 16,-3 0 17-16,-4 1 24 0,-1 4 6 0,-4-2 24 15,0 2 5-15,-5 4 11 0,1-1 20 0,-1 1 12 16,-6 2 15-16,0 2 5 0,0 3-59 0,-7 2-8 15,1 3 0-15,-2 5 0 0,0-3 0 0,-3 5 0 16,-1 3 0-16,0 1 0 0,3 1 0 0,3-1 0 16,1-2 0-16,7-1 0 0,1 0 0 0,2-1 0 15,-1-1 0-15,5-5 0 0,2 3 0 0,2-2 0 16,2-3 0-16,4-2 0 0,1 2 0 0,1-4 0 16,3-2 0-16,3 0 0 0,2-3 0 0,1-3 0 15,2-3 0-15,-2 1 0 0,4-9 0 0,-2 1 0 16,0-4 0-16,-2 0 0 0,1-3 0 0,-3-4 0 15,0 0 0-15,1-3 0 0,-5-3 0 0,3-12 0 16,-3 12 0-16,0-12 0 0,-3-3 0 0,2-1 0 16,-4 0 0-16,-4 15 0 0,0 2 0 0,-2 4 0 0,-2 9 0 15,-2 2 0-15,0 4 0 0,-2 2 0 0,-1 8 0 16,-4 1 0-16,1 4 0 0,-1 7 0 16,-5 5 0-16,1 10 0 0,-2 6 0 0,2 14 0 15,4-8 0-15,3 14 0 0,0-1 0 0,8-3 0 0,-1-9 0 16,9 8 0-16,-2-11 0 0,6-1 0 15,4-2 0-15,1-3 0 0,3 0 0 0,4-6 0 16,0-1 0-16,-3-3 0 0,8-5 0 0,-3-3 0 0,4-3 0 16,0-2 0-16,0-4 0 0,-5-2 0 0,1-2 0 15,-1-4 0-15,1 0 0 0,-9-4 0 0,4-1 0 16,-5 2 0-16,-4-5 0 0,-2-1 0 16,-2 0 0-16,-1-2 0 0,-4-9 0 0,0 9 0 0,-4-2 0 15,-2-4 0-15,-3 7 0 0,-1 0 0 0,-1 4 0 16,-4 3 0-16,-6 2 0 0,-2 2 0 0,0 2 0 15,-5 4 0-15,4 4 0 0,-1 3 0 0,1 1 0 16,1 3 0-16,2 2 0 0,2-2 0 0,4 4 0 16,4-1 0-16,0 2 0 0,4-6 0 0,2 1 0 15,4-1 0-15,1 0 0 0,3-5 0 0,1-1 0 16,2 1 0-16,2-4 0 0,0-2 0 0,-1-1 0 16,7-3 0-16,-2-2 0 0,2-2 0 0,-2-2 0 15,-2 2 0-15,-2-4 0 0,1 2 0 0,-2-1 0 16,0-1 0-16,-1 1 0 0,-5 2 0 0,1 2 0 0,-2 1 0 15,0-1 0-15,-3 3 0 0,1 2 0 16,-2 2 0-16,-1 1 0 0,4 8 0 0,-5 1 0 16,2 3 0-16,-4 6 0 0,-1 9 0 0,1 5 0 0,-4-1 0 15,4 6 0-15,0 11 0 0,-4 2 0 0,5-2 0 16,-2 0 0-16,4-1 0 0,0 5 0 0,0-1 0 16,0-4 0-16,0 0 0 0,0-11 0 15,3 0 0-15,-3-4 0 0,1 2 0 0,1-1 0 0,0-5 0 16,-1-3 0-16,0-5 0 0,1-4 0 0,-1-3 0 15,0-4 0-15,-1-2 0 0,-1 0 0 0,-2-2 0 16,-1-3 0-16,-2 0 0 0,1-2 0 0,5 0 0 16,-19-4 0-16,-3-1 0 0,4-4 0 0,-5-5 0 15,-5 0 0-15,5-4 0 0,6-1 0 0,0-3 0 16,4-3 0-16,-1-4 0 0,5-4 0 0,4-14 0 16,7 11 0-16,6-17 0 0,10 4 0 0,6 1 0 15,2 0 0-15,9 0 0 0,0 7 0 0,3 5 0 16,3 1 0-16,8-1 0 0,-4 5 0 0,0 1 0 15,0 1 0-15,1 4 0 0,-2-1 0 0,-12 7 0 16,2-1 0-16,-2 1 0 0,-2 1 0 0,-4-2 0 16,-3 1 0-16,-1 0 0 0,-9 5 0 0,0 1 0 15,-5 4 0-15,0-3 0 0,-7 4 0 0,1 2 0 0,-5 0 0 16,-2 2 0-16,-1 2 0 0,-6 2 0 0,-5 5 0 16,0 2 0-16,-1 4 0 0,-5 4 0 15,-3 3 0-15,6 1 0 0,-2 0 0 0,4 1 0 16,-1 0 0-16,7-4 0 0,6 0 0 0,0 1 0 0,1-1 0 15,5 0 0-15,5-2 0 0,6 1 0 0,2-4 0 16,6-1 0-16,8 1 0 0,1-5 0 0,7 0 0 16,0-4 0-16,1-2 0 0,0-2 0 0,2-3 0 15,1 0 0-15,-1-3 0 0,13-4 0 0,-16-1 0 16,-3-2 0-16,1 0 0 0,-5-5 0 0,-3 0 0 16,0-3 0-16,-3-1 0 0,-3-3 0 0,-3 1 0 15,0-1 0-15,-4-1 0 0,1 1 0 0,-4-1 0 16,-4 4 0-16,-5 6 0 0,0 5 0 0,0 2 0 15,-4-1 0-15,1 2 0 0,-4 3 0 0,1 0 0 16,-2 2 0-16,3 4 0 0,-1 2 0 0,0 3 0 16,1-1 0-16,-1 3 0 0,2 3 0 0,2-1 0 15,0 3 0-15,4-3 0 0,2 3 0 0,1-3 0 16,3 5 0-16,4-1 0 0,3 1 0 0,-2-2 0 16,6 1 0-16,-5-1 0 0,4 0 0 0,-2 2 0 15,0-3 0-15,-2 1 0 0,0 1 0 0,-2-1 0 16,-4-2 0-16,-2 2 0 0,1-1 0 0,-3-1 0 15,0 2 0-15,-4 0 0 0,0 0 0 0,-1-2 0 0,-3 1 0 16,0-1 0-16,-3 0 0 0,-1-2 0 0,0 1 0 16,0-1 0-16,-2 0 0 0,3-2 0 15,-5-1 0-15,2 1 0 0,4-3 0 0,-3 1-19 0,-2 0-678 16,0-5-550-16,3 2-1348 0,8 0 596 0</inkml:trace>
  <inkml:trace contextRef="#ctx0" brushRef="#br0" timeOffset="59966.92">19162 11784 3637 0,'11'-2'527'0,"-4"-1"-120"16,-1 0 2-16,-1 2 11 0,0-2-31 0,2-1-12 15,-3 2-53-15,-1-3-34 0,1 1-45 0,0 1-25 16,-3-2-27-16,3 0-27 0,-2 1-48 0,0 0-55 16,1-2-82-16,-2 2-120 0,-2 0-135 0,1 4-152 15,-3-5-169-15,3 5-461 0,-11 0-1143 0,0 0 506 16</inkml:trace>
  <inkml:trace contextRef="#ctx0" brushRef="#br0" timeOffset="69566.77">2539 12944 4003 0,'-4'-10'193'0,"-1"-1"-58"0,-3-1 44 15,3 5 54-15,0-1-5 0,0 1-40 0,1 4-40 16,2-1-35-16,-1 1-22 0,2 0-13 0,1 3-6 16,0 0 2-16,0 0 2 0,0 0-5 0,5 16-3 15,0-8 4-15,1 0-1 0,-1 1 0 0,3-2-1 16,-1 1 0-16,-1 0-7 0,0-2 1 0,-1-1-6 15,3 3 1-15,-4-6-1 0,1 1 4 0,-1 2 17 16,1-3 11-16,-5-2 6 0,5-1-4 0,-5 1-3 16,4-9 5-16,0 2-7 0,-3-3-12 0,-1 1 6 0,0-2-25 15,-1-1 9-15,-3 0-25 0,-1-5 15 16,-4 3-5-16,0 1 4 0,-3 1-16 0,2 3-6 16,0 2 5-16,-3 2-6 0,-5 5-13 0,0 2 8 15,-9 7-7-15,5 10-10 0,-1 9 1 0,-3-2-4 16,-3 21 7-16,-2 5-9 0,12 3 6 0,0 2-5 15,-1 23-4-15,10-25-3 0,5 1 1 0,4 2 1 0,2-4-4 16,7-2 6-16,6-3-4 0,5-3-13 0,8-6 7 16,-3-9 4-16,8 3 10 0,-5-11-8 15,1 1-5-15,5-6-5 0,-1-5-1 0,4 1 0 0,0-8-5 16,-3-3 5-16,-1-6 0 0,0-1-1 0,1-5 9 16,-5-1-6-16,3-6-1 0,-7-2 10 0,3-1-2 15,-4-5-4-15,-1-1 8 0,-3-3 1 0,-4-1-7 16,-2-3 17-16,1 0-9 0,-9 0 7 0,4 3 8 15,-5 2 2-15,-3 9 9 0,1 2 7 16,-2 3 1-16,0 3 4 0,-3 2-4 0,-1 3-10 0,0 3-9 16,4 2 5-16,-10 6-7 0,4 2 1 0,2 3-9 15,-1 6-2-15,1 1-5 0,1 1 0 0,3-2 0 16,0 2 0-16,3 0 0 0,2-3 0 0,1 1 0 16,2-3 0-16,0 2 0 0,-1-8 0 0,2 2-4 15,4-3-2-15,-4 0-5 0,0-3-1 0,1-3-1 16,-2-1 5-16,1-1 8 0,-4-2-1 0,1-3-16 15,2 0 21-15,0-1-15 0,-4-5 14 0,-2 1-4 16,2-2-4-16,-4-4 8 0,-5 1-1 0,0-4-3 16,-7-3-13-16,1-1 15 0,-5 2 8 0,1 1-7 15,2 4 1-15,-2 5 5 0,1 2-14 0,0 0 3 16,1 6-18-16,1 3 15 0,0 2 2 0,-1 5-11 16,4 1 8-16,1 2 8 0,5 5-9 0,0 3 1 15,3-1-4-15,4 1-2 0,1-2 6 0,8-1 4 16,0-1 3-16,2-3-5 0,0 1-3 0,6-5 7 15,-2-3-9-15,9-3 6 0,-9-1 3 0,4-3 8 16,-1-3-6-16,5-3 1 0,-2-3-4 0,1-2 4 16,-3 2 6-16,0-4-9 0,-8 7-3 0,4-5 4 15,-1-2 4-15,-4 5 6 0,-1-2 7 0,-4 7 2 16,1 0-12-16,-1 0-4 0,-2 4-4 0,-1 3-3 16,1 1 12-16,2 4 8 0,-1 2-5 0,1 4 5 15,-1 4-2-15,1 3 0 0,1 7-4 0,-1-1-2 16,-4-4-7-16,4 3 16 0,-4-5-7 0,5 0-10 15,-1 0 10-15,-1-1-5 0,2-3-5 0,-1-2 0 16,-3-4 0-16,5 1 0 0,-4-3 0 0,1-1 0 16,1-2 0-16,-4-2 0 0,4-1 0 0,0-2 0 15,0-3 0-15,1 3 0 0,-2-6 0 0,2-2 0 16,0-3 0-16,3-2 0 0,-4 1 0 0,0-3 0 16,2 0 0-16,-2 1 0 0,0 1 0 0,0 5 0 15,-2-2 0-15,-1 4 0 0,1 0 0 0,-4 4 0 16,4 3 0-16,-7 1 0 0,10 5 0 0,-5 3 0 0,-1 3 0 15,2-1 0-15,3 6 0 0,-1 1 0 16,2-1 0-16,0-1 0 0,0 0 0 0,2 0 0 16,2-3 0-16,-1 0 0 0,3-1 0 0,-4-6 0 15,2 0 0-15,1-1 0 0,1-3 0 0,-1-2 0 0,-1-1 0 16,1-5 0-16,2-1 0 0,-3-2 0 0,-1-1 0 16,-3 3 0-16,3-6 0 0,-5-1 0 15,0 1 0-15,-1-1 0 0,-5-2 0 0,2-1 0 16,-2-1 0-16,-4 2 0 0,0-1 0 0,-2 0 0 15,0 1 0-15,-1 5 0 0,-1 2 0 0,1 0 0 0,-2 2 0 16,1 1 0-16,2 3 0 0,0 1 0 0,4 3 0 16,-9 6 0-16,5 1 0 0,4 0 0 0,3 1 0 15,-3 4 0-15,4 5 0 0,2-2 0 0,2 0 0 16,1 0 0-16,5-2 0 0,0 1 0 0,2-4-18 16,10 4-7-16,-2-2-6 0,-3-4-1 0,-1 1 3 15,-1-1 5-15,-1-1 0 0,0 2 7 0,-4 2-3 16,-2-4-2-16,-2 0 4 0,-1 1 4 0,-4 0 1 15,-1 2 8-15,-2 2 1 0,-2-3-2 0,0 3 1 16,-4-2 5-16,1 1 3 0,-3 0-9 0,0-2 5 16,1-4 7-16,0 0 7 0,4 0 4 0,-6-1 1 15,7-1-9-15,0-3-6 0,0 0-4 0,0 0 18 16,0 0 2-16,7-15-17 0,-1 5 5 0,7-4 2 16,5-4-1-16,1-5-11 0,1 3 9 0,0-4 0 15,5 3-6-15,-5 2-14 0,1 1 1 0,-2 5 3 16,-4 3-4-16,2 1 7 0,-4 6-11 0,0 0 14 15,-3 3-3-15,0 5 1 0,-1 2 5 0,-3 2 14 16,1 4-9-16,-1 3 3 0,-1 0-5 0,-1 0 0 16,0 1 0-16,-2-5 0 0,1 1-2 0,0-1-15 15,0-3-15-15,-1 1-19 0,0-2-15 0,2-4-29 16,1 0-43-16,0-3-56 0,0-1-79 0,3-4-86 16,-4 0-114-16,3-3-132 0,0-10-343 0,-2 6-1025 15,3-6 455-15</inkml:trace>
  <inkml:trace contextRef="#ctx0" brushRef="#br0" timeOffset="69716.42">4605 13172 6122 0,'-16'-7'254'0,"-2"1"50"0,8 2 46 0,-3 2-51 16,0-3-79-16,4 3-65 0,3 0-41 0,-3-2-51 16,9 4-50-16,0 0-55 0,-3 6-84 0,3-6-126 15,12 9-165-15,-2-2-210 0,2-1-445 0,4 2-1161 16,1 0 514-16</inkml:trace>
  <inkml:trace contextRef="#ctx0" brushRef="#br0" timeOffset="70699.67">5134 13432 300 0,'-1'-10'519'0,"-5"0"-29"0,0 0-32 16,-5-2-23-16,0 1-25 0,-6-1-25 0,3 2-21 15,-4 0-17-15,-1 2-19 0,0 1-23 0,-3 3-20 16,2 4-10-16,-6 1-11 0,-1 2-12 0,4 4-17 15,4 2-7-15,-3 5-24 0,1 3-2 0,-1 2-36 16,12-2-21-16,2 0-7 0,2 1-18 0,2-1-14 16,4 0-11-16,4-1-2 0,1-5-12 0,0-1-1 15,6-2-10-15,1-2-7 0,1-4-3 0,5 0-9 16,1-6 11-16,1-3-14 0,4-5-8 0,-7 0 1 16,7-5-1-16,-2-3 8 0,-4-3 5 0,1-1-6 15,-2-1 5-15,-1-2 1 0,-3 1 1 0,2-2-1 16,-3 0-7-16,-3 0-46 0,0-3 0 0,-1-2 0 0,-2 1 0 15,-1 0 0-15,-1 3 0 0,2 0 0 16,-5 4 0-16,2 9 0 0,-3 4 0 0,0 2 0 16,1 3 0-16,-2 5 0 0,1 2 0 0,0 0 0 15,0 20 0-15,-4 8 0 0,2 3 0 0,-3 5 0 0,2 12 0 16,3 3 0-16,0-2 0 0,1-3 0 0,4 0 0 16,-1-11 0-16,0 0 0 0,5-1 0 0,0-2 0 15,5-5 0-15,-1-1 0 0,1-5 0 0,-1-5 0 16,1-3 0-16,1-5 0 0,0 1 0 0,3-6 0 15,0-3 0-15,0-2 0 0,-1-4 0 0,-1-2 0 16,2-3 0-16,0-3 0 0,-8-1 0 0,3 0 0 16,1-9 0-16,-2-1 0 0,-6 2 0 0,-2-4 0 15,0-2 0-15,-8 4 0 0,0-1 0 0,2 6 0 16,-5 2 0-16,1 3 0 0,-6 0 0 0,6 8 0 16,-2 1 0-16,-1 3 0 0,0 6 0 0,0 3 0 15,2 3 0-15,0 5 0 0,0 5 0 0,2 0 0 16,2 8 0-16,4-2 0 0,3 3 0 0,6-3 0 15,3-4 0-15,2 0 0 0,1-8 0 0,4 4 0 16,2-4 0-16,6-2 0 0,-1-7 0 0,2 3 0 16,1-6 0-16,-1-5 0 0,0-2 0 0,2-2 0 15,-2-3 0-15,-2 0 0 0,-3-3 0 0,-2-2 0 16,-8 3 0-16,4-8 0 0,-5 5 0 0,-4 0 0 16,0-11 0-16,-4 7 0 0,0-5 0 0,-5 0 0 15,-4 1 0-15,-2 4 0 0,-3-5 0 0,0 9 0 0,-5 0 0 16,1 2 0-16,0 4 0 0,-1-1 0 15,3 8 0-15,-2-1 0 0,2 3 0 0,-1 4 0 16,2 4 0-16,3-4 0 0,1 7 0 0,2-1 0 16,-1 2 0-16,5 2 0 0,-2-2 0 0,4 0 0 15,6 4 0-15,-1 0 0 0,6-3 0 0,3-2 0 0,-1 0 0 16,4-2 0-16,-1 1 0 0,9-2 0 16,-8 2 0-16,-4-3 0 0,3 1 0 0,0 0 0 15,-5 3 0-15,-3 2 0 0,4 1 0 0,-6 3 0 0,-4-3 0 16,1 2 0-16,-4 2 0 0,-1 0 0 15,0-1 0-15,-1-1 0 0,1-2 0 0,0-2 0 16,0-1 0-16,1-1 0 0,2-2 0 0,0 2 0 16,3-4 0-16,-1-3 0 0,7-2 0 0,0 0 0 0,-2-3 0 15,8-2 0-15,0-4 0 0,-1 1 0 0,5-5 0 16,-6 3 0-16,-1-2 0 0,1-1-99 0,-10 4-465 16,3-2-156-16,-4-4-415 0,0 1-1229 0,-1 5 543 15</inkml:trace>
  <inkml:trace contextRef="#ctx0" brushRef="#br0" timeOffset="72082.92">7633 12878 353 0,'15'-3'431'16,"-2"2"-13"-16,-4-2-20 0,-2 2-13 0,-1 2-10 0,-6-1-10 16,13 4-10-16,-11-1-15 0,-2 0-16 15,0 2-16-15,-2-1-15 0,-2 3-18 0,-3-1-10 16,-4 0-23-16,1 3-11 0,-4-3-7 0,-3 2-12 15,-2-1-27-15,2-4-9 0,-6 1-11 0,3-3 0 0,1 0-11 16,-2-2 11-16,2 1 5 0,2-3-5 0,3 1-8 16,2-4-4-16,1-2-8 0,1 1-6 15,5-2-7-15,0-2-12 0,2-1-11 0,3 2-12 0,2-3-97 16,3 3 0-16,4-5 0 0,-1 3 0 0,2 5 0 16,1 0 0-16,8 1 0 0,-3 4 0 0,-2 4 0 15,6 1 0-15,-5 10 0 0,7 3 0 0,-4 5 0 16,0 1 0-16,0 5 0 0,-8 5 0 0,0 2 0 15,-2 1 0-15,-1 12 0 0,-7-12 0 0,0 12 0 16,-3-12 0-16,-9 10 0 0,5-8 0 0,-2-4 0 16,-4 1 0-16,-4-1 0 0,1-2 0 0,-5-5 0 15,-1 0 0-15,-2-3 0 0,-1-5 0 0,-3-2 0 16,3-5 0-16,1-3 0 0,2-2 0 0,2-4 0 16,-1-2 0-16,2-4 0 0,0-1 0 0,6-2 0 15,4-3 0-15,-1-3 0 0,2-2 0 0,10-6 0 16,4 2 0-16,4-7 0 0,6 3 0 0,4 0 0 15,4 1 0-15,2 3 0 0,1 6 0 0,1 1 0 16,1 2 0-16,-1 4 0 0,0 5 0 0,-6 4 0 16,0 1 0-16,-3 4 0 0,-1 4 0 0,1 4 0 15,-1 5 0-15,-8-4 0 0,-2 1 0 0,3 7 0 16,-3 0 0-16,-4-1 0 0,0-6 0 0,0 4 0 16,-1-4 0-16,1-2-139 0,-3 2-379 0,1-2-99 15,-1-4-537-15,2 0-1248 0,0-2 553 0</inkml:trace>
  <inkml:trace contextRef="#ctx0" brushRef="#br0" timeOffset="72465.89">8520 13365 3747 0,'8'-8'295'0,"-2"-2"-78"0,0 0 44 0,1-5 7 15,-1 0-43-15,-1-1 0 0,-2 4 1 0,-2-2-2 16,2 3 15-16,1-1 37 0,-2 4 9 0,-1 2-10 16,2 1-27-16,3 1-7 0,-2 3-5 0,-4 1 0 15,9 6-6-15,-4 4-16 0,3 4-191 0,2 11-23 16,0-1 0-16,-2 5 0 0,2 0 0 0,-1 1 0 16,-5 0 0-16,1 0 0 0,5-2 0 0,-2-3 0 15,-3-6 0-15,-1-1 0 0,1-2 0 0,-1-5 0 16,1-1 0-16,-4-2 0 0,3-2 0 0,0-4 0 15,-2-1 0-15,-2-1 0 0,7-6 0 0,-2-1 0 16,1-6 0-16,1-4 0 0,0-1 0 0,1-9 0 16,5 0 0-16,-5-3 0 0,1-4 0 0,3 1 0 15,4-12 0-15,-5 10 0 0,-1 2 0 0,3-1 0 16,-3 4 0-16,3 6 0 0,-5 9 0 0,-3 2 0 16,1 9 0-16,-2 0 0 0,3 5 0 0,-7-1-95 15,9 16-427-15,-4 5-46 0,5 1-46 0,-6 7-452 16,5 2-1154-16,-2-2 511 0</inkml:trace>
  <inkml:trace contextRef="#ctx0" brushRef="#br0" timeOffset="73266.25">9147 13550 2903 0,'7'2'354'0,"-5"-3"-77"0,-2 1 50 16,4-5-10-16,-1 2-46 0,-1-4-32 0,1 0-22 16,1 0-20-16,1-4-16 0,0-1 4 0,4-3-7 15,-2-2 4-15,3-1-7 0,2-3-5 0,0 5 0 0,-5-3-13 16,3 2 14-16,-2-1-15 0,0 1-16 15,-3 0 4-15,-1 1-14 0,-4 4-15 0,4 0-7 0,-7 4-12 16,2 0-10-16,-5 3-9 0,-1 2-4 16,-3 1-8-16,1 4-17 0,-6 4 0 0,-2 5-3 0,-1 2-6 15,-1 8-16-15,1 0 8 0,1 5-10 0,5-4 0 16,4 2 0-16,4-3-1 0,4-1-7 0,4-2-13 16,4-1 0-16,6-3 0 0,0 0 0 0,5-4 0 15,8-1 0-15,2-3 0 0,-2-5 0 0,0-2 0 16,5-2 0-16,-4-4 0 0,1-2 0 0,0-5 0 15,-5 3 0-15,-3-5 0 0,0-2 0 0,-7 3 0 16,-5-3 0-16,0 1 0 0,1-1 0 0,-5-1 0 16,-1 1 0-16,0-1 0 0,-4 2 0 0,0 1 0 15,0 0 0-15,-3 4 0 0,2 3 0 0,1 2 0 16,1 1 0-16,-1 3 0 0,0 3 0 0,3-3 0 16,-3 3 0-16,0 0 0 0,8 11 0 0,-2-1 0 15,2 2 0-15,2-1 0 0,0 3 0 0,4 1 0 16,0 1 0-16,2-3 0 0,3 5 0 0,-7-2 0 15,1 0 0-15,0-3 0 0,-1 2 0 0,0 0 0 16,-7-1 0-16,3 2 0 0,-4-3 0 0,1 1 0 16,-1-1 0-16,1-3 0 0,-4 0 0 0,-1-2 0 15,4 0 0-15,-3-3 0 0,7 0 0 0,-4 0 0 16,4-1 0-16,3-3 0 0,1-2 0 0,2 1 0 16,5-5 0-16,-1 0 0 0,0-6 0 0,7-3 0 15,-2-2 0-15,0-2 0 0,-4-2 0 0,4-4 0 16,-1-3 0-16,1-2 0 0,-5 0 0 0,1-4 0 15,5-10 0-15,-4-2 0 0,-4 0 0 0,-7 10 0 16,1 0 0-16,-1 0 0 0,-8 6 0 0,3 1 0 0,-2 11 0 16,-4 5 0-16,1 0 0 0,-3 4 0 15,-2 1 0-15,-3 7 0 0,9 0 0 0,-24 15 0 16,12-1 0-16,-1 8 0 0,1 7 0 0,3 3 0 16,-2 2 0-16,6 13 0 0,4-14 0 0,1 13 0 0,6-14 0 15,3 2 0-15,3-3 0 0,3 0 0 0,2-2 0 16,5-4 0-16,-1-1 0 0,1-6 0 15,2-3 0-15,-3-7 0 0,-2-2 0 0,1-1 0 0,2-4 0 16,-1 0 0-16,-1-3 0 0,0-3 0 0,-2-1 0 16,0-2 0-16,0-1 0 0,-4 0 0 0,-1-2 0 15,1-1 0-15,-2-1 0 0,0 1 0 0,-5 0 0 16,-2 2 0-16,0 3 0 0,1 1 0 0,-3 1 0 16,3 2 0-16,-3 0 0 0,-3 3 0 0,0 0 0 15,1 14 0-15,-1-7 0 0,0 5 0 0,1-2 0 16,1 7 0-16,0-6 0 0,2 6 0 0,0-5 0 15,0 0 0-15,2-2 0 0,2 0 0 0,1-3 0 16,0 0 0-16,1-3 0 0,0-4-8 0,2-1-539 16,-4-1-81-16,0-7-540 0,5 2-1266 0,1-5 560 15</inkml:trace>
  <inkml:trace contextRef="#ctx0" brushRef="#br0" timeOffset="73416.84">10694 13065 83 0,'-9'-15'519'15,"0"1"27"-15,0 0 4 0,-3 1-32 0,5 2-44 16,-2 3-43-16,0 0-31 0,1 3-53 0,3 0-45 16,1 2-71-16,-2-1-81 0,2 0-81 0,3 3-100 15,1 1-87-15,0 0-93 0,0 0-103 0,-22 1-344 16,13 0-712-16,0 3 314 0</inkml:trace>
  <inkml:trace contextRef="#ctx0" brushRef="#br0" timeOffset="73582.42">9976 13060 3724 0,'-21'2'418'0,"8"0"-58"0,2-1-6 0,2-1-37 16,5-1-42-16,4 1-38 0,0 0-32 0,0 0-36 15,28-8-23-15,-6 6-21 0,10-3-6 0,7 3-19 0,13-2-21 16,9 0-45-16,-2 2-47 0,-4-4-74 16,2 8-101-16,2-3-93 0,-5 1-136 0,-15 0-144 15,12 2-292-15,-1 2-924 0,-10 1 410 0</inkml:trace>
  <inkml:trace contextRef="#ctx0" brushRef="#br0" timeOffset="74432.39">11105 13173 126 0,'7'-1'545'0,"-7"1"4"0,6-1-5 0,-3-2-7 15,-3 3-12-15,2-4-14 0,0 1-24 0,-2 3-12 16,-2-5-21-16,2 5-30 0,0 0-28 0,-4-5-27 15,4 5-34-15,0 0-19 0,-12 3-19 0,1 0-13 0,0 3-22 16,-4 4-14-16,-1 3-23 0,-4 4-13 0,3 2-142 16,-2 2-70-16,-1 2 0 0,7 4 0 15,-1-4 0-15,2 5 0 0,6-3 0 0,2 0 0 16,4-6 0-16,4 0 0 0,5-2 0 0,11 1 0 0,3-2 0 16,4-2 0-16,1-6 0 0,9-3 0 0,-1-1 0 15,4-4 0-15,-2-4 0 0,13-6 0 0,-14 3 0 16,0-3 0-16,1 0 0 0,-3-2 0 15,-3 0 0-15,-3-1 0 0,1-2 0 0,-11 1 0 0,-1 2 0 16,-3-1 0-16,-2 0 0 0,-3 1 0 0,-3 2 0 16,-1-1 0-16,-1 4 0 0,-2-3 0 0,-2 3 0 15,0 3 0-15,-2 0 0 0,1 4 0 0,-3-6 0 16,3 6 0-16,0 0 0 0,0 0 0 0,0 0 0 16,-11 10 0-16,11-10 0 0,-1 7 0 0,1-3 0 15,0-4 0-15,5 7 0 0,-2-3 0 0,1-1 0 16,1 0 0-16,2 1 0 0,-2-4 0 0,3 1 0 15,-1 0 0-15,1-2 0 0,0 0 0 0,3-2 0 16,-7 0 0-16,2 0 0 0,2-2 0 0,-4 2 0 16,2-2 0-16,-2-2 0 0,0 1 0 0,-3-1 0 15,1 0 0-15,-4-1 0 0,2 1 0 0,-4-1 0 16,-1 1 0-16,-1-1 0 0,-3 2 0 0,5 1 0 16,-7 3 0-16,-3-1 0 0,1 3 0 0,-1 3 0 15,-3 3 0-15,2 2 0 0,1 4 0 0,0 0 0 16,3 3 0-16,1 0 0 0,0 1 0 0,6 1 0 15,2 0 0-15,-1 0 0 0,7-5 0 0,-3 3 0 0,6-1 0 16,4 0 0-16,2-4 0 0,2 0 0 16,1-3 0-16,3-3 0 0,1-2 0 0,1-2 0 15,2-2 0-15,-2-3 0 0,6-2 0 0,0-2 0 0,0-3 0 16,0 0 0-16,-4 0 0 0,-7 2 0 0,1-2 0 16,7-5 0-16,-5 1 0 0,-5 4 0 15,2-2 0-15,-2-1 0 0,1-7 0 0,-3 6 0 16,-1-7 0-16,-3 6 0 0,-3-2 0 0,5 2 0 0,-7-1 0 15,-3 6 0-15,-2 1 0 0,1-1 0 0,-5 7 0 16,-2-3 0-16,-1 3 0 0,-1 3 0 0,1 3 0 16,-9 2 0-16,5 1 0 0,3 3 0 15,1 1 0-15,1 2 0 0,0 4 0 0,5-2 0 0,-1 0 0 16,4 4 0-16,4-5 0 0,2 4 0 0,7-1 0 16,0 1 0-16,2-2 0 0,1-5 0 0,0 3 0 15,6 2 0-15,0-6 0 0,-3 1 0 0,1-2 0 16,-1 4 0-16,-1-5 0 0,-4 2 0 0,-2 0 0 15,-1-1 0-15,-2 2 0 0,-1 2 0 0,-2-2 0 16,-2 2 0-16,-4 0 0 0,-1-1 0 0,-3 2 0 16,-2-1 0-16,-2 0 0 0,-4 3 0 0,-1-3 0 15,0 0 0-15,-4 0 0 0,-3-1 0 0,-6 0 0 16,-1 1 0-16,-2 1 0 0,-6-6-196 0,-2 1-422 16,-15-3-612-16,13-1-1332 0,-12 1 590 0</inkml:trace>
  <inkml:trace contextRef="#ctx0" brushRef="#br0" timeOffset="75950.53">13050 13269 9 0,'8'-8'381'0,"-3"-1"14"0,0-1 16 16,2 0 12-16,-2 1 7 0,0-2 14 0,0 2 11 15,-1-2-8-15,0 1 4 0,0 2 11 0,-1 2-10 16,1 2-13-16,-1-2-28 0,-1 3-32 0,-2 3-24 16,4 0-15-16,-4 0-12 0,3 14-1 0,-2 0-19 15,0 6-21-15,3 6-30 0,0 4-257 0,-1-3 0 16,2 2 0-16,-2 2 0 0,3-1 0 0,0 1 0 15,0-2 0-15,7-1 0 0,-4-2 0 0,0-8 0 16,5-1 0-16,-2-2 0 0,0-3 0 0,0 0 0 0,-2-5 0 16,3-1 0-16,0-6 0 0,4-1 0 0,-4-3 0 15,4-4 0-15,0-1 0 0,-5-3 0 16,10-8 0-16,-4 1 0 0,-3-4 0 0,3-1 0 16,-2-3 0-16,-2-3 0 0,-3 1 0 0,-1-3 0 0,1-1 0 15,-5 2 0-15,0-5 0 0,-4 5 0 0,-4 5 0 16,1 2 0-16,0 7 0 0,-4 2 0 15,1 3 0-15,-4 6 0 0,2 3 0 0,-1 5 0 16,-3 2 0-16,1 3 0 0,-1 3 0 0,2 6 0 0,3 1 0 16,1 1 0-16,3 1 0 0,5-1 0 0,0 2 0 15,5 3 0-15,6-3 0 0,3-1 0 0,2-2 0 16,-3-7 0-16,0-3 0 0,2 3 0 0,0-4 0 16,4-1 0-16,-4-1 0 0,0-3 0 0,-1 0 0 15,-5-1-514-15,-3 1-766 0,-1 0-1386 0,1 3 613 16</inkml:trace>
  <inkml:trace contextRef="#ctx0" brushRef="#br0" timeOffset="76232.42">13794 13611 461 0,'-2'3'494'0,"2"-3"3"16,-4 3 5-16,4-3-20 0,0 5-17 0,0-5-31 15,0 0-22-15,6 2-21 0,-2-1-25 0,5-1-21 16,5 1-20-16,-5 0-32 0,5 1-24 0,0 0-19 15,-1 2-17-15,1 1-30 0,0 5-14 0,-3-2-15 16,1 2 0-16,-3 4-11 0,-3-2-6 0,1 5-1 16,-6-2-6-16,-1 5-3 0,-1 0-9 0,-2-1-11 15,-1-1-10-15,1-1-40 0,1-2-77 0,2 2 0 16,-1-4 0-16,1-3 0 0,4-2 0 0,1-2 0 16,0-2 0-16,5 0 0 0,3-3 0 0,4-9 0 15,0 4 0-15,0-7-105 0,6-3-213 0,-1-6-73 16,-12 5-88-16,3-7-93 0,1-1-483 0,-5-2-1142 15,-4 0 505-15</inkml:trace>
  <inkml:trace contextRef="#ctx0" brushRef="#br0" timeOffset="76349.39">13972 13404 341 0,'-17'-10'412'0,"3"1"26"16,4 2 31-16,2 1-7 0,2 1-33 0,2 3-42 16,0-2-40-16,4 4-39 0,4-4-27 0,4 2-71 15,2 2-93-15,8 0-143 0,-4 3-165 0,4-3-473 16,3 3-720-16,10 0 319 0</inkml:trace>
  <inkml:trace contextRef="#ctx0" brushRef="#br0" timeOffset="76815.95">14996 13614 4397 0,'6'3'545'0,"4"-2"-154"0,-3-1-11 15,-1 0-33-15,-6 0-36 0,9-1-42 0,-5 0-25 16,0-2-45-16,-4 3-30 0,5-6-2 0,-5-1-9 16,-2 2-9-16,-1-1-8 0,-1 0-9 0,-1-1-6 15,-4-3-60-15,1 1-66 0,-7-4 0 0,-7-4 0 16,0 0 0-16,-1-3 0 0,-1-1 0 0,-5-4 0 16,2-1 0-16,-8-8 0 0,2-2 0 0,1-3 0 15,5-2 0-15,4 0 0 0,4-3 0 0,3 14 0 16,8 0 0-16,3-1 0 0,2 6 0 0,3 1 0 15,5 7 0-15,0 2 0 0,4 1 0 0,4 3 0 16,0 4 0-16,7 3 0 0,-1 5 0 0,2 1 0 16,-2 7 0-16,8 4 0 0,-9 3 0 0,2 2 0 15,-3 5 0-15,-4 0 0 0,-2 0 0 0,-7 3 0 16,-4 2 0-16,-4-1 0 0,-5 1 0 0,-4 2 0 16,-4-3 0-16,-5 2 0 0,0-2 0 0,-5-1 0 15,-1 0 0-15,-3-2 0 0,5-5 0 0,1 0 0 0,4-1 0 16,7-6 0-16,2-1 0 0,1-2 0 15,5-2 0-15,3-2 0 0,3-1 0 0,3 0 0 16,4-2 0-16,5-1 0 0,5-1 0 0,6-1 0 16,5-3 0-16,4-1 0 0,3 0 0 0,1-3 0 15,1 0 0-15,1 0 0 0,0-1 0 0,-2 1 0 16,1-4 0-16,-1 0-246 0,-2 1-344 0,5-1-69 16,-7-1-457-16,2 2-1209 0,1-2 534 0</inkml:trace>
  <inkml:trace contextRef="#ctx0" brushRef="#br0" timeOffset="77117.77">15406 13307 60 0,'5'-3'283'0,"0"-1"34"0,0 0 31 16,-2 1 44-16,2-4 28 0,-1 0 22 16,-3 3 22-16,4-3 3 0,-2 0 8 0,-1 1-9 15,2 1-5-15,0 0-5 0,-3 0-19 0,2 2-24 0,1 1-24 16,-4 2-26-16,5-1-22 0,-5 1-24 0,9 8-23 16,-2 1-24-16,0 1-27 0,-1 6-170 15,2 2-73-15,3 3 0 0,-2 4 0 0,3 0 0 0,2-1 0 16,-3 0 0-16,3 1 0 0,-1-1 0 0,1-3 0 15,0-6 0-15,-5 0 0 0,1-6 0 0,-1 1 0 16,-2-2 0-16,0-2 0 0,0-2 0 0,-2-3 0 16,0-2 0-16,-5 1 0 0,9-10 0 0,-4 2 0 15,1-3 0-15,1-6 0 0,0-1 0 0,2-6 0 16,2 0 0-16,0-3 0 0,1-2 0 0,0-1 0 16,1 0 0-16,1 1 0 0,-1-4 0 0,-4 6 0 15,5 2 0-15,-6 8 0 0,-2 3 0 0,-2 4 0 16,1 4 0-16,-3 2 0 0,-2 4 0 0,0 0 0 15,0 0-175-15,-2 22-473 0,-3-5-65 0,-1 8-397 16,3 3-1201-16,2 1 531 0</inkml:trace>
  <inkml:trace contextRef="#ctx0" brushRef="#br0" timeOffset="77483.59">15966 13576 82 0,'7'-5'511'0,"-6"2"36"16,3-2 13-16,-2 0-2 0,0 0-9 0,-2 0-13 15,1 2-4-15,2-2-16 0,-3 1-15 0,0 4-31 16,3-6-38-16,-3 6-32 0,2-1-31 0,-2 1-22 16,0 0-27-16,4 10-21 0,-3-3-25 0,4 4-18 15,-5 1-124-15,0 5-132 0,4 3 0 0,-4 9 0 16,4-3 0-16,0 2 0 0,-2-1 0 0,2 5 0 16,0-4 0-16,-4 4 0 0,0-4 0 0,0 1 0 15,4 2 0-15,-4-5 0 0,0 2 0 0,0-3 0 16,0 1 0-16,6-6 0 0,-11-2 0 0,10 1 0 15,-10 0 0-15,4-2 0 0,-3-6 0 0,3 3 0 0,-3-5 0 16,0 1 0-16,-4-1 0 0,3-2 0 16,-1-4 0-16,-2-1 0 0,-2 1 0 0,-1-2 0 15,-2 0 0-15,-5-3 0 0,1-3 0 0,0 0 0 0,1-3 0 16,0-2 0-16,0-2 0 0,2-1 0 0,5-2 0 16,0-4 0-16,-1-4 0 0,5-2 0 15,1-5 0-15,8-1 0 0,2-3 0 0,12-16 0 16,1 3 0-16,-3 3 0 0,9 0 0 0,-7 11-103 0,-3 2-547 15,8-11-590-15,-3 13-1343 0,1-2 594 0</inkml:trace>
  <inkml:trace contextRef="#ctx0" brushRef="#br0" timeOffset="77649.5">16049 13282 3757 0,'-9'-7'442'15,"1"0"-38"-15,-1 0 10 0,1 0-26 0,2 3-55 16,0-3-11-16,-2 0-27 0,4 3-36 15,4 0-20-15,-4 0-14 0,3 1-17 0,1 3-25 16,-4-5-24-16,4 5-43 0,-4-4-61 0,4 4-66 0,0 0-99 16,0 0-147-16,0 0-160 0,0 0-185 0,0 0-465 15,0 0-1157-15,0 0 512 0</inkml:trace>
  <inkml:trace contextRef="#ctx0" brushRef="#br0" timeOffset="79349.25">17217 13395 288 0,'2'-18'610'16,"0"1"-8"-16,3 3-10 0,-1 4-24 0,1-1-30 15,-3 1-27-15,-1 3-50 0,3 4-52 0,-4 1-27 16,0 2-25-16,0 0-17 0,3 15-12 0,-4 0-15 16,-1 5-18-16,2 6-16 0,-4 4-19 0,1 0-25 15,0-2-24-15,1 2-17 0,0 0-19 0,2-3-18 16,2 0-71-16,-2-1-86 0,3-7 0 0,-1-1 0 15,0-1 0-15,1-5 0 0,1-1 0 0,-1-2 0 16,-1-2 0-16,2-2 0 0,-1 1 0 0,1-5 0 16,-4-1 0-16,12-8 0 0,-6 4 0 0,3-5 0 15,1-4 0-15,3-3 0 0,2-5 0 0,-2-2 0 16,5 3 0-16,-4-7 0 0,6 4 0 0,-3 0 0 16,1-3 0-16,0 3 0 0,-3 9 0 0,-2 1 0 15,0 1 0-15,-5 6 0 0,-1 5 0 0,3-1 0 16,-2 4 0-16,-3 1 0 0,3 7 0 0,-3-1 0 15,1 10 0-15,-1-3 0 0,3 4 0 0,-3-1 0 16,3 6 0-16,1-7 0 0,-3 1 0 0,2 1 0 16,0-2 0-16,-1-2 0 0,0-1 0 0,-2-4 0 15,0 0 0-15,-1-3 0 0,0-1 0 0,-1-4 0 16,1 0 0-16,1-3 0 0,-5 0 0 0,11-5 0 0,-6 0 0 16,2-5 0-16,-2-1 0 0,2 0 0 15,3-5 0-15,0-1 0 0,1-1 0 0,6-6 0 16,-4 0 0-16,-2 1 0 0,1 6 0 0,-3 2 0 0,3 2 0 15,-6 4 0-15,2 1 0 0,-3 3 0 0,0 1 0 16,-1 2 0-16,-4 2 0 0,12 6 0 0,-5 0 0 16,-1 3 0-16,1 3 0 0,3 1 0 0,-1 3 0 15,2-2 0-15,2 1 0 0,1-1 0 0,3-1 0 16,-2 3 0-16,3-6 0 0,-4-1 0 0,5-3 0 16,-2-4 0-16,2 0 0 0,-1-2 0 0,-1-3 0 15,-1-3 0-15,-2-3 0 0,1-2 0 0,-2-3 0 16,1-3 0-16,-1 2 0 0,1-7 0 0,0-3 0 15,3 1 0-15,-6-5 0 0,2-1 0 0,1-2 0 16,-1 1 0-16,2-14 0 0,-6 11 0 0,4-10 0 16,-4 14 0-16,-4 1 0 0,0 1 0 0,-2 12 0 15,-2 6 0-15,-1 3 0 0,-1 3 0 0,-2 3 0 16,3 1 0-16,-10 12 0 0,0 3 0 0,-3 9 0 16,4 4 0-16,-2 2 0 0,3 5 0 0,-5 9 0 15,8-6 0-15,1-2 0 0,-1-1 0 0,5-1 0 16,4-1 0-16,1-3 0 0,4-1 0 0,1-7 0 15,1-5 0-15,1-2 0 0,2-3 0 0,2-3 0 16,0-3 0-16,2-4 0 0,0-4 0 0,1 0 0 16,0-4 0-16,-5-5 0 0,4-2 0 0,3-7 0 0,-2-2 0 15,-2-1 0-15,-2-3 0 0,0-6 0 16,3 1 0-16,0-14 0 0,-8 11 0 0,4-15 0 16,2 3 0-16,-1-2 0 0,0 1 0 0,-2-1 0 15,-4 17 0-15,-3 4 0 0,-2 6 0 0,-4 4 0 0,3 7 0 16,-2 3 0-16,-2 4 0 0,1 3 0 15,0 0 0-15,-13 19 0 0,4 4 0 0,0 6 0 0,5 2 0 16,-1 2 0-16,1 15 0 0,-2-14 0 16,2 2 0-16,4 0 0 0,0 12 0 0,0-15 0 0,0-1 0 15,1-2 0-15,2-5 0 0,-2-4 0 0,2-2 0 16,1-3 0-16,-2-6 0 0,2-1 0 0,-3-1 0 16,1-4 0-16,0 0 0 0,-2-4 0 15,0 0 0-15,0 0 0 0,5-13 0 0,-1 4 0 0,0-1 0 16,2-4 0-16,3-1 0 0,-1-2 0 0,0 2 0 15,3 1 0-15,-2 0 0 0,4 4 0 0,-4-1 0 16,0 5 0-16,1 2 0 0,3 2 0 0,0 2 0 16,0 1 0-16,3 3 0 0,2 2 0 0,-2 1 0 15,1 2 0-15,1 3 0 0,0-1 0 0,-2-1 0 16,4 3 0-16,-4-3 0 0,1-1 0 0,-2-1 0 16,-3-1 0-16,-6-4 0 0,3 3 0 0,-5-3 0 15,-2-2-319-15,-2-1-137 0,0 0-34 0,0 0-44 16,-25-8-53-16,-1 0-381 0,-1-3-1048 0,-6-4 464 15</inkml:trace>
  <inkml:trace contextRef="#ctx0" brushRef="#br0" timeOffset="79500.23">18127 13219 3045 0,'-22'-7'295'0,"4"1"-45"0,8 3 19 0,1-3-28 16,6 2-1-16,3 0-21 0,5-1-28 0,8 2-31 15,9-3-21-15,9-3-13 0,3 2-12 0,6-1-10 16,13 0-12-16,-2-5-37 0,-13 8-45 0,-4-4-53 15,-1 1-74-15,1-2-78 0,-8-2-89 0,0 1-105 16,-16 1-365-16,-5 0-816 0,-3-2 360 0</inkml:trace>
  <inkml:trace contextRef="#ctx0" brushRef="#br0" timeOffset="79633.42">17713 12880 3984 0,'-54'-4'338'0,"21"0"-65"0,5 2 31 0,7 1-33 16,2 0-47-16,7-1-44 0,1 2-49 0,7 0-24 15,4 0-26-15,-5 3-7 0,5-3-49 0,5 7-69 16,5-3-112-16,2 2-132 0,-2-3-140 0,11 4-418 16,-2 1-917-16,10 0 405 0</inkml:trace>
  <inkml:trace contextRef="#ctx0" brushRef="#br0" timeOffset="80332.36">20390 13404 398 0,'5'-8'445'16,"5"1"-7"-16,-6-3-2 0,4 2-5 0,0-1-14 15,-3 0-8-15,4-2-16 0,-3 0-16 0,-1-1-16 16,0-2-9-16,-2 2-6 0,-2-1-11 0,0 1-11 16,-1 3-9-16,-2-2-13 0,-5 2-13 0,0 0-9 15,-5 2-18-15,-3 0-11 0,-7 5-12 0,0 4-9 16,-6 3-12-16,0 3-16 0,0 5-61 0,3 4-141 16,-1 3 0-16,3 5 0 0,5 1 0 0,0 1 0 15,8 0 0-15,2 1 0 0,2-1 0 0,2-3 0 16,7-5 0-16,-1-1 0 0,6-2 0 0,2-3 0 15,-2-3 0-15,8-2 0 0,-3-4 0 0,5-1 0 16,0-5 0-16,4-3 0 0,3-5 0 0,3-1 0 16,-1-5 0-16,-3-3 0 0,-2-1 0 0,2-6 0 15,-3 0 0-15,-1 2 0 0,-2-3 0 0,1 0 0 16,-3-5 0-16,0 1 0 0,-3 0 0 0,0-1 0 0,2-12 0 16,-3 13 0-16,-2-1 0 0,-4 0 0 0,2 3 0 15,-4 10 0-15,-3 2 0 0,-1 4 0 16,0 4 0-16,0 2 0 0,-2 7 0 0,2 0 0 15,-11 13 0-15,2 0 0 0,-2 12 0 0,3 6 0 0,-1 2 0 16,-1 2 0-16,5 15 0 0,-3-4 0 0,6 1 0 16,-1-14 0-16,4 2 0 0,-1 0 0 15,4-1 0-15,0-3 0 0,3-1 0 0,-1-4 0 16,0-9 0-16,2 0 0 0,-3-2 0 0,3-4 0 0,-1-4-243 16,2-1-280-16,-1 1-72 0,1-6-48 0,0-1-389 15,1-1-1117-15,-1-2 495 0</inkml:trace>
  <inkml:trace contextRef="#ctx0" brushRef="#br0" timeOffset="81916.97">20727 13490 467 0,'4'-10'204'0,"-4"1"48"0,0 1 27 0,0-3 31 0,0 6 25 16,-2-1 11-16,0 1-3 0,2 0-17 0,-1 2-12 15,1 3-21-15,1-6-3 0,-1 6-7 0,6-3-9 16,-3 2-12-16,6 1-15 0,-4-2-8 0,8 1-13 16,0-1-16-16,-1 1-9 0,0-4-11 0,9 1-14 15,-7-2-15-15,0 0-10 0,0 0-5 0,-1 0-9 16,-3-1-2-16,-1-1-15 0,1-1-3 0,-5 1-5 15,0-3-10-15,-1 3-13 0,-2 1 13 0,-1-5-14 16,-1 3-16-16,-4-1 0 0,0 0-5 0,-1 7-4 16,-3-5 8-16,-2 4-13 0,-1 0-6 0,-1 3-6 15,-2 4 8-15,-1 2-2 0,-2 6 0 0,0 3-47 16,2-1-5-16,3 3 0 0,-1 6 0 0,6-4 0 16,3 2 0-16,4-1 0 0,5 7 0 0,3-8 0 15,6 2 0-15,3 1 0 0,6-3 0 0,4-4 0 16,1-3 0-16,4-1 0 0,3-4 0 0,1-1 0 15,5-5 0-15,-4-2 0 0,13-1 0 0,-13-2 0 16,0-2 0-16,0-3 0 0,-5-2 0 0,0-1 0 16,-1-4 0-16,-8-2 0 0,2 0 0 0,-5-4 0 15,-4 0 0-15,0-2 0 0,-3-1 0 0,-1-1 0 16,-7 1 0-16,-5-1 0 0,-4 9 0 0,-1 2 0 0,-4 2 0 16,-3 4 0-16,-4 2 0 0,-2 5 0 0,-2 3 0 15,-2 3 0-15,-4 6 0 0,2 3 0 16,0 2 0-16,6 4 0 0,0 2 0 0,5-3 0 15,6-1 0-15,-1 2 0 0,8 0 0 0,-2 0 0 0,4-6 0 16,6 1 0-16,-1-3 0 0,-2-2 0 0,7 1 0 16,2-5 0-16,-4-2 0 0,4-1 0 0,-1 0 0 15,0-3 0-15,1-2 0 0,3 2 0 0,-5-6 0 16,0 2 0-16,1 1 0 0,1-4 0 0,-3 3 0 16,-2 1 0-16,0 0 0 0,-4 1 0 0,0 0 0 15,0 2 0-15,-1 1 0 0,-4 1 0 0,5 9 0 16,-5 3 0-16,0 4 0 0,-1 8 0 15,-3 4 0-15,0 5 0 0,-1 2 0 0,0 13 0 0,1-1 0 16,3 8 0-16,2-3 0 0,-1 4 0 0,-1 0 0 16,-1-2 0-16,2 0 0 0,0-1 0 0,-2-4 0 15,-2-1 0-15,4-12 0 0,-1-2 0 0,-3-2 0 16,4-3 0-16,-5-4 0 0,3-6 0 0,-3-3 0 16,1-4 0-16,-1-3 0 0,-4-5 0 0,0 1 0 15,-2-3 0-15,-1-3 0 0,-2-2 0 0,-4-5 0 16,-8-6 0-16,3-1 0 0,0-3 0 0,5-6 0 15,0-2 0-15,4 0 0 0,2-4 0 0,4-4 0 16,5-11 0-16,5-4 0 0,5-1 0 0,11 0 0 16,8-2 0-16,4 4 0 0,6-2 0 0,1 2 0 15,17-17 0-15,-14 23 0 0,3 1 0 0,2 3 0 16,1-2 0-16,-3 0 0 0,-1 6 0 0,-5 0 0 16,2 3 0-16,-15 9 0 0,0 2 0 0,-3-2 0 15,-6 1 0-15,-1 6 0 0,-7 1 0 0,0 3 0 16,-4 0 0-16,-2 0 0 0,-3 4 0 0,-4 1 0 15,-1 0 0-15,-5 1 0 0,-2 2 0 0,-6 3 0 16,2 1 0-16,-4 3 0 0,4 4 0 0,0 0 0 16,-1 2 0-16,6-1 0 0,-1 4 0 0,9-3 0 15,0 2 0-15,5 0 0 0,3 1 0 0,3-2 0 0,2-1 0 16,7 1 0-16,0 0 0 0,3-4 0 0,3-2 0 16,0 2 0-16,0-5 0 0,1 3 0 15,-1-3 0-15,0 1 0 0,-1-2 0 0,-7 2 0 0,1-2 0 16,-4 0 0-16,-2 0 0 0,-2 1 0 0,-2-2 0 15,0 4 0-15,-3 2 0 0,-1-2 0 0,0 3 0 16,0 0 0-16,-4 1 0 0,3 1 0 0,-3 0 0 16,-2 2 0-16,3-2 0 0,1 1 0 0,-1 0 0 15,6-2 0-15,-2 1 0 0,3-1 0 0,2 0 0 16,3-1 0-16,0-2 0 0,4 1 0 0,1-1 0 16,6-2 0-16,-2-1 0 0,4-2 0 0,1 0 0 15,-2-2 0-15,8-3 0 0,-1-1 0 0,-6 0 0 16,2-5 0-16,-1-3 0 0,-1-1 0 0,-4 2 0 15,3-6 0-15,-1-3 0 0,-3 2 0 0,-2-2 0 16,1 0 0-16,-2-3 0 0,-5 1 0 0,-4 6 0 16,-1-1 0-16,-4 2 0 0,-4 7 0 0,-2-2 0 15,-3 3 0-15,-4 4 0 0,-1 4 0 0,-4 2 0 16,-2 4 0-16,-1 3 0 0,-1 5 0 0,6 2 0 16,2 4 0-16,3-1 0 0,0 6 0 0,7-5 0 15,-1 5 0-15,9-4 0 0,1 3 0 0,6-5 0 16,4 5 0-16,1-4 0 0,6-3 0 0,-4-4 0 15,8 3 0-15,-1-6 0 0,3-1 0 0,-1-3 0 16,4-3 0-16,-3 0 0 0,0-3 0 0,-6-2 0 16,3-3 0-16,-2 0 0 0,2-4 0 0,1-1 0 15,-9 2 0-15,6-7 0 0,-1-3 0 0,-3 1 0 16,3-3 0-16,-3-1 0 0,-1-3 0 0,-2 3 0 16,-3-1 0-16,-3 5 0 0,-1 0 0 0,-1 3 0 0,-5 3 0 15,-1 1 0-15,-1 1 0 0,-1 0 0 0,-1 4 0 16,-1 4 0-16,-4-1 0 0,0 2 0 0,6 1 0 15,-18 10 0-15,9-3 0 0,0 2 0 0,-1 4 0 16,-2 2 0-16,7 3 0 0,-1 0 0 0,2 0 0 16,4 2 0-16,3 0 0 0,0-1 0 0,4-1 0 15,2-2 0-15,7 3 0 0,2 0 0 0,0-7 0 16,5 2 0-16,4-2 0 0,4-2 0 0,-12-5 0 16,10 0 0-16,-2-2 0 0,1-3 0 0,-5-1 0 15,5-2 0-15,-7-2 0 0,-2-3 0 0,-1-1 0 16,1-2 0-16,-2-3 0 0,2-5 0 0,-4-2 0 15,-1-2 0-15,-2-1 0 0,-1-2 0 0,-4 1 0 16,-3-3 0-16,-2 3 0 0,-4 7 0 0,-4-6 0 16,1 6 0-16,-3 2 0 0,0 7 0 0,-1-1 0 15,-2 4 0-15,-1 3 0 0,-1 2 0 0,3 2 0 16,0 1 0-16,-1 1 0 0,3 4 0 0,5 3 0 16,-1 1 0-16,4 2 0 0,4 3 0 0,1 2 0 15,6 6 0-15,5-4 0 0,-1 0 0 0,3 4 0 16,-3-5 0-16,3 2 0 0,-4-6 0 0,1 5 0 15,-2-4 0-15,1-1 0 0,-5 1 0 0,-1-2 0 16,-3 2 0-16,-2-6 0 0,-2 3 0 0,-2-2 0 16,-6-2 0-16,-2 1 0 0,-6-1 0 0,0 2 0 15,-2-3 0-15,-2 1 0 0,-7 0 0 0,6-2 0 16,-1-1-201-16,1-1-1131 0,1-3-1443 0,1-1 638 16</inkml:trace>
  <inkml:trace contextRef="#ctx0" brushRef="#br0" timeOffset="82834.92">24518 13355 298 0,'8'-1'465'15,"3"-2"9"-15,-3 2 13 0,-2 0 4 0,3-2 2 0,-3-1-7 16,0 1-12-16,0-3-7 0,1 2-11 16,-5-6-22-16,1 4-19 0,-1-1-14 0,-2-1-14 15,-4 0-19-15,1 0-21 0,-6 1-17 0,-2-3-24 0,-7 4-16 16,-7-2-14-16,-3 5-230 0,-3 3-46 0,-3 4 0 15,0 3 0-15,1 3 0 0,0 5 0 16,5 6 0-16,1 0 0 0,5 4 0 0,2 1 0 16,6 2 0-16,3 0 0 0,8 1 0 0,5-10 0 0,5 7 0 15,7-5 0-15,1-5 0 0,8-2 0 0,1-3 0 16,4-7 0-16,3 0 0 0,0-11 0 0,-1-1 0 16,0-8 0-16,-5-2 0 0,6-3 0 15,-5-6 0-15,-1-2 0 0,6-8 0 0,-11 6 0 0,6-11 0 16,-2-2 0-16,-5 1 0 0,-6 10 0 0,6-12 0 15,-6-1 0-15,0 14 0 0,1-12 0 0,-4 10 0 16,-1 0 0-16,0 2 0 0,-1 3 0 0,-2 10 0 16,-4 2 0-16,1 8 0 0,-3 1 0 0,1 4 0 15,-1 4 0-15,0 0 0 0,-5 12 0 0,1 5 0 16,-1 9 0-16,2 2 0 0,-1 8 0 0,-3 14 0 16,2 2 0-16,-4-2 0 0,7 1 0 0,-6 1 0 15,3-1 0-15,-3-3 0 0,3-2 0 0,-4-11 0 16,5 1 0-16,0-3 0 0,-1-2 0 0,4-5 0 15,-3-2 0-15,3-5 0 0,-2-2 0 0,7-7 0 16,-4 2 0-16,5-5 0 0,-1-1 0 0,4-3 0 16,-2-2 0-16,6-2 0 0,-1-3 0 0,2-2 0 15,1-4 0-15,9-5 0 0,-4-2 0 0,6-6 0 16,-1-1 0-16,5-1 0 0,-5-1 0 0,2-1 0 16,-3 2 0-16,-2 2 0 0,-1 4 0 0,-5 6 0 0,-1 1 0 15,-2 1 0-15,-6 4 0 0,-1 2 0 16,2 2 0-16,-2 2 0 0,-5 1 0 0,8 5 0 15,-7 1 0-15,1 4 0 0,-2 1 0 0,2 4 0 16,-4 4 0-16,2-1 0 0,-2 0 0 0,2 7 0 0,-3-5 0 16,3-1 0-16,-2-1 0 0,4-1 0 0,0 0 0 15,1-5 0-15,3-1 0 0,6 0 0 16,-5-1 0-16,2-5 0 0,5 0 0 0,-2-3 0 0,1-3 0 16,4-3 0-16,1-1 0 0,-3-7 0 0,11-3 0 15,-7-3 0-15,-4-4-524 0,4-4-208 0,-1-4-425 16,3-12-1251-16,-10 7 554 0</inkml:trace>
  <inkml:trace contextRef="#ctx0" brushRef="#br0" timeOffset="82966.57">25291 13109 361 0,'-19'-17'381'0,"2"4"52"0,-7 0 26 15,9 6 24-15,-2-2-2 0,4 5-24 0,2 0-39 16,2 1-42-16,1 1-38 0,6 2-34 0,2 0-27 16,0 0-56-16,2 9-94 0,-2-9-125 0,23 11-154 15,-10-1-169-15,6-1-454 0,3 6-838 0,6-3 371 16</inkml:trace>
  <inkml:trace contextRef="#ctx0" brushRef="#br0" timeOffset="83415.86">26178 13523 5211 0,'10'4'532'16,"3"-3"-66"-16,-4 0-15 0,0 0-2 0,0-1-60 15,-3-1-50-15,1 0-47 0,-1-1-230 0,-2-2-62 16,2-2 0-16,-2 0 0 0,-1-3 0 0,-3-1 0 16,-3-2 0-16,2-4 0 0,-3-2 0 0,-5-7 0 15,-5-2 0-15,-1-4 0 0,-1 2 0 0,-1-1 0 16,1-4 0-16,-11-9 0 0,6-3 0 0,-1 2 0 16,4-1 0-16,1 0 0 0,7 11 0 0,4-2 0 15,-1 2 0-15,4 1 0 0,0 5 0 0,3 2 0 16,3 9 0-16,-3 0 0 0,3 6 0 0,5 1 0 15,-3 2 0-15,2 6 0 0,3-2 0 0,1 5 0 0,0 2 0 16,1 0 0-16,1 7 0 0,2-1 0 0,-3 6 0 16,-2-1 0-16,0 3 0 0,-6 0 0 15,1 4 0-15,-5-2 0 0,-4-1 0 0,-6 10 0 16,-4-3 0-16,-4-2 0 0,-2 1 0 0,-3-1 0 0,-8-1 0 16,2-2 0-16,-2 1 0 0,-1-3 0 0,5 0 0 15,3-4 0-15,9-2 0 0,3-3 0 0,-1 2 0 16,7-2 0-16,1-1 0 0,4 0 0 0,3-2 0 15,6 1 0-15,2-3 0 0,11 4 0 0,5-1 0 16,4-1 0-16,4 0 0 0,2 0 0 0,4-3 0 16,0-3 0-16,12 0 0 0,4 0 0 0,-4-1 0 15,-1-1-422-15,-12-1-874 0,19-1-1402 0,1 0 621 16</inkml:trace>
  <inkml:trace contextRef="#ctx0" brushRef="#br0" timeOffset="84199.97">27286 13204 391 0,'18'-11'476'0,"-9"1"16"0,-1 2 9 16,-2-2 1-16,0 0-3 0,-2-1-15 0,0-5-17 15,-3 2-14-15,-3 2-24 0,-5-5-22 0,-3-1-26 0,0 2-14 16,-8 3-19-16,1 1-12 0,-11-1-16 16,-1 2-19-16,-6 6-24 0,0 1-20 0,-5 9-28 15,0 3-18-15,-11 12-148 0,3 4-63 0,1 2 0 16,17-1 0-16,-6 7 0 0,3 4 0 0,13-6 0 0,6 1 0 15,2 0 0-15,6 1 0 0,4-2 0 16,6-3 0-16,5 0 0 0,1-9 0 0,11 1 0 16,-4-6 0-16,9-3 0 0,1-3 0 0,1-6 0 0,3-2 0 15,-2-10 0-15,1-1 0 0,2 0 0 0,-3-7 0 16,-5-3 0-16,3-2 0 0,0-2 0 0,3-13 0 16,-8 11 0-16,1-2 0 0,2-12 0 15,-7 10 0-15,7-12 0 0,-6 2 0 0,-2-3 0 0,-2 13 0 16,1-16 0-16,-5 13 0 0,-1-9 0 0,-3 9 0 15,-3 0 0-15,-1 3 0 0,0 7 0 0,-2 6 0 16,-2 2 0-16,-2 6 0 0,1 5 0 0,-1 2 0 16,-1 4 0-16,4 0 0 0,-15 13 0 0,5 1 0 15,-2 9 0-15,1 4 0 0,-2 5 0 0,5 1 0 16,-6 13 0-16,8 2 0 0,2 3 0 0,0-3 0 16,4 3 0-16,4 1 0 0,1-2 0 0,-1-2 0 15,6-4 0-15,-5-8 0 0,3-2 0 0,1 0 0 16,5-2 0-16,-5-3 0 0,3-2 0 0,3-7 0 15,-6-4 0-15,1-6 0 0,4-1 0 0,-1 0 0 16,0-4 0-16,1-2 0 0,2-3-235 0,-3-1-134 16,5-3 15-16,-8 2 23 0,9-6 29 0,-3 0 35 15,2-2 30-15,0 1 53 0,5-5 54 0,-4-4 47 16,-5 5 43-16,2-2 46 0,0 4 38 0,0 0 36 16,-3-2 32-16,-3 6 26 0,-2-1 27 0,-3 1 26 0,0 0 15 15,-1 3 13-15,1-1-3 0,0 2-4 16,-4-2-10-16,-1 5-18 0,3-2 0 0,-3 2 8 15,0 0-11-15,0 0-181 0,-18 11 0 0,9-4 0 16,-5 5 0-16,3 1 0 0,-3 1 0 0,2 1 0 0,-1 8 0 16,2-1 0-16,-2 1 0 0,5 1 0 0,-3-2 0 15,5 4 0-15,-1-1 0 0,2 0 0 16,1-6 0-16,-1 7 0 0,-2 0 0 0,3-7 0 16,-4 5 0-16,3 1 0 0,-2-7 0 0,1 8 0 0,1-1 0 15,1-6 0-15,0 0 0 0,3-1 0 0,-3-1 0 16,0-2 0-16,4 2 0 0,-5-6 0 15,5 1 0-15,-1-5 0 0,-2 0 0 0,2 1 0 16,1-5 0-16,-4 0 0 0,-1-3 0 0,-4 0 0 0,0-4 0 16,0 0 0-16,-2-2 0 0,-6-4 0 0,2-3 0 15,-4-6 0-15,6 5 0 0,-1-2 0 0,0-5 0 16,1-2 0-16,5 0 0 0,3 4 0 0,1-12 0 16,3 5 0-16,4-8-347 0,6-12-961 0,3 1-1416 15,5-1 627-15</inkml:trace>
  <inkml:trace contextRef="#ctx0" brushRef="#br0" timeOffset="84349.52">27878 12878 124 0,'-3'-4'582'16,"1"1"12"-16,2 3-5 0,-4-5-24 0,1 3-40 16,3 2-41-16,-4-3-34 0,4 3-41 0,0 0-35 15,-2-4-34-15,2 4-46 0,0-4-81 0,0 4-92 16,0 0-128-16,0 0-171 0,0 0-203 0,-13 8-469 15,8-6-920-15,5-2 406 0</inkml:trace>
  <inkml:trace contextRef="#ctx0" brushRef="#br0" timeOffset="102149.12">7655 7983 91 0,'20'24'116'0,"7"-3"-14"0,5-1-9 16,4-2-6-16,11 0-8 0,-10-7-10 16,15-3 0-16,1-1 13 0,2-6-4 0,-4-1 26 15,6-7 23-15,-17 2 24 0,10-5 10 0,-13 2 4 0,-5-3-4 16,0-1-2-16,-7 1-5 0,0-2 2 0,-10 3 8 15,-2 0 3-15,-3 1 9 0,-1 0-4 16,-5 1-6-16,0-3 17 0,-2-1-7 0,-2 3 9 16,4-3 6-16,-8 0 0 0,3-4-3 0,0-1-4 0,-2 2-1 15,-2 1-6-15,2 1-5 0,2 0-4 0,0 2-11 16,-3 4-6-16,4 2-15 0,-3 1-16 0,3 4-9 16,-3 0-14-16,3 0-10 0,-13 22-4 0,1 4-3 15,0 7-3-15,-8 9-2 0,-3 1-3 0,-1 2 3 16,0-1 2-16,5-3-7 0,1-7 1 0,1-3-7 15,3 0 5-15,1-2-2 0,3 0-1 0,0-7 0 16,6-3-1-16,0-4-3 0,3-3 7 0,2-1-3 16,1-4 2-16,0-2 12 0,-1-2-8 0,7-3-1 15,0-4 8-15,2 0-19 0,-1-3-3 0,1-4-10 16,0-2-1-16,2-2-7 0,-2 0 0 0,-1-1-10 16,0 1-6-16,-1-2 16 0,0 2 0 0,-4 4 3 15,-1 0 9-15,-3 1 3 0,0 1 3 0,-1 0-38 16,1 4-19-16,-2-1 0 0,1 2 0 0,1 4 0 15,-1-6 0-15,-2 5 0 0,3 1 0 0,0 0 0 0,0 0 0 16,-9 0 0-16,9 0-109 0,0 0-163 16,0 0-108-16,-10 1-98 0,10-1-111 0,0 0-472 15,0 0-1149-15,0 0 509 0</inkml:trace>
  <inkml:trace contextRef="#ctx0" brushRef="#br0" timeOffset="107249.11">2463 15517 2593 0,'-28'18'207'0,"-2"-5"-66"16,3-2 31-16,10-5 29 0,-2-1 8 0,7-2-12 15,1-4-30-15,6-1-20 0,1-5-10 0,4-4 15 16,4-1 7-16,6-13 10 0,8 1 3 0,13-16 3 15,1 2 1-15,4-3-6 0,3-2-2 0,3-2-6 16,17-16-2-16,-18 15-8 0,13-21-6 0,-19 18-9 16,14-26-10-16,-17 25-5 0,5-23-15 0,-14 22-18 15,3 0-5-15,-6 1-5 0,-6 3-10 0,-6 13 0 16,-4 3 7-16,-6 1 4 0,2 11-7 0,-4-1 2 16,-2 6 3-16,-3 5-9 0,0 1-12 0,-1 4-2 15,-4 3-5-15,-2 5-16 0,-4 6 0 0,-4 5-7 16,7 3 2-16,2 6-8 0,-2 4 2 0,7 2-2 15,5-1-13-15,1 5 5 0,5 1 4 0,5-2-4 16,5 0 0-16,0 2-7 0,6-2-1 0,-3-1 0 16,3-1 7-16,-3-1-2 0,4-2 0 0,-4 1-5 15,-3-4 0-15,2 0 0 0,-3-3 2 0,-3-4 2 16,-2-1-9-16,-1-3 2 0,-6 3-2 0,1-4 3 16,-5 2 6-16,1-5 5 0,-3 2-12 0,-1-4 8 15,-1 0-3-15,-3-4-1 0,-1 1 0 0,1-1 9 16,-1-3 5-16,-4-2 7 0,0-2-18 0,3 1 7 15,1-3 4-15,-1-3 0 0,6 1-3 0,-3 0-6 16,4 0 3-16,2 4-11 0,1-2-3 0,-1 2 0 16,2-3 0-16,1 4 0 0,3 2 0 0,-5-3 0 15,5 3 0-15,0 0 0 0,0 0 0 0,0 0 0 16,0 0 0-16,8 11 0 0,-1-7-23 0,1 3 5 16,0 0-10-16,2-2 1 0,5 5 1 0,2-4-3 15,2-1-6-15,3-3-3 0,6-1 5 0,-9-2 6 16,3-1 0-16,8-5-1 0,-8 2 7 0,4-6-3 15,-7 1 5-15,4-4 10 0,-9 2 4 0,0-1-1 16,-1 1 12-16,-2-7 7 0,-3 4 4 0,-3-3 9 16,2 0 19-16,-6 5 2 0,1-2-4 0,-2 4 13 15,2-1 9-15,-2 4 3 0,0 0-31 0,0 3-37 16,0 1 0-16,0 4 0 0,0 0 0 0,0 0 0 16,0 0 0-16,1 17 0 0,4-8 0 0,-3 2 0 15,4 2 0-15,0 3 0 0,3-2 0 0,1 0 0 16,-1-1 0-16,5-2 0 0,3 0 0 0,-3-3 0 15,5-1 0-15,0-2 0 0,-2-2 0 0,2-3 0 16,-1-3 0-16,1-3 0 0,-1-1 0 0,-1 0 0 16,-2-3 0-16,0-1 0 0,0 0 0 0,-4-4 0 15,-1-2 0-15,0 3 0 0,-5-3 0 0,0-3 0 16,-5 0 0-16,-1 1 0 0,-3 0 0 0,-8-3 0 16,1 7 0-16,0 1 0 0,-7 3 0 0,0 4 0 15,-4 5 0-15,-7 2 0 0,2 6 0 0,3 5 0 16,-2 5 0-16,7 2 0 0,1 2 0 0,3 4 0 15,0 4 0-15,8 0-305 0,3 2-165 0,4 0-106 16,3-1-98-16,5-5-354 0,8-1-1114 0,3-4 494 16</inkml:trace>
  <inkml:trace contextRef="#ctx0" brushRef="#br0" timeOffset="107433.57">3768 15211 461 0,'3'8'571'0,"-2"3"2"0,3 1-17 0,-4 5-34 16,-1-1-40-16,-4 0-41 0,1 8-41 0,-1 4-46 16,0-3-38-16,-1 0-44 0,0 1-62 0,-4-2-75 15,5-1-87-15,-3 3-106 0,3-2-125 0,-9 2-167 16,4-4-442-16,2-6-858 0,-1 1 380 0</inkml:trace>
  <inkml:trace contextRef="#ctx0" brushRef="#br0" timeOffset="108932.14">4714 14786 211 0,'-4'-16'424'0,"3"4"4"0,-3 1 0 0,1-2-5 15,2 1-3-15,-5 2-6 0,3 2-15 0,2 1-10 16,1 1-23-16,-2 0-30 0,2 1-31 0,0 5-19 15,0 0-22-15,0 0-5 0,0 0-7 0,-3 24-12 16,2-8-22-16,-2 3-7 0,3 0-29 0,0 5 5 16,0 3-22-16,-2-7-23 0,4 6-11 0,-2-6-12 15,0-1-20-15,1 0 2 0,3-1-15 0,-2-5-7 0,1-2-4 16,4 1-2-16,-1-2-21 0,-2-1 2 16,1-2-4-16,-1-3-6 0,1 0 1 0,4-2-5 15,-4-2 1-15,-5 0-6 0,17-8-7 0,-6 1 2 16,-2-1-13-16,4-4 9 0,1-1-9 0,-2 0-17 15,-6 2 0-15,8-2 0 0,-1 3 0 0,2 2 0 0,-5 1 0 16,2 4 0-16,-1 2 0 0,-3 1 0 16,7 4 0-16,-5 1 0 0,7 5 0 0,-3-1 0 15,-2 3 0-15,3 0 0 0,-3 1 0 0,0 0 0 16,1 2 0-16,-1-2 0 0,0-1 0 0,-4-3 0 0,0-2 0 16,2 1 0-16,-5-2 0 0,1-2 0 0,0-1 0 15,-1 0 0-15,-5-3 0 0,10-4 0 0,-6-2 0 16,0-1 0-16,-1-2 0 0,1-4 0 15,0-4 0-15,0-2 0 0,2-6 0 0,-6 0 0 16,0-4-32-16,1 6 10 0,2 5 2 0,-3 0-6 0,3 1 10 16,-1 7 8-16,6-2-9 0,-3 3 3 0,5 2 0 15,2 0-7-15,3 1 19 0,3 1-9 16,5 1 5-16,6-1-2 0,-1 2-1 0,2-1 1 16,-3-2 1-16,2 3 8 0,-2-6-9 0,-8 4 5 0,1-2-3 15,0-3 4-15,-4-1 3 0,-2 0-5 0,-1-3 12 16,-4-1-10-16,-2-3 1 0,-1 1 2 15,-1-2-4-15,-3 0 4 0,-2-7 4 0,-2 7 3 0,-3 1-5 16,0-8-5-16,0 9 6 0,0 1-1 16,-1 4 3-16,2 2-4 0,-2 1 10 0,1 3-7 0,3 4-5 15,2 2-4-15,0 0 5 0,-11 18 7 0,10 0 10 16,-2 9 2-16,2 8 8 0,1 0 6 0,0 11 0 16,-1 2-4-16,2-12 7 0,2 8-31 15,-1 4-6-15,1-14 0 0,-1 0 0 0,0-4 0 16,0 2 0-16,1-4 0 0,-3-1 0 0,4-9 0 0,1 1 0 15,-2-2 0-15,0-5 0 0,1 0 0 0,0-3 0 16,-2-4 0-16,2 1 0 0,1-5 0 0,3-1 0 16,-8 0 0-16,13-7 0 0,-3-1 0 0,5-2 0 15,-3-3 0-15,-1-3 0 0,2 0 0 16,0-5 0-16,2 1 0 0,-2 5 0 0,1 0 0 0,-5 3 0 16,1 4 0-16,0 0 0 0,-2 5 0 0,5 0 0 15,1 3 0-15,-4 3 0 0,2 3 0 0,-1 0 0 16,2 4 0-16,10 6 0 0,-8-3 0 0,2-2 0 15,6 3 0-15,1 2 0 0,-1-2 0 0,3-2 0 16,-6-3 0-16,8-2 0 0,0-1 0 0,0-2 0 16,3-3 0-16,-1-1 0 0,-5-5 0 0,2-1 0 15,-7-1 0-15,1-2 0 0,-2 1 0 0,-2-5 0 16,-2 0 0-16,-1-1 0 0,-1-1 0 0,-2-3 0 16,-4 1 0-16,-1-2 0 0,-3-1 0 0,-2-1 0 15,-2 2 0-15,-2 1 0 0,-3 2 0 0,-2 6 0 16,2 0 0-16,-3 3 0 0,-4 3 0 0,0 4 0 15,0 1 0-15,2 4 0 0,-2 6 0 0,0 2 0 16,1 1 0-16,1 4 0 0,2-2 0 0,4 4 0 16,3-2 0-16,2 2 0 0,1-2 0 0,3-2 0 15,2-5 0-15,2 4 0 0,-2-6 0 0,2 0 0 16,1-3 0-16,-3-1 0 0,3-2 0 0,4-4 0 16,-3-1 0-16,1-2 0 0,1-1 0 0,0-2 0 15,3-3 0-15,-2 0 0 0,-4 0 0 0,1-2 0 16,-1 4 0-16,0-2 0 0,-3 4 0 0,3-1 0 15,-4 2 0-15,1 4 0 0,-6 1 0 0,6 0 0 16,-2 5 0-16,0 2 0 0,1-1 0 0,-3 5 0 16,3 1 0-16,0-2 0 0,-1 1 0 0,3 0 0 15,0 1 0-15,1-2 0 0,1-3 0 0,0-1 0 16,2-2 0-16,-2-1 0 0,3-3 0 0,-1-4 0 16,1-2 0-16,3-3 0 0,-6-4 0 0,3-3 0 15,-1-1 0-15,-2-7 0 0,0-2 0 0,0-1 0 16,-4 0 0-16,-1-4 0 0,2-2 0 0,-2-1 0 15,-1-2 0-15,-1-11 0 0,-2 0 0 0,2 17 0 16,-5 1 0-16,3 0 0 0,0 11 0 0,1 6 0 16,-2 2 0-16,-1 7 0 0,2 2 0 0,0 1 0 15,-7 15 0-15,4 5 0 0,1 10 0 0,2 6 0 16,0 10 0-16,2 3 0 0,0 2 0 0,0-2 0 16,4 2 0-16,4-4 0 0,-7-12 0 0,4-1 0 15,-1-1 0-15,2-5 0 0,1-6 0 0,-1-4 0 16,-3-3 0-16,-1-3 0 0,1-5 0 0,0-1 0 15,-3-4 0-15,2-2 0 0,-4 0 0 0,4-11 0 16,-3 2 0-16,4-9 0 0,1 0 0 0,-3-7 0 16,6-2 0-16,-1-3 0 0,-3-2 0 0,4-3 0 15,5-11 0-15,-5-1 0 0,5 3 0 0,-1-4 0 16,-5 17-413-16,4 4-298 0,0 2-468 0,-3 8-1275 16,1 3 564-16</inkml:trace>
  <inkml:trace contextRef="#ctx0" brushRef="#br0" timeOffset="109082.02">7018 14504 3230 0,'2'-6'279'0,"0"0"-15"0,-1-3 89 16,1 3-17-16,-5-3-31 0,1-1-27 0,0 0-27 15,-2 5-32-15,2-1-33 0,-1 1-17 0,-2 1-12 16,4-1-36-16,1 5-43 0,-3-2-47 0,3 2-65 16,0 0-91-16,0 0-95 0,12 18-86 0,-4-3-79 15,1 4-60-15,6 5-346 0,-2 2-856 0,3 4 379 16</inkml:trace>
  <inkml:trace contextRef="#ctx0" brushRef="#br0" timeOffset="109399.29">7168 14891 70 0,'-3'17'344'16,"3"-3"19"-16,0-5 37 0,-1-2 42 0,0 0 32 15,-3-1 25-15,4-2 15 0,0-1-5 0,0-3-15 16,0 0-22-16,13-7-31 0,-4-2-35 0,0 0-34 16,3-4-29-16,9-6-30 0,1 0-27 0,1-4-29 15,-2 3-26-15,1-3-22 0,1 1-22 0,-4 1-19 16,-1 0-18-16,-1 1-13 0,-7 7-27 0,3 3-110 15,-6 3 0-15,-2-1 0 0,-1 4 0 0,-4 4 0 16,0 0 0-16,0 0 0 0,-19 10 0 0,9-5 0 16,0 9 0-16,-4 0 0 0,5 1 0 0,1 0 0 15,0 1 0-15,2 2 0 0,2-1 0 0,4-2 0 0,3 2 0 16,4 0 0-16,1-1 0 0,5-2 0 16,2 0 0-16,12 2 0 0,-9-5 0 0,4 3 0 15,-5-2 0-15,0-1 0 0,-3-2 0 0,0 1 0 16,-5-3 0-16,-4 1 0 0,-1 0 0 0,-4 1 0 15,-8-1 0-15,2 1 0 0,-7 2 0 0,-6 0 0 0,-6 0 0 16,-1 0 0-16,-1-3 0 0,9-2-192 16,-7 4-339-16,3-5-170 0,1-1-428 0,6 0-1221 15,1-1 541-15</inkml:trace>
  <inkml:trace contextRef="#ctx0" brushRef="#br0" timeOffset="110450.12">8636 14589 26 0,'-2'-16'167'0,"-2"7"13"0,0-2 15 15,0-1 11-15,-1-2 8 0,1 3 9 0,-2 0-1 16,2 0 38-16,-2 0 24 0,3 0 11 0,1 1 3 16,-2-1 11-16,2 1 10 0,0 1 5 0,0-1 8 15,1 4-1-15,1-2 2 0,-5 4-3 0,5-2-4 16,0 4-7-16,3-4-13 0,-3 6-8 0,-4-4-23 15,4 4-17-15,0 0 1 0,0 0-2 0,0 19-15 16,0 5-6-16,1 4-10 0,2 4-10 0,-1 14-91 16,1 5-125-16,-3-1 0 0,1-1 0 0,-1 2 0 15,-3-2 0-15,2 0 0 0,1-1 0 0,-2-12 0 16,4-1 0-16,-7-4 0 0,4-1 0 0,1-1 0 16,0-5 0-16,0-6 0 0,0-2 0 0,1-6 0 15,-1-2 0-15,3-4 0 0,-3 0 0 0,2-3 0 16,-2-1 0-16,0 0 0 0,9-18-10 0,-2 3-365 15,0-3-29-15,3-5-15 0,2-6-12 0,-3-1-6 16,5-3 6-16,-1 1 17 0,5-14 22 0,-3 1 19 0,-1-1 34 16,2 2 53-16,1 0 60 0,-6 12 71 0,0 4 72 15,-6 12 54-15,-2 4 54 0,2 2 36 16,-4 3 35-16,2 3 37 0,-3 4 27 0,0 0 18 16,0 0 13-16,5 26 11 0,-5-9 8 0,-3 3 6 15,1 6 13-15,0 0-1 0,0 0 1 0,-1 0-5 0,1 0-18 16,-2 1-3-16,1 0-15 0,2-2-32 0,0-2-8 15,-2-2-13-15,2-4-19 0,1-1-4 16,-3-1-19-16,3-3-3 0,2-2-23 0,-2-1-12 16,1-3 15-16,-1 1-6 0,1-4-7 0,2 1-6 15,-1-2 6-15,-2-2-9 0,0 0-6 0,18-8-4 0,-6 1 2 16,3-2-20-16,-1-3-18 0,4 0 20 0,1-5-7 16,-2 5-5-16,1 0 5 0,-3 3-4 15,3 0-3-15,-5 4 4 0,-1 2-11 0,-1-1 1 0,0 5 1 16,1 4 0-16,-3 1 5 0,-2 0-14 0,5 1 10 15,-5 3 4-15,1-1 3 0,2 5 5 0,-2-4-15 16,1 0 4-16,0 0-1 0,5-1 4 0,3 0-2 16,-1-2 4-16,2 0 10 0,0-2-5 0,1-3-4 15,-6-3 12-15,5-3 0 0,-1 2-2 16,-1-5 7-16,-6 0-3 0,6-3-4 0,-5-1-21 0,-2 2 0 16,1-6 0-16,-5 0 0 0,3-2 0 0,-4-2 0 15,0 2 0-15,1-1 0 0,-5 1 0 0,0-1 0 16,0 7 0-16,-1 3 0 0,-2 1 0 0,-2 3 0 15,1 4 0-15,4 0 0 0,-10 7 0 0,1 3 0 16,0 6 0-16,0 2 0 0,3 6 0 0,3 1 0 16,1-2 0-16,2 3 0 0,7-2 0 0,-3-7 0 15,5-2 0-15,6-1 0 0,-2-1-68 0,2-5-148 16,2 0-55-16,3-6-66 0,-3-2-70 0,-3-3-74 16,3-5-95-16,-5-5-397 0,-3-1-1054 0,-1-2 467 15</inkml:trace>
  <inkml:trace contextRef="#ctx0" brushRef="#br0" timeOffset="110616.84">8424 14718 5219 0,'-17'7'307'0,"7"1"-39"16,1-1 79-16,8-2-7 0,1 1-60 0,4 1-72 15,6-2-42-15,4 1-38 0,9-2-28 0,7-3-51 16,5 0-66-16,0-2-61 0,-2 0-101 0,9-4-141 15,-6 4-166-15,-1-2-570 0,17 3-1143 0,-18-1 506 16</inkml:trace>
  <inkml:trace contextRef="#ctx0" brushRef="#br0" timeOffset="111251.1">10573 14985 363 0,'-19'0'619'15,"6"-1"2"-15,2-1-31 0,5-1-38 0,3-1-38 16,-2-3-36-16,10-1-29 0,2-3-37 0,4-4-32 0,10-4-37 16,4 2-29-16,2-5-28 0,4 3-7 15,8-9-18-15,-7 8-13 0,0-2-16 0,9-6-15 16,1 2-18-16,-16 5-16 0,1 0-11 0,-6 5-14 15,0-1-9-15,-10 1-9 0,0 1-108 0,-5 1-32 0,-5 2 0 16,-2 5 0-16,-8 0 0 0,-1 2 0 0,-3 6 0 16,-5 4 0-16,-10 8 0 0,5 6 0 0,0 4 0 15,0 4 0-15,0 4 0 0,8 0 0 16,1 1 0-16,3 1 0 0,6 2 0 0,5-4 0 0,4-1 0 16,8-4 0-16,4 0 0 0,3-5 0 0,8-4 0 15,3-4 0-15,7-4 0 0,2-6 0 0,2-2 0 16,14-5 0-16,-2-6 0 0,-4-5 0 0,0-2 0 15,-16 2 0-15,0-4 0 0,-1-2 0 16,-1 1 0-16,-3-2 0 0,-7-1 0 0,-2-3 0 0,-5 2 0 16,-3-1 0-16,-3 8 0 0,-5 2 0 0,-3 2 0 15,-2 5 0-15,0 1 0 0,-3 4 0 0,-6 3 0 16,1 4 0-16,-7 8 0 0,-4 7 0 0,2 3 0 16,-2 0 0-16,2 2 0 0,0 4 0 0,1-1 0 15,0 0 0-15,0 0 0 0,4-1 0 0,3-4 0 16,2-4 0-16,1-4 0 0,4-2 0 0,-1-2 0 15,4-4 0-15,-2-2 0 0,1-2 0 0,2-2-220 16,0 0-391-16,-9-10-79 0,4-2-422 0,3 0-1205 16,0-5 534-16</inkml:trace>
  <inkml:trace contextRef="#ctx0" brushRef="#br0" timeOffset="112049.34">11153 14767 309 0,'5'-18'251'0,"-4"6"70"16,0-2 62-16,1 4 42 0,-2 4 23 0,1 2-4 15,-1 4-10-15,0 0-9 0,0 0-24 0,0 0-35 16,-3 15-32-16,6-6-27 0,4 3-34 0,1-1-25 15,1 5-20-15,9 4-31 0,-3-6-48 0,7 2-41 16,1-2-46-16,4-1-48 0,1-3-47 0,-2-4-54 16,1-3-57-16,1-3-54 0,-8 2-38 0,-2-3-21 15,1-4-5-15,0-1 6 0,-6-1 25 0,5-2 27 16,-9 0 29-16,1-6 46 0,2 1 51 0,-6-2 40 16,-1-3 45-16,-2 1 49 0,1-11 44 0,-2 0 26 15,-1-1 37-15,1-1 32 0,-2 1 30 0,-3 0 8 16,2 4 24-16,1 6 11 0,0 4 20 0,0 6 3 15,1 2-14-15,-2 4-13 0,0 2-4 0,1 2 8 16,0 0 9-16,-3 21 6 0,0 4 3 0,2 8-18 16,-1 16-268-16,-2 2 0 0,0 6 0 0,-1 1 0 15,1 1 0-15,3 1 0 0,2 23 0 0,-1-28 0 16,4 2 0-16,1-1 0 0,0-1 0 0,-2 1 0 16,4-4 0-16,-3 1 0 0,5-6 0 0,-7-13 0 15,4-1 0-15,-1-2 0 0,-1-6 0 0,-2-5 0 16,1-4 0-16,-1-5 0 0,2-2 0 0,-3-5 0 15,2-1 0-15,-3-3 0 0,0 0 0 0,4-16-457 16,-4 3-1-16,0-5 15 0,-3-11 24 0,3-5 23 16,0-12 20-16,-1 0 32 0,0-3 41 0,-1-5 33 15,1-5 40-15,2-24 43 0,-6-1 43 0,5 27 47 16,4 4 50-16,-6 3 55 0,4 17 47 0,-1-14 45 0,-1 24 39 16,0 6 32-16,0 2 23 0,0 4 5 0,2 2-11 15,-1 2-6-15,1 3-1 0,4 1-7 16,0 4-11-16,2 3-10 0,3 1-10 0,-2 1-28 15,0 2 4-15,6 4-18 0,-3-1-8 0,-2 3-13 16,0 2-4-16,-3 0-9 0,-3 1-3 0,1 1-7 0,-4 0-7 16,-2-3-6-16,-2 4-5 0,-3-2-5 0,-2 0 2 15,0-2-15-15,2-2-2 0,1-3-3 0,-3 0-3 16,3-1-1-16,1-2 1 0,-1-3 0 0,1 1-5 16,3-2 4-16,1-3-1 0,1 3-3 0,-1-3 2 15,0 0 0-15,18-5-13 0,-5 0 10 0,5-3 3 16,6-4 7-16,-6 2 2 0,10-1 2 0,0-1-2 15,3 0 11-15,1-2 10 0,-3 2 2 0,2 0 1 16,0-2 4-16,1 4 9 0,-2-3 6 16,0 1-2-16,-5 2 11 0,-6 2 14 0,-2-2 6 0,2 3 7 15,-7 0 2-15,-3 0-35 0,-2 0-65 0,2-1 0 16,-5 1 0-16,0 1 0 0,-4 0 0 0,-1-1 0 16,-3 1 0-16,-4 2 0 0,-2-1 0 0,0 1 0 15,-3 0 0-15,-4 4 0 0,4 4 0 0,-3 2 0 16,3 1 0-16,0 1 0 0,4 5 0 0,2-1 0 15,0 4 0-15,6-4 0 0,4 0 0 0,4 2 0 16,4 1 0-16,5-5 0 0,2 3 0 0,1-5 0 16,8-1 0-16,-4-3 0 0,4 0 0 0,2-7 0 15,1 1 0-15,-3-3 0 0,1-2-235 0,-8 1-302 16,4-5-95-16,-7 1-500 0,2 1-1225 0,-2 0 542 16</inkml:trace>
  <inkml:trace contextRef="#ctx0" brushRef="#br0" timeOffset="112966.21">12710 14751 346 0,'6'-2'488'0,"-3"1"15"0,0-2 15 0,-3 3 6 15,3-4-9-15,-3 4-7 0,-3-4-15 0,3 4-17 16,-8-1-13-16,8 1-18 0,-15 4-23 0,6-1-25 16,-3 5-31-16,-5 3-32 0,3 0-34 0,-6 7-28 15,9-2-32-15,1 2-19 0,1 4-22 0,4 3-38 16,6-6-161-16,0 2 0 0,8-3 0 0,6 4 0 15,5-3 0-15,1-5 0 0,6 1 0 0,3-7 0 16,0-2 0-16,2-4 0 0,0-2 0 0,0-3 0 16,-1-3 0-16,-2-6 0 0,1 0 0 0,-5-4 0 15,2-2 0-15,-1-2 0 0,-2-3 0 0,-5-4 0 16,0 1 0-16,-2-4 0 0,-3 0 0 0,1-14 0 16,-6 14 0-16,-4-6 0 0,0 0 0 0,-6 1 0 15,-1-1 0-15,-2 4 0 0,1 4 0 0,-3 11 0 16,-1 1 0-16,1 6 0 0,-4 2 0 0,3 5 0 15,1 4 0-15,-4 4 0 0,1 3 0 0,-1 7 0 0,-2 6 0 16,1 7 0-16,4 4 0 0,5 3 0 16,-1 1 0-16,3 10 0 0,4 1 0 0,1-1 0 15,2-11 0-15,1 0 0 0,4-1 0 0,-1-2 0 16,6-3 0-16,0-1 0 0,-1-6 0 0,3 1 0 16,-1-5 0-16,5-1 0 0,-6-7 0 0,2-3 0 0,3-3 0 15,-3-1 0-15,3-2 0 0,-3-4 0 16,-2 0 0-16,2-2 0 0,-5-2 0 0,1-3 0 15,-3-2 0-15,1-3 0 0,-3-1 0 0,0-8 0 16,-8 5 0-16,-2 1 0 0,-1 0 0 0,-4 1 0 0,-1 2 0 16,-1 5 0-16,-3-1 0 0,0 6 0 0,-2 3 0 15,0 2 0-15,0 3 0 0,0 4 0 0,2 2 0 16,1 6 0-16,5 0 0 0,4 1 0 0,8 1 0 16,7 4 0-16,2 0 0 0,6-1 0 0,9-3 0 15,14 3 0-15,-9-9 0 0,10 2 0 0,6-5 0 16,-2-4 0-16,4-5 0 0,-5 0 0 0,-11-2 0 15,12-5 0-15,-12 3 0 0,-6-3 0 16,2-2 0-16,-3-2 0 0,-3-1 0 0,-2 0 0 16,-11 0 0-16,6-4 0 0,-8 1 0 0,3-4 0 0,-10 4 0 15,1 0 0-15,-7 0 0 0,-1 0 0 0,-2 5 0 16,-5 0 0-16,-4 4 0 0,-6-2 0 0,-1 4 0 16,-2 1 0-16,1 5 0 0,-3 2 0 0,0 3 0 15,-3 3 0-15,7 0 0 0,0 2 0 0,4 2 0 16,2 1 0-16,6-3 0 0,1 1 0 0,2 0 0 15,3-2 0-15,4-2 0 0,0 2 0 0,5-2 0 16,1-3 0-16,-1 0 0 0,5-3 0 0,-1-1 0 16,2-3 0-16,2-2 0 0,-2-4 0 15,2-3 0-15,-1-1 0 0,-1-2 0 0,1-6 0 0,0-2 0 16,0 1 0-16,-3-6 0 0,1-1 0 0,-4 1 0 16,3-6 0-16,-3-2 0 0,6-11 0 0,-6 1 0 15,-4 13 0-15,-1-1 0 0,-4 2 0 0,1 5 0 16,-2 9 0-16,0 5 0 0,-3 2 0 0,-1 5 0 15,-2 6 0-15,6-1 0 0,-14 14 0 0,4 0 0 16,1 12 0-16,1 8 0 0,-1 13 0 0,5 0 0 16,3 0 0-16,1 1 0 0,4-1 0 0,-3-11 0 15,3-1 0-15,1-2 0 0,5 2 0 0,-3-5 0 16,3-4 0-16,1 0 0 0,-3-8 0 0,0-4 0 16,2-1 0-16,0-3 0 0,-2-4 0 0,1-3 0 15,0-2-257-15,-4-3-243 0,-5 2-103 0,6-7-536 16,-6-1-1233-16,0-2 546 0</inkml:trace>
  <inkml:trace contextRef="#ctx0" brushRef="#br0" timeOffset="113132.62">13099 14541 5615 0,'-54'-1'303'0,"15"0"-10"0,3 3 31 15,9-2-50-15,7 0-60 0,2 0-60 0,7-1-41 16,4 2-21-16,6 1-20 0,1-2-28 0,0 0-52 15,37 0-66-15,-3 2-94 0,20-2-123 0,0 3-153 16,2-5-162-16,5-1-379 0,-1 1-1067 0,4 2 473 16</inkml:trace>
  <inkml:trace contextRef="#ctx0" brushRef="#br0" timeOffset="114115.82">14965 14804 182 0,'-8'-5'529'15,"2"1"9"-15,1 1 3 0,-3-3-2 0,4 4-14 16,0-5-16-16,3 3-27 0,5-3-14 0,1-2-18 16,4 1-22-16,5-2-25 0,0-2-20 0,4 3-27 15,10-4-23-15,-2 4-22 0,-2-1-24 0,4 2-22 16,-1 2-29-16,-8 3-22 0,3 4-23 0,-3 4-170 15,0 2-21-15,-2 0 0 0,-2 6 0 0,-3 3 0 16,-3 2 0-16,1 5 0 0,-4 3 0 0,-3 1 0 16,-3 1 0-16,-3 1 0 0,2-3 0 0,1 3 0 15,-3-2 0-15,1-8 0 0,-1-1 0 0,1-1 0 16,-2-3 0-16,1-3 0 0,2-1 0 0,-1 0 0 16,-1-4 0-16,3-3 0 0,0-3 0 0,-1 2 0 15,1-2 0-15,0 0 0 0,0 0 0 0,2-23 0 16,2 8 0-16,2 1 0 0,-1-5 0 0,4-4 0 15,3-1 0-15,3-1 0 0,-1-2 0 0,0 2 0 16,-1-1 0-16,1 11 0 0,-5 1 0 0,4 2 0 0,-3 5 0 16,-2 1 0-16,1 4 0 0,-4 2 0 0,3 5 0 15,-2 1 0-15,0 4 0 0,0 2 0 16,-1 5 0-16,1 2 0 0,-4 0 0 0,8 8 0 16,-7-3 0-16,1 0 0 0,1-5 0 0,2-2 0 0,-2 0 0 15,1-3 0-15,1-3 0 0,-1 0 0 0,2-4 0 16,-1-1 0-16,-2-3 0 0,3 0 0 0,0-4 0 15,3-1 0-15,-2-3 0 0,4 1 0 0,-3-2 0 16,-1-4 0-16,1 3 0 0,3-8 0 0,0 1 0 16,0-2 0-16,1 1 0 0,0-1 0 0,-3-1 0 15,2 2 0-15,-4 2 0 0,-3 4 0 0,1 1 0 16,-2 2 0-16,1 3 0 0,-2 2 0 0,-4 1 0 16,8 4 0-16,-6 2 0 0,4 3 0 0,-3 0 0 15,4 2 0-15,-1 1 0 0,-1-1 0 0,6 3 0 16,1-1 0-16,1 1 0 0,-4-5 0 0,6 2 0 15,-2-2 0-15,1-4 0 0,0 0 0 0,-2-4 0 16,0 0 0-16,1-1 0 0,-1-1 0 0,-3-3 0 16,-2-2 0-16,0-1 0 0,-2-1 0 0,-1 0 0 15,-2-6 0-15,-4 3 0 0,0-8 0 0,-4 1 0 16,-2-1 0-16,-2 2 0 0,-3-6 0 0,-5-2 0 16,1 4 0-16,-1 1 0 0,-4 4 0 0,0 7 0 15,3 2 0-15,1 3 0 0,0 6 0 0,0 0 0 16,2 3 0-16,0 4 0 0,9 0 0 0,-1 6-116 15,3 1-582-15,3 3-532 0,5 6-1332 0,2-6 590 16</inkml:trace>
  <inkml:trace contextRef="#ctx0" brushRef="#br0" timeOffset="114283.23">16243 14971 4128 0,'10'-3'597'0,"-5"0"-127"16,-1-1-17-16,1 1-20 0,-1-2-53 0,0 1-93 15,1 2-79-15,-1-3-49 0,0 1-58 0,-2 0-56 16,2-1-59-16,3-1-67 0,1 1-80 0,4-1-114 16,1 1-127-16,5-1-130 0,-2 0-434 0,11 1-1047 15,1 2 463-15</inkml:trace>
  <inkml:trace contextRef="#ctx0" brushRef="#br0" timeOffset="114866.63">17003 14722 430 0,'9'-11'518'0,"-1"3"11"16,-2-1 8-16,-3 0-10 0,-2 2-11 0,-2 1-17 16,-2 1-38-16,-2 2-19 0,-4 1-27 0,-2 4-21 15,-8 2-16-15,-7 5-27 0,-1 0-27 0,-1 7-27 16,6-2-30-16,-1 3-28 0,7 2-21 0,2 3-20 16,5-4-20-16,-2 5-27 0,6-4-11 0,5 6-25 15,3-5-48-15,3-1-67 0,3-1 0 0,5-1 0 16,3 3 0-16,6-5 0 0,-5-5 0 0,9 0 0 15,-9-5 0-15,-3-4 0 0,-1 0 0 0,-1-3 0 16,-2-3 0-16,1-3 0 0,-6-2 0 0,3-3 0 16,-3-6 0-16,-2 0 0 0,-1-7 0 0,-1-3 0 0,-2 1 0 15,0-5 0-15,-1 0 0 0,4-14 0 0,-2 14 0 16,0-14 0-16,3 12 0 0,-1-1 0 16,2 1 0-16,1 5 0 0,-1 3 0 0,-3 2 0 15,0 9 0-15,-1 4 0 0,2 3 0 0,-3 2 0 0,1 1 0 16,1 5 0-16,-2 1 0 0,0 0 0 0,3 19 0 15,0-2 0-15,-2 8 0 0,-2 3 0 0,2 18 0 16,-2 2 0-16,1-2 0 0,0 3 0 16,0 1 0-16,1 2 0 0,-2 0 0 0,2 2 0 15,-1-4 0-15,3 0 0 0,-1 0 0 0,-2-3 0 0,4 5 0 16,-3-16 0-16,2 12 0 0,2-2 0 0,3-13 0 16,-3 1 0-16,5 0 0 0,-1-2 0 15,0-4 0-15,1-1 0 0,-1-4 0 0,3-1 0 16,-2-5 0-16,4-4 0 0,1 0 0 0,1-5 0 0,5-1 0 15,-8-4 0-15,6-3 0 0,-8-2 0 0,1-2 0 16,5-3 0-16,-6-1 0 0,1-4 0 0,-3-6 0 16,-4-1 0-16,5-8 0 0,-10-1 0 0,0-5 0 15,-1 0 0-15,-9-15 0 0,1 1 0 0,-7-3 0 16,-1 3 0-16,-3 0 0 0,4 4 0 0,-1 10 0 16,4-1 0-16,-4 8 0 0,1 4 0 0,5 5 0 15,0 4 0-15,4 4 0 0,0 0 0 0,1 0 0 16,3 4 0-16,1 0 0 0,3-1 0 0,2 2-97 15,4-1-579-15,2-1-561 0,8-1-1339 0,11-1 593 16</inkml:trace>
  <inkml:trace contextRef="#ctx0" brushRef="#br0" timeOffset="116599.39">18023 14985 239 0,'-2'3'409'15,"2"-3"0"-15,-7 2 1 0,6 1-4 0,1-3 7 16,-8 4 5-16,6-3-5 0,-6 4-1 0,7-4-12 15,-2 3-7-15,3-4-7 0,-1 5-20 0,1-5-12 16,0 6-13-16,0-6-20 0,5 2-17 0,3-1-24 16,-8-1-28-16,18-3-25 0,-6-2-17 0,5-1-21 15,0 1-18-15,-2-3-22 0,0-2-9 0,1 1-15 16,-2-2-71-16,-2-1-54 0,0-1 0 0,-4 3 0 16,-1-5 0-16,-3 2 0 0,-3 1 0 0,-2-2 0 15,1 4 0-15,-5-1 0 0,-3 2 0 0,-2 3 0 16,-1 2 0-16,-5 2 0 0,0 5 0 0,-5 3 0 0,3 4 0 15,-6 5 0-15,1 0 0 0,3 7 0 16,4-2 0-16,1 4 0 0,6 2 0 0,5-6 0 16,2 5 0-16,8-1 0 0,0-6 0 0,12 6 0 15,-1-5 0-15,7-1 0 0,4-2 0 0,6-4 0 0,1-2 0 16,4-5 0-16,12 1 0 0,0-6 0 0,0-3 0 16,-13-1 0-16,2-2 0 0,-4-3 0 15,14-4 0-15,-13 2 0 0,-5-3 0 0,0-1 0 16,-7-2 0-16,-5-4 0 0,-4 1 0 0,2-4 0 15,-9 2 0-15,0-3 0 0,-8 8 0 0,-1-1 0 0,-2 7 0 16,-6 0 0-16,-8 1 0 0,5 3 0 0,-11 6 0 16,4 1 0-16,-5 6 0 0,-2 2 0 0,-1 7 0 15,3 4 0-15,-1-1 0 0,4 2 0 0,3 2 0 16,0-1 0-16,8-4 0 0,3 0 0 0,2-1 0 16,-1 0 0-16,1-4 0 0,5-1 0 0,3-1 0 15,1-3 0-15,-1-2 0 0,4-1 0 0,-2-3 0 16,4-2 0-16,3-3 0 0,-2-1 0 0,4-3 0 15,-2-3 0-15,-1-4 0 0,1 0 0 0,-3-2 0 16,6-5 0-16,-5-2 0 0,1-1 0 0,-1-1 0 16,2-2 0-16,1-2 0 0,-1-2 0 0,-7 1 0 15,7-3 0-15,-4 0 0 0,2 1 0 0,-7 2 0 16,0-1 0-16,0 3 0 0,-3 12 0 0,2 6 0 16,-3 3 0-16,-3 6 0 0,3 2 0 0,0 0 0 15,-9 23 0-15,5-4 0 0,-2 9 0 0,6 5 0 16,-4 1 0-16,4 13 0 0,4-11 0 0,6 8 0 15,-3-9 0-15,4-2 0 0,3 1 0 0,3-4 0 16,6 1 0-16,-3-5 0 0,2-4 0 0,6-1 0 16,0-5 0-16,0-2 0 0,3-6 0 0,0 2 0 15,-2-6 0-15,-1-4 0 0,0-2 0 0,-7-1 0 16,-1-2 0-16,-2-3 0 0,0-3 0 0,0 0 0 16,-8-3 0-16,4-3 0 0,-5 0 0 0,0-6 0 15,-1-2 0-15,-5 0 0 0,-5 0 0 0,-3-1 0 16,0 8 0-16,-4 2 0 0,-1 1 0 0,-4 2 0 15,-2 5 0-15,-2 4 0 0,4 4 0 0,0 2 0 16,0 7 0-16,-4-2 0 0,7 6 0 0,2 0 0 16,3-2 0-16,2 4 0 0,2 2 0 0,4-4 0 15,0-2 0-15,3 4 0 0,4-4 0 0,-2-1 0 16,0-3 0-16,2 0 0 0,1-3 0 0,2-3 0 16,-1 1 0-16,-2-4 0 0,3-2 0 0,-1-2 0 15,1 0 0-15,-2 1 0 0,3-7 0 0,-3 4 0 16,-1-1 0-16,4-2 0 0,-4 3 0 0,0-2 0 15,0 3 0-15,-4 1 0 0,-1 2 0 0,-1 2 0 16,1 0 0-16,-4 2 0 0,4 6 0 0,-4 0 0 16,-2 4 0-16,-1 3 0 0,-1 5 0 0,2 8 0 15,-4-1 0-15,1 6 0 0,0 0 0 0,0 1 0 16,4 4 0-16,-3 11 0 0,4-1 0 0,1 1 0 16,1-12 0-16,2 15 0 0,1-5 0 0,-2-11 0 15,1 13 0-15,-3-15 0 0,3 1 0 0,-1-4 0 16,-2 1 0-16,0-2 0 0,-3-1 0 0,-1-9 0 0,2-2 0 15,-2-5 0-15,1-2 0 0,-2-4 0 0,-2 1 0 16,-3-3 0-16,-2-1 0 0,-1-3 0 16,0-1 0-16,1-3 0 0,-6-4 0 0,8 1 0 15,-5-5 0-15,5-2 0 0,-1-9 0 0,1 5 0 0,7-10 0 16,4-2 0-16,2-5 0 0,11-15 0 0,1 2 0 16,7-1 0-16,2 0 0 0,6-2 0 15,-1 1 0-15,2 1 0 0,6 0 0 0,0 3 0 0,-4 2 0 16,-1 8 0-16,-3-1 0 0,-7 11 0 15,3 1 0-15,-5 2 0 0,-3 3 0 0,-8 4 0 0,3 2 0 16,-8 0 0-16,0 2 0 0,-2 4 0 0,-3-1 0 16,-8 4 0-16,3 2 0 0,-3 1 0 0,-6 3 0 15,-5 2 0-15,0 2 0 0,0 3 0 16,-5 7 0-16,6-3 0 0,1 10 0 0,2-5 0 0,6-1 0 16,1 2 0-16,3-2 0 0,7 3 0 0,0-2 0 15,4 0 0-15,2-2 0 0,7-1 0 0,2-4 0 16,2 0 0-16,8-2 0 0,6-3 0 0,-5-1 0 15,4-5 0-15,-3 0 0 0,0-4 0 0,-1 1 0 16,-8-3 0-16,7-2 0 0,-1-4 0 0,-3-2 0 16,-3-3 0-16,2 0 0 0,-3-3 0 0,-5-3 0 15,0-2 0-15,-2 3 0 0,-3 1 0 0,-3 6 0 16,-2 1 0-16,-3-1 0 0,-2 7 0 0,-3 0 0 16,1 4 0-16,1 1 0 0,-2 1 0 0,1 2 0 15,3 2 0-15,0 0 0 0,-11 5 0 0,10 1 0 16,-1 1 0-16,4 3 0 0,0 1 0 0,2 0 0 15,2 1 0-15,1 0 0 0,2 3 0 0,1-2 0 16,0-1 0-16,4 2 0 0,-2 3 0 0,-1-2 0 16,2-2 0-16,-3-1 0 0,-1 1 0 0,0-2 0 15,-4 1 0-15,-1-2 0 0,-3 0 0 0,2 1 0 16,-7-1 0-16,0 2 0 0,-1-4 0 0,-4 3 0 16,-1-4 0-16,-2 2 0 0,1-1 0 0,-6-1 0 15,1 1 0-15,-1 0 0 0,2-1 0 0,-1 1 0 16,5-4-1366-16,-2 0-1478 0,2-2 654 0</inkml:trace>
  <inkml:trace contextRef="#ctx0" brushRef="#br0" timeOffset="118699.53">20555 14779 95 0,'5'-24'511'0,"-4"-4"-2"0,4 3-5 16,-2 6-11-16,-2-2-6 0,3 2-7 0,-4 2-6 15,0 8-9-15,4-1-5 0,-3 0-31 0,-1 4-28 16,0 2-28-16,0 1-20 0,0 3-17 0,-5 11-16 16,1 3-18-16,-4 11-22 0,2 3-20 0,1 1-5 15,0 5-23-15,-1 3-60 0,-1 9-172 0,3-10 0 16,-2 10 0-16,3-12 0 0,2 1 0 0,-1-4 0 15,-2 0 0-15,4-1 0 0,-3-4 0 0,1 0 0 16,0-7 0-16,2-2 0 0,-2-4 0 0,0-2 0 16,2-3 0-16,-1-2 0 0,1 3 0 0,-2-5 0 15,2-1 0-15,0-3 0 0,0 0 0 0,0 0 0 16,0 0 0-16,0 0 0 0,5-22 0 0,0 10 0 16,3-2 0-16,4-1 0 0,-3 1 0 0,5 1 0 15,4 0 0-15,-1 0 0 0,1 4 0 0,1 2 0 16,-2 2 0-16,2 1 0 0,-1 4 0 0,1 2 0 0,0 2 0 15,-2 4 0-15,-1-1 0 0,-2 2 0 16,-1-1 0-16,-7 0 0 0,2 3 0 0,-3 0 0 16,-5 1 0-16,3 0 0 0,-6 0 0 0,-2-3 0 15,0 3 0-15,-8 0 0 0,-1-3 0 0,1 0 0 0,-5 2 0 16,-1-3 0-16,1 0 0 0,-7-1 0 0,4-3 0 16,2 2 0-16,0-6 0 0,6 2 0 0,-1 0 0 15,4 0 0-15,2-1 0 0,-1-1 0 16,4 1 0-16,5-1 0 0,0 0 0 0,0 0 0 15,0 0 0-15,0 0 0 0,26-1 0 0,-15 0 0 0,11 1 0 16,7-3 0-16,-2 3 0 0,3-2 0 0,0 0 0 16,4-1 0-16,-4 0 0 0,2-1 0 0,-2 0 0 15,-2 0 0-15,1-3 0 0,-10 1 0 0,4 0 0 16,-4 1 0-16,2-2 0 0,-5-1 0 0,2 1 0 16,-9 0 0-16,3-1 0 0,-3-1 0 0,-3-1 0 15,-2-1 0-15,-4 4 0 0,1-1 0 0,-3 1 0 16,-2-2 0-16,-1 2 0 0,-5 2 0 0,-1 1 0 15,2 2 0-15,-2 1 0 0,-1 3 0 0,7 2 0 16,-5 3 0-16,2-1 0 0,3 4 0 0,1-1 0 16,3 2 0-16,4-1 0 0,3-1 0 0,-1 1 0 15,9 1 0-15,3-1 0 0,1-5 0 0,1 2 0 16,10-5 0-16,0-1 0 0,1-5 0 0,3-3 0 16,-2 0 0-16,1-6 0 0,-4 1 0 0,4-3 0 15,-5-3 0-15,-2-1 0 0,0-1 0 0,-5-2 0 16,-1-2 0-16,-1 1 0 0,0-4 0 0,0-2 0 15,-4-1 0-15,0 0 0 0,-5-2 0 0,-1-1 0 16,1 0 0-16,-3-1 0 0,-3-1 0 0,-2 0 0 16,-2 1 0-16,-2 8 0 0,-1 6 0 0,2 8 0 15,-3 2 0-15,1 8 0 0,-4 3 0 0,8-1 0 16,-10 18 0-16,2 1 0 0,-1 9 0 0,3 3 0 16,-2 4 0-16,7 1 0 0,-2 11 0 0,2 0 0 15,-3-14 0-15,8 2 0 0,1-3 0 0,0 0 0 16,2-3 0-16,-1-1 0 0,7-5 0 0,-7-8 0 15,5 1 0-15,1-3 0 0,1-2 0 0,-3-5 0 16,3-1 0-16,-1-3 0 0,0-2 0 0,1-1 0 0,-1-2 0 16,2-1 0-16,-3-3 0 0,1 0 0 15,0-3 0-15,0-4 0 0,2 2 0 0,-4-3 0 16,3 1 0-16,-3-2 0 0,1 0 0 0,1-1 0 16,-2 3 0-16,-3 3 0 0,-1 3 0 0,1 3 0 0,-2 0 0 15,-3 4 0-15,-2 1 0 0,0 0 0 0,7 11 0 16,-5-3 0-16,-2 3 0 0,2 1 0 15,-1-1 0-15,0 5 0 0,2-1 0 0,-1-2 0 16,2-1 0-16,0 1 0 0,0-3 0 0,1 1 0 16,1-2 0-16,-1-1 0 0,2-3 0 0,4-1 0 0,-6-1 0 15,3-1 0-15,2-2 0 0,-3 0 0 16,4-2 0-16,-6-2 0 0,5 1 0 0,1-2 0 0,-2-3 0 16,-2 2 0-16,10-3 0 0,-6-1 0 15,-2 2 0-15,3-3 0 0,-1 3 0 0,0-1 0 0,-1 1 0 16,1 2 0-16,-4-1 0 0,-1 3 0 0,-1 3 0 15,2 0 0-15,0 2 0 0,-7-1 0 16,9 6 0-16,-4 0 0 0,-1 0 0 0,1 1 0 16,2 1 0-16,-1 1 0 0,-1 0 0 0,3 0 0 0,-2-1 0 15,3 1 0-15,0-1 0 0,-4 0 0 0,2-1 0 16,-1-3 0-16,-5-2 0 0,7-1 0 0,-3-1 0 16,-5 0 0-16,9-4 0 0,-1 0 0 15,-3-1 0-15,0 0 0 0,1-3 0 0,2-2 0 16,2 0 0-16,-2 0 0 0,3-2 0 0,3-1 0 0,-6 2 0 15,7 0 0-15,-2 1 0 0,-4 3 0 0,5 2 0 16,-4 1 0-16,3 0 0 0,1 0 0 0,4 2 0 16,1 1 0-16,-1 2 0 0,0-1 0 0,3 1 0 15,0 2 0-15,1-3 0 0,-2 3 0 0,3-1 0 16,0-2 0-16,3-2 0 0,-2-1 0 0,-2 1 0 16,0-3 0-16,-3 2 0 0,-1-2 0 0,-2-2 0 15,-2-3 0-15,-3 2 0 0,-1-2 0 0,-4-1 0 16,-2-1 0-16,-4 0 0 0,0-3 0 0,-3 3 0 15,0-1 0-15,-5 3 0 0,-5-1 0 0,-3 2 0 16,0 3 0-16,-4 5 0 0,1 1 0 0,0 1 0 16,-6 8 0-16,7 3 0 0,3 2 0 0,-2 7 0 15,2 2 0-15,6-5 0 0,0 6 0 0,8 2 0 16,2-1 0-16,5 0 0 0,1-7 0 0,6 5 0 16,-1-8 0-16,4-1 0 0,6 2 0 0,-7-4 0 15,12-1 0-15,-7-3 0 0,2-3 0 0,-3-4 0 16,9 1 0-16,-6-4 0 0,-2 1 0 0,1-5 0 15,-3 0 0-15,8-5 0 0,-6 4 0 0,5-6 0 16,-7 2 0-16,-2-1 0 0,0-3 0 0,-6-2 0 16,4 2 0-16,-3-8 0 0,-5 6 0 0,3-1 0 15,-3 0 0-15,-3 6 0 0,-3 1 0 0,-3 3 0 16,-2 2 0-16,2 2 0 0,0 2 0 0,3 2 0 16,-13 7 0-16,3 0 0 0,2 3 0 0,-1 4 0 15,3 3 0-15,-2 0 0 0,4 0 0 0,2 0 0 16,2 2 0-16,2-2 0 0,5-3 0 0,0 0 0 15,1-4 0-15,-1-3 0 0,5 1 0 0,-3-2 0 16,4-3 0-16,5-1 0 0,-5 1 0 0,1-6 0 16,-1 1 0-16,2-1 0 0,2-3 0 0,-1-1 0 15,0 2 0-15,0-2 0 0,1-2 0 0,1 0 0 16,1 0 0-16,-4-2 0 0,3 0 0 0,-3 0 0 0,3 0 0 16,-4 1 0-16,-1 2 0 0,-4 2 0 15,0 2 0-15,-3 0 0 0,1 2 0 0,-2 2 0 16,-5 0 0-16,4 5 0 0,-3 0 0 0,-1 1 0 15,-1 2 0-15,-2 0 0 0,2 3 0 0,-2 1 0 16,1-1 0-16,0 0 0 0,-1 0 0 0,3-2 0 0,2 0 0 16,-2-3 0-16,1-2 0 0,2 0 0 0,-1-2 0 15,2 1 0-15,-4-3 0 0,14-3 0 0,-6 1 0 16,2-4 0-16,-1 0 0 0,5-2 0 16,-1-2 0-16,4 1 0 0,-1-2 0 0,7-4 0 0,-5 3 0 15,4-4 0-15,0-1 0 0,1 3 0 0,-7 5 0 16,1 0 0-16,-2 2 0 0,-2 3 0 0,-2 2 0 15,1 2 0-15,-2 1 0 0,0 0 0 0,-2 3 0 16,2 2 0-16,-2 1 0 0,1-1 0 0,-1 3 0 16,-1-2 0-16,0 3 0 0,-1-1 0 0,3-2 0 15,0 2 0-15,-1-2 0 0,1 1 0 0,-3-3 0 16,0-2 0-16,2 0 0 0,0-3 0 0,-3 0 0 16,-5 0 0-16,9-7-54 0,-9 2-451 15,-3-2-85-15,-2-4-584 0,-4-5-1271 0,-11-3 561 0</inkml:trace>
  <inkml:trace contextRef="#ctx0" brushRef="#br0" timeOffset="118883.24">21838 14411 4955 0,'-27'-4'338'0,"10"5"-127"15,9 0 23-15,8 1-14 0,0-2 4 0,16 5-65 16,12 1-40-16,6-2-39 0,18 0-46 0,2-1-52 15,3 1-71-15,-2 0-93 0,0-4-109 0,1 2-149 16,-19-2-486-16,13-4-1003 0,-18 2 443 0</inkml:trace>
  <inkml:trace contextRef="#ctx0" brushRef="#br0" timeOffset="120615.67">24536 14978 340 0,'-8'-12'544'0,"3"-2"-1"0,0-3-11 0,-3 2-18 16,2-1-20-16,-2 0-18 0,6-1-28 0,-5 0-3 15,7 4-19-15,-1 1-23 0,2 0-11 0,3 0-25 16,-1 0-24-16,4 5-25 0,1 0-24 0,2 2-25 15,2 1-28-15,-1 3-25 0,6 2-24 0,2 3-17 16,-2 3-14-16,-1 5-103 0,3 6-58 0,-2 1 0 16,-2 3 0-16,-2 2 0 0,-3 4 0 0,-5-1 0 15,3 1 0-15,-7-1 0 0,3 1 0 0,0 1 0 16,0-3 0-16,2 0 0 0,-2-8 0 0,1-1 0 16,2-2 0-16,-2-4 0 0,1-3 0 0,3-3 0 15,0-3 0-15,4-2 0 0,0-6 0 0,1-1 0 16,2-5 0-16,6-6 0 0,-3-5 0 0,0 0 0 15,-2-7 0-15,-2 0 0 0,2-15 0 0,1 3 0 16,-8 8 0-16,0-1 0 0,1-12 0 0,-9 15 0 16,2 3 0-16,-8 1 0 0,-1 7 0 0,-3 7 0 15,-4 1 0-15,1 8 0 0,-4 4 0 0,-2 5 0 0,-2 5 0 16,5 5 0-16,-6 6 0 0,6 6 0 16,1-2 0-16,6 4 0 0,2 1 0 0,3 3 0 15,8-3 0-15,2 0 0 0,5-1 0 0,3-4 0 16,3-3 0-16,4-3 0 0,-1-3 0 0,5-2 0 0,0-7-72 15,0 1-537-15,1-3-99 0,-10-3-426 16,2-2-1228-16,-1 0 543 0</inkml:trace>
  <inkml:trace contextRef="#ctx0" brushRef="#br0" timeOffset="120866.73">25209 15087 3671 0,'-3'6'428'0,"0"-1"-32"0,1-1-46 15,0 1-51-15,-3-3-48 0,4 0-39 16,1-2-18-16,0 6-21 0,0-6-21 0,10 3 1 15,4-2-21-15,3 1-4 0,2 0-10 0,1 0-3 16,8-1-9-16,-6 1-6 0,0 3 2 0,-2 0-5 0,-2 1-15 16,1 1 21-16,-1 2 2 0,-1 1-7 0,-6 4 12 15,-2 1 14-15,-7 2 6 0,-2-1-2 0,-8 2 1 16,-2 6-124-16,2-6-5 0,-7 4 0 16,4-4 0-16,1-2 0 0,0 0 0 0,5-3 0 0,-3 0 0 15,3-4 0-15,5 0 0 0,1-3 0 0,3-1 0 16,4-4 0-16,5-2 0 0,5-4 0 0,1-3-169 15,8-4-225-15,-6-4-84 0,2-1-84 16,2-2-536-16,-5-1-1190 0,-1-3 526 0</inkml:trace>
  <inkml:trace contextRef="#ctx0" brushRef="#br0" timeOffset="121000.14">25621 14942 4448 0,'-22'-17'535'0,"-1"3"-107"0,-4 2-17 15,6 2-56-15,4 1-83 0,0 1-72 16,5 2-41-16,3 1-38 0,4 2-39 0,2 0-51 0,3 3-71 15,0 0-106-15,0 0-130 0,24 2-161 0,-11 0-588 16,15 5-1108-16,0-1 491 0</inkml:trace>
  <inkml:trace contextRef="#ctx0" brushRef="#br0" timeOffset="121465.78">26574 15297 427 0,'-15'-3'731'0,"2"-1"-5"0,2 0-31 15,-6-5-21-15,3 2-20 0,3 0-23 0,3 1-36 16,0-1-52-16,3-2-47 0,0 0-48 0,1-1-38 16,3-1-45-16,1-1-32 0,1 1-25 0,-1-5-153 15,0 0-155-15,0-1 0 0,0 0 0 0,0-1 0 16,-1-1 0-16,-2 0 0 0,2-8 0 0,-3 2 0 15,-4-3 0-15,3 1 0 0,-1-1 0 0,2-2 0 16,0 0 0-16,4-2 0 0,-3 0 0 0,6-3 0 16,0-14 0-16,2-1 0 0,6 4 0 0,2 1 0 0,1 16 0 15,-1 2 0-15,4 5 0 0,-4 8 0 16,-2 3 0-16,2 5 0 0,-3 1 0 0,-2 5 0 16,-1 4 0-16,-2 3 0 0,-3 5 0 0,-2 6 0 15,-8 8 0-15,-3 3 0 0,-6 1 0 0,-11 8 0 0,-9 0 0 16,-3-3 0-16,-5 1 0 0,3-1 0 0,-1-1 0 15,-1-3 0-15,15-6 0 0,-2-2 0 16,3 1 0-16,3-3 0 0,7-2 0 0,6-4 0 16,1 1 0-16,6-5 0 0,3-1 0 0,10 0 0 0,1-2 0 15,10 0 0-15,9-2 0 0,4-3 0 0,8-3 0 16,11-1 0-16,5-4 0 0,0-3 0 0,3-3 0 16,-4-1 0-16,3-8 0 0,-2-2 0 0,-1-2 0 15,-3 2-423-15,-6 0-158 0,-11 5-37 16,-3 2-33-16,-3 1-336 0,-2 3-1069 0,0 0 474 0</inkml:trace>
  <inkml:trace contextRef="#ctx0" brushRef="#br0" timeOffset="121849.11">27022 14785 688 0,'5'-4'179'16,"-3"2"54"-16,1-1 41 0,-1 1 38 0,-2-3 15 15,2 0 13-15,-2 0 1 0,0 1 11 0,0-3 6 16,0-1-2-16,2 1-3 0,-1-4-4 0,3 0-5 16,2 3 2-16,-3-1-30 0,4 1 5 0,-4 1-12 15,3 1-5-15,-3 1-28 0,4 2-22 0,-5 3-2 16,-2 0-11-16,9 4-5 0,-6 4-12 0,-2 1-15 15,-1 8-112-15,-1 1-97 0,1 2 0 0,-3 9 0 16,2-1 0-16,1 1 0 0,1 1 0 0,3-3 0 16,-3 2 0-16,3-4 0 0,4-5 0 0,-3-1 0 15,5-2 0-15,-1-2 0 0,2-1 0 0,1-1 0 16,2-5 0-16,-5-1 0 0,5-3 0 0,-2-2 0 16,0-2 0-16,1-1 0 0,1-4 0 0,0-3 0 15,4-1 0-15,-9-2 0 0,5-1 0 0,0-4 0 16,3-3 0-16,0-3 0 0,-4-1 0 0,0-3 0 15,-2-3 0-15,-1 3 0 0,-1-6 0 0,-4 6 0 16,-1-3 0-16,-5 4 0 0,-1 6 0 0,-3 3 0 16,0 4 0-16,-3 4 0 0,1 1 0 0,-1 3 0 15,2 5 0-15,-4 3 0 0,2 2 0 0,1 2 0 16,2 3 0-16,-1 0 0 0,2 6 0 0,8-2 0 16,-2 1 0-16,5 0 0 0,2 0 0 0,6 0 0 15,3 2 0-15,-1-4 0 0,-1-2 0 0,3-2-457 16,-1-2-144-16,9 1-111 0,0-2-359 0,-7-3-1159 15,3 0 514-15</inkml:trace>
  <inkml:trace contextRef="#ctx0" brushRef="#br0" timeOffset="122165.72">27786 15069 32 0,'-1'3'517'0,"1"-3"1"15,-2 4 5-15,2-4-10 0,0 6-25 0,0-6-15 16,4 2-22-16,-4-2-27 0,8 3-18 0,-4 0-15 15,-2 0-27-15,2 4-5 0,-1-2-13 0,0 2-25 16,0 3-12-16,-2 2-18 0,-3 0-16 0,-1 5-19 16,-1-1-12-16,-1 4-15 0,-4 4-22 0,0 1-20 15,3 3-120-15,-2 0-67 0,1 0 0 0,0-1 0 16,2-1 0-16,1-1 0 0,0-5 0 0,3 0 0 16,-2 0 0-16,2 1 0 0,1-3 0 0,-1-1 0 15,-3-6 0-15,4 0 0 0,-4-1 0 0,2 0 0 16,-5-3 0-16,1-2 0 0,-2 1 0 0,-2-3 0 15,-3-2 0-15,-6-2 0 0,2-1 0 0,-3-2 0 0,0-1 0 16,-5-2 0-16,5-1 0 0,1-1 0 16,1-2 0-16,-6-5 0 0,3-5 0 0,2 2 0 15,0-4 0-15,7-3-156 0,3-1-570 0,3-5-493 16,6-2-1319-16,4-10 584 0</inkml:trace>
  <inkml:trace contextRef="#ctx0" brushRef="#br0" timeOffset="122332.4">28007 14533 305 0,'-6'-4'576'16,"-1"3"-44"-16,7 1-57 0,-6-2-46 0,6 2-63 0,0 0-71 16,0 0-82-16,0 0-104 0,24 1-118 0,-11 5-123 15,6-3-133-15,-1 2-218 0,2 4-523 0,5 0 233 16</inkml:trace>
  <inkml:trace contextRef="#ctx0" brushRef="#br0" timeOffset="122499.12">28634 14995 388 0,'-6'3'634'0,"-3"0"-13"15,1-1-23-15,2-1-39 0,-2-2-51 0,8 1-41 16,-11-2-69-16,7 1-82 0,4 1-89 0,-8-2-98 15,8 2-126-15,-5-2-142 0,5 2-166 0,-10-3-429 16,6 0-796-16,-2 3 353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1:15:56.752"/>
    </inkml:context>
    <inkml:brush xml:id="br0">
      <inkml:brushProperty name="width" value="0.05292" units="cm"/>
      <inkml:brushProperty name="height" value="0.05292" units="cm"/>
      <inkml:brushProperty name="color" value="#FF0000"/>
    </inkml:brush>
  </inkml:definitions>
  <inkml:trace contextRef="#ctx0" brushRef="#br0">2446 4491 3499 0,'-4'-18'191'16,"-1"1"-49"-16,1 2 57 0,0-1 76 0,1 6 10 15,1 1-6-15,-2 2-23 0,0 1-19 0,3 2-31 16,1 0-33-16,-3 1-16 0,3 3 5 0,0 0 2 16,-3 20 11-16,3-1 12 0,-3 9 3 0,3 19 10 15,0 0-5-15,0 1 4 0,4 2-6 0,-2-3-10 16,2 3-11-16,0-2-15 0,1 0-42 0,-1-2-115 16,1-12 0-16,0-2 0 0,0 1 0 0,3-3 0 15,-2-4 0-15,1-8 0 0,-3-1 0 0,0-5 0 16,-1-2 0-16,-1-3 0 0,1-2 0 0,-1-4 0 15,-2-1 0-15,0 0 0 0,0-21 0 0,-3 1-299 16,1-8-77-16,-1-2-49 0,-3-17-52 0,0 12-45 16,-1-12-35-16,0 0-366 0,-4-5-999 0,2-1 442 15</inkml:trace>
  <inkml:trace contextRef="#ctx0" brushRef="#br0" timeOffset="167.13">2383 4476 710 0,'-4'-19'174'16,"-1"7"47"-16,4 1 30 0,-3 1 18 0,4 2 15 15,-3 1 15-15,2 1 18 0,1 0-1 0,0 2 9 16,1-1 28-16,2 3 14 0,2-2-1 0,0 2-12 15,4 0-8-15,4-1-14 0,-2-2-8 0,9 3-17 16,1-3-30-16,6-1-24 0,1 0-27 0,8 1-22 16,-3-5-35-16,2 5-47 0,-2-5-51 0,1 4-61 15,-2-1-51-15,-3 2-67 0,-9 1-77 0,2 1-78 16,-2 3-70-16,-11 1-74 0,4 1-80 0,-9 4-418 16,-4-1-978-16,-4 3 433 0</inkml:trace>
  <inkml:trace contextRef="#ctx0" brushRef="#br0" timeOffset="349.97">2272 4757 371 0,'-2'3'459'0,"2"1"-3"0,0-4 8 16,0 0-6-16,6 4-4 0,-6-4-31 0,16-5-24 16,-2 0-31-16,4 2-25 0,4-1-34 0,6-1-30 15,-6 0-22-15,6-1-28 0,0 2-56 0,0 0-57 16,-1 1-67-16,-4 1-93 0,5-2-99 0,4 2-98 15,-4 0-96-15,3 1-91 0,-8 2-308 0,7-1-797 16,-3 2 353-16</inkml:trace>
  <inkml:trace contextRef="#ctx0" brushRef="#br0" timeOffset="833.09">2978 4733 316 0,'-3'-9'425'0,"1"5"19"0,0-1 1 16,-2 0 12-16,2 0 5 0,-1 2-11 0,-3-2-3 15,2 1-38-15,1-1-22 0,3 5-19 16,-14-3-26-16,9 3-36 0,-3 2-20 0,-1 2-25 16,-2 4-25-16,-2 6-20 0,0 1-15 0,-2 6-27 0,5 3-23 15,-3 4-9-15,4-4-22 0,5 4-6 0,-1-1-13 16,5-1-11-16,3-1-6 0,-1-5-13 0,6-2-1 16,1 0-12-16,1-3-2 0,3-4-22 15,1-2 4-15,-1-4-12 0,-1-1 5 0,6-6 0 16,-1-2-5-16,2-1-3 0,-9-1 1 0,7-5-12 15,-3-2 5-15,-1 0 1 0,-3-2-3 0,-2-2 6 0,-2 2 2 16,-1-4-4-16,-1 3-4 0,-1-4-1 0,-2 1 16 16,-1 0-13-16,-1 0 7 0,-2-1-25 0,-1 4 0 15,3-1 0-15,-3 7 0 0,3-2 0 0,-3 4 0 16,3 1 0-16,-2 2 0 0,2-1 0 16,1 4 0-16,0 2 0 0,0 0 0 0,5-2 0 15,-5 2 0-15,13 7 0 0,-7 0 0 0,3 2 0 0,2 5 0 16,0 2 0-16,4 6 0 0,0-1 0 0,-2 1 0 15,1 1 0-15,-1-2 0 0,-5-3 0 0,2-1 0 16,-2 0 0-16,-1-2 0 0,2-3 0 16,-5-3 0-16,-3-2 0 0,2 0 0 0,-1-2 0 15,1 0 0-15,-2-2 0 0,2-1 0 0,-3-2 0 0,0 0 0 16,0 0 0-16,0 0 0 0,5-13 0 0,0 4 0 16,-1-2 0-16,0-5 0 0,2-2 0 0,-2 0 0 15,1-3 0-15,4-4 0 0,0 2 0 0,3 1 0 16,-2 6 0-16,0-8 0 0,-2 12-379 15,-1 3-277-15,3-3-537 0,2 7-1293 0,1 0 573 16</inkml:trace>
  <inkml:trace contextRef="#ctx0" brushRef="#br0" timeOffset="2233.31">4254 4755 216 0,'9'-9'467'16,"1"1"-1"-16,-3-3 0 0,3-3 3 16,-5-1-8-16,1 4-12 0,-2-2-14 0,0-1-14 15,0-2-13-15,-3-1-22 0,-1 3-17 0,-1 2-28 16,-2 0-16-16,-2 0-24 0,1 0-24 0,-6 3-24 0,1 2-34 15,-3 3-8-15,-1 2-16 0,-3 2-21 0,-4 6-14 16,1 5-10-16,-2 6-16 0,1 3-13 16,-2 4-13-16,8 4-13 0,-4 1-10 0,8-1-56 15,-3 1-29-15,5 0 0 0,2 1 0 0,6-3 0 0,0 1 0 16,4-9 0-16,1-1 0 0,4-1 0 0,0-3 0 16,1-3 0-16,0-2 0 0,3-3 0 0,0-3 0 15,-3-3 0-15,4-2 0 0,-1-1 0 16,4-6 0-16,-2-4 0 0,-2-1 0 0,3-6 0 15,-4 3 0-15,-2 1 0 0,0-2 0 0,3-7 0 0,-4 0 0 16,-3 7 0-16,2-7 0 0,-3 6 0 0,-1 1 0 16,-3 5 0-16,3 3 0 0,-4 2 0 0,5 2 0 15,-4 0 0-15,2 4 0 0,-3 2 0 16,0 0 0-16,0 11 0 0,1 3 0 0,2 2 0 0,-2 2 0 16,2 3 0-16,-1 4 0 0,5-1 0 0,-2 0 0 15,1-5 0-15,2-2 0 0,1 0 0 0,-2-2 0 16,3-3 0-16,0-3 0 0,-3-3 0 0,2-2 0 15,-1-1 0-15,1-1 0 0,-2-4 0 0,2-1 0 16,0-2 0-16,2-3 0 0,1-4 0 0,-4 3 0 16,5-7 0-16,-2 2 0 0,-2-3 0 0,-1-1 0 15,7-5 0-15,-6 7 0 0,4-7 0 0,-2 6 0 16,-3 1 0-16,2 3 0 0,-1-3 0 0,-4 10 0 16,0-2 0-16,1 4 0 0,-1 2 0 0,1 1 0 15,-6 1 0-15,10 6 0 0,-2 3 0 0,-3 0 0 16,0 9 0-16,3-3 0 0,-2 4 0 0,1-1 0 15,-1 2 0-15,-1-3 0 0,0 1 0 0,0-2 0 16,0-1 0-16,-1-5 0 0,0 1 0 0,0-2 0 16,-3-3 0-16,3-1 0 0,0-3 0 0,-2-1 0 15,-2-1 0-15,0 0 0 0,12-8 0 0,-7 0 0 16,-1 1 0-16,1-4 0 0,3 1 0 0,-2-6 0 16,2-1 0-16,4-5 0 0,-5 4 0 0,2 0 0 15,0 1 0-15,1 2 0 0,-4 1 0 0,4 3 0 16,-2 1 0-16,1 5 0 0,-1-1 0 0,1 1 0 15,-2 5 0-15,1 1 0 0,0 6 0 0,1 0 0 16,-2 3 0-16,2 3 0 0,-1 0 0 0,-3 3 0 16,4 0 0-16,0-1 0 0,0 0 0 0,0-5 0 15,-1 1 0-15,-2 0 0 0,1-2 0 0,-1-1 0 16,4-4 0-16,-4-2 0 0,1 2 0 0,1-7 0 16,2 2 0-16,-1-2 0 0,-2-4 0 0,4-3 0 15,0-1 0-15,-2 2 0 0,2-5 0 0,1 0 0 16,0-3 0-16,-1 1 0 0,-1-1 0 0,3 1 0 15,-4 0 0-15,0 3 0 0,-4 2 0 0,3 3 0 16,-6 1 0-16,2 4 0 0,0-1 0 0,0 3 0 16,-4 1 0-16,5 7 0 0,-2 1 0 0,-1 2 0 15,1 2 0-15,-2 5 0 0,3 0 0 0,-1 1 0 0,4-1 0 16,1-1 0-16,-1 1 0 0,1-2 0 0,2-3 0 16,-2-2 0-16,-2-3 0 0,6-2 0 15,-6-1 0-15,7-4 0 0,1-1 0 0,-2 0 0 16,0-3 0-16,-2-3 0 0,-1 0 0 0,4-2 0 0,0-2 0 15,-3-1 0-15,3 1 0 0,0-4 0 16,-3 2 0-16,-5 1 0 0,3 1 0 0,1-4 0 16,-3 5 0-16,0 0 0 0,0 3 0 0,-3 0 0 15,0 4 0-15,0 1 0 0,-3 2 0 0,0 0 0 16,5 7 0-16,-4 5 0 0,0 4 0 0,-1 9 0 0,3 4 0 16,-1 6 0-16,-3 12 0 0,-3 0 0 0,0 3 0 15,4 1 0-15,-2 0 0 0,1-4 0 0,1 3 0 16,-2-4 0-16,2 5 0 0,2-3 0 15,-2-12 0-15,1 0 0 0,1-2 0 0,2-2 0 0,0-2 0 16,-3-1 0-16,3-5 0 0,-3-6 0 0,-1-2 0 16,0-7 0-16,-1-1 0 0,1-3 0 0,-1 0 0 15,-3 0 0-15,-1-4 0 0,5-1 0 16,-13-3 0-16,2-2 0 0,-2-1 0 0,-1-4 0 16,-4-2 0-16,-4-9 0 0,3 3 0 0,0-5 0 0,2-2 0 15,2-2 0-15,2 1 0 0,7-3 0 0,-4 0 0 16,6 3 0-16,1-2 0 0,4 1 0 0,2 1 0 15,6-1 0-15,4-1 0 0,2-1 0 0,2 4 0 16,4-6-772-16,15-4-465 0,-7 11-1340 0,12-11 594 16</inkml:trace>
  <inkml:trace contextRef="#ctx0" brushRef="#br0" timeOffset="3334.2">6925 4619 20 0,'-8'-11'499'16,"-2"-4"-6"-16,5 6-7 0,-3 0-8 0,1 1-6 15,4 2-19-15,-2 1-30 0,3 1-34 0,-1 1-42 16,3 3-18-16,0 0-18 0,-8 12-2 0,4 4-23 15,0 3-15-15,-1 9-17 0,-1-1-7 0,0 4-17 16,1 1-9-16,-1-3-33 0,3 3-18 0,1-4-11 16,4 1-19-16,0-4-13 0,2-5-13 0,4-1-10 15,-2-4-12-15,5 0 2 0,1-2-15 0,-2-6-6 16,3 0-8-16,1-3-3 0,0-4-3 0,-1 0-10 16,1-2 3-16,-2-4-6 0,2-5-46 0,0 0 0 15,-2-3 0-15,0-3 0 0,-2-1 0 0,-1 1 0 16,-1-8 0-16,-2 0 0 0,-3 0 0 0,-3-2 0 15,-3 0 0-15,0-2 0 0,-4-1 0 0,-2 2 0 0,-1 2 0 16,-4 4 0-16,3 7 0 0,1 3 0 16,0 3 0-16,0 8 0 0,-3 3 0 0,-1 3 0 15,0 6 0-15,-4 9 0 0,5 3 0 0,-1 5 0 16,6 3 0-16,2-2 0 0,3 1 0 0,6 1 0 0,0-3 0 16,3-2 0-16,4-1 0 0,0-7 0 0,7 1 0 15,-3-6 0-15,3-3 0 0,1-1 0 16,0-3 0-16,1-4 0 0,0-2 0 0,-1-3 0 15,4-4 0-15,-3-2 0 0,-3 0 0 0,2-4 0 0,0-5 0 16,-4 3 0-16,4-7 0 0,-8 4 0 0,3-3 0 16,-1-4 0-16,-4 9 0 0,-1-3 0 0,-2 1 0 15,-1 1 0-15,-2 3 0 0,1 3 0 16,-2 4 0-16,2 2 0 0,-1 1 0 0,-2 4 0 0,0 0 0 16,3 12 0-16,-3-1 0 0,0 6 0 0,1 1 0 15,0 0 0-15,2 7 0 0,1-6 0 0,1 6 0 16,-1-6 0-16,5-2 0 0,-2 1 0 0,1-2 0 15,1-3 0-15,-1-4 0 0,1 0 0 0,-2-3 0 16,1-4 0-16,-2-1 0 0,2-2 0 0,1-1 0 16,0-3 0-16,1-2 0 0,-1-2 0 0,3-3 0 15,2-2 0-15,-4-1 0 0,0-2 0 0,3 0 0 16,-2 6 0-16,2-5 0 0,-4 7 0 0,-1 2 0 16,-1-1 0-16,0 4 0 0,-1 1 0 0,-1 2 0 15,-5 1 0-15,11 7 0 0,-4-1 0 0,-3 4 0 16,1-1 0-16,0 3 0 0,3 4 0 0,2-1 0 15,-1 3 0-15,1-6 0 0,2 3 0 0,1-4 0 16,1-3 0-16,1 0 0 0,-1-6 0 0,-1-1 0 16,7-2 0-16,-2-1 0 0,-1-5 0 0,1-1 0 15,-2-4 0-15,-2-3 0 0,3 0 0 0,-2-6 0 0,2 0 0 16,-7-3 0-16,4-1 0 0,-5-2 0 16,-1-1 0-16,1-5 0 0,-4 0 0 0,-3-1 0 15,5-13 0-15,-6-1 0 0,-1 14 0 0,0-2 0 16,-5 4 0-16,2 3 0 0,1 11 0 0,-2 5 0 0,4 4 0 15,-1 2 0-15,-3 4 0 0,4 3 0 0,0 0 0 16,-6 19 0-16,0 9 0 0,4 0 0 0,-2 5 0 16,3 17 0-16,-2 0 0 0,7-3 0 15,0 2 0-15,1-3 0 0,4-13 0 0,2-2 0 16,1 0 0-16,4-3 0 0,1-3 0 0,4-4 0 0,-1-3 0 16,-2-7 0-16,1-5 0 0,-1-2 0 0,4-5 0 15,-2-4 0-15,7-10-88 0,-4-1-294 16,-3-4-80-16,1 0-85 0,-7-4-121 0,3-6-340 15,-6 1-1091-15,-6-2 483 0</inkml:trace>
  <inkml:trace contextRef="#ctx0" brushRef="#br0" timeOffset="3484.39">7789 4473 166 0,'-17'5'516'0,"7"1"7"0,1 1 2 15,4 1 1-15,0-1-14 0,6 1-31 0,8-2-45 16,0 3-36-16,13-4-41 0,5 3-73 0,6-3-72 0,3-3-105 15,1-4-133-15,15 3-171 0,-2-3-206 0,-9 1-339 16,-4 1-799-16,3-2 353 0</inkml:trace>
  <inkml:trace contextRef="#ctx0" brushRef="#br0" timeOffset="5133.3">8514 4705 134 0,'6'-18'519'0,"-2"10"2"16,-2-1 0-16,2-2-11 0,1 2-4 0,-1-8-14 16,-1 8-25-16,-2-5-29 0,-1 3-35 0,-1 2-29 15,-3-3-33-15,0 6-33 0,-2-2-24 0,-2 1-35 16,-6 5-23-16,2 2-18 0,-4 4-21 0,-5 1-25 16,2 4-10-16,-5 7-25 0,1 1-16 0,2 1 2 15,6 3-19-15,4-5-12 0,0 2-7 0,5-1-7 16,5 0-11-16,1-6-3 0,0 1-12 0,2-2 12 15,3 0-9-15,2-3 3 0,-1-4 10 0,4 1 1 16,3-5 3-16,-1-2-22 0,4 0-40 0,-3-7 0 16,6 0 0-16,-6-1 0 0,5-3 0 0,-4 0 0 15,1-2 0-15,-1-1 0 0,-1 2 0 0,-1 1 0 16,-2-2 0-16,1 3 0 0,-3 3 0 0,-3 2 0 16,2 1 0-16,-4 4 0 0,1 3 0 0,-4 0 0 15,5 13 0-15,-5-1 0 0,1 14 0 0,-1 7 0 16,0 2 0-16,-1 17 0 0,1 2 0 0,-5 3 0 15,4 2 0-15,-2-1 0 0,3 0 0 0,-2 2 0 16,3-3 0-16,-1 2 0 0,1-3 0 0,1-2 0 16,0-1 0-16,1-17 0 0,0 1 0 0,-1-3 0 15,-1-2 0-15,-1-5 0 0,-3-2 0 0,0-7 0 16,-4-8 0-16,1-1 0 0,-3-2 0 0,-4-2 0 16,2-6 0-16,-6-5 0 0,-1 0 0 0,-6-9 0 15,1 0 0-15,1-4 0 0,0-3 0 0,6-4 0 16,-3-7 0-16,2-11 0 0,7-4 0 0,2 0 0 15,11-8 0-15,8 0 0 0,12-28 0 0,8 2 0 0,1 7 0 16,-4 21 0-16,4 3 0 0,2 2 0 0,4 10 0 16,0 3 0-16,-10 13 0 0,0 4 0 15,3 1 0-15,-3 6 0 0,-3 2 0 0,-5 7 0 16,-2 3 0-16,-1 4 0 0,-4 2 0 0,-1 1 0 0,-1 3 0 16,-2 3 0-16,0 3 0 0,-5 0 0 15,-2 2 0-15,1 1 0 0,1-3 0 0,-3 0 0 0,3 3 0 16,0-3 0-16,1 0 0 0,4-6 0 15,-1 0 0-15,1-3 0 0,7-1 0 0,1-2 0 0,2-5 0 16,-1-2 0-16,-2-3 0 0,2-1 0 0,-2-2 0 16,0-4 0-16,-2 1 0 0,-1-2 0 0,-4-3 0 15,-1-1 0-15,-6-2 0 0,1 0 0 16,-7 1 0-16,0 0 0 0,-4 0 0 0,-6-3 0 0,4 10 0 16,-4-2 0-16,-4 4 0 0,0 1 0 0,0 3 0 15,-2 3 0-15,0 2 0 0,-1 2 0 0,5 5 0 16,-1 0 0-16,0 0 0 0,7 2 0 0,1 3 0 15,4-2 0-15,1 2 0 0,3-2 0 0,2 2 0 16,3-1 0-16,2-2 0 0,3 1 0 0,8-1 0 16,0-2 0-16,-3-4 0 0,3-2 0 0,1-1 0 15,3 0 0-15,1-4 0 0,-1 0 0 0,6-5 0 16,-3 1 0-16,-6 0 0 0,-1 1 0 0,9-5 0 16,-10 5 0-16,-3 0 0 0,3 1 0 0,-4 0 0 15,-2 2 0-15,-1 3 0 0,-2-2 0 0,-2 3 0 16,2 1 0-16,-2 6 0 0,0-3 0 0,-2 10 0 15,2-4 0-15,-4 5 0 0,2 4 0 0,0-1 0 16,1-1 0-16,1 3 0 0,2-2 0 0,0-1 0 16,-1-2 0-16,4 0 0 0,-1-3 0 0,-1-3 0 15,1-1 0-15,1-4 0 0,0 1 0 0,2-4 0 16,-1 0 0-16,-1-5 0 0,1-1 0 0,0 1 0 16,1-2 0-16,3-3 0 0,-4-3 0 0,2 2 0 15,3-3 0-15,-5 0 0 0,3 1 0 0,-1-2 0 16,-3 3 0-16,0-1 0 0,-1 5 0 0,-1 0 0 15,-4 5 0-15,2-2 0 0,1 2 0 0,-2 3 0 16,-5 0 0-16,6 9 0 0,-3-3 0 0,-2 6 0 16,4-2 0-16,-1 6 0 0,-2 1 0 0,1 0 0 15,1-1 0-15,0-1 0 0,1 2 0 0,-1-4 0 16,1-4 0-16,-2-1 0 0,3 0 0 0,-2-3 0 16,1-1 0-16,-3-4 0 0,-2 0 0 0,13-3 0 0,-8-1 0 15,1-3 0-15,2-1 0 0,1-3 0 16,1-3 0-16,3 1 0 0,-3-2 0 0,1 1 0 15,4-1 0-15,0 4 0 0,-3-3 0 0,2 2 0 16,-4 4 0-16,-1 1 0 0,-1 2 0 0,-2 2 0 0,-1 3 0 16,-5 0 0-16,12 8 0 0,-6-1 0 0,-1 1 0 15,0 2 0-15,-1 2 0 0,3 3 0 16,1 0 0-16,1-1 0 0,-1 2 0 0,2-2 0 16,4-1 0-16,3-3 0 0,-2-2 0 0,2 0 0 15,6-6 0-15,5 0 0 0,0-4 0 0,1-3 0 0,0-2 0 16,-4-2 0-16,3-2 0 0,-5-3 0 0,-5 3 0 15,5-7 0-15,-6 4 0 0,2-6 0 0,-6 4 0 16,1-5 0-16,-3-1 0 0,-4 4 0 0,-3-1 0 16,-1-1 0-16,-1 0 0 0,-2 2 0 0,-3 1 0 15,-2 6 0-15,0 3 0 0,-5 2 0 0,-3 5 0 16,0 1 0-16,-1 2 0 0,-4 6 0 0,-2 2 0 16,3 3 0-16,3 2 0 0,-4 3 0 0,8-1 0 15,0 0 0-15,5 1 0 0,1-1 0 0,1-2 0 16,2-4 0-16,0 1 0 0,3-3 0 0,1-1 0 15,1-2 0-15,1-4 0 0,1 0 0 0,4-3 0 16,-1 0 0-16,2-2 0 0,1-2 0 0,1-2 0 16,0 0 0-16,-4-1 0 0,1 1 0 0,6-1 0 15,-6 0 0-15,-4 0 0 0,5 2 0 0,-6 3 0 16,1 2 0-16,-1-1 0 0,-5 2 0 0,9 3 0 16,-3 4 0-16,-1 1 0 0,0 4 0 0,0 5 0 15,1 7 0-15,-3 7 0 0,0 1 0 0,-2 3 0 16,4 11 0-16,-5-10 0 0,0 10 0 0,-5 0 0 15,3-11 0-15,-1 11 0 0,1 2 0 0,-1-15 0 16,0 3 0-16,1-2 0 0,-1-2 0 0,6-2 0 16,-4-1 0-16,-1-3 0 0,2-8 0 0,0-1 0 0,0-5 0 15,0-1 0-15,0-1 0 0,0-6 0 16,0 1 0-16,-1-3 0 0,1-2 0 0,0 0 0 16,0 0 0-16,-9-14 0 0,4 4 0 0,0-1 0 15,-3-7 0-15,3 0 0 0,-1-8 0 0,-1 0 0 16,4-4 0-16,-3-1 0 0,8-3 0 0,-1 0 0 15,3 1 0-15,0-1 0 0,7 0 0 0,-2 2 0 16,3 0 0-16,0 0 0 0,0 4 0 0,1 2 0 16,-2 0 0-16,-2 2-428 0,-1 5-156 0,-6 0-613 15,-1-7-1296-15,-2 1 573 0</inkml:trace>
  <inkml:trace contextRef="#ctx0" brushRef="#br0" timeOffset="5317.68">9274 4256 4547 0,'-27'-3'405'0,"9"2"-88"15,3-1 3-15,5 1-5 0,-2 0-63 0,2-1-52 16,5 1-38-16,0 1-36 0,5 0-26 0,0 0-47 0,0 0-52 16,0 0-79-16,14-3-96 0,-14 3-118 0,18 2-125 15,-11-1-157-15,0 2-304 0,4-1-950 16,-4 1 421-16</inkml:trace>
  <inkml:trace contextRef="#ctx0" brushRef="#br0" timeOffset="7550.17">11205 4769 349 0,'0'0'502'0,"-6"0"-5"0,6 0-22 0,-7 1-30 16,7-1-32-16,0 0-17 0,0 0 15 0,0 0-23 15,9 6-14-15,-9-6-39 0,13 2-7 0,-4-3-22 16,2 1-18-16,2-3-20 0,1 2-24 0,4-6-11 15,-4 4-18-15,2-3-12 0,-2 1-26 0,-4-1-22 16,0-1 6-16,0 1-16 0,-2-2-9 0,0-1-9 16,-4 0-6-16,1 0-11 0,-4-2-14 0,-1 3-12 15,-3-3-11-15,0 0-5 0,-3 3-12 0,-1-3-44 16,-2 4-12-16,-1 4 0 0,-1 1 0 0,0 1 0 16,-2 3 0-16,0 2 0 0,-1 6 0 0,0 2 0 15,-1 5 0-15,-1 4 0 0,5 5 0 0,5 0 0 16,3 0 0-16,-1 1 0 0,8-2 0 0,-3-4 0 15,13 4 0-15,0-3 0 0,8-4 0 0,1-4 0 16,3 0 0-16,3-6 0 0,3-2 0 0,1-4 0 16,4-4 0-16,-1-3 0 0,0-4 0 0,1-2 0 15,-1-4 0-15,-2-1 0 0,3 0 0 0,-9-5-6 16,2 2-239-16,-5-8-52 0,0 4-41 0,-1-3-50 16,-2 3-24-16,-6 0-23 0,3-1-9 0,-4 3 4 15,-3 6 13-15,-2 1 35 0,1 3 34 0,-5 2 62 0,2-1 46 16,-3 5 58-16,0 0 77 0,-1 0 64 15,0 0 55-15,-3 2 49 0,-1 0 42 0,0 3 29 16,4-6 18-16,-4 2 44 0,0 4 21 0,-8-2 16 16,8 2 17-16,-9-2 16 0,3 1 11 0,6 1 0 15,-18 4 9-15,6 0 6 0,1 1 0 0,-2 1-4 0,-5 4-8 16,-2 7-1-16,-3 1-10 0,1 1-18 0,3 2-18 16,1 0-19-16,8-5-23 0,-3 7-17 15,8-4-71-15,1-2-93 0,3 1 0 0,2-1 0 16,3-4 0-16,1-1 0 0,5-1 0 0,6 0 0 0,0-6 0 15,0 1 0-15,4-5 0 0,-1-4 0 0,-1-2 0 16,1-2 0-16,7-5 0 0,-3-4 0 16,-7 4 0-16,6-6 0 0,-9 2 0 0,5-4 0 15,-5-2 0-15,-2-2 0 0,-1-3 0 0,-2 0 0 0,-2-4 0 16,-1 0 0-16,-2-1 0 0,-2 1 0 0,-1 1 0 16,0-3 0-16,-4 5 0 0,-1 1 0 0,1 9 0 15,-2 3 0-15,3 3 0 0,0 1 0 0,0 5 0 16,-2 2 0-16,0 3 0 0,5 1 0 15,-8 7 0-15,3 7 0 0,0 2 0 0,-1 12 0 0,3 3 0 16,3 2 0-16,-1 13 0 0,3-12 0 0,6-2 0 16,0 2 0-16,1 1 0 0,5-2 0 0,-2-3 0 15,6-2 0-15,0-1 0 0,3-5 0 16,2 1 0-16,0-5 0 0,1-2 0 0,2-5 0 0,-5-4 0 16,0-4 0-16,0-2 0 0,8-2 0 0,-8-1 0 15,1-2 0-15,5-6 0 0,-8 6 0 0,-1-7 0 16,0 1 0-16,0-2 0 0,-4-5 0 0,2-2 0 15,-7 3 0-15,-1-10 0 0,-3 8 0 0,0-8 0 16,-2-2 0-16,-6 9 0 0,1 1 0 0,-3-1 0 16,-3 1 0-16,-1 8 0 0,-1 1 0 0,-1 0 0 15,0 6 0-15,-4 2 0 0,3 4 0 0,-7 5 0 16,5 2 0-16,-3 2 0 0,7 4 0 0,-3-2 0 16,6 3 0-16,0-1 0 0,3 2 0 0,3-1 0 15,1-3 0-15,3-2 0 0,3-2 0 0,-1-1 0 16,4 0 0-16,-3-2 0 0,6-3 0 0,2-3 0 15,-4 2 0-15,3-4 0 0,0-2 0 0,-3 1 0 16,0-3 0-16,2 1 0 0,-3-2 0 0,0 2 0 16,-3-1 0-16,2 0 0 0,-3 1 0 0,0 1 0 15,-2 1 0-15,0-1 0 0,1 2 0 0,-4 1 0 16,5 6 0-16,-4 1 0 0,1 5 0 0,-1 3 0 16,0 10 0-16,1 1 0 0,0 6 0 0,-2 15 0 15,0-12 0-15,0 14 0 0,2-1 0 0,-1 1 0 16,-2 0 0-16,1 8 0 0,1-7 0 0,-1 1 0 15,-1-1 0-15,2-3 0 0,-2-1 0 0,-1-10 0 16,-2-4 0-16,0 0 0 0,2-5 0 0,-3-1 0 0,4-6 0 16,-2-3 0-16,-1-7 0 0,-1 2 0 15,1-2 0-15,-3-3 0 0,-1-2 0 0,-1 1 0 16,0-6 0-16,-2 0 0 0,-1-4 0 0,3-1 0 16,-5-2 0-16,0-7 0 0,1-2 0 0,3-2 0 0,1-8 0 15,3-3 0-15,3-6 0 0,8-12 0 0,-1-4 0 16,1 3 0-16,8-1 0 0,2 2 0 15,7 3 0-15,0 0 0 0,3 1 0 0,3 4 0 16,2 1 0-16,-6 10 0 0,0 0 0 0,12-12 0 16,1 8 0-16,0 2 0 0,-11 7 0 0,-2 1 0 0,2-1 0 15,-6 3 0-15,-5 6 0 0,1-1 0 0,-5 0 0 16,-2 3 0-16,-1 1 0 0,-3 2 0 16,-2-2 0-16,-2 1 0 0,-5 2 0 0,-1 2 0 15,-3-2 0-15,2 5 0 0,-7 0 0 0,-1 3 0 0,-4 4 0 16,-2 3 0-16,-1 2 0 0,-3 5 0 0,1 3 0 15,2 1 0-15,4 2 0 0,1 1 0 0,6-3 0 16,5 0 0-16,-3 2 0 0,8-1 0 16,0-3 0-16,4 1 0 0,4-3 0 0,3-1 0 0,7 1 0 15,0-6 0-15,9 2 0 0,3-5 0 0,1 0 0 16,1-5 0-16,5-2 0 0,-1-4 0 0,2 0 0 16,16-6 0-16,-3 2 0 0,-14 3-687 0,2-3-564 15,13-7-1355-15,-1-2 599 0</inkml:trace>
  <inkml:trace contextRef="#ctx0" brushRef="#br0" timeOffset="8250.35">13661 4688 4009 0,'0'-6'275'0,"3"-5"-32"0,-3 8 44 15,0-5 67-15,0 1 11 0,0 3 6 0,0-3 2 16,0 0-19-16,-3 5-39 0,2-3-17 0,1 5-18 15,-5-3-18-15,5 3-19 0,-13 3-81 0,4 4-162 16,-6 3 0-16,-1 5 0 0,0 5 0 0,-1 0 0 16,-1 3 0-16,6-1 0 0,-2 1 0 0,2-2 0 15,7 0 0-15,1-3 0 0,7-1 0 0,-1-2 0 16,5-1 0-16,3 0 0 0,5-4 0 0,3-2 0 16,6-1 0-16,5-4 0 0,1-3 0 0,0-5 0 15,-2-1 0-15,0-1 0 0,-3-5 0 0,-8 1 0 16,0-1 0-16,-5-4 0 0,4-8 0 0,-14 6 0 15,2-9 0-15,-4-1 0 0,-6 0 0 0,-4-3 0 16,-1 1 0-16,-3 2 0 0,1-3 0 0,-6 0 0 16,5 1 0-16,-2 2 0 0,2 0 0 0,1 7 0 0,4 4 0 15,4 1 0-15,1 5 0 0,0-2 0 0,4 4 0 16,3-1 0-16,2 3 0 0,4 0 0 16,2 1 0-16,2 1 0 0,7-1 0 0,-2 4 0 15,3 2 0-15,2 1 0 0,-3 4 0 0,7 1 0 0,-5 2 0 16,-6 1 0-16,1 2 0 0,-1 4 0 0,1 6 0 15,-2 3 0-15,-3 4 0 0,-4 2 0 0,-2 3 0 16,-1 0 0-16,-4 3 0 0,-1 12 0 16,-1-2 0-16,0 2 0 0,-2-3 0 0,2 2 0 0,-3-12 0 15,2 11 0-15,-2-1 0 0,1 3 0 0,3-13 0 16,0 0 0-16,0 12 0 0,3-11 0 0,1 9 0 16,0-11 0-16,1 1 0 0,0-3 0 0,0-1 0 15,4-4 0-15,2-1 0 0,-2-2 0 0,0-7 0 16,3-1 0-16,-1-3 0 0,2-3 0 0,-3-1 0 15,2-5 0-15,-2-1 0 0,4-3 0 0,-2 0 0 16,-2-4 0-16,0-1 0 0,-1-4 0 0,-1 0 0 16,-1-3 0-16,-2-5 0 0,-3-1 0 0,-2-7 0 15,-4-4 0-15,-1 3 0 0,-7-5 0 0,1 2 0 16,-6-4 0-16,4 3 0 0,-6-3 0 0,1 5 0 16,-4-1 0-16,3 4 0 0,3 2 0 0,0 2 0 15,2 0 0-15,7 7 0 0,-1 3 0 0,4-2 0 16,3 3 0-16,4-2 0 0,2 0 0 0,6-1 0 15,2-2 0-15,9-2 0 0,3 0 0 0,3 2 0 16,3-1 0-16,-1-1 0 0,4-1 0 0,13-6 0 16,-15 8 0-16,5 2-1366 0,9-7-1478 0,-13 9 654 15</inkml:trace>
  <inkml:trace contextRef="#ctx0" brushRef="#br0" timeOffset="8734.12">14861 4645 385 0,'-2'-7'640'0,"-1"-3"4"15,1-1 9-15,1 2 2 0,-1-2-8 0,2 4-34 16,2-4-24-16,0 2-29 0,4 0-41 0,-2 1-42 16,5 1-44-16,0-1-39 0,-1 4-37 0,3 0-35 15,-2 3-37-15,4 1-267 0,-3 6-18 0,-1 1 0 16,1 3 0-16,1 4 0 0,-2 3 0 0,-3 7 0 15,2 3 0-15,-6 3 0 0,-2-1 0 0,0 2 0 16,0-3 0-16,-2 3 0 0,2-3 0 0,-3-1 0 16,-2 0 0-16,8-8 0 0,-3-2 0 0,2 0 0 15,2-5 0-15,0-1 0 0,2-3 0 0,2-1 0 16,3-3 0-16,1-2 0 0,-1-2 0 0,7-3 0 16,3-5 0-16,-3 0 0 0,5-7 0 0,2 0 0 15,-4-3 0-15,-1-3 0 0,-2-1 0 0,-1 1 0 0,-4-5 0 16,-1 1 0-16,-2-3 0 0,2 0 0 15,-5 0 0-15,0-2 0 0,-2-2 0 0,-4 5 0 16,-1-1 0-16,0 3 0 0,-2 6 0 0,-1 1 0 16,-2 2 0-16,0 6 0 0,-2 2 0 0,-1 0 0 0,-4 3 0 15,0 2 0-15,-5 6 0 0,5 2 0 16,-2 3 0-16,5 0 0 0,0 4 0 0,-1 4 0 16,5 2 0-16,2-1 0 0,6 1 0 0,2 0 0 15,8-2 0-15,0-1 0 0,2-2 0 0,3-2 0 0,7 1 0 16,3-5 0-16,3-1 0 0,-1-3 0 15,0-5 0-15,-2 1 0 0,6 0 0 0,-6-1-394 0,-7 2-240 16,-1-3-561-16,-1 0-1292 0,-1 2 572 16</inkml:trace>
  <inkml:trace contextRef="#ctx0" brushRef="#br0" timeOffset="9000.17">15626 4877 380 0,'0'5'544'0,"-3"-2"24"0,2 1 11 16,1-1-7-16,0-3-11 0,1 7-25 0,3-4-29 0,4 0-28 16,-3 0-29-16,0-1-36 0,1 4-35 15,6-2-35-15,-3 1-30 0,-2 2-34 0,2 2-16 0,-1-1-25 16,-2 3-19-16,-3-1-17 0,-2 4-16 16,-1 0-16-16,-2 2-171 0,-1-3 0 0,0-1 0 0,1 3 0 15,-2-2 0-15,2-2 0 0,-2 0 0 0,3-1 0 16,-1-2 0-16,4 3 0 0,0-6 0 0,3 1 0 15,1-1 0-15,1-3 0 0,3-1 0 0,4-3 0 16,-2-4 0-16,2 1 0 0,1-1 0 0,4-6 0 16,-2 0-147-16,3-5-338 0,-7 1-106 0,1-5-571 15,0-3-1258-15,-6-1 557 0</inkml:trace>
  <inkml:trace contextRef="#ctx0" brushRef="#br0" timeOffset="9150.01">15670 4565 385 0,'-21'-1'597'0,"-1"-2"38"16,4-2 31-16,5 4-14 0,3 0-14 0,1-1-51 16,-1 2-58-16,6-2-52 0,-4 2-73 0,8 0-96 15,-7-1-121-15,7 1-193 0,-7-1-266 0,7 1-693 16,0 0-1045-16,0 0 463 0</inkml:trace>
  <inkml:trace contextRef="#ctx0" brushRef="#br0" timeOffset="11516.88">3725 7799 129 0,'2'-13'349'0,"1"2"-7"16,0-6 0-16,-2 4-4 0,-1-4 10 0,0 0-10 15,0 1-3-15,0 8-13 0,-1-3-9 0,-2-1-15 16,-2 2-8-16,0 2-17 0,-3-3-18 0,-2 5-17 16,1-1-9-16,-1 2-27 0,-7 3-9 0,-5 0-7 15,3 3-12-15,-9 3-6 0,-1 4-13 0,-3 2 3 0,2 6-3 16,-3 2 2-16,1 2-2 0,-9 10-5 16,3 2 1-16,5 1-2 0,-1 3-5 0,5 4 5 15,2 3-2-15,3-1-1 0,2 2-5 0,4 1-4 16,8-10-4-16,-1 13-6 0,2-1 12 0,5 1-103 0,1-15-36 15,2 17 0-15,-2-4 0 0,7 2 0 0,1-12 0 16,12 12 0-16,-8-13 0 0,5 13 0 16,5-5 0-16,4 2 0 0,3-3 0 0,-2-3 0 15,-2-9 0-15,10 9 0 0,1-4 0 0,-4-10 0 0,2-4 0 16,10 9 0-16,-4-11 0 0,-4-2 0 0,3-3 0 16,-3 0 0-16,3-2 0 0,-3-4 0 0,3-1 0 15,0-4 0-15,-2-2 0 0,2-3 0 0,-4 0 0 16,0-5 0-16,-1 0 0 0,2-4 0 0,-1 1 0 15,1-5 0-15,-4 1 0 0,3-4 0 0,-1-1 0 16,0-3 0-16,-2 1 0 0,-2-4 0 0,0-2 0 16,6-8 0-16,-9 7 0 0,-2-2 0 0,5-10 0 15,-8 10 0-15,7-10 0 0,-11 7 0 0,0 3 0 16,-1-15 0-16,-5 11 0 0,0 2 0 0,-4-2 0 16,-2 4 0-16,-2 1 0 0,-3-1 0 0,-1 0 0 15,-3 2 0-15,-4 0 0 0,-2 1 0 0,-3 0 0 16,1 1 0-16,-8 1 0 0,1-3 0 0,-3 3 0 15,1-3 0-15,-8 4 0 0,-6-10 0 0,8 12 0 16,0-1 0-16,-17-4 0 0,-3 6 0 0,2 4 0 16,10 9 0-16,1-1 0 0,-1 5 0 0,-3 6 0 15,2 3 0-15,1 6 0 0,-9 9-1366 0,18-3-1478 16,2 2 654-16</inkml:trace>
  <inkml:trace contextRef="#ctx0" brushRef="#br0" timeOffset="12167.5">4567 8862 171 0,'1'-7'521'16,"2"0"3"-16,1 1 4 0,-1-3-9 0,1 3-8 16,3-3-24-16,-2 3-19 0,0-2-22 0,4 4-37 15,1 1-21-15,-3 1-25 0,2 1-33 0,2 1-26 16,-1 2-31-16,-1 2-23 0,4 2-23 0,-1 6-17 16,0 3-21-16,1 7-17 0,1 2-18 0,-5 1-7 15,-1 3-15-15,-3 4-14 0,0-1-11 0,-1 2-8 16,-4 2-15-16,1-1-24 0,-1 0-60 0,1-1 0 15,2-3 0-15,-2-2 0 0,2-3 0 0,1-7 0 16,2 2 0-16,3-5 0 0,5-4 0 0,-2-1 0 16,5-6 0-16,5-3 0 0,-3-3 0 0,8-7 0 15,-3-3 0-15,-1-3 0 0,-1-2 0 0,-1-1 0 16,-6-4 0-16,-1 0 0 0,-1-2 0 0,-2-4 0 16,-6 1 0-16,-1-3 0 0,-5 1 0 0,0 0 0 15,-6 0 0-15,-3 2 0 0,1-2 0 0,-3 5 0 16,-4 4 0-16,3 6 0 0,-1 3 0 0,5 3 0 15,-4 2 0-15,2 4 0 0,1 3 0 0,-1 1 0 16,3 4 0-16,1 3 0 0,1 0 0 0,0 2 0 16,6 0 0-16,-1 4 0 0,5 1 0 0,3 0 0 0,2-2 0 15,3-1 0-15,1-1 0 0,5-2 0 16,0-3 0-16,1-1 0 0,-1 2 0 0,9-4-154 16,-7 0-380-16,1-1-102 0,-2-2-509 0,3 2-1240 15,-1 0 549-15</inkml:trace>
  <inkml:trace contextRef="#ctx0" brushRef="#br0" timeOffset="12450.06">5359 9240 405 0,'0'0'544'0,"-1"4"12"16,1-4-16-16,0 0-15 0,0 0-18 0,0 0-25 16,0 0-29-16,13-8-22 0,-3 7-17 0,2 0-23 15,-2-1-32-15,4-2-30 0,-5 5-27 0,5 2-23 16,-3 0-29-16,0 4-16 0,0 0-10 0,-4 2-22 15,0 4-22-15,1 3-10 0,-2 2-16 0,-3 1-14 16,-2 0-20-16,0 7-120 0,-1-2 0 0,0 0 0 16,2-6 0-16,2 0 0 0,-3-2 0 0,0 1 0 15,2-6 0-15,-1 0 0 0,2-2 0 0,-1-4 0 16,3 0 0-16,-1-1 0 0,0-3 0 0,2-2 0 16,0-3 0-16,2-2 0 0,-2-2 0 0,-1-2-161 15,4-5-263-15,-2-4-100 0,2-3-102 0,-5-5-450 16,3 3-1166-16,1-3 515 0</inkml:trace>
  <inkml:trace contextRef="#ctx0" brushRef="#br0" timeOffset="12700.63">5532 8833 278 0,'-17'-7'497'16,"2"0"8"-16,1 3 4 0,2 3 0 0,1-3-10 15,3 3-26-15,2-2-26 0,1 3-34 0,5 0-24 16,-10 2-14-16,10-2-27 0,-5 5-25 0,5-3-20 15,-3 2-32-15,3 1-24 0,0-2-21 0,3 2-19 16,-1-2-18-16,2 0-17 0,2-1-10 0,-2-2-17 16,4 2-12-16,0-4-12 0,-8 2-13 0,17-5-6 15,-8 1-9-15,0-1-7 0,0-1-25 0,-1 1-61 16,-2-2 0-16,-2-1 0 0,0 2 0 0,-4-2 0 16,-1 3 0-16,-2-1 0 0,-1-1 0 0,-2 4 0 15,-6 1-201-15,1 0-177 0,-6 6-110 0,2 3-144 16,-2-1-450-16,1 2-1173 0,4 1 519 0</inkml:trace>
  <inkml:trace contextRef="#ctx0" brushRef="#br0" timeOffset="14232.97">10094 7672 74 0,'-5'-4'432'0,"-2"0"-11"0,0 2-8 15,-6 1-7-15,-4 2-11 0,0 2-8 0,-3 4-17 0,-6 10-8 16,-2 2-30-16,1 5-5 0,-1 2-3 0,-6 9-12 15,-1 4 3-15,6 7-13 0,-6-2-5 0,3 4 4 16,4 2-6-16,-3 1-13 0,5 2-13 16,0 1-13-16,4-5-14 0,3 4-16 0,7 0-16 0,1 3-14 15,9-6-20-15,0 2-15 0,11-7-53 0,6 0-108 16,2-12 0-16,9 7 0 0,6-2 0 0,7-4 0 16,3-4 0-16,6-4 0 0,0-6 0 0,3-4 0 15,8-6 0-15,0 0 0 0,-2-8 0 0,1-4 0 16,-2-3 0-16,3-1 0 0,-2-4 0 0,-2-3 0 15,-5-2 0-15,3-6 0 0,-19 6 0 0,-1-3 0 16,-2-3 0-16,-3 0 0 0,-1-4 0 0,-5 1 0 16,-3-6 0-16,-1-2 0 0,0-11 0 0,-7 10 0 15,2-13 0-15,-3-1 0 0,-3-1 0 0,-6 0 0 16,0 2 0-16,-3 0 0 0,-4-5 0 0,0 5 0 16,-4 0 0-16,-2 12 0 0,-8-10 0 0,2 10 0 15,-10-4 0-15,-2 13 0 0,-2 3 0 0,-16-3 0 16,-3 9 0-16,-4 7 0 0,-4 3 0 0,0 4 0 15,-2 13 0-15,2-1 0 0,2 7 0 0,3 6 0 0,8 3 0 16,5 3-288-16,13-7-1030 0,2 3-1426 16,6 3 631-16</inkml:trace>
  <inkml:trace contextRef="#ctx0" brushRef="#br0" timeOffset="14733.26">10865 8445 473 0,'4'-6'568'0,"-3"0"10"15,3 2 0-15,-1-2-9 0,-1 0-8 0,1 1-19 0,1 0-23 16,2 2-26-16,-2-2-19 0,0 1-42 0,3 2-30 15,0-1-34-15,2 2-35 0,-2 4-32 0,5-1-24 16,-2 4-25-16,-2 0 2 0,3 7-37 0,-1 3-217 16,-1 2 0-16,0 6 0 0,-1 3 0 0,-3 2 0 15,0 1 0-15,-4 2 0 0,2 0 0 0,-2 0 0 16,-2-3 0-16,5 1 0 0,-3-2 0 0,0-3 0 16,3-6 0-16,3-3 0 0,-1-1 0 0,-1-3 0 15,4-3 0-15,0-2 0 0,5-1 0 0,-1-4 0 16,6-2 0-16,-1-3 0 0,4-2 0 0,3-9 0 15,-7 5 0-15,3-7 0 0,-1-5 0 0,-2 2 0 16,0-3 0-16,-5-1 0 0,-2-1 0 0,-3-1 0 16,-1-2 0-16,-4-1 0 0,-3 0 0 0,-4 0 0 15,-1 0 0-15,-4-1 0 0,3 3 0 0,-7 3 0 0,4 5 0 16,-5 5 0-16,1-1 0 0,2 8 0 16,-3 2 0-16,2 4 0 0,-1 3 0 0,3 3 0 15,1 5 0-15,-1-2 0 0,2 6 0 0,4 1 0 0,2 1 0 16,3-1 0-16,3 2 0 0,4-1 0 15,4-2 0-15,8 3-77 0,1-1-481 0,6-2-63 16,0-6-68-16,1-1-352 0,3-2-1128 0,-1-3 499 16</inkml:trace>
  <inkml:trace contextRef="#ctx0" brushRef="#br0" timeOffset="15099.92">11670 8641 1 0,'4'1'429'0,"-4"-1"40"0,8 0 31 0,-8 0 27 16,1 3 17-16,-1-3 7 0,5 2 2 0,-5-2-7 15,0 0-15-15,0 0-4 0,5 3-21 0,-2-1-23 16,-2 3-20-16,3-2-20 0,-3 2-30 0,-1 4-15 16,4-1-91-16,-4 4-307 0,5 4 0 0,-1 0 0 15,4 4 0-15,-3 4 0 0,-4 3 0 0,4 2 0 16,2-1 0-16,-2 0 0 0,3 1 0 0,-2 2 0 16,1-4 0-16,-1 5 0 0,-4-5 0 0,2 1 0 15,1-3 0-15,-1 2 0 0,-3 0 0 0,4-1 0 16,-2-1 0-16,-2-7 0 0,0-1 0 0,2-2 0 15,-2 2 0-15,1-5 0 0,-2-2 0 0,2 0 0 16,-3-1 0-16,1 0 0 0,-3-2 0 0,-1-2 0 0,-1-1 0 16,0-1 0-16,-5 0 0 0,-4 0 0 0,-5-2 0 15,1 2 0-15,-4-2 0 0,-1-2 0 16,1 0 0-16,-5-5 0 0,7 3 0 0,0-1 0 0,3-1 0 16,0-5 0-16,5 6 0 0,1-6 0 0,2 2 0 15,3-4 0-15,6-4 0 0,3-2 0 16,4-8 0-16,9 1 0 0,3-4 0 0,10-9 0 15,2 0 0-15,3-2 0 0,1-5 0 0,2-2 0 0,-1-1 0 16,12-23-592-16,-19 21-675 0,-4-3-1372 0,-1-1 607 16</inkml:trace>
  <inkml:trace contextRef="#ctx0" brushRef="#br0" timeOffset="15266.59">11815 7972 313 0,'-12'-4'472'0,"4"1"0"15,1 0-4-15,0 2-6 0,0 0-8 0,3-1-25 16,4 2-32-16,-8 0-35 0,8 0-35 0,0 0-34 16,0 0-60-16,0 0-84 0,0 0-140 0,0 0-185 15,24-2-242-15,-13-2-290 0,7-1-767 0,2 1 339 16</inkml:trace>
  <inkml:trace contextRef="#ctx0" brushRef="#br0" timeOffset="15433.08">12585 8242 754 0,'0'5'743'0,"0"-1"-30"0,-1-2-46 0,1-2-71 16,-5 5-60-16,1-2-78 0,0-1-81 0,4-2-106 16,-5 2-152-16,5-2-182 0,0 0-187 0,-9 0-223 15,9 0-269-15,-9 0-803 0,9 0 356 0</inkml:trace>
  <inkml:trace contextRef="#ctx0" brushRef="#br0" timeOffset="17833.37">4893 8325 62 0,'-9'-1'236'0,"1"0"-2"15,1 0-9-15,-1-1-7 0,2 2-4 0,-3-2-9 16,2 1-3-16,0-1-8 0,-1 2-5 0,-1-1-1 16,3 0-2-16,6 1-5 0,-13-2 8 0,4 2-13 15,4-3 2-15,5 3-9 0,-10 0 1 0,3 0-4 16,7 0 1-16,-10 0-3 0,10 0-3 0,-5-1-5 16,5 1-6-16,0 0-6 0,-8 0-8 0,8 0-11 15,0 0-14-15,0 0-14 0,-5-2 4 0,5 2-6 16,0 0 2-16,0 0 11 0,0 0-6 0,22-1 8 15,-12 2-6-15,3-1 2 0,6-2 0 0,9 0 6 16,0 0-11-16,4 0 5 0,3-2-6 0,4 1 1 16,1-1-8-16,16 0 3 0,3 0-4 0,1-3 4 15,0 4-11-15,1-5 5 0,2 4-6 0,0 1 9 16,-1-3-11-16,6 2-4 0,22 0 10 0,-30-1-9 16,4-2 1-16,2 1-14 0,2-1 3 0,-5 3-9 15,4 0-4-15,1-4-8 0,-2 5 4 0,-2-2-4 16,0 0-9-16,-1-2 1 0,4 1-1 0,-8 1-1 15,0-1 0-15,1 3-18 0,-2-2-20 0,-1 1 0 16,-1 1 0-16,-1-3 0 0,0 2 0 0,0-1 0 0,0 3 0 16,-1-2 0-16,-2-1 0 0,-2-1 0 0,-8 3 0 15,7 0 0-15,-10 1 0 0,12-1 0 16,2 0 0-16,-3-2 0 0,-10 2 0 0,10-1 0 16,-10 1 0-16,12 0 0 0,0 0 0 0,1 1 0 0,-14 0 0 15,14-2 0-15,-3-1 0 0,-9 3 0 16,10-3 0-16,-13 3 0 0,15-2 0 0,-14-1 0 15,11 3 0-15,4-3 0 0,-18 2 0 0,2-4 0 16,3 4 0-16,-3 1 0 0,1-1 0 0,0 1 0 0,2-3 0 16,-1 3 0-16,-2-2 0 0,12-1-11 0,-13 2-18 15,3-1 5-15,-1 0 3 0,0 0-1 16,-1 0 5-16,0-2 3 0,17-2-6 0,-16 4 8 16,-1 0-1-16,0 1 2 0,1-2-4 0,-1 0 5 0,-1 0 3 15,-1 1 5-15,-2 0-7 0,-2 0-5 0,0 1 10 16,0-1-3-16,-5 2 1 0,-9 1 1 0,5-2 6 15,0 2-11-15,-4 1 9 0,0-2-6 0,0 1 4 16,-2 0 3-16,2 1 0 0,-2 1 4 0,-4-2-3 16,7 0-1-16,-10 1-3 0,3 0-3 0,1-1 6 15,0 0 4-15,-1 1-6 0,-2 0 0 0,0-2 7 16,-1 2 1-16,-2 0-16 0,-2 0 14 0,0 0 0 16,-6 0 3-16,9 0-7 0,-9 0 10 0,0 0-4 15,7-1 5-15,-7 1-6 0,0 0-15 0,0 0 10 16,0 0 3-16,-21-4 0 0,14 2 3 0,-4 0-7 15,-4 0-2-15,0 0 6 0,-3 0-3 0,-1-1-2 16,-2 3-1-16,2-3 3 0,1-1-1 0,-2-1 1 16,1 1 6-16,0 0-8 0,0-2 4 0,3 0-6 15,-2 1 5-15,0-2 0 0,0 1-1 0,3-4 13 16,-2 2-12-16,3 1-3 0,-3-3 11 0,0 3-1 16,2-1 15-16,-1 1-5 0,4 2 9 0,-2-5 5 15,3 4 4-15,1 1-4 0,-3-1 9 0,3 1-29 16,2 3-12-16,-2-3 0 0,2 3 0 0,2-2 0 15,-1 3 0-15,1-2 0 0,1 2 0 0,0-2 0 16,5 3 0-16,-8-1 0 0,8 1 0 0,0 0 0 0,-8-2 0 16,8 2 0-16,0 0 0 0,-10 0 0 15,10 0 0-15,0 0 0 0,0 0 0 0,-5-1 0 16,5 1 0-16,0 0 0 0,0 0 0 0,0 0 0 16,0 0 0-16,0 0 0 0,-4 4 0 0,4-4 0 15,0 4 0-15,0-4 0 0,4 8 0 0,1-3 0 16,5 0 0-16,-5 3 0 0,7 2 0 0,3 0 0 0,2 1 0 15,2-1 0-15,7 2 0 0,-2-1 0 16,4 4 0-16,0-7 0 0,-4 5 0 0,3-3 0 0,0 0 0 16,-9-3 0-16,4-2 0 0,-4 1 0 0,-2-2 0 15,-2 0 0-15,-4-1 0 0,1 0 0 0,-2-2 0 16,-4 2 0-16,-1-3 0 0,-1 1 0 0,-3-1 0 16,8 2 0-16,-8 1 0 0,0-3 0 0,0 0 0 15,-9 5 0-15,4-1 0 0,-4 0 0 0,-2 2 0 16,-4 4 0-16,-1-1 0 0,1 1 0 15,-8 4 0-15,-3 3 0 0,2-1 0 0,-2 4 0 0,4-3 0 16,-1 2 0-16,-1 0 0 0,4-2 0 0,-5 1 0 16,6 0 0-16,3 0 0 0,2-4 0 0,1 0 0 15,0-5 0-15,4 2 0 0,1-2 0 0,3-1 0 16,-4-1 0-16,4-1 0 0,1-2 0 0,3-1 0 16,-3 1 0-16,3-2 0 0,-2 1 0 0,3-3 0 15,0 0-131-15,0 0-183 0,0 0-72 0,0 0-73 16,0 0-69-16,12-11-79 0,-3 5-354 0,-3 2-1042 15,6-1 461-15</inkml:trace>
  <inkml:trace contextRef="#ctx0" brushRef="#br0" timeOffset="17967.28">9230 8196 14 0,'0'0'292'0,"0"0"4"16,0 0 12-16,0 0 17 0,0 0 12 0,-8 8 11 16,8-8-4-16,0 0-10 0,-5 2-25 0,5-2-30 15,-4 2-30-15,4-2-25 0,0 0-43 0,0 0-51 16,0 0-74-16,-7 2-88 0,7-2-104 0,0 0-149 15,-10 4-311-15,1-4-645 0,9 0 286 0</inkml:trace>
  <inkml:trace contextRef="#ctx0" brushRef="#br0" timeOffset="19317.22">1078 7412 56 0,'-9'-4'315'15,"4"2"-4"-15,-4-1-16 0,3 0-1 0,-2 2-3 16,0-1-4-16,0-1-16 0,2 2-7 0,1-2-8 16,5 3-1-16,-9-1-17 0,9 1-11 0,-5-1-19 15,5 1-23-15,0 0-13 0,0 0-16 0,0 0-9 16,0 0 0-16,6 11-12 0,6-5 2 0,6 2-6 16,8 3-2-16,8 1-1 0,12 6-6 0,5-1-3 15,4 1-4-15,4 0-5 0,33 8-8 0,0-7 0 16,4 3-6-16,2 0-7 0,4 3-5 0,-1-2-10 15,5-2-1-15,-6 0-5 0,4-4-3 0,-5-2-13 16,-3-2 2-16,-5 2-4 0,-29-7-5 0,-1-1-3 16,-8-1-3-16,-16-3-4 0,-5 1 2 0,-6 0-11 15,-7-1-5-15,-9-2 2 0,-1-1 15 0,0 1 12 16,-9-1-8-16,7 0-5 0,-7 0-8 0,0 0-26 16,0 0-25-16,0 0-43 0,0 0-61 0,-31-5-81 15,23 4-103-15,8 1-87 0,-13 0-139 0,13 0-333 16,0 0-942-16,0 0 416 0</inkml:trace>
  <inkml:trace contextRef="#ctx0" brushRef="#br0" timeOffset="20116.91">1197 8143 199 0,'-13'2'278'0,"2"-1"-7"0,-1 1-6 0,1 0-11 16,2 1-4-16,-4-1-11 0,2 0-11 0,-1-1 0 16,3 2-3-16,-1 0-15 0,2-2 0 0,2 0-11 15,-2 0-3-15,2 0-7 0,-1 3-2 0,5-2-4 16,2-2-19-16,-8 4 0 0,8-4-20 0,-5 0-5 16,5 0-11-16,0 0-7 0,0 0-3 0,0 4 10 15,0-4 5-15,15 4 0 0,3-2-5 0,4-1-16 16,12-1-3-16,3 0-1 0,15-3-3 0,5-2-1 15,7-1-6-15,29-4-1 0,-25 2-3 0,30-4-10 16,2-2-6-16,1 3-4 0,-5-3-6 0,1 1-8 16,0 1 0-16,-5 2-8 0,3-5-4 0,-3 2-3 15,0 0-9-15,-27 7-1 0,0-3-2 0,3 2-2 16,-7 1-3-16,-6-2 0 0,-15 4 0 0,-8 4-7 16,-9-1 4-16,-5-2 5 0,-8 3 7 0,-2-1 12 15,-2-1 0-15,-6 2-1 0,0 0-8 0,0 0 4 16,0 0-7-16,0 0-8 0,0 0-17 0,-12 13-33 15,6-11-25-15,1 0-51 0,-4 0-67 0,9-2-62 16,-10 5-97-16,3-2-103 0,3 2-133 0,-3 0-356 16,7-5-990-16,-9 5 439 0</inkml:trace>
  <inkml:trace contextRef="#ctx0" brushRef="#br0" timeOffset="20949.88">1154 8836 177 0,'0'0'307'0,"-4"2"-9"16,4-2-3-16,-5 2-7 0,5-2 2 0,-6 3-8 15,6-3-12-15,-2 2-11 0,2-2-6 0,0 0-24 16,0 0-18-16,0 0-10 0,0 0-12 0,0 0-25 15,0 0 0-15,0 0 5 0,0 0 4 0,22-1-12 16,-6-3-11-16,14-1-6 0,3-4-11 0,17-3-5 16,6-2-9-16,3-2-11 0,3-1-15 0,29-3-4 15,-4-6-8-15,-23 13-3 0,1 0-11 0,25-6-5 16,-29 4-4-16,0 3-5 0,1-4-7 0,-5 4 2 16,-2 1-9-16,-17 4 6 0,16-1 0 0,-19 0 0 15,3 1 0-15,-4 0 0 0,1-1 0 0,-4 3 2 16,-5 0 0-16,-8-1 0 0,0 3 4 0,-5 1-1 15,0 0 3-15,-2-2-7 0,2 3-4 0,-4-4-4 16,1 4-3-16,2-3-5 0,-1-1-6 0,1 1 1 16,6 0 0-16,1-1-7 0,-3 0-4 0,2 0-6 15,-1-1-2-15,0 1-8 0,-3 1-4 16,2-1-12-16,-4 4-10 0,-5 0-14 0,1-2-10 0,-4 1-11 16,-4 2-28-16,0 0-38 0,0 0-65 0,6 6-79 15,-6-6-66-15,-15 12-71 0,2-2-97 0,-2 1-260 16,-1 2-830-16,-8 1 367 0</inkml:trace>
  <inkml:trace contextRef="#ctx0" brushRef="#br0" timeOffset="21900.3">1796 9365 433 0,'-3'1'451'0,"3"-1"-12"15,0 0-15-15,-7 2-31 0,7-2-25 0,0 0-32 16,0 0-35-16,0 0-30 0,0 0-22 0,0 0-29 16,10-12-19-16,-3 9-20 0,-1-2-23 0,1 3-43 15,3-3-40-15,0-2-55 0,0 1-71 0,-1 0-113 16,3 0-121-16,-3-4-405 0,1 4-746 0,3-2 330 16</inkml:trace>
  <inkml:trace contextRef="#ctx0" brushRef="#br0" timeOffset="22082.97">2198 9175 64 0,'0'0'424'16,"0"0"-24"-16,2-8-17 0,-2 8-31 0,8-3-36 16,-8 3-31-16,10-9-29 0,-5 7-21 0,4-4-32 15,0 1-44-15,3-2-54 0,0 4-66 16,0 0-92-16,-1-5-91 0,7 2-120 0,0-3-196 0,-1 3-499 15,2-1 221-15</inkml:trace>
  <inkml:trace contextRef="#ctx0" brushRef="#br0" timeOffset="22217.06">2609 9019 171 0,'0'0'421'15,"0"0"-26"-15,0 0 16 0,4-3-32 0,-4 3-44 0,3-3-23 16,0 1-44-16,-3 2-50 0,12-8-62 15,-1 0-60-15,1 1-82 0,1 2-99 0,3-6-120 0,0 3-276 16,0-3-522-16,3 5 231 0</inkml:trace>
  <inkml:trace contextRef="#ctx0" brushRef="#br0" timeOffset="22367.82">2906 8913 102 0,'0'0'410'0,"0"0"3"15,-2 4 5-15,2-4-19 0,0 0-18 0,0 0-24 16,2 4-37-16,-2-4-36 0,0 0-27 15,0 0-24-15,0 0-34 0,0 0-46 0,0 0-57 16,19-7-78-16,-15 7-103 0,-4 0-108 0,9 0-131 16,-9 0-249-16,0 0-621 0,0 0 274 0</inkml:trace>
  <inkml:trace contextRef="#ctx0" brushRef="#br0" timeOffset="22650.1">1887 9922 163 0,'-1'1'495'15,"1"-1"-10"-15,0 0-13 0,-4 3-13 0,4-3-19 16,0 0-15-16,0 0-26 0,0 0-30 0,0 0-28 16,0 0-34-16,0 0-31 0,9-8-28 0,-4 5-45 15,0-1-54-15,3 1-63 0,-3-1-78 0,4-4-93 16,4 1-127-16,1-4-121 0,1 2-450 0,0-3-847 16,2 0 374-16</inkml:trace>
  <inkml:trace contextRef="#ctx0" brushRef="#br0" timeOffset="22816.88">2227 9705 297 0,'0'-4'384'15,"0"4"-14"-15,5-5-21 0,0 2-16 0,-1-2-38 16,3-4-28-16,0 2-25 0,3-1-28 0,1-2-34 16,4-3-49-16,2 5-52 0,4-8-71 0,-4 3-61 15,-2 1-63-15,7-4-56 0,4 2-66 16,-9 3-191-16,4-4-464 0,-2 6 206 0</inkml:trace>
  <inkml:trace contextRef="#ctx0" brushRef="#br0" timeOffset="22934.31">2616 9467 275 0,'3'-1'290'0,"-3"1"2"15,7-3-3-15,-7-2-5 0,5 3-11 0,0 0-8 16,0 1-15-16,-1-3-21 0,0-2-24 16,2 2-17-16,2-2-23 0,2 1-36 0,-4-3-42 15,4 3-77-15,-2-3-105 0,1-3-135 0,-2 2-255 16,0-1-524-16,6 1 232 0</inkml:trace>
  <inkml:trace contextRef="#ctx0" brushRef="#br0" timeOffset="23083.16">2852 9294 93 0,'0'0'445'0,"0"0"19"0,0 0-14 16,0 0-8-16,0 0-16 0,0 0-18 0,0 0-32 16,0 0-36-16,2-7-28 0,-2 7-31 0,7-4-38 15,-3 0-15-15,0-1-30 0,1 1-54 0,2 1-51 16,-2-2-84-16,2 1-83 0,-3 2-130 0,-4 2-146 15,7-7-371-15,0 3-781 0,-1 1 346 0</inkml:trace>
  <inkml:trace contextRef="#ctx0" brushRef="#br0" timeOffset="24016.56">2230 10487 90 0,'-3'3'328'0,"3"-3"-16"16,-5 4-20-16,5-4-19 0,-3 3-11 0,3-3-19 15,-1 3-2-15,1-3-5 0,0 0 5 0,-2 3 1 16,2-3 11-16,0 0 1 0,-3 2 1 0,3-2-3 15,0 0-14-15,0 0-16 0,0 0-19 0,0 0-19 16,3-13-15-16,0 8-17 0,3-3-13 0,-1 0-12 16,2-2-15-16,1-1-8 0,6-2-7 0,6-5-4 15,0-1-3-15,0-1-7 0,3 2-5 0,1 0 3 16,2-1-1-16,-3-1-5 0,4 1 3 0,-3-4-4 16,0 4 5-16,3-1-3 0,-5-4 6 0,6 3 1 15,-1-1-8-15,1 1-2 0,-2-3 1 0,0 4 3 16,0-3 0-16,-3 0 0 0,1 0-2 0,0 1-8 15,1-2 4-15,-1 1-9 0,-2 2 0 0,-3-4-9 16,3 3-12-16,-2-1 3 0,2 3 0 0,-2-2-12 16,-2 2 8-16,4-3-14 0,-3 4-1 0,3-3-1 15,-3 3-1-15,-1-3-5 0,-2 2-3 0,4 0-3 16,-5 0 2-16,7 1-5 0,-4 0-2 0,0-4-2 16,-6 8 5-16,10-3-5 0,-12 3 2 0,4-1-4 15,-2 4 5-15,-2-2-1 0,-1 1-3 0,0 2-1 16,0 1 5-16,0-2-7 0,-4 2 2 0,7-2 0 15,-1-2-3-15,-1 3 2 0,-1-3-7 0,0 5-2 16,-1-2 0-16,2-3-1 0,1 2-4 0,-3 2-1 16,4-2-1-16,-1 3 2 0,-2-2-7 0,-3 3 7 15,5-3 2-15,-4 1 4 0,1 0-2 0,1 1-6 16,-4 1 1-16,4 0 12 0,-4-3-6 0,3 2 3 16,-3-1-3-16,3 2 4 0,-2-1-1 0,0 1 3 15,-2 2-1-15,1-1 2 0,-2 2-4 0,3-4 1 16,-1 4 1-16,3-1 1 0,-3 2-1 0,0-4 5 15,2 2-11-15,-1 3 4 0,0-3-6 0,0 2 12 16,1-3-1-16,-2 4-4 0,2-3 3 0,-2 3 2 16,0-2-4-16,-3 3 7 0,2-3-3 0,0 2-1 15,-4 3 2-15,5-3 3 0,-1 1-5 0,-4 2 4 16,5-5 5-16,-5 5 1 0,4-2-1 0,-4 2-5 16,0 0 8-16,1-4-4 0,-1 4-2 0,0 0-2 15,3-3 0-15,-3 3 2 0,0 0 0 0,0 0-1 16,0 0-7-16,2-3 3 0,-2 3-4 0,0 0-4 15,3-3-9-15,-3 3 3 0,0 0-11 0,4-2-5 16,-4 2-3-16,0 0-14 0,1-3-15 0,-1 3-21 16,0 0-32-16,0 0-52 0,4-4-55 0,-4 4-81 15,0-4-85-15,0 4-97 0,-4-7-482 0,4 7-1045 16,-5-7 463-16</inkml:trace>
  <inkml:trace contextRef="#ctx0" brushRef="#br0" timeOffset="37566.51">16777 4566 217 0,'0'0'450'0,"0"0"-34"15,0 0-22-15,0 0-19 0,12 6-1 0,-11-1-10 16,-1-5-16-16,1 9-17 0,-1-4-16 15,2 0-17-15,-2 1-15 0,0 0-17 0,1 1-16 16,-2-1-23-16,1 0-9 0,-2 0-17 0,1 0-11 0,-2-1-8 16,3 2-15-16,-1-2-8 0,-3 0-7 0,-1 1-10 15,0-4 1-15,0 0 0 0,5-2 2 16,-9 4 2-16,9-4 0 0,-12 0-3 0,12 0 0 16,0 0-13-16,-16-5-3 0,12 1-10 0,1-1 1 15,0 0-10-15,0 0-12 0,3 5-7 0,-1-9-23 0,1 5-67 16,0 4 0-16,4-7 0 0,1 4 0 0,-5 3 0 15,10-2 0-15,-10 2 0 0,14 5 0 0,-5-1 0 16,4 9 0-16,-2 0 0 0,-2 1 0 0,6 9 0 16,-7-5 0-16,1 7 0 0,1 0 0 15,-1 1 0-15,-7 0 0 0,-2 1 0 0,0-2 0 0,-4 0 0 16,-6-1 0-16,-1 2 0 0,-3 1 0 0,-5 1 0 16,0-1 0-16,-4-1 0 0,1 3 0 0,-14 7-326 15,12-11-391-15,-10 9-475 0,9-9-1290 16,1-7 570-16</inkml:trace>
  <inkml:trace contextRef="#ctx0" brushRef="#br0" timeOffset="38716.57">18243 4956 106 0,'3'17'446'0,"-6"-3"7"0,3-2-15 16,0-1-1-16,0 1-6 0,0-3-9 0,-1 0-1 15,-2-3-20-15,2-1-9 0,0-2-17 0,1 1 12 16,0-4-3-16,0 0-13 0,0 0-10 0,0 0-17 16,14-12-21-16,-9 1-21 0,1-6-32 0,-1-1-8 15,7-9-18-15,-6 0-25 0,1-1-11 0,-1-5-15 16,0 1-192-16,1-4-1 0,-1-12 0 0,-2 14 0 15,-1-15 0-15,-1-2 0 0,1 4 0 0,-3 12 0 16,2-1 0-16,-4 3 0 0,0 2 0 0,0 3 0 16,1 10 0-16,-1 6 0 0,1 2 0 0,0 3 0 15,1 0 0-15,-2 6 0 0,2 1 0 0,-4 18 0 16,1 9 0-16,-2 4 0 0,1 5 0 0,1 12 0 16,-1 2 0-16,3 3 0 0,2-2 0 0,-1-2 0 15,2-1 0-15,0-11 0 0,2-2 0 0,1-3 0 16,4 0 0-16,-1-6 0 0,2 0 0 0,0-9 0 15,0-4 0-15,-2-5 0 0,2 1 0 0,-1-5 0 16,3-4 0-16,-1-4 0 0,2-7 0 0,0-4 0 16,2-5 0-16,-2-5 0 0,1-3 0 0,-2-1 0 15,3-17 0-15,-5 0 0 0,-2-3 0 0,-2 1 0 16,3-2 0-16,-4-3 0 0,-2 2 0 0,-3 0 0 16,0 17 0-16,-2 4 0 0,1 13 0 0,1 2 0 15,0 4 0-15,0 5 0 0,-1 4 0 0,1 2 0 16,0 0 0-16,-1 30 0 0,3 1 0 0,-2 5 0 15,0 17 0-15,4 0 0 0,-1 3 0 0,2 1 0 16,2-3 0-16,6-2 0 0,-9-4 0 0,2-14 0 16,3 0 0-16,-1-6 0 0,2-3 0 0,5-2 0 15,-4-7 0-15,-5-2 0 0,2-4 0 0,1-4 0 16,-4-2 0-16,0-4 0 0,3-2 0 0,-2-3 0 16,-1-3 0-16,2-4 0 0,-2-4 0 0,-1-3 0 15,-2-9 0-15,2-1 0 0,1-4 0 0,-5-1 0 16,-1 2 0-16,1 3 0 0,2 4 0 0,-2 7 0 0,0 8 0 15,0 2 0-15,1 4 0 0,1 1 0 0,-2 3 0 16,0 0 0-16,9 18 0 0,-4-3 0 16,4 4 0-16,2 3 0 0,1 4 0 0,1 0 0 0,-2 0 0 15,3-4 0-15,4 0 0 0,1-2 0 0,-1-2 0 16,0-5 0-16,6 0 0 0,-6-4 0 0,4-4 0 16,0-2 0-16,3-1 0 0,-6-2 0 0,3-1 0 15,-4-3 0-15,0-3 0 0,-4 0 0 16,0-4 0-16,-1-3 0 0,-3 2 0 0,-1-4 0 0,1-8 0 15,-2 1 0-15,-2-5 0 0,-3 2 0 0,-1-3 0 16,-4-1 0-16,0 0 0 0,-3 1 0 0,-1 4 0 16,1 8 0-16,0 6 0 0,-3 0 0 0,-2 4 0 15,1 5 0-15,-1 3 0 0,-3 6 0 0,0 8 0 16,4 3 0-16,-5 5 0 0,7 4 0 0,3-2 0 16,2 5 0-16,10-2 0 0,1-6 0 0,6 6 0 15,2-6 0-15,9-6 0 0,2-3 0 0,1-4 0 16,-1-3 0-16,4-2 0 0,-4-4 0 0,0-4 0 15,-11-4-418-15,-2-1-159 0,-7-1-127 0,-4-6-378 16,-8-1-1173-16,-6 0 519 0</inkml:trace>
  <inkml:trace contextRef="#ctx0" brushRef="#br0" timeOffset="38884.17">18085 4555 4905 0,'-38'2'326'0,"12"-2"-72"0,4 4 15 16,12-1-6-16,-1-1-10 0,9-2-24 0,2 0-23 15,0 0-30-15,42-10-33 0,-6 2-13 0,19 3-9 16,1-6-35-16,8-1-71 0,-3 3-102 0,30-3-132 16,-35 1-161-16,36-4-189 0,-28 3-452 0,0 3-1104 15,1 0 488-15</inkml:trace>
  <inkml:trace contextRef="#ctx0" brushRef="#br0" timeOffset="40466.94">19885 4297 349 0,'5'-27'535'0,"-3"6"22"0,-2 3 27 0,2 1 14 16,-1 5-4-16,2 4-22 0,-3-1-37 0,0 6-30 15,1 1-38-15,-1 2-8 0,0 0-11 0,13 14-13 16,-8 5-16-16,4 10-21 0,-1 3-26 0,3 18-8 16,2 2-364-16,-1 6 0 0,-1 0 0 0,10 23 0 15,-10-21 0-15,1 0 0 0,7 22 0 0,-9-25 0 16,1-1 0-16,-2-1 0 0,0-1 0 0,0-1 0 15,0-4 0-15,-6-2 0 0,1-10 0 0,-2-2 0 16,-1-1 0-16,2-5 0 0,-3-2 0 0,-3-8 0 16,2-1 0-16,-3-6 0 0,2-1 0 0,-1-5 0 15,-7-4 0-15,4-2 0 0,-3-3 0 0,-2-4 0 16,-1-7 0-16,-4-7-398 0,1-3-8 0,0-9 17 16,-5-9 15-16,6-4 21 0,-1-3 26 0,5-6 34 15,-3-2 35-15,4-1 31 0,5-3 43 0,-1 3 53 16,1 8 44-16,4 15 53 0,4 4 45 0,-4 4 40 15,1 8 44-15,2 2 33 0,-2 0 28 0,3 7 17 16,1-1 8-16,3 1 6 0,2 0 8 0,2 4 10 16,3-2-8-16,3 2-14 0,0 1-6 0,1 4-21 15,1-1-10-15,2 2-11 0,6 1-13 0,-10 1-16 16,4 4-15-16,-2 1-4 0,-3 4-9 0,1 2-12 16,-2-1-7-16,4 8-9 0,-11-2-14 0,-3 0 2 15,0 2-7-15,-5 5-6 0,-4 0-9 0,-6 2-1 16,-4-3-3-16,-4 2 4 0,-2 0-5 0,3-6 1 15,-5-2-1-15,7-6-7 0,3-1 12 0,0-3 20 16,5 0 6-16,2-4 8 0,-2 0 2 0,4-2-49 16,2-2-3-16,0 0 0 0,9-9 0 0,0 0 0 15,9-4 0-15,4-8 0 0,1 0 0 0,3-3 0 16,0-3 0-16,10-9 0 0,1 1 0 0,-10 8 0 16,-3-2 0-16,7-10 0 0,-12 14 0 0,-6-2 0 15,4 3 0-15,-8 1 0 0,-7 7 0 0,2 4 0 0,-4-1 0 16,0 6 0-16,-4-2 0 0,-4 4 0 15,2 3 0-15,-8 0 0 0,4 5 0 0,-7 3 0 16,-1 6 0-16,4-1 0 0,4 3 0 0,1-1 0 16,0 2 0-16,1-2 0 0,7 2 0 0,1-3 0 15,0-1 0-15,9 3 0 0,5-4 0 0,3 1 0 0,3-3 0 16,7-2 0-16,2-2 0 0,2-3 0 16,-3 2 0-16,0-6 0 0,-6 3 0 0,0-1 0 15,-3-2 0-15,-6 3 0 0,-3 0 0 0,-1 0 0 16,-1 0 0-16,-3 4 0 0,0 2 0 0,-4 0 0 0,-1 5 0 15,-1 1 0-15,-2 2 0 0,1 3 0 0,-1 1 0 16,-2-1 0-16,4 0 0 0,-2 0 0 0,3 0 0 16,0-2 0-16,0-3 0 0,4 0 0 15,-1-4 0-15,0 1 0 0,3-3 0 0,0-2 0 16,7-1 0-16,1-1 0 0,2-5 0 0,4-3 0 0,-1-1 0 16,6-4 0-16,-7 0 0 0,5-4 0 0,-1-3 0 15,-8 3 0-15,5-3 0 0,-7 2 0 16,2 1 0-16,-4 1 0 0,-2 0 0 0,-2 3 0 0,-2 5 0 15,-2 1 0-15,2 1 0 0,-1 0 0 0,-1 3 0 16,-2 1 0-16,0 0 0 0,-2 12 0 0,0-1 0 16,1 0 0-16,1 4 0 0,1 3 0 0,1 2 0 15,3-2 0-15,1-2 0 0,2 0 0 0,1-1 0 16,-1-5 0-16,4 1 0 0,-1-4 0 16,0-1 0-16,3-3 0 0,-4 0 0 0,3-3 0 0,-3-3 0 15,1 0 0-15,-5-3 0 0,4-1 0 0,-3-2 0 16,-2-2 0-16,-1 1 0 0,-3-3 0 0,-2-5 0 15,-1-2 0-15,0 1 0 0,-5-5 0 0,-2 0 0 16,-3-3 0-16,0-4 0 0,-2 5 0 0,1 2 0 16,0 2 0-16,2 9 0 0,3 0 0 0,0 4 0 15,1 5 0-15,3 1 0 0,2 5 0 0,2-2 0 16,-2 11 0-16,4-4 0 0,4 1 0 0,7 3 0 16,2 0 0-16,8 1 0 0,-5-4 0 0,1-1 0 15,9-2 0-15,0-1 0 0,3-4 0 0,2 0 0 16,-6-4 0-16,1-1 0 0,-1-3 0 0,-9-1 0 15,0-2 0-15,-4 0 0 0,1-2 0 0,-4-3 0 16,-1 0 0-16,-3 0 0 0,0-4 0 0,-2-5 0 16,-4 6 0-16,-2-2 0 0,-2-3 0 0,2 5 0 15,-4 0 0-15,1 2 0 0,-2 2 0 0,-1 5 0 16,2 0 0-16,0 7 0 0,0 1 0 0,0 2 0 16,-5 3 0-16,3 9 0 0,2 4 0 0,3 10 0 15,-1 5 0-15,7 1 0 0,2 16 0 0,4-4 0 16,-3-9 0-16,0-1 0 0,4 3 0 0,-4-4 0 15,1 2 0-15,1-6 0 0,-3 0 0 0,2-5 0 16,-2 1 0-16,-2-9 0 0,-1-3 0 0,-1-4 0 16,2-2 0-16,-4-1 0 0,2 0 0 0,-2-2 0 15,2-3 0-15,-2-1 0 0,0 0 0 0,0 0 0 16,0-11 0-16,1 3 0 0,1-4 0 0,0-4 0 16,1-3 0-16,0 1 0 0,3-8 0 0,1 3 0 15,2 5 0-15,0 1 0 0,4-4 0 0,1 5 0 16,0 2 0-16,3 1 0 0,-3 5 0 0,4-1 0 0,-2 6 0 15,2 0 0-15,-1 3 0 0,1 1 0 16,-5 1 0-16,4 4 0 0,-4 4 0 0,1-2 0 16,-5 3 0-16,4 1 0 0,-7 3 0 0,-1-3 0 15,-1 1 0-15,-4 2 0 0,-1 0 0 0,-4 1 0 16,-4 0 0-16,-3 2 0 0,2-1 0 0,-4-3 0 16,-6 3 0-16,2-4 0 0,-5 0 0 0,1 2 0 15,-2-3 0-15,5-3 0 0,1 0 0 0,-3-2 0 16,2 0 0-16,5-2 0 0,0-1 0 0,3-3 0 15,0-1-319-15,11 0-993 0,-12-6-1422 0,12 1 629 16</inkml:trace>
  <inkml:trace contextRef="#ctx0" brushRef="#br0" timeOffset="40632.94">21921 4871 397 0,'4'2'650'0,"-4"-2"48"0,4 4 27 16,-4-4-8-16,0 0-32 0,0 0-44 0,8-6-48 0,-6 3-49 15,1-1-59-15,2-3-45 0,0 3-58 16,2-2-64-16,1-3-61 0,0 1-75 0,-1-1-83 16,1 2-94-16,0-4-122 0,4 0-123 0,-2 3-142 15,-3-1-162-15,-2-1-546 0,4 3-1179 0,-2-4 522 0</inkml:trace>
  <inkml:trace contextRef="#ctx0" brushRef="#br0" timeOffset="41466.85">22762 4545 3052 0,'0'-8'217'15,"0"-1"-23"-15,0-1 82 0,-4-3 86 0,0 1 2 0,-2 2-31 16,-3-6-25-16,0 7-11 0,5-2-10 0,-5 2 3 15,3 1 1-15,-2 1-8 0,1 2-15 0,-1 3-20 16,3 1-9-16,-4 1-16 0,0 5-23 16,-1 4-12-16,-2 4-19 0,2 3-67 0,2 9-102 0,-1 1 0 15,4 1 0-15,4 1 0 0,2-1 0 0,3-2 0 16,7 1 0-16,0-1 0 0,7-5 0 0,1-2 0 16,6-3 0-16,-3-6 0 0,2-2 0 0,-2-2 0 15,-1-3 0-15,-2-3 0 0,0-1 0 0,-1-2 0 16,-3-3 0-16,-3-2 0 0,-3 0 0 0,-2-4 0 15,-2-4 0-15,-7-1 0 0,-3-7 0 0,-2 7 0 16,-3-9 0-16,-8-1 0 0,-1-3 0 0,1-1 0 16,-5-10 0-16,3 12 0 0,4-1 0 0,1-1 0 15,2-2 0-15,4 0 0 0,0 2 0 0,8 2 0 16,1 2 0-16,4 3 0 0,6 4 0 0,0 3 0 16,4 3 0-16,8-1 0 0,-3 8 0 0,2 0 0 15,6 2 0-15,2 5 0 0,-2 2 0 0,2 5 0 16,-8 1 0-16,4 6 0 0,-4 3 0 0,-1 2 0 15,-1 7 0-15,-7-1 0 0,-1 3 0 0,-3 4 0 16,-2 1 0-16,-4 1 0 0,0 13 0 0,-3 1 0 16,0 2 0-16,1 2 0 0,-2-1 0 0,0 2 0 15,-1-1 0-15,2 2 0 0,-2 0 0 0,5-1 0 16,0 1 0-16,-4-4 0 0,4-1 0 0,-1 1 0 16,2-13 0-16,0-1 0 0,-1 1 0 0,-1 0 0 15,5-4 0-15,-2 0 0 0,-1-4 0 0,5-1 0 16,-4-9 0-16,3 0 0 0,1-4 0 0,0-3 0 15,-1-2 0-15,4-2 0 0,1-3 0 0,1-1 0 16,0-3 0-16,1-4 0 0,3-2 0 0,-2-6 0 16,-1 2 0-16,3-5 0 0,-6-2 0 0,1-1 0 15,-2-7 0-15,-2-2 0 0,-6-3 0 0,-3-2 0 16,-2-2 0-16,-4 0 0 0,-10-12 0 0,0 3 0 16,1 11 0-16,-5-10 0 0,2 14 0 0,0 1 0 15,2 2 0-15,-2 4 0 0,1-1 0 0,7 9 0 16,-1-2 0-16,5 7 0 0,0-1 0 0,6-3 0 15,0 2 0-15,7-7 0 0,0 2 0 0,9 1-179 16,10-7-1157-16,3 2-1446 0,4 1 639 0</inkml:trace>
  <inkml:trace contextRef="#ctx0" brushRef="#br0" timeOffset="42650.75">23806 4098 3 0,'-8'-13'475'0,"3"3"3"0,-1 2-2 0,2-1 0 16,-1 1 6-16,2-1 6 0,2 2 1 0,-1 3-5 15,0-2-15-15,2 0-10 0,2 3-14 0,-2 3-28 16,-4-3-29-16,4 3-30 0,0 0-16 0,0 0-10 16,0 16-15-16,0 0-16 0,0 3-16 0,2 12-58 15,-2 4-227-15,-5 0 0 0,5 14 0 0,-1-3 0 16,1 1 0-16,1-2 0 0,2-9 0 0,4 12 0 15,1-12 0-15,-4-2 0 0,7 13 0 0,2-17 0 16,-4-3 0-16,5-2 0 0,-1-2 0 0,1-9 0 16,-2 1 0-16,2-4 0 0,-4-4 0 0,1-2 0 0,2-3 0 15,0-4 0-15,0-2 0 0,1-5 0 0,-3-2 0 16,1-4 0-16,3-6 0 0,-5-3 0 16,-1-4 0-16,0 1 0 0,-1-5 0 0,-1 0 0 15,1-14 0-15,-4 10 0 0,1-9 0 0,-1-1 0 0,0 9 0 16,-2 2 0-16,1 2 0 0,-2 5 0 0,-1 9 0 15,0 2 0-15,0 6 0 0,0 1 0 16,0 6 0-16,0 3 0 0,0 1 0 0,0 14 0 16,-4 2 0-16,4 11 0 0,0 3 0 0,0 2 0 15,0 3 0-15,3 11 0 0,-2-9 0 0,4-1 0 0,3 10 0 16,-3-11 0-16,-1-3 0 0,4 0 0 0,-3-3 0 16,1-3 0-16,-1-6 0 0,-1-1 0 0,0-8 0 15,0-1 0-15,-2 1 0 0,0-5 0 16,-1-1 0-16,1 0 0 0,0-5 0 0,-2 0 0 0,0 0 0 15,0 0 0-15,4-11 0 0,-4 2 0 0,2-3 0 16,1-4 0-16,1-4 0 0,1-5 0 0,5-3 0 16,-1 0 0-16,2 0 0 0,-1 6 0 0,1 5 0 15,-4 0 0-15,2 7 0 0,0 2 0 0,0 1 0 16,-1 5 0-16,-1 0 0 0,4 5 0 0,-2 3 0 16,2 6 0-16,-2 1 0 0,-1 2 0 0,-3 5 0 15,3 5 0-15,-2-2 0 0,-1-5 0 0,0 1 0 16,0 0 0-16,-1 2 0 0,0-3 0 0,1-3 0 15,0 1 0-15,0-7 0 0,1 3 0 0,0-5 0 16,0-1 0-16,1-3 0 0,2-1 0 0,3-2 0 16,-5-1 0-16,4-5 0 0,-2 0 0 0,3-2 0 15,-1-4 0-15,2-3 0 0,-3-2 0 0,4-3 0 16,0-4 0-16,-2-1 0 0,-1 0 0 0,1 0 0 16,-2 2 0-16,-2 4 0 0,-3 2 0 0,-1 6 0 15,-2 0 0-15,2 5 0 0,-1 1 0 0,-2 2 0 16,-1 3 0-16,0 0 0 0,1 10 0 0,-2 0 0 15,2 4 0-15,-1 4 0 0,-2 2 0 0,3 5 0 16,-2-5 0-16,3 4 0 0,2-5 0 0,5-1 0 16,-1-2 0-16,2 1 0 0,3-4 0 0,1-2 0 15,2-1 0-15,-2-6 0 0,4 1 0 0,0-1 0 16,0-4 0-16,-1-4 0 0,-6-1 0 0,7-1 0 16,-1-2 0-16,-4-3 0 0,3-1 0 0,-2-3 0 15,0 2 0-15,-2-4 0 0,5-6 0 0,-1-5 0 16,-1 0 0-16,-5 0 0 0,2-3 0 0,1 2 0 15,-3 0 0-15,-5 0 0 0,4 0 0 0,-8 10 0 16,-1 1 0-16,-1 5 0 0,-3 2 0 0,2 1 0 16,-3 4 0-16,-2 3 0 0,3 3 0 0,4 0 0 15,-14 5 0-15,9 0 0 0,1 3 0 0,-1 1 0 16,4 3 0-16,-2 4 0 0,3 1 0 0,4 0 0 16,1 0 0-16,3-1 0 0,2 0 0 0,3 1 0 15,1-3 0-15,3 6 0 0,0 2 0 0,-2-2 0 16,0-4 0-16,-2-1 0 0,-2 0 0 0,-1 1 0 15,-4-6 0-15,1 5 0 0,-3-4 0 0,-1-1 0 16,-3 3 0-16,0-3 0 0,-3 1 0 0,-1-1 0 16,-3 1 0-16,-1-4 0 0,-4 0 0 0,-3 0 0 0,-1-3 0 15,-1 0 0-15,-1-3 0 0,-4-2-541 16,4-6-211-16,-5 3-398 0,-3-9-1245 0,4-3 550 16</inkml:trace>
  <inkml:trace contextRef="#ctx0" brushRef="#br0" timeOffset="42816.8">24825 4014 4392 0,'-11'-14'330'15,"5"4"-12"-15,-4 0 129 0,0 3 11 0,3 0-58 16,3 1-69-16,-1 2-75 0,3-2-57 0,-2 2-42 16,0 1-16-16,3-1-47 0,-3 1-61 0,4 3-68 15,-4-2-90-15,4 2-101 0,-5-3-136 0,-4 2-150 0,-4-1-538 16,-6 0-1137-16,0 2 503 0</inkml:trace>
  <inkml:trace contextRef="#ctx0" brushRef="#br0" timeOffset="43000.24">23674 4118 4442 0,'-15'9'350'0,"6"-2"-194"15,4-1 124-15,5 0 119 0,0 0 11 0,5-2-53 16,12 2-55-16,12-4-36 0,6 0-43 0,4 2-21 0,15-6-18 15,0 2-51-15,1-1-46 0,2-1-65 0,-2 1-84 16,-2 1-114-16,2-5-126 0,-15 5-156 16,10-1-177-16,-10 0-395 0,11-2-1117 0,-14 2 494 15</inkml:trace>
  <inkml:trace contextRef="#ctx0" brushRef="#br0" timeOffset="43566.86">25613 4398 59 0,'-10'1'446'0,"1"0"-1"0,5 1-6 16,0 0-1-16,-1-1-11 0,0 1-2 0,1 1-2 15,4-3-5-15,-2 3-6 0,2-3 4 0,0 0-6 16,0 7-4-16,0-7-6 0,10 3-14 0,-5-3-15 15,4 0-25-15,0-1-27 0,4-1-17 0,1-1-27 16,-1-2-24-16,2 0-22 0,1-2-81 0,0 0-148 16,0-1 0-16,-3 2 0 0,-2-3 0 0,1 2 0 15,-3-3 0-15,-1 3 0 0,-2-4 0 0,-1 1 0 16,3-5 0-16,-7 5 0 0,2-1 0 0,-6-1 0 16,2 1 0-16,-4 2 0 0,-1 1 0 0,-1 1 0 15,0 3 0-15,-2 2 0 0,-2 2 0 0,-3 3 0 16,-2 6 0-16,0 2 0 0,1 2 0 0,1 1 0 15,-3 8 0-15,1 3 0 0,3-1 0 0,0 1 0 16,8-1 0-16,4 2 0 0,2-1 0 0,4 1 0 16,2-8 0-16,7 1 0 0,7-1 0 0,1 0 0 15,5-6 0-15,6-2 0 0,3-3 0 0,2-1 0 16,15-4 0-16,-13-5 0 0,0-3 0 0,11-3 0 16,-3-5 0-16,-15 0 0 0,0-3 0 0,-2-4 0 15,-2-4-384-15,-1 1-323 0,-3-4-477 0,-4 1-1281 0,1 2 566 16</inkml:trace>
  <inkml:trace contextRef="#ctx0" brushRef="#br0" timeOffset="44033.21">26376 4302 230 0,'0'6'428'0,"0"-6"31"0,-2 3 10 0,2-3 8 16,-2 3 5-16,2-3-2 0,0 0 5 0,0 0-7 15,0 0-11-15,0 0-12 0,0 0-13 0,0 0-26 16,0 0-31-16,0 0-28 0,0 0-29 0,0 0-27 0,-11-7-27 15,6 5-29-15,-3 0-23 0,8 2-23 0,-18 2-87 16,2 0-112-16,-1 2 0 0,-2 5 0 16,-8 3 0-16,8 5 0 0,2-4 0 0,-3 5 0 15,4-4 0-15,2 8 0 0,2-6 0 0,4 1 0 16,1 1 0-16,5 1 0 0,3 1 0 0,4-3 0 0,4 1 0 16,-2-7 0-16,9-2 0 0,1-2 0 0,2-2 0 15,3-3 0-15,-3-3 0 0,13-2 0 0,-5-3 0 16,0-5 0-16,-3-2 0 0,-1-1 0 15,-4-6 0-15,2-1 0 0,-4 2 0 0,-4-3 0 0,0-1 0 16,-3-2 0-16,-2-3 0 0,-3-2 0 0,-1-1 0 16,-3-3 0-16,0-1 0 0,2-14 0 0,-3 2 0 15,-1-1 0-15,-1 3 0 0,1 11 0 0,-1 3 0 16,-1 5 0-16,-1 6 0 0,0 5 0 16,2 5 0-16,2 3 0 0,-3 1 0 0,2 5 0 0,1 1 0 15,0 0 0-15,-9 19 0 0,4-1 0 0,2 8 0 16,-2 7 0-16,1 4 0 0,0 8 0 0,2 2 0 15,-1-10 0-15,3-1 0 0,-5 10 0 0,4-11 0 16,6 1 0-16,-4 0 0 0,2-2 0 0,-1-3 0 16,5 1 0-16,-3-4 0 0,2-2 0 0,3-8 0 15,-4 0 0-15,4-4 0 0,0-6 0 0,4-3 0 16,0 1-442-16,1-3-175 0,4-2-70 0,3-4-388 16,7-2-1163-16,-1-1 515 0</inkml:trace>
  <inkml:trace contextRef="#ctx0" brushRef="#br0" timeOffset="44766.49">26905 4458 78 0,'11'-9'315'0,"-2"2"26"0,-4-1 31 16,3 1 63-16,-5 1 11 0,1-4 11 0,-3 1 2 16,0-2 1-16,-1 1 0 0,0-2 7 0,-1-1-21 15,-1 2-10-15,-1-1-21 0,-2-1-23 0,-1 2-20 16,-2-3-20-16,-2 0-33 0,-3 1-21 0,0 2-30 16,-5 0-27-16,4 2-26 0,-4 3-68 0,4 2-147 15,-5 3 0-15,6 3 0 0,-5 2 0 0,3 2 0 16,2 1 0-16,4 3 0 0,0 2 0 0,2-1 0 15,2 1 0-15,2 0 0 0,3 0 0 0,3 0 0 16,3-3 0-16,2 1 0 0,1-3 0 0,0 1 0 16,2-2 0-16,-1-3 0 0,4-1 0 0,-2 2 0 15,-1-3 0-15,3-1 0 0,-1-1 0 0,-3-3 0 16,1 3 0-16,0-1 0 0,-1 0 0 0,-2 0 0 16,-3 0 0-16,3 2 0 0,-2-1 0 0,-6 1 0 15,9-1 0-15,-9 1 0 0,7 4 0 0,-5 1 0 16,5 4 0-16,-5 2 0 0,1 5 0 0,2 3 0 15,0 6 0-15,0 8 0 0,-1 2 0 0,1 9 0 16,0 2 0-16,5-1 0 0,-2 3 0 0,-3-2 0 16,0 0 0-16,-2-10 0 0,3 0 0 0,-3-1 0 15,0 10 0-15,0-14 0 0,-2 1 0 0,-1 0 0 16,0-3 0-16,2-3 0 0,-4 0 0 0,1-9 0 16,-2-1 0-16,0-1 0 0,0-4 0 0,-1-1 0 15,0 0 0-15,-1-7 0 0,-1 2 0 0,-1-3 0 16,-5 0 0-16,0-2 0 0,1-1 0 0,-3-2 0 15,-3-5 0-15,-2-1 0 0,2-4 0 0,-2-6 0 16,1-3 0-16,5-4 0 0,3-3 0 0,3-2 0 0,3-15 0 16,8-1 0-16,3-1 0 0,7 2 0 15,5 0 0-15,3 0 0 0,6 0 0 0,-2 5 0 16,4 5 0-16,1-4 0 0,2 5 0 0,-6 12 0 16,13-9 0-16,-2 2 0 0,-5 8 0 0,-1 3 0 15,-1 0 0-15,2-2 0 0,-3 2 0 0,-1 1 0 0,-6 1 0 16,1 2 0-16,-1 1 0 0,-7 0 0 0,0 1 0 15,-4-2 0-15,-1 3 0 0,0-2 0 16,-6 4 0-16,0 0 0 0,-4-1 0 0,-2 2 0 16,-2 0 0-16,-1 1 0 0,-3 2 0 0,-6 1 0 0,1 2 0 15,-7 2 0-15,0 5 0 0,-1 2 0 0,0 2 0 16,-9 7 0-16,-2 0 0 0,8 5 0 0,-1-1 0 16,4 1 0-16,7-4 0 0,4 2 0 15,0 1 0-15,7 1 0 0,3-3 0 0,6 1 0 16,2 0 0-16,12 3 0 0,1-2 0 0,4-1 0 0,5-2 0 15,2-2 0-15,2-2 0 0,2-6 0 0,-3 2 0 16,3-3 0-16,-5 0 0 0,0-8 0 0,-2 3 0 16,-10-1 0-16,-3-5 0 0,-7 3 0 15,0-5 0-15,-3 6-485 0,-5 0-800 0,1-2-1391 0,-3 4 616 16</inkml:trace>
  <inkml:trace contextRef="#ctx0" brushRef="#br0" timeOffset="46916.57">9007 5639 46 0,'15'-12'198'0,"-2"1"11"16,1 1 17-16,-5 0 9 0,1 2 10 0,0-2 6 16,1 2 14-16,-5 0 9 0,4 0 9 15,-1 1 16-15,-1 3-2 0,-3-1 2 0,4 2-4 16,0-1-9-16,1 3-7 0,3 3-8 0,-3 1-13 16,2 1-13-16,2 6-16 0,0 2-10 0,0 1-8 0,1 3-17 15,4 3-15-15,-2 0-12 0,2 1-7 16,0 0-20-16,-2 0-14 0,2-1 0 0,-1-6-12 15,5 1 2-15,-4-5-5 0,0 0 10 0,8-2 6 16,0-3 2-16,1-4-5 0,3-3 3 0,-1-3-13 0,2-3 7 16,0-3-8-16,2-5-2 0,0 1-10 0,12-7-9 15,-14 3-34-15,3 1-58 0,7-9 0 16,-12 8 0-16,11-9 0 0,-9 10 0 0,-1 0 0 16,-2 2 0-16,1 0 0 0,-2 5 0 0,-10 3 0 0,2 1 0 15,-1 6 0-15,2 4 0 0,-2 3 0 0,0 6 0 16,3 3 0-16,1 6 0 0,-4-1 0 0,1 4 0 15,1 0 0-15,-2 1 0 0,0 2 0 0,4-5 0 16,-1 2 0-16,1-4 0 0,-1-1 0 0,2-2 0 16,-1-5 0-16,-3-3 0 0,-1-1 0 0,8-2 0 15,-5-1 0-15,6-3 0 0,-6-5 0 0,10-1 0 16,-3-4 0-16,-1-2 0 0,3 0 0 0,-3-3 0 16,-5-2 0-16,7-2 0 0,-1 1 0 0,6-2 0 15,-7-1 0-15,-1 2 0 0,-1 1 0 0,1 3 0 16,-9 2 0-16,-4 2 0 0,4 2 0 0,-4 2 0 15,-1 5 0-15,3-1 0 0,-3 5 0 0,4 3 0 16,-2 2 0-16,2 3 0 0,1 1 0 0,2 7 0 16,3-4 0-16,-4 2 0 0,3 2 0 0,1-4 0 15,3-2 0-15,-2 1 0 0,0-4 0 0,3-1 0 16,1-3 0-16,-1-3 0 0,-7-2 0 0,11-1 0 16,-3-3 0-16,0-2 0 0,0-2 0 0,-1-3 0 15,1-1 0-15,3-1 0 0,2-2 0 0,2-2 0 16,-7 1 0-16,4-2 0 0,-1 0 0 0,-3-1 0 15,2 3 0-15,1 2 0 0,-4-5 0 0,1 5 0 16,-1 4 0-16,-8 3 0 0,-1 1 0 0,1 3 0 16,-1 4 0-16,1 1 0 0,0 0 0 0,-2 3 0 15,1 2 0-15,-3 0 0 0,2 1 0 0,-1-1 0 16,1 1 0-16,3-1 0 0,-3 0 0 0,2-2 0 16,0 0 0-16,3-1 0 0,-3-2 0 0,-1-2 0 15,4 0 0-15,1-3 0 0,4-1 0 0,-7-4 0 16,7 0 0-16,0-1 0 0,-3-2 0 0,4 0 0 15,0-1 0-15,-2-2 0 0,0 2 0 0,-6 2 0 16,-2-1 0-16,7-5 0 0,-8 9 0 0,-2-2 0 16,-3 2 0-16,-2-2 0 0,-1 2 0 0,-1 2 0 0,-2 0 0 15,-1 1 0-15,-1 0 0 0,0 1 0 0,-4 2 0 16,2-2 0-16,-2 2 0 0,0 0 0 16,0 0-181-16,-18 13-540 0,3-8-495 0,0 4-1315 15,-3-1 582-15</inkml:trace>
  <inkml:trace contextRef="#ctx0" brushRef="#br0" timeOffset="49333.25">4858 8303 61 0,'-3'-2'185'15,"-2"0"-12"-15,5 2-10 0,-3-3-10 0,3 3-7 16,-5-6-8-16,2 4-11 0,1 0-1 0,2 2-5 16,-4-4 1-16,4 4-3 0,0 0-4 0,-3-3 3 15,3 3 2-15,-1-4-5 0,1 4-2 0,0 0 2 16,-6-1-9-16,6 1-6 0,0 0-6 0,-7-3-4 0,7 3-3 15,0 0-5-15,0 0 5 0,-6-2-4 0,6 2 1 16,-4-2-2-16,4 2 0 0,0 0-3 0,0 0 6 16,-6-2 0-16,6 2 4 0,-6-1 8 15,6 1-3-15,-3-2 3 0,3 2 4 0,0 0 8 0,-9-1-1 16,9 1 3-16,-4-1-2 0,4 1 6 0,0 0 1 16,-6-2 1-16,6 2-2 0,0 0-1 0,0 0-4 15,-7-1-3-15,7 1-6 0,0 0-2 16,0 0-2-16,0 0-1 0,0 0-3 0,0 0-6 0,0 0 1 15,0 0-3-15,0 0-4 0,0 0-7 0,0 0 0 16,-5-1 3-16,5 1-9 0,0 0-6 0,0 0 0 16,0 0 3-16,0 0 2 0,0 0 2 0,0 0 1 15,0 0-3-15,22-3 5 0,-17 3-3 0,4 0-3 16,1-2 1-16,3 0-6 0,1-1-4 0,8 0-6 16,-3-1-4-16,3 2-4 0,3-4 4 0,3 1-7 15,-6 3 1-15,5-1-12 0,1 1-6 0,-5-2 3 16,5 2-2-16,-5-1-5 0,-2 2-6 0,8-2 6 15,4 1-2-15,-11 1 1 0,6-1-9 0,3 2 6 16,-3-4-3-16,-2 3 2 0,3 0 0 0,-9-1-4 16,2 0-4-16,5 0 10 0,-8 1-9 0,3-1-6 15,-2 1-4-15,-1-1 7 0,2 0 0 0,-1 0 1 16,-2 1-1-16,1 1 4 0,-1 0-8 0,0 0-3 16,-3 0 4-16,6 0 1 0,-2-2 2 0,3 1-6 15,-3 0 5-15,3 1-2 0,-2-1 1 0,-2 0-3 16,2 0 12-16,2-3-10 0,-3 3 1 0,3-1 7 15,0 1-11-15,-3-2 2 0,3 1 0 0,-1 0-9 16,0-1 7-16,0-1 2 0,1 3-3 0,-3-1 6 16,3 1 12-16,1-2-22 0,-1 1 11 0,-3 0-10 15,3 1 9-15,-3 0-2 0,1-2 0 0,2 0-6 0,0 2 12 16,-2-3-1-16,2 1-3 0,1 2-6 0,-4-3 6 16,4 0-4-16,-3 1 2 0,1-1-5 15,6-1 8-15,-5 3-1 0,-1-2-4 0,-3 2-2 16,4 1-5-16,-3-3 11 0,2 1-6 0,-1 2 11 0,8-2-7 15,-7 1-1-15,2 0 5 0,-2 0-10 0,7-1 6 16,-5 2 1-16,-2 0-5 0,7-2 2 16,0 2-4-16,1-1 7 0,-7 1 5 0,6-3-7 15,-2 1-2-15,-3 0 7 0,0-1 1 0,5 2-5 0,-1 0 1 16,-7-1-7-16,2 2 3 0,0-1 0 0,1-1-3 16,2 3 2-16,-2-2 13 0,-1-1-10 0,1 2 4 15,-5-1 0-15,6 2-6 0,-2-3 9 16,-3 1-17-16,3 0 16 0,-1-1-3 0,1 0-4 15,0 0 2-15,1 1-1 0,-5 0-1 0,1 0-1 0,3 0-2 16,-2-3-6-16,2 4 10 0,-3-1 2 0,0-1 0 16,3 2 3-16,-2-1-7 0,1 1 6 0,-2-2 0 15,0 2-5-15,-2-1 2 0,2 0 5 0,-1 1-10 16,0-1 12-16,0-1-5 0,-4 2-14 0,2-1 14 16,1 1-5-16,-3 0-1 0,0-1 3 0,-1-1 3 15,1 3 9-15,0-1-14 0,0-1 1 0,3 1-4 16,-3 0 0-16,-4-1 11 0,7 1-10 0,-6 0 9 15,3-1-5-15,-1 1 2 0,-3-1-3 0,4 1 6 16,-2-2-4-16,-1 3-12 0,3-2 11 0,-3 2 2 16,2-2-5-16,-1 1 4 0,-2 1-6 0,3-2 4 15,0 0 3-15,1 0-2 0,-1 1-1 0,-3 0 0 16,3 0 1-16,-2 0-3 0,2 1 6 0,-2-3-6 16,2 1 0-16,-1 1-9 0,-1-1 5 0,1 0-9 15,-2 2 2-15,0-2-1 0,-1-1 5 0,5 2 0 16,-6 0 6-16,3 0-7 0,-3 0 7 0,1-1-2 15,0 1-1-15,0-1 9 0,1 1-6 0,3 0 1 16,-2-5 2-16,0 4-2 0,1 0-1 0,0-1 1 16,0 1 2-16,-1 0 0 0,0-3-1 0,2 2-3 15,1 3 3-15,-5-3 2 0,6 3-1 0,-3-3-3 16,2 2 3-16,-1 0-2 0,-3 0 0 0,4 0-2 16,-5-2 16-16,0 2-8 0,1-1-7 0,-2 2-1 15,-2-2 7-15,1 2 6 0,2 0-10 0,-4-1-6 16,1 1 5-16,-6 0 7 0,12-1-5 0,-5 1 1 15,-7 0 1-15,9-1 1 0,-5-1 0 0,-4 2-1 0,12 0 4 16,-5 0-9-16,-7 0 5 0,9 0-1 16,-2-1-11-16,-7 1 14 0,10-1 0 0,-4 1 0 15,-6 0-4-15,8-1 5 0,-8 1 4 0,5-1-8 16,-5 1 4-16,0 0 4 0,5-1 0 0,-5 1 7 0,0 0-9 16,0 0-2-16,0 0 5 0,0 0-8 0,3-4-37 15,-3 4-33-15,0 0-62 0,0 0-93 16,0 0-108-16,-16-5-124 0,16 5-150 0,-15 3-384 15,2-5-1071-15,2 1 474 0</inkml:trace>
  <inkml:trace contextRef="#ctx0" brushRef="#br0" timeOffset="52783.15">7069 7465 156 0,'-5'-2'408'16,"4"-1"-13"-16,1 3-4 0,-2-6-9 0,2 6-2 15,5-7-6-15,2 2-8 0,-3 2-11 0,1 0-24 16,0 0-14-16,3 1-19 0,-3 1-14 0,4 1-8 16,-9 0-25-16,10 2-7 0,-1 3-7 0,0 4-10 15,-1 1-17-15,-2 5-13 0,2 3-19 0,-2 0-9 16,1 6-4-16,-1 3-24 0,-2-7-7 0,0 4-4 16,0-5-6-16,1-5-7 0,0 2 3 0,0-6 9 0,1 0 14 15,-1-5 20-15,7-3 15 0,-1-3 9 16,7-4-153-16,2-4-34 0,5-10 0 0,4-5 0 15,14-10 0-15,3-2 0 0,-2-4 0 0,0 2 0 16,-1 1 0-16,1 1 0 0,-6 0 0 0,-3 4 0 16,-9 6 0-16,1 3 0 0,-8 4 0 0,-5 6 0 15,-5 3 0-15,-1 5 0 0,-2-1 0 0,-2 5 0 0,-4 1 0 16,0 0 0-16,-10 19-67 0,1 3-564 16,-10 2-619-16,6 3-1352 0,-3-1 599 0</inkml:trace>
  <inkml:trace contextRef="#ctx0" brushRef="#br0" timeOffset="56383.1">14629 6500 258 0,'-14'-27'382'0,"2"3"2"0,3 2 2 0,4 1-1 16,-4 3-5-16,4-1 1 0,0 7-3 16,4 0-7-16,-3 1-11 0,4 5-20 0,-1-1-21 15,-2 2-31-15,3 2-32 0,-3 0-22 0,3 3-25 16,0 0-12-16,-7 7-13 0,3 2-8 0,3 1-22 0,-2 4-16 16,2 3-13-16,0 0-13 0,-2-2-16 0,2 0-3 15,2 0-10-15,-1-4-6 0,3-2-5 16,1 1-10-16,-2-1-5 0,2-4-3 0,5 0-1 15,-4-1-8-15,0-3-1 0,2-1 0 0,-7 0-4 0,16-5-3 16,-11 0 2-16,3-3 3 0,-3-1-14 0,2-1 4 16,-4-2 8-16,0-1-6 0,-2-1-5 0,0 1 3 15,-2 0 6-15,-4 1-4 0,-3 1-3 0,-1 4 8 16,-2 0-11-16,-2 5-2 0,-5 2-3 0,-1 4-2 16,-5 7 9-16,-1 6 9 0,1 6-3 0,6 7 2 15,-4 1-9-15,8 2 4 0,-2 12-2 0,9 1-4 16,5-11-6-16,3 0 3 0,9 0-9 0,-1 0 2 15,4-3 2-15,6-1 0 0,4-3 3 0,-1-5-11 16,9-2-1-16,1-5-10 0,3-5 0 0,0-3 0 16,-1 1 0-16,3-8 0 0,-2-1 0 0,0-4 0 15,-4-5 0-15,-1-2 0 0,-2 0 0 0,-4-3 0 16,-1-4 0-16,-10 5 0 0,2-3 0 0,2-6 0 16,-12 4 0-16,4-7 0 0,-5 9 0 0,-3-2 0 15,-1 3 0-15,0 4 0 0,0 0 0 0,0 4 0 16,0 1 0-16,-1 2 0 0,-2 2 0 0,3 2 0 15,0 0 0-15,-4 16 0 0,2-7 0 0,4 4 0 16,2 4 0-16,0 0 0 0,4 0 0 0,-2 2 0 16,4-2 0-16,-2-1 0 0,7 4 0 0,-2-8 0 15,0 0 0-15,-2-5 0 0,6 2 0 0,0-5 0 16,-6 0 0-16,8-2 0 0,-6-2 0 0,-3-3 0 16,4-2 0-16,-2-1 0 0,-3-3 0 0,0 0 0 15,-7-1 0-15,5-1 0 0,-3-6 0 0,-2 1 0 16,-3-2 0-16,-4-1 0 0,-3 0 0 0,-6-4 0 0,1 0 0 15,-5 3 0-15,4 6 0 0,-1 2 0 0,-2 4 0 16,1 2 0-16,-1 5 0 0,2 2 0 16,-1 2 0-16,1 8 0 0,1 3 0 0,0 0 0 0,5 4 0 15,3 0 0-15,-1 6 0 0,6 3 0 0,2-9 0 16,6 2 0-16,-1-1 0 0,6-4 0 0,2 0 0 16,2-3 0-16,3-2 0 0,3-5 0 0,5 0 0 15,2-5 0-15,-7-3 0 0,6-3 0 0,-1-3 0 16,0 1 0-16,-4-7 0 0,-5 5 0 0,0-2 0 15,-2-2 0-15,-2 0 0 0,-1-1 0 0,-1-1 0 16,-3 0 0-16,2 2 0 0,-1 1 0 0,-6 3 0 16,1 2 0-16,-1 1 0 0,0 3 0 0,-3 0 0 15,3 2 0-15,-4 2 0 0,0 0 0 0,10 7 0 16,-6-1 0-16,1 4 0 0,2 0 0 0,-1 5 0 16,3 0 0-16,-1 3 0 0,-2-2 0 0,4 1 0 15,0-1 0-15,-2-2 0 0,-1-3 0 0,-1-1 0 16,0-3 0-16,1-1 0 0,-2 0 0 0,1-3 0 15,2 0 0-15,-3-2 0 0,1-2 0 0,-6 1 0 16,11-8 0-16,-6 2 0 0,3-2 0 0,0-1 0 16,-3-1 0-16,4-5 0 0,0 0 0 0,-1-1 0 15,1-2 0-15,-3 1 0 0,6 0 0 0,-3 2 0 16,-3 1 0-16,3 5 0 0,-4 1 0 0,3 4 0 16,-2-1 0-16,-1 4 0 0,3 4 0 0,-2-1 0 15,2 5 0-15,0 0 0 0,1 2 0 0,-2 0 0 0,4 7 0 16,0-1 0-16,-1 0 0 0,1-3 0 15,1 2 0-15,-3-5 0 0,5 1 0 0,-4-2 0 16,2-1 0-16,-2-3 0 0,4 2 0 0,-2-4-209 16,-1 0-118-16,2-4-69 0,-3-1-78 0,2-3-76 0,-2 2-490 15,-2-2-1126-15,3-2 499 0</inkml:trace>
  <inkml:trace contextRef="#ctx0" brushRef="#br0" timeOffset="56933.41">16040 6545 151 0,'-7'-5'454'16,"1"2"30"-16,2-2 8 0,-4 3-8 16,3-1-17-16,1 2-23 0,4 1-30 0,0 0-23 15,-6 4-17-15,1 2-7 0,5 2-14 0,1 2-17 16,4 3-28-16,-3 0-19 0,1 3-34 0,4 1-22 0,-2-1-19 16,4 0-28-16,-3 0-10 0,1 1-13 0,-1-7-21 15,1 4-10-15,-1-3-12 0,0-1-16 0,2-1-3 16,-5-2-16-16,-1 0-10 0,3-1 3 15,-1-4-10-15,1 2-3 0,-1-2-8 0,-4-2-5 0,0 0-6 16,9-6-15-16,-5 2-31 0,-2 0 0 0,2-6 0 16,-1 2 0-16,2-4 0 0,0 0 0 0,1-3 0 15,1 1 0-15,-2 2 0 0,0 2 0 0,2 0 0 16,-1 1 0-16,0 1 0 0,3 2 0 0,1 2 0 16,-1 1 0-16,-2 3 0 0,4 1 0 0,-1 3 0 15,-1 3 0-15,4 0 0 0,-3 6 0 0,3 0 0 16,0 0 0-16,-3 2 0 0,4-1 0 0,-1 2 0 15,-2-2 0-15,5-4 0 0,-2 2 0 0,1 0 0 16,2-2 0-16,1-1 0 0,-2-3 0 0,3-2 0 16,-1-4 0-16,-2 1 0 0,0-5 0 0,2 0 0 15,0-1 0-15,-1-1 0 0,-1-3 0 0,0 1 0 16,-1-4 0-16,-2 0 0 0,-1-2 0 0,0-2 0 16,-3 0 0-16,1-1 0 0,-1-1 0 0,-4 1 0 15,0 1 0-15,-2-2 0 0,-2 2 0 0,-1 1 0 16,-1 5 0-16,-3 1 0 0,3-1 0 0,-3 6 0 15,-1 2 0-15,-3 3 0 0,-2 4 0 0,-2 2 0 16,2 7 0-16,-4 1 0 0,1 6 0 0,4-3 0 16,1 0 0-16,0-1 0 0,5 0 0 0,2 1 0 15,1 0 0-15,4-2 0 0,2-2 0 0,4-1 0 0,4-3 0 16,4-2 0-16,0-3 0 0,5-5 0 16,0 3 0-16,5-6-81 0,-2-2-251 0,-4 0-78 15,-2 0-78-15,6-3-98 0,-6-1-463 0,-5 2-1137 16,3-4 502-16</inkml:trace>
  <inkml:trace contextRef="#ctx0" brushRef="#br0" timeOffset="58066.51">17270 6554 94 0,'-5'-2'536'0,"-2"-2"24"0,-2 0-5 0,2 0-9 0,1 2-14 15,-2-1-10-15,3 2-27 0,0-2-19 0,5 3-33 16,-10 0-33-16,5 3-14 0,0 1-15 0,0 4-15 16,-2 5-16-16,1 2-16 0,-1 4-21 0,1-1-25 15,0 7-21-15,-1 3-25 0,3-4-157 16,3-6-85-16,1 4 0 0,3-4 0 0,3 1 0 0,2-2 0 16,2-3 0-16,1 0 0 0,6-3 0 0,1-1 0 15,9-4 0-15,-6-4 0 0,10-2 0 0,0-4 0 16,-2-4 0-16,-1-2 0 0,2-1 0 0,-6-3 0 15,-1-2 0-15,1-2 0 0,-3-4 0 0,-2 1 0 16,-4-4 0-16,-2-1 0 0,0-3 0 0,-7-3 0 16,3-1 0-16,-1-13 0 0,-3-1 0 0,-1-1 0 15,-4 1 0-15,-4-1 0 0,1 1 0 0,0 2 0 16,3 12 0-16,-7 5 0 0,2 3 0 0,1 7 0 16,-1 3 0-16,-1 4 0 0,2 0 0 0,0 7 0 15,-1 3 0-15,5 1 0 0,-9 13 0 0,1 1 0 16,3 5 0-16,-3 7 0 0,7 7 0 0,-3 3 0 15,4 12 0-15,0 1 0 0,4 2 0 0,-3-5 0 16,2 1 0-16,2-1 0 0,-2-11 0 0,4-1 0 16,-2-1 0-16,3-2 0 0,1-1 0 0,5-6 0 15,-2 3 0-15,3-4 0 0,0-2 0 0,1-8 0 0,-2-4 0 16,-3-3 0-16,7 2 0 0,2-5 0 16,-7-2 0-16,5-1 0 0,-5-2 0 0,2-3 0 0,-2 1 0 15,-1-1 0-15,-1-4 0 0,2-3 0 16,0-2 0-16,-3 1 0 0,-1-5 0 0,2-6 0 0,0 1 0 15,-2-1 0-15,-6 7 0 0,4 1 0 0,-3 1 0 16,-2 4 0-16,2 0 0 0,-1 3 0 0,-2 1 0 16,0 4 0-16,-1 0 0 0,0 3 0 0,0 0 0 15,0 0 0-15,7 17 0 0,-6-5 0 0,0 5 0 16,2-5 0-16,-1 4 0 0,3 1 0 0,-4-1 0 16,5 1 0-16,0-2 0 0,-1-3 0 15,4-5 0-15,-4 5 0 0,0-4 0 0,3-1 0 0,-3-3 0 16,5 0 0-16,-2-4 0 0,0 0 0 0,2-1 0 15,-1-4 0-15,1 0 0 0,-1-2 0 0,1 1 0 16,2-6 0-16,-3 6 0 0,2-7 0 0,1 0 0 16,-5 2 0-16,2 0 0 0,-2 2 0 0,-1 0 0 15,1 0 0-15,-2 4 0 0,0 1 0 0,-2 1 0 16,1 0 0-16,0 2 0 0,-4 1 0 0,0 0 0 16,13 8 0-16,-10-3 0 0,4 1 0 0,-7 1 0 15,5 1 0-15,-1 1 0 0,0 0 0 0,1 1 0 16,-1-1 0-16,2-2 0 0,-2-1 0 0,0 1 0 15,0-4 0-15,0 1 0 0,-2-1 0 0,2-1 0 16,1 2 0-16,3-6 0 0,-8 2 0 0,10-5 0 16,-2 2 0-16,-1 0 0 0,2-1 0 0,2-1 0 15,0 2 0-15,-1-2 0 0,1 1 0 0,0 2 0 16,-2 2 0-16,1 1 0 0,4 4 0 0,-5-2 0 16,0 2 0-16,5 3 0 0,-5-3 0 0,4 7 0 15,1-2 0-15,-4-2 0 0,0-3 0 0,3 3 0 16,0-3 0-16,1-1 0 0,-1-3 0 0,1-5 0 15,4-2 0-15,0-2 0 0,-3-4 0 0,7-2 0 16,-2-7 0-16,-3 1 0 0,-6-3 0 0,-2 0 0 16,-5-3 0-16,4-3 0 0,-7 3 0 0,2-7 0 0,-3 2 0 15,-7 0 0-15,2 1 0 0,0 5 0 0,-3 1 0 16,2 8 0-16,1 6 0 0,-3 2 0 16,4 5 0-16,-1 4 0 0,-5 2 0 0,1 8 0 0,1 5 0 15,-4 11 0-15,5 3 0 0,-2 5 0 0,4 1 0 16,-1 11 0-16,3 3 0 0,-1-1 0 0,2 0 0 15,-1 2 0-15,2-1 0 0,0-4 0 0,1 2 0 16,-3-13 0-16,3 0 0 0,0-2 0 0,0 1 0 16,3 0 0-16,-1-7 0 0,1 0 0 0,-2-7 0 15,-1-3 0-15,3-1 0 0,-3-6 0 0,1-3 0 16,0 0 0-16,2-3 0 0,-1-1 0 0,-2-3 0 16,0 0 0-16,0 0-227 0,0 0-138 0,-7-20-42 15,4 8-47-15,-2-5-60 0,0-6-72 0,-3-6-354 16,2-2-1018-16,-3-5 451 0</inkml:trace>
  <inkml:trace contextRef="#ctx0" brushRef="#br0" timeOffset="58333.99">17706 6264 214 0,'-8'0'551'0,"1"-1"18"0,7 1-3 16,-6-2-20-16,6 2-22 0,0 0-17 0,15-8-10 16,-2 4-26-16,7 0-28 0,-1 2-35 0,12-4-39 15,-3 1-35-15,2 0-37 0,0 0-29 0,1 2-19 16,-2 0-32-16,-6 0-32 0,-1 0-42 0,-7 2-31 16,6 1-43-16,-8-1-32 0,-2 1-39 0,-1 1-39 15,-2-1-46-15,-2 1-55 0,-1 0-63 0,-5-1-73 16,5 5-73-16,-5-5-96 0,0 4-136 0,0-4-324 15,0 0-982-15,0 0 434 0</inkml:trace>
  <inkml:trace contextRef="#ctx0" brushRef="#br0" timeOffset="59200.61">19421 6420 334 0,'-5'-7'500'0,"4"0"11"0,-2-3 2 16,3 1-4-16,0-1-4 0,0-3-3 0,3 2-3 0,3-2-14 15,-2-1-11-15,3-1-21 0,2 2-21 0,3-1-20 16,1-2-26-16,-3 5-21 0,3 1-29 16,-4 5-26-16,5-6-32 0,-4 5-25 0,-1 0-119 0,-1 4-134 15,6 2 0-15,-6 2 0 0,2 4 0 0,0 3 0 16,-1 6 0-16,0 3 0 0,2 7 0 0,0 3 0 15,-1 1 0-15,-1-1 0 0,-1 5 0 0,-1-5 0 16,0 2 0-16,1-4 0 0,4 0 0 0,-2-2 0 16,0 0 0-16,2-8 0 0,-2-2 0 0,-1-3 0 15,4-2 0-15,3-1 0 0,-4-3 0 0,-2-2 0 16,9-2 0-16,-6-3 0 0,1-2 0 0,2-3 0 16,0-2 0-16,-3-2 0 0,-2-3 0 0,1-3 0 15,-3 0 0-15,1-7 0 0,-1-2 0 0,-4-2 0 16,2 0 0-16,-6-3 0 0,-1 1 0 0,-1-1 0 15,-2-1 0-15,-1 1 0 0,-5 2 0 0,4 3 0 16,-4 8 0-16,2 2 0 0,0 2 0 0,-2 6 0 16,0 1 0-16,2 4 0 0,0 2 0 0,-3 4 0 15,0 6 0-15,2 0 0 0,0 7 0 0,5 1 0 16,1 3 0-16,4 4 0 0,4 4 0 0,3-4 0 16,5 0 0-16,5-1 0 0,0-3 0 0,4-2 0 15,3-2 0-15,1-4 0 0,1 1 0 0,0-4 0 16,1-5 0-16,-2 1-248 0,1-3-410 0,-6-3-557 15,4 0-1315-15,-3 0 583 0</inkml:trace>
  <inkml:trace contextRef="#ctx0" brushRef="#br0" timeOffset="59616.44">20370 6517 2990 0,'-7'5'357'15,"6"-2"-77"-15,-2-1 36 0,3-2 17 0,-1 5-5 16,1-5-23-16,-4 6-2 0,3-4-19 0,1-2 2 15,1 8 16-15,2-3 13 0,-2 1 1 0,4 2 2 16,2 2-5-16,0-1-9 0,-2 3-17 0,2 4-33 16,-3-4-254-16,-2 5 0 0,7 2 0 0,-1 6 0 0,1 1 0 15,-3 0 0-15,2 2 0 0,-4 2 0 0,-1 1 0 16,3-3 0-16,-3 4 0 0,3-3 0 16,0 3 0-16,0-3 0 0,-1-1 0 0,1 0 0 0,-3 3 0 15,4-3 0-15,-3-1 0 0,1-2 0 0,-3 0 0 16,1-6 0-16,-1 1 0 0,2 6 0 0,0-10 0 15,1 2 0-15,-4-4 0 0,2 2 0 0,3-2 0 16,-4-3 0-16,-2 1 0 0,2 1 0 0,-2-4 0 16,0 3 0-16,0-5 0 0,-2 2 0 0,0-3 0 15,0-1 0-15,-1 1 0 0,1-3 0 0,-3 2 0 16,1-3 0-16,-1-1 0 0,-3-1 0 0,8 0 0 16,-18-2 0-16,8-2 0 0,-2 0 0 0,2-1 0 15,1-4 0-15,0 0 0 0,-1-7 0 0,4-2 0 16,-1 0 0-16,0-8 0 0,3-3 0 0,1-3 0 15,3 0 0-15,3-1 0 0,3-4 0 0,-2 4 0 16,1-3 0-16,4-12 0 0,-5 13 0 0,1-13-655 16,1 12-601-16,-1 0-1361 0,2 2 601 0</inkml:trace>
  <inkml:trace contextRef="#ctx0" brushRef="#br0" timeOffset="59816.89">20320 6192 4567 0,'-10'-9'404'16,"1"0"-9"-16,2 1 68 0,-2 1-14 0,5-3-4 15,-2 4-59-15,5 0-56 0,-2-3-52 0,2 1-45 16,1 2-16-16,-1-1-193 0,-1 0-24 0,2 2 0 16,2 2 0-16,-2 3 0 0,-3-6 0 0,3 6 0 15,0 0 0-15,0 0 0 0,0 0-373 0,-9 13-184 16,3-3-156-16,-1-2-379 0,1 2-1182 0,-2-1 523 15</inkml:trace>
  <inkml:trace contextRef="#ctx0" brushRef="#br0" timeOffset="62732.99">7106 7507 16 0,'0'0'207'16,"3"-5"-8"-16,-3 5-8 0,0-6 1 0,0 6-4 0,0-4-5 15,0 4-5-15,0-3-6 0,0 3-6 0,0-5 0 16,0 5-2-16,0 0 1 0,0-5 1 0,0 5-5 16,0 0-2-16,0 0-4 0,0 0-8 0,0 0-5 15,0 0-17-15,0 0-20 0,0 0 2 0,0 0-7 16,0 0-6-16,0 0 8 0,4 12-6 16,-2-1 1-16,1 0-4 0,1 1-4 0,0 1-11 0,2 3 12 15,-2 0-5-15,1-1 3 0,0 2-4 0,0-5 9 16,2-1-14-16,-1-1 6 0,-1 1-2 0,1-1 8 15,1-2 13-15,-1 0 6 0,2-3 4 0,0 0 9 16,-2 0 0-16,0-5 2 0,3 1 6 0,0-2 3 16,0-1-2-16,3-3 7 0,-3-4 0 0,6-4-2 15,-1-1-7-15,4-8-6 0,1 2-10 0,-1 0 3 16,0-2-8-16,5 2 1 0,0-1-9 0,-3-2-4 16,5 1-5-16,0 2-17 0,-1-1 4 0,3 1 7 15,-5 1-12-15,5 1-8 0,-2 2-8 0,-8 3-1 16,5-2-10-16,-6 3 3 0,0 3-6 0,-1-2 2 15,-2 2-23-15,-2 1-23 0,0 2 0 0,-2-2 0 16,-2 1 0-16,2 1 0 0,-4 1 0 0,-1 0 0 16,1-1 0-16,0 5 0 0,-2-3 0 0,2 2 0 15,-4-2 0-15,-1 4 0 0,4-4 0 0,0 1 0 16,-4 3 0-16,1-2 0 0,-1 2 0 0,0 0 0 16,0 0 0-16,0 0 0 0,4-2 0 0,-4 2 0 15,0 0 0-15,0 0 0 0,0 0 0 0,0 0 0 16,0 0 0-16,0 0 0 0,0 0 0 0,0 0 0 15,0 0 0-15,-14 4 0 0,5 2 0 0,0 2-380 0,-5 3-185 16,-3 2-95-16,-5 4-438 0,-5 1-1189 16,0 1 526-16</inkml:trace>
  <inkml:trace contextRef="#ctx0" brushRef="#br0" timeOffset="63984.15">8733 8077 184 0,'0'0'315'0,"0"0"-17"0,0 0-23 16,2-3-28-16,-2 3-23 0,0 0-19 0,0 0-19 16,0 0-17-16,0 0-22 0,0 0-1 0,0 0-11 15,5-3 3-15,-5 3-2 0,0 0-7 0,0 0 8 16,0 0-4-16,7 1 10 0,-7-1 0 0,0 0 1 16,0 0 1-16,0 0 2 0,0 0 6 0,0 0-11 15,0 0 3-15,0 0-8 0,0 0-3 0,0 0-4 16,0 0-8-16,0 0-5 0,0 0-7 0,0 0-6 15,0 0-8-15,0 0-3 0,0 0-3 0,0 0-8 16,0 0-5-16,0 0-5 0,0 0-7 0,0 0 2 16,0 0-8-16,0 0-7 0,0 0-1 0,0 0-7 15,0 0-2-15,0 0-6 0,0 0-3 0,-19 4-2 16,19-4-1-16,-6 0-4 0,6 0-5 0,0 0 1 16,-9 0-5-16,9 0-2 0,0 0 1 0,-7 1-4 15,7-1 5-15,0 0-4 0,-12-1-5 0,12 1 2 16,0 0-1-16,-8 0 1 0,8 0-4 0,-5 1 0 15,5-1 0-15,0 0 0 0,-8-2-3 0,8 2 2 16,0 0-3-16,0 0-1 0,-6-3 1 0,6 3-10 16,0 0 1-16,0 0-5 0,-4-2-5 0,4 2 0 15,0 0 0-15,0 0-3 0,0 0 2 0,0 0 0 16,0 0 5-16,0 0-5 0,0 0 1 0,0 0 2 0,0 0-1 16,0 0 2-16,0 0 2 0,0 0 0 0,0 0 0 15,0 0 2-15,0 0 3 0,-9 0 0 16,9 0-2-16,0 0-6 0,0 0-15 0,0 0-1 15,0 0-17-15,-8 0-16 0,8 0-37 0,0 0-43 0,0 0-68 16,0 0-88-16,0 0-117 0,-15 2-386 0,10 1-869 16,-4-1 385-16</inkml:trace>
  <inkml:trace contextRef="#ctx0" brushRef="#br0" timeOffset="69633.88">21182 6442 60 0,'0'0'467'0,"-10"0"-13"0,10 0-2 16,-7 0-4-16,7 0-7 0,0 0-15 0,-8 0-14 16,8 0-19-16,0 0-21 0,0 0-23 0,-5 1-12 15,5-1-19-15,0 0-13 0,0 0-12 0,0 0-9 16,0 0-17-16,0 0-19 0,-5 2-6 0,5-2-16 15,0 0-9-15,0 0-13 0,0 0-13 0,0 0-16 16,0 0-16-16,-4 2-13 0,4-2-10 0,0 0-24 16,0 0-55-16,0 0-57 0,0 0 0 0,-13-1 0 15,13 1 0-15,-6 0 0 0,6 0 0 0,-9 1 0 16,9-1 0-16,-8 1 0 0,8-1 0 0,-6 2 0 16,6-2 0-16,-9 2 0 0,3-2 0 0,6 0 0 0,-7 0 0 15,7 0 0-15,-9 0 0 0,9 0 0 16,-5 4 0-16,5-4 0 0,0 0 0 0,-9 0 0 15,9 0 0-15,0 0 0 0,-9 0 0 0,9 0 0 16,0 0 0-16,0 0 0 0,0 0 0 0,0 0 0 0,0 0 0 16,0 0 0-16,0 0 0 0,36-6 0 15,-17 3 0-15,12-1 0 0,-1-1 0 0,4 1 0 16,5-3 0-16,-2 1 0 0,14-3 0 0,-12 3 0 16,-2 0 0-16,1 3 0 0,-1 0 0 0,-2-4 0 0,-5 4 0 15,-2-3 0-15,-5 4 0 0,-5-3 0 16,-5 3 0-16,-4 0 0 0,-1-1 0 0,-1 2 0 15,-2-2 0-15,-1 1 0 0,0 1 0 0,-4 1 0 16,0 0 0-16,-1-5 0 0,1 5 0 0,0 0-268 0,-17 1-100 16,7 2-38-16,-3 0-41 0,0 5-46 0,-1-3-30 15,-1 2-425-15,-3 2-1027 0,-1 0 454 0</inkml:trace>
  <inkml:trace contextRef="#ctx0" brushRef="#br0" timeOffset="69866.31">21282 6595 206 0,'-10'7'316'15,"5"-1"17"-15,-3-1 25 0,4-2 14 0,-1 1 5 16,1-2 12-16,-1 1-3 0,5-3-3 16,-4 4-8-16,4-4-15 0,0 0-5 0,0 0-14 0,0 0-7 15,0 0-19-15,26-8-21 0,-8 2-12 0,1 1-27 16,0-2-23-16,9-1-20 0,0-1-22 0,3 3-8 16,-2-2-30-16,2 0-24 0,0 3 1 0,-3-1-14 15,-1-1-5-15,-9 3-11 0,1-1-18 0,-1 0-5 16,-6 3-8-16,0-1-7 0,-2 0-23 0,-1 1-37 15,-1 0-31-15,-3 1-37 0,1 0-52 0,-6 1-68 16,9 0-80-16,-1 0-66 0,-8 0-63 0,13 1-71 16,-7 0-80-16,6-2-369 0,0 2-991 0,4-3 438 15</inkml:trace>
  <inkml:trace contextRef="#ctx0" brushRef="#br0" timeOffset="70484.07">22987 6354 186 0,'9'-1'440'0,"-1"-5"12"0,-2 3-4 16,-1-1-4-16,3-2-5 0,-5 0-7 0,0-4-27 15,2 2-18-15,-5 1-19 0,2-3-16 0,-4 1-21 16,1-1-12-16,0-1-10 0,-6 1-24 0,0 0-8 16,0-1-15-16,-4-1-15 0,-3-1-12 0,-2 5-13 0,-3-1-17 15,2 2-13-15,-3 1-9 0,0 1-16 16,-1 4-14-16,-1 2-9 0,-4 8-13 0,-1 1-9 16,3 5-68-16,0 3-54 0,0 5 0 0,3 4 0 15,6 3 0-15,-1-1 0 0,6 5 0 0,1-4 0 0,1 2 0 16,4-2 0-16,6-3 0 0,0-1 0 0,4 0 0 15,3-8 0-15,0-1 0 0,3-4 0 0,-1 0 0 16,3-4 0-16,3-1 0 0,-5-4 0 0,8-4 0 16,-1 0 0-16,-1-6 0 0,1-4 0 0,3-3 0 15,0-4 0-15,-1-2 0 0,-3-1 0 0,0-6 0 16,-3 0 0-16,-1-1 0 0,-2-7 0 0,3-11 0 16,-6 13 0-16,-1-3 0 0,2-11 0 0,-2-4 0 15,1 2 0-15,-5-1 0 0,-2 2 0 0,2 1 0 16,-5 13 0-16,-2-1 0 0,2 3 0 0,-3 2 0 15,3 10 0-15,0 2 0 0,-2 6 0 0,-1 0 0 16,4 3 0-16,-1 4 0 0,0 1 0 0,1 3 0 16,0 0 0-16,-11 13 0 0,9-1 0 0,-2 6 0 15,0 8 0-15,4 5 0 0,-1-2 0 0,-2 7 0 16,6 10 0-16,-6 0 0 0,3-10 0 0,3 12 0 16,-2-13 0-16,3 10 0 0,2-10 0 0,1 0 0 15,-1-3 0-15,6 0 0 0,-2-1 0 0,0-1 0 16,-1-5 0-16,5-2 0 0,-2-2 0 0,-2-4 0 15,-1-3 0-15,2 0 0 0,-2-4 0 0,1-3 0 0,1 2 0 16,-2-5-188-16,3-3-562 0,0-1-460 0,-1-1-1309 16,2-2 580-16</inkml:trace>
  <inkml:trace contextRef="#ctx0" brushRef="#br0" timeOffset="70867.02">23516 6340 191 0,'-5'-11'439'15,"1"2"48"-15,0-1 11 0,0 2-5 0,1-1-6 16,-1 3 7-16,1 0-2 0,1 2 1 0,-1-4-15 16,1 5-19-16,0 0-25 0,2 3-18 0,-1-4-28 0,1 4-17 15,0 0-9-15,0 0-15 0,-2 15-13 16,0-4-13-16,1 6-114 0,0 3-207 0,-1 9 0 16,0 1 0-16,0 3 0 0,4 2 0 0,-1 11 0 0,-1-10 0 15,4 10 0-15,-1-10 0 0,4 9 0 0,1 1 0 16,-1-10 0-16,5 9 0 0,-3-9 0 0,0-1 0 15,0-1 0-15,1-2 0 0,0 2 0 0,-1-4 0 16,1 0 0-16,-1 1 0 0,0-6 0 0,-5-4 0 16,1 1 0-16,0-3 0 0,-2-4 0 0,-2-3 0 15,-1-1 0-15,0-1 0 0,0-4 0 0,-4 1 0 16,-1-1 0-16,0-3 0 0,0 1 0 0,-4-2 0 16,-4-2 0-16,0-1 0 0,-1-2 0 0,-5-2 0 15,3-5 0-15,2 1 0 0,-3-3 0 0,-1-8 0 16,4 5 0-16,5-2 0 0,3-8 0 0,-2 1 0 15,3-3 0-15,5 1 0 0,1-3 0 0,8 1 0 16,-4-4 0-16,8 0 0 0,1-3 0 0,-1 3 0 16,2-2-279-16,3-15-406 0,-4 3-520 0,0 0-1305 15,0 1 578-15</inkml:trace>
  <inkml:trace contextRef="#ctx0" brushRef="#br0" timeOffset="71067.39">23438 5906 386 0,'-9'-7'555'0,"-2"-2"21"0,2 3 3 0,2 0-23 15,2 1-11-15,-4 0-18 0,8 1-39 0,-3 0-44 16,3 0-45-16,-2 2-37 0,3 2-39 0,-5-5-58 16,5 5-65-16,0 0-67 0,0 0-64 0,0 0-93 15,0 11-100-15,0-5-104 0,0 5-96 0,1 2-107 16,-1 5-449-16,3 6-952 0,-2 3 421 0</inkml:trace>
  <inkml:trace contextRef="#ctx0" brushRef="#br0" timeOffset="71449.78">22664 6959 3322 0,'-21'0'239'0,"3"1"-41"16,4-1 68-16,1 1 53 0,2-2 1 0,1 3-14 16,-2-2-20-16,5 1-9 0,0-1-7 0,7 0 14 15,-9 0 12-15,9 0 9 0,0 0 5 0,0 0-2 16,0 0-9-16,0 0-5 0,22-4-12 0,-4 1-272 15,4-1-10-15,8 2 0 0,3-3 0 0,7 2 0 16,11-4 0-16,3 0 0 0,0 0 0 0,3 3 0 16,2-5 0-16,-3 3 0 0,0 1 0 0,-1-1 0 15,-18 0 0-15,-1 1 0 0,0-1 0 0,-4 2 0 16,-10 0 0-16,-6-2 0 0,-2 3 0 0,-3-1 0 16,-3 3 0-16,-4-2 0 0,-4 1 0 0,0 2 0 15,0 0 0-15,-21 1 0 0,5 4 0 0,-3 2-239 16,-3-1-445-16,-6 5-528 0,3 1-1312 0,-6 0 581 15</inkml:trace>
  <inkml:trace contextRef="#ctx0" brushRef="#br0" timeOffset="72050.03">22434 7500 5 0,'-12'-1'485'0,"2"-2"5"16,-4 2-1-16,4-2 0 0,-2 2-6 16,2-1-9-16,-2-2-5 0,3 0-3 0,3 0-8 15,-2 0-17-15,3-2-12 0,1 0-17 0,3 0-22 0,-3 0-26 16,4-1-21-16,3-3-24 0,-2 3-23 0,4-1-18 15,3-2-19-15,0 2-24 0,4-1-118 0,4 2-117 16,2-1 0-16,2 4 0 0,9 1 0 0,-7 2 0 16,-1 1 0-16,0 2 0 0,7 1 0 0,-2 3 0 15,-7 4 0-15,3-1 0 0,0 7 0 0,-1 2 0 16,-2 1 0-16,1 1 0 0,-6 1 0 0,1 2 0 16,-4 5 0-16,-3 2 0 0,1-2 0 0,-9 3 0 15,0-3 0-15,-1 2 0 0,-7-2 0 0,-1-3 0 16,-5 1 0-16,0 0 0 0,-4-1 0 0,0 0 0 15,-5-4 0-15,0 2 0 0,-1-5 0 0,1-3 0 16,-4-1 0-16,0-2 0 0,8-2 0 0,1-3 0 16,-2 0 0-16,5-4 0 0,3-2 0 0,-1 1 0 15,1-2 0-15,1-3 0 0,4-2 0 0,-2-1 0 16,5 0 0-16,0-5 0 0,3 1 0 0,1-1 0 16,4-4 0-16,1 3 0 0,5-2 0 0,-1 1 0 15,5-2 0-15,1 2 0 0,2 2 0 0,2 0 0 16,7 0 0-16,-1 4 0 0,-3 3 0 0,5-3 0 15,1 1 0-15,-9 8 0 0,0-1 0 0,0 3 0 0,-2-1 0 16,0 2 0-16,2 1 0 0,-6 0 0 0,3 2 0 16,-6 1 0-16,2 0 0 0,-1-1 0 15,-3 1 0-15,1-2 0 0,4 3 0 0,-3-4 0 16,-1 1 0-16,0-2 0 0,-3-1 0 0,2-2 0 0,1-2-439 16,0 0-40-16,-3-4-40 0,-1 1-34 0,8-5-27 15,-4-1-358-15,3-4-1014 0,2 0 449 16</inkml:trace>
  <inkml:trace contextRef="#ctx0" brushRef="#br0" timeOffset="72667.5">22996 7675 601 0,'6'-19'153'0,"1"2"61"0,-3 1 34 0,-2 1 35 0,3 3 45 16,-1 1 38-16,-4-1 28 0,2 0 19 0,0 4 6 15,-1-1 5-15,-1 4-4 0,3-1 11 0,-1 0 1 16,2 1-23-16,-3 3-12 0,-1 2-8 0,8-2-16 16,-2 2-11-16,-6 0-19 0,14 4-15 0,-4 2-17 15,2 6-158-15,-2 3-153 0,3 2 0 0,1 6 0 16,-1 0 0-16,-2 3 0 0,1-2 0 0,-5 0 0 15,1 4 0-15,-3-5 0 0,2 2 0 0,-6 0 0 16,-1-6 0-16,-1 0 0 0,-2-1 0 0,-1 0 0 16,-1-3 0-16,4-2 0 0,-4-1 0 0,1-4 0 15,-1 1 0-15,1-4 0 0,4 1 0 0,-4-2 0 16,3 0 0-16,-3-2 0 0,4-2 0 0,0 0 0 16,0 0 0-16,-4-9 0 0,4 4 0 0,0-5 0 15,4-3 0-15,0-3 0 0,1-2 0 0,0-1 0 16,4-6 0-16,5-2 0 0,-1 2 0 0,1 4 0 15,3-3 0-15,-1 3 0 0,2 2 0 0,3 1 0 16,-6 5 0-16,-1 1 0 0,3 1 0 0,-3 3 0 16,4 2 0-16,-6 1 0 0,1 2 0 0,1 3 0 15,-1 3 0-15,5 4 0 0,-4 1 0 0,1 4 0 16,-4 2 0-16,0-1 0 0,-2 2 0 0,-1 2 0 16,1 0 0-16,-3 3 0 0,-2 0 0 0,-2-1 0 15,-3 0 0-15,1 1 0 0,-2-2 0 0,-2 0 0 0,-3-1 0 16,1-1 0-16,1-6 0 0,1 1 0 0,-1-2 0 15,-3-2 0-15,5-1 0 0,-1-3 0 0,0 1 0 16,1-4 0-16,3 0 0 0,0 0 0 16,-4-8 0-16,6 1 0 0,0-4 0 0,3-5 0 0,2-3 0 15,4-5 0-15,2 1 0 0,1 2 0 0,3 0 0 16,-1 1 0-16,6 4 0 0,-7 4 0 0,2-2 0 16,1 6 0-16,-3-4 0 0,6 7 0 0,-4-3 0 15,1 5 0-15,0 1 0 0,0 1 0 0,-2 2 0 16,1 2 0-16,-1 6 0 0,-5-4 0 0,5 6 0 15,-5 1 0-15,-2-1 0 0,-3 4 0 0,1 0 0 16,-2 0 0-16,-1 3 0 0,-3-1 0 0,-1-1 0 16,0 1 0-16,-1-3 0 0,-2-1 0 0,2-1 0 15,-3 2 0-15,3-5 0 0,-3 2 0 0,-2-3 0 16,-1 0 0-16,2-5 0 0,0 0 0 0,-3-3 0 16,-1-2 0-16,-1-2 0 0,2-5-561 0,1 0-711 15,0-8-1378-15,0-9 610 0</inkml:trace>
  <inkml:trace contextRef="#ctx0" brushRef="#br0" timeOffset="72850.73">24519 6951 318 0,'-5'1'536'0,"-1"1"19"15,2 0-4-15,-4 1-27 0,6-1-49 0,2-2-39 16,-7 2-45-16,7-2-58 0,-2 2-63 0,2-2-98 15,-3 4-121-15,3-4-151 0,0 0-200 0,0 0-402 16,0 0-761-16,0 0 336 0</inkml:trace>
  <inkml:trace contextRef="#ctx0" brushRef="#br0" timeOffset="79316.45">4792 8255 109 0,'0'0'102'0,"0"0"-4"0,0 0 2 16,0 0 0-16,0 0-3 0,-6-5-11 0,6 5 0 16,0 0 2-16,-5-1 3 0,5 1-1 0,-4-3 0 15,4 3 6-15,0 0-3 0,-5-1 6 0,5 1-6 16,0 0 0-16,0 0 2 0,-12 1 7 0,12-1-1 15,0 0 1-15,-9 0 0 0,9 0 0 0,0 0-3 16,-6 3-3-16,6-3-5 0,0 0 6 0,-7 1-15 16,7-1-3-16,0 0-4 0,0 0 2 0,0 0-1 15,0 0-5-15,0 0-1 0,0 0 6 0,0 0 1 16,0 0 1-16,0 0-1 0,0 0-1 0,0 0-2 16,0 0 10-16,0 0-16 0,0 0 5 0,0 0-7 15,0 0 1-15,-4 2-9 0,4-2-3 0,0 0 10 16,0 0 0-16,0 0 12 0,0 0 4 0,0 0 8 15,0 0 0-15,0 0-1 0,20 0 0 0,-14 0 1 16,-6 0 2-16,14 0-4 0,-7 0 0 0,4-1 0 0,4 0-5 16,3 0-4-16,-1-2 0 0,2 1-5 0,3-2-4 15,6 1-3-15,-8-1-7 0,12 2-8 16,4-3-1-16,1 1 1 0,0 2-10 0,4 0-3 16,9-5-2-16,1 3-5 0,0-2-2 0,1 1-3 0,-12 2-1 15,15 0-4-15,-4-1-3 0,2-3-1 0,-14 6-1 16,12-2-1-16,2-1-2 0,-1-1 2 15,-12 2-3-15,-1-2 1 0,14 3-2 0,-17-3 1 16,1 3-1-16,0 0 3 0,2 0-1 0,-2-3-1 0,3 2 1 16,-2 1 1-16,1-1 4 0,-4 0-6 0,0-1 0 15,1 3 2-15,-3-3 1 0,3 2 0 0,-2-1-3 16,1 1 3-16,-1 0 2 0,2-1 2 0,1-1 0 16,-1 1 1-16,-1 1 1 0,3-3 0 0,-3 3-7 15,5-1 3-15,0-2-2 0,-3 2-4 0,13-2-1 16,-12 1 4-16,2 1-5 0,-3-1-2 0,1 0 3 15,-5 0-2-15,2-1-2 0,-4 1 1 0,-2 1-1 16,-1 0-4-16,-9 1 9 0,-1 0-6 0,1-1 0 16,-7 2-4-16,-1-2 3 0,1 3 4 0,-6-1-9 15,-1 0 3-15,-5 1 1 0,10 0 2 0,-10 0-7 16,8-1-1-16,-8 1-22 0,4 2-21 0,-4-2-43 16,0 0-45-16,0 0-50 0,0 0-54 0,-15 5-54 15,2-2-66-15,1-1-63 0,-8 1-393 0,-7 1-881 16,-2 0 390-16</inkml:trace>
  <inkml:trace contextRef="#ctx0" brushRef="#br0" timeOffset="79817.09">4878 8438 277 0,'-9'1'281'0,"0"1"-6"0,1-1-4 15,-1-1-6-15,1 0-6 0,8 0-3 0,-10 1-12 16,4-1 5-16,6 0-8 0,-6-2-7 0,6 2-13 15,0 0-12-15,-7 0-9 0,7 0-17 0,0 0-11 16,0 0-17-16,0 0-10 0,0 0-12 0,0 0-17 16,0 0-9-16,9-8-14 0,4 6-4 0,5-3-4 15,11 2-15-15,7-3 0 0,15-6-12 0,6 6-9 16,34-6-1-16,-24 3 0 0,27 0-6 0,6-3-13 16,1 1 6-16,10 0-5 0,4-2-8 0,1-1 7 15,-1 3-3-15,6-1-4 0,-2 2-7 0,-2 2 4 16,4-6-5-16,-7 3 3 0,-1 0-3 0,-6-1 9 15,-6 3-1-15,-6-3-2 0,-32 9 11 0,4-4 0 0,-6 1 0 16,-3 3 7-16,-6-1 7 0,-17 2 13 0,-5 0 4 16,-3-4 8-16,-8 6 11 0,-2 0 5 0,-3 0 5 15,-6 0 3-15,-2-1-7 0,-2 1-2 16,-4 0-10-16,10-1-5 0,-10 1-11 0,6 0-7 0,-6 0-33 16,0 0-48-16,8 0-66 0,-8 0-75 0,7 0-48 15,-2 1-54-15,1 0-55 0,-6-1-88 16,19 2-46-16,-6-1-316 0,0-2-842 0,0-1 373 15</inkml:trace>
  <inkml:trace contextRef="#ctx0" brushRef="#br0" timeOffset="86817.82">11431 8008 420 0,'0'0'525'16,"0"0"-6"-16,0 0-12 0,0 0-15 0,0 0-17 0,0 0-19 15,0 0-23-15,0 0-28 0,0 0-16 16,18 0-15-16,-10 3-20 0,-3-2-12 0,0 3-8 16,1 1-11-16,1-1-21 0,-2 0-14 0,-1 2-14 15,0-1-16-15,-2-3-16 0,2 3-11 0,1-1-24 0,-2 1-166 16,-1-2-41-16,2 1 0 0,0-2 0 0,0 0 0 15,-4-2 0-15,7 2 0 0,0-2 0 0,-7 0 0 16,14-6 0-16,-4 0 0 0,3-2 0 16,2-2 0-16,7-8 0 0,3-1 0 0,2-2 0 0,-4 0 0 15,4-3 0-15,0-1 0 0,-1 2 0 0,-2-3 0 16,-2 4 0-16,1 0 0 0,-2 4 0 0,-8 4 0 16,1 3 0-16,-9 1 0 0,4 3 0 0,-5 3 0 15,2-1 0-15,-2 4 0 0,0 0 0 0,-4 1 0 16,1 13-606-16,-3-2-659 0,-2 1-1369 0,-5 2 606 15</inkml:trace>
  <inkml:trace contextRef="#ctx0" brushRef="#br0" timeOffset="97932.62">22403 8313 99 0,'-1'-5'394'0,"-1"0"-5"0,1 0 9 0,1 5-9 15,-1-8-4-15,1 4-12 0,-1 0-13 0,-2 1-16 16,3 3-25-16,0-5-22 0,0 5-24 0,0 0-22 16,0 0-20-16,0 0-11 0,0 0-7 0,0 0-4 15,6 9-17-15,-3 1-9 0,2 1-8 0,-1 8-18 16,1-4-13-16,0 0-16 0,3 9-13 0,-1-8-14 16,2 1-7-16,-2 1-10 0,4-4-7 0,3 0-8 15,-1-2-9-15,1-1-5 0,-5-4 3 0,4 0-10 16,1-3-3-16,-1 0 2 0,5-5-10 0,-3 1-8 15,5-3 5-15,-1 1-1 0,0-7-8 0,1 1 0 16,7-3-2-16,-2-3 4 0,-2 2-1 0,4-3-9 16,-1 0 4-16,-1 3-7 0,-6 1-1 0,5-2-2 15,-7 6 6-15,-1-2-10 0,-4 6 0 0,1-2 0 16,-1 4-2-16,-1 1 7 0,2 1 5 0,-3 4 2 16,3-2-1-16,-4 1-2 0,1 3-6 0,-1 0 5 0,0 3-4 15,1-1 1-15,-1 0 3 0,0-1-4 16,3 2-4-16,-5-3-2 0,4-1 7 0,0 0-6 15,-1 0 2-15,1-1-5 0,1-2 7 0,-1 0-3 0,0-3 0 16,-1-4 2-16,3 3 1 0,-4-2-4 16,1-1 2-16,3-1-8 0,-4-4 2 0,1 1 1 15,4-2 2-15,0 0 4 0,-4-2-6 0,2 5 6 0,-3-1-7 16,0 1 0-16,-1 1-2 0,-3 2-2 0,1 2 0 16,-1 1-4-16,2 0 5 0,-2 0 0 0,-5 1 6 15,14 2-2-15,-5 3 2 0,2-3-6 0,-1 2 8 16,3 2-15-16,0-4 10 0,1 3 4 0,0-1 3 15,0-3-4-15,4 4-3 0,0-4-1 0,-4-1 10 16,-1-1-8-16,1-2 7 0,-1 1-3 0,-1-2-4 16,5-2 8-16,-2-1-11 0,-4 2 0 0,1 1 14 15,0-1-13-15,-1-4 1 0,-2 4-5 0,0-2-20 16,0 0-21-16,3 2-50 0,-10-1-64 0,9 0-76 16,-9 0-83-16,2 2-80 0,0 2-90 0,-3-1-509 15,0-1-1078-15,0 1 477 0</inkml:trace>
  <inkml:trace contextRef="#ctx0" brushRef="#br0" timeOffset="98599.99">24418 7914 31 0,'0'0'415'0,"0"0"-13"0,-9 0-4 0,9 0-13 16,-7 1-7-16,7-1-14 0,0 0-23 0,0 0-14 16,-5 1-13-16,5-1-15 0,0 0-16 0,16 2-22 15,-6 0-22-15,3-4-18 0,10 2-18 0,4-2-19 0,10 0-18 16,0-3-16-16,18 0-18 0,-4 0-12 15,0-1-13-15,-1 2-11 0,-9-1-8 0,10-1-10 16,0 1-12-16,-16 0-5 0,-2 0-13 0,0-1-11 16,-6-2-6-16,-8 4-7 0,-3-1-3 0,-2 2-11 0,-7-3 0 15,-2 2-8-15,-2-1-5 0,-2 1-5 0,-2-2-3 16,-3 0 1-16,-4-1-1 0,-3 1-2 16,0-2 3-16,-2 4-1 0,-1-3 3 0,0 1 1 15,-4-1 1-15,6 3 9 0,0-1 6 0,1 1 8 0,2 2 2 16,2-1 1-16,0 1 3 0,2 1 1 0,1-1-4 15,4 2 0-15,-5-5 3 0,5 5 2 0,0 0-3 16,0 0 6-16,14-1-2 0,-7 1-2 16,-7 0-4-16,16 0-2 0,-4 1-4 0,-1 2 4 0,2 1-3 15,-1 1-3-15,-1 0 0 0,3 4-1 0,-3-2-4 16,-1 4 8-16,-3 2 8 0,-2-1 12 0,2 3 1 16,-5 0 0-16,-2 5 0 0,-7-5 2 0,2 2-8 15,-3-1 4-15,0 2-12 0,-3-2 3 0,-1 1-16 16,-2 2-22-16,-1-6-40 0,2 1-47 0,-2-3-68 15,2 1-66-15,0-4-68 0,3-1-73 0,2 3-68 16,-1-3-437-16,7-2-952 0,2-2 421 0</inkml:trace>
  <inkml:trace contextRef="#ctx0" brushRef="#br0" timeOffset="99750.24">25806 7506 106 0,'0'-18'333'16,"4"-2"-2"-16,1 2-10 0,-2-7-6 0,1 6-3 16,-2 0-4-16,1 1-6 0,-3-4-4 0,1 6-7 15,-2 0 1-15,-2 4-13 0,-2 2-15 0,1 0-16 16,-1 4-17-16,-4-1-23 0,-1 4-13 0,-2 4-17 15,0 1-12-15,0 2-6 0,-1 3-10 0,-3 4-7 16,3 1-9-16,1 2-8 0,1 3-8 0,2 1-12 16,4 6-5-16,3-4-2 0,2 0-13 0,-1 5-11 15,9 0-4-15,0 3-10 0,4-2-4 0,2 2-6 0,4 1-3 16,-1 0-2-16,0-2-9 0,-1 2-4 16,3-2-7-16,-2 0 10 0,-2-1-9 0,-1-1-3 15,-1 1-4-15,-4-2 1 0,-4-5-1 0,-3-2-4 16,-4 1-1-16,-4-2-4 0,-1-1 7 0,-7-2 3 0,0 0 1 15,-1 0 5-15,-2-5 9 0,-3-1-2 0,2-3 4 16,-4-1 7-16,3-2 3 0,1-2 16 0,4-2-6 16,3-1-5-16,2-3 0 0,0 0-11 15,5-4-5-15,3-3 1 0,6-2-6 0,1-4-6 0,12-5-3 16,4-1 0-16,0 3-5 0,3-1 1 0,3 1-7 16,-1 2 3-16,1 3-4 0,0 2 0 0,0 3-5 15,-8 6 4-15,-1-1-10 0,1 4 3 0,-7 4 0 16,0 0-3-16,-2 4 6 0,-2 4-8 0,1-2 5 15,-2 5 2-15,-3 0-2 0,-1 2 2 0,0 5-4 16,-3 1 7-16,2 0-10 0,-2 0 7 0,-1-2-5 16,3 3-2-16,0-3 7 0,0 0-4 0,-2-1 0 15,2-5-4-15,-1 0 9 0,2-2-2 0,0-2-4 16,2 0 2-16,3-2 2 0,-2-1-2 0,-1-4 3 16,4-3 2-16,-1-1-2 0,2 0 1 0,-2-3-1 15,1-1-3-15,1-3 7 0,-2-4-3 0,3-1-10 16,-3 1 12-16,-2-3 5 0,1 1-2 0,-2-2 1 15,-1 2 4-15,1 0 3 0,0 6 4 0,-5-1 8 16,3 3 5-16,0 1-18 0,-2 3 7 0,2 0-28 16,-1 3 15-16,-3 2-2 0,0 0 0 0,0 0 4 15,6 11-9-15,-2 0 7 0,0 0-2 0,0 1-1 16,2-1 2-16,2 5-3 0,1-2-1 0,0 1 2 16,1-3-6-16,-1-2-2 0,2 3 2 0,-1-6 7 15,-1 1-2-15,2-2-9 0,0-2 4 0,-3 0 0 16,2-1-3-16,0-2 0 0,-1-2 0 0,0-3 0 0,0-2 0 15,1 2 0-15,-1-3 0 0,-2-2 0 16,0 0 0-16,2 0 0 0,-2-2 0 0,2-4 0 16,-2 2 0-16,2 2 0 0,-5 2 0 0,3-4 0 15,-1 6 0-15,0 2 0 0,-1-1 0 0,1 4 0 0,-3 1 0 16,3 0 0-16,-6 1 0 0,10 6 0 16,-5-2 0-16,-3 1 0 0,3 2 0 0,1 1 0 15,-1 0 0-15,1 1 0 0,-1 0 0 0,0 0 0 16,0-2 0-16,1 1 0 0,1-1 0 0,-2 0 0 0,0-3 0 15,-1 1 0-15,1 0 0 0,3-3 0 0,-2-1 0 16,2-1 0-16,2-1 0 0,-2 0 0 0,2-2 0 16,-1-2 0-16,4-2 0 0,-3 2 0 15,-1-3 0-15,5-1 0 0,-2 2 0 0,-2-1 0 0,0 2 0 16,0-1 0-16,-2 1 0 0,0 1 0 0,1 2 0 16,-4 1 0-16,0-1 0 0,1 2 0 0,-6 1 0 15,9 4 0-15,-4-2 0 0,0 3 0 0,1-2 0 16,-1 2 0-16,1 2 0 0,4-1 0 0,-3 3 0 15,0-3 0-15,1-1 0 0,2 2 0 0,-1-4 0 16,-4 2 0-16,8-3 0 0,-5-1 0 0,2-1 0 16,-1 0 0-16,2-3 0 0,-2-1 0 0,0 0 0 15,0-3 0-15,0 2 0 0,1-2 0 0,-1-3 0 16,0 3 0-16,0-3 0 0,0 1 0 0,1 0 0 16,-5 2 0-16,3-1 0 0,-4 5 0 0,2-2 0 15,-4 2 0-15,0 2 0 0,-2 1 0 0,0 0 0 16,0 0 0-16,5 9 0 0,-6-4 0 0,1 2-5 15,0-1-68-15,1 1-41 0,-1 0-54 0,2 3-66 16,0-4-74-16,3 0-70 0,0 1-72 0,4-1-79 16,-4-3-460-16,8-1-1072 0,8-2 475 0</inkml:trace>
  <inkml:trace contextRef="#ctx0" brushRef="#br0" timeOffset="100399.68">27762 7582 243 0,'-11'-8'466'0,"2"4"6"0,-2-3-4 0,-4 4-26 16,4 1-22-16,-7 1-26 0,6 2-33 0,-2 2-33 15,3 3-31-15,0 1-27 0,2 2-24 0,0 5-25 16,1 0-19-16,3-2-23 0,5 6-15 0,3-2-15 0,3 2-15 16,4-1-14-16,7 3-14 0,-2-4-22 15,8 1-16-15,0-4-12 0,3-3-13 0,-6-2-10 16,7-2-5-16,-8-3 0 0,1-2-5 0,-1-1-3 15,-3-2 4-15,-3-1-6 0,-3-2-1 0,1-1-2 0,-6-3 4 16,-2-2 12-16,1-6 5 0,-2 7 3 0,-4-9 8 16,-4 1 9-16,-5-9 10 0,-1 3 13 15,-2 3-1-15,2-2 2 0,-4 2 6 0,0 1-1 0,4 5-1 16,2 0 19-16,-2-1-2 0,4 6-2 0,2 0-2 16,2 0-8-16,3 1 0 0,2-1-13 0,5 1-11 15,3 0 2-15,2 1-13 0,3-3 5 0,4 1-11 16,1 1-4-16,5-3-3 0,0-3 1 0,3 8 3 15,-4-6-5-15,-3 3-4 0,6 1 8 0,-7 0-17 16,-1 1-27-16,-1-1 0 0,-6 4 0 0,0 0 0 16,-4 1 0-16,-2 1 0 0,0 3 0 0,-5 0 0 15,0 0 0-15,0 0 0 0,3 9 0 0,-9 2 0 16,-2 3 0-16,0 3 0 0,-1 11 0 0,-1-1 0 16,4 6 0-16,-1 2 0 0,2 11 0 0,3 4 0 15,0 1 0-15,6-1 0 0,-1 0 0 0,2 2 0 16,3-2 0-16,2-1 0 0,-4-1 0 0,6-2 0 15,-2-12 0-15,-1 2 0 0,2-2 0 0,3 0 0 16,-5-3 0-16,0-3 0 0,3 1 0 0,-5-2 0 16,5-3 0-16,-6-6 0 0,3-1 0 0,0-2 0 15,-1-1 0-15,-3-3 0 0,1-2 0 0,3 0 0 16,-1-3 0-16,0 0 0 0,3-4 0 0,-4 0 0 16,0-3 0-16,1-1 0 0,-1-2 0 0,1-3 0 15,-1 1 0-15,-1-8 0 0,0-1 0 0,-4-3 0 16,-2-7 0-16,-3-1 0 0,-2-3 0 0,-3-5 0 0,-5-10 0 15,1 9 0-15,-5-13 0 0,1-3 0 16,-1 3 0-16,-1 3 0 0,5 12 0 0,1-2 0 16,1 3 0-16,6 2 0 0,-4-2 0 0,8 8 0 15,2 7-317-15,5 0-239 0,7-7-84 0,1 10-473 0,8-4-1206 16,6 3 533-16</inkml:trace>
  <inkml:trace contextRef="#ctx0" brushRef="#br0" timeOffset="101166.36">28528 7147 15 0,'4'-10'443'0,"1"1"17"0,-5 1-10 16,3 2-26-16,-1 2-28 0,0 1-13 0,-2 3 4 15,0 0-7-15,5 10-15 0,-3 1-13 0,2 6-23 16,-4 3-13-16,4 6-8 0,-4 4-29 0,1 3-19 15,6 0-21-15,-5 1-20 0,3-2-18 0,3 4-20 16,1 10-26-16,1-15-2 0,-1-1-23 0,4-1-9 16,2-1 1-16,2-4-19 0,-2-3-24 0,-3-8-6 15,2 1-5-15,0-5-10 0,-3-4-6 0,1 0-12 16,-1-4 4-16,3-5-10 0,-5-1-4 0,5-4-1 16,-5-1 2-16,0-4-3 0,0-3-9 0,5-6 3 15,-6-1-9-15,-3-4 5 0,0 0-7 0,4-1 9 16,-4-1-12-16,2-1 5 0,-2-2-2 0,-4 2 8 15,9 1 7-15,-6 5 12 0,0 8 19 0,-3 6 13 16,0 1 9-16,2 2-49 0,-3 1-30 0,0 5 0 16,0 2 0-16,0 0 0 0,-6 14 0 0,-1 0 0 15,3 4 0-15,-2 2 0 0,5 6 0 0,-4 1 0 16,2 3 0-16,2-5 0 0,-2 4 0 0,2-3 0 16,1 0 0-16,0 0 0 0,0-1 0 0,1-8 0 15,3 1 0-15,3-3 0 0,-2-5 0 0,1 1 0 16,-2-4 0-16,1-2 0 0,-1-2 0 0,2 0 0 0,1-2 0 15,-7-1 0-15,14-6 0 0,-8 0 0 16,3-1 0-16,0-4 0 0,2-3 0 0,2 1 0 16,1-8 0-16,-3 5 0 0,6-5 0 0,-6 4 0 15,1 0 0-15,-3 3 0 0,0 5 0 0,-2 1 0 0,-5 2 0 16,6 1 0-16,-4 3 0 0,-4 2 0 16,0 0 0-16,7 10 0 0,-5 0 0 0,-1 2 0 15,-1 0 0-15,1 4 0 0,3-3 0 0,-1 1 0 16,2 3 0-16,2-3 0 0,0 0 0 0,2-1 0 0,2-1 0 15,1-1 0-15,-1-4 0 0,2-2 0 0,0 0 0 16,1-4 0-16,-1-1 0 0,1-1 0 0,1-2 0 16,0-5 0-16,-3 2 0 0,2-4 0 15,-3 0 0-15,2-4 0 0,-1 1 0 0,-2-1 0 0,-1 0 0 16,1-1 0-16,-1 0 0 0,-3 1 0 0,-3 2 0 16,1 1 0-16,-2 0 0 0,-2 3 0 0,-1 2 0 15,0 2 0-15,-3 2 0 0,4 2 0 0,-13 2 0 16,3 3 0-16,2 1 0 0,-1 3 0 0,2-1 0 15,-1 1 0-15,4 2 0 0,2 1 0 0,0-1 0 16,4 1 0-16,3-1 0 0,5 2 0 0,1-1 0 16,6-3 0-16,0 0 0 0,4-2-95 0,-1-3-56 15,1 0-29-15,2-2-25 0,-5 0-45 0,1-4-28 16,-5 2-39-16,-1-2-38 0,-4-4-39 0,-5 2-46 16,2-3-69-16,-9 0-328 0,-4-3-905 0,-3-5 400 15</inkml:trace>
  <inkml:trace contextRef="#ctx0" brushRef="#br0" timeOffset="101316.69">28611 7233 3872 0,'-37'-7'168'15,"5"1"77"-15,4 1 19 0,11 1 22 0,5 3-3 16,0 0-38-16,4 1-56 0,1-1-33 0,7 1-25 16,0 0 27-16,0 0-18 0,24 11-12 0,-4-6-26 15,10 2-54-15,-2 0-87 0,3 0-108 0,2 0-134 16,5 1-172-16,-3-4-464 0,2 0-991 0,14 0 439 15</inkml:trace>
  <inkml:trace contextRef="#ctx0" brushRef="#br0" timeOffset="103482.9">29928 7449 5 0,'10'-2'266'16,"-2"0"10"-16,-1-1 7 0,2-2 2 0,0 1 14 15,0 1 1-15,-1-3 16 0,-2 1 10 0,1-2-6 16,-2 2 5-16,-1 0 2 0,-3-3 21 0,3 2-11 16,-4 0-18-16,-2-4-15 0,-1 1-14 0,-1 0-11 15,-5 1-19-15,-2 2-20 0,-5 0-13 0,-2 4-24 16,-4 4-16-16,-6 4-11 0,0 6-3 0,-1 1-20 16,1 3-13-16,2 0-11 0,4 5-19 0,2 2-4 15,1 1-19-15,6-1-11 0,1 0-3 0,7-5 1 16,4 2-11-16,2-1-13 0,8-5 0 0,0 1-13 15,0-2-1-15,5-2 0 0,7-6 2 0,-2-4-7 16,2-2 3-16,8-9-4 0,-1-3-1 0,0-4-6 16,-1-1-2-16,-7-5-2 0,3 0-4 0,-6 0 4 15,1-3 8-15,-5-4-13 0,0 0-14 0,-1-5 0 16,-2 0 0-16,0-10 0 0,-3 10 0 0,1-10 0 16,-6 11 0-16,1 3 0 0,-3 6 0 0,0-1 0 0,-2 10 0 15,2 5 0-15,-1 2 0 0,-1 2 0 16,0 5 0-16,2 2 0 0,0 0 0 0,-13 21 0 15,7-2 0-15,-4 8 0 0,3 3 0 0,1 0 0 0,2 3 0 16,2 0 0-16,0-3 0 0,0 5 0 0,4-4 0 16,1-1 0-16,1 1 0 0,1-2 0 0,1-2 0 15,3-2 0-15,0-7 0 0,-1 0 0 16,2-2 0-16,0-1 0 0,-1-7 0 0,0 1 0 0,1-1 0 16,-2-2 0-16,1-2 0 0,-4-3 0 0,8-2 0 15,-4-1 0-15,0-4 0 0,0-1 0 0,0-1 0 16,-3-3 0-16,4-3 0 0,-1-3 0 15,-2-1 0-15,-1-6 0 0,-1 0 0 0,-1 5 0 16,-1 2 0-16,-1 5 0 0,-1 1 0 0,-1 1 0 0,0 3 0 16,0 1 0-16,-1 4 0 0,1 2 0 0,0 0 0 15,-15 15 0-15,11-5 0 0,3 1 0 0,-3 5 0 16,2 0 0-16,5 4 0 0,2 3 0 16,3-5 0-16,10 4 0 0,2-1 0 0,3 0 0 0,7-1 0 15,0-5 0-15,5-1 0 0,-2-5 0 0,7-3 0 16,-1 0 0-16,16-5 0 0,-19 0 0 0,1-3 0 15,-1-2 0-15,-4-4 0 0,-1-2 0 0,-5 1 0 16,-1-5 0-16,-10 2 0 0,0-2 0 0,-3-3 0 16,-1-8 0-16,-4 6 0 0,-3-5 0 0,-3 5 0 15,-5-1 0-15,-4 5 0 0,-7-1 0 0,3 6 0 16,-7-2 0-16,3 9 0 0,-13-2 0 0,8 6 0 16,0 4 0-16,2 1 0 0,-5 5 0 0,6-2 0 15,7 4 0-15,0 0 0 0,4 1 0 0,4 2 0 16,3-5 0-16,4 2 0 0,2-3 0 0,5-1 0 15,4 2 0-15,1-2 0 0,1-3 0 0,0-2 0 16,2-2 0-16,-1-3 0 0,-4 1 0 0,-1-1 0 16,-1-2 0-16,1-1 0 0,-4-4 0 0,1 1 0 15,-1-3 0-15,0 3 0 0,-5-3 0 0,5 1 0 16,-4 1 0-16,0-2 0 0,-1 4 0 0,-1 1 0 16,-1-1 0-16,0 3 0 0,-2 3 0 0,0 0 0 15,0 0 0-15,0 0 0 0,3 20 0 0,-3-6 0 16,2 2 0-16,1 9 0 0,1 6 0 0,0-1 0 15,1 4 0-15,2 0 0 0,3 11 0 0,-4-9 0 16,3-2 0-16,-1 11 0 0,1-11 0 0,-2 2 0 0,2-2 0 16,-3 0 0-16,2-3 0 0,-4-1 0 0,-1 0 0 15,-1-3 0-15,-2-8 0 0,0-1 0 16,-2-1 0-16,-1-5 0 0,-1 1 0 0,-4-3 0 16,0-2 0-16,-3-4 0 0,-1 1 0 0,-1-4 0 15,-1-1 0-15,-4-6 0 0,0 1 0 0,0-5 0 0,4-1 0 16,0-2 0-16,-5-6 0 0,10 2 0 15,-4-9 0-15,8 0 0 0,1-5 0 0,4-1 0 16,8-2 0-16,3-13 0 0,10 5 0 0,-2-5 0 16,8-1 0-16,-3 3 0 0,4 1 0 0,3 1 0 0,0 3 0 15,-9 10 0-15,0-1 0 0,10-5 0 0,-9 9 0 16,-3 2 0-16,-3 1 0 0,0 2 0 16,-2 1 0-16,-6 6 0 0,0 0 0 0,-4 5 0 15,0 0 0-15,-3 1 0 0,0 1 0 0,-6 2 0 0,2 2 0 16,-3 0 0-16,-4 3 0 0,1-1 0 0,-1 5 0 15,0-1 0-15,-1 3 0 0,0-1 0 0,2 1 0 16,1 2 0-16,0 0 0 0,5 0 0 16,0-1 0-16,5 3 0 0,0 0 0 0,2-1 0 0,3 2 0 15,5 1 0-15,3-2 0 0,2 0 0 0,-1 0 0 16,8 4 0-16,-7-6 0 0,2 0 0 0,-2 1 0 16,1 2 0-16,-4-2 0 0,1 2 0 0,-6-2 0 15,-1-1 0-15,0 2 0 0,-4-1 0 0,-1 0 0 16,-3 0 0-16,-1-2 0 0,-1 4 0 0,-2-3 0 15,1 3 0-15,-2-5 0 0,1 1 0 0,2-1 0 16,0 1 0-16,-2 1 0 0,3 1 0 0,0-4 0 16,1 2 0-16,3-2 0 0,1-1 0 0,2-1 0 15,4-2 0-15,1 0 0 0,1-2 0 0,3-1 0 16,3-1 0-16,-3 0 0 0,4-1 0 0,-2-3 0 16,1 3 0-16,0-4 0 0,-6 1 0 0,5 2 0 15,-6-6 0-15,0-1 0 0,-3 5 0 0,-2-4 0 16,-2 2 0-16,-1 0 0 0,-2 0 0 0,-2 3 0 15,-1-2 0-15,-2 2 0 0,1 4 0 0,-5-1 0 16,1 3 0-16,-3 1 0 0,9 0 0 0,-17 5 0 0,7 2 0 16,0 0 0-16,0 5 0 0,0-1 0 15,2 3 0-15,4 0 0 0,3-5 0 0,-2 4 0 16,6 2 0-16,-1 0 0 0,7 0 0 0,4 2 0 16,2-6 0-16,7 4 0 0,-3-5 0 0,7 1 0 0,1-4 0 15,2-2 0-15,-1-2 0 0,0 1 0 0,-1-5 0 16,3 1 0-16,-9-3 0 0,0 0 0 15,-2-4 0-15,1 0 0 0,-4-2 0 0,1-2 0 16,-4-1 0-16,1-1 0 0,-1-3 0 0,-4 1 0 0,0 0 0 16,-1-1 0-16,-4-2 0 0,-2 3 0 0,1 3 0 15,-2 0 0-15,0 1 0 0,-2 3 0 0,-3 0 0 16,2 2 0-16,-2 3 0 0,-3-1 0 0,0 4 0 16,7 0 0-16,-12 5 0 0,4 2 0 0,1 1 0 15,-1 1 0-15,4 5 0 0,-1-1 0 0,1 1 0 16,4 1 0-16,3 1 0 0,-2-3 0 0,4 3 0 15,4 1 0-15,5-3 0 0,-2-2 0 0,6 0 0 16,-3-1 0-16,6-3 0 0,-2-2 0 0,0-2 0 16,1-2 0-16,-2-2 0 0,1-2 0 0,-1-1 0 15,-1-2 0-15,-2-3 0 0,-1 1 0 0,3-5 0 16,-6 1 0-16,1-3 0 0,-2-1 0 0,-3-2 0 16,0 2 0-16,-2-2 0 0,2-2 0 0,-4 2 0 15,-1 2 0-15,0-3 0 0,-3 2 0 0,0 4 0 16,-3 0 0-16,-1 2 0 0,0 2 0 0,0-1 0 15,1 5 0-15,-1 1 0 0,-1 3 0 0,6 0 0 16,0 0 0-16,-13 7 0 0,11-1 0 0,1-1 0 16,2 9 0-16,3-3 0 0,1-2 0 0,0 4 0 0,3 2 0 15,1-1 0-15,2 2 0 0,0-2 0 0,-1-1 0 16,3 0 0-16,-6-3 0 0,4 3 0 16,-4-3 0-16,-1 0 0 0,0 2 0 0,-2-4 0 0,-1 0 0 15,-1-2 0-15,-4 2 0 0,2-2 0 0,-5-2 0 16,1 2 0-16,-3-3-54 0,0 2-66 0,-3-2-61 15,2 1-70-15,2-2-80 0,-1 1-102 0,0-1-108 16,2-2-506-16,5 0-1134 0,0 0 502 0</inkml:trace>
  <inkml:trace contextRef="#ctx0" brushRef="#br0" timeOffset="104167.17">32655 7418 126 0,'1'-10'487'0,"-1"4"-5"16,0-3-18-16,0 5-41 0,-2 1-37 0,2 3-34 16,-7-3-23-16,7 3-19 0,-15 7-26 0,5 0-26 15,-3 3-28-15,-1 4-18 0,1 0-24 0,3 1-16 16,-3 1-16-16,4 2-14 0,0 6-17 0,4-7-10 16,4 2-15-16,0-2-4 0,3 2-12 0,2-1-8 15,2 0-6-15,2-5-10 0,1 1 2 0,0-5-11 16,-1 0-5-16,-2-5-3 0,1-1 2 0,0-4-7 15,-1 1-5-15,1-3 0 0,-2-3-6 0,0-2-2 16,-1-4 0-16,0-4-3 0,-3-3-1 0,-2-6 0 16,1 5 0-16,-4-5 6 0,4-2 1 0,-3-3 3 15,0 1 6-15,0 0-1 0,-1-2 4 0,3-2 0 16,1 4 9-16,0 2 5 0,0-1 6 0,2 9 6 16,1 0 14-16,-2 2-9 0,1 5 4 0,0 1-7 15,-2 4-3-15,1 1-9 0,2 1-2 0,1 3-9 16,1 2-9-16,-5 0 4 0,9 7-9 0,-3 3 5 15,-2 3 1-15,4 4 7 0,-1 8 5 0,-7 1 7 16,4 6 9-16,-4-2 6 0,0 6-1 0,-2-1-8 16,-2 11 2-16,1 1 3 0,1 0-9 0,2 1-5 15,-5 0-2-15,2-12-6 0,1 14-11 0,0-4-34 16,0-11 0-16,0-1 0 0,2 3 0 0,2-4 0 16,-2-1 0-16,0-2 0 0,0 2 0 0,2-7 0 15,2 2 0-15,-3-9 0 0,4-2 0 0,0 0 0 16,-1-5 0-16,3-2 0 0,-1-2 0 0,4 0 0 15,-1-1 0-15,4-3 0 0,-1-1 0 0,-1-3 0 16,-11 1 0-16,0 0 0 0,37-10 0 0,-37 10 0 0,24-20 0 16,-12 4 0-16,2-5 0 0,-5-3 0 0,-3-5 0 15,2-1 0-15,-2-1 0 0,-4-3 0 16,-1-2 0-16,-4-1 0 0,3-11 0 0,-7 0 0 16,-2-1 0-16,5 13 0 0,-6-11 0 0,-2 15 0 0,1 1 0 15,-2 0 0-15,-1 4 0 0,-3 2 0 0,7 8 0 16,-3 1 0-16,4 3 0 0,-1 3 0 0,6 3 0 15,0 1 0-15,3 1 0 0,-1 2 0 16,4-1 0-16,-2 4 0 0,5-3 0 0,4 3 0 0,5 1 0 16,-14-1 0-16,0 0 0 0,55 10 0 0,-36-4 0 15,1-2 0-15,1 2 0 0,-4 2-91 0,3 0-165 16,-20-8-83-16,32 11-71 0,-27-3-74 16,-5-8-92-16,6 15-431 0,-6-15-1088 0,-12 25 481 15</inkml:trace>
  <inkml:trace contextRef="#ctx0" brushRef="#br0" timeOffset="105150.06">29576 8110 161 0,'-1'-7'351'0,"0"-2"-5"0,-2-1-8 15,1 1-4-15,-1-2 8 0,-1 0-3 0,0 1 1 0,-1-2-6 16,-1 3-3-16,0-1-15 0,-2 3-13 0,-4 0-15 16,0 5-9-16,-8 0-5 0,0 6-11 0,-7 4-10 15,-2 7-16-15,1-2-3 0,1 2-30 0,1 5-18 16,3 0-17-16,3 2-13 0,1-1-19 0,6 2-6 15,3-6-14-15,3 1-13 0,6 0-12 0,2-1-1 16,4 1-15-16,3-4-7 0,2 0 1 0,3 0-7 16,2-7-3-16,6 0 7 0,-5-2-15 0,6-2-1 15,0-3-1-15,-2-2-8 0,-1-3 11 0,1 0 4 16,-4-4-3-16,-2-1 7 0,3-1 1 0,-6-1-2 16,1-1 7-16,-4-3 1 0,1-1-9 0,-3 0-59 15,-2 1 0-15,-3 3 0 0,2 1 0 0,-3 3 0 16,1 4 0-16,-1 0 0 0,1 1 0 0,-1 4 0 15,0 0 0-15,0 0 0 0,-5 16 0 0,4-5 0 16,1 4 0-16,-3 3 0 0,6 2 0 0,1-2 0 16,-1 1 0-16,3-1 0 0,0-1 0 0,3-3 0 15,-1 1 0-15,1-2 0 0,-2-4 0 0,5 1 0 16,-5-4 0-16,2-2 0 0,1-3 0 0,-2-1 0 16,1 0 0-16,1-3 0 0,1-4 0 0,-2-2 0 15,2 1 0-15,-2-7 0 0,1 2 0 0,0-4 0 0,-1 0 0 16,2-6 0-16,-5 4 0 0,4-5 0 0,-1-3 0 15,1 2 0-15,2 1 0 0,-3 1 0 16,-3 6 0-16,-1 2 0 0,0 4 0 0,-1 1 0 16,-1 5 0-16,-2-3 0 0,-1 7 0 0,0 1 0 0,0 0 0 15,-4 18 0-15,3-2 0 0,-5 6 0 0,-2 3 0 16,3 0 0-16,-2 1 0 0,5 1 0 0,0 0 0 16,5 0 0-16,5 0 0 0,1-1 0 0,2-4 0 15,1 1 0-15,8 0 0 0,-6-8 0 0,5 1 0 16,-1-4 0-16,4-6 0 0,-3 0 0 0,2-5 0 15,-1-3 0-15,-1-1 0 0,-2-3 0 0,-1-2 0 16,0-5 0-16,-1 1 0 0,-3-5 0 16,-1 0 0-16,-1-7 0 0,-1-3 0 0,-3-1 0 0,2 0 0 15,-4-2 0-15,-3-2 0 0,2 0 0 0,-3 3 0 16,0 2 0-16,-3 9 0 0,2 0 0 0,1 6 0 16,-4 4 0-16,2 3 0 0,-1 4 0 0,3 1 0 15,-9 12 0-15,4 3 0 0,-3 10 0 0,2 0 0 16,1 4 0-16,1 1 0 0,4 4 0 0,0-1 0 15,4 2 0-15,1 0 0 0,9 10 0 0,-1-14 0 16,1 0 0-16,0-4 0 0,5-3 0 0,-1 0 0 16,3-6 0-16,-4-6 0 0,2-2 0 0,-2 0 0 15,-3-2 0-15,0-5-92 0,-1-3-345 0,1 0-85 16,-3-2-112-16,0-2-451 0,-1-2-1174 0,0-3 519 16</inkml:trace>
  <inkml:trace contextRef="#ctx0" brushRef="#br0" timeOffset="106582.97">30654 8535 74 0,'-7'-6'456'0,"3"2"13"15,1-1-1-15,3-2-24 0,2 1-22 0,3-4-18 0,4-1-15 16,5 3-16-16,2-6-21 0,3 3-19 15,6-4-32-15,2 6-15 0,-4-3-17 0,-2 5-18 16,-1 1-15-16,-2-1-22 0,-4 6-13 0,-2-1-22 0,-1-2-14 16,-3 4-17-16,-1 0-15 0,-1 2-15 0,-3 1-6 15,1 3-5-15,0 1-12 0,-3 2-4 0,-1 3-15 16,1 0-3-16,-1 6-6 0,4-2-10 0,-4 4-3 16,0-2-17-16,2-2 1 0,0 1-8 0,3-1-14 15,-3-4 22-15,2-1 5 0,-2 0-9 0,4-6-9 16,-4 2 3-16,0-1-1 0,3-4-2 0,-3-1-6 15,-2-1 6-15,11-3-10 0,-4-1 0 0,1-3 6 16,1 0-3-16,4-4-1 0,1-1 1 0,-1 0 10 16,2 2-8-16,3-9-9 0,-2 4 9 0,4-3 5 15,-1 0-6-15,-4 7 7 0,2 0-3 0,-7 3 12 16,-1 3-5-16,-2 0 0 0,-1 2-12 0,-1 2-18 16,-5 1 0-16,10 9 0 0,-7 0 0 0,-2 2 0 15,1 6 0-15,0-1 0 0,-2 0 0 0,0 5 0 16,0-2 0-16,1 5 0 0,3-6 0 0,-1-2 0 15,2-1 0-15,0-4 0 0,1-1 0 0,1 0 0 16,-1-4 0-16,4-2 0 0,-3-1 0 0,3-4 0 16,0-2 0-16,2 0 0 0,3-4 0 0,-6-1 0 15,1 0 0-15,3-6 0 0,-2 1 0 0,0-1 0 16,0 0 0-16,-3 5 0 0,2-2 0 0,-3-2 0 16,0 4 0-16,2 1 0 0,-8 2 0 0,5 1 0 15,-3 0 0-15,0 4 0 0,1-1 0 0,-4 2 0 16,0 0 0-16,0 0 0 0,2 11 0 0,-2-4 0 15,4 2 0-15,0 0 0 0,-3 1 0 0,4 0 0 16,2-1 0-16,-1 0 0 0,1 0 0 0,3 0 0 0,-4-2 0 16,4-1 0-16,2 0 0 0,-4-1 0 15,-2-3 0-15,0 0 0 0,3-4 0 0,-4 0 0 16,-1-1 0-16,-1 0 0 0,-1-4 0 0,0 0 0 16,-4-3 0-16,1-2 0 0,0 1 0 0,-4-6 0 0,-2 3 0 15,-3-4 0-15,1 1 0 0,0 1 0 16,-1 0 0-16,0 1 0 0,3 1 0 0,-2-1 0 15,3 6 0-15,1 4 0 0,2 0 0 0,1 2 0 0,2 3 0 16,0 0 0-16,0 0 0 0,10 13 0 0,0-8 0 16,6 3 0-16,-1 2 0 0,4-2 0 0,3-2 0 15,5 4 0-15,-1-3 0 0,-8 0 0 0,5-5 0 16,-1 2 0-16,-1 0 0 0,-1-4 0 0,-1 1 0 16,-6-1 0-16,0 2 0 0,-2-4 0 0,-2 1 0 15,0-1 0-15,-4 0 0 0,-2-2 0 0,-1 2 0 16,-2 2 0-16,0 0 0 0,0 0 0 0,0 0 0 15,-20 2 0-15,4 4 0 0,4 1 0 0,-1 2 0 16,-4 1 0-16,5 3 0 0,-4-1 0 0,6 1 0 16,-3 3 0-16,4-2 0 0,4-2 0 0,1-1 0 15,3 1 0-15,1-1 0 0,4-1 0 0,0-6 0 16,3 4 0-16,2-4 0 0,3-2 0 0,2-4 0 16,0 1 0-16,4-4 0 0,-1-3 0 0,-1-2 0 15,-2-3 0-15,1-1 0 0,0-2 0 0,2-4 0 16,-4-3 0-16,2 0 0 0,-2-3 0 0,-1-1 0 0,-1-1 0 15,2 0 0-15,0-2 0 0,-3 0 0 16,-1-2 0-16,2 5 0 0,-3 2 0 0,-1 7 0 16,-5 6 0-16,3 1 0 0,-2 4 0 0,-1 2 0 0,0 3 0 15,-2 2 0-15,0 0 0 0,-9 16 0 0,5 0 0 16,-2 2 0-16,-2 8 0 0,0 3 0 16,3 2 0-16,-1-1 0 0,3 0 0 0,3 0 0 0,0-1 0 15,4 0 0-15,1-1 0 0,-1-4 0 0,2-6 0 16,2-3 0-16,1 2 0 0,0-4 0 0,1-3 0 15,-1-1 0-15,1-2 0 0,2-3 0 0,-1-3 0 16,3 3 0-16,-5-8 0 0,4 2 0 0,1-3 0 16,-4 0 0-16,7-6 0 0,-4 0 0 0,1 0 0 15,-3-5 0-15,5-3 0 0,-6 2 0 0,1 2 0 16,0-1 0-16,-4 0 0 0,0-1 0 0,-1 6 0 16,-2 3 0-16,-1 1 0 0,-2 3 0 0,-2 1 0 15,1 3 0-15,0 0 0 0,0 0 0 0,-17 17 0 16,12-6 0-16,-2 1 0 0,4 3 0 0,0-2 0 15,0 4 0-15,5 1 0 0,3 0 0 0,0-2 0 16,5 1 0-16,0-3 0 0,6-1 0 0,-2-3 0 16,3 0 0-16,2-3 0 0,2-3 0 0,-2-2 0 15,-1-1 0-15,0-5 0 0,-1 0 0 0,-1 0 0 16,0-5 0-16,-2 2 0 0,0-6 0 0,-3 1 0 16,-2-4 0-16,0 1 0 0,-4-4 0 0,2 1 0 15,0-10 0-15,-3 2 0 0,-1-2 0 0,-1 3 0 16,-2 8 0-16,0 0 0 0,-2 3 0 0,1 2 0 0,1 4 0 15,-2 3 0-15,-2 1 0 0,4 4 0 0,0 0 0 16,0 0 0-16,-12 18 0 0,9-6 0 0,2 5 0 16,1 1 0-16,0 6 0 0,1-5 0 15,4 0 0-15,0 2 0 0,0-2 0 0,8 5 0 0,-8-5 0 16,8 2 0-16,-3 2 0 0,-2-9 0 0,-2-3 0 16,-1 0 0-16,-1-3 0 0,-1 1 0 0,-3 1-23 15,-3-4-115-15,-6-2-58 0,-9 3-65 0,-2-5-83 16,-16-1-105-16,-2-1-134 0,-22-1-451 0,-7-4-1118 15,-27-6 495-15</inkml:trace>
  <inkml:trace contextRef="#ctx0" brushRef="#br0" timeOffset="108499.17">26027 6217 109 0,'4'-4'305'0,"-4"0"-4"0,4-2-14 0,1 0-6 15,-4-1-8-15,3-2-10 0,-4 0-4 0,0-2-6 16,0 2-4-16,-1-3-12 0,-2 2 6 0,-3 0-10 15,2 2-10-15,-5 1-16 0,3-3-16 0,-3 7-14 16,-3 2-8-16,-2-2-9 0,-1 7-9 0,-5 0-12 16,2 5-2-16,-7 3-10 0,4 3-9 0,-1 2-9 15,0 0-11-15,3 2-12 0,2 0-3 0,7-3-8 16,4 0-7-16,-1 2-6 0,4-6 0 0,1 2 3 16,6-3 6-16,0 1 11 0,2-4 6 0,7-2 7 15,-1-2 0-15,4-2-7 0,2-2 2 0,4-6 0 16,-2-1-1-16,5-5-3 0,0-5-6 0,-1-1-2 15,2 0-9-15,-6-3 5 0,-3 0-7 0,1 0 0 16,-3-4 1-16,-2 0 3 0,0-1-5 0,-2-3-4 16,1 5-10-16,-3-4 4 0,0 1-4 0,-5-2-12 15,1 1 8-15,-3-2-13 0,-1 2-3 0,-1 4-1 16,-2 4 0-16,1 10 4 0,-1-2-2 0,2 2-13 16,-1 4-3-16,-1 1-1 0,2 5-6 0,0 0-1 15,-12 15 1-15,7 2-4 0,0 7-3 0,1 3 1 16,-1 5 1-16,5 2 0 0,0 13-3 0,1-14-9 15,7 3 11-15,-2-1-23 0,2 1-29 0,2-2-28 16,0-1-40-16,-1-3-47 0,3 0-54 0,3-5-64 16,-1-5-52-16,-1-4-42 0,-7-5-51 0,8-7-58 0,-5 1-415 15,-2-3-971-15,2 0 429 0</inkml:trace>
  <inkml:trace contextRef="#ctx0" brushRef="#br0" timeOffset="109766.32">26310 6196 123 0,'0'-5'296'0,"-1"-1"-10"0,1 3-3 0,1-1-9 15,-1 4-2-15,0 0-4 0,4-3-7 16,-4 3 10-16,0 0-7 0,15 4-5 0,-6-1-11 16,2-2 3-16,-4 1-1 0,4 1-3 0,3-2-15 0,0 0-8 15,-1-2-14-15,1 0-10 0,-1-2-9 0,1-3-16 16,-4 0-12-16,3-2-14 0,-3 0-16 0,-1-1-2 16,-2 1-13-16,-1-2-11 0,-1 0-10 15,-4 0-4-15,-2-4-11 0,0-1-9 0,-3 5-6 0,-2-1-9 16,-2-2-6-16,-2 4-7 0,1 2-3 0,-3 3-8 15,-1-1-8-15,2 6 2 0,2 4-6 0,-9 0-4 16,5 5 0-16,2 4 0 0,-1 1-5 0,5 4-4 16,2 0-2-16,-1-1 6 0,5 0-2 15,2 2-2-15,3-1 5 0,5-3 3 0,5 0 2 0,-1-4 0 16,6 1 2-16,-1-5 9 0,9 1-9 0,1-4 0 16,4-3 1-16,1-2 5 0,2-3 9 0,-2-1-7 15,4-2 3-15,-5-3 3 0,0-1 2 0,-1-4 4 16,-6 1-3-16,-2-4 2 0,2-1 6 0,-6-2-3 15,-3-3-7-15,1-1 2 0,-7-3-9 0,-2 2 12 16,-7 6-3-16,2 1 1 0,-6 1-6 0,-1 3 6 16,-1 2-12-16,0 2-3 0,-4 3-7 0,-4 4-1 15,-1 1-5-15,0 4 1 0,-4 4 1 0,-1-1-6 16,1 8-5-16,4-2 6 0,1 3-4 0,1 1-6 16,3 0 3-16,2-1 0 0,5-2 4 0,-2 1 1 15,5-3 0-15,3 2-5 0,2-4-1 0,1 0 4 16,1-3 1-16,2 3 2 0,0-5-2 0,-2 0 4 15,2-2-4-15,0-2 1 0,0 0 4 0,2-2-8 16,-5 1 8-16,1 0-1 0,-3 0 1 0,0 1 11 16,0 0-4-16,-1-1-8 0,1 1-6 0,-5 1 4 15,0 0-4-15,9 9 2 0,-9-2-3 0,4 5 5 16,-2 4-2-16,1 10 3 0,2 0-1 0,-2 7-2 16,-2-1 2-16,4 3 18 0,2 9-12 0,-1 3-3 15,-2-11 3-15,5 11-4 0,-3-13-4 0,2-1 2 16,0 1-4-16,-1-3 13 0,-2-1-11 0,-2-3 4 0,-2 1 1 15,2-10 5-15,-6-1-9 0,-1 0 5 16,-1 1-14-16,-5-9 14 0,1 0 4 0,-4-4 1 16,-1-2 11-16,0 0-8 0,-5-5-19 0,2-1 0 15,-2-2 0-15,1-2 0 0,3-4 0 0,2-1 0 0,2-4 0 16,3 1 0-16,2-11 0 0,6-4 0 0,3 2 0 16,8-3 0-16,5-15 0 0,4-1 0 15,5 0 0-15,1-2 0 0,7-1 0 0,-2 7 0 16,-1 2 0-16,-2 1 0 0,-6 12 0 0,-1 3 0 0,0 1 0 15,-2 0 0-15,-6 9 0 0,5-7 0 0,-9 5 0 16,0 3 0-16,-4 0 0 0,0 1 0 0,-1 5 0 16,-3-4 0-16,-1 6 0 0,-1-1 0 15,0 0 0-15,-7 0 0 0,4 5 0 0,-2 0 0 0,-2 2-9 16,-2 0-4-16,2 2 9 0,1 0-3 0,-2 2 0 16,1 0 0-16,2 1 0 0,3-1-1 0,-1 3-3 15,4 0 5-15,-2-2-6 0,5 2 6 0,3-1-5 16,1-1 3-16,7 2 0 0,-2-4-1 0,7 2-9 15,0-3 1-15,-1 3-1 0,0-1 2 0,0 0 0 16,0-2 0-16,-7 0-1 0,1 0 4 0,-5 0 1 16,0 0-5-16,-3 4 5 0,0 1 4 0,-2 1-4 15,-3-1 4-15,1 2 2 0,-1-1-3 0,-1 2 6 16,-2 2 2-16,2-1-7 0,-1 1 7 0,2-1-7 16,1-2 1-16,0 2 0 0,3-1 1 0,0 0 4 15,1-6 1-15,3 2-2 0,3-1 5 0,1-1-8 16,3-3 21-16,-1-2-20 0,0 1 0 0,1-2 1 15,4-5 7-15,-3 0-13 0,4 0 3 0,-5-2 0 16,-1-1 2-16,3-1 4 0,-5-2 0 0,2-3-3 16,-4 0 7-16,-1-1-2 0,0 0 4 0,-4-1-5 15,1 0-5-15,-3 4 5 0,0-2-1 0,-4 5-1 16,2 1 0-16,-2 1-1 0,-2 4-6 0,-1 2 1 16,-1 2 7-16,-3 2-6 0,-1 6 5 0,-2 3-1 15,3 0 7-15,-1 2-1 0,-3 3 8 0,6 3-10 16,0-1 1-16,2 3 8 0,4-4-11 0,1 1 6 0,1-1-1 15,6 0 3-15,-1-6-1 0,4 2 1 0,4-1 6 16,3 0-7-16,1-7 0 0,2 1 4 16,3-3-1-16,4-3 6 0,1 1-14 0,-6-3 2 15,6-2 3-15,-9-2-1 0,2 0 2 0,-2-3-5 0,-2 0 3 16,0-1 4-16,-3-3-3 0,0 0 7 0,-1-2-12 16,1-6 2-16,-5 6 5 0,0 3-9 0,-1-1 14 15,-3 2 1-15,-4 4 9 0,-1 2-6 16,0 1-11-16,0 5 1 0,0 0 0 0,0 0-2 0,0 0-4 15,-15 17 5-15,7-2-1 0,0-1-1 16,6-4-6-16,-6 8-21 0,7-2-28 0,0 0-16 16,2 1-23-16,8 0-40 0,0-3-50 0,4-3-60 15,5 0-74-15,7-2-64 0,-4-4-78 0,8-5-79 16,4-4-392-16,4 3-1002 0,0-5 443 0</inkml:trace>
  <inkml:trace contextRef="#ctx0" brushRef="#br0" timeOffset="110333.01">28397 5981 6 0,'-11'-6'396'0,"0"2"15"0,-2-1 21 16,-1 2-10-16,-4 1-17 0,-1 1-22 0,2 2-19 15,-2 2-12-15,-1 2-28 0,5 4-24 0,6-3-20 16,0 2-24-16,-3 4-26 0,3 1-20 16,5-1-23-16,1 4-14 0,5 2-19 0,3-2-16 0,3 0-16 15,2-2-25-15,5 0-17 0,1-3-17 0,2-3-9 16,-2 0-12-16,2-2-2 0,1-1-1 0,-6-3-5 15,-1-2 0-15,-1-4-3 0,-2-1-5 0,-4-2 7 16,3-3 5-16,-3 0 7 0,-4-7 4 0,-1-1 7 16,0-9 2-16,-6 3 6 0,0 5 10 0,3-7 4 15,-5 0 12-15,-1 1 6 0,4 7 14 0,0-1 8 16,-3 1-3-16,5 1 19 0,-3 1 5 0,3 5 5 16,1-1 2-16,-3 0-4 0,5 2-9 0,0 1 9 15,5 1-40-15,-2 4-102 0,1-4 0 0,2 4 0 16,1 2 0-16,0 0 0 0,3 1 0 0,-1 1 0 15,-1 2 0-15,3 3 0 0,-3 7 0 0,1 1 0 16,-4 5 0-16,3 6 0 0,-7 3 0 0,-1 4 0 16,0 1 0-16,-1 3 0 0,-2 13 0 0,-2-12 0 15,0 13 0-15,0-3 0 0,0-1 0 0,2-8 0 16,3 10 0-16,0-12 0 0,0 0 0 0,4 0 0 16,1-1 0-16,-1-2 0 0,5 1 0 0,0-5 0 0,0-2 0 15,4-1 0-15,0-4 0 0,-4-6 0 16,2-1 0-16,-3-6 0 0,1-1 0 0,-2 0 0 15,2-3 0-15,-2-2 0 0,0-4 0 0,-7 2 0 16,9-7 0-16,-4-1 0 0,-3-3 0 0,-2-4 0 0,-2-3 0 16,0-1 0-16,-6-9 0 0,-1-3 0 15,1-2 0-15,-3-2 0 0,2 2 0 0,0-2 0 16,-1 0 0-16,1 1 0 0,1 0 0 0,-1 1 0 16,2 5 0-16,3 3 0 0,1 8 0 0,2-1 0 15,1 3 0-15,4-2 0 0,0 3 0 0,4 8 0 0,2-4 0 16,5 1-171-16,3 2-335 0,2 2-85 15,8 1-564-15,0-2-1249 0,3 5 553 0</inkml:trace>
  <inkml:trace contextRef="#ctx0" brushRef="#br0" timeOffset="110684">28942 6043 3346 0,'-5'-5'241'0,"-4"-2"76"0,4-3 34 16,0 2 3-16,1 0-19 0,2 1-39 0,0 1-9 15,0 1-28-15,1 0-28 0,1 1-6 0,5 0-5 0,-1 0-5 16,1 2-11-16,2 2-10 0,2 1-10 0,2 3-7 16,-1 3-6-16,2 4-13 0,1 3-10 15,-2 2-14-15,1 1-11 0,1 4-102 0,-1-4-21 16,-1 1 0-16,-2-1 0 0,4 0 0 0,-3-2 0 0,-1-1 0 16,4 0 0-16,-6-3 0 0,0-3 0 0,1-1 0 15,-2-1 0-15,-1-2 0 0,-1-2 0 0,2-1 0 16,-6-1 0-16,12-4 0 0,-6-1 0 15,1-4 0-15,-2-1 0 0,0-2 0 0,2-5 0 0,-2-2 0 16,3-1 0-16,-5 1 0 0,3-7 0 0,-1-1 0 16,0 2 0-16,-3-1 0 0,0 6 0 0,-2 0 0 15,0 1 0-15,0 5 0 0,0 2 0 0,0 2 0 16,0 3 0-16,0 2 0 0,-2 4 0 16,2 1 0-16,0 0-29 0,-2 12-455 0,2 1-36 0,0 3-53 15,4 1-52-15,-1-2-369 0,7 9-1076 0,-4-6 477 16</inkml:trace>
  <inkml:trace contextRef="#ctx0" brushRef="#br0" timeOffset="110949.65">29451 6142 338 0,'5'-4'440'0,"0"3"28"0,-1-2 21 0,-3-2 11 16,3 3 1-16,-1-3 6 0,2-1 2 0,-4 2-14 16,3 1-9-16,-3-3-25 0,4 2-31 0,-2 0-39 15,1 2-34-15,-4 2-34 0,0 0-30 0,13 6-28 16,-11 0-23-16,5 3-19 0,0 4-24 0,0 1-16 15,0 1-92-15,5 8-91 0,-6-3 0 0,4 5 0 16,-2-2 0-16,2 3 0 0,-2-8 0 0,-2 7 0 16,-2-6 0-16,-2-2 0 0,0-1 0 0,-1 1 0 15,-1-5 0-15,-1 2 0 0,-1-4 0 0,-2 0 0 16,-3-1 0-16,-1-2 0 0,0 0 0 0,-3-1 0 16,1-3 0-16,-3 0 0 0,1-2 0 0,-2-3 0 15,2-2 0-15,-7 1 0 0,1-5 0 0,0-2-216 16,-7-8-442-16,5-2-562 0,-1-4-1321 0,0-3 585 15</inkml:trace>
  <inkml:trace contextRef="#ctx0" brushRef="#br0" timeOffset="111117.23">29386 5791 64 0,'5'-12'560'15,"3"7"37"-15,-1-6 18 0,-2 2-4 0,3 1-33 16,2 0-36-16,-3 2-41 0,0-1-46 0,-1 3-53 15,0-1-38-15,-5 1-42 0,4 2-82 0,-1-2-93 16,-3 2-113-16,-1 2-125 0,0 0-133 0,0 0-158 16,-15 8-508-16,11-3-963 0,-5 2 427 0</inkml:trace>
  <inkml:trace contextRef="#ctx0" brushRef="#br0" timeOffset="112167.3">25890 6820 191 0,'-11'1'227'16,"-2"2"3"-16,3-3-3 0,-1 1 7 0,-1-2-3 15,-2 1-2-15,4 0-6 0,-2 1 1 0,3-2 3 16,-1-1 5-16,1 1 12 0,0 0 3 0,0 0 1 16,4 1 0-16,5 0 5 0,-13-1 5 0,5 0-6 15,8 1-2-15,-8 0-10 0,8 0-8 0,0 0-16 16,-5-2-14-16,5 2-8 0,0 0-8 0,0 0-9 15,9-6-4-15,3 1-7 0,1 3-8 0,8-3-9 0,9-2-2 16,2 3-17-16,7-3-2 0,13-1-17 0,0 3 1 16,7-1-7-16,4-1-4 0,3 1-1 15,31-1-10-15,-8 1-7 0,1 1 5 0,7-2 1 16,-1 1-3-16,3 5-2 0,-1-4 0 0,2 1-1 0,-4-2-81 16,11 4-2-16,-10-3 0 0,4 4 0 0,4-2 0 15,-3 1 0-15,-1 1 0 0,1-3 0 0,-2 2 0 16,-3 0 0-16,-7-2 0 0,4 0 0 0,-29 2 0 15,30-4 0-15,-2 1 0 0,-29 0 0 0,29 0 0 16,-25 1 0-16,20-1 0 0,-26 3 0 0,5-3 0 16,0-1 0-16,22 1 0 0,-27 1 0 0,0 1 0 15,5-1 0-15,-1 2 0 0,1-3 0 0,-1 3 0 16,-1-1 0-16,26 2 0 0,-30 0 0 0,3 1 0 16,-5 0 0-16,4 0 0 0,-3-3 0 0,1 2 0 15,-1 1 0-15,0 0 0 0,0 0 0 0,-5-3 0 16,1 1 0-16,-4 2 0 0,-1-2 0 0,-13 2 0 15,3-3 0-15,-3 2 0 0,16-1 0 0,-16-2 0 16,1 1 0-16,-1 2 0 0,0-5 0 0,-1 4 0 16,-1-1 0-16,-1-1 0 0,-1 2 0 0,-1-2 0 15,1 3 0-15,0 1 0 0,-3-2 0 0,-2 1 0 16,1 1 0-16,-1 0 0 0,-2 1 0 0,-7-2 0 16,1 1 0-16,-2 0 0 0,0 1 0 0,-2-2 0 15,-3 1 0-15,-3 1 0 0,3-1 0 0,-4 0 0 16,1 0 0-16,0 0 0 0,-2 2 0 0,-4-4 0 0,4 4 0 15,0-2 0-15,0 0 0 0,1 1 0 16,3-1 0-16,-1 0 0 0,0 3 0 0,0-2 0 16,1-1 0-16,-1 2 0 0,1-2 0 0,0 0 0 15,0 1 0-15,5-2 0 0,-2 1 0 0,2-1 0 0,0-1 0 16,-3-2-101-16,2-1-188 0,10-3-77 16,1-1-72-16,-1 1-77 0,6-3-66 0,-4 3-403 15,2 3-1065-15,2 0 471 0</inkml:trace>
  <inkml:trace contextRef="#ctx0" brushRef="#br0" timeOffset="112317.28">31979 6572 126 0,'0'0'373'15,"-4"6"16"-15,4-6 35 0,-9 0 9 0,3 0 1 16,-1 1-15-16,7-1-18 0,-14-1-23 0,9 1-37 16,5 0-37-16,-9 2-33 0,3-2-30 0,6 0-59 0,-6 2-78 15,-1-2-107-15,7 0-146 0,-14 0-188 0,5-1-386 16,-1 2-781-16,-2-1 346 0</inkml:trace>
  <inkml:trace contextRef="#ctx0" brushRef="#br0" timeOffset="117799.62">7149 7621 33 0,'0'0'420'0,"-8"-1"-3"0,8 1-9 16,0 0-12-16,-9-2-21 0,9 2-28 15,-5-1-23-15,5 1-28 0,0 0-21 0,0 0-21 0,0 0-13 16,0 0-6-16,0 0 1 0,0 0-3 0,10 11-4 16,-6-7-16-16,0 0-4 0,1 1-8 0,3 4-11 15,-1-2 5-15,0 1-14 0,-1 1-10 0,2-3-8 16,3 2-5-16,-2-4-4 0,-2-1 7 0,3 2 2 15,-3-2-5-15,0-1 0 0,3-1 13 0,-1-1-6 16,-3-1 5-16,1-2-7 0,3-5-4 0,0 1-13 16,-1-4-123-16,4-3-23 0,-2-3 0 0,9-5 0 15,-1-1 0-15,-1 1 0 0,0-2 0 0,3-4 0 16,2 4 0-16,3-2 0 0,-3 0 0 0,1 0 0 16,0 1 0-16,2 1 0 0,-4 1 0 0,-1 3 0 15,0 2 0-15,-8 6 0 0,1 1 0 0,-5 3 0 16,-3 4 0-16,2-2 0 0,-3 3 0 0,1 0 0 15,-3 1 0-15,-3 2 0 0,6-1 0 0,-6 1 0 16,0 0 0-16,0 0 0 0,8 4 0 0,-8-4 0 16,3 2 0-16,-3-2 0 0,1 5 0 0,0-2 0 15,-1-3 0-15,0 5 0 0,0-5 0 0,0 8 0 16,1-3 0-16,-1-1 0 0,0 2 0 0,0 4-364 16,0-2-264-16,2 1-573 0,0 0-1299 0,1 1 575 15</inkml:trace>
  <inkml:trace contextRef="#ctx0" brushRef="#br0" timeOffset="123116.21">23393 5653 30 0,'3'-26'62'0,"-2"7"-8"16,-1-7-4-16,0 9 0 0,-5-9-3 0,-2 3-8 15,0 8 0-15,-2 0-10 0,-5 4-2 0,1-1-7 16,-7 2-7-16,-6-1-11 0,1 3-9 0,-5 1 0 16,-2 3-11-16,0 1-13 0,-3 0 3 0,-4 2 4 15,3 5 5-15,-3-1 2 0,-11 6 7 0,-1 0 1 16,13 0 1-16,-1 2 0 0,-9 7 0 0,0 4-1 16,5 1 29-16,1 3 2 0,2 4 2 0,3 4 0 15,0 3-6-15,4 0 3 0,2 0-3 0,1 1 3 16,6-8-6-16,-1 9 11 0,-2 1-2 0,9-8-4 15,0 2-1-15,0 10 4 0,8-9-9 0,-4-2 0 16,5 12 0-16,5-9 3 0,4-1-1 0,0-1-1 16,8 1-6-16,-3-1 14 0,5 2 1 0,-1-2 10 15,7-1 2-15,-1-1 2 0,3-2 4 0,2 1-19 16,2 0 13-16,9 7-2 0,-7-11-6 0,10 5 15 16,-3-8-21-16,0-1 8 0,10 5 2 0,-9-8-10 15,10 9-5-15,-10-10-14 0,10 8 13 0,-9-9 4 16,12 7-4-16,-9-9-3 0,10 10 3 0,-13-9 0 15,3-2-3-15,-2-3 4 0,4 2 8 0,0-3-10 16,11 7 4-16,-12-9 0 0,2-4 9 0,-1 2-3 16,3-2-7-16,-3-2 4 0,-1 0 1 0,2-3-3 0,-3-4-12 15,-2 3 1-15,2 1-1 0,-4-3 4 16,-2-3 3-16,1 2-5 0,-3-1-8 0,2-5-1 16,-1 1-5-16,-1-1 8 0,-1-3-7 0,-1-4-12 15,0-2 17-15,0 1 2 0,-2-3-4 0,-2-3-2 16,2-1 6-16,-1-1-3 0,0-3-3 0,-5-4 2 15,12-10 2-15,-4-2-4 0,-3 0-2 0,0-1 7 16,-1-4-10-16,-1 1 5 0,-5-4 0 0,1 2-4 16,-3-2 9-16,-4 1-2 0,-5 3-4 0,-2-6 1 15,-3 6-1-15,-4-1-4 0,-1 3 2 0,-5-3 3 0,1 15 0 16,-7-9-5-16,-2-1 2 0,1 13 0 16,-4-10 7-16,-1 12-7 0,2 0-5 0,-6 0 6 15,1 6-8-15,-17-6 2 0,-1 4-4 0,0 4 4 16,-7 3 6-16,0 3-5 0,3 2 8 0,7 8-8 0,-11-5 6 15,-2 4-3-15,3-2-9 0,0 2 2 0,10 4 7 16,2-2 3-16,-12-2 4 0,16 3 3 0,2-1-7 16,2 1 10-16,7 2-7 0,3-1 15 15,3 0 4-15,3 2 0 0,5 0-1 0,0-3 11 16,-1 4-5-16,6 0 0 0,-1-1 5 0,5 1-9 0,-6-1 2 16,6 1-3-16,-4-3-1 0,4 3 3 0,0 0-8 15,0 0-1-15,0 0-2 0,0 0-1 0,0 0-1 16,-8 5 3-16,8-5 3 0,0 0 4 15,-6 2-4-15,3 0 5 0,3-2-2 0,-5 2 1 0,5-2 4 16,-6 4-3-16,3-3-3 0,3-1 4 0,-10 1-7 16,6 1 2-16,4-2 3 0,-8 2 0 0,8-2-1 15,-3 2 5-15,3-2-4 0,-4 2 2 0,4-2-3 16,0 0-2-16,-9 1-2 0,9-1-4 0,-4 1 4 16,4-1-2-16,0 0-2 0,-5 1-4 0,2 1 2 15,3-2 2-15,-5 4-4 0,3-2 3 0,-1 1-5 16,3-3 6-16,-5 4-6 0,1-2 0 0,-1-1 0 15,5-1 8-15,-2 5 0 0,2-5 3 0,-7 2 6 16,5 0-1-16,2-2-1 0,-7 6 1 0,7-6-2 16,-4 2 3-16,4-2 1 0,0 0-4 0,0 0-3 15,-2 1 1-15,2-1-2 0,0 0-5 0,0 0 5 16,-5 2-3-16,5-2 2 0,0 0-6 0,0 0-1 16,0 0-1-16,0 0 1 0,0 0 0 0,0 0-10 15,-4 3-3-15,4-3-4 0,0 0-2 0,0 0-1 16,0 0-1-16,-3 3-6 0,3-3-11 0,0 0 6 15,-2 4-14-15,2-4-6 0,-3 4-14 0,3-4-6 16,-4 2-21-16,4-2-14 0,0 0-26 0,-5 5-45 16,5-5-94-16,-5 3-287 0,0 0 127 0</inkml:trace>
  <inkml:trace contextRef="#ctx0" brushRef="#br0" timeOffset="128082.79">32080 6163 363 0,'0'0'517'15,"0"0"-9"-15,-3-6-13 0,3 6-28 0,0 0-35 16,0 0-41-16,0-3-41 0,0 3-28 0,0 0-26 15,0 0-17-15,0 0-7 0,-5 12-13 0,2-6-10 16,1 1-19-16,1 2-8 0,-2-2-7 0,-1 2-9 16,3 3-13-16,-3-4-7 0,4-1-17 0,-4 4-13 15,1-7 4-15,1 4-16 0,2-1-2 0,-5-4-3 16,4 2-3-16,1 0-1 0,0-1 9 0,-2-1 13 16,2-3 11-16,-4 3-79 0,4-3-89 0,0 0 0 15,0 0 0-15,0 0 0 0,12-6 0 0,-3-3 0 16,3 3 0-16,2-7 0 0,1 0 0 0,7-4 0 15,1 0 0-15,1-2 0 0,1 0 0 0,3-3 0 16,10-8 0-16,-8 8 0 0,13-10 0 0,-5 2 0 16,-8 7 0-16,-1 1 0 0,4 0 0 0,-3 1 0 15,9-10 0-15,-12 9 0 0,-3 2 0 0,2 4 0 16,-11 3 0-16,1 3 0 0,-2 0 0 0,-7 4 0 16,1 2 0-16,-2 1 0 0,-2-1 0 0,1-1 0 15,-3 4 0-15,-2 1 0 0,0 0 0 0,0 0 0 16,0 0 0-16,-9 14 0 0,5-11 0 0,-3 4-536 15,-3 0-165-15,1-2-458 0,-1-1-1257 0,-1-2 556 16</inkml:trace>
  <inkml:trace contextRef="#ctx0" brushRef="#br0" timeOffset="145882.57">4994 8393 112 0,'-4'-3'246'16,"4"3"-10"-16,-5-5-8 0,1 1-6 0,0 1 1 15,4 3-7-15,-7-6-11 0,0 5-1 0,7 1-10 16,-5-2 0-16,0 1-10 0,1-2-5 0,4 3 7 16,-9-2-27-16,9 2-2 0,-9 0-4 0,4-2-1 15,5 2-11-15,-9 2-2 0,9-2-5 0,-10 0-14 16,4 1-2-16,6-1 6 0,-13 0 5 0,8 0 3 16,5 0-16-16,-12 0-6 0,6 0-7 0,6 0-2 15,-12-1-4-15,5 1-3 0,2 1-2 0,5-1-5 16,-11 1 3-16,7-1-6 0,1 3 4 0,3-3-3 15,-9 1 5-15,5 0-3 0,4-1-1 0,0 0-2 16,-10 0-3-16,10 0 0 0,0 0-5 0,0 0 2 16,-8-1-3-16,8 1-5 0,0 0 3 0,0 0-6 0,0 0-4 15,-6 2-4-15,6-2-4 0,0 0 5 16,0 0-3-16,0 0-8 0,0 0 3 0,0 5-1 16,0-5-3-16,0 0-1 0,0 0-8 0,0 0-8 15,0 0 7-15,0 0 2 0,0 0 2 0,8 5 27 0,-2-5-18 16,1 0 3-16,4 1 10 0,6-1-7 15,3 0-6-15,9 4 7 0,4-3-9 0,3-1-6 16,1-2-2-16,22-1-2 0,-2-1 2 0,6 0 0 0,1 0-7 16,27-2 11-16,-25 3-24 0,31-5 3 0,-2 4 16 15,-3-4-16-15,5-2 3 0,0 5-22 0,4-4-5 16,0 5 0-16,0-2 0 0,1-3 0 0,0 0 0 16,-3 1 0-16,3 1 0 0,4-5 0 0,-6 3 0 15,2 1 0-15,-7-3 0 0,-5 4 0 0,-23 1 0 16,26-8 0-16,-28 9 0 0,3-4 0 0,20-6 0 15,-32 8 0-15,-3-1 0 0,-2 0 0 0,-14 1 0 16,-2 1 0-16,-1 1 0 0,-1 1 0 0,-7 2 0 16,-7-1 0-16,0-1 0 0,-6 1 0 0,1 2 0 15,-5 1 0-15,0-1 0 0,-3 0 0 0,2-2 0 16,-3 3 0-16,0-1 0 0,-5 1 0 0,8 0 0 16,-8 0 0-16,0 0 0 0,8-1 0 0,-8 1 0 15,0 0 0-15,0 0 0 0,7 0 0 0,-7 0 0 16,0 0 0-16,0 0 0 0,0 0 0 0,0 0 0 15,0 0 0-15,5 1 0 0,-5-1 0 0,0 0 0 16,0 0 0-16,0 0 0 0,0 0-158 0,0 0-62 16,0 0-64-16,0 0-77 0,0 0-87 0,0 0-105 15,-26 0-476-15,26 0-1113 0,-18 1 494 0</inkml:trace>
  <inkml:trace contextRef="#ctx0" brushRef="#br0" timeOffset="152816.97">4499 7745 47 0,'0'0'132'0,"-6"1"-11"0,6-1-7 15,-4 1 0-15,4-1-6 0,-6 1 1 0,6-1-17 16,0 0-13-16,0 0-2 0,0 0-8 0,0 0-12 16,0 0-16-16,0 0-13 0,1-8-17 0,9 0-19 15,4-2-25-15,12-7-36 0,2 0-113 0,4-6-197 16,24-9 88-16</inkml:trace>
  <inkml:trace contextRef="#ctx0" brushRef="#br0" timeOffset="167800.72">4414 11282 418 0,'-13'1'445'16,"0"1"-14"-16,3 0-15 0,4-2-8 0,-1 0-12 0,7 0-14 16,-10-1-25-16,10 1-23 0,-5-5-18 0,9-1-7 15,2-2-7-15,2-7-11 0,5-2-3 16,4-3-6-16,3-6-7 0,4-3 2 0,10-10-19 15,1 0 0-15,3-6-16 0,-3 2-18 0,-1 0-21 0,2-7-17 16,11-21-15-16,-15 23-20 0,9-24-9 16,-10 20-18-16,9-24-10 0,-14 26-17 0,1 1-8 0,-7 4-84 15,-8 14-5-15,-2 2 0 0,-1 3 0 0,-5 9 0 16,-3 5 0-16,-1 3 0 0,-1 2 0 0,-3 5 0 16,-6 2 0-16,1 5 0 0,-8 7 0 0,-6 7 0 15,0 6 0-15,2 2 0 0,3 2 0 0,-4 14 0 16,8-11 0-16,4 3 0 0,5 0 0 0,5 2 0 15,1 10 0-15,5-11 0 0,10 8 0 0,2 1 0 16,6-3 0-16,0 0 0 0,3-3 0 0,4 1 0 16,-7-10 0-16,-2-3 0 0,-2 2 0 0,0-3 0 15,-4 1 0-15,-2-2 0 0,-5-7 0 0,-3 0 0 16,-4-2 0-16,-4 0 0 0,-4-2 0 0,-7 0 0 16,-6 3 0-16,1-6 0 0,-10-1 0 0,1-4 0 15,-6-3 0-15,1-2 0 0,1-3 0 0,1-4 0 16,-1-3 0-16,4-4 0 0,0 0 0 0,3-2 0 15,1-2 0-15,8 3 0 0,1 1 0 0,1 1 0 16,6 2 0-16,0 1 0 0,3-2 0 0,3 3 0 16,1 0 0-16,1 3 0 0,3 1 0 0,2 1 0 15,0 3 0-15,2 0 0 0,2 2 0 0,-2 1 0 16,4 2 0-16,-1 3 0 0,3 1 0 0,-4 2 0 16,3 1 0-16,0 0-324 0,-3 1-189 0,4 0-66 15,-1 2-83-15,0-6-358 0,1 2-1103 0,0-1 489 16</inkml:trace>
  <inkml:trace contextRef="#ctx0" brushRef="#br0" timeOffset="168149.93">5377 10918 257 0,'8'-10'468'16,"-4"0"-3"-16,-3 4-11 0,3-1-16 0,0 2-27 0,-3 4-32 15,-1 1-33-15,0-4-34 0,0 4-16 16,0 0-21-16,-5 16-22 0,4-6-16 0,-2 7-17 15,-2 2-14-15,1 7-19 0,4-1-13 0,-5 1-17 16,5 2-22-16,-4-4-6 0,8 3-12 0,0-2-9 0,-3-7-11 16,4-1-10-16,3-1-8 0,-3-5-10 15,4 1-4-15,0-5 2 0,0-1 4 0,0 0 7 16,4-3-16-16,0-2 18 0,-1-2 2 0,-2-4 6 16,1-1-5-16,-1-1 6 0,3-7 11 0,-4 1 6 0,1-2 3 15,-5-2-3-15,1-2-4 0,-3-6-2 0,0-2 0 16,-5 3-4-16,-3-1-5 0,-1 0-10 0,-2 1-4 15,-2 8-75-15,1 3-2 0,0-2 0 16,0 7 0-16,0 1 0 0,1 2 0 0,2 2 0 16,-3 7 0-16,-1 1 0 0,1 4-154 0,-4 6-84 0,7 2-77 15,-2 7-77-15,4 1-89 0,4 4-86 0,-4 0-441 16,8 2-1091-16,1-7 483 0</inkml:trace>
  <inkml:trace contextRef="#ctx0" brushRef="#br0" timeOffset="168366.68">5927 11295 5 0,'0'0'610'0,"4"3"-1"16,-4 0-9-16,0-3-16 0,-7 10-13 0,4 0-23 16,-1-1-38-16,0 8-22 0,-4-2-43 0,2 1-32 15,-1 3-41-15,1-1-34 0,1 7-31 0,-3 0-29 16,3 2-27-16,-5-1-22 0,2 1-25 15,3 0-42-15,-5-1-49 0,5-7-72 0,-2 6-83 0,-2-1-99 16,3-6-118-16,1-1-153 0,2-5-179 0,2-1-449 16,0-3-1124-16,-3-3 497 0</inkml:trace>
  <inkml:trace contextRef="#ctx0" brushRef="#br0" timeOffset="168900.24">7418 10447 157 0,'9'-33'395'16,"-2"3"-12"-16,0-1-3 0,-4 4-3 0,-5 8 1 16,-4 2-1-16,1 2-17 0,0 3-10 0,-1 5-17 0,-3 0-21 15,-4 3-17-15,4 6-19 0,-1 7-2 16,-12 10-11-16,4 6-4 0,-2 18-7 0,0 4 0 16,4 5 4-16,4 2-2 0,-9 29-9 0,8-1 4 15,1 4-11-15,3-6-4 0,4 8-17 0,3-2-15 0,2-26-15 16,-3 22-22-16,1-27-12 0,0 4-35 0,2 0-118 15,-1-6 0-15,-2 0 0 0,3-2 0 16,0-15 0-16,-1-1 0 0,-1-4 0 0,-3-2 0 16,3-4 0-16,-1-6 0 0,-1-8 0 0,1 1 0 0,-6-1-106 15,5-8-276-15,-6-1-65 0,-3-1-67 0,3-5-66 16,-8-2-447-16,4-6-1114 0,-9-10 493 0</inkml:trace>
  <inkml:trace contextRef="#ctx0" brushRef="#br0" timeOffset="169049.39">6949 11153 278 0,'3'-11'332'16,"2"0"3"-16,4 2 9 0,0 0-9 0,7-2-14 16,4 3-12-16,4-3-12 0,4 0-6 0,4-2-16 15,5 2-24-15,9-6-19 0,5 0-28 0,-1 0-25 16,1 2-18-16,0-2-62 0,3-2-88 0,-2 2-77 16,2 3-65-16,0-1-72 0,-4 6-67 0,-2-4-57 15,-13 3-217-15,-1 3-587 0,-2 2 260 0</inkml:trace>
  <inkml:trace contextRef="#ctx0" brushRef="#br0" timeOffset="169482.62">7914 10846 222 0,'0'0'191'0,"4"0"35"16,-4 0 13-16,0 0 22 0,0 0 14 0,-23 7 5 16,15-7 16-16,-2 1 0 0,0 0 8 0,2 0-6 15,-3 3-10-15,-2-2-2 0,8 0-3 0,-4 3-13 16,0 4-4-16,-4-2-21 0,4 6-9 0,3-2-11 16,-3 3-18-16,0 3-18 0,3 1-12 0,3 0-24 15,-4 0-13-15,6 0-16 0,1 1-14 0,1-2-7 16,2 1-12-16,4-4-6 0,4 1-7 0,2-5-14 15,-3-1-2-15,8-1-1 0,-5-4-8 0,2 2-6 16,3-6-8-16,0-1-4 0,-5-2 4 0,1-2-6 16,-3-1-2-16,-1-1-2 0,1-2-2 0,-2-5-3 15,-3 5-4-15,0-7 1 0,-3 1 0 0,1-3 7 16,-2 0 10-16,-4 2 14 0,-1 0 21 0,2 0 4 16,-2 4 15-16,2 2 13 0,1 3-4 0,-2-3-5 15,0 5-5-15,2 1-10 0,-1-1-11 0,1 5-3 16,5-4-15-16,0 4 6 0,-5 0-4 0,16 8-48 15,-5-1-6-15,3 4 0 0,0 0 0 0,3 3 0 16,1 4 0-16,1 1 0 0,-1 2 0 0,-7-5 0 16,3 8 0-16,-4-6 0 0,1 5 0 0,-7-6 0 15,1 1 0-15,-3-2 0 0,2-2 0 0,-3-3 0 0,-1 0 0 16,0-2 0-16,0-3 0 0,2 0 0 0,-2 0 0 16,-3-2 0-16,3-4 0 0,-1 2 0 15,1-2 0-15,0 0 0 0,0 0 0 0,-3-18 0 16,8 5 0-16,2-4 0 0,0-7 0 0,5-2 0 0,3-1 0 15,3 0 0-15,3-5 0 0,3 7 0 0,1 3 0 16,6 1 0-16,-5 3-520 0,-1 4-759 0,13 1-1385 16,-3 6 613-16</inkml:trace>
  <inkml:trace contextRef="#ctx0" brushRef="#br0" timeOffset="170282.41">9420 11047 273 0,'9'-1'394'0,"2"-3"12"0,-2-1 13 0,-3 3 14 15,0-2 18-15,0 2 8 0,0-4 1 0,-2 0-4 16,1-1-3-16,-1-2-26 0,0 0-7 0,-4-1-26 16,0-2-15-16,-3 0-27 0,0 0-27 15,-3-2-22-15,-4-2-23 0,0 0-24 0,0 1-10 0,-4 4-18 16,1-3-19-16,-5 3-41 0,0 5-168 0,-10 0 0 16,1 5 0-16,-1 4 0 0,-4 5 0 0,0 5 0 15,-2 5 0-15,2 3 0 0,5 4 0 0,4 1 0 16,0 3 0-16,10 2 0 0,3 0 0 0,1-5 0 15,5 3 0-15,5-5 0 0,7-5 0 0,-2-3 0 16,6-2 0-16,7-3 0 0,7-2 0 0,2-6 0 16,-1-5 0-16,1-5 0 0,3-1 0 0,-1-6 0 15,2-5 0-15,-1-4 0 0,8-10 0 0,-12 8 0 16,8-13 0-16,-11 10 0 0,5-14 0 0,-2 0 0 16,-1-4 0-16,-2 2 0 0,-1-3 0 0,-4-2 0 0,0 1 0 15,-2-3 0-15,2-3 0 0,-6 2 0 16,1 1 0-16,-5 4 0 0,-3 17 0 0,2 4 0 15,-7 9 0-15,0 7 0 0,-1 4 0 0,-1 4 0 16,1 2 0-16,-10 12 0 0,-4 9 0 0,-3 9 0 0,1 13 0 16,-3 3 0-16,2 1 0 0,3 8 0 0,1-3 0 15,3 3 0-15,4 0 0 0,-1-6 0 16,5 2 0-16,-1-2 0 0,3-2 0 0,4-13 0 0,1-3 0 16,3 0 0-16,2-4 0 0,1-6 0 0,-2-3 0 15,3-3 0-15,-1 0 0 0,0-4 0 0,1-3 0 16,-3-4 0-16,5 0 0 0,-1-5 0 0,-4-4 0 15,2 2 0-15,1-5 0 0,2-4 0 0,-1-1-345 16,-2-4-82-16,6-7 1 0,-3 4 9 0,1-7 32 16,1 5 32-16,-2 0 36 0,-1 5 37 0,-1 3 38 15,-3 0 41-15,-1 5 43 0,1 1 45 0,-2 0 29 16,0 4 40-16,-6 0 35 0,4 3 53 0,-2-2 24 16,-3 3 33-16,0 0 20 0,5 8 29 0,-5-8 17 15,1 7 18-15,-1 0 22 0,0 2 0 0,-1 5 17 16,1 2 0-16,-4 0 12 0,3 1-20 0,-3 1-5 15,4 0-8-15,-2 3-21 0,4-6-13 0,-2 2-17 16,0-1-13-16,4-4-12 0,-1-1-16 0,3 1-28 16,1-5-22-16,1 2-40 0,4-4-38 0,2-2-53 15,-1-3-60-15,1-1-67 0,1-4-77 0,1-6-79 16,-1 1-96-16,0-6-111 0,-4 0-432 0,-2-6-1074 16,2-3 475-16</inkml:trace>
  <inkml:trace contextRef="#ctx0" brushRef="#br0" timeOffset="170450.54">10083 10608 3908 0,'-10'-7'421'0,"-1"3"46"0,3-3 38 15,1 4-48-15,-1-2-86 0,5 2-26 0,-1-1-19 16,2 0-48-16,1 0-38 0,0-1-25 0,1 1-22 0,1-2-18 16,-1 0-21-16,1 2-18 0,3-4-136 0,-1 3 0 15,1 0 0-15,0 1-37 0,-2 0-247 16,1 3-147-16,-3 1-174 0,0 0-534 0,0 0-1235 15,4 13 547-15</inkml:trace>
  <inkml:trace contextRef="#ctx0" brushRef="#br0" timeOffset="171166.13">11141 11001 114 0,'-4'-2'366'16,"4"2"-14"-16,-7-2-6 0,7 2-7 0,-5-2-12 16,5 2-6-16,0 0-9 0,0 0-3 0,0 0-4 15,0 0-4-15,0 0 1 0,0 0-1 0,0 0-8 16,0 0-10-16,0 0-9 0,28-2-15 0,-14-3-9 15,1-3-14-15,2 2-24 0,-1-3-17 0,2-3 4 16,4-6-32-16,1 2-16 0,-8 3-11 0,1-1-17 16,-2 0-12-16,-3-4-1 0,1-4-16 0,-4 5-9 15,-2 1 1-15,-4 1-20 0,-2-4-10 0,-2 1 9 16,-2 0-17-16,-1 7 8 0,-2-1-10 0,-4 1-11 16,-1 4-6-16,-3 5 0 0,2 2-12 0,-6 3-4 15,-5 10 22-15,3 4-14 0,-2 6 8 0,4 1-4 16,1 1 14-16,2 6-8 0,3 2 17 0,1-1-25 15,7-2 19-15,1 0-11 0,7-3 6 0,3 0-6 16,4-2-6-16,2 0 1 0,5-5-1 0,3-4-25 16,4-4 0-16,3-3 0 0,1-4 0 0,3-4 0 15,0-2 0-15,1-5-71 0,-3-4-82 0,-1 0-93 16,0-5-96-16,-5-2-91 0,-1 0-85 0,1-1-98 0,-4-2-353 16,0 1-1050-16,-2-1 465 0</inkml:trace>
  <inkml:trace contextRef="#ctx0" brushRef="#br0" timeOffset="171649.45">11899 10894 244 0,'9'-2'438'0,"-4"0"3"16,0-3 1-16,-1 0-11 0,1 1-15 0,-1 0-7 16,1-3-13-16,-2 2-8 0,-2-2-24 0,-2-4-14 15,1 1-23-15,-4-1-14 0,0 1-30 0,-1 1-15 16,-3-2-11-16,2 2-33 0,-7 0 0 0,4 0-18 15,-3 1-20-15,-1 3-21 0,0 3-16 0,-4 7-20 16,-2 2-4-16,0 5 1 0,-3 5-21 0,3 1-13 16,1 4-4-16,0 2-13 0,4 2-10 0,1 3-7 15,4-3-5-15,4-1-10 0,5 2-3 0,0-9 3 16,3 0 2-16,3 0-12 0,2-4-2 0,-2-3 4 16,2-2-1-16,2-2 4 0,2-4-26 0,2-2-12 15,5-3 0-15,-1-2 0 0,0-3 0 0,-1 0 0 16,4-11 0-16,2 1 0 0,-4-6 0 0,-2 2 0 15,-1-1 0-15,1-3 0 0,-3-1 0 0,0-7 0 16,1 2 0-16,-2-16 0 0,5-1 0 0,-4 0 0 16,0 0 0-16,-4-1 0 0,3-1 0 0,-1 0 0 15,-5 4 0-15,-1 11 0 0,-3-2 0 0,0 10 0 16,-3 8 0-16,0 2 0 0,0 9 0 0,-4 4 0 16,0 5 0-16,4-1 0 0,-13 23 0 0,1 0 0 15,0 6 0-15,2 4 0 0,1 2 0 0,-4 13 0 0,4-1 0 16,0-2 0-16,7 4 0 0,-1-4 0 15,2-11 0-15,5 3 0 0,5-2 0 0,-3-3 0 16,6 0 0-16,0 0 0 0,1-6 0 0,4-2 0 16,-2-1 0-16,8-5 0 0,-6-6 0 0,-1-4 0 0,6-2-18 15,-4-2-347-15,6-3-62 0,-3 1-43 0,-1-2-60 16,1-7-59-16,-5 1-377 0,3 1-1046 0,0-4 463 16</inkml:trace>
  <inkml:trace contextRef="#ctx0" brushRef="#br0" timeOffset="172682.78">12529 10924 63 0,'0'0'294'0,"10"0"9"16,-2-1 5-16,-2-1 5 0,3 0-1 0,0-1 12 15,4 1-19-15,-3-2 7 0,3-2-5 0,-2 0-6 16,4-2 7-16,-4-1-5 0,-2 3-9 0,0-2-5 16,-1 1-13-16,0-3-10 0,-1-1-20 0,-2-1-9 15,-2 2-2-15,-1-2-24 0,-2 0-14 0,-1-2-18 16,-2 2 4-16,-2 0-31 0,-1 3-17 0,-4 0-3 15,-3 2-15-15,-4 2-21 0,1 2 2 0,-3 3-9 16,-1 0-15-16,0 7-5 0,-3 7-4 0,1 2-11 16,8-3-9-16,-6 7-6 0,4 0 16 0,6-3-19 15,-3 8-3-15,7-5 1 0,1-1-3 0,3 0-6 16,1-1-2-16,1 1 9 0,4-5-6 0,0-2-5 16,2-2 5-16,1-2-1 0,4-2 9 0,1-1 1 15,2-3 7-15,1-3 3 0,-1 0 3 0,0-2 5 16,5-2-17-16,-3-2-36 0,0-2 0 0,1 0 0 15,-1-3 0-15,-1 2 0 0,-1-2 0 0,0-1 0 16,0 1 0-16,-5 1 0 0,-3 3 0 0,2-3 0 0,-3 4 0 16,1 1 0-16,-2 1 0 0,1 3 0 0,-1 1 0 15,-4 1 0-15,0 0 0 0,5 11 0 16,-3-1 0-16,0 6 0 0,-2 2 0 0,-4 8 0 16,6 2 0-16,-8 2 0 0,5 3 0 0,-2 1 0 0,0 3 0 15,1 8 0-15,4-9 0 0,-5-2 0 0,-1 4 0 16,4 11 0-16,-4-13 0 0,1 11 0 0,-4 0 0 15,7-12 0-15,-4-2 0 0,1 5 0 16,-1-8 0-16,-3 1 0 0,5-4 0 0,-5-7 0 0,0 5 0 16,-1-6 0-16,2-3 0 0,-5-2 0 0,4-3 0 15,-2-4 0-15,-1 0 0 0,2-2 0 0,-5-4 0 16,3-1 0-16,-3-4 0 0,4 0 0 0,-2-5 0 16,-1-3 0-16,1-3 0 0,-1-9 0 0,3-3 0 15,3-3 0-15,1-2 0 0,5-15 0 0,2-2 0 16,7-2 0-16,2 2 0 0,2-4 0 0,8 4 0 15,2-1 0-15,3 1 0 0,-2 9 0 0,6 1 0 16,4 2 0-16,0 2 0 0,-7 11 0 0,13-7 0 16,-11 11 0-16,4 0 0 0,-1 1 0 0,3 1 0 15,-2-1 0-15,0 3 0 0,-2 1 0 0,3 1 0 16,-4-3 0-16,-2 1 0 0,-2 4 0 0,-5-5 0 16,-4 7 0-16,-2 0 0 0,-2 0 0 0,-3 2 0 15,-1 0 0-15,-4-3 0 0,-1 2 0 0,-4 1 0 16,0 3 0-16,-4-1 0 0,3-1 0 0,-7 1 0 0,-1 1 0 15,-1 3 0-15,-3 1 0 0,-6 1 0 16,1 3 0-16,-2 2 0 0,1 3 0 0,1 2 0 16,-8 3 0-16,10 1 0 0,-1 4 0 0,3-2 0 15,4 1 0-15,3 0 0 0,2 1 0 0,1 0 0 0,8 0 0 16,1-3 0-16,4 0 0 0,5-1 0 16,3-3 0-16,7 1 0 0,3-1 0 0,2-3 0 0,2-4 0 15,-2-3 0-15,3-3 0 0,2-2 0 0,-2-1 0 16,1-2 0-16,-3 0 0 0,-1-4 0 0,3-1 0 15,-3-2 0-15,-2-7 0 0,-4 5 0 0,-4-4 0 16,1-2 0-16,-4 0 0 0,2-3 0 0,-6-1 0 16,2 1 0-16,-3 4 0 0,-5 0 0 0,-2 4 0 15,-4 5 0-15,1 2 0 0,-2 0 0 0,-3 3 0 16,-1-1 0-16,1 5 0 0,-5 0 0 0,0 3 0 16,-1 3 0-16,-4-1 0 0,1 3 0 0,2 5 0 15,2-1 0-15,0 1 0 0,2 4 0 0,5 3 0 16,3-2 0-16,2 3 0 0,1 0 0 0,6-2 0 15,2 6 0-15,-1-7 0 0,3 0 0 0,4 4 0 16,-2-4 0-16,2 3 0 0,4 0 0 0,-7-6 0 16,-2 1 0-16,1 0 0 0,-6-3 0 0,-2-2 0 15,-2 2 0-15,-1-2 0 0,-3 0 0 0,-4-3 0 16,-4 3 0-16,-10 0 0 0,0 0 0 0,-1-2 0 16,-13 4 0-16,0-3 0 0,-1 2-129 0,-4 0-587 15,-17 2-509-15,3-4-1326 0,0 2 587 0</inkml:trace>
  <inkml:trace contextRef="#ctx0" brushRef="#br0" timeOffset="175583.59">14408 10300 2 0,'5'-11'347'15,"1"3"-3"-15,1-3-1 0,3-2 18 0,-3 1 6 16,-1 4 4-16,0-2 8 0,0 1 4 0,-2 5 0 16,0-2-6-16,1 2-16 0,-4 0-29 0,2 3-16 15,-3 1-18-15,0 0-10 0,-9 12-10 0,1 4-14 16,-11 11-2-16,-6 13-6 0,-5 5 0 0,-3 1-16 15,-9 29-18-15,11-24-10 0,-8 27-17 0,4 5-12 16,6-4-14-16,8-1-16 0,6-21-14 0,8 0-29 16,5 0-110-16,8 2 0 0,5-5 0 0,9 0 0 15,6-5 0-15,4 0 0 0,6-8 0 0,4 1 0 16,3-6 0-16,4-5 0 0,1 0 0 0,-5-5 0 16,-11-11 0-16,-1 0 0 0,-4-5 0 0,-7-5 0 15,-8-1 0-15,0-3 0 0,-5-1 0 0,-2-4 0 16,-5 1 0-16,-4-8-281 0,-4 0-164 0,-7-2-56 0,0-1-85 15,-11-8-477-15,-1 3-1153 0,4-4 510 16</inkml:trace>
  <inkml:trace contextRef="#ctx0" brushRef="#br0" timeOffset="176516.03">14979 10766 52 0,'0'-12'564'0,"0"2"19"0,-1 4-7 0,-3-2-12 0,-1 4-32 16,0-4-41-16,-2 5-38 0,0 2-35 0,-5 4-25 16,3 5-28-16,-4 4-31 0,3 5-16 15,-1 4-13-15,-1 4-17 0,1 2-28 0,3 4-10 0,0-3-28 16,6 2-19-16,2 1-18 0,1-2-17 0,2 0-11 16,4-3-23-16,0-7-9 0,2 4-7 0,3-5-15 15,1-4-73-15,1-2-30 0,4-2 0 0,-5-2 0 16,2-6 0-16,7-1 0 0,-4-3 0 0,0-3 0 15,-3-4 0-15,2-4 0 0,-3-2 0 0,6-7 0 16,-10-2 0-16,4-5 0 0,-6-1 0 0,-3-4 0 16,-3 0 0-16,-5-13 0 0,-1-3 0 0,-5-2 0 15,-1 5 0-15,-3-1 0 0,-3 5 0 0,5 12 0 16,-3 3 0-16,0 3 0 0,4 7 0 0,-3 4 0 16,-1 4 0-16,3 4 0 0,-2 4 0 0,0 6 0 0,-1 6 0 15,4 4 0-15,-2 9 0 0,2 4 0 16,5 5 0-16,5 1 0 0,1 0 0 0,7 14 0 15,2-15 0-15,-1-1 0 0,9-2 0 0,-1-1 0 16,-1-2 0-16,5-5 0 0,2-2 0 0,1-2 0 0,-1-3 0 16,-4-5 0-16,0-5 0 0,4-2 0 0,5 0 0 15,3-6 0-15,-10 1 0 0,-2-4 0 16,0-1 0-16,-1-4 0 0,3-5 0 0,-6 4 0 16,6-5 0-16,-10 3 0 0,2-8 0 0,-1 1 0 0,-4 6 0 15,-1 0 0-15,-3-1 0 0,1 8 0 0,-1 0 0 16,0 5 0-16,-1 2 0 0,-3 2 0 0,0 0 0 15,5 20 0-15,-4-3 0 0,3 3 0 0,-2 0 0 16,2 5 0-16,0 3 0 0,1-2 0 0,-1 2 0 16,2-3 0-16,2-5 0 0,-2-3 0 0,2-1 0 15,-3-5 0-15,3 2 0 0,1-6 0 0,-2 1 0 16,2-3 0-16,0-2 0 0,0-3 0 0,-2 0 0 16,2-3 0-16,2-1 0 0,-4-4 0 0,4 1 0 15,-1-8 0-15,3 2 0 0,-4-1 0 0,4 1 0 16,-3-3 0-16,3-1 0 0,-2 4 0 0,-2 3 0 15,-4 2 0-15,-2 2 0 0,4 0 0 0,-1 6 0 16,-3 0 0-16,-3 0 0 0,10 13 0 0,-7-2 0 16,5 4 0-16,0 2 0 0,-2 0 0 0,3 1 0 0,4-1 0 15,0 6 0-15,-1-8 0 0,1 0 0 16,2-3 0-16,2-4 0 0,-2-2 0 0,2-2 0 16,2-3 0-16,-2-2 0 0,1-5 0 0,2-4 0 15,-3-1 0-15,3-7 0 0,-2 2 0 0,-4-2 0 0,0-6 0 16,0-1 0-16,-1-1 0 0,2-1 0 0,-2-5 0 15,-4-1 0-15,5-13 0 0,-9 11 0 16,3-14 0-16,-5 0 0 0,0 3 0 0,5 13 0 0,-7-1 0 16,-2 7 0-16,0 7 0 0,-1 8 0 0,1 2 0 15,-1 3 0-15,-2 5 0 0,4 2 0 0,0 0 0 16,-10 19 0-16,2 0 0 0,-1 10 0 0,5 3 0 16,-1 17 0-16,5-1 0 0,3 1 0 0,3 0 0 15,4-4 0-15,-2-10 0 0,2-2 0 0,0 1 0 16,0-5 0-16,3 2 0 0,0-6 0 0,1-1 0 15,-3-8 0-15,1-5 0 0,1 1 0 0,-2-6 0 16,2 1 0-16,-1-7 0 0,0-2 0 0,0-3 0 16,-2-2-17-16,4-5-411 0,-1-1-61 0,-5-2-60 15,-2-5-59-15,1-5-409 0,-4 0-1102 0,-3-2 488 16</inkml:trace>
  <inkml:trace contextRef="#ctx0" brushRef="#br0" timeOffset="176667.13">16118 10592 368 0,'-21'-4'443'0,"1"2"32"0,1 1 23 16,7-3 7-16,-1 3-9 0,6 1-24 0,-1-1-28 16,8 1-35-16,-3-1-34 0,3 1-27 0,17-7-35 15,1 6-23-15,15-6-28 0,2 2-45 0,4 3-73 16,0-4-91-16,13 0-123 0,2 4-153 0,-15-1-160 0,-2-1-523 16,18 2-982-16,-19 1 434 0</inkml:trace>
  <inkml:trace contextRef="#ctx0" brushRef="#br0" timeOffset="178483.58">16734 10939 90 0,'6'-5'452'0,"-1"-1"4"0,3-1-7 16,-2-2 1-16,2 1-17 0,-1 0-8 0,0-3-20 15,-2 1-9-15,3-2-19 0,-3-4-12 0,-5 1-18 16,0 1-17-16,2-2-2 0,-4-1-25 0,-1 0-24 16,-2 5-17-16,-4-1-8 0,1 2-24 0,-4 5-23 15,0-2-20-15,-3 5-25 0,-3 2-10 0,-1 10-9 16,-3-2-17-16,-1 10-15 0,0 0-8 0,0 4-11 16,6 2-7-16,1-3-12 0,0 3-6 0,8-6-15 15,3 1-52-15,2 1 0 0,3-2 0 0,3-2 0 16,2-2 0-16,2-4 0 0,2 0 0 0,2-2 0 15,1-3 0-15,2-1 0 0,4-5 0 0,-5 1 0 16,6-4 0-16,-2-2 0 0,-1-1 0 0,1-2 0 0,-3-2 0 16,0-1 0-16,0 3 0 0,-1-4 0 0,0 3 0 15,-4 1 0-15,-3 0 0 0,-1 2 0 16,0 1 0-16,2 0 0 0,-4 5 0 0,1-1 0 16,-4 3 0-16,0 0 0 0,4 13 0 0,0-3 0 0,-3 7 0 15,1 11 0-15,0 4 0 0,-2 3 0 0,2 16 0 16,-1-1 0-16,3 3 0 0,-1-1 0 0,1 4 0 15,-1-2 0-15,-1 1 0 0,6 2 0 0,-3 0 0 16,-4-3 0-16,2 0 0 0,2-3 0 0,-4-4 0 16,-6-13 0-16,0 0 0 0,0-4 0 0,-1-2 0 15,-1-3 0-15,-7-4 0 0,-4 0 0 0,4-9 0 16,1 1 0-16,-4-5 0 0,-1-3 0 0,-3-3 0 16,-2-3 0-16,4-5 0 0,-8-5 0 0,0-2 0 15,4-6 0-15,2 0 0 0,4-6 0 0,2-3 0 16,3-3 0-16,7-5 0 0,5-14 0 0,5-4 0 15,17-27 0-15,-3 25 0 0,14-19 0 0,-5 21 0 16,7 4 0-16,3 0 0 0,21-17 0 0,-22 27 0 16,7 0 0-16,3 4 0 0,-2 6 0 0,-2-3 0 15,0 8 0-15,-12 6 0 0,1 1 0 0,-4 3 0 16,2 2 0-16,-6 3 0 0,1-5 0 0,-11 9 0 16,-2 2 0-16,-1 0 0 0,-3 1 0 0,-1 3 0 15,-2 0 0-15,-5 0 0 0,7 10 0 0,-7-4 0 0,0 6 0 16,-2 4 0-16,-5 0 0 0,1 2 0 0,1 1 0 15,-3 0 0-15,4 1 0 0,-2-2 0 16,4 1 0-16,-4 1 0 0,4-2 0 0,0-3 0 16,2 0 0-16,2-3 0 0,2-2 0 0,2-1 0 0,2-3 0 15,1-1 0-15,2-2 0 0,1 1 0 0,-1-4 0 16,-1-1 0-16,3-2 0 0,-3-2 0 0,3-1 0 16,-5-1 0-16,1-2 0 0,-4-1 0 0,0-6 0 15,1 4 0-15,-3-6 0 0,-6 0 0 0,2 0 0 16,-4 0 0-16,1 0 0 0,-5-7 0 0,0 7 0 15,-1 1 0-15,1 0 0 0,0 3 0 0,-4 4 0 16,3-1 0-16,-1 7 0 0,-1-1 0 0,3 2 0 16,1 0 0-16,2 3 0 0,6 0 0 0,-11 6 0 15,8-2 0-15,3-1 0 0,0 5 0 0,3-1 0 16,2-4 0-16,5 6 0 0,1-3 0 0,9-4 0 16,0 1 0-16,3 0 0 0,5-3 0 0,0 0 0 15,0-6 0-15,2 4 0 0,-1-3 0 0,-1-4 0 16,0 3 0-16,-6 2 0 0,-3-3 0 0,2 3 0 0,-6 0 0 15,-2 0 0-15,-3 0 0 0,2 0 0 16,-5 3 0-16,1 1 0 0,-2 1 0 0,-1 3 0 16,-2 3 0-16,0-1 0 0,-1 6 0 0,2 4 0 15,-4 0 0-15,0 1 0 0,1 0 0 0,2 2 0 0,1-1 0 16,3 0 0-16,-2-2 0 0,1-2 0 0,0-4 0 16,0 2 0-16,3-2 0 0,-4-5 0 15,7 0 0-15,-2-3 0 0,4-2 0 0,-1-1 0 0,1-1 0 16,-1-2 0-16,-2-1 0 0,2-6 0 0,6 0 0 15,-5 0 0-15,2-2 0 0,-2-2 0 0,0 0 0 16,5-5 0-16,-4 5 0 0,-2 2 0 0,2-1 0 16,-2 0 0-16,2 3 0 0,-4 5 0 0,-5-1 0 15,4 6 0-15,-2-1 0 0,-3 2 0 0,2 2 0 16,-1 0 0-16,-1 7 0 0,0-2 0 0,0 6 0 16,-1-2 0-16,-1 1 0 0,-1 5 0 0,2-3 0 15,-3-1 0-15,4-1 0 0,-2-1 0 0,-1-1 0 16,1-2 0-16,1-1 0 0,-2-2 0 0,1 1 0 15,1-4 0-15,1-1 0 0,-5-1 0 0,10-7 0 16,-3 4 0-16,0-4 0 0,0-3 0 0,3 1 0 16,0-1 0-16,-1-6 0 0,5 3 0 0,-5 0 0 15,5 1 0-15,-1 3 0 0,1-1 0 0,-4 1 0 16,-1 3 0-16,-1 4 0 0,3-1 0 0,-3 3 0 0,0 2 0 16,3 1 0-16,-2 2 0 0,0-1 0 15,1 3 0-15,0-1 0 0,3 2 0 0,-3-1 0 16,3 4 0-16,1-3 0 0,-1-1 0 0,-3-2 0 15,4-2 0-15,-2 1 0 0,-6-3 0 0,4-2 0 0,-6-2-482 16,0 1-69-16,0-3-62 0,-5 1-479 0,-2-4-1181 16,-2-1 524-16</inkml:trace>
  <inkml:trace contextRef="#ctx0" brushRef="#br0" timeOffset="178600.37">17977 10612 4199 0,'-27'-18'245'0,"3"3"-43"0,9 5 12 16,3 1-29-16,3 4-48 0,5 0-51 0,2 2-30 15,2 3-5-15,0 0-65 0,18 3-55 0,0 2-108 16,8 3-137-16,4 0-487 0,-1 2-866 0,7 7 383 16</inkml:trace>
  <inkml:trace contextRef="#ctx0" brushRef="#br0" timeOffset="179166.59">18816 10935 529 0,'11'-6'543'0,"-1"-1"-11"0,-1-1-16 0,3-7-9 16,-5 6-21-16,0-2-23 0,-3-3-20 0,-2-2-28 15,1 2-35-15,-6 1-28 0,-1-4-26 0,-5 3-26 16,-1-1-19-16,-4 4-32 0,-2 2-16 0,-2 1-31 16,-2 8-14-16,-1 3-21 0,-9 6-14 0,5 4-14 15,-1 1-19-15,1 2-18 0,3 1 0 0,5 2-18 16,2 2-3-16,7-2-9 0,3-2-6 0,3-1-2 0,4 1 0 15,2 1-32-15,5-4-32 0,0-1 0 16,6-2 0-16,-6-4 0 0,5-3 0 0,6 0 0 0,-5-4 0 16,1-1 0-16,2-2 0 0,-4-4 0 0,0 4 0 15,1-5 0-15,0 0 0 0,-6-1 0 0,1 2 0 16,0-2 0-16,-5 0 0 0,3 2 0 0,-3 0 0 16,1 1 0-16,-2 2 0 0,0 0 0 0,-3 2 0 15,-1 2 0-15,0 0 0 0,0 0 0 0,8 10 0 16,-8 1 0-16,0 5 0 0,4 9 0 0,-3 2 0 15,3 4 0-15,-1 2 0 0,3 13 0 0,-2-11 0 16,1 12 0-16,-4 1 0 0,3-12 0 0,-1 10 0 16,0-12 0-16,5 13 0 0,-4 1 0 0,-3-13 0 15,2 0 0-15,-1 0 0 0,1-1 0 0,-3-3 0 16,0 1 0-16,1-5 0 0,-3 0 0 0,0-8 0 16,-3-2 0-16,1 0 0 0,2-5 0 0,-7-3 0 15,0 0 0-15,-3-3 0 0,-7-4 0 0,1-1 0 16,-1-1 0-16,-12-4 0 0,5-3 0 0,0-3 0 15,2-3 0-15,-3-4 0 0,5-1 0 0,2-2 0 16,2-6 0-16,9-3 0 0,3-2 0 0,3-16 0 0,4 10 0 16,8-8 0-16,14 1 0 0,0 0 0 15,5 2 0-15,4-1 0 0,4 1 0 0,2-4 0 16,2 0 0-16,23-16 0 0,-26 19-88 0,4-5-637 0,10-22-505 16,-21 26-1332-16,1-1 589 0</inkml:trace>
  <inkml:trace contextRef="#ctx0" brushRef="#br0" timeOffset="179399.54">19101 10351 57 0,'-13'-15'402'0,"0"1"0"0,4 4 43 16,4 2 9-16,-3 0-8 0,4 0-15 15,-1 5-22-15,5-3-9 0,0 6-11 0,13 0-10 16,0 4-7-16,6 5-6 0,8 3-6 0,0 5-3 0,0 2-1 16,2 5-7-16,9 11-8 0,-6 3-15 0,-1-1-17 15,-12-6-11-15,9 14-16 0,-7 3-22 0,-7 0-259 16,0 2-1-16,-5 2 0 0,-8 1 0 0,-4-1 0 15,-4 1 0-15,-6 0 0 0,-10-2 0 0,-5 0 0 16,-8-2 0-16,-22 19 0 0,13-28 0 0,-21 22 0 16,-4-8 0-16,20-21 0 0,-2 4 0 0,-25 9 0 15,24-21 0-15,-27 15-315 0,24-13-355 0,-3-4-531 16,-5-3-1302-16,-25 1 576 0</inkml:trace>
  <inkml:trace contextRef="#ctx0" brushRef="#br0" timeOffset="191216.09">20340 10704 505 0,'-1'-7'560'16,"-2"2"-9"-16,2 0-18 0,-3-2-19 0,3 4-19 15,-3 0-25-15,-2 0-26 0,3 1-37 0,3 2-20 16,-10 0-19-16,4 5-15 0,-6 6-9 0,-2 5-15 15,-1 6-6-15,-1 3 15 0,-2 1-15 0,-2 3-27 16,7 4-17-16,-6 11-26 0,9-10-134 0,2-2-119 16,7-2 0-16,-3 1 0 0,8-5 0 0,2 2 0 0,2-4 0 15,5-4 0-15,1-4 0 0,1-4 0 16,4-3 0-16,3-2 0 0,9-5 0 0,-11-4 0 16,12-4 0-16,-5-2 0 0,-3-5 0 0,2-4 0 0,-11 5 0 15,4-9 0-15,-3-3 0 0,-5-3 0 0,-3 0 0 16,-6 1 0-16,0-6 0 0,-6 2 0 0,-4-2 0 15,-1 0 0-15,-2-1 0 0,-5 3 0 16,-3 4 0-16,-1 2 0 0,-7 6 0 0,3 6 0 0,4 5 0 16,1 2 0-16,1 3 0 0,4 4 0 0,0 4 0 15,3 1 0-15,2 3 0 0,2-1 0 0,7 3 0 16,3 5 0-16,2-1 0 0,6-4 0 0,5 2 0 16,3-4 0-16,9 0 0 0,4-2 0 0,-1-4 0 15,5-2 0-15,-3-4 0 0,4-1 0 0,-1-6 0 16,-3 0 0-16,1-7 0 0,-2 2 0 0,-6-8 0 15,3 2 0-15,-6-1 0 0,0-5 0 0,-6 1 0 16,-2-4 0-16,-2 1 0 0,-3 0 0 0,-5-1 0 16,-1 4 0-16,-2-1 0 0,-4 8 0 0,1 1 0 15,-3 3 0-15,-1 1 0 0,-3 5 0 0,3 4 0 16,-4 0 0-16,-2 5 0 0,-1 5 0 0,-3 6 0 16,0 4 0-16,0 8 0 0,-2 4 0 0,4 5 0 15,-5 19 0-15,8 3 0 0,0 1 0 0,-2 26 0 0,8-23 0 16,4 24 0-16,0-28 0 0,4 4 0 0,0 2 0 15,0-2 0-15,6 21 0 0,-4-27 0 16,3 1 0-16,-2 0 0 0,-1-2 0 0,-2-2 0 0,4-1 0 16,-7-14 0-16,0-2 0 0,-3 0 0 0,-4-1 0 15,1-1 0-15,-2-3 0 0,0-2 0 0,0-1 0 16,-1-8 0-16,-1-2 0 0,0-1 0 0,-1-2 0 16,-3-4 0-16,4-1 0 0,-4-4 0 0,3-1 0 15,-3-1 0-15,4-4 0 0,-6-2 0 0,1-4 0 16,0-5 0-16,0-2 0 0,-3-4-144 0,3-7-594 15,-1-5-481-15,3 1-1319 0,3-3 584 0</inkml:trace>
  <inkml:trace contextRef="#ctx0" brushRef="#br0" timeOffset="191366.98">20363 11417 14 0,'-1'-7'391'16,"-2"-2"62"-16,1 1 17 0,-1-2 27 0,3 5 30 16,0-2 3-16,4 2-9 0,-3-2-12 0,6-2-35 15,0 0-9-15,6-2-28 0,8 2-35 0,3-4-41 16,4-1-35-16,3 2-33 0,-1 1-51 0,2-3-62 15,5 1-73-15,-1-2-84 0,0 2-99 0,-2-2-133 16,2 1-114-16,-5 2-124 0,-3 0-154 0,0 0-327 0,0 0-1005 16,-2 0 445-16</inkml:trace>
  <inkml:trace contextRef="#ctx0" brushRef="#br0" timeOffset="191849.31">21562 10692 580 0,'5'-25'611'0,"0"5"6"0,1 3 1 16,2 3-32-16,1-2-24 0,1 3-17 0,-1 2-27 15,-1 4-25-15,1-1-26 0,1 5-29 0,-1 1-23 16,0 3-23-16,1 3-21 0,-2 4-16 0,2 4-18 15,2 5-51-15,-6 10-286 0,3 3 0 0,-5 4 0 16,-1 1 0-16,2 9 0 0,-8-9 0 0,3-1 0 16,3 0 0-16,-1 0 0 0,-7-2 0 0,10-1 0 15,-4-4 0-15,2-1 0 0,-1-6 0 0,2-3 0 16,-1-8 0-16,2 2 0 0,1-2 0 0,1-3 0 0,-1-3 0 16,2-3 0-16,1-1 0 0,7-7 0 0,-1 0 0 15,2-5 0-15,5-6 0 0,-4-3 0 16,-3-4 0-16,3-1 0 0,1-2 0 0,-7-3 0 0,8-11 0 15,-9 10 0-15,-4-17 0 0,1 14 0 0,-7 1 0 16,2 1 0-16,-3 4 0 0,-4 1 0 0,-1 2 0 16,-3 11 0-16,2-1 0 0,-1 6 0 15,1 3 0-15,-3 1 0 0,3 2 0 0,-1 4 0 0,-2 1 0 16,9 0 0-16,-10 8 0 0,10-2 0 0,-4 1 0 16,4 3 0-16,4 0 0 0,2 1 0 0,1 1 0 15,2 3 0-15,6-1 0 0,7 4 0 0,1-4 0 16,1 1 0-16,4-4 0 0,-10-2 0 0,1-1 0 15,8 1 0-15,-9-2 0 0,1 2-524 0,0-2-755 16,-1-3-1383-16,0 5 612 0</inkml:trace>
  <inkml:trace contextRef="#ctx0" brushRef="#br0" timeOffset="192133.42">22418 10957 506 0,'0'0'540'15,"-6"0"15"-15,6 0-12 0,0 0-29 0,0 0-20 16,0 0-18-16,0 0-15 0,0 0-22 0,19-5-18 16,-8 6-29-16,2 1-22 0,5 2-15 0,-2 2-25 0,1 1-15 15,-1 3-22-15,-1 1-18 0,-5 2-20 16,1 3-11-16,0 1-11 0,-6 1-53 0,4 1-180 16,-5 0 0-16,1 0 0 0,-2 0 0 0,-3 1 0 15,1-4 0-15,-1 4 0 0,1-1 0 0,0-2 0 0,1 0 0 16,-1-6 0-16,2 0 0 0,0 0 0 0,0-1 0 15,3-2 0-15,1-3 0 0,-1-2 0 16,2 1 0-16,0-3 0 0,2-2 0 0,1 0 0 0,-2-4 0 16,1 0 0-16,-1-3 0 0,2-6-330 0,-1 2-196 15,-7-4-65-15,5-1-533 0,-4-9-1218 0,1 3 538 16</inkml:trace>
  <inkml:trace contextRef="#ctx0" brushRef="#br0" timeOffset="192433.42">22652 10688 323 0,'-13'-3'457'0,"2"-3"27"0,-3 4 6 15,1 0-19-15,-1 1-13 0,1 2-13 0,4 0-34 16,-5 0-21-16,5 4-34 0,1-1-30 0,3-2-22 16,-1 4-27-16,5-1-19 0,-2 3-12 0,3-1-21 15,3 1-17-15,2-1-15 0,2-3-3 0,1-2-24 16,1 4-27-16,4-1 8 0,-3-4-10 0,0 0 0 15,-1-1 4-15,2 0 3 0,-5-1-2 0,0-2 4 16,1 0-2-16,-4-3-1 0,1 0-50 0,-2 1-93 0,-2-4 0 16,0 2 0-16,-4-4 0 0,1 3 0 15,-2-2 0-15,0 5 0 0,-1-2 0 0,-2 0 0 16,-1 2 0-16,0 4 0 0,-1-1 0 0,1 3 0 0,-4 1 0 16,4 2 0-16,0 4-324 0,-1 0-149 0,-1 6-102 15,0 1-562-15,5-4-1231 0,2 2 544 16</inkml:trace>
  <inkml:trace contextRef="#ctx0" brushRef="#br0" timeOffset="193049.86">23676 11232 492 0,'7'-5'578'0,"1"-4"5"16,-3 7-5-16,3-3-5 0,-3-5-15 0,1 7-18 15,1-1-25-15,-6 0-25 0,3 1-32 0,2 2-34 16,-3-3-39-16,-1 2-35 0,-2 2-34 0,0 0-25 15,0 0-28-15,0 0-26 0,0 0-18 0,0 0-25 16,-6 13-47-16,0-8-147 0,1-2 0 0,-1 4 0 16,4-4 0-16,-1 2 0 0,-1-4 0 0,3 1 0 15,1-2 0-15,-4 7 0 0,4-7 0 0,0 0 0 16,0 0 0-16,0 0 0 0,0 0 0 0,16-11 0 0,-10 5 0 16,3-2 0-16,3 3 0 0,-2-4 0 15,2 3 0-15,-1 0 0 0,0 0 0 0,2 2 0 16,-7 2 0-16,6 1 0 0,-6 1 0 0,-2 3 0 0,4 5 0 15,-7 2 0-15,0 6 0 0,-1 2 0 0,-5 2 0 16,0 8 0-16,-8 1 0 0,1 1 0 0,-2-1 0 16,-4 2 0-16,-3-1 0 0,3 0 0 0,-3 0 0 15,-1-2 0-15,4-2 0 0,-5 0 0 0,-3-1 0 16,3-7 0-16,4 0 0 0,-4-1 0 0,5-7 0 16,3 2 0-16,-9 0-228 0,5-5-1100 0,2-2-1438 15,5-5 637-15</inkml:trace>
  <inkml:trace contextRef="#ctx0" brushRef="#br0" timeOffset="194416.41">24689 11059 45 0,'-1'6'523'0,"1"-6"3"16,0 0-10-16,1 2-9 0,-1-2-18 15,0 0-23-15,9-1-16 0,-9 1-16 0,9-7-19 0,0-2-18 16,0 2-17-16,-1-3-38 0,3-1 16 0,-2 1-11 15,0-8-13-15,4-4-15 0,1 0-17 0,-2-4-17 16,0 0-17-16,-4 2-18 0,3-4-18 0,1 1-226 16,-3-8-6-16,-3-1 0 0,3 1 0 0,-3-13 0 15,2 2 0-15,-6 1 0 0,0 13 0 0,2-3 0 16,-3-1 0-16,1 2 0 0,-2 4 0 0,-2 1 0 16,2 11 0-16,0 6 0 0,0 3 0 0,0 3 0 15,-4 4 0-15,4 2 0 0,-7 11 0 0,0 4 0 16,-2 10 0-16,4 6 0 0,-2 6 0 0,-2 11 0 15,2 1 0-15,1 7 0 0,1-5 0 0,2 7 0 16,2-2 0-16,1-2 0 0,2-1 0 0,0-2 0 0,2-6 0 16,1-11 0-16,2-3 0 0,2-1 0 15,4-3 0-15,-2-6 0 0,1-5 0 0,-2-3 0 16,0-5 0-16,-1-3 0 0,4-4 0 0,0-2 0 0,1-8 0 16,1-1 0-16,3-9 0 0,-2-3 0 0,-2-3 0 15,1-3 0-15,-1-4 0 0,-1-2 0 16,4-11 0-16,0-5 0 0,-4 0 0 0,-3 0 0 15,3-1 0-15,-1 0 0 0,2 5 0 0,-4 1 0 0,-5 12 0 16,5 2 0-16,-7 13 0 0,2 1 0 0,-2 5 0 16,-1 6 0-16,-2 3 0 0,0 3 0 0,0 0 0 15,7 24 0-15,-7 5 0 0,1 1 0 0,0 6 0 16,-1 15 0-16,3 2 0 0,-1-3 0 0,-1-1 0 16,-2 0 0-16,5 2 0 0,0-15 0 0,1-2 0 15,-1 0 0-15,3-1 0 0,0-4 0 0,-3-4 0 16,-1-7 0-16,1-5 0 0,-1-3 0 0,1-2 0 15,-2-3 0-15,3-3 0 0,-1-3 0 0,-4 1 0 16,10-10 0-16,-3-2 0 0,-1-1 0 0,1-4 0 16,0-8 0-16,2-2 0 0,-2 2 0 0,-1 0 0 15,4-1 0-15,-5 9 0 0,-1 5 0 0,1 0 0 16,-1 5 0-16,1 2 0 0,0 1 0 0,0 5 0 16,3 4 0-16,-3 4 0 0,5 2 0 0,-1 4 0 15,0 2 0-15,5 5 0 0,-6 3 0 0,6-2 0 16,4-3 0-16,1 0 0 0,2 1 0 0,-5-7 0 15,6 2 0-15,-7-7 0 0,3-1 0 0,3-2 0 16,-1-4 0-16,-2 0 0 0,1-3 0 0,-1-2 0 16,-1-3 0-16,2-2 0 0,-4-1 0 0,2-2 0 15,-2-3 0-15,-1-1 0 0,-1-2 0 0,-3-9 0 16,4 0 0-16,-1 1 0 0,-3-3 0 0,-5-5 0 16,-2 0 0-16,-2 0 0 0,-2 1 0 0,-4 5 0 15,0 2 0-15,-4 10 0 0,1 2 0 0,0 5 0 0,-2 5 0 16,1 5 0-16,-1 4 0 0,-3 4 0 0,4 4 0 15,0 4 0-15,2 8 0 0,5 1 0 16,2-1 0-16,2 3 0 0,7-3 0 0,2 1 0 0,8-2 0 16,-1-2 0-16,8-2 0 0,2-3 0 0,1-2 0 15,1-4 0-15,0-5 0 0,-3 3 0 0,-8-5 0 16,-1-5 0-16,1-5-330 0,-10 3-156 0,-5-3-63 16,0-5-90-16,-5-3-393 0,-7-5-1117 0,-11-6 495 15</inkml:trace>
  <inkml:trace contextRef="#ctx0" brushRef="#br0" timeOffset="194566.95">24762 10572 134 0,'-36'-1'516'15,"8"2"-31"-15,9 1 5 0,8 0 6 0,7 1-17 16,4-3-38-16,15 6-40 0,13-2-49 0,12 3-33 16,21-2-59-16,4 0-79 0,30 4-116 0,-3-1-131 15,-26-2-150-15,30 0-155 0,-4-1-290 0,-29-4-717 16,2-2 317-16</inkml:trace>
  <inkml:trace contextRef="#ctx0" brushRef="#br0" timeOffset="195133.53">26557 10898 5895 0,'-6'10'93'16,"4"-3"-25"-16,0 1 136 0,4-1 51 0,-2-1-30 15,4 0-9-15,5-1-4 0,5-2-25 0,7 0-22 16,1-2-15-16,10-2-11 0,4 1-8 0,-2-2-12 16,2-3-15-16,-1-2-76 0,-1-3-28 0,-1-3 0 15,-2 3 0-15,-4-2 0 0,-4-3 0 0,-8 3 0 16,0-2 0-16,-4-2 0 0,-5 1 0 0,2-2 0 16,-7-1 0-16,-1-1 0 0,-5-1 0 0,-3 3 0 15,1 3 0-15,-4 1 0 0,-1 5 0 0,0 4 0 16,-7 4 0-16,0 2 0 0,-7 8 0 0,3 11 0 0,4 1 0 15,0 3 0-15,2 3 0 0,4 1 0 0,3 2 0 16,0 1 0-16,6 0 0 0,5 1 0 16,2-4 0-16,3-1 0 0,6 1 0 0,-1-6 0 15,7 0 0-15,0-4 0 0,0-6 0 0,0-1 0 0,9-2 0 16,0-2 0-16,1-3 0 0,1-1 0 0,1-9 0 16,0 1 0-16,-2-2 0 0,0 0 0 0,2-6 0 15,-5-2 0-15,1-2 0 0,-2-2 0 0,1 0 0 16,-1-2 0-16,1-4 0 0,1-1-155 0,5-12-273 15,-6 11 4-15,11-9 18 0,-12 8 33 0,3 5 35 16,-3-1 34-16,1 3 36 0,-5 1 34 0,-5 7 45 16,1 2 41-16,-2 0 36 0,-4 5 33 0,-1-2 40 15,-1 1 21-15,-2 3 29 0,-1 1 26 0,-1-1 28 16,-1 1 20-16,-3 2 29 0,0 0 43 0,0 0 36 16,0 0 24-16,0 10 37 0,-7 1 21 0,-2 1 15 15,-3 5 19-15,-4 2 9 0,-6 6 6 0,-1 0-8 16,4-3-22-16,-6 5-38 0,4-2-256 0,3 2 0 15,-1-1 0-15,4-2 0 0,-2-2 0 0,6 2 0 16,1-6 0-16,-1-2 0 0,7-4 0 0,-1-1 0 16,1-2 0-16,2-2 0 0,1-2-125 0,-2-2-353 15,-1-1-77-15,4-2-92 0,0 0-418 0,-10-8-1153 16,7 2 510-16</inkml:trace>
  <inkml:trace contextRef="#ctx0" brushRef="#br0" timeOffset="195965.96">27310 10836 182 0,'0'-8'384'15,"0"2"-7"-15,0 2 27 0,3 1 18 0,-3 3 12 16,0 0 1-16,0 0-6 0,9 11-8 0,-5-1-14 0,1 1-32 16,6 5-31-16,0 0-30 0,8 5-29 0,-1 3-27 15,5-3-32-15,2-2-16 0,3 0-19 16,0-2-47-16,-1-2-54 0,5-1-57 0,-2-4-55 16,-1-1-51-16,-8-6-70 0,0-1-43 0,1 0-37 0,-3-6-27 15,-1 1-21-15,-5-2-16 0,-2-3-3 0,1-5-6 16,-2-1 32-16,-1-1 14 0,-1-10 41 0,-2-3 23 15,2-2 30-15,-1-5 53 0,0-13 47 0,-1 0 46 16,2-1 49-16,-2 4 39 0,3-1 43 0,-5 11 44 16,1 2 55-16,-2 5 48 0,-1 9 37 0,0 0 26 15,-1 7 21-15,-1 2 11 0,0 0-18 0,-1 4-15 16,1 5 4-16,0 1 13 0,0 0 2 0,-9 25-2 16,3-2-8-16,1 7-5 0,0 4-200 0,4 11-134 15,0 9 0-15,3 0 0 0,-4 4 0 0,2 0 0 16,0 3 0-16,1-2 0 0,0 0 0 0,2-3 0 15,0-1 0-15,3-3 0 0,-4-1 0 0,3-3 0 16,1-2 0-16,-8-14 0 0,4-2 0 0,-2 0 0 16,-2-2 0-16,2-9 0 0,-2-1 0 0,-2-2 0 15,3-6 0-15,-1-5 0 0,0 1 0 0,-2-5 0 16,0-1 0-16,4 0 0 0,-11-11 0 0,3 2 0 16,3-8-116-16,-2-2-287 0,-1-11 15 0,2-5 19 15,1-2 19-15,-1-15 35 0,6-3 26 0,1-6 35 16,4-24 26-16,3 26 27 0,5-26 45 0,-1 32 39 15,-1 1 50-15,-1 4 61 0,-5 13 37 0,0 6 46 16,0 1 41-16,-1 10 35 0,0 1 27 0,0 6 16 16,-2-1 13-16,1 5 4 0,2 2-2 0,1-1-2 15,1 4 7-15,3 3-13 0,0 1-22 0,9 3-3 16,-5 6-24-16,4-1-12 0,7 11-6 0,-5 2-18 0,3 0-15 16,-4 1-7-16,-2-2-26 0,-4 4-14 0,-3-1-47 15,1 0-9-15,-8 0 0 0,-2-7 0 16,-5 0-28-16,-3 1 19 0,-12 1-22 0,-3-1 6 15,0-3 2-15,-5-3-1 0,-1-1 9 0,1-4 3 0,-1 1 1 16,8-5 25-16,-1 1-2 0,8-3 24 0,1-1 14 16,0 0 9-16,6 0-52 0,1-1-7 0,5 0 0 15,0 0 0-15,0 0 0 0,25-10 0 16,3 7 0-16,2-1 0 0,4-6 0 0,5 6 0 0,13-10 0 16,-1 5 0-16,-13 2 0 0,13-2 0 0,-11-1 0 15,10-2 0-15,-14 1 0 0,-2-1 0 0,-2-3 0 16,-4-1 0-16,-5 0 0 0,-2-2 0 0,-7 1 0 15,-4 1 0-15,-2 1 0 0,-3 0 0 0,-1 2 0 16,-6 0 0-16,-4 2 0 0,1 0 0 0,-3 2 0 16,-2 3 0-16,0 0 0 0,-2 5 0 0,-2 3 0 15,0 3 0-15,1 3 0 0,-1 4 0 0,0 3 0 16,4 1 0-16,2 1 0 0,3 3 0 0,1-2 0 16,6 5 0-16,4-1 0 0,3 1 0 0,2-5 0 15,6 3 0-15,6-5 0 0,0 1 0 0,5-5 0 16,2-1 0-16,-1-3 0 0,-1-4-18 0,7-7-395 15,-5 4-78-15,2-2-97 0,-11-2-526 0,11 0-1207 16,0-5 535-16</inkml:trace>
  <inkml:trace contextRef="#ctx0" brushRef="#br0" timeOffset="196948.89">29042 10853 3086 0,'-4'-9'295'0,"-3"-2"-62"15,0 0 97-15,-2 1 3 0,-5-1-13 0,-2-1 4 16,-1 3-26-16,-3 1-28 0,2 4-15 0,5 2 2 0,-6 1-9 15,6 2 5-15,-5 6-4 0,3 0-17 16,-2 5-9-16,4 4-16 0,3 0-22 0,1 6-18 16,0 6-11-16,7-3-19 0,2 2-16 0,7 0-109 0,-1-2-12 15,6 1 0-15,5-1 0 0,-1-4 0 0,7 2 0 16,-3-5 0-16,4-5 0 0,1 0 0 0,2-5 0 16,-7-5 0-16,1-1 0 0,-2-5 0 0,-2-1 0 15,1-4 0-15,-3-3 0 0,-1-2 0 0,6-5 0 16,-3-4 0-16,-1 0 0 0,-1-6 0 0,-2-1 0 15,1-3 0-15,6-14 0 0,3-1 0 0,-4 1 0 16,1-4 0-16,0 1 0 0,-1 0 0 0,0 0 0 16,-2 5 0-16,-9 9 0 0,-1 6 0 0,1 5 0 15,-6 5 0-15,0 4 0 0,-2 6 0 0,-3 2 0 16,1 5 0-16,2 2 0 0,0 0 0 0,-26 18 0 16,15 0 0-16,-2 8 0 0,1 3 0 0,0 3 0 15,-1 13 0-15,4-11 0 0,0 16 0 0,5 1 0 16,0-15 0-16,4 12 0 0,4-12 0 0,4 11 0 15,-2-13 0-15,8-3 0 0,-2 2 0 0,-1-4 0 16,6-2 0-16,-2-4 0 0,3 1 0 0,3-7 0 16,1-3 0-16,-5-4 0 0,2-2 0 0,-1-3 0 15,1-1 0-15,2-4 0 0,-2 0 0 0,-1-4 0 16,4-1 0-16,-3-3 0 0,-1-3 0 0,6-5 0 0,-5-2 0 16,0-3 0-16,3-2 0 0,-7-5 0 0,2 3 0 15,-4-4 0-15,-2 3 0 0,1 0 0 16,-6 0 0-16,-3 12 0 0,-3 3 0 0,-5 2 0 15,1 4 0-15,-1 3 0 0,-7 2 0 0,-1 3 0 0,4 5 0 16,-1 0 0-16,1 7 0 0,-1 2 0 0,2 1 0 16,5 6 0-16,1 1 0 0,6 1 0 0,6-1 0 15,4-5 0-15,7 0 0 0,-1 2 0 16,5-6 0-16,0-2 0 0,3 0 0 0,5-8 0 0,2-1 0 16,-2-1 0-16,2-1 0 0,-3-6 0 0,0 1 0 15,0-3 0-15,1-5 0 0,-3 2 0 0,2-4 0 16,-2 1 0-16,-1-1 0 0,-1-5 0 0,-3-6 0 15,-1 2 0-15,-1-2 0 0,-4 0 0 0,-4-2 0 16,-2 1 0-16,-3 1 0 0,-10 4 0 0,0 0 0 16,-6 4 0-16,-2 4 0 0,-2 4 0 0,-8-1 0 15,-2 4 0-15,-7 3 0 0,-3 4 0 0,2 7 0 16,2 4 0-16,-1 1 0 0,-3 3 0 0,10 2 0 16,3 1 0-16,-1-1 0 0,9-3 0 0,0 7 0 15,7-6 0-15,2-1 0 0,2 0 0 0,2-4 0 16,5 0 0-16,5-1 0 0,-5-5 0 0,2 1 0 15,6-4 0-15,1-1 0 0,0-3 0 0,1-5 0 16,-1-1 0-16,0-5 0 0,-2-1 0 0,5-6 0 16,-2 0 0-16,-1-3 0 0,1-3 0 0,-4-1 0 15,2 0 0-15,-4-7 0 0,2 0 0 0,6-17 0 16,2 4 0-16,-3-3 0 0,0 1 0 0,-4-2 0 0,-2-2 0 16,0 0 0-16,-5 5 0 0,-5 13 0 15,-3 1 0-15,-3 4 0 0,-1 10 0 0,-3 2 0 16,1 6 0-16,-4 4 0 0,-3 5 0 0,1 5 0 0,-3 5 0 15,3 7 0-15,-1 7 0 0,2 8 0 0,3-1 0 16,5 6 0-16,3-1 0 0,1 17 0 0,7-5 0 16,4 4 0-16,0-3 0 0,-2-13 0 15,2-3 0-15,8 12 0 0,-7-17 0 0,3 4 0 16,-2-7 0-16,1 0 0 0,-2-8 0 0,4-3 0 0,-4-2 0 16,4-3 0-16,-6-2 0 0,0-3 0 0,-1-1-44 15,-5-2-223-15,3-5-55 0,-3 0-54 16,-1 0-56-16,-3-5-64 0,-4-4-88 0,-1-2-361 15,-7-11-1024-15,-5 5 453 0</inkml:trace>
  <inkml:trace contextRef="#ctx0" brushRef="#br0" timeOffset="197116.03">29635 10468 5124 0,'-30'-4'302'0,"14"0"31"15,5 2-19-15,6 0-26 0,3 0-14 0,2 2-33 0,26-3-36 16,4 1-58-16,8 2-30 0,18 4-4 0,-4-6-22 15,-1 5-52-15,0 0-87 0,-12 0-108 16,-1-2-142-16,-10 2-202 0,-6 0-598 0,-4-1-1189 16,-11 2 526-16</inkml:trace>
  <inkml:trace contextRef="#ctx0" brushRef="#br0" timeOffset="198565.81">4728 12516 412 0,'-13'-8'440'0,"7"-4"7"0,-2 2-11 16,2 0-7-16,2 0-7 0,2-1-10 15,0-3-12-15,6 4-11 0,0-2-11 0,2 1-12 16,2 1-13-16,2 2-14 0,4 2-14 0,-2 4 0 16,7-1-13-16,-1 6-24 0,1 1-14 0,4 4-17 0,0 6-19 15,1 4-16-15,-2 0-14 0,-7 4-17 0,3 4-16 16,0 0-22-16,-9 1-153 0,1 1 0 0,-2-1 0 15,-4-1 0-15,-3 1 0 0,4-3 0 0,-6-5 0 16,-2-1 0-16,3-2 0 0,-1-5 0 0,1 1 0 16,-1-3 0-16,2-3 0 0,-1 0 0 0,1-2 0 15,2-2 0-15,-3-2 0 0,0 0 0 0,5-11 0 16,0 1 0-16,-1-1 0 0,1-6 0 0,4-6 0 16,0-3 0-16,-1-2 0 0,3-1 0 0,-1 3 0 15,2-1 0-15,-1 5 0 0,0 6 0 0,-1 3 0 16,1 0 0-16,-2 6 0 0,0 2 0 0,3 2 0 15,-3 6 0-15,2 2 0 0,2 4 0 0,-3 3 0 16,3 2 0-16,-3 4 0 0,3 4 0 0,-4-4 0 16,1 5 0-16,-1-3 0 0,0 3 0 0,1-5 0 15,-2-1 0-15,-2 0 0 0,-1-7 0 0,2 5 0 16,-3-4 0-16,1-2 0 0,-1-2 0 0,-1-2 0 16,3-1 0-16,-1-3 0 0,2-1 0 0,-7 0 0 15,12-9 0-15,-4 0 0 0,2-6 0 0,-1-1 0 16,1-1 0-16,5-7 0 0,-6-2 0 0,0-2 0 15,0 12 0-15,-4-2 0 0,3 0 0 0,-3 3 0 16,0 5 0-16,-1 3 0 0,2 1 0 0,-2 2 0 0,1 4 0 16,-5 0 0-16,12 10 0 0,-3-2 0 15,0 7 0-15,-2-1 0 0,1 3 0 0,6 6 0 16,-5-5 0-16,6 6 0 0,1-5 0 0,1 1 0 0,1-3 0 16,5-1 0-16,-1-6 0 0,-6-2 0 15,3-2 0-15,0-1 0 0,0-4 0 0,0 0 0 16,-2-3 0-16,1-3 0 0,-7 0 0 0,1-1 0 15,0-5 0-15,-3 0 0 0,-1-1 0 0,-3-4 0 0,-1-1 0 16,1-1 0-16,-6-7 0 0,-3 0 0 0,-5-1 0 16,-5 0 0-16,-3 3 0 0,-2-1 0 0,-6 2 0 15,-2 4 0-15,-3 3 0 0,0 3 0 16,-1 7 0-16,3 5 0 0,-1 5 0 0,2 4 0 0,1 6 0 16,6 4 0-16,3 3 0 0,4 1 0 0,7 5 0 15,5 3 0-15,3-3 0 0,5 2-256 0,7-4-1067 16,7-3-1432-16,5-1 633 0</inkml:trace>
  <inkml:trace contextRef="#ctx0" brushRef="#br0" timeOffset="198733.81">6409 12739 5051 0,'10'-5'522'0,"-4"2"-157"15,-1 0 70-15,1-3-11 0,-4 3-70 0,2-2-71 16,-4-1-66-16,3 1-52 0,-1-1-55 0,2 2-62 15,2-5-78-15,-1 3-99 0,3-1-121 0,1-2-147 16,1 5-182-16,8-3-520 0,0-2-1189 0,4 6 526 16</inkml:trace>
  <inkml:trace contextRef="#ctx0" brushRef="#br0" timeOffset="199333.31">7366 12536 411 0,'-9'-18'685'16,"1"1"16"-16,2 6-7 0,2-1-26 0,-4 2-46 15,3 0-40-15,4 5-54 0,-3-1-47 0,-1 4-47 16,5 2-42-16,-11 5-32 0,4 5-28 0,-2 5-30 16,-1 3-24-16,-1 8-28 0,3 2-22 0,3 1-24 15,-3 1-165-15,4 4-39 0,4-4 0 0,4 1 0 16,1-3 0-16,3-2 0 0,2-3 0 0,3-7 0 15,6 2 0-15,-5-4 0 0,5-5 0 0,3-4 0 16,1-2 0-16,5-3 0 0,4-4 0 0,-3-2 0 0,-4-5 0 16,-5 0 0-16,-6-3 0 0,5-7 0 0,-2 0 0 15,-7-3 0-15,-2-2 0 0,-7-1 0 16,-2-4 0-16,-3 3 0 0,-1-4 0 0,-3-1 0 16,-6-12 0-16,4 9 0 0,1 3 0 0,-4 0 0 0,3-1 0 15,2 3 0-15,1 6 0 0,2 4 0 0,2 11 0 16,2 0 0-16,-1 3 0 0,2 2 0 0,2 3 0 15,-2 2 0-15,11 7 0 0,1 10 0 0,3 5 0 16,0 7 0-16,6 13 0 0,-2 4 0 0,-5 2 0 16,-1 4 0-16,0 2 0 0,-3 4 0 0,-5 0 0 15,0 2 0-15,-4 25 0 0,-1-27 0 0,3 3 0 16,-3-2 0-16,0-1 0 0,0 2 0 0,3-6 0 16,-3-7 0-16,2 0 0 0,1-10 0 0,3-4 0 15,-1-2 0-15,3-3 0 0,1 0 0 0,2-5 0 16,-2-6 0-16,2-2 0 0,2-3 0 0,-1-5 0 15,4-1 0-15,0-2 0 0,3-4 0 0,-2-4 0 16,2-1 0-16,-5-2 0 0,4-4 0 0,-5-1 0 16,2-3 0-16,-1-7 0 0,-1-1 0 0,-4-3 0 15,-3-2 0-15,-3-1 0 0,-1-2 0 0,-6-5 0 16,-2 0 0-16,-4-11 0 0,-12 2 0 0,0 0 0 16,-3 2 0-16,3 14 0 0,-2 0 0 0,-6 4 0 15,4 2 0-15,-1 3 0 0,4 3 0 0,-2 3 0 0,0-1 0 16,11 9 0-16,4 2-1366 0,3-3-1478 0,6 1 654 15</inkml:trace>
  <inkml:trace contextRef="#ctx0" brushRef="#br0" timeOffset="200965.98">8946 12936 399 0,'-7'6'564'16,"1"-4"3"-16,-2 0-8 0,4 0-8 0,-2 4-35 0,2-5-26 16,4-1-13-16,0 0-23 0,0 0-16 15,0 0-35-15,28-8-30 0,-9 3-36 0,7-5-26 16,-3-3-27-16,5 1-22 0,0-1-24 0,-1 0-23 0,1-2-21 16,-2 0-19-16,-3 2-17 0,-2-3-16 15,-5 2-58-15,-3 2-84 0,0-1 0 0,-5-2 0 16,-1 1 0-16,-5-2 0 0,-4 7 0 0,-1-2 0 0,-1 2 0 15,-5-2 0-15,-3 4 0 0,-4 4 0 0,-3 0 0 16,0 4 0-16,0 4 0 0,-7 6 0 16,3 2 0-16,5 5 0 0,-1 2 0 0,4 0 0 0,5 3 0 15,3-1 0-15,7-3 0 0,1 7 0 0,5-8 0 16,6 4 0-16,5-2 0 0,3 0 0 0,11-3 0 16,2-4 0-16,6-2 0 0,14-2 0 0,-2-8 0 15,3-5 0-15,2-2 0 0,-1-1 0 0,-4-5 0 16,1-3 0-16,-3-2-87 0,-12 5-330 0,9-9-14 15,-13 7 1-15,2-4 8 0,-3-2 25 0,-1 0 40 16,-5 0 36-16,1-4 45 0,-7 5 55 0,0 0 63 0,-11 4 65 16,-3 0 50-16,2 3 57 0,-7 2 40 15,-1-1 44-15,-4 0 32 0,-2 4 28 0,-2 1 14 16,-2 4 16-16,-4 2 16 0,-4 1 6 0,-2 6 18 16,-8 4 11-16,1 1 7 0,-1 2-3 0,2 4-5 0,-6-2 1 15,9 4-10-15,0 3-9 0,4-4-19 16,4 4-17-16,7-5-26 0,0 0-158 0,7 0 0 15,4-3 0-15,3-2 0 0,2-4 0 0,7 2 0 16,4-2 0-16,0-7 0 0,12-2 0 0,2-4 0 0,-1-2 0 16,3-4 0-16,-6-5 0 0,-1-4 0 0,4-3 0 15,-5-1 0-15,6-14 0 0,-15 7 0 16,4-12 0-16,-8-4 0 0,0-1 0 0,-2-4 0 0,-7 1 0 16,-2-6 0-16,-6 5 0 0,-1-3 0 0,-3 4 0 15,-4 2 0-15,2 19 0 0,0 4 0 0,0 9 0 16,-1 3 0-16,0 4 0 0,-2 4 0 0,3 8 0 15,-4 4 0-15,-1 15 0 0,0 9 0 0,5 2 0 16,4 19 0-16,1 3 0 0,4 4 0 0,4 22 0 16,3-25 0-16,4 2 0 0,3-5 0 0,0-1 0 15,8 0 0-15,1-5 0 0,5-6 0 0,0 0 0 16,-2 1 0-16,-3-15 0 0,2-8 0 0,2-3 0 16,1-7 0-16,-7-3 0 0,7-5 0 0,-7-3 0 15,6-6 0-15,0-1-257 0,1-2-136 0,-6-3 13 16,2-3 27-16,-1-2 29 0,0-1 43 0,-6-4 22 15,2-4 38-15,-1-1 40 0,-4-2 39 0,3-3 65 16,-6 5 58-16,-2-1 48 0,-4 5 56 0,-6 9 35 16,1 3 40-16,-4 1 18 0,0 3 7 0,-5 3 11 15,-5 0 3-15,0 5 4 0,-8 6 6 0,1 1 3 16,-10 5-6-16,8 5-12 0,0-2-10 0,0 3-15 16,8-3-19-16,1 3-9 0,3-1-74 0,6 1-67 15,3 0 0-15,4-5 0 0,7 1 0 0,-2-2 0 16,9-2 0-16,2-3 0 0,5-2 0 0,4-3 0 0,-5-3 0 15,6-4 0-15,-3-1 0 0,-4-2 0 16,3-4 0-16,-8 3 0 0,0-4 0 0,-6-2 0 0,3-1 0 16,-4 2 0-16,-3-3 0 0,-2 6 0 15,0-4 0-15,-4 4 0 0,0 4 0 0,0 2 0 0,0 0 0 16,0 3 0-16,0 3 0 0,0 0 0 0,-14 17 0 16,6-1 0-16,0 10 0 0,1 4 0 0,1 6 0 15,-1 12 0-15,1 7 0 0,3-1 0 0,2 6 0 16,1-2 0-16,-2-1 0 0,5 0 0 0,0 1 0 15,1-3 0-15,2-4 0 0,-3-4 0 0,-1-9 0 16,2-4 0-16,0 0 0 0,-1-4 0 0,-1 0 0 16,3-3 0-16,-5 1 0 0,0-9 0 0,-4-6 0 15,3-2 0-15,-3 0 0 0,-1-2 0 0,-4-4 0 16,-4-1 0-16,3-2 0 0,-8-2 0 0,0-3 0 16,-10 0 0-16,4-7 0 0,-3-1 0 0,4-3 0 15,-3-2 0-15,6-7 0 0,0 0 0 0,4-8 0 16,5-2 0-16,1-15 0 0,8-1 0 0,7-3 0 15,9 0 0-15,6-1 0 0,9 8 0 0,8-2 0 16,19-15 0-16,-14 19 0 0,3 3 0 0,6 5 0 16,2 0 0-16,-5-2 0 0,3 4 0 0,-2 4 0 15,2-3 0-15,-5 7 0 0,-14 5 0 0,-1 0 0 16,-4 2 0-16,-2 0 0 0,-11 5 0 0,3-1 0 16,-7 1 0-16,0-1 0 0,-2-1 0 0,-3 4 0 0,-1-2 0 15,1 3 0-15,-5-1 0 0,-1 2 0 16,-3 3 0-16,0 0 0 0,-1 4 0 0,-3 2 0 15,-2 2 0-15,-7 7 0 0,3 2 0 0,-5 8 0 0,1 6 0 16,5 2 0-16,2 0 0 0,3 1 0 0,3 1 0 16,5 0 0-16,0 0 0 0,7-4 0 15,5-1 0-15,1-3 0 0,6-3 0 0,-2-7 0 16,2-2 0-16,9-1 0 0,-1-8 0 0,4-2 0 0,-3-4 0 16,0 1 0-16,-9-6 0 0,8-3 0 0,-4 0 0 15,-9 2 0-15,5-8 0 0,-3 0 0 0,-2-2 0 16,-2-2 0-16,-1 0 0 0,-1-1 0 0,0 0 0 15,-1 1 0-15,-1 6 0 0,-3 1 0 0,0 1 0 16,0 5 0-16,1 4 0 0,-1 0 0 0,1 3 0 16,-1 4 0-16,1 1 0 0,6 6 0 0,-5 0 0 15,4 6 0-15,2 3 0 0,-2 0 0 0,0 7 0 16,2 0 0-16,-4 1 0 0,-1-6 0 0,-2 1 0 16,-1-1 0-16,2 1 0 0,-5-2 0 0,2 1 0 15,-1-2 0-15,-3-3 0 0,-3-2 0 0,3-1 0 16,-5 0 0-16,0-1 0 0,-3-2 0 0,-2-1 0 15,-2-1 0-15,1 0 0 0,-6-2 0 0,-2-1-1366 16,1-2-1478-16,-1-2 654 0</inkml:trace>
  <inkml:trace contextRef="#ctx0" brushRef="#br0" timeOffset="202132.76">12823 12373 403 0,'-14'-32'584'16,"0"1"14"-16,6 7 4 0,3 4-12 0,1 2-10 15,3 7-33-15,-2 2-28 0,3 3-30 0,4 3-13 16,-4 3-18-16,0 0-22 0,12 15-24 0,-3 8-20 0,0 3-23 15,-3 9-34-15,1 12-16 0,0 2-237 0,-1 1-82 16,-4 1 0-16,3-1 0 0,-5 2 0 0,0-3 0 16,-1-13 0-16,-2 13 0 0,0-16 0 0,0 2 0 15,-5-6 0-15,6 2 0 0,-2-4 0 0,0-8 0 16,0-3 0-16,0-5 0 0,3 1 0 0,-3-3 0 16,-1-4 0-16,1-1 0 0,0-2 0 0,4-2 0 15,0 0 0-15,-9-9 0 0,8 0 0 0,1 1 0 16,0-9 0-16,1-1 0 0,3-2 0 0,5-4 0 15,4-2 0-15,0 2 0 0,2 3 0 0,3-1 0 16,-4 9 0-16,4 1 0 0,1 4 0 0,0 2 0 16,0 0 0-16,0 5 0 0,2 4 0 0,-3 2 0 15,0 4 0-15,-4 2 0 0,2 0 0 0,-3 4 0 16,-1 2 0-16,-2 0 0 0,-4 2 0 0,1 8 0 16,-5-9 0-16,-2 1 0 0,-1-2 0 0,-3 2 0 15,-2-1 0-15,-6 8 0 0,-3-4 0 0,0-6 0 16,-1-3 0-16,-3-1 0 0,1-4 0 0,-9 1 0 15,8-5 0-15,-3 0 0 0,2-1 0 0,1-5 0 0,5 1 0 16,1-3 0-16,1 3 0 0,2-4 0 16,5 1 0-16,-1-4 0 0,5 2 0 0,3 1 0 15,7-3 0-15,1 1 0 0,8-1 0 0,8 0 0 0,4 2 0 16,6-1 0-16,1 1 0 0,13-4 0 0,-9 1 0 16,11 2 0-16,3-8 0 0,-14 6 0 15,10-3 0-15,-12 3 0 0,10 0 0 0,-9 1 0 16,-5-2 0-16,-2-2 0 0,-5 2 0 0,-2-3 0 0,-10 2 0 15,-2-1 0-15,-4 1 0 0,-5 2 0 0,1-2 0 16,-4-4 0-16,-2 4 0 0,-4 0 0 16,-2-3 0-16,-2 5 0 0,-2 0 0 0,-2 2 0 0,-5 3 0 15,-4 3 0-15,3 3 0 0,-2 1 0 0,-1 5 0 16,1 7 0-16,-2 4 0 0,8 2 0 0,4-3 0 16,0 7 0-16,7 0 0 0,3-6 0 0,1 5 0 15,11-1 0-15,2-1 0 0,4-1 0 0,9-4 0 16,0-1 0-16,-1-7 0 0,6-4 0 0,0-3 0 15,4-4 0-15,-4-5 0 0,3-1 0 0,-2-2 0 16,-6-6 0-16,0 1 0 0,-3-1 0 0,-1-3 0 16,-7-3 0-16,3 1 0 0,-7-3 0 0,2-4 0 15,-5 2 0-15,-4-6 0 0,4 2 0 0,-4-3 0 16,-1-2 0-16,-3-1 0 0,-2 0 0 0,-3 3 0 16,0 4 0-16,-2 1 0 0,2 10 0 0,3 2 0 15,-3 5 0-15,3 1 0 0,-2 5 0 0,2 4 0 0,1 1 0 16,0 0 0-16,-4 23 0 0,4-3 0 15,0 9 0-15,4 5 0 0,-3 1 0 0,3 13 0 0,5 1 0 16,-3-3 0-16,1 2 0 0,-1-13 0 0,-2-2 0 16,5 15 0-16,-3-12 0 0,2-3 0 15,-3 0 0-15,2-4 0 0,-4-3 0 0,0-8 0 0,-3-3 0 16,2-3 0-16,0-2 0 0,-2-2 0 0,0-2 0 16,-4-5 0-16,0 1 0 0,4-2 0 0,0 0 0 15,-13-7 0-15,5-2 0 0,0 0 0 0,0-9 0 16,-1-5 0-16,0-4 0 0,4 2 0 0,1-2 0 15,4-2 0-15,4 0 0 0,2-1 0 0,5 5 0 16,0 1 0-16,7 3 0 0,4 0 0 0,1 2 0 16,0-2 0-16,-2 4 0 0,0 3-126 0,7-3-1219 15,-4 2-1455-15,2 1 644 0</inkml:trace>
  <inkml:trace contextRef="#ctx0" brushRef="#br0" timeOffset="202515.95">14194 12187 388 0,'-1'-14'548'0,"0"3"9"0,-2 4 0 16,4-4-9-16,1 4-23 0,0-1 4 0,3 2-3 16,1 3-3-16,-1-1-14 0,2 4-26 0,-7 0-21 15,16 7-33-15,-7 0-29 0,2 6-40 0,-2 2-32 0,0 1-33 16,-3 2-71-16,2 7-224 0,0 1 0 0,-3-1 0 15,0-2 0-15,-4 4 0 0,4-9 0 16,-5-1 0-16,4-3 0 0,-4-2 0 0,3-1 0 16,-1-3 0-16,-2-1 0 0,-1 0 0 0,1-3 0 0,1 0 0 15,-1-4 0-15,0 0 0 0,0 0 0 0,9-9 0 16,-1 0 0-16,-1-7 0 0,4 1 0 0,0-2 0 16,7-8 0-16,0 1 0 0,-3 0 0 0,3 1 0 15,-4 2 0-15,0 9 0 0,-3-1 0 0,-5 6 0 16,3 1 0-16,1-1 0 0,-5 7 0 0,-5 0 0 15,8 8 0-15,-8 0 0 0,1 1 0 0,-2 9 0 16,1 1 0-16,-4 8 0 0,0-1 0 0,-1-1 0 16,1 1 0-16,-6-1 0 0,5 2 0 0,-1-4 0 15,3-2 0-15,-5-3 0 0,2 4 0 0,-2-1 0 0,3-6-1366 16,0 2-1478-16,2 0 654 0</inkml:trace>
  <inkml:trace contextRef="#ctx0" brushRef="#br0" timeOffset="203416">15670 12804 235 0,'2'-15'575'15,"1"-1"8"-15,0 2-11 0,4-1-6 0,0 1-22 16,1 0-27-16,2 2-18 0,-2 4-21 0,2 1-42 16,0 1-35-16,-1 1-32 0,-1 5-23 0,1 2-8 15,1 4-20-15,-4 5-13 0,4 7-15 0,-1 6-23 16,-2 3-24-16,-1 3-14 0,-1 1-149 0,-1 0-80 15,-4 3 0-15,4-2 0 0,-3 4 0 0,2-2 0 16,-2 2 0-16,3-6 0 0,1 1 0 0,3-8 0 16,-3-5 0-16,4-2 0 0,1-1 0 0,1-7 0 15,1-3 0-15,6-2 0 0,1-3 0 0,3-6 0 16,11-4 0-16,-5-5 0 0,-2 0 0 0,-1-4 0 16,-3-3 0-16,0-4 0 0,1-1 0 0,-8 0 0 15,-2-5 0-15,-3 3 0 0,-5-4 0 0,0-1 0 16,-2 0 0-16,-6 2 0 0,2 1 0 0,-7 3 0 0,3 10 0 15,-3 3 0-15,0 5 0 0,-1 3 0 16,1 5 0-16,0 3 0 0,-2 4 0 0,2 3 0 16,-1 5 0-16,3 4 0 0,4 8 0 0,2 2 0 0,7-1 0 15,3 0 0-15,10 0 0 0,0-3 0 0,3-1 0 16,3 0 0-16,3-1 0 0,-1-1-386 0,4-2-314 16,-3-9-485-16,3 0-1282 0,-4 2 567 0</inkml:trace>
  <inkml:trace contextRef="#ctx0" brushRef="#br0" timeOffset="203683.47">16610 13089 101 0,'-5'3'533'0,"1"-2"16"16,-1 2-6-16,2-1-28 0,0 1-30 0,2 1-31 16,1-4-26-16,3 6-18 0,1-2-13 0,7-1-6 15,-1 4-17-15,3-3-20 0,0 4-9 0,5-2-11 16,-8-1-9-16,4 4-15 0,-2 0-12 0,-1 3-7 15,-2 1-13-15,-3 4-11 0,-4-1-58 0,-2 2-209 16,-2 1 0-16,1 6 0 0,-4-6 0 0,4 1 0 16,-3-2 0-16,0 0 0 0,4-1 0 0,1-4 0 15,3-2 0-15,4 0 0 0,0-3 0 0,3-2 0 16,6-3 0-16,0-6 0 0,13-2 0 0,-6-5 0 16,-1-7 0-16,4-1 0 0,-4-2-467 0,-5-5-139 0,1-1-581 15,-6-5-1285-15,9-16 568 0</inkml:trace>
  <inkml:trace contextRef="#ctx0" brushRef="#br0" timeOffset="203800.66">16855 12758 205 0,'-17'-5'516'15,"2"1"5"-15,2 1 7 0,4 1-18 16,1 1-53-16,1 1-39 0,7 0-46 0,-5 4-47 0,5-4-78 16,0 0-98-16,14 7-138 0,-4-3-133 15,6 2-161-15,13 2-360 0,-1-5-696 0,4 2 309 0</inkml:trace>
  <inkml:trace contextRef="#ctx0" brushRef="#br0" timeOffset="204232.27">17825 13107 5558 0,'4'4'545'0,"0"-1"-50"0,-2-2-15 0,-2-1-49 16,0 0-59-16,0 0-62 0,8-5-310 0,-8 0 0 15,1-2 0-15,-4-2 0 0,1-1 0 0,-2 0 0 16,-1-5 0-16,0 0 0 0,-6-1 0 0,-3-6 0 16,-3-2 0-16,-4-2 0 0,-2 0 0 0,-1 0 0 15,-6-10 0-15,0-1 0 0,2-2 0 0,0-2 0 16,5-2 0-16,1-2 0 0,8-2 0 0,4 14 0 16,2-13 0-16,3 15 0 0,6 4 0 0,3 1 0 15,1 8 0-15,3 1 0 0,6 4 0 0,0 2 0 16,4 4 0-16,-3 1 0 0,2 1 0 0,2 6 0 0,-2 4 0 15,1 2 0-15,-6 4 0 0,-1 4 0 16,-4 2 0-16,-3 3 0 0,-4 8 0 0,-4 4 0 16,-7-4 0-16,-1 5 0 0,-12 6 0 0,-4 1 0 0,-5-2 0 15,-2-2 0-15,7-10 0 0,-8 6 0 0,11-7 0 16,1-4 0-16,5 1 0 0,3-1 0 0,6-6 0 16,4-4 0-16,4 1 0 0,4-1 0 0,6-3 0 15,8 0 0-15,3-1 0 0,13-5 0 0,2-1 0 16,20-2 0-16,-3-1 0 0,1-10 0 0,5 1 0 15,0-2 0-15,-2-2 0 0,0 0 0 0,-6-2 0 16,-15 1-347-16,-2-3-961 0,14-7-1416 0,-15 8 627 16</inkml:trace>
  <inkml:trace contextRef="#ctx0" brushRef="#br0" timeOffset="204566">18194 12662 255 0,'-1'-2'358'0,"1"-3"25"15,-1 1 35-15,2-4 36 0,-2 4 19 0,2-6 10 16,-1 4-9-16,1-2 8 0,6-2 7 0,-1 1 0 15,-2 2-2-15,1-1-5 0,3 3-13 0,-4-1-19 16,2 2-18-16,-1 3-21 0,-1 0-23 0,-4 1-74 0,13 6-314 16,-7 2 0-16,1 2 0 0,3 7 0 15,-5 2 0-15,3 6 0 0,-2 1 0 0,0 0 0 16,3 2 0-16,-4 0 0 0,3 4 0 0,2-1 0 0,-1-4 0 16,0 2 0-16,0-4 0 0,1-1 0 0,-2-5 0 15,-2-2 0-15,2 1 0 0,2-3 0 0,-1-5 0 16,-1-3 0-16,0 1 0 0,-1-4 0 15,1-3 0-15,2-2 0 0,0-3 0 0,-1-2 0 0,3-7 0 16,-2 0 0-16,2-4 0 0,2-7 0 0,-2-1 0 16,-1-3 0-16,-2 0 0 0,-1-2 0 0,0-2 0 15,1-15 0-15,-5 12 0 0,0-1 0 0,2 0 0 16,3-8 0-16,-8 12 0 0,3 7 0 0,-4 6 0 16,0 7 0-16,0 5 0 0,0 2 0 0,3 5 0 15,-3 0-147-15,-4 13-578 0,0-1-496 0,4 6-1321 16,-2 7 586-16</inkml:trace>
  <inkml:trace contextRef="#ctx0" brushRef="#br0" timeOffset="204882.8">18716 12991 3646 0,'1'5'464'0,"0"-5"-19"16,3 2 1-16,-4-2-10 0,7 0-36 0,-7 0-27 16,9-4-32-16,-2 3-25 0,-2-3-12 0,2 2 20 15,1-1 8-15,2-2-10 0,1 5-280 0,-4 0-42 16,0 0 0-16,6 1 0 0,-3 6 0 0,0-1 0 15,-1 1 0-15,-1 2 0 0,1 6 0 0,0 2 0 16,0 1 0-16,-1 8 0 0,-2 0 0 0,0 3 0 16,-2-3 0-16,3 4 0 0,-6 1 0 0,1 1 0 15,0-1 0-15,-4 1 0 0,2-4 0 0,-1-1 0 16,-1-1 0-16,0-7 0 0,-3 8 0 0,1-11 0 16,-3 2 0-16,2 0 0 0,-3-3 0 0,-1-1 0 15,0-4 0-15,1 1 0 0,2-3 0 0,-6-2 0 0,1 0 0 16,-2 0 0-16,0-3 0 0,3-2 0 0,-9-1 0 15,6 0 0-15,-7-1 0 0,7-3 0 16,-6-3 0-16,0 0 0 0,-2-2 0 0,5 0 0 16,-9-6 0-16,11 1 0 0,-4-4 0 0,3-4-12 0,5-4-1352 15,-2-2-1477-15,5-2 654 0</inkml:trace>
  <inkml:trace contextRef="#ctx0" brushRef="#br0" timeOffset="205050.68">18775 12676 228 0,'-8'-10'633'0,"3"3"30"0,-2 2 24 16,2-5-21-16,-1 5-31 0,1-3-34 0,2 5-49 15,2-2-44-15,0 3-56 0,1-3-45 0,2 1-36 16,3 1-75-16,-1 1-79 0,5-2-109 0,-2 2-122 16,-1 2-146-16,-6 0-141 0,15 4-156 0,-11-3-559 15,5 2-1099-15,-1 3 486 0</inkml:trace>
  <inkml:trace contextRef="#ctx0" brushRef="#br0" timeOffset="205700.22">19963 12872 408 0,'0'0'487'0,"-9"-1"11"0,9 1 15 16,0 0 2-16,0 0 8 0,0 0 10 15,0 0-3-15,0 0-7 0,0 0-16 0,26-3-28 0,-8 3-31 16,2-3-29-16,12 0-42 0,1-2-37 0,-1 1-38 16,4-1-38-16,5 0-66 0,-3 0-78 15,1-1-91-15,-1 1-113 0,-5 1-114 0,0 1-106 16,-7 1-129-16,-9-1-115 0,-6 3-527 0,-2 0-1164 0,-3 0 516 15</inkml:trace>
  <inkml:trace contextRef="#ctx0" brushRef="#br0" timeOffset="205850.34">20142 13078 335 0,'-1'6'484'0,"-2"-1"32"16,6-2 18-16,2 1-15 0,0-3-33 0,5 0-13 15,3 1-37-15,9-5-25 0,-3 0-37 0,10 1-35 16,5-4-34-16,1 3-38 0,-1-1-61 0,-4-2-69 15,2 4-90-15,-2-3-96 0,-2 3-122 0,-3 0-126 16,3 2-146-16,-10 0-376 0,5-2-886 0,-5-1 393 16</inkml:trace>
  <inkml:trace contextRef="#ctx0" brushRef="#br0" timeOffset="206716.03">22466 12835 105 0,'6'-6'539'0,"0"0"5"16,1-3-15-16,-1 2-19 0,-2-4-33 16,0 2-13-16,-2-3-28 0,2 1-12 0,-3-6-20 0,2 1-4 15,-6 0-26-15,2 2-7 0,-3 2-15 0,-2 0-21 16,-2 2-13-16,-3 2-19 0,-6-5-15 0,-2 8-14 16,-3 3-18-16,-8 2-14 0,-1 3-11 0,0 8-180 15,-6 2-47-15,8 4 0 0,-1 4 0 0,0 1 0 16,3 3 0-16,4 3 0 0,5 2 0 0,-4-2 0 15,8-1 0-15,5 1 0 0,8-2 0 0,5-2 0 16,2-5 0-16,3-2 0 0,5 3 0 0,9-3 0 16,-4-6 0-16,-1-1 0 0,10-7 0 0,-1 0 0 15,1-7 0-15,0-1 0 0,-2-4 0 0,-3-3 0 16,3-2 0-16,-3-4 0 0,-1 0 0 0,-2-2 0 16,-1-4 0-16,1-1 0 0,-6 0 0 0,-1-4 0 15,3-1 0-15,-4-4 0 0,2 0 0 0,-1-11 0 16,0 10 0-16,-3-10 0 0,-3 12 0 0,-1 0 0 15,2-2 0-15,-5 2 0 0,0 1 0 0,0 4 0 16,-5 10 0-16,2 7 0 0,0 1 0 0,-2 4 0 0,0 4 0 16,2 2 0-16,0 0 0 0,-11 15 0 15,6 2 0-15,0 8 0 0,-2 4 0 0,2 2 0 16,1 4 0-16,3 1 0 0,-1 10 0 0,-1-11 0 0,6 0 0 16,0 0 0-16,1-2 0 0,3-4 0 15,0 5 0-15,5-4 0 0,1-1 0 0,2-4 0 16,4-5 0-16,0 0 0 0,-1-2 0 0,1-10 0 15,-1 2-11-15,4-4-666 0,-2-3-574 0,7-3-1354 0,-6 1 598 16</inkml:trace>
  <inkml:trace contextRef="#ctx0" brushRef="#br0" timeOffset="206965.64">23083 12758 282 0,'-6'-8'470'0,"-1"1"44"0,2 1 24 16,1 0 1-16,-1 3-11 0,2-4-18 0,0 5-6 15,0-2-33-15,3 4-7 0,0-3-19 16,0 3-14-16,0 0-13 0,0 0-23 0,23 8-17 0,-13 1-24 16,4 1-19-16,2 1-20 0,0 3-24 0,-2 0-282 15,8 5-9-15,-3 4 0 0,-1-2 0 0,5 2 0 16,-4-1 0-16,1-2 0 0,0 6 0 0,-2-6 0 16,0 4 0-16,-1-5 0 0,-2-5 0 0,-3 0 0 15,-1-1 0-15,0-5 0 0,-6 2 0 0,4-3 0 16,-1 0 0-16,-3-3-119 0,-1-2-385 0,-3 0-76 15,2 2-102-15,-3-4-369 0,0 0-1140 0,0 0 505 16</inkml:trace>
  <inkml:trace contextRef="#ctx0" brushRef="#br0" timeOffset="207732.28">22917 13057 318 0,'-5'3'358'0,"1"-1"-7"0,4-2 8 16,-7 3-1-16,2-2 5 0,5-1 11 0,0 0-1 0,-5 2 5 15,5-2-3-15,0 0-9 0,0 0-6 0,-6 0-6 16,6 0-23-16,0 0-25 0,0 0 9 0,0 0-21 16,-5-8-10-16,3 4-11 0,0 1-19 0,3-3-13 15,-4 1-20-15,2-1-7 0,1-4-12 0,-1 3-16 16,0 0-6-16,-1-3-17 0,-1 2-123 0,1-2-40 16,0-1 0-16,-1 2 0 0,3-1 0 0,2-2 0 15,-2 2 0-15,0-3 0 0,0 2 0 0,-2 0 0 16,2 0 0-16,2 1 0 0,-2 0 0 0,-2 5 0 15,2-1 0-15,2 1 0 0,-1 0 0 0,-1 5 0 16,0 0 0-16,0 0 0 0,0 0 0 0,-11 12 0 16,5-1 0-16,-4 3 0 0,2 4 0 0,-2 5 0 15,1 2 0-15,1 2 0 0,1 0 0 0,3 0 0 16,0 0 0-16,0 0 0 0,3 0 0 0,-2 0 0 16,6-7 0-16,1-2 0 0,1 0 0 0,0-1 0 15,1-3 0-15,2-3 0 0,1-1 0 0,1-2 0 16,3-1 0-16,4-4 0 0,-3-5 0 0,2 0 0 15,-4-3 0-15,3-3 0 0,0-4-301 0,-6 0-240 16,0-2-54-16,0-2-54 0,5-7-369 0,-5 0-1103 16,-1-2 489-16</inkml:trace>
  <inkml:trace contextRef="#ctx0" brushRef="#br0" timeOffset="208033.3">22924 12579 123 0,'-5'0'488'0,"5"0"4"0,0 0-16 16,-9 0-27-16,9 0-29 0,-6 2-27 15,6-2-21-15,-3 6-17 0,1-3-23 0,2 1-33 0,0-4-24 16,2 9-27-16,1-4-15 0,1 1-27 0,2-3-15 16,1 2-13-16,1-2-18 0,0 2-5 15,1-2-8-15,1 0-12 0,0 0-6 0,-2-2-1 16,0 1-1-16,1-2-6 0,-9 0 19 0,11-3 2 0,-7 0-4 15,0-2 6-15,-1 0-2 0,-2 1-13 0,-1-4-9 16,-3 0-12-16,1 2-12 0,-3-3-9 0,1 4-10 16,-3-2-2-16,-3 1-35 0,6 2-35 0,-1 1-56 15,-4 3-60-15,0 4-72 0,0 2-93 0,4 1-83 16,0 4-105-16,2 1-116 0,3 1-429 0,4 5-1093 16,0 2 485-16</inkml:trace>
  <inkml:trace contextRef="#ctx0" brushRef="#br0" timeOffset="208433.37">23274 12787 155 0,'0'0'363'0,"3"-5"7"15,-3 5 17-15,1-8 5 0,1 6 26 0,-2-3 10 16,2 2 7-16,-2 3 16 0,3-8-5 0,-3 6 13 16,2-2-7-16,-2 4-2 0,2-3-14 0,-2 3-17 15,1-6-15-15,0 4-24 0,-1 2-26 0,0 0-26 16,0 0-25-16,0-5-27 0,0 5-191 0,0 0-85 15,0 0 0-15,-14 12 0 0,6-7 0 0,1 3 0 16,-1 1 0-16,-2 5 0 0,-3 1 0 0,3-1 0 0,-2 3 0 16,-2 5 0-16,4 0 0 0,-3 0 0 15,0 1 0-15,3-8 0 0,0 0 0 0,1 0 0 0,0 2 0 16,3-1 0-16,-2-2 0 0,2-4 0 0,3 2 0 16,-1-1 0-16,2-5 0 0,-1 0 0 15,2-1-170-15,0-2-384 0,1-3-85 0,-2 5-499 16,2-5-1234-16,0 0 546 0</inkml:trace>
  <inkml:trace contextRef="#ctx0" brushRef="#br0" timeOffset="208932.27">23176 12700 391 0,'-5'-5'404'0,"5"0"-3"0,-4-2 0 0,4 3 18 0,0 0 9 15,-1-1-6-15,1 0 1 0,0 1 2 0,1 0-7 16,1-1 8-16,1 0 0 0,2 0-4 0,-2 3-15 16,-3 2-12-16,2-5-21 0,2 3-20 0,-4 2-20 15,0 0-19-15,12 9-25 0,-8-5-16 0,3 7-232 16,0 3-42-16,-1 1 0 0,2 2 0 0,2 9 0 15,-1-2 0-15,-3-5 0 0,3 6 0 0,4-1 0 16,-1 0 0-16,2-1 0 0,-2 1 0 0,4-1 0 0,-5-6 0 16,3 8 0-16,4-7 0 0,-5-3 0 15,2 1 0-15,-6-8 0 0,5 4 0 0,-5-5 0 16,0-1 0-16,-1 1 0 0,-2-4 0 0,-2-1 0 16,-1-2 0-16,-3 0-374 0,0 0-101 0,3-5-34 0,-3 5-55 15,-5-10-32-15,1 2-350 0,-1 2-1025 0,-1-4 455 16</inkml:trace>
  <inkml:trace contextRef="#ctx0" brushRef="#br0" timeOffset="210016.52">22568 12921 29 0,'-13'-3'418'0,"5"1"7"0,3 1-17 0,5 1-1 16,0 0 8-16,0 0 8 0,0 0-1 0,23-1-13 16,-4-1-15-16,12 1-15 0,4 1-18 0,3-3-14 15,13-1-26-15,7-1-25 0,0 2-20 0,2-4-25 16,-1 1-16-16,1-1-20 0,-4-1-30 0,-1 1-19 16,-15 1-11-16,-3-3-18 0,-2 2-8 0,-6-3-24 15,-10 4-2-15,-5 1-16 0,-5-2 8 0,-4 3-16 16,-7-1-14-16,-7 0-3 0,-7-1-9 0,-16 2 1 15,-7 0-12-15,-14 3-8 0,-3 3-2 0,-4 3 4 16,-4-1-5-16,0 3-14 0,0 3 12 0,2 0-7 16,-5 2-2-16,2 0-16 0,4 0 14 0,3-2-18 15,6 3 0-15,12-6 0 0,8 0 0 0,5 3 0 16,8-7 0-16,7 0 0 0,3 2 0 0,6-2 0 16,3 1 0-16,8-2 0 0,8 1 0 0,15-1 0 15,6-4 0-15,16 5 0 0,0-3 0 0,6-3 0 16,2 1 0-16,3-3 0 0,3 4 0 0,-3-6 0 15,-1 1 0-15,-2-3 0 0,-4 3 0 0,-6-2 0 16,-14 1 0-16,-5 0 0 0,-6-2 0 0,-11 1 0 0,-3 1 0 16,-7 1 0-16,-4-4 0 0,-10 1 0 0,-6-1 0 15,-15-1 0-15,-7 3 0 0,-20-2 0 16,-3 3 0-16,-6 2 0 0,1 3 0 0,-28 8 0 16,25-3 0-16,-22 5 0 0,26 1 0 0,1 3 0 0,-1-5 0 15,5 4 0-15,11-1 0 0,8-2 0 0,13-2 0 16,6 0 0-16,10-1 0 0,3 1 0 0,6-1 0 15,4-2 0-15,10 2 0 0,10 0 0 0,15-2 0 16,15 0 0-16,10-2 0 0,4-1 0 0,30 1 0 16,-32-3 0-16,29-2 0 0,-26 0 0 0,-1-1 0 15,2 0 0-15,-3-1 0 0,-3-1 0 0,0-1 0 16,-8 0 0-16,-18 1 0 0,-6 0 0 0,0 1 0 16,-13-3 0-16,-4 3 0 0,-8-3 0 0,-1 0 0 15,-8 1 0-15,-6 1 0 0,-17-3 0 0,-7 2 0 16,-16 0 0-16,-8 5 0 0,-4 1 0 0,-6 2 0 15,0 6 0-15,-24 6 0 0,27-3 0 0,-27 7 0 16,29-6 0-16,0 5 0 0,-26 3 0 0,33-5 0 16,0 0 0-16,20-4 0 0,0 1 0 0,6-1 0 15,9-2 0-15,8-2 0 0,8 1 0 0,3 0 0 16,8-3 0-16,13 4 0 0,13-3 0 0,22 0 0 16,10-2 0-16,32 1 0 0,-3-5 0 0,-5 0 0 15,-23-1 0-15,36-6 0 0,-39 2 0 0,4 1 0 16,-1-3 0-16,-1 2 0 0,-9-1 0 0,-1-2 0 0,-22 2 0 15,-3 1 0-15,-13 1 0 0,-5-1 0 16,-5-2 0-16,-8 2 0 0,-7-3 0 0,-15 1 0 16,-13-2 0-16,-16 3 0 0,-10 5 0 0,-26 2 0 0,-3 6 0 15,26 3 0-15,-28 4 0 0,4 5 0 0,27-4 0 16,-1 1 0-16,-1 1 0 0,1 1 0 0,8-1 0 16,3-3 0-16,18-1 0 0,6 1 0 0,9-5 0 15,7 3 0-15,4-2 0 0,9-3 0 0,5-2 0 16,8 4 0-16,15-4 0 0,8-2 0 0,20 2 0 15,4-4 0-15,6-2 0 0,24-5 0 0,-27 4 0 16,-2-5 0-16,3 0 0 0,0 0 0 0,1-3 0 16,-10-2 0-16,0 5 0 0,-5-5 0 0,-18 4 0 15,-4-2 0-15,-9 3 0 0,0 1-691 0,-2 0-559 16,-2 0-1355-16,-6 1 600 0</inkml:trace>
  <inkml:trace contextRef="#ctx0" brushRef="#br0" timeOffset="210833.28">24825 12903 267 0,'16'-6'356'16,"-4"-1"9"-16,-1 0 18 0,2-1 10 0,-4-1 5 15,0-5 2-15,1 0-4 0,-5-3-15 0,-1-1-12 16,-3-7-16-16,-2 0-8 0,0 5-13 0,-7-4-5 16,-1 5 7-16,4 2-9 0,-8 3-15 0,-2-1-14 15,-2 6-11-15,-3 2-13 0,-2 2-13 0,-7 5-15 16,-3 2-12-16,-4 8-13 0,3 2-10 0,-4 3-68 16,-7 11-141-16,11-3 0 0,8 2 0 0,-9 12 0 15,10-12 0-15,6 3 0 0,2-2 0 0,5 2 0 16,8-1 0-16,3 0 0 0,5 0 0 0,7-1 0 15,0-11 0-15,3-2 0 0,13 4 0 0,2-6 0 16,4-3 0-16,2-4 0 0,-1-8 0 0,-3-3 0 16,-1-3 0-16,3-4 0 0,-5 0 0 0,-1-5 0 15,-1-6 0-15,-1 3 0 0,-6-4 0 0,-1-4 0 16,0 1 0-16,-1-3 0 0,0-12 0 0,3-1 0 16,-3 1 0-16,-6-2 0 0,-2 14 0 0,-2-14 0 15,-1 14 0-15,0-2 0 0,0 3 0 0,-2 1 0 16,-1 5 0-16,-3 9 0 0,-1 4 0 0,0 3 0 15,0 3 0-15,-3 3 0 0,3 3 0 0,0 0 0 16,-10 18 0-16,4-1 0 0,-2 9 0 0,0 3 0 0,3 5 0 16,-1 3 0-16,1 9 0 0,-3 1 0 0,6-12 0 15,-5 10 0-15,3-11 0 0,2-1 0 16,-2 1 0-16,3 0 0 0,1-1 0 0,0 1 0 16,5-2 0-16,-3-2 0 0,6-2 0 0,-3-3 0 0,4-6 0 15,2-1 0-15,0-2 0 0,2-3 0 0,-1-2 0 16,0 1 0-16,4-5-709 0,-3-1-538 0,-1-2-1352 15,-1-2 599-15</inkml:trace>
  <inkml:trace contextRef="#ctx0" brushRef="#br0" timeOffset="211066.02">25263 12975 140 0,'-2'-6'451'16,"-4"-4"31"-16,3 3 26 0,0 1-12 0,-1 2-18 15,-1-2-21-15,0 2-23 0,2 1-15 0,1-1-30 16,2 4-17-16,0 0-3 0,-4-1 4 0,4 1-1 15,-1 11-8-15,1-3-12 0,-2 4-14 0,1-2-25 16,1 4-25-16,0-2-20 0,3 5-28 0,-1 0-21 16,1 0-150-16,1-5-69 0,1 2 0 0,2 1 0 15,2-6 0-15,4 4 0 0,1-4 0 0,-1-2 0 16,4-2 0-16,4-4 0 0,-3-1 0 0,4-5 0 16,-2 1 0-16,6-5 0 0,-6 0-254 0,6-8-172 15,-7-2-78-15,-5-3-75 0,-1-4-493 0,2 3-1160 16,-6-5 513-16</inkml:trace>
  <inkml:trace contextRef="#ctx0" brushRef="#br0" timeOffset="211216.49">25323 12660 106 0,'-11'-1'436'16,"4"0"32"-16,-2 0 14 0,4 1 3 0,5 0-10 16,-11 0-18-16,11 0-12 0,-8-2-25 0,8 2-22 15,-8-1-30-15,8 1-40 0,0 0-36 0,-6-1-55 16,6 1-89-16,0 0-118 0,0 0-168 0,0 0-171 15,-8-1-200-15,8 1-262 0,0 0-833 0,0 0 369 16</inkml:trace>
  <inkml:trace contextRef="#ctx0" brushRef="#br0" timeOffset="211582.28">25855 12598 2801 0,'7'-15'324'15,"4"1"-51"-15,-1-3 11 0,3 1 53 0,-2-1-9 16,1 3-15-16,-2 1-3 0,-4-1-1 0,1 4 6 16,0-2 29-16,-3 3 29 0,1 2 12 0,-1 3-14 15,0-1-12-15,-3 1-22 0,1 0-25 0,-2 4-196 16,0 0-116-16,7 10 0 0,-4 1 0 0,-1 1 0 15,3 11 0-15,3 3 0 0,-3 3 0 0,5 1 0 16,-1 3 0-16,4 0 0 0,0-2 0 0,4 2 0 16,3-2 0-16,8 8 0 0,-9-13 0 0,4 2 0 0,4-5 0 15,-3 0 0-15,3-4 0 0,-5-2 0 16,5-2 0-16,1-4 0 0,-8-2 0 0,-3-2 0 16,-2-5 0-16,-6 2 0 0,-2-2 0 0,0-2 0 15,-7 0 0-15,0 0 0 0,0-9 0 0,0 9 0 0,-14-12 0 16,3 6-293-16,-7-2-348 0,4-2-27 0,-5-1-431 15,3-1-1189-15,1 1 526 0</inkml:trace>
  <inkml:trace contextRef="#ctx0" brushRef="#br0" timeOffset="211833.25">26256 12642 93 0,'5'-23'266'16,"-1"4"25"-16,0 2 27 0,0 0 33 16,-2 5 36-16,0 1 17 0,-1-2 21 0,-2 4 21 0,1-1 0 15,0 4 14-15,-2 1 2 0,1-2 6 0,-3 5-6 16,2 0-4-16,-5-1-9 0,7 3-15 0,-15 5-16 15,6 0-22-15,-5 6-12 0,-1 3-17 0,-1 0-361 16,2 8-6-16,-4 1 0 0,-4 4 0 0,0 2 0 16,0-3 0-16,-10 10 0 0,10-8 0 0,-5 0 0 15,0-2 0-15,3 2 0 0,-1-1 0 0,-2 0 0 16,7-1 0-16,0 1 0 0,6-6 0 0,-6 2 0 16,3-3 0-16,4 2 0 0,4-10 0 0,0-2 0 15,4-1 0-15,0 0 0 0,1-2 0 0,3-2 0 16,-2-3 0-16,3-2 0 0,3 4 0 0,-3-4 0 15,10-2-616-15,-10 2-647 0,19-8-1367 0,-2-3 604 16</inkml:trace>
  <inkml:trace contextRef="#ctx0" brushRef="#br0" timeOffset="212382.13">27065 12847 247 0,'15'-4'501'0,"-2"-2"-8"0,0 1-20 0,2 0-14 0,-2-2-14 15,-4-2-9-15,1-2-22 0,0-2-11 0,-2-1-24 16,0-4-12-16,-3 1-23 0,-5-2-22 16,-3-2-2-16,-4-1-17 0,-4-1-18 0,4 7-8 15,-6 1-16-15,0 0-12 0,-2 5-16 0,-3-1-6 0,-4 5-5 16,-6 4-12-16,-1 2-8 0,-2 7-83 0,-1 4-119 15,3 1 0-15,-2 6 0 0,4 2 0 16,4 5 0-16,0 0 0 0,2-1 0 0,4 0 0 0,4-2 0 16,5 3 0-16,6-6 0 0,1 0 0 0,3-1 0 15,5-2 0-15,3 0 0 0,1-3 0 0,3-1 0 16,6-4 0-16,-1-1 0 0,1-3 0 0,-1-3 0 16,3-2 0-16,-1-1 0 0,-1-3 0 0,-3-4 0 15,0-2 0-15,-1-3 0 0,-1 0 0 0,-1-1 0 16,0-10 0-16,-1 2 0 0,-2-2 0 0,-2-1 0 15,-1 0 0-15,-3-6 0 0,3 1 0 0,-3-4 0 16,-4 3 0-16,6-3 0 0,-5-1 0 0,1 1 0 16,-2-13 0-16,-1 14 0 0,0 4 0 0,4 7 0 15,-5 3 0-15,1 6 0 0,0 1 0 0,0 4 0 16,0 1 0-16,0 3 0 0,-3 3 0 0,3 2 0 16,0 0 0-16,-4 22 0 0,3-5 0 0,-3 11 0 15,-1 2 0-15,1 1 0 0,0 3 0 0,4 2 0 16,-5-1 0-16,5 11 0 0,0-12 0 0,5 0 0 15,0-1 0-15,-1-2 0 0,4 2 0 0,-3-5 0 0,8 4 0 16,2-8 0-16,-3-6 0 0,4 3 0 16,-4-6 0-16,-3-2 0 0,0-4 0 0,1 0-316 15,1-4-367-15,2 0-516 0,1 0-1299 0,-2-2 575 16</inkml:trace>
  <inkml:trace contextRef="#ctx0" brushRef="#br0" timeOffset="212699.9">27494 12750 100 0,'9'-16'343'0,"-1"1"16"0,1 4 32 0,-3-2 23 0,-2 1 10 16,0 0 11-16,-3 2 4 0,-1 3 6 0,0-1-6 16,3 2 5-16,-3-1-13 0,-3 4-7 0,1-1-6 15,2 4-6-15,0 0-12 0,-17 5-13 0,11 5-19 16,-2 3-16-16,-1 3-17 0,0 0-21 0,0 10-197 16,4-1-117-16,-3 0 0 0,6 4 0 0,-1-1 0 15,3 1 0-15,0 1 0 0,4 0 0 0,1 1 0 16,2 2 0-16,-1 0 0 0,4-2 0 0,-1-1 0 15,0-3 0-15,-1 2 0 0,3-4 0 0,-4 0 0 16,-5-7 0-16,2 0 0 0,0-2 0 0,0-4 0 16,-4 0 0-16,-1 0 0 0,-2-2 0 0,3-2 0 15,-4-3 0-15,-1 0 0 0,1 0 0 0,-2-2 0 16,-2-2 0-16,-1-1 0 0,0-1 0 0,-2-2 0 16,-1-2 0-16,-2-4 0 0,3 3 0 0,-5-6 0 15,2-3 0-15,-5-3 0 0,5-4 0 0,-1-1 0 16,2-2-203-16,3-4-1129 0,1 0-1442 0,-4-16 638 15</inkml:trace>
  <inkml:trace contextRef="#ctx0" brushRef="#br0" timeOffset="212866.26">27502 12290 500 0,'-4'-10'623'0,"3"-4"10"0,-2 3-5 16,2 1-36-16,1-1-36 0,0 0-39 0,0 2-61 0,0 0-44 15,0 2-38-15,0 1-40 0,0 3-66 0,4-3-99 16,-4 6-124-16,-6-3-130 0,6 3-146 16,0 0-163-16,-14 14-506 0,5-5-974 0,-2 6 430 0</inkml:trace>
  <inkml:trace contextRef="#ctx0" brushRef="#br0" timeOffset="213549.4">24774 13501 225 0,'-12'-3'509'0,"3"-1"4"0,-5 1-8 15,1 2-5-15,3-2-2 0,1 0-4 0,-1 1-9 16,2 0 7-16,-2-1-5 0,6 2-8 0,-3 0-14 15,0 0-21-15,3-1-33 0,4 2-14 0,0 0-11 16,9-7-15-16,0 5-27 0,10-2-158 0,12 1-186 16,4-2 0-16,16 3 0 0,4 0 0 0,6-2 0 15,36 2 0-15,0 0 0 0,3-4 0 0,2 0 0 16,4-3 0-16,2 3 0 0,5-5 0 0,2 1 0 0,2-3 0 16,3 0 0-16,-4-2 0 0,-1 1 0 15,-6 0 0-15,-2 3 0 0,-11-2 0 0,-4 6 0 16,-29 0 0-16,-2 2 0 0,-2 3 0 0,-6 0 0 0,-13 2 0 15,-6-2 0-15,0 1 0 0,-13 2 0 0,-4-2 0 16,-4-1 0-16,-6 2 0 0,1 0 0 0,-1 0 0 16,0-1 0-16,-7 1 0 0,9 0 0 0,-9 0 0 15,1 3 0-15,2 0 0 0,-3-3 0 0,-4 4 0 16,4-4 0-16,0 7 0 0,-5-3 0 0,-1 1 0 16,-1-2 0-16,-2 3 0 0,-4-1 0 0,-7 1 0 15,2 3-1366-15,-7-1-1478 0,-4 3 654 0</inkml:trace>
  <inkml:trace contextRef="#ctx0" brushRef="#br0" timeOffset="214116.69">25452 13772 139 0,'-7'-6'519'0,"1"-2"-3"16,-1 0 1-16,4 4 3 0,-1-4-2 0,1 1 2 15,3 1-13-15,3-1-18 0,0 1-3 0,3-2-5 16,6 1-22-16,-1 0-8 0,1 1-15 0,3 0-17 16,3-1-25-16,-3 3-14 0,5-1-26 0,1 1-268 15,-3 1-86-15,5-1 0 0,0 4 0 0,-1 2 0 16,-3 3 0-16,3-1 0 0,-1 2 0 0,-4 3 0 16,2 0 0-16,-6 1 0 0,1 3 0 0,-4 3 0 15,-2 2 0-15,-3 1 0 0,-5 5 0 0,-4 1 0 16,-1-6 0-16,-9 6 0 0,0 0 0 0,-4-1 0 15,-7-1 0-15,-1 1 0 0,1-3 0 0,-3 2 0 16,-2-5 0-16,3 0 0 0,2-1 0 0,-4-3 0 16,10-4 0-16,4 1 0 0,2-7 0 0,3 2 0 15,2-1 0-15,2-1 0 0,2-2 0 0,3 2 0 16,1-4 0-16,6 2 0 0,6-2 0 0,4-1 0 16,2-3 0-16,3 3 0 0,8-1 0 0,-2 0 0 15,4-5 0-15,1 0 0 0,2 3 0 0,0-4 0 0,0 3 0 16,-4 1 0-16,2-4 0 0,-1 0 0 0,-3 2 0 15,-1-1 0-15,-10 2 0 0,4-2 0 16,-10-1 0-16,1 5-586 0,5-3-154 0,-8 1-405 16,1-1-1239-16,-1 1 549 0</inkml:trace>
  <inkml:trace contextRef="#ctx0" brushRef="#br0" timeOffset="214699.17">26045 13888 209 0,'0'-12'292'0,"3"2"33"0,-3 1 21 15,2-2 53-15,2 0 18 0,0 1 17 16,-1-1 1-16,2 0-1 0,1 1-3 0,-1 0 1 0,2 1 0 15,-4-1-3-15,5 0-11 0,0 4-12 0,-3 4-15 16,4-6-17-16,-3 4-14 0,6 3-23 0,-2 1-16 16,0-1-23-16,2 6-27 0,-1 2-271 0,-2 1 0 15,1 2 0-15,-1 3 0 0,0 4 0 0,1-1 0 16,-2 1 0-16,0 6 0 0,-3-6 0 0,-4 1 0 16,3 3 0-16,1-3 0 0,-7 1 0 0,-1-1 0 15,2-1 0-15,-2-3 0 0,-1 2 0 0,-1-1 0 16,4-4 0-16,-3-3 0 0,3 0 0 0,-2-2 0 15,2-3 0-15,-2 4 0 0,-2-5 0 0,5-2 0 16,0 0 0-16,0 0 0 0,0 0 0 0,0 0 0 16,8-18 0-16,-4 6 0 0,1 1 0 0,5-5 0 15,4-4 0-15,5-4 0 0,2 0 0 0,-1 0 0 16,0 5 0-16,2 1 0 0,3 1 0 0,-2 4 0 16,-4 3 0-16,-4 3 0 0,3 1 0 0,-4 4 0 15,-1 0 0-15,0 6 0 0,-3-1 0 0,-2 3 0 16,-2 3 0-16,-2 3 0 0,1 4 0 0,-4 0 0 15,-1 0 0-15,0 2 0 0,-1 2 0 0,-2-2 0 16,0 6 0-16,0-4 0 0,-1-4 0 0,2 1 0 0,-1-1 0 16,1-5 0-16,-1-4 0 0,3 0 0 15,-1-1 0-15,-1-4 0 0,2 3 0 0,0-5 0 0,0 0 0 16,0 0 0-16,7-12 0 0,-2 3 0 16,0-3 0-16,5-3 0 0,4-9 0 0,4 4 0 0,1-1 0 15,3-1 0-15,5-3 0 0,2-1 0 0,1 2 0 16,8-5 0-16,-10 10 0 0,0 5 0 0,2 1 0 15,-1 2 0-15,-10 5 0 0,2 1 0 0,-2 0 0 16,-2 6 0-16,-4 3 0 0,-1 1 0 0,-3 3 0 16,0 2 0-16,1 3 0 0,-2 2 0 0,-2 2 0 15,-1 2 0-15,-2-1 0 0,-1 1 0 0,0-1 0 16,0 2 0-16,-2-2 0 0,3-1 0 0,-2-2 0 16,0-1 0-16,-1-4 0 0,0 1 0 0,0-1 0 15,0-3 0-15,2 0 0 0,-4 1 0 0,-1-5 0 16,-1 2 0-16,-4-3 0 0,0-1-1366 0,-1-1-1478 15,9 0 654-15</inkml:trace>
  <inkml:trace contextRef="#ctx0" brushRef="#br0" timeOffset="-209330.82">10233 10081 123 0,'-3'-12'184'0,"-1"-3"-17"16,-2-2 3-16,-1 6-10 0,-3-4-8 0,-4-2-8 16,4 4-17-16,-3 0-13 0,-6-1-7 0,4 1-8 0,-10-1-13 15,-2 4-4-15,1-3-9 0,-3 3-9 16,0 1-7-16,-3 4-5 0,-4-1-9 0,3 5 0 15,-7 0-1-15,2 4-4 0,-14 3-4 0,-6 5-6 0,8 3-4 16,-1 2-2-16,2 3 1 0,0 4-4 0,-2 2 1 16,5 3 0-16,0-1 1 0,-2 4-3 0,5 4-3 15,-2 0 3-15,6 1-8 0,2 1 4 16,1 3 0-16,1-2-8 0,5 1 4 0,0-2-6 0,10-6 4 16,0-2-2-16,-4 14 1 0,7-13-1 0,0 0-4 15,-2 2 1-15,-3 11-2 0,4 1 0 0,0-1 7 16,8-9-3-16,-3 11 3 0,-3 3 0 0,0-4 2 15,9-8-4-15,1-1 4 0,0 13 2 0,2-12 3 16,2 13 1-16,2-14-1 0,2-2 7 0,5 0 6 16,2-1 3-16,3 0 5 0,4 2 11 0,0-4 5 15,6-1-6-15,1 0 5 0,5-3 1 0,8 9-3 16,5-5-4-16,-11-8-2 0,19 7-8 0,2-3 1 16,-4-5 9-16,8-1-17 0,-5-2-1 0,0-3-1 15,8 2-8-15,-4-3 0 0,4-4 2 0,-2-2-6 16,3-1 0-16,-4-4-1 0,4-4 9 0,-4 1-13 15,2-5-4-15,1 1 1 0,-2-3-2 0,-5-1 9 16,1-3-5-16,-2 2-1 0,-13-1 0 0,-1-1-7 16,0-1 6-16,-4-2-4 0,3 0-1 0,-6-5 0 15,0 4 11-15,-2-4 6 0,4-3 2 0,-6 0-5 16,1 0 3-16,-4-3 0 0,1-2 4 0,0-1-10 16,3-11 2-16,-8 8 5 0,9-12-5 0,-8-3 3 15,-1-1-3-15,0-2-5 0,1 2 1 0,-7-6 4 16,-2 0 2-16,0-2 0 0,-2-1 3 0,-2 0 1 15,-3 1 4-15,-1-1 4 0,-4 2-6 0,1 0 1 16,-3 0 8-16,-4 3 1 0,2 5-1 0,-11-4-5 0,-2 7 7 16,0 2-14-16,2 11-5 0,-1 2 8 15,-1 1-7-15,-6 3 3 0,-1 0-9 0,-1 3-12 16,-2 5-28-16,-1 2-62 0,-3 0-56 0,-3 8-70 16,3 0-98-16,-5 5-239 0,3 1-602 0,-2 0 266 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1:20:13.635"/>
    </inkml:context>
    <inkml:brush xml:id="br0">
      <inkml:brushProperty name="width" value="0.05292" units="cm"/>
      <inkml:brushProperty name="height" value="0.05292" units="cm"/>
      <inkml:brushProperty name="color" value="#FF0000"/>
    </inkml:brush>
  </inkml:definitions>
  <inkml:trace contextRef="#ctx0" brushRef="#br0">1565 4311 98 0,'-4'-3'462'0,"-1"2"-1"0,5 1-23 16,-5-4-37-16,5 4-33 0,0 0-33 0,0 0-15 16,-8 7-18-16,10-1-27 0,-2 4-24 15,4 0-18-15,-2 4-15 0,-1-2-16 0,9 4-16 0,-3-7-5 16,3 6-20-16,-2-6-11 0,-2 2-12 15,-2-3-5-15,0-2-6 0,4 3-12 0,-2-6 3 16,3 1 2-16,-3-3 6 0,2-1 0 0,3-4-3 0,-7-2 1 16,1-1-5-16,-1-1-19 0,4-8-8 0,-6 1-6 15,1-2-2-15,-3-2-5 0,0-1-3 0,-3 2-16 16,1 1 2-16,-6 0 3 0,-3 3 2 16,3 5-9-16,-1 0-9 0,-1 6-9 0,-8 3-1 15,-1 6-15-15,-4 7 6 0,1 6-4 0,-1 9 1 0,-5 15-8 16,7 5 3-16,6 4-3 0,1 5-6 0,4-2 6 15,-3 3 15-15,9-4-26 0,4 1-16 16,7-3 26-16,-1 0-7 0,13-6-11 0,0-14 12 0,-3 0-6 16,8-2 2-16,10 4-2 0,-4-13-1 15,2-4 0-15,1-4 7 0,5-3-1 0,15-4-8 0,-16-6 4 16,4-6 3-16,-6-4 3 0,1-4-17 0,12-7 5 16,-19 2 1-16,2-5 16 0,6-8-20 15,-14 7 7-15,-3-3 10 0,3-2-7 0,-10 1 12 16,-4 0-18-16,-1 4 10 0,-5 6 10 0,0 2 15 15,-3 7 9-15,-3-1-10 0,6 4 14 0,-7 0-19 0,2 5 6 16,2 2-15-16,0 0-2 0,-11 16-4 16,8-4 6-16,0 3-24 0,-1 3 11 0,2 1 1 15,4 7 3-15,3-6-2 0,0-2-5 0,6 0-6 0,-1 0 0 16,9 3 0-16,-6-8 0 0,2-1 0 16,2-3 0-16,-2-3 0 0,4-1 0 0,-6-4 0 0,8-2 0 15,-2-5 0-15,-3 1 0 0,2-1 0 0,0-6 0 16,-4 0 0-16,-5-4 0 0,-3 1 0 0,3-8 0 15,-10-2 0-15,1 5 0 0,-4-6 0 0,-2 0 0 16,-3 1 0-16,-8-1 0 0,2 5 0 16,-7 1 0-16,3 4 0 0,3 4 0 0,0 6 0 0,2 0 0 15,1 5 0-15,-2 2 0 0,1 4 0 0,-1 3 0 16,7 2 0-16,3-2 0 0,-3 8 0 0,3 2 0 16,6-3 0-16,3 1 0 0,5 1 0 0,-1-4 0 15,3 0 0-15,2-2 0 0,7-2 0 0,-7-3 0 16,14-1 0-16,-8-5 0 0,3 0 0 0,6-4 0 15,-6-3 0-15,-3 2 0 0,-1-4 0 0,10-3 0 16,-9 3 0-16,-6-3 0 0,1-2 0 0,1 3 0 16,1-2 0-16,-4 1 0 0,-3 4 0 0,2 1 0 15,-8 3 0-15,3-1 0 0,-3 3 0 0,-3 2 0 16,8 0 0-16,-8 0 0 0,4 11 0 0,2 1 0 16,-1 2 0-16,3 4 0 0,-3-1 0 0,-1 2 0 15,6 1 0-15,-1 3 0 0,3-7 0 0,3 6 0 16,-6-7 0-16,4-2 0 0,-3-2 0 0,0-1 0 15,0-4 0-15,-1 0 0 0,0-1 0 0,-2-3 0 16,2-2 0-16,1 1 0 0,-1-4 0 0,2-4 0 16,-3-1 0-16,1 0 0 0,0-5 0 0,5-1 0 15,-5-2 0-15,1 0 0 0,-1-1 0 0,0 0 0 16,0 2 0-16,1-2 0 0,-1 4 0 0,-5 5 0 16,1 1 0-16,-1 4 0 0,3 0 0 0,-3 3 0 15,-4 0 0-15,9 7 0 0,-1 1 0 0,1 1 0 16,-3 2 0-16,5 5 0 0,-4-2 0 0,5 1 0 15,-3-3 0-15,6-2 0 0,-6-1 0 0,6 0 0 16,2-2 0-16,-2-3 0 0,-1-3 0 0,7-1 0 16,-8-2 0-16,-1-1 0 0,7-6 0 0,-9 2 0 15,6-3 0-15,-4-4 0 0,0 1 0 0,-1-2 0 16,0 1 0-16,-2-2 0 0,-1 0 0 0,3-9 0 16,-6 7 0-16,2-1 0 0,-1 1 0 0,-1 0 0 15,-1-2 0-15,-3 3 0 0,-1 6 0 0,0 0 0 16,0 3 0-16,-1 1 0 0,1 7 0 0,-4-5 0 15,4 5 0-15,0 0 0 0,-11 11 0 0,4-2 0 16,4 4 0-16,0 2 0 0,3 3 0 0,5 7 0 16,1-6 0-16,2-1 0 0,1-1 0 0,10 5 0 15,-1-3 0-15,5-3 0 0,1-2 0 0,-1-1 0 16,2 3 0-16,-6-8 0 0,1 2-38 0,-3-4-6 16,-4 0-2-16,-2 1 10 0,-3-4-1 0,-3 4 5 15,0-1 5-15,-5-1 8 0,0-5 7 0,-9 11 7 16,1-5 19-16,-1 0 8 0,-1-1 12 0,0-1 8 15,2-3 9-15,-1 0 8 0,9-1-5 0,-14-4-34 16,9-3-20-16,1-5 0 0,4-4 0 0,3-5 0 16,3-4 0-16,5 1 0 0,1-1 0 0,3 1 0 15,1 4 0-15,2 0 0 0,0 7 0 0,5-4 0 16,-9 6 0-16,4 1 0 0,-2 2 0 0,2 7 0 16,-5 1 0-16,1 2 0 0,-2 4 0 0,0 3 0 15,-1 3 0-15,-2 3 0 0,2 1 0 0,-2 1 0 16,-3 8 0-16,-2-5 0 0,1-2 0 0,-1-2 0 15,1 2 0-15,-1-5 0 0,0-1 0 0,-3-2 0 16,3-4 0-16,-1 1-99 0,-2-3-78 0,4-3-41 16,-5-1-59-16,9-8-74 0,-5-2-77 0,0-3-84 15,-1-2-99-15,0-5-309 0,0-5-997 0,-2-1 442 16</inkml:trace>
  <inkml:trace contextRef="#ctx0" brushRef="#br0" timeOffset="116.8">3743 4417 4009 0,'0'0'233'0,"-9"-2"-43"16,6 0 4-16,3 2-69 0,0 0-48 0,0 0-86 16,-10-1-76-16,10 1-122 0,0 0-148 0,0 0-341 15,0 0-753-15,10 15 333 0</inkml:trace>
  <inkml:trace contextRef="#ctx0" brushRef="#br0" timeOffset="949.84">4273 4777 453 0,'-3'-4'597'16,"1"-3"-14"-16,-3-2-25 0,5-2-24 0,-4-1-33 16,2-5-25-16,-1 4-18 0,2-4-37 0,-6 0-33 15,5 0-30-15,-3 2-16 0,-2 5-16 0,2-1-19 16,-4 4-21-16,0 2-27 0,-3 2-26 0,0 3-22 15,-5 6-30-15,2 5-11 0,-4 5-17 0,1 6-11 16,0 3-23-16,-1 0-10 0,6 1-83 0,4 0-26 16,-1 3 0-16,10-1 0 0,-4-5 0 0,5-5 0 15,7-4 0-15,-2-2 0 0,3-4 0 0,3-1 0 16,2-5 0-16,5-3 0 0,-1-6 0 0,9-5 0 16,-3-4 0-16,-2-6 0 0,-2-1 0 0,1-4 0 15,-6 0 0-15,0-3 0 0,-2 2 0 0,0-6 0 16,-4-14 0-16,-4 14 0 0,-2-14 0 0,-3 12 0 0,-3 0 0 15,-1 1 0-15,3 3 0 0,-3 2 0 0,0 9 0 16,3 6 0-16,-4 3 0 0,1 3 0 16,4 6 0-16,-4 4 0 0,4-1 0 0,-1 17 0 15,-3 1 0-15,0 11 0 0,4 4 0 0,4 16 0 0,0 6 0 16,1-5 0-16,5 1 0 0,2 0 0 0,1-4 0 16,1-4 0-16,6 0 0 0,-3-12 0 0,0 0 0 15,2-5 0-15,2-4 0 0,3-2 0 0,-2-6 0 16,-3-5 0-16,3-2 0 0,-4-4 0 15,1-3 0-15,1-3 0 0,-4-3 0 0,0-3 0 0,-1-1 0 16,-1-5 0-16,0-7 0 0,-4-2 0 0,-1 1 0 16,-4-5 0-16,0-2 0 0,-4-1 0 0,-1-1 0 15,-1 0 0-15,-4 3 0 0,1 10 0 0,0 2 0 16,-1 7 0-16,1 1 0 0,-1 4 0 0,1 4 0 16,-1 2 0-16,-1 4 0 0,-2 6 0 0,1 6 0 15,0 9 0-15,5 2 0 0,-1-1 0 0,3 4 0 16,4-4 0-16,2 1 0 0,0-1 0 0,4-4 0 15,2-1 0-15,-1-6 0 0,3-5 0 0,1-1 0 16,-4-4 0-16,6-3 0 0,-3-1 0 0,-1-5 0 16,5-3 0-16,0-1 0 0,1-4 0 0,4-3 0 15,-9 0 0-15,1 0 0 0,-1-1 0 0,3-7 0 16,-8 5 0-16,1 1 0 0,4-6 0 0,-6 10 0 16,1-2 0-16,-3 4 0 0,2 1 0 0,-6 5 0 15,2-2 0-15,0 3 0 0,0 3 0 0,-4 0 0 16,14 6 0-16,-6 1 0 0,-3 4 0 0,3 3 0 15,-2 2 0-15,3 2 0 0,-4 0 0 0,7 5 0 16,-5-2 0-16,1-5 0 0,-2 0 0 0,2-1 0 16,-3-2 0-16,-1-4 0 0,-2 1 0 0,1-4 0 15,-1-1 0-15,1-3 0 0,2-1 0 0,-1 0 0 16,-4-1 0-16,9-7 0 0,1-1 0 0,-3 0 0 16,4-6 0-16,0-3 0 0,5-5 0 0,-1-2 0 15,-2 1 0-15,6-6 0 0,-6 1 0 0,5 3 0 16,-4 1 0-16,4 2-690 0,-5 7-561 0,-2 1-1354 15,-1 0 600-15</inkml:trace>
  <inkml:trace contextRef="#ctx0" brushRef="#br0" timeOffset="1415.86">6156 4659 92 0,'2'-3'549'0,"-1"-2"9"15,1-1 6-15,-1-1-5 0,0 0-12 0,2-3-1 16,-2 2-24-16,1-3-13 0,-4-1-32 0,0 4-26 16,-1-2-24-16,-2 2-29 0,-3 0-35 0,-2 2-32 15,-1 3-28-15,-7 3-28 0,0 3-28 0,-1 4-25 16,-8 6-25-16,0 3-143 0,1 4-54 0,-1 2 0 15,6 6 0-15,0 1 0 0,6-3 0 0,1 2 0 16,5-2 0-16,4-2 0 0,1-6 0 0,4-2 0 16,3-3 0-16,2-2 0 0,1-2 0 0,3-1 0 15,3-4 0-15,0-1 0 0,2-4 0 0,4-5 0 16,0-2 0-16,-1 1 0 0,-2-5 0 0,5-5 0 16,1-1 0-16,-7 3 0 0,3-3 0 0,-3 4 0 15,-4-2 0-15,3 0 0 0,-4 2 0 0,-2 0 0 0,0 4 0 16,-2 0 0-16,0 5 0 0,-3-1 0 15,1 3 0-15,0 3 0 0,-3 0 0 0,0 0 0 16,3 12 0-16,-1-1 0 0,0 0 0 0,1 4 0 16,1 2 0-16,0-1 0 0,2 0 0 0,-2 1 0 15,2 0 0-15,3-4 0 0,-5-2 0 0,7-4 0 16,-2 3 0-16,3-5 0 0,-1 3 0 0,2-6-505 16,1 1-241-16,3-5-411 0,2-1-1254 0,-1-5 556 15</inkml:trace>
  <inkml:trace contextRef="#ctx0" brushRef="#br0" timeOffset="1866.54">7220 4237 4164 0,'-11'-25'232'0,"0"-2"-2"0,1 9 68 15,0 3 41-15,1 2-3 0,4 4-33 0,-4 1-45 16,4 3-52-16,1 2-28 0,4 3-5 16,-5 9 0-16,0 3 13 0,1 12 8 0,4 6 9 0,-4 5 2 15,12 13 3-15,-3 1 6 0,0 1-123 0,4 9-91 16,1 0 0-16,3 23 0 0,-4-25 0 0,5 25 0 16,-5-27 0-16,0 0 0 0,1 0 0 0,-2-2 0 15,-3 0 0-15,1-3 0 0,1-15 0 0,-4-1 0 16,0 1 0-16,0-4 0 0,-2-2 0 0,2-4 0 15,-3-8 0-15,-2-6 0 0,2-2 0 0,-2-4 0 16,-1-3 0-16,3-2 0 0,0 0-116 0,-18-14-424 16,9 0-80-16,0-2-533 0,-2-10-1249 0,1-2 554 15</inkml:trace>
  <inkml:trace contextRef="#ctx0" brushRef="#br0" timeOffset="2082.6">7175 4452 22 0,'2'-12'445'16,"-1"2"-1"-16,-1 1-15 0,3 3-15 0,-2 0 2 15,4 1-3-15,0 3-8 0,3-1-15 0,1 3-20 16,6 0-21-16,-2 4-21 0,15 0-12 0,-1 5-17 16,-8-2-26-16,9 2-30 0,-1 4-10 0,1 0-25 15,-2 2-19-15,-11-5-14 0,0 5-33 0,-3 0 0 16,-2 0-24-16,-6-5-8 0,-2 9-6 0,-4-3-8 16,-7-1-9-16,-4 2-10 0,-6-1-4 0,4-3-29 15,-8 2-38-15,5-7-52 0,-4 2-41 0,4-4-68 16,4 0-71-16,0-3-90 0,5 0-101 0,5-3-123 15,4 0-390-15,0 0-1006 0,0 0 446 0</inkml:trace>
  <inkml:trace contextRef="#ctx0" brushRef="#br0" timeOffset="2999.21">8027 4505 458 0,'-3'-5'601'0,"1"-3"6"0,-1 0-24 0,-2 0-11 15,0-1-29-15,-3 1-21 0,0 1-53 0,-2 0-26 16,0 1-23-16,-3-1-33 0,0 4-43 0,3 1-32 16,-4 3-31-16,-4 3-29 0,0 5-24 0,2 3-25 15,-1 0-19-15,-2 8-21 0,4 7-18 0,3-2-9 16,2 2-16-16,2 0-16 0,4-1-5 0,3 0-84 16,2-6-15-16,3-3 0 0,3 1 0 0,-1-3 0 15,4-6 0-15,3 1 0 0,-4-3 0 0,5-3 0 16,0-1 0-16,0-2 0 0,2-5 0 0,-3 0 0 15,4-3 0-15,-5-3 0 0,3-2 0 0,0-1 0 16,2-9 0-16,-6 7 0 0,1-1 0 0,-3-2 0 16,1 1 0-16,-2-1 0 0,-3 4 0 0,4-1 0 15,-5 3 0-15,2 3 0 0,-2 3 0 0,-2 0 0 16,1 4 0-16,-3 2 0 0,0 0 0 0,4 10 0 16,-3 0 0-16,0 0 0 0,2 6 0 0,0 2 0 15,-1 0 0-15,4-1 0 0,1 2 0 0,0-3 0 16,3 2 0-16,-3-9 0 0,5 6 0 0,-3-5 0 15,1-3 0-15,-3 0 0 0,2-3 0 0,-1-3 0 16,-3-2 0-16,4-1 0 0,-4-2 0 0,3 1 0 0,-4-3 0 16,-2-3 0-16,3 1 0 0,-1-3 0 15,-1 1 0-15,-2-4 0 0,-1-2 0 0,1-2 0 16,2-2 0-16,-2 1 0 0,-1 1 0 0,0-1 0 0,0 2 0 16,4 0 0-16,0 4 0 0,-3 4 0 0,3-4 0 15,6 6 0-15,-2 0 0 0,2 2 0 16,4 3 0-16,-1 1 0 0,6 3 0 0,0 1 0 15,3 4 0-15,-2 1 0 0,-2 2 0 0,5 6 0 16,-1 2 0-16,-4 0 0 0,-5-3 0 0,-3 0 0 0,-1 2 0 16,0 2 0-16,-5-2 0 0,0 3 0 0,-1-4 0 15,-1-5 0-15,-1 5 0 0,2-4 0 16,-2-1 0-16,-1-2 0 0,1-1 0 0,0-3 0 16,1 0 0-16,3-3 0 0,1 1 0 0,-1-3 0 0,4-4 0 15,4-2 0-15,1-1 0 0,5-4 0 0,3-4 0 16,5-2 0-16,-3-2 0 0,3-3 0 0,-3-2 0 15,2 1 0-15,-5-4 0 0,0-3 0 0,8-12 0 16,-11 9 0-16,0-10 0 0,-8 9 0 0,8-10 0 16,-13 9 0-16,2 3 0 0,-2 2 0 0,-9 2 0 15,4 10 0-15,-4 3 0 0,0 5 0 0,2 3 0 16,-6 4 0-16,0 7 0 0,-2 5 0 0,-4 11 0 16,-2 7 0-16,3 5 0 0,0 14 0 0,7 0 0 15,-1 3 0-15,6-1 0 0,1 4 0 0,2-4 0 16,2-3 0-16,1-8 0 0,5-1 0 0,2-4 0 15,-3-5 0-15,6 0 0 0,2-5 0 0,-6-8 0 16,5-1 0-16,-1-4 0 0,3-3 0 0,-1-5 0 16,-3-4 0-16,2-2 0 0,2-3 0 0,-1-1 0 15,1-3 0-15,-3-3 0 0,4-7 0 0,-9 6 0 16,7-9 0-16,-7-2 0 0,3 4 0 0,-3 5 0 16,-2 1 0-16,0 3 0 0,-2 4 0 0,-1 2 0 15,-1 3 0-15,1 3 0 0,-1 3 0 0,-4-1 0 16,15 10 0-16,-6-2 0 0,-2 8 0 0,-2-2 0 15,2 2 0-15,1 2 0 0,-3 0 0 0,2-2 0 16,-1-2 0-16,0-2 0 0,3-2 0 0,-2-3 0 16,-1-3-154-16,-1 0-370 0,2-3-79 0,1-3-549 15,0-4-1248-15,1-1 552 0</inkml:trace>
  <inkml:trace contextRef="#ctx0" brushRef="#br0" timeOffset="3149.98">9413 4224 4243 0,'-11'-13'405'0,"1"3"-151"0,1 5 64 16,-3-2-14-16,1 1-48 0,2 4-45 0,-1-2-38 16,-1 1-48-16,6 0-25 0,1 2-35 0,-2-1-42 15,6 2-50-15,0 0-56 0,-13 3-74 0,13-3-80 16,-9 0-82-16,5 1-87 0,-6 1-95 0,-1 1-291 0,-8-2-857 16,-1 1 380-16</inkml:trace>
  <inkml:trace contextRef="#ctx0" brushRef="#br0" timeOffset="3282.96">8725 4280 16 0,'-31'10'436'16,"10"-3"45"-16,6-2 16 0,2 0 18 0,2-2 8 16,0 2 11-16,6-2 12 0,5 3-16 0,3 0-32 0,2-3-37 15,9-1-46-15,4 2-39 0,14 1-37 16,0-3-47-16,5 1-87 0,14-2-127 0,4-2-173 16,0-3-212-16,-4-5-276 0,4 6-377 0,-4-3-1039 15,-11 0 459-15</inkml:trace>
  <inkml:trace contextRef="#ctx0" brushRef="#br0" timeOffset="3698.58">9753 4293 277 0,'-7'-11'606'0,"-1"2"2"0,4 0-13 0,0 1-15 0,3 2-26 16,-2 2-50-16,2 1-38 0,1 3-19 0,0 0-15 16,0 0-16-16,1 19-18 0,2-2-24 0,1 2-12 15,1 7-23-15,-4 1-30 0,3 6-23 0,1-2-28 16,-1 4-25-16,1 13-86 0,0-14-147 0,-1 0 0 16,2-1 0-16,1 3 0 0,-2-1 0 0,0-2 0 15,0-3 0-15,-1-3 0 0,2 0 0 0,-3-7 0 16,-2-4-35-16,3-1-350 0,-4-1-88 0,0-3-97 15,-5-3-552-15,1-5-1215 0,-1 0 538 0</inkml:trace>
  <inkml:trace contextRef="#ctx0" brushRef="#br0" timeOffset="5232.13">9604 4742 4039 0,'-8'0'188'0,"8"0"-23"0,-5-2 90 15,5 2 34-15,0 0-2 0,0 0-27 0,15-4-21 16,-3 3-23-16,6-2-27 0,2-1-12 0,7-2-5 15,5 0-26-15,-1-1 3 0,2-3-29 0,1-1-5 16,-2-3-12-16,1 3-17 0,2-1-5 0,-2 0-27 16,2 1-13-16,-6 0-3 0,-2 1-9 0,-8 2-7 15,-5 2 0-15,-1 2-4 0,-3 3 0 0,-1-2-3 16,-5 2-12-16,1 1 7 0,-5 0 4 0,4 6 8 16,-4-1 15-16,-3 5 0 0,2 1 12 0,-4 4 1 15,2 4 2-15,0 0 0 0,-1 3 6 0,0 4-13 16,3-1 3-16,2-6-6 0,4 0-5 0,0-1-4 15,4 1 3-15,1-4-9 0,-1 0-21 0,8-5-6 16,-2 1 0-16,3-4 0 0,0-2 0 0,1-4 0 16,2-2 0-16,-1-5 0 0,2-1 0 0,-2 0 0 15,-1-3 0-15,-1-1 0 0,4-7 0 0,-3 6 0 16,0-6 0-16,-2 0 0 0,-3 2 0 0,-4-1 0 16,-2 1 0-16,0 2 0 0,-1 4 0 0,-2-1 0 15,-2 7 0-15,-1-1 0 0,1 0 0 0,-3 5 0 16,0 0 0-16,0 0 0 0,-6 13 0 0,3-2 0 15,0 6 0-15,-4 0 0 0,6 1 0 0,-1 1 0 16,2 2 0-16,0-2 0 0,3 6 0 0,2-8 0 16,1-3 0-16,-1-3 0 0,4-2 0 0,2 0 0 15,-1-3 0-15,0-1 0 0,4-3 0 0,-4 0 0 0,2-4 0 16,1-1 0-16,-2-4 0 0,-1-1 0 16,3-4 0-16,-8 2 0 0,3-1 0 0,-2-4 0 15,-2-2 0-15,-1 2 0 0,-6-2 0 0,-1-2 0 16,-2 0 0-16,-2-4 0 0,-2-2 0 0,-3 7 0 15,3 2 0-15,-3 2 0 0,-1 4 0 0,5 0 0 0,0 2 0 16,0 3 0-16,4-1 0 0,0 3 0 16,1 0 0-16,2 0 0 0,2 3 0 0,0 0 0 15,0 0 0-15,14 0 0 0,-3 2 0 0,1 0 0 16,1-2 0-16,4 1 0 0,1-1 0 0,3 1 0 0,-2-1 0 16,4 2 0-16,-2-1 0 0,-1 2 0 0,-1-2 0 15,2 1 0-15,0 5 0 0,-5 1 0 0,1 2 0 16,0-2 0-16,-3 3 0 0,-1 5 0 15,1-2 0-15,-5 3 0 0,0 1 0 0,-3-2 0 0,-2-1 0 16,0-3 0-16,0 1 0 0,-3-2 0 0,-1 3 0 16,0-9 0-16,0 8 0 0,0-9 0 0,3 0 0 15,-2 1 0-15,-1-3 0 0,0-2 0 16,0 0 0-16,0 0 0 0,0 0 0 0,6-14 0 0,1 3 0 16,-4 3 0-16,6-7 0 0,-1-3 0 0,7-4 0 15,-7 4 0-15,2-4 0 0,4 0 0 0,-3 4 0 16,-2 3 0-16,5 0 0 0,-2 2 0 0,1 6 0 15,-4 0 0-15,0 3 0 0,1 3 0 0,-2 1 0 16,0 4 0-16,1 3 0 0,-2 1 0 0,1 4 0 16,-3 5 0-16,0 2 0 0,3-1 0 0,-3 7 0 15,1-1 0-15,1 0 0 0,0-7 0 0,1-1 0 16,0 1 0-16,-2-5 0 0,2-2 0 0,1-2 0 16,0 0 0-16,2-3 0 0,1-3 0 0,-1-2 0 15,2-2 0-15,6-4 0 0,-6-1 0 0,5-2 0 16,-3-2 0-16,-2-2 0 0,2 1 0 0,-2-5 0 15,-1 2 0-15,3-7 0 0,-2 2 0 0,-3-4 0 16,1-1 0-16,-3 7 0 0,-2 0 0 0,1 4 0 16,-3-1 0-16,-1 6 0 0,0 2 0 0,-2 2 0 15,1 0 0-15,0 4 0 0,-2 1 0 0,0 0 0 16,0 0 0-16,-4 20 0 0,2-9 0 0,-1 5 0 16,3 1 0-16,-2 2 0 0,4-1 0 0,-2 0 0 15,1-1 0-15,3-1 0 0,1-1 0 0,1-3 0 16,1-2 0-16,2-2 0 0,0-1 0 0,0-1 0 15,4-6 0-15,-3 3 0 0,4-4 0 0,-1-1 0 16,5-3 0-16,-7 1 0 0,1-1 0 0,0-4 0 16,1 0 0-16,4-3 0 0,-6 0 0 0,2-3 0 15,1 0 0-15,-1-1 0 0,1 0 0 0,-4 2 0 16,-1-1 0-16,3 6 0 0,-6 1 0 0,3-1 0 16,3 3 0-16,-6 4 0 0,3-1 0 0,-1 3 0 0,0 2 0 15,2 4 0-15,-3 4 0 0,-2 0 0 16,4 7 0-16,-4 0 0 0,-1 0 0 0,0-1 0 15,-1 2 0-15,2-2 0 0,-4-4 0 0,4 2 0 16,-1-1 0-16,-3-3 0 0,0-4 0 0,2-1 0 16,0 1 0-16,-2-4 0 0,-1-2 0 0,0 0 0 0,13-6 0 15,-6 1 0-15,-2-3 0 0,3-1 0 0,1 0 0 16,2-5 0-16,1 1 0 0,-2-2 0 0,3 1 0 16,-1 0 0-16,0 1 0 0,-4 2 0 15,1 3 0-15,0 0 0 0,-2 5 0 0,1-3 0 0,-1 5 0 16,-2-1 0-16,2 5 0 0,-2 1 0 0,1-1 0 15,1 6 0-15,0-1 0 0,0 2 0 16,1-1 0-16,4 5 0 0,-2-3 0 0,1 0 0 16,0-2 0-16,5-1 0 0,1 0 0 0,-2-3 0 0,3-3 0 15,1 0 0-15,0-4 0 0,-2 0 0 0,1-3 0 16,-2-3 0-16,-4 1 0 0,5-5 0 0,-4-1 0 16,2 1 0-16,-1-2 0 0,-7-3 0 0,6-5 0 15,-9 3 0-15,5 2 0 0,-8-3 0 0,3-5 0 16,-4 7 0-16,0 0 0 0,-1 6 0 0,-3-2 0 15,-4 7 0-15,3 0 0 0,0 3 0 0,-3 4 0 16,1 4 0-16,-3 3 0 0,-1 7 0 0,2 2 0 16,-3 12 0-16,4 3 0 0,0 3 0 0,4 18 0 15,-3-2 0-15,5 0 0 0,1 1 0 0,2 0 0 16,1-3 0-16,-1 0 0 0,-1-12 0 0,4-1 0 16,0 10 0-16,-3-12 0 0,1-3 0 0,0-1 0 15,0-3 0-15,0-7 0 0,-1-3 0 0,0-7 0 16,0-1 0-16,-1-2 0 0,2-2 0 0,-2-4-186 15,0 0-107-15,0 0-31 0,0 0-39 0,-4-14-43 16,-3 5-61-16,0-7-77 0,-6-1-391 0,-1-8-1013 16,-3-4 449-16</inkml:trace>
  <inkml:trace contextRef="#ctx0" brushRef="#br0" timeOffset="5383.62">11702 4305 4841 0,'-24'-17'196'15,"-2"4"97"-15,8 2 77 0,-5-1-38 0,6 2-43 16,1 0-51-16,0 1-39 0,5 2-42 0,2-1-30 16,-2 1-37-16,5-1-36 0,-2-1-59 0,0 3-76 15,6 0-114-15,-6 1-143 0,3 0-175 0,0-3-496 16,-3 2-1094-16,-2 1 484 0</inkml:trace>
  <inkml:trace contextRef="#ctx0" brushRef="#br0" timeOffset="5533.65">10613 4264 302 0,'-14'6'641'0,"4"-2"-2"0,1 1-11 15,2-4-20-15,1 1-42 0,5 0-50 0,-3 0-53 16,4-2-54-16,0 0-79 0,9 7-129 0,-5-3-163 16,5 2-199-16,-3 0-238 0</inkml:trace>
  <inkml:trace contextRef="#ctx0" brushRef="#br0" timeOffset="6582.57">13121 4991 208 0,'0'0'527'0,"-5"4"4"0,2-1 0 16,0-1-4-16,1 1-8 0,2-3-12 0,0 0-4 15,0 0-8-15,0 0-9 0,0 0-27 0,0 0-31 16,0 0-28-16,5-16-31 0,1 4-27 0,2-2-25 16,6-3-25-16,0-6-36 0,4 0-19 0,1-3-23 15,3 0-171-15,0-3-43 0,7-8 0 0,-11 7 0 16,3-3 0-16,-4 3 0 0,5-14 0 0,-8 12 0 0,-2 3 0 15,-2 1 0-15,-4 9 0 0,-5 3 0 0,-1 6 0 16,0 0 0-16,0 4 0 0,-6 5 0 0,6 1 0 16,-11 9 0-16,3 2 0 0,-3 6 0 15,4 7 0-15,-3 2 0 0,5 2 0 0,1-2 0 0,4 2 0 16,1 2 0-16,3 0 0 0,6-2 0 0,4-1 0 16,-1-2 0-16,6-3 0 0,-5 2 0 0,3-11 0 15,-3 2 0-15,1 0 0 0,1-3 0 16,-7-4 0-16,0 1 0 0,-3-3 0 0,-1-1 0 0,-2 0 0 15,-3-2 0-15,-5 0 0 0,-2 0 0 0,-4 1 0 16,-6 1 0-16,-1-2 0 0,0 1 0 0,0-1 0 16,-1 2 0-16,6-3 0 0,3 2 0 0,-2-3 0 15,1 2 0-15,5-3 0 0,1 1 0 0,5-1 0 16,-7 3 0-16,7-3 0 0,0 0 0 0,0 0 0 16,27-4 0-16,-10-1 0 0,2 0 0 0,9-3 0 15,3-1 0-15,-1-3 0 0,1 1 0 0,-3 0 0 16,0-4 0-16,-1 1 0 0,0-2 0 0,-4 1 0 15,-1-3 0-15,-7 6 0 0,-2-3 0 0,-1-1 0 16,-2 1 0-16,-4-2 0 0,-2 5 0 0,0-2 0 16,-4 0 0-16,0 5 0 0,-2-2 0 0,0 2 0 15,-3 1 0-15,-2 1 0 0,1 2 0 0,-3 5 0 16,0 0 0-16,-1 4 0 0,-3 2 0 0,4 2 0 16,-3 6 0-16,1 1 0 0,2 3 0 0,4 0 0 15,-3 5 0-15,6-3 0 0,4-1 0 0,3 0 0 16,3-1 0-16,5 0 0 0,6 2 0 0,0-9 0 15,7 3 0-15,1-4 0 0,2-3 0 0,2-3 0 16,-2-7 0-16,3 0 0 0,0-5 0 0,-4-2 0 16,-2-2 0-16,-3-5 0 0,0-3 0 0,-4 1 0 0,-3-3 0 15,-3-3 0-15,1-1 0 0,-4-1 0 0,0-4 0 16,-2-2 0-16,-3-13 0 0,-1 10 0 16,-1-11 0-16,-3 11 0 0,-3-11 0 0,-1 12 0 15,3 3 0-15,-4 4 0 0,-2 2 0 0,1 10 0 0,2 5 0 16,3 2 0-16,-4 1 0 0,2 3 0 0,2 4 0 15,1 1 0-15,0 0 0 0,-10 16 0 16,6-1 0-16,0 3 0 0,1 9 0 0,3-1 0 16,2 6 0-16,-2 0 0 0,1 1 0 0,5 14 0 15,-3-13 0-15,4-1 0 0,-1 2 0 0,0-1 0 0,4-3 0 16,1-4 0-16,-2 0 0 0,1-3 0 0,-1-6 0 16,0-1 0-16,3-4 0 0,0 1 0 0,-4-5 0 15,4-3 0-15,0-4 0 0,-2-1 0 16,2-2 0-16,1-3 0 0,-2 0 0 0,3-7 0 0,0-1 0 15,-3-1-498-15,-4-5-785 0,0-6-1389 0,-1-3 615 16</inkml:trace>
  <inkml:trace contextRef="#ctx0" brushRef="#br0" timeOffset="6749.83">14002 4440 394 0,'-12'1'566'15,"0"1"31"-15,5 0 11 0,-2-1-8 0,4 0-17 16,2 1-2-16,3-2-15 0,0 0-30 0,12 6-42 15,0-5-34-15,1-1-45 0,8 2-43 0,7-3-41 16,1 2-49-16,3-2-78 0,-4-1-102 0,4-1-123 16,-1 1-162-16,3 2-172 0,-2-1-205 0,0-1-536 15,5 2-1186-15,-2 0 524 0</inkml:trace>
  <inkml:trace contextRef="#ctx0" brushRef="#br0" timeOffset="8116.2">15288 4529 230 0,'-3'-10'588'0,"-3"3"13"0,5-4-10 0,-2 6-13 0,0 0-21 16,1-1-39-16,0 4-44 0,2 2-40 15,0 0-20-15,-15 13-14 0,6 0-24 0,-1 10-15 16,-2 6-21-16,2-2-22 0,3 1-29 0,-3 5-25 15,1-3-26-15,4 0-24 0,1 1-22 0,0-3-20 0,8-2-130 16,-4 0-42-16,5-7 0 0,3-2 0 16,1-1 0-16,1-3 0 0,4-2 0 0,-1-5 0 15,0-3 0-15,4-1 0 0,-5-3 0 0,3-3 0 16,-1-3 0-16,4-3 0 0,-5-2 0 0,-3-4 0 0,3 0 0 16,-4-2 0-16,-1-10 0 0,-1 2 0 0,-3-1 0 15,-4-1 0-15,-1-4 0 0,-3-1 0 16,-5 1 0-16,0 1 0 0,-1 4 0 0,-4 4 0 0,4 6 0 15,-2 3 0-15,5 7 0 0,0 0 0 0,-2 0 0 16,5 6 0-16,-3 1 0 0,7 0 0 0,0 0 0 16,-3 10 0-16,10-2 0 0,1 2 0 0,4 0 0 15,7 1 0-15,-1-2 0 0,10 0 0 0,-1 1 0 16,2-5 0-16,3-5 0 0,-2-4 0 0,-1 0 0 16,1-1 0-16,-1-5 0 0,-5-1 0 0,2-1 0 15,-10-1 0-15,1 0 0 0,-4 2 0 0,-2-6 0 16,1 0 0-16,-3 0 0 0,-4 1 0 0,-3-1 0 15,1 1 0-15,-2 4 0 0,-2 2 0 0,0 1 0 16,-1 2 0-16,1 1 0 0,-1 2 0 0,2 4 0 16,0 0 0-16,-13 14 0 0,5 0 0 0,1 10 0 15,0 8 0-15,-2 14 0 0,5 7 0 0,2 0 0 16,-2 3 0-16,3 4 0 0,-1 23 0 0,2-22 0 16,3-2 0-16,1 0 0 0,-1 0 0 0,4 0 0 15,1 0 0-15,-1-3 0 0,5-3 0 0,-5-16 0 16,2 6 0-16,-2-7 0 0,-1-8 0 0,1 0 0 15,-6-9 0-15,1-3 0 0,0-3 0 0,-2-4 0 16,-2 1 0-16,-1-5 0 0,-1-2 0 0,-4-1-88 16,-3-2-535-16,-2-5-66 0,-8 0-444 0,0-10-1225 15,-1-3 543-15</inkml:trace>
  <inkml:trace contextRef="#ctx0" brushRef="#br0" timeOffset="8233.33">15507 5164 242 0,'-3'-18'273'15,"3"1"33"-15,5 1 7 0,-2 5 31 0,3-5 32 16,2 1-1-16,2 2-11 0,4-3-21 0,9-1-31 15,-1 1-35-15,5 2-27 0,2-3-27 0,5 3-57 16,4 1-65-16,10-5-103 0,7 3-118 0,0 2-144 0,-6-3-383 16,7 2-700-16,-5 2 310 0</inkml:trace>
  <inkml:trace contextRef="#ctx0" brushRef="#br0" timeOffset="8733.01">16942 4727 73 0,'3'-11'576'15,"-7"-1"19"-15,1-1-7 0,-2 0-19 16,-3-2-20-16,-2 1-19 0,0-1-24 0,-4 5-33 16,5 3-28-16,-4 3-29 0,-1 0-30 0,-4 4-21 0,-1 6-32 15,-6 4-21-15,3 4-21 0,0 6-22 0,-1 2-24 16,0 2-18-16,6 3-22 0,2 0-21 0,2 1-130 15,6 1-54-15,-1-4 0 0,8-5 0 0,-4 1 0 16,5-3 0-16,3 0 0 0,1-6 0 0,4-1 0 16,-4-3 0-16,7-2 0 0,-1-1 0 0,2-4 0 15,8-2 0-15,-6-4 0 0,5-4 0 0,-2-1 0 16,-1-3 0-16,3-7 0 0,0 0 0 0,-4-3 0 16,3-2 0-16,-6-7 0 0,0 3 0 0,2-4 0 15,4-10 0-15,-7-3 0 0,-1 2 0 0,1-2 0 16,-3 0 0-16,1 0 0 0,-9 11 0 0,1 3 0 15,-5 0 0-15,2 13 0 0,0 2 0 0,-1 5 0 16,1 5 0-16,-2 0 0 0,0 6 0 0,3 1 0 16,-8 8 0-16,-1 7 0 0,4 4 0 0,-3 9 0 15,2 3 0-15,3 3 0 0,3 4 0 0,0 8 0 16,4-1 0-16,-1-10 0 0,-1 0 0 0,7-2 0 16,1 2 0-16,-1-4 0 0,5-1 0 0,2-5 0 15,0-1 0-15,1-5 0 0,3-1 0 0,-6-4 0 16,4-5 0-16,0-3 0 0,4-1 0 0,-2-3 0 15,1-2 0-15,1-2 0 0,-2-1-165 0,1-2-414 0,-1-1-43 16,5-5-37-16,-8 1-369 0,11-7-1114 0,-5 3 494 16</inkml:trace>
  <inkml:trace contextRef="#ctx0" brushRef="#br0" timeOffset="9566.17">17458 4750 1734 0,'21'-16'44'0,"-6"3"76"16,-2-2 34-16,-2 4 53 0,-2-2 57 0,4 0 43 0,-8 3 25 16,-4-1 22-16,3-3 10 0,-4 3 6 0,0-1-4 15,-1-1 16-15,-3 3 7 0,-1 0-7 16,-4 2-7-16,0 0-12 0,-2 2-14 0,-3 5-18 15,-4 1-21-15,-3 6-21 0,0 1-22 0,-5 5-129 0,3 4-138 16,-1 5 0-16,2 3 0 0,5 2 0 0,2 0 0 16,2-1 0-16,3 3 0 0,4-4 0 15,3 2 0-15,3-8 0 0,5-1 0 0,0-1 0 16,4-2 0-16,-1-4 0 0,2-3 0 0,0-2 0 0,3-3 0 16,0-2 0-16,1-1 0 0,-1-2 0 0,-1-4 0 15,4-2 0-15,-1-3 0 0,-2-2 0 0,1 2 0 16,-2-3 0-16,-3-2 0 0,3 2 0 0,-1-1 0 15,0-1 0-15,-1 4 0 0,-5-1 0 0,0 4 0 16,2 2 0-16,-2-1 0 0,-4 4 0 0,4 4 0 16,-2 0 0-16,-3 1 0 0,6 7 0 0,-2 2 0 15,1-1 0-15,3 3 0 0,2 3 0 0,-1 1 0 16,1 0 0-16,3 0 0 0,-1-1 0 0,3-2 0 16,0 0 0-16,2-5 0 0,0 2 0 0,2-7 0 15,-3-1 0-15,2-1 0 0,-5-2 0 0,2-3 0 16,-3-1 0-16,3-4 0 0,1-3 0 0,-1-1 0 15,-5 0 0-15,4-7 0 0,0-2 0 0,-4-3 0 16,1-4 0-16,-1 1 0 0,1-5 0 0,-2-1 0 16,4-10 0-16,1-1 0 0,0 0 0 0,-9 11 0 15,3 2 0-15,1 4 0 0,-8 3 0 0,3 10 0 16,-3 6 0-16,-1 0 0 0,0 5 0 0,-1 4 0 16,1 1 0-16,-5 12 0 0,-4 3 0 0,0 10 0 15,1 7 0-15,3 2 0 0,-5 15 0 0,4 2 0 16,-1 1 0-16,7-3 0 0,-2-2 0 0,4 2 0 15,2-14 0-15,3 0 0 0,3-1 0 0,1-3 0 0,8-1 0 16,-2-5 0-16,2-4 0 0,2-3 0 0,3-5 0 16,-4-6 0-16,8-1 0 0,-5-4 0 15,4-4 0-15,0-2 0 0,1-4 0 0,-2-4 0 16,-2-1 0-16,-1-5 0 0,-4-2 0 0,4-2 0 0,-4-4 0 16,-3-2 0-16,0-3 0 0,-5-1 0 0,0 1 0 15,-2 0 0-15,-4 5 0 0,-4 6 0 0,-1 4 0 16,-1 2 0-16,-3 3 0 0,-5 6 0 15,-1 3 0-15,-1 2 0 0,-7 4 0 0,-1 4 0 16,-1 6 0-16,-1 4 0 0,4 1 0 0,-2 4 0 0,4-1 0 16,2 0 0-16,5-5 0 0,3-1 0 0,0 3 0 15,5-4 0-15,1-3 0 0,4 0 0 16,2-3 0-16,-1 0 0 0,2-2 0 0,3-5 0 16,1 1 0-16,-2-2 0 0,3-1 0 0,0-2 0 0,0-1 0 15,0 0 0-15,1-4 0 0,2-1 0 0,-6 4 0 16,4-1 0-16,-5 0 0 0,1 1 0 0,3 1 0 15,-3 0 0-15,-2 2 0 0,2 0 0 16,-1 1 0-16,-1 1 0 0,2 3 0 0,-1 1 0 0,0 2 0 16,1-2 0-16,0 2 0 0,1 0 0 0,-1 1 0 15,1-1 0-15,0 0 0 0,6-2 0 0,-6-2 0 16,1 3 0-16,1-4 0 0,0 0 0 0,1-2 0 16,-4-3 0-16,0 0 0 0,2-4 0 0,-7 0 0 15,3-2 0-15,-2-7-330 0,-7 4-183 0,-3-3-86 16,-1-4-527-16,-4-7-1218 0,-5 1 539 0</inkml:trace>
  <inkml:trace contextRef="#ctx0" brushRef="#br0" timeOffset="9732.99">17935 4331 142 0,'-13'-1'546'0,"2"1"27"0,1 0 7 15,2 0-13-15,1 0-16 0,7 0-13 0,0 0-14 16,0 0-35-16,0 0-43 0,22 2-44 0,-1-2-39 15,8 0-33-15,-1 0-33 0,4 1-66 0,3 0-92 16,0-1-114-16,-5-1-125 0,4 1-157 0,-2 0-169 16,-2-1-568-16,2-1-1076 0,-4-1 477 0</inkml:trace>
  <inkml:trace contextRef="#ctx0" brushRef="#br0" timeOffset="10216.58">19218 4863 4143 0,'0'0'586'0,"7"-3"-239"16,-7 3 39-16,2-4 33 0,-2 4 38 0,1-2-22 15,-1 2-45-15,0 0-54 0,0 0-46 0,0 0-16 16,0 0-146-16,0 0-128 0,0 0 0 0,0 0 0 16,-1 16 0-16,1-6 0 0,-4 1 0 0,0 5 0 15,3 2 0-15,-3 1 0 0,-1 0 0 0,1 0 0 16,-3 1 0-16,0-4 0 0,-2 8 0 0,0-6 0 15,-2-2 0-15,-2 0 0 0,-1-2 0 0,-14 5 0 16,1-2-1366-16,-4-1-1478 0,-2-3 654 0</inkml:trace>
  <inkml:trace contextRef="#ctx0" brushRef="#br0" timeOffset="11065.88">5739 6106 464 0,'-2'-6'567'0,"2"2"-10"0,-3 3-17 0,3 1-36 15,0 0 5-15,0 0-18 0,1 14-12 0,3-3-15 16,5 14-18-16,-1 4-15 0,-1 4-16 0,2 12-18 16,4 1-42-16,-7 0-22 0,2 1-22 0,1 0-31 15,-7-12-31-15,1 0-18 0,-2 1-63 0,2-2-168 16,2 1 0-16,-5-5 0 0,1-5 0 0,2 0 0 16,-2-5 0-16,-1-8 0 0,0 1 0 0,4-2 0 15,-5-4 0-15,-3 0 0 0,4-5-426 0,-5 1-124 16,-3-4-108-16,8 1-436 0,-19-8-1183 0,7-5 524 15</inkml:trace>
  <inkml:trace contextRef="#ctx0" brushRef="#br0" timeOffset="11349.82">5712 6192 3750 0,'-4'-17'229'16,"-1"2"-34"-16,1 0 102 0,2-1 27 0,1-1-9 15,-3 0-28-15,5 5-25 0,2-3-20 0,2-1-18 16,6 2 2-16,1-2-1 0,2 0-4 0,1 3-16 15,1-1-11-15,5-2-8 0,2-1-17 0,-5 9-8 16,5-4-18-16,-4 5-16 0,2 1-13 0,-2 4-19 16,1 4-95-16,-2 0 0 0,1 7 0 0,-1-2 0 15,0 7 0-15,-4 0 0 0,3 6 0 0,-7 4 0 16,0 2 0-16,-3 4 0 0,-6 4 0 0,-2-2 0 0,-3-2 0 16,-9 3 0-16,-1-1 0 0,-3 0 0 0,-2 0 0 15,-3-5 0-15,0 2 0 0,0-5 0 16,-1-1 0-16,1-3 0 0,7-6 0 0,-2-1 0 0,8-4 0 15,1-2 0-15,6-1 0 0,-2-4 0 0,4-1-227 16,0-1-256-16,0 0-108 0,14-14-558 0,2 3-1244 16,0-2 551-16</inkml:trace>
  <inkml:trace contextRef="#ctx0" brushRef="#br0" timeOffset="11632.79">6410 6395 78 0,'-4'-6'627'0,"0"4"20"0,4 2-3 15,-5-3-18-15,5 3-19 0,-4-5-36 16,4 5-53-16,0-3-58 0,0 3-38 0,8-6-43 15,-2 4-36-15,3-3-34 0,5 2-33 0,3 0-37 0,2-1-51 16,8 0-60-16,-5-1-84 0,5 0-94 0,1 1-102 16,0 2-105-16,-8 1-93 0,-2 1-77 0,4 0-71 15,-11 3-398-15,-2 0-969 0,-1 0 428 16</inkml:trace>
  <inkml:trace contextRef="#ctx0" brushRef="#br0" timeOffset="11750.18">6598 6464 456 0,'-22'15'250'0,"7"-3"19"0,1-1 5 0,1-1 17 16,4-3 16-16,5-1 5 0,-1-3 2 0,0 1-1 15,4 0 24-15,1-2 6 0,0-2-25 0,10 1-30 16,0-1-24-16,3-2-31 0,7-3-21 0,8-1-44 16,1-5-65-16,0 4-92 0,4-2-108 0,-2 0-152 15,2 0-172-15,-1-4-295 0,-3 2-776 0,1-3 343 16</inkml:trace>
  <inkml:trace contextRef="#ctx0" brushRef="#br0" timeOffset="12398.78">7482 5971 177 0,'0'-11'570'0,"0"-4"14"0,-5 1-14 0,4 2-14 15,-6 1-15-15,2-2-21 0,0 3-30 0,-1 2-33 16,-1-2-35-16,0 3-46 0,-5 2-31 0,3-1-26 15,-3 4-29-15,-1 0-20 0,0 3-31 0,-5 2-18 0,4 4-21 16,-4 3-15-16,-1 1-15 0,4 1-14 0,-6 7-16 16,3-1-9-16,6-3-16 0,0 1-6 15,4 2-71-15,-1 2-38 0,3 2 0 0,2-3 0 16,3-2 0-16,3-1 0 0,2 2 0 0,4-2 0 0,2 1 0 16,2-3 0-16,2 2 0 0,5 2 0 0,0 0 0 15,-5-4 0-15,1 0 0 0,6 3 0 16,-3-3 0-16,-8 2 0 0,4-2 0 0,-5 1 0 0,1 0 0 15,-6-3 0-15,1 4 0 0,-5 0 0 0,-2-1 0 16,-5-3 0-16,1-1 0 0,-4 2 0 0,-3-3 0 16,3 2 0-16,-2-4 0 0,-3 2 0 0,-2-2 0 15,1 1 0-15,4-3 0 0,-1-2 0 0,4 1 0 16,2-2 0-16,1-1 0 0,0 0 0 0,1 0 0 16,5-2 0-16,-4 1 0 0,4-1 0 0,0 0 0 15,13 4 0-15,-3-1 0 0,1-1 0 0,2 1 0 16,5 2 0-16,3 0 0 0,-1 3 0 0,5 2 0 15,2 4 0-15,-3 0 0 0,0 3 0 0,-2 4 0 16,-3 5 0-16,-1-4 0 0,-5 5 0 0,-2 2 0 16,-5 2 0-16,-2-1 0 0,-5 18 0 0,-3-2 0 15,-5-15 0-15,-4 16 0 0,3-12 0 0,-6-3 0 16,3 1 0-16,-1-1 0 0,0-3 0 0,0-1 0 16,3-5 0-16,4-6 0 0,2-4 0 0,2 2 0 15,-1-4 0-15,4 0 0 0,2-4 0 0,3 3 0 16,4-5 0-16,2 0 0 0,7-3 0 0,-1-2 0 15,3-1 0-15,8-3 0 0,0 0 0 0,-1 1 0 16,1-4 0-16,-1 0 0 0,0 1 0 0,-7-2 0 16,1 3 0-16,-4-2 0 0,-1 0 0 0,-4 4 0 0,0-1 0 15,-4 1 0-15,2-2 0 0,-2 2 0 16,-2 0 0-16,-2-2 0 0,-4 2 0 0,0 3-690 16,0-9-561-16,0 9-1354 0,0-9 600 0</inkml:trace>
  <inkml:trace contextRef="#ctx0" brushRef="#br0" timeOffset="13416.46">8208 6093 418 0,'0'-12'514'15,"0"0"12"-15,0 2-25 0,0 3-2 0,0-3-12 0,0 4-8 16,0 1-31-16,0-1-39 0,0 3-47 0,0 3-16 15,0 0-21-15,0 0 12 0,4 17-6 16,1 7-3-16,-4 7-9 0,3 3-16 0,-1 1-11 16,1 11-21-16,-3-10-15 0,4 12-19 0,-5 0-34 0,5-13-203 15,-4 2 0-15,2-5 0 0,-2-1 0 0,2-1 0 16,-2-2 0-16,3-5 0 0,-3-3 0 0,2-5 0 16,-3-5 0-16,1 2 0 0,-1-4 0 15,-1-2 0-15,2 0 0 0,-1-2 0 0,0-4 0 0,0 0 0 16,0 0 0-16,0 0 0 0,-5-24 0 0,1 8 0 15,0-2 0-15,4-9 0 0,-1-1 0 0,1-2 0 16,-3-2 0-16,2-3 0 0,-4-15 0 0,5 3 0 16,-1-3 0-16,1-3 0 0,1 3 0 0,3-1 0 15,1 1 0-15,-4 15 0 0,-1 3 0 0,8 3 0 16,-3 3 0-16,4 0 0 0,0 10 0 0,1 3 0 16,0 1 0-16,4 2 0 0,2 3 0 0,2 3 0 15,3 2 0-15,-3 4 0 0,1 3 0 0,3 2 0 16,0 6 0-16,0 4 0 0,-3 1 0 0,-3 1 0 15,-2 4 0-15,-5 1 0 0,-2 4 0 0,-6 0 0 16,-2-1 0-16,-4-2 0 0,-4 3 0 0,-4-2 0 16,-1-2 0-16,-4 0 0 0,-1 1 0 0,-3-4 0 15,3-1 0-15,-4 0 0 0,5-2 0 0,0-5 0 16,5-1 0-16,3-5 0 0,3 0 0 0,1-1 0 16,0-1 0-16,5-1 0 0,1 1-344 0,0-5-965 15,11 1-1416-15,3-2 627 0</inkml:trace>
  <inkml:trace contextRef="#ctx0" brushRef="#br0" timeOffset="13683.38">8753 6431 157 0,'0'0'574'0,"3"1"35"0,-3-1 11 0,0 0 9 0,0 0 6 15,0 0-12-15,0 0-18 0,0 0-26 0,0 0-27 16,0 6-23-16,-1-2-18 0,1 2-19 15,-1 2-16-15,1 2-22 0,0 6-308 0,-1 2-146 16,-2 6 0-16,2 1 0 0,-1 0 0 0,0 3 0 0,-1-3 0 16,-2 0 0-16,3 1 0 0,3-1 0 0,-1-7 0 15,0 0 0-15,1 1 0 0,-2-2 0 16,1 1 0-16,1-7 0 0,-1-1 0 0,0-3 0 0,1 2 0 16,1-4 0-16,-2-2 0 0,0-3 0 0,0 0 0 15,0 0-169-15,0 0-1168 0,-3-19-1449 0,4 10 640 16</inkml:trace>
  <inkml:trace contextRef="#ctx0" brushRef="#br0" timeOffset="13887.01">9227 6577 266 0,'15'3'531'0,"0"1"22"0,-2 1 14 15,-3 3 19-15,4 2 8 0,-2 1 0 0,-1 2-6 16,-4-1-11-16,-1 2-26 0,-2 1-29 0,-4-2-39 15,-1 4-44-15,-2-2-37 0,-2 2-47 0,0-3-36 16,-8 1-55-16,3 1-264 0,-4 0 0 0,1-1 0 16,-5-1 0-16,4-1 0 0,-2-3 0 0,0-1 0 15,5-4 0-15,-2-4-251 0,3 2-245 0,-2-7-114 16,3-2-529-16,4 0-1235 0,4-5 547 0</inkml:trace>
  <inkml:trace contextRef="#ctx0" brushRef="#br0" timeOffset="14366.11">9636 6068 560 0,'2'-10'645'0,"1"-1"10"16,1 3-7-16,-2 2-16 0,-2 0-34 0,3 2-40 16,-1 3-16-16,-2 1-20 0,0 0-23 0,18 10-27 0,-11 0-27 15,0 8-28-15,3 9-32 0,2 0-27 0,-2 4-103 16,-1 1-255-16,-4 0 0 0,3 4 0 15,-4-2 0-15,0 1 0 0,-1 0 0 0,1 0 0 0,-1-3 0 16,-2 0 0-16,-1-4 0 0,3-2 0 0,-3-6 0 16,0-2 0-16,1-2 0 0,-1-4 0 0,-1-1 0 15,2-2 0-15,-1-2 0 0,-1-3 0 0,1-1 0 16,0-3 0-16,0 0 0 0,0 0 0 0,0 0 0 16,-7-18 0-16,3 4 0 0,1-3 0 0,0-4 0 15,-1-5 0-15,-1-4 0 0,1-1 0 0,0-3 0 16,-1-13 0-16,5 0 0 0,-6-1 0 0,3 0 0 15,2-2 0-15,1 3 0 0,1 11 0 0,2-10 0 16,2 15 0-16,-3 2 0 0,6 7 0 0,-3 3 0 16,3 2 0-16,5 1 0 0,-3 1 0 0,4 7 0 15,3 0 0-15,-3 4 0 0,2 3 0 0,3 2 0 16,-2 4 0-16,4 2 0 0,-6 4 0 0,0 2 0 16,2 9 0-16,-7-6 0 0,-2 3 0 0,-2 7 0 15,-6 4 0-15,-4-1 0 0,-1-2 0 0,-8 4 0 16,-1-4 0-16,-2 1 0 0,-1-2 0 0,-4-2 0 15,1-3 0-15,1-1 0 0,1 2 0 0,5-8 0 16,2-1 0-16,-2-1 0 0,7-4 0 0,-2 2 0 16,7-3 0-16,-2 1-169 0,6-3-528 0,-2 1-525 15,4-2-1322-15,3 1 585 0</inkml:trace>
  <inkml:trace contextRef="#ctx0" brushRef="#br0" timeOffset="14698.97">10045 6485 2 0,'0'0'555'16,"-13"-2"43"-16,8 1 20 0,0-2 12 0,5 3 14 15,-5-6-6-15,2 0-18 0,2 2-32 0,2-2-30 0,-1-2-33 16,3 0-30-16,0-3-30 0,5 1-30 0,0 1-41 16,2-5-35-16,3 3-292 0,-3 3-67 0,5-1 0 15,-2 3 0-15,-1 2 0 0,1 1 0 16,0 3 0-16,1 2 0 0,-2 3 0 0,-2 3 0 0,4 3 0 15,-2 3 0-15,-6 4 0 0,3-1 0 0,-4 8 0 16,-5-6 0-16,0 7 0 0,-1-2 0 0,-4 0 0 16,-3-5 0-16,-1-1 0 0,0 0 0 0,-1 2 0 15,2-4 0-15,2-2 0 0,-1-4 0 0,0-2 0 16,3 0 0-16,2-4 0 0,-1 0 0 0,0 0 0 16,2-2 0-16,1-2 0 0,5 3 0 0,-5-3 0 15,14-2 0-15,-5 0 0 0,4-2 0 0,6-1 0 16,1 0 0-16,1-3 0 0,9 0 0 0,-10 2-153 15,11-5-580-15,-5 0-485 0,1 1-1319 0,-5-4 584 16</inkml:trace>
  <inkml:trace contextRef="#ctx0" brushRef="#br0" timeOffset="14899.97">10759 6595 301 0,'8'2'551'16,"-1"0"-44"-16,1 1-26 0,-3-1-1 0,-1 2 42 15,1-2 46-15,-5-2 30 0,1 3-11 0,-1-3-22 16,0 0-28-16,0 0-45 0,-9 7-48 0,7-3-45 16,-2-2-35-16,-4 1-37 0,3 1-30 0,-2-1-126 0,2 1-171 15,-1 0 0-15,1-1 0 0,0 1 0 16,1-1 0-16,-1 1 0 0,1-1-105 0,2-1-432 16,2 2-144-16,0-4-464 0,0 0-1241 0,0 0 550 15</inkml:trace>
  <inkml:trace contextRef="#ctx0" brushRef="#br0" timeOffset="15182.84">11522 6524 474 0,'4'1'670'16,"-4"-1"10"-16,0 0 6 0,0 0-10 0,0 0-34 16,0 0-42-16,0 0-57 0,11-5-55 0,-7 3-51 15,1 1-40-15,2-3-43 0,3 2-57 0,1-1-69 16,1-1-80-16,7 1-91 0,-2-1-111 0,-3 2-103 16,10-2-112-16,-5 2-90 0,-5 2-68 0,7-3-62 15,7 2-62-15,-9 1-295 0,-1-1-915 0,1 3 405 16</inkml:trace>
  <inkml:trace contextRef="#ctx0" brushRef="#br0" timeOffset="15300.01">11904 6514 233 0,'4'3'192'0,"-3"-1"42"0,2 0 16 16,-3-2 17-16,1 5 21 0,0-3 21 0,-1-2 35 15,4 2 18-15,-4-2 10 0,0 0-9 0,0 0-24 16,7 2-35-16,-7-2-31 0,0 0-44 0,11-4-68 16,-6 3-98-16,3-4-124 0,0 3-135 0,3-3-143 15,1 1-326-15,-2 1-720 0,4-2 319 0</inkml:trace>
  <inkml:trace contextRef="#ctx0" brushRef="#br0" timeOffset="15449.89">12272 6540 135 0,'5'3'495'15,"-2"-2"30"-15,-3-1 35 0,6 4 22 16,-6-4 1-16,5-2-6 0,-5 2-19 0,13-4-25 16,-7 1-42-16,6 0-48 0,-3 1-47 0,5-2-46 0,-1 0-51 15,5-2-77-15,-3 1-107 0,4 1-149 0,-3-1-177 16,-2 1-177-16,-2-2-226 0,6 1-323 0,-1-1-1013 15,2 3 448-15</inkml:trace>
  <inkml:trace contextRef="#ctx0" brushRef="#br0" timeOffset="16100.02">13785 6206 242 0,'-6'-10'642'16,"5"0"19"-16,-2 1 31 0,2 3-15 0,-2 1-21 16,2 0-41-16,-2 1-56 0,3 4-49 0,0 0-35 15,0 0-13-15,0 0-14 0,-6 20-19 0,2-2-16 16,-1 7-23-16,-2 4-70 0,0 1-320 0,2 2 0 15,0 1 0-15,1-1 0 0,-2-1 0 0,3 2 0 16,1-3 0-16,-1-1 0 0,2-2 0 0,1-8 0 16,0 0 0-16,-2-3 0 0,2-5 0 0,0-3 0 15,0 0 0-15,0-2 0 0,2-2 0 0,-2-4 0 16,0 0 0-16,0 0 0 0,0 0 0 0,0-17 0 16,0 5 0-16,1-4 0 0,-2-10 0 0,2 1 0 15,-1-1 0-15,0-4 0 0,-1-3 0 0,2-3 0 16,3 0 0-16,-3-11 0 0,8-6 0 0,-1-3 0 15,-2 5 0-15,8-3 0 0,-5 6 0 0,3 3 0 16,0 13 0-16,1 1 0 0,1 2 0 0,1 5 0 0,6 5 0 16,1 3 0-16,-2 7 0 0,6 0 0 15,2 7 0-15,-6 3 0 0,4 5 0 0,-4 1 0 16,4 8 0-16,-2 2 0 0,-5 2 0 0,-5-4 0 16,-2 12 0-16,-6-1 0 0,-2 1 0 0,-8 1 0 0,-5 1 0 15,-4-2 0-15,-6 4 0 0,-4-4 0 0,-13 6 0 16,7-11 0-16,-11 7 0 0,10-8 0 15,-1-3 0-15,0 0 0 0,2-4 0 0,2-1 0 0,4 2 0 16,9-8 0-16,0 1 0 0,5 1-170 0,4-4-1168 16,4-2-1448-16,1-3 642 0</inkml:trace>
  <inkml:trace contextRef="#ctx0" brushRef="#br0" timeOffset="16349.88">14174 6564 337 0,'0'0'669'0,"2"3"31"0,-2-3 21 16,0 0 16-16,0 0-10 0,14-4-21 0,-7 3-32 15,-1 0-41-15,6 1-45 0,-1 0-26 0,6 0-50 16,-2 3-39-16,7 0-321 0,-3 7-152 0,7-1 0 16,-1 3 0-16,2 4 0 0,-3-1 0 0,2 2 0 15,-2 0 0-15,0 0 0 0,2 2 0 0,-7-1 0 16,4-1 0-16,-8-3 0 0,6 4 0 0,-7-7 0 15,0-2 0-15,-1 4 0 0,-5-5 0 0,-1-1 0 16,1-1 0-16,-4-2-161 0,-2-3-528 0,-2-1-535 16,0 0-1325-16,0 0 586 0</inkml:trace>
  <inkml:trace contextRef="#ctx0" brushRef="#br0" timeOffset="16533.59">14594 6611 3308 0,'-5'-18'392'0,"0"2"-78"0,-2 0 84 0,0 4 21 16,2 2-16-16,-2 2-26 0,0-1-22 0,1 4-24 0,-2 2-36 15,0 3 11-15,-2 1 16 0,-2 5 1 0,1 5 0 16,-7 1-4-16,5 5-313 0,-1 3-6 0,-8 1 0 16,6 4 0-16,-2-3 0 0,3 1 0 15,-4 2 0-15,0 0 0 0,2 0 0 0,5-2 0 0,1-7 0 16,3 0 0-16,0 1 0 0,3-2 0 0,1-5-97 16,-2 0-699-16,4-4-421 0,2 0-1317 0,0-6 582 15</inkml:trace>
  <inkml:trace contextRef="#ctx0" brushRef="#br0" timeOffset="17315.62">15205 5875 137 0,'-2'-2'558'0,"-2"-1"8"16,0-1-9-16,0-1-17 0,3 0-21 0,0 2-22 15,1 3-25-15,0-10-33 0,2 5-12 0,1 1-35 16,3-2-30-16,-1 0-25 0,0 1-22 0,3-1-25 16,2 2-20-16,0-1-25 0,2-1-25 0,-1 5-16 15,1 0-22-15,0 1-16 0,0-1-18 0,0 3-19 16,-1-1-10-16,3 5-19 0,-5 2-100 0,5 2 0 15,-2 4 0-15,-2 1 0 0,-1 3 0 0,-4 0 0 16,0 7 0-16,-1 6 0 0,0-4 0 0,-4 3 0 0,-4 3 0 16,0-4 0-16,-1 3 0 0,0-1 0 15,-5-1 0-15,3 0 0 0,2-2 0 0,0 0 0 16,2-3 0-16,2 2 0 0,1-8 0 0,0-1 0 0,4-2 0 16,1-1 0-16,3 0 0 0,-2-5 0 15,8 1 0-15,3-4 0 0,2-3 0 0,0 1 0 16,1-4 0-16,0-1 0 0,2-2 0 0,-2-3 0 15,-1 0 0-15,-6 0 0 0,5 2 0 0,-8-1 0 0,-1 1 0 16,-4-1 0-16,-1 1 0 0,-3 1 0 0,-1 2 0 16,0 0 0-16,0 0 0 0,-24 11 0 0,5-2 0 15,-3 8 0-15,-2-1 0 0,0 3 0 0,2 3 0 16,1-1 0-16,1 1 0 0,6 1 0 0,-4 0 0 16,5 0 0-16,4-1 0 0,4-1 0 0,4-4 0 15,1 1 0-15,1 1 0 0,3-3 0 0,2 0 0 16,-2 2 0-16,4-2 0 0,-3-2 0 0,4 1 0 15,-1 0 0-15,-1-1 0 0,-2 1 0 0,-2-3 0 16,-3-2 0-16,0 4 0 0,0-3 0 0,-1 7 0 16,-4-6 0-16,-2-3 0 0,-3 4 0 0,-3-2 0 15,-5 0 0-15,4-1 0 0,-5 0 0 0,1-1 0 16,-4-2 0-16,1-2 0 0,0 1 0 0,0 0 0 16,0-2 0-16,3-1 0 0,-2 0 0 0,1-2 0 15,6-1 0-15,1-1 0 0,2-1 0 0,-3-2 0 16,4-2 0-16,-5 0-445 0,5-1-846 0,3-2-1400 15,0-2 620-15</inkml:trace>
  <inkml:trace contextRef="#ctx0" brushRef="#br0" timeOffset="19232.57">14240 6508 209 0,'2'-4'396'0,"-2"0"-2"16,-3 0 13-16,3 4 0 0,0-8-10 0,0 4 6 16,0 1-6-16,0 3-5 0,0-8-10 0,-4 6-8 15,4 2-5-15,0-5-16 0,0 5-13 0,0 0-16 16,0 0-20-16,0 0-20 0,0 0-30 0,0 0-26 15,0 0-8-15,0 0-9 0,0 0 5 0,-5 17-12 16,5-6-6-16,0 3-5 0,-4 4-4 0,4 1-43 16,-2 1-146-16,2 8 0 0,0 1 0 0,2-1 0 15,-2 0 0-15,2-2 0 0,0 4 0 0,1-3 0 0,-1 1 0 16,3-4 0-16,4 0 0 0,-5-5 0 16,1-2 0-16,-1-1 0 0,1 1 0 0,0-4 0 15,3-4 0-15,-3 1 0 0,0-1 0 0,-1-2 0 16,0 0 0-16,-3-3 0 0,-1 1 0 0,3-3 0 0,-3-2 0 15,1 3 0-15,-1-3 0 0,0 0 0 0,0 0 0 16,-5-13 0-16,1 4-313 0,0 3-295 16,3-3-68-16,-3-2-423 0,0-2-1192 0,3-5 528 15</inkml:trace>
  <inkml:trace contextRef="#ctx0" brushRef="#br0" timeOffset="19716.8">14547 6500 319 0,'8'-6'407'0,"-5"0"15"16,0 1 8-16,1 1-7 0,0 2-7 0,-3-2-12 15,-1 4-16-15,3-5-17 0,-3 5-21 16,0 0-15-16,0 0-13 0,0 0-15 0,0 0-12 0,0 0 5 16,0 0-3-16,-12 13-13 0,6-6-5 0,-4 0-15 15,-1 5-13-15,-3 1-12 0,4-1-11 0,-7 1-21 16,3 3-13-16,0-4-21 0,-2 3-12 0,0 5-36 15,0-7-125-15,3 1 0 0,-2 0 0 0,2-1 0 16,-2-3 0-16,5-1 0 0,1-1 0 0,1 2 0 16,0-3 0-16,0 0 0 0,3-3 0 0,0 1 0 15,0-2 0-15,1 2 0 0,-1-3 0 0,4 0 0 16,1-2 0-16,-3 4 0 0,3-4 0 0,0 0 0 16,0 0 0-16,4 5 0 0,-4-5 0 0,9 0 0 15,4 0 0-15,-3 3 0 0,-1-2 0 0,5 1 0 16,-1 1 0-16,5-2 0 0,1 6 0 0,-3-3 0 0,2 2 0 15,0 0 0-15,1 1 0 0,3 0 0 16,1 4 0-16,4 0 0 0,0-3 0 0,0 1 0 16,1-1 0-16,-7-3 0 0,6 0 0 0,1 1 0 15,-6-4 0-15,-3 0 0 0,-1 2 0 0,-4-3 0 16,-1 2 0-16,-4-3 0 0,0 1 0 0,-3-2 0 16,-6 1 0-16,7 0 0 0,-6-5 0 0,-1 5 0 15,0 0 0-15,0 0 0 0,0 0 0 0,-10-10 0 16,2 10 0-16,8 0 0 0,-18-3 0 0,5-1-257 0,1 1-387 15,-4 0-82-15,-2-4-368 0,-1 2-1186 0,1-1 525 16</inkml:trace>
  <inkml:trace contextRef="#ctx0" brushRef="#br0" timeOffset="20032.46">14294 6564 357 0,'-1'-3'403'16,"-6"-4"8"-16,6 1 0 0,-3 1 5 0,0 1-4 0,3 0-3 16,-3 0-4-16,-1 0-8 0,4 2 0 0,1 2-8 15,-4-4-16-15,4 4-16 0,0 0-18 16,0 0-26-16,0 0-24 0,0 0-10 0,-9 9 5 0,6-3-16 16,3 4-11-16,3 7-6 0,-3 1-11 0,1 3-14 15,3 4-11-15,-3-1-122 0,2 1-93 0,1 4 0 16,-3-2 0-16,4-1 0 0,3-1 0 0,-3 2 0 15,0-8 0-15,-2 0 0 0,3 0 0 0,-1-1 0 16,3 0 0-16,-7-5 0 0,2 0 0 0,-1-2 0 16,2 0 0-16,0-3 0 0,-1-3 0 0,-1 1 0 15,-2 1 0-15,3-4 0 0,-3-3 0 0,5 7 0 16,-4-4 0-16,-1-3 0 0,0 0-29 0,0 0-513 16,0 0-91-16,0 0-532 0,-1-19-1262 0,1 11 559 15</inkml:trace>
  <inkml:trace contextRef="#ctx0" brushRef="#br0" timeOffset="20498.93">14606 6514 412 0,'4'-6'472'0,"1"2"7"0,0-1 0 0,-3 1-4 15,1 0-18-15,0 2-16 0,-1-1-18 0,-2 3-25 16,3-3-20-16,-3 3-23 0,0 0-27 0,0 0-20 15,-11 7-6-15,4-1-17 0,-3 2-15 0,-3 5-22 16,-1 0-13-16,-4 3-26 0,-4 3-20 0,3 1-20 16,-3-1-16-16,0 3-13 0,0-3-12 0,2 0-13 15,1-2-7-15,5-4-13 0,-4 0-12 0,7-2-26 16,-2 1-57-16,3-4 0 0,3 0 0 0,-3-2 0 16,8 0 0-16,-5-3 0 0,3 0 0 0,2-1 0 0,-1 0 0 15,3-2 0-15,-4 3 0 0,4-3 0 16,0 0 0-16,0 0 0 0,0 0 0 0,20-6 0 15,-9 4 0-15,-1 0 0 0,1-1 0 0,2-2 0 16,2 4 0-16,-1-1 0 0,2 1 0 0,2-1 0 0,0 1 0 16,1 1 0-16,3 1 0 0,-3 1 0 0,0 1 0 15,4 1 0-15,-2 1 0 0,6 2 0 16,-7 0 0-16,2-4 0 0,-2 4 0 0,-1 0 0 16,-2-2 0-16,1 2 0 0,-4 1 0 0,-4-5 0 0,-1 2 0 15,-1 0 0-15,-1-1 0 0,-3-2 0 0,0 1 0 16,1-1 0-16,-1-1 0 0,-4-1 0 0,5 3 0 15,-1 0 0-15,-4-3 0 0,0 0 0 16,0 0 0-16,9 0 0 0,-9 0 0 0,0 0 0 0,0 0 0 16,0 0 0-16,2 1 0 0,-2-1 0 0,0 0 0 15,0 0-411-15,0 0-886 0,0 0-1405 0,0 0 622 16</inkml:trace>
  <inkml:trace contextRef="#ctx0" brushRef="#br0" timeOffset="22632.53">17448 6117 41 0,'1'-6'541'0,"1"0"18"16,-4-2-5-16,1 5-22 0,1-3-40 0,0 3-50 15,0 3-44-15,-2-6-40 0,2 6-28 0,0 0-19 16,0 0-13-16,-2 26-5 0,0-9-15 0,1 8-1 16,-2 2-1-16,2 3-3 0,-1 2-11 0,2 0-14 0,3 3-20 15,-2-2-16-15,2 1-15 0,1-2-23 16,2-2-14-16,2-2-17 0,3 1-16 0,-1-5-7 16,3-3-53-16,4-1-67 0,-6-7 0 0,7 1 0 0,0-4 0 15,4-3 0-15,-3-3 0 0,3-3 0 0,1-4 0 16,5 0 0-16,0-6 0 0,-1 0 0 0,-3-6 0 15,3 1 0-15,-4-4 0 0,-3 0 0 0,-2-2 0 16,0-3 0-16,-5-1 0 0,0-3 0 0,-6-1 0 16,-2 0 0-16,-1-2 0 0,-4 1 0 0,-2-1 0 15,-3 2 0-15,-1 9 0 0,0 1 0 0,-2 1 0 16,2 8 0-16,0-1 0 0,-3 2 0 0,-3 6 0 16,3 4 0-16,-1 4 0 0,0 1 0 0,0 7 0 15,-1 3 0-15,5 1 0 0,-2 9 0 0,6 0 0 16,3 1 0-16,3 0 0 0,-3 0 0 0,9-3 0 15,3-2 0-15,2-2 0 0,2 1 0 0,2-4 0 16,2-3 0-16,-5-5 0 0,5-2 0 0,-3-3 0 16,3 0 0-16,1-3 0 0,-4-3 0 0,1-1-21 15,-6-3-453-15,-2 0-73 0,0-3-81 0,-5-3-460 16,-1 0-1176-16,-6 0 520 0</inkml:trace>
  <inkml:trace contextRef="#ctx0" brushRef="#br0" timeOffset="22816.96">17411 5863 75 0,'-10'-4'576'0,"2"0"4"0,4-1 2 0,2 2-31 0,-2-1-57 16,8-2-47-16,1 0-45 0,0 2-39 0,5-2-56 15,3 2-78-15,-3 1-97 0,2 1-115 16,2 0-113-16,-3 4-134 0,7 0-155 0,-4 1-289 15,4 2-731-15,0 2 324 0</inkml:trace>
  <inkml:trace contextRef="#ctx0" brushRef="#br0" timeOffset="23449.79">19084 6014 3727 0,'-3'-30'188'16,"2"2"-44"-16,2 0 59 0,-1 9 85 0,0 2 36 16,0 6 10-16,0-2-6 0,3 2-10 0,-2 3-23 15,-1 1-19-15,-1 2-3 0,2 2-22 0,-1 3-3 16,0 0 11-16,0 0 5 0,4 16 1 0,-1 2-59 15,-2 7-206-15,0 8 0 0,2 1 0 0,-2 13 0 16,3 2 0-16,-3 0 0 0,3-4 0 0,0 2 0 16,-2 0 0-16,2-13 0 0,0 2 0 0,1-1 0 15,-1 0 0-15,2-5 0 0,1-1 0 0,-1-1 0 16,-1-9 0-16,0-2 0 0,-1-5 0 0,0-3 0 16,1 0 0-16,-2-2 0 0,-1-3 0 0,2-2 0 15,-4-2 0-15,0 0 0 0,10-12 0 0,-3 1 0 16,2-3 0-16,-2-4 0 0,2-7 0 0,6-2 0 15,-2-4-7-15,4-3-358 0,-2-9 10 0,11-1 12 16,-3-2 27-16,0 4 22 0,-3-1 31 0,-2 14 31 0,0-1 31 16,-6 5 48-16,0 2 26 0,2 8 66 15,-6 0 52-15,-2 6 54 0,1-1 44 0,-2 3 31 16,0 2 23-16,-4 1 2 0,-1 3 15 0,0 1 2 16,0 0 22-16,-10 9 12 0,5-1-2 0,-7 4-1 0,4 3 1 15,-4 6-5-15,-1 3-7 0,1-6-7 0,-3 5-2 16,4 1-12-16,-3 1-140 0,4-2-21 15,-6-1 0-15,6-4 0 0,-1-1 0 0,2 1 0 16,1-2 0-16,-1-3 0 0,3-1 0 0,3-1 0 0,-2-3 0 16,4 0 0-16,1-1 0 0,1-1 0 0,0 1 0 15,7 0 0-15,1 0 0 0,1-2 0 0,8 0 0 16,1 0 0-16,2-1 0 0,11 0 0 0,-2 2 0 16,0-1 0-16,0 1 0 0,1-1 0 0,-3-3 0 15,1 2 0-15,0-3 0 0,-11 3 0 0,-1-2 0 16,0 1 0-16,-3-1 0 0,-5-2 0 0,1 0 0 15,-1 0-524-15,0 0-755 0,-1-2-1383 0,-2 0 612 16</inkml:trace>
  <inkml:trace contextRef="#ctx0" brushRef="#br0" timeOffset="23632.8">19898 6321 400 0,'0'0'523'16,"-4"-4"15"-16,4 4-10 0,0-4-18 0,0 4-17 15,10-6-19-15,3 2-24 0,5-2-25 0,12-1-43 16,0-1-32-16,2 6-40 0,-1-4-31 0,2-1-52 16,4 4-55-16,-9-1-90 0,5-1-117 0,-2-1-146 15,-4 3-149-15,0 0-168 0,-9-3-353 0,-2 0-919 16,6-1 406-16</inkml:trace>
  <inkml:trace contextRef="#ctx0" brushRef="#br0" timeOffset="23915.9">20934 5859 487 0,'-3'-10'684'0,"0"2"37"16,-3 1 8-16,3 1 5 0,1 2-35 0,-1 0-49 0,3 4-50 16,0 0-28-16,0 0-26 0,4 14-21 15,0-2-22-15,6 12-26 0,-2 3-213 0,-1 5-264 0,2 16 0 16,1-1 0-16,-4 1 0 0,1 3 0 15,-3 0 0-15,2 4 0 0,-2 1 0 0,-4 0 0 0,-4-3 0 16,4 0 0-16,0-3 0 0,-2-1 0 0,-2 1 0 16,0-15 0-16,0-1 0 0,1 1 0 0,-3-1 0 15,5-4 0-15,-2-4 0 0,2-5 0 0,-1-5 0 16,-2-4 0-16,3-1 0 0,-2-4 0 0,-1-3 0 16,4-4 0-16,-9-2 0 0,9 2 0 0,-14-12-662 15,4-3-594-15,0-2-1358 0,1-1 600 0</inkml:trace>
  <inkml:trace contextRef="#ctx0" brushRef="#br0" timeOffset="24166.85">20860 6245 253 0,'2'-27'335'0,"3"-2"0"15,-3 10 22-15,2 1 34 0,-1 0 16 0,1 8 10 16,1-1 7-16,2-1 2 0,2 4-5 0,1-2-6 16,1 4-16-16,5-1-13 0,1 0-17 0,2 4-29 15,1 0-7-15,1 4-24 0,7 0-21 0,0 3-26 16,-1 3-28-16,-8 2-18 0,4 5-20 0,-7-2-24 15,-4 3-22-15,1 1-11 0,-4 3-16 0,-2-1-29 16,-5 0-94-16,-2 7 0 0,-4 1 0 0,-1-8 0 16,-4 0 0-16,-9 3 0 0,-2 0 0 0,-5-3 0 15,1-2 0-15,-1-1 0 0,7-6 0 0,-8 2 0 16,7-5 0-16,2-2 0 0,2-1 0 0,2-1 0 16,3-3-220-16,4-3-186 0,3 1-100 0,2-1-77 15,3-2-497-15,7-1-1169 0,9-2 517 0</inkml:trace>
  <inkml:trace contextRef="#ctx0" brushRef="#br0" timeOffset="25183.27">21654 6190 458 0,'5'-8'510'16,"-1"-3"19"-16,2 3-5 0,-3-5-11 0,-3 1-9 15,0 2-9-15,-3-4-10 0,2 6-19 16,-4-4-17-16,0 3-19 0,-3 1-24 0,-1 2-22 15,-1 0-19-15,-3 2-24 0,0 6-26 0,-1-1-19 0,-5 4-24 16,3 4-22-16,-6 9-51 0,3 2-199 0,-3 0 0 16,4 3 0-16,4 2 0 0,-1-2 0 0,7 4 0 15,3-7 0-15,2 0 0 0,2-2 0 0,2 0 0 16,4-2 0-16,-1-4 0 0,5 1 0 0,0-5 0 16,0 0 0-16,3-1 0 0,-1-4 0 0,-2-3 0 15,4-1 0-15,0 0 0 0,-2-4 0 0,2 1 0 16,-3-5 0-16,0 2 0 0,-1-2 0 0,3-3 0 15,-3 3 0-15,2-3 0 0,2-3 0 0,-6 6 0 16,3-6 0-16,-3 8 0 0,-3-3 0 0,1 4 0 16,-1 3 0-16,0-2 0 0,1 4 0 0,-5 1 0 15,0 0 0-15,9 6 0 0,-8-2 0 0,6 6 0 16,-5-3 0-16,5 6 0 0,0-3 0 0,5 2 0 16,-4-2 0-16,7-1 0 0,-5 0 0 0,0-3 0 15,8 1 0-15,-1-2 0 0,-4-3 0 0,6-2 0 16,-3-1 0-16,2-1 0 0,-1-3 0 0,-2-1 0 15,-1-3 0-15,0 2 0 0,-5-1 0 0,3-5 0 16,-1 1 0-16,-1-3 0 0,-2 0 0 0,1-2 0 16,-3 0 0-16,0-2 0 0,-4 0 0 0,2-8 0 15,-5 1 0-15,-1 0 0 0,2 6 0 0,0 1 0 0,-3 2 0 16,0 4 0-16,3 3 0 0,-4 2 0 16,2 1 0-16,-1 3 0 0,2 1 0 0,1 3 0 15,0 0 0-15,0 0 0 0,-12 12 0 0,14-3 0 16,1 2 0-16,1 1 0 0,3 3 0 0,3 1 0 0,0-2 0 15,3-2 0-15,-2 1 0 0,3 1 0 0,0-3 0 16,-1-2 0-16,5 1 0 0,-9-2 0 16,5 2 0-16,-5-3 0 0,0 1 0 0,-3 2 0 15,3-2 0-15,-5 3 0 0,4 4 0 0,-5-5 0 0,-1 7 0 16,6-1 0-16,-6-4 0 0,-1 1 0 0,1-1 0 16,0 0 0-16,0 0 0 0,1-1 0 0,3-2 0 15,-1 0 0-15,2-2 0 0,4-2 0 16,-1 0 0-16,2-3 0 0,5-2 0 0,2-1 0 0,2-2 0 15,-1-3 0-15,6 1 0 0,-6-2 0 0,7-6 0 16,-3 0 0-16,-1-1 0 0,0-3 0 0,0-1 0 16,-5-1 0-16,-3-4 0 0,-2 1 0 0,1 0 0 15,-5-5 0-15,0 0 0 0,-1-5 0 0,1 0 0 16,-4 0 0-16,0-4 0 0,-1 1 0 0,0 0 0 16,0 1 0-16,-4 2 0 0,0 2 0 0,0 5 0 15,-2 7 0-15,-1 2 0 0,1 5 0 0,0 2 0 16,-1 1 0-16,1 5 0 0,-5 3 0 0,7 0 0 15,-10 12 0-15,1 1 0 0,1 5 0 0,3 6 0 16,-5 6 0-16,6 0 0 0,0 3 0 0,1 13 0 16,1-12 0-16,2 1 0 0,0 1 0 0,2 0 0 15,1-1 0-15,5-2 0 0,2-1 0 0,-1-4 0 16,3 0 0-16,3-3 0 0,0-3 0 0,-1-8 0 16,2-1 0-16,-1-2 0 0,2-3 0 0,1-1 0 15,-2-5 0-15,2-1 0 0,-4-2 0 0,0-1 0 0,-1-2 0 16,2-1 0-16,-2-3 0 0,0-1 0 15,0-3 0-15,2-1 0 0,-6-1 0 0,1-4 0 16,0 2 0-16,1 0 0 0,-2 0 0 0,-2 2 0 16,0 6 0-16,-2 0 0 0,-3 2 0 0,2 1 0 0,-3 1 0 15,-1 4 0-15,0 0 0 0,0 0 0 0,7 11 0 16,-6-2 0-16,-1 4 0 0,3-1 0 0,-3-2 0 16,7 7 0-16,-3-5 0 0,1 0 0 15,6 0 0-15,-1-3 0 0,1-2 0 0,0-2 0 0,1-4-664 16,2-1-591-16,4-1-1359 0,-1-3 601 0</inkml:trace>
  <inkml:trace contextRef="#ctx0" brushRef="#br0" timeOffset="25350.05">23254 5908 4749 0,'-8'-33'270'0,"-1"7"-16"0,-3 4 141 16,-4-2 32-16,6 9-35 0,0-1-70 15,-2 2-40-15,2 3-40 0,1 2-46 0,4 1-18 0,-1 2-18 16,-1 2-39-16,4 1-64 0,1 0-83 0,-2-1-114 15,1 3-123-15,3 1-105 0,-11 0-147 0,2 1-151 16,0 0-346-16,-2 2-1095 0,-3-2 485 0</inkml:trace>
  <inkml:trace contextRef="#ctx0" brushRef="#br0" timeOffset="25500.05">22558 5909 67 0,'-4'5'453'0,"1"-1"6"0,2-1 19 0,2 2-5 15,2-4-27-15,4 0-32 0,6-1-43 0,6 1-37 16,13 2-45-16,-1-2-84 0,3 2-100 0,6-7-113 16,15 3-103-16,-17-2-110 0,20 3-132 0,-2-2-215 15,-19-3-613-15,15-1 272 0</inkml:trace>
  <inkml:trace contextRef="#ctx0" brushRef="#br0" timeOffset="25750.21">23581 5877 397 0,'-4'-4'652'0,"-4"2"32"0,2-2 7 0,1 2-7 15,-1-3-7-15,-1 2-22 0,1 1-38 0,6 2-48 0,0 0-39 16,-11 8-15-16,7-1-26 0,-1 4-31 16,-2 3-45-16,3 4-253 0,1 7-160 0,-1 1 0 15,2 3 0-15,1 1 0 0,-1 1 0 0,-1 0 0 16,2 1 0-16,1-1 0 0,2-1 0 0,0-4 0 0,-1-1 0 15,1-4 0-15,-2-4 0 0,3 0 0 0,-2-2 0 16,2-4 0-16,-2-4 0 0,0 2 0 16,-1-2 0-16,0-5 0 0,0-2-254 0,-5 3-375 15,5-3-34-15,-9-7-445 0,2-1-1200 0,-5 0 531 0</inkml:trace>
  <inkml:trace contextRef="#ctx0" brushRef="#br0" timeOffset="26782.91">23337 6182 874 0,'-11'-9'276'0,"4"0"24"0,-2 0 40 0,3 1 34 16,-2-1 46-16,3 3 22 0,3 2 3 15,-1-1 14-15,2-5-2 0,2 4-4 0,4-4-10 0,3 5-32 16,3-2-38-16,5-2-30 0,5 2-28 0,1 2-29 16,6-3-23-16,3 1-31 0,2 0-21 0,0 1-22 15,2 2-14-15,-2-1-65 0,0-1-110 0,-2 2 0 16,1-3 0-16,-4 2 0 0,-6 3 0 0,-3-3 0 16,0 3 0-16,-1-2 0 0,-8 3 0 0,1 1 0 15,-3 0 0-15,-4 1 0 0,1 3 0 0,-1 0 0 16,-6 2 0-16,0 4 0 0,-3 2 0 0,-2 3 0 15,2 3 0-15,-2 2 0 0,3-4 0 0,0 10 0 16,0-7 0-16,3-2 0 0,1-2 0 0,5 0 0 16,0 0 0-16,3-5 0 0,-1 0 0 0,4-2 0 15,3 2 0-15,5-7 0 0,-2-1 0 0,1 0 0 16,2-4 0-16,-2 0 0 0,1-4 0 0,-3 3 0 16,2-5 0-16,-1 0 0 0,1-1 0 0,-2 0 0 15,0-1 0-15,-1 0 0 0,-3-4 0 0,3 2 0 16,-4-1 0-16,0-1 0 0,-4 3 0 0,0 3 0 15,0-2 0-15,-4 5 0 0,1 1 0 0,-1-1 0 16,-2 2 0-16,-1 3 0 0,0 0 0 0,0 0 0 16,-5 17 0-16,1-6 0 0,0 5 0 0,2-1 0 15,2 0 0-15,-3 2 0 0,6-1 0 0,-2 0 0 0,4-2 0 16,-1-2 0-16,1 1 0 0,4-4 0 0,-1 0 0 16,1-3 0-16,1 2 0 0,3-4 0 15,-3-3 0-15,1 1 0 0,2-4 0 0,-4 1 0 16,1-2 0-16,-1-2 0 0,0-4 0 0,-4 4 0 0,3-4 0 15,-3 2 0-15,-4-7 0 0,2 5 0 0,-3-3 0 16,-3-5 0-16,-3 3 0 0,-2-3 0 0,3 0 0 16,-2 1 0-16,-2-1 0 0,1 1 0 0,0-1 0 15,3 5 0-15,1 3 0 0,2-2 0 0,0-1 0 16,2 2 0-16,4 1 0 0,-2 1 0 0,5 1 0 16,2 1 0-16,3-1 0 0,1 2 0 15,0 2 0-15,0 0 0 0,1 2 0 0,6 2 0 0,-6 2 0 16,2 1 0-16,1 3 0 0,-2 3 0 0,-1 2 0 15,-4 2 0-15,2 3 0 0,1 5 0 0,-4 1 0 16,-3-3 0-16,4-2 0 0,-6 0 0 0,1 0 0 16,-3-1 0-16,0-2 0 0,2 2 0 0,-3-6 0 15,-1-3 0-15,2 2 0 0,0-4 0 0,-2 1 0 16,4-4 0-16,-2-1 0 0,-2-2 0 0,4 2 0 16,-4-2 0-16,12-7 0 0,-7 2 0 0,0 0 0 15,5-3 0-15,-5-1 0 0,8-3 0 0,-3-2 0 16,2-2 0-16,1 0 0 0,2 1 0 0,-1-6 0 15,3 6 0-15,-5 2 0 0,1 4 0 0,-3 0 0 16,3 2 0-16,-3 1 0 0,-1 4 0 0,-1 1 0 16,1 1 0-16,-3 1 0 0,3 6 0 0,-1-3 0 15,1 2 0-15,-3 2 0 0,3 2 0 0,-1-1 0 16,2 0 0-16,2-1 0 0,2 3 0 0,0-3 0 16,-1-2 0-16,6 2 0 0,-3-5 0 0,2-2 0 15,0-1 0-15,0-1 0 0,1-1 0 0,0-2 0 16,-2-1 0-16,-3 1 0 0,-2-1 0 0,0-5 0 15,2 0 0-15,-3-4 0 0,0 1 0 0,-2-1 0 16,0-2 0-16,-4-2 0 0,0 1 0 0,-2-2 0 16,-2 0 0-16,0 0 0 0,-3 1 0 0,-1 0 0 15,-4 1 0-15,1 5 0 0,-1 1 0 0,-3 2 0 16,2 4 0-16,0 1 0 0,-1 4 0 0,0 1 0 16,2 4 0-16,-1 2 0 0,3 2 0 0,0 0 0 15,0 7 0-15,2 0 0 0,3 1 0 0,3 5 0 16,2-3 0-16,2 7 0 0,1-1 0 0,5-2 0 0,-4-5 0 15,4 5 0-15,-4-6 0 0,2-1 0 0,-1-1 0 16,-1 0 0-16,0-2 0 0,0 0 0 16,-4-2 0-16,0-3 0 0,0 2 0 0,-5-3 0 15,-3-3 0-15,0-1 0 0,-1-1 0 0,-2 1 0 0,-7-1 0 16,-7-4-261-16,-1-2-213 0,-8-3-71 0,-2-2-105 16,-1-1-394-16,-4-4-1130 0,3-4 499 0</inkml:trace>
  <inkml:trace contextRef="#ctx0" brushRef="#br0" timeOffset="26949.15">24100 5675 4670 0,'-18'-11'294'16,"3"4"10"-16,3 1 130 0,6 0 39 0,-2 3-21 0,3 0-65 16,0-1-67-16,1 1-63 0,3-1-50 0,1 4-23 15,0 0-34-15,-4-2-91 0,4 2-59 0,0 0-128 16,0 0-148-16,0 0-167 0,18 0-211 0,-18 0-461 15,10 1-1209-15,-1 0 535 0</inkml:trace>
  <inkml:trace contextRef="#ctx0" brushRef="#br0" timeOffset="27832.49">25818 6219 268 0,'1'-11'557'0,"5"2"26"0,-3-7-4 15,-2 4-7-15,3-4-5 0,-1-1-7 0,-2 6-12 16,-1-2-18-16,-1 4-27 0,-2-1-26 0,-1 6-32 15,0-1-37-15,-3 5-32 0,-2 8-22 0,-8-1-19 16,4 8-23-16,-7 5-95 0,3 1-217 0,0 5 0 16,2-1 0-16,3 2 0 0,4 1 0 0,4 0 0 15,3-3 0-15,5-1 0 0,1-5 0 0,6-2 0 16,3-2 0-16,9-1 0 0,-5-5 0 0,5-6 0 16,4-2 0-16,-4-3 0 0,4-8 0 0,-9 1 0 15,0-2 0-15,-4-4 0 0,-2 0 0 0,-5-5 0 16,-1-3 0-16,-4-3 0 0,-4-1 0 0,-7 1 0 15,0-4 0-15,-3 3 0 0,0-2 0 0,-3 3 0 16,-1 1 0-16,4 9 0 0,0 3 0 0,8 2 0 16,-2 4 0-16,2-2 0 0,-1 3 0 0,5 0 0 15,0 2 0-15,5 0 0 0,0 0 0 0,7 0 0 16,2 0 0-16,2-1 0 0,3 1 0 0,2 1 0 0,7-6 0 16,0 3 0-16,-1 1 0 0,1-3 0 0,-9 3 0 15,1 2 0-15,-6-1 0 0,-3 0 0 16,-1 2 0-16,-2 1 0 0,0 0 0 0,-3-1 0 15,-5 2 0-15,4 6 0 0,-4 1 0 0,-2 4 0 0,-3 7 0 16,0 11 0-16,0 4 0 0,-3 2 0 0,-2 13 0 16,6 3 0-16,-3 6 0 0,-1-1 0 0,4 2 0 15,3 0 0-15,1 1 0 0,1-2 0 0,3-1 0 16,2 1 0-16,2-3 0 0,2 2 0 0,4-5 0 16,2-2 0-16,0-1 0 0,-2-15 0 0,0-2 0 15,2 0 0-15,4-5 0 0,-6-3 0 0,3-2 0 16,-7-9 0-16,-1-2 0 0,-3-3 0 0,2-3 0 15,4-2 0-15,-2-2 0 0,-1-2 0 0,0-4 0 16,-3 0 0-16,3-4 0 0,0-4 0 0,-3-2 0 16,0-3 0-16,-1-7 0 0,-5-4 0 0,-2-2 0 15,0-13 0-15,-6-2 0 0,-4 0 0 0,-3-1 0 16,-3 1 0-16,-5 1 0 0,-5-3 0 0,5 3 0 16,0 5 0-16,5 12 0 0,0 2 0 0,4 5 0 15,2 0 0-15,3 10 0 0,2 3 0 0,3 1 0 0,4 0 0 16,4 2 0-16,5 0 0 0,3 2 0 15,6 0-1366-15,14 1-1478 0,2 0 654 0</inkml:trace>
  <inkml:trace contextRef="#ctx0" brushRef="#br0" timeOffset="28183.41">26916 6201 446 0,'-2'-11'530'0,"-2"0"43"16,-1 2 22-16,-5-2-10 0,5 0-9 0,-4-3-12 0,-4 0-9 15,0 3-21-15,1-2-32 0,-5 9-34 0,4-1-39 16,-7 4-38-16,3 6-33 0,1 1-34 0,-1 7-31 16,3 1-28-16,-4 5-62 0,3 5-203 0,3 1 0 15,3-1 0-15,4 4 0 0,5-5 0 0,3-3 0 16,-1-2 0-16,5-2 0 0,3-2 0 0,0 1 0 16,2-5 0-16,-1-1 0 0,-1-6 0 0,3 2 0 15,-1-5 0-15,-1-1 0 0,1-3 0 0,-2 0 0 16,-1-3 0-16,2 0 0 0,-2-2 0 0,0-4 0 15,1-1 0-15,-1-1 0 0,-1 1 0 0,-1 0 0 16,1 0 0-16,0-2 0 0,-4 7 0 0,1 0 0 16,-4 2 0-16,3 3 0 0,-1 1 0 0,2 0 0 15,-5 3 0-15,0 0 0 0,7 8 0 0,-3 1 0 16,0 0 0-16,3 1 0 0,-1 5 0 0,3 2 0 16,0-2 0-16,1 1 0 0,1 1 0 0,1-3 0 15,-2-1 0-15,2 1 0 0,2-6 0 0,2 3 0 16,-1-2-405-16,2-1-893 0,0-1-1406 0,2-3 622 15</inkml:trace>
  <inkml:trace contextRef="#ctx0" brushRef="#br0" timeOffset="29416.78">27884 6171 267 0,'0'-11'580'0,"-2"-1"31"16,-2-4 3-16,-1 1 9 0,-3 3-16 0,0 2-18 15,0 2-32-15,-3 0-36 0,-3 5-34 0,-4-2-35 16,-2 6-24-16,-7 8-24 0,-1 4-27 0,-3 0-30 16,4 5-26-16,-2 2-37 0,0 5-162 0,3-5-122 15,-1 6 0-15,7 2 0 0,4-3 0 0,1 1 0 16,10-7 0-16,1-1 0 0,2 0 0 0,5-2 0 16,5-3 0-16,2 0 0 0,4-3 0 0,4-6 0 15,2 0 0-15,1-7 0 0,1 0 0 0,5-6 0 0,-2-2 0 16,0-4 0-16,-4-2 0 0,1-1 0 0,-7-2 0 15,-1-3 0-15,-1-4 0 0,-2 0 0 0,-1-3 0 16,-3-3 0-16,0 1 0 0,-2 0 0 16,-1-2 0-16,1-3 0 0,-3 2 0 0,-1-1 0 0,2-11 0 15,-4 15 0-15,-3 6 0 0,0-1 0 0,0 9 0 16,3 2 0-16,-1 7 0 0,0 0 0 0,0 6 0 16,-2 0 0-16,4 3 0 0,-8 11 0 0,3-1 0 15,-2 8 0-15,1 10 0 0,1 1 0 0,3 5 0 16,-1 0 0-16,3 13 0 0,0-11 0 0,5 10 0 15,-1 0 0-15,3-13 0 0,0 0 0 0,2 0 0 16,4-3 0-16,1 2 0 0,-1-7 0 0,4-5 0 16,0-2 0-16,2-6 0 0,2 4 0 0,-1-10 0 15,8-2-4-15,-6-2-402 0,6-4 0 0,0-1 16 16,2-1 24-16,-2-2 28 0,-3-2 30 0,2-1 36 16,-8-1 45-16,3-5 55 0,-8 1 50 0,7-4 60 15,-6-3 60-15,1-1 52 0,-7 7 48 0,-1-1 53 16,-4-1 42-16,-1 4 22 0,-1 2 29 0,-6-5 16 15,1 1 9-15,-3 7-1 0,-3 1 1 0,-3 4 0 16,-1 3-9-16,-6 1-6 0,-2 4-12 0,2 2-209 16,0 4-33-16,2 0 0 0,-6 5 0 0,8-3 0 15,0 2 0-15,4 0 0 0,4 1 0 0,2-1 0 16,3 0 0-16,5-2 0 0,2-2 0 0,0-1 0 16,5 1 0-16,4-2 0 0,-3-3 0 0,5 1 0 15,3-4 0-15,0-1 0 0,-2-2 0 0,2 0 0 0,-6-4 0 16,2 1 0-16,2-6 0 0,-4 5 0 0,-2-3 0 15,0-1 0-15,-1 2 0 0,1 0 0 16,-7 3 0-16,1 0 0 0,0 0 0 0,0 3 0 16,-5 0 0-16,0 0 0 0,8 5 0 0,-3-1 0 0,-5 3 0 15,5 1 0-15,2 1 0 0,0 0 0 16,-3 0 0-16,5 1 0 0,-1-2 0 0,3 0 0 16,-2-2 0-16,5-2 0 0,-1-3 0 0,0-1 0 15,1-1 0-15,4-2 0 0,-4-2 0 0,1-2 0 0,1-2 0 16,-4-3 0-16,2 0 0 0,-5-2 0 0,9-8 0 15,-9 4 0-15,4-6 0 0,-4 6 0 0,0-8 0 16,1-2 0-16,0-2 0 0,-1-1 0 0,0-3 0 16,-1-1 0-16,-1 2 0 0,3-13 0 0,-4 18 0 15,0 1 0-15,-3 9 0 0,1 1 0 0,-4 7 0 16,0 0 0-16,0 4 0 0,-2 5 0 0,2 1 0 16,0 0 0-16,-12 19 0 0,4-2 0 0,0 9 0 15,-2 7 0-15,6 3 0 0,-1-3 0 0,1 15 0 16,4-12 0-16,4 10 0 0,-1-12 0 0,2 0 0 15,6-1 0-15,0-4 0 0,-2-1 0 0,6-3 0 16,-1-3 0-16,0-8 0 0,1-2 0 0,-1-5 0 16,4 2 0-16,1-5 0 0,-1-2 0 0,5-4 0 15,-2-3 0-15,0-1 0 0,-1-1 0 0,-1-3 0 16,-3-2 0-16,2 0 0 0,0-7 0 0,-4 5 0 16,-5-3 0-16,3-7 0 0,-5 5 0 0,-2 0 0 15,-1 0 0-15,-2 1 0 0,0 2 0 0,-2 6 0 16,-4-1 0-16,0 4 0 0,-1 3 0 0,0 2 0 15,-4 4 0-15,-2 3 0 0,-1 1 0 0,-2 4 0 16,1 3 0-16,1 0 0 0,-1 1 0 0,4 0 0 0,0 0 0 16,3 1 0-16,3-2 0 0,0-4 0 15,3 1 0-15,2-2 0 0,-1-2 0 0,3-1 0 16,0-1 0-16,5-2 0 0,0-1 0 0,1-1 0 16,-1-2 0-16,0 1 0 0,2-4 0 0,2 1 0 0,-1-2 0 15,-1 0 0-15,0-1 0 0,2-1 0 16,-4 3 0-16,1-1 0 0,-1 1 0 0,2 2 0 15,-4 2 0-15,1 1 0 0,-8 0 0 0,10 3 0 16,-2 2 0-16,-2 0 0 0,1 0 0 0,-1 5 0 0,1-2 0 16,-2 2 0-16,3-2 0 0,0 2 0 0,1-3 0 15,0 0 0-15,0 0 0 0,0-2 0 0,-4 0 0 16,3-4-293-16,-1 1-147 0,-3-2-40 16,-4 0-49-16,3-5-53 0,-3 0-397 0,-3-1-1058 0,-1-2 468 15</inkml:trace>
  <inkml:trace contextRef="#ctx0" brushRef="#br0" timeOffset="29566.85">28767 5964 275 0,'-14'-11'499'15,"0"1"26"-15,4 1 20 0,2 3-1 0,2 3-32 0,3-3-50 16,3 1-45-16,0 5-40 0,16-5-37 0,4 5-41 16,10 1-23-16,4 0-45 0,3 3-60 0,0 1-82 15,2 1-79-15,0 0-83 0,12 7-80 16,-10-11-89-16,-4 6-76 0,18-4-74 0,-19-1-341 0,-2-1-793 15,2 0 351-15</inkml:trace>
  <inkml:trace contextRef="#ctx0" brushRef="#br0" timeOffset="30349.75">29433 5950 362 0,'7'-3'247'0,"-1"1"25"0,-1 0 18 15,-1 0 37-15,-3-1 29 0,3-2 6 0,-4 5 12 16,0 0-5-16,-4-6-5 0,4 6 4 0,-5-2-4 16,5 2 5-16,0 0 6 0,-17 4 5 0,12 0-12 15,0 4-8-15,0-3-18 0,-3 5-8 0,3 2-24 16,1 0-28-16,3 5-24 0,1-3-24 0,1 4-24 15,7 7-16-15,3-1-74 0,1 1-120 0,-2 0 0 16,3-5 0-16,5 3 0 0,-5-6 0 0,-2-2 0 16,1 2 0-16,2-1 0 0,-4 0 0 0,0-4 0 15,-1 4 0-15,-2-5 0 0,-5-2 0 0,0 2 0 16,-2 0 0-16,-4-2 0 0,-1-1 0 0,-4-1 0 16,0-1 0-16,-3-1 0 0,-3 2 0 0,-2-2 0 15,3-3 0-15,-5-2 0 0,-3 0 0 0,3 0 0 16,2-3 0-16,4 2 0 0,1-2 0 0,3-1 0 15,0 2 0-15,4-2 0 0,2 1 0 0,1-1 0 16,3-2 0-16,4 0 0 0,3-1 0 0,6-4 0 16,6 2 0-16,-4-2 0 0,9-2 0 0,-1-4 0 15,3 2 0-15,-2 0 0 0,0-2 0 0,0 1 0 0,-3 1 0 16,0-3 0-16,-1 0 0 0,-1-1 0 16,-6 5 0-16,5-6 0 0,-7 7 0 0,-3 1 0 15,-3 4 0-15,-1-2 0 0,-1 3 0 0,1-2 0 16,-5 6 0-16,0-1 0 0,0 4 0 0,0 0 0 0,0 0 0 15,-20 11 0-15,8 0 0 0,2 1 0 0,-4 3 0 16,5 9 0-16,-2-1 0 0,4-4 0 0,-2-1 0 16,5 1 0-16,-1-1 0 0,5 0 0 0,0 3 0 15,3-5 0-15,3 0 0 0,-1-6 0 0,8 4 0 16,-4-3 0-16,4-1 0 0,6-4 0 0,-1-1 0 16,1-2 0-16,2-3 0 0,-1 0 0 0,-2-2 0 15,0-3 0-15,-3-1 0 0,4-1 0 0,-1 0 0 16,-4-3 0-16,0-2 0 0,3 0 0 0,-3-4 0 15,0 2 0-15,3-12 0 0,-2 1 0 0,0 0 0 16,1-2 0-16,-3-4 0 0,0-2 0 0,2-14 0 16,0 4 0-16,-5 8 0 0,-1 2 0 0,1-3 0 15,-5 1 0-15,1-1 0 0,-6 0 0 0,0 2 0 16,-2 5 0-16,-2 4 0 0,-1 1 0 0,-4 6 0 16,2 2 0-16,0 7 0 0,1-2 0 0,-2 4 0 15,3 3 0-15,-1 2 0 0,-1 3 0 0,1 2 0 16,-3 5 0-16,4 1 0 0,0 8 0 0,-2 1 0 15,3 8 0-15,1-1 0 0,-1 2 0 0,3 2 0 16,-1 3 0-16,0-3 0 0,2 6 0 0,2-6 0 16,0 3 0-16,-2-1 0 0,2 2 0 0,2-2 0 15,-4-4 0-15,4 0 0 0,0 3 0 0,0-1 0 16,1-4 0-16,1-1 0 0,2-7 0 0,-2 1 0 16,2-5 0-16,3 1 0 0,-3-5 0 0,1-4 0 15,1 3 0-15,1-3 0 0,2-3 0 0,1-2 0 0,-1 0 0 16,5-2 0-16,-5-1 0 0,2-6 0 0,3 1-274 15,-4-5-227-15,2 2-54 0,3-6-64 16,-4-6-422-16,0 1-1127 0,-3-4 499 0</inkml:trace>
  <inkml:trace contextRef="#ctx0" brushRef="#br0" timeOffset="30500.1">30025 5831 122 0,'-32'-4'435'0,"12"-1"30"0,0 1 27 0,4-1 24 16,3 3 7-16,0 0-13 0,6-1-19 0,1 1-30 15,2-1-39-15,4 3-36 0,0 0-37 0,17-4-35 0,0 4-35 16,3 2-30-16,10-4-53 0,3 2-71 16,0 4-85-16,0-1-100 0,4-4-113 0,-5 2-176 15,4 1-185-15,0-5-343 0,-4 3-950 0,2 0 421 16</inkml:trace>
  <inkml:trace contextRef="#ctx0" brushRef="#br0" timeOffset="30699.17">30767 6031 5487 0,'-6'-2'383'16,"-2"1"-35"-16,0 1-14 0,2-3 0 0,1 0-46 16,1 1-67-16,-1-3-51 0,3 0-42 0,-3 0-28 0,2 2-43 15,2-2-69-15,0 1-97 0,-1-1-123 0,2 5-167 16,0-7-215-16,2 3-467 0,-2 0-1171 0,0 4 518 15</inkml:trace>
  <inkml:trace contextRef="#ctx0" brushRef="#br0" timeOffset="32216.3">1243 8592 3556 0,'5'-34'236'16,"-10"1"-31"-16,5 0 52 0,0 5 45 0,1 0 6 15,3 10-10-15,-4 2-20 0,0 6-39 0,1 0-25 16,-2 2 5-16,1 2-33 0,0 2-11 0,0 4-1 0,0 0 18 16,0 21 13-16,1 4-5 0,3 6 10 0,0 6-6 15,-4 13-7-15,9 3 1 0,-5 2-60 0,-3 3-138 16,7-5 0-16,-7 0 0 0,-1-3 0 16,-5-2 0-16,9 1 0 0,-3-15 0 0,0-4 0 15,3-2 0-15,-5-9 0 0,-2-1 0 0,3-6 0 0,-1-3 0 16,2-2 0-16,-1-3 0 0,0-4 0 0,0 0-417 15,0-16-81-15,-1 3-67 0,0-14-62 0,-7-1-387 16,3-4-1099-16,1-3 486 0</inkml:trace>
  <inkml:trace contextRef="#ctx0" brushRef="#br0" timeOffset="32366.8">1175 8417 363 0,'-2'-10'383'0,"0"0"-7"0,1 3 5 15,4 3-34-15,-3-1-24 0,1 2 1 16,3 0-14-16,0-1-16 0,8-2-19 0,5 2-19 15,6 0-20-15,8-2-22 0,2 0-18 0,7-1-26 16,12-5-20-16,-14 3-37 0,16-1-52 0,-17 0-77 0,0 1-80 16,-4 0-79-16,-6-1-77 0,-5 4-90 0,-7 6-307 15,-8 0-703-15,-1 1 312 0</inkml:trace>
  <inkml:trace contextRef="#ctx0" brushRef="#br0" timeOffset="32533.68">1125 8713 65 0,'-15'12'386'0,"6"-2"-1"0,8-4 1 0,-3 0 16 16,3-2-2-16,2-1-10 0,4 0-23 0,8-4-26 16,6-5-34-16,7-2-24 0,4-4-31 0,6-3-19 15,-4 0-31-15,-4 0-46 0,25-5-66 0,-18 4-101 16,-2 1-115-16,-1-1-126 0,0 4-164 0,3 2-224 16,-4-1-694-16,-5 2 307 0</inkml:trace>
  <inkml:trace contextRef="#ctx0" brushRef="#br0" timeOffset="32949.07">1721 8651 335 0,'-9'1'455'0,"9"-1"10"0,-10-1-10 15,3 2 0-15,7-1 1 0,-9-1-16 0,3 2-20 16,1 1-33-16,0 3-28 0,-3 1-29 0,3 4-19 16,-6 4-24-16,3 3-20 0,2 2-20 0,-2 5-32 15,3 3-18-15,2-1-18 0,6 3-12 0,3-4-23 16,6-1-8-16,-6-6-12 0,12 1-16 0,1 0-14 15,-5-6-1-15,4-1-7 0,-4-8-29 0,8 1 10 16,-4-3-2-16,0-2 0 0,-2-2-17 0,1-3-2 16,-7 1-5-16,0-5-5 0,-2 2 14 0,-2-5-4 15,0 0 3-15,-4-3 7 0,1-1-8 0,-1-1 22 16,-2 0 1-16,-2-1 2 0,-1-1 5 0,-3 1-65 16,2 0-13-16,1 3 0 0,1 5 0 0,-2-1 0 15,2 2 0-15,0 1 0 0,1 2 0 0,1 2 0 16,3-2 0-16,1 4 0 0,7 1 0 0,3 3 0 15,1 5 0-15,4-1 0 0,8 6 0 0,-5 0 0 16,2 5 0-16,-1 1 0 0,-4 0 0 0,-1 4 0 16,-1-1 0-16,-5 1 0 0,-5-5 0 0,1-1 0 15,-1 1 0-15,-3 0 0 0,-7-5 0 0,6-1 0 16,-6-2 0-16,2-1 0 0,2-2 0 0,-1-6 0 16,-1 6 0-16,-1-3 0 0,2-3 0 0,0 0 0 15,0 0 0-15,-3-15 0 0,6 5 0 0,0-2 0 16,5-5 0-16,5-5-83 0,-2-4-195 0,2-2-104 15,1-1-167-15,3-5-602 0,11-4-1244 0,0 11 550 16</inkml:trace>
  <inkml:trace contextRef="#ctx0" brushRef="#br0" timeOffset="33367.01">3037 8865 86 0,'17'-7'517'0,"-8"0"9"0,5-4-9 0,-6 2-1 16,-1-7-5-16,-3 4-6 0,1-3-9 0,-6-1-18 16,-2 1-18-16,-4-2-12 0,2 2-15 0,-3 0-13 15,0 4-21-15,-4-1-21 0,0 1-26 0,2 3-30 16,-3 5-28-16,0 2-24 0,-1 4-34 0,-4 5-209 16,-6 9-27-16,2 4 0 0,3 6 0 0,-3 3 0 15,-4 12 0-15,13-11 0 0,0 1 0 0,8-1 0 16,-3-4 0-16,7 1 0 0,2-8 0 0,3-3 0 15,1-3 0-15,2-4 0 0,3-2 0 0,-1-4 0 16,2 0 0-16,2-7 0 0,0-2 0 0,5-2 0 16,-2-4 0-16,2-2 0 0,-5-3 0 0,0 1 0 15,-1-7 0-15,5 1 0 0,-7-1 0 0,1 4 0 16,0 1 0-16,-3 0 0 0,-2 1 0 0,1 6 0 16,-2 0 0-16,-4 4 0 0,4-1 0 0,0 4 0 15,-2 3 0-15,-3 0 0 0,9 7 0 0,-3 2 0 16,2 2 0-16,-2-2 0 0,2 9 0 0,-1-3 0 15,1 0 0-15,2 1 0 0,3-1 0 0,1-1 0 16,-1 1 0-16,0-4 0 0,-2 2 0 0,2-3 0 16,0-4 0-16,-3-2 0 0,-1 2-1366 0,9-5-1478 15,-5 2 654-15</inkml:trace>
  <inkml:trace contextRef="#ctx0" brushRef="#br0" timeOffset="33815.74">4797 8464 3621 0,'-5'-29'301'0,"-3"1"-17"0,1-2 41 16,-1 4-13-16,-1 3 6 0,-1 10-17 16,2-2-25-16,0 5-2 0,2 2-28 0,0 0 6 0,-2 4-10 15,3 3-17-15,-3 3-8 0,2 5 6 0,-2 8 11 16,3 5 0-16,1 13-5 0,2 3-152 0,-1 18-77 15,1 2 0-15,3 2 0 0,-2 23 0 0,2-22 0 16,-4 22 0-16,3-25 0 0,-2 0 0 0,-1-1 0 16,1 2 0-16,-1-3 0 0,3 3 0 0,0-8 0 15,1-2 0-15,-1-14 0 0,0-3 0 0,2-3 0 16,-4-8 0-16,1-2 0 0,1-5 0 0,0-2 0 16,-1-6 0-16,-2 0 0 0,-1-3 0 0,4-1 0 15,-11-8-428-15,1-1-71 0,-2-4-17 0,1 0-15 16,-3-13-7-16,-1-3-11 0,-1 1-306 0,-2-14-927 15,4 8 410-15</inkml:trace>
  <inkml:trace contextRef="#ctx0" brushRef="#br0" timeOffset="34032.41">4489 8947 1941 0,'-6'-54'-43'0,"2"1"65"0,4 3 41 16,-3 5 39-16,3 8 33 0,3 7 29 0,1 2 25 15,2 1 21-15,-2 8 5 0,5-4 19 0,0 6 2 16,1 0 5-16,3 3 2 0,1 2 4 0,3 4-4 16,2-4-7-16,0 7-7 0,9 1-13 0,-1 4-5 15,1 1-24-15,0 3-12 0,0 8-13 0,-1 3-17 16,-2 1-16-16,-1 2-7 0,-7 6-13 0,-4 0-11 15,-3 4-4-15,-3-1-12 0,-3 1 2 0,-9 1-10 0,-2-1-5 16,-5-1-8-16,-3 1-1 0,-5-3-3 0,2-1-12 16,-6-5-3-16,2 0-6 0,-1-4-5 15,5-8-12-15,-2 0-18 0,2-5-26 0,0 0-36 16,5-4-49-16,0 0-61 0,6-4-75 0,0-2-78 0,5-3-65 16,2-5-84-16,3 0-431 0,10-8-977 0,9 3 433 15</inkml:trace>
  <inkml:trace contextRef="#ctx0" brushRef="#br0" timeOffset="34916.14">5267 8732 321 0,'12'-3'430'0,"-1"-3"1"16,0 3 3-16,-2-4-3 0,-1 0-2 16,-1-2-7-16,-2 0-4 0,-2-2-12 0,-3 1-13 15,-2-4-15-15,0 5 1 0,0-4-24 0,-4-1-16 0,-5 1-7 16,2 5-22-16,-5-3-23 0,-3 4-24 0,2 2-27 15,-7 4-21-15,3 3-17 0,-2 2-23 0,-3 7-14 16,1 1-17-16,6 3-14 0,-2 5-14 0,3 5-58 16,3-1-58-16,5 2 0 0,2-2 0 0,1 1 0 15,5-7 0-15,2 1 0 0,6-2 0 0,0 0 0 16,2-4 0-16,2-2 0 0,1-5 0 0,3-2 0 16,-4-1 0-16,9-4 0 0,-6-3 0 0,-1-1 0 15,3-2 0-15,1-4 0 0,-5 1 0 0,-1-5 0 16,-1 2 0-16,-2-1 0 0,1-2 0 0,-3 1 0 15,0-2 0-15,-2 0 0 0,0 6 0 0,-1 2 0 16,2 0 0-16,-5 3 0 0,3 0 0 0,-4 2 0 16,0 4 0-16,0 0 0 0,0 0 0 0,8 16 0 15,-4-4 0-15,1 4 0 0,0 1 0 0,0 2 0 16,2 1 0-16,3-2 0 0,0-2 0 0,-1-1 0 16,1-4 0-16,4 1 0 0,-1-5 0 0,-4-1 0 15,5-5 0-15,-1-1 0 0,1-1 0 0,-3-1 0 16,2-4 0-16,-1-3 0 0,-1-2 0 0,2-5 0 15,-4 0 0-15,1 1 0 0,0-2 0 0,-1 0 0 16,-1-1 0-16,1 3 0 0,-3 0 0 0,2 4 0 16,-3 3 0-16,-1 2 0 0,0 1 0 0,0 3 0 15,2 0 0-15,-6 2 0 0,10 10 0 0,-2 0 0 16,0 1 0-16,2 4 0 0,-1 2 0 0,2-1 0 0,7 4 0 16,-8-3 0-16,11-1 0 0,2 0 0 0,-4-4 0 15,0-5 0-15,1-2 0 0,10-3 0 0,-9-3 0 16,7-4 0-16,-2-2 0 0,-1-5 0 15,-2 0 0-15,-2-3 0 0,2-6 0 0,-1 2 0 0,-5-4 0 16,-2-1 0-16,2 0 0 0,-3-1 0 0,-4-2 0 16,0-1 0-16,0-2 0 0,-2-1 0 0,-3-2 0 15,3 1 0-15,-6 0 0 0,3-2 0 0,-5 2 0 16,0 0 0-16,-2 8 0 0,-1 6 0 0,-3 1 0 16,4 8 0-16,-4 3 0 0,1 3 0 0,-1 3 0 15,-3 9 0-15,-1 4 0 0,-2 11 0 0,2 10 0 16,-3 13 0-16,4 3 0 0,3 0 0 0,2 4 0 15,4-2 0-15,3-2 0 0,4-4 0 0,0-12 0 16,2-3 0-16,5-1 0 0,1-5 0 0,4-2 0 16,-1-5 0-16,0-6 0 0,-1-5 0 0,2-3 0 15,1-4 0-15,-2-2 0 0,4-4 0 0,-3-2 0 16,-2-4 0-16,3-5 0 0,-6 3 0 0,4-8 0 16,-8 5 0-16,5-5 0 0,-6 6 0 0,0-2 0 15,0 2 0-15,-1 0 0 0,-3 7 0 0,0-1 0 16,-1 1 0-16,-3 4 0 0,1 2 0 0,-2 3 0 15,0 0 0-15,7 11 0 0,-6 0 0 0,2 5 0 16,0 0 0-16,1 2 0 0,2 0 0 0,-1 2 0 16,4-2 0-16,-3-1 0 0,3-4 0 0,4 3 0 15,0-7 0-15,-3-2 0 0,4-2 0 0,-1-4 0 16,0 0 0-16,-1-3-252 0,1-1-192 0,-1-2-82 16,3-5-99-16,-5 3-433 0,-2-3-1145 0,-2 1 506 15</inkml:trace>
  <inkml:trace contextRef="#ctx0" brushRef="#br0" timeOffset="35083.33">6506 8260 408 0,'-17'-7'659'0,"3"3"6"0,-3-3-21 0,6 3-39 16,2-1-22-16,3 3-36 0,0-1-42 0,0 1-49 15,1 0-43-15,1-1-45 0,2 1-66 0,2 2-69 16,2-6-100-16,-2 6-114 0,-1-5-123 15,1 5-132-15,0 0-123 0,0-6-131 0,0 6-403 0,0 0-965 16,-10 0 428-16</inkml:trace>
  <inkml:trace contextRef="#ctx0" brushRef="#br0" timeOffset="35249.86">5992 8354 244 0,'-17'7'464'0,"6"-3"28"0,2-1 14 15,4-1-11-15,-2 0-18 0,2 0 1 0,1-1-16 16,4-1 2-16,0 0-27 0,0 0-32 0,24-1-37 15,-7-2-33-15,5-3-32 0,7 4-33 0,6-3-28 16,0-2-62-16,2 3-84 0,2-1-113 0,0 3-113 16,0-3-122-16,0 8-107 0,-2-2-100 0,-5-1-459 15,1 1-993-15,-1-2 441 0</inkml:trace>
  <inkml:trace contextRef="#ctx0" brushRef="#br0" timeOffset="36282.81">6727 8326 315 0,'5'-11'488'0,"-1"1"18"0,0 0 9 0,-3-2 2 16,4 3 11-16,-1-1 10 0,1 1 11 0,-1 4-7 15,0-2-4-15,-2 2-20 0,1 1-35 0,-1 1-40 16,1 1-22-16,-3 2-2 0,4 8-11 0,-3-1-16 16,3 5-321-16,-1 12-71 0,0 3 0 0,2 6 0 15,-1 2 0-15,1 13 0 0,-1 0 0 0,0-1 0 16,-1 2 0-16,-1 0 0 0,-1-13 0 0,3 11 0 15,-1-14 0-15,-2-4 0 0,0-1 0 0,2-8 0 0,-1-1 0 16,2-4 0-16,0-4 0 0,1-3 0 0,-1-3 0 16,0-1 0-16,2-4 0 0,-6 0-54 15,9-7-484-15,-8 0-20 0,-1-2-16 0,0-3 3 16,-1-4-2-16,-4-1-315 0,1-1-961 0,-10-3 426 0,3-2 3675 16,-5 2-2539-16,2 0 97 0,-2-2 77 0,2 8 78 15,-4-4 69-15,4 8 61 0,1 3 43 16,7 1 43-16,-5 2 40 0,6 0 27 0,0 2 15 15,-1-1 0-15,2 1 2 0,1 0-8 0,3 3 5 0,0 0-9 16,9-6-8-16,4 2-17 0,5 0-25 0,4-1-15 16,8-1-22-16,5 0-14 0,2-1-21 0,2 1-6 15,13-4-17-15,-13 2-15 0,-3 2-9 0,1-4-6 16,-4 3-5-16,-1-2-23 0,-2 3-7 0,-14 1 4 16,-3 3-5-16,1-1-8 0,-4 1-3 0,-3 2-7 15,-2 0-1-15,-5 0-4 0,4 7 16 0,-7 0-4 16,-1 2 15-16,0 2 4 0,-2 6-9 0,0-2 12 15,-2 5-3-15,3-1 7 0,1 5-10 0,0-5-2 16,4-1 1-16,1-1-16 0,2-2 8 0,4 1-6 16,0-1-1-16,7-3 0 0,-4-6-2 0,8 1-2 15,3-4-12-15,-2-2-15 0,5-4 0 0,3-2 0 16,1-1 0-16,0-4 0 0,-1-1 0 0,-3-1 0 16,2-1 0-16,-8 2 0 0,0 1 0 0,-3-2 0 15,-1 0 0-15,0 2 0 0,-4 1 0 0,-1 0 0 16,0 1 0-16,-1 1 0 0,-4 1 0 0,0 1 0 15,-2 3 0-15,1 0 0 0,-3 2 0 0,0 0 0 16,-4 11 0-16,0-2 0 0,-1 3 0 0,-3 4 0 16,-1 9 0-16,4 0 0 0,0-6 0 0,1 0 0 15,3-1 0-15,2 0 0 0,3-2 0 0,0-4 0 0,5-3 0 16,0 1 0-16,1-5 0 0,4-1 0 0,-1 1 0 16,1-2 0-16,5-5 0 0,-1-2 0 15,-3-2 0-15,2 2 0 0,-6-4 0 0,2-2 0 16,0-3 0-16,-3 1 0 0,-2-2 0 0,-2-2 0 0,-2 4 0 15,1-3 0-15,-3 0 0 0,-4-1 0 0,1-2 0 16,-2 2 0-16,-2 0 0 0,-1-1 0 0,0 4 0 16,-1 1 0-16,2 2 0 0,1 0 0 0,-1 3 0 15,1 0 0-15,2 3 0 0,2-2 0 0,0 6 0 16,1-3 0-16,-1 3 0 0,15 1 0 0,-2 3 0 16,1 1 0-16,4 2 0 0,8 4 0 0,0-2 0 15,0 4 0-15,1 0 0 0,-5-1 0 0,1 2 0 16,-6-2 0-16,0-1 0 0,-3 0 0 0,-4 1 0 15,-2-4 0-15,1 2 0 0,-8-1 0 0,2-3 0 16,-6 4 0-16,-1-4 0 0,2 1 0 0,-3-1 0 16,-2 0 0-16,2-3 0 0,0 1 0 0,-4-1 0 15,5-2 0-15,4-1 0 0,0 0 0 0,-9-7 0 16,9 3 0-16,4-3 0 0,4-4 0 0,3-4 0 16,6-5 0-16,5-2 0 0,2 0 0 0,0 1 0 15,1 3 0-15,0-1 0 0,1 2 0 0,-2 5 0 16,-6 6 0-16,1 3 0 0,0 2 0 0,-6 3 0 15,1 6 0-15,-1 3 0 0,-3 5 0 0,-2 2 0 16,-5 7 0-16,1 2 0 0,-5-1 0 0,0 2 0 16,-2-1 0-16,1-1 0 0,-3-8 0 0,1 0 0 15,0-6 0-15,3 1 0 0,-2-3-116 0,-2-3-129 16,4-2-40-16,-2-4-36 0,3-1-55 0,-14-3-40 0,9-6-62 16,-4 1-80-16,-4-6-342 0,1-2-974 0,-5-4 431 15</inkml:trace>
  <inkml:trace contextRef="#ctx0" brushRef="#br0" timeOffset="36416.71">7726 8198 180 0,'-29'-20'551'0,"0"0"16"15,0 7-16-15,5 0-30 0,4 6-50 16,-1-1-29-16,2 3-42 0,2 0-40 0,2 0-50 16,2 3-90-16,6 2-139 0,0 1-177 0,7-1-245 0,-2 9-363 15,2-9-760-15,0 0 336 0</inkml:trace>
  <inkml:trace contextRef="#ctx0" brushRef="#br0" timeOffset="37032.68">9229 8408 364 0,'-2'-16'561'0,"0"0"11"0,-6 3 28 16,4 1 6-16,0 1-1 0,1 2-5 0,-5 1-6 0,2 2-27 15,1 3-33-15,0 3-36 0,5 0-22 0,-12 9-17 16,7 2-19-16,-4 8-14 0,3 6-137 16,-3 3-289-16,4 3 0 0,-4-1 0 0,4 4 0 0,1 3 0 15,0-1 0-15,2 0 0 0,-2-2 0 0,5 1 0 16,-5-1 0-16,4-4 0 0,0-1 0 0,0-4 0 16,3-5 0-16,-3-4 0 0,1-5 0 0,-1 0 0 15,0-4 0-15,0-1 0 0,0-2 0 0,0-4 0 16,0 0 0-16,0 0 0 0,4-15 0 0,-4 3 0 15,1-6 0-15,-1-9 0 0,0-1 0 0,3-4 0 16,-2-4 0-16,3-15 0 0,-4 1 0 0,-1-7 0 16,6 2 0-16,1-4 0 0,-2 3 0 0,-4-2 0 15,4 4 0-15,1 5 0 0,0 16 0 0,1 1 0 0,1 4 0 16,-1 6 0-16,-3 5 0 0,2 5 0 16,3 2 0-16,2 3 0 0,3 2 0 0,-2 2 0 15,3 3 0-15,5 7 0 0,7 5 0 0,-2 4 0 0,2 0 0 16,-1 5 0-16,-3 1 0 0,1 3 0 0,-1 0 0 15,-6 1 0-15,2 4 0 0,-9-2 0 0,-9 1 0 16,0 6 0-16,-5-3 0 0,-8 0 0 0,-7-1 0 16,-10 8 0-16,-5-1 0 0,-4-5 0 0,-3-3 0 15,1-2 0-15,12-9 0 0,2-1 0 0,0-3 0 16,10-4 0-16,6-4 0 0,2-1-409 0,0-1-888 16,9-2-1406-16,5 1 622 0</inkml:trace>
  <inkml:trace contextRef="#ctx0" brushRef="#br0" timeOffset="37282.48">9518 8758 69 0,'0'0'542'0,"0"0"38"0,0 0 14 0,0 0-4 16,0 0 1-16,0 0-5 0,-1-12-15 0,1 12-15 16,1-5-10-16,3 3-28 0,0-1-25 0,-4 3-21 15,15 2-15-15,-2-1-22 0,3 3-22 0,5 0-235 16,-1 3-178-16,8 6 0 0,1 2 0 0,0 2 0 15,-1 2 0-15,3 1 0 0,-7 0 0 0,3 2 0 0,-3 1 0 16,-2-2 0-16,1 1 0 0,-4-4 0 16,-1 1 0-16,-6-5 0 0,0-3 0 0,-4-1 0 15,1-3 0-15,-1 0 0 0,-5-1 0 0,4-2 0 16,-3-2 0-16,-3 0-222 0,-1-2-382 0,0 0-45 0,0 0-471 16,0 0-1212-16,-8-18 536 0</inkml:trace>
  <inkml:trace contextRef="#ctx0" brushRef="#br0" timeOffset="37482.48">9895 8806 239 0,'-9'-15'320'0,"1"2"19"16,2-2 41-16,0 3 39 0,-1 4 25 0,2 3 5 16,-1-2 0-16,-3 1 4 0,4 4-27 0,1 1-3 15,-2 0 6-15,6 1 0 0,-11 4 3 0,4 4 2 16,-1 2-9-16,-1 4-11 0,0 1-9 0,0 2-10 16,-1 8-21-16,-3 0-261 0,-2 0-113 0,2 1 0 15,-1 0 0-15,1 0 0 0,-1-3 0 0,3-1 0 16,-1 1 0-16,3-7 0 0,1-1 0 0,1 2 0 15,2-8 0-15,1 1 0 0,0-1 0 0,3-3 0 16,2-4 0-16,2 1-680 0,-3-3-573 0,8 0-1355 16,-8 0 600-16</inkml:trace>
  <inkml:trace contextRef="#ctx0" brushRef="#br0" timeOffset="45648.89">10746 8850 299 0,'8'-2'402'15,"-3"0"-12"-15,-5 2-9 0,8 0-7 0,-8 0-13 16,7 2-21-16,-3-1-21 0,0 1-20 0,1 1-24 15,-4-1-22-15,7 0-22 0,-8-2-14 0,5 4-11 16,-5-4-12-16,1 3-10 0,-1 0-13 0,0-3-10 0,0 0-12 16,-5 8-15-16,0-4-12 0,1-3-4 15,2 1 3-15,-5 0-4 0,7-2-3 0,-10 1-5 16,10-1 8-16,-7 0-8 0,7 0-9 0,0 0 1 0,-8-4-12 16,8 1-4-16,0 3-4 0,0 0-5 0,6-10-9 15,-1 9-6-15,0-2-1 0,-1 1-3 0,1 1 0 16,-5 1-2-16,12 2-2 0,-4 1-4 15,-1 3 5-15,-2 2 5 0,2 2 6 0,-6 3-3 0,3 1-1 16,-3 6-5-16,-2 0-1 0,-3 7-10 16,-4 0-16-16,-2-1 10 0,-5 3-4 0,-2 1 0 0,-4 1-16 15,0-4-33-15,-1 1-35 0,-2-2-68 0,0-1-87 16,1-5-109-16,2 1-118 0,6-7-137 0,1 0-462 16,1-7-1115-16,5-1 494 0</inkml:trace>
  <inkml:trace contextRef="#ctx0" brushRef="#br0" timeOffset="47167.21">5762 10074 8 0,'4'-13'400'0,"1"1"-8"0,0-4 24 16,-4-2-9-16,1 0 5 0,0 3-9 0,-1 0 3 16,-1 1-1-16,3 2-13 0,-3 3-4 0,0 0-16 0,1 4-17 15,1-2-26-15,-2 3-26 0,0 1-36 0,2 0-21 16,-2 3-15-16,0 0-31 0,-2 21 14 15,-1 2-12-15,3 8-1 0,-3 3-9 0,2 14-7 16,1 5-14-16,0 0-13 0,1 1-13 0,2 2-14 0,-3-2-7 16,5-3-13-16,-1 0-86 0,1-3-25 0,4-16 0 15,0 0 0-15,1 1 0 0,3-7 0 0,-3-2 0 16,3-8 0-16,1-4 0 0,3-4 0 0,-1-1 0 16,-3-6 0-16,5-5 0 0,-1-2 0 0,2-4 0 15,2-6 0-15,0-6 0 0,-3-2 0 0,-2-3 0 16,1-1 0-16,0-3 0 0,-7-2 0 0,9-11 0 15,-11-2 0-15,-1-1 0 0,-1 3 0 0,-4-3 0 16,-2 10 0-16,-1-9 0 0,1 0 0 0,-3 12 0 16,1 3 0-16,-1 4 0 0,2 9 0 0,-2 6 0 15,1 3 0-15,0 3 0 0,0 4 0 0,2 2 0 16,-5 17 0-16,1 2 0 0,-1 9 0 0,1 5 0 16,1 13 0-16,1 1 0 0,1 1 0 0,2 2 0 15,1-3 0-15,1-11 0 0,0-2 0 0,0 1 0 16,4 1 0-16,-2-2 0 0,3-7 0 0,-2 1 0 15,-1-10 0-15,3-2 0 0,-2-1 0 0,-2-3 0 16,1-3 0-16,-2-2 0 0,2-3 0 0,-1-1 0 16,1-5 0-16,-5 2 0 0,0 0 0 0,11-12 0 0,-8 3 0 15,1-1 0-15,2-6 0 0,-1 1 0 0,0-5 0 16,0 1 0-16,6-7 0 0,-5 8 0 16,4-5 0-16,-6 7 0 0,2 0 0 0,2 7 0 15,-2-2 0-15,2 6 0 0,-3 4 0 0,4 1 0 0,0 6 0 16,0 5 0-16,3 1 0 0,0 5 0 0,2 5 0 15,-2 4 0-15,6 1 0 0,-7 3 0 0,5-4 0 16,-2-3 0-16,4-1 0 0,-1-2 0 0,-4-8 0 16,1-1 0-16,8-1 0 0,-4-7 0 0,-5 0 0 15,6-6 0-15,-1-1 0 0,1-5 0 0,-1-2 0 16,2-6 0-16,1-3 0 0,-5-2 0 0,3-2 0 16,-2 2 0-16,-4-6 0 0,-4-1 0 0,2-2 0 15,-3 3 0-15,-3-4 0 0,3 0 0 0,-7 3 0 16,-1 2 0-16,0 8 0 0,-1 6 0 0,-3 1 0 15,0 4 0-15,-1 5 0 0,0 3 0 0,-5 6 0 16,2 4 0-16,-2 8 0 0,-3 4 0 0,8 5 0 16,-2 0 0-16,5 4 0 0,-1-3 0 0,6 0 0 15,2-1 0-15,4-1 0 0,4-1 0 0,0-9 0 16,3-2 0-16,2-3 0 0,1-2 0 0,3-6 0 0,-2-1-9 16,3-4-315-16,4-5-74 0,-9-1-73 15,-4 0-91-15,-2-8-510 0,-6-2-1160 0,-2 0 513 16</inkml:trace>
  <inkml:trace contextRef="#ctx0" brushRef="#br0" timeOffset="47349.87">5809 10103 6132 0,'-18'3'157'0,"6"-2"-37"0,0 2-1 15,7-3 21-15,-1 2 40 0,3 0-6 16,3-2-9-16,0 0-11 0,12 4-16 0,0 0-20 15,2-2-12-15,8 0-35 0,6 1-106 0,-1 3-170 0,5-3-141 16,-1 1-192-16,4-2-571 0,1 1-1200 0,4-2 531 16</inkml:trace>
  <inkml:trace contextRef="#ctx0" brushRef="#br0" timeOffset="48067.05">8245 10443 321 0,'4'5'580'0,"0"-2"-9"16,-3 0 5-16,-1-3-7 0,0 0-38 0,0 0-11 16,9-14-25-16,-6 3-23 0,2-5-30 0,-2-3-29 15,4-7-21-15,1-2-29 0,-2-1-22 0,0-3-23 0,3 0-20 16,0-3-20-16,0 2-19 0,3-14-24 16,-2 0-23-16,-2 1-207 0,-6 11-5 0,6-12 0 15,-6 12 0-15,1-1 0 0,-4 4 0 0,-1 2 0 0,-2 6 0 16,1 7 0-16,-2 5 0 0,-2 1 0 0,-2 7 0 15,-3 6 0-15,0 5 0 0,-1 5 0 0,-5 14 0 16,-2 17 0-16,5 7 0 0,-2 5 0 0,8 4 0 16,-4 23 0-16,4-25 0 0,4 3 0 0,1 1 0 15,3-3 0-15,5-3 0 0,1-5 0 0,4-1 0 16,1-5 0-16,-1-12 0 0,5-3 0 0,-1-4 0 16,6-4 0-16,-1-3 0 0,5-4 0 0,-5-7 0 15,1-5 0-15,2-5 0 0,0 0 0 0,7-8 0 16,-2-3 0-16,0-4 0 0,-2-1 0 0,0-2 0 15,-1-4 0-15,-2-1 0 0,-2-1 0 0,-3-2 0 16,1-1 0-16,-7 0 0 0,4 0 0 0,-6 1 0 16,-3 10 0-16,-4 2 0 0,3 4 0 0,-4 2 0 15,0 2 0-15,0 5 0 0,0 3 0 0,0 1 0 16,-5 11 0-16,4 0 0 0,-3 6 0 0,0 2 0 16,4 6 0-16,0 2 0 0,1 0 0 0,6 0 0 15,-1-8 0-15,8 5 0 0,-5-7 0 0,10 1 0 16,-2-5 0-16,2-6 0 0,-1 3 0 0,2-7 0 15,1-1 0-15,-2-2 0 0,4-2 0 0,-4-2 0 0,-1-5 0 16,0 2 0-16,-5-5 0 0,1-1 0 16,-3 0 0-16,-2-3 0 0,-1-1 0 0,-4-2 0 15,-2-5 0-15,-4-3 0 0,-5 2 0 0,-3-1 0 0,-1 0 0 16,-7 1 0-16,-3 0 0 0,-3 2 0 0,1 3 0 16,-6 5 0-16,1 5 0 0,-1 4 0 0,-1 8 0 15,2 5 0-15,3 7 0 0,1 0 0 0,1 9 0 16,6 2 0-16,6 3 0 0,5 1-597 0,4-2-669 15,9 0-1371-15,3-2 606 0</inkml:trace>
  <inkml:trace contextRef="#ctx0" brushRef="#br0" timeOffset="48849.67">9454 10235 3609 0,'4'-18'199'0,"-1"2"-23"0,-1 1 88 0,-2 0 9 16,0-2-1-16,-4 6-19 0,0-1-19 0,-1 2-13 16,1 0-20-16,-2 2 7 0,-3 0-10 0,3 5 14 15,-5-2 0-15,0 7 2 0,0 1-2 0,-2 6 0 16,-4 4-11-16,3 9-2 0,-1 3-3 0,-1 4-11 16,5 3-12-16,-2 2-106 0,3-1-67 0,1 1 0 15,5-2 0-15,2 2 0 0,5-3 0 0,1-3 0 0,9-3 0 16,1-2 0-16,8-4 0 0,2-5 0 15,4 1 0-15,8-9 0 0,1-4 0 0,4-4 0 16,13-1 0-16,-3-5 0 0,-3-4 0 0,2-1 0 0,-13 3 0 16,-1-4 0-16,1-1 0 0,-4-4 0 0,-3 0 0 15,-1 0 0-15,-6-4 0 0,-3 2 0 0,-3 0 0 16,-3-4 0-16,-6 7 0 0,-4 0 0 0,-3 1 0 16,-1 5 0-16,-4 2 0 0,-1 1 0 0,-3 4 0 15,-3 1 0-15,-2 4 0 0,-6 4 0 0,-8 3 0 16,3 8 0-16,-1 2 0 0,0 1 0 0,2 2 0 15,0 3 0-15,5 2 0 0,-1 0 0 0,6-2 0 16,-1 1 0-16,9-9 0 0,1 0 0 0,4-5 0 16,0 3 0-16,4-4 0 0,1 0 0 0,5-5 0 15,-1-1 0-15,4-5 0 0,1 1 0 0,3-1 0 16,-2-4 0-16,3-1 0 0,-1 0 0 0,-5-4 0 16,4 1 0-16,-3-2 0 0,-1-1 0 0,-2-1 0 15,-2 0 0-15,0 4 0 0,-2 1 0 0,-2 2 0 16,-1-2 0-16,0 4 0 0,0 0 0 0,-2 3 0 15,-1 2 0-15,0 0 0 0,8 7 0 0,-8-2 0 16,6 7 0-16,-5-2 0 0,7 0 0 0,-3 6 0 16,6-4 0-16,-1-1 0 0,3 0 0 0,2-1 0 15,-1 0 0-15,2-5 0 0,3-2 0 0,1-1 0 0,0-3 0 16,-2 0 0-16,1-4 0 0,-1-1 0 16,0-4 0-16,0 1 0 0,-4-3 0 0,3 1 0 15,-6-5 0-15,-3 0 0 0,5-1 0 0,-4-1 0 16,-2-6 0-16,-1 4 0 0,1-6 0 0,-3 0 0 0,0-3 0 15,-3 1 0-15,2-2 0 0,-6 0 0 0,0 2 0 16,1-6 0-16,-4 8 0 0,1 1 0 16,-1 9 0-16,1 0 0 0,0 7 0 0,0-1 0 15,-1 7 0-15,-2 7 0 0,2 5 0 0,-5 5 0 0,1 11 0 16,4 5 0-16,-2 2 0 0,4 2 0 0,4 14 0 16,0 1 0-16,3-1 0 0,-2-14 0 15,4 0 0-15,4-3 0 0,-1-1 0 0,5-2 0 0,-1-3 0 16,2-4 0-16,-2-4 0 0,2-2 0 0,-1-5 0 15,3-3 0-15,-3 0 0 0,-4-4 0 0,5-3 0 16,-9 0-282-16,3-2-1037 0,2-2-1428 0,-4-5 632 16</inkml:trace>
  <inkml:trace contextRef="#ctx0" brushRef="#br0" timeOffset="50682.35">11162 10294 425 0,'-4'-11'461'0,"0"0"15"15,1-1 3-15,0-5 8 0,-1 1-8 0,1 0 5 0,0-1-21 16,2 2 11-16,1 2-13 0,0 2-12 16,1 0-15-16,-1 2-20 0,0 3-34 0,2-1-31 0,-2 3-36 15,2 1-21-15,-2 3-18 0,0 0-21 0,9 16-18 16,-6-4-126-16,2 7-109 0,-1 10 0 0,2 1 0 15,-3 0 0-15,1 1 0 0,-2 1 0 0,3-4 0 16,-1 2 0-16,0-3 0 0,1-1 0 16,0-7 0-16,-1-2 0 0,1 0 0 0,0-5 0 0,0-2 0 15,-1-2 0-15,1-1 0 0,-1-2 0 0,1-3 0 16,0 0 0-16,-5-2 0 0,12-6 0 0,-6-3 0 16,-1 1 0-16,6-7 0 0,-5 0 0 0,3-3 0 15,1-7 0-15,-1-4 0 0,3 4 0 0,-1-3 0 16,-3 1 0-16,2 1 0 0,-2 8 0 0,-1 1 0 15,0 5 0-15,-3 3 0 0,3 1 0 0,-3 6 0 16,-1 1 0-16,-3 1 0 0,9 10 0 0,-7-1 0 16,2 8 0-16,0 2 0 0,2 4 0 0,-5 2 0 15,5-1 0-15,0 0 0 0,-1-5 0 0,4 0 0 16,-3-2 0-16,3-1 0 0,3-3 0 0,-2-5 0 16,-1 1 0-16,5-3 0 0,-5-3 0 0,5 0 0 15,-1-4 0-15,-2-2 0 0,0 0 0 0,1-2 0 16,-1-2 0-16,-2-3 0 0,2-2 0 0,-1-2 0 15,-2-3 0-15,2-1 0 0,-1-5 0 0,-2 4 0 0,-1-6 0 16,4 0 0-16,-5 6 0 0,4 2 0 16,-5 3 0-16,1 3 0 0,0 3 0 0,-1 2 0 15,0 2 0-15,0 4 0 0,-4 0 0 0,6 10 0 16,-6 2 0-16,3 5 0 0,-2 1 0 0,4 8 0 0,-2 1 0 16,-1-4 0-16,5 5 0 0,-1-5 0 0,0 2 0 15,2-6 0-15,1-2 0 0,1-2 0 0,3-3 0 16,-3-3 0-16,2-3 0 0,4 2 0 0,-3-6 0 15,6-2 0-15,-2-4 0 0,-1 0 0 0,2-4 0 16,-1 0 0-16,-2-4 0 0,-2-2 0 0,4 2 0 16,-4-5 0-16,3-4 0 0,-4 5 0 0,-5-2 0 15,2 2 0-15,-1 4 0 0,-3 2 0 0,0 2 0 16,-2 2 0-16,1 2 0 0,-2 2 0 0,-2 2 0 16,0 0 0-16,0 12 0 0,0-1 0 0,1-1 0 15,1 6 0-15,3 0 0 0,-2-1 0 0,3 0 0 16,1 2 0-16,1-3 0 0,6-2 0 0,-5-5 0 15,6 1 0-15,-2-3 0 0,0-3 0 0,2 0 0 16,-1-4 0-16,0-1 0 0,-2-2 0 0,3-5 0 16,-6 2 0-16,-2-2 0 0,-2 0 0 0,-3-2 0 15,1-4 0-15,-7 4 0 0,-1-4 0 0,-2-2 0 16,-7-4 0-16,-4 0 0 0,-1 0 0 0,0 4 0 16,0 0 0-16,6 6 0 0,-1 1 0 0,4 4 0 15,2 1 0-15,2 2 0 0,2 1 0 0,4 3 0 0,0 0 0 16,0 0 0-16,32 6 0 0,-4-1 0 15,7-1 0-15,16 1 0 0,6-1 0 0,2-3 0 16,2-3 0-16,3 1 0 0,-1-3 0 0,2 0 0 16,-4 1 0-16,-7-4 0 0,1 2 0 0,-19 1 0 0,-6 2 0 15,-9 1 0-15,-2-3 0 0,-9 4 0 0,-2 0 0 16,-6 0 0-16,-3 5 0 0,-5 0 0 16,-8 5 0-16,-9 6 0 0,-5 0 0 0,0 3 0 15,-3 0 0-15,5 3 0 0,-2 0 0 0,0-1 0 0,6 1 0 16,8-1 0-16,-5 2 0 0,11-7 0 0,2-2 0 15,6 0 0-15,0-4 0 0,8 1 0 0,-1-3 0 16,4-1 0-16,7-3 0 0,2-2 0 0,7-4 0 16,1 0 0-16,1-6 0 0,-2 0 0 0,0-5 0 15,0-2 0-15,-3-1 0 0,-2 0 0 0,-2-3 0 16,1-3 0-16,-2-1 0 0,-5-2 0 0,-1-1 0 16,-2 0 0-16,-2-2 0 0,-1-3 0 0,-4 1 0 15,1 0 0-15,-5-1 0 0,0-3 0 0,-1 2 0 16,-6-4 0-16,1 4 0 0,-2 3 0 0,-5 4 0 15,7 7 0-15,-6 4 0 0,6 4 0 0,-5 5 0 16,2 2 0-16,-2 7 0 0,1 3 0 0,1 10 0 16,-1 9 0-16,0 4 0 0,2 4 0 0,4 14 0 15,3-2 0-15,1 0 0 0,3 2 0 0,0-13 0 16,4-2 0-16,-1 2 0 0,4-4 0 0,-1-2 0 16,5-3 0-16,3-6 0 0,-3-3 0 0,-2-7 0 15,3 0 0-15,3-3 0 0,0-3 0 0,-3-3 0 16,4-2 0-16,-2-3 0 0,1-3 0 0,-3 1 0 15,-1-4 0-15,0 1 0 0,0-3 0 0,-1 2 0 0,0-5 0 16,-2 2 0-16,-2-4 0 0,4 1 0 16,-3-1 0-16,-1 1 0 0,4 1 0 0,-5 2 0 15,-2 3 0-15,2 1 0 0,-2 2 0 0,-1 3 0 16,2 3 0-16,-7 1 0 0,10 5 0 0,-5 5 0 0,-1 1 0 16,-1 6 0-16,-1 1 0 0,0 1 0 0,0 1 0 15,0-2 0-15,-2 1 0 0,5-3 0 0,-2 1 0 16,-2-5 0-16,3-1 0 0,4-3 0 0,-5-2 0 15,3-2 0-15,1-2 0 0,1-2 0 0,5-2 0 16,-3-3 0-16,6-2 0 0,-4 1 0 0,3-5 0 16,2-2 0-16,-2-2 0 0,2 2 0 0,5-6 0 15,-4-3 0-15,-3 8 0 0,4-4 0 0,-7 6 0 16,0 0 0-16,-1 5 0 0,-6 3 0 0,1 1 0 16,-1 3 0-16,3 1 0 0,-2 5 0 0,-1 2 0 15,-2 4 0-15,2 3 0 0,-4 3 0 0,3-1 0 16,-1 1 0-16,-2-2 0 0,5 0 0 0,-1-1 0 15,2-4 0-15,-2-3 0 0,7 1 0 0,-1-3 0 16,1-3 0-16,4-3 0 0,2-1 0 0,2-2 0 16,0-3 0-16,4-5 0 0,-5 2 0 0,5-8 0 15,-2-1 0-15,0 0 0 0,-2-5 0 0,-3-3 0 16,2 1 0-16,-1-2 0 0,-4-4 0 0,0 1 0 16,-2-2 0-16,-2-1 0 0,5-12 0 0,-6 11 0 15,-6 1 0-15,3-2 0 0,-6 3 0 0,0 7 0 16,0 6 0-16,-4 2 0 0,0 8 0 0,-1 3 0 15,0 5 0-15,-4 3 0 0,-2 11 0 0,-2 9 0 16,-1 7 0-16,5 2 0 0,0 5 0 0,-1 14 0 16,3 0 0-16,4-2 0 0,1 1 0 0,2-13 0 0,3-2 0 15,2 0 0-15,1-2 0 0,4-1 0 0,-2-3 0 16,3-5 0-16,-1-6 0 0,1-5 0 16,-2-2 0-16,2-3 0 0,1-4 0 0,1-1 0 0,2-1 0 15,-2-2 0-15,1-4 0 0,-5 2-57 0,4-2-707 16,-7-5-465-16,2 0-1330 0,-3 0 588 0</inkml:trace>
  <inkml:trace contextRef="#ctx0" brushRef="#br0" timeOffset="51615.74">14474 10475 492 0,'4'-9'525'0,"-3"-1"-14"0,3-2-16 16,-3 3-6-16,2-5 1 0,2-3-31 0,-5 2-12 16,1-4-11-16,-1 1-15 0,-6 2-25 0,2 4-10 15,-1 0-15-15,-1 3-23 0,-3 2-23 0,-1 1-21 0,-5 5-19 16,-1 2-20-16,-1 7-20 0,-2 1-19 0,-5 7-22 15,4 2-133-15,-1 3-71 0,2 2 0 0,2 3 0 16,3 0 0-16,5-3 0 0,3 1 0 0,3-5 0 16,-1-2 0-16,8-2 0 0,-1 2 0 0,3-6 0 15,3 0 0-15,1-5 0 0,3-1 0 0,2-1 0 16,5-3 0-16,-1-3 0 0,-3-1 0 0,1-3 0 16,-2-2 0-16,1-1 0 0,-2-1 0 0,-2 0 0 15,1-2 0-15,-3-2 0 0,-1-1 0 0,0-1 0 16,-1-2 0-16,-2 1 0 0,-1-3 0 0,2 1 0 15,-5 1 0-15,5 1 0 0,-6 5 0 0,2 2 0 16,-2 3 0-16,-1 1 0 0,0 1 0 0,1 4 0 16,-1 1 0-16,0 0 0 0,5 13 0 0,-5-1 0 15,3 0 0-15,1 6 0 0,-3 0 0 0,0 0 0 16,3 0 0-16,1-1 0 0,-1 0 0 0,5-3 0 16,0-1 0-16,-1-2 0 0,2-3 0 0,-1-3 0 15,4-2 0-15,-1-1 0 0,1-2 0 0,0-2 0 16,2-2 0-16,1-3 0 0,0-2 0 0,-3-1 0 15,2-3 0-15,-3-1 0 0,-1 0 0 0,2-3 0 16,-1 2 0-16,2-9 0 0,-5 9 0 0,-2-1 0 0,5 2 0 16,-6 5 0-16,-1 0 0 0,-1 3 0 0,0 1 0 15,0 3 0-15,-1 1 0 0,-3 1 0 0,0 0 0 16,11 11 0-16,-6-3 0 0,-1 3 0 16,0-1 0-16,3 6 0 0,-3-1 0 0,2 1 0 0,3-1 0 15,0-2 0-15,2 0 0 0,-4-2 0 0,2-3 0 16,1 0 0-16,2-4 0 0,-3 1 0 0,5-3 0 15,-4 0 0-15,4-5 0 0,-2 0 0 0,-1-4 0 16,7-1 0-16,-3-1 0 0,-1-4 0 0,-1-1 0 16,3-1 0-16,5-4 0 0,-3-2 0 0,5 1 0 15,0-1 0-15,-5 4 0 0,-4 7 0 0,-1-2 0 16,-4 6 0-16,-2 1 0 0,-1 2 0 0,1 2 0 16,-7 1 0-16,6 7 0 0,-4 0 0 0,-2 2 0 15,1 3 0-15,1 0 0 0,-1 0 0 0,-1 0 0 0,4 5 0 16,-1-4 0-16,4-3 0 0,1 0 0 15,-2-1 0-15,4-3 0 0,0-2 0 0,3-4 0 16,1 0 0-16,-1-4 0 0,5-3 0 0,-4-4 0 16,0-1-234-16,-2-1-417 0,-2-5-567 0,1-5-1319 0,-3 0 583 15</inkml:trace>
  <inkml:trace contextRef="#ctx0" brushRef="#br0" timeOffset="51749.68">15389 10039 4063 0,'-10'-7'311'16,"1"4"-68"-16,1-1 36 0,-1 3-34 0,3 1-45 15,6 0-30-15,-9 4-26 0,5-1-25 0,4 5-24 16,0-3-7-16,5 5-11 0,3 0-19 0,6 3-68 16,0-1-100-16,9 0-109 0,0 4-108 0,3-2-104 15,-8-5-402-15,12 5-902 0,-2 1 399 0</inkml:trace>
  <inkml:trace contextRef="#ctx0" brushRef="#br0" timeOffset="52399.67">15696 10390 103 0,'-1'3'456'0,"-1"1"52"15,2-4 29-15,-1 5 2 0,1-5-15 0,0 0-10 16,0 0-27-16,1-14 1 0,2 1-32 0,3-4-6 16,3-7-19-16,-4 6-31 0,6-8-31 0,-2-1-23 15,0 3-23-15,1-3-26 0,-3 0-24 0,1-1-17 16,-3 2-22-16,0-4-34 0,2 1-200 0,-1 1 0 16,-2-1 0-16,1 2 0 0,-5-2 0 0,0 5 0 15,-3 7 0-15,1-3 0 0,-2 5 0 0,0 5 0 16,0 0 0-16,-1 7 0 0,2 0 0 0,3 3 0 15,-13 8 0-15,6 3 0 0,-3 12 0 0,4 7 0 16,-1 5 0-16,0 12 0 0,-1 3 0 0,5 1 0 16,3 1 0-16,4 0 0 0,4-1 0 0,-2-6 0 15,5 1 0-15,1-12 0 0,1-2 0 0,2-6 0 16,-2 0 0-16,5-2 0 0,-4-10 0 0,-1-3 0 16,0-4 0-16,-3 0 0 0,4-4 0 0,-3-5 0 0,2-3 0 15,5 0 0-15,-5-4 0 0,2-1 0 0,1-1 0 16,0-2 0-16,5-5 0 0,-1 0 0 15,-6 4 0-15,3-9 0 0,1 4 0 0,-7 3 0 0,1 2 0 16,-1 2 0-16,-6 2 0 0,3 2 0 0,-2 3 0 16,-3 1 0-16,-1 4 0 0,-2 0 0 0,0 0 0 15,8 13 0-15,-8-6 0 0,3 4 0 0,-2-1 0 16,4 6 0-16,-1-5 0 0,3 0 0 0,1-1 0 16,1 0 0-16,3-3 0 0,-1-1 0 0,2-1 0 15,1-4 0-15,-1-1 0 0,6-5 0 0,-6 1 0 16,2-3 0-16,-1-3 0 0,0-4 0 0,-2 2 0 15,-1-5 0-15,-1 1 0 0,-2 0 0 0,0-2 0 16,-3 0 0-16,0 3 0 0,0 1 0 0,-2 3 0 16,-1 0 0-16,-2 2 0 0,2 5 0 0,-2 1 0 15,0 3 0-15,0 0 0 0,-10 20 0 0,0 5 0 16,3 1 0-16,-4 6 0 0,0 17 0 0,1-2 0 16,-1 7 0-16,1-1 0 0,0 1 0 0,0 5 0 15,0 0 0-15,1-2 0 0,-3-5 0 0,2 0 0 16,1-3 0-16,4-16 0 0,-2 0 0 0,2 1 0 15,-1-5 0-15,2-2 0 0,2-7 0 0,-4-2 0 16,0-3 0-16,2-6 0 0,-3 0 0 0,0-2 0 0,2-4 0 16,-1 1 0-16,-2-4 0 0,0-1 0 0,-4-4 0 15,-6-3 0-15,-4-8 0 0,-1-1 0 0,-1-4 0 16,-6-7 0-16,-2-13 0 0,-3-2-294 16,1 0-418-16,-12-27-486 0,16 20-1298 0,-13-23 575 0</inkml:trace>
  <inkml:trace contextRef="#ctx0" brushRef="#br0" timeOffset="52599.85">15635 9927 5414 0,'0'-10'338'0,"1"1"-34"15,0 2 32-15,4-4-19 0,-1 4-12 0,4 0-30 16,1 0-11-16,1 1-1 0,5 0-12 0,4 0-127 16,8-2-124-16,5 1 0 0,0-1 0 0,3 2 0 15,1 1 0-15,-4 1 0 0,1-2 0 0,4 1 0 16,-5 3 0-16,-12-1 0 0,-1 2 0 0,3-3 0 15,-10 4 0-15,-5 3 0 0,2-6 0 0,-9 3-418 16,-4 7-878-16,4-7-1403 0,-12 4 620 0</inkml:trace>
  <inkml:trace contextRef="#ctx0" brushRef="#br0" timeOffset="53565.75">17521 10298 402 0,'0'0'558'0,"-8"2"-1"16,8-2-13-16,-6 0-10 0,6 0-24 0,0 0-28 15,0 0-15-15,0 0-8 0,0 0-12 0,14-12-18 16,-4 7-18-16,0 0-34 0,7-4-32 0,5 1-34 0,4-2-33 16,3 1-25-16,-1-1-25 0,-1 2-25 15,2 0-19-15,3 3-16 0,-4-2-124 0,-1 3-44 16,-8 1 0-16,4-1 0 0,-4 0 0 0,-1 1 0 16,-4 1 0-16,0-1 0 0,-9 1-158 0,3 1-183 0,-3-2-99 15,-5 3-97-15,0 0-122 0,0 0-351 0,0 0-1093 16,0 0 483-16</inkml:trace>
  <inkml:trace contextRef="#ctx0" brushRef="#br0" timeOffset="53766.68">17614 10491 247 0,'-9'3'554'0,"2"0"14"0,0 0-17 15,2-2-44-15,5-1-36 0,0 0-23 0,0 0-30 16,0 0-27-16,27-5-37 0,-14 1-37 0,7 2-24 15,8-4-27-15,0 1-27 0,3-1-19 0,-4 2-30 16,-5 1-19-16,6-1-15 0,0 2-16 0,-9-2-36 16,-1 3-31-16,-4-1-43 0,4-1-57 0,-5 1-59 15,-4 2-92-15,3-1-75 0,-7 1-89 0,1 0-99 16,-6 0-457-16,0 0-971 0,6 1 430 0</inkml:trace>
  <inkml:trace contextRef="#ctx0" brushRef="#br0" timeOffset="54716.16">19359 9644 417 0,'11'-7'463'15,"3"1"-1"-15,-5-2-5 0,0 4-3 0,-2 1 0 16,-4-3-2-16,1 3-16 0,1 0-25 0,-2 2-15 0,-2-2-25 16,-1 3-23-16,0 0-27 0,0 0-17 15,-11-6-19-15,0 8-18 0,-1 1-13 0,-9 2-9 16,0 1-23-16,-10 2-8 0,-1 2-19 0,-4 2-13 16,-14 1-18-16,3 3-10 0,-4 1-16 0,2-4-13 0,-2 7-125 15,1 0 0-15,15-5 0 0,-13 3 0 16,1 0 0-16,14-5 0 0,5-2 0 0,3 0 0 15,7-1 0-15,6-5 0 0,1-1 0 0,2 2 0 0,7-1 0 16,1 0 0-16,6-1 0 0,5 0 0 0,6 2 0 16,5 0 0-16,9-1 0 0,4 0 0 0,4-1 0 15,3 3 0-15,10-1 0 0,-2 1 0 0,-12 0 0 16,2 0 0-16,0 6 0 0,-3 2 0 0,-3-2 0 16,-2 1 0-16,-5 3 0 0,1 0 0 0,-8 2 0 15,-2 2 0-15,-3 0 0 0,-5 3 0 0,-5-5 0 16,-3 7 0-16,-5-1 0 0,-5 0 0 0,-2 3 0 15,-7-1 0-15,-6 0 0 0,-2 1 0 0,-11 5 0 16,-5-1 0-16,0-1 0 0,-2-4 0 0,-2 1 0 16,4-3 0-16,-3-3 0 0,13-7 0 0,-1 2 0 15,1-7 0-15,5 4 0 0,8-5 0 0,1-1 0 16,4-1 0-16,4-3 0 0,2 0 0 0,5 0 0 16,-1-1 0-16,5 0 0 0,5-1 0 0,8-2 0 15,7-1 0-15,10-2 0 0,7-2 0 0,16-5 0 16,3 3 0-16,-1-7 0 0,8 5 0 0,-2-5 0 15,0 1 0-15,-2 2 0 0,3-3 0 0,-2 2 0 16,-1 0 0-16,-9 3 0 0,-11 2 0 0,-4 0 0 16,0 3 0-16,-6-1 0 0,-2 1 0 0,-9 2 0 15,-7-1 0-15,-2 2 0 0,-1 0 0 0,-1 0 0 0,-8 1 0 16,6-1 0-16,-6 1 0 0,0 0 0 16,0 0 0-16,0 0 0 0,0 0 0 0,0 0 0 0,-19 4 0 15,12-1 0-15,1-2 0 0,1 2 0 0,0-1 0 16,-3 1 0-16,2 0 0 0,-2-1 0 0,1-1 0 15,-1 2 0-15,-1 1-268 0,0-2-1053 0,0-1-1431 16,9-1 634-16</inkml:trace>
  <inkml:trace contextRef="#ctx0" brushRef="#br0" timeOffset="57398.95">20782 9825 201 0,'8'-19'387'16,"-3"-1"2"-16,8-4 11 0,-7 6 5 0,2-1-2 0,-3 1 13 15,4 1 2-15,-4 1-5 0,3-1-11 0,-4 6-12 16,1 0-6-16,-1-1-11 0,-3 7-16 0,4-3-32 16,-4 4-25-16,2 2-36 0,-3 2-21 0,0 0-13 15,-9 18-4-15,0 6-12 0,-4 2 0 0,-2 6-9 16,-6 14-10-16,-2 3-10 0,3-4-8 0,-3 5-102 15,1 0-75-15,2-2 0 0,4-1 0 0,0-4 0 16,5-8 0-16,-1-2 0 0,4-2 0 0,-2-2 0 16,1-3 0-16,5-6 0 0,2-4 0 0,-1-3 0 15,2-2 0-15,-2-3 0 0,2-2 0 0,-2-1 0 16,6-3 0-16,-3-2 0 0,0 0 0 0,13-13 0 16,-9 1 0-16,7-5 0 0,2-6 0 0,1-2 0 15,-1-3 0-15,3 0 0 0,-2-5 0 0,7-12 0 16,-3-1 0-16,2-2 0 0,-1 0 0 0,2-5 0 15,-2 1 0-15,-5-2 0 0,5 2 0 0,-1-2 0 16,-5 4 0-16,-2 3 0 0,-2 16 0 0,-2 5 0 16,-1 9 0-16,-2 2 0 0,-1 5 0 0,-1 3 0 15,1 3 0-15,0 4 0 0,-3 0 0 0,3 13 0 16,-2 6 0-16,2 9 0 0,-1 2 0 0,-2 5 0 16,2 1 0-16,1 10 0 0,1-1 0 0,0-8 0 0,0 13 0 15,2-1 0-15,3-1 0 0,0-1 0 0,1-13 0 16,-1 13 0-16,0-12 0 0,5 11 0 0,-5-13 0 15,4 0 0-15,1-1 0 0,-5-3 0 16,5-2 0-16,0-2 0 0,-2-3 0 0,-2-6 0 0,-1-3 0 16,-3-3 0-16,-1-2 0 0,3-2 0 0,-4-2 0 15,-3-2 0-15,-2 2 0 0,1-4 0 0,0 0-141 16,-19-8-340-16,6 4-32 0,-5-5-27 16,0 0-37-16,-9-2-414 0,-1-3-1071 0,-3 0 474 0</inkml:trace>
  <inkml:trace contextRef="#ctx0" brushRef="#br0" timeOffset="57566.68">20722 10239 137 0,'-20'-3'226'0,"3"0"33"0,-1-1 17 16,5 3 28-16,2-2 25 0,5 2 28 0,-1-2-3 16,2-2 2-16,3-1-9 0,0 0-5 0,4 1-4 15,0-1-13-15,7-2-15 0,0-1-9 0,9-1-17 16,-1-1-13-16,10-2-20 0,1 0-21 0,2-2-27 16,1 5-27-16,-3-2-54 0,5 1-48 0,-6 2-81 15,1-2-107-15,0 6-101 0,-7 3-80 0,-1 2-88 16,7 0-85-16,-5 3-314 0,-3 2-847 0,3 2 374 15</inkml:trace>
  <inkml:trace contextRef="#ctx0" brushRef="#br0" timeOffset="57849.86">21343 10185 167 0,'-1'-6'522'15,"1"-1"16"-15,-2 1-11 0,2-2-20 0,2 1-16 16,1-2-27-16,-1 0-16 0,2 3-23 0,4-1-26 15,-1 1 3-15,4-1-18 0,-2 3-11 0,2 1-23 16,1 2-24-16,0-2-33 0,-3 8-22 0,0 0-15 16,0 3-23-16,0 2-16 0,-1 4-19 0,-2 4-7 15,-3 1-24-15,1 5-125 0,-2 1-42 0,-3 0 0 16,0 1 0-16,1-2 0 0,0-5 0 0,-3-1 0 16,3-1 0-16,0-5 0 0,0 0 0 0,0 0 0 15,5-4 0-15,-1-1 0 0,1-1 0 0,4-6 0 16,4 0 0-16,0-6 0 0,3-3 0 0,1-2 0 15,4-7-158-15,-1 0-310 0,-4-5-84 0,-7-1-103 16,0-2-405-16,0-4-1148 0,-4 1 508 0</inkml:trace>
  <inkml:trace contextRef="#ctx0" brushRef="#br0" timeOffset="57983.35">21457 9897 157 0,'-14'-5'420'0,"5"2"20"15,-4-1 26-15,3 2-2 0,3 0-29 0,1 1-36 16,2-1-49-16,4 2-34 0,-6-2-31 0,6 2-28 15,0 0-39-15,0 0-61 0,0 0-76 0,27 4-97 16,-17-2-114-16,-1 5-132 0,4-2-412 0,1 5-728 16,3 3 323-16</inkml:trace>
  <inkml:trace contextRef="#ctx0" brushRef="#br0" timeOffset="58466.07">21745 10359 3835 0,'0'0'466'16,"0"0"-101"-16,0 0 14 0,-9-7-25 0,9 2-57 16,0-1-51-16,1-4-20 0,5-2-18 0,0-2-14 15,1-2 7-15,3-2 5 0,3-6 15 0,4 3 4 0,-2-4 7 16,0 3-3-16,2-1-10 0,-5 6-131 0,-1-5-88 16,-2 6 0-16,4-1 0 0,-4 2 0 0,-3 5 0 15,2 0 0-15,-2 2 0 0,1-1 0 16,-5 5 0-16,-2 0 0 0,4 1 0 0,-4 3 0 0,0 0 0 15,7 10 0-15,-6 0 0 0,3 6 0 0,-4 2 0 16,2 2 0-16,1 7 0 0,0 5 0 16,-1-1 0-16,2 2 0 0,-1 5 0 0,1-2 0 15,4 12 0-15,-2-13 0 0,-2 0 0 0,8 10 0 0,-3-9 0 16,3 8 0-16,-1 1 0 0,3 0 0 0,-7-11 0 16,2 1 0-16,3 9 0 0,-6-9 0 0,-1-3 0 15,-1 2 0-15,1 1 0 0,-5-3 0 0,-1-1 0 16,-3 0 0-16,0-4 0 0,-3 1 0 0,-1-3 0 15,-1-7 0-15,-4 5 0 0,-1-9 0 0,1 1 0 16,-3-5 0-16,0 0 0 0,0-3 0 0,-2-1 0 16,-4-2 0-16,6-3 0 0,-5-2 0 0,3-3 0 15,0-3 0-15,0 0 0 0,4-4 0 0,-1-2 0 16,5-3 0-16,2-2 0 0,1-11 0 0,5 2 0 16,4-6 0-16,5-12 0 0,6-2 0 0,4-1 0 15,8 3 0-15,3-1 0 0,2 2 0 0,2 4 0 16,1 0 0-16,-2 3 0 0,-6 10 0 0,-1 0 0 15,-6 2 0-15,5-3 0 0,-4 5 0 0,-7-1 0 16,-7 6-1366-16,-2-1-1478 0,-6 2 654 0</inkml:trace>
  <inkml:trace contextRef="#ctx0" brushRef="#br0" timeOffset="58683.34">21766 9849 3814 0,'-3'-17'364'16,"0"2"6"-16,3 4 12 0,-1 0 21 0,1 1-31 16,1 1-15-16,0 2-35 0,1 0-25 0,-2 1-32 15,1 1-6-15,-1 0-17 0,1 1-23 0,-1 4-26 0,1-7-32 16,-1 3-53-16,0 4-67 0,0 0-77 16,0 0-109-16,0 0-106 0,0 0-118 0,-6 20-108 15,1-10-135-15,-3 5-435 0,-2 0-1133 0,-1 1 501 16</inkml:trace>
  <inkml:trace contextRef="#ctx0" brushRef="#br0" timeOffset="60182.98">18538 11272 245 0,'-5'-3'332'16,"-1"-1"-1"-16,1 1-1 0,0-1 6 0,2-1 7 15,-1-2 0-15,2 0 10 0,2 2-1 0,0-2 1 16,1-1 3-16,0 3-7 0,2-1-17 0,1-3-13 16,-2 4-8-16,1 0-21 0,2-1-22 0,-3 3-24 15,1 1-28-15,-1-1-17 0,-2 3-4 0,0 0-9 0,7 8-5 16,-5 5-4-16,0 1 6 0,-5 5-12 15,2 0-5-15,-2 9-6 0,1 0-3 0,-4-1-5 16,3 1-11-16,-2-2-21 0,1 1-120 0,0 0 0 0,4-1 0 16,0-7 0-16,0 0 0 0,3-1 0 0,0-3 0 15,4-3 0-15,-2-3 0 0,0-4 0 0,5 0 0 16,0-5 0-16,3-3 0 0,0-1 0 16,4-9 0-16,-5 1-77 0,5-9-311 0,-8 3-76 0,-1-2-87 15,-2 1-101-15,-5-8-359 0,2-1-1093 0,-7 1 484 16</inkml:trace>
  <inkml:trace contextRef="#ctx0" brushRef="#br0" timeOffset="60333.4">18469 11049 224 0,'-1'-3'513'0,"1"-1"14"0,-1-2 1 16,2 0-17-16,0 2-33 0,3-3-44 0,0 1-39 15,0 1-39-15,1 1-35 0,-1-1-28 0,2 0-50 16,0 1-51-16,1 1-63 0,-1 2-74 0,-1-2-116 15,-5 3-94-15,14 6-86 0,-9 2-93 0,-1 3-401 16,4 6-796-16,0 1 352 0</inkml:trace>
  <inkml:trace contextRef="#ctx0" brushRef="#br0" timeOffset="60600.28">18855 11565 462 0,'0'0'636'0,"-1"4"-20"16,1-4-22-16,-4 4-22 0,4-4-12 0,5 6-30 15,-1-3-29-15,1 1-34 0,0 0-28 0,-1 2-19 16,4 1-21-16,-1 0-27 0,1 2-30 0,-3 1-24 16,0 2-31-16,-2 4-28 0,-2 0-20 0,-1 1-61 0,-1 3-178 15,-2-1 0-15,-3-1 0 0,-3 0 0 16,-4-1 0-16,0 4 0 0,-2-1 0 0,2-5 0 0,-1 1 0 15,4-6 0-15,-3-1 0 0,6-1 0 16,-4-4-85-16,5-2-439 0,3-2-112 0,3 0-522 0,-8-7-1254 16,10 0 555-16</inkml:trace>
  <inkml:trace contextRef="#ctx0" brushRef="#br0" timeOffset="60948.97">19173 11294 3590 0,'5'-8'462'0,"-1"-2"-83"16,0 4 7-16,0 1-5 0,0 0-20 0,0-1-44 16,-2 3-30-16,3-1-33 0,-3 2-23 0,0 0 9 15,-2 2-4-15,0 0 5 0,7-1 4 0,-7 1 2 16,7 9-6-16,-7 1-148 0,4 1-93 0,-4 2 0 16,3 3 0-16,-2 4 0 0,5 8 0 0,-6 1 0 15,1 3 0-15,2 2 0 0,-3 2 0 0,-3 0 0 16,2 11 0-16,-1-11 0 0,-1 0 0 0,3 0 0 15,-2 11 0-15,3-14 0 0,-1 1 0 0,-1-1 0 16,1 0 0-16,0-4 0 0,1 0 0 0,-2-5 0 16,1-4 0-16,-2-3 0 0,1 1 0 0,1-1 0 15,0-6 0-15,-2-2 0 0,0 3 0 0,0-2 0 16,-1-3 0-16,-1-3 0 0,-1-1 0 0,-1 1 0 0,-3-1 0 16,-1-2 0-16,-4-1 0 0,-4-2 0 15,-1-3 0-15,1-1 0 0,-3-2 0 0,-3-7 0 16,1 0 0-16,2-8 0 0,0 3-248 0,5-4-488 15,-3-9-466-15,6 1-1301 0,-1-16 576 0</inkml:trace>
  <inkml:trace contextRef="#ctx0" brushRef="#br0" timeOffset="61133.34">19139 11007 76 0,'-4'-10'612'0,"0"1"5"0,3 1 10 0,-2 3-19 0,1-1-39 15,1 0-55-15,1 0-42 0,-2 1-57 16,1 0-37-16,0 0-42 0,1 2-27 0,0 3-46 0,0-5-61 16,0 5-66-16,0 0-71 0,0 0-92 0,0 0-97 15,0 0-102-15,0 0-95 0,2 12-100 0,-3-5-426 16,2 4-917-16,-2 0 405 0</inkml:trace>
  <inkml:trace contextRef="#ctx0" brushRef="#br0" timeOffset="61532.31">19610 11216 2696 0,'7'-2'279'0,"-1"-2"-2"15,2-3-27-15,-1 2 45 0,1-3-10 0,-1 0-16 16,-1 5-12-16,0-5-14 0,-1 2-5 0,-1 2 13 16,-2-1 21-16,0-1 2 0,2 0 3 0,-7 1-3 15,2 2-7-15,-1-1-7 0,-1 2-9 0,-5-1-13 16,-4 6-7-16,-1 0-7 0,-4 7-9 0,-1 1-147 16,-6 6-68-16,1 5 0 0,-1 1 0 0,-3 5 0 15,9-2 0-15,0 2 0 0,4 3 0 0,3-1 0 16,4-3 0-16,5 5 0 0,6-3 0 0,-2-3 0 15,8-1 0-15,7-6 0 0,2 0 0 0,-2-5 0 0,7-2 0 16,2-3 0-16,-5-2 0 0,0-4 0 0,2-3 0 16,0-2 0-16,-2-2 0 0,0-2 0 15,-5-3 0-15,-4 1 0 0,-3-1 0 0,4-7 0 0,-8 5-406 16,-1-1-135-16,-7 0-55 0,3 3-60 0,-4-3-343 16,-2-3-1082-16,-3 7 479 0</inkml:trace>
  <inkml:trace contextRef="#ctx0" brushRef="#br0" timeOffset="61682.66">19526 11386 326 0,'0'0'424'16,"-9"0"31"-16,9 0-2 0,-4-2-16 0,4 2-20 15,0 0-24-15,4-8-18 0,5 1-28 0,9 2-32 16,-3-4-28-16,6 3-31 0,6-4-24 0,-2 1-27 16,5-2-50-16,-1 2-61 0,-1-1-71 0,4-1-98 15,-1 3-109-15,-6-3-110 0,5 2-118 0,-13 1-294 16,10-1-763-16,-10 2 338 0</inkml:trace>
  <inkml:trace contextRef="#ctx0" brushRef="#br0" timeOffset="62148.55">20097 11090 408 0,'0'-5'506'0,"0"2"3"16,0 3 1-16,0-7-3 0,0 7-11 0,0-7-20 15,-3 5-22-15,3 2-3 0,0 0-24 0,0 0-5 16,0 0 1-16,0 0 5 0,7 16-1 0,-7-5-13 15,1-1-14-15,1 7-14 0,0 2-34 0,-2 5-157 16,2 3-195-16,0-1 0 0,-2-7 0 0,4 8 0 16,-4-3 0-16,3 1 0 0,-3-6 0 0,2 5 0 15,-1-3 0-15,2-3 0 0,2 0 0 0,-2 1 0 16,-1-7 0-16,-1 0 0 0,3 0 0 0,-1-4 0 0,-2-1 0 16,-1-1 0-16,0 0 0 0,1-1 0 15,-1-5 0-15,0 0 0 0,0 0 0 0,0 0 0 16,0 0 0-16,-5-20 0 0,4 10 0 0,-3-5 0 0,0-1 0 15,-1-2 0-15,0-7 0 0,0-3 0 0,-3 1 0 16,6-4 0-16,-3 0 0 0,3-3 0 16,-1-4 0-16,0-7 0 0,4 10 0 0,-2 1 0 15,2 3 0-15,4 0 0 0,-3 3 0 0,3 3 0 0,1 1 0 16,-1 8 0-16,3 1 0 0,-2 5 0 0,3-1 0 16,3 5 0-16,-1 1 0 0,2-2 0 0,2 5 0 15,1 1 0-15,-2 4 0 0,-1 1 0 0,1 7 0 16,-3-3 0-16,-1 3 0 0,-1 6 0 0,-1 0 0 15,-6 0 0-15,-2 1 0 0,-3 5 0 0,-5 1 0 16,-3 2 0-16,-5-4 0 0,1-1 0 0,-3 0 0 16,1 0 0-16,-2-1 0 0,8-4 0 0,-2-2 0 15,1-2 0-15,2 1 0 0,1-2 0 0,4 0-43 16,5-1-680-16,-4-2-515 0,6 2-1341 0,1-1 594 16</inkml:trace>
  <inkml:trace contextRef="#ctx0" brushRef="#br0" timeOffset="62398.57">20366 11372 81 0,'0'0'512'0,"11"0"28"15,-11 0 15-15,9-1 4 0,-9 1-8 0,9-3-2 16,-5 2-2-16,4 0 5 0,-3 1-3 0,-5 0-20 16,10 0-19-16,-4 1-20 0,2 1-27 0,2 1-31 15,-2 2-21-15,2 0-50 0,2-1-361 0,1 6 0 16,4 1 0-16,-4 2 0 0,1-1 0 0,4 6 0 15,1 4 0-15,-2-3 0 0,2 4 0 0,0-4 0 0,-2 0 0 16,-1 1 0-16,-4-5 0 0,2 1 0 16,-3-2 0-16,1 2 0 0,-2-5 0 0,-2 0 0 0,0 0 0 15,-1-4 0-15,2 4 0 0,-6-6 0 0,1 1 0 16,-1-5 0-16,0 0-228 0,-3-1-420 0,0 0-572 16,0 0-1321-16,0 0 585 0</inkml:trace>
  <inkml:trace contextRef="#ctx0" brushRef="#br0" timeOffset="62615.64">20722 11435 63 0,'-6'-18'381'0,"2"2"19"0,-2-1 48 0,1 1 19 15,-1 7 8-15,-3-1 1 0,-1 3-2 0,3 0-5 0,0 2-9 16,1 1-20-16,-3 3-7 0,1 5-9 0,-1-3-6 16,-1 6-8-16,-1 3-15 0,0 2-19 0,-4 4-15 15,6 1-26-15,-4 6-29 0,-1 4-126 0,1 0-180 16,1 2 0-16,1 0 0 0,2-3 0 0,-3 3 0 15,0-4 0-15,1 2 0 0,-2-3 0 0,3-6 0 16,3 1 0-16,-9 3 0 0,7-7-177 0,-4 2-423 16,-4-4-636-16,5-1-1339 0,-4 0 592 0</inkml:trace>
  <inkml:trace contextRef="#ctx0" brushRef="#br0" timeOffset="74648.5">22858 10003 2604 0,'-17'1'245'0,"-2"-1"-42"0,7 0 8 0,-1 0 3 16,1 0 5-16,-2 0-4 0,4-1 2 0,-2-1-6 15,2 2 1-15,2 0 15 0,2 0 7 0,-1-1 0 0,7 1 11 16,0 0-9-16,-13 0 6 0,13 0-15 0,-4-1-15 16,4 1 19-16,0 0 3 0,0 0 2 15,0 0-8-15,0 0-4 0,0 0-7 0,27 1-12 16,-15-5-14-16,9 1-174 0,-1-1-17 0,12 0 0 0,0-3 0 16,4 0 0-16,0 0 0 0,2 0 0 0,0 2 0 15,2-3 0-15,-6 3 0 0,2-1 0 0,0 0 0 16,-6 4 0-16,-1 0 0 0,-9-2 0 0,-1 2 0 15,-6 0 0-15,-2-1 0 0,0 2 0 0,-5 1 0 16,-1-1 0-16,1 0 0 0,-6 1 0 0,0 0 0 16,0 0 0-16,0 0 0 0,0 0 0 0,0 0 0 15,0 0 0-15,-8 12 0 0,5-11 0 0,-1 3 0 16,1 2 0-16,1-3 0 0,-1 2-200 0,6-1-502 16,-1 2-514-16,1-2-1315 0,3 0 582 0</inkml:trace>
  <inkml:trace contextRef="#ctx0" brushRef="#br0" timeOffset="75265.6">24441 9800 252 0,'5'-4'502'0,"1"-1"-4"15,0 0-17-15,-1 0-25 0,1-3-13 0,-3 1-20 16,-2-5-18-16,-2 1-10 0,-2-2-17 0,-3-2-21 16,2 0-16-16,-5-2-20 0,0 3-17 0,-1-2-10 15,-3 3-16-15,-2 1-21 0,-2 2-13 0,-2 2-14 16,-1 2-18-16,-8 3-10 0,-2 5-19 0,-1 4-6 15,2 4 0-15,-7 6-17 0,4 6-10 0,-7 9-79 16,3 3-71-16,13-5 0 0,5 3 0 0,-5 11 0 16,10-11 0-16,4 1 0 0,6-1 0 0,1 2 0 15,6-5 0-15,0-4 0 0,6-6 0 0,0-3 0 16,3-2 0-16,5-2 0 0,4-6 0 0,-3-5 0 16,12-5 0-16,1-5 0 0,-2-3 0 0,1-6 0 0,-2-4 0 15,12-10 0-15,-6-1 0 0,-11 5 0 0,-2-1 0 16,7-9 0-16,-3-2 0 0,-3-2 0 0,1-2 0 15,-10-2 0-15,5-3 0 0,-3-2 0 16,-4 0 0-16,0-1 0 0,-6-1 0 0,-2 2 0 0,-1 2 0 16,-5 13 0-16,0 6 0 0,-1 2 0 0,2 7 0 15,0 4 0-15,-3 8 0 0,1 2 0 0,1 2 0 16,-1 5 0-16,3 0 0 0,-11 21 0 0,3 6 0 16,0 2 0-16,3 6 0 0,0 13 0 0,0 1 0 15,1 1 0-15,0 1 0 0,3-2 0 0,1-3 0 16,-4 0 0-16,3-10 0 0,1-1 0 0,0 0 0 15,1 1 0-15,2-3 0 0,-2-3 0 0,4 2 0 16,0-7 0-16,3 3 0 0,-2-3 0 0,1-6 0 16,-1 5 0-16,-1-9 0 0,3-1 0 0,1 0 0 15,-5-4 0-15,1-3 0 0,1 1-190 0,-2-1-404 16,1-5-56-16,-1 1-477 0,-4-3-1220 0,8 0 540 16</inkml:trace>
  <inkml:trace contextRef="#ctx0" brushRef="#br0" timeOffset="75498.72">24680 9934 269 0,'14'-16'239'15,"-6"5"30"-15,1-3 17 0,1 2 30 0,-1-1 25 16,-2 2 4-16,0 1 1 0,5-2 6 0,-3 3 6 16,0 0-9-16,1 0-2 0,-3 2-3 0,3 3 0 15,0-2-16-15,-4 4 0 0,2 0-5 0,1 4-5 16,0 1-2-16,0 5-9 0,-4 1-6 0,-1 2-18 16,-2 1-12-16,-4 6-22 0,2 7-18 0,-2-4-20 15,-3 2-20-15,1 2-162 0,2-5-29 0,-1-2 0 16,2-1 0-16,1-1 0 0,1-2 0 0,0-4 0 15,3-1 0-15,1 0 0 0,1-5 0 0,6 0 0 16,-3-4 0-16,2-4 0 0,1 0 0 0,2-6-181 0,0-4-258 16,-1-1-88-16,4-10-91 0,-7-1-453 15,0-1-1161-15,2-3 513 0</inkml:trace>
  <inkml:trace contextRef="#ctx0" brushRef="#br0" timeOffset="75632.27">24927 9525 3696 0,'-8'-8'279'0,"-1"0"2"0,4 1 16 15,-5 2-19-15,8-1-50 0,-1 3-64 0,0-1-33 16,2 2-29-16,1 2-21 0,0 0-7 0,9-6-6 16,-1 3-26-16,-1 3-44 0,-7 0-72 0,13 1-90 15,-8 3-114-15,4-1-116 0,-4 0-408 0,4 2-869 0,-2-1 386 16</inkml:trace>
  <inkml:trace contextRef="#ctx0" brushRef="#br0" timeOffset="76182.36">25671 9838 144 0,'2'-5'620'0,"-1"-1"-37"0,1-1-27 0,-2-2-33 15,1 0-30-15,-2-2-15 0,-1 1-29 16,0-9-6-16,-2 10-22 0,0-3-27 0,1 1-22 0,-3 2-23 15,-1-1-21-15,-3 2-26 0,-5-1-20 0,4 5-18 16,-4 2-20-16,2 3-17 0,-5 4-17 0,-9 5-14 16,5 3-19-16,-3 5-41 0,4 0-136 0,6 5 0 15,-2 0 0-15,5 3 0 0,2 0 0 0,3-1 0 16,2 3 0-16,2-10 0 0,3 0 0 0,2 1 0 16,1-3 0-16,1-4 0 0,2-2 0 0,1 1 0 15,-2-2 0-15,5-3 0 0,7 1 0 0,-4-5 0 16,0-2 0-16,6-2 0 0,1-3 0 0,-2-2 0 15,-3-3 0-15,11-5 0 0,-12 2 0 0,8-5 0 16,-5-3 0-16,-1-3 0 0,-3 0 0 0,1 2 0 16,-1-6 0-16,-1-4 0 0,-3 3 0 0,0-9 0 15,-2 4 0-15,4-17 0 0,-6-4 0 0,3 1 0 16,-3 0 0-16,-1-3 0 0,-8 3 0 0,4 5 0 16,-2 0 0-16,0 15 0 0,-3 5 0 0,-3 3 0 0,3 11 0 15,0 4 0-15,0 1 0 0,1 3 0 0,-1 6 0 16,5 1 0-16,-10 12 0 0,2 2 0 15,2 10 0-15,1 5 0 0,0 3 0 0,1 2 0 16,-1 14 0-16,1-2 0 0,1 0 0 0,5-11 0 0,-2 15 0 16,1-14 0-16,4-2 0 0,-4 4 0 0,4-5 0 15,2 2 0-15,-2 0 0 0,6-3 0 0,-2 0 0 16,2-4 0-16,1 0 0 0,1-2 0 0,1 0 0 16,4-6 0-16,-5-6 0 0,1 2 0 0,0-5 0 15,3-3 0-15,-1-2-383 0,3 0-196 0,-1-5-54 16,0 2-467-16,1-6-1190 0,1 0 526 0</inkml:trace>
  <inkml:trace contextRef="#ctx0" brushRef="#br0" timeOffset="76516">26170 9840 210 0,'13'-12'239'0,"-5"3"44"0,-2-2 17 15,-1 2 30-15,-1-3 36 0,0 2 33 0,-3 0 11 16,2 1 2-16,-6-1 9 0,2 1 6 0,-3 1-2 16,4 2 4-16,-4-1 2 0,-1 1-9 0,3 1-8 15,-1 2-19-15,-2-1-23 0,1 1-23 0,4 3-19 16,0 0-10-16,-9 7-14 0,4-3-105 0,5 6-201 15,-4 2 0-15,-1 5 0 0,5 3 0 0,-4 8 0 16,3-1 0-16,-1 4 0 0,0-1 0 0,2 4 0 16,-4-1 0-16,3-1 0 0,1 0 0 0,-2 2 0 15,0-3 0-15,2 1 0 0,-2-1 0 0,2-1 0 16,2-3 0-16,-2 0 0 0,2-1 0 0,-4-7 0 0,4 0 0 16,0 1 0-16,-1-4 0 0,-1 1 0 15,4 0 0-15,-4-5 0 0,0-1 0 0,2-1 0 16,-4 0 0-16,2-2 0 0,-2-1 0 0,-1-1 0 0,-1-1 0 15,-1 1 0-15,-2-4 0 0,0-1 0 0,-3 1 0 16,-3-2 0-16,2-2 0 0,-2 0 0 16,-6-5 0-16,2 0 0 0,-7-5 0 0,2-4 0 15,-3-1 0-15,2-5 0 0,3 0 0 0,-1-5 0 0,5-3-657 16,-2-15-599-16,7-4-1361 0,1 3 603 0</inkml:trace>
  <inkml:trace contextRef="#ctx0" brushRef="#br0" timeOffset="76699.81">26072 9396 4260 0,'4'-18'374'16,"-4"0"-8"-16,1 1 30 0,-1 0-3 0,0 1-33 15,3 0-28-15,-1 4-13 0,1-1-51 0,-2 1-49 16,-1-1-8-16,0 3-15 0,0 1-18 0,1 2-23 16,1 0-21-16,-1 3-104 0,0 1-30 0,-1 3 0 15,0 0-75-15,0 0-138 0,8 13-102 0,-7-1-92 16,-1 5-100-16,3 2-102 0,-7 5-403 0,3 4-1094 15,-6 1 484-15</inkml:trace>
  <inkml:trace contextRef="#ctx0" brushRef="#br0" timeOffset="77182.36">24187 10556 79 0,'-21'-5'532'0,"0"0"7"0,0 3-10 16,6 0-4-16,1-1 0 0,0 1 3 0,2-1 17 15,2 2-2-15,1-2-2 0,4 2-4 0,0 0-15 16,-3-1-19-16,8 2-16 0,-5-4-39 0,4 2-17 16,1 2-54-16,0 0-377 0,0 0 0 0,6-10 0 15,3 7 0-15,-4-1 0 0,8 1 0 0,8-3 0 16,-1 1 0-16,7 0 0 0,7-1 0 0,3-1 0 16,22 0 0-16,0-1 0 0,5 3 0 0,1-2 0 0,41-1 0 15,1-2 0-15,-3-3 0 0,-2 5 0 0,6-1 0 16,-10 2 0-16,-1-2 0 0,-1 3 0 15,-31-2 0-15,32-1 0 0,-35 3 0 0,-5 1 0 16,-3 0 0-16,-17 0 0 0,0 0 0 0,-8 3 0 0,-11-1 0 16,-4 1 0-16,-1 1 0 0,-8-1 0 0,0 0 0 15,-1 1 0-15,-4 1 0 0,0 0 0 0,0 0 0 16,0 0 0-16,-20-1 0 0,10 3 0 0,3 1 0 16,-3-1 0-16,1 3 0 0,-2 1 0 0,2 1 0 15,-2 0 0-15,2 3 0 0,-3-1-266 0,-5 2-1056 16,8-1-1430-16,-4-2 633 0</inkml:trace>
  <inkml:trace contextRef="#ctx0" brushRef="#br0" timeOffset="77815.85">24605 11006 29 0,'-3'-5'500'0,"1"-4"8"16,-1 3 3-16,3-2 9 0,0-1 7 0,1-1 0 16,-1 0 2-16,4-3-15 0,1-1-6 0,6 0-10 15,-1-2-9-15,3 2-23 0,3-3-25 0,2-1-28 16,5 2-34-16,3 0-30 0,-1 5-38 0,0 0-139 15,-5 5-172-15,7-2 0 0,-5 7 0 0,-2 2 0 16,8 4 0-16,-9 4 0 0,8 2 0 0,-5 3 0 16,-3 4 0-16,-1 3 0 0,-7 1 0 0,-1 2 0 15,-5 5 0-15,-3-2 0 0,-6 3 0 0,-3-1 0 16,-4 5 0-16,-4-2 0 0,-9 9 0 0,1-12 0 16,-8 7 0-16,6-8 0 0,-2-3 0 0,-3-2 0 15,5 0 0-15,-6-5 0 0,4 0 0 0,0-2 0 16,4-3 0-16,6-2 0 0,1-4 0 0,5 2 0 15,4-7 0-15,0 2 0 0,3-2 0 0,1 3 0 16,3-5 0-16,0 0 0 0,18 2 0 0,-4-4 0 16,8-3 0-16,6 3 0 0,5-3 0 0,3-1 0 15,0 0 0-15,3 1 0 0,1-2 0 0,1 1 0 16,-3 2 0-16,-2 0 0 0,-1-1 0 0,-1 1 0 0,-4 2 0 16,-1-3 0-16,-9 3 0 0,-2-1 0 0,0 1 0 15,-8 1 0-15,2-2-22 0,-5 2-469 16,-1-1-61-16,0-3-59 0,-1 3-476 0,0-3-1175 0,-1 1 520 15</inkml:trace>
  <inkml:trace contextRef="#ctx0" brushRef="#br0" timeOffset="78465.67">25335 11119 335 0,'0'-11'438'16,"0"3"34"-16,-2-3 11 0,2 4 4 0,0 0-14 0,2-3-9 15,0 3-13-15,-1-1 1 0,3 4-2 0,1-1-6 16,6 0-8-16,-4 1-12 0,1 3-19 0,1 2-12 15,0 3-27-15,4 1-21 0,-3 2-20 0,4 4-22 16,0 1-58-16,0 2-245 0,0 6 0 0,-5-3 0 16,1 1 0-16,2 5 0 0,-6-4 0 0,-3 0 0 15,-1 2 0-15,0-3 0 0,-4 0 0 0,2-1 0 16,-3 0 0-16,-1-5 0 0,0 1 0 0,1-4 0 16,3 2 0-16,-2-2 0 0,0-5 0 0,-2 1 0 15,2 1 0-15,1-2 0 0,1-4 0 0,0 0 0 16,0 0 0-16,0 0 0 0,0-16 0 0,3 7 0 15,1-5 0-15,4-1 0 0,-1-3 0 0,5-8 0 16,2-1 0-16,-1-2 0 0,1 0 0 0,4 3 0 16,-1 0 0-16,-1 1 0 0,2 5 0 0,0 0 0 15,-4 6 0-15,0 5 0 0,0-1 0 0,-1 7 0 16,-2 2 0-16,1 2 0 0,1 0 0 0,-2 6 0 0,-2 4 0 16,4 3 0-16,-4 3 0 0,-4 1 0 15,4 7 0-15,-5-1 0 0,-2 1 0 0,-2-4 0 16,-1 3 0-16,-3 3 0 0,-1-7 0 0,1-1 0 0,-1-1 0 15,0-2 0-15,1-3 0 0,-1-3 0 0,1-1 0 16,-1-2 0-16,5-1 0 0,-5-2 0 16,5-3 0-16,0-1 0 0,0 0 0 0,0 0 0 15,0-13 0-15,1 6 0 0,3-8 0 0,3 0 0 0,4-8 0 16,-1 0 0-16,4-2 0 0,-1-4 0 0,8 0 0 16,-2-1 0-16,1 1 0 0,1 3 0 0,0 0 0 15,5 5 0-15,-2 3 0 0,-1 4 0 0,-4 4 0 16,1 4 0-16,-4 2 0 0,3 2 0 0,1 5 0 15,-4 4 0-15,1 3 0 0,-2 4 0 0,-2 1 0 16,0 8 0-16,-6-3 0 0,0 6 0 0,-1-1 0 16,-1 4 0-16,-1-2 0 0,-4 3 0 0,0-3 0 15,0-1 0-15,-4 2 0 0,2-4 0 0,0 2 0 16,-3-7 0-16,5 6 0 0,-2-7 0 0,4-1 0 16,-4-1 0-16,2-5 0 0,2-2 0 0,-2 0 0 15,0-2 0-15,0-1 0 0,0-2 0 0,2-1 0 16,-2-3 0-16,-2 7 0 0,2-7 0 0,0 0 0 15,0 0 0-15,0 0 0 0,-9-15 0 0,4 8 0 16,0-2-1366-16,3 2-1478 0,-2-2 654 0</inkml:trace>
  <inkml:trace contextRef="#ctx0" brushRef="#br0" timeOffset="93765.43">8722 11301 77 0,'-8'-9'345'0,"0"2"-7"16,0-3-8-16,3 2 1 0,-2-2-1 0,2 1-2 15,-3 3 5-15,6-1-3 0,-3 2-3 0,2 3-20 16,2-1-20-16,1 3-24 0,0 0-11 0,0 0-7 15,0 0-5-15,1 17-9 0,7-5-18 0,1 5-13 16,6 9-10-16,2-2-6 0,4 3-22 0,0 2-5 16,10 7-15-16,3 0-14 0,-7-11-10 0,1 0-11 0,9 6-5 15,-6-9-2-15,1-5-4 0,5 0-2 16,10-4-1-16,-10-4 2 0,3-2-2 0,-1-3 2 16,12-6-9-16,-1-3 6 0,-10-3-3 0,11-8 3 15,0 6 1-15,-1-7-5 0,-3-2-1 0,-2-7 6 0,2 0 1 16,-6 1-12-16,1-7-50 0,-10 13-32 0,-4-3 0 15,3-2 0-15,11-3 0 0,-12 7 0 16,-1 3 0-16,3 1 0 0,-4 3 0 0,3 6 0 16,-3 2 0-16,1 7 0 0,1 4 0 0,-2 4 0 0,0 2 0 15,1 1 0-15,1 6 0 0,-1 3 0 0,-2-1 0 16,6 4 0-16,-2-6 0 0,2 0 0 16,8 11 0-16,-12-13 0 0,3-2 0 0,0-1 0 0,0-5 0 15,1-2 0-15,-1 3 0 0,-1-8 0 0,1-2 0 16,0-1 0-16,-3-5 0 0,2 0 0 0,-3-1 0 15,0-6 0-15,2 0 0 0,3-2 0 0,-4-1 0 16,1-3 0-16,2 2 0 0,10-7 0 0,-13 6 0 16,3-1 0-16,-1 2 0 0,-1-1 0 0,1 5 0 15,-3 4 0-15,-1-1 0 0,1 4 0 0,0 1 0 16,-2 8 0-16,-3 3 0 0,4 0 0 0,-2 4 0 16,-1 4 0-16,0 1 0 0,1 2 0 0,2 1 0 15,0 3 0-15,-3-2 0 0,4 1 0 0,2-2 0 16,-4-1 0-16,3-3 0 0,0 1 0 0,-1-6 0 15,0 0 0-15,2-6 0 0,-2-2 0 0,1-3 0 16,-1-2 0-16,-1-6 0 0,1-2 0 0,-2-3 0 16,-1-2 0-16,5-1 0 0,-3-5 0 0,2-1 0 15,8-12 0-15,1 1 0 0,-5-4 0 0,-3 13 0 16,3-8 0-16,-7 9 0 0,-3 6 0 0,4 2 0 16,-4 1 0-16,-4 8 0 0,1 2 0 0,-2 5 0 15,1 2 0-15,3 5 0 0,4 5 0 0,-2 4 0 16,3 2 0-16,1 2 0 0,-3 3 0 0,4-1 0 15,1 1 0-15,11 8 0 0,-9-11 0 0,11 4 0 0,1 1 0 16,-6-9 0-16,-1-5 0 0,13 5 0 0,-13-8 0 16,2-4 0-16,0-3 0 0,12-1 0 15,-12-5 0-15,-4-2 0 0,2-3 0 0,0 1 0 0,-1-5 0 16,0 1 0-16,13-11 0 0,-16 5 0 0,10-6 0 16,-2-2 0-16,-1-3 0 0,-2 1 0 0,-8 6 0 15,-2 1 0-15,0 1 0 0,0 2 0 0,-1 5 0 16,-3 1 0-16,-2 8 0 0,-3 2 0 0,-1 3 0 15,1 2 0-15,-1 5 0 0,1 1 0 0,4 6 0 16,-5-1 0-16,5 2 0 0,1 2 0 0,0 2 0 16,2-2 0-16,0 2 0 0,2-3 0 0,-1-3 0 15,2 1 0-15,4-2 0 0,-1-1 0 0,0-4 0 16,0-1 0-16,1-3 0 0,2-1 0 0,-1-2 0 16,-1-1 0-16,2-3 0 0,-2 0 0 0,-2-1 0 15,-3-1 0-15,-1-3 0 0,-8 5 0 0,1-4 0 16,0 0 0-16,-1-2 0 0,-4 1 0 0,-1 0 0 15,0 2 0-15,-5 2 0 0,2 0 0 0,-1 0 0 16,-4 2 0-16,0 1 0 0,0-2 0 0,-2 3 0 16,2 0 0-16,-2 1 0 0,1 0 0 0,-5 1 0 15,9-1 0-15,-9 1 0 0,10-1 0 0,-4 1 0 16,-2-2-1366-16,6 1-1478 0,-2-1 654 0</inkml:trace>
  <inkml:trace contextRef="#ctx0" brushRef="#br0" timeOffset="95616.16">5137 9872 6 0,'5'-17'271'0,"0"-1"14"0,1 3-9 16,1-3-4-16,-6 1 0 0,2-2 8 0,-2 2 0 0,-2-3 9 15,-2 2-6-15,3 1 17 0,-1 0 8 0,-3 6 0 16,1 0 0-16,0-2-9 0,-1 4-11 0,1 2 6 16,0 1-16-16,1 2-23 0,1-3-22 15,-2 5-30-15,3 2-16 0,0 0-12 0,0 0-8 16,-11 19-1-16,11-4 0 0,-2 4-5 0,0 8 0 0,2 6 5 15,0 1 1-15,4 19-1 0,0 3 8 0,2 4-4 16,-2 1-7-16,9 27-5 0,-3-4-2 16,-5 0-56-16,0-2-100 0,3-23 0 0,-3 29 0 0,4-4 0 15,0-25 0-15,-1 1 0 0,-2 21 0 0,2-25 0 16,-3 2 0-16,0 0 0 0,1 0 0 0,1-7 0 16,-3-1 0-16,2-3 0 0,-2-12 0 0,-3-3 0 15,0 1 0-15,-1-2 0 0,0-1 0 0,0-5 0 16,2-5 0-16,-1-2 0 0,0-3 0 0,-1-3 0 15,0-1 0-15,0-4 0 0,-1-1 0 0,1 0 0 16,0-2 0-16,0-4 0 0,0 0 0 0,0 0 0 16,0 0 0-16,-12-15-409 0,9-2-273 0,-1 2-502 15,-1-9-1281-15,3-6 566 0</inkml:trace>
  <inkml:trace contextRef="#ctx0" brushRef="#br0" timeOffset="98332.43">5389 9589 160 0,'-7'-2'217'0,"7"2"-9"15,-11-2-6-15,6-1-4 0,1-1-7 0,-4 0-9 16,3 0-8-16,-5-1 0 0,2 2-4 0,2 1-5 16,-2-3-2-16,-1 2-6 0,2 1 2 0,0-1 7 15,1 1-24-15,-2 1-6 0,2-1 2 16,2 0-6-16,4 2-16 0,-9-2-12 0,9 2-16 0,0 0-4 16,-8 0-8-16,8 0 0 0,0 0-5 0,0 0 7 15,0 0-14-15,0 0 0 0,13 9-12 0,-5-6 12 16,2-2-1-16,0 0-4 0,7 2-13 15,2-2-7-15,0-1 10 0,3 1-6 0,6 0-14 0,2-2 2 16,-1 0 0-16,2 0 3 0,1 0 7 0,2-1-1 16,-2 0 8-16,10-1-10 0,-5 1 3 0,3 0 1 15,-1-2-4-15,11-3 3 0,-10 3-4 0,14-2 5 16,-2 1-4-16,-1-2-2 0,-1 1-3 0,1 1-8 16,3-1 4-16,-17 2-3 0,1 0-2 0,13-5 2 15,-10 5-5-15,9-2-6 0,-14 3 3 0,15-4-1 16,0 2-3-16,-10 1 3 0,14-3-1 0,-4 2 4 15,0-5 27-15,3 4 9 0,2-2-5 0,1 2-3 16,5 0-6-16,-3-1-1 0,2 0-3 0,-1 0-4 16,-4-1-6-16,6 1-2 0,-7-2-6 0,6 2 1 15,0-1-3-15,1 0 3 0,4-1-6 0,-3 1 2 16,0-1-4-16,-2 0 3 0,5-1-5 0,-2 0-3 16,1 1-2-16,-1-4 0 0,3 4 2 0,25-4-1 15,-31-1 1-15,-1 2-2 0,4 0-2 0,-1 3 2 16,3-3 2-16,0 0-9 0,-1 2 6 0,-1 1-2 15,3-1 3-15,-7-2-2 0,-3 5-3 0,1-2 2 16,-4 2-1-16,5-1-2 0,-8 2 3 0,1 1-3 16,-15 1 8-16,13-4-4 0,-12 2-3 0,13-1-2 15,2 1-3-15,0-2 3 0,-3 1 3 0,4 3 0 16,-3-3-6-16,0 2 6 0,-1-3-3 0,1 3 3 16,-1 0-1-16,1-5 0 0,3 4 3 0,-3 0-4 15,0-1 4-15,-11 2 1 0,15-5-2 0,-2 5 1 16,2-2 0-16,-2-3 4 0,2 3-4 0,0 0 7 15,-2 0 0-15,5 2 0 0,-5-3-8 0,2 1 6 16,-1 1 2-16,-4-1-2 0,7 1-1 0,-2-1-1 0,3-2 3 16,-2 1-3-16,4 0 5 0,1-1-6 0,1 2 8 15,0-3-1-15,1 4-4 0,1-5 2 16,4 3-3-16,-6 0 5 0,1-2-5 0,1 3 0 16,-3-1-1-16,3-1 0 0,0 2-3 0,0-1 4 0,2 1-1 15,-2 2-3-15,0-3 2 0,1 1-4 0,-1 5 0 16,0-4 1-16,0 3-2 0,0-6 4 0,-3 5-5 15,1-2 1-15,-2 2-1 0,2-2 5 16,-3 2 1-16,4 1 0 0,-3-2 0 0,1 2 1 0,-1 0 0 16,0 2 4-16,-2 0-9 0,2-2 6 0,-3 0-1 15,1 2-3-15,-1-1-1 0,-3 0 3 0,1 1-3 16,1-1-3-16,-1 2 5 0,0-2 5 0,3-3-5 16,-2 3-2-16,1 2-1 0,2 1 0 0,0-2 0 15,0 0 0-15,-2 0 2 0,2-2-5 0,-1 2 4 16,-1 0-1-16,6 2-1 0,-3-3-5 0,2-2 4 15,1 2 2-15,2-5-1 0,-1 6-1 0,0-1 1 16,1 1-1-16,30-4 4 0,-33 3-4 0,30-3 4 16,-33 1-1-16,8 1 2 0,-2-2 0 0,28 1 5 15,-26-1-4-15,25-2-1 0,-29 5-5 0,32-3 2 16,0-2 2-16,-29 2 1 0,30 0-2 0,-30 3 6 16,26-4-8-16,-27 2 0 0,35-2 2 0,-8-2 3 15,4 5-3-15,-5-2-2 0,5 2 0 0,-32-1 3 16,33-7 4-16,-4 7 1 0,-24-1 3 0,27 0 1 15,-7 1 1-15,3-3 2 0,-25 4-2 0,30-3 1 16,-4 1 0-16,4-1 1 0,-29 0-2 0,29 1 1 16,-5-1-3-16,4 2-2 0,-31 2-1 0,35-7 1 15,-5 4-2-15,-2-1-3 0,0 2 2 0,0-6 0 16,1 2-3-16,-28 5 0 0,-2 0-3 0,40-2 1 16,-10 2 3-16,-2-5 3 0,-2 4-3 0,-24 0-4 15,30 1 2-15,-5-3-3 0,-25 2-2 0,29 2 0 16,-30-1 3-16,28-5-2 0,-26 6 7 0,26 0-4 15,-27-1-1-15,26 0-2 0,-28-1 4 0,4 3-5 16,21-4 3-16,-26-1 2 0,0 4-2 0,-1-2 10 0,5 1-9 16,-5-3 6-16,0 1-3 0,0-1 0 15,0-1-2-15,-2 3 4 0,-1-3-3 0,-2 6 3 16,-1-6-1-16,-2 1-2 0,2 1 2 0,-6 0-3 16,-9 2 2-16,10-2 4 0,-15-1-6 0,16 2 0 0,-15-2 2 15,3 4-5-15,12-4 3 0,-13 0-1 0,-1 1-1 16,13-1 4-16,-11 0 0 0,-1 1-4 0,0 0-1 15,-1 2 0-15,3-1 2 0,-3 1-2 16,14-3-2-16,-15 3 2 0,3 1 2 0,0-1-3 0,11 1-1 16,-11 1 0-16,12-2 2 0,-13 1 3 0,12-1-6 15,0 3 2-15,-10 0 2 0,-2-2 1 0,14 1-2 16,3 0-2-16,-2 3-1 0,1-3 5 16,-1 1-4-16,4 0 5 0,-3 1-4 0,6 0 1 0,3 0 7 15,-6 0-8-15,2 1 2 0,1-2-2 0,3 2 0 16,4-2-2-16,20-2 7 0,-28 3-3 0,8 2 2 15,26-3-3-15,-26 1 0 0,28 0-3 0,-3-1 0 16,-30 1 2-16,35-1 2 0,-34-1-1 16,28 1-2-16,2 1-2 0,-2-2 7 0,0 0-6 0,1-2 1 15,0 2-1-15,-29 0 4 0,33-2 3 0,-31 3-4 16,33-1 6-16,-4 0-3 0,-30 0-3 0,32 0 0 16,-8-5-3-16,-25 6 5 0,30-4 1 0,-29 3-2 15,28-5 4-15,-28 3-5 0,-1-1 0 0,1 0-2 16,-1 0 1-16,3 0 2 0,-5-1 0 0,2-1-3 15,-1 3 3-15,-3 0-3 0,2-4 1 0,0 3-2 16,-2-1 6-16,-5 2-3 0,-2-2-2 0,1 1-1 16,-3-2 6-16,2 4-4 0,-14-1 0 0,15 2 5 15,-17-2-5-15,1 0-1 0,-1 1 3 0,4 1-3 16,-5 0 6-16,0-1-7 0,0 1 3 0,0-2 0 16,-5 1-2-16,1 2 0 0,0-2 4 0,3 0-3 15,-3 0 3-15,-2 1-2 0,-8 0-3 0,8 0 3 16,-2-2-3-16,-2 2 2 0,-4 1 1 0,6-1 3 15,-11 2 0-15,1-2 1 0,0 1-3 0,0 1 6 16,-7 0-6-16,1-1 2 0,-5 0 4 0,0 2-3 16,2-2 7-16,-2 1 0 0,-2 1 1 0,-1-1-4 15,1 1 4-15,-5-2-6 0,8 2 2 0,-7 0 0 16,4 0-4-16,-5-2 6 0,5 6-2 0,-1-2 0 16,-2 0-5-16,0 2 6 0,2-3-2 0,-3 6 5 15,2-2 3-15,-1 2 2 0,6 1 11 0,-7 2-5 0,3 0-1 16,-3 0-4-16,-1 5 7 0,3-1 10 0,-2 2-9 15,-1 1-2-15,0-1 0 0,3 1-7 16,-3 6 6-16,4 1-3 0,1-3-1 0,1 4 0 16,-1 3 8-16,3 0 4 0,1 0 9 0,-1 0-16 0,2 1 15 15,-1 3-5-15,0-3 0 0,2 1-1 0,1 3 7 16,5 8-9-16,-5-8 8 0,0 0 0 16,4 9-7-16,-7-10-2 0,6-3 8 0,-2 4-5 15,0 0-10-15,0 9 7 0,-3-10-10 0,0 0-2 0,-1-1-4 16,0 2 2-16,3 14 0 0,-5-2 5 0,-2-14 5 15,1 1-12-15,-3 3-14 0,4 8 0 0,-3-9 0 16,-3 0 0-16,-1 10 0 0,2 0 0 16,-2-10 0-16,2 0 0 0,-4 10 0 0,2-13 0 0,-2 14 0 15,2-12 0-15,-1-1 0 0,2 16 0 0,-1-15 0 16,2 14 0-16,-3-13 0 0,1 11 0 0,0-13 0 16,0 13 0-16,3-11 0 0,-2-1 0 0,2 11 0 15,2-1 0-15,-4-11 0 0,0 0 0 0,2 1 0 16,-2 0 0-16,0-2 0 0,-1 3 0 0,-1-4 0 15,1 0 0-15,0-1 0 0,0 0 0 0,0 0 0 16,-1 2 0-16,3-2 0 0,-3 2 0 0,2-2 0 16,1-1 0-16,-1-2 0 0,0 0 0 0,-2 0 0 15,1-2 0-15,4 2 0 0,-7 1 0 0,-1-4 0 16,4 1 0-16,0 1 0 0,-1-2 0 0,-1 3 0 16,0-2 0-16,1-1 0 0,0 0 0 0,-1-4 0 15,0 3 0-15,1 2 0 0,-1 0 0 0,1-3 0 16,0 4 0-16,1-8 0 0,0 1 0 0,1-2 0 15,3 2 0-15,-2-2 0 0,1 0 0 0,-2 1 0 0,4-1 0 16,-3-1 0-16,0-3 0 0,3-3 0 0,-2 0 0 16,-1-1 0-16,0 0 0 0,0-1 0 15,1 0 0-15,-3-2 0 0,2 2 0 0,0-3 0 16,0 2 0-16,-2-5 0 0,2 1 0 0,-1 1 0 0,0-2 0 16,-1-3 0-16,3 5 0 0,-3-5 0 0,0 0 0 15,3 7 0-15,-3-7 0 0,0 0 0 0,0 0 0 16,0 0 0-16,0 0-443 0,0 0-161 15,0 0-587-15,0 0-1290 0,-19-24 571 0</inkml:trace>
  <inkml:trace contextRef="#ctx0" brushRef="#br0" timeOffset="99698.33">5306 11480 87 0,'-8'-9'293'0,"2"-6"-14"0,1 3-3 15,-3 1-6-15,4 1-2 0,2 1-6 0,-2 0-10 0,1 4-13 16,1-2 15-16,-1-1-7 0,0 5 1 16,2-1-11-16,0 1-19 0,1 3-24 0,0 0 0 0,0 0 3 15,0 0 2-15,1 15-6 0,2 0 1 16,1 10-5-16,-1 5-1 0,3 6-5 0,4 7-2 0,0 5-10 16,-2 0-5-16,2 5-9 0,1 1-7 15,0 1-6-15,0 4-9 0,-1-1-10 0,2-2-10 0,-1 3-9 16,1-2-10-16,-2-2 2 0,4 4-5 0,-5-7-8 15,4-1 5-15,0-6 0 0,-4-11-6 0,-2-2-11 16,2-1 6-16,0-3-2 0,-2-1 3 0,-1-8-8 16,-1-2-5-16,1 0-6 0,0-1-7 0,-4-5-3 15,1-2-6-15,-1-1 1 0,1-2-5 0,-2-2-8 16,3 0 5-16,-2 0-10 0,-2-2-15 0,0-2-35 16,0 0-35-16,0 0-33 0,0 0-45 0,0 0-53 15,0 0-58-15,-3-12-66 0,0 8-49 0,2 1-50 16,1 3-47-16,-3-9-54 0,-1 6-374 0,4 3-960 15,0 0 426-15</inkml:trace>
  <inkml:trace contextRef="#ctx0" brushRef="#br0" timeOffset="102782.16">5923 12886 247 0,'-6'0'310'0,"-2"-2"-12"0,-1 1-16 0,0-1-16 15,1 1-12-15,2-3-3 0,0 3-6 16,-2-3-4-16,3 2-7 0,1-2-5 0,-2 2-1 0,2 0 2 16,0-1 5-16,-1 1-5 0,1-2-2 0,4 4-2 15,-5-2-10-15,5 2-12 0,0 0-12 0,0-4-17 16,0 4-13-16,0 0-8 0,0-5-13 15,0 5-10-15,0 0-8 0,9-2-7 0,0 1-8 0,-3 1-12 16,2-1-2-16,6 1-9 0,0-2-7 0,4 2-6 16,2 2 4-16,3-2 5 0,7 0-8 0,0 0-3 15,6-2 3-15,0 2-5 0,5-1-1 0,10 0-7 16,-9 2 3-16,11-1-2 0,-1-1-5 0,2 0-8 16,-3-2 1-16,5 3-1 0,3-2-4 0,0 0-3 15,2-1-4-15,3 1-3 0,-1-3-2 0,0 2-2 16,28-2-2-16,-30 3 1 0,5 0 16 0,0 1 2 15,32-5-4-15,-7 6 6 0,1-4-9 0,0 2-8 16,0-1 16-16,3-1-23 0,-1 1 2 0,1-3-1 16,-3 1-9-16,6 2 5 0,0 1-10 0,-1-5 5 15,2 3-6-15,-3-1 0 0,6-3 1 0,2 1-4 16,-4 0 6-16,-2-1-7 0,2-1 9 0,-1 2-5 16,1 1-7-16,-3 0 2 0,3 0-7 0,2 2 4 15,-1-5 3-15,-5 4 3 0,0 0-2 0,-4-2-6 16,5 0 4-16,0 3-5 0,-5-3 8 0,1 0-8 0,-1 2 0 15,3 2 0-15,-30-2-5 0,31 4 7 16,-6-6-3-16,2 2 1 0,-26 1 3 0,30-1 0 16,-30 1 1-16,30 1-10 0,-5-3 6 0,-25 1 13 15,29 2-11-15,-4-2-2 0,-29 5-3 0,30-6 6 0,-27 1 7 16,29 0-12-16,-29 3 3 0,31-1-2 0,-34-3 6 16,32-1-4-16,-1 1-11 0,-32 3 11 15,6-1 0-15,-1 2 2 0,33-2-2 0,-33-1 5 16,24-1-11-16,-28 2-1 0,5 2 9 0,-1-2 3 0,27 0-15 15,-30-2 13-15,28 0-11 0,-31 2 5 0,2 2 4 16,1-6-5-16,6 5 9 0,-4-3-4 0,26-1-13 16,-30 0 14-16,4 3 1 0,2 0-2 0,22 1-5 15,-27-2 6-15,4 2-4 0,1-3-1 0,22 1 13 16,-26-2-7-16,2 4 0 0,24-5-4 0,-26 2 1 16,4 3-14-16,25-3 26 0,-26 3-16 0,27-5 2 15,-2 6-4-15,-23-4 14 0,24 0-10 0,-26 2-3 16,31-3-1-16,-5 2 11 0,-2-1-6 0,-1 1-1 15,-21 2-6-15,30 2 12 0,2 0-4 0,-7-5 0 16,2-1-2-16,-4 4-2 0,7 2 4 0,-1-6-2 16,3 3 4-16,-6 1-2 0,7 0-1 0,0 3-7 15,-5-1 8-15,0-9-2 0,1 4-1 0,0 5-2 16,2-4-2-16,-3 1 4 0,2 3 19 0,2 0-14 16,-2 0-1-16,-2-3-2 0,-1 2-6 0,0-1 10 15,0 1-3-15,-29 0 5 0,31-3-3 0,-2 3-2 16,-6 0-7-16,2-1-4 0,-27 1 11 0,28-1-2 15,-25 2-2-15,26-3-3 0,-2 0 6 0,-29 2 7 16,30-2-4-16,-32 3-5 0,31-1 12 0,-2-2-1 16,-27 2-16-16,3 0 7 0,2-1-10 0,27-3 8 15,-31 4 0-15,3-1-4 0,28 2 11 0,-29-4-1 16,25-1 1-16,-26 4-5 0,0-6 0 0,27 4 4 16,-31 3-2-16,4-3-5 0,2 3 3 0,23-4-3 0,-23 0 3 15,-3 3 0-15,2-2 8 0,1 1-10 0,2 2-1 16,23-4-6-16,-26 3 12 0,0-1-8 0,27-2 15 15,-28 3-13-15,0-2 8 0,5 1-2 16,-4 1-5-16,31 0 2 0,-31-1 3 0,3 2-3 0,23-4 3 16,-29 3-1-16,6-3-9 0,23 0 9 0,-29 3-4 15,6 0 4-15,-4-1-5 0,29 1-1 0,-29-1 4 16,0 0 7-16,3-2-4 0,23-5-1 16,-30 8-1-16,4 1 4 0,0-3-1 0,1 1-7 0,25-6 6 15,-28 7-3-15,1-2-5 0,2 1 10 0,-1-2-9 16,5 1 4-16,27-1 1 0,-34 3-1 0,1-4-3 15,28 1 7-15,-26 1-9 0,0 0 6 0,27-2-1 16,-32 4-2-16,8-4 7 0,-4 2-10 0,1-1 1 16,2 0 3-16,22 0-6 0,-25 2 6 0,-1-2 5 15,-1 0 4-15,5 0-6 0,27-1 5 0,-34 4-7 16,4-3 0-16,1 1 0 0,1 1 0 0,-4-1 0 16,30-2 0-16,-33 4 0 0,1-3 0 0,5 3 0 15,-5-4 0-15,7 3 0 0,22-2 0 0,-25 3 0 16,0 0 0-16,1 0 0 0,-5-2 0 0,4 0 0 15,0 2 0-15,0-3 0 0,-1 3 0 0,-1-2 0 16,5 0 0-16,-5 2 0 0,1 1 0 0,-3-6 0 16,1 6 0-16,2-1 0 0,-3 0 0 0,1-1 0 15,-3 2 0-15,-2 2 0 0,0-3 0 0,-1 0 0 0,3 2 0 16,-3 0 0-16,-4-3 0 0,1 2 0 0,3-1 0 16,-4 0 0-16,-11 2 0 0,10-3 0 15,2 1 0-15,-15 0 0 0,3 1 0 0,-1-1 0 16,-3 1 0-16,0-4 0 0,0 5 0 0,-3-3 0 0,-6 2 0 15,2-2 0-15,-7 2 0 0,0-1 0 0,-6 0 0 16,3-1 0-16,-6 2 0 0,1-2 0 0,0 1 0 16,-2 0 0-16,-1 0 0 0,2 1 0 0,-1 0 0 15,-6 0 0-15,2-1 0 0,2-1 0 0,3 0 0 16,-7 2 0-16,3 1 0 0,-1 0 0 0,-8 0 0 16,14 0 0-16,-8 1 0 0,-1-1 0 0,-5 0 0 15,14 0 0-15,-7 2 0 0,-1-1 0 0,-2 0 0 16,2 1 0-16,-6-2 0 0,9 1 0 0,-4-1 0 15,3 2 0-15,-1 0 0 0,0-2 0 0,-2 3 0 16,3-2 0-16,-2 0 0 0,7-1 0 0,-4 2 0 16,6 1 0-16,-3 0 0 0,1-3 0 0,1 2 0 15,2-1 0-15,2 0 0 0,-1 0 0 0,-3 1 0 16,6 0 0-16,-6-2 0 0,2 1 0 0,-3-2 0 16,-2 1 0-16,3-1 0 0,-5 1 0 0,0 0 0 15,-3 0 0-15,1-1 0 0,-3-2 0 0,-4 3 0 16,6-3 0-16,-5 0 0 0,-1 3 0 0,0 0 0 15,-2-7 0-15,2 7 0 0,-7-5 0 0,2 3 0 16,-1-2 0-16,-2 0 0 0,3 3 0 0,1-1 0 0,4 2 0 16,-9-2 0-16,3 0 0 0,1 1 0 15,5 1 0-15,0 0 0 0,-12 0 0 0,12 0 0 16,0 0-16-16,-11 1-437 0,11-1-116 0,-12 3-117 16,12-3-393-16,-9 1-1166 0,9-1 515 0</inkml:trace>
  <inkml:trace contextRef="#ctx0" brushRef="#br0" timeOffset="103482.17">27727 9971 50 0,'-18'3'377'0,"0"1"1"0,2 0-5 16,3-3 20-16,1 1 12 0,0 0-2 0,3 0 8 16,1-1-3-16,2 2 2 0,-1-2-7 0,3 0 1 0,4-1 4 15,0 0-5-15,0 0-11 0,0 0-16 0,0 0-10 16,32-3-24-16,-1 3-14 0,20-5-25 0,5 1-24 15,6 1-24-15,32-2-24 0,7 0-138 0,5 3-93 16,3 1 0-16,3-4 0 0,3 0 0 0,3-3 0 16,0 0 0-16,-1 3 0 0,-7 1 0 0,-3-3 0 15,-6 4 0-15,-1 0 0 0,-39 1 0 0,2-3 0 16,-5 2 0-16,-18 1 0 0,-1-2 0 0,-9-2 0 16,-3 2 0-16,-9 0 0 0,-5 1 0 0,-5 0 0 15,1 0 0-15,-3-1 0 0,-4 0 0 0,0 0 0 16,0 1 0-16,-2 3 0 0,0 0 0 0,0 0 0 15,-2-5 0-15,2 5 0 0,0 0 0 0,0 0 0 16,5-2 0-16,-5 2 0 0,10 4 0 0,0-3-102 16,-1 0-588-16,0-2-544 0,10 0-1335 0,2 1 591 15</inkml:trace>
  <inkml:trace contextRef="#ctx0" brushRef="#br0" timeOffset="103766.62">30266 9685 137 0,'8'-8'457'15,"1"0"28"-15,-1 3 17 0,-3-1 14 16,1 2 5-16,-2 1-9 0,-3-1-13 0,3-2-27 16,-4 5-35-16,0 1-35 0,0 0-34 0,0 0-10 15,0 0-14-15,4 9-17 0,-4 0-11 0,0 3-21 16,0 4-18-16,-2 2-21 0,4 1-20 0,-2 11-25 16,0-1-16-16,0 2-127 0,0 2-68 0,-2 0 0 15,4 0 0-15,-2 2 0 0,0-1 0 0,0-3 0 16,-4 0 0-16,4 0 0 0,0-3 0 0,-4 0 0 15,3-4 0-15,1-5 0 0,-2-1 0 0,2-1 0 0,-2-4 0 16,2-2 0-16,0-1 0 0,-2-5 0 0,2 4 0 16,0-5 0-16,0-1 0 0,0-3 0 15,0 0-334-15,0 0-113 0,-7-11-41 0,7 3-62 16,-5-4-72-16,3-6-337 0,-3-2-1038 0,3-6 459 0</inkml:trace>
  <inkml:trace contextRef="#ctx0" brushRef="#br0" timeOffset="104299.58">30334 9483 228 0,'-18'-26'408'0,"0"2"6"0,-1 1-2 0,-6 2-8 15,-3 3-4-15,-3 1-12 0,0 4-10 0,-1 1-8 16,0 2-15-16,-1 5-17 0,0-3-7 16,0 8-10-16,-2 4-11 0,-1-1-6 0,7 2-20 15,-4 8-4-15,3 2-14 0,-2 2-10 0,4 4-16 0,0 3-13 16,-5 11-7-16,10-6-9 0,-6 12-7 0,13-10-14 15,-4 12-9-15,4 2-8 0,5-12-75 0,-1 14-98 16,6-1 0-16,1 3 0 0,6-1 0 0,3 3 0 16,2-4 0-16,0-12 0 0,11 13 0 0,-1-2 0 15,4-3 0-15,-2 0 0 0,0-12 0 0,2-2 0 16,2 1 0-16,5-3 0 0,0-4 0 0,0-1 0 16,1-1 0-16,1-4 0 0,-1-2 0 0,3-2 0 15,-3-1 0-15,0-5 0 0,3 0 0 0,2-3 0 16,0-1 0-16,-1-4 0 0,0-1 0 0,3-2 0 15,-1 1 0-15,1-4 0 0,1-1 0 0,4-2 0 16,-4-2 0-16,1 0 0 0,8-7 0 0,4-1 0 16,-14 3 0-16,11-7 0 0,-2-1 0 0,-2-1 0 15,-9 4 0-15,-7-3 0 0,13-7 0 0,-13 8 0 16,-2-2 0-16,-1-5 0 0,-2 1 0 0,-6 0 0 16,0-2 0-16,-4-1 0 0,-4-3 0 0,1 3 0 15,-4-2 0-15,-2-11 0 0,-4 10 0 0,-3-11 0 16,-6 1 0-16,-1 2 0 0,-2-2 0 0,-3 3 0 15,3 9 0-15,-3 4 0 0,-7-13 0 0,2 13 0 16,3 1 0-16,-7 4 0 0,0 3 0 0,-4 1 0 16,2 3 0-16,1-2 0 0,-6 7 0 0,1 5 0 15,0 2 0-15,0 2 0 0,-1 4 0 0,0 3 0 16,2 0 0-16,0 3 0 0,3 3 0 0,9-2 0 16,2 2 0-16,0 2 0 0,6 1 0 0,-1 2 0 15,1-1-803-15,8 2-429 0,1 2-1333 0,5-5 589 0</inkml:trace>
  <inkml:trace contextRef="#ctx0" brushRef="#br0" timeOffset="104483.27">31335 9795 349 0,'-5'-4'597'16,"0"-1"-40"-16,-2 1-49 0,1-2-50 0,1 2-56 15,-3-1-67-15,4 0-89 0,0 2-110 0,2 0-160 16,-1 1-185-16,3 2-351 0,0 0-606 0,0 0 269 16</inkml:trace>
  <inkml:trace contextRef="#ctx0" brushRef="#br0" timeOffset="107815.36">6193 11774 253 0,'2'-9'373'0,"2"-5"5"0,1 0-6 16,0 2 11-16,-1 0 6 0,0 1-3 0,-3-1 5 16,3 7-2-16,-4-4-4 0,1 4-13 0,-1 0-9 15,3 3-22-15,-3 2-20 0,0 0-29 0,0 0-11 16,-10 7-9-16,2 10-2 0,-6 13-4 0,-4 16-6 15,-4 1-7-15,1 8-12 0,-6 23-13 0,8-18-9 16,-8 18-19-16,9-22-17 0,5 4-53 0,0 0-130 16,7-1 0-16,2-3 0 0,4-4 0 0,0-3 0 15,5-2 0-15,4-15 0 0,4 0 0 0,0-3 0 16,2-3 0-16,7-5 0 0,-3 0 0 0,3-3 0 16,-6-7 0-16,5-2 0 0,-2-1 0 0,0-5 0 15,-2-1 0-15,-2-2 0 0,-4-4 0 0,1-3-278 16,0 1-211-16,-2-2-71 0,-4-2-64 0,2-5-416 15,-4-1-1127-15,-3-2 498 0</inkml:trace>
  <inkml:trace contextRef="#ctx0" brushRef="#br0" timeOffset="108799.58">6354 12246 21 0,'-5'-2'504'0,"0"-2"28"0,1 0 2 0,-3 0-8 15,2 0-21-15,3-1-25 0,-1-1-28 0,3-4-25 0,5-1-24 16,3-4-18-16,1 0-32 0,4 0-25 0,2 0-16 16,4-3-29-16,0 1-19 0,0 7-18 15,7-3-9-15,-11 4-24 0,6 4-18 0,-3 1-17 16,1 3-22-16,-1 4-13 0,-3 2-12 0,0 6-12 0,-2 2-10 16,-3 3-5-16,-1 3-53 0,-1 9-51 0,-5-2 0 15,-2 3 0-15,-2 1 0 0,-2-1 0 0,-1-3 0 16,0 3 0-16,-1-10 0 0,1 1 0 15,-1 0 0-15,1-5 0 0,-1 2 0 0,1-6 0 0,4-1 0 16,-3-2 0-16,1-2 0 0,1-1 0 0,-3-4 0 16,4-1 0-16,0 0 0 0,0 0 0 0,0-12 0 15,4 1 0-15,-1-6 0 0,2-2 0 0,4-6 0 16,0 1 0-16,5-2 0 0,-3-1 0 0,3 2 0 16,-1 0 0-16,-3 8 0 0,3 1 0 0,0 3 0 15,-3 5 0-15,-1 0 0 0,3 2 0 0,-1 6 0 16,-3 3 0-16,2 3 0 0,-1 0 0 0,4 4 0 15,-6 5 0-15,7 6 0 0,-5-4 0 0,-1 1 0 16,0 1 0-16,1 1 0 0,-2-2 0 0,0 0 0 16,-1-3 0-16,4 1 0 0,-5-7 0 0,0 1 0 15,2-2 0-15,-2-2 0 0,1-4 0 0,2-1 0 0,1-2 0 16,0-4 0-16,1-1 0 0,-1-1 0 16,3-5 0-16,-1-2 0 0,-2-1 0 0,3-3 0 15,2-7 0-15,-5 7 0 0,3-7 0 0,-3 2 0 16,-1 6 0-16,-3 1 0 0,3 2 0 0,-5 5 0 15,0 2 0-15,0 1 0 0,-1 4 0 0,0 1 0 16,-2 1 0-16,6 12 0 0,-5-5 0 0,3 6 0 16,0 5 0-16,2-1 0 0,-2 7 0 0,1-6 0 15,2 1 0-15,0-1 0 0,2 0 0 0,0-2 0 0,0-1 0 16,1 0 0-16,-1-4 0 0,3-1 0 0,-1-2 0 16,-2-2 0-16,-1-1 0 0,0-1 0 15,2-1 0-15,-1-2 0 0,-2-2 0 0,-7 1 0 16,11-5 0-16,-8 1 0 0,-1-1 0 0,0-6 0 0,-3 2 0 15,0-2 0-15,-2-1 0 0,-3-6 0 0,-2 0 0 16,-2-7 0-16,-3 2 0 0,-1 2 0 0,0-2 0 16,-4 3 0-16,8 4 0 0,-4 1 0 0,1 4 0 15,4 3 0-15,0 4 0 0,4-2 0 0,1 5 0 16,4 1 0-16,0 0 0 0,0 0 0 0,0 0 0 16,13 16 0-16,-3-11 0 0,7 2 0 0,2 1 0 15,-1-4 0-15,5-1 0 0,6-3 0 0,2 1 0 16,-3-4 0-16,0-1 0 0,-5-1 0 0,5-4 0 15,-10 1 0-15,0-2 0 0,-1-2 0 0,-3 1 0 16,-3 0 0-16,1-5 0 0,-3 1 0 0,-4 0 0 16,-1-1 0-16,-3 1 0 0,-2-3 0 0,-2 1 0 15,-1 1 0-15,0 4 0 0,0 3 0 0,2-2 0 16,-3 4 0-16,1 0 0 0,0 4 0 0,0 3 0 16,4 0 0-16,-7 11 0 0,4 2 0 0,1 2 0 15,-5 6 0-15,7 5 0 0,-1 3 0 0,2 0 0 16,1 5 0-16,3-4 0 0,-2 3 0 0,3 0 0 15,-1-2 0-15,4-3 0 0,-3 2 0 0,0-8 0 16,0-1 0-16,0-3 0 0,0 0 0 0,1-6 0 16,-4-2 0-16,3 0 0 0,-1-3 0 0,-1-1 0 15,-2-2 0-15,3 0 0 0,0-4 0 0,-5 0 0 16,11-6 0-16,-8 0 0 0,5-2 0 0,1 0 0 16,0-6 0-16,1-1 0 0,4-1 0 0,3-4 0 15,2-4 0-15,0 5 0 0,6-7-709 0,-4 6-538 0,6 0-1352 16,1 4 599-16</inkml:trace>
  <inkml:trace contextRef="#ctx0" brushRef="#br0" timeOffset="110265.48">8264 12223 433 0,'-12'-12'520'0,"0"-3"-4"0,3 0-11 16,0 0-10-16,3 0-7 0,2 2-1 0,0-2-7 16,4-1-8-16,-4 6-19 0,8-2-14 0,-3 3-28 15,3 0-31-15,0 2-26 0,0 3-30 0,4 1-21 16,-2 1-24-16,4 4-24 0,-1 3-19 0,9 3-23 16,-4 4-65-16,1 1-148 0,-2 4 0 0,3 4 0 0,-1 3 0 15,-2-3 0-15,-3 4 0 0,0 4 0 0,-1-3 0 16,-3 0 0-16,2-1 0 0,-3-8 0 15,-1 0 0-15,0-1 0 0,-3-3 0 0,3-2 0 16,-3-4 0-16,3 1 0 0,-4-1 0 0,0-3 0 0,1-2 0 16,-1-2 0-16,0 0 0 0,0 0 0 0,7-9 0 15,-6 2 0-15,3-4 0 0,1-4 0 0,0-4 0 16,4-9 0-16,-1 0 0 0,1 2 0 0,0-1 0 16,3 4 0-16,-5 5 0 0,2 2 0 0,1 0 0 15,-4 7 0-15,1 0 0 0,-1 2 0 0,2 6 0 16,-3 1 0-16,-5 0 0 0,13 12 0 0,-7-4 0 15,-1 6 0-15,3 3 0 0,-2-1 0 0,2 11 0 16,-3-1 0-16,3 2 0 0,-2-9 0 0,0 7 0 16,2-8 0-16,2-2 0 0,-1-1 0 0,0-6 0 15,4-1 0-15,-4-2 0 0,5-4 0 0,0-2 0 0,3 2 0 16,-3-5 0-16,0-4 0 0,4-4 0 16,-4 1 0-16,1-5 0 0,-2-3 0 0,2-4 0 15,-1-3 0-15,-1 0 0 0,1 2 0 0,-6 5 0 0,1 0 0 16,-3 2 0-16,-2 6 0 0,0 0 0 15,-3 3 0-15,3 2 0 0,-4 2 0 0,0 3 0 16,0 0 0-16,0 12 0 0,0-3 0 0,0 3 0 16,-1 4 0-16,2 9 0 0,2-5 0 0,-2 0 0 0,4 4 0 15,0-5 0-15,0-1 0 0,4-1 0 0,0-2 0 16,1-1 0-16,2-2 0 0,-2-4 0 16,3 0 0-16,-3-5 0 0,3-1 0 0,-1-2 0 0,0-1 0 15,2-3 0-15,-5-4 0 0,5-4 0 0,-9 2 0 16,3-4 0-16,-3-1 0 0,-4-1 0 0,2-1 0 15,-3-4 0-15,-4-4 0 0,-4-3 0 0,-1 1 0 16,-2 2 0-16,-2 2 0 0,-3-2 0 0,5 8 0 16,-4 0 0-16,2 5 0 0,0 3 0 0,-1 3 0 15,3 2 0-15,-2 1 0 0,7 5 0 0,-1 0 0 16,-1 4 0-16,1 3 0 0,7 0 0 0,0 2 0 16,5-1 0-16,0 1 0 0,5 1 0 0,4 1 0 15,2-3 0-15,3-1 0 0,6 0 0 0,1-2 0 16,2-3 0-16,3-3 0 0,1 1 0 0,0-6 0 15,0 2 0-15,-4-4 0 0,1-2 0 0,-10-1 0 16,3 1 0-16,-4-3 0 0,-3 1 0 0,-2 1 0 16,1-5 0-16,-2 3 0 0,-6 1 0 0,-2-2 0 15,-2-1 0-15,-2 1 0 0,0 1 0 0,-1 0 0 0,-1 2 0 16,-1 4 0-16,-3-2 0 0,3 1 0 0,-2 4 0 16,1 2 0-16,4 0 0 0,-10 5 0 15,9 0 0-15,-2 1 0 0,2 1 0 0,1 3 0 16,4 0 0-16,-3 3 0 0,9 1 0 0,-2 1 0 0,1 0 0 15,2 0 0-15,2 0 0 0,2-2 0 0,-1 0 0 16,-2-2 0-16,3 3 0 0,-5-5 0 0,3 2 0 16,0 1 0-16,-7-3 0 0,2 2 0 0,1 0 0 15,-4-3 0-15,0-1 0 0,-2-1 0 0,-1 2 0 16,1-5 0-16,1 3 0 0,-3-2 0 0,3 1 0 16,-2-4 0-16,-2-1 0 0,4 1 0 0,-4-1 0 15,13-2 0-15,-5-3 0 0,2-1 0 0,1-6 0 16,1-1 0-16,-1-2 0 0,0 1 0 0,5-8 0 15,-3 1 0-15,-3 5 0 0,3-2 0 0,-5 1 0 16,2 2 0-16,-4 0 0 0,-1 4 0 0,1 3 0 16,0-1 0-16,-5 5 0 0,3-1 0 0,-3 3 0 15,-1 2 0-15,0 0 0 0,9 7 0 0,-9-1 0 16,1 3 0-16,2 2 0 0,-3 1 0 0,5 4 0 16,-2 1 0-16,2-2 0 0,0-3 0 0,1 4 0 15,2-2 0-15,-3 1 0 0,3-5 0 0,2-1 0 16,-2-2 0-16,-1 0 0 0,4-4 0 0,-1-2 0 15,-2-4 0-15,2 2 0 0,2-4 0 0,-1 1 0 0,0-2 0 16,1-3 0-16,3 1 0 0,-1-5 0 0,-1-1 0 16,2 1 0-16,-3-1 0 0,-2-1 0 15,4 2 0-15,-2 3 0 0,-6-3 0 0,3 5 0 16,-4 1 0-16,0 1 0 0,-1 2 0 0,1 2 0 0,-4 0 0 16,-1 2 0-16,0 0 0 0,8 8 0 0,-7-2 0 15,-2 1 0-15,1 1 0 0,2 5 0 0,-2-3 0 16,-1 5 0-16,2-2 0 0,2-3 0 0,0 1 0 15,-1 0 0-15,2 0 0 0,3 3 0 0,-2-5 0 16,3-4 0-16,-2-1 0 0,1-1 0 0,0 0 0 16,2-2 0-16,-2-3 0 0,1-1 0 0,2-2 0 15,2-3 0-15,-2 1 0 0,1 0 0 0,2-4 0 16,-4-2 0-16,5 1 0 0,-5-2 0 0,0 3 0 16,2 4 0-16,-3-2 0 0,-1 2 0 0,-1 4 0 15,2-1 0-15,-2 1 0 0,2 3 0 0,-8 0 0 16,10 7 0-16,-2-5 0 0,-2 3 0 0,0 5 0 15,2-3 0-15,0 2 0 0,-1-2 0 0,2 4 0 16,-1-2 0-16,2-2 0 0,-3 0 0 0,3-1 0 16,0 0 0-16,-1-1 0 0,0-2 0 0,1 0 0 15,-1 0 0-15,-1-3 0 0,-3 0-231 0,4 0-538 0,-2-2-430 16,-7 2-1298-16,15-5 574 0</inkml:trace>
  <inkml:trace contextRef="#ctx0" brushRef="#br0" timeOffset="111148.4">11070 12241 461 0,'0'-7'483'0,"0"-1"-6"0,-3-3-13 0,3 0-9 15,-1 1-11-15,-3-2-19 0,-1 2-13 0,-7-5-16 16,2 2-28-16,1 5-7 0,-4-2-21 0,-5 3-24 16,1 2-15-16,-3 1-15 0,0 3-18 0,1 1-18 15,-3 5-13-15,3 3-21 0,1 2-15 0,0 2-21 16,0 0-14-16,8 3-16 0,-3 0-17 0,8 0-8 0,-4 1-10 16,8-4-10-16,1 0-49 0,2-1-56 15,2 0 0-15,5-2 0 0,8-1 0 0,-6-2 0 16,6-4 0-16,-2-1 0 0,5-3 0 0,-3-2 0 0,1-2 0 15,0-1 0-15,1-1 0 0,-3-3 0 0,0 0 0 16,-3 0 0-16,-4-1 0 0,1 4 0 0,-1-7 0 16,-4 7 0-16,-1-5 0 0,0 5 0 0,1 0 0 15,-4 5 0-15,3-3 0 0,-4 3 0 0,0 3 0 16,0 0 0-16,0 0 0 0,3 12 0 0,-3-1 0 16,1 0 0-16,0 6 0 0,3 3 0 0,1-2 0 15,7 8 0-15,-3-8 0 0,3-2 0 0,2-3 0 16,2 1 0-16,0-6 0 0,4 2 0 0,0-9 0 15,0 1 0-15,1-5 0 0,2-3 0 0,4-5 0 16,-3-5 0-16,-1-1 0 0,-2-2 0 0,-1-3 0 16,-5 0 0-16,1-3 0 0,-4-1 0 0,1 1 0 15,-4-4 0-15,-2 3 0 0,-1-4 0 0,0-2 0 16,-5 2 0-16,2-3 0 0,-6 2 0 0,2 3 0 16,-4 10 0-16,4 6 0 0,-3 1 0 0,-1 6 0 15,1 3 0-15,-5 4 0 0,0 6 0 0,0 6 0 16,0 4 0-16,2 9 0 0,-5 2 0 0,5 4 0 15,3 1 0-15,4-3 0 0,1 1 0 0,3 2 0 0,2-1 0 16,4 1 0-16,3-4 0 0,1-2 0 16,4-3 0-16,1-5 0 0,-5-8 0 0,4 2 0 15,0-7 0-15,0-2 0 0,-1-1 0 0,2-2 0 0,-1-5 0 16,0-4 0-16,-1 1 0 0,0-6 0 0,-2 0 0 16,3-6 0-16,2-1 0 0,-9 3 0 0,3-5 0 15,0 0 0-15,0-2 0 0,-4 8 0 0,-1 0 0 16,0 5 0-16,-4 1 0 0,-1 3 0 0,-1 1 0 15,-1 4 0-15,-2 1 0 0,0 0 0 0,0 0 0 16,0 16 0-16,0-6 0 0,3 2 0 0,-2 3 0 16,3-5 0-16,2 7 0 0,2 0 0 0,1-2 0 15,3-2 0-15,-2-5 0 0,-1-1 0 0,2-2 0 16,3-2-284-16,-5-3-275 0,5-3-91 0,-5-2-467 16,0 0-1209-16,0-3 535 0</inkml:trace>
  <inkml:trace contextRef="#ctx0" brushRef="#br0" timeOffset="111299.85">11829 11868 197 0,'-11'-16'466'16,"-1"2"28"-16,-1 3 21 0,4 3-28 0,0 0-41 15,1 2-44-15,2 4-45 0,1-1-34 0,1 3-33 16,4 0-39-16,0 0-40 0,0 0-72 0,10 8-99 16,2-4-135-16,7 2-154 0,6 4-159 0,2-2-237 15,3 1-698-15,0-2 309 0</inkml:trace>
  <inkml:trace contextRef="#ctx0" brushRef="#br0" timeOffset="112232.54">12238 11962 72 0,'-5'2'560'15,"5"-2"38"-15,-12-2 6 0,6 0-14 0,-1-1-34 16,2 0-6-16,1 0-53 0,3 0-46 0,1-2-40 16,3 1-40-16,2-1-20 0,5 0-40 15,4-2-25-15,4 1-26 0,1 2-32 0,0-1-20 0,2 2-23 16,-1-1-16-16,-2 4-16 0,4-1-20 0,-7 2-19 15,3 2-8-15,-5-1-9 0,-3 3-11 0,1 0-13 16,-5 2-3-16,-3 3-11 0,-1-1-17 0,-4 2-42 16,-1 5 0-16,-4 2 0 0,-3-3 0 0,1 2 0 15,-5 4 0-15,0-5 0 0,0 6 0 0,0-7 0 16,1 1 0-16,-5 3 0 0,5-6 0 0,3 1 0 16,-4 0 0-16,6-7 0 0,1 4 0 0,-1-5 0 15,3 0 0-15,1-1 0 0,0 0 0 0,3-2 0 16,0 1 0-16,1-4 0 0,4 3 0 0,-4-3 0 15,11-1 0-15,-11 1 0 0,15-3 0 0,-4 0 0 16,0 0 0-16,3-1 0 0,-1 3 0 0,5-1 0 16,2 0 0-16,-3 0 0 0,5-1 0 0,4 0 0 15,-8 1 0-15,5-1 0 0,4 2 0 0,4-2 0 16,-2 0 0-16,1-2 0 0,-10 4 0 0,7-6 0 16,-5 5 0-16,1-1 0 0,-4-3 0 0,1 1 0 15,-2-2 0-15,0 0 0 0,-4-2 0 0,-5 1 0 16,3-2 0-16,-5-1 0 0,0 2 0 0,-4-3 0 15,0 0 0-15,-3-2 0 0,0 3 0 0,-3 0 0 0,0 1 0 16,-4-1 0-16,0 6 0 0,-2-1 0 0,-2 3 0 16,0-1 0-16,-1 5 0 0,2 1 0 15,-4 2 0-15,5 0 0 0,0 2 0 0,-1 5 0 16,5-1 0-16,-1 1 0 0,4 1 0 0,2 1 0 0,2 2 0 16,4-1 0-16,3-2 0 0,6 2 0 0,4-4 0 15,7 2 0-15,1-2 0 0,5-3 0 16,0-3 0-16,5 0 0 0,0-6 0 0,1-2 0 0,-1-1 0 15,2 0 0-15,0-4-249 0,-3 0-64 0,-2 0-3 16,-2-4 11-16,-1-1 9 0,1 0 23 0,-4-1 34 16,-1-1 26-16,-5-2 16 0,-2 0 24 0,-3-2 43 15,-6 8 39-15,3-6 28 0,-6 3 42 0,-5 4 41 16,3-2 32-16,-5 3 29 0,-1-1 23 0,0 4 16 16,-1 1 5-16,-5 0 6 0,-5 1 5 0,-1 5 24 15,-6-1 4-15,0 3 14 0,-1 4 11 0,-1 2 7 16,-5 6 5-16,-2-1-2 0,3 5-18 0,2-1-15 15,0 0-15-15,3 1-15 0,5-3-12 0,3 1-59 16,2 1-65-16,3-5 0 0,4 3 0 0,2-4 0 16,2 1 0-16,2-1 0 0,3-2 0 0,0-1 0 15,6-4 0-15,-3 1 0 0,4-4 0 0,4-2 0 16,0-4 0-16,1-2 0 0,-2-1 0 0,1-4 0 16,-3-1 0-16,4-6 0 0,-7 4 0 0,3-9 0 15,-2 2 0-15,2-5 0 0,-6-3 0 0,2-1 0 16,-1-2 0-16,0 2 0 0,-5-2 0 0,4-1 0 15,-5 0 0-15,1 3 0 0,-4 1 0 0,-2 6 0 16,-2 2 0-16,1 11 0 0,-1-2 0 0,2 4 0 16,0 3 0-16,-3 3 0 0,0 2 0 0,4 1 0 0,-9 12 0 15,3 0 0-15,2 5 0 0,0 8 0 0,0 4 0 16,6 4 0-16,-2-1 0 0,3 1 0 16,6 1 0-16,0 3 0 0,3-4 0 0,-1-1 0 15,3-2 0-15,4-3 0 0,-5-1 0 0,7-2 0 0,1-6 0 16,-7-5 0-16,1-1 0 0,2-2 0 0,1-4 0 15,-3-1 0-15,4-5-367 0,-1 0-46 0,-3-2-23 16,-2-1-18-16,1-2-20 0,-2-2-26 0,-3-3-425 16,3-3-1002-16,0-1 444 0</inkml:trace>
  <inkml:trace contextRef="#ctx0" brushRef="#br0" timeOffset="112450.18">13893 11516 262 0,'1'-9'464'0,"-1"0"-9"0,0 2-13 15,0 6-3-15,0 1 0 0,0 0-7 0,0 0-17 16,0 0-7-16,0 19-9 0,3-7 1 0,2 5-8 16,1 3-14-16,-1 7-16 0,5 2-11 0,-1-1-17 15,0 1-25-15,0 1-31 0,-2 1-35 0,-2 1-18 16,-1-2-25-16,-2 3-16 0,-2-4-21 0,0 1-15 16,-5-2-79-16,-1-1-69 0,-2-2 0 0,-6-1 0 15,2 0 0-15,-2-2 0 0,-2 0 0 0,-1-2 0 16,-2-2-47-16,-3-3-202 0,8-4-111 0,-6 2-114 15,6-7-138-15,-6-1-464 0,8-1-1163 0,-1-4 514 16</inkml:trace>
  <inkml:trace contextRef="#ctx0" brushRef="#br0" timeOffset="112600.01">14066 12010 4406 0,'-6'0'461'0,"-3"3"-73"0,0-3-7 16,-4 2-62-16,1 2-92 0,-1 0-61 0,-1-3-44 15,4 5-37-15,-2-1-57 0,2 0-62 0,0-1-98 16,3 1-145-16,0 0-203 0,2 0-464 16,2 0-1021-16,3-5 451 0</inkml:trace>
  <inkml:trace contextRef="#ctx0" brushRef="#br0" timeOffset="115232.65">1725 13619 517 0,'-3'-5'538'0,"2"2"-17"16,1-2-38-16,0 0-27 0,0 5-29 0,0 0-20 16,0 0-28-16,0 0-20 0,-8 12-29 0,8-6-31 15,3 5-24-15,-7-1-30 0,4 5-15 0,0-5-26 16,0 1-15-16,0 0-21 0,0-1-15 0,0 1-14 16,0-4-18-16,0 0-6 0,1 1-10 0,2-4-6 15,-2 0-13-15,2 2 8 0,-3-6 0 0,0 0 5 16,0 5 16-16,0-5-13 0,0 0 2 0,0 0-8 15,5-16 7-15,-4 9-9 0,-2-3 10 0,-2 1-17 16,3-2-8-16,-2 0-11 0,-2-1-5 0,-4 1-19 16,2 0-44-16,-6 0 0 0,2 3 0 0,0 3 0 15,-7 1 0-15,-3 3 0 0,-2 6 0 0,-6 7 0 16,-4 4 0-16,4 7 0 0,-12 18 0 0,2 5 0 16,-8 27 0-16,8 3 0 0,6 0 0 0,-3 1 0 15,12-22 0-15,6 2 0 0,11-1 0 0,-4-3 0 16,11-4 0-16,4-2 0 0,4-15 0 0,3-1 0 15,7-3 0-15,8-3 0 0,5-6 0 0,25-1 0 16,3-5 0-16,2-10 0 0,0-5 0 0,-3-6 0 16,1-2 0-16,-5-7 0 0,0-4 0 15,-9 1 0-15,-9 3 0 0,-10-2 0 0,0 1 0 0,-8-2 0 16,-5-3 0-16,-10 4 0 0,-4-1 0 0,-13-5 0 16,-6 4 0-16,-4 0 0 0,-8 2 0 0,0 3 0 15,-3 4 0-15,-4 5 0 0,5 4 0 0,2-3 0 16,-4 3 0-16,16 2 0 0,9 1 0 0,-3 0 0 15,9 1 0-15,2 2 0 0,2-3 0 16,7 7 0-16,5-4 0 0,7 0 0 0,9 1 0 0,4 2 0 16,1-4 0-16,-2 0 0 0,0 1 0 0,-2 4 0 15,-1-3 0-15,-10 1 0 0,4 2 0 0,-3 2 0 16,-6 2 0-16,2 3 0 0,-3 1 0 16,-2 3 0-16,1 5 0 0,-8 4 0 0,-1-1 0 15,-2 1 0-15,-4 2 0 0,4-3 0 0,-7 2 0 16,1 0 0-16,-5 1 0 0,6-4 0 0,-4-5 0 0,3-5 0 15,2 2 0-15,-1-6 0 0,1-2-293 0,0 0-90 16,4-4-72-16,0-1-87 0,3-2-79 0,-3-2-363 16,0 0-1064-16,14-13 472 0</inkml:trace>
  <inkml:trace contextRef="#ctx0" brushRef="#br0" timeOffset="116265.65">2200 14367 270 0,'4'-7'466'16,"-4"2"3"-16,0 5-5 0,0-7-26 0,0 7-29 15,4-4-31-15,-4 4-36 0,5-3-11 0,-5 3-13 16,13-4-25-16,-7 3-12 0,7-2-19 0,-1 0-17 16,5-4-21-16,10-2-19 0,0 1-9 0,-1-2-12 15,-2-2-17-15,3-2-16 0,-3-1-13 0,-7 6-15 16,0-3-5-16,-7 2-5 0,3-3-6 0,-4 1-11 16,0-1-3-16,-5 1-9 0,-1 2 3 0,-2-2-8 15,-1 3-8-15,-5-2-3 0,0 2-11 0,-2 4-2 16,1 1-9-16,-5 2-5 0,-2 2 1 0,0 6-14 15,-6 2 1-15,5 6 4 0,-9 5 5 0,6 3-5 16,7 2 12-16,2 3-11 0,1-4-2 0,7 5 3 16,1-4-5-16,-1-5 1 0,9 6 3 0,-3-8-3 15,6 1-3-15,6 1 2 0,-2-5-4 0,2-4 5 16,9 1-6-16,0-1 6 0,2-6-3 0,-11-4 4 16,5-3-16-16,-1-2-16 0,-3 0 0 0,3 0 0 15,-3-3 0-15,-2-1 0 0,0-3 0 0,-2 1 0 16,-2-3 0-16,-1-2 0 0,-3-2 0 0,1 2 0 15,-3-2 0-15,-1 0 0 0,-1 0 0 0,-1 1 0 16,2 0 0-16,-1 8 0 0,-2-2 0 0,-1 5 0 16,1 4 0-16,-2-2 0 0,-1 4 0 0,0 0 0 15,7 14 0-15,-6-1 0 0,0 3 0 0,3 2 0 16,1 2 0-16,-2-1 0 0,-1 0 0 0,5-1 0 16,-2 1 0-16,0-2 0 0,4-1 0 0,-4-6 0 15,0-1 0-15,3-2 0 0,-3 0 0 0,5-1 0 16,-6-3 0-16,4-3 0 0,-8 0 0 0,14-5 0 15,-8 0 0-15,2-1 0 0,1-1 0 0,0-4 0 16,0-1 0-16,0-2 0 0,2-1 0 0,1 1 0 16,-1 1 0-16,-1-1 0 0,-2 6 0 0,-3 0 0 15,4 1 0-15,-4 3 0 0,-1 2 0 0,-4 2 0 16,10 8 0-16,-3 0 0 0,-2 2 0 0,2 5 0 16,1 1 0-16,1 2 0 0,0-1 0 0,5 8 0 15,-4-10 0-15,7 5 0 0,-2-8 0 0,8 1 0 16,-3-5 0-16,6 0 0 0,-4-5 0 0,6-2 0 15,-5-4 0-15,5-2 0 0,0-1 0 0,-1-3 0 16,-3 0 0-16,-1-6 0 0,0 0 0 0,-7 3 0 16,4-6 0-16,-7 1 0 0,-3 0 0 0,6-4 0 15,-9 4 0-15,-1-8 0 0,-3 6 0 0,-2 1 0 16,-1-1 0-16,-4 1 0 0,-2 2 0 0,1 4 0 16,-1 3 0-16,-2 1 0 0,0 5 0 0,-3 6 0 15,-1 2 0-15,2 3 0 0,-4 7 0 0,2 0 0 16,1 8 0-16,3 0 0 0,3 2 0 0,3-4 0 15,3 2 0-15,4 1 0 0,4-6 0 0,2-1 0 16,1 0 0-16,6-4 0 0,5-1 0 0,3-1 0 16,-5-7 0-16,9 0 0 0,-2-4 0 0,1-2 0 15,0-2 0-15,-2-4 0 0,3 0 0 0,-12-2 0 16,-1 0 0-16,-1 0 0 0,2-3 0 0,-4-1 0 16,-2-2 0-16,1 2 0 0,-4-2 0 0,0-1 0 15,-2-1 0-15,-1-7 0 0,-5 0 0 0,-1 6 0 16,-1-6 0-16,-3 8 0 0,-4-1 0 0,0 3 0 15,0 4 0-15,-1 2 0 0,0 1 0 0,-2 4 0 16,2 2 0-16,1 2 0 0,8 0 0 0,-14 7 0 16,10-1 0-16,0 2 0 0,3 2 0 0,2 4 0 15,4 0 0-15,0-1 0 0,4 3 0 0,2-1 0 16,0 1 0-16,2-1 0 0,0 1 0 16,-2 0 0-16,1-3 0 0,-3 3 0 0,-3-5 0 15,4 4 0-15,-6 1 0 0,2-1 0 0,-2-1 0 0,0 2 0 16,0 2 0-16,-3-7 0 0,3 1 0 0,-3 2 0 15,3-2 0-15,-3-2 0 0,3-1 0 0,0 1 0 16,1-5 0-16,3 0 0 0,5-2 0 0,-7-3 0 16,-6 0 0-16,23-3 0 0,-5-2 0 15,8-5 0-15,-10 4 0 0,8-6 0 0,-7 3 0 16,-2-2-465-16,3-1-256 0,-1-1-447 0,-3-1-1265 0,0-1 560 16</inkml:trace>
  <inkml:trace contextRef="#ctx0" brushRef="#br0" timeOffset="117032.93">4282 14347 245 0,'-2'-10'484'0,"0"6"-14"16,2-3-4-16,-1 0-10 0,-3-3-14 0,1-1-3 16,0 1-21-16,-1-2-15 0,-5-4-16 0,3 6-25 15,-1-3 5-15,-2 2-26 0,0 3-9 0,0 5-19 16,0-3-33-16,-2 3-15 0,-2 4-23 0,2 3-25 15,-6 4-14-15,0 6-29 0,2 1-3 0,1 6-14 16,0 3-13-16,5-2-22 0,1-4-9 0,3 1-7 16,4-1-34-16,1 2-72 0,5-3 0 0,-1-1 0 15,7-1 0-15,1-6 0 0,2 0 0 0,-1-3 0 16,5-4 0-16,0-1 0 0,1-5 0 0,-1-2 0 16,-2-3 0-16,2-1 0 0,-4-4 0 0,-4 0 0 15,3-1 0-15,-4 0 0 0,-1-1 0 0,2-1 0 16,-6 2 0-16,-2 3 0 0,1 0 0 0,-3 2 0 15,4 2 0-15,-3 2 0 0,3 2 0 0,-4 2 0 16,0 2 0-16,0 0 0 0,4 12 0 0,-3-2 0 16,4 3 0-16,0 3 0 0,3 2 0 0,1-1 0 15,4 0 0-15,3 5 0 0,5-3 0 0,-5-7 0 16,9-1 0-16,0 0 0 0,5-3 0 0,0-4 0 16,-3-4 0-16,5-2 0 0,-1-4 0 0,1-1 0 15,-6-4 0-15,1-1 0 0,-5-5 0 0,1-2 0 0,0 0 0 16,-5-2 0-16,0-2 0 0,-4-2 0 0,0-4 0 15,-2-4 0-15,0 0 0 0,-2-14 0 16,-4 12 0-16,0-12 0 0,0 0 0 0,-3-2 0 16,-3 1 0-16,-4 1 0 0,-2 11 0 0,-2 5 0 15,-1 2 0-15,0 3 0 0,-2 10 0 0,2 9 0 0,1 1 0 16,-6 6 0-16,4 6 0 0,-4 6 0 0,-3 16 0 16,3 2 0-16,-4 14 0 0,4 5 0 15,5 5 0-15,4-2 0 0,1 3 0 0,4 0 0 0,0-3 0 16,4-3 0-16,5-3 0 0,7-3 0 0,0-12 0 15,2-2 0-15,0-4 0 0,3 0 0 0,5-5 0 16,3-5 0-16,1-4 0 0,-1 0 0 16,-1-7 0-16,0-1 0 0,2-4 0 0,-3-5 0 15,-8 0 0-15,0-2 0 0,-1-1 0 0,1-2 0 16,-5 2 0-16,-4-5 0 0,-1 5-9 0,-1-2-706 0,-5 0-530 16,-3 2-1348-16,0 0 596 0</inkml:trace>
  <inkml:trace contextRef="#ctx0" brushRef="#br0" timeOffset="117315.45">5156 14271 3564 0,'-3'-9'502'0,"0"-1"-167"0,-1-2 72 0,0 4 3 16,4-5-25-16,0 3-25 0,0 0-17 0,0-1-33 15,0 4-28-15,0 2-2 0,4 2-11 0,-3 0-5 16,-1 3-4-16,0 0-40 0,13 6-220 0,-12 4 0 16,3 3 0-16,0 5 0 0,-3 1 0 0,3 5 0 15,0 0 0-15,-3-3 0 0,2 4 0 0,-2 1 0 16,3-8 0-16,1 1 0 0,0-4 0 0,0 0 0 16,3-4 0-16,1-1 0 0,1-4 0 0,-1-1 0 15,3-4 0-15,0-3 0 0,0-5 0 0,4-4 0 16,-3-3-82-16,-1-3-614 0,2-3-540 0,-3-4-1338 15,2-4 591-15</inkml:trace>
  <inkml:trace contextRef="#ctx0" brushRef="#br0" timeOffset="117449.43">5345 13858 5153 0,'-18'-12'247'0,"2"2"84"0,-1 2 62 16,-1 2-75-16,2 1-56 0,-2 3-79 0,5-1-16 15,2 1-42-15,3 1-26 0,3 1-26 0,5 0-50 16,-8 7-79-16,8-1-94 0,4-1-126 0,0 3-156 15,4-2-192-15,-2 3-349 0,8 2-1054 0,0 0 467 16</inkml:trace>
  <inkml:trace contextRef="#ctx0" brushRef="#br0" timeOffset="118617.07">5678 14298 13 0,'0'0'499'0,"-11"-1"2"0,4 1-8 15,-6-1-3-15,0 0 20 0,3-1-10 0,-4 0-14 16,2-1-16-16,1-1-8 0,-2-1-14 0,4 2-19 16,-1-1-19-16,1 0-16 0,1 1-19 0,4 0-25 15,-1 0-33-15,0 1-32 0,5 2-26 0,-2-3-30 16,2 3-20-16,0 0-147 0,12-4-62 0,-3 2 0 16,9 1 0-16,3-2 0 0,7 1 0 0,3 0 0 15,-2-1 0-15,4 1 0 0,1 2 0 0,-4 0 0 16,1 1 0-16,-11-1 0 0,-1 0 0 0,-2 3 0 15,-3 0 0-15,-2 3 0 0,-7-1 0 0,-4 2 0 16,2 3 0-16,-7 0 0 0,-8 4 0 0,1-1 0 16,-6 2 0-16,-6 3 0 0,-1-3 0 0,-3 3 0 15,1-2 0-15,2 0 0 0,0-2 0 0,6-5 0 16,3-1 0-16,3-3 0 0,2 1 0 0,0-2 0 16,3-1 0-16,3-1 0 0,2 0 0 0,2-2 0 0,0 0 0 15,15 0 0-15,-2-2 0 0,9-3 0 16,-3 0 0-16,10-1 0 0,1 0 0 0,0-2 0 15,2-2 0-15,0-1 0 0,0 4 0 0,1-4 0 16,-2 6 0-16,-2-5 0 0,-2 4 0 0,-7-1 0 0,0 2 0 16,-7 1 0-16,-2 1 0 0,2-2 0 0,-5 0 0 15,-2 2 0-15,2 1 0 0,-7-1 0 16,2 0 0-16,-2 0 0 0,-1 3 0 0,0 0 0 16,-4-8 0-16,3 6 0 0,1 2 0 0,-5-4 0 0,5 4 0 15,-4-3 0-15,4 3 0 0,0 0 0 0,0 0 0 16,-13 8 0-16,13 3 0 0,-4-3 0 15,2 4 0-15,2 1 0 0,1 3 0 0,3 0 0 0,-3 1 0 16,3-1 0-16,1 1 0 0,5 0 0 0,-1-1 0 16,0-3 0-16,5-2 0 0,-1-1 0 0,0-5 0 15,2 1 0-15,3-4 0 0,-1-3 0 0,0-2 0 16,0-2 0-16,1-2 0 0,-4-3 0 0,1-1 0 16,2-3 0-16,-3 0 0 0,-5-2 0 0,4-1 0 15,-3 0 0-15,-1 2 0 0,-3-2 0 0,1 5 0 16,-4 1 0-16,3 1 0 0,-4 2 0 0,2 1 0 15,-3 2 0-15,2 3 0 0,-3 2 0 0,0 0 0 16,9 7 0-16,-5-1 0 0,-1 3 0 0,3 1 0 16,0 6 0-16,2-4 0 0,3 2 0 0,-7-2 0 15,5-1 0-15,0 1 0 0,2 1 0 0,1-5 0 16,-6 0 0-16,7-1 0 0,-4-4 0 0,0 1 0 16,1-2 0-16,0-4 0 0,-2 0 0 0,0-1 0 15,1-1 0-15,0-2 0 0,0-1 0 0,2 0 0 16,-5 0 0-16,2-1 0 0,0 2 0 0,-3 1 0 15,0-1 0-15,0 2 0 0,0 4 0 0,-5 0 0 16,9 2 0-16,-4 2 0 0,0 1 0 0,3 2 0 16,1 3 0-16,1 0 0 0,3 1 0 0,2 0 0 15,6-1 0-15,3 4 0 0,3-6 0 0,2-4 0 16,2 0 0-16,-2-4 0 0,2-4 0 0,1 3 0 16,-4-6 0-16,3-2 0 0,-6 0 0 0,-7-1 0 15,1 0 0-15,-2-4 0 0,-7-4 0 0,0 2 0 16,-2-2 0-16,1-1 0 0,-6 0 0 0,-1-1 0 15,-2-6 0-15,-5 8 0 0,0-9 0 0,-4 8 0 16,1 2 0-16,-3 3 0 0,1 1 0 0,-2 2 0 16,2 6 0-16,0 3 0 0,-1 4 0 0,0 5 0 15,-1 7 0-15,3 2 0 0,-2 12 0 0,5 2 0 16,-2 6 0-16,4 12 0 0,3 5 0 0,1-2 0 16,1 3 0-16,2-1 0 0,-2-2 0 0,-1 0 0 15,3-1 0-15,-3-1 0 0,-3-4 0 0,3-12 0 16,0-1 0-16,-1-3 0 0,-2 1 0 0,-1-5 0 15,3-8 0-15,0-2 0 0,-3-2 0 0,0-2 0 16,2-6 0-16,-2 2 0 0,-3-3 0 0,1-3-235 16,-7-2-208-16,3 0-52 0,-8-9-69 0,-3 3-76 15,-5-8-329-15,0-4-1050 0,-1-5 464 0</inkml:trace>
  <inkml:trace contextRef="#ctx0" brushRef="#br0" timeOffset="118766.42">6374 13944 5078 0,'-16'-27'161'16,"2"1"89"-16,-2 5 21 0,3 8-35 0,-2 1-46 16,4 1-56-16,-1 7-30 0,4-3-27 0,2 4-26 0,1 1-41 15,1 2-57-15,4 0-77 0,0 0-88 16,8 12-99-16,7 1-115 0,-1-4-481 0,17 3-984 16,17 4 436-16</inkml:trace>
  <inkml:trace contextRef="#ctx0" brushRef="#br0" timeOffset="119748.34">8317 14507 440 0,'-8'0'483'15,"2"0"7"-15,-2-5-12 0,3 2-8 0,2-2-20 16,3-2-12-16,3-5-20 0,2-4-7 0,6 0-17 15,8-8-21-15,1-4-15 0,1 5-10 0,0-8-12 16,7-6-25-16,4-1-22 0,-10 10-13 0,5-14-22 16,-2 4-18-16,-6 6-20 0,1 0-16 0,6-9-19 0,-9 10-18 15,-3-3-13-15,5-7-122 0,-5 7-28 0,-1 6 0 16,-4 4 0-16,-5 6 0 0,-3 6 0 0,3 1 0 16,-4 6 0-16,-4 4 0 0,4 1 0 0,-14 18 0 15,-3 8 0-15,-2 18 0 0,-1 5 0 0,-2 4 0 16,-6 22 0-16,10-21 0 0,3 1 0 0,0 3 0 15,3-3 0-15,3-2 0 0,4-1 0 0,2-6 0 16,6-11 0-16,3 0 0 0,5-5 0 0,3-3 0 16,3-5 0-16,0-7 0 0,1-5 0 0,4-5 0 15,7-5 0-15,-6-1 0 0,4-11 0 0,4-5 0 16,-4-2 0-16,-1-4 0 0,0-4 0 0,3-11 0 16,-2-2 0-16,-12 9 0 0,7-15 0 0,-3 3 0 15,-6-1 0-15,0-6 0 0,0 0 0 0,-7 1 0 16,-1 1 0-16,-3 14 0 0,-1 5 0 0,-1 10 0 15,0 5 0-15,-3 1 0 0,2 6 0 0,-3 5 0 16,4 2 0-16,-10 11 0 0,1 4 0 0,0 12 0 16,4 4 0-16,-4 15 0 0,0 1 0 0,0 0 0 15,5 0 0-15,-4 0 0 0,6 0 0 0,-2-13 0 16,5 1 0-16,2-1 0 0,-2-5 0 0,3-3 0 16,1-1 0-16,-1-7 0 0,1-2 0 0,-1-4 0 0,2-2 0 15,-2-4 0-15,0-1 0 0,1-3 0 16,2-3 0-16,-7 1 0 0,11-7 0 0,-3-1 0 15,1 0 0-15,0-6 0 0,2 0 0 0,-2-4 0 16,0 1 0-16,5-4 0 0,-4 4 0 0,2 1 0 0,-5 2 0 16,1 4 0-16,-3 3 0 0,-1 2 0 15,4 2 0-15,-2 3 0 0,-1 6 0 0,-1 0 0 16,1 3 0-16,4 2 0 0,0 5 0 0,0 2 0 16,6 3 0-16,2 0 0 0,-1-1 0 0,4-1 0 0,0-2 0 15,-1-7 0-15,4 3 0 0,-4-7 0 16,3-2 0-16,-3-3 0 0,3-3 0 0,1-2 0 15,-2-1 0-15,-2-2 0 0,-1-1 0 0,-2-3 0 16,-2-3 0-16,-4-1 0 0,2 0 0 0,-2-2 0 0,-3 0 0 16,-2-8 0-16,-3 6 0 0,0 0 0 0,-2-8 0 15,-3 2 0-15,-1 5 0 0,-4 5 0 0,-2 1 0 16,3 6 0-16,-4 2 0 0,-3 4 0 16,2 4 0-16,1 3 0 0,-4 6 0 0,3 3 0 0,1 2 0 15,2 8 0-15,8 0 0 0,-2 1 0 0,11 0 0 16,2-2 0-16,9-2 0 0,3 4 0 0,5-6 0 15,6-1 0-15,2-6 0 0,3-3 0 0,2-3 0 16,-1-7 0-16,1-1 0 0,-4-5 0 0,-6-3 0 16,-3-3 0-16,-4-1 0 0,-8-1-373 0,-7-2-144 15,-3-1-75-15,-7-6-527 0,-9-2-1211 0,-4-2 537 16</inkml:trace>
  <inkml:trace contextRef="#ctx0" brushRef="#br0" timeOffset="119899.86">8477 14071 5065 0,'-30'6'143'16,"16"0"43"-16,1-2 69 0,11 3 19 0,3 0-28 16,5 1-47-16,7 3-38 0,17 1-31 0,5-1-29 15,23 2-9-15,4-3-12 0,33 4-64 0,-5-1-94 16,-24-7-136-16,32-3-144 0,6 0-172 0,-6 1-432 16,6-6-1041-16,1 5 460 0</inkml:trace>
  <inkml:trace contextRef="#ctx0" brushRef="#br0" timeOffset="121515.54">11206 14560 166 0,'-2'-9'467'0,"2"-5"-2"0,-3-3 3 0,3 1-2 15,0-2 5-15,0-6-3 0,0 3-12 0,-2-4-12 16,4 0-19-16,-7 1-2 0,3 5-14 0,-1 2-7 15,-1 1-22-15,-2 1-25 0,-1 5-18 0,0 6-27 16,-3 1-20-16,-3 4-22 0,-8 5-12 0,-3 6-22 16,2 8-16-16,-1 1-205 0,-1 4-13 0,6 3 0 15,-2-1 0-15,3 5 0 0,-1-4 0 0,4 3 0 16,4-5 0-16,2 3 0 0,6-10 0 0,2-1 0 16,1-1 0-16,3-7 0 0,-2 0 0 0,1-4 0 15,3-1 0-15,2-1 0 0,-1-4 0 0,5-3 0 16,-2-4 0-16,3 0 0 0,1-5 0 0,0 0 0 0,-1-1 0 15,6-9 0-15,-2 0 0 0,-2 2 0 16,2-2 0-16,-5 1 0 0,-1 5 0 0,-2 0 0 16,1 3 0-16,-4 6 0 0,-1-1 0 0,1 4 0 15,-3 0 0-15,0 4 0 0,-3 0 0 0,4 9 0 0,-2 0 0 16,1 2 0-16,-1 1 0 0,5 2 0 0,-1 3 0 16,1-6 0-16,4 5 0 0,3-3 0 15,1 0 0-15,2-3 0 0,5-3 0 0,-2-5 0 16,2 0 0-16,0-4 0 0,-1-5 0 0,5-6 0 0,-3-1 0 15,0-2 0-15,0-3 0 0,-8-4 0 0,3 0 0 16,-2-1 0-16,-2-5 0 0,-2 0 0 0,0-5 0 16,3-11 0-16,-5-2 0 0,-2-4 0 15,0 0 0-15,1-3 0 0,-3 2 0 0,2-1 0 0,-6 3 0 16,1 13 0-16,-3 6 0 0,-1 6 0 0,-1 8 0 16,1 8 0-16,-2 4 0 0,1 2 0 0,2 3 0 15,-13 17 0-15,7 8 0 0,-1 5 0 0,0 19 0 16,-2-2 0-16,4 5 0 0,1 2 0 0,1-1 0 15,3 0 0-15,5-3 0 0,1-1 0 0,-3-13 0 16,6-1 0-16,0 1 0 0,2-5 0 0,5-3 0 16,-1-2 0-16,1-1 0 0,0-5 0 0,2-7 0 15,0-1 0-15,-1-7 0 0,1 0 0 0,0-4 0 16,1-2 0-16,-1-4 0 0,1-1 0 0,-4-5 0 16,0 0 0-16,1-3 0 0,-3-2 0 0,-2-1 0 15,0-7 0-15,-3-1 0 0,0-4 0 0,-7 1 0 16,-1-4 0-16,-1 2 0 0,-2 4 0 0,-2 1 0 15,1 7 0-15,-1 1 0 0,-1 6 0 0,2 2 0 16,-1 2 0-16,1 5 0 0,-2 1 0 0,6 1 0 16,0 0 0-16,0 12 0 0,2-6 0 0,2 3 0 15,5 1 0-15,5 2 0 0,0 0 0 0,5-2 0 16,2-1 0-16,3 1 0 0,6-4 0 0,-9-1 0 16,9-3 0-16,-2 0 0 0,-5-1 0 0,-3-2 0 15,3-1 0-15,-4 1 0 0,-2-2 0 0,-3 2 0 16,-4 0 0-16,-2 0 0 0,-2 1 0 0,1 0 0 0,-7 0 0 15,9 5 0-15,-8 1 0 0,0 0 0 16,-1 4 0-16,1 1 0 0,-1 6 0 0,-2 1 0 16,2 0 0-16,0-1 0 0,1 0 0 0,2 0 0 15,1 0 0-15,2-1 0 0,3 0 0 0,-1-5 0 0,3 1 0 16,2-2 0-16,2-2 0 0,3-1 0 16,-1-5 0-16,-3-1 0 0,5-1 0 0,-1-1 0 15,-4-1 0-15,1-4 0 0,-3 0 0 0,3-4 0 16,-6 2 0-16,-1-2 0 0,-2-1 0 0,-1-4 0 0,-2-1 0 15,-5-2 0-15,0-1 0 0,-3-6 0 0,-4 1 0 16,-4-2 0-16,0 2 0 0,-2 2 0 0,-4 1 0 16,-2 2 0-16,1 4 0 0,-6 2 0 0,7 6 0 15,-1 5 0-15,1 0 0 0,1 4 0 0,0 0 0 16,6 4 0-16,3 3 0 0,3-2 0 0,2 3 0 16,5 0 0-16,3 0 0 0,5-1 0 0,3 4 0 15,3-4 0-15,4 1 0 0,1-3 0 0,7 0 0 16,-6-3 0-16,7-2 0 0,3-2 0 0,-8-2 0 15,6-2 0-15,-7 1 0 0,3-4 0 0,-3 3 0 16,-2-2 0-16,0 0 0 0,-1 1 0 0,-1-1 0 16,-7 3 0-16,2-1 0 0,-2 1 0 0,0 2 0 15,-4 2 0-15,1 0 0 0,1 5 0 0,-3-1 0 16,1 4 0-16,-1 2 0 0,4 3 0 0,-1 4 0 16,-1-1 0-16,2-1 0 0,0 8 0 0,3-4 0 15,0-4 0-15,-4-2 0 0,1-1 0 0,7-2 0 16,-8-3 0-16,2-1 0 0,-2-1 0 0,2-3 0 15,1-2 0-15,-2-2 0 0,-1 0 0 0,2-5 0 16,-2-1 0-16,-2-1 0 0,1-3 0 0,2-2 0 16,-1-1 0-16,0-1 0 0,2-3 0 0,1 2 0 15,-2-5 0-15,3 4 0 0,-3 3 0 0,-1 1 0 16,4 1 0-16,-5 2 0 0,-2 3 0 0,-2 1 0 16,2 3 0-16,2 0 0 0,-3 2 0 0,2 2 0 15,0 2 0-15,-1 0 0 0,2 2 0 0,2 2 0 16,6 1 0-16,-2 1 0 0,2-1 0 0,4 0 0 15,9 1 0-15,-10-3 0 0,8 0 0 0,1-2 0 16,1-4 0-16,-8-1 0 0,6-3 0 0,-6 0 0 16,1-2 0-16,-4-1 0 0,1-3 0 0,-2 1 0 15,-2-4 0-15,-2-1 0 0,-3-1 0 0,-1-1 0 0,-5 0 0 16,0-3 0-16,-2 1 0 0,-8 0 0 0,2 1 0 16,-6 1 0-16,-7 3 0 0,3 3 0 15,-4 4 0-15,2 4 0 0,-5 2 0 0,2 4 0 16,-1 4 0-16,2 5 0 0,-4 3 0 0,11 0 0 0,3 3 0 15,-2 5 0-15,7-3 0 0,4 5 0 0,8-2 0 16,-1-5 0-16,7 3 0 0,6 0 0 0,3-4 0 16,4-3 0-16,1-2 0 0,10-4 0 15,-2-2 0-15,3-5 0 0,13-2 0 0,-2-2 0 0,3-5-663 16,-4-4-592-16,4-2-1359 0,-3-1 600 0</inkml:trace>
  <inkml:trace contextRef="#ctx0" brushRef="#br0" timeOffset="123549.36">14973 14477 190 0,'-7'-2'502'0,"2"2"11"0,5 0-4 0,-5-3-10 16,0 1-19-16,5 2-21 0,2-6-16 0,2 3-28 15,5-4-24-15,3 0-23 0,6-1-27 0,6-5-23 16,1-4-29-16,1 4-17 0,-2-4-13 0,4 0-9 16,-1-1-24-16,1 1-5 0,-1-2-20 0,-5-1-9 15,-2 1-10-15,-3-2-15 0,-6 7-12 0,-4-3-12 16,-2 2-5-16,-2 4-70 0,-5-1-68 0,0 1 0 15,-5 0 0-15,-3 2 0 0,-1 2 0 0,-2 3 0 16,-9 3 0-16,3 2 0 0,-3 3 0 0,3 5 0 16,-4 6 0-16,-1 3 0 0,5 1 0 0,-1 2 0 15,6 6 0-15,4-4 0 0,4 2 0 0,1 2 0 16,6-3 0-16,5 0 0 0,2-5 0 0,5 4 0 16,1-8 0-16,11 2 0 0,-2-3 0 0,7 0 0 15,-1-5 0-15,3-1 0 0,1-6 0 0,1-2 0 16,1 1 0-16,-3-6 0 0,3-1 0 0,-3 1 0 0,2-5 0 15,-3-1 0-15,1-2 0 0,-1-2 0 16,-1 1 0-16,-3-1 0 0,-3-3 0 0,-2-1 0 16,1-2 0-16,-4 0 0 0,-1-4 0 0,1 3 0 15,-8-1 0-15,1-3 0 0,-5 10 0 0,-1-1 0 0,-1 5 0 16,-1 1 0-16,-4 2 0 0,0 3 0 0,-2-1 0 16,0 4 0-16,-3 2 0 0,5 1 0 15,-18 3 0-15,9 2 0 0,0 2 0 0,-2 2 0 16,-3 4 0-16,2 0 0 0,-7 5 0 0,7 0 0 0,0-1 0 15,2 0 0-15,-7 5 0 0,8-7 0 0,0 2 0 16,1-2 0-16,-2 2 0 0,1 0 0 0,0-1 0 16,-1-2 0-16,2-2 0 0,-1 2 0 15,2-4 0-15,-1 0 0 0,-1-2 0 0,1-1 0 0,3-2 0 16,-2 0 0-16,0-3 0 0,2 2 0 0,0-2 0 16,5-2 0-16,0 0-364 0,-11-4-154 0,8-2-42 15,2 2-31-15,1-7-436 0,0 0-1112 0,0-6 493 16</inkml:trace>
  <inkml:trace contextRef="#ctx0" brushRef="#br0" timeOffset="125766.3">15499 14313 1765 0,'5'-18'27'0,"3"0"83"0,-2 2 71 16,-2 1 72-16,1 3 69 0,-1 1 58 0,-4 4 28 16,0-4 5-16,1 7-20 0,2 0 9 0,1 2-4 15,-1 1-3-15,-3 1-12 0,8 7-16 0,-4-2-16 16,1 6-23-16,8 4-29 0,-8-6-24 0,8 5-23 16,2 3-24-16,3 4-22 0,4-2-151 0,1 1-55 15,-3-2 0-15,8 1 0 0,-5-2 0 0,4-1 0 16,-3-5 0-16,-3-3 0 0,6-1 0 0,-8-2 0 15,-1-2-186-15,1-5-187 0,0 0-53 0,-9-2-28 16,3-2-26-16,-1-2-13 0,-1-6 4 0,-3-2 17 16,2-2 30-16,-1-9 51 0,-4-3 72 0,-1-1 73 15,4-5 55-15,-2-13 70 0,3-3 49 0,-4-3 50 16,4 2 48-16,-1 2 48 0,-3 1 64 0,0 1 53 16,-5 19 45-16,4 5 45 0,-3 7 29 0,-1 6 18 15,3 0-7-15,-3 6-9 0,0 1 3 0,1 4 1 16,-1 1 2-16,0 0-5 0,-1 25 4 0,-3 1 0 15,3 3 3-15,1 7-4 0,0 15-8 0,-3 3-188 16,2 6-120-16,-2 24 0 0,3-26 0 0,-1 2 0 16,2 24 0-16,-1-25 0 0,3 0 0 0,2 23 0 15,-1-28 0-15,2 0 0 0,-1 1 0 0,2-2 0 16,0-1 0-16,0-6 0 0,-2-12 0 0,0-1 0 16,-1-4 0-16,1-4 0 0,-1-8 0 0,-4-6 0 15,1-2 0-15,-2-3 0 0,1-3 0 0,0-3 0 16,0 0 0-16,-12-14 0 0,4 1 0 0,-3-10 0 15,1 0 0-15,-3-7 0 0,3-3-6 0,-6-16-249 16,2-1 17-16,9-1 4 0,-4-5 32 0,5-1 17 0,-1-26 21 16,9 27 11-16,-3 0 18 0,7-25 23 0,-2 29 24 15,5 7 45-15,-4 12 32 0,0 2 29 0,2 6 29 16,-3 5 30-16,4 4 11 0,2 1 17 16,-3 6 7-16,6 0-1 0,-3 3 2 0,2 4 0 0,-2 1-17 15,7 3 7-15,-2 2-18 0,1 4-2 0,0 0-13 16,-3 2-12-16,-2 2 1 0,0 4-8 15,-7-1-3-15,2 2-9 0,-4 1-2 0,-4 1 0 16,-3 1-7-16,1-1-1 0,-6-1-4 0,-1 0 8 0,-5 3-7 16,1-5-10-16,1-3-6 0,-1 0 5 0,0-1-13 15,5-5 16-15,-1 0 10 0,-1 0 10 0,4-4-32 16,1 0-6-16,2-1 0 0,3-2 0 0,0 0 0 16,0 0 0-16,0 0 0 0,19-15 0 0,-3 6 0 15,6-7 0-15,5 1 0 0,0-5 0 0,5 2 0 16,-1-2 0-16,10-10 0 0,-12 7 0 0,-1-2 0 15,3 1 0-15,-7 2 0 0,-2 2 0 0,-4 1 0 16,-8 6 0-16,-2 1 0 0,-5 4 0 0,-1-3 0 16,-4 7 0-16,-1-1 0 0,-5 1 0 0,-1 3 0 15,-4 1 0-15,2 2 0 0,-1 5 0 0,2-2 0 16,-3 1 0-16,7 2 0 0,-2 0 0 0,4-1 0 16,4 3 0-16,2 0 0 0,4-1 0 0,-1 0 0 15,9 1 0-15,4 0 0 0,1-2 0 0,9 3 0 16,-8-5 0-16,5 3 0 0,1-1 0 0,-5-2 0 15,-3 0 0-15,1-1 0 0,-6 0 0 0,0 2 0 16,-4-1 0-16,-4-1 0 0,0 5 0 0,-2-3 0 16,-3 4 0-16,-3-1 0 0,-2 6 0 0,1-5 0 15,-1 0 0-15,-4 2 0 0,4 1 0 0,1-2 0 16,3 0 0-16,1-3 0 0,1 0 0 0,3-2 0 16,1 1 0-16,8-4 0 0,4 1 0 0,2 0 0 15,8-6 0-15,3-3 0 0,1 3 0 0,3-4 0 16,1-5 0-16,2 1 0 0,-1-3 0 0,-1-1 0 15,0-3 0-15,-4-1 0 0,-2-2 0 0,-2 1 0 16,-5-3 0-16,1-1 0 0,-8-1 0 0,-5 5 0 0,-5-1 0 16,-2 3 0-16,-4 1 0 0,-3 4 0 15,-4 1 0-15,-3 3 0 0,-2 2 0 0,-6 4 0 16,1 3 0-16,-3 3 0 0,-3 6 0 0,7-2 0 16,2 4 0-16,4 1 0 0,3 3 0 0,-1-2 0 0,9 2 0 15,6 0 0-15,2-1 0 0,4-1 0 0,5-1 0 16,10 0 0-16,1-2 0 0,3-2 0 15,0-5 0-15,1-2 0 0,1-3 0 0,-2 0 0 16,-1-5 0-16,2-1 0 0,0-1 0 0,-13 0 0 0,7-3 0 16,-8 2 0-16,-1-3 0 0,0-4 0 0,1-2 0 15,-4 6 0-15,-1-5 0 0,1 1 0 0,-4 4 0 16,-1 1 0-16,1 2 0 0,-2 0 0 16,-4 5 0-16,4 0 0 0,-1 2 0 0,-7 1 0 0,13 6 0 15,-3 2 0-15,-1 1 0 0,2 3 0 0,-2 4 0 16,1 1 0-16,0 1 0 0,1 4 0 0,0-2 0 15,-1 2 0-15,-2-5 0 0,-3 0 0 0,0-5 0 16,-3 2 0-16,2-3 0 0,-3-1 0 0,-5 1 0 16,-3-4 0-16,1 0 0 0,-3-2 0 0,-3-2 0 15,1-2 0-15,-2 2 0 0,0-2 0 0,2-1 0 16,0-4 0-16,1 1 0 0,4-1 0 0,1-3 0 16,3 2 0-16,4-2 0 0,3-4 0 0,5-2 0 15,8 1 0-15,3-6 0 0,5-1 0 0,1 1 0 16,7-2 0-16,10-7 0 0,-13 5 0 0,2 2 0 15,-4 2 0-15,-1-4 0 0,-1 4 0 0,-3 2 0 16,-7 3 0-16,1 3 0 0,-9 1 0 0,-3 2 0 16,1-1 0-16,-6 2 0 0,-1 1 0 0,-1 0 0 15,-6 2 0-15,2 0 0 0,-5 2 0 0,-3 2 0 16,0 2 0-16,-1 2 0 0,4-1 0 0,-8 4 0 16,9 1 0-16,-1-1 0 0,4 2 0 0,2 2 0 15,1-2 0-15,3 1 0 0,5-1 0 0,6 2 0 16,1-2 0-16,6 1 0 0,6 1 0 0,2-2 0 15,0 5 0-15,1-7 0 0,-2 3 0 0,-5-4 0 16,0 2 0-16,-1-1 0 0,-1-1 0 0,-3 0 0 0,-6 2 0 16,-3-2 0-16,-1 0 0 0,-2 1 0 15,-6-1 0-15,2 0 0 0,-8 1 0 0,0-2 0 16,-2 3 0-16,-4 0 0 0,2-4 0 0,-4 0 0 16,4 0 0-16,-3-2 0 0,4 0 0 0,2-2 0 0,1 0 0 15,4 0 0-15,-3-2 0 0,8 1 0 0,-2-4 0 16,2 4 0-16,6-5 0 0,3-4 0 0,5 4 0 15,4-5 0-15,5-5 0 0,1 1 0 16,3 0 0-16,1-1 0 0,0-2 0 0,3-1 0 0,1 0 0 16,-4-3 0-16,-4 5 0 0,1-1 0 0,-2 0 0 15,-8 6 0-15,0 1 0 0,-6 3 0 0,0 0 0 16,0 3 0-16,-4 1 0 0,-5 2 0 16,0 1 0-16,0 0 0 0,-1 10 0 0,-3-1 0 0,0 1 0 15,-2 2 0-15,-2 3 0 0,3 1 0 0,5-3 0 16,-4 5 0-16,8-1 0 0,0-5 0 0,1-1 0 15,5 0 0-15,-1-2 0 0,7 0 0 0,0-3 0 16,5-2 0-16,-3-1 0 0,3-6 0 0,0 1 0 16,6-4 0-16,-2-3 0 0,-6 1 0 0,5-3 0 15,0-3 0-15,-8 2 0 0,2-1 0 0,-3-2 0 16,4-3 0-16,-7 3 0 0,0-1 0 0,-1 2 0 16,-3 0 0-16,-2 4 0 0,-2 0 0 0,2 2 0 15,-6 3 0-15,2 1 0 0,-2 4 0 0,0 0 0 16,0 0 0-16,-7 14 0 0,5-3 0 0,1-1 0 15,-1 7 0-15,2 0 0 0,0-2 0 0,4 1 0 16,2 2 0-16,1-1 0 0,-1-2 0 0,3 0 0 16,-1-4 0-16,3-1 0 0,-2-2 0 0,-1-1 0 15,2-3 0-15,-1 0 0 0,3-1 0 0,-5-2 0 16,1-2 0-16,-3 0 0 0,1-3 0 0,1 0 0 0,-3-2 0 16,-2 0 0-16,2 0 0 0,-4-4 0 15,0 0 0-15,-1-2 0 0,-2-1 0 0,-2-3 0 16,-3-3 0-16,2 0 0 0,-4-5 0 0,3 5 0 15,0 1 0-15,3 2 0 0,0-1 0 0,3 4 0 0,1 2 0 16,1-1 0-16,3 2 0 0,1 2 0 0,1-1 0 16,6 2 0-16,-1 4 0 0,7-1 0 15,0 4 0-15,3 1 0 0,-2 3 0 0,0 1 0 16,0 3 0-16,0 3 0 0,-2 2 0 0,-1 6 0 0,-3-3 0 16,1 1 0-16,-6 1 0 0,-3-1 0 0,-1 1 0 15,0 1 0-15,-5-1 0 0,1 1 0 0,-3-6 0 16,-2 4 0-16,2-6 0 0,-3-1 0 15,0-1 0-15,-1-1 0 0,3 0 0 0,2-5 0 0,-2 1 0 16,0-2 0-16,4-2 0 0,0 0 0 0,0 0 0 16,0 0 0-16,0 0 0 0,9-18 0 0,3 10 0 15,4-5 0-15,6-8 0 0,-2 2 0 0,3-1 0 16,0-1 0-16,0 3 0 0,-5 7 0 0,0 1 0 16,-4 0 0-16,0 4 0 0,-2 1 0 0,-2 3 0 15,-1 2 0-15,-3 4 0 0,-2 0 0 0,1 7 0 16,-1 1 0-16,-4 4 0 0,-1-1 0 0,0 3 0 15,-1 2 0-15,1-1 0 0,0-1 0 0,-2 0 0 16,-1-3 0-16,7 1 0 0,-3-4 0 0,-3-1 0 16,3-4 0-16,0-3-113 0,-1 0-293 0,1-4-72 15,-4 3-80-15,4-3-87 0,0 0-354 0,-5-17-1081 16,0 6 478-16</inkml:trace>
  <inkml:trace contextRef="#ctx0" brushRef="#br0" timeOffset="125915.48">18869 13762 4463 0,'-28'-24'281'0,"1"5"-7"0,3 3 53 16,1 2-34-16,8 4-58 0,1-1-50 0,3 5-38 15,4 2-39-15,-1-1-22 0,2 1-21 0,2 2-29 16,1-1-56-16,3 3-75 0,0 0-113 0,0 0-124 16,18 2-147-16,-18-2-416 0,17 1-969 0,-7 2 429 15</inkml:trace>
  <inkml:trace contextRef="#ctx0" brushRef="#br0" timeOffset="127398.47">20795 13780 208 0,'-4'-1'540'0,"-1"-2"-8"15,0 1-25-15,1 0-35 0,4 2-28 0,-5-3-29 16,5 3-32-16,0 0-29 0,0 0-28 0,10-7-30 16,-1 3-31-16,4-3-24 0,5 2-23 0,1-4-21 15,3-2-18-15,7-3-19 0,-2 3-19 0,-1-3-12 16,3 2-15-16,-1-4-3 0,-5 0-8 0,3 2-14 15,-6-3-2-15,-6 3 2 0,0-2-4 0,-5-1 0 16,0 2 6-16,-4-5-12 0,-3 4 1 0,-5-2 1 0,-3-1 5 16,-2 3-6-16,-3 0 7 0,-5 1-2 15,0 5 11-15,-2 2 10 0,0 1 14 0,-3 7 5 16,3 7 10-16,-1 1 12 0,-4 11-124 0,2 7-23 16,-3 16 0-16,4-1 0 0,6 10 0 0,0 4 0 0,5 5 0 15,1 24 0-15,2-24 0 0,6 28 0 0,4-2 0 16,-2-2 0-16,0-25 0 0,0 1 0 0,3 21 0 15,-2-24 0-15,2-2 0 0,-1 4 0 0,-2-6 0 16,0 0 0-16,-1-6 0 0,3-12 0 0,-3-2 0 16,-1-2 0-16,-5-6 0 0,5-5 0 0,-1-5 0 15,-1-5 0-15,1-1 0 0,-1-4 0 0,0-3 0 16,2-2 0-16,0 0-577 0,-18-16-130 0,7 0-445 16,-3-5-1247-16,0-8 553 0</inkml:trace>
  <inkml:trace contextRef="#ctx0" brushRef="#br0" timeOffset="127949.4">20583 14176 271 0,'0'-3'528'0,"0"-2"10"0,0 1-6 15,6 1-23-15,3-2-46 0,8 0-43 0,10-2-38 16,2-1-42-16,7 0-37 0,2-1-39 0,11-2-56 16,-12 3-60-16,15-6-85 0,-2 1-71 0,-13 4-76 15,-1-4-64-15,1 4-45 0,-2-1-39 0,2 0-28 16,-4 2-11-16,0-3 12 0,-5 2 33 0,-10 0 28 15,1 1 47-15,-2 1 57 0,-7-1 59 0,-2 3 54 16,-7-1 49-16,2-1 45 0,-2 0 56 0,-2 3 15 16,-4-3 30-16,-2 2 17 0,2 1 12 0,-4-2 11 15,-1 2 8-15,-2 1 8 0,-3 1 6 0,2 2-15 16,1 3 14-16,1 3 0 0,-5 0-2 0,2 3 1 16,1 2-9-16,0 4-17 0,1-1-13 0,4 3-9 15,1-2-21-15,2 3-22 0,4 0-14 0,1 2-22 16,2-2-105-16,4 0-42 0,4 1 0 0,1-5 0 15,3 1 0-15,4-5 0 0,1 0 0 0,1-2 0 16,-3-4 0-16,5 0 0 0,-4-4 0 0,-3 0 0 16,-2-4 0-16,0-2 0 0,-2-1 0 0,0-2 0 15,0-5 0-15,-2-1 0 0,-1-3 0 0,-1-8 0 16,0 7 0-16,-3-5 0 0,1 0 0 0,0 6 0 16,-3 6 0-16,4-4 0 0,-3 1 0 0,1 4 0 15,1 5 0-15,-4 1 0 0,7 1 0 0,-4 2 0 16,5 2 0-16,1 4 0 0,0 3 0 0,3 4 0 15,4 3 0-15,1 6 0 0,-3-1 0 0,0-2 0 16,-1 6 0-16,-1 1 0 0,0 0 0 0,-7-1 0 16,0-3 0-16,-4 0 0 0,-1-2 0 0,-2 0 0 15,-1-2 0-15,-2-4 0 0,0-2 0 0,0 1 0 16,-1-4 0-16,-1-2 0 0,1 0 0 0,-1-2 0 16,1-3 0-16,5 0 0 0,-6-6 0 0,4 1 0 0,2-4 0 15,4-3 0-15,3-6 0 0,1 1 0 16,8-7 0-16,3-6 0 0,4 6 0 0,13-9 0 15,-8 12 0-15,0 1-1366 0,22-3-1478 0,-3 2 654 16</inkml:trace>
  <inkml:trace contextRef="#ctx0" brushRef="#br0" timeOffset="128899.53">22915 14225 36 0,'2'-6'533'0,"-2"-1"-15"0,0-1-25 0,2-4-21 16,0 0-23-16,0-5-23 0,-1 0-26 0,4-1-14 15,-5 0-21-15,2 0-14 0,-2-2-24 0,-7 2-4 16,4 1-7-16,-6 1-7 0,-2 1-15 0,-7 3-2 16,-1 2-8-16,-6 3-10 0,-4 6-1 0,-1 2-17 15,-1 4-14-15,0 7-15 0,2 2-18 0,2 2-73 16,2 2-136-16,6 4 0 0,2 0 0 0,3 1 0 15,8-5 0-15,3-1 0 0,3 0 0 0,5-1 0 16,7 0 0-16,-2-8 0 0,3 2 0 0,4-4 0 16,4-1 0-16,-2-7 0 0,2 0 0 0,-2-4 0 15,-3-2 0-15,2-3 0 0,0-1 0 0,3-6 0 16,-1-1 0-16,-5-2 0 0,2 1 0 0,-6-1 0 16,0-5 0-16,1 4 0 0,-3-1 0 0,-2-1 0 15,-2 6 0-15,1 1 0 0,-3 6 0 0,-1 0 0 16,0 3 0-16,0 3 0 0,-2 4 0 0,0 1 0 15,0 0 0-15,-6 16 0 0,3 2 0 0,-2 7 0 16,4 3 0-16,2 2 0 0,4 3 0 0,2-1 0 16,0-2 0-16,5 0 0 0,1-1 0 0,2-1 0 15,7-7 0-15,1-2 0 0,-3-1 0 0,1-7 0 16,5-2 0-16,-5-6 0 0,-1-3 0 0,2-2 0 16,-2-4 0-16,-1-3 0 0,5-6 0 0,-4-3 0 15,-3-4 0-15,-2-2 0 0,-5-3 0 0,1-2 0 16,-4-5 0-16,-2-1 0 0,0 0 0 0,1-11 0 15,-4 0 0-15,-2 14 0 0,-1-18 0 0,0 16 0 16,-1 1 0-16,0 5 0 0,-2 8 0 0,0 5 0 16,0 2 0-16,-1 9 0 0,-1 0 0 0,1 7 0 15,-4 4 0-15,2 8 0 0,-3 13 0 0,5 3 0 0,1 4 0 16,4 13 0-16,0 2 0 0,7 0 0 16,1-1 0-16,5 3 0 0,3-7 0 0,1-1 0 0,3-15 0 15,-1 2 0-15,5-4 0 0,0-3 0 16,3-2 0-16,-5-5 0 0,4-7 0 0,-7-2 0 0,7-5 0 15,-6-4 0-15,-2-2 0 0,-1-4 0 0,-1-3 0 16,0-5 0-16,2-4 0 0,-4-5 0 0,-2-4 0 16,1-3 0-16,-3-1 0 0,-4-2 0 0,2-13 0 15,0 2 0-15,-2-5 0 0,-2-4 0 0,-2 1 0 16,0 3 0-16,0 3 0 0,-4 12 0 0,2 6 0 16,-4 3 0-16,-1 9 0 0,-3 6 0 0,6 4 0 15,-5 6 0-15,1 5 0 0,-2 5 0 0,-5 8 0 16,4 11 0-16,0 6 0 0,0 14 0 0,7-1 0 15,2 4 0-15,1-1 0 0,9 2 0 0,-1-4 0 16,7 0 0-16,-6-13 0 0,12 6 0 0,-5-13 0 16,9-1 0-16,-2-4 0 0,4-4 0 0,-1-1 0 15,1-6 0-15,7-4 0 0,-2-3 0 0,0-4 0 16,3-3 0-16,-3-3 0 0,1-2-1366 0,1-4-1478 16,4-2 654-16</inkml:trace>
  <inkml:trace contextRef="#ctx0" brushRef="#br0" timeOffset="129615.61">24668 14110 278 0,'0'0'487'0,"0"0"-5"0,0 0-6 0,0 0 2 16,0 0-17-16,0 0-15 0,6-12-24 0,-1 7-15 16,6-2-28-16,2-6-10 0,5 4-21 0,0-11-16 15,3 3-20-15,-1-3-21 0,-1 0-14 0,-1-3-18 16,1 0-20-16,-2-2-23 0,-2-2-4 0,-1-1-12 16,-3 1-11-16,-3 0-7 0,-3 0-11 0,-1-1-14 15,0 1-36-15,-3 0-121 0,-1 4 0 0,-1 3 0 16,-4 4 0-16,1 3 0 0,-1 3 0 0,0 3 0 15,1 2 0-15,-1 5 0 0,5 0 0 0,-12 13 0 16,6 12 0-16,1 5 0 0,1 17 0 0,4 9 0 16,0 4 0-16,5 28 0 0,4-2 0 0,-4-1 0 15,-1-25 0-15,5 21 0 0,-5-23 0 0,1 1 0 16,-2 25 0-16,0-29 0 0,1-2 0 0,0-3 0 16,1-1 0-16,-5-3 0 0,0-12 0 0,0-1 0 15,-1-7 0-15,-2-7 0 0,1-3 0 0,-2-4 0 16,-2-4 0-16,3-2 0 0,-6-4 0 0,4-2 0 15,-4-2 0-15,-4-7 0 0,1-4-6 0,-4-8-442 16,0-3-24-16,0-3-27 0,2-2-26 0,1-5-16 16,-2-15-14-16,6 1-303 0,-2-2-929 0,4-2 412 15</inkml:trace>
  <inkml:trace contextRef="#ctx0" brushRef="#br0" timeOffset="129832.9">24753 14123 1046 0,'8'-48'131'0,"-4"16"55"0,-2 1 41 16,2 4 61-16,-3 0 42 0,4 11 16 15,-2 6 17-15,2-4-1 0,1 3 8 0,2 4-4 16,4 0-3-16,6 3-14 0,3 1-14 0,11 1-13 15,1 6-24-15,1-1-14 0,3 6-34 0,-1 0-13 0,-1 3-17 16,-2 2-20-16,-2 2-19 0,-3-1-13 0,-3 3-16 16,-5-1-15-16,-6-3-10 0,-6 3-12 15,-3 0-2-15,-5 0-9 0,-4 0-1 0,-5 0-11 16,-11 2-66-16,-2-2-26 0,-6-2 0 0,-3-3 0 0,-1-1 0 16,-2 1 0-16,3-4 0 0,-1-3 0 0,9 0 0 15,5-3 0-15,4-2 0 0,4 1 0 0,2 1-82 16,6-6-246-16,2 4-86 0,0 0-88 15,23-12-87-15,-7 8-457 0,15-2-1134 0,2 2 502 0</inkml:trace>
  <inkml:trace contextRef="#ctx0" brushRef="#br0" timeOffset="130698.68">25603 14089 3989 0,'15'-12'482'0,"-8"3"-26"0,-2-1-3 15,-1 1-54-15,-3-3-54 0,2-4-47 0,0 4-35 0,-4-6-29 16,-1 3-28-16,-1-1-2 0,1-1-7 0,-4 1-4 15,0 1-8-15,-2 3-6 0,1 2-71 0,-6 0-108 16,1 3 0-16,-2 4 0 0,-4 2 0 0,0 1 0 16,8 3 0-16,-6 6 0 0,3 6 0 0,0 1 0 15,0 6 0-15,6 3 0 0,-2 0 0 0,4 0 0 16,2 3 0-16,3-3 0 0,3-4 0 0,0-3 0 16,1-1 0-16,8-1 0 0,-3-2 0 0,-3-4 0 15,3-2 0-15,1-1 0 0,-3-4 0 0,0 0 0 16,2-2 0-16,0-2 0 0,-2-3 0 0,5-2 0 15,-4 0 0-15,1-2 0 0,-3-1 0 0,8-4 0 16,-7 2 0-16,3-6 0 0,3 5 0 0,-2-4 0 16,2 1 0-16,-3 1 0 0,-1-1 0 0,0 2 0 15,1 5 0-15,-3 1 0 0,-1-1 0 0,1 6 0 16,-1 1 0-16,-6 1 0 0,11 6 0 0,-3 2 0 16,-4 3 0-16,4 4 0 0,-3 2 0 0,-1 3 0 15,2-2 0-15,-1 9 0 0,0-7 0 0,4-2 0 16,0-2 0-16,-1-2 0 0,2 1 0 0,-5-8 0 15,4 2 0-15,-4-6 0 0,5-1 0 0,-2 0 0 16,-3-4 0-16,7-2 0 0,-2-3 0 0,-1-2 0 0,-1-2 0 16,4-2 0-16,-1-2 0 0,-2-2 0 15,2-1 0-15,-1 0 0 0,-1 0 0 0,1 5 0 16,-1 3 0-16,-4 0 0 0,1 4 0 0,1-1 0 16,-2 3 0-16,3 4 0 0,-8 0 0 0,10 8 0 0,-2-4 0 15,2 8 0-15,-1-4 0 0,5 6 0 0,-1 2 0 16,0-2 0-16,3 0 0 0,1-1 0 0,2-2 0 15,5-1 0-15,-6-1 0 0,3-5 0 16,8-1 0-16,-10-4 0 0,-1-3 0 0,3-2 0 0,-5-2 0 16,1-6 0-16,-1 1 0 0,2-7 0 0,-1-4 0 15,-2 1 0-15,-6-2 0 0,5-1 0 0,-5-2 0 16,-1-2 0-16,3-16 0 0,-2 11 0 0,-1 1 0 16,2-17 0-16,-5 6 0 0,-1 7 0 0,-4-6 0 15,0 10 0-15,-1 3 0 0,-7 8 0 0,4 4 0 16,-2 7 0-16,-2 3 0 0,2 7 0 0,-2 2 0 15,-4 5 0-15,1 8 0 0,-3 11 0 0,1 5 0 16,4 4 0-16,-2 17 0 0,5 0 0 0,3 3 0 16,0-1 0-16,10-3 0 0,3 1 0 0,0-3 0 15,4-1 0-15,-1-13 0 0,1-1 0 0,4-5 0 16,0-1 0-16,4-5 0 0,-7-7 0 0,3-4 0 16,2-3 0-16,0-2 0 0,1-1 0 0,0-8 0 15,-3 0 0-15,2-2 0 0,-1-4 0 0,-1-1 0 16,5-7 0-16,-1 0 0 0,-2-1 0 0,1-4 0 15,-5-4 0-15,2 3 0 0,1-1 0 0,-2 1 0 16,-2 2 0-16,-4 8 0 0,-5 3 0 0,2 4 0 16,-5 1 0-16,1 1 0 0,0 5 0 0,-4 0 0 15,0 10 0-15,0 1 0 0,0 0 0 0,1 5 0 16,3 2 0-16,0 0 0 0,1 0 0 0,3 1 0 16,-2-2 0-16,7 6 0 0,4-9 0 0,-3-1 0 15,9 1 0-15,-5-7 0 0,0-3 0 0,1-2 0 16,1-3 0-16,-2-4-66 0,-3 0-527 0,3-7-89 15,-1 2-460-15,-2-5-1237 0,-1 1 547 0</inkml:trace>
  <inkml:trace contextRef="#ctx0" brushRef="#br0" timeOffset="130832.89">27169 13665 363 0,'-23'-21'482'0,"-2"2"24"16,-3 2 7-16,3 3-26 0,0 0-45 0,4 4-43 15,4 2-39-15,2 1-36 0,3 2-63 0,3 1-87 16,2 1-73-16,3 3-86 0,4 0-101 0,0 0-99 0,0 0-123 15,0 0-334-15,-5 7-695 0,5-7 308 16</inkml:trace>
  <inkml:trace contextRef="#ctx0" brushRef="#br0" timeOffset="130999.6">26329 13660 213 0,'-33'0'577'15,"3"2"18"-15,11 0-16 0,9-4-46 0,2 2-36 16,4 0-36-16,4 0-36 0,0 0-41 0,32-2-44 15,8 2-35-15,12-1-62 0,7 1-67 0,6 1-73 16,30-1-79-16,-29-1-79 0,28 0-93 0,-33 1-73 0,0 0-71 16,2 0-50-16,-4-1-57 0,-4-2-268 0,-3-1-722 15,6-2 320-15</inkml:trace>
  <inkml:trace contextRef="#ctx0" brushRef="#br0" timeOffset="131199.57">27331 13611 599 0,'18'-7'185'0,"-8"2"50"0,-1-3 44 0,-1 1 44 15,-3 2 41-15,-1-3 24 0,-3 2 14 0,-1-1 13 0,-1 1 10 16,-2 1 13-16,2 1-6 0,-2-2-3 15,-1 4-8-15,4 2-12 0,-7-1 5 0,7 1 0 16,-13 11-9-16,5-3-11 0,3 7-12 0,-5 3-14 16,6 2-298-16,-1 5-70 0,1 5 0 0,4 0 0 0,3 4 0 15,-1 3 0-15,8 8 0 0,2-1 0 0,-4-12 0 16,1 2 0-16,2 0 0 0,-1-1 0 0,-1-1 0 16,3 0 0-16,-2-8 0 0,-2 1 0 0,-2-8 0 15,0-5 0-15,-2-1 0 0,-1-3-517 0,-2-3-90 16,-1-1-54-16,-4-3-407 0,4-1-1157 0,-15-7 512 15</inkml:trace>
  <inkml:trace contextRef="#ctx0" brushRef="#br0" timeOffset="132232.53">27186 13991 131 0,'-28'-13'309'15,"4"1"50"-15,6 0 53 0,4 4 41 0,1-3 31 0,3 5-5 16,2 0-25-16,5 0-30 0,1 1-33 0,4-2-24 16,5 0-35-16,7-2-34 0,11 1-24 0,4-2-23 15,11 2-30-15,11 0-23 0,2 1-18 0,5-1-17 16,-4-2-16-16,1 3-18 0,-2 2-13 15,1-2-7-15,-16 0-14 0,-1 0-10 0,0-1-7 0,-1-1-2 16,-4 1-14-16,-4-2 1 0,-10 2 15 0,-1 2 14 16,-4 1 24-16,-3-2 10 0,-3 3 13 0,-3 2-3 15,-1 1-4-15,-3 1 1 0,0 0-34 0,0 0-99 16,-19 10 0-16,6 0 0 0,-1 6 0 0,-4 4 0 16,0 3 0-16,5 1 0 0,-1-3 0 0,1 3 0 15,7-1 0-15,0-4 0 0,6-1 0 0,3 0 0 16,5-1 0-16,0-2 0 0,7-1 0 0,-1-3 0 15,7-2 0-15,-2-3 0 0,0 0 0 0,3-2 0 16,7-3 0-16,-1-2 0 0,-6-2 0 0,4-2 0 16,-5 0 0-16,1-3 0 0,-3 1 0 0,0-2 0 15,-2-2 0-15,2-1 0 0,-2 1 0 0,-5-2 0 16,-1-1 0-16,-4 5 0 0,2 0 0 0,-5 0 0 16,-4 2 0-16,0 1 0 0,-4 4 0 0,4 2 0 15,-9-1 0-15,-1 2 0 0,-1 3 0 0,-2 2 0 16,4 4 0-16,-1 6 0 0,1-1 0 0,1 2 0 15,4 0 0-15,2 2 0 0,2-2 0 0,2-3 0 16,3 3 0-16,5-1 0 0,0-4 0 0,1-2 0 16,0 0 0-16,0-4 0 0,0-1 0 0,1-2 0 15,-3-2 0-15,-2-1 0 0,2-2 0 0,-4 0 0 16,3-3 0-16,-3 0 0 0,-3-6 0 0,-2 3 0 0,0-4 0 16,-2-1 0-16,-2-3 0 0,3-1 0 0,-3 1 0 15,0-1 0-15,3-2 0 0,-3 0 0 16,2-8 0-16,4 9 0 0,-2 1 0 0,1-1 0 15,3 1 0-15,0 5 0 0,4-3 0 0,-3 5 0 16,5 2 0-16,4-3 0 0,-3 5 0 0,5 1 0 0,3 2 0 16,-1 4 0-16,-1 1 0 0,0 5 0 0,-1 3 0 15,1 3 0-15,3 5 0 0,-10-2 0 16,8 7 0-16,-5 2 0 0,-3-4 0 0,-1 4 0 16,-4-5 0-16,2 4 0 0,-5-5 0 0,2-1 0 0,-3-1 0 15,-2-2 0-15,-3-1 0 0,3-2 0 16,0-3 0-16,-2 1 0 0,3-3 0 0,-1-2 0 0,1 0 0 15,-3-3 0-15,3-2 0 0,0 0 0 16,0 0 0-16,0 0 0 0,8-11 0 0,-2 6 0 0,3-6 0 16,4-1 0-16,6-6 0 0,2-2 0 0,1 2 0 15,-1-1 0-15,1 2 0 0,-2 3 0 0,3-2 0 16,-6 8 0-16,-2 0 0 0,-2 3 0 16,0 1 0-16,-3 2 0 0,3 1 0 0,-3 2 0 0,0 2 0 15,0 3 0-15,-3 0 0 0,-1 3 0 0,1-1 0 16,5 4 0-16,1-1 0 0,-4-2 0 0,3 2 0 15,-1 0 0-15,4 0 0 0,2-4 0 0,-5-1 0 16,0-2 0-16,9-2 0 0,-3-2 0 0,0 0 0 16,-5-5 0-16,-1 0 0 0,0 0 0 0,4-3 0 15,-7-2 0-15,2-1 0 0,-1-3 0 0,-1 0 0 16,-2-2 0-16,1-1 0 0,-2 0 0 0,-2-8 0 16,0 5 0-16,-3-4 0 0,-1-1 0 0,-1 4 0 15,1 2 0-15,-4 0 0 0,0 0 0 0,-4 4 0 16,2 6 0-16,1 1 0 0,1 3 0 0,-1 1 0 15,3 2 0-15,2 2 0 0,-9 1 0 0,9-1 0 16,1 10 0-16,4 0 0 0,1 0 0 0,4 8 0 16,4 4 0-16,0-1 0 0,2 1 0 0,1-2 0 15,-3 2 0-15,4-1 0 0,-2 1 0 0,-5-7 0 16,0 2 0-16,1 0 0 0,-6 0 0 0,-1-3 0 16,-1 3 0-16,-1-5 0 0,-3 1 0 0,-3 1 0 0,-1-2 0 15,-1 0 0-15,-3 0 0 0,0-2 0 16,-3-1 0-16,2-1 0 0,-5 2 0 0,3-5 0 15,-2-2 0-15,-4-1 0 0,-2-3 0 0,-1-2-30 16,-7-5-492-16,3-1-99 0,-5-7-549 0,1-2-1267 0,3 0 560 16</inkml:trace>
  <inkml:trace contextRef="#ctx0" brushRef="#br0" timeOffset="132382.66">27930 13303 5554 0,'-46'-19'367'0,"14"8"-1"0,8 1 79 0,9 5-50 0,3-1-82 16,2 4-60-16,4-2-54 0,-1 1-46 16,3 2-38-16,4 1-84 0,0 0-31 0,0 0-114 0,0 0-127 15,12 8-134-15,-1-3-170 0,1 1-608 0,8 3-1249 16,10 3 553-16</inkml:trace>
  <inkml:trace contextRef="#ctx0" brushRef="#br0" timeOffset="132932.14">29732 13680 67 0,'8'-18'387'0,"-4"-1"6"16,6-7 17-16,-2 2 13 0,3-1 17 0,-1 2 8 15,-2 5 21-15,2 0 8 0,-2 0 7 0,0 2 10 16,-3 4 8-16,2 1 4 0,-3 3-11 0,-1 1-21 16,-1 1-36-16,1 2-26 0,-2 2-16 0,-1 2-18 15,0 0-280-15,-1 18-98 0,-2-3 0 0,-1 3 0 16,2 13 0-16,-4-1 0 0,-1 4 0 0,-2 2 0 15,1 0 0-15,0 12 0 0,5-14 0 0,3 15 0 16,8-2 0-16,-2-14 0 0,-1-1 0 0,3-1 0 16,3-1 0-16,0-4 0 0,-2-2 0 0,-2-6 0 15,0-2 0-15,0-5 0 0,-3-2 0 0,1-1 0 16,-1-2 0-16,1-4 0 0,0-2 0 0,-5 0 0 0,5-11 0 16,-1 3 0-16,0-6 0 0,0-4 0 15,0 0-290-15,-2-2-341 0,7-5-22 0,0-2-451 16,0 0-1194-16,6-6 529 0</inkml:trace>
  <inkml:trace contextRef="#ctx0" brushRef="#br0" timeOffset="133266.43">30167 13579 298 0,'18'-21'209'0,"-7"9"46"16,-2 2 33-16,-1 3 44 0,-2 0 34 15,-2 2 14-15,1 0 14 0,-5 3 8 0,0 2 14 16,0 0 5-16,0 0 0 0,-18 5 0 0,9 1-7 16,-2 2-1-16,-5 2-7 0,0 1-21 0,-1 2-18 0,-6 4-25 15,2-2-26-15,1 1-30 0,-3-2-27 0,0 2-20 16,-2 0-78-16,2-1-161 0,-4 2 0 15,1 1 0-15,0-4 0 0,1 2 0 0,2-4 0 16,5 1 0-16,-7-1 0 0,9-2 0 0,4-4 0 0,4 1 0 16,-1-1 0-16,3-2 0 0,3 0 0 0,2 0 0 15,3 1 0-15,5-2 0 0,6 0 0 0,4-1 0 16,4 3 0-16,8 1 0 0,5-2 0 0,0 1 0 16,3 1 0-16,1 2 0 0,14 0 0 0,-13-2 0 15,11 7 0-15,-12-3 0 0,1-2 0 0,-4 2 0 16,1 0 0-16,-4-1 0 0,-4 5 0 0,-2-6 0 15,-7 0 0-15,-2-2 0 0,-5-1 0 0,-1-2 0 16,-2 0 0-16,-4 1 0 0,1-2 0 0,-1-1 0 16,-1 2 0-16,0-1 0 0,-2 0 0 0,-2-2 0 15,6 1 0-15,-6-1 0 0,0 0 0 0,7-5-352 16,-2 0-955-16,0 1-1415 0,2 0 626 0</inkml:trace>
  <inkml:trace contextRef="#ctx0" brushRef="#br0" timeOffset="133415.57">30779 13893 199 0,'5'-5'440'0,"0"1"48"16,-1 2 28-16,-3 0 9 0,-1 2-11 0,3-8-20 16,-3 6-25-16,0 2-26 0,0 0-48 0,-3-7-36 15,3 7-43-15,0 0-24 0,0 0-58 0,0 0-68 16,0 0-90-16,-5 12-110 0,5-6-121 0,-4 1-128 16,3 4-128-16,-4 1-430 0,1-2-911 0,-5 6 404 15</inkml:trace>
  <inkml:trace contextRef="#ctx0" brushRef="#br0" timeOffset="133665.4">29662 14437 45 0,'-37'2'651'0,"9"-2"22"0,6-1-11 16,4-1-24-16,4-1-6 0,5-1-22 0,3 2-34 15,3-3-35-15,6 1-32 0,8-3-32 0,8 1-31 16,15-1-43-16,17-4-32 0,9 3-31 0,5 3-36 15,30-1-32-15,-1 0-231 0,1 0-41 0,3 2 0 16,-1 3 0-16,-37 2 0 0,35-3 0 0,-34 0 0 16,1 2 0-16,-5 0 0 0,-5 0 0 0,-16-1 0 15,-5 1 0-15,-9 1 0 0,-10-2 0 0,0-2-67 16,-7 2-311-16,-5 1-59 0,0 0-56 0,0 0-52 16,-39 2-69-16,-1 1-330 0,-21-1-1020 0,-5 2 451 15</inkml:trace>
  <inkml:trace contextRef="#ctx0" brushRef="#br0" timeOffset="133932.84">29691 14497 168 0,'-33'8'377'0,"6"-1"32"0,9-1 24 16,4-1 7-16,3-1 7 0,1-1 13 0,3 0 7 15,3-2-11-15,1 0 9 0,3-1-6 0,0 0-19 16,0 0-5-16,29-8-14 0,-9 4-3 0,12-1-15 16,8 2-13-16,15-3-9 0,5-2-17 0,1 2-26 15,7 0-318-15,25-1-20 0,-25 4 0 0,24 1 0 16,-27 0 0-16,1 0 0 0,-4 2 0 0,-6 0 0 0,3-3 0 15,-22 3 0-15,0-1 0 0,-2 1 0 16,-5-1 0-16,-9-1 0 0,-3 1 0 0,-7 1 0 16,1 0 0-16,-5-1 0 0,0 2 0 0,-1-1 0 15,-1 0 0-15,-5 0 0 0,9-1 0 0,-9 1 0 16,0 0 0-16,9 0 0 0,-9 0 0 0,0 0 0 0,5 4 0 16,-5-4 0-16,0 4 0 0,0-4 0 15,0 0 0-15,0 4 0 0,0-4 0 0,-4 5-145 16,4-5-1196-16,-3 5-1453 0,3-5 642 0</inkml:trace>
  <inkml:trace contextRef="#ctx0" brushRef="#br0" timeOffset="134082.26">30840 14560 624 0,'0'0'667'0,"2"5"43"16,-2-5-2-16,0 0-10 0,0 0-31 0,0 0-39 15,-4 4-54-15,4-4-59 0,0 0-53 0,0 0-58 0,0 0-88 16,7 4-104-16,-4-2-117 0,2 3-139 0,-1-1-159 15,-2 1-180-15,2 3-214 0,-4-1-413 0,-1 2-1092 16,-3 1 484-16</inkml:trace>
  <inkml:trace contextRef="#ctx0" brushRef="#br0" timeOffset="135565.87">14123 7389 112 0,'-13'-6'448'0,"8"-1"-8"15,-3 2 1-15,4 1-17 0,2 0-17 0,-2-1-21 0,0 1-19 16,4 4-19-16,0 0-17 0,0 0-17 0,0 0-5 16,0 0-12-16,0 0-8 0,17 9-10 0,-15-2-9 15,6 1-17-15,-3 4-13 0,-1 0-15 16,5-2-13-16,-2 5-17 0,4-3-7 0,1-1-6 0,-3-1-15 16,8 1-13-16,-3-3-8 0,-2-2-7 0,6-2-13 15,1 1-16-15,0-2-3 0,0-3-10 0,0 0-5 16,4-2-5-16,-2-2-78 0,-1-2-9 15,4-3 0-15,-3 0 0 0,4-3 0 0,-7 3 0 0,5-5 0 16,-5 5 0-16,-4-3 0 0,3 1 0 0,-7 1 0 16,-1 3 0-16,1-2 0 0,-2 3 0 0,-3-1 0 15,-1 3 0-15,0 0 0 0,-2 3 0 0,-2 1 0 16,0 0 0-16,0 0 0 0,0 0 0 0,8 7 0 16,-6-1 0-16,1-1 0 0,1 1 0 0,4 3 0 15,2-4 0-15,0 2 0 0,0 1 0 0,9-2 0 16,-1-2 0-16,4 3 0 0,5-4 0 0,1 1 0 15,0-3 0-15,1-1 0 0,2 0 0 0,-2 0 0 16,2-1 0-16,-13-1 0 0,5-2 0 0,-4 0 0 16,-1 2 0-16,-4-3 0 0,-2 1 0 0,-2 1 0 15,0 0 0-15,-3-2 0 0,-4 1 0 0,3 1 0 16,-4 0 0-16,1-1 0 0,-3 4 0 0,1-5 0 16,-1 5 0-16,2-3 0 0,-2 3 0 0,0 0 0 15,2-4 0-15,-2 4-479 0,0 0-169 0,0 0-530 16,0 0-1275-16,0 0 564 0</inkml:trace>
  <inkml:trace contextRef="#ctx0" brushRef="#br0" timeOffset="135699.75">15591 7464 4411 0,'0'2'391'0,"0"-2"-89"0,-9 4-85 15,4-4-65-15,-3 0-53 0,0 1-42 0,1 0-71 16,7-1-110-16,-9 1-124 0,5 0-158 0,4-1-401 0,0 0-873 15,1 9 387-15</inkml:trace>
  <inkml:trace contextRef="#ctx0" brushRef="#br0" timeOffset="136899.44">18957 9136 199 0,'-6'-11'440'0,"4"1"0"0,0-1 6 0,5 4-12 0,-1-1-6 15,3 3-11-15,3-1-6 0,2 4-20 16,-1 1-14-16,3 3-7 0,-1 4-13 0,3 3-7 0,0 3-16 15,3 5-13-15,-3 8-23 0,-2-2-14 0,-1 2-17 16,-2 1-23-16,-4-8-10 0,4 6-15 0,-5-4-13 16,1-1-10-16,-1-2-8 0,1-2-1 0,-2-4-34 15,-1-1-153-15,4-1 0 0,-2-3 0 0,3-3 0 16,2 1 0-16,3-5 0 0,9-6 0 0,3-4 0 16,4-4 0-16,7-2 0 0,7-8 0 0,4-3 0 15,4 2 0-15,2-2 0 0,2 1 0 0,2-2 0 16,1-1 0-16,2 0 0 0,1 3 0 0,-2 0 0 15,-2 4 0-15,-1 1 0 0,-8 1 0 0,-15 8 0 16,-2 6 0-16,-6-3 0 0,-5 5 0 0,-6 3 0 16,-3 0 0-16,-3 2 0 0,-1 2 0 0,-5 0 0 15,-1 4 0-15,-4 2 0 0,-1 1 0 0,-9 7 0 16,-5 4-381-16,-1 0-340 0,-7 2-461 0,1-3-1280 16,-1 0 567-16</inkml:trace>
  <inkml:trace contextRef="#ctx0" brushRef="#br0" timeOffset="140617.29">10147 16497 2829 0,'-12'4'233'0,"3"-4"-48"0,2 1 48 0,3 1 6 16,0-1-11-16,-1 0 5 0,5-1 8 0,0 5-2 15,0-5-14-15,9 2 17 0,-2 1 6 0,5-2 2 16,-2 0-5-16,7-1-2 0,2 1-14 0,2-2-14 16,7-1-15-16,1 1-14 0,3-4-16 0,0 0-20 15,5-1-16-15,1-1-13 0,1-2-6 16,-2-1-16-16,1 2-10 0,-3-2-21 0,-1 1-23 0,-1-1-34 15,-7 1-28-15,-7 4-39 0,0-1-42 0,-10 2-49 16,0 1-67-16,-4-1-80 0,0 1-71 0,-5 3-63 16,0 0-64-16,-15-4-71 0,-3 6-316 0,0 3-951 15,-10 1 420-15</inkml:trace>
  <inkml:trace contextRef="#ctx0" brushRef="#br0" timeOffset="140832.64">10341 16613 321 0,'-10'6'383'0,"7"0"19"0,2 0 12 15,1-1 3-15,-2-3 1 0,4 3-6 0,-2-5-10 0,4 4-12 16,2-3-19-16,-6-1-18 0,13-1-27 0,-4-1-27 16,5 0-23-16,3-3-13 0,2 3-14 0,1-1-23 15,6-4-16-15,1 0-19 0,2 1-21 16,1-3-15-16,0-2-13 0,1 4-13 0,0-2-19 16,-2 2-14-16,-9 2-4 0,-2 2-20 0,1-3-2 15,-6 3-37-15,3-1-36 0,1 4-43 0,-9-2-66 0,-3 2-70 16,-5 0-57-16,18 4-95 0,-15-1-99 15,3 2-131-15,-1-2-350 0,-1 3-989 0,1 0 438 16</inkml:trace>
  <inkml:trace contextRef="#ctx0" brushRef="#br0" timeOffset="141749.46">13272 15798 57 0,'19'-8'418'0,"4"-3"-13"16,-7 1-5-16,-5 3-16 0,-2 1 9 0,-1 0-3 16,0 0-4-16,-5 3-12 0,1 0-17 0,-2 1-15 15,-2-2-35-15,0 4-19 0,0 0-23 0,-13 0-15 16,1 4-23-16,-1-1-16 0,-5 2-11 0,-8 3-15 15,-1 3-17-15,-3 0 2 0,-5 1-8 0,-3 0-17 16,-13 7-7-16,-4 0-2 0,0 3-7 0,-3 0-18 16,-3-3-14-16,0 1 7 0,-1 2-11 0,1-3-2 15,1 0-4-15,0-1 0 0,4-1-7 0,5 0 3 16,1-3-1-16,17-7 0 0,2 4 6 0,4-1-6 16,10-7 5-16,7 1-37 0,-3 1-50 0,8-2 0 15,3-3 0-15,2 0 0 0,0 0 0 0,21 0 0 16,-3-2 0-16,13-1 0 0,6-1 0 0,15-1 0 15,2-1 0-15,5 0 0 0,1 0 0 0,-1 4 0 16,2-1 0-16,-2 3 0 0,2 1 0 0,-4 2 0 16,0-1 0-16,-7 7 0 0,-17-5 0 0,-1 6 0 15,-4-3 0-15,-9 3 0 0,-1 1 0 0,-8 2 0 16,-6 2 0-16,-1 12 0 0,-11-10 0 0,-5 8 0 16,-10 4 0-16,-15 7 0 0,-8-1 0 0,-4 0 0 15,-26 10 0-15,-1 0 0 0,22-12 0 0,-4-3 0 16,-25 7 0-16,30-8 0 0,-30 3 0 0,29-8 0 15,1-2 0-15,7-4 0 0,12-4 0 0,6 0 0 16,10-6 0-16,2 0 0 0,6-3 0 0,7-3 0 16,4 3 0-16,7-3 0 0,11-2 0 0,16-2 0 15,19 0 0-15,5-2 0 0,8 0 0 0,35-6 0 16,-6 0 0-16,2-4 0 0,-3 3 0 0,-3-2 0 16,1 4 0-16,-2-2 0 0,-29 2 0 0,-1 1 0 15,-1 1 0-15,-3 2 0 0,-4 1 0 0,-16 2 0 16,-5 0 0-16,-3-1 0 0,-11 3 0 0,-5-3 0 15,-5 3 0-15,-2-1 0 0,-5 1 0 0,2 2 0 16,-2-2 0-16,-17 5 0 0,4-1 0 0,-14 5 0 16,0 1 0-16,-1 0-44 0,-4 1-498 0,1 4-86 15,-2 2-536-15,-1 0-1259 0,0 3 558 0</inkml:trace>
  <inkml:trace contextRef="#ctx0" brushRef="#br0" timeOffset="142298.47">12288 17143 126 0,'0'0'442'0,"-2"-8"14"0,0 3 9 0,2 1 8 16,-2 0 4-16,2 4-2 0,0-6 5 0,0 6-22 16,-1-6-31-16,1 6-27 0,0 0-34 0,0 0 6 15,0 0 0-15,0 0-14 0,5 19-13 0,-1-5-13 16,-1 2-22-16,4 11-23 0,3-1-23 0,2 0-22 15,-3-1-21-15,5 3-178 0,-1-2-43 0,2 4 0 16,1-2 0-16,4-2 0 0,-3-1 0 0,2-2 0 16,0 2 0-16,-2-4 0 0,2 0 0 0,1-4 0 15,-6-3 0-15,-1-2 0 0,1 0 0 0,-6-6 0 16,-2 4 0-16,2-7 0 0,-2 1 0 0,-3-3 0 16,-3-1 0-16,0 0-209 0,0 0-312 0,0 0-76 15,0 0-85-15,-18-8-349 0,10-1-1116 0,-1 1 494 16</inkml:trace>
  <inkml:trace contextRef="#ctx0" brushRef="#br0" timeOffset="142582.81">12639 17134 2998 0,'-4'-10'313'16,"-1"4"-27"-16,2-4 51 0,-3 3-8 0,1-1-54 15,1 5-29-15,0-1-10 0,2-1-22 0,2 5-10 16,0 0-1-16,-8-5-9 0,8 5-4 0,0 0 8 15,-13 11 8-15,7-4 5 0,-7 5 5 0,3 4 0 16,-8 6 7-16,1 6-17 0,2 1-7 0,-4-1-13 16,-6 14-19-16,5-12-29 0,-7 10-138 0,7-8 0 15,1-1 0-15,-3-1 0 0,0-3 0 0,3 0 0 16,1 0 0-16,4-4 0 0,1 1 0 0,3 2 0 16,2-9 0-16,2-7 0 0,1 1 0 0,2-5 0 15,1 1 0-15,2-3 0 0,0 3 0 0,2-5-299 16,-2-2-156-16,9-1-86 0,-9 1-93 0,16-9-410 15,-7 0-1131-15,1 0 500 0</inkml:trace>
  <inkml:trace contextRef="#ctx0" brushRef="#br0" timeOffset="142799.53">12749 17336 232 0,'1'-4'582'0,"0"2"-10"0,2-2-24 0,-2 0-22 0,4-1-23 15,3 1-17-15,1-2-33 0,-1 0-28 0,8-1-29 16,-4 2-34-16,6-5-37 0,0 3-30 0,-1-3-23 16,4 4-32-16,1-1-24 0,3-1-30 15,2 0-46-15,0 0-43 0,-8 3-51 0,-1 1-54 16,-1-1-67-16,-6 3-69 0,2 0-73 0,-4 1-66 16,-3 1-27-16,-6 0-39 0,7 5-26 0,-7-5-27 15,-4 11-5-15,-2-3-19 0,-6 4-225 0,-1 1-706 16,-2-1 312-16</inkml:trace>
  <inkml:trace contextRef="#ctx0" brushRef="#br0" timeOffset="142933.43">12984 17316 1936 0,'-14'11'-50'0,"1"2"66"0,-5-1 53 0,7 1 47 16,-2-2 37-16,2-3 21 0,3-1 28 0,0-3 30 16,3 2 17-16,1-1 10 0,0-2 6 0,2 1 5 15,2 2 2-15,0-6-7 0,2 4-8 0,4-3-30 16,0 1-15-16,5-2-19 0,2 0-20 0,1-4-21 16,5 1-8-16,3-4-26 0,5 0-39 0,1 0-54 15,-10 2-75-15,8-3-83 0,2-2-95 0,-8 4-84 16,6-6-111-16,-11 5-388 0,4-4-878 0,-1 4 389 15</inkml:trace>
  <inkml:trace contextRef="#ctx0" brushRef="#br0" timeOffset="143181.81">13396 17135 2882 0,'-6'-11'321'0,"2"-1"27"0,-2 1 43 0,2 0-28 15,3-2-32-15,-3 3-28 0,3-2-23 0,-2 2-12 16,3 3-11-16,0 2 20 0,0 5 7 15,0-9-12-15,0 9 7 0,0 0 16 0,0 0 1 16,0 0-3-16,0 0-7 0,4 30-121 0,-5-14-165 16,-2 9 0-16,2 3 0 0,-1-3 0 0,0 7 0 0,2-3 0 15,-1 3 0-15,1 1 0 0,1-3 0 0,1-1 0 16,0-3 0-16,-2 0 0 0,0-1 0 0,0-5 0 16,1-4 0-16,-1 2 0 0,-1-1 0 15,1-1 0-15,0-8-572 0,1 2-699 0,1-3-1374 16,-2-2 607-16</inkml:trace>
  <inkml:trace contextRef="#ctx0" brushRef="#br0" timeOffset="143865.34">12557 15159 138 0,'5'-11'489'0,"-2"1"-1"0,-2-1-9 16,3 4-5-16,-4 0-14 0,1 4-17 0,2-3 6 16,-2 3-39-16,2 0-37 0,-3 3-4 0,0 0 1 15,0 0-12-15,6 14-19 0,-6-1-15 0,1 3-12 16,-1 8-10-16,3 3-23 0,-2-1-17 0,-2 3-15 16,1 0-16-16,1 1-21 0,-2 0-22 0,1 0-14 15,1 0-151-15,-5-4-23 0,8 0 0 0,-4 1 0 16,0-9 0-16,-1 1 0 0,-2-1 0 0,3-6 0 15,3 1 0-15,-6-3 0 0,6-3 0 0,-6-1 0 16,3-1-203-16,0-2-217 0,0-3-84 0,0 0-81 16,0 0-496-16,0 0-1169 0,3-20 518 0</inkml:trace>
  <inkml:trace contextRef="#ctx0" brushRef="#br0" timeOffset="144282.37">12794 15212 53 0,'1'-4'393'0,"3"0"-5"0,-3-1 8 16,-1 5-8-16,1-6-5 0,2 5-33 0,-3 1 4 16,0 0-16-16,4-4-7 0,-4 4-7 0,0 0-9 15,0 0-13-15,0 0-24 0,-13 9-24 0,8-4-25 16,0 0-31-16,-3 1-8 0,0 4-20 0,-6 0-13 16,0-1-19-16,2 0-11 0,-1 0-14 0,-4 3-13 15,0-4-11-15,3 1-2 0,2 2-14 0,-5-4-20 16,3 2 5-16,-1 1-2 0,3-3-1 0,2 1 3 0,1-4 4 15,0 3 1-15,1 0-4 0,3-4 3 0,1 1-8 16,3 0 8-16,-4 0-4 0,4 1 11 16,1-5-1-16,6 7-4 0,-5-2 17 0,3-2-2 15,1 0-3-15,2 1-11 0,3-1 7 0,3-3-3 16,-3 3-6-16,3 1 10 0,1-3-8 0,6 3-2 0,-2 0-2 16,1-2-56-16,4-1-5 0,5 4 0 15,-2-3 0-15,-3 4 0 0,-1-3 0 0,6 2 0 16,-9-2 0-16,1 4 0 0,1-3 0 0,-4 0 0 15,0 2 0-15,-4-2 0 0,1-1 0 0,-5 1 0 0,0 0 0 16,0-3 0-16,-4 1 0 0,0 2 0 0,-5-4 0 16,8 0 0-16,-8 0 0 0,5 2 0 15,-5-2 0-15,4 0 0 0,-4 0 0 0,0 0 0 16,6 1 0-16,-6-1 0 0,0 0-363 0,0 0-102 0,0 0-96 16,0 0-573-16,-14 2-1228 0,14-2 543 0</inkml:trace>
  <inkml:trace contextRef="#ctx0" brushRef="#br0" timeOffset="145865.43">15062 15706 106 0,'15'-10'392'0,"-7"1"-4"16,0 2-13-16,2-1 10 0,0-1-4 0,-7 2-5 0,3 0-6 15,-5 2-8-15,3 1-10 0,-2 0-10 0,-2-1-19 16,2 0-25-16,-2 5-24 0,-5-6-22 0,-1 6-24 16,-3-1-11-16,-7 4-19 0,-2 1-16 15,-10 3-4-15,-2 4-12 0,-2 3-9 0,-8-3-25 16,-9 8 3-16,0 2-17 0,-1 1-4 0,-1-3-20 15,-2 0-5-15,1 2-7 0,6 0 3 0,9-5-3 0,2-2-7 16,2 0 0-16,-4-1 5 0,4-1-1 0,5-1 7 16,3 0-6-16,10-4-5 0,3-3-10 0,4 1-18 15,1-3 8-15,5 2 7 0,-1-1-10 16,3-3 6-16,8 5-4 0,4-3-39 0,0-2-15 16,10 0 0-16,-2 1 0 0,13-4 0 0,3 2 0 0,4 0 0 15,13 2 0-15,-1-3 0 0,1 0 0 0,2 5 0 16,0 2 0-16,-14 1 0 0,9 1 0 0,-12-4 0 15,-3 4 0-15,-2-3 0 0,-2 6 0 16,-6 1 0-16,-8 1 0 0,-2-2 0 0,-10 0 0 16,-2 2 0-16,-3 4 0 0,-9-1 0 0,-10 4 0 0,-3 3 0 15,-5 4 0-15,-15 3 0 0,-3-4 0 0,-4 2 0 16,-4 1 0-16,-3-2 0 0,0-1 0 0,-2-3 0 16,2 1 0-16,-3-2 0 0,10 0 0 0,-3-6 0 15,16-1 0-15,3 0 0 0,4-2 0 16,2-2 0-16,7-1 0 0,9-6 0 0,-2 3 0 0,7-3 0 15,0 1 0-15,4-1 0 0,2-3 0 0,8 4 0 16,6-2 0-16,4 0 0 0,10-2 0 0,13-2 0 16,10 0 0-16,3-3 0 0,6 4 0 15,4-7 0-15,2 1 0 0,25-4 0 0,-26 5 0 16,0-3 0-16,-2-1 0 0,5 1 0 0,-5 3 0 0,0-3 0 16,-3 1 0-16,-2 0 0 0,-8 1 0 0,-15 3 0 15,-4-2 0-15,-8 3 0 0,-5 1 0 0,-8 1 0 16,-1 0 0-16,0-2 0 0,-5 3 0 0,-4 0 0 15,0 0 0-15,0 0 0 0,-22 6 0 0,9-2 0 16,-2 3 0-16,-4 1 0 0,2 2-187 16,-11 3-310-16,4 2-87 0,-3 3-571 0,8-3-1249 15,-5 1 553-15</inkml:trace>
  <inkml:trace contextRef="#ctx0" brushRef="#br0" timeOffset="146249.26">14624 17015 261 0,'0'0'451'0,"0"0"-14"16,0 0-10-16,0 0 2 0,0 0-6 0,0 0-10 15,2-11 1-15,3 8-6 0,-1-2-20 0,-1 0-5 16,1 0-18-16,2 2-16 0,-2-4-18 0,2 5-6 16,-5-2-23-16,3 2-25 0,2-1-17 0,-4 1-19 15,-2 2-12-15,0 0-5 0,6 9 1 0,-4-2-21 16,-2 7-10-16,0 2-13 0,-2 1-131 0,-1 1-50 16,0 10 0-16,3-5 0 0,0-2 0 0,-2 3 0 15,4-6 0-15,-2 1 0 0,3 1 0 0,2-4 0 16,1-4 0-16,-1 0 0 0,4-4 0 0,1 1 0 15,-1-5 0-15,4-4 0 0,0 0 0 0,2-6 0 16,2-4 0-16,-4 1 0 0,1-6 0 0,-3-2-133 16,2-5-335-16,1-4-83 0,-2-1-82 15,-7-4-435-15,1 5-1157 0,-1-7 512 0</inkml:trace>
  <inkml:trace contextRef="#ctx0" brushRef="#br0" timeOffset="146383.04">14792 16741 3223 0,'-10'-2'351'0,"-1"-1"-46"0,-1-3 28 0,1 4-42 15,0 0-75-15,0 0-56 0,11 2-36 16,0 0-23-16,-13 4-20 0,13-4-7 0,0 0-13 16,-4 9-29-16,4-9-58 0,9 9-81 0,3-3-110 15,-2 3-117-15,0-2-444 0,3-2-844 0,5 4 374 16</inkml:trace>
  <inkml:trace contextRef="#ctx0" brushRef="#br0" timeOffset="146683.03">15045 17208 527 0,'0'7'533'0,"0"-7"-10"16,0 0-3-16,0 0-11 0,0 0-6 0,0 0-23 16,0 0-13-16,17 1-15 0,-17-1-13 0,0 0-20 15,0 0-17-15,8 1-19 0,-4 1-9 0,-1 3-27 16,-3 1-19-16,0 1-19 0,-3 3-22 0,0 1-17 15,-1 7-151-15,-2 2-119 0,-1-2 0 0,2 0 0 16,-2-1 0-16,0 0 0 0,2-2 0 16,0 1 0-16,0-1 0 0,2-1 0 0,1-3 0 15,-1-3 0-15,2 0 0 0,0-3 0 0,-1-1 0 0,2-4 0 16,-1 8 0-16,1-8 0 0,0 0 0 0,-9 1 0 16,9-1 0-16,-13 1 0 0,3-1-102 15,0-2-384-15,-4 1-53 0,2-2-51 0,2 2-31 16,-9 0-355-16,6 2-1057 0,-1 0 468 0</inkml:trace>
  <inkml:trace contextRef="#ctx0" brushRef="#br0" timeOffset="147165.34">15419 17045 292 0,'0'0'499'0,"2"-8"-5"0,1 3-5 16,-3 5-2-16,4-9-14 0,-2 6-9 0,-2 3-13 16,4-6-15-16,-4 6-7 0,5-5-13 15,-5 5-22-15,0 0-3 0,0 0-7 0,0 0-19 0,0 0-15 16,0 0-20-16,11 17-17 0,-11-7-18 15,-2 0-20-15,3 2-111 0,-2 6-164 0,-3 1 0 16,4 2 0-16,-4-1 0 0,4 7 0 0,-1-2 0 0,-1 4 0 16,2-1 0-16,-3 3 0 0,3-5 0 15,0 3 0-15,-1-3 0 0,-1 1 0 0,0-2 0 16,1-6 0-16,2 7 0 0,-2-1 0 0,2-6 0 16,-2 0 0-16,2 0 0 0,0 1 0 0,-1 5 0 15,1-5 0-15,1-1 0 0,-1-1 0 0,-1-2 0 16,-1-5 0-16,1 0 0 0,-3 1 0 0,-1-1 0 15,-1 0 0-15,1-1 0 0,-3 0 0 0,-2-1 0 16,0-2 0-16,-4-1 0 0,-1-1 0 0,0-1 0 16,1-2 0-16,-6 2 0 0,1-1 0 0,0 1 0 15,1-3 0-15,2-1 0 0,4 0 0 0,-3-1 0 16,2 0 0-16,2-5 0 0,-3 1 0 0,3-2 0 16,5-4 0-16,1-2-46 0,4-5-626 0,-5-10-574 15,11 0-1350-15,3-5 598 0</inkml:trace>
  <inkml:trace contextRef="#ctx0" brushRef="#br0" timeOffset="147349.25">15480 16849 377 0,'-6'-12'538'16,"-1"2"-9"-16,3-2-25 0,2 1-28 0,-1-1-36 15,2 3-36-15,1 0-43 0,0 3-31 0,0-3-41 16,0 9-32-16,0-9-52 0,0 9-59 15,0-9-98-15,0 9-109 0,1-4-110 0,-1 4-112 16,0 0-132-16,0 0-248 0,0 0-718 0,0 0 319 16</inkml:trace>
  <inkml:trace contextRef="#ctx0" brushRef="#br0" timeOffset="147732.07">16033 16844 141 0,'3'-10'576'16,"1"0"-9"-16,-7 3-25 0,3 0-42 0,-1 1-43 15,-8 1-34-15,4-1-32 0,-7 4-22 0,-2-1-18 16,-4 3-18-16,-10 4-9 0,0 2-19 0,0 4 2 16,-4 1-13-16,0 4-1 0,-4 2-16 0,6 3-12 15,-9 9-15-15,12-5-21 0,3 3-18 0,5 2-14 16,4-1-14-16,2-2-19 0,12 2-13 0,2-2-60 16,8-2-91-16,4 0 0 0,7 1 0 0,6-5 0 15,3-4 0-15,5-2 0 0,2 0 0 0,4-3 0 16,-2-5 0-16,1 0 0 0,-2-5 0 0,-3-2 0 15,-2-2 0-15,-10 2 0 0,-5 0-183 0,-5-4-157 16,-3 0-58-16,-2-2-55 0,-6 0-63 0,-2-3-58 16,-3 1-381-16,-9-4-1034 0,-9-5 457 15</inkml:trace>
  <inkml:trace contextRef="#ctx0" brushRef="#br0" timeOffset="147865.49">15839 17095 84 0,'-5'2'284'0,"-3"-2"18"15,8 0 8-15,-9 2 15 0,9-2 18 0,0 0 2 16,0 0-10-16,0 0-17 0,0 0-22 0,0 0-27 15,0 0-22-15,32-5-21 0,-16 4-26 16,4-1-18-16,1 2-21 0,0-4-30 0,11 2-58 16,0-3-84-16,0 0-96 0,-5 0-101 0,4-1-124 15,-10 1-298-15,6-2-681 0,-6 3 303 0</inkml:trace>
  <inkml:trace contextRef="#ctx0" brushRef="#br0" timeOffset="148332.84">16441 16904 3038 0,'4'-10'360'0,"-4"2"-19"0,1-2 20 0,0 2-13 16,-1 2-26-16,3-2-24 0,-3 3-41 0,1 1-36 16,-1 4-35-16,0 0 21 0,0 0 26 0,0 0 4 15,0 0 7-15,4 19 12 0,0-7 2 0,-4 3-6 16,5 5-10-16,-4 6-19 0,-1 0-14 0,0 4-111 16,0-3-98-16,-1-1 0 0,-4 1 0 0,4 1 0 15,1 1 0-15,-4-3 0 0,4 1 0 0,1-2 0 16,-1-8 0-16,0 1 0 0,3-1 0 0,-2-3 0 15,-1-4 0-15,0 0 0 0,0-2 0 0,1-2 0 16,-1-2 0-16,5-3 0 0,-5-1 0 0,0 0 0 16,0 0 0-16,4-19 0 0,-4 6 0 0,0-5 0 15,-1-1 0-15,1-7 0 0,-3-3 0 0,-3-5 0 16,5 1 0-16,-3-15 0 0,0 14 0 0,1-13 0 16,2 12 0-16,0-1 0 0,-2 0 0 0,6 1 0 15,-2 3 0-15,3 0 0 0,1 6 0 0,4 1 0 16,0-1 0-16,1 9 0 0,2 1 0 0,2 1 0 15,1 2 0-15,0 2 0 0,3 4 0 0,-1 1 0 16,2 3 0-16,-5 3 0 0,0 2 0 0,-1 4 0 16,2 0 0-16,-6 2 0 0,3 4 0 0,-7 4 0 15,1-1 0-15,-6 3 0 0,0-1 0 0,-6 7 0 16,-2 0 0-16,-2 1 0 0,-8-3 0 0,0 1 0 16,-5 0 0-16,2 0 0 0,-4-1 0 0,2 0 0 15,-1-1 0-15,0 0 0 0,2-2 0 0,1-1 0 16,7-6-229-16,0 3-229 0,5-7-69 0,1-1-81 15,1 0-454-15,3 1-1150 0,4-4 509 0</inkml:trace>
  <inkml:trace contextRef="#ctx0" brushRef="#br0" timeOffset="148565.31">16621 17138 2734 0,'3'2'323'0,"3"-1"-37"0,-6-1 59 0,13 3 1 0,-7-2-25 16,2 1-22-16,2 0-14 0,-2 0-23 0,6 0-12 15,-1 1 18-15,5 3 7 0,-7 0 14 0,4 3-2 16,1 1 0-16,0-3-12 0,1 5-4 0,-3 4-7 16,-2-4-21-16,4 2-24 0,0 5-157 15,4 0-62-15,-11-2 0 0,2-1 0 0,-3-1 0 16,1 0 0-16,0 2 0 0,1-4 0 0,-5-2 0 0,3-2 0 16,-3 3 0-16,-2 0 0 0,2-6 0 0,-1 3 0 15,-1-2 0-15,0 0 0 0,-2-1-346 0,1-2-109 16,-2-2-65-16,0-2-69 0,0 0-459 15,0 0-1133-15,0 0 502 0</inkml:trace>
  <inkml:trace contextRef="#ctx0" brushRef="#br0" timeOffset="148782.01">17039 17198 2810 0,'-2'-12'326'0,"-1"-1"11"0,3 3 59 15,-3 0-9-15,-2 2-31 0,3-2-25 0,-3 2-40 16,-3 0-28-16,4 6-12 0,4 2 14 0,-11 0 20 15,11 0 11-15,-18 9 6 0,6 2-1 0,-3 1-3 16,2 2-11-16,-6 7-16 0,1 3-133 0,0-2-138 16,-1 3 0-16,-1-3 0 0,-3 4 0 0,5-2 0 15,-3 1 0-15,-2 3 0 0,3-2 0 0,1-6 0 16,-2 3 0-16,7-7 0 0,-8 5-505 0,8-1-217 16,-5-9-439-16,1-1-1258 0,5-1 557 0</inkml:trace>
  <inkml:trace contextRef="#ctx0" brushRef="#br0" timeOffset="150499.67">17438 15484 303 0,'15'-27'473'15,"-2"0"-2"-15,2 2-12 0,-6 8-17 0,0 2-6 16,-1 1-16-16,-2 4-25 0,-1 3-36 0,-1 1-36 16,-3 3-26-16,-1 3-10 0,0 0-13 0,-2 16-5 15,-2 3-7-15,-10 9-9 0,5 1-1 0,-3 1-13 16,-5 13-11-16,0 5-13 0,-3-6-15 0,1 0-17 15,4-10-18-15,-4 11-10 0,5-10-14 0,0-1-17 16,0-4-3-16,0 0-18 0,3-6-6 0,1-4-5 16,3-2-6-16,3-4-19 0,-4-1-67 0,5-3 0 15,-1-1 0-15,2-2 0 0,1-3 0 0,-3 0 0 16,4-2 0-16,0 0 0 0,0-12 0 0,2 1 0 16,1-6 0-16,3-2 0 0,-1-6 0 0,5-4 0 15,0 0 0-15,3-4 0 0,5-12 0 0,-3-2 0 16,3 1 0-16,-3 1 0 0,5-7 0 0,-6 1 0 15,1 1 0-15,2 4 0 0,-5 12 0 0,-3 2 0 16,-2 6 0-16,0 8 0 0,-4 6 0 0,1 3 0 16,0 1 0-16,-2 4 0 0,-2 4 0 0,0 0 0 15,1 24 0-15,1-4 0 0,0 9 0 0,-2 8 0 16,2-1 0-16,1 14 0 0,6-2 0 0,-5 3 0 16,5-2 0-16,-1 0 0 0,2-4 0 0,-1-9 0 15,-3-3 0-15,7 1 0 0,-3-2 0 0,4 0 0 16,-2-3 0-16,1-2 0 0,-1-1 0 0,-1-5 0 15,-1-5 0-15,0-2 0 0,-2 0 0 0,-1-4 0 16,0-3 0-16,-5-2 0 0,1 0 0 0,-2-4 0 16,-1-1-288-16,0 0-229 0,0 0-16 0,-18-6-19 15,4 4-17-15,-2-4-387 0,-9-5-1034 0,5 3 457 16</inkml:trace>
  <inkml:trace contextRef="#ctx0" brushRef="#br0" timeOffset="150649.43">17419 15893 641 0,'-18'-5'158'0,"5"-1"53"0,4 1 38 0,-1 1 36 16,2 0 23-16,2 1 21 0,1 0 0 0,1-2 0 15,4 1-4-15,0 0-5 0,-3-2-11 0,7-2-20 16,4 3-16-16,2 0-19 0,0-2-23 0,7 1-26 16,-2 2-19-16,13-4-17 0,0 2-18 0,1 1-46 15,1-1-62-15,1 5-84 0,-2-1-103 0,-2 2-102 16,4 0-100-16,-2 1-111 0,0 0-288 0,-2 4-805 16,4 1 356-16</inkml:trace>
  <inkml:trace contextRef="#ctx0" brushRef="#br0" timeOffset="150882.84">17967 15881 39 0,'1'-11'499'16,"-2"5"16"-16,2 0-9 0,4-1-21 0,-1-1-27 15,-3-1-24-15,10 2-19 0,-2-3-22 0,2 3-24 16,-2-1-25-16,4 5-18 0,-3-1-24 0,2 2-13 16,0 2-18-16,-5 2-20 0,2 3-11 0,0 4-13 15,-2-2-15-15,-2 5-12 0,1 3-12 0,-4 3-30 16,1-2-12-16,-5 5-12 0,2-2-12 0,-2 5-21 15,1-3-1-15,-1-3-14 0,2 7-7 0,2-9-9 16,-1-4-27-16,0 0-12 0,4-2-33 0,-1-2-30 16,7-1-30-16,-5-3-41 0,5-1-62 0,-4-1-79 15,5-7-93-15,-3 0-67 0,0-1-75 0,8-6-77 16,-11-1-386-16,3-2-1020 0,3-2 452 0</inkml:trace>
  <inkml:trace contextRef="#ctx0" brushRef="#br0" timeOffset="151015.66">18263 15624 3035 0,'-9'-16'344'0,"-3"-5"-97"0,0 6 20 16,2 1-16-16,-3 2-45 0,4 3-63 0,3 2-33 16,-3 1-45-16,5 4-56 0,4 2-57 15,-5-3-94-15,5 3-116 0,0 0-143 0,0 0-237 0,9 16-692 16,1-8 307-16</inkml:trace>
  <inkml:trace contextRef="#ctx0" brushRef="#br0" timeOffset="151366.34">18450 15841 3716 0,'0'0'427'0,"0"0"-5"0,-9-8 9 0,8 4-27 0,1 4-43 16,-4-6-32-16,4 2-28 0,0 4-25 0,-3-4-28 16,3 4 1-16,0 0-9 0,0 0 6 15,0 0 2-15,0 0 3 0,0 0-209 0,4 19-42 16,-4-7 0-16,3 5 0 0,-2 1 0 0,3 6 0 15,-3 3 0-15,3 3 0 0,0 2 0 0,-3-1 0 0,2 3 0 16,-2 13 0-16,-1-10 0 0,0-3 0 0,5 12 0 16,-7-14 0-16,5 1 0 0,-3 0 0 15,2 1 0-15,-1-5 0 0,0 0 0 0,0-2 0 16,-2-1 0-16,0-8 0 0,2 2 0 0,0-5 0 16,-1-3 0-16,-2-1 0 0,-1 1 0 0,0-3 0 0,-1 1 0 15,-4-2 0-15,4-2 0 0,-5-2 0 0,-1-1 0 16,-3-1 0-16,-2 0 0 0,-2-2 0 15,-6-2 0-15,5-4 0 0,-5 4 0 0,-3-6 0 16,6 0 0-16,2-1 0 0,1-2 0 0,0-7 0 16,-1-5-285-16,9-5-1033 0,4-4-1427 0,1-4 630 15</inkml:trace>
  <inkml:trace contextRef="#ctx0" brushRef="#br0" timeOffset="151532.23">18446 15613 181 0,'-9'-16'613'16,"-1"1"27"-16,1 2-10 0,-1-1-25 0,6 5-54 16,-5-2-52-16,5 3-51 0,3 1-35 0,-2 0-53 15,2 2-47-15,1-3-62 0,1 3-59 0,2 3-70 16,-3 2-106-16,0 0-109 0,10-1-158 0,-10 1-179 16,0 0-414-16,9 10-913 0,-5-1 403 0</inkml:trace>
  <inkml:trace contextRef="#ctx0" brushRef="#br0" timeOffset="151949.53">18904 15709 494 0,'-9'-3'625'0,"-1"0"-16"0,3 0-34 16,5-2-32-16,0 0-13 0,5-2-19 0,2 2-34 15,8-4-25-15,1 2-30 0,6-3-36 0,10 1-34 16,0 0-33-16,2 4-37 0,4-1-25 0,-1 1-25 16,2-2-40-16,0 1-61 0,-3-1-51 0,-2 3-67 15,-1 1-74-15,-11 0-79 0,3 1-77 0,-6-1-90 16,-4 3-95-16,-3-3-131 0,-6 1-438 0,-4 2-1051 15,0 0 465-15</inkml:trace>
  <inkml:trace contextRef="#ctx0" brushRef="#br0" timeOffset="152698.37">20210 15614 216 0,'0'-5'431'16,"0"2"-4"-16,0 3-9 0,-4-10 3 0,0 5-3 16,-1-3-7-16,-1 0-8 0,-2 1-17 0,-1-2-13 15,0 1-15-15,0 0-17 0,-4 1-23 0,-1 0-23 16,-1 2-12-16,-5 4 1 0,-2 0-20 0,0 6-24 15,-5 1-4-15,-1 6-22 0,0 4-22 0,5 3-19 16,-3 2-14-16,6 3-18 0,0 0-7 0,4 3-34 16,2-1-1-16,5-1-7 0,4-6-10 0,3-1-6 15,4 2-7-15,-1-4-3 0,7 0 2 0,3-3-65 16,-3-4-3-16,1-2 0 0,3-2 0 0,0-4 0 16,1-2 0-16,5-2 0 0,1-4 0 0,-2-3 0 15,1-4 0-15,0-5 0 0,1-2 0 0,1-3 0 16,0 2 0-16,-4-5 0 0,0 0 0 0,-3-6 0 15,-1-1 0-15,-3 1 0 0,6-11 0 0,-6 9 0 16,4-16 0-16,-5 3 0 0,-3 0 0 0,-4 13 0 0,-1-1 0 16,0 2 0-16,-4 2 0 0,-1 6 0 15,0 5 0-15,0 6 0 0,0 4 0 0,-2 5 0 16,2 4 0-16,0 3 0 0,-4 7 0 0,4 7 0 16,-4 3 0-16,3 12 0 0,3 2 0 0,-4 12 0 15,4 6 0-15,4-4 0 0,4 1 0 0,-3 2 0 16,0-12 0-16,1-3 0 0,3 13 0 0,-1-12 0 15,0 0 0-15,4-3 0 0,3-1 0 0,-3-5 0 16,5-1 0-16,-4-6 0 0,2-3 0 0,2-5 0 16,-2-1 0-16,5-2 0 0,-2-1 0 0,5-5 0 15,-6-3 0-15,6-1 0 0,0-6 0 0,-2 1 0 16,3-5 0-16,-1-3 0 0,2-4 0 0,1 0 0 16,-1-6 0-16,-3 0 0 0,0-2 0 0,0 1 0 15,-3-2 0-15,-2 4 0 0,-3 1 0 0,-2 5 0 16,0 2 0-16,-7 5 0 0,1 0 0 0,-3 7 0 15,0-2 0-15,0 6 0 0,0 0 0 0,0 0 0 16,-14 15 0-16,10-5 0 0,-1 5 0 0,-4 1 0 16,5 2 0-16,-5 6 0 0,8-4 0 0,1 5 0 15,0-4 0-15,3-1 0 0,6 3 0 0,-2-5 0 16,2-2 0-16,-1-2 0 0,2-5 0 0,-1 0 0 16,9-2 0-16,-5-3 0 0,0-2 0 0,4-2 0 15,-1-1 0-15,-5-4 0 0,1-2-233 0,2-2-219 16,-4-2-59-16,-1-3-85 0,-3-2-471 0,-2-1-1155 15,-1-1 511-15</inkml:trace>
  <inkml:trace contextRef="#ctx0" brushRef="#br0" timeOffset="152833.22">20602 15407 56 0,'-10'-7'391'0,"-3"-3"40"0,3 0 25 0,1 5 6 16,-4-1-17-16,8 2-21 0,-1 1-32 0,3-2-39 15,3 5-29-15,-4-5-38 0,4 5-28 0,0 0-45 16,0 0-71-16,0 0-85 0,23-3-123 0,-23 3-149 15,23 7-185-15,-9-4-269 0,3 0-723 0,2 4 320 16</inkml:trace>
  <inkml:trace contextRef="#ctx0" brushRef="#br0" timeOffset="153348.12">21336 15571 141 0,'0'-7'599'0,"1"0"-13"0,-2-2-34 16,2-2-51-16,-4 2-34 0,2-4-25 0,-4-2-33 15,1 5-21-15,-1-4-16 0,-1 0-27 0,-2 0-15 16,-2 6-12-16,1 1-22 0,-8 0-28 0,-2 3-17 16,0 3-15-16,-7 2-14 0,-2 7-14 0,1 5-19 15,1 2-8-15,-1 4-12 0,-8 16-8 0,12-7-15 16,-1 0-15-16,6 1-13 0,-1 3-13 0,2 0-45 15,5-3-60-15,4-1 0 0,7-5 0 0,1-3 0 16,2-2 0-16,7-3 0 0,2-3 0 0,2-1 0 16,5-2 0-16,3-7 0 0,-1-3 0 0,8-7 0 15,3 1 0-15,-2-6 0 0,1-3 0 0,-1-4 0 16,-5-2 0-16,-2-3 0 0,1 1 0 0,-4-5 0 16,1-3 0-16,-4 2 0 0,1-14 0 0,-2-1 0 15,-3-2 0-15,2 3 0 0,-4-2 0 0,-2 0 0 16,-5 0 0-16,4 11 0 0,-5-14 0 0,-2 2 0 15,0 15 0-15,-2 3 0 0,-5 3 0 0,2 8 0 16,1 7 0-16,-1 0 0 0,0 7 0 0,0 2 0 16,-1 3 0-16,-2 4 0 0,3 8 0 0,-4 4 0 15,3 3 0-15,1 7 0 0,3 3 0 0,-2 3 0 16,3 3 0-16,0-1 0 0,5 13 0 0,1-2 0 16,1-11 0-16,2 0 0 0,-2-1 0 0,3 1 0 15,1-4 0-15,1 1 0 0,0-3 0 0,4-3 0 16,-2-2 0-16,1-2 0 0,-4-6 0 0,2-3 0 15,3 0 0-15,-6-2 0 0,5-5 0 0,-6-1-290 16,1 0-298-16,2-5-62 0,-4 0-461 0,-7 0-1203 16,17-5 532-16</inkml:trace>
  <inkml:trace contextRef="#ctx0" brushRef="#br0" timeOffset="153632.99">21645 15572 183 0,'5'-9'267'0,"-1"-1"26"0,0-1 41 0,-3-1 44 0,3 5 35 15,-4-1 10-15,1 2 6 0,3-3-1 16,-4 4-10-16,0 1-11 0,0 4-21 0,1-8-27 15,-1 8-18-15,0 0-3 0,0 0 3 0,0 0-9 16,0 0-14-16,-6 17-8 0,2-5-7 0,0 0-17 16,0 5-14-16,-1 1-21 0,4 7-22 0,-5 0-77 15,4 2-152-15,1-1 0 0,-3 2 0 0,3 0 0 0,1-2 0 16,-2 2 0-16,4-3 0 0,-2 3 0 16,1-3 0-16,-1-5 0 0,7 4 0 0,-5-5 0 15,-2 0 0-15,4-2 0 0,-3 1 0 0,3 0 0 16,0-2 0-16,-3-2 0 0,-1-3 0 0,0 2 0 15,0-1 0-15,-4-2 0 0,2-1 0 0,-5 0 0 16,1-2 0-16,-7 1 0 0,4-3 0 0,-6-1 0 16,-2 1 0-16,-2-4 0 0,1-1 0 0,-10-3 0 15,-1 0 0-15,2-7-136 0,5 2-438 0,-1-7-119 16,1-3-439-16,0-2-1225 0,0-6 541 0</inkml:trace>
  <inkml:trace contextRef="#ctx0" brushRef="#br0" timeOffset="153799.29">21563 15257 3912 0,'-5'-17'330'16,"0"0"33"-16,-1 0 55 0,-2 4-38 0,2-3-52 15,-1 5-66-15,2 2-54 0,1 3-27 0,0 0-43 16,1-1-20-16,1 2-24 0,2 2-45 0,0 3-45 16,0 0-68-16,0 0-108 0,0 0-122 0,0 0-136 15,17 13-542-15,-13-4-1051 0,0 3 466 0</inkml:trace>
  <inkml:trace contextRef="#ctx0" brushRef="#br0" timeOffset="154348.2">19797 16283 5 0,'-11'-3'404'0,"-1"-1"-6"0,3-2-8 0,-2 2 7 16,2-1 4-16,2 2 7 0,1 1 2 0,-2 0 3 16,6-1-7-16,2 3-2 0,-4-4 3 0,4 4-6 15,0 0-6-15,5-7-6 0,4 4-6 0,-3 0-8 16,10 2-10-16,4-3-16 0,13-1-22 0,20-1-18 15,2 4-25-15,6-7-113 0,31 1-171 0,-27 4 0 16,32-4 0-16,-1 1 0 0,4-4 0 0,5 3 0 16,-1 0 0-16,4-2 0 0,-3-3 0 0,-2 4 0 15,-8-2 0-15,-2-2 0 0,-2 4 0 0,-29 4 0 16,-2-3 0-16,-1 1 0 0,-4 1 0 0,-15 2 0 16,-6-3 0-16,-11 5 0 0,-2-2 0 0,-3 0 0 15,-8 2 0-15,0 0 0 0,-7-1 0 0,-1 2 0 16,-2 1 0-16,0 0 0 0,-15 5 0 0,3-3 0 15,2 5 0-15,-8 0 0 0,2 4 0 0,-9 1-206 16,0 5-444-16,2 2-573 0,-3 1-1324 0,-1-1 586 16</inkml:trace>
  <inkml:trace contextRef="#ctx0" brushRef="#br0" timeOffset="155065.31">20509 16737 14 0,'-7'-5'547'0,"2"2"-12"15,-1 0-12-15,4-3-14 0,-2 0-16 0,1-4-19 16,3 4-13-16,-1-5-23 0,2 3-18 16,0-3-16-16,-1-1-15 0,4 1-19 0,1 2-18 15,0-3-19-15,4 3-7 0,-4-4-23 0,3 2-19 16,2 3-16-16,-5-1-17 0,3 3-21 0,-3 1-20 16,-1 1-153-16,1-1-57 0,0 3 0 0,-1-1 0 15,1 0 0-15,0 1 0 0,-5 2 0 0,9 0 0 16,0 0 0-16,-4 3 0 0,3-2 0 0,4 2 0 15,-1 0 0-15,-2-1 0 0,4 1 0 0,-4 0 0 16,-2 0 0-16,4 0 0 0,0-1 0 0,-3 0 0 16,-2 0 0-16,1 2 0 0,0-1 0 0,-2 3 0 15,-1 0 0-15,-1 5 0 0,-1 1 0 0,-4 1 0 16,-1-2 0-16,-1 5 0 0,-3 1 0 0,-1 0 0 16,0-2 0-16,1 1 0 0,-4-1 0 0,0 0 0 15,1 2 0-15,-4-3 0 0,2-1 0 0,2 0 0 16,-4-1 0-16,1 2 0 0,-1-3 0 0,4-3 0 15,-2 1 0-15,0 1 0 0,3-1 0 0,2 0 0 16,-3-2 0-16,2 3 0 0,2 0 0 0,-3-3 0 16,1 1 0-16,-1-2 0 0,4 4 0 0,0-7 0 15,-1 2 0-15,1 5 0 0,0-4 0 0,1-2 0 16,-1 1 0-16,-1-1 0 0,1-1 0 0,3 0 0 16,-5 1 0-16,4-1 0 0,-1 0 0 0,0-1 0 15,0-1 0-15,4-1 0 0,-5 4 0 0,4-1 0 16,1-3 0-16,0 0 0 0,0 0 0 0,0 0 0 15,0 0 0-15,7-10 0 0,-2 6 0 0,3 0 0 16,1-2 0-16,0 3 0 0,1-3 0 0,3 2 0 16,-1 3 0-16,0-3 0 0,2 3 0 0,0-1 0 15,4 1 0-15,-1-1 0 0,2 2 0 0,0-1 0 0,-1 1 0 16,3 1 0-16,0-1 0 0,-1 2 0 16,1-1 0-16,0-1 0 0,0-4 0 0,1 0 0 15,5-4 0-15,-7 5 0 0,-3-3 0 0,2-2-333 16,-2-1-261-16,1-1-99 0,-3 1-403 0,0-1-1186 0,0 1 525 15</inkml:trace>
  <inkml:trace contextRef="#ctx0" brushRef="#br0" timeOffset="155665.37">21034 16757 3150 0,'-4'-5'408'0,"4"5"-73"16,-2-6 42-16,-1 4-21 0,3 2-30 0,-1-8-44 15,1 4-34-15,0 4-17 0,1-6-14 0,2 2 20 16,-1 1 10-16,2 0 4 0,3 0 6 0,-1 1-1 15,0 1 2-15,7-3-9 0,-4 3-11 0,2-1-14 16,1 2-180-16,0 2-44 0,-1-1 0 0,1 2 0 16,2 1 0-16,-5 1 0 0,2 1 0 0,-1 3 0 15,-1 4 0-15,0 0 0 0,-5 0 0 0,0 2 0 16,-2 3 0-16,0-6 0 0,0 6 0 0,-2-2 0 16,-2-1 0-16,0-3 0 0,-4-2 0 0,4 2 0 15,0-1 0-15,2-4 0 0,-2-2 0 0,0 1 0 16,2-1 0-16,-1-2 0 0,1-3 0 0,-2 3 0 15,2-3 0-15,0 0 0 0,2-14 0 0,-1 8 0 16,3-5 0-16,0 1 0 0,2-1 0 0,3-5 0 16,-4-2 0-16,6 0 0 0,4-6 0 0,-6 5 0 15,6-1 0-15,-4 2 0 0,1 3 0 0,0 2 0 16,-2 6 0-16,-1-2 0 0,1 2 0 0,-1 4 0 16,-1 1 0-16,-2 5 0 0,3 1 0 0,-2 4 0 15,0 2 0-15,-3 7 0 0,1 0 0 0,0 0 0 16,0 3 0-16,-1-2 0 0,-2 9 0 0,0-3 0 15,1-5 0-15,-1-2 0 0,0 1 0 0,0-4 0 16,-2-4 0-16,0 2 0 0,0-7 0 0,0 2 0 16,-2-3 0-16,4 0 0 0,-2 0 0 0,0-4 0 15,0 0 0-15,0 0 0 0,0 0 0 0,8-20 0 16,-5 11 0-16,5-7 0 0,0 2 0 0,2-4 0 16,4-5 0-16,4 1 0 0,-1 0 0 0,0 1 0 15,5 3 0-15,-5 5 0 0,-2 0 0 0,3 1 0 16,1 6 0-16,-3-1 0 0,-2 3 0 0,-3 4 0 15,2 1 0-15,-2 2 0 0,1 3 0 0,-2-1 0 16,2 9 0-16,-6-3 0 0,2-3 0 0,-2 5 0 16,-1 3 0-16,-1-4 0 0,0-1 0 0,-3 5 0 15,2-3 0-15,-2-3 0 0,0 0 0 0,-1 2 0 16,-1-1 0-16,1-4 0 0,-1-1 0 0,-2 3 0 16,1-2 0-16,-4-1-549 0,4-1-725 0,-4-1-1380 15,6-4 610-15</inkml:trace>
  <inkml:trace contextRef="#ctx0" brushRef="#br0" timeOffset="156399.22">23163 16049 441 0,'-9'-2'538'0,"5"0"6"0,4 2-12 0,-5-1-5 15,5 1-24-15,0 0-15 0,0 0-1 0,8-8-23 16,2 5-16-16,8 0-20 0,10 0-19 0,8 2-24 16,2-3-21-16,23 1-20 0,5 2-10 0,30-2-25 15,2 3-26-15,10-4-16 0,4 2-171 0,3-1-96 16,9 2 0-16,1-2 0 0,-2-2 0 0,2-1 0 16,-1-4 0-16,1 6 0 0,-1-5 0 0,-5-1 0 15,-4 2 0-15,-5 2 0 0,-11 0 0 0,-6 0 0 16,-36 3 0-16,2-2 0 0,-22 1 0 0,0 1 0 15,-10-2 0-15,-9 2 0 0,-5 0 0 0,-4-1 0 16,-2 2 0-16,-4-2 0 0,-4 2 0 0,1 2 0 16,-12-5 0-16,-1 6 0 0,3 0 0 0,-8-2 0 15,-3 5 0-15,8-2 0 0,-4 2 0 0,-2 3-552 16,6-2-172-16,0 1-429 0,2-2-1249 0,3 1 554 16</inkml:trace>
  <inkml:trace contextRef="#ctx0" brushRef="#br0" timeOffset="156831.97">25924 15823 344 0,'0'-6'582'0,"2"1"16"0,-2-1-20 0,2 1-43 16,0-2-16-16,3 3-24 0,-1-2-21 0,6 2-12 15,-1-2-26-15,4 4-16 0,6-2-21 0,0 0-26 16,2 3-28-16,8 0-25 0,-7 1-27 15,6 1-31-15,-1 1-21 0,-7 3-28 0,7 4-19 0,-5-5-86 16,-2 6-108-16,-2-3 0 0,0 4 0 0,-2-3 0 16,-5 6 0-16,-5 1 0 0,0-2 0 0,-5 3 0 15,-1 1 0-15,-3 2 0 0,-3 0 0 0,-7 5 0 16,-5 0 0-16,0-3 0 0,-6 4 0 0,2-3 0 16,-5 0 0-16,-1-2 0 0,2 0 0 0,-3-2 0 15,5-2 0-15,-1-2 0 0,8-4 0 0,0-3 0 16,8-1 0-16,0 1 0 0,4-4 0 0,-1 3 0 15,3-5 0-15,3-1 0 0,0 0 0 0,14 1 0 16,2-1 0-16,4-1 0 0,10-3 0 0,3-1 0 16,0 3 0-16,2-3 0 0,4 0 0 0,1 1 0 15,-2 0 0-15,2-1 0 0,1 0 0 0,-6 1 0 16,1 3 0-16,-4-2 0 0,-4 0 0 0,-10 2 0 16,-4 0 0-16,-2 1 0 0,-1 0 0 0,-3-1 0 15,-2 0 0-15,-6 1 0 0,7-1 0 0,-7 1 0 16,0 0-267-16,0 0-242 0,0 0-46 0,0 0-68 15,-27-7-417-15,17 4-1126 0,2 3 498 0</inkml:trace>
  <inkml:trace contextRef="#ctx0" brushRef="#br0" timeOffset="157298.51">26477 15561 241 0,'-15'-28'389'0,"-2"1"-6"0,-1 1-11 0,-5 0 0 15,0 4-3-15,-5 2 5 0,-1 1-1 0,-3 5 0 16,-3 1 4-16,3 6-9 0,-6-2-9 0,4 6-5 16,-2 3-1-16,-3 0-8 0,2 5-12 0,-14 9-4 15,0 7-16-15,5 4-4 0,-1 3-11 0,1 0-19 16,-1 3-9-16,6 7-10 0,5 1-12 16,-5 1-98-16,9 4-150 0,0-1 0 0,4-1 0 0,2 0 0 15,9-9 0-15,-4 13 0 0,7-3 0 0,6-7 0 16,7-1 0-16,0 16 0 0,7-3 0 15,7-2 0-15,3-1 0 0,5 1 0 0,7-6 0 0,0 2 0 16,4-4 0-16,10-2 0 0,2 0 0 16,6-7 0-16,-2-3 0 0,11-6 0 0,-1-2 0 0,0-1 0 15,2-6 0-15,-2-3 0 0,-4-3 0 0,7-4 0 16,-6-4 0-16,0-3 0 0,-2-3 0 0,0-3 0 16,-2-2 0-16,1-3 0 0,-3-3 0 0,0-6 0 15,-1-2 0-15,-3-4 0 0,-2-1 0 16,1-8 0-16,-3-1 0 0,-2-3 0 0,11-25 0 0,-18 22 0 15,-4-4 0-15,-5 1 0 0,-2-5 0 0,-9 0 0 16,-3-6 0-16,-5-19 0 0,-12 26 0 0,-7 3 0 16,-7 2 0-16,-11 1 0 0,-10 3 0 0,-28-8 0 15,-3 9 0-15,14 19 0 0,-31-5 0 0,1 7 0 16,-5 11 0-16,-4 12 0 0,9-6 0 16,-3 11 0-16,29 1 0 0,-31 11 0 0,8-1-283 0,-1 6-1035 15,28 0-1429-15,1-1 632 0</inkml:trace>
  <inkml:trace contextRef="#ctx0" brushRef="#br0" timeOffset="161599.84">28183 9827 140 0,'0'-3'292'0,"0"-1"-8"0,0-2-18 16,0 6-16-16,0-8-6 0,-1 3-16 0,0 0-13 0,2-1-15 16,-2 2-10-16,1 0-19 0,-3-2-10 0,3 2-19 15,-1 0-9-15,1 4-8 0,1-8-12 0,-2 6-12 16,1 2-17-16,0-5-2 0,0 5-18 0,-3-5-38 15,3 5-57-15,-4-5-97 0,4 5-133 0,-5-7-255 16,3 1-558-16,-6-3 248 0</inkml:trace>
  <inkml:trace contextRef="#ctx0" brushRef="#br0" timeOffset="162215.29">28289 8789 2888 0,'-12'-4'106'0,"5"1"70"0,3 2 13 16,0-2-9-16,4 3 10 0,-5-6-28 15,5 6-4-15,-6-1-20 0,6 1-19 0,0 0-2 16,0 0 13-16,0 0 2 0,3 14-5 0,0-4-2 0,2 1 4 16,2 3 5-16,-2 6 3 0,0 1-6 15,4 6 2-15,-1 1-2 0,1 1-4 0,0-3-8 16,-2 3-10-16,2 1 0 0,-4-2 6 0,3-3-10 15,0-1 0-15,-2-3 0 0,-3-3-10 0,1-6 9 0,-1-1 3 16,1-1 7-16,0 0 24 0,-3-6 18 0,4 0 10 16,0 0 14-16,3-6 4 0,5-3-11 15,2-3-25-15,8-6-148 0,0-5 0 0,3 1 0 0,3-4 0 16,-3-2 0-16,12-6 0 0,-1-3 0 0,-6 10 0 16,10-15 0-16,0 2 0 0,3 0 0 0,-7 1 0 15,2-3 0-15,2 0 0 0,-2 3 0 0,-2 2 0 16,-9 9 0-16,-1 2 0 0,-6 1 0 0,-1 5 0 15,-4 5 0-15,-5 4 0 0,-2-1 0 0,-1 2 0 16,-1 3 0-16,-2-2 0 0,-1 1 0 0,-1 3 0 16,-3 1 0-16,0 0 0 0,0 0 0 0,0 0 0 15,0 0 0-15,2 7 0 0,-2-7 0 0,-1 6 0 16,1-1 0-16,0-5 0 0,-1 6 0 0,0-2 0 16,-1 0 0-16,1 0 0 0,0 2 0 0,1-3 0 15,0-3 0-15,-2 10 0 0,1-4 0 0,1-3 0 16,-2 7-266-16,0-3-94 0,2 0-47 0,-3 2-48 15,0 3-64-15,1 0-69 0,0 1-345 0,-2-3-1011 16,2 1 447-16</inkml:trace>
  <inkml:trace contextRef="#ctx0" brushRef="#br0" timeOffset="173515.55">12966 17945 197 0,'18'-9'417'16,"-1"-2"-9"-16,-1 2-10 0,2 4-2 15,0 2-16-15,-5 2-11 0,5 2-19 0,-5 2-14 0,4 0-17 16,1 8-19-16,9 4-16 0,-3 0-19 16,6 3-24-16,-1 3-25 0,13 5-12 0,4-1-28 15,0 0-18-15,8-3-10 0,4-4-15 0,-1-2-17 0,3-4-9 16,4 1-12-16,25-4-2 0,-26-6-15 0,0-6-8 15,-1-1-6-15,2 1-7 0,-4-5-6 0,-1-7-1 16,-1 1-5-16,-6-2-4 0,-1-1-4 16,-1 0 0-16,-14 3 2 0,10-10 2 0,-13 6 5 15,-1-1-3-15,0-4-1 0,-4 0 4 0,0 1 4 16,-1 0 1-16,-4 0 17 0,-3 4-3 0,2 4 2 16,-8 5 1-16,-5 4-1 0,0 0-4 0,0 4 3 15,1-1-1-15,-10 2 6 0,17 5 8 0,-7 1-18 16,6 3-12-16,-1 0-1 0,-1 2-6 0,4 0-8 15,6 3 7-15,-1 0-11 0,5-4 5 0,2 2-13 16,7-5-2-16,-5 1-3 0,5-6-5 0,-3 3-4 16,3-4 4-16,14-1-7 0,-15-2-1 15,2-2 25-15,1 2-19 0,0-6-5 0,-2 0-5 16,-1-2 5-16,0 3-1 0,2-6-1 0,-1 1 1 16,-2 3 2-16,-2-4-2 0,-1 4 4 0,-4-2-8 0,-1 4 0 15,-9 2 0-15,0 3 0 0,-1-2 0 0,0 4 0 16,-4 0 0-16,1 2 0 0,-1 0 0 15,2 1 0-15,-1 3 0 0,4 1 0 0,0 1 0 16,1 1 0-16,2 0 0 0,6 2 0 0,2 0 0 16,-1-2 0-16,5-1 0 0,-1-3 0 0,5 2 0 15,-5-2 0-15,5-3 0 0,12 1 0 0,-15-3 0 16,2 0 0-16,1-1 0 0,-1-3 0 0,0 1 0 16,-2-4 0-16,0 1 0 0,1-3 0 0,-3 1 0 15,-1-1 0-15,0 2 0 0,-2-2 0 0,-2 3 0 16,-7 1 0-16,3 1 0 0,-1 0 0 0,-4-1 0 15,1-1 0-15,-1 3 0 0,1-1 0 0,-6 3 0 16,6-3 0-16,-6 3 0 0,5-1 0 0,-5-1 0 16,4-1 0-16,1 0 0 0,0-1 0 15,1 1 0-15,-2 1-280 0,2-4-131 0,3 2-97 0,-3-3-95 16,-1 2-463-16,9-3-1153 0,0 2 511 0</inkml:trace>
  <inkml:trace contextRef="#ctx0" brushRef="#br0" timeOffset="173632.94">17342 17712 218 0,'0'0'393'0,"0"0"15"16,0 0-19-16,0 0-40 0,0 0-51 0,0 0-82 15,-18-16-81-15,18 16-114 0,-10-6-171 0,10 6-230 16,-13-6-411-16,4 3 182 0</inkml:trace>
  <inkml:trace contextRef="#ctx0" brushRef="#br0" timeOffset="185381.97">9430 17357 196 0,'-3'-6'461'0,"-1"0"8"0,2 1-3 0,-2-1-1 15,1 2-8-15,1 0-17 0,-2 0-8 0,3 1-30 16,1 3-32-16,-3-5-20 0,3 5-32 0,0 0-27 16,0 0-18-16,0 0-17 0,0 20-26 15,7-4-10-15,-5 3-13 0,3 6-26 0,0 4-8 16,3 0-23-16,-5 0-13 0,1 3-1 0,3-2-25 15,-3 1-13-15,-1-1-12 0,3-2-5 0,3-3-13 0,-3-6-2 16,11 2 3-16,-7-6-3 0,8-4 4 0,9-4 11 16,5-4 0-16,2-5-8 0,17-12 0 15,7-5-3-15,1-4-52 0,29-14-18 0,0-2 0 16,-4-2 0-16,2 0 0 0,0-4 0 0,-8 2 0 16,6-5 0-16,-5-1 0 0,-1 5 0 0,-2-2 0 15,-24 16 0-15,0 0 0 0,-2 1 0 0,0 7 0 16,-18 8 0-16,0 2 0 0,-12 4 0 0,-4 2 0 0,-3 3 0 15,-6 2 0-15,-7 1 0 0,8 8 0 16,-5 1 0-16,-5-1 0 0,-2 3 0 0,-1 1 0 16,-5 0 0-16,0 2 0 0,1-2 0 0,4-1 0 15,-3-2-282-15,3 0-283 0,1-4-659 0,4 1-1326 16,0-6 586-16</inkml:trace>
  <inkml:trace contextRef="#ctx0" brushRef="#br0" timeOffset="204048.93">21269 8979 560 0,'-1'-7'591'16,"-4"3"8"-16,5 0-24 0,0 1-13 0,-4-2-45 16,4 5-15-16,0-5-53 0,0 5-35 0,0 0-19 15,0 0-19-15,0 0-20 0,0 0-9 0,0 0-19 16,3 14-15-16,-2-2-16 0,3-4-16 0,-3 5-17 15,0 3-14-15,-2 1-35 0,1 0-215 0,0 1 0 16,-1-1 0-16,-3 1 0 0,3 2 0 0,-2 1 0 16,3-2 0-16,-4-2 0 0,8-2 0 0,-5-2 0 15,-2-3 0-15,3 0 0 0,3-3 0 0,-2-1 0 0,3-2 0 16,2-2 0-16,6-2 0 0,6-5 0 0,1 0 0 16,9-8 0-16,5-3 0 0,1-2 0 0,18-10 0 15,-2-2 0-15,0-1 0 0,3-1 0 0,-2 3 0 16,3-6 0-16,1-3 0 0,-3 8 0 0,-3 2 0 15,-2 1 0-15,-11 9 0 0,-3 4 0 0,-1 1 0 16,-5 3 0-16,1 0 0 0,-14 5 0 0,-1 1 0 16,-4 1 0-16,-1 2 0 0,-1 2 0 0,-2 0 0 15,-2 5 0-15,-2-1 0 0,-1 0 0 0,0 3 0 16,-1 2 0-16,0 1 0 0,-2-2 0 0,-2 1 0 16,-4 0 0-16,5-2 0 0,-1 3 0 0,1-5-1366 15,-1 2-1478-15,1-3 654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6:03:23.433"/>
    </inkml:context>
    <inkml:brush xml:id="br0">
      <inkml:brushProperty name="width" value="0.05292" units="cm"/>
      <inkml:brushProperty name="height" value="0.05292" units="cm"/>
      <inkml:brushProperty name="color" value="#FF0000"/>
    </inkml:brush>
  </inkml:definitions>
  <inkml:trace contextRef="#ctx0" brushRef="#br0">1470 13672 30 0,'0'0'162'0,"12"-10"-67"15,-8 7-102-15,6-6-40 0,0 0-51 0,1-1 23 16</inkml:trace>
  <inkml:trace contextRef="#ctx0" brushRef="#br0" timeOffset="987.28">3633 11246 98 0,'0'0'541'0,"1"-2"2"0,-1 2-2 0,0 0-16 16,0 0-25-16,0 0-32 0,0 0-42 0,0 0-38 15,0 0-36-15,0 0-23 0,0 0-23 0,0 0-10 16,0 0-7-16,0 0-15 0,4 8-9 0,-3-5-15 16,3 4-7-16,-3-1-10 0,2-1-11 0,2 4-10 15,0-1-18-15,-1 2-10 0,1 1-13 0,-1 1-16 16,1 0-18-16,-1 2-88 0,2 1-49 0,1 0 0 15,-2 1 0-15,-1 0 0 0,1-6 0 0,1 7 0 16,-1-6 0-16,-1 0 0 0,1-2 0 0,0-2 0 16,3 0 0-16,2-4 0 0,2-2 0 0,5-5 0 15,12-5 0-15,0-5 0 0,13-9 0 0,6-2 0 16,4-4 0-16,0-3 0 0,25-12 0 0,1 0 0 16,-3-1 0-16,-2-1 0 0,4-4 0 0,-3 0 0 15,-2 0 0-15,-21 18 0 0,1 2 0 0,3 0 0 16,-1 1 0-16,-8 6 0 0,-2 1 0 0,-10 8 0 15,-5-1 0-15,-2 3 0 0,-12 1 0 0,-2 8 0 16,-1-4 0-16,-3 4 0 0,-3-1 0 0,1 1 0 0,-1 2 0 16,-3 0 0-16,0-2 0 0,0 0 0 15,-3 3 0-15,0 0 0 0,0 0 0 0,0 0 0 16,0 0 0-16,5 8 0 0,-5-8 0 0,-4 7 0 16,3-1-646-16,-2 1-612 0,-2-2-1363 0,0 4 604 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1:23:48.967"/>
    </inkml:context>
    <inkml:brush xml:id="br0">
      <inkml:brushProperty name="width" value="0.05292" units="cm"/>
      <inkml:brushProperty name="height" value="0.05292" units="cm"/>
      <inkml:brushProperty name="color" value="#FF0000"/>
    </inkml:brush>
  </inkml:definitions>
  <inkml:trace contextRef="#ctx0" brushRef="#br0">2035 4606 362 0,'2'-4'392'0,"-2"4"-2"15,1-3 14-15,-1 3-23 0,0 0-7 0,1-4-9 16,-1 4-15-16,0 0-18 0,0 0-18 0,0 0-18 16,0 0-14-16,0 0-11 0,0 0-14 0,0 0-9 15,-7 13-19-15,3-8-17 0,-2-1-14 0,-1 3-15 16,-2-1-14-16,1-2 2 0,-2 1-10 0,0-1-4 15,-3-2-3-15,3 1 3 0,-3-6 3 0,3 2-11 16,-4-2-9-16,1-3 7 0,-5-2-12 0,5-4-8 16,-2-2-7-16,3 1-1 0,-2-11-8 0,4 6-8 15,-1-8-32-15,2 5-71 0,0-7 0 0,2 3 0 16,4-4 0-16,0 1 0 0,2 0 0 0,2-1 0 16,0-1 0-16,-1 5 0 0,2 5 0 0,-1 1 0 15,0 1 0-15,3 3 0 0,-1 4 0 0,0 1 0 16,1 3 0-16,1-2 0 0,0 5 0 0,-1-2 0 15,1 4 0-15,1 2 0 0,2 0 0 0,-1 3 0 16,2 5 0-16,2 6 0 0,2 3 0 0,-4 1 0 16,5 8 0-16,-5 6 0 0,0 1 0 0,0 1 0 15,4 16 0-15,-7-2 0 0,2-2 0 16,-3 3 0-16,-1-1 0 0,-3-2 0 0,0 1 0 0,-3 0 0 16,-6-3 0-16,3-9 0 0,-3 0 0 0,-1-3 0 15,-1-1 0-15,-3-4 0 0,-1 2 0 0,-1-5 0 16,0 0 0-16,2-7 0 0,0-3 0 0,-1-3 0 15,-1 0 0-15,2-4 0 0,0-2 0 16,-1-2 0-16,-4-4 0 0,2-2 0 0,3 0 0 16,-5-5 0-16,5-3 0 0,-1-1 0 0,2-4 0 0,2-1 0 15,1-1 0-15,2-1 0 0,2 0 0 0,2 2 0 16,2 0 0-16,2 2 0 0,0 5 0 0,2-1 0 16,1 3 0-16,0-1 0 0,1 6 0 0,2-2 0 15,3 5 0-15,-1 3 0 0,4 0 0 16,0 3 0-16,2 3 0 0,2 2 0 0,-1 1 0 0,6 4 0 15,0 0 0-15,-2 1 0 0,-3-4 0 0,0 0 0 16,-2-2 0-16,2 0 0 0,-2-1 0 0,3-3 0 16,-8 1 0-16,4-2 0 0,-5-2 0 0,4 0 0 15,0-1 0-15,-3-1 0 0,0-2 0 16,2-1 0-16,-3-3 0 0,2-2 0 0,-1-2 0 16,3-5 0-16,0-2 0 0,0 0 0 0,-4-1 0 15,2 1 0-15,-1 0 0 0,-2 6 0 0,0-2 0 0,-2 3 0 16,0 0 0-16,-2 2 0 0,3 3 0 0,-1 2 0 15,-6 1 0-15,0 0 0 0,17 9 0 16,-11 0 0-16,-1-1 0 0,4 3 0 0,-1 3 0 16,-1-1 0-16,1 3 0 0,-2-2 0 0,2 2 0 15,0-6 0-15,-4-3 0 0,2 3 0 0,-2-2 0 16,0-1 0-16,-2-3 0 0,1 0 0 0,-1-1 0 0,-2-3 0 16,7 6 0-16,-7-6 0 0,0 0 0 0,15-10 0 15,-9 3 0-15,3-2 0 0,5-5 0 16,-2-3 0-16,7-3 0 0,-6 4 0 0,1 2 0 0,0-2 0 15,0 0 0-15,-1 6 0 0,-4 1 0 16,1 4 0-16,-1 0 0 0,-1 4 0 0,-1 1 0 16,5 4 0-16,-3 3 0 0,1 3 0 0,3 3 0 0,-3 4 0 15,0 0 0-15,3 5 0 0,-4-4 0 16,-3 0 0-16,3-1 0 0,-1 1 0 0,-2-2 0 16,1 0 0-16,-2-1 0 0,0-5 0 0,0-1 0 15,-4-2 0-15,3 2 0 0,0-3 0 0,-4 0 0 16,4-1 0-16,-4-5-276 0,4 7-110 0,-3-2-90 15,-1-5-87-15,10 5-519 0,2-4-1172 0,-2-1 518 0</inkml:trace>
  <inkml:trace contextRef="#ctx0" brushRef="#br0" timeOffset="533.31">3643 4720 185 0,'0'0'484'0,"-8"1"0"0,2 0 7 0,6-1 2 0,-9-2 8 15,2 0-7-15,1 0-2 0,1 1-12 16,5 1-6-16,-8-2-8 0,7-1-17 0,1 3-21 16,-9-4-34-16,8 1-31 0,1-2-26 0,0 5-38 15,6-10-30-15,1 4-25 0,-2-1-28 0,3 2-68 16,3 2-148-16,2 0 0 0,-2 0 0 0,3 5 0 0,-1 2 0 16,5 0 0-16,0 6 0 0,-1 0 0 0,-3 4 0 15,0 8 0-15,-1 2 0 0,-3 1 0 16,-4 4 0-16,-2 0 0 0,-3 0 0 0,-3 0 0 0,-4-1 0 15,-4 0 0-15,-1-1 0 0,-3 2 0 16,-4-2 0-16,0-4 0 0,-1 2 0 0,-3-1 0 0,3-4 0 16,-3-3 0-16,6-3 0 0,1-2 0 0,4-5 0 15,2 1 0-15,0-3 0 0,0 1 0 0,5-2 0 16,1 0 0-16,0-2 0 0,3-2 0 16,0 0 0-16,0 0 0 0,0 0 0 0,23-3 0 15,-9 2 0-15,3-3 0 0,6 0 0 0,2-2 0 0,6 1 0 16,-9 2 0-16,7-1 0 0,0-2 0 0,-2 0 0 15,-4 3 0-15,-6-1 0 0,2 1 0 0,-1 2 0 16,-4-5 0-16,-5 3 0 0,0 2 0 0,0-3-9 16,-4-1-464-16,-1 2-65 0,0-3-77 15,-4 6-478-15,-3-7-1184 0,3 2 524 0</inkml:trace>
  <inkml:trace contextRef="#ctx0" brushRef="#br0" timeOffset="1015.99">3885 4478 119 0,'-16'-23'413'0,"5"-2"1"0,-2 2-5 16,-1 8-9-16,1-2-9 0,0 4-6 0,-1 2-14 16,0-2-12-16,-2 6-19 0,-2-1-18 0,-1 5-10 15,-3 1-13-15,-5 7-15 0,-5 4-5 0,0 5-9 16,0 3-5-16,-1 2-6 0,-9 14-25 0,0 0 11 15,2 11 1-15,4 2-1 0,3 5-5 0,1-4-10 16,3 4-4-16,2 2-10 0,0-1-10 0,9 2-11 16,0-2-178-16,5-2-17 0,3 2 0 0,5-2 0 15,5-2 0-15,9 0 0 0,1 1 0 0,4-1 0 16,7-1 0-16,3-4 0 0,-6-12 0 0,9 9 0 16,3-3 0-16,-3-11 0 0,3-3 0 0,9 5 0 0,-9-11 0 15,3-2 0-15,3-4 0 0,-3-2 0 16,5-2 0-16,-5-5 0 0,3 0 0 0,0-4 0 0,0-4 0 15,1-2 0-15,1-4 0 0,7-10 0 16,2-1 0-16,-5-2 0 0,-2-2 0 0,0-9 0 16,-2 3 0-16,-1-6 0 0,-6-1 0 0,1-5 0 0,-4-2 0 15,-5-4 0-15,-4-3 0 0,3 2 0 0,-2-1 0 16,-10 1 0-16,-2-1 0 0,-2 4 0 16,-6-1 0-16,-7 4 0 0,-6-3 0 0,-1 15 0 15,-12-9 0-15,-4 2 0 0,-5 2 0 0,-7 5 0 0,1 0 0 16,-7 1 0-16,0 9 0 0,-8 3 0 0,4 5 0 15,-1 2 0-15,3 4 0 0,17 2 0 0,-1 7 0 16,4-2-1366-16,7 2-1478 0,5 2 654 16</inkml:trace>
  <inkml:trace contextRef="#ctx0" brushRef="#br0" timeOffset="2567.6">5044 5127 17 0,'0'0'641'16,"1"-4"46"-16,-1 4 0 0,0 0-12 0,0 0-27 15,0 0-26-15,0 0-43 0,-3-5-42 0,3 5-48 16,0 0-51-16,0 0-48 0,0 0-34 0,0 0-29 15,0 0-29-15,-6 18-26 0,-1-8-20 0,-3 4-27 0,-1 5-174 16,-7 3-51-16,3 1 0 0,-7 3 0 16,-1-3 0-16,0 1 0 0,1 3 0 0,-1-2 0 15,3-3 0-15,3-1 0 0,2-7 0 0,2 1 0 16,8-5-81-16,-6 0-483 0,4-2-157 0,2 0-417 0,4-7-1233 16,1-1 547-16</inkml:trace>
  <inkml:trace contextRef="#ctx0" brushRef="#br0" timeOffset="3417.14">5970 4502 3843 0,'5'-27'273'0,"3"1"-3"0,-4 8-48 15,2 2 31-15,-6 0 28 0,0 5 11 0,2 2-18 16,0-1-18-16,-2 4-28 0,1 0-4 0,-1 0-24 16,3 5-19-16,-3 1-19 0,0 0 5 0,0 0 9 15,0 0 4-15,0 20 10 0,-4-1 8 0,2 8-1 16,0 5-73-16,0 2-124 0,-2 13 0 0,-2 1 0 16,3-1 0-16,-1 0 0 0,0 2 0 0,-1-1 0 15,5-2 0-15,-1 0 0 0,1-13 0 0,0 1 0 16,2-1 0-16,2-2 0 0,3-2 0 0,-2-3 0 15,0-8 0-15,1-1 0 0,2-5 0 0,-3-2 0 16,2-2 0-16,4-1 0 0,-2-4 0 0,4-4 0 16,1-5 0-16,0-1 0 0,4-5 0 0,1-6 0 15,1-3 0-15,-1-4 0 0,1-6 0 0,4-10 0 0,-1-8 0 16,0-1 0-16,-5 4 0 0,1-4 0 0,-5-1 0 16,4-1 0-16,-5 4 0 0,-3 17 0 15,-4 2 0-15,-3 10 0 0,2 3 0 0,-2 4 0 16,-1 4 0-16,-2 3 0 0,0 4 0 0,0 1 0 0,-5 14 0 15,0 15 0-15,-4 1 0 0,1 3 0 16,-1 14 0-16,-1 4 0 0,5-2 0 0,-1 1 0 0,2 1 0 16,0-15 0-16,3 9 0 0,-2-10 0 15,3 0 0-15,4-4 0 0,-4-3 0 0,4-3 0 0,1-7 0 16,-1-3 0-16,1 1 0 0,-1-6 0 0,0-4 0 16,1 0 0-16,-1-4 0 0,2-2 0 0,-6 0 0 15,14-8 0-15,-5 1 0 0,2-7 0 16,0-1 0-16,-1-2 0 0,4-7 0 0,-1-2 0 15,-2 0 0-15,3-1 0 0,-1 1 0 0,-3 11 0 0,-1-1 0 16,-4 4 0-16,2 4 0 0,-1 0 0 0,-1 4 0 16,-1 4 0-16,-4 0 0 0,9 7 0 0,-1 2 0 15,-2 5 0-15,2 3 0 0,-2 3 0 16,2-2 0-16,4 6 0 0,0 0 0 0,3-2 0 0,2 0 0 16,1-2 0-16,-1 2 0 0,3-6 0 0,-6-3 0 15,4-4 0-15,-3 1 0 0,3-1 0 0,1-4 0 16,-6-2 0-16,6-2 0 0,-2-2 0 0,1-2 0 15,-5-2 0-15,4-4 0 0,0 0 0 0,-3-1 0 16,4-10 0-16,-3 1 0 0,1-5 0 0,-1-2 0 16,-3-2 0-16,-1-1 0 0,-2-5 0 0,0 2 0 15,-6 2 0-15,-1 4 0 0,-2 8 0 0,-2 1 0 16,-5 5 0-16,2 2 0 0,-4 6 0 0,-2 4 0 16,-5 3 0-16,-3 8 0 0,-4 4 0 0,5 6 0 15,0 1 0-15,5 3 0 0,3 0 0 0,4 3 0 16,2 0 0-16,7-3 0 0,8 1 0 0,3-1 0 15,5-4 0-15,3-4 0 0,6-2 0 0,2-2 0 16,2-6 0-16,-2 0 0 0,2-8 0 0,-4-2 0 16,-1-7 0-16,-3-3 0 0,-2-4-44 0,-13-1-645 15,-4-1-554-15,-1-9-1348 0,-4-1 597 0</inkml:trace>
  <inkml:trace contextRef="#ctx0" brushRef="#br0" timeOffset="3583.74">6034 4509 5200 0,'-33'8'328'0,"6"-2"-140"16,9 0 14-16,7-3 21 0,2 1 10 0,4-2 36 15,3 2-15-15,2 0-34 0,7-1-31 0,4 0-14 16,11 1-16-16,7-3-17 0,6 2-50 0,2-4-64 16,3-1-108-16,12-2-140 0,-1 3-184 0,4-5-225 15,-6-2-467-15,0-3-1185 0,0-4 525 0</inkml:trace>
  <inkml:trace contextRef="#ctx0" brushRef="#br0" timeOffset="6400.01">8428 5172 3648 0,'-22'7'268'0,"-6"-2"-12"0,8-3 88 15,8 1 30-15,-7-3-10 0,7 0-37 0,1 0-48 16,0-4-23-16,4 2-26 0,2-4-10 0,4-4-8 16,2-2 5-16,-1-6 1 0,9 1-4 0,5-11-9 15,0 0-8-15,4-3-14 0,9-12-7 16,-5 1-173-16,3 1-3 0,2-5 0 0,-3 1 0 0,2-3 0 16,-3 1 0-16,2-4 0 0,-7 20 0 0,5-11 0 15,-10 13 0-15,-1 6 0 0,-4 5 0 0,0 2 0 16,-3 5 0-16,-4-1 0 0,2 6 0 0,-3-1 0 15,-4 3 0-15,-1 4 0 0,5 0 0 0,-16 6 0 16,3 5 0-16,0 3 0 0,-1 7 0 0,2-2 0 16,0 3 0-16,1 2 0 0,4 3 0 0,2 1 0 15,3-1 0-15,7 0 0 0,3-1 0 0,4 1 0 16,3 0 0-16,2-1 0 0,3 1 0 0,4 0 0 16,-6-2 0-16,5-2 0 0,-4-1 0 0,-2 0 0 15,-3-1 0-15,-4-3 0 0,-2-2 0 0,-3 0 0 16,-6 0 0-16,0 0 0 0,-6 0 0 0,-3-2 0 15,-4-2 0-15,-3 1 0 0,-2 0 0 0,2-6 0 16,-2 0 0-16,1-1 0 0,3-3 0 0,-3 0 0 16,5-2 0-16,2-2 0 0,-1 0 0 0,6-2 0 15,1 0 0-15,2-6 0 0,6 1 0 0,1-3 0 16,5-2 0-16,3-3 0 0,6-5 0 0,7-2 0 16,0-2 0-16,3-1 0 0,8-8 0 0,-5 9 0 15,-3 2 0-15,1-1 0 0,-1 0 0 0,-5 4 0 16,4 1 0-16,-1-3 0 0,-10 8 0 0,0 1 0 15,-2 1 0-15,-3 0 0 0,-3 3 0 0,0 1 0 16,-2 4 0-16,-2-2 0 0,1 5 0 0,-3-2 0 0,-2 3 0 16,0 0 0-16,0 0 0 0,0 17 0 15,-1-7 0-15,-3 7 0 0,3-1 0 0,-4 2 0 16,4 2 0-16,-4 5 0 0,2-5 0 0,3 5 0 16,1 0 0-16,-1-7 0 0,5-1 0 0,-1 0 0 0,3-1 0 15,2-1 0-15,-2-3 0 0,1-4 0 16,1 3 0-16,-1-5 0 0,4 0 0 0,1-1 0 15,-3-3 0-15,0-2 0 0,2 0 0 0,-3-2 0 16,1-1 0-16,-1-3 0 0,4-2 0 0,-3-4 0 0,3 0 0 16,6-8 0-16,-7 3 0 0,0-6 0 15,-3 5 0-15,0 0 0 0,3 2 0 0,-3 2 0 16,-4 3 0-16,1 1 0 0,1 2 0 0,-4 3 0 16,1 0 0-16,-1 3 0 0,-3 2 0 0,0 0 0 0,7 9 0 15,-4 2 0-15,0 5 0 0,-1 0 0 0,2 1 0 16,1 1 0-16,-2 0 0 0,3 1 0 0,-3 0 0 15,3 0 0-15,-1-1 0 0,4-1 0 0,-4 1 0 16,4-4 0-16,-1-3 0 0,-1-2 0 0,0 0 0 16,-1-2 0-16,2-2 0 0,2-1 0 0,-2-3 0 15,-1-1 0-15,4-1 0 0,-1-4 0 0,0 0 0 16,-1-3 0-16,6-3 0 0,-2-1 0 0,1-3 0 16,0-6 0-16,4 0 0 0,-5 0 0 0,-4 5 0 15,2-2 0-15,1 2 0 0,-3 2 0 0,0 4 0 16,-3 1 0-16,-2 3 0 0,3 2 0 0,-2 2 0 15,1 1 0-15,-6 1 0 0,9 9 0 0,-5-1 0 16,0 3 0-16,-2 0 0 0,1 6 0 0,2 2 0 16,-2 1 0-16,0-2 0 0,1 2 0 0,0-2 0 15,0 1 0-15,-2-2 0 0,2-2 0 0,0-3 0 16,0-3 0-16,-2 1 0 0,2-3 0 0,-1 0 0 16,-1-2 0-16,2-1 0 0,1-2 0 0,-2 0 0 15,-3-2 0-15,11-6 0 0,-4 3 0 0,2-2 0 16,1-5 0-16,1-2 0 0,2-1 0 0,1-2 0 15,-1 0 0-15,-2-1 0 0,2 3 0 0,0-1 0 16,-3 4 0-16,0 0 0 0,-1 3 0 0,-2 0 0 16,-2 4 0-16,0 1 0 0,0 1 0 0,-5 1 0 15,12 5 0-15,-5 1 0 0,-3 1 0 0,1 2 0 16,2 1 0-16,-3 2 0 0,3 4 0 0,-2-5 0 16,2 3 0-16,-2-3 0 0,1 0 0 0,-1-3 0 15,0 3 0-15,3-2 0 0,-3-1 0 0,-4-3 0 16,5 0 0-16,-3-1 0 0,2-1 0 0,0-2 0 0,-5-1 0 15,11-1 0-15,-5-4 0 0,-2 0 0 16,6-1 0-16,-1-5 0 0,4-3 0 0,1-1 0 16,-1 0 0-16,7-6 0 0,-1 3 0 0,-6 4 0 0,-3 2 0 15,3 0 0-15,-4 3 0 0,0 4 0 16,-1 0 0-16,-5 1 0 0,5 1 0 0,-3 3 0 16,-5 0 0-16,12 4 0 0,-6 2 0 0,-2 1 0 15,0 3 0-15,1 1 0 0,-4 1 0 0,7 0 0 0,-3 4 0 16,3-2 0-16,-3 2 0 0,-1-6 0 0,1 5 0 15,-1-5 0-15,1-3 0 0,0 1 0 0,-4-4 0 16,4-1 0-16,-1 0 0 0,0-2 0 0,1 1 0 16,-5-2 0-16,11-4 0 0,-5 1 0 0,0-2 0 15,2-4 0-15,1 2 0 0,0-4 0 0,0-4 0 16,3-1 0-16,1 1 0 0,-3 2 0 0,3 0 0 16,-3 0 0-16,-1 5 0 0,1 1 0 0,-2 2 0 15,-4 2 0-15,4 1 0 0,-2 2 0 16,-6 0 0-16,9 6 0 0,-1-2 0 0,-2 6 0 0,2 1 0 15,2 0 0-15,-1 4 0 0,0-1 0 0,5 1 0 16,5 4 0-16,-4-4 0 0,7 0 0 0,2-4 0 16,2 1 0-16,2-3 0 0,-1-2 0 0,1-2 0 15,-1-2 0-15,2-3 0 0,-6-1 0 0,7-4 0 16,-10 1 0-16,3-3 0 0,5-3 0 0,-2 1 0 16,-2-6 0-16,-3 0 0 0,-1-2 0 0,-6 3 0 15,0-3 0-15,-2-5 0 0,-1-3 0 0,-1-1 0 16,-5 1 0-16,-2 6 0 0,-3 0 0 0,0 1 0 15,0 3 0-15,-8 2 0 0,1 4 0 0,-5 4 0 16,1 1 0-16,-10 4 0 0,1 4 0 0,-2 4 0 16,-1 3 0-16,-1 4 0 0,3 0 0 0,2 5 0 15,6-5 0-15,3 1 0 0,1 0 0 0,4 0 0 16,1-2 0-16,2 0 0 0,4 2 0 0,-2-6 0 16,4 1 0-16,-1-4 0 0,3 1 0 0,3-3 0 15,-1 0 0-15,-1-4 0 0,5 0 0 0,-1 1 0 16,-2-4 0-16,4 0 0 0,1-1 0 0,-1-2 0 15,-3 3 0-15,3-3 0 0,-3 2 0 0,-1 1 0 16,-3 1 0-16,2-1 0 0,-1 2 0 0,1 2 0 16,1 1 0-16,0 0 0 0,-1 4 0 0,2-2 0 15,-1 0 0-15,0 3 0 0,6 2 0 0,1-1 0 0,-1-1 0 16,-1 1 0-16,4-6 0 0,0 1 0 16,1 1 0-16,-1-4 0 0,-1-1 0 0,2-1 0 15,-2-5 0-15,0 0 0 0,0 0 0 0,-3-5 0 16,3 0 0-16,-5-2 0 0,4 0 0 0,-5-4 0 0,6-3 0 15,-2-4 0-15,-2 1 0 0,1-7 0 16,-1 1 0-16,0-5 0 0,3-11 0 0,1-2 0 16,-4-5 0-16,-2 0 0 0,3-5 0 0,-1 6 0 15,-4 0 0-15,-3 18 0 0,-2 3 0 0,0 5 0 16,-3 7 0-16,2 8 0 0,-3 0 0 0,0 6 0 0,0 4 0 16,0 0 0-16,-12 22 0 0,2 3 0 0,1 9 0 15,0 11 0-15,0 7 0 0,4-1 0 16,0 2 0-16,5 0 0 0,0-3 0 0,5-2 0 15,-1-10 0-15,2-2 0 0,3-5 0 0,3-1 0 0,-1 0 0 16,2-6 0-16,-4-7 0 0,4-1 0 0,-3-3 0 16,0-5 0-16,2-2 0 0,-1-3 0 0,1-2 0 15,0-4 0-15,-1-2 0 0,5-5 0 0,-2 0 0 16,0-4 0-16,3-6 0 0,2-1 0 0,-5-4 0 16,7-2 0-16,-1 3 0 0,-2-1 0 0,1 4 0 15,-8 6 0-15,1 3 0 0,-5 4 0 0,-1 3 0 16,1 1 0-16,-2 7 0 0,0 1 0 0,0 3 0 15,-4 4 0-15,-1 2 0 0,0 2 0 0,-1 4 0 16,2-1 0-16,-1 1 0 0,1-2 0 0,1 0 0 16,1 0 0-16,0-3 0 0,0-1 0 0,2-3 0 15,0 0 0-15,1-3 0 0,1-3 0 0,-1 1 0 16,3-4 0-16,1 1 0 0,0-2 0 0,3-2 0 16,-3-2 0-16,3-1 0 0,0-1 0 0,-3-1 0 15,8-3 0-15,-4 0 0 0,1 2 0 0,1-2 0 16,-5 5 0-16,2-1 0 0,-1 2 0 0,0 1 0 15,-1 3 0-15,0 0 0 0,-1 2 0 0,0 3 0 16,2-1 0-16,-2 2 0 0,-1 1 0 0,0 1 0 16,4 1 0-16,-3-3 0 0,3 4 0 0,1-1 0 15,-2-5 0-15,-1 1 0 0,2-1 0 0,2-2 0 16,2-1 0-16,-3-2 0 0,-3 0 0 0,2-1 0 16,-3-4 0-16,0 0 0 0,1-1 0 0,-1-2 0 15,-4 0 0-15,2-7 0 0,1 2 0 0,-3-4 0 16,-2 0 0-16,0-8 0 0,-1-2 0 0,-6 1 0 15,-1-1 0-15,-1-3 0 0,-4 5 0 0,-1-3 0 16,-2 12 0-16,-2 3 0 0,0 1 0 0,-4 6 0 16,-2 2 0-16,-2 5 0 0,0 2 0 0,-6 7 0 15,4 5 0-15,5 4 0 0,6-3 0 0,0 7 0 16,7-2 0-16,3-2 0 0,3 0 0 0,7 0 0 16,-1-1 0-16,3 0 0 0,5-3 0 0,2-1 0 0,1-2 0 15,1 0 0-15,4-6 0 0,-2 0 0 16,2-4 0-16,1-1 0 0,-1-1 0 0,-2-3 0 15,1 0 0-15,-1-3 0 0,-3 1 0 0,2-3 0 16,-1-1 0-16,-1 0 0 0,0-2 0 0,0-1 0 0,2 1 0 16,-1 1 0-16,-4-1 0 0,4 4 0 0,-8 1 0 15,-2 3 0-15,1 1 0 0,-3 2 0 16,3 2 0-16,-5 3 0 0,3 3 0 0,-2 4 0 16,-3 2 0-16,1 4 0 0,-1-1 0 0,-1 0 0 15,2 2 0-15,1 1 0 0,0-4 0 0,-3-2 0 0,2-1 0 16,-2-1 0-16,3-2 0 0,-2-1 0 0,2-2 0 15,2-2 0-15,0-3 0 0,0 1 0 0,2-2 0 16,0-3 0-16,2-1 0 0,0-2 0 16,5-4 0-16,-1 2 0 0,4-3 0 0,-4 2 0 0,4-3 0 15,6-1 0-15,-7 3 0 0,-1 3 0 0,0 0 0 16,-3 4 0-16,-3 0 0 0,0 0 0 0,3 3 0 16,-3 0 0-16,-2 2 0 0,1 0 0 0,-3 1 0 15,0 0 0-15,3 2 0 0,-1 0 0 0,1-1 0 16,-4 1 0-16,3-3 0 0,-3 1 0 0,0-1 0 15,0 1 0-15,0-2-62 0,-5-1-314 0,9-2-49 16,-9 2-32-16,0-7-40 0,-1 0-56 0,-7 0-418 16,-1-3-1051-16,-6-3 466 0</inkml:trace>
  <inkml:trace contextRef="#ctx0" brushRef="#br0" timeOffset="6650.29">11679 4391 652 0,'-32'-10'710'0,"7"0"8"0,7 7 3 0,5-1-12 16,3 0-33-16,3 0-56 0,7 1-47 0,0 3-48 15,20-3-44-15,0-1-52 0,17 3-38 0,14 1-35 16,4 0-36-16,0 0-29 0,0 3-272 0,3-1-19 16,-3-1 0-16,-1 3 0 0,-14 1 0 0,-3-2 0 15,-5 1 0-15,-2-1 0 0,-11-3 0 0,-3 4 0 16,-3-3 0-16,-5 0 0 0,-3-1 0 0,-3 2 0 15,-2-2 0-15,0 0 0 0,0 0 0 0,-16 1-96 16,4-2-316-16,-3 1-138 0,-8-3-640 0,6 2-1287 16,1-2 570-16</inkml:trace>
  <inkml:trace contextRef="#ctx0" brushRef="#br0" timeOffset="8400.61">14510 4550 3395 0,'4'-19'79'0,"0"1"117"0,-3 1-12 15,5 2 70-15,-3 1 24 0,-2 4 19 0,2 0 18 16,-2 3-37-16,0 1-45 0,2 1-25 0,-3 1-24 16,0 4-14-16,1-2-7 0,-1 2 1 0,-4 15-6 15,4-3 2-15,-1 8-5 0,-3 9 0 0,3 1-15 16,-2-2 2-16,3 3-5 0,-1 0-5 0,1 1-11 15,1-3-7-15,3-2-12 0,1 1-5 0,4-4 3 16,-2-6-20-16,3-3-80 0,-3-5 0 0,4-1 0 16,4 0 0-16,3-5 0 0,0-1 0 0,3-6 0 15,-2-1 0-15,6-7 0 0,3-3 0 0,-2-4 0 16,-2 1 0-16,-2-3 0 0,-1-3 0 0,1-1 0 16,-3-2 0-16,-1-2 0 0,-8 0 0 0,3 3 0 15,-4 1 0-15,-5 5 0 0,-1 4 0 0,-1 0 0 16,-2 3 0-16,-2 3 0 0,-1 0 0 0,-1 4 0 15,0 4 0-15,4 1 0 0,-9 6 0 0,3 0 0 0,0 8 0 16,2 0 0-16,2 1 0 0,2 3 0 16,3 0 0-16,6 6 0 0,-1-5 0 0,7 6 0 15,0 0 0-15,2-2 0 0,5-1 0 0,-4-1 0 16,1 2 0-16,0 0 0 0,-1-2 0 0,-2 2 0 0,-4-8 0 16,-1 2 0-16,-6-1 0 0,-2 0 0 0,-2-4 0 15,-2 4 0-15,-2-4 0 0,-2-1 0 16,-9 1 0-16,0-1 0 0,-1-4 0 0,-2 1 0 15,-3-4 0-15,-2-5 0 0,3-2 0 0,-11-7 0 0,6-1-78 16,-1-7-636-16,-1-2-520 0,3-3-1335 0,1-1 591 16</inkml:trace>
  <inkml:trace contextRef="#ctx0" brushRef="#br0" timeOffset="8533.85">14616 4239 4547 0,'-14'-11'94'0,"4"3"60"0,3 2 51 0,0 1-4 15,4-1-43-15,2 4-29 0,1 2-37 0,11-6-29 16,2 4-60-16,6-1-41 0,12 2-83 0,0 6-104 16,1 2-124-16,2 1-471 0,6 2-886 15,9 3 392-15</inkml:trace>
  <inkml:trace contextRef="#ctx0" brushRef="#br0" timeOffset="9666.42">16183 4806 5034 0,'4'-10'289'0,"-4"-2"-6"0,0 2 75 16,0-1 18-16,-2 0-18 0,-1 0-48 0,0 1-30 16,3 3-29-16,-2 0-29 0,0 3-17 0,2-2-17 15,-4 4-151-15,4 2-37 0,0 0 0 0,-9 13 0 16,5 0 0-16,-4 3 0 0,-4 6 0 0,4 4 0 15,2 0 0-15,-2 3 0 0,1-2 0 0,5 1 0 16,2-3 0-16,0-4 0 0,2-2 0 0,-1-1 0 16,4 0 0-16,3-2 0 0,-2-5 0 0,-1-1 0 15,4-1 0-15,3-2 0 0,-5 0 0 0,4-5 0 16,1-2 0-16,1-2 0 0,0-3 0 0,2-3 0 16,-2-2 0-16,4-2 0 0,-6-4 0 0,3-7 0 15,-2 0 0-15,-4-7 0 0,-3 0 0 0,1-4 0 0,-5-2 0 16,-1-12 0-16,-5-1 0 0,-2 3 0 15,-1 13 0-15,-4-2 0 0,-2 5 0 0,3 5 0 16,-2 2 0-16,1 10 0 0,6 4 0 0,-7 2 0 0,3 6 0 16,-2 9 0-16,1 5 0 0,1 2 0 0,1 3 0 15,1 10 0-15,4 0 0 0,3 5 0 16,2-3 0-16,3-1 0 0,6-1 0 0,-1-2 0 16,7-1 0-16,-1-3 0 0,4-4 0 0,-6-4 0 0,6-2 0 15,-2-2 0-15,3-4 0 0,-1-1 0 0,1-4 0 16,0-2 0-16,2-2 0 0,-6-1 0 15,2-3 0-15,0-2 0 0,1-1 0 0,-2-4 0 16,-2 0 0-16,6-6 0 0,-9 6 0 0,8-4 0 0,-8 6 0 16,1-1 0-16,-3 4 0 0,-2 3 0 0,-3 2 0 15,2 1 0-15,-1 3 0 0,0 5 0 0,1 3 0 16,-1 7 0-16,1 2 0 0,1 5 0 0,0 3 0 16,1 4 0-16,0-4 0 0,1 1 0 0,-2-7 0 15,2 4 0-15,3-6 0 0,-3-2 0 0,2 1 0 16,-3-3 0-16,-3-2 0 0,3-4 0 0,2-3 0 15,-2 2 0-15,-2-5 0 0,2-1 0 0,-3-1 0 16,6-5 0-16,-5-1 0 0,3-2 0 0,1 2 0 16,0-8 0-16,1 0 0 0,-2-2 0 0,4-3 0 15,-4 3 0-15,2-8 0 0,-2 12 0 0,-5 1 0 16,3 1 0-16,-2 3 0 0,-3 0 0 0,-2 5 0 16,5-1 0-16,-2 2 0 0,-4 2 0 0,12 3 0 15,-7 1 0-15,5 4 0 0,-4-1 0 0,6 5 0 16,-3-4 0-16,8 3 0 0,0 0 0 0,1 1 0 15,0-2 0-15,8 0 0 0,-6-2 0 0,2-3 0 16,-2-3 0-16,2-2 0 0,0 0 0 0,-3-2 0 16,-1-3 0-16,0-1 0 0,-3-3 0 0,0-1 0 15,0-1 0-15,-3-1 0 0,-3-2 0 0,0-3 0 16,1-1 0-16,-2 0 0 0,-3-1 0 0,4-7 0 16,-5 0 0-16,-4 1 0 0,4 6 0 0,-3 1 0 0,-2 5 0 15,1 6 0-15,-4-1 0 0,4 3 0 16,-5 2 0-16,5 3 0 0,-9 9 0 0,1 0 0 15,-1 9 0-15,4 0 0 0,-4 9 0 0,4-1 0 16,-4 4 0-16,9-1 0 0,3 0 0 0,-1-4 0 0,6 1 0 16,-3-8 0-16,0-2 0 0,8 0 0 0,-4-2 0 15,4-2 0-15,1-1 0 0,1-6 0 0,-1-2 0 16,3 1 0-16,-2-4 0 0,-2-4 0 16,5 1 0-16,0-1 0 0,-2-4 0 0,1 0 0 0,2-2 0 15,-4-2 0-15,2-3 0 0,-2 1 0 0,5-4 0 16,1 0 0-16,-2 0 0 0,-3 5 0 0,0 0 0 15,0 1 0-15,-6 4 0 0,3 0 0 16,-2 2 0-16,1 3 0 0,0 2 0 0,0 2 0 0,-1 4 0 16,1 4 0-16,1-2 0 0,-2 5 0 0,2 1 0 15,-2 2 0-15,1-1 0 0,-3 0 0 0,1 1 0 16,-5-4 0-16,2 0 0 0,-5 0 0 0,2-1 0 16,-1-4 0-16,-1 1 0 0,3-2 0 0,-3-2 0 15,0 1 0-15,-1 0 0 0,1-1 0 0,-2-3 0 16,0 0 0-16,0 0 0 0,0 0 0 0,9-11 0 15,-3 3 0-15,4 1 0 0,0-5 0 0,2 0 0 16,8-6 0-16,-2-2 0 0,4-1 0 0,5-2 0 16,-2-2 0-16,15-4 0 0,-12 7 0 0,-1 0-1366 15,5 5-1478-15,0 0 654 0</inkml:trace>
  <inkml:trace contextRef="#ctx0" brushRef="#br0" timeOffset="10565.84">19131 4855 8 0,'3'-13'523'0,"2"2"-6"0,-3-6-11 16,1 1-2-16,-3 4 1 0,-1-5-19 15,-1 5-19-15,-5-4-17 0,0 4-28 0,2 1-21 16,-10 0-19-16,6 6-29 0,-4-1-29 0,-7 1-21 0,-1 5-18 16,2 5-23-16,-10 2-23 0,-1 6-16 0,5 5-20 15,-1 1-21-15,2 2-19 0,6 1-16 0,3 2-16 16,-1 3-13-16,7-3-31 0,4-5-87 16,4 0 0-16,-1-1 0 0,4-1 0 0,4-1 0 0,2-6 0 15,0 1 0-15,1-4 0 0,2-3 0 0,1-3 0 16,6-2 0-16,-2-1 0 0,3-2 0 0,-2-4 0 15,0-1 0-15,-2-4 0 0,4 0 0 0,0-5 0 16,-1-2 0-16,-3 0 0 0,1 0 0 0,-2-3 0 16,0 2 0-16,-5 3 0 0,0 3 0 0,0 2 0 15,-4 3 0-15,0 3 0 0,-1 0 0 0,0 2 0 16,-2 4 0-16,-2 1 0 0,0 0 0 0,3 8 0 16,-3 0 0-16,0 4 0 0,1 1 0 0,-1 3 0 15,3 2 0-15,0 1 0 0,3-1 0 0,0 3 0 16,3-4 0-16,0-1 0 0,2 0 0 0,3 0 0 15,1-4 0-15,1 1 0 0,-2-7 0 0,4 2 0 0,-5-4 0 16,6-3 0-16,-6-1 0 0,5-1 0 16,-2-4 0-16,0-2 0 0,2-3 0 0,-4 1 0 15,1-5 0-15,0 0 0 0,1-6 0 0,0-3 0 16,-2-1 0-16,4-4 0 0,-4-3 0 0,0-1 0 16,7-14 0-16,-10 2 0 0,5-2 0 0,-1-1 0 15,-1 3 0-15,3-4 0 0,-10 15 0 0,-2 2 0 16,3 3 0-16,-6 8 0 0,0 4 0 0,-2 2 0 15,1 6 0-15,-1 0 0 0,-3 7 0 0,3 1 0 16,0 0 0-16,-17 21 0 0,8-3 0 0,-4 7 0 0,4 5 0 16,1 4 0-16,3 2 0 0,-5 12 0 15,8-12 0-15,3 12 0 0,1-11 0 0,3 9 0 16,4-2 0-16,-2-10 0 0,0-5 0 0,7 3 0 0,1-5 0 16,0-5 0-16,2-1 0 0,-5-6 0 0,5-2 0 15,-2-2 0-15,2-3 0 0,1-1 0 0,0-5 0 16,-1-2 0-16,4-2 0 0,-3-3 0 15,2-3 0-15,-2-1 0 0,1-2 0 0,4-9 0 0,-1-1 0 16,0-1 0-16,-2-5 0 0,2-7 0 0,2-5 0 16,-1-3 0-16,-1-2 0 0,0-1 0 0,-2 0 0 15,-3-1 0-15,-1-1 0 0,-2 12 0 16,-5 3 0-16,-5 3 0 0,0 4 0 0,-1 8 0 0,-6 6 0 16,-1 4 0-16,-5 2 0 0,0 5 0 0,-6 4 0 15,-2 5 0-15,-2 3 0 0,-1 9 0 0,2 3 0 16,1 4 0-16,4 6 0 0,5-1 0 0,1 0 0 15,5 2 0-15,4 0 0 0,3-3 0 16,8 3 0-16,1-3 0 0,13 7 0 0,-7-12 0 0,5 0 0 16,0-1 0-16,5-6 0 0,-1 0 0 0,4-4 0 15,-7-3 0-15,5-3 0 0,-5-5-92 0,-3-1-546 16,-6-1-606-16,3-3-1347 0,-2-1 596 0</inkml:trace>
  <inkml:trace contextRef="#ctx0" brushRef="#br0" timeOffset="12215.92">20938 4916 374 0,'9'-6'425'0,"-2"2"5"0,4-2 2 15,-6 4 5-15,3-1-1 0,-2 0-3 0,1 1-8 16,-1 1-4-16,0-2-9 0,2 2-4 0,1 0-3 15,-4-2-3-15,0 0-10 0,-1 0-10 0,5-1-16 16,1-1-23-16,3-4-19 0,0 1-17 0,2-4-30 16,6-5-16-16,-2-3-162 0,3-3-99 0,-1-1 0 15,1-4 0-15,1 0 0 0,5-13 0 0,-9 10 0 16,7-11 0-16,-8 11 0 0,3-12 0 0,-6 11 0 16,1-14 0-16,-6 15 0 0,-2-3 0 0,0 1 0 15,-3-1 0-15,-4 6 0 0,2 1 0 0,-3 8 0 16,-2 3 0-16,0 5 0 0,-1 1 0 0,-2 6 0 15,-2 5 0-15,-1 8 0 0,-6 5 0 0,-3 10 0 16,-1 6 0-16,0 13 0 0,4 3 0 0,0 2 0 16,4 8 0-16,4-5 0 0,3 3 0 0,6-1 0 15,2-3 0-15,1 0 0 0,3-18 0 0,1-1 0 16,3-1 0-16,0-2 0 0,0-6 0 0,-1-6 0 16,4-3 0-16,-5-5 0 0,0-1 0 0,1-4 0 15,-1-3 0-15,0-3 0 0,3-4 0 0,-1-4 0 16,-2-3 0-16,1-1 0 0,2-13 0 0,-1 4 0 15,0-1 0-15,-3-2 0 0,-3-4 0 0,4-1 0 16,0-3 0-16,6-11 0 0,-7 11 0 0,5-8 0 16,-8 10 0-16,0 4 0 0,2 10 0 0,-4 4 0 15,-1 6 0-15,-3 2 0 0,2 2 0 0,-2 5 0 16,-1 0 0-16,0 13 0 0,-1 4 0 0,-3 10 0 16,-2 4 0-16,3 0 0 0,-4 2 0 0,3 0 0 0,-1 13 0 15,3-12 0-15,2 0 0 0,4-3 0 0,-2 0 0 16,3-2 0-16,2-5 0 0,2-6 0 15,-2-3 0-15,5-1 0 0,-3-5 0 0,0-3 0 16,5-3 0-16,-2-2 0 0,1-3 0 0,6-3 0 0,-1-3 0 16,0-1 0-16,3-7 0 0,1-2 0 0,-3-2 0 15,0 0 0-15,-2-3 0 0,2 3 0 16,-6 5 0-16,-3-1 0 0,-1 7 0 0,-1 0 0 16,-4 4 0-16,2-1 0 0,-2 5 0 0,-4 1 0 0,6 9 0 15,-6-3 0-15,4 4 0 0,-4 0 0 0,5 6 0 16,-1 0 0-16,2 2 0 0,1 0 0 0,2 0 0 15,0-3 0-15,5 2 0 0,1-4 0 16,3-1 0-16,-1-3 0 0,3-1 0 0,8-2 0 0,-6-4 0 16,-3-2 0-16,0-1 0 0,4-4 0 0,-5 0 0 15,0-4 0-15,-1-1 0 0,-3-2 0 0,-1 0 0 16,-1-4 0-16,-3 0 0 0,4-7 0 0,-5-1 0 16,-1-1 0-16,-5-3 0 0,0 2 0 0,-2-2 0 15,0 10 0-15,-4 0 0 0,-1 4 0 0,1 3 0 16,-2 5 0-16,2 5 0 0,-4 2 0 0,-1 5 0 15,-1 3 0-15,1 7 0 0,2 2 0 0,0 6 0 16,1 3 0-16,5-1 0 0,4-1 0 0,4 3 0 16,3-2 0-16,5 1 0 0,3-6 0 0,5-3 0 15,0-1 0-15,4-4 0 0,0-3 0 0,1-4 0 16,-7-4 0-16,-1-3 0 0,-3-3-57 0,-2-6-372 16,-5 2-68-16,-5-7-65 0,-5-1-93 0,-5-12-344 15,-8 2-1081-15,-12-1 478 0</inkml:trace>
  <inkml:trace contextRef="#ctx0" brushRef="#br0" timeOffset="12350.28">21379 4296 4697 0,'-53'-7'191'15,"19"3"-20"-15,15 1 63 0,1 3 0 0,7 0-53 16,7 0-30-16,4 0-19 0,0 0-22 0,22 6-18 16,8-3-15-16,23 1-23 0,8 1-52 0,2 4-76 15,30-4-131-15,-32 5-163 0,2-2-579 0,32 1-1025 16,-33-1 454-16</inkml:trace>
  <inkml:trace contextRef="#ctx0" brushRef="#br0" timeOffset="13900.34">23042 4732 4389 0,'-3'9'138'16,"2"1"-94"-16,4-2 90 0,-2-1 141 0,0 1 25 15,1-4-24-15,0 1-19 0,1-1-2 0,4 0-6 16,0-3 4-16,3-1 6 0,1-3-9 0,2 0-4 16,4-3-8-16,-1-3-13 0,2-1-4 0,-1-1-39 15,-2-3-182-15,-1 1 0 0,-1 0 0 0,0-1 0 16,-3-1 0-16,-2-2 0 0,-3 1 0 0,0-2 0 16,-3 4 0-16,-2-1 0 0,-1 3 0 0,-3-4 0 15,-1 7 0-15,-1 0 0 0,-2 2 0 0,-1 2 0 16,-1 3 0-16,-4 6 0 0,-3 1 0 0,-6 10 0 15,-1 5 0-15,1 1 0 0,4 3 0 0,0 1 0 16,5 4 0-16,1 0 0 0,4-1 0 0,5 0 0 16,4 1 0-16,7-2 0 0,2 0 0 0,6-4 0 15,4 0 0-15,8-4 0 0,2-4 0 0,3-4 0 16,4-3 0-16,6-2 0 0,9-2 0 0,-11-3 0 16,12-4 0-16,-12-2 0 0,-3-1 0 0,0-1 0 15,-1-4 0-15,-5 1 0 0,0-3 0 0,0-2 0 16,-5-2 0-16,-3-1 0 0,0-2 0 0,-3 1 0 15,-2-5 0-15,-4 1 0 0,1-1 0 0,-6 6 0 0,-1 2 0 16,0 1 0-16,-5 3 0 0,-3 4 0 0,-1 0 0 16,-3 5 0-16,-4 2 0 0,-5 2 0 15,-5 5 0-15,-3 9 0 0,-4 2 0 0,0 3 0 16,0 1 0-16,1 3 0 0,2 1 0 0,0 0 0 0,3 1 0 16,4-4 0-16,4 0 0 0,3-4 0 0,4-2 0 15,4-1 0-15,2-1 0 0,2-5 0 0,6-1 0 16,0-3 0-16,8-1 0 0,3-2 0 15,7-6 0-15,-9-3 0 0,8-3 0 0,-3-4 0 0,2-2 0 16,-4-6 0-16,0-2 0 0,-1-3 0 0,-2-2 0 16,0-3 0-16,2-11 0 0,-3-1 0 0,-5-1 0 15,2-5 0-15,-2 1 0 0,-1 0 0 16,0-1 0-16,-4 2 0 0,-2 4 0 0,-2 14 0 0,-2 3 0 16,-1 9 0-16,1 8 0 0,-1-1 0 0,-1 5 0 15,0 2 0-15,0 4 0 0,0 0 0 0,-6 14 0 16,1 4 0-16,0 12 0 0,-2 0 0 0,3 4 0 15,0 12 0-15,3 2 0 0,1 1 0 0,1 0 0 16,3 0 0-16,3 0 0 0,2-4 0 0,-1-10 0 16,4 1 0-16,3-4 0 0,-2 1 0 0,1-5 0 15,5-1 0-15,3-3 0 0,0-5 0 0,2 0 0 16,-1-6 0-16,-2-4 0 0,-2-6 0 0,1 0 0 16,3-3 0-16,-4-1 0 0,3-4 0 0,1-1 0 15,-5-2 0-15,6-5 0 0,-2-4 0 0,0-1 0 16,-4-4 0-16,1-3 0 0,-2-2 0 0,0-2 0 15,-6-1 0-15,-1-2 0 0,-3 7 0 0,-3 1 0 16,0 6 0-16,-8 1 0 0,2 6 0 0,-5 0 0 16,-5 8 0-16,-3-1 0 0,-4 6 0 0,-2 2 0 15,-5 5 0-15,-1 3 0 0,0 2 0 0,3 3 0 16,2 1 0-16,4 2 0 0,3 1 0 0,6-6 0 16,3 5 0-16,2-4 0 0,1 1 0 0,7-5 0 15,1 0 0-15,4-2 0 0,5 2 0 0,3-4 0 16,-1-2 0-16,1-1 0 0,2-3 0 0,-2-1 0 15,3-4 0-15,-2-2 0 0,-2 1 0 0,0-5 0 0,0-1 0 16,-1-1 0-16,-2-3 0 0,3 1 0 16,-5-1 0-16,0 0 0 0,-2 4 0 0,-3 0 0 15,-2 1 0-15,1 2 0 0,-1 3 0 0,0 0 0 16,-3 2 0-16,-1 2 0 0,0 0 0 0,4 13 0 0,-9 3 0 16,4 4 0-16,-3 7 0 0,-1 4 0 15,-2 4 0-15,1 9 0 0,-3 2 0 0,4 1 0 16,-3 0 0-16,3 0 0 0,-1 1 0 0,3 3 0 15,-2-1 0-15,1-1 0 0,-1-2 0 0,3-16 0 0,0 4 0 16,2-3 0-16,-4-1 0 0,2-4 0 0,-1-1 0 16,0-8 0-16,-1-2 0 0,3-4 0 0,-2-5 0 15,0 0 0-15,-2-3 0 0,0-3 0 0,-3-1 0 16,-4-4 0-16,-1-4 0 0,-1-6 0 0,0-1 0 16,-5-3 0-16,2-5 0 0,-1-2 0 0,5-1 0 15,3-4 0-15,2-1 0 0,11-16 0 0,-2 11 0 16,13-15 0-16,3 2 0 0,7 0 0 0,7-4 0 15,14-16 0-15,-10 19 0 0,2 1 0 0,22-18 0 16,-18 24 0-16,3 0 0 0,0 2 0 0,-1 4 0 16,1 1 0-16,-4 7 0 0,-10 3 0 0,0 7 0 15,-3 1 0-15,-4-1 0 0,-8 6 0 0,0 2 0 16,-6 4 0-16,-1-1 0 0,-3 4 0 0,-1-2 0 16,1 1 0-16,-5 2 0 0,0 3 0 0,0 0 0 15,-23 14 0-15,5-3 0 0,-5 6 0 0,0 3 0 16,1 0 0-16,2 4 0 0,-1 0 0 0,5 0 0 15,3 0 0-15,2-1 0 0,3 1 0 0,4-5 0 16,4 0 0-16,7 0 0 0,0-2 0 0,7-1 0 16,7 1 0-16,-1-3 0 0,7-1 0 0,1-6 0 15,0-3 0-15,4 0 0 0,0-5 0 0,-1-1 0 16,-2-2 0-16,-1-3 0 0,-2-3 0 0,-4-5 0 16,1 1 0-16,-2-4 0 0,-4-4 0 0,2 1 0 15,-2-5 0-15,-6-1 0 0,2 1 0 0,-5 8 0 16,2-5 0-16,-6 6 0 0,1 0 0 0,-4 5 0 15,0 2 0-15,1 0 0 0,-2 4 0 0,1 1 0 16,-1 0 0-16,1 4 0 0,-1 1 0 0,0 0 0 16,0 0 0-16,0 0 0 0,3 19 0 0,-1-9 0 15,5 3 0-15,0 4 0 0,4 1 0 0,3 5 0 16,-1 1 0-16,4-1 0 0,-2-1 0 0,1 2 0 16,-3 0 0-16,1-2 0 0,-5-4 0 0,-3-4 0 0,2 2 0 15,-2-1 0-15,-1-6 0 0,-3 1 0 0,-2-2 0 16,-3 0 0-16,2 0 0 0,-3-4 0 15,-1 3 0-15,-3-2 0 0,3-1 0 0,-3 1 0 16,2-3 0-16,-4 0 0 0,3 0 0 0,1-2-58 0,-2 0-583 16,8 0-608-16,-8-4-1353 0,8 0 599 0</inkml:trace>
  <inkml:trace contextRef="#ctx0" brushRef="#br0" timeOffset="14167.32">26084 4351 306 0,'3'-13'604'0,"-3"2"7"16,-2 1-14-16,-3 2-18 0,-3 1-20 15,-3 2-14-15,-2 4-19 0,-6 3-22 0,-1 6-25 0,-8 6-24 16,5 4-29-16,-2 4-34 0,3 2-35 0,4 4-28 16,0 3-33-16,3 17-23 0,3-1-28 0,2-1-137 15,5 0-108-15,5-1 0 0,3-7 0 16,3 8 0-16,2 0 0 0,1-13 0 0,3 0 0 15,1-3 0-15,4-1 0 0,2-3 0 0,0-5 0 0,0-3 0 16,4-3 0-16,-5-4 0 0,0-4 0 0,-1-2 0 16,1-4-282-16,-6-1-149 0,2-2-48 0,-2-3-51 15,3-4-57-15,-7 0-394 0,5-2-1062 0,-1-3 470 16</inkml:trace>
  <inkml:trace contextRef="#ctx0" brushRef="#br0" timeOffset="14733.16">26214 4759 99 0,'1'-18'291'0,"-2"1"25"16,-3 0 31-16,4-1 37 0,-4 2 27 0,3 0 24 15,-6 0 7-15,4 0 4 0,0-1 4 0,-1 1-10 16,3 3 2-16,1 2-8 0,0 0-16 0,0 4-20 16,4 3-19-16,2-1-22 0,-2 2-24 0,3 3-29 15,-7 0-27-15,17 8-27 0,-4 2-19 0,0 5-20 16,4 6-115-16,-7 4-96 0,4 6 0 0,-5 0 0 16,-1-1 0-16,0 2 0 0,0 0 0 0,0-3 0 15,-4 3 0-15,1-3 0 0,-1-10 0 0,-2 1 0 16,-2-2 0-16,0-6 0 0,-2-1 0 0,-2-1 0 15,0-2 0-15,1-1 0 0,-1-5 0 0,2 1 0 16,-1-2 0-16,3-1 0 0,0 0 0 0,-6-6 0 16,7-1 0-16,2-3 0 0,3-4 0 0,3-3 0 15,6-4 0-15,2-3 0 0,6 1 0 0,0-4 0 16,1 2 0-16,1-2 0 0,0 0 0 0,2 2 0 16,-1 2 0-16,-2 4 0 0,-6 8 0 0,2-1 0 15,-1 7 0-15,-5-1 0 0,4 5 0 0,-5 2 0 16,-1 5 0-16,-2 2 0 0,0 4 0 0,0 5 0 15,-2 1 0-15,-3 1 0 0,-2 6 0 0,0 1 0 16,-1 0 0-16,-1 0 0 0,0-6 0 0,1-2 0 16,-4 0 0-16,0-1 0 0,2-4 0 0,0-2 0 0,0-1 0 15,-2-3 0-15,2-1 0 0,0-1 0 16,2-2 0-16,-2-3 0 0,1 4 0 0,-1-4 0 16,0 0 0-16,0 0 0 0,8-16 0 0,-2 8 0 15,0-2 0-15,5-3 0 0,0-1 0 0,5-1 0 16,3-3 0-16,-4 5 0 0,2-1 0 0,2 2 0 15,-4 2 0-15,3 0 0 0,-5 4 0 0,-3 3 0 16,3 1 0-16,1 4 0 0,-4 1 0 0,2 5 0 16,-5 2 0-16,0-1 0 0,-1 5 0 0,-1 4 0 15,2-1 0-15,-5-1 0 0,-1 2 0 0,2-1 0 0,-2 0 0 16,2-3 0-16,-2 1 0 0,-1-3 0 0,0-1 0 16,1-3 0-16,-1 0 0 0,0-3 0 15,2 0 0-15,-4-1 0 0,2-4 0 0,4 2 0 16,-4-2-73-16,0 0-388 0,4-12-108 0,-4 5-613 0,1-4-1280 15,1-6 567-15</inkml:trace>
  <inkml:trace contextRef="#ctx0" brushRef="#br0" timeOffset="15033.31">27134 4253 489 0,'9'0'502'0,"0"-1"-1"0,-1 1-6 16,2-3-9-16,-1 3-17 0,-2 1-12 0,4 3-19 15,-2-1-7-15,3 3-20 0,-3 2-28 0,7 2-15 16,-4 2-30-16,0 2-30 0,-2 2-22 0,-3 2-31 16,4 9-22-16,-2-1-19 0,-3 2-17 0,-2 0-19 15,3 3-16-15,-6 0-22 0,-5-2-9 0,3-2-10 16,-6 1-14-16,2-4-16 0,-5 1-91 0,-1 0 0 15,0-4 0-15,-7-1 0 0,-1 1 0 0,4-7 0 16,0-1 0-16,-1 2-168 0,1-3-163 0,2 2-129 16,-2-4-144-16,7-1-501 0,2-1-1197 0,3-1 530 15</inkml:trace>
  <inkml:trace contextRef="#ctx0" brushRef="#br0" timeOffset="15234.3">27700 4839 465 0,'13'2'470'0,"-3"-1"1"0,-2 2-7 16,2-1-6-16,-2 1-16 0,-2 2-17 0,1-3-15 15,-4 5-13-15,1-1-18 0,-4 1-21 0,0 0-20 16,-1 1-23-16,-5 2-22 0,-2-1-26 0,-1 0-30 16,-8 1-21-16,2 1-17 0,-12 1-23 0,0-2-19 15,-3 0-51-15,-1 2-71 0,-1-5-107 0,-4 4-146 16,3-1-201-16,-5-2-643 0,2-1-1150 0,3-2 509 15</inkml:trace>
  <inkml:trace contextRef="#ctx0" brushRef="#br0" timeOffset="16749.87">1840 6634 247 0,'-2'2'537'0,"-1"1"24"0,3-3 1 0,-8 4-11 15,3-3-14-15,5-1-9 0,-13-2-19 0,3-2-21 16,0 0-19-16,-3-1-20 0,-5-2-25 0,4-1-30 16,-4-2-28-16,-5-5-28 0,5 5-17 0,-6-6-28 15,-3-2-21-15,4 0-18 0,0-1-163 0,0 1-91 16,1-1 0-16,-2 0 0 0,5-1 0 0,-3-5 0 15,3 2 0-15,4-4 0 0,-1-2 0 0,10-1 0 16,-2-2 0-16,4-3 0 0,4 0 0 0,3 0 0 16,3 3 0-16,0-2 0 0,4 4 0 0,0 6 0 15,4 1 0-15,0 9 0 0,-1 2 0 0,-3 4 0 16,0 2 0-16,2-1 0 0,-2 5 0 0,-1 2 0 16,-1 2 0-16,-2 2 0 0,2 3 0 0,-5 3 0 15,-1 5 0-15,-4 3 0 0,-4 9 0 0,-4 3 0 16,-4 1 0-16,-8-1 0 0,-5 11 0 0,-2-4 0 15,8-5 0-15,-14 2 0 0,14-7 0 0,-3-1 0 16,5-3 0-16,2-1 0 0,6-7 0 0,2-1 0 16,1-4 0-16,4 0 0 0,0-2 0 0,3 2 0 15,1-4 0-15,5 1 0 0,4-2 0 0,3-3 0 16,7-1 0-16,9-3 0 0,4-4 0 0,2-2 0 16,6-3 0-16,11-5 0 0,-2 0 0 0,-1-2 0 15,-11 8 0-15,13-7 0 0,-14 5 0 0,-1-1 0 16,-6 1 0-16,-9 6 0 0,-1-2-81 0,-3 4-385 15,-6 1-116-15,-4-1-595 0,-1 2-1276 0,-5 2 565 16</inkml:trace>
  <inkml:trace contextRef="#ctx0" brushRef="#br0" timeOffset="17833.38">2462 6538 115 0,'0'0'409'16,"0"0"-7"-16,-2 4-17 0,2-4-10 0,0 0-17 15,0 0-19-15,-2 3 1 0,2-3 7 0,2 7-3 16,-1-4-20-16,1 1-12 0,2 0-7 0,0-3-3 16,1 2-7-16,3 1-19 0,2-2 0 0,2-2-20 15,2 0-7-15,5-2-9 0,1-5-17 0,7 0-8 16,0-2-12-16,1-2-6 0,-2 0-12 0,-1-2-14 15,0-1-14-15,-2-1-4 0,-8 3-4 0,0 0-10 16,-2-2-1-16,0-2-126 0,-4-1-12 0,-3 0 0 16,-2 6 0-16,0-2 0 0,-4 1 0 0,0 1 0 15,-5 1 0-15,-3 2 0 0,0 1 0 0,-6 4 0 16,1 0 0-16,-7 6 0 0,0 2 0 0,-6 4 0 16,0 6 0-16,2 3 0 0,0 5 0 0,5 0 0 15,-3 4 0-15,8-1 0 0,0 3 0 0,6-1 0 16,7-2 0-16,1 3 0 0,6-5 0 0,8 2 0 0,7-4 0 15,7-3 0-15,3-3 0 0,3-3 0 16,19-1 0-16,-1-6 0 0,2-2 0 0,1-5 0 16,2-3 0-16,-2-2 0 0,2-4 0 0,1-2 0 15,-5-2 0-15,-4-2 0 0,-10 3 0 0,7-7 0 0,-13 2-215 16,-3-3-145-16,1 0-17 0,-4 0-6 0,-5-2 3 16,0 2 13-16,-8 0 36 0,0 5 32 15,-5 1 34-15,-3 3 45 0,0 4 42 0,-2-3 34 16,-3 1 34-16,-1 0 28 0,0 5 33 0,-2-1 24 15,-1-3 33-15,1 3 20 0,-2 2 23 0,1-3 31 16,0 3 27-16,-4-2 20 0,3 2 22 0,-1 0 20 0,0 1 12 16,-5-1 20-16,1 2 7 0,1 0 10 15,-2 2 11-15,-3 1-7 0,3 1 2 0,-7 4-8 16,2 3 2-16,1 1-6 0,1 3 3 0,-6 9-6 16,1-2-11-16,5 4-6 0,2-2-109 0,0 3-85 0,7-1 0 15,0-5 0-15,4 1 0 0,0-3 0 16,4 2 0-16,5-1 0 0,2-5 0 0,2 0 0 15,1-2 0-15,1-4 0 0,3-1 0 0,0-5 0 16,5-1 0-16,4-3 0 0,-8-4 0 0,7-4 0 16,-2-3 0-16,-2-2 0 0,-2-2 0 0,-3-3 0 0,-1-3 0 15,0-1 0-15,-4-3 0 0,0 0 0 16,-3-5 0-16,-3-1 0 0,4-11 0 0,-6 10 0 16,0-1 0-16,-1-11 0 0,-3 14 0 0,0 1 0 15,-3 3 0-15,2 9 0 0,-3 1 0 0,4 7 0 16,-3 4 0-16,2 0 0 0,1 2 0 0,-4 6 0 15,4 0 0-15,-5 14 0 0,1 2 0 0,-1 9 0 0,0 6 0 16,4 0 0-16,-3 5 0 0,4 0 0 16,0 14 0-16,0-1 0 0,1-14 0 0,3 1 0 15,0 1 0-15,0-4 0 0,1-1 0 0,5-1 0 0,-6-3 0 16,5-5 0-16,-4-3 0 0,3-4 0 0,1-2 0 16,-3-3-383-16,1-4-307 0,-2 0-497 0,1-4-1285 15,-1 0 568-15</inkml:trace>
  <inkml:trace contextRef="#ctx0" brushRef="#br0" timeOffset="19199.87">4102 6464 329 0,'8'-8'394'16,"-1"-1"16"-16,0 0-18 0,-5 1-7 0,6-1 0 16,-3 1-13-16,0-1-6 0,1 0-14 0,-3 1-13 15,2-1-13-15,-2-1-11 0,-2 1-19 0,0 2-13 16,-1-3-10-16,-1 4-25 0,-2-1-25 0,1 2-13 15,-3 1-23-15,1 0-2 0,-6 3-31 0,2 1-17 16,-1 1-7-16,-5 1-7 0,1 3-11 0,-5 3-15 16,3 1-10-16,-2 4-3 0,-1 5-3 0,-1 2-11 15,8-4-5-15,-2 7-8 0,4-7-2 0,4 2-1 16,0 1-3-16,2-1-7 0,2-2 0 0,5-1 13 16,0-3-16-16,0-1 4 0,7 2 8 0,-1-3 1 15,-1-4-3-15,4-2 2 0,0 0 4 0,3-3-1 16,-2-1-47-16,3-4-9 0,-3 1 0 0,-1 1 0 15,5-5 0-15,-4-5 0 0,0 2 0 0,-4 1 0 16,4-2 0-16,-2-2 0 0,-1 2 0 0,1-3 0 0,-2 1 0 16,-4 4 0-16,1-1 0 0,0 2 0 15,-3 1 0-15,-1 3 0 0,-1-1 0 0,2 0 0 16,-3 3 0-16,-1 2 0 0,0 0 0 0,0 0 0 16,3 13 0-16,-3 4 0 0,-1 0 0 0,1 6 0 15,0 7 0-15,-2 0 0 0,1 3 0 0,1 2 0 0,0-2 0 16,0 2 0-16,0 0 0 0,-4 12 0 15,4-14 0-15,0 0 0 0,2 2 0 0,-2-7 0 16,2 3 0-16,-2-5 0 0,0-2 0 0,0 1 0 16,-2-8 0-16,0 1 0 0,1-1 0 0,0 0 0 0,-1-3 0 15,1-3 0-15,1-2 0 0,-4 1 0 0,3-3 0 16,-1 1 0-16,0-4 0 0,0 1 0 16,2 0 0-16,-1-1 0 0,1-4 0 0,0 4 0 15,0-4 0-15,0 0 0 0,-3 4 0 0,3-4 0 0,0 0 0 16,0 0 0-16,0 0 0 0,-7-11 0 0,6 5 0 15,-3 1 0-15,2-1 0 0,-1 1 0 0,2 1 0 16,-2-1 0-16,0 0 0 0,1 0 0 0,1 1 0 16,0 1 0-16,1 3 0 0,-3-7 0 15,2 4 0-15,1 3 0 0,0-5 0 0,0 5 0 0,0 0 0 16,1-3 0-16,-1 3 0 0,0 0 0 0,0 0 0 16,0 0 0-16,-2-4 0 0,2 4 0 0,0 0 0 15,0 0 0-15,0 0 0 0,0 0 0 0,0 0 0 16,0 0 0-16,0 0 0 0,0 0 0 0,0 0 0 15,-4-2 0-15,4 2 0 0,0 0 0 0,0 0 0 16,0 0 0-16,0 0 0 0,0 0 0 0,0 0 0 16,0 0 0-16,0 0 0 0,5-5 0 0,-5 5 0 15,5-2 0-15,-5 2 0 0,3-3 0 0,-3 3 0 16,1-4 0-16,-1 4 0 0,0 0 0 0,2-3 0 16,-2 3 0-16,0 0 0 0,0 0 0 0,0 0 0 15,0 0 0-15,0 0 0 0,0 0 0 0,0 0 0 16,0 0-3-16,0 0-29 0,0 0 3 0,0 0 7 15,0 0-2-15,0 0-8 0,0 0 10 0,0 0 8 16,0 15 6-16,0-8 5 0,0 2 6 0,-2 2-1 16,-1 1 3-16,2 2 6 0,0 2-9 0,-2 0 3 15,1-1 4-15,-2 2-13 0,1 0 10 0,1-5 3 16,-1 1 4-16,-3 2-10 0,3-6 6 0,-1 2 10 16,1-1 9-16,-1-4-1 0,0 0 15 0,-1-2-42 15,1 0 0-15,-5-1 0 0,3-5 0 0,-2 1 0 16,0-3 0-16,-2-2 0 0,1-2 0 0,0-2 0 15,-1-5 0-15,1-2 0 0,5-2 0 0,-1-8 0 16,2 0 0-16,6-2 0 0,0-1 0 0,4-6 0 16,6-10 0-16,4 2 0 0,2-1 0 0,4-1 0 15,1 0 0-15,3 4-174 0,4 5-89 0,1 0-73 16,-6 13-60-16,4 2-78 0,-1 4-68 0,1 1-459 16,0 3-1085-16,1 2 479 0</inkml:trace>
  <inkml:trace contextRef="#ctx0" brushRef="#br0" timeOffset="19766.02">4599 6640 191 0,'0'0'401'0,"0"0"6"0,0 0-6 0,-9 0-16 16,9 0-17-16,0 0-24 0,0 0-22 0,0 0-13 16,0 0-8-16,0 0-8 0,0 0-9 0,0 0-13 15,0 0-8-15,22-2-13 0,-15-2-9 0,-1 1-20 16,5-2-20-16,-1-1-9 0,1-3-19 0,4 0-9 15,-5 0-13-15,3 0-7 0,-3-2-4 0,-1 2-11 16,0-1-9-16,-4-1 0 0,0 0-13 0,-1 0 3 16,0 1-7-16,-3-1-12 0,-2-1-4 0,-3 2-8 15,0 2 5-15,-1 2-12 0,-8 1-7 0,4 0-10 16,-2 5 9-16,-6 4-4 0,-1 3 1 0,2 1 1 16,-2 5-2-16,5 2 2 0,-6 6-6 0,7 1 2 15,1 1-1-15,5-5-45 0,3-1-12 0,3 3 0 16,4-2 0-16,1-2 0 0,9-2 0 0,1 0 0 15,3-4 0-15,9 1 0 0,4-6 0 0,2 0 0 16,3-7 0-16,15-2 0 0,-14-5 0 0,-1-2 0 16,12-8 0-16,-15 3 0 0,2 0 0 0,-4-1 0 15,-3-5 0-15,-3 2 0 0,-4-5 0 0,-2 2 0 16,-5-1 0-16,0-1 0 0,-5 1 0 0,-5 4 0 16,-1-5 0-16,-3 6 0 0,-3 1 0 0,-1 1 0 15,0 5 0-15,-1 1 0 0,-5 3 0 0,2 2 0 16,-2 5 0-16,0 0 0 0,0 4 0 0,1 3 0 15,2 3 0-15,-2 0 0 0,5 3 0 0,1 5 0 16,4 2 0-16,1-1 0 0,7 0 0 0,5 5 0 16,5-2 0-16,2-2 0 0,2-1 0 0,4-3 0 0,1 0 0 15,0-1 0-15,4 0 0 0,-1-2 0 16,-5-1 0-16,-7-2 0 0,-2 0 0 0,-3-2 0 16,-1 1 0-16,-5-2 0 0,-4 0 0 0,-3 0 0 15,-1 1 0-15,-4-1 0 0,-5 2 0 0,-6 2 0 16,-2-3 0-16,-8 3 0 0,-1 0 0 0,4-2 0 0,2-3 0 15,-1-3 0-15,1 2-341 0,2-7-443 0,7 3-394 16,3-2-1276-16,8 2 564 0</inkml:trace>
  <inkml:trace contextRef="#ctx0" brushRef="#br0" timeOffset="20816.03">6861 6632 241 0,'9'-6'431'16,"0"-4"17"-16,2-3 6 0,2 2-4 0,0-3-7 15,-5-2-21-15,-2-1-14 0,1 0-23 0,-6 0-13 16,0-3-14-16,-1 1-25 0,-2-1-4 0,-5 2-3 16,1 2-21-16,-7 4-16 0,0 1-18 0,-5 4-17 15,0 5-24-15,-3 2-11 0,-7 8-23 0,1 2-15 16,0 4-21-16,1 8-17 0,2-1-12 0,1 3-15 16,1 2-8-16,7 0-17 0,1 1-9 0,6 0-67 15,4-3-15-15,3-5 0 0,4-1 0 0,6-1 0 16,2-2 0-16,2-5 0 0,6 0 0 0,0-4 0 0,8-1 0 15,0-5 0-15,2-4 0 0,-2-2 0 0,-5-1 0 16,1-5 0-16,1-2 0 0,-6 3 0 16,-1 0 0-16,-3-5 0 0,-1 0 0 0,-2-2 0 15,-2 2 0-15,-1-1 0 0,-1 0 0 0,-4 2 0 0,3 5 0 16,-1 2 0-16,-3 2 0 0,0-1 0 0,-1 4 0 16,-1 3 0-16,0 0 0 0,0 0 0 0,4 20 0 15,0-7 0-15,0 5 0 0,4-2 0 16,-2 2 0-16,6 5 0 0,-1-6 0 0,1-1 0 0,3-4 0 15,1 2 0-15,10 0 0 0,-8-6 0 0,1-1 0 16,0-2 0-16,1-3 0 0,-1-2 0 0,-3-2 0 16,2-2 0-16,-1-5 0 0,-2 2 0 0,-5 0 0 15,4-5 0-15,-6 2 0 0,1-4 0 0,-1-3 0 16,-2-1 0-16,-2 2 0 0,-4-2 0 0,0-3 0 16,-4 3 0-16,0-2 0 0,-1 3 0 0,-4 1 0 15,1 1 0-15,2 4 0 0,0 1 0 0,-1 2 0 16,1 3 0-16,1 3 0 0,1 0 0 0,4 2 0 15,-5 6 0-15,5-1 0 0,2 5 0 0,4 0 0 16,-1 0 0-16,7 3 0 0,1-1 0 0,1 1 0 16,5-2 0-16,4 5 0 0,4-3 0 0,-4 0 0 0,3 0 0 15,-10-3 0-15,1-1 0 0,2 4 0 16,-6-2 0-16,-2 1 0 0,-2 1 0 0,-3-1 0 16,0-1 0-16,-1 4 0 0,-4-3 0 0,-1 4 0 15,-1-4 0-15,1 2 0 0,-5-4 0 0,5 2 0 16,0 0 0-16,0-5 0 0,5 4 0 0,-2-4 0 15,0-1 0-15,6-1 0 0,4-2 0 0,9 0 0 16,0-5 0-16,7-1 0 0,0-4 0 0,3-2 0 16,0 1 0-16,2-4 0 0,-1-3 0 0,-3 0 0 0,-4 1 0 15,2-2 0-15,-2-2 0 0,-6 0 0 16,-3-1 0-16,-2-2 0 0,-5 6 0 0,1-8 0 16,-5 5 0-16,-1-1 0 0,-5 0 0 0,0 1 0 15,-5 2 0-15,-1 1 0 0,-1 6 0 0,-6 3 0 0,3 3 0 16,-5 3 0-16,-3 7 0 0,0 1 0 0,1 5 0 15,-2 5 0-15,5 5 0 0,0 2 0 0,6-1 0 16,2 3 0-16,6-2 0 0,3-6 0 16,6 5 0-16,2 0 0 0,7-4 0 0,5 1 0 0,5-7 0 15,3-3 0-15,2-3 0 0,4-2 0 0,0-3 0 16,3-7 0-16,-2-2-20 0,18-4-712 0,-6-8-509 16,0 0-1342-16,2-4 594 0</inkml:trace>
  <inkml:trace contextRef="#ctx0" brushRef="#br0" timeOffset="23149.91">9519 7023 154 0,'0'0'549'0,"0"-8"13"16,-1 3-6-16,0-1-5 0,-3-1-25 0,0-3-5 15,-5-5-11-15,4 0-25 0,-3-2-15 0,3-2-24 16,0 0-20-16,5-6-27 0,0-2-28 0,4 1-32 15,2-1-32-15,11 1-26 0,-2-5-22 0,16-7-30 16,4 0-25-16,3 2-158 0,0 0-46 0,3-3 0 16,5 0 0-16,-2 4 0 0,-3 6 0 0,-11 11 0 15,2 2 0-15,-4 7 0 0,-1 1 0 0,-8 6 0 16,-3 4 0-16,-4 2 0 0,-4 3 0 0,0-1 0 16,-7 7 0-16,2 0 0 0,-3 3 0 0,-3 1 0 15,-1-2 0-15,-1 1 0 0,1-2 0 0,-1-3 0 16,-1 0 0-16,1-4 0 0,1-1 0 0,1 0 0 0,2-3 0 15,1 0 0-15,-4 0 0 0,4-3 0 0,0 0 0 16,0 0 0-16,0 0 0 0,-5-11 0 16,5 4 0-16,-4-5 0 0,4 0 0 0,-5 1 0 15,0-7 0-15,-3 2 0 0,-1-1 0 0,-1 0 0 0,-1 4 0 16,-5 1 0-16,2 2 0 0,-1 1 0 0,-3 3 0 16,0 3 0-16,-1 6 0 0,0 3 0 0,-6 9 0 15,5 5 0-15,-2 4 0 0,3 2 0 16,2 3 0-16,6 2 0 0,5 3 0 0,3-1 0 0,8-1 0 15,3-1 0-15,5-4 0 0,3 0 0 0,6-1 0 16,5-3 0-16,1-5 0 0,4-4 0 0,2-4 0 16,3-4 0-16,4-6 0 0,0-2 0 0,-2-3 0 15,0-4 0-15,-4 0 0 0,-1-4 0 0,-2-3 0 16,-5 0 0-16,-4-2 0 0,0-2 0 0,-3-1 0 16,-5-1 0-16,-3-2 0 0,-3 0 0 0,-2-4 0 15,-4 4 0-15,-1 5 0 0,-2 1 0 0,-3 6 0 16,2 0 0-16,-3 5 0 0,0 2 0 0,0 2 0 15,-2 5 0-15,-3 5 0 0,3 2 0 0,-2 7 0 16,3 2 0-16,-2 6 0 0,4 4 0 0,3-3 0 16,1 0 0-16,5-5 0 0,1 5 0 0,4-3 0 15,6 1 0-15,-1-5 0 0,2-5 0 0,6 1 0 16,-3-7 0-16,6-1 0 0,0-2 0 0,1-3 0 16,-8-2 0-16,-2-3 0 0,0-1 0 0,-1-4 0 15,-1-2 0-15,-9 0 0 0,3-5 0 0,-3 2 0 16,-3-3 0-16,0-1 0 0,-4-7 0 0,-4-2 0 15,-3 1 0-15,-5-1 0 0,-1-1 0 0,-4 2 0 16,1 4 0-16,-4 0 0 0,6 10 0 0,-4 1 0 16,-1 5 0-16,2 4 0 0,-1 2 0 0,4 7 0 0,-4 3 0 15,5 3 0-15,4 4 0 0,3 0 0 0,4 2 0 16,4 6 0-16,4-6 0 0,7 8 0 16,6-7 0-16,3 0 0 0,5-1 0 0,0-4 0 15,5-1 0-15,1-5 0 0,2-2 0 0,-1-4 0 0,3-1 0 16,-10-4 0-16,4-1 0 0,-5-3 0 15,-5 3 0-15,-2-2 0 0,-2-3 0 0,-1 1 0 16,-3 1 0-16,-4-2 0 0,-1-2 0 0,-1 1 0 16,1 0 0-16,-3 0 0 0,-2 3 0 0,-2 1 0 0,4 0 0 15,-4 0 0-15,-1 3 0 0,0 2 0 0,0 0 0 16,0 0 0-16,-7 13 0 0,4-3 0 0,-1-1 0 16,3 3 0-16,-2 4 0 0,6 0 0 0,-3-3 0 15,0-4 0-15,5 6 0 0,5-1 0 0,-2 1 0 16,1-6 0-16,0 3 0 0,7-4 0 0,-5-2 0 15,1-2 0-15,3-2 0 0,1-1 0 0,1-1 0 16,-5-1 0-16,5-4 0 0,-3 2 0 0,0-5 0 16,4 0 0-16,-8 2 0 0,2-2 0 0,2-3 0 15,-1-1 0-15,-2-2 0 0,1 1 0 0,-2-1 0 16,0 1 0-16,-2-1 0 0,1-1 0 0,-4 4 0 16,0 2 0-16,0 2 0 0,-1 1 0 0,-3 1 0 15,2 2 0-15,-3 3 0 0,0 0 0 0,0 0 0 16,1 10 0-16,0 0 0 0,-1 0 0 0,0 3 0 15,3 1 0-15,-2-1 0 0,1 0 0 0,1 2 0 16,2-2 0-16,0 2 0 0,3 0 0 0,1-5 0 16,0-3 0-16,-1-1 0 0,2-1 0 0,-1-2 0 15,2 0 0-15,1-3 0 0,-1 0 0 0,2-4 0 16,-1 1 0-16,-1-4 0 0,2 1 0 0,2-5 0 0,-1 2 0 16,2-2 0-16,-2-2 0 0,0 1 0 0,2-1 0 15,0 2 0-15,-1-1 0 0,-2 1 0 16,1 2 0-16,-5 2 0 0,0 0 0 0,1 3 0 15,-2 1 0-15,-2 4 0 0,3-1 0 0,-4 4 0 0,2-1 0 16,-1 7 0-16,0 0 0 0,1 1 0 0,0 3 0 16,1 2 0-16,0-1 0 0,-1 1 0 0,-2-4 0 15,2-3 0-15,-2 2 0 0,0-1 0 0,0-4 0 16,0-1 0-16,0 0 0 0,-2-2 0 0,1 1 0 16,1-4 0-16,-5 0 0 0,10-5 0 0,-1 1 0 15,-5-1 0-15,5-3 0 0,6-4 0 0,-2 0 0 16,-3-1 0-16,12-5 0 0,-4 4 0 15,-4 0 0-15,9-2 0 0,-9 6 0 0,1 0 0 0,-4 4 0 16,1 2 0-16,-3 0 0 0,2 1 0 0,-4 3 0 16,2 1 0-16,-4 3 0 0,3 2 0 0,-2 1 0 15,3 2 0-15,0 5 0 0,0-3 0 0,0 4 0 16,0-1 0-16,4 0 0 0,0-1 0 0,1 0 0 16,1-3 0-16,-2-1 0 0,3-2 0 0,1-3 0 15,1-2 0-15,-1-1 0 0,0-2 0 0,0-3 0 16,2-1 0-16,0-2 0 0,-2 0 0 0,1-5 0 15,-1-1 0-15,-2-4 0 0,3-3 0 0,-3-3 0 16,-1-1 0-16,1-3 0 0,-2-3 0 0,1-3 0 16,-1-12 0-16,-3 0 0 0,0-3 0 0,2-3 0 15,-7 3 0-15,-5 15 0 0,0 0 0 0,-4 4 0 16,0 4 0-16,-1 7 0 0,1 8 0 0,-2 0 0 0,-3 4 0 16,0 5 0-16,-2 5 0 0,-6 9 0 15,-1 8 0-15,4 6 0 0,1 7 0 0,-2 13 0 16,5 0 0-16,1 3 0 0,8-3 0 0,1-12 0 15,6 13 0-15,0-14 0 0,6 1 0 0,2-2 0 0,0-2 0 16,6-2 0-16,2-6 0 0,1 1 0 16,4-6 0-16,1-3 0 0,3-6 0 0,-2-4 0 15,2-5 0-15,-2 0 0 0,3-4 0 0,-4-1 0 0,0-3 0 16,2-3 0-16,-6-1 0 0,3-5 0 0,-4 2 0 16,1-2 0-16,0-5 0 0,-2 0 0 0,0-2 0 15,-3 2 0-15,-6-1 0 0,-4 5 0 0,1 0 0 16,-4 2 0-16,-3 5 0 0,0 2 0 0,-3 3 0 15,-3 1 0-15,2 1 0 0,1 4 0 0,0 0 0 16,-22 12 0-16,16-3 0 0,-5 7 0 0,1 2 0 16,4 0 0-16,-1 4 0 0,5-1 0 0,3 5 0 15,7-1 0-15,3-3 0 0,5 1 0 0,4-5 0 16,6-2 0-16,3-2 0 0,3-2 0 0,1-3 0 16,3-1 0-16,-3-6 0 0,3-3 0 0,-3 1 0 15,-1-2 0-15,0-4 0 0,-5-2 0 0,1 1 0 16,-9-1 0-16,6-6 0 0,-9 1 0 0,2 2 0 15,1-8 0-15,-5 5 0 0,-3-1 0 0,-1-1 0 16,1-9 0-16,-6 7 0 0,0 0 0 0,-3 2 0 16,-2-2 0-16,-2 7 0 0,-3 2 0 0,1 1 0 15,-4 4 0-15,-4 0 0 0,0 4 0 0,-5 1 0 16,0 5 0-16,-1 3 0 0,-6 5 0 0,7-3 0 16,2 2 0-16,0 0 0 0,3 0 0 0,3 2 0 15,3-4 0-15,3 2 0 0,3-1 0 0,3-3 0 16,3 2 0-16,3-4 0 0,3 0 0 0,0-4 0 15,9-1 0-15,-2 0 0 0,0-2 0 0,-2-5 0 16,1-1 0-16,-1-1 0 0,-1-3 0 0,-1-3 0 16,3-4 0-16,-4 2 0 0,-4-1 0 0,6-8 0 0,-5-2 0 15,1-1 0-15,-1-3 0 0,-2-3 0 0,7-10 0 16,-1-3 0-16,-2 0 0 0,1-2 0 16,-4 0 0-16,-2-4 0 0,-1 7 0 0,-2 10 0 15,-3 2 0-15,-5 5 0 0,2 2 0 0,-2 9 0 0,-2 7 0 16,1-1 0-16,-2 4 0 0,0 3 0 0,-1 5 0 15,1 5 0-15,-7 8 0 0,4 9 0 16,1 8 0-16,1 15 0 0,-1 2 0 0,7 2 0 0,2 3 0 16,-1 1 0-16,4-2 0 0,0-4 0 0,3-1 0 15,0-13 0-15,-1-1 0 0,2-1 0 0,1-1 0 16,1-5 0-16,-1-2 0 0,0-6 0 0,0-1 0 16,0-3 0-16,-1 1 0 0,0-8 0 0,1-1 0 15,-2-4 0-15,0-1 0 0,2-1 0 0,0-2 0 16,-1-3 0-16,2 2 0 0,-1-6 0 0,0 0 0 15,-4-2 0-15,0-5 0 0,3-1 0 0,-6-9-396 16,1-2-81-16,-6 0-47 0,1-7-70 0,-12-10-440 16,6 12-1119-16,-6-12 495 0</inkml:trace>
  <inkml:trace contextRef="#ctx0" brushRef="#br0" timeOffset="23383.44">12782 6116 460 0,'-22'0'503'0,"11"0"-2"0,-1 1 8 0,4-1 0 16,2 0-2-16,6 0 9 0,0 0-15 0,0 0-21 16,36-1-31-16,-5 2-41 0,7-2-38 0,17 1-30 15,0 0-38-15,1-3-34 0,0 0-24 0,-6 2-21 16,-11 1-28-16,-5-2-36 0,-3 2-34 0,-12 2-38 16,0-4-40-16,-6 2-24 0,0-1-32 0,-7 1-27 15,-3-1-25-15,-3 1-31 0,0 0-25 0,0 0-33 0,-25 4-54 16,9-2-51-16,-6 0-52 0,-6 5-51 15,-3 0-69-15,3-3-94 0,-2-3-345 0,-1 1-936 16,3 0 415-16</inkml:trace>
  <inkml:trace contextRef="#ctx0" brushRef="#br0" timeOffset="24916.51">14776 6754 237 0,'9'-2'500'0,"-3"0"8"0,3 0 4 15,-1-1-7-15,-2-4-15 0,2 0-16 16,2 0-7-16,0 0-27 0,-1-3-18 0,1 1-14 16,3-4-22-16,-3-1-18 0,3 0-16 0,-3 0-13 15,2-3-15-15,2-5-19 0,-4 4-19 0,4-4-14 0,-1-4-20 16,1 0-17-16,-2-3-126 0,-2-2-109 0,3-1 0 15,-6-1 0-15,4-1 0 0,-3-12 0 0,4-2 0 16,-6 2 0-16,0-2 0 0,-5 1 0 0,1 12 0 16,-2 1 0-16,2 0 0 0,-2 3 0 0,0 4 0 15,0 9 0-15,-3 4 0 0,3 2 0 0,0 5 0 16,0 1 0-16,-1 3 0 0,1 3 0 0,-5 11 0 16,1 6 0-16,-1 8 0 0,-2 7 0 0,3 18 0 15,2-1 0-15,-2 4 0 0,0 1 0 0,2 0 0 16,-1-1 0-16,4 1 0 0,-2-4 0 0,2 0 0 15,3-4 0-15,1-13 0 0,3 2 0 0,-2-2 0 16,3-5 0-16,5-3 0 0,-1-3 0 0,-3-7 0 16,4 1 0-16,3-5 0 0,-2-6 0 0,2 0 0 15,-2-5 0-15,6 2 0 0,-3-5 0 0,-1-4 0 16,3 1 0-16,-4-5 0 0,1 0 0 0,-2-4 0 16,6-5 0-16,-6 0 0 0,-2-3 0 0,2-1 0 15,-2 0 0-15,1-3 0 0,-5-1 0 0,0 3 0 16,-1 7 0-16,-2 3 0 0,-2 3 0 0,0 5 0 15,-3 2 0-15,3 1 0 0,-4 4 0 0,0 0 0 16,1 12 0-16,-1 1 0 0,0 5 0 0,-1 1 0 16,1 0 0-16,-1 7 0 0,-2-1 0 0,6 1 0 15,0-7 0-15,0-1 0 0,3 0 0 0,1-2 0 16,-2-4 0-16,3 3 0 0,-2-6 0 0,3-2 0 16,-3-4 0-16,1 1 0 0,-1-1 0 0,3-3 0 15,1-3 0-15,-1 1 0 0,1-2 0 0,-1-1 0 16,0 1 0-16,4-4 0 0,-4-1 0 0,1-4 0 15,4 2 0-15,-2-4 0 0,-2 0 0 0,3-2 0 16,1-6 0-16,-2 9 0 0,0-1 0 0,0 2 0 0,-4 4 0 16,3 1 0-16,-4 3 0 0,1 3 0 0,-2 1 0 15,1 4 0-15,1 2 0 0,-3 3 0 0,2 2 0 16,0 4 0-16,-1 3 0 0,1 0 0 0,-1 0 0 16,0 0 0-16,-2 0 0 0,1-3 0 0,-1-1 0 15,1-2 0-15,-2-1 0 0,-1-1 0 0,3-2 0 16,-1-2 0-16,-1 0 0 0,-1-1 0 0,2-3 0 15,-4-1 0-15,9-1 0 0,-5-3 0 0,3 2 0 16,3-6 0-16,-3 1 0 0,5-1 0 0,-2-4 0 16,4 0 0-16,-1-1 0 0,1-2 0 0,8-3 0 15,-1-1 0-15,-1 0 0 0,-4 6 0 0,1 0 0 16,-1 4 0-16,0 0 0 0,-6 5 0 0,0 0 0 16,-2 3 0-16,-1 3 0 0,-2 2 0 0,3 3 0 15,-4 4 0-15,-1 1 0 0,-1 5 0 0,-1 0 0 16,2 2 0-16,-3-1 0 0,0-1 0 0,5 1 0 15,-1-3 0-15,0-3 0 0,0-2 0 0,-2-1 0 16,1-1 0-16,2-5 0 0,0-1-172 0,2-4-336 16,-7 2-68-16,17-11-66 0,-13 2-408 0,7-4-1136 15,-2-3 504-15</inkml:trace>
  <inkml:trace contextRef="#ctx0" brushRef="#br0" timeOffset="25049.96">16322 6188 3550 0,'-8'-17'200'0,"0"1"77"15,0 1 23-15,0-1 24 0,-1 2-23 0,-1 3-44 16,4 0-50-16,2 6-38 0,-1-2-40 0,1 1-17 16,0 1-44-16,0 1-56 0,2 2-78 0,-1-1-101 15,3 3-102-15,0 0-110 0,-10-6-459 0,0 5-908 16,-2-1 403-16</inkml:trace>
  <inkml:trace contextRef="#ctx0" brushRef="#br0" timeOffset="25217.53">15122 6077 7 0,'-19'2'505'0,"7"0"-22"0,7 0-6 15,3 1 16-15,2-3-29 0,15 6-41 16,6-4-40-16,14-1-43 0,25-3-72 0,-1 4-73 16,5-2-101-16,3-2-124 0,-3 3-133 0,30 0-153 15,-39-3-289-15,2-3-653 0,-3 4 290 0</inkml:trace>
  <inkml:trace contextRef="#ctx0" brushRef="#br0" timeOffset="25533.23">16634 6381 3566 0,'0'0'330'0,"5"-5"-86"0,-1 1 51 0,-4 1 19 15,0-2-7-15,0 5-30 0,-6-10-22 0,3 6-29 16,-1-1-9-16,0 1 6 0,-1-2 12 0,-5 3-2 16,1-1-4-16,-3 2-12 0,1 4-14 0,-6 2-1 15,-3 3-1-15,-2 8-4 0,-2 6-6 0,-2 3-162 16,6 6-29-16,-2-2 0 0,4 0 0 0,2 5 0 16,4-2 0-16,3-1 0 0,2 0 0 0,7-3 0 15,2-7 0-15,10 5 0 0,-1-8 0 0,7-4 0 16,8 0 0-16,-1-3 0 0,10-5 0 0,-2-4 0 15,0-1 0-15,0-6 0 0,-2-4 0 0,2 1 0 16,-6-3 0-16,1-2 0 0,-7-1-60 0,-5 2-395 16,-4-2-69-16,2-2-69 0,-5 2-501 0,4-8-1184 15,-2 4 524-15</inkml:trace>
  <inkml:trace contextRef="#ctx0" brushRef="#br0" timeOffset="25884.55">16830 6550 67 0,'0'6'309'0,"0"1"17"15,0-3 20-15,0 1 13 0,3 1 16 0,1 0 10 16,-1-4 10-16,3 4 2 0,3-1-6 0,1-3-16 16,4 1-18-16,0-3-16 0,6 0-23 0,-4 0-17 15,3 0-25-15,1 0-17 0,-1-5-19 0,-3-1-15 16,2-1-16-16,-8 2-21 0,8-4-11 0,-4 0-23 16,-2 0-9-16,-2-4-12 0,0 0-18 0,-1-1-1 15,0-2-15-15,-4 1-5 0,-6 2-4 0,2 1-9 16,-2-1 4-16,-3 1-13 0,-2 2 1 0,-2 2-1 0,-2 0 0 15,-8 2-9-15,1 3-12 0,-3 6 7 0,0 3-54 16,-7 6-4-16,1 2 0 0,2 1 0 16,0 4 0-16,2 1 0 0,5 3 0 0,2 0 0 15,3 0 0-15,7-5 0 0,1 2 0 0,3-3 0 0,4 0 0 16,4 0 0-16,5-3 0 0,5 0 0 0,8 1 0 16,3-4 0-16,3-3 0 0,3-3 0 0,3-2 0 15,3-1 0-15,-2-2 0 0,3-4 0 0,-2 0 0 16,-2 1 0-16,-4-3 0 0,-1 0 0 0,-5-4 0 15,-8 3 0-15,-5 1 0 0,-1 0 0 0,-7-1-22 16,-2 2-618-16,-4-1-616 0,-1 1-1358 0,1 5 600 16</inkml:trace>
  <inkml:trace contextRef="#ctx0" brushRef="#br0" timeOffset="29717.06">18899 6488 203 0,'1'-11'363'15,"0"0"-9"-15,3-5 0 0,-1-2-8 0,-2 0-7 16,1 0 0-16,1-1-8 0,-2 0-13 0,2-6-9 15,-4 6-2-15,-2-6-16 0,-1 5-7 0,0 4-5 16,-1-1-8-16,1 5-9 0,-3 1-28 0,-1 1-15 16,0 3-25-16,-1 3-16 0,-5 4-12 0,-1 4-15 15,-3 3-11-15,0 4-1 0,-2 9-23 0,2 1 4 16,-3 3-4-16,5 1-13 0,2 2-4 0,1 0-13 16,5 1-2-16,1 0-7 0,4-4-7 0,2 2-12 15,5-8 0-15,1-3-8 0,0 1 6 0,3-3 3 16,-2-2-1-16,4-3-2 0,0 0 4 0,2-4 13 15,1 1-10-15,1-4 4 0,-2-1 4 0,5-4-2 16,-3 0-3-16,2-2-6 0,0-3-35 0,-2-3-25 16,0 2 0-16,-1-2 0 0,2-4 0 0,-3 1 0 15,-2 0 0-15,0 0 0 0,1-1 0 0,-2-1 0 16,-3 5 0-16,0 0 0 0,-1 2 0 0,2 4 0 0,-5 2 0 16,2-1 0-16,-1 2 0 0,-3 3 0 15,0 0 0-15,5 14 0 0,-5-2 0 0,2 6 0 16,-2 7 0-16,3-5 0 0,-1 6 0 0,6 0 0 0,-3-2 0 15,-1-5 0-15,6 0 0 0,-1-1 0 0,0-1 0 16,5-2 0-16,-1-4 0 0,2-2 0 0,-2-4 0 16,5 0 0-16,-1-4 0 0,-3-1 0 0,4-4 0 15,3-3 0-15,-3-2 0 0,0-2 0 16,2-5 0-16,-3 1 0 0,1-3 0 0,-4 2 0 0,3-5 0 16,-2-3 0-16,-1 2 0 0,-2-3 0 0,0-1 0 15,-5 7 0-15,0-6 0 0,-1 6 0 0,-4 2 0 16,1-2 0-16,-1 4 0 0,-2 3 0 0,-1 4 0 15,0 1 0-15,0 2 0 0,-2 2 0 0,-2 1 0 16,5 2 0-16,-13 3 0 0,4 2 0 0,1 4 0 16,1 0 0-16,0 1 0 0,-3 4 0 0,4 1 0 15,-1 1 0-15,6-1 0 0,0 2 0 0,-2 1 0 16,8-1 0-16,2-1 0 0,-2-1 0 0,6 0 0 16,1 1 0-16,2-1 0 0,6 1 0 0,2 1 0 15,2-1 0-15,-4-1 0 0,5-1 0 0,-5 2 0 16,-3-4 0-16,1 0 0 0,-1 0 0 0,-3-1 0 15,-3 1 0-15,-1 1 0 0,-3-2 0 0,-5-2 0 16,1 4 0-16,-4-5 0 0,-3 2 0 0,-3 1 0 16,-3-4 0-16,-4 3 0 0,-2-1 0 0,-1-3 0 15,-5 1 0-15,3-2 0 0,-7 1 0 0,5-4 0 16,0 0 0-16,2 0 0 0,1-2 0 0,5 0 0 16,-1 0 0-16,7-2 0 0,-2 1-476 0,0 0-175 15,9 1-527-15,0 0-1275 0,0 0 564 0</inkml:trace>
  <inkml:trace contextRef="#ctx0" brushRef="#br0" timeOffset="30949.91">21015 6159 148 0,'6'-17'425'0,"3"-1"3"0,-1 1-5 0,1 3-6 15,1-1-14-15,-5 5-14 0,2 0-13 16,-2 1-9-16,-1 2-20 0,1 1-25 0,-4 2-27 0,1 1-26 15,-2 3-10-15,0 0-3 0,-3 16 0 0,-4-1 1 16,-3 16-5-16,-3 0-12 0,-6 11-2 0,0 1-5 16,-3 0-12-16,1 2-10 0,-4-2-16 0,-1 1-17 15,0-1-19-15,1-1-6 0,4-10-15 0,-1-5-9 16,3 1 1-16,1-3-53 0,0-2-77 0,9-8 0 16,-2 0 0-16,4-4 0 0,0-3 0 0,2-2 0 15,1-1 0-15,0 0 0 0,3-2 0 0,-1-2 0 16,2-1 0-16,0 0 0 0,7-10 0 0,-1-1 0 15,-1 0 0-15,5-4 0 0,5-9 0 0,-2 1 0 16,4-5 0-16,-3 0 0 0,7-2 0 0,2-14 0 16,-4 11 0-16,8-11 0 0,-3 1 0 0,0-4 0 0,3 2 0 15,-4-1 0-15,0 3 0 0,-9 10 0 16,5 3 0-16,-6 7 0 0,1 2 0 0,-1 7 0 16,-5 5 0-16,-2 3 0 0,2 3 0 0,-3 6 0 15,4 5 0-15,-2 9 0 0,4 12 0 0,-4 3 0 0,2 15 0 16,3 1 0-16,-5 0 0 0,1 0 0 15,-5 1 0-15,4 0 0 0,2 0 0 0,-4-15 0 16,0 2 0-16,6 10 0 0,-5-12 0 0,-2-2 0 16,2-1 0-16,-2-3 0 0,0-3 0 0,0-5 0 0,-3-4 0 15,2-3 0-15,-2-1 0 0,-2-2 0 16,-2-4-307-16,-1-1-222 0,-5-3-51 0,4-3-47 16,5 1-398-16,-27-8-1111 0,6 0 492 0</inkml:trace>
  <inkml:trace contextRef="#ctx0" brushRef="#br0" timeOffset="31099.94">20906 6577 300 0,'-7'-5'367'0,"2"1"16"16,1 0 22-16,0 2 8 0,0-1-15 15,2-1-23-15,2 4-22 0,1-6-7 0,4 2-12 0,1 1-18 16,6-2-34-16,5 0-23 0,2-1-21 0,9 1-26 16,1-1-59-16,2 3-71 0,-2-2-99 0,4 0-115 15,-1 2-113-15,0-1-120 0,-2 2-379 16,0-2-804-16,-3 4 357 0</inkml:trace>
  <inkml:trace contextRef="#ctx0" brushRef="#br0" timeOffset="31367.15">21618 6531 16 0,'0'-4'499'0,"0"4"25"0,0-5 2 0,0 5-15 15,0-4-28-15,0 4-34 0,0 0-27 0,4-3-10 16,-4 3-14-16,0 0-5 0,10 11-20 0,-1-3-16 15,-4 2-10-15,-1 0-27 0,0 1-22 0,0 6-10 16,-3-1-17-16,0 2-22 0,2-1-19 0,-3-1-27 16,0-1-15-16,0-1-22 0,0-3-13 0,0 2-38 15,6-2-115-15,-2 0 0 0,0 0 0 0,4 0 0 16,2-5 0-16,7 1 0 0,0-2 0 0,4-3 0 16,1-1 0-16,6-4 0 0,2-5 0 0,-3 1 0 15,-9-2-281-15,9-6-99 0,-5 0-56 0,-4-5-60 16,-3-2-45-16,-4-3-62 0,-3-5-306 0,-3-2-985 15,-2-4 435-15</inkml:trace>
  <inkml:trace contextRef="#ctx0" brushRef="#br0" timeOffset="31467.08">21875 6268 380 0,'-20'-24'227'0,"-3"0"34"0,0 5 4 15,6 7 21-15,2 1 37 0,2 0 3 0,0 1-24 16,5 6-31-16,2 0-33 0,3 3-20 0,3 1-22 16,0 0-21-16,2 9-56 0,4-1-74 0,1 1-113 15,3 0-135-15,-3 1-358 0,5 6-606 0,3-3 268 16</inkml:trace>
  <inkml:trace contextRef="#ctx0" brushRef="#br0" timeOffset="31800.26">22096 6506 396 0,'-1'-4'664'0,"-2"-1"13"0,3 2 7 16,0 3-17-16,-1-8-24 0,1 8-26 0,0-3-33 15,0 3-33-15,0 0-40 0,5-2-30 0,-5 2-33 16,8 8-31-16,-7-2-27 0,4 5-29 0,-1 3-261 0,1 5-100 16,-1 7 0-16,2 5 0 0,1-3 0 0,-2 4 0 15,-4 1 0-15,6 14 0 0,-3 0 0 0,-2-11 0 16,6 12 0-16,-5 0 0 0,0-12 0 16,2-1 0-16,-2 11 0 0,-1-12 0 0,-2 0 0 0,2-5 0 15,-1 1 0-15,-2-4 0 0,-2-1 0 0,-1-4 0 16,-1-3 0-16,1-4 0 0,-1 1 0 0,-5-2 0 15,2-4 0-15,-1 0 0 0,-2-2 0 0,-1-1 0 16,2-1 0-16,-7-1 0 0,5-3 0 0,0 0 0 16,-1-2 0-16,1-3 0 0,-5-2 0 0,0-1 0 15,1-4 0-15,2-5 0 0,-6-5 0 0,0-6-1366 16,7-4-1478-16,2-4 654 0</inkml:trace>
  <inkml:trace contextRef="#ctx0" brushRef="#br0" timeOffset="31967.14">22127 6179 360 0,'-8'-14'580'0,"3"2"37"15,0-4 5-15,1 1-10 0,0 3-60 0,-1-1-50 16,4 4-58-16,-2 0-49 0,6 0-40 0,-2 0-67 16,4 5-74-16,0-1-85 0,3 3-129 0,4-1-158 15,2 5-153-15,1 1-174 0,7 2-301 0,5-1-852 16,3 5 377-16</inkml:trace>
  <inkml:trace contextRef="#ctx0" brushRef="#br0" timeOffset="32149.89">22830 6405 5837 0,'-12'-5'184'0,"1"0"97"0,-2 1 70 0,4 0-51 16,4 2-79-16,2-4-64 0,3 6-44 0,12-9-37 0,3 2-50 15,12 2-63-15,4 0-79 0,2 5-83 0,5-2-80 16,-1 3-82-16,-1 3-79 0,-1 0-85 0,-14 2-407 16,6 2-1009-16,-11 2 447 0</inkml:trace>
  <inkml:trace contextRef="#ctx0" brushRef="#br0" timeOffset="32284.29">22982 6573 67 0,'-35'20'279'16,"2"-4"41"-16,1 0 19 0,3-5 21 0,3 0 46 15,7-5 27-15,1 1 4 0,8-3-7 0,1 0-13 16,5-2-11-16,3 0-7 0,1-2-24 0,15 3-40 15,4-3-28-15,13-1-36 0,9-1-38 0,9 1-63 16,5-1-61-16,-1 0-85 0,-16-3-105 0,13 0-116 16,-14 0-102-16,0-1-107 0,-3-2-104 0,-2-1-261 15,-3 0-835-15,-2-1 369 0</inkml:trace>
  <inkml:trace contextRef="#ctx0" brushRef="#br0" timeOffset="32734.1">23594 6304 190 0,'5'-14'458'0,"-1"3"31"0,-3-1 28 0,4 4 4 16,-2-4 10-16,-2 7 7 0,0-2-15 0,-1 0-18 16,4 3-47-16,-4 2-26 0,0 2-8 0,0 0-3 15,-1 14-11-15,-3-3-22 0,-1 9-26 0,-8 6-28 16,3 3-33-16,-4 2-28 0,-8 11-157 0,-1-2-116 16,0 3 0-16,5-10 0 0,0-2 0 0,-2-2 0 15,1 2 0-15,2-2 0 0,3-2 0 0,0-5 0 16,6-5 0-16,3-5 0 0,0-3 0 0,1 3 0 15,-1-8 0-15,5 0 0 0,0-2 0 0,0-2 0 16,0 0 0-16,18-16 0 0,-9 3 0 0,5-4 0 16,0-6 0-16,4-2 0 0,3-3 0 0,-2-5 0 15,5-10 0-15,0-4 0 0,1-1 0 0,0-5 0 0,-1 0 0 16,2-4 0-16,2-19 0 0,-7 25 0 0,-4 1 0 16,-4 3 0-16,-1 18 0 0,-2 1 0 0,-4 9 0 15,1 1 0-15,-4 7 0 0,0 1 0 0,0 4 0 16,-2 1 0-16,-1 5 0 0,0 0 0 0,4 19 0 15,-4-1 0-15,0 10 0 0,2 6 0 0,-2 0 0 16,7 13 0-16,-5-9 0 0,6 9 0 0,-2 1 0 16,-1 3 0-16,5-5 0 0,-2-12 0 0,1 2 0 15,3-1 0-15,-1-3 0 0,-2 0 0 0,3-3 0 16,-2-1 0-16,0-2 0 0,-2-8 0 0,0-1 0 16,-1-3 0-16,-2-3 0 0,2-2 0 0,-3 0 0 15,-3-2 0-15,1-3 0 0,-2-1-77 0,-1 2-500 16,1-5-58-16,-5 1-516 0,5-1-1246 0,0 0 551 15</inkml:trace>
  <inkml:trace contextRef="#ctx0" brushRef="#br0" timeOffset="32883.14">23659 6582 292 0,'-18'-8'362'0,"3"1"-4"0,2 1 40 16,3-1 50-16,-3 1 20 0,5-2-4 0,3 0-9 16,-1 2-20-16,6-2-11 0,0 1-26 0,6-4-28 15,3 1-26-15,5-2-19 0,4 4-28 0,9-3-36 16,5 4-21-16,0-2-46 0,1 1-71 0,-1 4-70 15,0 1-102-15,-4 0-125 0,3-1-118 0,-12 3-129 16,-1 2-142-16,1-2-306 0,-2-1-940 0,-1 1 416 16</inkml:trace>
  <inkml:trace contextRef="#ctx0" brushRef="#br0" timeOffset="33267.44">24234 6508 397 0,'4'-7'587'15,"-4"1"9"-15,4-4-5 0,-3 3-4 0,1-1-9 16,0 1-4-16,-4 2-19 0,4-1-25 0,-2 2-31 16,0 1-42-16,0 3-37 0,0 0-35 0,0 0-18 15,0 0-13-15,0 0-6 0,-5 21-25 0,-3-2-280 16,3 7-43-16,-5 1 0 0,4 5 0 0,-1 1 0 15,-4 13 0-15,4-10 0 0,1 13 0 0,2 3 0 16,0 0 0-16,2-4 0 0,-1 2 0 0,3-2 0 16,0 0 0-16,1-14 0 0,-1 0 0 0,-1 2 0 15,2-6 0-15,-1 0 0 0,0-2 0 0,-1-3 0 16,-2-7 0-16,1-6 0 0,-3 0 0 0,1-1 0 16,-1-3 0-16,-4 0 0 0,0-2 0 0,-5-1 0 15,-3-3 0-15,-4-2 0 0,0-4 0 0,-7-2 0 16,0-6 0-16,2 0 0 0,-2-4 0 0,5-1 0 15,-2-2 0-15,3-5 0 0,7 2 0 0,1-6 0 16,3-3 0-16,6 0 0 0,5-4-116 0,5-12-1231 16,12-2-1457-16,2-3 645 0</inkml:trace>
  <inkml:trace contextRef="#ctx0" brushRef="#br0" timeOffset="33450.31">24279 6274 221 0,'-5'-15'421'0,"-3"-2"40"15,3 0 28-15,0 5 2 0,-4-2-4 0,5 4-9 16,3-1 0-16,-3 1-15 0,4 3-29 0,0 0-40 16,0 1-36-16,1 0-39 0,3 1-24 0,-4 0-42 0,4 2-64 15,0-1-75-15,1 2-81 0,-5 2-95 0,10 0-106 16,-6 4-124-16,1 1-121 0,-2 3-495 0,4 0-983 16,2 3 436-16</inkml:trace>
  <inkml:trace contextRef="#ctx0" brushRef="#br0" timeOffset="33865.75">24505 6640 453 0,'-1'2'574'0,"-3"0"9"0,-1-1 1 0,5-1-11 16,-4 2-6-16,4-2-16 0,0 0-16 0,0 0-24 15,0 0-27-15,0 0-27 0,0 0-32 0,13-9-35 16,-8 5-33-16,3-2-31 0,-2-1-30 0,4-1-24 16,-1-2-33-16,0 3-225 0,3-5-14 0,-3 1 0 15,4-1 0-15,2 0 0 0,-1-1 0 0,-1-3 0 16,-2 3 0-16,-1-3 0 0,3 2 0 0,-4-2 0 16,1 0 0-16,0 1 0 0,-2 3 0 0,-3 4 0 15,-1-2 0-15,0 5 0 0,-3-1 0 0,4 1 0 16,-5 3 0-16,0 2 0 0,0 0 0 0,-10 12 0 15,6-3 0-15,-1 2 0 0,0 5 0 0,-3 1 0 16,0 1 0-16,1 0 0 0,5 1 0 0,-2-1 0 16,1-1 0-16,6 1 0 0,1-1 0 0,2-1 0 15,3-2 0-15,1 1 0 0,0-1 0 0,8-3 0 16,-1-1 0-16,2-2 0 0,-1-3 0 0,2 1 0 16,1-2 0-16,-3-1 0 0,3-2 0 0,-2-4 0 0,-2-1 0 15,-3 1 0-15,0-3 0 0,-5 1 0 16,5-3-203-16,-6-2-304 0,0 1-56 0,3-6-54 15,-6-2-434-15,2-2-1137 0,3-6 503 0</inkml:trace>
  <inkml:trace contextRef="#ctx0" brushRef="#br0" timeOffset="34034.25">25069 6122 3067 0,'-12'-15'179'16,"0"3"28"-16,1 2 55 0,2 2 71 0,-5-5-14 15,1 2-12-15,2 3-17 0,2 1 0 0,3 3-17 0,-1-1 18 16,2 1 0-16,0 1-10 0,1 1-19 0,4 2-25 15,-5-4-26-15,5 4-22 0,0 0-55 16,0 0-68-16,0 0-91 0,0 0-124 0,0 0-157 0,0 0-159 16,0 0-626-16,0 0-1182 0,0 16 524 0</inkml:trace>
  <inkml:trace contextRef="#ctx0" brushRef="#br0" timeOffset="44049.51">6255 8016 298 0,'-5'0'527'0,"5"0"-5"0,-9 2-8 15,0 2-25-15,4 2-35 0,0 1-32 0,-3 3-33 16,2 1-34-16,1-1-19 0,-3 5-39 0,6-2-29 16,-1 1-24-16,3-3-21 0,0 1-20 0,1-3-7 15,3 4-15-15,0-5-15 0,5 2-5 0,-3-3-11 16,2 0-4-16,5-3-9 0,-3-2-7 0,3-1 1 16,1-2 0-16,0-2-7 0,0-2 1 0,4 0-4 15,-3-5 7-15,-1 2-4 0,-2 1-4 0,1-6-7 16,-6 3-14-16,1-1 0 0,-2 0-31 0,-2-1-68 15,-3-1 0-15,-3 2 0 0,2-4 0 0,-5 5 0 0,-3 2 0 16,0 0 0-16,-1 5 0 0,-3 0 0 16,-2 6 0-16,-4 4-176 0,-4 7-137 0,0 4-52 15,2 5-63-15,-1 4-56 0,6 1-75 0,-12 12-419 16,6 1-1059-16,8-9 468 0</inkml:trace>
  <inkml:trace contextRef="#ctx0" brushRef="#br0" timeOffset="44383.55">5981 8714 346 0,'-4'-3'503'0,"1"-1"7"0,1 1-6 16,-2-1-12-16,4 4-25 0,-4-5-36 0,3 3-35 0,1 2-33 16,0 0-31-16,0 0-16 0,0 0-17 0,-10 8-16 15,10-2-26-15,-2 2-10 0,1 1-2 0,0 2-23 16,-2 0-20-16,0 0-21 0,1-1-16 0,1 1-11 15,1-1-25-15,0-1-12 0,0-2-4 0,1 2-13 16,1-5-7-16,1 3-14 0,2-5 0 0,-1 2-21 16,4-4 7-16,-1-2-3 0,0 0-3 0,3-5-8 15,0 1-6-15,-1-3-3 0,0 1-1 0,1-3-1 16,-2-4-13-16,-4 1 0 0,-2-2-3 0,1 2-2 16,-7-1-19-16,-1 3-3 0,1 3 0 0,-6 1 0 15,1 3-41-15,1 3-70 0,-3 3-33 0,-1 4-47 16,3 3-51-16,-1 6-41 0,1 0-47 0,5 4-38 15,2 1-40-15,3 6-41 0,7-1-54 0,-1-7-351 16,6-1-925-16,4 3 410 0</inkml:trace>
  <inkml:trace contextRef="#ctx0" brushRef="#br0" timeOffset="44650.18">6415 8821 14 0,'8'-6'456'0,"-5"0"36"0,1 0 24 0,-2 2 2 16,0 1-23-16,-2 1-21 0,2-3-37 0,-2 5-33 15,0 0-34-15,0 0-27 0,0 0-31 0,0 0-26 16,-4 13-29-16,1-5-25 0,3 1-28 0,0 0-23 16,0 1-9-16,3 0-23 0,1-2-16 0,2 1-12 15,3-1-11-15,-3-2-2 0,6 0-17 0,-1-3-6 16,2-1-9-16,1-1 4 0,3-2 1 0,-4-1 11 16,0-3 10-16,-1 0 19 0,3-2 17 0,-7-2 15 15,1 0 1-15,-1-1-4 0,-2-1-66 0,-5-3-84 16,-1 2 0-16,-5-5 0 0,-2 1 0 0,0 1 0 15,-3-1 0-15,0 4 0 0,-4 2 0 0,0 1 0 16,2 4 0-16,1 2 0 0,-3 3 0 0,6 1-246 16,-4 5-384-16,6 2-590 0,5-1-1321 0,2 0 585 0</inkml:trace>
  <inkml:trace contextRef="#ctx0" brushRef="#br0" timeOffset="45633.64">8365 8345 229 0,'3'-53'502'0,"-2"5"3"0,4 1-8 0,-3 13-23 15,1-1-9-15,5 1 2 0,0 5-19 0,-1 4-11 16,1 8-1-16,-7 2-47 0,2 6-30 0,-2 3-39 0,3 2-19 16,-4 4-15-16,0 0 4 0,1 21-6 15,-2 8-9-15,-3 3-11 0,-1 15-16 0,-3 1-12 16,-3 6-8-16,-1 1-16 0,-2 26-173 0,2-25-39 0,1 3 0 16,-1 1 0-16,5-2 0 0,3-5 0 15,4-3 0-15,6-4 0 0,1-14 0 0,6-3 0 0,5-3 0 16,-2-5 0-16,10-5 0 0,-2-6 0 15,7-7 0-15,1-5 0 0,0-8 0 0,0-3 0 0,0-7 0 16,7-11 0-16,-3-3 0 0,-5-5 0 0,-3 0 0 16,-3-4 0-16,-2-1 0 0,-5-9 0 0,-4-2 0 15,-3-1 0-15,-5-2 0 0,-1 2 0 0,-5 4 0 16,-5 7 0-16,1 15 0 0,-1 3 0 0,1 9 0 16,-4 6 0-16,0 6 0 0,1 5 0 0,0 5 0 15,-5 8 0-15,1 12 0 0,0 2 0 0,4 8 0 16,-1 11 0-16,3 8 0 0,1 3 0 0,4-5 0 15,0 3 0-15,4-4 0 0,-4-1 0 0,4-14 0 16,5 12 0-16,-4-12 0 0,1-5 0 0,1-1 0 16,-1-3 0-16,-1-8 0 0,-1-7 0 0,0 0 0 15,-2-2 0-15,0-1 0 0,0-5 0 0,1-1 0 16,-3-2 0-16,0 0 0 0,7-13 0 0,-3 3 0 16,1-6 0-16,-2-3 0 0,5-8 0 0,-2 1 0 15,4-3 0-15,-5-1 0 0,4 1 0 0,-1 7 0 0,-3 5 0 16,4 2 0-16,-4 6 0 0,0 4 0 0,0 2 0 15,2 5 0-15,0 3 0 0,0 4 0 16,-1 6 0-16,1 4 0 0,-1 7 0 0,3 0 0 16,-4 2 0-16,1 1 0 0,5 0 0 0,0-1 0 0,1-1 0 15,1-2 0-15,3-2 0 0,2-4 0 16,2-2 0-16,-2-6 0 0,5-4 0 0,4-2 0 16,1-5 0-16,0 0 0 0,-1-6 0 0,1-5 0 15,-1 1 0-15,-3-4 0 0,-1-3 0 0,-2-2 0 0,-2-4 0 16,-5-4 0-16,3-1 0 0,-7-3 0 0,-1-1 0 15,-3 2 0-15,-3-1 0 0,-2 6 0 0,-2 7 0 16,-4 2 0-16,-2 4 0 0,1 5 0 0,-3 4 0 16,-4 3 0-16,-1 2 0 0,1 8 0 0,-2 2 0 15,3 2 0-15,-2 9 0 0,5 2 0 0,6 1 0 16,3 0 0-16,6-1 0 0,3 0 0 0,5-2 0 16,4-1 0-16,5-7 0 0,6-1 0 0,2-3 0 15,-2-3 0-15,2-4 0 0,-3-5 0 0,-6-2 0 16,-4-3 0-16,-3-4 0 0,-2-2-316 0,-8 0-272 15,0-5-71-15,-11-2-446 0,-6-6-1197 0,-3-2 530 16</inkml:trace>
  <inkml:trace contextRef="#ctx0" brushRef="#br0" timeOffset="45766.99">8424 8245 493 0,'-36'4'530'15,"16"-2"-13"-15,2 2-14 0,6-1-11 0,2 3-9 16,7-2-14-16,6 2-29 0,10-1-39 0,14 3-43 15,11-2-28-15,21 1-45 0,9-2-87 0,25 0-125 16,-29-4-150-16,31 1-159 0,2-7-199 0,-31 4-369 0,31-8-871 16,-4-1 385-16</inkml:trace>
  <inkml:trace contextRef="#ctx0" brushRef="#br0" timeOffset="47333.17">11007 8770 436 0,'-4'-9'524'15,"-1"1"2"-15,2 0-8 0,0-2-5 0,0-2-8 16,-1-4-6-16,-3-1-2 0,4 1-16 0,1-4-18 0,0 1-14 16,-2 1-12-16,6-2-19 0,0 3-25 0,2-2-19 15,4 2-30-15,-2 1-29 0,3 3-30 0,1 0-71 16,3 8-214-16,-3-1 0 0,4 5 0 0,-1 2 0 16,4 8 0-16,-2 4 0 0,5 6 0 0,-4 3 0 15,0 3 0-15,-4 1 0 0,1 3 0 0,-4 2 0 16,-2 1 0-16,-3 0 0 0,-2-2 0 0,-2 0 0 15,-2-2 0-15,2-1 0 0,-4-8 0 0,3-2 0 16,0-1 0-16,1-4 0 0,-3-3 0 0,3-1 0 16,0-2 0-16,0-3 0 0,0-3 0 0,0 0 0 15,0 0 0-15,7-12 0 0,-1 1 0 0,0-6 0 16,3-2 0-16,4-7 0 0,1-5 0 0,0-1 0 16,5-11 0-16,-2 12 0 0,1 1 0 0,-3 2 0 15,-1 6 0-15,-2 7 0 0,-1 3 0 0,-2 5 0 16,-1 4 0-16,0 3 0 0,0 4 0 0,0 3 0 15,1 7 0-15,1 2 0 0,-2 9 0 0,1 2 0 0,0 2 0 16,1 0 0-16,3-2 0 0,-2 0 0 16,5-1 0-16,4-1 0 0,-3-3 0 0,1-1 0 15,1-4 0-15,-1-4 0 0,0-5 0 0,2-2 0 16,-3-4 0-16,2-2 0 0,0 0 0 0,0-5 0 0,-1-2 0 16,-1-4 0-16,-4-2 0 0,0-1 0 0,2-7 0 15,-3 0 0-15,-3-6 0 0,-1 3 0 0,-3-5 0 16,-1 3 0-16,1 2 0 0,-4 7 0 0,2 6 0 15,-3 0 0-15,0 1 0 0,0 5 0 0,0 2 0 16,0 3 0-16,0 0 0 0,0 0 0 0,-3 21 0 16,0-6 0-16,3 2 0 0,3 2 0 0,-1 2 0 15,3 3 0-15,0-5 0 0,5 4 0 0,1 1 0 16,1-8 0-16,1-2 0 0,2 1 0 0,-2-4 0 16,6-1 0-16,-1-3 0 0,-4 0 0 0,-1-6 0 15,2-1 0-15,-3-3 0 0,0-1 0 0,0-1 0 16,-3-4 0-16,0-1 0 0,-3-5 0 0,-2 0 0 15,0-3 0-15,-3-1 0 0,1-8 0 0,-5-1 0 16,-3 1 0-16,-5-5 0 0,0 2 0 0,-1-1 0 16,-3 2 0-16,-4 3 0 0,1 2 0 0,4 11 0 15,0 2 0-15,1 2 0 0,4 7 0 0,-4 1 0 16,7 2 0-16,-2 5 0 0,2 0 0 0,2 4 0 16,4 2 0-16,4 3 0 0,2 3 0 0,4 0 0 0,7 4 0 15,4-3 0-15,2-4 0 0,2-1 0 16,3-2 0-16,4-3 0 0,0-3 0 0,-4-1 0 0,4-4 0 15,-4 1 0-15,3-6 0 0,-12 1 0 0,7-5 0 16,-6 1 0-16,-2-2 0 0,-5 0 0 0,0-2 0 16,-7-1 0-16,4-1 0 0,-2-3 0 0,-7 1 0 15,-1-2 0-15,-1 2 0 0,-7-2 0 0,3 1 0 16,-4 2 0-16,-2-1 0 0,4 5 0 0,-3 3 0 16,-1 3 0-16,2-2 0 0,1 6 0 0,2 1 0 15,0 4 0-15,4 0 0 0,-1 4 0 0,3 0 0 16,3 4 0-16,3 2 0 0,6 1 0 0,-2-2 0 15,5 5 0-15,5 2 0 0,1-4 0 0,-7-4 0 16,8 5 0-16,-5-5 0 0,-1 0 0 0,0-1 0 16,-2 1 0-16,-3 0 0 0,-1-4 0 0,-3 1 0 15,-3-1 0-15,1 2 0 0,-1-5 0 0,-3 1 0 16,0-1 0-16,0 0 0 0,1 1 0 0,-2-2 0 16,0-2 0-16,0 0 0 0,0 2 0 0,0-5 0 0,0 0 0 15,6 2 0-15,-6-2 0 0,10-7 0 16,-1 3 0-16,3-3 0 0,3-3 0 0,-1-4 0 0,1 0 0 15,8-7 0-15,4 0 0 0,-4-1 0 16,0-1 0-16,0-2 0 0,-1 4 0 0,-3 2 0 0,-4 4 0 16,-2 2 0-16,1 2 0 0,-6 4 0 0,1 0 0 15,-4 2 0-15,0 3 0 0,0 2 0 16,-5 0 0-16,9 5 0 0,-6 3 0 0,-2 1 0 0,3 4 0 16,-4 2 0-16,1 3 0 0,3 0 0 0,-1-1 0 15,2 1 0-15,0-2 0 0,-1 1 0 0,1-1 0 16,3-1 0-16,-1-6 0 0,2 0 0 0,0-2 0 15,0-2 0-15,4-2 0 0,-2-2 0 0,3-2 0 16,0 1 0-16,4-6 0 0,0 1 0 0,0-2 0 16,9-5 0-16,-5-3 0 0,-6 3 0 0,7-5 0 15,-4-4 0-15,2 2 0 0,-2-1 0 0,-2 0 0 16,-6 6 0-16,-1 2 0 0,-2 3 0 0,-2 1 0 16,1 1 0-16,-1 2 0 0,-2 3 0 0,-1 2 0 15,-3 0 0-15,7 7 0 0,-3 1 0 0,0 3 0 16,-3 1 0-16,4 5 0 0,0 0 0 0,2 2 0 15,-1-1 0-15,1-1 0 0,3 0 0 0,-1-3 0 16,-2 2 0-16,4-7 0 0,-5 2 0 0,4-1 0 16,-1-4 0-16,-1 0 0 0,3-4 0 0,-2 0 0 0,0-2 0 15,-1-1 0-15,2-2 0 0,2-1 0 16,-3-2 0-16,2-1 0 0,3-4 0 0,-4-1 0 16,-1 2 0-16,5-4 0 0,-1-1 0 0,4 0 0 0,-7 3 0 15,5 1 0-15,-8 3 0 0,2 0 0 0,-4 5 0 16,0-2 0-16,-1 2 0 0,-1 3 0 0,-3 0 0 15,8 8 0-15,-5-5 0 0,1 7 0 0,0-1 0 16,1 1 0-16,1 1 0 0,2 0 0 0,3 2 0 16,2 0 0-16,1 1 0 0,2-4 0 0,1 0 0 15,2-2 0-15,3-1 0 0,-4-4 0 0,4 0 0 16,-1-2 0-16,1 0 0 0,-1-3 0 0,0-1 0 16,1-3 0-16,5-1 0 0,-8 1-524 0,5-4-147 15,-7 4-495-15,2-1-1264 0,0-1 560 0</inkml:trace>
  <inkml:trace contextRef="#ctx0" brushRef="#br0" timeOffset="48019.31">14093 8708 754 0,'9'0'187'0,"-1"0"48"0,0-2 23 0,0 2 17 16,-1-1 19-16,1-3 37 0,-2 0 25 0,3 2 6 15,-1-3 7-15,-3 3 2 0,1-3 2 0,-1-1-5 0,2 0-15 16,-2-2-9-16,-1 2-12 0,-1-4-15 16,-3 5-13-16,2-3-20 0,-4 2-23 0,-1-5-20 15,-1 5-16-15,-5 0-21 0,-1 2-14 0,-3 3-13 16,-6 1-12-16,-3 4-14 0,5 1-41 0,-7 6-110 0,1 3 0 15,5-1 0-15,0 0 0 0,4 3 0 0,-1 4 0 16,5-3 0-16,2-1 0 0,4 0 0 16,0-4 0-16,8-2 0 0,-1 1 0 0,3-3 0 0,3 0 0 15,1-3 0-15,2-2 0 0,1-1 0 0,0-2 0 16,4-1 0-16,-3-2 0 0,0-2 0 0,0-2 0 16,-2 1 0-16,-2 0 0 0,1-3 0 0,-2 2 0 15,-1 1 0-15,-3 1 0 0,2 1 0 0,-2 0 0 16,-1 2 0-16,1-2 0 0,-5 4 0 0,0 0 0 15,9 5 0-15,-4 1 0 0,-1-1 0 0,1 3 0 16,0 1 0-16,1 1 0 0,2 0 0 0,7 2 0 16,-6 0 0-16,5-3 0 0,3 0 0 0,-1-3 0 15,4-3 0-15,-4 0 0 0,5-3 0 0,-3-3 0 16,-1-3 0-16,9-2 0 0,-9-2 0 0,-1-2 0 16,0 0 0-16,4-6 0 0,-2-1 0 0,-3-3 0 15,-2-2 0-15,5 1 0 0,-5-4 0 0,-2-3 0 16,2-2 0-16,-3-2 0 0,6-14 0 0,-5-2 0 15,0 0 0-15,0 0 0 0,-5 1 0 0,-3 2 0 0,-3 16 0 16,-1 2 0-16,-5 10 0 0,3 1 0 16,-3 5 0-16,0 3 0 0,-2 8 0 0,-2 2 0 15,0 5 0-15,-3 9 0 0,-1 10 0 0,0 6 0 16,5 4 0-16,0 13 0 0,8 4 0 0,-2 0 0 0,7-3 0 16,1-1 0-16,6-2 0 0,0-13 0 0,0 0 0 15,6-3 0-15,-2-1 0 0,6-6 0 16,-3-2 0-16,-3-7 0 0,1-2 0 0,1-2 0 0,0-6 0 15,2-3 0-15,-1-2 0 0,0-2 0 0,-3-2 0 16,2-2 0-16,-1-2 0 0,0-1 0 0,-4-1 0 16,1-2 0-16,-1-1 0 0,-2 1 0 0,0 0 0 15,-2 4 0-15,-2 4 0 0,-1 0 0 0,-1 2 0 16,0 2 0-16,-4 2 0 0,0 0 0 0,5 11 0 16,-3-4 0-16,0 4 0 0,-1 1 0 0,3 3 0 15,2 0 0-15,2-1 0 0,1 2 0 0,-1-3 0 16,6-2 0-16,0-1 0 0,-1-5 0 0,0-1 0 15,-1-2 0-15,0-2 0 0,1-3 0 0,3-4-186 16,-5 0-279-16,0-1-39 0,-5-3-55 0,2-5-53 16,-3 0-366-16,0-2-1059 0,2-7 469 0</inkml:trace>
  <inkml:trace contextRef="#ctx0" brushRef="#br0" timeOffset="48149.85">15107 8310 78 0,'-12'-29'373'0,"-1"4"33"0,3 1 31 15,0 8 34-15,0 1 16 0,-5 3 7 0,3 1-5 16,-5-1-26-16,6 4-32 0,-1 1-44 0,1 3-31 15,3 2-42-15,3-1-43 0,1 1-88 0,4 2-113 16,0 0-157-16,-6 9-172 0,11-1-218 0,3-1-338 16,1 2-882-16,6-1 390 0</inkml:trace>
  <inkml:trace contextRef="#ctx0" brushRef="#br0" timeOffset="49250.18">15572 8573 150 0,'-13'-4'431'0,"0"-1"7"0,2-1 8 0,2 3 13 16,3 2 9-16,-1-3-3 0,1 0-3 0,-1 2-8 15,2-3-12-15,3 2-8 0,-1 0-10 0,-1-1-14 16,3 1-20-16,1 3-21 0,0 0-28 0,-1-6-31 15,1 6-23-15,5-5-27 0,0 4-24 0,1-2-23 16,7 3-23-16,5 3-78 0,1-2-112 0,0 2 0 16,8 3 0-16,3-1 0 0,0 3 0 0,0-2 0 15,-1 2 0-15,-1-2 0 0,-7 0 0 0,0-1 0 16,-3-1 0-16,0 0 0 0,-6 0 0 0,-3-1 0 16,-3 3 0-16,-1-2 0 0,-5 1 0 0,-3 2 0 15,-4 3 0-15,-7-2 0 0,-3 4 0 0,-5 2 0 0,-2 1 0 16,-1 0 0-16,-1 1 0 0,1 0 0 15,1-3 0-15,2 2 0 0,4-4 0 0,1 2 0 16,3-3 0-16,1 0 0 0,0 2 0 0,5-5 0 16,1 1 0-16,3 0 0 0,-1 0 0 0,5-2 0 0,0 0 0 15,5 2 0-15,-1-1 0 0,6 0 0 0,3-2 0 16,5 4 0-16,4-4 0 0,7-1 0 16,2 2 0-16,1-4 0 0,1-1 0 0,4-1 0 0,0-1 0 15,-4-2 0-15,3-2 0 0,-3-2 0 0,-1-1 0 16,1-2 0-16,-6 0 0 0,0-3 0 0,0-4 0 15,-6-1 0-15,-1-3 0 0,-7 6 0 0,-3-2 0 16,-5 0 0-16,0 0 0 0,-1 1 0 0,-4 4 0 16,0 2 0-16,-4 0 0 0,0 2 0 0,-3 2 0 15,-1 4 0-15,-5 2 0 0,2 2 0 0,-6 6 0 16,2 1 0-16,-2 5 0 0,4 0 0 0,-1 8 0 16,5-2 0-16,2 2 0 0,4-3 0 0,4 5 0 15,3 3 0-15,4-9 0 0,6 5 0 0,12-2 0 16,2-3 0-16,1-2 0 0,17 3 0 0,-10-8 0 15,2-2 0-15,17-3 0 0,-1 4 0 0,1-9 0 16,1-1 0-16,-2-3 0 0,-16 1 0 0,14-7 0 16,-15 4 0-16,-1-5 0 0,-1 0 0 0,-5-2 0 15,1-5 0-15,-3-3 0 0,-4 0 0 0,1-5 0 16,-6 1 0-16,-4-5 0 0,-3 0 0 0,-7 1 0 16,-9 1 0-16,-5 3 0 0,1 5 0 0,-3 7 0 15,-6 0 0-15,-4 2 0 0,-9 6 0 0,1 5 0 16,-3 5 0-16,0 6 0 0,-3 3 0 0,-7 12 0 0,11-5 0 15,5 0 0-15,0 5 0 0,5-1 0 16,5-2 0-16,2 1 0 0,5-6 0 0,8 0 0 16,-2-2 0-16,7-1 0 0,1-1 0 0,3-5 0 15,2-1 0-15,6-2 0 0,3-4 0 0,1-2 0 0,-1-5 0 16,9-3 0-16,0-4 0 0,3-4 0 0,-8-1 0 16,5-4 0-16,-6 0 0 0,5-5 0 0,4-12 0 15,-11 6 0-15,0 1 0 0,2-15 0 16,1 2 0-16,0-3 0 0,-5-4 0 0,-3-3 0 0,-3 1 0 15,-2 3 0-15,-6 14 0 0,-4 4 0 0,-1 5 0 16,-3 7 0-16,-3 4 0 0,1 5 0 0,-2 4 0 16,-7 5 0-16,2 6 0 0,-2 4 0 0,-3 10 0 15,0 9 0-15,5 5 0 0,-2 17 0 0,5-1 0 16,3 5 0-16,5-1 0 0,4 3 0 0,6-2 0 16,2 1 0-16,8-5 0 0,0-1 0 0,-4-14 0 15,9 8 0-15,-5-11 0 0,0-2 0 0,2-6 0 16,0-2 0-16,3-4 0 0,-3-1 0 0,-5-9-412 15,4-2-885-15,2-5-1405 0,-1-2 623 0</inkml:trace>
  <inkml:trace contextRef="#ctx0" brushRef="#br0" timeOffset="49800.35">18014 8794 149 0,'4'-19'512'16,"4"3"10"-16,-3-1 6 0,4 3-4 0,-3 3-4 15,1 1-7-15,2 2 4 0,1 1-15 0,-1 0-22 16,0 4-16-16,-1 2-23 0,0 2-16 0,1 4-15 15,1 3-25-15,-3 7-19 0,-1 1-23 0,-2 4-19 16,1 4-58-16,-1 1-266 0,-4 0 0 0,3 3 0 16,0-1 0-16,-3-3 0 0,2-4 0 0,0 0 0 15,-2-1 0-15,5 2 0 0,-1-6 0 0,0-3 0 16,0-2 0-16,1-2 0 0,1-3 0 0,-1-2 0 16,3-3 0-16,1-2 0 0,5-4 0 0,0-5 0 15,1-2 0-15,2-7 0 0,1-3 0 0,-1-3 0 16,1-2 0-16,-1-3 0 0,5-10 0 0,1-6 0 15,-1 4 0-15,-4-3 0 0,5-2 0 0,-4 4 0 16,-4 13 0-16,1 5 0 0,-4 0 0 0,-1 10 0 16,-4 5 0-16,1 2 0 0,0 7 0 0,-3 2-183 0,2 8-483 15,0 2-60-15,0 7-377 0,1 2-1195 16,2 7 529-16</inkml:trace>
  <inkml:trace contextRef="#ctx0" brushRef="#br0" timeOffset="51215.85">18662 8918 345 0,'-2'7'380'0,"-1"-3"40"0,3 1 36 0,0-1 16 16,0-4-11-16,0 0-19 0,0 0-20 0,0 0-20 0,18-12-19 16,-3 1-18-16,-1 0-15 0,3-2-11 0,6-4-18 15,-2-1-11-15,0-2-11 0,0 2-13 0,-3-3-24 16,2 2-11-16,-6-3-6 0,-4 5-20 16,-1-1-14-16,-2-6-22 0,-5 4-15 0,-1 3-19 0,-4 1-129 15,-1 3-26-15,-4 4 0 0,-3 2 0 0,-1 5 0 16,-5 2 0-16,-2 4 0 0,-5 10 0 15,4 4 0-15,-1 2 0 0,-1 5 0 0,6 3 0 0,3-1 0 16,7 3 0-16,3 0 0 0,6-1 0 0,4-2 0 16,5-1 0-16,2-1 0 0,7-5 0 0,3-2 0 15,1-2 0-15,3-1 0 0,0-6 0 0,3-3 0 16,-3-3 0-16,-6-3 0 0,-2-3 0 0,2 1 0 16,-4-4 0-16,-3-5 0 0,3-1 0 0,-8-1 0 15,4-1 0-15,-5-2 0 0,-1-3 0 0,1-5 0 16,-3-1 0-16,5 0 0 0,-5-2 0 0,-2-1 0 15,1 3 0-15,1 0 0 0,-2 5 0 0,-1 5 0 16,-1 4 0-16,2 0 0 0,-3 5 0 0,3 1 0 16,-1 2 0-16,4 4 0 0,-7-1 0 0,14 7 0 15,-1 5 0-15,-1 1 0 0,-1 4 0 0,7 4 0 0,-2 0 0 16,1 2 0-16,0 2 0 0,-2-2 0 16,-2 1 0-16,-3-6 0 0,-3 0 0 0,-2 2 0 15,-4-3 0-15,4 0 0 0,-3 0 0 0,-2-4 0 16,-2-5 0-16,2 5 0 0,0-6 0 0,-1 2 0 0,2-3 0 15,-1 0 0-15,3-1 0 0,-2-2 0 0,8-2 0 16,1 0 0-16,3-2 0 0,6-4 0 0,3 0 0 16,7-4 0-16,3-1 0 0,1-3 0 15,-2-2 0-15,1-4 0 0,0-2 0 0,-3-3 0 0,7-9 0 16,0-4 0-16,-8 0 0 0,0-3 0 0,-9 9 0 16,-3 2 0-16,-1 0 0 0,-7-1 0 0,-3 12 0 15,-4 0 0-15,-1 1 0 0,-2 7 0 0,-4 2 0 16,-2 2 0-16,1 4 0 0,-1 3 0 0,-1 2 0 15,-3 4 0-15,3 1 0 0,1 8 0 0,4 1 0 16,-2 3 0-16,6 4 0 0,0 2 0 0,9 1 0 16,0-2 0-16,4-1 0 0,4 1 0 0,5-2 0 15,-3 2 0-15,2-3 0 0,0-2 0 0,0 1 0 16,2-1 0-16,-9-5 0 0,0 0 0 0,-5-2 0 16,0-1 0-16,-5-1 0 0,-3 0 0 0,-1 1 0 15,-4-3 0-15,-6 0 0 0,1-1 0 0,-2-1 0 16,-9-3 0-16,0 3 0 0,-1-2 0 0,1-4 0 15,2 2 0-15,5-2 0 0,2-1 0 0,0-1 0 16,4-1 0-16,1 0 0 0,3-2 0 0,7-1 0 16,1-3 0-16,10 0 0 0,2-2 0 0,10-3 0 15,4-1 0-15,0-2 0 0,18-7 0 0,-3 3 0 16,0-1 0-16,0-3 0 0,-4 0 0 0,-6 6 0 16,-4-1 0-16,1 1 0 0,-4 1 0 0,-7 3 0 0,-3 3 0 15,-6 1 0-15,-3 5 0 0,-2-2 0 16,-1 4 0-16,-1 0 0 0,-6 2 0 0,0 1 0 15,0 0 0-15,-19 15 0 0,6-3 0 0,0 2 0 0,0 1 0 16,-7 5 0-16,10-3 0 0,-2 1 0 0,7-1 0 16,-1 1 0-16,2 7 0 0,3-10 0 0,6 2 0 15,-1-2 0-15,3-4 0 0,7 0 0 0,2 2 0 16,9-4 0-16,7-2 0 0,-4-1 0 0,0-5 0 16,2-3 0-16,-2-1 0 0,1-2 0 0,-8-1 0 15,8-3 0-15,-5-3 0 0,2-1 0 0,-3 0 0 16,-6 0 0-16,3-5 0 0,-2-2 0 0,-1 1 0 15,-7 5 0-15,0-2 0 0,-2 3 0 0,-5 6 0 16,0 0 0-16,-3 4 0 0,0 0 0 0,0 3 0 16,0 0 0-16,0 0 0 0,-22 14 0 0,15-5 0 15,-2 6 0-15,1-1 0 0,2 3 0 0,1 0 0 16,3 0 0-16,1 0 0 0,4-2 0 0,-1 2 0 16,2-1 0-16,9-2 0 0,-7-5 0 0,2 1 0 15,4-4 0-15,-1-1 0 0,-1-1 0 0,3-1 0 16,-2-3 0-16,-3-1 0 0,2-3 0 0,-1 1 0 0,-2-3 0 15,0-1 0-15,-2-3 0 0,0-2 0 16,-1 3 0-16,-4-5 0 0,2-2 0 0,0-2 0 16,-4 0 0-16,-1-9 0 0,-1 2 0 0,0-1 0 0,-1 0 0 15,4 6 0-15,-3 1 0 0,4 0 0 0,0 3 0 16,0 5 0-16,4-1 0 0,1 1 0 16,0 2 0-16,4 2 0 0,1 1 0 0,4 3 0 15,3 2 0-15,2 2 0 0,3 5 0 0,-4 2 0 0,7 6 0 16,-2 0 0-16,0 4 0 0,-1 2 0 0,-2 2 0 15,-2-1 0-15,-5 0 0 0,0 2 0 0,-4-5 0 16,-3 1 0-16,1-2 0 0,-5-1 0 0,1-1 0 16,-3-4 0-16,-1-1 0 0,1-3 0 0,-2 0 0 15,2-3 0-15,-1-1 0 0,1-3 0 0,-4 6 0 16,4-6 0-16,0 0 0 0,0 0 0 0,-2-20 0 16,4 10 0-16,6-7 0 0,2-1 0 0,5-5 0 15,3-7 0-15,14-8 0 0,3 2 0 0,-9 11 0 16,14-6 0-16,-9 11 0 0,-4 4 0 0,-1 1 0 15,-5 6 0-15,-2 5 0 0,0 1 0 0,-6 3 0 16,2 3 0-16,-6 4 0 0,-4 4 0 0,3 3 0 16,-5 4 0-16,-3 8 0 0,-3-1 0 0,3 1 0 15,-4 0 0-15,0 1 0 0,-1 0 0 0,4-2 0 16,-3-6 0-16,2-1 0 0,-1-2 0 0,3-4 0 16,-5-5 0-16,3 0 0 0,0-3 0 0,-3-4 0 15,5 0-455-15,-13-10-194 0,-1-3-533 0,1-1-1279 16,-3-12 566-16</inkml:trace>
  <inkml:trace contextRef="#ctx0" brushRef="#br0" timeOffset="51350.11">20671 8188 475 0,'-47'-20'526'0,"-3"8"4"0,14 4-25 16,4 0-39-16,6 6-49 0,5 2-51 0,2 2-118 0,9 0-161 15,1 3-207-15,1-1-464 0,4 3-631 0,4-2 279 16</inkml:trace>
  <inkml:trace contextRef="#ctx0" brushRef="#br0" timeOffset="52300.02">22404 8784 230 0,'14'-16'508'16,"-1"-1"5"-16,0 2 0 0,-3-1-14 0,-3 0-6 0,-2-1-12 16,0 6 3-16,-2-1-13 0,-1 1-22 15,-2 5-19-15,-3 1-33 0,-1 1-26 0,-6 4-19 16,-3 4-28-16,-4 3-25 0,-5 9-15 0,-4 1-22 15,3 2-23-15,-5 3-19 0,5 1-23 0,1 1-22 0,3 2-175 16,1-4 0-16,7 2 0 0,4-5 0 0,2-1 0 16,4 0 0-16,5-1 0 0,1-6 0 15,5-3 0-15,7 4 0 0,2-6 0 0,1-4 0 16,11-3 0-16,-3-1 0 0,3-3 0 0,-4-6 0 0,-2-2 0 16,-4-1 0-16,0-4 0 0,-5-3 0 0,-5-4 0 15,-3-3 0-15,-3-4 0 0,-5-2 0 0,-4-11 0 16,-5 8 0-16,-6-10 0 0,0 13 0 0,-2 3 0 15,0 0 0-15,-4 2 0 0,4 1 0 0,0 7 0 16,5 5 0-16,0 3 0 0,6 2 0 0,2 5 0 16,0-1 0-16,4 1 0 0,4 1 0 0,4-2 0 15,2 2 0-15,5-4 0 0,5 5 0 0,9-3 0 16,1 0 0-16,0 3 0 0,-2-4 0 0,-4 2 0 16,-1 4 0-16,-1-4 0 0,-3 3 0 0,0-1 0 15,-1 1 0-15,-5-1 0 0,-4 2 0 0,0 1 0 16,-3 2 0-16,1 1 0 0,-4 2 0 0,1 4 0 15,0 8 0-15,-4 4 0 0,-4 8 0 0,2 5 0 16,-1 3 0-16,-1 13 0 0,0 4 0 0,-1 1 0 16,0 3 0-16,1 0 0 0,2 3 0 0,-1-3 0 15,-2 25 0-15,3-27 0 0,0 4 0 0,-2 24 0 16,1-28 0-16,-4 3 0 0,5-2 0 0,3 3 0 16,-1-1 0-16,0-3 0 0,3-3 0 0,3-4 0 15,0-12 0-15,-2-3 0 0,5 1 0 0,1-4 0 16,-1-7 0-16,2 1 0 0,1-8 0 0,-4-6 0 15,-3 1 0-15,5-6 0 0,0 2 0 0,2-5 0 16,0-2 0-16,-1-2 0 0,-1-4 0 0,-1 0 0 16,3-8 0-16,-5-1 0 0,-1-3 0 0,-1-6 0 0,-5-2 0 15,-2-6 0-15,-1-2 0 0,-10-13 0 0,-1-1 0 16,0-1 0-16,-4-1 0 0,-3-2 0 0,-2 5 0 16,0-4 0-16,5 3 0 0,-5 5 0 0,3 0 0 15,7 12 0-15,0 3 0 0,6 4 0 0,3 7 0 16,1 0 0-16,3 3 0 0,8-1 0 0,2 0 0 15,7 2 0-15,11 1 0 0,5-1 0 0,-1 3 0 16,8 2 0-16,12 0 0 0,-15 1 0 0,0 2 0 16,0 1 0-16,-6-1 0 0,-12 1 0 0,2 1 0 15,-11-2 0-15,0 0 0 0,-9 0-375 0,-2-1-283 16,-5-1-535-16,-3 0-1293 0,1 0 571 0</inkml:trace>
  <inkml:trace contextRef="#ctx0" brushRef="#br0" timeOffset="52734.16">23645 8558 377 0,'4'-8'570'0,"-3"0"12"0,6-1-5 0,-6 2-6 16,4-4 1-16,1 6-12 0,-1-4-19 0,-1 3-15 15,1-1-26-15,-1 1-31 0,4 1-30 0,1-1-32 0,1 1-34 16,0 3-29-16,4 3-33 0,-1-1-27 16,0 2-96-16,0 3-188 0,3 2 0 0,-2 6 0 15,-1 1 0-15,0 1 0 0,-4 2 0 0,-1 1 0 0,-2 7 0 16,-9 2 0-16,1-2 0 0,-6 5 0 0,-6-4 0 16,0 0 0-16,-8 1 0 0,3-2 0 0,-5-1 0 15,-3 0 0-15,4-3 0 0,0-1 0 0,0-3 0 16,10-5 0-16,-1-3 0 0,5 0 0 0,4-3 0 15,1-1 0-15,-2-1 0 0,6 0 0 0,0-4 0 16,10 5 0-16,0-5 0 0,8 1 0 0,3-1 0 16,7-1 0-16,1-1 0 0,3-1 0 0,0-2 0 15,-1 4 0-15,-3-4 0 0,-6 3 0 0,-2-1 0 16,-2-2 0-16,-5 3 0 0,-2 0 0 0,-4-1 0 16,-2 1 0-16,0-1 0 0,-4 0 0 0,-1 3 0 15,-2-5 0-15,2 5 0 0,-11-5-15 0,2 2-542 16,-2 2-48-16,1 0-63 0,-2-3-390 0,0 1-1146 15,0 1 507-15</inkml:trace>
  <inkml:trace contextRef="#ctx0" brushRef="#br0" timeOffset="53183">23860 8228 73 0,'-7'-17'411'15,"0"1"0"-15,-2-1-6 0,-3 3-5 0,-6 0 0 16,-1 4 5-16,1 2-6 0,-10 0-6 0,-1 4-5 0,-1 4-8 16,-3 4 6-16,1 4-16 0,-1 5-7 0,-15 7-1 15,5 7-7-15,2 2-12 0,-1 5-10 0,1 3-15 16,4 5-16-16,5 3-21 0,3 1-23 0,2 4-15 16,4 1-31-16,9 1-212 0,1-1 0 0,7 3 0 15,7-4 0-15,7 1 0 0,7-3 0 0,11-2 0 16,4-2 0-16,6-5 0 0,5-6 0 0,5-2 0 15,0-2 0-15,5-4 0 0,0-4 0 0,4-6 0 16,0-2 0-16,-2-8 0 0,5-2 0 0,-3-4 0 16,-1-3 0-16,-3-5 0 0,-12 2 0 0,0-2 0 15,12-9 0-15,-6-3 0 0,1 0 0 0,-4-3 0 16,-14 1 0-16,-1-4 0 0,4-10 0 0,-3-5 0 16,-4-2 0-16,-3-4 0 0,-5-2 0 0,-3-7 0 15,-2-1 0-15,-5 2 0 0,-4-2 0 0,-2-1 0 16,-5 6 0-16,-8-3 0 0,-6 5 0 0,-6 8 0 15,-6 4 0-15,-10 4 0 0,-4 10 0 0,-5 7 0 16,-3 8 0-16,-2 8 0 0,-1 6 0 0,1 9 0 16,2 6 0-16,6 6 0 0,3 5 0 0,7 5 0 15,3 3 0-15,11 7 0 0,6 4 0 0,7 3-310 0,10 0-414 16,5-1-470-16,9-5-1292 0,7-2 573 16</inkml:trace>
  <inkml:trace contextRef="#ctx0" brushRef="#br0" timeOffset="53417.43">24675 9059 396 0,'10'4'545'16,"-1"0"32"-16,-1 3-5 0,1-3-20 0,-3 2-9 16,1-2 4-16,-5 5-7 0,2 1-9 0,-4 2-14 15,0 5-26-15,-5 1-21 0,1 3-26 16,-10 2-20-16,5 1-39 0,0 0-38 0,-9-1-37 0,4 0-310 15,-9 0 0-15,4-3 0 0,0 1 0 0,-3-1 0 16,3 1 0-16,1-3 0 0,4-4 0 0,-1 0 0 16,-2-3 0-16,0 2-182 0,4-1-490 0,-3-5-552 15,5-2-1324-15,4-4 587 0</inkml:trace>
  <inkml:trace contextRef="#ctx0" brushRef="#br0" timeOffset="56101.67">5045 10424 175 0,'-3'-11'465'0,"0"6"7"0,-2-4-8 0,2 3-9 0,1 1-8 16,-4-1-8-16,4 2-20 0,-2 1-27 0,4 0-31 15,0 3-40-15,0 0-27 0,-14 6-15 0,8 5-1 16,-11 8 6-16,-6 8 1 0,0 2 0 16,-4 14-3-16,-2 5 1 0,3 1-8 0,-2 2-12 0,1 5-11 15,-6 20-16-15,10-24-16 0,1 3-12 0,8 0-151 16,0 0-57-16,5-1 0 0,4-4 0 15,4-4 0-15,3-1 0 0,2-10 0 0,5-1 0 16,5-4 0-16,3-3 0 0,2-3 0 0,4-2 0 0,0-3 0 16,6-4 0-16,1-5 0 0,3-2 0 0,3-3 0 15,-3-5 0-15,4-6 0 0,-1-1 0 0,1-4 0 16,11-9 0-16,-3 0 0 0,1-7 0 0,-6 0 0 16,2-6 0-16,-4-1 0 0,-2-6 0 0,-4-2 0 15,0-4 0-15,-4-3 0 0,1-5 0 0,-2 0 0 16,5-25 0-16,-15 25 0 0,-2-4 0 0,-5 1 0 15,-1-24 0-15,-5 31 0 0,1-3 0 0,-6 6 0 0,-4 1 0 16,0 13 0-16,-3 1 0 0,-5 5 0 16,-2 2 0-16,-2 5 0 0,-2 3 0 0,1 6 0 15,-2 4 0-15,-11 6 0 0,-1 6 0 0,-6 5 0 16,-7 11 0-16,-1 4 0 0,4 3 0 0,1 6 0 16,-1 4 0-16,1 2 0 0,-1 0 0 0,4 3 0 15,-2 0 0-15,4 2 0 0,0-1 0 0,2-3 0 16,4-3 0-16,1 3 0 0,7-12 0 0,2-3 0 15,2-3 0-15,4-6 0 0,4-3 0 0,-2-1 0 0,3-4 0 16,3-3 0-16,2-3 0 0,-4-2 0 0,8-1 0 16,-7-5 0-16,0-4 0 0,4 0 0 15,3-7 0-15,-4-3 0 0,2 0 0 0,2-8 0 16,-1-2 0-16,2-1 0 0,3 0 0 0,1-2 0 0,-1 5 0 16,2 1 0-16,1 8 0 0,-5 1 0 0,5 3 0 15,-2 4 0-15,0 2 0 0,0 2 0 0,3 1 0 16,1 5 0-16,1 4 0 0,-1 3 0 15,6 4 0-15,-3 4 0 0,5 7 0 0,2 7 0 0,-3 2 0 16,3 0 0-16,6 17 0 0,-4-2 0 0,1 3 0 16,1-1 0-16,-1 1 0 0,-3 1 0 0,1 0 0 15,0-2 0-15,-2-3 0 0,3 2 0 16,0 2 0-16,-1-8 0 0,3 4 0 0,-9-12 0 0,12 9 0 16,-2 1 0-16,-4-15 0 0,2 1 0 0,3-3 0 15,0-1 0-15,1-4 0 0,3-2 0 0,-1-2 0 16,0-5 0-16,5-2 0 0,-1-3 0 0,0-3 0 15,3-2 0-15,-2-7 0 0,-1 1 0 0,0-5 0 16,0-2 0-16,0 0 0 0,-4-5 0 0,-2 0 0 16,-3-3 0-16,-3-1 0 0,-5 0 0 0,-3 3 0 15,-4 2 0-15,-5 3 0 0,1-3 0 0,-1 2 0 16,-6 1 0-16,-1 1 0 0,1 2 0 0,-5 0 0 16,-1 2 0-16,0 2 0 0,-5 4 0 0,1 1 0 15,-7 4-554-15,-1 2-720 0,5 2-1378 0,-3 2 610 16</inkml:trace>
  <inkml:trace contextRef="#ctx0" brushRef="#br0" timeOffset="56817.07">4562 11916 463 0,'-5'-1'557'16,"0"-2"2"-16,-3 2-14 0,3 0-13 0,0-2-8 15,5 3-13-15,-8-2-26 0,8 2-13 0,-5-2-29 0,5 2-35 16,0 0-33-16,-4-2-29 0,4 2-26 16,0 0-19-16,8-4-16 0,-2 3-20 0,7 1-20 15,0-2-14-15,8 0-22 0,0-2-94 0,14 2-115 0,2-3 0 16,1 3 0-16,13-4 0 0,-1 2 0 0,-10-1 0 15,-1 4 0-15,-1 0 0 0,2-3 0 0,-4 4 0 16,0 3 0-16,-8-3 0 0,-8 1 0 0,1 0 0 16,-6-1 0-16,-4 0 0 0,-3 1 0 0,0 1 0 15,-7 2-13-15,-1-1-334 0,-4 2-51 0,-5-1-52 16,-6 5-56-16,-4 0-44 0,-8 3-439 0,-5-1-1069 16,0 0 474-16</inkml:trace>
  <inkml:trace contextRef="#ctx0" brushRef="#br0" timeOffset="57067.25">4562 12073 152 0,'-10'5'418'0,"0"1"15"0,2-1 23 0,3-2 2 15,-2 0-7-15,2-1-23 0,4 1-20 0,-4-1-16 16,5-2-4-16,0 3 0 0,0-3-9 0,9 5-3 16,1-4-16-16,4 1-24 0,4-1-9 0,10-1-21 15,3-3-20-15,2 3-20 0,4-2-28 0,14-3-23 16,1 1-16-16,-12 0-25 0,12-2-19 0,-12 2-14 15,-4 1-80-15,-4-1-61 0,0-1 0 0,-9 4 0 16,-3-3 0-16,-8 2 0 0,-1 1 0 0,-2-1 0 16,-2 2 0-16,-3-2 0 0,-4 2 0 0,0 0 0 15,5 3 0-15,-5-3 0 0,0 0 0 0,0 0 0 16,0 0-76-16,-9 7-303 0,6-3-95 0,3-4-112 16,-5 6-527-16,5-6-1206 0,1 5 534 0</inkml:trace>
  <inkml:trace contextRef="#ctx0" brushRef="#br0" timeOffset="57249.54">5696 12228 4645 0,'-12'1'49'0,"2"-2"-102"16,5 1 23-16,-3-1-17 0,4-1-54 0,2-1-85 15,-1-1-101-15,3 4-102 0,6-9-212 0,1 5-649 16,2-2 287-16</inkml:trace>
  <inkml:trace contextRef="#ctx0" brushRef="#br0" timeOffset="58167">6861 10954 359 0,'-8'-1'603'0,"0"0"6"0,-1 0-11 0,3 0-14 16,1 0-7-16,-1-1-37 0,6 2-24 0,-8 0-29 16,8 0-32-16,0 0-26 0,0 0-27 0,0 0-23 15,0 0-23-15,0 0-28 0,23-4-24 0,-2 2-27 16,4-2-26-16,6 2-114 0,6 0-137 0,-1-1 0 16,2 3 0-16,3-1 0 0,10 0 0 0,-15 0 0 15,2 0 0-15,-1-1 0 0,-4 0 0 0,-1 1 0 0,-3 1 0 16,-9-2 0-16,-2 2 0 0,-4 0 0 15,-4-3 0-15,-2 3 0 0,-3-1 0 0,2 1 0 16,-7 0 0-16,0 0 0 0,0 0 0 0,0 0-60 16,0 0-387-16,-21 7-36 0,7-2-43 0,-3 2-36 0,-10 4-458 15,1-3-1103-15,-4 3 489 0</inkml:trace>
  <inkml:trace contextRef="#ctx0" brushRef="#br0" timeOffset="58449.7">6921 11157 3 0,'-10'7'327'0,"1"0"10"0,0 1 19 15,0-4 25-15,2 0 13 0,1-1 7 0,2 1-2 16,1-1-7-16,0-1-7 0,3-2-17 0,-3 5-6 16,2-1-15-16,1-4 10 0,1 4-11 15,5-1-2-15,-3-2-13 0,9 0-12 0,2 1-11 0,5 1-27 16,12-2-18-16,1-2-22 0,5 1-20 0,1-4-23 16,13 2-15-16,2 0-22 0,-1-4-16 0,-12-2-104 15,-1 5-41-15,11-5 0 0,-10 2 0 0,-4 3 0 16,-3 1 0-16,-5-2 0 0,-10-1 0 0,-3 4 0 15,-2 0 0-15,-4-2 0 0,1 2 0 0,-6-1 0 16,0 1 0-16,-4 1 0 0,0 0 0 0,0 0 0 16,0 0 0-16,-12-5 0 0,12 5 0 0,-12 1 0 15,12-1 0-15,-11 2 0 0,6-2 0 0,-4 3 0 16,7-2-63-16,-2 4-508 0,0-1-122 0,3-2-451 16,1-2-1240-16,-8 6 549 0</inkml:trace>
  <inkml:trace contextRef="#ctx0" brushRef="#br0" timeOffset="65033.04">9537 10644 230 0,'0'8'448'0,"0"-6"6"0,0-2-4 0,-4 7-14 16,4-4-13-16,-2 2-15 0,1 1-17 0,1-2-20 15,-3 3-17-15,3-4-19 0,0 1-17 0,-1 0-20 16,1-4 0-16,0 7-16 0,0-7-3 0,-3 4-9 0,3-4-5 15,0 0-3-15,0 0-6 0,0 0-11 0,0 0-8 16,0 0-11-16,14-11-13 0,-10 6-13 16,1-4-9-16,3 2-140 0,-3-2-51 0,4-3 0 0,0-2 0 15,0-2 0-15,2-2 0 0,2-2 0 0,-4-6 0 16,4 4 0-16,-3-5 0 0,0 1 0 0,2 0 0 16,-2-1 0-16,-1-1 0 0,1 3 0 0,-6 6 0 15,1 1 0-15,0 8 0 0,0-1 0 0,-1 1 0 16,1 1 0-16,-5 4 0 0,1-1 0 0,2 2 0 15,-3 2 0-15,0 2 0 0,0 0 0 0,4 11 0 16,-7-1 0-16,2 8 0 0,-2 6 0 0,1 4 0 16,-3 5 0-16,0-3 0 0,-3 3 0 0,3 1 0 15,-8 11 0-15,4 3 0 0,0-1 0 0,0 0 0 16,1-12 0-16,-2 11 0 0,5-11 0 0,-1-1 0 16,-2 0 0-16,2-1 0 0,2-2 0 0,2-1 0 15,0-2 0-15,0 0 0 0,0-8 0 0,1-2 0 16,2-1 0-16,-1 0 0 0,0-5 0 0,-1-3 0 15,2-2 0-15,-2 0 0 0,1-3 0 0,-1 0 0 16,-2-1 0-16,3-3-43 0,-7 0-440 0,7 0-34 16,-13-1-35-16,4-1-22 0,-2-1-430 0,-6-1-1088 15,3 3 482-15</inkml:trace>
  <inkml:trace contextRef="#ctx0" brushRef="#br0" timeOffset="65316.84">9293 11137 39 0,'-9'0'276'16,"4"1"16"-16,0 1 27 0,-1 0 16 0,6-2 25 0,-9-2 19 15,9 2 6-15,-7 3 7 0,7-3 1 16,-3 1-4-16,3-1 2 0,-4 2-12 0,4-2-3 0,0 0-12 16,0 0-8-16,0 0-10 0,0 0-7 0,0 0-13 15,0 0-16-15,0 0-10 0,0 0-16 0,20-3-16 16,-6 3-17-16,4 1-18 0,2-1-124 0,6 3-109 16,6-1 0-16,5 0 0 0,-1-2 0 0,3 5 0 15,18-4 0-15,-6 2 0 0,-13-1 0 0,13 0 0 16,-13-1 0-16,2 2 0 0,-4-2 0 0,-3 1 0 15,-1-1 0-15,-5-1 0 0,-7 1 0 0,-3-1 0 16,-3 0 0-16,-4-1 0 0,-2 2 0 0,2-1 0 16,-3-2 0-16,-5 0 0 0,-2 2 0 0,7-5 0 15,-7 5 0-15,0-3 0 0,0 3 0 0,-4-5 0 16,4 5-499-16,-8 0-186 0,8 0-484 0,-14 0-1264 16,14 0 560-16</inkml:trace>
  <inkml:trace contextRef="#ctx0" brushRef="#br0" timeOffset="66416.95">8737 11420 174 0,'-22'-3'403'0,"3"0"-2"0,0 1-2 15,0-2-3-15,6 1 5 0,-1 1 0 0,0 0-12 16,0 1-3-16,3-2-3 0,0 1-10 0,-1-1-11 16,1 3 1-16,5-3-7 0,-2-1-9 0,3 3-16 15,-1-1-7-15,6 2-12 0,-11-4-10 0,8 4-15 16,3 0-13-16,0 0-14 0,-13 1-23 0,13-1-14 16,0 0-116-16,0 0-107 0,-4 3 0 0,4-3 0 15,0 0 0-15,15 3 0 0,-3 1 0 0,10 0 0 16,8-2 0-16,10 3 0 0,16-1 0 0,9 2 0 15,26-4 0-15,-27 3 0 0,41 0 0 0,5 1 0 16,-2-1 0-16,5-2 0 0,3 0 0 0,-1 2 0 16,0 0 0-16,-5-4 0 0,1 0 0 0,3-2 0 15,-7 4 0-15,-6-1 0 0,-9-2 0 0,-28 1 0 16,-1 1 0-16,-4 0 0 0,-8 0 0 0,-17-3 0 16,-6 1 0-16,-6 0 0 0,-4-3 0 0,-6 3 0 15,-1-1 0-15,-5 1 0 0,1 0 0 0,-3-1 0 16,-4 1 0-16,5-1 0 0,-5 1 0 0,0 0 0 0,0 0 0 15,5-2 0-15,-5 2 0 0,0 0 0 16,0 0 0-16,9 3 0 0,-7-1 0 0,-2-2 0 0,5 4 0 16,-1-1 0-16,-1 1 0 0,-1 0 0 0,2-1 0 15,-1 5-465-15,-2-3-823 0,-1 3-1395 0,-1-1 617 16</inkml:trace>
  <inkml:trace contextRef="#ctx0" brushRef="#br0" timeOffset="67349.67">9417 12030 59 0,'0'0'378'0,"5"-7"4"16,-1 5 1-16,0-1-3 0,-1-1 8 0,0 2 1 0,-3 2-1 15,5-5-4-15,-5 5-10 0,0 0-13 16,4-2-18-16,-4 2-14 0,0 0-16 0,0 0-20 16,0 0-10-16,-16 9-36 0,9-4-17 0,-2-1-19 15,-5 2-25-15,-2 0-20 0,-1 0-17 0,-3-1-16 0,-1-1-9 16,1 0-18-16,-10 0-3 0,0-3-7 0,3 0 7 15,-1-1 2-15,7-1 16 0,2-2-1 16,1 0 3-16,0-3 5 0,-1-1 0 0,9 0-1 0,-2-2-69 16,2 1-58-16,2-2 0 0,3-1 0 0,4 2 0 15,1-11 0-15,5 5 0 0,0 0 0 0,3 0 0 16,6 0 0-16,-4 1 0 0,8 2 0 16,5-4 0-16,-4 7 0 0,4-7 0 0,-5 10 0 0,4-1 0 15,-4 3 0-15,1 3 0 0,0 1 0 0,-5 1 0 16,4 5 0-16,1 2 0 0,-2 1 0 0,-1 1 0 15,-1 1 0-15,-3 1 0 0,0 3 0 0,-2 2 0 16,1 6 0-16,-2 3 0 0,-5 1 0 0,-1 0 0 16,-4 2 0-16,-2 3 0 0,-3 2 0 0,-3-2 0 15,-8 15 0-15,3 3 0 0,-5-4 0 0,-1-3 0 16,-1 0 0-16,-5-1 0 0,6-13 0 0,-3 2 0 16,-1-6 0-16,-2 2 0 0,2 0 0 0,-3-6 0 15,-1 2 0-15,4-3 0 0,-1-5 0 0,2-1 0 16,6-4 0-16,-2-3 0 0,2-2 0 0,4-2 0 15,-1 0 0-15,1-4 0 0,2-2 0 0,0-3 0 16,1 0 0-16,0-3 0 0,4-4 0 0,-2-3 0 16,3-1 0-16,2-2 0 0,3-7 0 0,4 3 0 15,0 3 0-15,1 1 0 0,3 1 0 0,2 1 0 0,-1 3 0 16,4 0 0-16,2 2 0 0,-1 1 0 0,4 5 0 16,-7 2 0-16,8 1 0 0,1 2 0 15,-1 2 0-15,0 2 0 0,-1 4 0 0,1 2 0 16,7 4 0-16,-5 2 0 0,1 1 0 0,-1 1 0 0,0 1 0 15,-1 2 0-15,1-2 0 0,-2 2 0 0,3-2 0 16,-5-5 0-16,3 3 0 0,-2-5 0 16,1 0 0-16,-1-2 0 0,0 2 0 0,-1-6 0 0,-3 2 0 15,2-3 0-15,-3-1 0 0,0-2 0 0,1-2 0 16,-4 0 0-16,-1-3 0 0,1-3 0 0,-3 2 0 16,-2-5 0-16,3 1-190 0,-1-7-245 0,-3 4-39 15,-2-3-41-15,1 0-26 0,5-2-35 0,-7 3-334 16,3 2-987-16,0 0 437 0</inkml:trace>
  <inkml:trace contextRef="#ctx0" brushRef="#br0" timeOffset="67983.14">9666 12385 184 0,'7'-8'235'0,"-1"-1"35"0,-2 0 12 15,2-1 29-15,-1 0 35 0,1-1 23 0,-3 2 27 16,0-4 11-16,2 3 8 0,0 2 11 0,1-2-16 16,-2 1-1-16,4 2 2 0,-4 2-28 0,1-1-14 15,1 1-26-15,-2 2-13 0,5-1-19 0,-2 2-19 16,-1 2-22-16,7 2-17 0,-3 3-16 0,0 1-15 15,4 6-12-15,-2 3-110 0,-1 1-100 0,1 8 0 16,-2-1 0-16,1 1 0 0,-2 1 0 0,-3 0 0 16,-4 0 0-16,-1 0 0 0,-1-4 0 0,3 4 0 15,-6-6 0-15,0 0 0 0,0-1 0 0,-1-2 0 16,-4 0 0-16,3-5 0 0,-1 1 0 0,1-3 0 16,0 0 0-16,2-5 0 0,-1 0 0 0,-1 2 0 15,3-5 0-15,2-1 0 0,0 0 0 0,-9-7 0 0,8 2 0 16,-1-7 0-16,4-1 0 0,0-5 0 0,1-6 0 15,3 4 0-15,2-10 0 0,3-2 0 16,2 2 0-16,0 0 0 0,3 0 0 0,1 3 0 0,-2-1 0 16,3 2 0-16,0 1 0 0,-1 6 0 0,-3 6 0 15,1 2 0-15,3 3 0 0,-3 3 0 0,-1 4 0 16,-1 4 0-16,0 0 0 0,1 8 0 0,-1 2 0 16,-2 4 0-16,2 6 0 0,-7-5 0 0,2 9 0 15,-3 0 0-15,-2 1 0 0,-2-1 0 0,-2 2 0 16,-2-3 0-16,-1 1 0 0,-1-1 0 0,1-7 0 15,-2-1 0-15,1-1 0 0,1-5 0 16,2 0 0-16,-2-4 0 0,1 2 0 0,0-7 0 0,2 2 0 16,-1-3 0-16,2-2 0 0,0 0 0 0,0-14 0 15,0 2 0-15,2-1 0 0,2-5 0 0,5-7 0 16,1-4 0-16,3-1 0 0,1-4 0 0,0 3 0 16,4 1 0-16,3-1 0 0,0 1 0 0,1 2 0 15,0 7 0-15,-1 2 0 0,-1 1 0 0,0 9 0 16,-5 2 0-16,2 3 0 0,2 4 0 0,-6 5 0 15,3 5 0-15,-4 5 0 0,-2 1 0 0,0 9 0 16,-4 2 0-16,0 0 0 0,-2 2 0 0,-2 1 0 16,0 2 0-16,-2 0 0 0,-3-1 0 0,2-1 0 15,0 0 0-15,-2-3 0 0,3-8 0 0,0 1 0 16,-1-3 0-16,-1-5 0 0,2-1 0 0,-1-1 0 0,1-2 0 16,-1-3 0-16,2 0 0 0,-2-1 0 15,1-4 0-15,0 0 0 0,0 0 0 0,0 0 0 16,2-12-206-16,-3 2-1126 0,2 1-1441 0,-1-7 639 0</inkml:trace>
  <inkml:trace contextRef="#ctx0" brushRef="#br0" timeOffset="70049.78">13195 10421 19 0,'19'-9'368'0,"0"2"-7"0,-6 2-14 0,0-1 0 16,-4 1-10-16,-2-4 3 0,2 4-13 0,-5 0 3 15,2 1-17-15,-3-1-6 0,-2 1-11 0,-1-1-15 0,0 5-8 16,-4-8-20-16,1 5-14 0,-9-1-14 16,1 1-19-16,-8 2-5 0,-11-2-11 0,-3 4-15 15,-17 2-3-15,-8 0-9 0,1 1-13 0,-7 3 6 16,-1 0-14-16,-28 8-6 0,-6 0-2 0,34-4-4 0,-27 3-1 16,27-4-6-16,-27 7 2 0,32-6 6 0,-7-2 4 15,7 3-1-15,-1-2 4 0,10 0-2 16,1-2-5-16,17-1-40 0,2-1-91 0,12-1 0 0,6 0 0 15,2-3 0-15,3 1 0 0,4-1 0 0,4 1 0 16,0-3 0-16,9 5 0 0,9 0 0 0,5-3 0 16,8 2 0-16,4 0 0 0,5-2 0 0,15 4 0 15,-5-3 0-15,5 5 0 0,1-3 0 0,-2 3 0 16,-3-2 0-16,4 3 0 0,-3 1 0 0,3-1 0 16,-5 5 0-16,-12-2 0 0,-1 1 0 0,-3 0 0 15,0 2 0-15,-6 3 0 0,-2 3 0 0,-2 0 0 16,-5-2 0-16,-3 4 0 0,-9-5 0 0,-2 1 0 15,-5 1 0-15,-5 3 0 0,-9 4 0 0,-5-3 0 16,-7-3 0-16,-13 11 0 0,-11-2 0 0,-2-6 0 16,-3 1 0-16,-8-2 0 0,-24 6 0 0,27-11 0 15,-4-3 0-15,0 1 0 0,-24 3 0 0,29-7 0 16,1 1 0-16,0-3 0 0,3 3 0 0,5-3 0 16,12-4 0-16,2-3 0 0,4 4 0 0,4-3 0 15,9 0 0-15,5-2 0 0,4 1 0 0,-1 0 0 16,5 0 0-16,5-1 0 0,2 3 0 0,8-3 0 15,8 0 0-15,4 3 0 0,10-1 0 0,2-3 0 16,6 2 0-16,14 0 0 0,5-2 0 0,3 2 0 0,3-3 0 16,0 3 0-16,27 0 0 0,-28-1 0 0,4 1 0 15,30 0 0-15,-5 1 0 0,-28-1 0 0,28 0 0 16,-29 0 0-16,-2 1 0 0,5-2 0 16,-2 3 0-16,-2-4 0 0,-4 0 0 0,0 6 0 0,-20-5 0 15,-2-1 0-15,1 3 0 0,-10-3 0 0,-5 0 0 16,-2-1 0-16,-6 0 0 0,-4 0 0 0,6 0 0 15,-6 0 0-15,-5 0 0 0,-1 1 0 0,-4-1 0 16,5 1 0-16,-5-1 0 0,0 7 0 0,-4-2 0 16,0 1 0-16,1 1 0 0,-4 3-438 0,-2 1-244 15,-2 4-497-15,0 2-1276 0,0-2 564 0</inkml:trace>
  <inkml:trace contextRef="#ctx0" brushRef="#br0" timeOffset="70883.95">11941 11901 134 0,'0'-3'458'0,"-1"-2"27"0,1 5 12 0,0-6 9 0,1 2 7 16,-1 0 0-16,3 0 0 0,1 2-10 0,-2-2-10 15,1 0-19-15,1 2-20 0,-4 2-20 0,10 0-24 16,-10 0-26-16,11 7-24 0,-3-1-23 0,-2 4-20 15,3 4-18-15,0 4-192 0,4 6-107 0,0 3 0 16,-3 1 0-16,5-1 0 0,-2 4 0 0,0-3 0 16,3 2 0-16,2 2 0 0,-1-1 0 0,5 2 0 15,-6-3 0-15,5-3 0 0,-2 0 0 0,0-3 0 16,-1-4 0-16,-1 1 0 0,-6-7 0 0,1-2 0 16,-5-1 0-16,2-3 0 0,0 1 0 0,-4-2 0 15,2-1 0-15,-5-2 0 0,3-1 0 0,-2-3 0 16,-3 0 0-16,0 0 0 0,0 0 0 0,0 0 0 0,0 0-489 15,-9-10-83-15,5 2-32 0,-1 1-484 16,0-4-1179-16,1 1 522 0</inkml:trace>
  <inkml:trace contextRef="#ctx0" brushRef="#br0" timeOffset="71165.77">12368 12072 45 0,'4'-19'275'0,"0"2"21"0,1-1 22 0,-1 1 18 15,-3-1 10-15,4 0 20 0,-2 3 13 0,-2 2 6 16,-1 1 5-16,0 2 4 0,0 0 1 0,0 1-7 0,-1 2-3 15,2 0-15-15,-2 5-27 0,-2-3-20 0,3 5-21 16,-9 0-10-16,9 0-9 0,-14 10-2 16,-1 1-7-16,-1 3-10 0,-8 6-10 0,1 3-8 15,-2 1-13-15,-2 3-205 0,5 0-28 0,-15 9 0 0,1 1 0 16,0-3 0-16,10-6 0 0,-1-2 0 0,1 0 0 16,-2-1 0-16,2 0 0 0,2-2 0 0,1 1 0 15,1-2 0-15,2-4 0 0,3-4 0 0,3 1 0 16,0-4 0-16,5-3 0 0,2 1 0 0,0-6 0 15,2 2 0-15,-1-2 0 0,2 1 0 0,3 0 0 16,1-4 0-16,0 0 0 0,0 0-73 0,0 0-358 16,14-15-45-16,-5 7-59 0,5-4-68 0,-2-2-410 15,11-4-1096-15,-1-4 485 0</inkml:trace>
  <inkml:trace contextRef="#ctx0" brushRef="#br0" timeOffset="71349.97">12431 12154 208 0,'6'-3'468'0,"2"-2"22"0,-3 3 16 0,0-2-2 16,0 3-9-16,0-1-16 0,0 1-30 0,-1-3-24 16,1 0-20-16,2 2-36 0,5-1-19 0,1 1-31 15,5-1-34-15,5-1-28 0,-1 0-28 0,7 2-39 16,3-3-51-16,-1 2-43 0,0-2-50 0,-1 1-60 16,-2 2-73-16,-5 2-81 0,-1-3-82 0,-4 4-71 15,-5-1-65-15,-7 3-51 0,-1-2-45 0,-4 3-279 0,-2 2-825 16,-4 2 366-16</inkml:trace>
  <inkml:trace contextRef="#ctx0" brushRef="#br0" timeOffset="71484.03">12682 12232 399 0,'-26'16'189'0,"1"4"43"0,1-2 34 16,9-8 29-16,2 1 27 0,4 0 26 0,4-5 8 15,-3 2 10-15,4-1 1 0,4-3-5 0,0 1-7 0,3-2-11 16,2 1-23-16,4-1-27 0,5-3-27 16,5 0-31-16,3-3-20 0,7-1-24 0,3-1-36 15,0-1-49-15,0-2-67 0,-1-1-90 0,1-1-99 16,-3 3-127-16,-1-4-132 0,-4-4-451 0,2 4-928 0,-7 1 411 15</inkml:trace>
  <inkml:trace contextRef="#ctx0" brushRef="#br0" timeOffset="71716.83">13164 12098 189 0,'3'-8'537'0,"-3"-2"28"0,0 1 6 0,0 0-6 15,0 2-10-15,2 0 10 0,-2 1-15 0,0 0-7 16,2 1-19-16,0-1-28 0,-2 3-30 0,0 3-35 15,1-4-29-15,-1 4-19 0,0 0-17 0,0 0-10 16,4 10-229-16,-2 1-127 0,-2-1 0 0,2 7 0 16,-6 1 0-16,4 1 0 0,-5 6 0 0,3 2 0 15,0-1 0-15,-4 3 0 0,2-2 0 0,2 0 0 16,0-2 0-16,1-4 0 0,-2 4 0 0,2-6 0 16,1-1 0-16,0 0 0 0,0 0 0 0,0-1-31 15,0-5-683-15,0-1-527 0,0-2-1345 0,0-2 594 16</inkml:trace>
  <inkml:trace contextRef="#ctx0" brushRef="#br0" timeOffset="72750.28">12546 9885 54 0,'1'-13'281'0,"8"-3"-8"0,-3-1-3 16,2 2 0-16,1-1-1 0,1 0 3 0,-1 5 4 15,0-4 6-15,2 2 2 0,-2-1 11 0,-2 3 4 16,-1 0 13-16,2 0-5 0,-3 2 7 0,0 0-6 16,-1 0-6-16,0 2-10 0,0 2 0 0,1-2-9 15,-2 3-10-15,-1 0-16 0,0-1-11 0,0 2-36 16,-2 3-14-16,1-3-15 0,-1 3-18 0,0 0-4 16,1 13-2-16,-3-3-6 0,0 5-4 0,-3 5-6 15,0 6 0-15,-1-1-8 0,1 1-32 0,1 4-101 16,-1-4 0-16,-3 5 0 0,0-3 0 0,2 0 0 15,2-4 0-15,-1 2 0 0,2-1 0 0,0-7 0 16,-2-1 0-16,2-2 0 0,1-2 0 0,-1-1 0 16,2-5 0-16,-2 1 0 0,3 0 0 0,0-4 0 15,0 1 0-15,-1-3 0 0,1-2 0 0,0 0 0 0,0 0 0 16,0 0 0-16,9-10 0 0,-3 1 0 16,3-1 0-16,1-5 0 0,4 0 0 0,2-6 0 15,1-2 0-15,0-1 0 0,1-1 0 0,0-3 0 0,1 3 0 16,-1 0 0-16,0 1 0 0,1 1 0 0,-3 3 0 15,-4 5 0-15,0 5 0 0,-1-3 0 0,-1 3 0 16,-3 5 0-16,-2-2 0 0,-1 2 0 16,1 1 0-16,0-1 0 0,-3 3 0 0,-2 2 0 0,7-1 0 15,-7 1 0-15,0 0 0 0,3 7 0 0,-5-2 0 16,0 1 0-16,-1 2 0 0,-2 3 0 0,-5-1 0 16,0 3 0-16,-6 1 0 0,3 1 0 0,-7 4 0 15,2-1 0-15,-5-1 0 0,9-4 0 0,-9 5 0 16,5-6 0-16,-4 2 0 0,5-2 0 0,-1-1 0 15,4-1 0-15,3-3 0 0,1-2 0 0,2 1 0 16,2 0 0-16,1-2 0 0,1 1 0 0,4 1 0 16,3 0 0-16,2-1 0 0,2 1 0 0,4 0 0 15,7 1 0-15,-2 1 0 0,5-4 0 0,5 4 0 16,5 0 0-16,-3-2 0 0,4 1 0 0,0-3 0 16,0 2 0-16,1 1 0 0,-5-4 0 0,3 1 0 15,-8 1 0-15,-2-3 0 0,-1 2 0 0,-3-1 0 16,-5-2 0-16,0 2 0 0,-1 1 0 0,-2-1 0 15,-2 1-362-15,-3 1-175 0,2 0-100 0,-1 0-473 0,-2 2-1201 16,2 1 531-16</inkml:trace>
  <inkml:trace contextRef="#ctx0" brushRef="#br0" timeOffset="73883.08">15182 10196 257 0,'13'-3'387'0,"0"0"-7"0,-3-1 0 15,-2 0-1-15,-2 2-4 0,0-2-5 0,0 3-4 16,-1-2-11-16,-3-1-16 0,0 2-15 0,-2 2-16 16,-2-8-14-16,2 8-22 0,-9-5-14 0,-1 3-18 15,-4 1-11-15,-9 2-7 0,-6 2-11 0,-5 0-13 16,-3 1-8-16,-13 1-18 0,-3 1-5 0,-5 1-17 16,-6 1-20-16,0 1 6 0,-1-1-13 0,-24 3 7 15,24-2-28-15,-25 4 8 0,29-6 13 0,-1 3 4 16,6-3 1-16,5 0-1 0,14-1 0 0,4-1-122 15,2-1-5-15,11 0 0 0,3 1 0 0,6-1 0 0,3-1 0 16,4 1 0-16,8 0 0 0,5 3 0 16,11 0 0-16,12 0 0 0,18 2 0 0,6 0 0 15,2 0 0-15,8 1 0 0,26 3 0 0,-27-3 0 16,31 4 0-16,-32-4 0 0,3 2 0 0,-3-1 0 0,-2 2 0 16,-3 4 0-16,-4-4 0 0,-21 0 0 0,2 0 0 15,-8 2 0-15,-1-1 0 0,-14 0 0 16,0-1 0-16,-8 3 0 0,-5-2 0 0,-8 2 0 0,-7 3 0 15,-8 3 0-15,-3-1 0 0,-18 6 0 0,-2 0 0 16,-7-5 0-16,-3 0 0 0,-8-1 0 0,-23 10 0 16,23-13 0-16,-21 6 0 0,22-8 0 0,-1 1 0 15,-27 5 0-15,30-5 0 0,2-2 0 0,4-1 0 16,2 2 0-16,2-3 0 0,15 0 0 0,1-5 0 16,7 3 0-16,8-4 0 0,3 0 0 0,8 1 0 15,0-2 0-15,4 1 0 0,4-2 0 0,6 0 0 16,10 5 0-16,4-3 0 0,12 0 0 0,7 0 0 15,11 0 0-15,8-2 0 0,6 0 0 0,1-1 0 16,28-4 0-16,-27 1 0 0,30 0 0 0,-31 0 0 16,26-2 0-16,-27 2 0 0,2 0 0 0,0-2 0 15,-1 2 0-15,0 1 0 0,-1 0 0 0,-6-1 0 16,-3 2 0-16,-3-1 0 0,-14 2 0 0,-2-4 0 16,-2 1 0-16,-5 1 0 0,-6 2 0 0,-8-3 0 15,-1-1 0-15,-3 1 0 0,-4 0 0 0,0 2 0 0,-4 1 0 16,-2-1 0-16,0-3 0 0,-13 11 0 15,5-4 0-15,-7 8-472 0,0-4-201 0,-7 10-502 16,0-4-1272-16,-1-1 563 0</inkml:trace>
  <inkml:trace contextRef="#ctx0" brushRef="#br0" timeOffset="74266.97">14363 11764 391 0,'6'-10'554'16,"1"0"7"-16,-3 2-10 0,1 1-7 15,-3-1-11-15,2 2-1 0,-3 2-28 0,3-2-16 16,-1 3-27-16,-1-1-30 0,-2 4-32 0,3-2-32 0,-3 2-16 16,0 0-12-16,-5 12-21 0,-4-1 1 0,-1 3-16 15,3 2-58-15,-7 8-245 0,0-1 0 0,3 2 0 16,2 0 0-16,-3 1 0 0,7 0 0 0,-1-1 0 16,3-6 0-16,3 0 0 0,4 2 0 0,2-3 0 15,3-3 0-15,3 1 0 0,3-4 0 0,3-2 0 16,2-4 0-16,2-3 0 0,6-4 0 0,0-4 0 15,-1-3 0-15,-5-1 0 0,2-8 0 0,-3-2-17 16,-6-2-569-16,0-4-59 0,-6-2-513 0,-1-4-1253 16,-4-3 554-16</inkml:trace>
  <inkml:trace contextRef="#ctx0" brushRef="#br0" timeOffset="74399.8">14515 11530 22 0,'-8'-10'289'0,"-2"-2"33"0,0 3 16 0,1 2 36 15,3 1 13-15,3 3 19 0,-3-2-5 0,1 2-21 16,2 0-33-16,3 3-37 0,-4-3-31 0,4 3-24 15,0 0-30-15,0 0-30 0,0 0-53 0,0 0-71 16,12 14-107-16,-6-10-138 0,3 6-143 0,0-4-386 16,6 3-761-16,1 1 336 0</inkml:trace>
  <inkml:trace contextRef="#ctx0" brushRef="#br0" timeOffset="74634.02">14804 11953 458 0,'-10'6'613'16,"2"-3"0"-16,2 4-9 0,-1-4-23 0,3 2-29 16,-2 0-14-16,5 0-17 0,-2 1-19 15,1 2-24-15,-1-3-25 0,2 5-24 0,1 3-27 0,-3-1-26 16,2-2-26-16,-3 6-34 0,-1 1-31 0,-1 0-165 16,-2 1-120-16,0 8 0 0,-1 0 0 0,-5-5 0 15,4 5 0-15,-4-3 0 0,2-6 0 0,-2 6 0 16,4-10 0-16,0 0 0 0,2-1 0 0,1-6-38 15,2 4-454-15,1-5-83 0,1-3-107 0,3-2-386 16,0 0-1156-16,0 0 512 0</inkml:trace>
  <inkml:trace contextRef="#ctx0" brushRef="#br0" timeOffset="74966.08">15149 11893 68 0,'5'-6'576'0,"0"1"17"0,-1 2 2 15,-1-3-3-15,-2 3-22 0,-1 3-26 0,5-2-11 16,-5 2 0-16,0 0-10 0,9 5-16 0,-5-2-19 16,-4 2-16-16,1 2-36 0,2 3-19 0,-2 3-30 15,-1 4-30-15,0 2-357 0,-4 0 0 0,-5 6 0 16,1 2 0-16,-2 2 0 0,1-2 0 0,0 3 0 16,0 2 0-16,0-2 0 0,0 4 0 0,-2 1 0 15,5-2 0-15,-1 0 0 0,2-1 0 0,-1-1 0 16,-2-1 0-16,2-3 0 0,0 1 0 0,3-3 0 0,-4 1 0 15,5-8 0-15,-6 0 0 0,2-1 0 16,-1 0 0-16,2 0 0 0,-5-4 0 0,4-2 0 0,-6 1 0 16,1-4 0-16,-1 0 0 0,-5-3 0 0,3 2 0 15,-5-5 0-15,1-1 0 0,-1-1 0 0,-1-3 0 16,-1-5 0-16,2 4 0 0,2-9 0 16,3 2 0-16,-1-10 0 0,1-1 0 0,9-3 0 0,1-6-547 15,4-3-727-15,9-15-1381 0,5 0 611 0</inkml:trace>
  <inkml:trace contextRef="#ctx0" brushRef="#br0" timeOffset="75134.1">15274 11585 523 0,'-5'-9'583'0,"0"2"12"16,0 0-17-16,1 2-19 0,-1-4-44 0,1 4-42 15,2-3-33-15,-1 5-63 0,0-3-40 0,2 1-54 16,0 1-61-16,1 4-70 0,0 0-101 0,6-1-122 15,-6 1-117-15,11 4-123 0,-6 3-137 0,2-4-331 16,2 5-843-16,0 1 373 0</inkml:trace>
  <inkml:trace contextRef="#ctx0" brushRef="#br0" timeOffset="75417.2">15923 11789 469 0,'3'-6'667'0,"-2"1"4"0,-1-2-11 0,-2 0-39 16,-2-2-24-16,-3 1-31 0,2 0-25 15,-6 4-31-15,-2-1-26 0,-5 0-34 0,-1 4-27 16,-9 5-28-16,-3 0-22 0,3 6-24 0,-6 2-24 0,2 3-235 16,0 6-90-16,1 0 0 0,-6 14 0 0,15-9 0 15,-1 0 0-15,5 1 0 0,6 0 0 16,4 3 0-16,5-4 0 0,3 3 0 0,4-2 0 15,6-1 0-15,8-5 0 0,4 3 0 0,5-5 0 0,1-4 0 16,5-1 0-16,1-5 0 0,1-1 0 0,2-4 0 16,-5-3 0-16,3-3 0 0,-7-2-417 0,-1-3-290 15,-9 0-472-15,1-4-1275 0,-5 2 564 0</inkml:trace>
  <inkml:trace contextRef="#ctx0" brushRef="#br0" timeOffset="75566.98">15675 12016 117 0,'-19'-1'463'0,"7"1"33"0,1-1 15 0,0 1-5 16,3 1-6-16,3-1-25 0,5 0-19 0,0 0-36 16,0 0-37-16,37-2-34 0,-8 1-40 0,5-3-36 15,18 2-49-15,3 1-55 0,-4-3-71 0,-12 1-91 16,21-4-124-16,-4 4-128 0,-4-2-132 0,-13-2-460 16,0 1-905-16,11 0 400 0</inkml:trace>
  <inkml:trace contextRef="#ctx0" brushRef="#br0" timeOffset="76034.08">16458 11848 214 0,'-3'-9'543'0,"3"0"34"0,-4 1 12 0,3-2-2 15,1 1 5-15,-3 3-5 0,2 0-1 0,1 1-8 16,-1 2-28-16,-2 0-35 0,3 3-33 0,0 0-29 0,0 0-17 16,0 0-10-16,0 13-36 0,0-2-304 15,0 3-86-15,0 4 0 0,0 1 0 0,0 2 0 16,0 6 0-16,0-2 0 0,0 2 0 0,4 1 0 0,-4-3 0 15,0 2 0-15,0-2 0 0,1-7 0 16,-1 0 0-16,3-1 0 0,-2 0 0 0,-2-4 0 16,5-2 0-16,-3-3 0 0,-1 1 0 0,0-5 0 15,0 0 0-15,0-4 0 0,0 0 0 0,0 0 0 0,0 0 0 16,-5-13 0-16,2 2 0 0,1 0 0 0,-1-8 0 16,-1-1 0-16,3-7 0 0,1-3 0 0,-4-5 0 15,4-14 0-15,4 2 0 0,-3-2 0 16,7 0 0-16,0-1 0 0,3 5 0 0,-7 10 0 0,4 3 0 15,2 1 0-15,0 3 0 0,-1 1 0 0,4 4 0 16,-2 8 0-16,1 2 0 0,3 1 0 0,-1 3 0 16,4 2 0-16,0 2 0 0,5 3 0 0,-4 2 0 15,7 4 0-15,-7 3 0 0,0 0 0 0,-1 6 0 16,-3 1 0-16,-3 2 0 0,1 1 0 0,-7 7 0 16,-2-6 0-16,-4 7 0 0,-4-4 0 0,-5 4 0 15,-2 1 0-15,-3-3 0 0,-8 0 0 0,0-2 0 16,-2-1 0-16,-3-4 0 0,-4 1 0 0,-1 0 0 15,-1-1 0-15,5-3 0 0,-1-2 0 0,2 1 0 16,4 0 0-16,5-4 0 0,3-1 0 0,-2 3 0 16,9-2 0-16,3 0 0 0,3 1-245 0,2-2-410 0,2 1-561 15,7 0-1316-15,1 2 582 0</inkml:trace>
  <inkml:trace contextRef="#ctx0" brushRef="#br0" timeOffset="76333">16666 12107 416 0,'0'0'492'0,"0"0"23"16,0 0 21-16,10-6 7 0,-6 3 13 0,-4 3 20 0,5-6 7 15,-5 3 2-15,4-1-13 0,-4 4-21 16,4-6-23-16,-3 3-29 0,4 1-22 0,-1 0-36 16,1 1-120-16,-5 1-321 0,12 1 0 0,-6 1 0 15,3 3 0-15,2 1 0 0,4 5 0 0,0 1 0 0,-1 0 0 16,5 6 0-16,-2 1 0 0,-1 3 0 0,1-2 0 15,2 2 0-15,-1 2 0 0,-1-1 0 0,-8-5 0 16,5 2 0-16,-4-2 0 0,0-1 0 16,-1-1 0-16,-5-1 0 0,1-4 0 0,0-1 0 0,-1-1 0 15,-3-1 0-15,3-2 0 0,-2 0 0 0,0 1 0 16,-1-4 0-16,2 1 0 0,-2-3-48 0,-1-1-522 16,0 0-48-16,0 0-59 0,0 0-370 0,0 0-1134 15,0 0 503-15</inkml:trace>
  <inkml:trace contextRef="#ctx0" brushRef="#br0" timeOffset="76583.88">17049 12197 74 0,'4'-16'325'0,"-1"1"24"0,-1 4 20 0,2-3 24 15,0 2 16-15,-1 1 21 0,-1 0 11 0,-2 1 23 16,0 0 3-16,1 3 9 0,-2 0-5 0,1 1-13 16,0 1-17-16,-2 1-24 0,-1 1-32 0,-1 2-17 15,4 1-12-15,-18 5-13 0,9 1-19 0,-2 1-17 16,-3 7-183-16,0 2-124 0,-5 4 0 0,-2 3 0 15,-1 0 0-15,2 0 0 0,-1 0 0 0,2 3 0 16,0-3 0-16,2 1 0 0,-3 1 0 0,1 0 0 0,1-5 0 16,4-4 0-16,-4 2 0 0,4-4 0 15,0 1 0-15,1-3 0 0,-1 0 0 0,5-2 0 16,-1-3 0-16,2 1 0 0,3-4 0 0,1-1 0 16,0 1-17-16,-1 0-621 0,-1-4-618 0,6 0-1361 0,0 0 601 15</inkml:trace>
  <inkml:trace contextRef="#ctx0" brushRef="#br0" timeOffset="78199.66">17708 10735 277 0,'9'-10'479'0,"-3"-1"-11"0,4-2-7 0,-1 5-12 16,-4-2 12-16,4 2-14 0,-8 2-12 0,3-2-18 16,-3 4-21-16,3-1-26 0,-4 2-34 0,0 3-23 15,0 0-17-15,0 0-10 0,-23 19-6 0,7 0-5 16,-3 6-13-16,-2 4-2 0,-3-2-10 0,-7 13-18 15,3-3-16-15,-3 0-20 0,7-8-15 0,-8 9-33 16,9-15-148-16,1 1 0 0,3-1 0 0,-3 1 0 16,10-9 0-16,-2 0 0 0,2-4 0 0,2-1 0 0,4-3 0 15,-1-1 0-15,5-1 0 0,-2-3 0 0,1-1 0 16,3-1 0-16,0 0 0 0,4-15 0 16,1 0 0-16,5-2 0 0,6-3 0 0,-1-2 0 0,4-3 0 15,2 0 0-15,-1 0 0 0,3-4 0 0,5-12 0 16,0 2 0-16,-5 8 0 0,9-9 0 15,-1-3 0-15,3 0 0 0,-3 1 0 0,1 4 0 0,-14 9 0 16,1 0 0-16,0 3 0 0,-3 3 0 0,-6 8 0 16,-1 1 0-16,-4 6 0 0,1 0 0 0,0 3 0 15,-4 1 0-15,1 3 0 0,-3 1 0 0,0 0 0 16,2 15 0-16,-4-4 0 0,-1 7 0 0,2 3 0 16,0 5 0-16,1 7 0 0,-2 1 0 0,1 12 0 15,2 0 0-15,2-10 0 0,-1 10 0 0,6-10 0 16,-4-1 0-16,6 11 0 0,-4-14 0 0,3 2 0 15,2-3 0-15,0 1 0 0,3-5 0 0,0 1 0 16,0-6 0-16,-1 0 0 0,-3-6 0 0,4-3 0 16,-5-4 0-16,-2-2 0 0,0 1 0 0,-3-3 0 15,0-4 0-15,-3 0 0 0,-1-1-239 0,0 0-252 0,-2-11-44 16,-6 5-42-16,-2-2-52 0,-3-5-325 16,-9-4-1033-16,4-3 457 0</inkml:trace>
  <inkml:trace contextRef="#ctx0" brushRef="#br0" timeOffset="78350.83">17613 10960 208 0,'-5'0'368'0,"5"0"10"16,-10-1 16-16,10 1-3 0,-7 0-3 15,7 0-16-15,0 0-11 0,0 0-13 0,0 0-26 0,23-2-28 16,-4 2-24-16,7 1-30 0,2-2-30 0,4 1-61 16,0 1-68-16,4 0-92 0,-2-3-118 0,1 4-146 15,-1-2-159-15,2 0-221 0,1 2-708 0,-5 2 313 16</inkml:trace>
  <inkml:trace contextRef="#ctx0" brushRef="#br0" timeOffset="78782.98">18492 11083 2 0,'0'0'93'0,"0"0"-3"0,0 0-13 0,0 0-4 16,0 0-16-16,0 0 4 0,0 0 6 0,0 0-3 15,0 0 11-15,0 0 26 0,0 0 22 0,-11 7 26 16,11-7 24-16,0 0 18 0,-3 3 17 0,3-3 17 16,0 0 7-16,0 0 20 0,0 0 19 0,0 0 9 15,0 0 12-15,0 0 12 0,0 0 9 0,-5-9 2 16,5 9 1-16,0-5 2 0,-1 2-9 0,1 3 0 15,-2-8-7-15,2 6 2 0,0 2-6 0,-1-5-4 16,1 5-6-16,-1-4-19 0,1 4-26 0,0 0-25 16,0 0-22-16,0 0-7 0,0 0-10 0,-9 10-108 15,7 3-71-15,-5 0 0 0,3 3 0 0,-1 2 0 0,-3 6 0 16,1-4 0-16,-1 6 0 0,-1-4 0 16,5-2 0-16,-2 1 0 0,3-4 0 0,3 0 0 15,0 2 0-15,3-3 0 0,2-4 0 0,0-2 0 0,3 3 0 16,1-5 0-16,6 0 0 0,-2-3 0 0,7-5 0 15,1 0 0-15,-2-3 0 0,9-4 0 0,-8-2 0 16,7-7-192-16,-9 0-298 0,4-4-53 0,-5-4-67 16,-6 1-450-16,2-7-1147 0,-2-2 507 0</inkml:trace>
  <inkml:trace contextRef="#ctx0" brushRef="#br0" timeOffset="78916.8">18600 10801 3061 0,'-7'-7'293'16,"-2"4"-118"-16,2-1 11 0,1 2-12 0,3 0-37 15,-1 1-31-15,4 1-19 0,0 0-12 0,0 0-10 16,0 0-3-16,15 5-35 0,-5 1-44 0,8 1-58 16,-3 2-72-16,9 4-104 0,-1 2-113 0,-4-5-235 15,1 6-650-15,2 0 288 0</inkml:trace>
  <inkml:trace contextRef="#ctx0" brushRef="#br0" timeOffset="79399.66">18827 11286 100 0,'0'0'578'0,"0"0"13"0,-11-5-11 0,9 0-18 15,4 0-18-15,0-2-14 0,2 1-16 16,1-2-29-16,5-2-21 0,3-1-23 0,2-2-25 16,1-2-29-16,4-1-23 0,1 0-28 0,0 0-18 15,-4 3-19-15,-2 3-17 0,2-1-18 0,-2 0-128 16,-3 4-136-16,-1 2 0 0,-3 0 0 0,-3 1 0 15,1 2 0-15,-1 1 0 0,-5 1 0 0,7 3 0 16,-6 3 0-16,-2 1 0 0,-3 2 0 0,0 7 0 0,-5 1 0 16,4 1 0-16,-4 7 0 0,-5 2 0 0,5 0 0 15,-2-1 0-15,2 2 0 0,0 2 0 0,0-2 0 16,2 4 0-16,2 0 0 0,0 1 0 16,3 3 0-16,-1-4 0 0,2 3 0 0,1 1 0 0,0 0 0 15,4 10 0-15,-2-10 0 0,1-2 0 0,2 1 0 16,-4-1 0-16,3-3 0 0,-1 3 0 0,-1-6 0 15,-2-1 0-15,-1-3 0 0,0-6 0 0,-1-2 0 16,0-4 0-16,-1-2 0 0,-3 1 0 0,1-2 0 16,0-4 0-16,-4 2 0 0,0-4 0 0,-4 0 0 15,-1-5 0-15,-4 0 0 0,1-1 0 0,-3-4 0 16,0-2 0-16,2-2 0 0,-5-4 0 0,-2-4 0 16,5 2 0-16,2-3 0 0,3 0 0 0,3-4 0 15,6 5 0-15,2-8 0 0,4-1 0 0,2-2 0 16,6 3 0-16,4-2 0 0,8 0 0 0,0-1 0 0,14-7 0 15,2 1 0-15,3 2 0 0,1-1 0 16,1 4 0-16,1 2 0 0,-9 10 0 0,8-10-639 16,-13 8-620-16,-5-1-1364 0,1 3 604 0</inkml:trace>
  <inkml:trace contextRef="#ctx0" brushRef="#br0" timeOffset="79600.7">19005 10822 33 0,'-3'-12'469'0,"1"-1"20"0,0 1 13 0,2 1 6 16,-2 1-7-16,0 0-10 0,4 3-23 0,0 1-25 15,-2-6-28-15,2 8-52 0,0-3-26 16,-2 3-29-16,0 1-38 0,1 0-50 0,-1 3-42 0,0 0-72 16,0 0-70-16,0 0-97 0,0 0-108 0,0 0-101 15,-11 17-99-15,6-7-130 0,0 3-297 16,0-2-860-16,-2 3 381 0</inkml:trace>
  <inkml:trace contextRef="#ctx0" brushRef="#br0" timeOffset="80300.11">19697 10980 217 0,'-5'-4'504'0,"2"-1"4"16,1 1 12-16,-2-2 11 0,3 2 4 0,-2 0 5 16,2 0-6-16,-1 0-7 0,-1-1-8 0,3 5-20 0,-3-5-19 15,3 5-27-15,3-6-32 0,-3 6-32 0,6-6-26 16,4 2-28-16,6 1-28 0,2 1-298 0,13-3-9 16,1 4 0-16,6-1 0 0,0 1 0 0,1 2 0 15,13-2 0-15,-12 1 0 0,-2 1 0 0,-1 1 0 16,-4-2 0-16,-5 0 0 0,-6 1 0 15,-4 0 0-15,-5-1 0 0,-2 0 0 0,-3 0 0 0,-3-1 0 16,-5 1 0-16,8-1 0 0,-8 1 0 0,0 0 0 16,0 0 0-16,0 0 0 0,-22 4 0 0,9 0 0 15,4 1 0-15,-6 2-206 0,-2-2-588 0,7 1-405 16,-4 0-1298-16,1 0 574 0</inkml:trace>
  <inkml:trace contextRef="#ctx0" brushRef="#br0" timeOffset="82350.14">21425 11015 119 0,'5'-4'468'0,"-1"-1"-5"0,0-1-15 0,1-2-19 16,-1-1-24-16,2 0-27 0,-1-2-21 0,-1 0-23 15,3 0-19-15,-5-4-22 0,2 3-22 0,-1-3-14 16,-2 5-19-16,-1-4-16 0,0-1-17 0,-4-2-15 16,3 1-11-16,-3 4-10 0,-4-4-11 0,-1 0-5 15,-1 1-15-15,1 3-10 0,-4 2-4 0,1 2-5 16,-4-1-12-16,-2 3-5 0,-2 0-3 0,2 3 3 15,-2 4-19-15,-2 3 5 0,-5 3 2 0,0 2-13 16,3 4 3-16,4-4-10 0,-2 9-6 0,-1 3-4 16,4-2-5-16,3 5-3 0,2-2-8 0,3 2-6 15,3 1 5-15,0-7-14 0,6 3 3 0,2-2 10 16,0-1-17-16,4-1 3 0,1-2 8 0,1-1 1 16,4 1 7-16,-2-7 12 0,5-1-8 0,-2-2-48 15,7 1 0-15,1-3 0 0,1-3 0 0,1-5 0 0,1 0 0 16,2-8 0-16,2 2 0 0,1-2 0 0,-4-3 0 15,1-1 0-15,0-1 0 0,-1-2 0 16,0-1 0-16,0-4 0 0,0-1 0 0,3-2 0 0,4-11 0 16,-9 10 0-16,7-13 0 0,-4 1 0 0,1-1 0 15,-1 0 0-15,-1-2 0 0,-9 11 0 0,4-9 0 16,-8 9 0-16,-1 0 0 0,-1 3 0 0,-5 2 0 16,-1 9 0-16,-2 2 0 0,-2 7 0 0,2 0 0 15,-2 4 0-15,-2 4 0 0,-3 3 0 0,-2 4 0 16,-4 8 0-16,-4 7 0 0,-1 3 0 0,3 9 0 15,-7 8 0-15,5-7 0 0,-3 11 0 0,6 3 0 16,1-2 0-16,4 3 0 0,3-3 0 0,2-9 0 16,4 0 0-16,1-2 0 0,3 2 0 0,3 0 0 15,0-5 0-15,2-1 0 0,5-4 0 0,2 1 0 16,1-3 0-16,5-6 0 0,0-2 0 0,1-2 0 16,-4-5 0-16,-1-3 0 0,5-3-338 0,-1-1-247 15,-2-4-92-15,-3-3-422 0,1-2-1190 0,-3 0 526 16</inkml:trace>
  <inkml:trace contextRef="#ctx0" brushRef="#br0" timeOffset="82583.03">22082 10915 3080 0,'1'-6'283'16,"3"-2"-35"-16,0 1 54 0,-4 2 0 0,1-3-9 16,2 5-22-16,-2-3-5 0,-1 1-26 0,4 1-24 15,-3 1-10-15,-1 3-2 0,0 0 10 0,0 0 11 16,0 0 12-16,0 14 5 0,0-5 0 0,-5 5-3 0,1 3-15 15,2-1-19-15,-2 1-14 0,0 1-21 0,-1 0-79 16,-1 0-91-16,2-2 0 0,0 2 0 0,4-3 0 16,1 0 0-16,4-4 0 0,-3-1 0 15,1 0 0-15,3-2 0 0,1 0 0 0,1-3 0 0,1-3 0 16,1-2 0-16,-1-2 0 0,4-3 0 0,1-4-307 16,1 0-139-16,-3-2-70 0,3-5-84 0,-6 0-454 15,5-6-1141-15,1-1 504 0</inkml:trace>
  <inkml:trace contextRef="#ctx0" brushRef="#br0" timeOffset="82716.75">22218 10581 3347 0,'-17'-12'182'0,"3"3"-4"15,0-4 44-15,4 8 16 0,1-4-38 0,4 4-60 16,1 1-21-16,1 2-33 0,3 2-27 0,0 0-61 16,0 0-71-16,0 0-86 0,27 10-98 0,-13-2-121 15,4-2-273-15,-1 0-705 0,3 4 313 0</inkml:trace>
  <inkml:trace contextRef="#ctx0" brushRef="#br0" timeOffset="83249.75">22798 11065 76 0,'11'-5'591'0,"-4"0"6"0,-1-2-22 0,2 0-41 15,-3-2-25-15,2 0-24 0,0-1-26 16,-5 0-35-16,4-3-21 0,-4-2-22 0,2 3-24 16,1-4-22-16,-5 4-16 0,-2 0-20 0,-1 3-17 0,-1-4-23 15,-2 8-25-15,-3-2-12 0,-3 0-20 0,-2 5-16 16,-5 3-15-16,0 7-10 0,-3-1-31 16,-6 7-130-16,1 3 0 0,-1 3 0 0,0 3 0 0,6 1 0 15,1 1 0-15,4 0 0 0,4-1 0 0,3 2 0 16,4-8 0-16,2 1 0 0,4-3 0 0,1 1 0 15,4-3 0-15,0-3 0 0,2-2 0 16,2-2 0-16,2 0 0 0,2-3 0 0,0-3 0 0,1-2 0 16,2-1 0-16,3-4 0 0,-1-3 0 0,-4 0 0 15,4-2 0-15,2-7 0 0,0-1 0 0,-3-2 0 16,-1-2 0-16,3 0 0 0,-3-4 0 0,-2-3 0 16,1 1 0-16,8-11 0 0,-8 7 0 0,-2-1 0 15,6-15 0-15,-1 3 0 0,1 1 0 0,-7 13 0 16,-2-2 0-16,0 2 0 0,-6 5 0 0,1 8 0 15,-2 1 0-15,-2 8 0 0,3 0 0 0,-4 5 0 16,0 0 0-16,0 5 0 0,0 0 0 0,0 0 0 16,-8 19 0-16,3-2 0 0,0 3 0 0,-1 8 0 15,2 0 0-15,-1 4 0 0,-2 0 0 0,2 2 0 0,4-2 0 16,-2 0 0-16,3 0 0 0,0 2 0 16,4-3 0-16,-3-1 0 0,3-3 0 0,5-1 0 15,-1-1 0-15,-2-7 0 0,3-1 0 0,2-5 0 0,1 1 0 16,0 0 0-16,2-5 0 0,0 1-10 0,0-1-604 15,0-5-58-15,-4 0-478 0,8 2-1244 0,0-3 550 16</inkml:trace>
  <inkml:trace contextRef="#ctx0" brushRef="#br0" timeOffset="83549.87">23361 11078 215 0,'9'-7'276'16,"-1"-2"27"-16,-3 2 15 0,-1-2 41 0,2-2 32 16,-3 4 13-16,-2-4 6 0,3 2 8 0,-4 0 10 15,0 2 3-15,0 1-10 0,1-1-5 0,-2 3-28 16,1 0-19-16,0 4-18 0,-4-3-15 0,4 3 4 15,0 0-2-15,-15 10-14 0,7-1-7 0,0 0-15 16,-2 7-14-16,1 1-240 0,0 2-48 0,2 5 0 16,-3 1 0-16,6 3 0 0,-3 0 0 0,2-1 0 15,3-2 0-15,-2 3 0 0,5-1 0 0,-2 1 0 16,-2-3 0-16,6 1 0 0,-2-1 0 0,-1-7 0 16,0 0 0-16,1-3 0 0,-1 2 0 0,-1-5 0 15,0 0 0-15,-3 0 0 0,1-2 0 0,-2-1 0 16,0 1 0-16,-3-3 0 0,0 0 0 0,-3-2 0 15,1 1 0-15,-4-2 0 0,-1-2 0 0,-2-2 0 16,3 0 0-16,-4-5 0 0,1 0 0 0,4 2 0 16,-2-7 0-16,0 1 0 0,2-7 0 0,-1 1-89 0,5-2-564 15,-2-9-589-15,6-2-1345 0,5-4 596 16</inkml:trace>
  <inkml:trace contextRef="#ctx0" brushRef="#br0" timeOffset="83717.2">23314 10688 3851 0,'-4'-18'240'0,"0"1"89"16,1-1 54-16,-1 1-8 0,-1 2-38 0,2 0-44 0,1 2-36 15,0 1-36-15,2 0-23 0,-1 4-23 0,2 0-25 16,1 2-16-16,0 2-38 0,1 0-47 16,2 3-60-16,-5 1-82 0,7 5-106 0,-1 0-104 0,-3 5-97 15,1 0-93-15,-1 2-439 0,1 6-1009 0,-4 3 447 16</inkml:trace>
  <inkml:trace contextRef="#ctx0" brushRef="#br0" timeOffset="84165.93">21263 11461 79 0,'-31'-4'458'0,"2"0"6"0,-2-1 7 0,3 3 10 15,9-1 2-15,-1 0 3 0,8 2 3 0,-2 0-2 16,4 0-6-16,3 0-9 0,1 0-17 0,6 1-9 0,0 0-2 15,0 0-12-15,0 0-10 0,0 0-23 16,0 0-20-16,29 4-16 0,1-3-363 0,4 2 0 16,16 0 0-16,6 1 0 0,6 2 0 0,4-2 0 0,36 0 0 15,-3 0 0-15,2 3 0 0,0 2 0 0,1 3 0 16,-2-5 0-16,3-2 0 0,0-2 0 0,-1 4 0 16,0-2 0-16,-8-1 0 0,-26-1 0 0,-4-1 0 15,-5 1 0-15,-5-3 0 0,-15 1 0 0,-7 1 0 16,-5-1 0-16,-9-2 0 0,1-2 0 0,-10 3 0 15,-3 0 0-15,-2-1 0 0,-4 1 0 0,0 0 0 16,0 0 0-16,-14-5 0 0,14 5 0 0,-15 4 0 16,7-4 0-16,0 2 0 0,-1-2 0 0,-3 4 0 15,3 2 0-15,0-1 0 0,-3-1-1366 0,2 4-1478 0,-1-1 654 16</inkml:trace>
  <inkml:trace contextRef="#ctx0" brushRef="#br0" timeOffset="85349.4">21655 11833 177 0,'0'0'318'16,"0"0"-1"-16,8 4-8 0,-8-4 3 0,0 0 3 15,0 0 5-15,0 0-4 0,6-4 0 0,-6 4-1 16,0 0-2-16,0 0-14 0,0 0-2 0,0 0-10 15,3-3-10-15,-3 3-15 0,1-4-8 0,-1 4-9 16,0 0-15-16,-4-6-13 0,4 6-14 0,-5-5-9 16,1-1-11-16,2 1-13 0,-2-1-9 0,-4 2-3 15,1-3-4-15,-3 3-9 0,-1-4-1 0,-2 4-3 16,-6-2-2-16,0 3 3 0,0-1-12 0,-9 3 1 16,0 4-4-16,-2 2-2 0,2 1-77 0,0 5-48 15,-4 4 0-15,3 5 0 0,2-1 0 0,0 0 0 0,3 4 0 16,2-1 0-16,-1 1 0 0,8 0 0 0,3 2 0 15,5-6 0-15,5-1 0 0,0 3 0 16,4-3 0-16,7-1 0 0,-1-2 0 0,3 1 0 0,2-4 0 16,6-1 0-16,-2-3 0 0,5-2 0 0,4-1 0 15,-5-4 0-15,8 0 0 0,3-4 0 0,-4-6 0 16,3 1 0-16,-4-2 0 0,0-4 0 16,1-1 0-16,-4-4 0 0,0-1 0 0,3-5 0 0,-5-1 0 15,-3 0 0-15,3-4 0 0,-3-1 0 0,4-10 0 16,0-1 0-16,-4 0 0 0,-3 8 0 0,0-9 0 15,-2-1 0-15,-3 10 0 0,1-1 0 0,-3 4 0 16,-2 1 0-16,-1 4 0 0,-1 8 0 0,-4 2 0 16,1 4 0-16,0 4 0 0,-2-2 0 0,0 5 0 15,0 2 0-15,0 3 0 0,0 0 0 0,0 0 0 16,0 0 0-16,-9 10 0 0,6-3 0 0,1 0 0 16,-3 1 0-16,1 0 0 0,0 2 0 0,0 0 0 15,3-1 0-15,-1-3 0 0,0 5 0 0,-3-8 0 16,3 6 0-16,1-4 0 0,-1-1 0 0,2 3 0 0,0-4 0 15,0-3 0-15,0 6 0 0,0-6 0 16,0 5 0-16,0-5 0 0,0 4 0 0,0-4 0 16,0 0 0-16,-4 2 0 0,4-2 0 0,0 0 0 15,0 0 0-15,0 0 0 0,0 0 0 0,0 5 0 0,0-5 0 16,0 0 0-16,0 0 0 0,0 0 0 16,0 0 0-16,0 0 0 0,0 0 0 0,0 0 0 15,4 3 0-15,-4-3 0 0,0 0 0 0,0 0 0 0,0 0 0 16,0 0 0-16,0 0 0 0,0 0 0 0,3 2 0 15,-3-2 0-15,0 0 0 0,0 0 0 16,0 0 0-16,0 0 0 0,0 0 0 0,0 0 0 16,0 0 0-16,11-2 0 0,-11 2 0 0,0 0 0 0,0 0 0 15,0 0 0-15,0 0 0 0,0 0 0 0,0 0 0 16,0 0 0-16,5-1 0 0,-5 1 0 0,4-3 0 16,-4 3 0-16,0 0 0 0,0 0 0 0,0 0 0 15,9 4-522-15,-9 0-84 0,2 0-58 0,0-1-403 16,-4 2-1155-16,4 0 511 0</inkml:trace>
  <inkml:trace contextRef="#ctx0" brushRef="#br0" timeOffset="86332.97">21740 11815 239 0,'0'0'303'16,"0"0"-9"-16,0 0 3 0,1-5 2 0,-1 5 2 15,0 0 6-15,0 0 2 0,0 0-6 0,0 0 1 16,1-5-17-16,-1 5-12 0,0 0-1 0,0 0-1 16,0 0-7-16,-6 15-2 0,1-8-17 0,-3 2-13 0,2 0-17 15,-2 1-10-15,-5 5-7 0,2-3-19 0,-1 3-3 16,-2-2-14-16,1 0-10 0,-2 1-8 16,2-1-6-16,0 1-12 0,-3-1 1 0,2-1-15 15,0 0-3-15,-2-1-14 0,1 0-4 0,1-3-5 0,1-2-8 16,-2 0 6-16,-2 0-12 0,-1 0-15 0,0-1-5 15,4 0-1-15,-5-1 3 0,0-1-13 0,1-1 4 16,-2 1 0-16,-1-1-5 0,5 1-6 0,-5-3 1 16,3-2 0-16,-1 1-20 0,5-1-17 0,0-1 0 15,1-2 0-15,-1 1 0 0,3-1 0 0,4-1 0 16,-3-2 0-16,1-1 0 0,3-4 0 0,1 2 0 16,1-5 0-16,1 1 0 0,2-6 0 0,5 2 0 15,2-5 0-15,1 0 0 0,5 3 0 0,1 3 0 16,-3 2 0-16,12-3 0 0,-4 3 0 0,0 3 0 15,5 0 0-15,-5 2 0 0,6 0 0 0,2 2 0 16,-6 1 0-16,6 1 0 0,3 3 0 0,-1-2 0 16,-6 4 0-16,6 0 0 0,-6 1 0 0,5-1 0 15,-1 4 0-15,-4-1 0 0,-2 1 0 0,-1-1 0 16,1 6 0-16,0-2 0 0,-7 4 0 0,5-1 0 16,-5 3 0-16,-3 1 0 0,1 1 0 0,-3 3 0 15,-3 1 0-15,0 1 0 0,-1 1 0 0,3 6 0 16,-7 0 0-16,-2 2 0 0,0-1 0 0,-2 1 0 0,1-1 0 15,-2-1 0-15,0 0 0 0,-1 2 0 0,-7-1 0 16,4 2 0-16,-4 1 0 0,2-2 0 16,-2 1 0-16,-5-2 0 0,1 3 0 0,0 1 0 0,-3 0 0 15,-1 0 0-15,-2-1 0 0,2-1 0 0,-2 0 0 16,-1-1 0-16,-3-2 0 0,3 0 0 0,-2-1 0 16,1-4 0-16,0 0 0 0,4-3 0 0,-7-2 0 15,3 1 0-15,0-5 0 0,4-2 0 0,-6 0 0 16,7-5 0-16,2 1 0 0,0-3 0 0,-1 0 0 15,5-4 0-15,-3 0 0 0,5-3 0 0,1 1 0 16,0-4 0-16,2 0 0 0,1-8 0 0,3 4 0 16,1-4 0-16,4-3 0 0,3-1 0 0,3-5 0 15,2 0 0-15,6-1 0 0,1-1 0 0,6 4 0 16,2 2 0-16,2 0 0 0,4 6 0 0,4 0 0 16,-4 3 0-16,2 0 0 0,2 5 0 0,-5 2 0 15,2 5 0-15,-2 5 0 0,-7-1 0 0,1 4 0 16,-4 0 0-16,0 3 0 0,-4 2 0 0,2 1 0 15,1 6 0-15,1-1 0 0,-4 3 0 0,-4-4 0 16,8 3 0-16,1 2 0 0,-1-3 0 0,5 2 0 16,-1-4 0-16,0-1 0 0,0 0 0 0,-5-8 0 15,4 1 0-15,-3-2 0 0,3-2 0 0,-1-2 0 16,0-2-125-16,3-3-287 0,-5 1-60 0,1-2-44 16,3-5-56-16,-5-2-444 0,3 0-1101 0,-1-1 488 0</inkml:trace>
  <inkml:trace contextRef="#ctx0" brushRef="#br0" timeOffset="86983.07">22219 12362 109 0,'9'-22'293'0,"-3"5"17"0,1 0 12 0,-2 2 28 0,-1-1 20 16,1 0 8-16,0 2 0 0,1-2 3 0,-3 5 6 15,3 1 0-15,-1 0 8 0,0 2-4 0,3-1 1 16,-3 1-9-16,0 3-7 0,0-1-15 16,3 4-10-16,-3 0-12 0,4 2-18 0,-1 2-15 0,-1 2-16 15,2 5-13-15,-1-1-8 0,-2 3-194 0,2 2-75 16,-3 5 0-16,-1 2 0 0,0 6 0 15,-2-1 0-15,1 2 0 0,-3-1 0 0,1-1 0 0,-1 1 0 16,0-1 0-16,0-7 0 0,-1 2 0 0,0-2 0 16,-3 2 0-16,1-3 0 0,-1-4 0 0,1-2 0 15,-1 0 0-15,-4 0 0 0,3-2 0 0,1-2 0 16,-2-2 0-16,2-1 0 0,-5-1 0 0,5-2 0 16,-1 1 0-16,5-2 0 0,-9-5 0 0,4 0 0 15,1-3 0-15,4-3 0 0,4-5 0 0,0 0 0 16,2-9 0-16,3 0 0 0,5-2 0 0,0-2 0 15,4-1 0-15,0 0 0 0,4 1 0 0,-1 0 0 16,1 7 0-16,1 2 0 0,0 2 0 0,-4 7 0 16,-2 3 0-16,2 2 0 0,-2 0 0 0,1 5 0 15,-7 1 0-15,4 3 0 0,-3 3 0 0,-2 2 0 0,2 5 0 16,-1 1 0-16,-4 2 0 0,-2 2 0 16,0 0 0-16,-1 9 0 0,-2-4 0 0,-2-2 0 15,0-1 0-15,-4 4 0 0,1-4 0 0,1-1 0 16,-3-1 0-16,0-2 0 0,1 0 0 0,-1-4 0 0,1-1 0 15,0-2 0-15,1 1 0 0,0-4 0 0,-1 0 0 16,3-3 0-16,-1 0 0 0,2-3 0 0,0 0 0 16,0 0 0-16,0 0 0 0,1-15 0 0,5 4 0 15,0-5 0-15,5 0 0 0,5-9 0 0,0 3 0 16,4-5 0-16,-2 1 0 0,6 1 0 0,2 0 0 16,-2 6 0-16,2-2 0 0,-3 8 0 0,-4 3 0 15,1 0 0-15,-2 4 0 0,1 4 0 0,-6 1 0 16,1 3 0-16,-1 3 0 0,0 1 0 0,-3 6 0 15,-2 1 0-15,-3 4 0 0,-4 0 0 0,3 2 0 16,-4 1 0-16,0 1 0 0,-1 4 0 0,-4 1 0 16,2-3 0-16,-1-1 0 0,2-3 0 0,-2-1 0 15,-3-1 0-15,1 1 0 0,5-5 0 0,-3-3 0 16,0 2 0-16,3-3 0 0,-2 0 0 0,-1-5 0 16,0 4 0-16,3-4 0 0,-3 1 0 0,3-3 0 15,-4 1 0-15,1-1 0 0,4-2 0 0,0 0 0 16,-13-6-505-16,6 3-139 0,-1-3-530 0,4-4-1271 15,-1 3 561-15</inkml:trace>
  <inkml:trace contextRef="#ctx0" brushRef="#br0" timeOffset="88183.05">24306 10173 166 0,'4'-6'416'0,"2"0"-9"16,-2 1-14-16,1 3-16 0,3 1-9 0,-2 2-4 16,5 2-12-16,-1 4-8 0,4 4-9 0,1 5-11 15,2 8-9-15,2 4 0 0,-3 3-16 0,2 12-1 16,1 4-7-16,-1 1 4 0,0 6 1 0,1 0-5 15,-5 5-9-15,12 24-2 0,-1-2-7 0,-8 0-10 16,2 0-8-16,-3 2-9 0,-4-23-9 0,5 27-128 16,-6-3-109-16,-3-23 0 0,-4 28 0 0,1-3 0 15,-5-5 0-15,-4 1 0 0,-2-22 0 0,-12 22 0 16,-4-3 0-16,3-21 0 0,-10 18 0 0,5-21 0 16,-5-1 0-16,-13 22 0 0,10-23 0 0,-16 18 0 15,9-24 0-15,-19 18 0 0,19-21 0 0,-3 0 0 16,-5 0 0-16,3-2 0 0,2-4 0 0,1-2 0 15,1-5 0-15,11-8 0 0,2 0 0 0,2-4 0 16,-1-1 0-16,2-2 0 0,7-5 0 0,0-2 0 0,1 1 0 16,2-4 0-16,4-3 0 0,-2 1 0 0,1-1 0 15,3-3 0-15,-5-4-2 0,3 1-673 0,-8-3-578 16,6-1-1356-16,-3-4 600 0</inkml:trace>
  <inkml:trace contextRef="#ctx0" brushRef="#br0" timeOffset="89216.74">11572 9699 98 0,'7'-16'308'0,"3"2"1"0,0-1-6 0,-3 1-7 16,0 5-5-16,4-6 14 0,-4 4-24 0,-1 2-9 16,-1 0-8-16,0 2-4 0,-1 1-10 0,0 0-11 0,-4 2-18 15,5 1-19-15,-5 3-17 0,0 0-14 0,0 0-4 16,-13 22 1-16,2-1 3 0,-5 9 6 16,-5 12 2-16,-6 6 1 0,-1 6 1 0,-14 25-1 0,2 7 1 15,-2 0-3-15,1 7-1 0,-3 1-14 0,5 6-12 16,0 3 6-16,1 3-1 0,4 4-1 0,3 2-4 15,7 3 16-15,3-3-11 0,6-4 1 0,6-5-7 16,5 1-1-16,9-9-5 0,5 1-6 0,8-6-135 16,8-5-3-16,3 0 0 0,12-7 0 0,3-3 0 15,-12-26 0-15,24 19 0 0,-15-19 0 0,16 12 0 16,-12-17 0-16,-2-1 0 0,2-4 0 0,1 1 0 16,1-3 0-16,-3 1 0 0,-2-8 0 0,-11-7 0 15,-6-4 0-15,2 3 0 0,-4-4 0 0,-8-5 0 16,2 0 0-16,-8-5 0 0,1 1 0 0,-2-2 0 15,-3 0 0-15,-1-2 0 0,-3 1 0 0,-1-1 0 16,0-1 0-16,-2-1 0 0,-1 1 0 0,-1 0 0 16,-1-2 0-16,1 1 0 0,-1 0 0 0,-1-1 0 15,-2 2 0-15,3-3 0 0,-3 2 0 0,-2-1 0 16,2-1 0-16,1 2 0 0,7-3 0 0,-13 2 0 16,5-1 0-16,1 1 0 0,0-2 0 0,7 0-213 15,-15 1-452-15,8 1-555 0,7-2-1319 0,0 0 583 16</inkml:trace>
  <inkml:trace contextRef="#ctx0" brushRef="#br0" timeOffset="89383.71">12271 12616 6617 0,'-13'5'366'0,"-6"-2"-220"16,0 1-77-16,2-1-28 0,6 1-22 0,3-3-22 15,0 0-105-15,2 3-118 0,6-2-111 0,0 2-160 16,5 2-518-16,4-1-1099 0,-1 2 486 0</inkml:trace>
  <inkml:trace contextRef="#ctx0" brushRef="#br0" timeOffset="97382.92">9587 9871 8 0,'-56'18'204'0,"0"7"-13"0,-1 5-13 15,1 4-8-15,-17 16-11 0,22-13-1 0,-22 19-10 16,7 1-10-16,19-13-4 0,-13 21-9 0,-2 0-11 16,2 1-15-16,23-17-8 0,-22 26-4 0,7 0-11 15,3-3-4-15,3 6-9 0,5-2-4 0,6 5-7 16,4 2-8-16,3 1-3 0,4-1-3 0,-2 1-5 15,8-2-2-15,0 7 1 0,0-1-6 0,12 3-4 16,-8-1-4-16,6 3 0 0,3-1 1 0,-1-3-8 16,2-2-4-16,0-5 1 0,7 4-5 0,-6-5-3 15,4-21-3-15,4 27-3 0,-3-31 3 0,4 3-3 16,2 0 3-16,-5-4 0 0,7-2 1 0,2 0 1 16,5-2 0-16,-3-4-2 0,5-1 3 0,-1 0-1 15,6 2 5-15,-2-5-3 0,-5-12 0 0,3-1 0 16,10 14-2-16,-1-6 2 0,4 0-1 0,-1-2 0 15,-5-11 0-15,10 10 6 0,-8-12-5 0,0-1 3 16,15 4 4-16,-12-6-4 0,0-4 1 0,5-4-2 0,2-2 4 16,10 0-5-16,5-3 1 0,-17-3 5 0,4-2-7 15,11-3-1-15,0 0 1 0,0 1-3 16,-15-2 1-16,15-3 2 0,-13 4-1 0,13-5 0 16,-16 3 0-16,1-1 2 0,4 0-2 0,-3-2 3 0,-3 2 3 15,2-1 10-15,-4-2 3 0,-1 2 4 0,1-7 6 16,0 4 12-16,-2-6 6 0,-4 2 4 0,5-1 1 15,-1-1 2-15,-2-4 1 0,0 2-4 16,2-4-5-16,-2-3-4 0,12-5-1 0,-15 5-3 0,2-1-5 16,10-13 1-16,-2-1 1 0,-1 3-10 0,-1-3-1 15,2 3 0-15,-8 10-2 0,7-9 9 0,-10 9-2 16,1 0-1-16,0 0-3 0,1-1 6 16,-2-1-11-16,2 1-2 0,-2-1-5 0,-1 2 4 0,3 2-3 15,-4-2-6-15,-1-2 5 0,1 0-6 0,-2-1 4 16,-4 1-4-16,-3-1 9 0,-1 0-1 0,-4-2 7 15,-1 0 5-15,-1-2 4 0,-2-4 3 0,-1 1 4 16,3-13-1-16,0-2-8 0,-4 4-2 0,-2-4 4 16,-1 0-6-16,3-6 3 0,-2 3-6 0,0-5-8 15,3 0-7-15,0-1-4 0,-4 0 1 0,-4-26-7 16,3 28-2-16,-2 0-2 0,-6-24-2 0,3 26-4 16,-3-1-7-16,-3-2-10 0,-12-23-1 0,8 27-2 15,-4-3-6-15,-10-19-7 0,3 22-2 0,-19-21-14 16,-3 5-16-16,-6-2-17 0,-2 10-17 0,-2-2-26 15,-6 3-28-15,-2 0-23 0,0 3-30 0,0-1-46 16,-18 2-167-16,7 5-468 0,1 5 207 0</inkml:trace>
  <inkml:trace contextRef="#ctx0" brushRef="#br0" timeOffset="98433.07">6051 12996 131 0,'-18'4'443'0,"0"-4"-12"0,4-2-17 0,1 4-15 16,3-5-38-16,6 2-37 0,2-2-20 0,2 3-13 16,9-11-14-16,11 0-17 0,9-8-18 0,20-4-17 0,7 2-18 15,31-9-12-15,3-1-11 0,-6-1-11 16,18 0-14-16,2-2-11 0,8 3-4 0,2-4-20 16,6-1-13-16,-1 0-11 0,-4-4-10 0,6-1-12 15,-2 1-5-15,-4 0-8 0,-6 1-4 0,-2 1-11 0,-7 7-6 16,-11 0-2-16,-30 8-3 0,-9 1-5 15,-2 4-3-15,-19 7-4 0,-10 4-7 0,-4-1-6 0,-8 2-19 16,-5 1-18-16,-7 1-19 0,-4 0-13 16,-11 2-17-16,-10 0-1 0,-3 2-3 0,-3 0-16 0,-1 4-10 15,-5-2-6-15,7 0-13 0,-3 1-9 0,4 1 5 16,3-1 3-16,0 2 11 0,3-1 14 16,0-2 6-16,13 2 7 0,1-2 6 0,3-2 15 15,4 1 12-15,-2-2 10 0,2 1 17 0,1 0 13 0,6 0 7 16,0 0 8-16,-14-2 21 0,13-1 10 0,-3 0 14 15,1 0 12-15,3 3 9 0,0-6 7 0,-1 3 9 16,1 3-1-16,3-5 6 0,-3 1 7 0,1 0-1 16,1 1 0-16,2-1-1 0,1 2-4 0,0 1-1 15,1 0-1-15,1 0-3 0,1-1-2 0,3 2 0 16,1-1 0-16,3 2-5 0,3 3-3 0,0-1-6 16,-3 3-1-16,6 2-1 0,-3 0 2 0,-3 2-3 15,2 3 5-15,1 5 2 0,-5-4 4 0,0 2 14 16,3 5 0-16,-7-3-2 0,-2 2 14 0,-2-1 3 15,2 5-4-15,-5 1 3 0,-2-6 3 0,-2 6-8 16,-6-1-15-16,-2 2-8 0,-5-2-12 0,-2 2-35 16,-6 1-64-16,-3-3-66 0,-12 9-81 0,-2 1-93 15,-3-3-94-15,-2 1-104 0,-1 2-131 0,-6-5-399 16,-25 16-1081-16,20-16 479 0</inkml:trace>
  <inkml:trace contextRef="#ctx0" brushRef="#br0" timeOffset="100232.98">3087 13673 90 0,'-8'-1'447'0,"2"0"-9"0,-4-4 1 0,1-1-3 16,4 1 0-16,-3-2-13 0,2-2-9 0,2-4-17 15,-1-2-18-15,6-2-10 0,2-1-22 0,3-8-14 16,2 1-16-16,1-3-24 0,5 0-18 0,-4-1-17 15,7 1-22-15,0-1-18 0,6 5-23 0,2 2-29 16,-5 4-6-16,2-1-13 0,-3 12-15 0,-1 0-11 16,0 4-13-16,0 4-7 0,-2 6-11 0,0 5-6 15,-1 1-15-15,2 11-8 0,-3 3-4 0,1 2 3 16,-5 3-9-16,-2 2-7 0,-2 0-44 0,0-2 0 16,-4 2 0-16,3-2 0 0,-4-2 0 0,1-3 0 0,0-6 0 15,-2-2 0-15,0-2 0 0,0-4 0 0,0-2 0 16,0 0 0-16,1-5 0 0,-2-1 0 0,1-1 0 15,0-4 0-15,0 0 0 0,0 0 0 16,9-20 0-16,-5 11 0 0,1-9 0 0,4 1 0 0,-3-6 0 16,2-4 0-16,4 0 0 0,-1-3 0 0,1 2 0 15,-1 2 0-15,3-2 0 0,-1 5 0 0,-2 6 0 16,0 2 0-16,-1 4 0 0,1 3 0 16,-2 7 0-16,0 1 0 0,1 6 0 0,-2 2 0 15,1 6 0-15,1 3 0 0,3 5 0 0,-4 2 0 0,1 0 0 16,-1 0 0-16,3 1 0 0,-1-2 0 0,-3-5 0 15,1 0 0-15,1-3 0 0,3 0 0 0,-2-3 0 16,2-2 0-16,-6-1 0 0,3-4 0 16,1-3 0-16,0-1 0 0,-1-3 0 0,2 0 0 0,0-4 0 15,-3-2 0-15,1 0 0 0,3-5 0 0,-4-2 0 16,1-3 0-16,3-3 0 0,-4-2 0 0,1-2 0 16,-1 1 0-16,-5 6 0 0,4 2 0 0,-6 4 0 15,1 2 0-15,-2 3 0 0,1 3 0 0,1 4 0 16,-3 0 0-16,0 0 0 0,0 11 0 0,3-1 0 15,-2 6 0-15,3 0 0 0,-3 0 0 0,3 2 0 16,-2-1 0-16,6 0 0 0,0-2 0 0,1 2 0 16,0-3 0-16,5-3 0 0,-4-3 0 0,3-1 0 15,-2-1 0-15,2-2 0 0,1-3 0 0,-4-1 0 16,3-4 0-16,-4-1 0 0,0-1 0 0,-1-1 0 16,2-1 0-16,-6-3 0 0,-2 0 0 0,1-1 0 15,-3-1 0-15,0-5 0 0,-4 0 0 0,-4 1 0 16,1-1 0-16,-6-5 0 0,1 7 0 0,-3-7 0 15,2 11 0-15,-3-1 0 0,1 3 0 0,4 6 0 16,1 0 0-16,3 4 0 0,0 0 0 0,-3 6 0 16,4 2 0-16,4 1 0 0,1 2 0 0,2 1 0 15,3 1 0-15,2-2 0 0,4 3 0 0,3-3 0 16,2 1 0-16,3-2 0 0,0-3 0 0,0-1 0 16,10-1 0-16,-5-5 0 0,0 0 0 0,5-5 0 15,2-1 0-15,-11 3 0 0,1-8 0 0,-2 3 0 16,0 0 0-16,1-4 0 0,-6 1 0 0,-1-3 0 0,-1 0 0 15,-2 2 0-15,-5-1 0 0,-2 1 0 16,0-2 0-16,-2-1 0 0,-4 2 0 0,0 2 0 16,-1-4 0-16,1 5 0 0,3 3 0 0,-6 3 0 15,6 0 0-15,-4 1 0 0,5 3 0 0,0 0 0 0,-4 10 0 16,7-3 0-16,-2 3 0 0,4 2 0 16,3 3 0-16,1 0 0 0,0 4 0 0,2-2 0 15,1 0 0-15,4 2 0 0,-3-3 0 0,1-1 0 16,-1-1 0-16,-2 1 0 0,5-3 0 0,-7-4 0 0,1 1 0 15,0-2 0-15,-1 2 0 0,-1-5 0 0,-3 4 0 16,1-3 0-16,-2-2 0 0,1 2 0 16,-2 0 0-16,-2-2 0 0,3 1 0 0,0-2 0 15,-3-1 0-15,4 2 0 0,-5-3 0 0,8 0 0 0,-8 0 0 16,10-4 0-16,-1-2 0 0,1 0 0 0,-2-2 0 16,2-1 0-16,3-1 0 0,-4-6 0 0,1 1 0 15,3 1 0-15,0-1 0 0,-2 3 0 16,-1-2 0-16,-2 4 0 0,1 2 0 0,-3 1 0 0,-2 2 0 15,0 1 0-15,-2 3 0 0,-2 1 0 0,0 0 0 16,11 8 0-16,-10 2 0 0,0 0 0 0,3 5 0 16,1 0 0-16,-1 1 0 0,0-1 0 0,1 1 0 15,4-2 0-15,-4-2 0 0,3-2 0 0,-2 2 0 16,3-4 0-16,-1-1 0 0,-2-2 0 0,6-1 0 16,-6-3 0-16,5-1 0 0,1-5 0 0,-2 0 0 15,2 0 0-15,-1-3 0 0,1 0 0 0,-1-4 0 16,2-2 0-16,-3-1 0 0,0-1 0 0,0 1 0 15,2-3 0-15,-3 1 0 0,0 2 0 0,1 0 0 16,-2 3 0-16,-3 3 0 0,3 1 0 0,-4 3 0 16,2 2 0-16,-2 4 0 0,-4-1 0 0,9 8 0 15,-5 1 0-15,-3 1 0 0,3 3 0 0,-2 2 0 16,2 3 0-16,-1-1 0 0,0-2 0 0,0 2 0 16,1-2 0-16,-2-3 0 0,2 1 0 0,0-2 0 15,0-2 0-15,1 0 0 0,-1-3 0 0,1-3 0 16,0 1 0-16,-1-3 0 0,4-2 0 0,-1-2 0 15,1-1 0-15,-2 0 0 0,5-3 0 0,0 0 0 16,-2-4 0-16,5 1 0 0,-4-1 0 0,3-3 0 16,-4 7 0-16,1-1 0 0,-2 2 0 0,0 2 0 15,0 1 0-15,-1 2 0 0,-2 2 0 0,2 3 0 16,-2 1 0-16,1 1 0 0,-2 1 0 0,3 0 0 16,-3 4 0-16,3-4 0 0,-1 4 0 0,2-2 0 15,-2-2 0-15,1 1 0 0,5 1-96 0,-5-1-403 16,-1-2-109-16,-2 0-557 0,6-3-1262 0,-1 3 559 15</inkml:trace>
  <inkml:trace contextRef="#ctx0" brushRef="#br0" timeOffset="100965.97">5679 13582 39 0,'0'-11'417'0,"0"-1"-5"0,-1 0-2 0,2-3-5 0,-1 2-5 16,0 1 6-16,-1-1-4 0,1 1-6 0,-4 3-1 15,0-1-13-15,0 4-23 0,-1 0-24 0,-1 4 0 16,-4 3-6-16,-1 4-30 0,1 2-19 16,-7 3-15-16,-2 8-19 0,6-1-22 0,-1 3-17 0,2 1-27 15,3 3-14-15,0 2-23 0,2-8-10 0,5-7-13 16,1 5-12-16,1 0-11 0,3-4-10 0,2-3-5 15,2-2-10-15,-1-3-12 0,1-1-60 0,5-3 0 16,-1-4 0-16,0-1 0 0,2-2 0 0,-3-2 0 16,3-2 0-16,-3-4 0 0,-1-1 0 0,0 2 0 15,-1-4 0-15,1 2 0 0,-3-4 0 0,-2 2 0 16,0 0 0-16,-3 3 0 0,-1 1 0 0,1 4 0 16,-1 3 0-16,0 3 0 0,3 0 0 0,-3 4 0 15,0 0 0-15,0 0 0 0,0 0 0 0,4 15 0 16,-1-5 0-16,3 1 0 0,3 2 0 0,2-1 0 15,2 2 0-15,-4-6 0 0,7 4 0 0,-1-4 0 16,2 0 0-16,-4-7 0 0,10 1 0 0,-4-3 0 16,1-1 0-16,-1-2 0 0,-3-6 0 0,2 2 0 15,-3-3 0-15,1-2 0 0,-3-2 0 0,-1 0 0 16,2-7 0-16,-1-1 0 0,-4 0 0 0,-4-1 0 0,3-2 0 16,-2-1 0-16,-2-1 0 0,0 0 0 15,-4-3 0-15,1 1 0 0,-2 3 0 0,1 2 0 16,-3 8 0-16,2 5 0 0,1-1 0 0,-4 6 0 15,-1 5 0-15,1 2 0 0,4 0 0 0,-6 18 0 0,0 5 0 16,-1 6 0-16,2 2 0 0,1 5 0 16,4 0 0-16,0 11 0 0,0-11 0 0,4-1 0 15,1-2 0-15,4-2 0 0,-2 0 0 0,4-6 0 16,2 1 0-16,0-11 0 0,-2-2 0 0,3 0 0 0,3-7 0 16,-4-2 0-16,0-1 0 0,0-3 0 0,1-3 0 15,2-2 0-15,-1-1 0 0,-1-3 0 0,0-3 0 16,-1-2 0-16,1 1 0 0,-4-2 0 15,2-1 0-15,-3 1 0 0,1 1 0 0,-5 3 0 0,0 1 0 16,-1 4 0-16,0 1 0 0,-3 2 0 0,-1 3 0 16,0 0 0-16,0 0 0 0,8 13 0 0,-12-3 0 15,4 1 0-15,0 0 0 0,4 3 0 0,-3-2 0 16,2-1 0-16,-1-1 0 0,2 2 0 0,0-6 0 16,4 2-112-16,-6-2-417 0,2-4-85 0,0-2-542 15,-4 0-1253-15,10-6 554 0</inkml:trace>
  <inkml:trace contextRef="#ctx0" brushRef="#br0" timeOffset="101116.93">6356 13187 381 0,'-6'-15'503'0,"-3"5"35"0,2-1 12 16,-1 3-19-16,0 2-39 0,2-1-46 0,-1 4-47 16,5-1-40-16,-1 3-38 0,3 1-55 0,0 0-79 15,0 0-95-15,0 0-108 0,26 6-101 0,-11-1-99 16,3 2-87-16,7 4-78 0,-3-1-291 0,5 1-728 15,-2 1 322-15</inkml:trace>
  <inkml:trace contextRef="#ctx0" brushRef="#br0" timeOffset="101899.5">6618 13340 137 0,'-1'9'350'0,"-2"1"28"0,2-3 52 0,-1 3 35 16,0-3 16-16,1-3 12 0,0 2-20 0,-2-4-16 16,2 1-28-16,1-3-20 0,6 5-30 0,1-3-31 0,3-3-35 15,3 0-32-15,2 0-30 0,4-1-27 16,3-2-24-16,6 1-11 0,-6 3-30 0,-2-4-14 15,1 4-19-15,-6 1-12 0,-2-1-6 0,0 4-22 16,-6-1-6-16,-2 2-1 0,-2 5-13 0,-2-2 7 16,-3 5 12-16,-3 3 10 0,-4 2 4 0,-3-2-4 15,-3 5-1-15,-3 1-94 0,2-2 0 0,-1-1 0 16,4-3 0-16,0 0 0 0,0-5 0 0,-1 0 0 16,8 1 0-16,-2-2 0 0,3-2 0 0,1-2 0 0,3 0 0 15,1-2 0-15,0-4 0 0,2 4 0 0,-2-4 0 16,12-2 0-16,-3 1 0 0,1-4 0 15,3-1 0-15,5-5 0 0,-1 2 0 0,7-7 0 0,-1 1 0 16,1-3 0-16,0-2 0 0,-2 1 0 0,1 1 0 16,-4 1 0-16,-1 6 0 0,-1 2 0 0,-7 1 0 15,-1 5 0-15,-1 1 0 0,-1 0 0 0,-2 4 0 16,0 0 0-16,1 3 0 0,-5 2 0 16,0 2 0-16,-1 4 0 0,0 0 0 0,0 2 0 0,0 0 0 15,-1 3 0-15,0-7 0 0,2 4 0 0,1-1 0 16,0-3 0-16,0-1 0 0,5-1 0 0,-1-2 0 15,-1-2 0-15,3-1 0 0,3-1 0 0,0-3 0 16,0-1 0-16,3-2 0 0,2-3 0 0,0-1 0 16,-3 0 0-16,2-3 0 0,-2 1 0 0,2-4 0 15,2 1 0-15,-3-3 0 0,0 2 0 0,0 1 0 16,-1-1 0-16,-3 1 0 0,0 3 0 0,-2 1 0 16,-2 3 0-16,0 2 0 0,-3 1 0 0,4 1 0 15,-7 1 0-15,0 0 0 0,6 8 0 0,-5-2 0 16,-1 4 0-16,4-2 0 0,-4 3 0 0,0-1 0 15,0-1 0-15,4 4 0 0,-3-4 0 0,3 1 0 16,1-4 0-16,4 3 0 0,-1-5 0 0,1 1 0 16,2-4 0-16,-2-1 0 0,4-1 0 0,0-3 0 15,0 0 0-15,3-3 0 0,-2-1 0 0,1-2 0 16,1 1 0-16,0-2 0 0,-1-1 0 0,1-2 0 0,0 0 0 16,4-6 0-16,-6 7 0 0,5-7 0 15,-6 7 0-15,1-1 0 0,-2 2 0 0,-5 5 0 16,0-2 0-16,-4 4 0 0,0 1 0 0,0 2 0 0,-3 2 0 15,0 0 0-15,0 0 0 0,0 0 0 0,-13 12 0 16,5-4 0-16,-1 1 0 0,4 1 0 16,0 0 0-16,-1 2 0 0,3-2 0 0,-1 2 0 15,2-1 0-15,3 0 0 0,0 0 0 0,3-2 0 0,1 2 0 16,0 0 0-16,-1 1 0 0,2-1 0 0,-3-2 0 16,3 2 0-16,-2 2 0 0,0-1 0 0,0 4 0 15,-4 0 0-15,-1 0 0 0,-6 8 0 0,1-6 0 16,-2 6-16-16,-1 1-109 0,-2-8-27 0,-1 1-26 15,-2 5-22-15,8-7-23 0,-6-1-30 0,7-4-20 16,-5 2-26-16,2-4-19 0,3-2-30 0,0-1-45 16,2-6-48-16,2 2-388 0,1-2-898 0,0 0 398 15</inkml:trace>
  <inkml:trace contextRef="#ctx0" brushRef="#br0" timeOffset="102049.89">7394 13047 385 0,'-10'-31'623'0,"-8"4"0"16,5 4-28-16,-1 8-39 0,0 3-53 0,0-3-36 16,2 8-52-16,3-1-49 0,-1 6-86 0,3 1-110 15,7 1-130-15,-16 8-150 0,6 1-166 0,-1 2-498 16,4 3-837-16,1 4 372 0</inkml:trace>
  <inkml:trace contextRef="#ctx0" brushRef="#br0" timeOffset="102532.63">3540 14120 295 0,'-22'-4'545'0,"5"-7"3"0,5 7-15 16,0-5-22-16,8 1-32 0,3-4-18 0,5-4-19 15,5-2-20-15,10-6-23 0,1 1-29 16,7 1-22-16,1-1-18 0,14-6-22 0,-11 10-26 16,0-2-18-16,-2 5-22 0,-2 1-11 0,0 4-22 0,-7 6-12 15,1 4-5-15,-5 6-4 0,0 7 3 0,-1 12-7 16,-5 5-164-16,-2 8-20 0,-3 14 0 0,-8 2 0 16,2 4 0-16,-4 0 0 0,-4 0 0 15,0 1 0-15,1-4 0 0,-3-1 0 0,2-1 0 0,0 1 0 16,3-7 0-16,1-10 0 0,1-3 0 0,0-6 0 15,4-2 0-15,0-8 0 0,0-2 0 0,-1-4 0 16,1-2 0-16,1-6-426 0,-2-2-90 0,1-1-70 16,0 0-39-16,-13-15-382 0,3-2-1090 15,1-1 482-15</inkml:trace>
  <inkml:trace contextRef="#ctx0" brushRef="#br0" timeOffset="102966.7">3562 14405 191 0,'-11'-7'346'15,"3"-1"23"-15,3 3 0 0,1-1 9 0,2 1 12 16,1 4 8-16,1 1-2 0,3-5-7 15,4 4-17-15,6-2-14 0,5 0-15 0,10 0-17 16,5-3-28-16,0 1-26 0,3-2-24 0,5 0-24 0,10-2-23 16,-13 1-18-16,12-6-18 0,-10 3-17 0,12-2-14 15,-15 5-15-15,0-1-13 0,-1 0-27 0,-5-3-11 16,-12 6-12-16,8-5-2 0,-12 5-6 16,-5-1-5-16,-3 1-1 0,-3 1-3 0,-2-1-5 0,-2 1 5 15,-4 1 8-15,-2 3 8 0,6 1 14 0,-21 4 6 16,5 2 8-16,-6 2 2 0,7 3-5 0,-11 2 0 15,3 4-6-15,0 1-4 0,5 0-14 0,6-5-3 16,5 4-5-16,4-6 1 0,1 4-7 0,3-4-42 16,4 2 0-16,3-3 0 0,7 0 0 0,-1-2 0 15,3-1 0-15,1-3 0 0,-3-1 0 0,7-3 0 16,-4-2 0-16,1 0 0 0,-4-4 0 0,3 2 0 16,-4-4 0-16,-2 2 0 0,-3 0 0 0,0-6 0 15,-2 2 0-15,1-1 0 0,-3 0 0 0,-1 0 0 16,-1 0 0-16,0 1 0 0,0 0 0 0,1 6 0 15,-4-1 0-15,0 2 0 0,1 0 0 0,-1 3 0 16,0 0 0-16,0 0 0 0,0 17 0 0,1-9 0 16,0 4 0-16,2-1 0 0,-2 1 0 0,2 0 0 15,2-2 0-15,0 2 0 0,0-3 0 0,4 0 0 16,0-1 0-16,3-4-179 0,-1-2-231 0,1-1-43 16,-2-1-27-16,3-2-43 0,-2-2-26 0,3 2-385 15,-3-6-1010-15,5 0 447 0</inkml:trace>
  <inkml:trace contextRef="#ctx0" brushRef="#br0" timeOffset="103682.93">4531 14277 787 0,'21'-18'83'0,"-7"5"64"0,-2 0 41 16,-2 3 27-16,1-3 38 0,-3 2 38 0,-1 0 19 16,-2 5 19-16,-2 0 17 0,0 0 9 0,-3 0 1 15,0 3-4-15,0 3-12 0,-3-7-12 0,3 7-5 16,0 0 8-16,0 0 5 0,-17 14-14 0,9-5-16 16,-1 6-16-16,-3 2-24 0,4-1-20 0,-2 11-28 15,5-3-24-15,1-5-17 0,3 0-19 0,2 0-20 16,2-1-20-16,3 0-30 0,4-1-88 0,-2-5 0 15,9-1 0-15,2-1 0 0,-1-6 0 0,3 0-80 16,8-3-27-16,0-3-14 0,0-5-5 0,1-1-6 16,-4-2 0-16,4-5 4 0,-2-2 5 0,-1-1 4 15,-1-2 12-15,-1-5 12 0,-1 1 7 0,-2-5 10 16,-1-2 10-16,4-10 9 0,-6-2 18 0,-7 9 19 16,2-1 23-16,-4 3 24 0,-1 1 28 0,-3 7 26 15,-2 4 23-15,0 5 41 0,-2 4-9 0,-2 5 1 16,-3 3-7-16,3 3 14 0,0 0-1 0,-14 17 2 15,5 0 12-15,-4 10 0 0,4 3-65 0,0 3-90 16,-6 16 0-16,6-5 0 0,-2 0 0 0,9-9 0 16,1 2 0-16,2-4 0 0,1-2 0 0,4-3 0 15,0-2 0-15,3-1 0 0,4-8 0 0,0-3 0 0,2-4 0 16,0-2 0-16,3-1 0 0,0-5 0 16,1-2 0-16,0-4 0 0,-1 1 0 0,0-5 0 15,-2 0 0-15,0-3 0 0,-4-1 0 0,2-2 0 16,-3-1 0-16,-1-3 0 0,1 0 0 0,-5-1 0 15,0 1 0-15,-2 3 0 0,-1 5 0 0,-2-1 0 16,0 5 0-16,1 1 0 0,-4 3 0 0,2 2 0 16,0 0 0-16,-3 12 0 0,0-2 0 0,0 1 0 15,2 7 0-15,-1 0 0 0,2-1 0 0,0 1 0 16,1 0 0-16,1-1 0 0,1 0 0 0,-2-3 0 16,3-2 0-16,1-2 0 0,0-4 0 0,-1 0 0 15,0 0 0-15,0-4 0 0,0-1 0 0,-4-1 0 16,0 0 0-16,14-7 0 0,-8 2 0 0,-1-2 0 15,3-1 0-15,2-5 0 0,-1-1 0 0,0 0 0 16,0-2 0-16,6-4 0 0,-2 6 0 0,1-1 0 0,-1 2 0 16,3 2 0-16,-1 0 0 0,-4 4 0 15,1 2 0-15,-1 3 0 0,-1 2 0 0,0 2 0 16,0 3 0-16,-2 2 0 0,0 0 0 0,-3 2 0 16,3 2 0-16,-3 1 0 0,0-1 0 0,0 0 0 15,-5 3 0-15,4-2 0 0,-4-3 0 0,1 2 0 0,-1-1 0 16,3-3 0-16,-2-2 0 0,-1-2 0 15,1 1 0-15,-1-4 0 0,0 0 0 0,8-1 0 16,-8 1 0-16,13-10 0 0,-8 3 0 0,4-2 0 16,-4-2 0-16,5-5 0 0,0-1 0 0,3-5-78 0,4-3-367 15,-8 0-103-15,1-4-96 0,-2-4-436 0,-4-1-1169 16,-2-13 517-16</inkml:trace>
  <inkml:trace contextRef="#ctx0" brushRef="#br0" timeOffset="103816.87">5209 13880 481 0,'-12'4'553'16,"2"-1"21"-16,6-1-17 0,3 0-53 0,1-2-48 15,0 0-49-15,19 2-55 0,4-5-82 0,6-3-100 16,7-3-128-16,2 2-132 0,11-10-165 0,-12 7-416 16,17-4-726-16,-4 2 322 0</inkml:trace>
  <inkml:trace contextRef="#ctx0" brushRef="#br0" timeOffset="103950.68">5945 14014 3846 0,'-4'11'425'15,"0"0"-64"-15,1-3 21 0,1-1-43 0,-1 4-74 0,1-6-86 16,2 0-69-16,-3 0-106 0,2 0-104 16,1-5-152-16,0 4-179 0,0-4-424 0,0 0-926 15,0 0 410-15</inkml:trace>
  <inkml:trace contextRef="#ctx0" brushRef="#br0" timeOffset="119666.79">1836 14871 2765 0,'-3'-35'109'0,"0"3"37"0,0 2 38 15,1 3 5-15,0 2 23 0,1 7-30 0,1 5-20 16,0 1-9-16,-1 2-16 0,1 5-18 0,0 0-16 16,-2 3-13-16,2 2 3 0,0 0 13 0,4 25 13 15,-4-2 11-15,0 8 32 0,5 14 4 0,-3 2 2 16,1 4-5-16,0 0-1 0,1 2-2 0,-4 2-12 16,0-1-8-16,-3 0-11 0,2-2-16 0,-4 1-5 15,4-3-11-15,-2-15-18 0,3 12 0 0,-2-15-12 16,-1 0-8-16,-1-2-5 0,0-2-23 0,0-9-17 15,3 0-21-15,0-3-30 0,1-5-38 0,-4-1-43 16,4-2-36-16,0-5-72 0,0-3-77 0,0 0-70 16,0 0-75-16,18-21-78 0,-7 4-280 0,6-13-872 15,2-2 386-15</inkml:trace>
  <inkml:trace contextRef="#ctx0" brushRef="#br0" timeOffset="120416.92">2288 14853 64 0,'0'0'370'15,"0"0"10"-15,0 0-15 0,-9 18-11 0,3-6-10 16,-5 3-20-16,-6 4-14 0,-1 2-16 0,0 0-14 16,-6 2-23-16,2-2-21 0,0-1-19 15,-2 0-20-15,-3 2-17 0,2-2-19 0,-3 0-14 16,0 0-18-16,-3 0-13 0,2-4-12 0,2-1-9 0,1-3-5 16,7-6-11-16,2 2 8 0,4-3 8 0,3-3 15 15,1 0 5-15,2-4-4 0,7 2-4 16,-9-5-1-16,7-1-9 0,2-3-5 0,3 0-6 15,2 0-11-15,4-1 1 0,0 2-3 0,0 2-9 16,0 2-6-16,2 1-7 0,2 3 0 0,0 3 0 0,1 1-6 16,3 6-3-16,-2 1 0 0,-1 3-2 0,3 10-3 15,-3-1-5-15,-2 1-2 0,-1 1 5 0,-1 4-1 16,0 3-2-16,-1-1 1 0,1-1-3 16,3-3-8-16,-4 1-1 0,1-3-4 0,4-4-7 15,-2-3 5-15,1-4 3 0,2-2-3 0,-1-4-6 0,3-1 9 16,-3-3 1-16,0-2-5 0,0-3 6 0,-1-1-3 15,3-4 8-15,3-3 9 0,6-7 3 0,-4-3 7 16,-1-1-8-16,0-3 2 0,-3-3 10 0,-1 0-7 16,0-2 5-16,-5 0 13 0,2 2 9 15,-4 8 4-15,0 1-4 0,-4 6 10 0,-1 0-3 0,0 4-8 16,-2 1-17-16,2 2-6 0,-4 4-28 16,0 0-16-16,0 0 0 0,14 15 0 0,-9-5 0 0,2 4 0 15,-2 4 0-15,1-3 0 0,-1 6 0 0,4 3 0 16,-3-6 0-16,1 1 0 0,0-2 0 15,1-2 0-15,-3 0 0 0,3-1 0 0,2-1 0 16,-2-6 0-16,-3 1 0 0,4-3 0 0,-3-3 0 16,2 1 0-16,1-3 0 0,4-2 0 0,-4 0 0 15,1-3 0-15,4-3 0 0,0 0 0 0,0-6 0 0,5-3 0 16,0-4 0-16,-1 2 0 0,4 0 0 16,-2 2 0-16,-8 3 0 0,-1 6 0 0,1 1 0 15,-3 1 0-15,1 3 0 0,-10 3 0 0,0 0 0 16,18 17 0-16,-10-6 0 0,0 4 0 0,-2 4 0 15,0 6 0-15,-2-6 0 0,0 5 0 0,-3-4 0 16,3-2 0-16,1-1 0 0,0 0 0 0,-2-6 0 0,0-1 0 16,1-5 0-16,0 1 0 0,1-1 0 0,2-3 0 15,-7-2 0-15,0 0 0 0,20-13 0 16,-6 3 0-16,-7-1 0 0,4-6 0 0,-1 1 0 16,-1-4 0-16,4 3 0 0,-3 3 0 0,-1-2 0 15,-1 7 0-15,1 0 0 0,-3 2 0 0,2 5 0 16,-3 0 0-16,-5 2 0 0,20 7 0 0,-9 1 0 15,-4 1 0-15,6 5 0 0,-1 1 0 0,2 1 0 16,4 1 0-16,-5-3-17 0,-1-1-147 0,2-2-63 16,-4-4-78-16,2-2-47 0,-2-3-87 0,-2-2-103 15,-8 0-483-15,10-8-1109 0,-6 1 491 0</inkml:trace>
  <inkml:trace contextRef="#ctx0" brushRef="#br0" timeOffset="120567.01">2873 15079 4303 0,'-26'-11'210'16,"7"2"-11"-16,1 4 33 0,5 1-24 16,4 1-62-16,0 0-48 0,4 2-28 0,5 1-21 0,0 0-32 15,0 0-38-15,0 0-71 0,10 12-116 0,3-5-127 16,-1-1-478-16,7 1-881 0,-1 4 390 0</inkml:trace>
  <inkml:trace contextRef="#ctx0" brushRef="#br0" timeOffset="121733.03">3836 15338 2966 0,'5'-6'200'0,"4"-1"-100"0,-5 1 96 0,1-1 67 16,0-4 3-16,4 1-9 0,-5-1-22 0,-3 2-12 15,3-1-15-15,-4 0 7 0,0 0 0 0,-1 1-7 16,-3 0-6-16,0-1-12 0,-1 3-15 0,-5-2-15 16,-2 4-17-16,-3-1-8 0,-3 1-7 0,-2 4 3 15,-2 1-21-15,-9 2-11 0,3 6-3 0,-1 0-4 16,-2 6-13-16,0 0 3 0,4 3-14 0,3 2-10 16,1-2-6-16,9-2-8 0,1 2-1 0,4-1-2 15,3 4-1-15,3-4-9 0,5-4 6 0,3 0 8 16,4-3 8-16,5 2-3 0,3-7 15 0,3-2-2 15,9-2-7-15,-1-4 6 0,3-4-53 0,-3-3-9 16,4-5 0-16,-4 2 0 0,-2-3 0 0,-2-2 0 16,-1 0 0-16,0 0 0 0,-4-5 0 0,3 2 0 15,-4-1 0-15,-4-1 0 0,0-1 0 0,-2 0 0 16,-3-1 0-16,-3 0 0 0,-1 2 0 0,0-2 0 16,-4 8 0-16,1 2 0 0,-4 4 0 0,5 3 0 15,-3 3 0-15,-3 3 0 0,3 3 0 0,0 0 0 16,-10 17 0-16,3 0 0 0,0 10 0 0,1 3 0 15,1 3 0-15,0 0 0 0,1 2 0 0,0 2 0 16,9 10 0-16,-5-14 0 0,8-3 0 0,1 3 0 0,3-4 0 16,4-4 0-16,2-3 0 0,2-6 0 0,-1-5 0 15,7 2 0-15,-7-6 0 0,9-5 0 16,-5-2 0-16,5-8 0 0,-1 3 0 0,-1-9 0 16,-1-1 0-16,1-2 0 0,-2-4 0 0,0-3 0 15,-3-3 0-15,2-3 0 0,-5-1 0 0,5-15 0 0,-4 2 0 16,2-4 0-16,-5-4 0 0,0-3 0 15,-5-2 0-15,-4 4 0 0,1 1 0 0,-6 17 0 16,-3 4 0-16,0 4 0 0,-4 12 0 0,-1 4 0 16,-3 7 0-16,-3 4 0 0,-5 10 0 0,-5 10 0 15,2 8 0-15,-5 16 0 0,-1 6 0 0,6 0 0 0,4 1 0 16,7 3 0-16,3-3 0 0,6 0 0 16,0-4 0-16,4 0 0 0,6-12 0 0,2-1 0 15,4-3 0-15,3-6 0 0,3-1 0 0,2-5 0 16,3-3 0-16,-4-3 0 0,-1-8 0 0,1-3 0 15,0-4 0-15,5-3 0 0,-10-1 0 0,10-4 0 0,-5-6 0 16,-7 3 0-16,0-2 0 0,1-4 0 16,-2-5 0-16,-1 0 0 0,-4 1 0 0,0 0 0 15,-3 5 0-15,-3 4 0 0,-3 1 0 0,4 3 0 16,-4 4 0-16,-1 1 0 0,0 5 0 0,0 0 0 16,0 0 0-16,-11 19 0 0,11-9 0 0,-4 7 0 0,1 0 0 15,6 1 0-15,1 0 0 0,1 0 0 0,1 0 0 16,7-3 0-16,-1 2 0 0,3-4 0 0,-1-3 0 15,4-2 0-15,5-4 0 0,-4-4 0 16,2 1 0-16,-2-5 0 0,-1 1 0 0,2-3 0 0,-4-3 0 16,0-1 0-16,-2-2 0 0,-4-4 0 0,6-7 0 15,-10 5 0-15,4 0 0 0,-2-6 0 0,-2 6 0 16,0-1 0-16,-3 2 0 0,1 2 0 16,-3 4 0-16,1 4 0 0,-2 0 0 0,0 2 0 15,-3 5 0-15,3 0 0 0,-5 8 0 0,4 2 0 0,-4 6 0 16,1 9 0-16,-4 4 0 0,5 6 0 0,-4 13 0 15,3 4 0-15,-5 3 0 0,4 3 0 0,1 0 0 16,-6 22 0-16,2-23 0 0,3-3 0 0,-4-1 0 16,-1 5 0-16,1-8 0 0,3-2 0 15,-1 3 0-15,-2-4 0 0,2-13 0 0,-2 1 0 0,-3-1 0 16,6-2 0-16,-1-3 0 0,1-4 0 0,0-7 0 16,-3-2 0-16,1-5 0 0,-2 2 0 0,-2-7 0 15,0 0 0-15,-1-4 0 0,-4-2 0 0,3-1 0 16,-4-5 0-16,-1 0 0 0,5-6 0 15,-3-2 0-15,3-11 0 0,-1-2 0 0,6-4 0 16,1-4 0-16,6-1 0 0,2-15 0 0,6-2 0 0,4-1 0 16,6 1 0-16,3 2 0 0,1 4 0 0,7 2 0 15,-1 5 0-15,-7 14 0 0,7 2 0 0,-2 1 0 16,-3 4 0-16,0 3 0 0,-2 4 0 16,-6 1 0-16,-3 4 0 0,-1 1 0 0,-2 1 0 15,0 2 0-15,-2 2-237 0,-1-2-170 0,-4 3-65 0,0 0-79 16,0 0-537-16,0 0-1177 0,0 0 520 0</inkml:trace>
  <inkml:trace contextRef="#ctx0" brushRef="#br0" timeOffset="122967.45">6375 15308 344 0,'-1'-19'494'0,"-3"-1"-23"16,7-7-12-16,-2 3-22 0,3 4-5 0,1 1-20 16,5-4-12-16,-1 5-38 0,2 1 5 0,1 4-15 0,1 0-22 15,0 8-16-15,1 0-31 0,-1 3-1 0,1 2-32 16,1 4-20-16,-1 6-16 0,4 3-16 0,-5 3-13 15,-2 6-20-15,2 2-11 0,-5 1-19 0,-2 3-10 16,-1 0-11-16,-3 1-18 0,0 2-4 0,-1 3-8 16,-1-6-8-16,2 0-14 0,-4-2-9 0,1-7 2 15,1-2-12-15,1-1-7 0,-1-5-2 0,2-3-3 16,-2 1-11-16,0-6-20 0,2 0 0 16,3-3 0-16,-5 0 0 0,11-6 0 0,-4-5 0 15,1 0 0-15,3-4 0 0,1-7 0 0,3-6 0 0,-1 0 0 16,0 2 0-16,3-3 0 0,1 1 0 0,-4 3 0 15,4 2 0-15,-9 10 0 0,2-1 0 0,-2 4 0 16,-1 4 0-16,0 4 0 0,-2 2 0 0,0 5 0 16,1 5 0-16,-2 7 0 0,1-1 0 0,-1 11 0 15,4 4 0-15,-5-1 0 0,-1 0 0 0,4-2 0 16,2 4 0-16,0-6 0 0,4-2 0 0,1-1 0 16,-5-8 0-16,4-2 0 0,1-3 0 0,-4-4 0 15,9-2 0-15,-2-3 0 0,1-6 0 0,-2-2 0 16,2-1 0-16,1-6 0 0,1-5 0 0,0-2 0 15,-2-6 0-15,1-1 0 0,-1 0 0 0,6-12 0 16,-8 10 0-16,-1 3 0 0,0 2 0 0,-7 8 0 16,1 2 0-16,-3 5 0 0,-1 1 0 0,-2 5 0 15,0 1 0-15,-3 3 0 0,0 0 0 0,1 11 0 16,-4 0 0-16,2 0 0 0,0 9 0 0,-1 5 0 16,4 0 0-16,-2 3 0 0,5-2 0 0,1-1 0 15,-1-8 0-15,4 2 0 0,0-2 0 0,-2-1 0 16,5-2 0-16,-3-3 0 0,0-4 0 0,-1-2 0 15,-2 0 0-15,2-4 0 0,-3-2 0 0,-1-4 0 16,1 1 0-16,-2-1 0 0,-6-9 0 0,3-1 0 16,0-2 0-16,-5-2 0 0,-4-11 0 0,0 4 0 15,-4-4 0-15,3 2 0 0,-4-1 0 0,1 2 0 16,2 2 0-16,3 9 0 0,-1 0 0 0,3 4 0 16,2 1 0-16,-1 1 0 0,6 3 0 0,-1 5 0 15,6-4 0-15,3 2 0 0,10-1 0 0,-1 2 0 16,17-1 0-16,1-1 0 0,3 1 0 0,14-2 0 15,0-2 0-15,1-1 0 0,1-2 0 0,0-3 0 16,-3 1 0-16,2-3 0 0,-4-1 0 0,-17 2 0 16,-1-3 0-16,-1-1 0 0,-5-2 0 0,-1 0 0 15,-6 0 0-15,-5-4 0 0,-5 7 0 0,-4-7 0 16,-2 6 0-16,-6 2 0 0,1 2 0 0,-5 4 0 16,-3 4 0-16,0 1 0 0,-3 5 0 0,-1 3 0 15,-3 5 0-15,-8 9 0 0,2 5 0 0,4 6 0 16,3 3 0-16,-2 14 0 0,8-9 0 0,4 12 0 15,3-11 0-15,3 12 0 0,4-1 0 0,4-3 0 0,-1-8 0 16,10-4 0-16,5 13 0 0,-4-14 0 16,3-4 0-16,2-1 0 0,0-6 0 0,4-2 0 0,0-3 0 15,2-5 0-15,-2-6 0 0,1-1 0 16,0-6 0-16,-7 0 0 0,3-5 0 0,3-5 0 16,-4 2 0-16,4-4 0 0,-7-5 0 0,2 1 0 0,-4-2 0 15,-5-2 0-15,-2-1 0 0,-2 0 0 0,-5 6 0 16,1-7 0-16,-5 9 0 0,-2 4 0 0,-2 1 0 15,-2 6 0-15,-4 1 0 0,-1 4 0 16,-2 4 0-16,-5 4 0 0,3 3 0 0,1 4 0 0,-4 8 0 16,9 1 0-16,3 1 0 0,6 3 0 0,2-4 0 15,2 2 0-15,10-2 0 0,5-1 0 0,7-4 0 16,2-3 0-16,3-6 0 0,0-2 0 16,4-7 0-16,0-4 0 0,-3-3-265 0,-2-4-156 15,-4-5-85-15,-1 0-110 0,-4-6-449 0,-6 0-1152 0,-5-3 511 16</inkml:trace>
  <inkml:trace contextRef="#ctx0" brushRef="#br0" timeOffset="123117.74">8181 14941 4533 0,'-34'-5'351'0,"6"4"-45"0,7-1 61 0,3 2-58 0,7-2-68 16,4 1-41-16,2 1-60 0,5 0-12 0,0 0-22 15,0 0-10-15,33-1-29 0,-3 1-43 0,3 1-74 16,4-2-112-16,17 2-142 0,-17-2-164 15,3-1-513-15,15 4-1063 0,1-2 470 0</inkml:trace>
  <inkml:trace contextRef="#ctx0" brushRef="#br0" timeOffset="124400.06">9294 15409 42 0,'-5'7'453'0,"0"-1"18"0,4 1-1 0,6 1 32 15,-1-1-11-15,1 3-7 0,4-3-16 0,0-2-23 16,4 1-24-16,-3-2-23 0,0-3-22 0,3-1-23 16,-4-2-25-16,4-3-30 0,-2-2-25 0,-1-1-18 15,6-4-18-15,-5-5-17 0,3-5-17 0,-1-2-3 16,-3 0-11-16,3-2-17 0,-4 0-9 0,0-1-14 15,1 1-19-15,-1-3-130 0,0-1 0 0,-3-4 0 16,5-1 0-16,-2 0 0 0,0-12 0 0,2 2 0 16,-7 10 0-16,1 0 0 0,-1 3 0 0,-4 8 0 15,1 4 0-15,-1 7 0 0,-1 5 0 0,-3 5 0 16,1 3 0-16,3 0 0 0,-12 13 0 0,0 10 0 16,1 4 0-16,-2 4 0 0,4 3 0 0,-5 15 0 15,1-2 0-15,4 0 0 0,0-3 0 0,5 5 0 16,3-14 0-16,2-1 0 0,3 0 0 0,3-1 0 15,3-3 0-15,-4-6 0 0,4-6 0 0,2-5 0 16,-1-2 0-16,1-5 0 0,1-4 0 0,6-4 0 16,-1-4 0-16,-4-7 0 0,7-6 0 0,0-5 0 15,-1-3 0-15,2-3 0 0,-3 0 0 0,7-11 0 16,-4-2 0-16,1-1 0 0,-5-2 0 0,-1-1 0 16,0-3 0-16,0 2 0 0,-4-1 0 0,2 2 0 15,-6 16 0-15,-3 7 0 0,-5 8 0 0,2 7 0 16,-6 5 0-16,2 4 0 0,1 0 0 0,-9 20 0 15,-2 6 0-15,-1 6 0 0,-1 16 0 0,4 1 0 16,1 1 0-16,1-1 0 0,2 1 0 0,1-1 0 16,4-3 0-16,3-10 0 0,2-2 0 0,3-2 0 15,2-1 0-15,0-4 0 0,-2-10 0 0,-1-1 0 0,5-3 0 16,-5-5 0-16,2-2 0 0,4-5 0 0,0-1 0 16,-2-7 0-16,1 1 0 0,2-7 0 15,0-1 0-15,0-1 0 0,4-7 0 0,-4-1 0 16,1 1 0-16,-3 0 0 0,-1 5 0 0,-2 0 0 15,0 4 0-15,-1 4 0 0,1 1 0 0,-3 3 0 0,-1 3 0 16,3 3 0-16,2 2 0 0,1 4 0 0,1 3 0 16,5 2 0-16,-3 2 0 0,8 3 0 0,2 2 0 15,3 0 0-15,2 3 0 0,6-4 0 16,10 5 0-16,-11-7 0 0,7-4 0 0,7 1 0 0,-7-4 0 16,-8-2 0-16,7-4 0 0,-4-3 0 0,-3-1 0 15,-2-6 0-15,-3 0 0 0,-8 0 0 0,0-3 0 16,-3-1 0-16,0-2 0 0,-4 0 0 15,-7-4 0-15,3-7 0 0,-4 4 0 0,-6-5 0 0,-4-2 0 16,-4 2 0-16,0 0 0 0,-5 1 0 0,1 8 0 16,-5 4 0-16,-4-1 0 0,-4 6 0 0,-2 6 0 15,-3 3 0-15,3 6 0 0,-2 3 0 0,5 4 0 16,2 1 0-16,4 4 0 0,2 2 0 0,8-5 0 16,0 6 0-16,5-4 0 0,7 7 0 0,1-7 0 15,1-1 0-15,3-3 0 0,4-3 0 0,1-1 0 16,2-2 0-16,2-4 0 0,2 0 0 0,-1-3 0 15,0-4 0-15,-1-2 0 0,-1-2 0 0,0-2 0 16,-1 1 0-16,-1-4 0 0,-3 5 0 0,5-5 0 16,-5 4 0-16,-2-1 0 0,2 2 0 0,-5 1 0 15,1 2 0-15,-1 2 0 0,0 2 0 0,3 2 0 16,-4 2 0-16,4 2 0 0,0 6 0 0,0 3 0 16,1-2 0-16,-2 0 0 0,2 0 0 0,7 0 0 15,3 3 0-15,-6-6 0 0,5-4 0 0,-3 0 0 16,1-3 0-16,0-1 0 0,1-4 0 0,0-2 0 15,1-3 0-15,-5-3 0 0,3-3 0 0,-3-1 0 16,4-7 0-16,-4-1 0 0,0-2 0 0,-1 0 0 16,-1 0 0-16,-3-4 0 0,0 1 0 0,1-3 0 15,-2-3 0-15,1 0 0 0,-2-1 0 0,0-4 0 16,6-13 0-16,-3 6 0 0,-1 10 0 0,-5 5 0 16,0 10 0-16,-3 2 0 0,0 5 0 0,-1 5 0 15,0 4 0-15,0 3 0 0,0 0 0 0,-9 20 0 16,4 5 0-16,-4 4 0 0,3 2 0 0,3 6 0 15,-3 9 0-15,2 1 0 0,0 2 0 0,-1-2 0 16,7-11 0-16,0 11 0 0,-6-11 0 0,4-4 0 16,2 0 0-16,0-1 0 0,-2-6 0 0,0-7 0 15,0-3 0-15,0-4 0 0,0 0 0 0,0-5 0 16,0-5 0-16,0-1 0 0,0 0 0 0,0 0 0 16,6-17 0-16,0 6 0 0,0-8 0 0,8-3 0 15,-1-5 0-15,0-1 0 0,3-1 0 0,7-3 0 0,-4 1 0 16,11-7 0-16,-7 9 0 0,0 4 0 15,-4 2 0-15,1 6 0 0,-2 4 0 0,-5 3 0 0,0 3-434 16,-3 2-84-16,-5 2-62 0,-1 0-74 16,-1 0-348-16,-3 3-1084 0,0 0 481 0</inkml:trace>
  <inkml:trace contextRef="#ctx0" brushRef="#br0" timeOffset="124600.26">9794 14905 4403 0,'-37'-12'297'0,"9"2"32"0,2-1 37 0,12 5-50 15,2-2-61-15,5 2-61 0,5 0-51 16,5 0-35-16,5 2-27 0,13-3-31 0,9 0-40 16,6 2-49-16,20 3-71 0,9 2-82 0,-1-1-93 15,3 3-106-15,-1 3-147 0,2 1-296 0,-3 3-902 0,-5-1 400 16</inkml:trace>
  <inkml:trace contextRef="#ctx0" brushRef="#br0" timeOffset="126233.87">1938 16018 399 0,'-2'-5'397'0,"-2"0"-7"0,1-1-5 0,3 2-11 15,-1 1-5-15,1-2-9 0,0 5-11 16,0-7-16-16,0 4-25 0,0 3-28 0,0 0-28 16,0 0-22-16,0 0-11 0,0 0-16 0,8 21-16 15,-3-4-19-15,3 1-16 0,4 3-16 0,4 6-14 16,-1-2-10-16,5 2-11 0,2-2-12 0,4-2-7 15,4-3-6-15,1-1-10 0,2-2-3 0,6-5-8 16,12 1 0-16,0-7-7 0,1-2-5 0,3-4-4 16,-3-4-2-16,2-1-6 0,1-3-4 0,1 0 2 15,-2-6-5-15,0 1-3 0,-3-2-1 0,4 1-1 16,-17 4-2-16,-2-5-3 0,1 1 2 0,0 2-1 16,-1-1 4-16,-3-1 2 0,-2 6-4 0,1-1 5 15,-5 4-6-15,-5 4 2 0,7-1-7 0,0 3 1 16,-2 2-1-16,5 6 0 0,2 2-1 0,-4 2-3 15,2-1 4-15,0 3-3 0,1 0 1 0,0 2-3 16,3-3 0-16,-2 1 0 0,1-4 1 16,2 2-2-16,0-3-1 0,0-4-1 0,0-2 2 0,3-1-2 15,-1 0 3-15,15-2-3 0,-2-5 4 0,-1 0-3 16,-11-1-1-16,13-4-1 0,-2 1 5 0,-1 0 3 16,3-2 4-16,-14 0 3 0,13 2-3 0,-2 0 4 15,-13-1 6-15,1 2-1 0,12-2 6 0,-14 5 2 16,1 1 8-16,-1 3 2 0,-4 2-3 0,0 0 7 15,-2 5-3-15,-2 1-5 0,0 0-2 0,2 5-2 16,-3-3-6-16,0 3-1 0,0-1-7 16,-1 2 4-16,4-2-4 0,-1 2 1 0,-1-2-3 0,2-2-7 15,1-2-5-15,3-2 7 0,-1-2-5 0,2-1 7 16,4-3-4-16,-2-4-8 0,1 2 0 0,14-2-2 16,-13 0 1-16,1-1 7 0,11-2-6 15,-11-1 2-15,-2-1 1 0,1 2 8 0,11-3-14 16,0 1 6-16,-15 0-3 0,-1 2-2 0,0-3-2 15,-2 6 2-15,-2 1-1 0,2 2 2 0,-5 2 4 16,1 0-7-16,-5 3-1 0,4 0-3 0,-7 4 11 16,5 2-6-16,-5-1 0 0,-1-2-5 0,8 3 4 0,0 0 3 15,1-2 4-15,-8 0-5 0,10-2 8 16,0 1-12-16,1-3 3 0,1-3 8 0,5-2-4 16,-4 0 3-16,2-5-5 0,1 0 0 0,3-3-2 15,10-2-1-15,2-3 9 0,-11 4-2 0,12-3-3 16,-15 3 2-16,14-7-2 0,-1 1 1 0,-10 6-6 15,-2 3 6-15,0 3 2 0,1-6-12 0,-1 10 13 16,-4 1 4-16,0 4-1 0,-2 2-7 0,-6 2 7 16,3 4-3-16,-5-1-2 0,0 3 0 0,3 1 1 15,-4-1 0-15,0 3 6 0,1-1-11 0,2-2 1 16,-1-2 10-16,2 1-5 0,1-2-3 0,7-2 3 16,-3-2 0-16,1-2 1 0,4-2-3 0,0-3 6 15,4 0-4-15,9-1 0 0,-9-2 0 0,9-3-2 16,2 1-1-16,-1-8 1 0,-11 10 5 0,13-6 0 15,-3-1-5-15,-9 4 3 0,9 1-1 0,-12-4-3 16,-3 5 1-16,-1-1-4 0,2 4 11 0,-8-2-1 16,3 5 17-16,-9 0 15 0,2 4-8 15,2 3 11-15,-2 2-1 0,1 1-28 0,-2 0-16 0,3 1 0 16,-2 1 0-16,3 0 0 0,3-2 0 0,-2 2 0 16,2 1 0-16,4-5 0 0,4 0 0 0,13 3 0 15,-13-7 0-15,16 0 0 0,-3-2 0 0,4-3 0 16,-4-1 0-16,3-3 0 0,-3 2 0 15,0-5 0-15,4 2 0 0,-4-3 0 0,2 0 0 16,-4-3 0-16,5 0 0 0,-5-2 0 0,-12 0 0 16,11 0 0-16,-12 1 0 0,1 0 0 0,-2-2 0 0,-3 1 0 15,-2-1 0-15,1 1 0 0,1 0 0 0,-4 2 0 16,0 3 0-16,-7 2 0 0,0 2 0 0,-1 1 0 16,1-2 0-16,-2 5 0 0,-1 1 0 15,4 1-137-15,-4-2-231 0,1 3-92 0,4-4-106 16,-1 2-544-16,11 0-1203 0,0 2 532 0</inkml:trace>
  <inkml:trace contextRef="#ctx0" brushRef="#br0" timeOffset="126933.84">13619 15122 226 0,'-4'-10'587'16,"3"2"-12"-16,-3 2-24 0,0 2-38 0,0 3-23 16,4 1-14-16,-10 5-1 0,5 5-24 0,0 4-18 15,-4 9-22-15,-4 6-16 0,4 5-23 0,2 0-23 16,-7 17-17-16,6-1-22 0,3-14-28 0,-4 10-24 15,5-12-29-15,0 0-18 0,2-1-22 0,1 0-113 16,-3-3-76-16,4-4 0 0,0-1 0 0,-3-6 0 16,2-6 0-16,1-4 0 0,1 1 0 0,-1-4 0 15,-1-1-80-15,0-3-232 0,1-2-97 0,0 0-83 16,-9-23-67-16,5 7-64 0,-1-9-330 0,1-2-1033 16,0-3 458-16</inkml:trace>
  <inkml:trace contextRef="#ctx0" brushRef="#br0" timeOffset="127316.6">13416 14915 295 0,'-22'-7'397'0,"-6"5"0"0,0 4-6 0,-3 6-16 15,2 3-1-15,-4 7-16 0,-8 10-3 0,0 2-4 16,1 5-9-16,5 4-10 0,0 3-13 0,7 2-3 16,-3 5-5-16,4 2-18 0,-5 29-12 0,8-23-13 15,4-1-25-15,4 1-23 0,-3 24-13 0,9-26-21 0,4 1-15 16,3-2-16-16,7-1-24 0,6-4-8 15,7-4-22-15,9-1-4 0,6-3-5 0,6-6-10 16,8 0-7-16,6-2-2 0,5-5-2 0,6-3-4 16,27-6 4-16,-28-9 0 0,3-6 5 0,30-8 2 15,-3 0-32-15,-27-3-46 0,31-12 0 0,-32 3 0 0,-4-5 0 16,26-14 0-16,-31 10 0 0,-2-5 0 0,-3-6 0 16,-4-4 0-16,-4-4 0 0,-3-5 0 0,9-24 0 15,-22 19 0-15,2-26 0 0,-8 0 0 16,-7-2 0-16,-13 1 0 0,-5 22 0 0,-10-22 0 15,-3 27 0-15,-5-2 0 0,-7 6 0 0,-3 1 0 0,-9 5 0 16,-5 7 0-16,-8 4 0 0,-4 11 0 0,-32-2 0 16,25 17 0-16,-24 7 0 0,28 6 0 15,-2 8 0-15,2 6 0 0,6 4 0 0,5 4 0 16,1 4 0-16,9 3 0 0,7 2-608 0,1 0-657 16,16-9-1368-16,0 1 606 0</inkml:trace>
  <inkml:trace contextRef="#ctx0" brushRef="#br0" timeOffset="129399.95">15843 15075 2962 0,'-4'-10'180'0,"4"-3"46"16,0 2 13-16,0-3-11 0,0 3-12 0,3 0-19 15,-2 0-25-15,-1 1-17 0,4 1-8 0,-4-3 2 16,0 6 2-16,0-3-7 0,-4 2-8 0,4-3-10 16,-5 2-10-16,-3 0-9 0,2-1-8 0,-6 1-7 15,2 0-6-15,-3-2 2 0,-2 2 0 0,-2-1 2 16,1 0 6-16,0-2 5 0,1-2 1 0,-2 1 19 15,3-2 1-15,-2-6 3 0,2 4 0 0,0-5-8 16,6 4 8-16,2-1-15 0,2 0 0 0,1 2-9 16,3-1-3-16,4 0-12 0,1 2-5 0,4 4-9 15,-1 2-12-15,3 4-3 0,2 2-7 0,5 7-7 16,5 10-5-16,1 8 4 0,-3 3-27 0,9 14-15 16,0 6 0-16,-3 2 0 0,-3 3 0 0,-4 1 0 15,0 2 0-15,-1-3 0 0,-5 0 0 0,-2-3 0 16,-4 0 0-16,-3 0 0 0,-7-2 0 0,-2-10 0 15,-6 11 0-15,-4-10 0 0,-2-7 0 0,-4 1 0 16,-4-3 0-16,-6-5 0 0,-12 6 0 0,7-12 0 16,-12 2 0-16,11-9 0 0,-2-4 0 0,-2-5 0 15,3-2 0-15,4-4 0 0,0-2 0 0,6-3 0 16,10-2 0-16,2-1 0 0,5 0 0 0,5-2 0 16,2-2 0-16,10-2 0 0,-1 2 0 0,13-2 0 15,3 3 0-15,5 1 0 0,2 5 0 0,7 2 0 16,1 2 0-16,0 4 0 0,0 2 0 0,0 0 0 15,3-1 0-15,-5 2 0 0,4-2 0 0,-6 2 0 16,0-2 0-16,1 2 0 0,0-2 0 0,-4-3 0 16,0 0 0-16,-3-1 0 0,-5-1-26 0,-2-2-5 15,-2-2 6-15,0 0 5 0,-3-3-2 0,8-3 0 16,-12 3 8-16,1-2 6 0,1-6 9 0,1 0 2 16,-4-3 9-16,-2-2-1 0,-3 0 4 0,4-3 5 15,-5-3 7-15,0-1 4 0,-2 1 1 0,2 2-16 16,-4 5-16-16,0 8 0 0,0 2 0 0,3 6 0 15,-1 4 0-15,-2 6 0 0,0 0 0 0,-5 15 0 16,0 4 0-16,-3 11 0 0,2 6 0 0,2 14 0 16,-4 0 0-16,7 3 0 0,-3 2 0 0,-1 2 0 15,3 31 0-15,-1-29 0 0,-1 1 0 0,1 20 0 0,1-22 0 16,-3 2 0-16,1 0 0 0,-1-5 0 0,1 2 0 16,-2-2 0-16,5-2 0 0,4-6 0 15,1 2 0-15,-4-16 0 0,5 1 0 0,0-3 0 16,1-6 0-16,1-1 0 0,6-7 0 0,-4-4 0 15,6-1 0-15,1-5 0 0,0 0 0 0,5-5 0 0,-1-2 0 16,2-4 0-16,6-4 0 0,-4-6 0 16,-1-2 0-16,0-3 0 0,-1-1 0 0,-5-4 0 15,-7-3 0-15,0-6 0 0,-4-2 0 0,-4-1 0 16,-6-11 0-16,-6-3 0 0,-11 2 0 0,-3 6 0 0,-3 4 0 16,-3-2 0-16,5 16 0 0,-2-2 0 0,-2 3 0 15,1 3 0-15,2 1 0 0,-2 3 0 0,10 5 0 16,8 3 0-16,0 1 0 0,7 0 0 15,3 0 0-15,4 0 0 0,5-3 0 0,18-2 0 0,1 2 0 16,9-4 0-16,14-9 0 0,5 7-471 0,-2-1-227 16,6-6-473-16,-6 9-1268 0,5-2 562 0</inkml:trace>
  <inkml:trace contextRef="#ctx0" brushRef="#br0" timeOffset="130216.59">17926 14784 55 0,'14'-5'403'0,"1"-1"-3"15,3 0-5-15,-1 0-6 0,1-3-4 0,0 4-4 16,-3-2-10-16,3 0-6 0,-4 4-4 0,-2-4-4 16,-1 5-4-16,-2-1-7 0,-4-2-16 0,0 1-20 15,-5 2-42-15,0 2-13 0,0 0-19 0,-23-2-30 16,4 4-7-16,-13 3-21 0,-4 3-11 0,-15 4-21 16,-4-1-11-16,-3 3-3 0,-5 1-9 0,4 2-6 15,0 2-15-15,5-1-13 0,2 0 2 0,1 1-7 16,15-5-8-16,3 2-8 0,1-1-2 0,8 0-6 15,7-2-9-15,6-1-19 0,3-1 14 0,7 1 0 16,2-3-29-16,7 1-17 0,6 1 0 0,4-3 0 16,10 4 0-16,5-6 0 0,5 4 0 0,2-4 0 15,-3 0 0-15,19 1 0 0,-16-4 0 0,12 4 0 16,-15-3 0-16,-1 3 0 0,0 0 0 0,0 2 0 16,-8 1 0-16,-4 2 0 0,-7-2 0 0,-6 3 0 15,-2-3 0-15,-4 5 0 0,-7-2 0 0,-6 4 0 16,-4 8 0-16,-8-3 0 0,-3-1 0 0,-5 4 0 15,-15 2 0-15,-5 1 0 0,2-4 0 0,0-2 0 16,-4 1 0-16,2-1 0 0,-6-7 0 0,4 3 0 0,3-1 0 16,10-4 0-16,5 1 0 0,5-4 0 15,0-1 0-15,9-2 0 0,8-1 0 0,-3-1 0 16,4-1 0-16,6-1 0 0,1 2 0 0,5 0 0 16,3 0 0-16,8-3 0 0,4 1 0 0,9 2 0 0,5-3 0 15,6 0 0-15,2-2 0 0,11 1 0 16,-11-1 0-16,16-1 0 0,0-3 0 0,-2 2 0 0,-16 2 0 15,17-3 0-15,-16 2 0 0,-5 0 0 16,2 0 0-16,-2 0 0 0,-6 0 0 0,-7 2 0 0,-2-1 0 16,-6 0 0-16,-2 1 0 0,-2-2 0 0,-2 1 0 15,-1 0 0-15,-6 0 0 0,9 0 0 0,-9 0 0 16,0 0 0-16,0 0 0 0,4 2-85 16,-4-2-254-16,0 0-93 0,0 0-101 0,0 5-96 15,0-5-401-15,0 0-1114 0,5 6 493 0</inkml:trace>
  <inkml:trace contextRef="#ctx0" brushRef="#br0" timeOffset="130816.58">18754 14967 2411 0,'1'-25'204'16,"-1"1"45"-16,2 7 26 0,-2 0 29 0,-2 2-8 15,5 1-21-15,-6 5-20 0,2 0-17 0,-1 4-13 16,0-1-6-16,1 1-9 0,0 3-8 0,1 2-5 16,-10 8 1-16,3 4 7 0,-2 4-4 0,0 12 1 15,-2 2-5-15,-2 1-3 0,-2 2-2 0,-3 11-9 16,5-10-9-16,-1-3-8 0,0 3-19 0,1-2-12 16,0-2-14-16,1 0-12 0,1-4-13 0,2 1-9 15,2-8-63-15,0-1-24 0,3-1 0 0,1-6 0 16,-1 0 0-16,2-5 0 0,2 1 0 0,-2-2 0 15,1-4 0-15,1-1 0 0,0 0 0 0,3-15 0 16,-3 6 0-16,6-7 0 0,-1-2 0 0,1-6 0 16,-1-1 0-16,3-5 0 0,2-1 0 0,0-4 0 15,8-10 0-15,-1-1 0 0,2 1 0 0,-1-4 0 16,1 2 0-16,-2-1 0 0,-3 15 0 0,1 4 0 16,-5 3 0-16,-1 11 0 0,0 4 0 0,-2 4 0 15,-1 7 0-15,1 5 0 0,1 9 0 0,-1 4 0 16,2 14 0-16,-2 2 0 0,4 13 0 0,0-1 0 15,-4 0 0-15,1 0 0 0,-3-10 0 0,2-1 0 16,-3 13 0-16,-2-16 0 0,2 3 0 0,0-4 0 0,2 1 0 16,1 0 0-16,-1-5 0 0,1-1 0 15,-4-8 0-15,0-1 0 0,2-5 0 0,-1-1 0 16,-4-6-538-16,1-1-123 0,-1-4-505 0,-10-1-1262 16,10 1 558-16</inkml:trace>
  <inkml:trace contextRef="#ctx0" brushRef="#br0" timeOffset="130967.09">18610 15236 61 0,'0'0'482'16,"0"0"1"-16,0 5-12 0,0-5-26 0,15 3-28 15,3 0-31-15,5 0-32 0,8-3-33 0,1 0-36 0,5-2-28 16,2 1-30-16,11-2-67 0,-9 0-71 16,10-5-106-16,-14 2-107 0,0-1-122 0,-1-1-131 15,0 0-236-15,-4-1-663 0,-3 4 294 0</inkml:trace>
  <inkml:trace contextRef="#ctx0" brushRef="#br0" timeOffset="131200.29">19347 15205 350 0,'0'0'477'0,"7"2"-9"0,-1-1-12 16,-2 0-8-16,1 1-8 0,1-1-16 0,0 0-13 15,-1 3-8-15,2-1-20 0,-2 1-12 0,0 2-16 0,3 1-20 16,-4 1-10-16,0 4-17 0,-2-1-34 0,1 4-24 15,-4 2-31-15,-1 1-12 0,2-3-26 16,-2 4-18-16,4-2-17 0,-2 0-11 0,3-1-10 16,-1-5-22-16,2 2-19 0,3-2-34 0,2-2-24 0,2-1-24 15,5-3-46-15,1-1-43 0,1-3-49 0,3-3-57 16,-1-3-62-16,6-5-79 0,-5-4-73 16,-3 2-86-16,4-4-89 0,-3-3-316 0,-4-2-974 15,2-1 431-15</inkml:trace>
  <inkml:trace contextRef="#ctx0" brushRef="#br0" timeOffset="131316.91">19660 15050 114 0,'-14'-3'412'16,"-1"1"-5"-16,3 2-14 0,1 2-27 0,-2 0-46 15,7 0-26-15,1 2-58 0,2-1-67 16,2 4-110-16,1-3-129 0,5 1-168 0,4 1-173 16,4-1-445-16,3 2 198 0</inkml:trace>
  <inkml:trace contextRef="#ctx0" brushRef="#br0" timeOffset="131699.47">19796 15432 116 0,'-3'4'560'0,"2"-3"-16"0,1-1-36 16,0 0-39-16,0 0-50 0,11-10-29 0,5 1-38 0,-2-2-34 16,1 0-27-16,8-5-22 0,-5 4-6 0,1-2-5 15,4-2-1-15,-6 3 2 0,-2 3 9 16,-1 1 4-16,-1-1-7 0,-1 2 6 0,-4 2 2 15,-1 1-8-15,-3 0-10 0,1 3-17 0,-3 1-28 0,-2 1-9 16,0 0-10-16,0 0-11 0,3 7-151 0,-6 1-29 16,1 3 0-16,-2 0 0 0,-1 8 0 15,2-1 0-15,-1 11 0 0,2-1 0 0,1 0 0 16,-1 0 0-16,2 3 0 0,2 1 0 0,-2 0 0 16,1 3 0-16,-1-2 0 0,1 2 0 0,0 1 0 0,2-1 0 15,-3-2 0-15,1 0 0 0,-2 1 0 0,0-4 0 16,1 1 0-16,-2-3 0 0,0 1 0 15,-2-3 0-15,-2-8 0 0,-2 1 0 0,3-2 0 16,-4-1 0-16,-1-1 0 0,1-7 0 0,-3 0 0 16,1-1 0-16,-2-1 0 0,-5-4 0 0,5-1 0 0,-4-4 0 15,0-1 0-15,-4-6 0 0,6-3 0 0,-7-5 0 16,6-5 0-16,2-6 0 0,-3-3-485 0,-1-17-800 16,8-5-1391-16,5-4 616 0</inkml:trace>
  <inkml:trace contextRef="#ctx0" brushRef="#br0" timeOffset="131849.62">19885 14971 4314 0,'-7'-5'492'0,"2"-1"-50"0,-1 1 24 15,3 1-43-15,1-3-40 0,-3 4-60 16,2-2-57-16,2-1-55 0,1 3-44 0,1-1-10 16,2 0-31-16,0 1-52 0,1-2-61 0,1 1-66 0,1 2-89 15,-6 2-104-15,11-4-133 0,-11 4-144 0,8-1-563 16,-8 1-1176-16,9 6 520 0</inkml:trace>
  <inkml:trace contextRef="#ctx0" brushRef="#br0" timeOffset="132316.75">20261 15068 181 0,'0'0'562'15,"0"0"6"-15,0 0-4 0,4 5-8 0,-4-5-8 16,9 1-15-16,1-1-24 0,7 0-34 0,2-1-27 15,0 1-37-15,12-3-41 0,-3 2-36 0,2 0-34 16,1 0-31-16,2 0-26 0,-2-3-28 0,1 4-38 16,-3 0-34-16,-4-1-37 0,-5 1-41 0,-2-2-63 15,-3 2-56-15,-4 0-76 0,-3 2-80 0,-1-5-99 16,-7 3-124-16,7-1-145 0,-7 1-400 0,3-2-1059 16,-3 2 469-16</inkml:trace>
  <inkml:trace contextRef="#ctx0" brushRef="#br0" timeOffset="133015.54">21518 15111 303 0,'12'-1'436'0,"6"0"3"16,-5-1-14-16,4-2-2 0,-4-1-11 0,1 2-7 16,-5-1-4-16,-4 0-7 0,1 0-9 0,0-3-20 15,-6 0-20-15,0-1-14 0,0 1-26 0,-6-3-11 16,-1 4-17-16,-2-1-14 0,-5 2-13 0,-4 2-11 16,-1 0-5-16,-1 5-10 0,-8 1-17 0,1 6-12 15,0 2-13-15,1 5-21 0,2 0-13 0,1 2-18 16,5 2-112-16,-1 2-18 0,11-6 0 15,-2 7 0-15,4-6 0 0,3 1 0 0,2-5 0 16,4 1 0-16,0-1 0 0,5-4 0 0,2-1 0 0,7-3 0 16,-1-1 0-16,6-4 0 0,1-1 0 0,5-7 0 15,2-2 0-15,0-4 0 0,0 0 0 0,0-4 0 16,0-4 0-16,-1-2 0 0,-1-1 0 16,-5 0 0-16,4-4 0 0,-6 0 0 0,2-14 0 0,-3 1 0 15,-7 9 0-15,2-16 0 0,-5 2 0 0,-2 0 0 16,-2 0 0-16,-6-2 0 0,0 2 0 0,-5 15 0 15,2 0 0-15,-3 6 0 0,1 8 0 0,-1 8 0 16,-2 3 0-16,-2 5 0 0,0 4 0 0,-6 8 0 16,-2 10 0-16,2 8 0 0,2 5 0 0,1 13 0 15,3 3 0-15,1 0 0 0,1 3 0 0,3 3 0 16,5-2 0-16,0-2 0 0,4-5 0 0,1-10 0 16,0-1 0-16,3-4 0 0,-2 2 0 0,3-3 0 15,3-4 0-15,1-3 0 0,-1-6 0 0,0 0 0 16,2-6 0-16,0-1 0 0,-1-5 0 0,3 0 0 15,3-4 0-15,-2-2 0 0,2-4 0 0,0-2 0 16,3-2 0-16,2-4 0 0,-1-1 0 0,-2-2 0 16,-3-2 0-16,0-5 0 0,1 3 0 0,-1 1 0 15,-7 4 0-15,2 3 0 0,-5 4 0 0,1 0 0 16,-6 3 0-16,1 2 0 0,-1 2 0 0,-3 1 0 16,2 8 0-16,1 2 0 0,-3 1 0 0,1 1 0 15,-2 0 0-15,-2 5 0 0,2-1 0 0,5 1 0 16,1 0 0-16,-1-1 0 0,-2-4 0 0,6-2 0 15,1 0 0-15,1-4 0 0,2-1-29 0,-3-1-670 16,3-4-546-16,0-3-1347 0,2-1 597 0</inkml:trace>
  <inkml:trace contextRef="#ctx0" brushRef="#br0" timeOffset="133149.91">22257 14888 4392 0,'-12'-31'383'0,"-3"7"-82"0,4 7 22 0,-1 0-41 16,3 4-60-16,3 3-63 0,0 1-41 0,3 3-28 15,3 2-31-15,0 4-50 0,10-2-87 0,1 3-113 16,3 1-129-16,13 3-156 0,-1 4-404 0,5-1-951 16,-3 4 421-16</inkml:trace>
  <inkml:trace contextRef="#ctx0" brushRef="#br0" timeOffset="133832.94">22797 15205 205 0,'1'-7'594'0,"-1"-2"-13"16,0-3-22-16,1 0-29 0,0 0-27 0,-1-3-44 15,2-2-35-15,-1 0-29 0,3-2-33 0,-7 0-24 16,3-3-19-16,0 5-16 0,-4 1-17 0,1 3-19 16,-1 4-19-16,-4 2-10 0,-6 4-22 0,1 3-10 15,-5 5-23-15,3 5-11 0,-11 5-14 0,2 5-18 16,1 1-12-16,0 3-12 0,5 0-10 0,4 3-18 15,3-4-21-15,3 3-67 0,3-1 0 0,5-8 0 16,1 0 0-16,2-6 0 0,3-1 0 0,2-1 0 16,1-2 0-16,1-4 0 0,3-1 0 0,-1-4 0 15,5-2 0-15,-4-3 0 0,1-3 0 0,1-2 0 16,2-3 0-16,-2-4 0 0,-2 2 0 0,2-9 0 16,1 2 0-16,-2-4 0 0,-3 0 0 0,7-5 0 15,-6-2 0-15,5-9 0 0,-1 0 0 0,2 0 0 16,-4-3 0-16,4 2 0 0,-7 1 0 0,-1 12 0 15,-5 3 0-15,-1 9 0 0,0 6 0 0,-4 6 0 16,1 1 0-16,-1 7 0 0,0 0 0 0,0 0 0 0,-16 27 0 16,3-1 0-16,4 6 0 0,-1 2 0 15,2 11 0-15,-1 4 0 0,5-4 0 0,1 2 0 16,6-1 0-16,4-12 0 0,2-1 0 0,4-2 0 16,-1-2 0-16,6-1 0 0,-1-3 0 0,-1-5 0 15,-3-6 0-15,5-3 0 0,-6-2 0 0,2-5 0 0,4 0 0 16,-1-7 0-16,0 1 0 0,0-3 0 0,-2-2 0 15,4 0 0-15,-5-6 0 0,8-5 0 16,-8 2 0-16,0 1 0 0,4-9 0 0,-4 2 0 16,3 1 0-16,-8 5 0 0,0 0 0 0,-3 5 0 0,-1 2 0 15,-1 0 0-15,0 2 0 0,-3 3 0 0,-1 0 0 16,0 4 0-16,0 0 0 0,0 0 0 16,-16 18 0-16,10-10 0 0,0 9 0 0,-2 4 0 15,1 4 0-15,0 0 0 0,-2 3 0 0,7 0 0 0,-1-1 0 16,2 4 0-16,1 0 0 0,1 0 0 0,2 1 0 15,-1-3 0-15,-2 2 0 0,4-4 0 0,-4 1 0 16,4-3 0-16,-3-7 0 0,-1-1 0 0,0-2 0 16,-1 0 0-16,-3-6 0 0,0 2 0 0,-2-2 0 15,-3-3 0-15,-1 0 0 0,-3-3 0 0,-8-3 0 16,4 1 0-16,-1-3 0 0,-3-3 0 0,5-3-175 16,-9-5-341-16,4-3-95 0,-1-5-538 0,4-6-1243 15,0 1 550-15</inkml:trace>
  <inkml:trace contextRef="#ctx0" brushRef="#br0" timeOffset="134000.79">23019 14588 4986 0,'4'-16'315'0,"-4"7"43"0,-3 1-14 0,6 4-28 16,-2-3-33-16,-1 2-61 0,2 2-24 16,-2 3-37-16,6-1-31 0,-6 1-10 0,9 1-20 0,-4 2-44 15,2-1-53-15,2 2-41 0,-1 3-69 0,2 1-79 16,2 5-76-16,-1 1-95 0,-4 4-71 0,3 6-77 15,-4 4-447-15,-4 0-1031 0,0 2 456 0</inkml:trace>
  <inkml:trace contextRef="#ctx0" brushRef="#br0" timeOffset="134366.73">21627 15564 2846 0,'-36'7'187'15,"7"-1"22"-15,1 0 34 0,10-2 13 0,4-1-18 16,4 1-10-16,-2 2-5 0,3-1 2 16,4-1 2-16,0 1 10 0,1 0 22 0,4 0 25 0,0 0 16 15,5-1 14-15,2 0 8 0,2 2-4 0,2-2-8 16,11 0-10-16,6 4-18 0,4-5-19 0,6 2-143 15,16 3-120-15,2-7 0 0,0 0 0 0,8 1 0 16,4-1 0-16,32 7 0 0,-11-9 0 16,3 2 0-16,-1 2 0 0,-25-3 0 0,26 4 0 0,-30-4 0 15,0 0 0-15,-7 2 0 0,0-1 0 0,-4-2 0 16,-15 0 0-16,-5 1 0 0,-12-1 0 0,-6 0 0 16,-2 1 0-16,-3-3 0 0,-3 2 0 0,-5 1 0 15,0 0 0-15,0 0 0 0,-23 4 0 0,1-1-485 16,-11 3-64-16,0 0-59 0,-21 4-484 0,3 4-1182 15,-4 0 522-15</inkml:trace>
  <inkml:trace contextRef="#ctx0" brushRef="#br0" timeOffset="134766.73">21843 16099 242 0,'-22'-1'571'0,"3"1"10"16,0-4-9-16,6 2-11 0,3-3-12 0,-1 2-16 15,4-2-26-15,3-1-27 0,2 0-37 0,2 0-33 16,2 0-30-16,5-1-29 0,2-1-30 0,2 2-24 16,2 1-28-16,5-2-29 0,1 4-24 0,0 2-22 15,9 2-22-15,-5 1-16 0,-5 2-16 0,4 3-134 16,-5 2-6-16,4 7 0 0,-5-1 0 0,-4 5 0 16,-1-2 0-16,-3 1 0 0,-1 5 0 0,-6 4 0 15,-2 0 0-15,-3-1 0 0,-2-3 0 0,-10 0 0 16,2 1 0-16,-4-4 0 0,-2 1 0 15,2-1 0-15,-5-2 0 0,0-5 0 0,1 1 0 0,-5-2 0 16,8-3 0-16,3-5 0 0,2 0 0 0,2-1 0 16,-1-3 0-16,4 3 0 0,3-4 0 0,0 0 0 15,6 0 0-15,-8-4 0 0,8 4 0 0,0 0 0 16,0 0 0-16,11-10 0 0,1 8 0 16,2-1 0-16,4-2 0 0,5 3 0 0,-1-1 0 15,8 0 0-15,2 1 0 0,3-1 0 0,1 0 0 0,2 2 0 16,0-1 0-16,3 0 0 0,-1-1 0 0,-3-1-303 15,-1-1-211-15,-4 2-57 0,0-5-55 0,-11 5-404 16,-3-2-1116-16,0 2 495 0</inkml:trace>
  <inkml:trace contextRef="#ctx0" brushRef="#br0" timeOffset="135299.46">22353 16331 1182 0,'0'-12'92'0,"-4"2"66"0,0-2 60 16,-2-5 42-16,1 0 45 0,-3 4 28 0,4 0 27 16,2-2 15-16,-2 1-1 0,0-1 6 0,8-1-7 0,-3 2-10 15,2 1-12-15,-1 1-21 0,5 3-12 0,-1-2-18 16,1 3-14-16,0 1-8 0,2 1-10 0,1 3-12 15,-1 2-19-15,3 0-13 0,-2 3-12 0,1 2-15 16,2 4-36-16,-1 3-161 0,1 2 0 16,-4 4 0-16,3 1 0 0,-5-1 0 0,-1 2 0 15,1-1 0-15,-1 1 0 0,-2-1 0 0,-2-1 0 0,2 1 0 16,-4 2 0-16,0-9 0 0,-3 3 0 16,2-3 0-16,-4-2 0 0,4-2 0 0,-2-1 0 15,2-1 0-15,-3 1 0 0,0-2 0 0,1-2 0 16,1 0 0-16,2-2 0 0,0 0 0 0,0 0 0 15,-6-9 0-15,7 2 0 0,2-7 0 0,1-2 0 16,3 0 0-16,7-8 0 0,-1-1 0 0,6 1 0 0,-1 0 0 16,3 1 0-16,0 4 0 0,-1 1 0 15,-4 8 0-15,0 1 0 0,1 2 0 0,-5 3 0 16,1 1 0-16,-1 3 0 0,0 7 0 0,-2 0 0 16,-1 1 0-16,-4 2 0 0,3 1 0 0,-2 3 0 15,-5 2 0-15,2-2 0 0,-2 0 0 0,-2 0 0 0,1 1 0 16,-4-2 0-16,3 3 0 0,-2-6 0 0,1 0 0 15,-2 0 0-15,4-4 0 0,-2-1 0 16,0-1 0-16,2-1 0 0,0-3 0 0,0 0 0 16,0 0 0-16,0 0 0 0,0 0 0 0,13-13 0 15,-4 2 0-15,4-1 0 0,7-5 0 0,3-1 0 16,1 0 0-16,3 2 0 0,3 1 0 0,-1 0 0 16,1 2 0-16,-4 2 0 0,-4 7 0 0,5-4 0 15,-9 9 0-15,0 2 0 0,-3 4 0 0,-4 0 0 16,0 3 0-16,-2 3 0 0,-1 3 0 0,-2 3 0 15,-4-1 0-15,-2 6 0 0,0-3 0 0,0-2 0 16,-5 0 0-16,1-1 0 0,-1 0 0 0,-2-3 0 16,0-2 0-16,2-3 0 0,-1 1 0 0,-4-2 0 15,2-3 0-15,-1 1-558 0,-1-4-715 0,2 1-1377 16,2-5 609-16</inkml:trace>
  <inkml:trace contextRef="#ctx0" brushRef="#br0" timeOffset="136233.64">23903 15295 3916 0,'0'0'416'15,"-11"-4"2"-15,6 3 10 0,5 1-26 0,-10 0-66 16,8-3-21-16,2 3-48 0,0 0-36 0,7-8-37 16,0 6-8-16,7 0-17 0,5-2-14 0,2 2-15 15,6-2 4-15,3 2-17 0,5 1-18 0,-4 0-15 16,-2 1-30-16,2 0-34 0,-2-1-28 0,-7 1-45 16,7 1-45-16,-10-1-56 0,-1 1-69 0,-5-1-58 15,-3 3-62-15,-1 0-53 0,-2-1-37 0,-7 1-36 16,0 1-45-16,0-4-377 0,-16 10-952 0,1-3 422 15</inkml:trace>
  <inkml:trace contextRef="#ctx0" brushRef="#br0" timeOffset="136416.81">23787 15542 3353 0,'-9'9'339'0,"5"-2"-30"0,0-1 22 0,2 0-15 16,2-1-32-16,0-2-29 0,6 2-30 0,-1-4-32 15,6 2-26-15,3-3-13 0,6 0-14 0,-1-1-12 0,3-1-7 16,6-2-10-16,3 1-14 0,-3-1-16 0,4 1-7 15,1-1-17-15,0 2-26 0,-1-1-40 16,3-1-41-16,-3 4-54 0,0-3-67 0,-2 2-58 16,-3 0-78-16,-4 1-71 0,-5 0-61 0,1 1-408 15,-6-1-917-15,2 0 406 0</inkml:trace>
  <inkml:trace contextRef="#ctx0" brushRef="#br0" timeOffset="136816.54">24915 15157 40 0,'8'-17'482'0,"-4"2"7"0,2 3-2 16,-2 2-3-16,1-1-12 0,-2 3-15 0,-2 0-20 16,-1 2-20-16,0 1-30 0,3-1-31 0,-3 4-14 15,0 2-31-15,0 0 0 0,0 0-5 0,-16 11-11 0,6-2-2 16,-8 11-9-16,0 3-16 0,2 0-11 15,-3 2-16-15,-2 4-10 0,3 1-19 0,-1 1-11 16,7 4-70-16,0-3-131 0,0 13 0 0,5-11 0 16,5-1 0-16,4-1 0 0,0-2 0 0,7-1 0 15,6-2 0-15,1-2 0 0,5-1 0 0,6-4 0 0,5-2 0 16,1-4 0-16,3-5 0 0,3 1 0 16,-1-6 0-16,1-3 0 0,-3-2 0 0,4-2 0 15,-4-7 0-15,-3 2 0 0,0-6 0 0,-1-3 0 16,-4-1 0-16,-1-3 0 0,-4-3 0 0,-1-3 0 15,-4-2 0-15,2-15 0 0,-11 10 0 0,1-12 0 0,-7 0 0 16,-6-1 0-16,-5 1 0 0,-3 13 0 0,-8-2 0 16,-9-3 0-16,2 12 0 0,-9 6 0 0,-11 0 0 15,7 9 0-15,-12 5 0 0,0 8 0 16,11 7 0-16,-7 3-427 0,10 2-867 0,5 4-1403 16,3 4 621-16</inkml:trace>
  <inkml:trace contextRef="#ctx0" brushRef="#br0" timeOffset="140049.84">25992 15740 322 0,'2'-6'628'0,"-2"4"-21"0,0-2-39 0,0 4-35 15,0 0-27-15,0 0-18 0,0 0-32 0,0 0-31 16,8 16-23-16,-7-6-35 0,-1 3-29 0,-1 3-29 15,-2 1-26-15,-1 2-33 0,-1 2-28 0,-9 3-17 16,1 2-46-16,1-3-56 0,-4 1-76 0,-5-1-64 16,3-3-77-16,-1 0-82 0,7-8-75 0,-3 1-76 15,1-2-73-15,3-4-84 0,-1-2-382 0,4-3-958 16,0 0 424-16</inkml:trace>
  <inkml:trace contextRef="#ctx0" brushRef="#br0" timeOffset="141116.79">26441 15088 3193 0,'18'-49'165'15,"-4"15"76"-15,-1 6 42 0,-3 3 16 0,-2 8-11 16,-4 5-27-16,-2 1-44 0,1 5-37 0,-3 2-26 16,0 3 7-16,0 1 3 0,-4 12 3 0,-1 4 4 15,-1 10-2-15,-3 4 2 0,-3 6 5 16,2 10-3-16,0 2-5 0,-1 1-7 0,0 4-8 0,7 1-18 15,-3-6-11-15,1 5-12 0,9-5-10 0,-6-13-13 16,7 0-12-16,1-5-9 0,3 2-4 0,3-6-2 16,0-9-5-16,5 2-8 0,-3-7 3 0,6-5-10 15,-1-4-2-15,3-3-37 0,7-7-3 16,-3-4 0-16,-2-6 0 0,3-1 0 0,-2-5 0 0,-1-2 0 16,-2-4 0-16,2-15 0 0,0 3 0 0,-3-4 0 15,-3-2 0-15,-1 2 0 0,-3-4 0 0,0 1 0 16,-6-4 0-16,1 4 0 0,-3 4 0 0,-1 13 0 15,-4 7 0-15,0 7 0 0,-1 6 0 0,-2 6 0 16,2 3 0-16,1 2 0 0,-12 14 0 0,5 4 0 16,-5 11 0-16,7 6 0 0,-4 10 0 0,2 2 0 15,3 5 0-15,1-3 0 0,3 2 0 0,-2-1 0 16,-1 0 0-16,10-4 0 0,-5-10 0 16,-2-1 0-16,1-5 0 0,1-2 0 0,0-5 0 0,1-5 0 15,-1-2 0-15,-1-4 0 0,1-5 0 0,0 0 0 16,-2-2 0-16,2 0 0 0,-2-5 0 0,0 0 0 15,0 0 0-15,6-14 0 0,-1 5 0 0,-1-3 0 16,2-3 0-16,2-5 0 0,1-2 0 0,1-4 0 16,0 2 0-16,2 0 0 0,-7 6 0 0,5 9 0 15,-3 0 0-15,-2 4 0 0,0 3 0 0,3 5 0 16,-3 1 0-16,2 5 0 0,1 5 0 0,-1 2 0 16,1 1 0-16,1 9 0 0,2-2 0 0,1 0 0 15,1 0 0-15,1-1 0 0,0 0 0 0,5-5 0 16,-5-5 0-16,7-5 0 0,3 0 0 0,-2-4 0 15,6-5 0-15,1-3 0 0,-6-1 0 0,4-5 0 16,-5-1 0-16,1-6 0 0,0-1 0 0,-5-1 0 16,0-2 0-16,-5-4 0 0,-1 0 0 0,-3-1 0 15,-2-3 0-15,-1 0 0 0,-2-1 0 0,-5 0 0 16,-3 0 0-16,-4 6 0 0,0 7 0 0,1 2 0 16,-6 4 0-16,3 7 0 0,-2 3 0 0,-2 4 0 15,0 5 0-15,-5 4 0 0,2 12 0 0,1 0 0 16,5 2 0-16,1 3 0 0,9 0 0 0,1 1 0 15,8-4 0-15,3 0 0 0,2-5 0 0,6 0 0 16,4-3 0-16,4-5 0 0,5-1 0 0,0-5 0 16,2-2 0-16,-2-4 0 0,0-4 0 0,0-5 0 15,-1 1 0-15,-3-2 0 0,-1-3 0 0,-5-2 0 16,-3 2 0-16,1-5 0 0,-2-1 0 0,-4 3 0 16,0-7 0-16,0-2 0 0,-5-1 0 0,3 1 0 15,-5 0 0-15,-3 6 0 0,1 2 0 0,-2 6 0 16,-2 1 0-16,-1 3 0 0,0 5 0 0,0 1 0 15,0 0 0-15,-1 17 0 0,-2 1 0 0,2 6 0 16,-3 0 0-16,4 3 0 0,4 1 0 0,-3-2 0 16,3 1 0-16,1-2 0 0,-2-6 0 0,3-3 0 15,-1-4 0-15,2 2 0 0,-1-6 0 0,-1 1 0 16,4-4 0-16,-1-3 0 0,0-1 0 0,-1-3 0 16,3-2 0-16,-1-3 0 0,0 0 0 0,0-1 0 15,3-3 0-15,-1-4 0 0,3 1 0 0,0-6 0 16,-2 3 0-16,-1 1 0 0,2-2 0 0,1 4 0 15,-5 6 0-15,-1-2 0 0,2 4 0 0,-1 1 0 16,-1 2 0-16,-2 3 0 0,2 3 0 0,-1 3 0 16,1 1 0-16,0 4 0 0,3 1 0 0,-2 2 0 15,1 0 0-15,3 3 0 0,-1-6 0 0,-1 3 0 16,7-2 0-16,-5-4 0 0,-2-1 0 0,2-3 0 16,4-2 0-16,-7-1 0 0,0-2 0 0,0-3 0 15,-3 0-32-15,-2-5-364 0,-1 4-58 0,-3-5-60 16,-1-2-72-16,-6-4-450 0,-3-2-1120 0,-5 3 496 15</inkml:trace>
  <inkml:trace contextRef="#ctx0" brushRef="#br0" timeOffset="141301.07">26549 15079 454 0,'-30'3'562'0,"15"-3"-11"0,1 1-35 15,6 0-22-15,3 1-22 0,5-2-30 0,0 0-44 16,32 5-40-16,0-6-29 0,19-1-47 0,8 0-71 16,1-1-81-16,5-1-107 0,0-5-131 0,-3 4-165 15,-5-5-208-15,3 4-246 0,-1 0-787 0,-4-5 347 16</inkml:trace>
  <inkml:trace contextRef="#ctx0" brushRef="#br0" timeOffset="144082.7">29093 15640 2658 0,'-10'-7'171'0,"6"3"40"0,-1-2-4 16,1-2 28-16,2 1-7 0,0-4-5 0,2 2-20 16,2-2-10-16,3-6-16 0,5 2 3 0,4-1 5 15,9-5-5-15,-1-4-6 0,6 4-6 0,9-11-6 16,-9 12-10-16,14-10-6 0,-12 6-10 0,-1 1-4 15,-1-1-6-15,-1 3-4 0,1-4-7 16,-4 2 1-16,2-1-15 0,-8 1-8 0,-3-4-8 0,-2 2-7 16,-4 0-6-16,-8 0-10 0,2 6-7 0,-6-2 6 15,-2 1-13-15,-5 3-14 0,-2 1-4 0,-3 6 0 16,1 0-9-16,-6 4 5 0,0 4-3 0,-3 4-3 16,-3 4-13-16,5 5 5 0,4 0 1 15,-2 9-1-15,5 1-1 0,3 3 2 0,4 2-2 0,6 0 2 16,5 3-4-16,4 0 1 0,6 1-6 0,1-1 2 15,9 12-2-15,-3-11 6 0,0-3-4 0,1 3 2 16,1-4-4-16,-3 1-2 0,0-1-3 0,-4-3 8 16,-3 0-9-16,-1-5 2 0,-5-1 4 0,-3-2 2 15,-3-2-4-15,-1 0 8 0,-2-1 2 0,-6-1-4 16,-1-3-7-16,-2 3 4 0,-5-4 1 0,2-3-4 16,-5 2 11-16,1-5-9 0,-1-2-2 0,0-1 1 15,5-2 2-15,2 0 0 0,1-3 1 0,2-1-3 16,5-2 5-16,3-2-5 0,3-5 0 0,5 0 3 15,7-9 6-15,3 1-7 0,4-3-4 0,3 0 2 16,2 5 2-16,1-1-6 0,1 3-1 0,1 2 6 16,3 2-1-16,-5 2-2 0,-6 7-13 0,5-3 15 15,-9 6-8-15,2 2 7 0,-6 2-2 0,1 1-4 16,-2 2-2-16,-3 4 8 0,-2 3 6 16,1-1-1-16,-3 4 4 0,0 6 14 0,-2 0-9 15,-1 1 8-15,-3 6-4 0,2-7 6 0,-1 1-5 0,3-1 1 16,-1 2 13-16,-4-4-19 0,4-1 3 0,2 1-7 15,-1-4-7-15,1 0-2 0,2-1 11 0,-1-1 2 16,3-2-7-16,-2 0-3 0,2-2 11 0,0-1-2 16,0-2-9-16,3-2 8 0,0 1-6 15,3-4 6-15,-4-3 0 0,8-2-6 0,-7 1 3 0,5-6-3 16,-2-2-2-16,4-6-5 0,-4-2 7 0,3-1-14 16,-2 3 12-16,-6 3-8 0,1-1 14 0,-2 2-2 15,1 3-10-15,-3 5 0 0,-4 1 0 0,3 1 0 16,-3 4 0-16,-2 2 0 0,3 11 0 15,-3-1 0-15,2 6 0 0,-2 4 0 0,2-1 0 0,0 6 0 16,5 1 0-16,0-2 0 0,3-4 0 0,3 2 0 16,1-1 0-16,4-2 0 0,0-7 0 0,0-3 0 15,1-6 0-15,4-3 0 0,5-5 0 0,-1-3 0 16,-1-6 0-16,-1-1 0 0,-2-3 0 0,0-4 0 16,-5-2 0-16,4-1 0 0,-4 0 0 0,-4-5 0 15,-1-2 0-15,2-14 0 0,-4 0 0 0,1 1 0 16,-6-3 0-16,-2 1 0 0,-3-2 0 0,-2-1 0 15,-3 3 0-15,-2 15 0 0,-2 2 0 0,3 11 0 16,-3 4 0-16,1 0 0 0,0 9 0 0,0 5 0 16,-1 3 0-16,-1 4 0 0,-1 10 0 0,0 7 0 15,2 6 0-15,0 5 0 0,7 1 0 0,2 13 0 16,3 4 0-16,-1-7 0 0,2 2 0 0,0 0 0 16,0-12 0-16,1 10 0 0,3-12 0 0,-4-2 0 15,1-1 0-15,-2-4 0 0,-2-6 0 0,1-1 0 16,2-3 0-16,-4-5 0 0,0-1 0 0,-2-4 0 15,3 0 0-15,-2-2 0 0,2-1 0 0,-2-3 0 16,0 0 0-16,0 0 0 0,0 0 0 0,2-17 0 16,2 6 0-16,0-4 0 0,2-2 0 0,8-5 0 15,-1-4 0-15,-4 8 0 0,3 1 0 0,8-2 0 16,-5 9 0-16,6 0 0 0,-2 3 0 16,2 1 0-16,-2 4 0 0,1 4 0 0,1 4 0 15,-2 1 0-15,-3 3 0 0,2 0 0 0,-4 3 0 0,-1 1 0 16,-3 0 0-16,-6 1 0 0,1 2 0 0,-5 0 0 15,-1-1 0-15,-5-2 0 0,-3 2 0 0,-3-4 0 16,-3 2 0-16,-2-2 0 0,-6 2 0 0,4-4 0 16,-7 0 0-16,5-2 0 0,3-2 0 15,-1-1 0-15,6-1 0 0,-1-2 0 0,5-2 0 0,1 1 0 16,8-1 0-16,0 0-155 0,0-8-299 0,8-1-76 16,6 2-86-16,4-2-457 0,9-4-1163 0,3 3 515 15</inkml:trace>
  <inkml:trace contextRef="#ctx0" brushRef="#br0" timeOffset="145916.71">31107 15492 394 0,'12'-13'440'0,"1"2"19"0,-4-2 15 15,-2 2-9-15,2-4-15 0,-4 4-13 0,2-5-17 0,-3 0-24 16,-2-2-18-16,-2 0-18 0,0 2-27 0,-4 0-7 16,-1-2-26-16,-4 0-14 0,-3 2-10 15,-1 2-13-15,-5 0-19 0,2 5-19 0,-3 3-18 16,1 2-22-16,-1 7-14 0,0-1-11 0,1 7-23 15,-4 5-15-15,8 0-12 0,-1 12-15 0,3-2-17 0,4 3-78 16,3-2 0-16,5 0 0 0,3-4 0 0,4-3 0 16,0-1 0-16,6-2 0 0,-1 0 0 15,-3-7 0-15,6 3 0 0,-1-9 0 0,-4 0 0 16,4-2 0-16,0-3 0 0,-1 0 0 0,2-6 0 16,-2 0 0-16,1-2 0 0,-3 0 0 0,-1-2 0 15,-1-3 0-15,0 1 0 0,-2 4 0 0,0-5 0 0,0 1 0 16,-2 6 0-16,-1 0 0 0,0 3 0 0,-4 3 0 15,0-2 0-15,0 5 0 0,4 11 0 16,-4 2 0-16,0 13 0 0,0 4 0 0,-6 16 0 16,6 5 0-16,-2 0 0 0,0 6 0 0,-1 2 0 15,3-3 0-15,-2 4 0 0,2-3 0 0,-2 1 0 0,2 1 0 16,0-1 0-16,0-3 0 0,0-1 0 16,-5-2 0-16,3-16 0 0,0-2 0 0,-3 0 0 15,3-5 0-15,-3-8 0 0,-1-5 0 0,4 1 0 16,-1-6 0-16,-3-3 0 0,0-3 0 0,-2-1 0 15,2-4 0-15,-6-1 0 0,-2-4 0 0,-3-3 0 16,1-4 0-16,-6-6 0 0,5-3 0 0,-2-2 0 0,6-7 0 16,0-1 0-16,3-4 0 0,3-12 0 15,4-5 0-15,8 1 0 0,4-4 0 0,2-1 0 16,15-23 0-16,1 25 0 0,-1-2 0 0,13-17 0 16,-8 24 0-16,0 6 0 0,3-2 0 0,3 3 0 15,-2 6 0-15,-10 8 0 0,-3 2 0 0,2 2 0 16,-3 2 0-16,-3 2 0 0,-9 6 0 0,-2 2 0 15,-3 5 0-15,1-4 0 0,-5 4 0 0,0 1 0 16,-4-1 0-16,-1 3 0 0,-2 1 0 0,-3-2 0 16,-1 4 0-16,1-2 0 0,-1 3 0 0,11 0 0 15,-17 3 0-15,8 1 0 0,4-1 0 0,1 1 0 16,4-4 0-16,-1 9 0 0,5-4 0 0,2 0 0 16,5 2 0-16,2-2 0 0,6 1 0 0,-3 5 0 15,4-5 0-15,8 3 0 0,-2 1 0 0,-4 2 0 16,-3-2 0-16,-1 0 0 0,-4 2 0 0,-3 0 0 15,-1 2 0-15,-1-2 0 0,-3 4 0 0,-3 1 0 16,-3 0 0-16,0-4 0 0,-2 4 0 0,-1 0 0 16,1-5 0-16,-1 0 0 0,1-2 0 0,2 2 0 15,-4-2 0-15,4 0 0 0,2-5 0 0,2 1 0 16,3-2 0-16,-1-1 0 0,8-2 0 0,1-2 0 16,6-2 0-16,0-1 0 0,10-5 0 0,-4 0 0 15,0-1 0-15,1-4 0 0,1 2 0 0,-2-5 0 16,1-4 0-16,0 3 0 0,-5-1 0 0,0-4 0 15,-2-3 0-15,-3 1 0 0,-3-1 0 0,-1 2 0 16,-8 7 0-16,1 1 0 0,-4 5 0 0,-3 1 0 16,-2 3 0-16,-3 3 0 0,-1 2 0 0,6 2 0 15,-23 7 0-15,8 4 0 0,-1 2 0 0,-6 9 0 16,0-2 0-16,3 2 0 0,5 2 0 0,-4-1 0 16,6-3 0-16,1-5 0 0,4 0 0 0,2 2 0 15,2-5 0-15,0-2 0 0,2 0 0 0,2 0 0 16,1-5 0-16,2 0 0 0,-1-3 0 0,4-1 0 15,2 1 0-15,-2-5 0 0,2-1 0 0,4-2 0 16,0 1 0-16,-3-3 0 0,0 3 0 0,2-3 0 16,-6 1 0-16,6 1 0 0,-6 3 0 0,-1 2 0 15,2 1 0-15,-7 0 0 0,10 7 0 0,-3 1 0 16,0 1 0-16,-2 1 0 0,2 2 0 0,3 1 0 16,-1 0 0-16,2-2 0 0,2 2 0 0,-3-5 0 15,4 0 0-15,0-3 0 0,-1-3 0 0,2-3 0 16,3-4 0-16,0-2 0 0,0-3 0 0,-3-2 0 0,1-2 0 15,3-7 0-15,-3 0 0 0,-1-2 0 16,-1-1 0-16,-2-1 0 0,-4-3 0 0,5-1 0 16,-2 3 0-16,-3-9 0 0,0 1 0 0,1-11 0 15,-3 11 0-15,-1-14 0 0,-3 11 0 0,-2 2 0 16,-2 3 0-16,1 5 0 0,-2 8 0 0,3 2 0 0,-4 7 0 16,3 3 0-16,-3 6 0 0,0 2 0 0,4-1 0 15,-5 18 0-15,-5 6 0 0,6 5 0 16,-3 6 0-16,5 15 0 0,-3 1 0 0,-4 3 0 15,4 5 0-15,3 1 0 0,-2-2 0 0,3 0 0 16,-2 25 0-16,0-33 0 0,3 2 0 0,0-1 0 0,3-19 0 16,0-3 0-16,-1 3 0 0,3-4 0 15,-2-3 0-15,-2-7 0 0,0-2 0 0,1-4 0 16,0-4 0-16,1-2 0 0,-1-1 0 0,-1-4 0 16,-1-1 0-16,0 0 0 0,0 0 0 0,8-15 0 15,-8 5 0-15,0 0 0 0,2-9 0 0,0-7 0 0,1-7 0 16,1-1 0-16,-2-11 0 0,4-3 0 0,3-5 0 15,3-1 0-15,-6-3 0 0,11-2 0 16,-4 6 0-16,3 4 0 0,-4 17 0 0,2 4 0 16,-3 1 0-16,-4 12 0 0,3 2 0 0,-1 3 0 15,0 3 0-15,4 3 0 0,-3 3 0 0,0 4 0 0,7 4 0 16,-4 5 0-16,3 2 0 0,-2 8 0 16,4 2 0-16,-5 1 0 0,-2 1 0 0,-2 1 0 15,2 0 0-15,-8 0 0 0,2 2 0 0,-5-10 0 16,-2 4 0-16,-2-4 0 0,-6-2 0 0,-2-2 0 15,-2-2 0-15,-4 4 0 0,-1-8 0 0,1-1 0 0,-2-1 0 16,-7-2 0-16,0-3 0 0,8-2 0 0,2-1 0 16,5 0 0-16,0-5 0 0,-1 0 0 15,7-1 0-15,1-3 0 0,6 1 0 0,3-2 0 16,6-5 0-16,12-3 0 0,4-4 0 0,2-1 0 16,11-11 0-16,7 4 0 0,-2-1 0 0,0-1 0 15,0-2 0-15,-1-4 0 0,-2-2 0 0,-4-2 0 0,-2-4 0 16,-7 4 0-16,-5-1 0 0,-4 0 0 0,-4-2 0 15,-8 16 0-15,-5 0 0 0,-2 3 0 16,-2-1 0-16,-3 8 0 0,-2 4 0 0,-2 3 0 16,-2 5 0-16,-1 4 0 0,-2 3 0 0,1 6 0 0,-2 5 0 15,-3 12 0-15,4 6 0 0,1 2 0 0,1 14 0 16,1 3 0-16,6 0 0 0,4-11 0 0,2 9 0 16,4 2 0-16,4-11 0 0,3 11 0 15,-3-12 0-15,2-5 0 0,2 3 0 0,1-4 0 16,-1-2 0-16,0-5 0 0,-2-6 0 0,-1-3 0 15,-1-3 0-15,-9-10 0 0,21 11 0 0,-21-11 0 0,0 0 0 16,0 0 0-16,0 0 0 0,43-18 0 0,-43 18 0 16,19-22 0-16,-10 4 0 0,4 1 0 15,-4-1 0-15,0 0 0 0,-3 3 0 0,5 2 0 16,-11 13 0-16,10-19 0 0,-10 19 0 0,0 0 0 16,13-7 0-16,-13 7 0 0,0 0 0 0,0 0 0 0,0 0 0 15,19 49 0-15,-15-24 0 0,1-6 0 0,-3 0 0 16,2 0 0-16,-1-1 0 0,3 0 0 15,-2-1 0-15,2-3 0 0,-2-1 0 0,-4-13 0 16,16 18 0-16,-16-18 0 0,12 9 0 0,-12-9 0 16,0 0-339-16,31 2-171 0,-31-2-40 0,0 0-40 15,28-14-444-15,-28 14-1120 0,24-20 495 0</inkml:trace>
  <inkml:trace contextRef="#ctx0" brushRef="#br0" timeOffset="146249.41">33355 15296 40 0,'6'-17'289'0,"-3"1"32"16,-3 16 33-16,-1-22 44 0,1 22 13 0,-2-21 6 15,2 21-9-15,0 0-11 0,-6-16-12 0,6 16-13 16,0 0-12-16,0 0-10 0,0 0-18 0,0 0-15 16,0 0-16-16,0 0-27 0,-46 33-21 0,41-20-24 15,2 3-14-15,1 2-22 0,4 2-12 0,-1-1-31 16,3-3-14-16,4 1-19 0,-2-1-5 0,5 0-22 16,-6-4-16-16,-5-12 2 0,19 16-20 0,-19-16-5 15,18 10-12-15,-18-10-3 0,0 0-5 0,28-3 13 16,-28 3-19-16,0 0 1 0,32-18-7 0,-19 6 10 15,0-2-13-15,2-2 0 0,4-4 1 0,-1 0-5 16,1-5 7-16,-6 13 0 0,3-2 11 0,-4 2-5 16,-12 12 7-16,22-12 4 0,-22 12-9 0,0 0-6 15,0 0-8-15,0 0-13 0,33 18 0 0,-33-18 0 16,8 31 0-16,-7-4 0 0,1-1 0 0,-4 2 0 16,-3-3 0-16,4 0 0 0,-3-5 0 0,1-2-74 15,-2-2-30-15,-1-1-32 0,6-15-29 0,-12 23-38 16,7-14-50-16,5-9-42 0,0 0-60 0,-24 3-47 15,24-3-53-15,0 0-66 0,-36-27-351 0,17 8-943 16,2-2 417-16</inkml:trace>
  <inkml:trace contextRef="#ctx0" brushRef="#br0" timeOffset="146383.67">33325 14862 323 0,'-9'-30'507'0,"2"2"4"0,-1 10-22 15,2 2-33-15,2 5-42 0,4 11-51 0,0 0-32 16,-6-16-68-16,6 16-82 0,0 0-92 0,0 0-134 15,0 0-180-15,0 0-385 0,-25 52-661 16,16-28 294-16</inkml:trace>
  <inkml:trace contextRef="#ctx0" brushRef="#br0" timeOffset="147233.12">26112 16418 88 0,'-6'-5'239'0,"-1"2"11"15,-2-2 22-15,0 1 22 0,0-2 5 0,-2 1 12 16,2-2 22-16,-2-1 0 0,4 1 21 0,0 1 15 15,-2-1 0-15,4 0 2 0,1-1-12 0,2 2-7 16,-1 1-10-16,3-3-10 0,0 3-13 0,8 1-15 16,-3-1-14-16,4 0-5 0,3 5-18 0,2 1-19 15,5 7-9-15,1 0-12 0,5 5-15 0,1 5-19 16,-3 2-17-16,-1 4-12 0,-3 3-164 0,3 1 0 16,-7 0 0-16,2-1 0 0,-7-1 0 0,2-1 0 15,-5 0 0-15,-4 2 0 0,-3-8 0 0,0 2 0 16,-4-5 0-16,-1 1 0 0,-1-1 0 0,-1-6 0 15,1 0 0-15,-1-3 0 0,-3 0 0 0,5-3 0 16,0-1 0-16,-3-4 0 0,8 1 0 0,-14-8 0 16,7 0 0-16,4-4 0 0,0-5 0 0,7-1 0 15,0-8 0-15,5-2 0 0,4-4 0 0,-2-2 0 16,12-9 0-16,-10 9 0 0,11-12 0 0,2 7 0 16,-4 9 0-16,-2 3 0 0,1 6 0 0,-5 8-14 15,0 1-384-15,-4 7-48 0,2 3-40 0,-2 6-45 16,6 4-52-16,-8 4-373 0,4 2-1035 0,3 7 458 15</inkml:trace>
  <inkml:trace contextRef="#ctx0" brushRef="#br0" timeOffset="147916.99">26895 16534 329 0,'3'-12'445'0,"-6"0"9"0,-1-5-16 15,-1-2-18-15,0 0-17 0,-4-6-14 0,-4 0-14 16,3 3-7-16,-6 0-6 0,3 8-18 15,-3 1-9-15,0-1-17 0,0 7-20 0,0 3-26 16,1 2-21-16,-2 7-6 0,-1 2-21 0,0 4-15 0,3 10-44 16,-1 1 6-16,6 6-19 0,0-2-18 0,6 4-15 15,0 0-1-15,4 2-25 0,1-4-6 0,3-1-6 16,1-2-8-16,3 1-8 0,-3-8 0 0,4-1-13 16,-4-5-5-16,2-3-1 0,-2 1-5 15,0-4 6-15,0 0 1 0,0-4 14 0,-1-1-16 16,4-2-46-16,-2-2 0 0,2-2 0 0,-2-2 0 0,0-2 0 15,4-5 0-15,-3-1 0 0,1 0 0 0,-1-3 0 16,0-2 0-16,3-7 0 0,-1 2 0 0,-4 6 0 16,0 1 0-16,0 2 0 0,-1 5 0 0,-1 4 0 15,-1 0 0-15,-1 4 0 0,3 2 0 16,-4 1 0-16,4 11 0 0,-4 0 0 0,2 4 0 16,1 5 0-16,1 4 0 0,-2 1 0 0,1-1 0 0,4 0 0 15,-1 1 0-15,-3-7 0 0,3-2 0 0,-1 1 0 16,-1-7 0-16,1 3 0 0,-1-4 0 0,-2-2 0 15,2-1 0-15,0-2 0 0,-1-2 0 16,-3-2 0-16,0 0 0 0,14-5 0 0,-12 0 0 16,5-4 0-16,-3-2 0 0,1-1 0 0,1-2 0 15,3-4 0-15,-1 0 0 0,-1 0 0 0,1 0 0 0,2-1 0 16,-2 1 0-16,1 2 0 0,0 5 0 0,-3 4 0 16,1 0 0-16,0 3 0 0,-2 4 0 0,4 2 0 15,-2 4 0-15,-1 5 0 0,-1-1 0 16,5 5 0-16,-5 4 0 0,3 0 0 0,1 3 0 15,0-3 0-15,-4-3 0 0,0 2 0 0,2-2 0 16,-2-4 0-16,1 3 0 0,-1-6 0 0,0 0 0 0,-1-5 0 16,0 1 0-16,1-2 0 0,-1-1 0 15,-4-2 0-15,11-7 0 0,-7 1 0 0,0 1 0 16,3-6 0-16,0 0 0 0,2-3 0 0,1-3 0 16,-2 1 0-16,3 0 0 0,-1 1 0 0,-3-1 0 15,3 6 0-15,-3 2 0 0,2 0 0 0,-1 4 0 16,0 1 0-16,5 1 0 0,-4 5 0 0,1 2 0 0,2 2 0 15,-2 1 0-15,3 4 0 0,0-1 0 16,1 0 0-16,-2 3 0 0,4 0 0 0,-2-1-196 16,-4 0-315-16,7-1-92 0,-6-4-545 0,6 1-1241 15,2-2 549-15</inkml:trace>
  <inkml:trace contextRef="#ctx0" brushRef="#br0" timeOffset="149716.56">27875 16687 253 0,'9'-8'489'15,"-2"-1"17"-15,0 0 8 0,-3-1-10 0,1 0-18 16,0 1-10-16,2-1-16 0,-5 1-19 0,0-3-9 16,0 2-18-16,-2 2-14 0,-4-2-15 0,-1 5-26 15,0-3-25-15,-4 2-26 0,-1 3-14 0,-4 1-21 16,-4 4-22-16,-1 0-16 0,-2 5-18 0,-3 6-57 16,0 3-160-16,2 3 0 0,3 4 0 0,4 0 0 15,2 0 0-15,5-7 0 0,0 5 0 0,8-6 0 16,2 1 0-16,4-4 0 0,2-3 0 0,3-2 0 15,3 1 0-15,0-5 0 0,6-3 0 0,-1-3 0 16,1-4 0-16,-2-2 0 0,6-6 0 0,-2-2 0 16,-1-1 0-16,-4-1 0 0,1-4 0 0,0-1 0 15,-3-2 0-15,-2-2 0 0,1-2 0 0,-1-5 0 16,-6 2 0-16,-1-2 0 0,-1-15 0 0,-4 1 0 16,1 2 0-16,-6-2 0 0,-1 4 0 0,-2 13 0 15,-2 7 0-15,0 10 0 0,-1 0 0 0,1 8 0 16,0 4 0-16,-1 5 0 0,-1 6 0 0,0 9 0 15,-3 13 0-15,1 15 0 0,8 5 0 0,2 3 0 16,3 0 0-16,7 1 0 0,5-2 0 0,-1 0 0 16,7-5 0-16,0-3 0 0,0-13 0 0,4-4 0 15,1-2 0-15,1-6 0 0,-2-3 0 0,-5-8 0 16,1-1-81-16,0-4-219 0,0-5-7 0,0-1 12 16,0-3 13-16,-3 0 23 0,3-5 23 0,-4-1 19 15,2-2 10-15,0-5 42 0,-1-2 10 0,-2-3 36 16,0-3 30-16,-1-1 31 0,-2-1 41 0,1 5 38 15,-6 5 43-15,1 2 37 0,-1 8 31 0,-3-2 20 16,0 4 5-16,0 1-8 0,-1 3 4 0,-1 3 12 16,0 0 6-16,0 0-1 0,-9 24 7 0,4-7-3 15,-2 8-1-15,0 1-10 0,1 1-10 0,3 2-13 16,-2-3-18-16,4-1-13 0,0-6-13 0,2 7-51 16,3-7-45-16,1-2 0 0,1-6 0 0,4 3 0 15,-2-5 0-15,2-5 0 0,4 1 0 0,-1-1 0 16,1-6 0-16,0-2 0 0,3-3 0 0,-3-2 0 15,2-3 0-15,-3 0 0 0,-1-1 0 0,-2-5 0 16,-1-7 0-16,-2-2 0 0,-4 0 0 0,-3-3 0 16,-3-1 0-16,-4 0 0 0,-2 6 0 0,-1 1 0 15,-2 8 0-15,-1 2 0 0,0 6 0 0,-4 1 0 16,0 6 0-16,-1 3 0 0,-1 1 0 0,0 7 0 16,4 1 0-16,-2 1 0 0,7 3 0 0,0 1 0 15,2 1 0-15,6-3 0 0,2 2 0 0,2-5 0 16,6 4 0-16,-1-4 0 0,4-3 0 0,1-1 0 15,6 0 0-15,1-5 0 0,-1-3 0 0,5 0 0 16,4-4 0-16,1 0 0 0,0 0 0 0,-1-4 0 16,1-1 0-16,-8 4 0 0,1 0 0 0,-2 0 0 15,-1 0 0-15,1 3 0 0,-6 0 0 0,0 1 0 16,-1 2 0-16,-3 5 0 0,1-1 0 0,-3 3 0 16,0 1 0-16,-3 1 0 0,-1 2 0 0,1 1 0 15,1 1 0-15,-2-1 0 0,-1 4 0 0,-2-3 0 16,0 0 0-16,2-2 0 0,-1-3 0 0,-1 1 0 15,0 0 0-15,0-4 0 0,1 0 0 0,-1-1 0 16,-1-1 0-16,1-3 0 0,0 0 0 0,0 0 0 16,0 0 0-16,0 0 0 0,5-13 0 0,-2 6 0 15,1-2 0-15,1-3 0 0,3-1 0 16,2-4 0-16,1 0 0 0,-1 2 0 0,0 1 0 0,3-1 0 16,0 3 0-16,-3 2 0 0,3 3 0 0,-4 1 0 15,0 4 0-15,-1 2 0 0,-8 0 0 0,17 6 0 16,-7 3 0-16,1 3 0 0,-6-1 0 0,1 4 0 15,0 1 0-15,-3 0 0 0,1 3 0 16,1-3 0-16,-5-4 0 0,5 0 0 0,-3-1 0 16,0-1 0-16,1-1 0 0,-1-2 0 0,1-1 0 0,0-2 0 15,2-1 0-15,-5-3 0 0,12-3 0 0,-8-1 0 16,5 0 0-16,1-4 0 0,3-2 0 0,0-4 0 16,1 1 0-16,4-6 0 0,1-1 0 0,-1 0 0 15,-4 6 0-15,1 0 0 0,1 0 0 16,-2 4 0-16,-5 2 0 0,1 1 0 0,1 2 0 15,2 4 0-15,-8 2 0 0,4 1 0 0,0 5 0 0,0 1 0 16,-2 3 0-16,0 2 0 0,0 0 0 0,0 2 0 16,-2 0 0-16,3 1 0 0,-3-4 0 0,4-1 0 15,0-2 0-15,0 1 0 0,4-3 0 16,-2-1 0-16,6 0 0 0,0-6 0 0,0-1 0 16,0-1 0-16,2-2 0 0,-5-2 0 0,4-2 0 15,0-2 0-15,1-7 0 0,-1-2 0 0,-1-1 0 0,-1-2 0 16,2-3 0-16,-2-4 0 0,-2-1 0 15,2-3 0-15,0-11 0 0,-1-3 0 0,-4-1 0 0,-2 13 0 16,-4-1 0-16,-3 4 0 0,-2 3 0 16,-2 10 0-16,1 2 0 0,-3 5 0 0,-3 6 0 15,0 6 0-15,7 0 0 0,-21 12 0 0,5 7 0 16,-2 9 0-16,8 5 0 0,-3 17 0 0,2 3 0 0,4-3 0 16,2 0 0-16,3-2 0 0,-1-11 0 15,8 8 0-15,-2-13 0 0,3-2 0 0,2-2 0 16,2-4 0-16,0-6 0 0,8 3 0 0,0-4 0 15,1-7 0-15,-1-2 0 0,1-5 0 0,10-3 0 16,1-3 0-16,-2-5 0 0,0-1 0 0,-2-2 0 16,-4-4 0-16,1-3 0 0,-2 1 0 0,-3-5 0 0,2-2 0 15,-3-2 0-15,-1-2 0 0,-2 1 0 16,-3 2 0-16,-2 2 0 0,-2 8 0 0,-2 2 0 16,-3 4 0-16,1 4 0 0,-3 1 0 0,0 4 0 15,0 0 0-15,-4 15 0 0,3-4 0 0,-6 7 0 16,5 1 0-16,1 0 0 0,-3 6 0 0,1-5 0 15,2-1 0-15,2 0 0 0,2-1 0 0,-1-6 0 16,2-1 0-16,1-1 0 0,3-4 0 0,-2-1 0 16,1-2 0-16,5-5 0 0,0 2 0 0,0-2 0 15,1-3 0-15,2 0 0 0,2-5 0 0,-4 0 0 16,2-2 0-16,1-2 0 0,-1 1 0 0,-2-3 0 16,2-7 0-16,-2 2 0 0,1 5 0 0,-4 2 0 15,1 0 0-15,-7 6 0 0,3-2 0 0,-3 7 0 16,-2 0 0-16,-2 3 0 0,0 0 0 0,0 12 0 15,-2 4 0-15,-1 2 0 0,-4 7 0 0,2 5 0 16,-4-2 0-16,-3 3 0 0,3 4 0 0,-6 9 0 16,5-9 0-16,-2-2 0 0,2 2 0 0,-3 15 0 15,0-3 0-15,4-14 0 0,-5 12 0 0,5-10 0 16,-1-3 0-16,1 0 0 0,3-2 0 0,-2 2 0 16,1-4 0-16,2-5 0 0,1-5 0 0,-2-2 0 15,4-5 0-15,-1-1 0 0,1-3 0 0,-2 0 0 16,1-2 0-16,1-1 0 0,-1-2 0 0,3-2 0 15,0 0 0-15,0 0 0 0,-11-7 0 0,8 3 0 16,-1-8 0-16,-1-3 0 0,-1-4 0 0,0-9 0 16,-1-2 0-16,7-1 0 0,3-4 0 0,-2 2 0 15,4-5 0-15,3-9 0 0,2 17 0 0,2-5 0 16,4 1 0-16,3 4 0 0,2 1 0 0,2 5 0 16,0 1 0-16,0 4 0 0,-3 1 0 0,-3 6 0 15,-3 2 0-15,5 2-1366 0,-7 4-1478 0,-3 0 654 16</inkml:trace>
  <inkml:trace contextRef="#ctx0" brushRef="#br0" timeOffset="150715.47">26408 17372 298 0,'-4'-10'423'0,"4"5"2"0,0-1-6 16,4-1 0-16,-1 0-5 0,0 2-14 0,1-1-13 16,0 2-18-16,-2 1-27 0,0 0-18 0,-2 3-6 15,0 0-2-15,5 10-5 0,-6 2-20 16,-2 7-15-16,3 7-26 0,-3 1-19 0,3 4-22 0,-2-1-22 15,1 0-25-15,-2-2-7 0,2-1-17 0,2 0-17 16,-1 2-14-16,3-10-10 0,0-1-8 0,0-2-10 16,1-6-4-16,0 2-6 0,1-3-6 0,-4-3-6 15,4-4 0-15,-1 0-1 0,-4-2-13 16,0 0-8-16,17-5 1 0,-7-4 0 0,-1 0-7 16,3-4 4-16,-2 0-7 0,3 0-7 0,-3-2-19 15,1-3 0-15,2-4 0 0,-1 6 0 0,0-6 0 0,-3 5 0 16,1 1 0-16,0 3 0 0,-3 6 0 0,-2-2 0 15,0 4 0-15,3 3 0 0,-8 2 0 16,0 0 0-16,14 12 0 0,-10-2 0 0,2 2 0 16,-2 3 0-16,1 2 0 0,4 8 0 0,-1-7 0 15,2 6 0-15,-2-6 0 0,0 1 0 0,-1-3 0 16,3-3 0-16,-2-4 0 0,1-1 0 0,0 0 0 16,-3-4 0-16,2-2 0 0,-2-3 0 0,-6 1 0 0,14-5 0 15,-6 0 0-15,0-4 0 0,-2 0 0 16,-1-2 0-16,0 0 0 0,3-3 0 0,-3-2 0 15,5-2 0-15,-6-1 0 0,1 2 0 0,-1-1 0 16,1 2 0-16,-1 4 0 0,1 1 0 0,3-1 0 16,-3 4 0-16,0 3 0 0,0 0 0 0,2 4 0 15,-7 1 0-15,0 0 0 0,23 10 0 0,-17-4 0 16,5 4 0-16,-2 1 0 0,1 5 0 0,-2 0 0 16,1-1 0-16,-2 0 0 0,-2-4 0 0,0 2 0 15,4 0 0-15,-3 1 0 0,-1-5 0 0,-1 0 0 16,-1-3 0-16,-1 1 0 0,2-2 0 0,-1-2 0 15,-1 0 0-15,-2-3 0 0,9 4 0 0,-9-4 0 16,13-4 0-16,-7-1 0 0,3 3 0 0,0-4 0 16,0 0 0-16,5 1 0 0,-5-2 0 0,4 5 0 15,-4-2 0-15,-1 2 0 0,-8 2 0 0,15 1 0 16,-15-1 0-16,17 1 0 0,-12 0 0 0,-5-1-106 16,0 0-209-16,9 4-98 0,-6-1-113 0,-3-3-114 15,0 0-393-15,0 0-1117 0,0 0 495 0</inkml:trace>
  <inkml:trace contextRef="#ctx0" brushRef="#br0" timeOffset="150867.17">27250 17234 405 0,'-9'-15'553'0,"1"5"-27"0,4 2-48 15,-1 0-51-15,1-1-49 0,4 6-59 0,0 3-67 16,0 0-79-16,16-4-112 0,-4 6-123 0,-1 2-121 15,7 3-142-15,0 3-176 0,0 2-542 0,0 7 240 16</inkml:trace>
  <inkml:trace contextRef="#ctx0" brushRef="#br0" timeOffset="151815.43">27484 17543 439 0,'-3'-6'602'0,"1"-2"1"15,0-2-23-15,4 2-23 0,3-2-7 0,2 1-13 16,4 0-27-16,3 1-29 0,4-2-24 0,5 6-31 16,-2-1-32-16,5 3-31 0,3 1-28 0,0 5-38 15,-9 0-29-15,1 4-25 0,-1 0-28 0,3 5-19 16,-6-2-58-16,-3 0-138 0,-2 1 0 0,-2 0 0 16,-5 0 0-16,-1-1 0 0,-3 1 0 0,-1-4 0 15,-4 4 0-15,-1 1 0 0,0-4 0 0,-4 2 0 16,0-2 0-16,1 2 0 0,-2-3 0 15,1-2 0-15,1-3 0 0,2-1 0 0,-2-2 0 16,8 0 0-16,0 0 0 0,-9-5 0 0,8-1 0 16,2-1 0-16,6-2 0 0,-2-2 0 0,6-2 0 15,-2-3 0-15,3 3 0 0,2 1 0 0,5 0 0 16,-2 1 0-16,2 1 0 0,0 3 0 0,0 1 0 16,0 0 0-16,-1 2 0 0,0-2 0 0,-5 4 0 15,1 2 0-15,-1-1 0 0,-4 1 0 0,2 1 0 16,1 1 0-16,-6 0 0 0,3-1 0 0,1 0 0 15,-1 1 0-15,-2-1 0 0,0 1 0 0,1-1 0 16,0 0 0-16,-8-1 0 0,12-1 0 0,-12 1 0 16,8-2 0-16,-3 0 0 0,-5 2 0 0,5-7 0 15,-5 3 0-15,0 4 0 0,0-9 0 0,-4 4 0 16,-1 2 0-16,1-2 0 0,-4 0 0 0,-1 0 0 16,1 4 0-16,-5-3 0 0,0 6 0 0,1 1 0 15,-4 6 0-15,2-1 0 0,-1 4 0 0,-1 2 0 16,5 1 0-16,3 2 0 0,3 1 0 0,5 3 0 15,2-2 0-15,4 0 0 0,5-2 0 0,10-1 0 16,3-1 0-16,8-3 0 0,3-2 0 0,-1-2 0 16,8-4 0-16,-5-2 0 0,4-4 0 0,-4-2 0 15,14-5-243-15,-13 0-131 0,-4-2-20 0,-1-1-9 16,-1-1-9-16,-4-2 5 0,2-1 6 0,-5 3 29 16,0-3 27-16,-6 4 41 0,-4 1 51 0,0 2 61 15,-6 2 63-15,-4 2 62 0,2 1 82 0,-1 0 37 16,-2 1 32-16,0-1 29 0,1 1 22 0,-4 1 11 15,3 0 14-15,-4 2 9 0,0 0 12 0,0 0 2 16,0 0 11-16,0 0 8 0,0 0 13 0,0 0 8 16,0 0 18-16,-27 9 9 0,17-2 4 0,-3 0-7 15,-1 4-9-15,-2-1-10 0,2 2-17 16,1 4-14-16,1-1-20 0,-1 1-18 0,7 0-137 0,-1-5-22 16,1 5 0-16,5-1 0 0,0-2 0 0,3-3 0 15,2-1 0-15,3 2 0 0,3-7 0 0,-1 0 0 16,5-1 0-16,-3-7 0 0,8 1 0 15,-5-1 0-15,7-5 0 0,-6 0 0 0,3-3 0 0,-4 0 0 16,1-3 0-16,5-4 0 0,-8 3 0 16,-1-2 0-16,3-4 0 0,-4-7 0 0,0 1 0 15,-3-1 0-15,3-2 0 0,-6-2 0 0,1 0 0 16,-3-2 0-16,-2-10 0 0,0 10 0 0,-2-1 0 16,-1 5 0-16,-3 4 0 0,3 8 0 0,-4 4 0 15,3 3 0-15,1 5 0 0,-2 4 0 0,1 3 0 16,4 0 0-16,-11 15 0 0,7 4 0 0,0 8 0 15,3 7 0-15,2 14 0 0,4 1 0 0,0 0 0 16,4-2 0-16,2-1 0 0,-4-10 0 0,3-4 0 16,-1 3 0-16,2-1 0 0,1-3 0 0,3-5 0 15,-3-2 0-15,-3 1 0 0,-4-7 0 0,2-11 0 16,0 1-248-16,1-5-282 0,2 0-58 0,-3-4-550 16,-7 1-1233-16,19-4 547 0</inkml:trace>
  <inkml:trace contextRef="#ctx0" brushRef="#br0" timeOffset="151950">29089 17654 87 0,'12'-6'319'0,"0"1"46"0,0 0 30 16,-3-1 32-16,1 1 25 0,1-1 7 0,-2 1-7 16,-3 2-22-16,0 1-27 0,2-1-42 0,0 1-34 15,-3 0-36-15,3-1-36 0,-3 3-58 0,0-2-62 16,-5 2-94-16,0 0-113 0,12 3-142 0,-12-3-158 16,0 0-418-16,8 7-855 0,-10-3 377 0</inkml:trace>
  <inkml:trace contextRef="#ctx0" brushRef="#br0" timeOffset="152234.4">28110 18088 3928 0,'-19'-1'444'0,"-2"0"-100"15,3-3 72-15,4 4 8 0,1-1-29 0,4-1-39 16,-1-1-21-16,3 2-35 0,1-1-26 0,6 2 4 16,-8-7-10-16,8 7-15 0,0 0-77 0,16-8-176 15,-2 2 0-15,6 4 0 0,10-2 0 16,5 2 0-16,6-2 0 0,10-1 0 0,6 2 0 0,-3-1 0 16,1 2 0-16,0-3 0 0,-16 4 0 0,-2-3 0 15,0 3-189-15,-6-2-207 0,-10 4-53 16,-8-2-51-16,-2-1-39 0,-3 2-38 0,-8 0-347 15,0 0-1000-15,0 0 442 0</inkml:trace>
  <inkml:trace contextRef="#ctx0" brushRef="#br0" timeOffset="152416.69">28459 18045 1172 0,'-37'12'7'0,"-12"-4"52"0,0 3 56 0,14 0 34 15,-2-1 33-15,3-3 36 0,3 0 31 0,3-1 34 16,1 1 23-16,9-2 24 0,18-5 13 0,-25 5 17 16,25-5 18-16,0 0 9 0,-24 6 6 0,24-6-3 15,0 0-7-15,0 0-13 0,0 0-16 0,3 2-16 16,-3-2-24-16,30-4-31 0,-3 3-27 0,3-1-25 15,6 1-27-15,1-3-67 0,16 1-137 0,0 0 0 16,-2-1 0-16,3 0 0 0,-3-1 0 0,-14 3-170 16,3-2-196-16,-6 3-106 0,-7-5-117 0,-10 1-510 15,0 3-1192-15,2-2 528 0</inkml:trace>
  <inkml:trace contextRef="#ctx0" brushRef="#br0" timeOffset="152584.26">28876 18079 198 0,'0'0'572'0,"0"0"-22"0,0 0-47 0,0 0-57 16,0 0-81-16,5-11-92 0,-5 11-124 0,4-4-142 16,-4 4-142-16,0 0-353 0,6-7-529 0,-6 7 233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0:08:35.299"/>
    </inkml:context>
    <inkml:brush xml:id="br0">
      <inkml:brushProperty name="width" value="0.05292" units="cm"/>
      <inkml:brushProperty name="height" value="0.05292" units="cm"/>
      <inkml:brushProperty name="color" value="#FF0000"/>
    </inkml:brush>
  </inkml:definitions>
  <inkml:trace contextRef="#ctx0" brushRef="#br0">10295 7359 77 0,'1'-3'251'0,"-1"3"-8"0,4-4-12 16,1-1-4-16,-5 5-6 0,2-5-7 0,0 2-9 15,-2 3 7-15,3-6-21 0,-2 4-7 0,-1 2-1 16,5-6-6-16,-5 6 3 0,1-4-12 0,-1 4-10 15,2-3-17-15,-2 3-13 0,0 0-13 0,0 0-7 16,0 0-8-16,-9 11 0 0,2-2-3 0,-7 5-4 16,-2 4-2-16,-4 5-5 0,-5-1 15 0,2 3-15 15,-14 8 3-15,-7 8-2 0,1 0 5 0,1 3-3 16,-26 16-1-16,5 4-3 0,16-22-5 0,-13 24-1 16,-9 1-6-16,1 0-8 0,2-4-5 0,2-1-4 15,18-17-7-15,-22 12-2 0,25-15 10 0,-2 2 9 16,0-2 7-16,-2-1-2 0,1 3-1 0,1-4-2 15,-1-3-1-15,8 1-2 0,1-4-5 0,1-1-7 16,11-6-6-16,2-3-2 0,2 1-5 0,-2-1-4 16,8-3-5-16,2-4-3 0,-1-2-1 0,1 1-17 15,5-7-23-15,3 2-22 0,-2-3-30 0,4-2-36 0,-2-1-48 16,1-3-46-16,3 0-56 0,1-2-69 16,0 0-85-16,1-18-394 0,9-2-863 0,3-9 382 15</inkml:trace>
  <inkml:trace contextRef="#ctx0" brushRef="#br0" timeOffset="567.16">11242 7202 83 0,'-1'-2'345'0,"1"2"-13"15,-7-1-28-15,7 1-30 0,0 0-27 0,-3 5-9 16,1 2-6-16,2 3-1 0,0 9-8 0,4 1-12 16,0 6 9-16,1 2-7 0,4 1-13 0,5 4 4 0,0 2-2 15,8 10-6-15,0 1-8 0,1-4-4 16,-4 7-13-16,2-1-7 0,-3-1-10 0,2 3-8 15,0 1-9-15,-5 0-7 0,2-2-9 0,-3 0-1 16,-5-2-4-16,0 2-3 0,-1-4-6 0,1 1-2 0,-6-13-2 16,1 1-5-16,3 2-5 0,-4-4-5 0,4 4 0 15,-3-4-12-15,-2 3-5 0,2-4-3 0,4 0-8 16,-7-2-3-16,1-2-7 0,1 0-5 16,0-8-3-16,4 5-1 0,-4-7-3 0,-2-2-8 0,2 1-4 15,-2-5 8-15,2-1-10 0,-1-2-7 0,2-4 1 16,-3 2-19-16,3-2-5 0,-3 0-12 0,1-3-18 15,-2-1-13-15,7 0-35 0,-7 0-58 0,0 0-62 16,8-13-64-16,-4 2-68 0,-2 2-82 0,-2 0-114 16,0-1-299-16,0-6-900 0,0-1 398 0</inkml:trace>
  <inkml:trace contextRef="#ctx0" brushRef="#br0" timeOffset="2433.75">9192 8790 41 0,'0'0'243'15,"0"0"-12"-15,0 0-3 0,0 0-9 0,-14-4-15 16,8 2-10-16,-1 0-14 0,-2 1-4 0,2-1-11 16,-5 2-8-16,0-1-5 0,1-2-11 0,-4 3-6 15,-2-2-5-15,-2 0-11 0,2 1 12 0,-3 1-21 16,-9-3-3-16,-1 2-6 0,0 2-13 0,-5 0 5 15,-2 1-2-15,-4-1-11 0,-11 1 2 0,-2 4-2 16,-1-2-5-16,1-1-3 0,-4 2 2 0,3 3-5 16,-3-3-6-16,1 5 12 0,-2-4-23 0,0 2-1 15,4 2 2-15,-6 3-3 0,2-1-11 0,0 0 7 16,-4 4 0-16,3-1 6 0,-1-2-3 0,1 4 8 16,3-1 9-16,3 1-5 0,-2 0 6 0,3-2 3 15,2 6 3-15,0-4 0 0,5 2-4 0,0 1-3 16,13-4-6-16,0-2 1 0,2 8-9 0,-1-2 2 15,6-3-2-15,-2 5-7 0,3-2-6 0,2 3 0 0,1-2-5 16,5 2-7-16,2 1 4 0,3-2-4 16,4-3-7-16,0 5 3 0,7 1 2 0,1 0-4 15,4-1-1-15,2 3 1 0,5-2 0 0,6 2 0 16,2-2-1-16,4-1 0 0,5 0-4 0,3 0 1 16,10 7-1-16,4-7-3 0,2 0-2 0,4-4 3 0,5-2 0 15,2 3-5-15,3-6 1 0,2-2 2 16,30-2-2-16,-2 4-1 0,-26-11-3 0,27 0 7 15,-24-1-4-15,30-2-5 0,-7 0 1 0,-29-3 6 16,4-2-7-16,28-2 2 0,-3-1-2 0,-28 1 0 0,2-2 1 16,-3 2-2-16,0-7 2 0,-4-1 0 0,4 1-1 15,-6-2 2-15,0 0-2 0,-6-1-1 0,1-3 1 16,-1-1 2-16,-14 4-2 0,11-8 0 16,-14 8-1-16,12-11-1 0,-9 9-1 0,7-9 3 0,5-2-4 15,-18 6 2-15,2 0-1 0,4-9 0 0,-5 8 3 16,-3 2 0-16,-3-1 2 0,1-1 6 0,-3 0 6 15,0 1 6-15,-3-2 0 0,-4 0 5 0,-1 0 5 16,-3 2 5-16,-6 5 9 0,4-1 3 0,-6 1 2 16,-1 0 6-16,-1-2-6 0,-1 1 8 0,-4 0 0 15,-4-7 5-15,-3 8-4 0,0-5 7 0,-6 1-5 16,-3-1-2-16,-5 1-5 0,-5 2-2 0,-14-7-5 16,0 1-5-16,-2 2-4 0,-6 5-8 0,-1 2 1 15,-3 3-4-15,-8 2-5 0,-5 3-10 0,-21 0-25 16,25 6-34-16,-27 1-35 0,26 6-50 0,-4-3-59 15,4 7-62-15,5-1-65 0,-4 2-65 0,5 4-91 16,9 3-461-16,12-8-1007 0,7 3 445 0</inkml:trace>
  <inkml:trace contextRef="#ctx0" brushRef="#br0" timeOffset="3533.73">12165 8614 152 0,'9'-4'259'0,"-4"-1"-11"0,2 3-6 15,-1-3-6-15,-3 4-5 0,1-1 0 0,0 0-5 16,-4 2 7-16,5-3-7 0,-5 3-8 0,4-3-17 16,-4 3-8-16,0 0-14 0,-7-6-11 0,0 5-4 15,-2 0-9-15,-2 0-1 0,-2-1-10 0,-6 4-7 16,1-4-8-16,-4 2-5 0,-1 3-1 0,-5 0-7 15,1 2-5-15,0 0-5 0,-1 2-1 0,-1 2-9 16,2 0-2-16,-3 2-2 0,1 2-2 0,1-2-2 16,1 5-3-16,-3 1-2 0,0 1-4 0,1 0 0 15,-2 1-3-15,3 1-2 0,-3 3-3 0,4-2 0 16,0 5-5-16,-1-2 0 0,2 0-5 0,0 2-3 16,-1 1 0-16,3 0 1 0,2 0 0 0,0 0-1 15,2 0 1-15,2-2-3 0,2 4 0 0,-1-3-5 16,3 2 0-16,4 0-2 0,2-1 0 0,-1-2-6 15,5 0 0-15,4 2-4 0,4-3-3 0,4 5-2 16,3-4-4-16,3 1 8 0,7 2-10 0,2-2 3 16,5 2-3-16,10 1-2 0,-6-6 2 0,9 2-5 15,-3-10-2-15,12 7-5 0,-1-3 3 0,3-6 1 0,-2 0-1 16,2-1-1-16,-2-5-5 0,5-1 0 16,-2-2-3-16,3-3 1 0,-5-1 0 0,4 2-3 15,0 0 1-15,-2-3 2 0,-14 0-9 0,14-4 2 16,-1 3-1-16,0-3 0 0,-1 2 2 0,-10-3 0 0,10 5 2 15,2-5-2-15,-2-1-2 0,-13 1 2 16,14-5-1-16,-2 3 0 0,0-3 2 0,-10 1-1 0,8-3 2 16,-8 3-4-16,11-2-5 0,0-3 4 15,-14 1 1-15,-1 2-9 0,14-4 9 0,-14 4 2 0,-1-4-4 16,0-1 2-16,-2 3-3 0,-1-2 2 0,0 0 2 16,-1-1 0-16,-3-1 0 0,-3 1 1 0,-2-1 10 15,-5-1 3-15,0-3 8 0,-9 5 4 16,5-5 22-16,-7 2-14 0,-2 1 5 0,-1-6 7 0,-4-2-1 15,-4 0-1-15,-3 0 8 0,-4-1 1 0,-2 2 2 16,-5 0 2-16,-1-3 3 0,-1 4-9 0,-2-3-55 16,-4 2 0-16,2 2 0 0,-15-7 0 0,10 8 0 15,-3 2 0-15,-14-6 0 0,-4 3 0 0,-2 1 0 16,-7 2 0-16,-29-4 0 0,24 11 0 0,-29-8 0 16,-7 6 0-16,4 5 0 0,-6-2 0 0,0 4 0 15,-3 3 0-15,-5 3 0 0,-5 6 0 0,3 4-136 16,2 3-319-16,-5 6-133 0,1 3-581 0,8-1-1267 15,6 1 561-15</inkml:trace>
  <inkml:trace contextRef="#ctx0" brushRef="#br0" timeOffset="4783.59">7758 10228 250 0,'0'0'279'0,"-1"-3"-20"0,1 3-20 0,0 0-21 16,0 0-13-16,0 0-13 0,0-4-10 0,0 4-7 16,0 0-6-16,0 0-12 0,0 0-3 0,5-3-5 15,-5 3-8-15,0 0-9 0,0 0-3 0,0 0-17 16,0 0 4-16,13 3-7 0,-13-3 9 0,0 0-11 16,6-3 0-16,-6 3-10 0,0 0-2 0,0 0 4 15,0 0-9-15,0 0-1 0,0 0-6 0,0 0-3 16,0 0-2-16,0 0-4 0,0 0-14 0,0 0-3 15,0 0-10-15,0 0-3 0,0 0-1 0,0 0-3 16,0 0-7-16,8 0-1 0,-8 0 3 0,5-2-17 16,0-2 2-16,2 1 8 0,3-2-8 0,-3-2-8 15,2 1 7-15,2-3-7 0,-1 1 6 0,0 1-9 16,4-4 6-16,-5 3-3 0,0-1 2 0,2 1 7 16,-3 1 9-16,1 0 13 0,-1 0-2 0,-2-1 3 15,-2 1-2-15,2-1 0 0,2 2 6 0,-4 0 3 16,0 0 1-16,-1-2 2 0,1 4-1 0,-1-3-3 15,0 3-3-15,-1-2 1 0,2 2-5 0,-3-1-5 0,3 0 2 16,-3 3 0-16,2-1 3 0,-3 3-1 16,6-4-4-16,-6 4 2 0,0 0-9 0,0 0-2 15,0 0 3-15,0 0-7 0,-10 19-2 0,-4 4-1 16,0 7 6-16,-5 1 1 0,-8 18 2 0,-2-1 3 0,-1 4 3 16,-13 19 1-16,7-19 2 0,-5 23-3 0,-6-5 0 15,5 3 4-15,-2 2 6 0,-2-4-13 0,14-20-1 16,3 0 6-16,-6 1-2 0,6-3 8 15,-3 0 1-15,4 0 4 0,0-9 1 0,7-10 1 0,-1-2-1 16,5 0 2-16,0-2-4 0,4-5-2 0,0-5-1 16,3-2-10-16,1-4-2 0,3 0 3 0,-1-3-1 15,4-1-8-15,-1 0-5 0,-1-1 1 0,0-2 9 16,2 2-14-16,1-3-11 0,-2 1-10 0,4-3-29 16,-6 2-26-16,6-2-26 0,-7-1-35 0,7 1-50 15,0 0-55-15,-10-5-52 0,7 3-61 0,-2-3-57 16,5 0-61-16,0-2-83 0,1-2-273 0,3-4-877 15,5-4 389-15</inkml:trace>
  <inkml:trace contextRef="#ctx0" brushRef="#br0" timeOffset="5249.91">8326 10111 301 0,'-4'-4'351'0,"0"1"-7"0,0 0-6 16,3-3-4-16,-3 3-1 0,0 0-10 0,2-1-14 15,2 4-19-15,-5-3-25 0,5 3-24 0,-5-1-22 16,5 1-10-16,0 0-7 0,0 0 1 0,5 12 6 15,1-2-6-15,2-1-3 0,2 5-3 0,3 2-3 16,3 4 1-16,2 2-2 0,4 0-4 0,1 1-6 16,1 4 2-16,3-2-5 0,10 9-1 0,0-2-9 15,5-1-2-15,-1 1-8 0,3-2 1 0,-1 2-16 16,2-3-8-16,2 2-4 0,-1-1-19 0,0 0-6 16,-1 1-14-16,1 0-6 0,-3 3-11 0,-2 2-10 0,3-4-67 15,0 2 0-15,0-2 0 0,-6 2 0 16,4-4 0-16,-1 0 0 0,-10-7 0 0,7 9 0 0,-7-10 0 15,0-1 0-15,1-2 0 0,1 3 0 0,-4-2 0 16,3-1 0-16,-2-3 0 0,-2 2 0 0,-4-2 0 16,0-2 0-16,-1 0 0 0,-4-4 0 0,-2 1 0 15,-4-6 0-15,1 5 0 0,-1-4 0 0,-3-4 0 16,-1 1 0-16,2 1-58 0,-6-1-193 0,2-3-93 16,-3 0-85-16,-4 0-106 0,2-8-561 0,0 6-1187 15,-2 2 525-15</inkml:trace>
  <inkml:trace contextRef="#ctx0" brushRef="#br0" timeOffset="6133.69">7071 11528 102 0,'-4'-5'297'0,"1"2"-13"0,0-2-17 0,-3-1-8 16,1 0-10-16,1 1-14 0,-3-1-9 0,-2 0-9 16,-1 0-4-16,-1 0-7 0,-3 1-14 0,-1 0-5 15,-4-1 1-15,-3-1-8 0,-5 5-6 0,0 1-9 16,-1 0-6-16,-5 1-6 0,1 3-4 0,-5 1-3 16,-1 2 0-16,-2 1-4 0,-10 6-5 0,12-3-1 15,-13 7 3-15,5 2-2 0,1 5-1 0,-5 2-3 16,4-1-5-16,0 4 1 0,3 0-2 0,-1 1-7 15,6 3-6-15,8-7-9 0,4 0-8 0,-9 9-7 16,12-7-8-16,3 1-9 0,-1 2-11 0,2-3-1 16,5 0-6-16,1 1 1 0,3 1-15 0,4-1-3 15,3-1-4-15,3-1-3 0,1 2-3 0,2-1 2 16,3-2-6-16,6 4 0 0,3-2-4 0,3 1-1 16,5-2 0-16,0-1 0 0,5-3-6 0,4 0-3 15,0-2 5-15,10 11-5 0,-8-15 1 0,14 4-3 0,-2-4 1 16,5-1-4-16,1-5 1 0,1-1 0 15,2-4 0-15,6-5 0 0,2 0-1 0,28-1 1 16,-26 0 3-16,28-7-5 0,-26 0-1 0,25-7 3 16,-26 4-1-16,25-2 1 0,-3-6-3 0,-25 3 0 0,26-8 0 15,-28 7-2-15,28-9 4 0,-28 7 0 16,27-12-1-16,-29 6 2 0,0-2 2 0,-2 3-4 16,-3 0 0-16,-7-4-1 0,4 2 4 0,-10-2 1 15,-9 5-5-15,9-8 3 0,-14 6-1 0,7-12 5 0,-13 7-3 16,-5-2 2-16,-3-2 19 0,-8-1 1 0,6-11 9 15,-8 11 0-15,-4-2 15 0,-6 4 4 0,-9-12 20 16,0 11-3-16,-11-10 5 0,-4 5 0 0,-2-1-9 16,-6 3 1-16,-4 4-11 0,-7 3-7 0,-6 4-7 15,-8 2 3-15,-28 3-16 0,0 0-22 0,-3 9-26 16,5 11-23-16,-5 0-31 0,6 9-48 0,-1 3-57 16,25 2-67-16,5 5-86 0,-31 12-93 0,34-7-101 15,4 12-96-15,2-3-324 0,10 2-1017 0,5 0 451 16</inkml:trace>
  <inkml:trace contextRef="#ctx0" brushRef="#br0" timeOffset="6966.76">9804 11301 44 0,'-6'-1'357'0,"-4"-1"-10"0,-3-1-19 15,3 3-22-15,-3-1-15 0,-6 1-13 0,-2 0-18 16,3 1-10-16,-3 2-11 0,-5 2-2 0,2 0 1 15,-2 3-1-15,-3-1-11 0,-2 5-7 0,3 2-4 16,-3 4-6-16,3 0-5 0,0 4-10 0,1 0 3 0,3 6-11 16,1 0-9-16,-1 1-5 0,2 0-8 0,4-1-12 15,4 2-9-15,-2 2-5 0,5 0-8 16,4-3-14-16,0 2-7 0,1 0-5 0,3-1-10 0,5 1-10 16,1 0-6-16,2-1-9 0,1-4-6 0,1 4-9 15,7-2-4-15,0-1-3 0,4 0-8 16,0 0 1-16,4-4 2 0,2 3-6 0,2-4-5 15,-1 0-4-15,6-2-2 0,1-3-1 0,1 1-3 0,4-5-2 16,-1 0 1-16,2-2-1 0,11 5-2 0,-12-9-1 16,4-4-2-16,10 3-2 0,4-7-3 0,-3 0-1 15,6-3 3-15,-4-2-3 0,-2 3 6 0,-1-5-11 16,-10 3 8-16,10-1-6 0,-13 1 3 0,2-1-3 16,-2 0 2-16,2-2 8 0,-2 1-15 0,-2-1 0 15,-1-2 0-15,-2 3 5 0,-1-5-2 0,1 5-6 16,-5-5 10-16,0 1-4 0,-1-2 4 0,2-1-5 15,-3 0 3-15,-2-1 9 0,1-1 10 0,-9 4 6 16,2-7 12-16,1 1 9 0,3-2 13 0,-5-2 14 16,-3 0 0-16,0 1 4 0,-5-4 7 0,2 1 6 15,-8-2-92-15,-1 0-3 0,-3-2 0 0,-3 2 0 16,-5-3 0-16,-1 2 0 0,0-4 0 0,-8-2 0 16,1 4 0-16,-2-3 0 0,-4-15 0 0,-2 7 0 15,5 9 0-15,-9-6 0 0,6 9 0 0,-2 1 0 0,-5 1 0 16,-7-5 0-16,-4 5 0 0,-6 2 0 15,1 6 0-15,-5 0 0 0,-5 3 0 0,-5 6 0 16,-5 0 0-16,-34 6 0 0,-2-3 0 0,-1 3 0 16,-1 6 0-16,-6 4 0 0,-3 1 0 0,10 6 0 0,2 9-546 15,4 3-158-15,4-1-454 0,33-4-1253 16,-2 1 556-16</inkml:trace>
  <inkml:trace contextRef="#ctx0" brushRef="#br0" timeOffset="8766.48">15539 5984 373 0,'-4'-6'450'0,"1"-2"2"0,0 2-7 0,0 2-7 16,-1-1-18-16,3 1-28 0,1 4-31 0,-1-6-37 15,1 6-36-15,0 0-22 0,0 0-9 0,0 0-12 16,7 21-4-16,1-6-7 0,3 2-15 0,4 8-15 15,1 3-15-15,-2 3-15 0,0 0-15 0,-1-2-15 16,1 1-11-16,-1-1-14 0,-2-2-11 0,1 0-10 16,-3-1-10-16,-3-2-9 0,-2-8-5 0,1-3-29 0,0-2-14 15,-2 0-27-15,-2-4-25 0,0-1-27 0,-1-1-36 16,0-3-61-16,0-2-66 0,0 0-63 16,-9-12-31-16,1 2-26 0,-3-5-32 0,1-3-21 15,-3-7-12-15,-1-4-25 0,-1-1-258 0,-11-14-735 16,7 3 325-16</inkml:trace>
  <inkml:trace contextRef="#ctx0" brushRef="#br0" timeOffset="9649.9">15494 5956 1069 0,'-14'-30'110'0,"3"1"32"0,2 5 23 16,3 7 16-16,1 8 21 0,-1-2 14 16,3 4 7-16,1 0-15 0,1 4 1 0,1 3 21 15,0 0 5-15,0 0 4 0,0 0 3 0,21 15-8 0,-8-4 4 16,4 0-5-16,6 5-6 0,-3 1-14 0,3-2-12 16,5 5-18-16,-1-2-19 0,1 0-14 0,3 0-14 15,-1-1-11-15,-1 2-16 0,1-1-9 16,-2-3-6-16,-3 5-11 0,-2 0-11 0,-3 2-5 0,-2-3-8 15,-3 1-5-15,-4-3-6 0,-6 1 3 0,1 0-14 16,-5 1-6-16,-6 0 3 0,-2 6-2 0,-6 1-5 16,-4-2-5-16,-3-3 2 0,-6 0-2 0,2-2-1 15,-5 0-6-15,-1-6 2 0,1 2-2 0,-1-1 1 16,5-3-2-16,7-4-1 0,-4-2 0 0,8-1 1 16,0-1-4-16,5-2-1 0,1-1-3 0,2-1-3 15,6 1-3-15,0-7 2 0,6-2-2 0,7-5 0 16,6-4 2-16,2-1-4 0,4-3 1 0,1 1-3 15,3-1-5-15,3 1 3 0,-4 0-5 0,3-3 4 16,2 5-1-16,1 1 0 0,-1-3 2 0,-4 6-1 16,3 1 1-16,3-2 1 0,-5 3-1 0,-3 4 0 15,3 4 6-15,-10 1 5 0,-1 1-3 0,-1 2 2 16,0 1-1-16,-3 1 1 0,-2 2 1 0,1 1 0 16,-2 1-2-16,0 0 0 0,0 2 1 0,-2 1-2 15,-1 1 0-15,-1 1 1 0,-2-3 6 0,2 3-5 16,-4-2 1-16,1-2 0 0,1 2-2 0,-3-2-1 15,0-2 1-15,0 1 0 0,1-2-1 0,-1 2 0 16,-1-4 5-16,1 1-5 0,-3-2 4 0,10 0 2 16,-4-2-1-16,-1 0-2 0,2-3 2 0,2-4 0 15,-2 1-1-15,2-2-3 0,6-2 3 0,-3-4-4 16,3-4 2-16,-4 4-4 0,0 0 1 0,-1-1 2 16,2 2 0-16,-6 8 1 0,2-6-1 0,-2 6 5 15,3 0 4-15,-5 1-2 0,1 3-6 0,-1 0 1 16,0 1 4-16,-4 2-1 0,14 6-2 0,-9 0 5 15,5 2 0-15,0 6-2 0,-1 2-7 0,0-3 8 16,0 4-3-16,2-2 1 0,-1-1-4 0,2-2 2 16,-4-1-1-16,1-3 1 0,1 1 0 0,-3-2 1 15,0-1-5-15,1-3 7 0,-4 0 0 0,4-2-5 16,-1 0 4-16,-7-1 3 0,13-5-3 0,-3-2 0 16,-1 0-5-16,-2-2 2 0,-1 0 4 0,4-5-2 0,-1-2-1 15,0-1-5-15,0-2 7 0,-1 1-4 16,-1 1-3-16,1 3 2 0,1-2-4 0,-3 5 6 15,0 3 1-15,-1 1 3 0,0 2-7 0,0 1 1 16,2 1 0-16,-1 2 2 0,-6 1-2 0,0 0 10 16,23 8-1-16,-12-1-3 0,3 2 5 0,4 0-3 0,-5 3-2 15,2 1 4-15,-2 1-4 0,2-4 0 0,-7 1-1 16,1-4 3-16,2 3-7 0,-2-3-1 16,-2 2 2-16,-2-4 5 0,1-2-1 0,-2 1 3 15,1-1 0-15,-5-3 0 0,0 0-3 0,12-2 12 0,-12 2-4 16,9-8-5-16,-6-3 6 0,1 2-6 0,0-2 3 15,3-6 0-15,0 3-7 0,2-1 6 0,0-1-4 16,0 2 0-16,-1-1-7 0,-2 6 3 16,3-1-4-16,-4 1 1 0,5 2-5 0,-3 3-2 15,2 0 1-15,1 2 0 0,0 2-7 0,-2 1 9 0,1 1 0 16,2 2-4-16,-2 0-22 0,0 3-18 0,1 0-25 16,-2 3-33-16,1-2-48 0,-1 0-66 0,-1-2-61 15,0 2-61-15,-5 5-68 0,-2-8-102 16,-2 5-402-16,-3-2-988 0,-4 1 438 0</inkml:trace>
  <inkml:trace contextRef="#ctx0" brushRef="#br0" timeOffset="9867.39">16098 5919 100 0,'-6'1'514'0,"-3"0"12"0,4 3-1 16,-1-3-19-16,3 0-42 0,3-1-42 0,-5 2-42 15,5-2-42-15,0 0-28 0,0 0-50 0,0 0-64 16,0 0-88-16,0 0-126 0,0 0-139 0,0 0-152 16,0 0-386-16,0 0-752 0,14-8 333 0</inkml:trace>
  <inkml:trace contextRef="#ctx0" brushRef="#br0" timeOffset="10416.7">17414 5882 130 0,'3'-9'504'0,"1"0"15"0,-3 1-14 0,1 1-26 16,-2 0-34-16,0 0-19 0,0 1-25 0,-3-1-26 0,3 2-34 16,-2 2-37-16,2 3-24 0,-4-4-34 15,0 3-21-15,4 1-28 0,0 0-19 0,-10 10-18 16,6-4-16-16,0 3-16 0,1 0-10 0,1 2-15 16,2 1-8-16,2-1-10 0,4 0-9 0,-1 0-5 0,5 3-6 15,3-1-4-15,-2-1-11 0,5-3-1 16,-1 3-7-16,5-5 3 0,-3 4-10 0,1-2-4 15,-4 0-3-15,1 0-7 0,-2-3 3 0,-3 0-4 16,1 1-2-16,-1 1-2 0,1 0-2 0,-3-1 0 0,0 3 2 16,-2-2 0-16,0 3-7 0,-3-4 0 0,-2 5 3 15,0-6 0-15,-1 3 0 0,-2-4-1 16,-4 5 4-16,2-4-4 0,-4 0-2 0,-1-2-1 0,-2-3 3 16,-1 1-1-16,3-2 8 0,-2 0 0 0,-1-2 9 15,3-3 12-15,-2-1 0 0,3-2 2 0,0-3-7 16,3-1-1-16,1-4-5 0,2 5-4 0,6-8-3 15,-1 4-6-15,4-3 1 0,3 3-3 0,0 1 8 16,3 1-10-16,0-1-8 0,6 7 3 0,1 0-2 16,0 2-11-16,9 1 11 0,-7 2-5 0,-2 4-2 15,2 1 3-15,-3 0 1 0,9 6 10 0,-11-2-12 16,1 0-1-16,0 4-4 0,-8-3-9 0,-2 1-11 16,3-1-4-16,-5 1-12 0,1 0-20 0,1 2-19 15,-5-5-29-15,-1 4-42 0,-4-4-42 0,2-2-68 16,-2 2-62-16,-5-3-56 0,1-2-81 0,-7 0-456 15,3-5-992-15,-3-1 439 0</inkml:trace>
  <inkml:trace contextRef="#ctx0" brushRef="#br0" timeOffset="10550.02">17660 5670 61 0,'-4'-6'437'15,"1"1"9"-15,0-2-16 0,2 1-38 0,-2 4-47 16,2 0-37-16,1 2-40 0,0 0-76 0,0 0-115 15,0 0-122-15,14 11-144 0,-8-4-265 0,3-1-491 16,4 2 216-16</inkml:trace>
  <inkml:trace contextRef="#ctx0" brushRef="#br0" timeOffset="11099.98">18090 5860 5200 0,'2'1'468'0,"2"3"-191"0,-4-4-7 0,4 2 10 15,-3 1-1-15,-1-3-13 0,5 3-34 0,-1-1-23 16,3 2-27-16,3 1-4 0,-1 0-15 0,2 2-14 16,3 3-111-16,4 0-38 0,-4 3 0 0,0 2 0 15,4 0 0-15,-4-1 0 0,3 6 0 0,-7-6 0 16,3 1 0-16,-3 2 0 0,-2-6 0 0,1-3 0 16,-2 2 0-16,0-1 0 0,-2-3 0 0,-1 2 0 15,0-4 0-15,-1 0 0 0,2-2 0 0,-5-2 0 16,5 0 0-16,-5 0 0 0,4-6 0 0,0 2 0 15,-1-6 0-15,3 0 0 0,-2-2 0 0,-1-2 0 16,2-3 0-16,-2 2 0 0,3-1 0 0,0-1 0 0,-1 5 0 16,-1 0 0-16,2 1-12 0,2 2 0 0,-2 0-4 15,5 2 10-15,-1 2 4 0,-1 3-4 16,1-1 2-16,4 3 3 0,-2 0 2 0,2 3-5 0,4 0-2 16,1 2 12-16,2 0-10 0,-4 0 1 0,3 2 18 15,1-2-19-15,-2-2 4 0,0 2 4 0,1-1 2 16,-1-3-4-16,0 0 4 0,-6-1-4 0,-1 0 5 15,4-1 0-15,-5-4-3 0,1 0-2 0,-1 3 6 16,-4-4-7-16,-1-1 5 0,0 3-3 0,-1-5-3 16,3 0 0-16,-8 2 0 0,4-4 0 0,-3 2 0 15,-1-3 0-15,0 1-10 0,-4-1 3 0,3 0-2 16,-3 2-3-16,-1 2-3 0,-1 0 1 0,-2 2-1 16,-1 2 6-16,-1 2-4 0,-4 7-3 0,-3 4 10 15,-1 2 5-15,-5 6-15 0,3 5 17 0,2-1 6 16,4 1-3-16,1 1 7 0,8-4 2 0,-4 9-3 15,6-9 1-15,6-1 2 0,1 2 5 0,5-2-3 16,2-6-4-16,6 4 3 0,7-2-21 0,3-8-32 16,0 2-47-16,2-4-64 0,-9-6-77 0,6-4-100 15,-4 4-81-15,-4-2-104 0,0-5-558 0,-8 1-1160 16,0 2 514-16</inkml:trace>
  <inkml:trace contextRef="#ctx0" brushRef="#br0" timeOffset="13649.89">16630 6810 2901 0,'0'-7'134'0,"-4"3"-27"0,2 0 19 16,-3-1 22-16,-4-1 5 0,0 3 9 0,-3-1-4 15,-2 3 1-15,-3 1-6 0,-2 2 11 0,-1 3 7 16,1-3 4-16,-7 9-1 0,-1 6-1 0,4 4-4 16,5 5 2-16,-2 2 2 0,7 0-12 0,-2 3 0 15,6 1-12-15,4 0-15 0,4 0-8 0,4 0-9 16,4 3-12-16,4-8-7 0,7 0-8 0,1-3-14 16,3-4-3-16,5-2-8 0,5-4-3 0,-1-5-6 15,1-3-2-15,2-4-17 0,4-3 8 0,-2-6-5 16,-3-2-3-16,2-5-2 0,-1-3-4 0,0-1-3 0,-4-3-2 15,1-3 2-15,-5-2-4 0,-1 0-3 16,-2-4 0-16,1-11-3 0,-12 7-7 0,5-10 7 16,-4-3-3-16,-3-2-2 0,-5 1-2 0,1-1 0 0,-5 2-8 15,-2 13 9-15,-1-1 1 0,-2 6-4 0,-1 1 6 16,1 3 9-16,-2 9 9 0,0 5 1 16,2 3 1-16,2 2-7 0,-2 2-6 0,-1 4-8 0,-3 6-9 15,-2 5 6-15,1 7 4 0,0 9 1 0,1 5-6 16,-2 16 1-16,1 0 8 0,5 2-1 0,7 1-1 15,-2 1 0-15,3 2-1 0,4-7-5 0,2-12-1 16,-4 0 0-16,5-2-1 0,4-1-5 0,-2-3 1 16,4-4 0-16,-1-3 6 0,3-2-8 0,0-3 1 15,-1-10-9-15,-4 2 11 0,0-6-11 0,-1-2-6 16,1-1-6-16,0-3 8 0,3-5-5 0,-7 2 3 16,9-3 3-16,-7-2-3 0,-2-3-3 0,3-2 2 15,-7-2-3-15,4-7 10 0,2 0-6 0,-5-2 4 16,1 2-6-16,-3 0 5 0,2 5 3 0,-5 3-4 15,1 2-3-15,1 4 10 0,-2 1-13 0,-2 5 8 16,1 0-9-16,1 1 15 0,-2 4-11 0,0 0 1 16,2 17 5-16,-2-5-6 0,4 5 0 0,-4 1 8 15,4 7 2-15,2-4-1 0,-1 1-1 0,1-2-4 16,1-1 5-16,-2-2-1 0,7-2 0 0,-3-2 3 16,1-4 0-16,0-1 3 0,-1-2-1 0,1-2 3 15,0-3 2-15,0-1 0 0,-4-1-8 0,5-1 6 16,-3-5 1-16,0 1-5 0,-2-4-1 0,1 1 1 15,0-2 0-15,-2-3 10 0,2 0-8 0,-1-4 1 16,-3 3-2-16,-1-2-2 0,3 2 0 0,-2 3-5 16,-1 2 0-16,2 1-1 0,-4 1-2 0,2 4 2 15,0-1 2-15,-1 4-1 0,-1 1-2 0,0 0 5 16,0 0-2-16,12 11 3 0,-10-3 3 0,3 2 2 16,-1 4-5-16,0 0-1 0,0 1 2 0,1-1 1 0,4 0-5 15,-4-3-1-15,0 0 2 0,3-1 6 16,0-2-3-16,-1 1 1 0,2-4 0 0,0-1 3 15,3-2 3-15,-2-2-6 0,0-2 7 0,2 0-6 16,-1-4-11-16,3-2 3 0,0 1-3 0,-2-4 3 0,0-1-2 16,0 0-5-16,1-2 13 0,-3-5-8 0,-4 3 4 15,1-3 10-15,-2 1-11 0,0 0 1 0,-4-2 1 16,2 5-1-16,-6-3 3 0,3 8 7 16,3 1 9-16,-6 4-3 0,-3-4 0 0,6 5-5 0,-4 3-12 15,4 1 12-15,0 0-3 0,-14 9-2 0,10 2 6 16,0 2-1-16,-1 2 5 0,4 1-1 0,1 2-2 15,4-1-5-15,2-1-1 0,-1 2 6 0,3-1-2 16,2-3 8-16,4 2 6 0,2-4-15 0,0 0-2 16,-3 0-3-16,13 0-3 0,-11-2-1 0,-1 0 1 15,-4-3-4-15,2 0 1 0,-3-3 1 0,-3 0-7 16,-1 0 3-16,0 0 6 0,-1 0 2 0,-3 2-1 16,-1-3 0-16,-1 4-3 0,-3 0-4 0,-3-2 4 15,0 4 1-15,-3-4 5 0,0 2 0 0,-2 0-7 16,2-3-6-16,-1 2 0 0,2-1-5 0,1-3-4 15,0 0-1-15,1-2-9 0,2 2-6 0,5-2-15 16,0 0-10-16,-8-6-13 0,8-2-12 0,4-2-13 16,5-6-10-16,1 0-11 0,3-7-13 0,2-2-6 15,-1-2-4-15,5-3 0 0,3-13 17 0,-7 11 8 16,6-10 6-16,-9 9 16 0,0-1 12 0,-1 3 21 16,0 0 24-16,-5 2 27 0,-2 5 31 0,0 7 34 15,-4 0 21-15,0 1 22 0,-4 6 23 0,0 1 9 16,0-1 3-16,2 4 5 0,-5 1-5 0,3 2 5 15,4 3-21-15,-11 4-4 0,6 2-2 0,-2 2-2 0,6 5 2 16,-4 5-7-16,5 2-5 0,5 8 0 16,-1 3-5-16,5-1-9 0,1-4-9 0,2 3-7 15,-2-2-8-15,5-2-3 0,1 2-10 0,-2-3-1 0,1-2-20 16,-4-7 15-16,-2 2-8 0,-1-6-13 0,0 0-5 16,-3-3-9-16,1-1 1 0,-4-2-5 0,0-3 0 15,1 2 0-15,-1-2 0 0,-2-2 0 16,0 0 0-16,0 0 0 0,0 0 0 0,0 0 0 0,-2-14 0 15,0 7-6-15,2-2-24 0,-1-1-5 0,1-2 3 16,1 2-1-16,1-3 6 0,0 0-3 0,2 2 0 16,2 1 2-16,2 3 2 0,-2-1 3 0,2 1 0 15,2 0 6-15,-1 3-2 0,-1 1 6 0,6 1-3 16,-4 2 3-16,-1 0-1 0,5 1 2 0,-1 0-4 16,1 0 7-16,3 2 7 0,-3-2 1 0,-3 0-5 15,2 0 10-15,1-2-15 0,0 1 5 0,4-1 5 16,-6 0-4-16,0-2 3 0,1-1 2 0,-3 2-2 15,2-4-2-15,-3 0 1 0,-3 1 5 0,-2-1-5 16,0 1 5-16,-2-4 0 0,-2 3-6 0,0-2 6 16,-3 1-7-16,0-5 7 0,-5 5-7 0,3-2 6 15,0 4-3-15,-8 2-1 0,3-1-3 0,1 5 0 16,-3 4 9-16,1 1 4 0,2 1-2 0,-1 2 12 16,1 4-8-16,3 2-2 0,-1 1 8 0,2 1-4 15,3 0 0-15,0 1 0 0,4-1-2 0,-1-1-4 16,5-2 9-16,-1-4-8 0,2 4 6 0,4 0-4 15,-1-6-5-15,1-2-5 0,2-1 10 0,-1-2-9 16,5-1-4-16,2-2-4 0,-4-1-4 0,2-4-2 16,0-1 0-16,-6-1 2 0,6-2-1 0,-2 1 3 15,-1-2-2-15,0 0 1 0,-2-1 2 0,-2 1 3 0,0-4 4 16,-5 3-9-16,4-6 7 0,0 2-2 16,-4-2 2-16,0 1 3 0,2 2-1 0,-6 2 6 15,3-1-6-15,1 3 14 0,-4 0 5 0,-2 3-1 0,1 1 4 16,-4 4-2-16,3-2-10 0,1 4-2 0,0 0 0 15,0 0-5-15,0 0 4 0,-13 12-1 0,11-5 1 16,2 0 2-16,2 3-3 0,-1 1-2 16,6-1-1-16,-1 0 12 0,3 1-5 0,0-2-5 0,6 0 5 15,-2 3-10-15,5-2-6 0,-4 0 1 0,0-3 0 16,2 1-2-16,-2 2 3 0,-3-5 0 0,-3 3-5 16,0-1 8-16,0 0-4 0,-1 3-1 0,-3-1 7 15,-2 1 1-15,2 1 3 0,-1-2 6 0,-3 1 2 16,2-2 7-16,-2 1-7 0,0-2-6 0,0-1 3 15,0 0 3-15,1-1 0 0,2 0 13 0,-2-2-9 16,6-2-9-16,0 0 8 0,1-2-9 0,1-1 9 16,2-3-1-16,2 2-10 0,1-6 10 0,3 1-2 15,-2-2-7-15,-2-4 1 0,1-2-5 0,-1 1 7 16,-2 0 1-16,1-1 12 0,-1 1 10 0,-2 1 7 16,0-1-2-16,-4 4 13 0,-1 5-1 0,1 1 8 15,-3-2-50-15,0 1-4 0,2 4 0 0,-4 2 0 16,0 0 0-16,0 0 0 0,0 0 0 0,4 15 0 15,-2-9 0-15,-2 6 0 0,0-1 0 0,0 1 0 16,1 1 0-16,2-2 0 0,-2 1 0 0,3 4 0 16,-4-5 0-16,5-3 0 0,-2-1 0 0,0 2 0 15,-1-2 0-15,2-4 0 0,1 2 0 0,-3 0 0 16,5-3 0-16,-2-1 0 0,3-2 0 0,-8 1 0 16,14-4 0-16,-4-1 0 0,-1 0 0 0,6-6 0 0,-1 1 0 15,2 0 0-15,-3-2 0 0,2-2 0 16,-1 0 0-16,1 1 0 0,-3 1-14 0,2 1-9 0,-7 4 26 15,2 0 8-15,-3 3 6 0,-3-1-11 16,6 3-6-16,-4 2 0 0,-5 0 0 0,8 4 0 0,-3 0 0 16,-2 6 0-16,-2 1 0 0,-1 0 0 0,0 7 0 15,0-3 0-15,0 1 0 0,4 1 0 16,-4-2 0-16,1-2 0 0,0 0 0 0,3-3 0 16,-1-1 0-16,-1-2 0 0,2 2 0 0,0-5-7 0,0 0-37 15,0-4 7-15,-4 0 3 0,14-3-3 0,-9 0 9 16,4-5-3-16,2 1 1 0,-2-2 6 0,2-4-2 15,2 2 9-15,-1-1 1 0,-2 3 13 0,2 1 10 16,3-1 4-16,-7 2 6 0,1 1 3 0,1 0 3 16,1 2 7-16,-2 0-2 0,-1 4-1 0,-3-1-2 15,5 1 1-15,-2 1-3 0,0 1-8 0,1 1-9 16,-2 1 2-16,0 0-24 0,2 1-21 0,0-1-14 16,2-1-28-16,-2 2-42 0,1-1-40 0,-2-3-51 15,0-1-44-15,2-1-52 0,-1-1-60 0,-3 0-62 16,-1-1-65-16,0-1-437 0,-1 0-1009 0,-4-1 447 15</inkml:trace>
  <inkml:trace contextRef="#ctx0" brushRef="#br0" timeOffset="13817.7">19103 6668 90 0,'-19'-4'507'0,"1"1"-9"0,5 0-18 16,1 1-36-16,1 2-40 0,2-2-49 0,0 4-42 15,4-1-60-15,5-1-59 0,-5 4-68 0,5-4-93 16,5 6-122-16,-1-4-150 0,1 1-323 0,7 0-609 0,1 1 271 16</inkml:trace>
  <inkml:trace contextRef="#ctx0" brushRef="#br0" timeOffset="14399.78">19851 6957 4679 0,'1'-10'237'0,"0"2"-68"16,-1-3 73-16,0-1 45 0,0 2-33 0,-1-8-33 15,-3 5-40-15,0-2-33 0,2-1-9 16,-2 4-8-16,1-3-5 0,0 4 1 0,-4-1-18 0,2 2-5 16,-3 2-15-16,1-1-16 0,-4 7-4 0,0 0-14 15,-2 3-8-15,-6 2-3 0,1 5-4 0,0 2-7 16,-5 7-4-16,4 5-2 0,1 0 0 0,0 2-5 15,6-3-7-15,1 4 6 0,6-7-9 0,3 0-2 16,3-1 7-16,5 0-11 0,3-3 9 0,4-3-4 16,1-2 4-16,5-2-6 0,3-2 9 0,-3-3 1 15,4-3-10-15,-2-3 14 0,7-4 11 0,-7 2 12 16,-1-3 19-16,-2-1 15 0,-1 2-23 0,-2-5-57 16,1 1 0-16,-6-1 0 0,-1 1 0 0,1-1 0 15,-3 3 0-15,-2-1 0 0,0 5 0 0,-1 0 0 16,1 3 0-16,-4-1 0 0,3 2 0 0,0 1 0 15,-4 1 0-15,5 4 0 0,-2 5 0 0,-1 0 0 16,1 8 0-16,-2 2 0 0,5 8 0 0,-2 2 0 16,0 2 0-16,1 1 0 0,-1 5 0 0,8 7 0 0,-6-10 0 15,4 12 0-15,-3-12 0 0,-2-1 0 16,4 0 0-16,-2 14 0 0,0-18 0 0,0 2 0 16,3 0 0-16,-2 0 0 0,-5 0 0 0,5 4 0 15,0-4 0-15,-3-2 0 0,-1-3 0 0,0 0 0 0,-3-1 0 16,-2-7 0-16,-1-1 0 0,-2-1 0 0,1-3 0 15,-7-3 0-15,1-1 0 0,-3-3 0 0,-5-1 0 16,-5-1 0-16,-4-1 0 0,-3-3 0 0,-3-5 0 16,1-2 0-16,-1-3 0 0,3-2 0 0,3-4 0 15,1-3 0-15,3-5 0 0,5-4 0 0,2-3 0 16,5-3 0-16,6-15 0 0,7 0 0 0,3 0 0 16,12 1 0-16,0-1 0 0,7 3 0 0,9 3-169 15,2 8-313-15,-8 11-73 0,16-7-73 0,-9 13-432 16,1 5-1148-16,-1-2 508 0</inkml:trace>
  <inkml:trace contextRef="#ctx0" brushRef="#br0" timeOffset="14533.99">20570 7157 73 0,'4'3'433'16,"1"0"11"-16,-1-1 20 0,2-1 15 0,-3 1-11 16,-3-2-40-16,0 0-42 0,4 2-51 0,-4-2-61 15,0 0-80-15,0 0-104 0,0 0-123 0,0 0-157 16,-13 5-172-16,5-2-219 0,-2 1-629 0,0-1 279 15</inkml:trace>
  <inkml:trace contextRef="#ctx0" brushRef="#br0" timeOffset="14883.5">17382 8021 4113 0,'-32'2'352'0,"6"-2"-155"0,7 1-36 0,2 0 9 16,7 0 0-16,4 1 14 0,1 0 1 0,3-1-1 16,2-1-1-16,0 0 16 0,16 4 11 0,5-8 14 0,10 3-7 15,6-4-2-15,21-4-6 0,2 1-12 16,6-3-17-16,27-11-6 0,7 3-14 0,4-2-22 15,-1 2-12-15,12-4-83 0,-1 3-43 0,-3 2 0 16,-5-6 0-16,8 4 0 0,-13 1 0 0,-5-1 0 16,-8 4 0-16,-28 5 0 0,1-3 0 0,-6 0 0 15,-15 5 0-15,-6-1-25 0,-5 2-53 0,-9 3-3 16,-6-3-16-16,-5 2-26 0,-5 0-53 0,-4-1-77 16,-3 1-98-16,-12-2-117 0,-2 2-140 0,-12-3-381 0,-6 3-1071 15,3-1 474-15</inkml:trace>
  <inkml:trace contextRef="#ctx0" brushRef="#br0" timeOffset="15799.88">15843 6862 239 0,'0'0'332'0,"0"0"3"0,-6 3-5 15,6-3 1-15,0 0 12 0,0 0-5 0,0 0-1 0,-11 0-3 16,11 0-7-16,0 0-9 0,0 0-11 0,0 0-15 16,0 0-11-16,0 0-15 0,0 0-4 15,0 0-5-15,0 0 4 0,11-10-6 0,-5 7-19 16,8-1 0-16,4-4-9 0,11-1-7 0,8-3-13 0,17-1-8 16,6-4-11-16,31-5-6 0,2 2-7 0,11-5-13 15,3 2-5-15,8-4-10 0,1 2-37 16,8-5-110-16,8 1 0 0,2 4 0 0,3-3 0 15,-2 2 0-15,-4-1 0 0,0 3 0 0,-6 1 0 0,-11 0 0 16,-3 2 0-16,-12 4 0 0,-11-3 0 0,-32 10 0 16,0-1 0-16,-18 4 0 0,-6-1 0 0,-4 1 0 15,-12 3 0-15,0 1 0 0,-5-1 0 0,-6 2 0 16,4 0 0-16,-4-1 0 0,-1 0 0 0,0-2 0 16,-3 4 0-16,-1 1 0 0,0-5 0 0,0 5 0 15,3-5 0-15,-3 5 0 0,1-5 0 0,-1 5 0 16,0 0 0-16,3-2 0 0,-3 2 0 0,0 0 0 15,0 0 0-15,0 0 0 0,0 0 0 0,0 0 0 16,-8 12-1366-16,4-7-1478 0,-4 1 654 0</inkml:trace>
  <inkml:trace contextRef="#ctx0" brushRef="#br0" timeOffset="18333.66">9702 6687 375 0,'-8'1'482'0,"8"-1"19"16,0 0 0-16,0 0-7 0,0 0-10 0,-11-1-13 15,11 1-8-15,0 0-14 0,0 0-17 0,0 0-14 16,0 0-23-16,0 0-21 0,-4-3-22 0,4 3-28 16,0 0-27-16,0 0-28 0,0 0-25 0,0 0-24 15,12-9-22-15,-3 8-21 0,2-4-17 0,7-1-49 16,1-1-111-16,2 2 0 0,5-2 0 0,3 1 0 15,0-1 0-15,-1 1 0 0,0-3 0 0,0 2 0 16,-6 2 0-16,6 0 0 0,-7 1 0 0,-1-3 0 16,-3 3 0-16,-5-1-315 0,-1 0-125 0,-4 1-113 15,2-1-595-15,0 1-1243 0,-5-1 551 0</inkml:trace>
  <inkml:trace contextRef="#ctx0" brushRef="#br0" timeOffset="18616.72">10654 6506 118 0,'0'0'505'16,"4"2"11"-16,-4-2 16 0,0 0-2 15,7 1-31-15,-7-1-36 0,0 0-48 0,10-1-28 16,-10 1-24-16,9-2-30 0,-4 0-19 0,1 1-33 0,3 0-24 15,0-2-18-15,1 3-26 0,2-3-20 0,1 3-24 16,4-1-12-16,1 1-17 0,0-2-8 16,4-1-23-16,5-1-8 0,1 0-31 0,3 0-31 15,-3-1-32-15,0 0-31 0,1 1-42 0,-2-2-56 0,1-2-60 16,0 4-67-16,-9-2-66 0,3 0-67 0,4-3-81 16,-11 1-418-16,4 2-952 0,-5 0 422 0</inkml:trace>
  <inkml:trace contextRef="#ctx0" brushRef="#br0" timeOffset="18834.16">11549 6411 316 0,'1'3'467'16,"-1"-3"9"-16,0 0-1 0,4 0-17 0,-4 0-19 15,6 2-29-15,-6-2-19 0,10 0-28 0,-2 0-21 16,3-2-33-16,0 1-28 0,2 1-27 0,7-3-30 15,8-2-33-15,-1 2-46 0,-6-2-59 16,-1 3-69-16,7-2-95 0,1-1-78 0,0-2-68 0,-7 4-70 16,8-1-72-16,-4 3-72 0,-3-2-244 0,8-2-738 15,-10 3 327-15</inkml:trace>
  <inkml:trace contextRef="#ctx0" brushRef="#br0" timeOffset="19017.62">12454 6434 339 0,'7'1'381'15,"0"0"7"-15,-1 3 8 0,1-2 2 0,-2-1-5 16,2-1-14-16,2 0-31 0,-2 2-28 0,4-4-31 16,-1 2-29-16,3-1-24 0,6-3-53 0,-2 1-56 15,2 0-80-15,4-1-99 0,-5 1-109 0,2-4-127 16,7 3-377-16,5-5-718 0,0 3 318 0</inkml:trace>
  <inkml:trace contextRef="#ctx0" brushRef="#br0" timeOffset="19183.93">13201 6385 63 0,'0'0'444'0,"3"4"14"0,-3-4-16 15,0 0-18-15,0 0-28 0,0 0-41 0,0 0-37 16,0 0-47-16,6 0-52 0,-6 0-59 0,13-2-84 15,0 1-104-15,-7-1-118 0,6-1-144 0,-1 0-237 16,-1 0-572-16,2-1 254 0</inkml:trace>
  <inkml:trace contextRef="#ctx0" brushRef="#br0" timeOffset="25600.74">9702 7061 87 0,'1'-3'179'15,"-1"3"-15"-15,7-5-12 0,-5 4-12 0,2 0-15 0,-4 1-7 16,13 0-10-16,-13 0-10 0,10 2-12 0,-1 1-8 15,3 2-8-15,-1 0-4 0,3 3-6 0,5 1-6 16,-1 2-13-16,8 2-9 0,2 1-21 16,2 2-18-16,2-1-10 0,20 5-21 0,1 1-15 0,2-5-11 15,5 1-19-15,28 8-1 0,-25-12-34 0,28 6-84 16,-30-4-217-16,35 3 97 0</inkml:trace>
  <inkml:trace contextRef="#ctx0" brushRef="#br0" timeOffset="31749.62">7486 9390 129 0,'0'0'354'0,"-10"0"-5"0,6 2-11 0,-2 0 4 15,6-2 0-15,-9 0 2 0,9 0 3 16,-7 0-4-16,7 0-5 0,0 0-7 0,-8 0-4 16,8 0-8-16,-6 2-11 0,6-2-10 0,0 0-8 0,-5 0 0 15,5 0-27-15,0 0-4 0,0 0-15 0,0 0-3 16,0 0-2-16,0 0-18 0,0 0-2 0,0 0-19 16,22 1-15-16,-12-2-17 0,9-1-11 0,2-2-19 15,8 1-14-15,-2-3-14 0,4 1-76 0,2-1-34 16,1-1 0-16,1 1 0 0,-2-3 0 0,-1 4 0 15,0 0 0-15,-4 1 0 0,-10 1 0 0,-4 0 0 16,-1 0 0-16,-2 2 0 0,-3-1 0 0,-3-1 0 16,-1 2 0-16,0 0 0 0,-4 1 0 0,0 0 0 15,0 0 0-15,0 0 0 0,0 0 0 0,0 0 0 16,-27 2-209-16,21 1-94 0,6-3-64 0,-9 0-65 16,5 2-80-16,4-2-79 0,-4 1-373 0,4-1-1042 0,0 0 461 15</inkml:trace>
  <inkml:trace contextRef="#ctx0" brushRef="#br0" timeOffset="32084.93">8222 9311 39 0,'-5'5'498'0,"5"-5"6"0,0 0 11 0,-4 2 0 15,4-2-9-15,0 0-17 0,0 0-20 0,0 4-17 16,0-4-20-16,0 0-17 0,0 0-19 15,26-5-24-15,-17 2-28 0,9 2-22 0,-4-2-30 0,4-4-28 16,1 3-28-16,6-5-26 0,3 4-15 0,3-4-19 16,1 3-19-16,0-3-15 0,4 2-10 0,-3 2-19 15,3 0-107-15,-2-1-6 0,-2 2 0 0,3-2 0 16,-8 3 0-16,-7 0 0 0,-1 2 0 0,-2 0 0 16,-4-1 0-16,-3 2 0 0,0-2 0 0,-2 1 0 15,-3 1 0-15,-5 0 0 0,10-1 0 0,-5 1 0 16,-5 0 0-16,0 0 0 0,10 0 0 0,-10 0 0 15,0 0 0-15,8-1 0 0,-8 1 0 0,0 0 0 16,5-3 0-16,-5 3 0 0,0 0 0 0,8-1 0 16,-7-2 0-16,3 1 0 0,-4 2 0 0,5-6-74 15,-5 4-480-15,0 2-147 0,0 0-443 0,0 0-1239 16,-4-12 548-16</inkml:trace>
  <inkml:trace contextRef="#ctx0" brushRef="#br0" timeOffset="33300.36">11601 9228 311 0,'-5'4'508'0,"-1"-1"18"0,-1 0 4 0,2-1-3 16,0 2-13-16,0-3-3 0,5-1-21 0,-6 1-21 15,6-1-18-15,-5 1-18 0,5-1-29 0,-6 2-24 16,6-2-29-16,0 0-26 0,0 0-28 0,0 0-30 16,0 0-24-16,0 0-23 0,19-5-23 0,-10 0-28 15,11-1-101-15,0 1-68 0,7-2 0 0,1-3 0 16,0 5 0-16,-1-2 0 0,2 0 0 0,-1 5 0 15,-9-2 0-15,2-1-180 0,-2-2-188 0,-2 5-104 0,-4-1-105 16,-2-1-522-16,1 0-1192 0,-1 1 528 16</inkml:trace>
  <inkml:trace contextRef="#ctx0" brushRef="#br0" timeOffset="33550.4">12229 9158 3987 0,'-4'4'459'0,"-1"-2"-170"0,0-1-93 0,5-1 25 16,-8 3 4-16,6 0 11 0,2-3-21 0,-4 3-2 15,4-3-18-15,0 0 5 0,0 0-20 0,17-1-10 16,-6-1-10-16,0-2-10 0,5 1-17 0,3-1-14 16,-1-2-9-16,2 3-9 0,-2 0-10 0,4-2-12 15,-2 0-6-15,1 3-9 0,-2-2-20 0,0 1-23 16,-1-5-38-16,2 6-48 0,-7-2-58 0,1 3-71 15,-2-3-80-15,2 0-72 0,-3 1-82 0,-2 0-90 16,4 0-477-16,-3 0-1077 0,2 1 476 0</inkml:trace>
  <inkml:trace contextRef="#ctx0" brushRef="#br0" timeOffset="33749.91">12911 9107 67 0,'0'0'486'0,"5"1"7"0,-5-1 12 0,9 4 6 16,-4-4-14-16,3 2-27 0,1-2-32 0,1-1-28 0,3-2-39 16,6-1-31-16,-2 1-33 0,3-1-30 0,2 2-26 15,-2-3-27-15,2 1-46 0,0-1-54 0,-3 1-62 16,4-1-80-16,-4-1-93 0,-1 1-105 16,-4 1-146-16,-5-1-522 0,0 0-958 0,-3 2 423 0</inkml:trace>
  <inkml:trace contextRef="#ctx0" brushRef="#br0" timeOffset="41467.37">9321 9714 333 0,'0'0'337'0,"-4"-2"-8"0,4 2-14 16,-3-4-6-16,3 4 7 0,-4-2-3 15,4 2 2-15,0 0-9 0,-4-3-9 0,4 3-13 16,0 0-13-16,0 0-14 0,0 0-10 0,-8 0-14 0,8 0-19 15,0 0-5-15,0 0-12 0,0 0-7 0,-1 7 0 16,1-7-5-16,4 8-5 0,0-2-5 16,5 1-2-16,6 3-2 0,2-1-7 0,9 3-2 15,6 3 0-15,16 3-19 0,4-2 1 0,2 1-12 0,6 2-6 16,2 2-1-16,32 3-4 0,-3 6-9 0,-1-3 1 16,9 2-10-16,0 4-6 0,3-2-14 0,3-1-25 15,1 0-58-15,-2 5 0 0,1-4 0 0,-2 2 0 16,2 1 0-16,1-2 0 0,-6-2 0 0,-2 2 0 15,-2 0 0-15,-5-3 0 0,-29-11 0 0,32 4 0 16,-34-3 0-16,1-4 0 0,-3-1 0 0,-3 1 0 16,-3-3 0-16,-14-1 0 0,-2-2 0 0,-1-2 0 15,-7 3 0-15,-7-7 0 0,-4-1 0 0,-3 2 0 16,-1 2 0-16,-3-5 0 0,-4 1 0 0,1-1 0 16,-2 1 0-16,0 0 0 0,-5-2 0 0,5 2 0 15,-5-2 0-15,9 2 0 0,-9-2 0 0,5 0 0 16,-5 0 0-16,0 0 0 0,0 0 0 0,9-2 0 15,-9 2 0-15,8-2 0 0,-1 0 0 0,1 0 0 16,0 2 0-16,2-1 0 0,0 1 0 0,3 0 0 0,1-2 0 16,-5 1 0-16,3 0 0 0,2 1 0 0,-4 0 0 15,3 0 0-15,-2-1 0 0,1 1 0 16,-1-3 0-16,-4 2 0 0,0 2 0 0,0-1 0 0,0 0 0 16,-3 3 0-16,-4-3 0 0,9-3 0 0,-4 6 0 15,-5-3 0-15,0 0 0 0,9-3 0 16,-9 3 0-16,0 0 0 0,0 0 0 0,0 0 0 0,0 0 0 15,0 0 0-15,0 0 0 0,0 0 0 0,0 0 0 16,0 0 0-16,0 0 0 0,0 0 0 0,0 0 0 16,0 0 0-16,0 0-209 0,0 0-352 0,-14-6-106 15,14 6-459-15,0 0-1219 0,0 0 538 0</inkml:trace>
  <inkml:trace contextRef="#ctx0" brushRef="#br0" timeOffset="42566.8">13113 10580 53 0,'0'0'335'0,"4"-5"-22"0,-3 2-11 16,-1 3-3-16,1-8-11 0,1 6-6 0,-2 2-6 0,0-4-11 16,0 4-1-16,-2-8-16 0,2 4-19 0,-2 2-5 15,2 2-9-15,-1-9-10 0,-1 7-10 0,-2-2-16 16,-1 2-18-16,-2-1-13 0,-2-1-14 0,0 3-13 16,-5 0-15-16,1-2-8 0,-5 2-8 0,-1 1-11 15,-4 0-2-15,-6 2-1 0,0 0-3 0,-2 4 1 16,0-3 4-16,0 4 9 0,-6-2-2 0,4 1 2 15,-7 1 5-15,3 3 2 0,0-2 2 0,-1 1 0 16,-3 1 5-16,5 1 1 0,-1-1 4 0,-1-1 3 16,4 6 2-16,-1-3 2 0,3 3-6 0,-3 0-1 15,7 4-10-15,2 1 5 0,1 2-4 0,1 1-4 16,1-3-6-16,2 3 0 0,2 0-2 0,4 1-9 16,-2 0 1-16,4 0-11 0,2 1 6 0,2-1-3 15,1 1-3-15,2 0-13 0,2 3 6 0,0-3-31 16,3 2-28-16,2-8 0 0,3 7 0 0,0-5 0 0,3 4 0 15,5 0 0-15,-3-2 0 0,5 0 0 16,3 1 0-16,2-1 0 0,2-3 0 0,1 0 0 16,4 1 0-16,3-2 0 0,3-2 0 0,0-2 0 0,3 2 0 15,13 0 0-15,4-5 0 0,-3-1 0 0,-8-2 0 16,10 0 0-16,4 1 0 0,-1-3 0 16,-3-1 0-16,4-3 0 0,1-3 0 0,-2-1 0 0,2 0 0 15,-2-5 0-15,1-4 0 0,-2 3 0 0,2-3 0 16,-1 1 0-16,-2 2 0 0,2-5 0 0,1 2 0 15,-1 2 0-15,-2-2 0 0,0 2 0 0,-12 1 0 16,11-2 0-16,0 0 0 0,-11 0 0 0,9 0 0 16,-10 1 0-16,-2 1 0 0,-1-3 0 0,0 2 0 15,0 1 0-15,2-4 0 0,-1 3 0 0,-4-3 0 16,-1-1 0-16,3 1 0 0,-7-1 0 0,4-1 0 16,-2 0 0-16,-2-3 0 0,-1 0 0 0,-1 1 0 15,-3-4 0-15,-3 2 0 0,-6 1 0 0,-1 1 0 16,-1-7 0-16,0-2 0 0,-5 6 0 0,-1-1 0 15,-3-9 0-15,3 4 0 0,-6-1 0 0,0 5 0 16,-2 2 0-16,-2-10 0 0,-3 4 0 0,2 5 0 16,-5 2 0-16,-1-5 0 0,-2-2 0 0,-4-1 0 15,-6 0 0-15,3 5 0 0,-6-1 0 0,-2 0 0 16,-3 4 0-16,-3-1 0 0,-2 3 0 0,-15-5 0 16,-3 1 0-16,-2 2 0 0,-6 4 0 0,-2 1 0 15,-26-1 0-15,28 5 0 0,-29 1 0 0,-4 3 0 16,3 3 0-16,-8 5 0 0,-4 0 0 0,1 4 0 0,-4 1 0 15,-3 5 0-15,1 3 0 0,-3-1 0 0,6 0 0 16,5 0 0-16,3 8 0 0,34-6 0 16,-30 8-313-16,34-7-1000 0,4 5-1423 0,10-5 629 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1:26:46.666"/>
    </inkml:context>
    <inkml:brush xml:id="br0">
      <inkml:brushProperty name="width" value="0.05292" units="cm"/>
      <inkml:brushProperty name="height" value="0.05292" units="cm"/>
      <inkml:brushProperty name="color" value="#FF0000"/>
    </inkml:brush>
  </inkml:definitions>
  <inkml:trace contextRef="#ctx0" brushRef="#br0">10648 13011 32 0,'5'3'86'0,"0"-1"3"0,3 5 2 16,-2 0 5-16,2 2 3 0,-2 1-5 0,-1 0 0 16,0 2-4-16,-1 3-3 0,-1 1 5 0,-2 0-6 15,-5 2 0-15,3-3-1 0,-4-1 0 0,1 0-2 0,0 0-5 16,0-3 10-16,-1-1 4 0,0-1 3 0,-2 0 4 15,3-4 0-15,-2 1 2 0,4-2 7 16,-2 1 12-16,3-3-5 0,1-2-4 0,-5 4-7 0,5-4-6 16,0 0-5-16,0 0 5 0,0-16 5 0,1 6-4 15,1-1 3-15,4-6-9 0,0-3-7 0,6-5-4 16,0-5-17-16,0 1-42 0,1-3-82 0,-1-2-159 16,5-12-324-16,2 0-587 0,8 2 259 15</inkml:trace>
  <inkml:trace contextRef="#ctx0" brushRef="#br0" timeOffset="1249.64">18174 12445 164 0,'-4'-4'328'0,"0"2"-33"0,0-1-30 15,1 3-25-15,3 0-21 0,-7 8-22 0,6-2-21 16,-3 4-13-16,4 3-12 0,4 3-15 0,-1 0-15 15,8 2-13-15,3 5 1 0,5-1-21 0,4-1-7 16,2-1-14-16,3 1-1 0,2 0-11 0,14 1-7 16,-10-9-9-16,15 3 1 0,-12-9-12 0,0-1-5 15,1-1-1-15,-2-3 1 0,5-1-5 0,-8-2-1 16,7 0-2-16,-3-4-3 0,-2 2 9 0,3-3-14 16,-4-3 3-16,-2 0-3 0,0-3-2 0,-3-4 2 15,1-2 0-15,-1-3 0 0,-3-1-2 0,2 0 1 16,0 1 0-16,2 4-2 0,-6 3-1 0,-6 5-1 15,0 3-2-15,-4 4 4 0,-2 2-1 0,0 2 0 16,-1 3-1-16,0 1-4 0,-2 2 4 0,-1 2-2 16,4 3-1-16,-3 0 2 0,1 2-6 0,2-3-2 15,2 2 3-15,-3 0-2 0,10-5 1 0,4 3-2 16,2-3-2-16,3-2-1 0,2-3-1 0,2 2 2 16,3-2 2-16,-3-3-1 0,6-1 1 0,0-1-6 15,13-1-5-15,1-6 1 0,-4 3-3 0,-10-5-2 16,8-4-2-16,-1-2-1 0,1-4-2 0,-12 5-2 15,13-4-1-15,-13 6 6 0,0 2 0 0,-3 4 4 16,2 3 1-16,-7 3 1 0,-8 2 4 0,-2 4-3 16,-2 5 4-16,-1-1 2 0,-4 4-3 0,0 1-1 0,-1 1-8 15,-4 0-9-15,-1 1-9 0,0 1-1 0,4 0 1 16,-1-1 4-16,2-1 6 0,3-1 7 16,0 0 13-16,5-2 10 0,-3-3 5 0,11 2 9 15,-6-5 0-15,9 2 4 0,1-4 3 0,-1 0-2 0,2-3-4 16,2 0 1-16,0-1-4 0,-1-1 3 0,3 1-3 15,-1-4 1-15,-2-1-1 0,0-2-3 16,0 1-3-16,0-2 7 0,-1-1-4 0,1 1-1 16,2-2-2-16,-2 1-1 0,-4-1 1 0,-1 6-1 0,-7 0 0 15,0 0-1-15,1 1 1 0,-3 1-8 0,-5 2-27 16,6-1-51-16,-1 2-67 0,-3 1-98 0,2 0-147 16,6-2-426-16,5 1 189 0</inkml:trace>
  <inkml:trace contextRef="#ctx0" brushRef="#br0" timeOffset="1365.79">21709 12897 24 0,'0'3'326'0,"0"-3"-23"0,-4 4-26 16,4-4-64-16,-4 2-84 0,-1-1-126 0,5-1-216 16,0 0-230-16,0 0 101 0</inkml:trace>
  <inkml:trace contextRef="#ctx0" brushRef="#br0" timeOffset="75399.37">4473 13816 484 0,'-17'-12'513'16,"0"1"4"-16,2 3-15 0,-2-1-29 0,6 2 0 15,1 3-37-15,3 0-5 0,1-1-36 16,1 3-27-16,0-2-40 0,1 3-29 0,0-1-33 16,4 2-20-16,0 0-17 0,0 0-15 0,0 0-7 0,0 0-14 15,14 0-13-15,-5 2-16 0,0 4-12 0,2 1-11 16,-2 0-6-16,5 7-14 0,0 6-5 0,-1 2-13 16,-1-6-14-16,1 9 5 0,-6-1-15 0,3 3-1 15,-2 3-15-15,-3-5-1 0,0 1-22 0,4 1-40 16,-4-9 0-16,3-2 0 0,-7-3 0 0,6-3 0 15,-1 1 0-15,2-2 0 0,2-3 0 0,3-4 0 16,0-1 0-16,6-4 0 0,6-7 0 0,7-5 0 16,0-3 0-16,17-13 0 0,0-3 0 0,23-18 0 15,-23 13 0-15,-2-4 0 0,17-14 0 0,-1-3 0 16,-23 19 0-16,-4 1 0 0,4 2 0 0,-3 1 0 16,-4 2 0-16,-6 10 0 0,-5 1 0 0,-4 6 0 15,-4 4 0-15,-4 2 0 0,-4 5-530 0,2 5-224 16,-7-3-398-16,-1 5-1247 0,0 0 553 0</inkml:trace>
  <inkml:trace contextRef="#ctx0" brushRef="#br0" timeOffset="76799.3">2898 10839 233 0,'-8'-9'306'0,"1"3"0"0,0 0-1 16,4-1 9-16,-1 1 1 0,0 1 7 0,0-3-3 15,3 2-11-15,-2 0-2 0,2 0-1 0,-1-1-3 16,0 0-7-16,2 1-11 0,0 0-30 0,-1 2-9 16,1 4-21-16,0 0-16 0,0 0 4 0,0 0-9 15,14 17-3-15,-4-2-16 0,4 9-19 0,0 1-4 16,1 3-14-16,-2 0-8 0,2 5-16 0,1-2-10 15,-1 1-7-15,-2 1-11 0,2-2-11 0,1-1-1 16,-1-5 5-16,-2-2 4 0,0-6 12 0,-2-4-1 0,-1 0 19 16,1-3 8-16,-4-3 16 0,0-5 16 0,3-1-84 15,1-4-78-15,3-4 0 0,3-5 0 16,4-9 0-16,0-4 0 0,6-2 0 0,9-12 0 16,0-2 0-16,3-1 0 0,20-23 0 0,4 3 0 0,-1-3 0 15,5 0 0-15,-1-1 0 0,2 2 0 0,-2-3 0 16,2 3 0-16,-5 1 0 0,-17 20 0 0,12-19 0 15,-14 23 0-15,1 5 0 0,-2 1 0 0,-13 11 0 16,-2 3 0-16,-2 5 0 0,-9 4 0 16,-2 2 0-16,-3 2 0 0,-3 4 0 0,0-1 0 0,-4 1 0 15,0 4 0-15,-5-2 0 0,4 4 0 0,-3 2 0 16,-1-1 0-16,0 2 0 0,0 1 0 0,-1-2 0 16,1 1 0-16,-4 0 0 0,4 1 0 0,-5 1 0 15,1 1 0-15,0 0 0 0,-2 0 0 0,2 1 0 16,-1 3 0-16,-3 1 0 0,0 1-172 0,1 2-462 15,-2 0-598-15,0 0-1332 0,1 0 589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6:03:35.83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18152 12573 17 0,'7'-4'280'0,"-4"0"-1"0,1 1-4 16,1 1-8-16,-2-3-8 0,2 3-18 0,-5 2-19 16,4-1-5-16,-4 1 4 0,0 0-2 0,6 9 3 15,-6-2-26-15,4 3-2 0,-3 1-12 0,3 6-13 16,4 8 1-16,-3 1-13 0,5-1-8 0,2 0-8 16,-2 1-7-16,5-1-11 0,1 3-9 0,2-4-7 15,-2 1-11-15,5-1-4 0,0 0-6 0,4 0-8 16,0-5 4-16,6-1 0 0,-3 0-6 0,4-5-3 15,0-1-3-15,-1-5-6 0,4-4 1 0,-3 1 0 16,0-3 5-16,4-2 4 0,-4-3 2 0,0-2 1 16,-1-1 0-16,-1 0-2 0,2-5-1 0,-2-2-7 15,-1 2-2-15,-1-4-7 0,0 1-3 0,0 1-1 16,-6 2 2-16,-1 5-7 0,0 0-2 0,-4 1-7 16,1 2 1-16,-5 3-7 0,1 1 3 0,-2 4-3 15,2-1 0-15,0 7-8 0,-1 0 2 0,0 3-3 16,0 4 1-16,3 3-9 0,-3-4 2 0,1 9-5 15,3-3 3-15,2 3-3 0,-5-4-1 0,5 0 0 16,2-5-5-16,-6-3 3 0,3 1-1 0,-1-6-3 16,4 0 1-16,-3-2-3 0,10 2 4 0,-6-6 1 15,-2 0-5-15,7-3 0 0,3 0 1 0,-5-6-1 16,2 4 1-16,3-4-4 0,-4-3 2 0,1 0 2 16,1 0-4-16,-1-3 1 0,0 2 0 0,-9 3-3 15,1 1 3-15,-2 2-5 0,-3 1 4 0,-3 3-3 0,1 0-1 16,-3 3 5-16,0 3 16 0,-3 2-9 0,2 2 1 15,-2 2 0-15,-3 6-1 0,3 1-2 0,-1 0-1 16,0 0 8-16,4 1-9 0,-1-1-2 0,1 1 3 16,2-3-2-16,2 0 2 0,0-3-1 15,2 0-4-15,1-2 5 0,1-4-2 0,4-2 1 0,-1 0 0 16,7-3 0-16,-4-3 5 0,5 0-12 0,-1-6 2 16,5 3 2-16,-1-4 1 0,1 1 2 15,-2-4-6-15,2 1 6 0,-1-2-2 0,-2 1-2 16,3 0-2-16,-4-3 0 0,0 4 2 0,-9 2-1 0,1 3 2 15,-2-1-5-15,-2 5-2 0,-4 0 4 0,-1 2 0 16,2 4 8-16,-3 0-2 0,-1 0 9 0,-1 5-1 16,0-1 5-16,-1 1-13 0,0 0 0 0,-2 2 1 15,3 3 2-15,-2-2 3 0,4-1-3 0,-1 0-2 16,-1-1-3-16,1-1 1 0,1-1-2 0,0-2 5 16,3-1 0-16,-2-1-2 0,7-2-2 0,0 1 1 15,4-2 0-15,-2-2-2 0,2-3 1 0,5-2 2 16,0-3-2-16,0-1 3 0,-1 0 0 0,5-3-3 15,-3-2-4-15,0 1 0 0,-2-1 5 0,2-2-6 16,-1 3 2-16,0 1-1 0,-8 4-2 0,-4 1 2 16,-1 3-4-16,-5 2 0 0,-2 3 2 0,-1 1 1 15,4 4 0-15,-5 3 1 0,-1-1-2 0,0 4-1 16,1 3-1-16,0 2 6 0,3 0 0 0,-2 0-4 16,1 0 3-16,-1-3 1 0,4 2-1 0,3-3 1 15,0-1-1-15,3-1 11 0,2-4-11 0,2-1 2 0,10-1 9 16,-3-4-10-16,-7-1-1 0,2-2-2 0,5-3 4 15,3 0-3-15,-1-2-3 0,0-3 4 16,3 0 0-16,-2 0 1 0,0-3-6 0,2 0 0 16,0-3 6-16,-1 1-3 0,-3 1-2 0,-1 2 1 0,2 1 5 15,-5 1-4-15,-7 6 0 0,2 0 5 16,-10 2-6-16,3-1 0 0,-2 2-3 0,-5 1 6 16,4 1-3-16,-1 2 1 0,-2-1-24 0,-2 2-28 15,0-1-32-15,0 3-52 0,-1-2-55 0,1-1-78 0,0 2-79 16,-3-1-109-16,-3 1-516 0,-1-1-1055 0,3-4 467 15</inkml:trace>
  <inkml:trace contextRef="#ctx0" brushRef="#br0" timeOffset="188184.25">2766 10933 153 0,'0'0'213'0,"-4"-3"10"0,4 3 4 0,0 0-2 16,-2-4 1-16,2 4-9 0,-5-4 3 0,5 4 1 0,-4-4-2 15,0 2-7-15,3-2 8 0,-2 1-8 0,2-1-19 16,-3-1-10-16,0 3-6 0,3-2-5 0,-3 2-7 15,4 2-10-15,-5-6-14 0,3 3 11 0,0 0-10 16,2 3-5-16,-5-5-4 0,3 2-3 16,2 3 2-16,-4-5 1 0,1 2 2 0,3 3-3 0,0 0 10 15,-4-3 2-15,4 3 1 0,0 0 2 0,-1-5-1 16,1 5-8-16,0 0-1 0,1-5 0 0,-1 5-9 16,0 0-9-16,0 0-6 0,2-6-7 0,-2 6-10 15,0 0-8-15,2-2-7 0,-2 2-8 0,7-1-9 16,-7 1-3-16,0 0 0 0,9 5-6 0,-3-1-9 15,-1 1 10-15,0 0-7 0,3 2 2 0,-2 1-4 16,2-1 1-16,1 4-1 0,0 0 6 0,1 0-6 16,-1 3-4-16,0 1 8 0,0-2-5 15,1 3 1-15,-1-3 10 0,3 4-16 0,-2-2 5 0,-1-1-13 16,2 2-31-16,-1 1-2 0,-1-4 0 0,2 2 0 16,-1-1 0-16,0 1 0 0,-1 1 0 0,5-1 0 15,-5-2 0-15,0 0 0 0,2 1 0 0,-4-7 0 16,2 4 0-16,-3-4 0 0,3 2 0 0,-1-2 0 15,-3 2 0-15,4-2 0 0,-4-3 0 0,0 2 0 16,-1-3 0-16,1 0 0 0,-1 1 0 0,2-2 0 16,1 2 0-16,-1-2 0 0,-2-1 0 0,2 0 0 15,-6-1 0-15,14-2 0 0,-6-1 0 0,2-2 0 16,3-1 0-16,2-2 0 0,2-3 0 0,6-5 0 16,0-3 0-16,1-2 0 0,3-4 0 0,11-12 0 15,1 0 0-15,2-6 0 0,2-1 0 0,6 0 0 16,-2 3 0-16,17-16 0 0,-17 19 0 0,-2-1 0 15,2 5 0-15,-5 2 0 0,-1 5 0 0,-10 6 0 16,-2 2 0-16,2 2 0 0,0 4 0 0,1-2 0 16,-3 1 0-16,1 1 0 0,-2 3 0 0,-2-2 0 15,4-1 0-15,-2 2 0 0,-3 1 0 0,-5 2 0 0,7-1 0 16,-7 2 0-16,-1-1 0 0,-2 2 0 16,0 0 0-16,-5 2 0 0,1 0 0 0,-3 0 0 15,2 1 0-15,-6 0 0 0,3 2 0 0,-4-2 0 16,0 1 0-16,2 0 0 0,-4 1 0 0,-3 1 0 0,8-3 0 15,-8 3 0-15,4-1 0 0,-4 1 0 16,0 0 0-16,0 0 0 0,5-2 0 0,-5 2 0 16,0 0 0-16,0 0 0 0,5-3 0 0,-5 3 0 15,0 0 0-15,3-4-357 0,-3 4-138 0,0-5-140 0,0 0-483 16,0 5-1210-16,4-9 535 0</inkml:trace>
  <inkml:trace contextRef="#ctx0" brushRef="#br0" timeOffset="188333.17">4858 10476 83 0,'-1'7'574'16,"0"-5"22"-16,-3 0 3 0,4-2-33 0,-7 3-59 15,7-3-49-15,-10 0-46 0,10 0-102 16,0 0-146-16,0 0-223 0,0 0-302 0,0 0-281 16,-9-5-695-16,9 5 308 0</inkml:trace>
  <inkml:trace contextRef="#ctx0" brushRef="#br1" timeOffset="-177744.31">24995 11385 449 0,'0'0'558'0,"-8"0"13"0,8 0-25 0,-9 0-19 16,9 0-14-16,0 0-10 0,-5-1-20 0,5 1-16 15,0 0-25-15,0 0-5 0,0 0-19 0,0 0-14 16,0 0-13-16,22 0-12 0,-11 1-17 0,8-1-18 16,2 0-19-16,12 0-253 0,5 1-72 0,16-2 0 15,7 1 0-15,30 0 0 0,3 0 0 0,3 0 0 16,7 0 0-16,6 0 0 0,8-2 0 0,-1-1 0 15,-2 3 0-15,2-1 0 0,0 1 0 0,1-1 0 16,-4 0 0-16,-11-1 0 0,-8 3 0 0,-33-1 0 0,2-1 0 16,-14-2 0-16,4 0 0 0,-20 1 0 15,-2 0 0-15,-4-2 0 0,-11 3 0 0,1-2 0 16,-5-1 0-16,-2 1 0 0,-2 1 0 0,-2 0 0 16,-5-2 0-16,6 2 0 0,-5 1 0 0,1-4 0 0,0 2 0 15,0 1 0-15,0-2 0 0,1 0 0 16,1 1 0-16,-1-2 0 0,1-1 0 0,-1-1-1366 15,5 0-1478-15,1-1 654 0</inkml:trace>
  <inkml:trace contextRef="#ctx0" brushRef="#br1" timeOffset="-177179.4">27926 11101 83 0,'-5'-5'509'16,"0"2"28"-16,0-1 8 0,1 0-14 0,-1-1-21 0,1 2-16 15,-1-1-18-15,1-1-25 0,-1 3-24 16,2-2-22-16,0 1-23 0,3 3-21 0,-1-8-30 16,2 5-28-16,2 1-23 0,0-3-22 0,4-1-18 15,4 1-16-15,6 1-21 0,2-1-11 0,0 2-10 0,-1 0-15 16,14 0-67-16,-4 1-100 0,0 4 0 0,2 0 0 15,-9 1 0-15,0 3 0 0,-2 0 0 16,0-2 0-16,-1 6 0 0,-3 0 0 0,-3 2 0 0,-2-2 0 16,-4 1 0-16,-2 1 0 0,-2 3 0 0,-4 0 0 15,-2-3 0-15,-3 3 0 0,-6 1 0 16,-1-4 0-16,-5 5 0 0,-3-1 0 0,0-2 0 16,1-2 0-16,-4-2 0 0,-1 0 0 0,6-3 0 0,-1-3 0 15,0 3 0-15,6-1 0 0,2-4 0 0,3 2 0 16,2-2 0-16,3-1 0 0,-3 1 0 0,8-2 0 15,0 0 0-15,0 0 0 0,0 0 0 0,18 1 0 16,1-1 0-16,2 0 0 0,2 0 0 0,4 1 0 16,1 1 0-16,1 1 0 0,-1 3 0 0,0 0 0 15,-1 3 0-15,-6-2 0 0,-1 2 0 0,-3 1 0 16,-1 4 0-16,-4-1 0 0,-1 1 0 0,-4 4 0 16,-2-3 0-16,-3 2 0 0,-2-2 0 0,-2 2 0 15,-2-1 0-15,-4-1 0 0,-2 1 0 0,-1-2 0 16,-6-2 0-16,0 1 0 0,-7-2 0 0,-3 0 0 15,-1-1 0-15,0-3 0 0,-3-1 0 0,3-3 0 16,-2-3 0-16,9 0 0 0,-2 0 0 0,-4-2 0 16,4-3 0-16,4 1 0 0,-1-3 0 0,6 0 0 15,-2-1 0-15,6 2 0 0,2-1 0 0,0-1-496 0,5 4-224 16,3-3-443-16,3-1-1259 0,2 0 557 0</inkml:trace>
  <inkml:trace contextRef="#ctx0" brushRef="#br1" timeOffset="-176580.92">28476 10891 112 0,'-10'-16'378'16,"-2"1"12"-16,-2-2-12 0,0 1-11 0,-4 4-1 0,-4-2-3 15,3 3-9-15,0 1-7 0,-6 2-4 0,-5 0-2 16,1 3-6-16,-3 2-8 0,1 4-13 0,-5 1-3 16,-2 1-12-16,2 4 7 0,-11 6-4 0,6-3-12 15,-4 7-2-15,-2 2-8 0,4 4-12 0,11-3-8 16,-12 7-12-16,14-6-10 0,-13 11-11 0,15-9-68 16,-6 9-159-16,7-6 0 0,3 3 0 0,-8 6 0 15,11-8 0-15,-2 4 0 0,5-2 0 0,4 4 0 16,0-4 0-16,0 5 0 0,5-1 0 0,0 2 0 15,4 1 0-15,1 0 0 0,2-1 0 0,3 0 0 16,-1-2 0-16,3 2 0 0,1 0 0 0,1-4 0 16,5 3 0-16,-4-4 0 0,5 1 0 0,1-1 0 15,-2-3 0-15,3 0 0 0,5-2 0 0,1 0 0 16,-2-4 0-16,5 2 0 0,2-4 0 0,1 0 0 16,2-2 0-16,4-2 0 0,1 1 0 0,-1-5 0 15,3 1 0-15,3-4 0 0,-4 1 0 0,4-2 0 0,3-1 0 16,11-1 0-16,-14-2 0 0,2-3 0 15,0 0 0-15,0-2 0 0,-4 0 0 0,4-5 0 16,0-1 0-16,-2 2 0 0,13-7 0 0,-13 2 0 16,-1 0 0-16,-1-6 0 0,-1-1 0 0,8-8 0 15,-9 3 0-15,3-10 0 0,0 0 0 0,-3-3 0 0,-2-4 0 16,-2 3 0-16,3-8 0 0,-9-4 0 16,0 3 0-16,0-4 0 0,-2 3 0 0,-3-3 0 0,-3-1 0 15,-3-2 0-15,-5-3 0 0,-12 1 0 0,1 0 0 16,-10-1 0-16,-6-1 0 0,-3 2 0 0,-12 3 0 15,-1 5 0-15,-7 2 0 0,-8 6 0 0,-21-8 0 16,15 17 0-16,-3 6 0 0,-26-2 0 0,31 13 0 16,-5 5 0-16,-4 4 0 0,4 4-1366 0,1 4-1478 15,5 2 654-15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1:26:56.316"/>
    </inkml:context>
    <inkml:brush xml:id="br0">
      <inkml:brushProperty name="width" value="0.05292" units="cm"/>
      <inkml:brushProperty name="height" value="0.05292" units="cm"/>
      <inkml:brushProperty name="color" value="#FF0000"/>
    </inkml:brush>
  </inkml:definitions>
  <inkml:trace contextRef="#ctx0" brushRef="#br0">1776 1369 3412 0,'5'-5'420'0,"-2"1"-181"0,-1-3-53 16,1 4 37-16,-2-1-6 0,2 0-5 0,-2 1-18 15,0-2-24-15,-1 5-23 0,3-3-2 0,-3 3-13 16,1-3-9-16,-1 3-13 0,0 0-11 0,0 0-13 16,0 0-1-16,0 0-5 0,-14 11-4 0,9-8-2 15,1 0 5-15,-4 0 1 0,2-1 15 0,1 0 1 16,5-2-1-16,-13 3 2 0,13-3 1 0,-14-3 9 15,6 1 1-15,3-3-2 0,-4 1 4 0,4-5-10 16,1 1 1-16,-1-4 3 0,4-1-4 0,-3 1-3 16,4-4-3-16,0 4-6 0,1-3-82 15,2 2-6-15,-1 5 0 0,5-1 0 0,-2 1 0 0,4 2 0 16,0 2 0-16,0 2 0 0,5 3 0 0,-4 2 0 16,8 4 0-16,-1 2 0 0,-3 4 0 0,5 5 0 15,-1 2 0-15,-2 4 0 0,-2 1 0 0,-2 3 0 16,-2 0 0-16,-10 5 0 0,3-3 0 0,-5 0 0 15,-3 2 0-15,-1 0 0 0,-4-1 0 16,-1-1 0-16,-4-1 0 0,-2 2 0 0,-2-5 0 16,1-3 0-16,-1 0 0 0,-1-5 0 0,2-5 0 15,4-1 0-15,-4-5 0 0,5-3 0 0,4-3 0 16,-4-2 0-16,13 1 0 0,-15-7 0 0,5-1 0 0,6 0 0 16,0-3 0-16,0-6 0 0,3-1 0 15,1 2 0-15,4-3 0 0,1 1 0 0,3 3 0 16,-2-2 0-16,4 4 0 0,3 1 0 0,0 6 0 15,2 1 0-15,7 4 0 0,-3 1 0 0,0 4 0 16,3 0 0-16,-2 5 0 0,0-2 0 0,4 5 0 16,-5 0 0-16,-1 0 0 0,1-2 0 0,-5 1 0 15,4 1 0-15,0-2 0 0,-9-4 0 0,0 1 0 16,0 1 0-16,-3-5 0 0,-1 1 0 0,0-2 0 16,-5-2 0-16,7 0 0 0,-7 0-233 0,4-9-106 15,-4 1-66-15,0-6-83 0,-4 1-56 0,0-3-487 16,-2-9-1116-16,-1-3 494 0</inkml:trace>
  <inkml:trace contextRef="#ctx0" brushRef="#br0" timeOffset="451.04">1813 1010 30 0,'-24'-18'392'0,"0"3"-9"0,-2 1 12 0,-1 3-11 15,-1 0-11-15,-2 0-8 0,1 2-9 0,-3 3-8 16,3 1-11-16,-2 2-6 0,-2 2-16 0,1 5-14 15,1 2-11-15,2 3-11 0,-1 6-10 0,2 1-10 16,-1 6-18-16,2 5-9 0,-5 9-5 0,4 3-7 16,1 4-15-16,8 1-5 0,-1 7-13 0,3 0 0 15,3 4-2-15,5-2-14 0,1 1-3 0,5 4-9 16,0-1-13-16,7-2-12 0,5 2-12 0,2-1-122 16,5-3 0-16,5 0 0 0,2-6 0 0,8-1 0 15,1-4 0-15,9 4 0 0,2-9 0 0,5-2 0 16,1-6 0-16,5-2 0 0,-4-1 0 0,6-10 0 15,-4-5 0-15,6-2 0 0,-5-2 0 0,-1-9 0 16,0-6 0-16,-2-2 0 0,0-5 0 0,-5-6 0 16,-1-4 0-16,-3-3 0 0,1-4 0 0,-6 1 0 15,1-4 0-15,-3-4 0 0,-5 1 0 0,-2-2 0 16,-3-4 0-16,-5-2 0 0,-1 0 0 0,-5-2 0 16,-3 1 0-16,-1-4 0 0,-5-3 0 15,-3 1 0-15,-2 1 0 0,-7 0 0 0,-2 2 0 16,-4 2 0-16,-5 1 0 0,-12 6 0 0,3-1 0 15,-4 5 0-15,-2 0 0 0,-6 2 0 0,-1 4 0 16,-9 7 0-16,3 1 0 0,-2 5 0 0,-7 5 0 16,1 4 0-16,-1 3 0 0,-7 6 0 0,7 5 0 15,-35 4 0-15,35-2-1366 0,4 1-1478 0,-1 4 654 16</inkml:trace>
  <inkml:trace contextRef="#ctx0" brushRef="#br0" timeOffset="2400.01">3968 1313 298 0,'0'-3'447'0,"0"0"-19"16,-3-3 1-16,0 2-17 0,2 1-15 0,-4-4-24 15,0 2-21-15,-1-1-26 0,-3 0-21 0,1 0-29 16,-6 2-14-16,1-1-14 0,2 1-13 0,-2-2-7 16,0-1-3-16,-1 0-14 0,0 0-12 15,-4-1-5-15,4-2-5 0,-1 2-4 0,2-5-17 16,0 3 2-16,3-2 6 0,1 0-17 0,1 2-12 16,3-2-11-16,3 0-10 0,-1 0-15 0,2-1-9 15,3 1-10-15,1 1-17 0,3 1-10 0,3 2-9 16,0 2-5-16,8 3-9 0,1 4-6 0,2 5 5 15,-4 4-8-15,9 6-5 0,-2 7-4 0,-1 2 5 16,1 4-6-16,4 13-4 0,-10 2-1 0,0 6-7 16,-5 1 6-16,-5-3-9 0,-4 5 0 0,-3-4-7 15,-3 2-4-15,-2-3-6 0,-6-1 8 0,1-12-8 16,-10 9 5-16,4-13 1 0,-3-3 5 0,-3 2 2 16,0-5-2-16,-1-4 4 0,0-6 3 0,5-3-3 15,0-4-6-15,5-4 0 0,-2-2 0 0,4-2 0 16,-2-2 0-16,3-4 0 0,2-4 0 0,2-4 0 15,1-3 0-15,3-3 0 0,6 1 0 0,4-6 0 16,1 1 0-16,1 3 0 0,8-2 0 0,2 4 0 16,0 1 0-16,1-1 0 0,6 1 0 0,1 3 0 15,3 1 0-15,-2 2 0 0,3 1 0 0,1-3 0 16,-1 0 0-16,0 0 0 0,0 1 0 0,-1-2 0 16,-4 1 0-16,-2-4-25 0,-2 0-32 0,-2-4 6 15,-3 3 7-15,0-1 7 0,-7 3 5 0,1-7-2 16,-2 0 2-16,-5-3 8 0,1 7-2 0,-3-7 8 15,-6-1 5-15,3 2-9 0,-4-2 5 16,-2-1 9-16,2 10 9 0,-1 0 11 0,1 8 13 16,3 0 11-16,-3 5-9 0,1 0-9 0,2 4 10 15,1 2-20-15,-6 15 7 0,2 4 3 0,0 15 7 16,2 1-5-16,0 15 9 0,2 4-1 0,2 30 5 0,0-3 7 16,2 3-6-16,-3 1 9 0,3 0-43 15,1-2 0-15,-1-22 0 0,0 30 0 0,1-4 0 16,3-3 0-16,2-24 0 0,-1 21 0 0,-1-26 0 15,1 0 0-15,2 1 0 0,-2-4 0 0,9-4 0 16,-4-3 0-16,-5-13 0 0,5 0 0 0,-2-7 0 16,1-3 0-16,-1-7 0 0,-4-5 0 0,2-3 0 15,0 0 0-15,-1-6 0 0,5-2 0 0,-14 1 0 16,19-15 0-16,-6-2 0 0,0-8 0 0,1-3 0 16,-4-7 0-16,3-9 0 0,-2-3 0 0,-5-4 0 15,-3 2 0-15,-1-6 0 0,-6 0 0 0,-4 6 0 16,-5-1 0-16,-3 2 0 0,-6 2 0 0,-6 4 0 15,-7 2 0-15,1 2 0 0,-5 2 0 0,9 13 0 16,-16-3 0-16,6-3 0 0,10 10 0 0,3 1 0 16,-1 3 0-16,5-1 0 0,3 6 0 0,4-1 0 15,7 4 0-15,0-2 0 0,3 1 0 0,6-1 0 16,2 0 0-16,7 0 0 0,8-1 0 0,8-5 0 16,5 5 0-16,2-3 0 0,2 1 0 0,2 0 0 15,15-2 0-15,-14 7 0 0,-4-1 0 0,2-2 0 16,-2-1-291-16,-1 5-155 0,-3-2-81 0,2 0-99 15,-5 0-425-15,-6 2-1137 0,2 3 503 0</inkml:trace>
  <inkml:trace contextRef="#ctx0" brushRef="#br0" timeOffset="3050.51">6847 859 95 0,'20'-15'520'0,"-20"15"0"15,17-16-2-15,-17 16-4 0,9-17-15 16,-9 17-31-16,4-17-24 0,-4 17-22 0,-7-18-45 16,7 18-23-16,-13-14-27 0,13 14-43 0,-29-10-23 15,29 10-27-15,-47-2-18 0,16 4-23 0,-5 4-15 0,-2 3-2 16,-13 7-29-16,3 0-16 0,-6 6-14 15,8 1-8-15,-3 2-13 0,1 0-1 0,1 1-14 0,12-6 3 16,7-4-7-16,0 4 2 0,6-5-6 0,5-1 0 16,7-3-3-16,5 3-10 0,4-4 9 15,5 0 6-15,3 0-6 0,10 0-10 0,11 3-32 16,9-4-27-16,12 2 0 0,-10-6 0 0,16 1 0 16,-1 0 0-16,-2 0 0 0,-16 1 0 0,4 2 0 0,-4-2 0 15,-2 7 0-15,-6-1 0 0,-5 3 0 0,-3 3 0 16,-5 1 0-16,-8 4 0 0,-5 3 0 15,-10 1 0-15,-6 4 0 0,-14 6 0 0,-7 2 0 16,-1 2 0-16,-4-4 0 0,-8 6 0 0,0-4 0 16,-1-3 0-16,1 2 0 0,0-5 0 0,7-4 0 15,2 1 0-15,8-6 0 0,3-4 0 0,1-3 0 16,9-7 0-16,7 1 0 0,3-5 0 0,3 0 0 16,4-3 0-16,1-4 0 0,16 7 0 0,5-7 0 15,12-3 0-15,4-2 0 0,18-5 0 0,4-1 0 16,-2-6 0-16,2 0 0 0,2-3 0 0,1-4 0 15,-5 4 0-15,-3 0 0 0,1 3-27 0,-3-3-407 16,-7 0-103-16,6 1-126 0,-18 2-426 0,-1-4-1179 16,0 4 522-16</inkml:trace>
  <inkml:trace contextRef="#ctx0" brushRef="#br0" timeOffset="3466.98">7501 1053 391 0,'9'-12'498'0,"-4"2"32"15,-1 0 10-15,0 3-6 0,-3 2-26 0,2 1-49 16,-3 4-21-16,0 0-23 0,0 0-3 0,0 0-5 16,1 22-7-16,-2-1-13 0,-3 6-19 0,-1 6-22 15,1 11-31-15,-7 3-29 0,-3-12-17 16,2 10-32-16,-1 2-17 0,-1 4-24 0,0-4-161 16,1-1-35-16,3-12 0 0,-1-4 0 0,0-1 0 15,4-10 0-15,-2-2 0 0,5-3 0 0,-1-4 0 0,1 0 0 16,3-6 0-16,-3 1 0 0,4-5 0 0,0 0 0 15,0 0 0-15,5-29 0 0,0 5 0 16,9-6 0-16,-1-15 0 0,4-1 0 0,-3-1 0 16,3-5 0-16,2-5 0 0,11-25 0 0,-11 26 0 15,-1 1 0-15,1 1 0 0,-1 3 0 0,-5 20 0 16,-4 2 0-16,5 4 0 0,-8 12 0 0,0 2 0 16,-6 11 0-16,7-11 0 0,-3 11 0 0,-4 0 0 0,8 16 0 15,-2 8 0-15,-1 3 0 0,2 9 0 16,-1 0 0-16,0 18 0 0,1-6 0 0,1 4 0 15,0-1 0-15,-1-4 0 0,0 6 0 0,0-4 0 16,1-2 0-16,0-17 0 0,-2 0 0 0,0-1 0 16,3-4 0-16,-2-2 0 0,-3-6 0 0,-1-6 0 15,-3 0 0-15,1-5-28 0,-2-2-565 0,1-4-97 16,0 0-457-16,0 0-1242 0,0 0 549 0</inkml:trace>
  <inkml:trace contextRef="#ctx0" brushRef="#br0" timeOffset="3600.7">7533 1470 3229 0,'-10'-3'284'15,"10"3"-90"-15,-13-4 10 0,13 4 45 0,0 0-3 16,-5-1-7-16,5 1-16 0,0 0-18 0,0 0-32 16,0 0-13-16,32-2-13 0,-13-1-16 0,8 1-14 15,4-4-39-15,-2 3-57 0,2-3-79 0,4-2-88 16,4 0-96-16,-6 0-112 0,3 2-145 0,0-2-269 16,-4-3-830-16,-2 4 368 0</inkml:trace>
  <inkml:trace contextRef="#ctx0" brushRef="#br0" timeOffset="3816.97">8094 1377 325 0,'0'0'421'0,"-5"9"16"0,5-9-1 0,0 0 10 16,0 0-3-16,0 0-6 0,-4 6-23 0,4-6-22 15,0 0-20-15,0 0-15 0,7 9-9 16,-2-5-35-16,-5-4-14 0,6 12-19 0,0-7-25 16,1 6-22-16,1 4-22 0,-1 0-37 0,1-2-3 15,-3 4-19-15,-1 0 0 0,1 2-22 0,-1-2-15 16,-3 1-15-16,3-6-10 0,-1-1-25 0,3 1-23 15,-2 1-24-15,0-5-22 0,2 2-20 0,-1-5-30 16,0-2-38-16,3 1-53 0,-8-4-58 0,0 0-56 16,31-11-68-16,-16 1-79 0,9-6-101 0,-10 1-428 15,4-6-1012-15,-2-3 448 0</inkml:trace>
  <inkml:trace contextRef="#ctx0" brushRef="#br0" timeOffset="3935.63">8340 1193 278 0,'-15'-12'447'16,"0"2"7"-16,4 3 30 0,2 3-2 0,0-3-34 15,4 5-47-15,0 0-45 0,5 2-66 0,0 0-62 16,0 0-74-16,0 0-99 0,0 0-129 0,15 21-159 16,0-13-396-16,11 2-680 0,0 3 301 0</inkml:trace>
  <inkml:trace contextRef="#ctx0" brushRef="#br0" timeOffset="4233.89">8594 1401 194 0,'0'0'657'0,"0"0"4"16,0 0-4-16,0 0-13 0,0 0-42 0,0 0-33 16,0 0-40-16,0 0-35 0,0 0-29 0,15 4-37 15,-7 0-32-15,1 4-20 0,-4 1-18 0,8 6-31 16,-4 4-26-16,1 7-22 0,0 4-28 0,-3 0-248 0,-1 0-3 16,2 4 0-16,-4 15 0 0,2-5 0 0,-6 4 0 15,1-1 0-15,-7-12 0 0,6 13 0 16,-3-15 0-16,-3 4 0 0,5-1 0 0,-7 9 0 15,0-13 0-15,2 1 0 0,2-3 0 0,-5-1 0 16,4-1 0-16,-4-2 0 0,4-8 0 0,-4 0 0 16,4-3 0-16,-3-6 0 0,-1 3 0 0,2-6 0 15,-2 0 0-15,-4-2 0 0,0 0 0 0,-5-5 0 16,18 1 0-16,-32-10 0 0,16 3 0 0,-1-7 0 16,2-11 0-16,-6-3 0 0,11-4 0 0,-4-15-15 15,2-9-1348-15,11-3-1476 0,0-30 652 0</inkml:trace>
  <inkml:trace contextRef="#ctx0" brushRef="#br0" timeOffset="4400.8">8535 1126 149 0,'-5'-12'532'0,"0"1"28"0,1 3 2 16,-1-2-3-16,3 3-18 0,0 0-14 15,1 2-35-15,1 5-41 0,-1-11-52 0,1 11-43 16,2-9-43-16,2 5-69 0,-1 2-84 0,-3 2-108 15,0 0-123-15,0 0-121 0,0 0-171 0,16 6-516 0,-8 1-951 16,1 0 420-16</inkml:trace>
  <inkml:trace contextRef="#ctx0" brushRef="#br0" timeOffset="4783.85">9247 1339 4026 0,'-18'-5'277'0,"4"2"-9"0,1-1 76 0,1 0 24 16,1-3-39-16,4 4-48 0,2-3-32 0,1 0-32 0,0 1-36 15,4-1-6-15,1 1-32 0,6-3-2 0,3 1-22 16,5 0-19-16,4 0 8 0,8-2-49 0,5 3-66 15,0 1-100-15,3 0-150 0,4 3-143 0,20-1-174 16,-4-3-433-16,0 2-1091 0,-15 1 483 16</inkml:trace>
  <inkml:trace contextRef="#ctx0" brushRef="#br0" timeOffset="5433.3">10682 1292 3299 0,'7'-8'181'0,"-1"-4"-30"0,2 2 84 15,-2-7 66-15,-2 0-28 0,-1-1-25 0,-3 1-20 0,-3-1-15 16,0-1-12-16,-3 0 0 0,-2 4-2 16,-4 3 0-16,-5 1-4 0,-1 5-12 0,-1 4-1 15,-4 2-15-15,-4 7 4 0,-2 6-18 0,-1 4 1 16,2 4-13-16,0 4-7 0,3 1-18 0,3 3-8 15,4 1-7-15,1-1-7 0,7 2-9 0,1-2-5 16,4-1 11-16,3-3-11 0,2-9-53 0,3 0-27 16,6-5 0-16,-4-4 0 0,7-2 0 0,2-1 0 15,3-8 0-15,-1-3 0 0,11-4 0 0,-7-5 0 16,5-3 0-16,-4-1 0 0,0-5 0 0,2-3 0 16,-7-5 0-16,5-10 0 0,-2 0 0 0,0-5 0 15,-6 1 0-15,4-4 0 0,-8-1 0 0,0 2 0 16,-4 2 0-16,1 2 0 0,-5 14 0 0,1 4 0 15,-2 12 0-15,0 4 0 0,0 12 0 0,0-16 0 16,0 16 0-16,0 0 0 0,0 0 0 0,0 0 0 16,-13 45 0-16,12-15 0 0,-2 5 0 0,2 13 0 15,-2 3 0-15,7-4 0 0,-1 2 0 0,2-2 0 16,0-11 0-16,2 11 0 0,0-13 0 0,-2-2 0 16,4 2 0-16,4-3 0 0,-2-2 0 0,1-3 0 15,-3-11 0-15,2-1 0 0,3-2 0 0,-5-2 0 16,4-6 0-16,1-1 0 0,4-6 0 0,-2-4 0 15,4 1 0-15,-4-2 0 0,7-7 0 0,-1-4 0 16,-5-4 0-16,3-2 0 0,-6 0 0 0,1 1 0 16,-7 6-15-16,0 2-1 0,-3 0 34 0,4 3-5 15,-8 1-13-15,2 7 0 0,-1-2 0 0,-2 4 0 16,0 3 0-16,0 0 0 0,0 0 0 0,-9 14 0 16,3-3 0-16,1 3 0 0,1 4 0 0,1 3 0 15,2-3 0-15,1 2 0 0,4-1 0 0,4 7 0 16,3-3 0-16,1-7 0 0,4-6 0 0,1 0 0 15,2-3 0-15,3-5 0 0,6-3 0 0,0-9 0 16,-5 3 0-16,-4-4 0 0,5-8-172 0,-2-1-346 16,-4-6-102-16,-6 0-528 0,2-6-1241 0,-5-2 549 15</inkml:trace>
  <inkml:trace contextRef="#ctx0" brushRef="#br0" timeOffset="5566.92">11242 877 3306 0,'-9'0'136'16,"-4"4"17"-16,3-2 64 0,5 2-20 0,1 1-3 15,0-1-24-15,3 3-27 0,1 3-27 16,3 1-26-16,0 0-12 0,6 5-42 0,4-4-58 16,5 2-84-16,5 4-98 0,0-3-132 0,-1 0-359 0,7 0-753 15,-1-2 334-15</inkml:trace>
  <inkml:trace contextRef="#ctx0" brushRef="#br0" timeOffset="6216.96">11843 1248 363 0,'15'-9'490'0,"-2"-1"-6"16,-3 1-2-16,-1 0-9 0,-4-3-15 0,0-4-14 15,0 0-23-15,-2 0-25 0,-6 0-14 0,-2 1-28 0,-1 4-8 16,-3 3-25-16,-3 0-26 0,-5 3-27 16,-12 4-19-16,3 5-8 0,-4 3-34 0,1 5-8 15,-2 5-16-15,4 4-17 0,-1 7-14 0,-4 7-10 16,10-8-12-16,-1 14-10 0,11-10-13 0,0 1-8 15,5-3-8-15,4-3-6 0,3-2-42 0,1-7-43 16,4 0 0-16,3-3 0 0,2-6 0 0,2-4 0 16,1-3 0-16,6-2 0 0,6-9 0 0,2 1 0 15,0-8 0-15,-4 2 0 0,0-3 0 0,0-7 0 16,0-1 0-16,-2-4 0 0,-4 1 0 0,4-3 0 16,-2-12 0-16,0-5 0 0,-1 0 0 0,-3-1 0 15,-2-3 0-15,1-1 0 0,-5 3 0 0,-2 5 0 16,-5 12 0-16,-1 7 0 0,1 9 0 0,-4 7 0 15,2 11 0-15,0 0 0 0,0 0 0 0,0 0 0 16,-15 20 0-16,7 7 0 0,-2 8 0 0,1 16 0 16,0 2 0-16,4 1 0 0,0-3 0 0,4 0 0 15,2-4 0-15,4 1 0 0,4-3 0 0,0-12 0 16,4-4 0-16,2-1 0 0,-2 0 0 0,6-6 0 16,-4-7 0-16,1-5 0 0,2-6 0 0,2-1 0 15,1-7 0-15,0-2 0 0,6-7 0 0,-4 0 0 16,0-3 0-16,-1-1 0 0,2-3 0 0,-2-4 0 15,-2-2 0-15,-2-1 0 0,3 2 0 0,-5 1 0 16,-3 7 0-16,-4 3 0 0,1 3 0 0,-6 3 0 16,1 1 0-16,-2 5 0 0,-2 2 0 0,-1 0 0 15,0 0 0-15,-5 18 0 0,1 0 0 0,-1 0 0 16,-4 9 0-16,1 6 0 0,3 2 0 0,0 1 0 16,-3 9 0-16,2-11 0 0,2 14 0 15,0-13 0-15,3-1 0 0,1-5 0 0,0 2 0 0,0 1 0 16,1-1 0-16,1-2 0 0,0-4 0 0,-2-7 0 15,0-3 0-15,0 1 0 0,0-4 0 0,-2-4 0 16,0 0 0-16,1-3 0 0,-3 0 0 0,-5-1 0 16,2-1 0-16,-5-2 0 0,-1-2 0 15,-5-4 0-15,-2-2 0 0,-4-1 0 0,-6-4 0 0,7-4 0 16,-5-3-304-16,0-6-1011 0,3-2-1424 0,-4-17 630 16</inkml:trace>
  <inkml:trace contextRef="#ctx0" brushRef="#br0" timeOffset="6366.92">12213 924 3991 0,'13'-25'261'0,"0"1"89"0,-3 7 62 16,-3-1 10-16,-2 0-42 0,1 0-12 0,-3 6-17 15,-3 12-35-15,7-21-29 0,-7 21-5 0,4-15-20 16,-4 15-25-16,0 0-27 0,9-12-148 0,-9 12-62 16,0 0 0-16,0 0 0 0,27-3 0 0,-27 3-84 0,0 0-348 15,27 20-181-15,-27-20-564 0,15 17-1276 0,-11-5 565 16</inkml:trace>
  <inkml:trace contextRef="#ctx0" brushRef="#br0" timeOffset="6817.88">10369 1903 537 0,'-23'4'578'16,"5"0"5"-16,6-1 1 0,1 0-9 0,1-2-9 0,4 0-25 15,1 0-18-15,-1 0-18 0,6-1-32 0,-6 2-28 16,6-2-24-16,-2 3-12 0,2-3-20 0,0 0-22 16,16 4-30-16,-6-3-25 0,6-1-266 15,3 1-46-15,14 1 0 0,0-1 0 0,7-1 0 0,17 1 0 16,6 0 0-16,2-3 0 0,35 3 0 0,-35-2 0 16,39-2 0-16,-10 5 0 0,-30-5 0 0,32 3 0 15,-33 0 0-15,3 0 0 0,-7-1 0 0,-3 1 0 16,-15-3 0-16,-8 2 0 0,-1 1 0 0,-14-1 0 15,-4 0 0-15,-2 0 0 0,-7 1 0 16,-5 0 0-16,0 0 0 0,0 0-299 0,-28 8-121 0,-2 0-58 16,-6 5-54-16,-15 4-91 0,-7 2-351 0,0 1-1054 15,6 2 467-15</inkml:trace>
  <inkml:trace contextRef="#ctx0" brushRef="#br0" timeOffset="7165.92">10649 2377 239 0,'-10'3'479'0,"0"1"28"0,2-3 20 0,-5 0 15 16,7 0 11-16,6-1-3 0,-12 2-3 0,8-2 2 16,4 0-16-16,-5 2-27 0,5-2-35 15,0 0-31-15,0 0-29 0,0 0-33 0,0 0-38 0,22-6-31 16,-9 7-36-16,1-1-236 0,4 0-37 16,0 1 0-16,3 1 0 0,6 5 0 0,0 1 0 15,-9 1 0-15,5 4 0 0,-6 0 0 0,-5 1 0 0,5 8 0 16,-9-3 0-16,-2 7 0 0,-2 0 0 15,-5-1 0-15,-6 3 0 0,-2-2 0 0,-1 2 0 16,-8-3 0-16,-1-1 0 0,0-3 0 0,2 2 0 16,-3-2 0-16,4-8 0 0,1 1 0 0,1-2 0 15,1-1 0-15,3-3 0 0,5-3 0 0,0 0 0 16,1-3 0-16,-2 1 0 0,6-3 0 0,0 5 0 0,0-5 0 16,0 0 0-16,24-3 0 0,-6 0 0 0,2-2 0 15,10-2 0-15,2-2 0 0,2 1 0 16,-1 0 0-16,3-2 0 0,-1-5 0 0,0 4 0 15,1-3 0-15,11-6-10 0,-13 5-526 0,-5-3-115 16,-5-1-515-16,2-2-1263 0,-3 1 558 0</inkml:trace>
  <inkml:trace contextRef="#ctx0" brushRef="#br0" timeOffset="7699.88">11205 2495 281 0,'-8'-4'412'0,"2"0"26"0,2 0 41 0,-2 1 22 15,3-1 2-15,3 4-6 0,-9-6-19 0,9 6-35 16,-2-2-27-16,2 2-13 0,0 0-11 0,11-2-12 15,-11 2-26-15,16 9-19 0,-4-3-12 0,2 5-21 16,4-2-20-16,-5 3-29 0,2 3-19 0,-2-1-23 16,1 3-24-16,-2 0-100 0,-3-1-87 0,0 1 0 15,-4-3 0-15,-1-2 0 0,-2-1 0 0,-1 2 0 16,-1-4 0-16,-1 3 0 0,0-5 0 0,0 0 0 16,1-1 0-16,-2-1 0 0,2-5 0 0,-1 8 0 15,1-8 0-15,-3 1 0 0,3-1 0 0,0 0 0 16,-1-18 0-16,4 6 0 0,1-5 0 0,2-8 0 15,2 0 0-15,3-3 0 0,2 6 0 0,1-1 0 16,-3-1 0-16,0 9 0 0,3-1 0 0,-1 2 0 16,-1 3 0-16,2 0 0 0,-2 5 0 0,-2 0 0 15,-1 5 0-15,0 0 0 0,1 4 0 0,2 5 0 16,-5 2 0-16,4 4 0 0,-5 3 0 0,-1-1 0 16,-1 4 0-16,-3 0 0 0,3 6 0 0,-6 1 0 15,-1-3 0-15,0-5 0 0,0-1 0 0,0 1 0 16,0-3 0-16,0-6 0 0,0 0 0 0,-1-4 0 15,3 2 0-15,0-4 0 0,1-4 0 0,-2 5 0 16,2-5 0-16,0 0 0 0,7-16 0 0,-3 7 0 16,5-7 0-16,2-7 0 0,3-2 0 0,0-2 0 15,4 2 0-15,0 1 0 0,1 4 0 0,-9 3 0 16,12 0 0-16,-7 8 0 0,2-1 0 0,-4 5 0 16,-3 3 0-16,3 2 0 0,-2 2 0 0,0 3 0 15,-2 4 0-15,3 2 0 0,-4 5 0 0,-3 2 0 16,0 0 0-16,4 8 0 0,-5-8 0 0,-2 1 0 15,1-2 0-15,-6 0 0 0,6 0 0 0,-4-1 0 16,-2-3 0-16,1-1 0 0,0-2 0 0,1-6 0 16,-1 5 0-16,-2-3 0 0,1-5 0 0,3-1-430 15,-11 4-288-15,11-4-457 0,-17-5-1270 0,8 0 561 16</inkml:trace>
  <inkml:trace contextRef="#ctx0" brushRef="#br0" timeOffset="9050.04">14008 1060 45 0,'6'-5'523'16,"-3"1"-6"-16,1 2-14 0,-4 2-27 0,2-4-44 15,-2 4-36-15,0 0-17 0,-17 7-14 0,1 2-14 16,-6 4-22-16,-6 3-14 0,-3 0-15 0,-12 10-11 16,-1 1-10-16,1-3-12 0,-1 5-16 0,-4-5-9 15,2 4-17-15,-4-4-8 0,4 3-18 0,-1 1-11 16,15-8 2-16,1-4-6 0,7 1-7 0,-2-1-10 16,11-4-6-16,2-4-12 0,-3 1-74 15,7-2-75-15,2-3 0 0,1 0 0 0,6-4 0 16,-6 8 0-16,6-3 0 0,0-5 0 0,8 11 0 0,-4-8 0 15,5 6 0-15,2-5 0 0,6 6 0 0,1-2 0 16,4 1 0-16,5 2 0 0,2 3 0 0,3 2 0 16,0-2 0-16,5 3 0 0,9 5 0 0,0-1 0 15,0 3 0-15,2-3 0 0,-1 1 0 16,-13-5 0-16,11 6 0 0,-8-8 0 0,-5 2 0 16,-3-5 0-16,-4 1 0 0,-5-4 0 0,-3-1 0 15,-6-3 0-15,-2 0 0 0,1 0 0 0,-2-2 0 16,-3-1 0-16,-5-2 0 0,5 3 0 0,-5-3 0 15,0 0 0-15,0 0 0 0,0 0 0 0,0 0 0 16,-19-12-557-16,19 12-178 0,-5-10-416 0,5 0-1244 16,6-1 550-16</inkml:trace>
  <inkml:trace contextRef="#ctx0" brushRef="#br0" timeOffset="9400.7">14638 1269 123 0,'5'-13'517'0,"0"3"39"0,-1 3 6 16,-3 1-5-16,0 1-15 0,-1 5-20 0,4-9-34 16,-4 9-47-16,0-5-25 0,0 5-16 0,0 0-11 15,0 0-23-15,-6 24-12 0,2-6-19 0,-2 8-11 16,-1 5-27-16,2 2-14 0,0 2-25 16,1-1-23-16,1 13-22 0,2-13-200 0,0 0-13 15,0-1 0-15,6-2 0 0,4 1 0 0,0 0 0 16,3-5 0-16,3-2 0 0,1-2 0 0,2-4 0 15,-3-5 0-15,2-3 0 0,2-2 0 0,2-2 0 16,-1-2 0-16,3-2 0 0,-1-5 0 0,-2-2 0 16,7-2 0-16,-6 0 0 0,4-7 0 0,-3-5 0 15,-3 0 0-15,0-2 0 0,-2-4 0 0,-2-3 0 16,-5-2 0-16,-2-4 0 0,-2 1 0 0,-3-2 0 16,-3-18 0-16,-3 6 0 0,-8 1 0 0,-2 1 0 15,-2 12 0-15,-3 6 0 0,-4 1 0 0,-5 1 0 16,-1 6 0-16,-5 5 0 0,0 3 0 0,-4 9 0 15,2 2 0-15,-3 10 0 0,7 2-1366 0,4 2-1478 16,0 4 654-16</inkml:trace>
  <inkml:trace contextRef="#ctx0" brushRef="#br0" timeOffset="10034.14">16303 1327 4567 0,'0'0'422'0,"0"-4"-188"0,0 4 36 0,0 0 27 15,-9-5-62-15,9 5-44 0,0 0-22 0,-13 13-17 16,7 1-5-16,-2 4-10 0,3 2 10 0,-4 6-10 16,4 5-12-16,-4-1-12 0,1 0-8 0,3 4-13 15,-4-2-7-15,-1 1-37 0,-3-1-36 0,-2 15-44 16,-2-16-55-16,-2 0-73 0,-4-2-72 0,4 0-71 15,-4-1-67-15,0-3-66 0,4-1-58 0,-4-5-435 16,6-6-1006-16,3-2 445 0</inkml:trace>
  <inkml:trace contextRef="#ctx0" brushRef="#br0" timeOffset="11133.28">17869 1144 4 0,'-4'4'438'0,"0"1"4"15,1 1 14-15,2-2-1 0,-2-2 8 0,2 0 4 16,1-2-5-16,0 0-1 0,0 0-14 0,0 0-23 15,14-8-29-15,-2 0-25 0,2-3-41 0,7-8-25 16,0 0-32-16,-1-2-28 0,3 0-21 0,-2-4-23 16,2 2-26-16,-4-4-16 0,-1 3-14 0,-1-1-17 15,-3-3-12-15,-3 3-8 0,-3-2-16 0,-4 8-5 16,-6-2-10-16,2 3-7 0,-2 0-11 0,-5 4-6 16,7 14-4-16,-12-17-18 0,12 17-30 0,0 0 0 15,0 0 0-15,-45 22 0 0,26 2 0 0,2 9 0 16,-2 19 0-16,1 1 0 0,1 5 0 0,2 24 0 15,1-26 0-15,8 29 0 0,0-29 0 0,3 27 0 16,-1-22 0-16,4-4 0 0,1 2 0 0,2 1 0 16,0 0 0-16,3-1 0 0,-4-5 0 0,3 0 0 15,-3-6 0-15,0-14 0 0,-2 1 0 0,0-5 0 16,-4 0 0-16,3-5 0 0,-3-9 0 0,0-3 0 16,2-5 0-16,-6 0 0 0,-1-3 0 0,0-5 0 15,-5 0-147-15,-4-6-465 0,3-2-94 0,-11-10-415 16,2-3-1215-16,-3-4 537 0</inkml:trace>
  <inkml:trace contextRef="#ctx0" brushRef="#br0" timeOffset="12433.81">17590 1518 3421 0,'1'-7'264'0,"-1"0"-68"0,2-1 37 16,0 3 56-16,2-5-8 0,2 6-21 16,1-4-29-16,3 5-15 0,3-1-10 0,10-10-5 15,-3 7 1-15,8 1-23 0,4-1-13 0,-1-2-21 0,2 2-19 16,3-1-58-16,-3 2-55 0,-1-1-75 0,0 1-73 15,0-1-77-15,0-2-63 0,-4 3-53 0,0-1-38 16,-7 1-18-16,-2 1 0 0,-6 2 34 16,-1 0 39-16,0-2 50 0,-5 5 67 0,1 0 72 15,-4 3 68-15,-4-3 57 0,0 0 49 0,3 6 42 16,-3-6 42-16,0 0 32 0,0 0 14 0,-3 9 12 16,1-5 9-16,2-4 2 0,0 7 2 0,0-7 0 15,2 7 3-15,-1-3-1 0,-1-4-4 0,14 3-5 16,-2-3-9-16,2 0-21 0,1 0-14 0,6-4-10 15,-3 0-16-15,1-2-20 0,-1 1-7 0,-3-4-7 16,1 1-15-16,-1-1-7 0,-3 3-2 0,1-7-17 16,-6 5-4-16,-1-2-2 0,0-2-5 0,-6 1-1 15,0-1-11-15,-5 0-1 0,2 2-3 0,-4 1-1 16,-2 4-3-16,-4 1 4 0,1 2-2 0,-6 3 1 16,0 4 12-16,0 2 2 0,2 6-2 0,-4 5 16 15,1 3 1-15,5 3-5 0,6 2 8 0,-2 3-1 16,6 0 10-16,5 0-4 0,3-1-5 0,6-1 0 15,3-3-44-15,5-1-15 0,-1-5 0 0,3-2 0 16,-1-5 0-16,6-1 0 0,-4-5 0 0,7-6 0 16,1-3 0-16,-3 1 0 0,-3-2 0 0,-6-2 0 15,5-2 0-15,1-6 0 0,-9 1 0 0,0 0 0 16,0-1 0-16,0-6 0 0,-3 2 0 0,1-4 0 16,-3-4 0-16,-3 3 0 0,2 5 0 15,-3 5 0-15,-4-1 0 0,2 6 0 0,-3-1 0 0,0 5 0 16,1 1 0-16,-1 4 0 0,0 0 0 0,0 0 0 15,0 0 0-15,0 25 0 0,0-14 0 0,3 7 0 16,-2 6 0-16,-1-8 0 0,1 9 0 0,7 3 0 16,-2-2 0-16,2-4 0 0,1-3 0 15,1-3 0-15,3-4 0 0,-4-3 0 0,1-1 0 0,0-3 0 16,2-2 0-16,-1-1 0 0,2 0 0 16,-3-4 0-16,2-1 0 0,2-6 0 0,-3 2 0 15,4-2 0-15,-1-4 0 0,1 2 0 0,-1-2 0 0,-1-3 0 16,-3 4 0-16,0-3 0 0,2 2 0 0,-5 4 0 15,2 3 0-15,-2 0 0 0,-1 2 0 16,-1 0 0-16,-5 4 0 0,0 0 0 0,22 10 0 16,-13-3 0-16,-3 4 0 0,6 4 0 0,-2-1 0 15,3 1 0-15,-2 1 0 0,6 5 0 0,-4-6 0 16,0 0 0-16,0-5 0 0,3 1 0 0,-5-6 0 16,2 0 0-16,-1-3 0 0,-1 1 0 0,3-3 0 0,-1-3 0 15,-4-3 0-15,1-1 0 0,-1-2 0 16,-1-1 0-16,-2-1 0 0,-1-5 0 0,0 1 0 15,-2-3 0-15,1-3 0 0,-4-5 0 0,2 7 0 16,1 1-42-16,-3 6-5 0,2 0 27 0,0 0 10 16,0 2 10-16,0 4 7 0,0-1 10 0,-1 5 18 15,-1 2 4-15,9-3-18 0,-9 3-21 0,18 5 0 16,-7 1 0-16,6 1 0 0,-1 0 0 0,0-1 0 16,8-2 0-16,7 7 0 0,-3-5 0 0,2-4 0 15,0 1 0-15,1-3 0 0,-4-3 0 0,1-3 0 16,-1 0 0-16,-9 2 0 0,-2-4 0 0,2 1 0 15,-7 1 0-15,0-3 0 0,-1 0 0 0,-5-2 0 16,1 1 0-16,-4 1 0 0,4-7 0 0,-9 4 0 16,0 0 0-16,1 0 0 0,0 4 0 0,-4 1 0 15,-1 2 0-15,1 3 0 0,-7 2 0 0,3 5 0 16,-7 4 0-16,-2 10 0 0,1 4 0 0,2 4 0 16,-1 5 0-16,8-2 0 0,-1-2 0 0,1 4 0 15,5-2 0-15,3-3 0 0,2 1 0 0,0-9 0 16,7-2 0-16,2 0 0 0,3-6 0 0,-1-4 0 15,4-3 0-15,3-1 0 0,1-2 0 0,-1-4 0 16,1-1 0-16,7-6 0 0,-8 1 0 0,0 0 0 16,3-5 0-16,0-5 0 0,-2 0 0 15,-2-4 0-15,3-1 0 0,-1 1 0 0,-2-5 0 0,0 3 0 16,-3 2 0-16,-1 7 0 0,-4 1 0 0,2 3 0 16,-2 1 0-16,-1 4 0 0,-1-3 0 0,-2 6 0 15,3 1 0-15,-1 3 0 0,-2 4 0 0,2 3 0 16,1 4 0-16,1 3 0 0,-1 3 0 0,1 6 0 15,-1 1 0-15,-2-5 0 0,0 5 0 16,0 4 0-16,-2-9 0 0,-3 0 0 0,1-1 0 16,-2-3 0-16,-1 0 0 0,1-4 0 0,1-1 0 15,-2-5 0-15,1-1 0 0,-2 1 0 0,1-5 0 0,-2 7 0 16,2-7 0-16,-3 4 0 0,3-4 0 0,0 0 0 16,-8-14 0-16,7 4 0 0,-1-1 0 15,4-6 0-15,0-3 0 0,5-6 0 0,0-1 0 16,6 2 0-16,1-3 0 0,5 3 0 0,-3 5 0 15,4 2 0-15,-1 0 0 0,2-2 0 0,-6 7 0 16,7-4 0-16,-7 4 0 0,2 4 0 0,1-5 0 16,1-4-426-16,-5 5-869 0,9-4-1402 0,-8 6 621 0</inkml:trace>
  <inkml:trace contextRef="#ctx0" brushRef="#br0" timeOffset="14165.87">21011 1255 159 0,'3'3'587'0,"-3"-3"-4"0,0 0-19 0,0 0-18 0,0 0-20 16,0 0-39-16,0 0-28 0,2 5-25 16,-2-5-51-16,0 0-26 0,9 2-27 0,-9-2-23 15,17-2-34-15,-6-1-24 0,2-1-23 0,7 1-23 16,0-1-21-16,7 0-18 0,-8-2-12 0,1 1-17 15,-2-2-14-15,1 0-11 0,2 0-8 0,-6 2-7 16,-5-1-9-16,-2-1-12 0,2-3-5 0,-3 2-12 16,-5-2 4-16,-2 5-19 0,3-4-5 0,-6 3-6 15,-1 3-31-15,4 3 0 0,-10 0 0 0,-3 0 0 16,2 4 0-16,-6 8 0 0,-5 4 0 0,5 4 0 16,-3 3 0-16,6-1 0 0,3 3 0 0,1 4 0 15,2 1 0-15,4 0 0 0,7 0 0 0,4 0 0 16,7-1 0-16,4-7 0 0,5 1 0 0,1-2 0 15,11-7 0-15,1-1 0 0,2-3 0 0,17-2 0 16,1-3 0-16,-1-9 0 0,4 3 0 0,-3-5 0 16,-1-2 0-16,-5-2 0 0,0-3 0 0,-14 1 0 15,-4-1 0-15,2-6 0 0,-6-2 0 0,3 1 0 16,-8 0 0-16,-3-1 0 0,-3-3 0 0,-7-1 0 16,-3-2 0-16,-3 1 0 0,-7 9 0 0,0 3 0 15,-3 4 0-15,-4-2 0 0,-3 6 0 0,-4 1 0 16,-2 2 0-16,-9 6 0 0,6 2 0 0,-6 8 0 15,1 2 0-15,0 2 0 0,2 1 0 0,2 0 0 16,5 1 0-16,2 0 0 0,5 0 0 0,4-1 0 16,3 1 0-16,4-2 0 0,1-1 0 0,3-4 0 15,2 0 0-15,6-4 0 0,3-1 0 0,2-3 0 16,2 0 0-16,1-4 0 0,2-5 0 0,4-5 0 16,-1 1 0-16,-7-2 0 0,1-6 0 15,2-4 0-15,-1-3 0 0,1-2 0 0,-5-5 0 0,2 1 0 16,-5-3 0-16,5-12 0 0,-2-3 0 0,-5-2 0 15,-4-5 0-15,2 4 0 0,0 4 0 0,-9 11 0 16,1 6 0-16,2 11 0 0,-3 2 0 0,1 2 0 16,-1 15 0-16,0 0 0 0,0 0 0 15,-7-8 0-15,7 8 0 0,-16 43 0 0,11-13 0 16,1 7 0-16,-1 13 0 0,6 1 0 0,-1-2 0 16,-1 0 0-16,6-1 0 0,4 0 0 0,9-2 0 0,-5-14 0 15,7 11 0-15,-3-14 0 0,2-4 0 0,5-4 0 16,1-4 0-16,-1-2 0 0,4-4 0 0,-7-5 0 15,9 0 0-15,1-2 0 0,0-4 0 16,-5-8 0-16,4 1 0 0,-1-5 0 0,-1-1 0 16,-2-5 0-16,-2 1 0 0,-1-6 0 0,3 0-133 15,-7 0-59-15,0 2 22 0,-2-2 23 0,-7 8 38 16,-1-1 31-16,1 0 31 0,-5 2 33 0,0 0 28 16,-1 2 35-16,-4 0 16 0,1 2 34 0,-1 0 15 0,-2 0 18 15,-1 0 9-15,-3 2 1 0,-3 0-8 16,1 5-134-16,-2 0 0 0,-4 1 0 0,1 1 0 15,-5 2 0-15,3 2 0 0,-4 1 0 0,2 3 0 16,2 2 0-16,2-1 0 0,-1 0 0 0,5 2 0 16,1 1 0-16,3 0 0 0,2-1 0 0,1-2 0 15,2 2 0-15,5 0 0 0,0-2 0 0,3 1 0 16,2-4 0-16,3 2 0 0,-3-3 0 0,2-2 0 16,-1 2 0-16,-2-4 0 0,5-2 0 0,-1 1 0 15,-3 0 0-15,1 0 0 0,-1 0 0 0,-4-1 0 16,1 0 0-16,-1 1 0 0,-2-1 0 0,-4 2 0 15,7-2 0-15,-7 2 0 0,4 5 0 0,-2 1 0 16,-2 6 0-16,0-1 0 0,1 7 0 0,-1 9 0 16,0 2 0-16,-3 5 0 0,1 1 0 0,-3 12 0 15,-1 1 0-15,-1-3 0 0,-1 6 0 0,2-4 0 16,-1-12 0-16,0 13 0 0,0 1 0 0,-3-4 0 16,5-9 0-16,-3-1 0 0,1 0 0 0,-1 0 0 15,4-6 0-15,-1-2 0 0,0 1 0 0,0-7 0 16,1-5 0-16,4-3 0 0,-1-1 0 0,-2-6 0 15,3 1 0-15,-5-2 0 0,5-5 0 0,-5 5 0 16,5-5 0-16,0 0 0 0,-17-11 0 0,10 4 0 16,-4-5 0-16,-1-2 0 0,0-2 0 15,1-7 0-15,-2-1 0 0,1-5 0 0,5-2 0 0,-1-3 0 16,6-15 0-16,4-3 0 0,6 0 0 0,2-2 0 16,7 1 0-16,4 6 0 0,7 0 0 0,3 4 0 15,1-2 0-15,5 5 0 0,4 1 0 0,-1 6 0 16,3 0 0-16,-1 2 0 0,-1 2 0 0,1 0 0 15,-12 9 0-15,2 1 0 0,-2-4 0 0,1 5 0 16,-3-1 0-16,-2-1 0 0,-6 0 0 0,2 3 0 16,-8 4 0-16,-4 0 0 0,-1 0 0 0,-3 3 0 15,-2 2 0-15,0-1 0 0,-3 3 0 0,-1 2 0 16,-1-1 0-16,-1 1 0 0,-4 1 0 0,6 3 0 16,-16 3 0-16,6 2 0 0,-1 2 0 0,-3 4 0 15,4 3 0-15,-4 1 0 0,1 6 0 0,4-4 0 16,-1 0 0-16,6 0 0 0,2-1 0 0,2 0 0 15,2 1 0-15,6-2 0 0,2-3 0 0,-1 2 0 16,9-5 0-16,0 1 0 0,2-5 0 0,2-2 0 16,6-3 0-16,-1 0 0 0,-7-2 0 15,7-2 0-15,-4 0 0 0,2-6 0 0,-8 0 0 16,3 2 0-16,-5-4 0 0,-1-2 0 0,0-1 0 0,-2-2 0 16,-1 0 0-16,-1-7 0 0,-2-2 0 0,0 7 0 15,-6 1 0-15,2 0 0 0,-3 2 0 0,-2 3 0 16,1 5 0-16,0 0 0 0,0 1 0 0,-4 3 0 15,4 4 0-15,0 0 0 0,0 0 0 16,0 0 0-16,0 0 0 0,0 0 0 0,-2 22 0 16,5-11 0-16,3 5 0 0,1-1 0 0,1 3 0 0,2 0 0 15,-1-1 0-15,0 0 0 0,1 1 0 0,3 3 0 16,-4-4 0-16,-1-1 0 0,-1-3 0 0,-2-1 0 16,-2 3 0-16,0-2 0 0,-1 1 0 15,-3 0 0-15,0-1 0 0,-5-4 0 0,-1 1 0 16,-3 4 0-16,-6-3 0 0,-3 0 0 0,-8-1 0 15,2 3 0-15,4-9 0 0,-8 1 0 0,1 2 0 16,0-2 0-16,6-1-231 0,0-4-403 0,-5 0-587 0,8-7-1323 16,1 2 585-16</inkml:trace>
  <inkml:trace contextRef="#ctx0" brushRef="#br0" timeOffset="15116.91">24586 1223 3912 0,'4'-4'229'0,"1"1"-89"0,-2-4 107 15,1-2 59-15,-1-2-38 0,-2 0-50 0,-1-2-23 16,-1-4-9-16,-2 1-14 0,-2-1 5 0,-2 0-1 15,-2 0-1-15,-2 2 1 0,-3 1 8 16,0 3-14-16,-2 1-5 0,-1 5 9 0,-2 2-14 16,1 4-6-16,-4 6-11 0,-5 6 2 0,3 4-4 0,-1 6-11 15,3 3-82-15,-1 2-48 0,1 4 0 0,9 0 0 16,-2 2 0-16,5 9 0 0,3-9 0 0,3 1 0 16,7-4 0-16,-2-1 0 0,3-5 0 15,4 0 0-15,0-7 0 0,-1-3 0 0,5-2 0 16,-3-5 0-16,2-1 0 0,-2-4 0 0,5 0 0 0,4-6 0 15,-1-3 0-15,-1 0 0 0,1-6 0 0,-2-1 0 16,3 1 0-16,1-7 0 0,-1-3 0 0,0 1 0 16,-4-2 0-16,0 1 0 0,-1-3 0 0,0 1 0 15,-3 7 0-15,-1 3 0 0,0-3 0 16,-4 7 0-16,0 4 0 0,-2 1 0 0,-1 1 0 16,2 1 0-16,-4 3 0 0,0 0 0 0,0 0 0 0,5 20 0 15,-4-9 0-15,3 1 0 0,-1 0 0 0,3 5 0 16,3 0 0-16,0 7 0 0,1-9 0 0,3 0 0 15,0-2 0-15,1 1 0 0,-3-6 0 16,1-2 0-16,2-2 0 0,0 3 0 0,0-9 0 16,0-1 0-16,-1 1 0 0,1-7 0 0,0 0 0 15,-2-2 0-15,-2 2 0 0,3-4 0 0,1-7 0 0,-3 4 0 16,-1 0 0-16,-1-2 0 0,4 1 0 0,-4-2 0 16,-3 5 0-16,2 3 0 0,-3 2 0 15,3 1 0-15,-7 5 0 0,4 1 0 0,-1 2 0 16,-4 0 0-16,9 9 0 0,0 2 0 0,-3 2 0 15,1 2 0-15,1 5 0 0,2-2 0 0,0-2 0 16,7 6 0-16,0 1 0 0,4-1 0 0,-1-4 0 0,3-7 0 16,4 3 0-16,0-6 0 0,0-1 0 0,-7-3 0 15,8-5 0-15,-8-2 0 0,0 0 0 16,1-3 0-16,-2-1 0 0,1-3 0 0,-2-1 0 16,-3 1 0-16,2-2 0 0,-3-4 0 0,0 2 0 15,3-7 0-15,-1-2 0 0,-4-2 0 0,-2 3 0 0,-4 3 0 16,0 1 0-16,-5 6 0 0,0 1 0 0,-2-1 0 15,0 4 0-15,-3 3 0 0,0 0 0 16,-3 5 0-16,-4 4 0 0,1 3 0 0,-4 4 0 16,-2 2 0-16,2 8 0 0,0 2 0 0,5-7 0 15,3 2 0-15,2 1 0 0,0 8 0 0,9-2 0 16,3-9 0-16,5-1 0 0,14 4 0 0,3-5 0 0,27 5 0 16,6-6 0-16,3-10-403 0,-1 1-256 15,1-5-530-15,26 0-1286 0,-32-3 569 0</inkml:trace>
  <inkml:trace contextRef="#ctx0" brushRef="#br0" timeOffset="16234.2">26418 834 3849 0,'-15'-23'259'16,"6"6"45"-16,-4 4 108 0,3 3-10 0,10 10-86 16,-13-16-78-16,13 16-20 0,0 0 15 0,0 0 24 15,0 0 30-15,-38 32 19 0,28 0 9 0,0 2 9 16,-2 18 6-16,-1-2-189 0,-1 2-141 0,4 0 0 15,0-2 0-15,1-1 0 0,0 3 0 0,1-4 0 16,1-1 0-16,1-2 0 0,5-8 0 0,1-2 0 16,4-7 0-16,-1-1 0 0,3-9 0 0,-1-3 0 15,5-2 0-15,-2-3 0 0,2-7 0 0,3-2 0 16,4-1 0-16,0-7 0 0,0-3 0 0,2-6 0 16,3-7 0-16,0-6 0 0,-2 0 0 0,4-15 0 15,-1-4 0-15,-1 0 0 0,0-5 0 0,-3 0 0 16,-1-4 0-16,7-22 0 0,-10 23 0 0,-3 9 0 15,-8 14 0-15,3 6 0 0,-4 8 0 0,1 2 0 16,1 5 0-16,-5 12 0 0,0 0 0 0,0 0 0 16,0 3 0-16,-2 17 0 0,-1 10 0 0,-2 6 0 15,1 14 0-15,0 1 0 0,-1-4 0 0,3-2 0 16,0-9 0-16,1-2 0 0,0 2 0 0,3 10 0 16,-2-14 0-16,2-3 0 0,-2-11 0 0,2 0 0 15,0-1 0-15,-1-7 0 0,0 0 0 0,-1 0 0 16,0-8 0-16,0-2 0 0,3 3 0 15,-3-3 0-15,0 0 0 0,9-17 0 0,-2 8 0 0,-2 0 0 16,3-7 0-16,2 2 0 0,3-4 0 0,1-5 0 16,-4 8 0-16,3 2 0 0,-4 4 0 0,1 2 0 15,-1-1 0-15,0 5 0 0,3 2 0 0,-3 2 0 16,0 3 0-16,-2 3 0 0,3 2 0 0,1 4 0 16,0 3 0-16,-3-1 0 0,5 11 0 15,-2-5 0-15,3-4 0 0,-1 5 0 0,2-8 0 0,7 3 0 16,-8-6 0-16,13-2 0 0,-7 1 0 0,0-4 0 15,6 1 0-15,-4-6 0 0,1-1 0 0,-4-3 0 16,9-1 0-16,-6-2 0 0,-5 1 0 0,1-8 0 16,-3 0 0-16,7-4 0 0,-6-2 0 15,0-4 0-15,-5-1 0 0,5-2 0 0,-7-2 0 0,1 1 0 16,-3-5 0-16,-3 3 0 0,-3 1 0 16,1 8 0-16,0 4 0 0,-2 4 0 0,0 2 0 0,-5 3 0 15,-1 3 0-15,-1 4 0 0,-1 1 0 0,0 6 0 16,-1 1 0-16,-4 3 0 0,4 3 0 0,-1 4 0 15,1-1 0-15,5-1 0 0,0 2 0 16,4-1 0-16,2 1 0 0,0-1 0 0,6-2 0 16,1-2 0-16,1-1 0 0,0-1 0 0,3-5 0 15,0-4 0-15,7 4 0 0,-4-2 0 0,-4-4 0 0,1-1 0 16,2-3 0-16,-2-2 0 0,0 2 0 0,-3 0 0 16,-1-5 0-16,0 2 0 0,0-5 0 15,-1 0 0-15,1-2 0 0,0-2 0 0,-2-1 0 16,1 0 0-16,-2 1 0 0,1 6 0 0,-2 0 0 15,-3 5 0-15,2 1 0 0,-2-4 0 0,0 6 0 16,-1 1 0-16,-1 1 0 0,0 0 0 0,9 4 0 0,-4 4 0 16,0 0 0-16,-1 4 0 0,3 3 0 0,-1 1 0 15,-1-3 0-15,4 2 0 0,-2 1 0 0,0-1 0 16,-2 1 0-16,4-1 0 0,-6-1 0 16,2-3 0-16,-1 0 0 0,1 0 0 0,0-3 0 15,-2-1 0-15,4 2 0 0,-2 0 0 0,3 1 0 16,-1-3 0-16,4 0 0 0,0-1 0 0,2-1 0 15,4-1 0-15,1 1 0 0,0-6 0 0,3 2 0 16,0-2 0-16,-1-3 0 0,7-4 0 0,1-3 0 16,-1-4 0-16,-2 1 0 0,-1 0 0 0,0-4 0 15,0-3 0-15,-5 0 0 0,-1-3 0 0,1-2 0 16,-6-4 0-16,5-3 0 0,-6 3 0 0,-1 0 0 16,-6 2 0-16,-2 3 0 0,-2 8 0 0,-5 0 0 15,2 8 0-15,-10 0 0 0,3 5 0 0,0 4 0 16,-9 4 0-16,0 6 0 0,-2 5 0 0,0 8 0 15,3 3 0-15,0 2 0 0,6-1 0 0,4 4 0 16,2-2 0-16,7-2 0 0,3 0 0 0,1 0 0 16,6 0 0-16,5 0 0 0,0-5 0 0,2-4 0 15,0-5 0-15,6 1 0 0,-6-8 0 0,1 0 0 16,0-5 0-16,-3-2 0 0,1-4 0 0,-2-2-53 16,-7 3-480-16,-2-3-107 0,-2-3-522 0,-5-6-1257 15,-2 0 557-15</inkml:trace>
  <inkml:trace contextRef="#ctx0" brushRef="#br0" timeOffset="16416.91">26383 847 4800 0,'-29'6'90'0,"12"-4"93"15,17-2 154-15,-12 5 33 0,15-2-52 0,-3-3-81 0,30 10-35 16,2-5-43-16,19 2-24 0,8 0-14 0,5 1-51 15,1-5-81-15,-1 5-124 0,1 1-171 0,-1-8-269 16,4 3-425-16,-4-3-1082 0,-3-3 479 0</inkml:trace>
  <inkml:trace contextRef="#ctx0" brushRef="#br0" timeOffset="17133.3">28623 1494 4567 0,'-8'2'256'0,"3"1"-19"0,-3-2 88 16,3 0 36-16,0 3-18 0,5-4-30 15,-5 1-11-15,5-1-5 0,0 0-9 0,0 0 2 16,0 0-8-16,-1-7-7 0,1 7-220 0,6-8-55 15,3-2 0-15,-4 0 0 0,4 2 0 0,0-7 0 16,3 5 0-16,-1-4 0 0,1-1 0 0,-2-2 0 0,0 1 0 16,3 0 0-16,-3-1 0 0,7-3 0 15,-3-2 0-15,-4 5 0 0,5-4 0 0,-2-1 0 0,1 0 0 16,-4 6 0-16,2 0 0 0,-2 2 0 16,-2 4 0-16,-3 0 0 0,-1 4 0 0,-3 3 0 15,-1 0 0-15,0 3 0 0,0 0 0 0,4 10 0 0,-5 1 0 16,-2 2 0-16,-2 10 0 0,1-4 0 0,0 0 0 15,3 8 0-15,-2-7 0 0,2 6 0 16,6 2 0-16,-1-3 0 0,1-6 0 0,-1-2 0 16,6 1 0-16,-1-3 0 0,-2-6 0 0,7 1 0 15,-5-1 0-15,-2-5 0 0,4-1 0 0,0-3 0 0,-1-3 0 16,2 0 0-16,-1-1 0 0,0-3 0 0,1 2 0 16,2-2 0-16,0-4 0 0,-1 0 0 15,1 0 0-15,0-2 0 0,-1-1 0 0,2-1 0 16,6-1 0-16,-6 1 0 0,1 4 0 0,-2 1 0 15,-7 2 0-15,1 3 0 0,0 2 0 0,-2 3 0 16,-2 0 0-16,-4 0 0 0,9 3 0 0,-7 2 0 0,3 5 0 16,-1-2 0-16,-1 4 0 0,-1 1 0 15,3 4 0-15,-1-1 0 0,0-6 0 0,1 3 0 16,0-2 0-16,-1-3 0 0,-1-2 0 0,3 3 0 16,-2-4 0-16,-3 0 0 0,3-2 0 0,0-1 0 15,-4-2 0-15,11-4 0 0,-3-1 0 0,1 1 0 0,1-2 0 16,-1-1 0-16,3-1 0 0,6-3 0 0,-4 0 0 15,1 1 0-15,-1 3 0 0,1-2 0 16,-2 1 0-16,0 3 0 0,-3 0 0 0,-1 5 0 16,1 0 0-16,1 2 0 0,0 1 0 0,-1 2 0 15,-1 1 0-15,0 2 0 0,1 1 0 0,3 3 0 0,0 2 0 16,1 0 0-16,-2-2 0 0,-1 1 0 0,1-5 0 16,-3-1 0-16,1-1 0 0,-1 1 0 15,-2-5 0-15,2-2-37 0,-1-2-475 0,-4-8-71 16,0-3-88-16,-6-5-394 0,2-5-1154 0,-9-6 511 15</inkml:trace>
  <inkml:trace contextRef="#ctx0" brushRef="#br0" timeOffset="17284.2">28959 703 4157 0,'-20'-4'141'0,"20"4"102"0,-26-7 14 15,26 7-25-15,0 0-59 0,0 0-50 0,0 0-33 16,0 0-36-16,0 0-73 0,0 0-86 0,0 0-114 15,0 0-156-15,-31 14-417 0,31-14-858 0,0 0 379 16</inkml:trace>
  <inkml:trace contextRef="#ctx0" brushRef="#br0" timeOffset="24935.2">29933 1201 219 0,'0'0'224'0,"-3"-3"-7"0,3 3 4 15,0 0 14-15,0 0 6 0,0 0 9 0,0 0 23 16,0 0 4-16,0 0 25 0,0 0 15 16,0 0 12-16,0 0 4 0,0 0 2 0,-1-4-12 15,1 4-21-15,0 0-18 0,-4-7-10 0,3 2-16 16,-3 3-13-16,4 2-24 0,-9-4-14 0,2 2-30 16,7 2-13-16,-17-1-15 0,5 3-16 0,0 3-10 15,0-2-9-15,-1 5-14 0,3 0-15 0,-3 4-2 16,0 3-3-16,3-2-11 0,4 4-5 0,2 4-11 15,4-2 0-15,1 8-6 0,6-4 0 0,4 1-5 16,3 1-3-16,-3-3 1 0,5-1-9 0,-2 0 6 16,2-6-15-16,-1-2 3 0,0 1-3 0,-2 1-2 15,-7-5-3-15,6-1 2 0,-4 0-1 0,-6-4-7 16,3 1 0-16,-1 1 4 0,-4-2-9 0,0-5 9 16,-10 9-6-16,2-5 0 0,2-2 5 0,-7 0-10 15,0-2 13-15,-1 0 7 0,-4-2 0 0,4 1 0 16,1-3 6-16,1 0 8 0,5 0-8 0,-2-1-1 15,4-3 5-15,3 0-7 0,-1-7-3 0,8-1-7 16,4-1 2-16,1 0-19 0,10 0 0 0,3 0 0 16,-1 2 0-16,4 1 0 0,-3 0 0 0,5 2 0 15,2 3 0-15,-9 3 0 0,9 0 0 0,-10 3 0 16,3 3 0-16,-4 3 0 0,-2 1 0 0,-2 0 0 16,-6 4 0-16,5 5 0 0,-3 0 0 0,-6 4 0 15,0 1 0-15,-3 1 0 0,1 6 0 0,-2-7 0 16,-1 0 0-16,0 0 0 0,-1-2 0 0,1 0 0 15,1-7 0-15,2 1 0 0,-6-3 0 0,3 0-198 16,0-7-106-16,0 0-86 0,0 0-98 0,16-14-106 16,-13 4-443-16,6-8-1122 0,5-5 497 0</inkml:trace>
  <inkml:trace contextRef="#ctx0" brushRef="#br0" timeOffset="25068">30418 1148 318 0,'-3'-4'478'0,"-2"0"4"0,2-2-4 15,1 2-33-15,-2 2-44 0,4 2-38 0,0 0-38 16,0 0-32-16,0 0-36 0,-3 13-62 0,7-6-83 16,2 4-72-16,2 0-88 0,-2 0-92 0,5 4-76 15,4-1-118-15,-2 2-242 0,1-3-622 0,6 6 276 16</inkml:trace>
  <inkml:trace contextRef="#ctx0" brushRef="#br0" timeOffset="25650.64">30776 1496 158 0,'4'3'495'0,"-4"-3"9"0,5 1-3 0,-5-1-14 16,0 0-14-16,0 0-22 0,0 0-27 0,0 0-23 16,0 0-18-16,-10-20-14 0,6 10-8 0,-1 2-18 15,0-3-18-15,-3 4-17 0,-2-3-16 16,1 4-10-16,0-1-29 0,-3 1-18 0,-1 3-16 16,-1 3-22-16,-2-2-18 0,-4 8-20 0,-6 4-14 15,2 5-8-15,1 6-27 0,1-3-110 0,4 1 0 0,3 4 0 16,2 0 0-16,4-5 0 0,4-3 0 15,1 2 0-15,2 0 0 0,2-6 0 0,2-1 0 0,4 0 0 16,1-3 0-16,3-3 0 0,1-2 0 16,1-5 0-16,1-2 0 0,6-5 0 0,-2-1 0 15,6-4 0-15,-1-5 0 0,-4 1 0 0,-1-1 0 16,-2-5 0-16,0-2 0 0,-2 0 0 0,-4-3 0 16,3 0 0-16,-3-5 0 0,-1 0 0 0,0-10 0 15,-5 11 0-15,3 3 0 0,-3 0 0 0,-3 6 0 16,0 9 0-16,0 3 0 0,3 5 0 0,-6 2 0 15,2 4 0-15,1 2 0 0,0 0 0 0,-9 23 0 16,0-4 0-16,2 6 0 0,0 5 0 0,-1 4 0 16,5-2 0-16,1 2 0 0,2 13 0 0,2-14 0 15,3 2 0-15,2 0 0 0,3-4 0 0,2-4 0 16,1-3 0-16,5-2 0 0,0-4 0 0,-4-4 0 16,3-4 0-16,0-3 0 0,1-2 0 0,0 1 0 15,1-2 0-15,-1-3 0 0,1-5 0 0,-1 2 0 16,0-5 0-16,0-2 0 0,-4-2 0 0,1-2 0 15,1 0 0-15,0-6 0 0,1-5 0 0,-2 1 0 16,-3-1 0-16,-2 1 0 0,-1 5 0 0,-3 3 0 16,-3 3 0-16,-2 3 0 0,-1 0 0 0,0 3 0 15,-2 3 0-15,2 3 0 0,0 0 0 0,-19 18 0 16,8-3 0-16,1 0 0 0,-1 10 0 0,4-7 0 16,2 0 0-16,1 3 0 0,3 4 0 0,5-7 0 15,5-1 0-15,2-2 0 0,14 2 0 16,1-2-168-16,6-11-178 0,4 0-89 0,2-4-89 15,2-4-112-15,14-5-378 0,-2-2-1098 0,-1-5 486 16</inkml:trace>
  <inkml:trace contextRef="#ctx0" brushRef="#br0" timeOffset="26367.16">32019 1091 4071 0,'-9'-8'370'0,"-3"-1"-73"0,4 3 36 16,-5-1 7-16,1 4-30 0,0-2-43 0,2 5-28 15,-1 3 8-15,-6 6-2 0,7 4 13 0,-2 2 12 16,5 3 3-16,-5 12-12 0,4-5-14 0,3 9-84 16,-1 14-163-16,2-1 0 0,4 1 0 0,0-12 0 15,4-1 0-15,0 1 0 0,2-1 0 0,-1-2 0 16,4-4 0-16,0-3 0 0,3-1 0 0,-6-10 0 16,6-1 0-16,-2-6 0 0,0-1 0 0,2-5 0 15,0-2 0-15,1-3 0 0,0-3 0 16,2-5 0-16,1-1-7 0,0-9-74 0,3-6 11 0,-2-1 5 15,1-2 7-15,1-16 3 0,-4 0 24 0,4-2 0 16,-6-3 23-16,1 1 15 0,-5 5 34 0,-1 10 39 16,-1 7 33-16,-5-2 32 0,-1 13-125 0,2 6-20 15,-2 2 0-15,0 2 0 0,-1 4 0 16,0 3 0-16,0 0 0 0,-11 21 0 0,3 4 0 16,-1 5 0-16,0 2 0 0,3 3 0 0,-2 12 0 15,0 3 0-15,5-14 0 0,0 0 0 0,-2-4 0 16,4 3 0-16,-2-3 0 0,6-5 0 0,-2-8 0 15,2-1 0-15,-1 0 0 0,1-7 0 0,-2-1 0 16,1-4 0-16,-2 0 0 0,3 0 0 0,-3-6 0 16,0 0 0-16,0 0 0 0,0 0 0 0,19-12 0 15,-11 3 0-15,1-2 0 0,0-7 0 0,7-7 0 16,-3 11 0-16,2-1 0 0,-2-1 0 0,-5 5 0 16,0 0 0-16,-1 4 0 0,-3 3 0 0,5 1 0 15,-9 3 0-15,10 0 0 0,-2 7 0 0,-3-2 0 16,0 7 0-16,2 2 0 0,-1 2 0 0,-2 1 0 15,2 0 0-15,2 1 0 0,-3-3 0 0,4 0 0 16,-3 0 0-16,3-1 0 0,4-1 0 0,-5-5 0 16,2-1 0-16,3-3 0 0,5 1 0 15,-1-2 0-15,2-2 0 0,0-2 0 0,-3-1 0 16,3-3 0-16,-1 0 0 0,0-1 0 0,0-1 0 16,-4-2 0-16,3-1 0 0,-2-2 0 0,0-2 0 15,1-6 0-15,-4 3 0 0,1-7 0 0,-7 6 0 0,-1-1 0 16,2 4 0-16,-6 4 0 0,-1-3 0 0,-1 7 0 15,-1 1 0-15,-5 3 0 0,7 3 0 0,-14 1 0 16,14-1 0-16,-25 14 0 0,16-3 0 16,-3 3 0-16,3 2 0 0,2 1 0 0,3 1 0 15,2-1 0-15,5 0 0 0,2 1 0 0,4-4 0 16,4-1 0-16,2-4 0 0,4-1 0 0,-1-1 0 16,4-2 0-16,-22-5-66 0,41 0-307 0,-41 0-44 15,34-8-62-15,-22-4-79 0,-2-3-492 0,-2-1-1137 16,-4 0 503-16</inkml:trace>
  <inkml:trace contextRef="#ctx0" brushRef="#br0" timeOffset="26534.03">31966 1104 3992 0,'-40'-1'459'0,"10"0"-126"0,8 0 39 16,9 1-80-16,5 0-1 0,8 0-22 0,0 0-42 15,0 0-39-15,0 0-45 0,62 4-13 0,-26-3-35 0,3 1-67 16,-1 2-104-16,1-1-103 0,-3 1-140 15,2-1-207-15,-2-6-428 0,-17 4-1032 0,-3-1 456 0</inkml:trace>
  <inkml:trace contextRef="#ctx0" brushRef="#br0" timeOffset="28617.03">18100 2503 2237 0,'-2'-16'128'16,"1"4"13"-16,0-5 28 0,1-1 42 0,2 0 16 15,0-1-5-15,0 1-8 0,0 0-3 0,-2-1 10 0,-2 3 24 16,1 5 17-16,-2 2 3 0,0 2-6 16,-2 1-12-16,0 5-13 0,-3 2-4 0,-2 5-9 15,-7 5-5-15,-3 12-2 0,3 5-15 0,-6 12-1 16,9-7-17-16,-7 16-20 0,7 1-17 0,0-4-5 0,7 2-15 15,3-13-11-15,1-3-6 0,4 2-11 16,7-4-14-16,-1-3-4 0,5-1-7 0,1-3-10 16,0-8 1-16,10 0-61 0,-4-4-1 0,2-4 0 15,7-5 0-15,0-3 0 0,1-1 0 0,-2-8 0 16,1 0 0-16,-1-2 0 0,-3-2 0 0,1-4 0 16,-4-1 0-16,0 0 0 0,-5-6 0 0,0 3 0 15,-3-2 0-15,-3 0 0 0,-3 7 0 0,-2 0 0 16,-1 5 0-16,0 1 0 0,-2 2 0 0,0 3 0 15,-2 1 0-15,1 2 0 0,-1 3 0 0,0 0 0 16,0 18 0-16,0-5 0 0,2 2 0 0,-2 3 0 16,3 0 0-16,5 7 0 0,-3-7 0 0,-1-1 0 0,5 0 0 15,1 0 0-15,-1-1 0 0,0-4 0 16,5-1 0-16,-5-4 0 0,3 1 0 0,0-2 0 16,-4-2 0-16,0-2 0 0,1-1 0 0,-2-2 0 15,1-3 0-15,-2 1 0 0,4-3 0 0,-4-5 0 16,-1-1 0-16,1-2 0 0,-4-2 0 0,-1-1 0 0,-1-2 0 15,-3-1 0-15,-3-6 0 0,-2 0 0 0,-5-2 0 16,4 11 0-16,-1 0 0 0,-3 1 0 16,2 4 0-16,-4 4 0 0,3 4 0 0,-1 5 0 15,-1 3 0-15,1 5 0 0,-2 8 0 0,2 4 0 16,-2 4 0-16,3 0 0 0,6 3 0 0,2-2 0 0,4-1 0 16,3 5 0-16,3-6 0 0,3 0 0 15,3-2 0-15,0-9 0 0,6 0 0 0,-5-2 0 16,9-2 0-16,6-4 0 0,-10-3 0 0,2-2 0 15,2-3 0-15,7-3 0 0,-11-3 0 0,9-1 0 16,-8 0 0-16,3-5 0 0,-5 0 0 0,3-3 0 16,-2 0 0-16,-5 1 0 0,-3 1 0 0,3-9 0 15,-1 0 0-15,-3 8 0 0,-1 1 0 0,-1 0 0 0,-2 6 0 16,0 2 0-16,-3 2 0 0,0 2 0 16,0 4 0-16,-2 0 0 0,1 10 0 0,-1 1 0 15,2 2 0-15,-1 5 0 0,0 1 0 0,3 8 0 16,-3-7 0-16,6 5 0 0,0 2 0 0,-1-9 0 0,1-3 0 15,3 3 0-15,-1-4 0 0,-1-4 0 16,1 1 0-16,1-4 0 0,-1 1 0 0,1-2 0 16,3-4 0-16,-1-1 0 0,-1-3 0 0,2 1 0 15,-1-3 0-15,1-2 0 0,-1 0 0 0,3-6 0 16,-2 0 0-16,0-1 0 0,0-3 0 0,-2 3 0 0,7-8 0 16,-9 4 0-16,5 1 0 0,-5 2 0 15,-1-1 0-15,-2 8 0 0,-2 0 0 0,1 2 0 16,-1 1 0-16,0 3 0 0,-4 1 0 0,0 0 0 15,7 11 0-15,-3-1 0 0,-1 1 0 0,1 3 0 16,2 1 0-16,-1 1 0 0,-1-4 0 0,1 4 0 16,2-6 0-16,-2 0 0 0,3 0 0 0,0-2 0 0,0 2 0 15,1-6 0-15,0 0 0 0,2-1 0 16,-2 0 0-16,0-5 0 0,0-2 0 0,0 0 0 16,2 1 0-16,1-5 0 0,1-3 0 0,-2 0 0 15,2 0 0-15,0-1 0 0,-4-1 0 0,1-3 0 16,3 2 0-16,-3-2 0 0,-1 0 0 0,2 4 0 0,-3 4 0 15,-1 0 0-15,-5 1 0 0,6 3 0 16,-4 4 0-16,-4 0 0 0,7 4 0 0,-3 2 0 0,1 3 0 16,-1 2 0-16,2 0 0 0,-1 4 0 15,3 1 0-15,0 1 0 0,-2-2 0 0,4-3 0 16,2 3 0-16,-2-3 0 0,4-3 0 0,-2 0 0 0,-1-2 0 16,1-2 0-16,1-1 0 0,-1-3 0 15,1-2 0-15,0-1 0 0,0 0 0 0,3-4 0 16,-4 1 0-16,4-4 0 0,-5 4 0 0,0-2 0 15,3-6 0-15,0 3 0 0,0-4 0 0,-2 1 0 16,-2-1 0-16,1 2 0 0,-2 2 0 0,-1 2 0 0,-1-1 0 16,0 3 0-16,-2 3 0 0,-1-2 0 0,1 2 0 15,-1 3 0-15,-4 0 0 0,10 8 0 16,-6-5 0-16,1 4 0 0,2 2 0 0,-2-2 0 16,1 2 0-16,3-2 0 0,0 1 0 0,1-1 0 15,3 0 0-15,-4-1 0 0,5-1 0 0,-4-2 0 16,3 0 0-16,1-3 0 0,-1 1 0 0,0-2 0 0,-1-1 0 15,6-2 0-15,-2-1 0 0,-5-1 0 16,6-1 0-16,-1-2 0 0,1-1 0 0,-2 3 0 16,2-3 0-16,-2-2 0 0,-1 4 0 0,-1-4 0 15,4 3 0-15,-7 1 0 0,0 0 0 0,0 1 0 16,-4 3 0-16,-1 0 0 0,2 3 0 0,0 1 0 0,-7 0 0 16,10 1 0-16,-5 3 0 0,-1-1 0 15,2 5 0-15,-1-2 0 0,2 2 0 0,-3 2 0 16,2-3 0-16,0 0 0 0,1-2 0 0,2 2 0 15,-3-1 0-15,1-1 0 0,-2-4 0 0,4 5 0 16,-2-3 0-16,-2-3 0 0,4-1 0 0,-1 1 0 0,2-2 0 16,0 0 0-16,-1-3 0 0,4 0 0 0,-1-1 0 15,-1-1 0-15,6 0 0 0,-3-4 0 0,0 0 0 16,1-2 0-16,1 2 0 0,-1 2 0 16,-1-2 0-16,1 0 0 0,-6 4 0 0,0 0 0 15,0 2 0-15,-1 1 0 0,-2 0 0 0,-1 4 0 0,-5 0 0 16,12 7 0-16,-7-3 0 0,-1 1 0 15,0 2 0-15,1 2 0 0,-4 1 0 0,2 1 0 16,0-1 0-16,1 2 0 0,0-1 0 0,-1-1 0 16,2 1 0-16,-3-4 0 0,5 2 0 0,-2-4 0 15,-3-2 0-15,2 2 0 0,0-2 0 0,1-3 0 16,0 0 0-16,3-3 0 0,-2-2 0 0,3 2 0 0,0-4 0 16,0-2 0-16,1 1-413 0,-3-3-146 0,2-3-104 15,0 1-430-15,-2-5-1184 0,-2 3 524 16</inkml:trace>
  <inkml:trace contextRef="#ctx0" brushRef="#br0" timeOffset="28766.86">20752 2413 3788 0,'-21'-16'249'0,"6"5"50"15,-3-1 106-15,3 2 31 0,-3 2-35 0,4-2-21 16,1 2-38-16,3 2-26 0,2-1-28 0,-1 2-14 16,4 1-24-16,0 1-29 0,2-1-22 0,2 2-51 15,1 2-77-15,0 0-105 0,0 0-121 0,0 0-129 16,14 0-116-16,-14 0-138 0,14 7-572 0,-2-1-1202 15,-2 0 532-15</inkml:trace>
  <inkml:trace contextRef="#ctx0" brushRef="#br0" timeOffset="29000.23">21129 2267 5647 0,'-8'-15'325'0,"3"4"38"16,-1-1 132-16,2 0 7 0,0 2-41 0,-1 2-72 15,4 2-380-15,-3 1-9 0,2 2 0 0,2 3 0 16,0 0 0-16,0 25 0 0,3 0 0 0,1 5 0 16,2 3 0-16,3 15 0 0,0 4 0 0,-4 0 0 0,2-2 0 15,-4 1 0-15,4-1 0 0,-5-5 0 16,0-10 0-16,-1 0 0 0,-1 0 0 0,-1-4 0 16,1-4 0-16,1-2 0 0,-1-6 0 0,-1-7 0 15,1-5 0-15,-7-1 0 0,2-1-561 0,-1-1-86 16,-5-9-12-16,1-1-395 0,-2-3-1143 0,-1-3 506 0</inkml:trace>
  <inkml:trace contextRef="#ctx0" brushRef="#br0" timeOffset="29583.71">21016 2777 2517 0,'-14'-21'-85'0,"-4"-3"77"0,4 1 66 0,3 6 79 16,-1 4 59-16,5-2 77 0,1 6 49 0,0-1 22 15,1 4 4-15,3 2-13 0,-1 0-8 0,3-1-10 16,0 5-9-16,6-6-27 0,3 4-11 0,3 1-19 16,2-2-20-16,6-2-22 0,7 3-15 0,4 1-15 15,1-3-23-15,-2 1-29 0,4-5-9 0,-2 4-5 16,-2-2-6-16,1-3-12 0,-7 2-9 0,-2 2-7 15,-7-1-10-15,2 0-4 0,-6 2 3 0,0-3 16 16,-1 0-64-16,-5 3-20 0,1-3 0 0,-1 4 0 16,-1 0 0-16,1 1 0 0,-2 0 0 0,-3 2 0 0,0 0 0 15,0 0 0-15,2 14 0 0,-3-5 0 0,0 4 0 16,-2 4 0-16,5 1 0 0,-1 1 0 16,1-2 0-16,2 0 0 0,1 0 0 0,3-3 0 15,2 1 0-15,-1-2 0 0,4-2 0 0,-3-4 0 16,0-1 0-16,2-2 0 0,3-3 0 0,2 0 0 0,-3-2 0 15,-2-3 0-15,5-1 0 0,-2-4 0 16,0 0 0-16,-2-1 0 0,0-2 0 0,0-1 0 16,1-1 0-16,-3 0 0 0,0-3 0 0,1 3 0 15,-5-1 0-15,1 3 0 0,-3 2 0 0,-1 0 0 16,1 4 0-16,-1-2 0 0,-3 3 0 0,3 2 0 0,-3 1 0 16,-1 2 0-16,0 0 0 0,0 16 0 0,-1-1 0 15,-2 3 0-15,1 11 0 0,-1 5 0 16,2-3 0-16,-4 17 0 0,5 2 0 0,0 0 0 15,-3 0 0-15,3 4 0 0,-1-3 0 0,1 4 0 16,4 0 0-16,-4-3 0 0,0-4 0 0,0-1 0 0,0 0 0 16,0-12 0-16,-4-3 0 0,4-1 0 0,-4-3 0 15,0-4 0-15,3-6 0 0,-3-2 0 16,-1-5 0-16,-4-2 0 0,2 0 0 0,-2-5 0 16,-2-1 0-16,1-4 0 0,-4-3 0 0,0-1 0 15,1-6 0-15,-2 0 0 0,3-4 0 0,1-7 0 0,0-4 0 16,3-1 0-16,3-7 0 0,5-2 0 0,2-14 0 15,5 3 0-15,7-1 0 0,-3 13 0 0,3-8 0 16,2 12 0-16,-2 2 0 0,4 1 0 16,-1 4 0-16,0 6 0 0,-3 5 0 0,-4-2 0 15,3 3 0-15,-3 5 0 0,-1 2 0 0,4-1 0 0,-3 1 0 16,-1 1-195-16,-1-2-1138 0,6-2-1444 0,1 2 639 16</inkml:trace>
  <inkml:trace contextRef="#ctx0" brushRef="#br0" timeOffset="31050.53">23019 2737 203 0,'4'3'597'15,"-2"1"19"-15,1-2 7 0,-3-2 27 0,4 4-2 16,-4-4-9-16,0 0-26 0,9-6-38 0,-4 1-42 15,4 0-46-15,-3-5-34 0,3 0-34 0,0-5-39 16,5 0-38-16,3-6-36 0,-3-3-199 0,2-1-107 16,2 0 0-16,-4-4 0 0,4 1 0 0,0-2 0 15,-4-1 0-15,8-12 0 0,-4-1 0 0,-6 10 0 16,4-11 0-16,-5-1 0 0,-3 11 0 0,-2 3 0 16,-2 2 0-16,-4-1 0 0,0 4 0 0,0 11 0 15,0 6 0-15,0-1 0 0,-2 6 0 0,-2 4 0 16,4 1 0-16,-12 14 0 0,2 12 0 0,-1 4 0 15,-1 15 0-15,-3 6 0 0,4 5 0 0,0-1 0 16,5 2 0-16,2 0 0 0,1-3 0 0,6-3 0 16,2-3 0-16,0-16 0 0,4-2 0 0,2-1 0 15,1-5 0-15,-1-6 0 0,2-4 0 0,1-6 0 16,2 1 0-16,3-8 0 0,-2-1 0 0,2-8 0 16,-3-1 0-16,10-9 0 0,-6-4 0 0,1-1 0 15,-6-5 0-15,2-2 0 0,-5-3 0 0,6-15 0 16,-4 0 0-16,2 2 0 0,-5-6 0 0,-2-1 0 15,3 0 0-15,-3 1 0 0,-2 4 0 0,-2 15 0 16,3 6 0-16,-7 9 0 0,-1 7 0 0,3 4 0 16,-2 3 0-16,-1 4 0 0,0 0 0 0,0 20 0 15,-4 6 0-15,4 6 0 0,-5 16 0 0,0 3 0 16,1-2 0-16,0 4 0 0,-1-3 0 0,0 0 0 16,3-4 0-16,0-10 0 0,-1-2 0 0,3-3 0 15,-2-6 0-15,4-7 0 0,-4-1 0 0,1-5 0 16,1-4 0-16,1 0 0 0,-1-4 0 0,2 1 0 15,-2-5 0-15,0 0 0 0,0 0 0 0,0 0 0 16,12-18 0-16,-8 8 0 0,1-6 0 0,3-1 0 16,1-1 0-16,2-4 0 0,2 0 0 0,1 6 0 15,-2 2 0-15,0 0 0 0,4 5 0 0,-3 2 0 16,1 3 0-16,3 6 0 0,-4 0 0 0,8 5 0 16,-6 2 0-16,8 6 0 0,-4-7 0 0,3 6 0 15,4 2 0-15,-2 2 0 0,0-2 0 0,-1-4 0 16,4-3 0-16,1 1 0 0,0-2 0 0,0-3 0 15,3-4 0-15,-2 0 0 0,1-1 0 0,-3-3 0 16,-6-1 0-16,-3-3 0 0,1 1 0 0,-2-2 0 16,1-2 0-16,-5-1 0 0,-2 0 0 0,2-3 0 15,-5-1 0-15,-1-4 0 0,-3 2 0 0,0-2 0 16,-3-9 0-16,-2 8 0 0,-3 1 0 0,0 0 0 16,-2 10 0-16,-2-7 0 0,-1 5 0 0,-2 8 0 15,-3 1 0-15,-4 5 0 0,1 4 0 0,-6 6 0 16,-1 4 0-16,5 3 0 0,-2 3 0 0,6 1 0 15,2-1 0-15,3 3 0 0,5-8 0 0,2 1 0 16,3-1 0-16,3-2 0 0,-2-5 0 0,7-2 0 16,-3 0 0-16,3-3 0 0,3-1 0 0,-2-3 0 15,1-1 0-15,3-2 0 0,-1-1 0 0,0-3 0 16,-1 0 0-16,0 0 0 0,4-4 0 0,-2-2 0 16,1 0 0-16,-2-2 0 0,1-3 0 0,-1-5 0 15,1 5 0-15,0 0 0 0,-3 2 0 0,-3 3 0 16,0 3 0-16,-1-1 0 0,-2 4 0 0,0 1 0 15,0 4 0-15,-4 0 0 0,7 6 0 0,-6 1 0 16,3 3 0-16,-1 1 0 0,0 2 0 0,1 5 0 16,1 0 0-16,1-3 0 0,0 1 0 0,2-2 0 15,1 1 0-15,-5-4 0 0,3-2 0 0,0-2 0 16,0 0 0-16,-2-2 0 0,2-1 0 0,1-1 0 16,-2-2 0-16,-6-1 0 0,13-1 0 0,-13 1 0 15,13-4 0-15,-3-1 0 0,3-1 0 0,-3 0 0 16,4-5 0-16,-1 2 0 0,2-2 0 0,7-6 0 15,-3-2 0-15,-2 3 0 0,2-3 0 0,2 1 0 16,-6 4 0-16,-1 4 0 0,-5 4 0 0,2-1 0 16,-4 3 0-16,-1 2 0 0,3 1 0 0,-9 1 0 15,0 0 0-15,17 7 0 0,-11 1 0 0,-1 3 0 16,-1 1 0-16,2 4 0 0,-2-1 0 0,-1-3 0 16,1 5 0-16,-1-6 0 0,4 3 0 0,-4-4 0 15,-1-3 0-15,1 0 0 0,0-2 0 0,0 1 0 16,1-1 0-16,-2-2 0 0,-2-3 0 0,0 0 0 15,11-1 0-15,-11 1 0 0,12-7 0 0,-3 1 0 16,0-2 0-16,5-3 0 0,-1-4 0 0,2 1 0 16,-2 0 0-16,6-5 0 0,-1-1 0 15,-1 8 0-15,-3 1 0 0,-3 5 0 0,0 1 0 0,-5-1 0 16,1 5 0-16,0 2 0 0,-1 3 0 0,2 3 0 16,0 1 0-16,1 6 0 0,0 0 0 0,-2 0 0 15,4 3 0-15,0-2 0 0,-2 0 0 0,0 0 0 16,1-7 0-16,-1 2 0 0,-1-2 0 0,2-2 0 15,-5-2 0-15,0-2 0 0,-5-2 0 0,12-2-296 16,-11-3-227-16,-1 5-58 0,-6-14-552 0,-6-1-1225 16,-11-4 543-16</inkml:trace>
  <inkml:trace contextRef="#ctx0" brushRef="#br0" timeOffset="31200.74">23347 2212 5318 0,'-64'8'331'15,"12"-3"-176"-15,23 0 44 0,8 2 79 0,7-2 7 16,10 2-39-16,4-3-49 0,8 3-34 0,3 0-31 0,23-2-13 16,0-1-25-16,22-6-83 0,-1 7-114 15,2-8-144-15,-1 4-179 0,0-8-700 0,9 1-1219 16,-1-6 540-16</inkml:trace>
  <inkml:trace contextRef="#ctx0" brushRef="#br0" timeOffset="32767.31">26266 2451 3515 0,'0'-17'272'0,"-1"-1"2"0,4 0 95 16,-5-1 61-16,2-7-3 0,-1 1-27 0,2 6-17 15,-1-5-10-15,0 8-21 0,2-2 4 0,-2 4 1 16,1 2 4-16,-1 3-39 0,1 2-322 0,-1 1 0 16,-1 1 0-16,1 5 0 0,0 0 0 0,0 0 0 15,-8 16 0-15,4 7 0 0,-2 4 0 0,-2-3 0 16,2 5 0-16,1 2 0 0,-4-1 0 0,1-1 0 16,3 2 0-16,-3-3 0 0,7-1 0 0,-2-9 0 15,2 0 0-15,2-1 0 0,3-6 0 0,-1 2 0 16,0-5 0-16,3-1 0 0,-1-3 0 0,1-2 0 15,1-1 0-15,-1-2 0 0,3-2 0 0,5-4 0 16,-5-1 0-16,5-5 0 0,0 0 0 0,-2-2 0 16,2 1 0-16,-1 1 0 0,1 3 0 0,-5 2 0 15,-2 2 0-15,5 0 0 0,-6 4 0 0,1 2 0 16,-2 1 0-16,5 3 0 0,1 4 0 0,-3 1 0 16,6 5 0-16,0 1 0 0,4 8 0 0,-1-3 0 15,2 0 0-15,1-4 0 0,2 1 0 0,-5-5 0 16,1-2 0-16,1-3 0 0,-3-2 0 0,2-2 0 15,-5-3 0-15,1-2 0 0,-4-2 0 0,-1-3 0 0,0-2 0 16,0-5 0-16,-1-2 0 0,-4-1 0 16,1-1 0-16,-3-8 0 0,-1-2 0 0,-2 1 0 15,-1-5 0-15,-1 3 0 0,2 4 0 0,-3 0 0 16,2 9 0-16,2 4 0 0,-2 3 0 0,1 1 0 16,0 2 0-16,2 0 0 0,2 4 0 0,0 0 0 0,-3 2 0 15,22 4 0-15,-3 1 0 0,0-3 0 16,12 4 0-16,1-2 0 0,5-1 0 0,-1-3 0 15,1-2 0-15,-3 0 0 0,4-1 0 0,-4-5 0 16,-6-1 0-16,0-1 0 0,-9 2 0 0,-3-3 0 16,-1-1 0-16,-5-4 0 0,-2-1 0 0,-4-1 0 0,-3 2 0 15,-6-2 0-15,0-2 0 0,-3 4 0 16,-1-1 0-16,-1 2 0 0,1 2 0 0,-1 2 0 16,0 5 0-16,1 4 0 0,-3 3 0 0,2 4 0 15,-2 5 0-15,2 15 0 0,0 2 0 0,2 5 0 16,4 4 0-16,1 10 0 0,1 4 0 0,2-3 0 0,4 3 0 15,1-14 0-15,-1-1 0 0,1-3 0 16,4-1 0-16,0-4 0 0,-1-2 0 0,-3-8 0 16,0-5 0-16,-4-2 0 0,3-2 0 0,-3-1 0 15,3-3 0-15,-4 0 0 0,0-4 0 0,0 0 0 16,0 0 0-16,9-12 0 0,-5 4 0 0,0-3 0 0,1-1 0 16,-1-6 0-16,2 0 0 0,1-1 0 0,3-5 0 15,-1 6 0-15,0 2 0 0,2 3 0 0,1 0 0 16,1 3 0-16,-2 3 0 0,2 2 0 15,0 5 0-15,1 2 0 0,-3 2 0 0,8 6 0 16,-2 2 0-16,2 5 0 0,4 2 0 0,0 1 0 0,-2 1 0 16,3-2 0-16,1 0 0 0,0-1 0 0,3-2 0 15,1-2 0-15,1-3 0 0,2-5 0 16,-2-1 0-16,1-3 0 0,0-2 0 0,-1-1 0 16,-8-3 0-16,-3-3 0 0,-1 1 0 0,1-2 0 15,-1-3 0-15,-4-1 0 0,-1-2 0 0,-2-1 0 0,0-2 0 16,-1-8 0-16,-1 1 0 0,-4 5 0 0,1-6 0 15,-6 8 0-15,-4 0 0 0,2 0 0 0,-3 5 0 16,-4 4 0-16,1 4 0 0,-3-2 0 16,-3 6 0-16,-3 4 0 0,1 4 0 0,-1 3 0 15,-4 7 0-15,6 2 0 0,-3 1 0 0,5-4 0 16,1 4 0-16,5-4 0 0,3 0 0 0,2-1 0 0,4-1 0 16,-2-3 0-16,4-2 0 0,-1-2 0 0,1-3 0 15,3 0 0-15,2-3 0 0,-2-1 0 0,3-2 0 16,-4 0 0-16,7-3 0 0,-4-1 0 15,0-1 0-15,2 1 0 0,-2-5 0 0,3 2 0 16,-6-2 0-16,2 3 0 0,0 0 0 0,-3 4 0 0,1 1 0 16,-2-3 0-16,0 5 0 0,-4 0 0 15,9 6 0-15,-4-2 0 0,0 6 0 0,1 0 0 16,1 2 0-16,2 1 0 0,3 3 0 0,-3-3 0 16,4 1 0-16,-3-2 0 0,3-2 0 0,-4-2 0 15,2-1 0-15,1-2 0 0,-3-2 0 0,1-3 0 16,2-1 0-16,-1-2 0 0,-2-3 0 0,3-1 0 0,-1-5 0 15,2-2 0-15,-1-1 0 0,-1-3 0 16,-2-6 0-16,0-3 0 0,2-1 0 0,-2-3 0 16,2-2 0-16,1-13 0 0,-7 11 0 0,8-17 0 15,0 0 0-15,-8 2 0 0,0 2 0 0,0 13 0 16,-1 4 0-16,-1 7 0 0,-2 7 0 0,-1 5 0 0,0 2 0 16,1 4 0-16,-2 4 0 0,1 2 0 0,0 0 0 15,-4 25 0-15,0 3 0 0,4 4 0 0,0 3 0 16,0 12 0-16,0 2 0 0,0-1 0 15,3-2 0-15,-2-11 0 0,-1 1 0 0,3-3 0 16,-1-4 0-16,2-3 0 0,-3-7 0 0,-1-3 0 0,4-1 0 16,-4-7 0-16,3 0 0 0,-1-3 0 0,-2 1 0 15,3-3 0-15,-3-3 0 0,0 0 0 16,0 0 0-16,10-11 0 0,0 0 0 0,-3 1 0 16,2-5 0-16,0-2 0 0,10-6 0 0,-3-1 0 15,2-2 0-15,1 3 0 0,3-1 0 0,-3 4 0 0,7 8 0 16,-11-1 0-16,7 6-530 0,-2 4-748 0,1-1-1383 15,-1 3 613-15</inkml:trace>
  <inkml:trace contextRef="#ctx0" brushRef="#br0" timeOffset="33135.15">28908 2424 467 0,'4'-4'623'16,"-2"1"20"-16,1-1 0 0,1 1-20 15,-4 3-30-15,0-5-38 0,0 5-49 0,0 0-45 16,4-2-44-16,-4 2-24 0,0 0-25 0,0 17-32 16,0-9-33-16,-2 3-31 0,2 2-27 0,0 3-23 15,2-4-21-15,3 3-21 0,1 2-40 0,-5-5-140 16,4-2 0-16,-1 2 0 0,0-4 0 0,0-2 0 16,4 3 0-16,0-6 0 0,0 1 0 0,-1-3 0 15,5 0 0-15,-3-2 0 0,4-3 0 0,6 1 0 16,-2-5 0-16,2-1 0 0,8-2 0 0,0-3 0 15,-2 0 0-15,3 0 0 0,-1 3 0 0,0-1 0 16,1 4 0-16,-6 2 0 0,-2 0 0 0,1 6 0 16,-2 0 0-16,0 3 0 0,0 1 0 0,-5 5 0 15,-1 0 0-15,-4 4 0 0,3 2 0 0,-1 2 0 16,-4 0 0-16,0-1 0 0,-2 0 0 0,0 0 0 16,-1 1 0-16,-4 0 0 0,0-6 0 0,-4-2 0 15,0 0 0-15,-2-1 0 0,-3-1 0 0,0-2 0 16,0-2-37-16,-5-2-524 0,-4-5-98 0,-9-1-497 15,1-3-1252-15,0-3 554 0</inkml:trace>
  <inkml:trace contextRef="#ctx0" brushRef="#br0" timeOffset="33300.78">29031 2177 4788 0,'-14'-24'269'0,"3"9"31"0,4 0 121 15,-1 5 4-15,0 0-31 0,-1 0-61 0,5 3-44 16,-2 2-36-16,2-2-44 0,-1 2-23 0,4 0-22 15,0 1-45-15,-1 0-78 0,2 4-53 0,0-5-109 16,0 5-100-16,0 0-111 0,4-5-166 0,-4 5-188 16,13 2-368-16,-1-5-1142 0,0 1 506 0</inkml:trace>
  <inkml:trace contextRef="#ctx0" brushRef="#br0" timeOffset="36033.18">30454 2686 142 0,'0'0'508'15,"0"0"7"-15,0 0-7 0,0 0-11 0,0 0-15 16,0 0-9-16,0 0-25 0,0 0-15 15,0 0-3-15,0 0-24 0,0 0 2 0,3-4-7 0,-3 4-12 16,5-2-8-16,0-1-19 0,3-2-20 0,5-5-33 16,1 1-27-16,2-3-24 0,-2-1-41 0,3 2-217 15,2-11 0-15,-5 8 0 0,4-7 0 16,-1 0 0-16,-7 5 0 0,0-2 0 0,-1 0 0 16,0-6 0-16,-1 5 0 0,-10-1 0 0,2 3 0 0,-1 6 0 15,-4 0 0-15,3 0 0 0,-2 3 0 0,-5 3 0 16,0 4 0-16,-5 3 0 0,-2 6 0 15,1 6 0-15,-3 6 0 0,0 7 0 0,5 2 0 16,-1 0 0-16,7 1 0 0,3 3 0 0,6-1 0 16,4-3 0-16,1-1 0 0,7 0 0 0,4-5 0 0,5-1 0 15,5-5 0-15,3-3 0 0,0-4 0 0,4-6 0 16,-1 1 0-16,1-5 0 0,1-6 0 0,-3 3 0 16,3-8 0-16,-3 2 0 0,-1-4 0 0,-4-3 0 15,-2 1 0-15,-3-6 0 0,-1 2 0 16,-3-4 0-16,-1 0 0 0,-4-2 0 0,-1 1 0 15,-4 6 0-15,-3 1 0 0,0 1 0 0,-2 5 0 0,1 3 0 16,-5 2 0-16,0 0 0 0,0 2 0 0,0 4 0 16,0 0 0-16,-13 14 0 0,3 1 0 0,-5 5 0 15,-3 3 0-15,3 4 0 0,-2-1 0 16,-2 2 0-16,0-2 0 0,-3 2 0 0,5-3 0 16,2-2 0-16,2-6 0 0,4-1 0 0,-1 0 0 15,0-2 0-15,3-7 0 0,4 0 0 0,-4-4 0 0,4 2 0 16,3-5 0-16,-7 0 0 0,7 0 0 0,-5-8 0 15,2 1 0-15,2-3 0 0,1-2-93 16,3-5-241-16,-2-2 6 0,3-2 8 0,2-9 32 16,2 1 33-16,-1 0 34 0,0-4 41 0,-1 8 64 15,-2 8 61-15,1 5 65 0,0 1 46 0,-1 1 32 16,-4 4 5-16,3 2-2 0,-3 4 23 0,0 0 27 16,0 0 9-16,6 17 29 0,-2 0-5 0,-1 9 1 0,4-4-9 15,3 5-13-15,2-1-14 0,3 2-10 0,3-3-13 16,5 0-13-16,1-6-16 0,2 3-61 15,1-6-26-15,4-2-2 0,-5-8-53 0,5 0-15 16,-8-3-24-16,-1-3-10 0,-2-4-15 0,1-1-6 16,-1-2-4-16,-6-4 1 0,3-2 5 0,1-8 17 15,0-4 6-15,-7-1 10 0,-1-4 11 0,-1-2 9 16,0-15 25-16,-1 0 21 0,-2-1 21 0,-1-3 27 16,-1 1 33-16,-4 14 38 0,3 3 29 0,-6 5 40 15,6 7 38-15,-6 11 25 0,6-3 4 0,-6 1-16 16,3 7-88-16,0 5-127 0,0 0 0 0,0 0 0 15,-6 37 0-15,2-3 0 0,-1 14 0 0,-3 9 0 16,4 25 0-16,3-25 0 0,-3 29 0 0,4-27 0 16,-1 28 0-16,1-32 0 0,1 30 0 0,-1-29 0 15,2-1 0-15,4 1 0 0,-6-2 0 0,1 0 0 16,-2-5 0-16,2-13 0 0,2-5 0 0,-6-6 0 16,6-7 0-16,-3-6 0 0,0-2 0 0,-3-5 0 15,3 1 0-15,0-6 0 0,0 0 0 0,0 0 0 16,0 0 0-16,-1-21 0 0,-2 5 0 0,2-4 0 15,-3-6 0-15,0-10 0 0,-1-2 0 0,5-9 0 16,4-2 0-16,-3-9 0 0,-1 3 0 0,4-26 0 16,1 27 0-16,2-5 0 0,3 2 0 0,-4 0 0 15,3 6 0-15,2 19 0 0,-1 3 0 0,-1 0 0 16,1 12 0-16,3 0 0 0,-2 4 0 0,2 0 0 16,1 5 0-16,-1 3 0 0,5 0 0 0,-4 4 0 15,4 3 0-15,2 4 0 0,-2 3 0 0,0 1 0 16,-3 3 0-16,3 5 0 0,-4-3 0 0,-2-1 0 15,-5 4 0-15,1-3 0 0,-2 3 0 0,-4 0 0 16,-1-1 0-16,-7 0 0 0,1 1 0 0,-4 0 0 16,-7-4 0-16,0 4 0 0,-1-4 0 0,-5 1 0 15,4-3 0-15,4-2 0 0,-2-1 0 0,5-3 0 16,4-1 0-16,-2-1 0 0,2-3 0 0,2 2 0 16,5-3 0-16,0 0 0 0,0 0 0 0,0 0 0 15,0 0 0-15,23-19 0 0,-7 10 0 0,9-6 0 16,-2 1 0-16,2-3 0 0,0-1 0 0,-1-1 0 15,3-3 0-15,-1-1 0 0,-1 1 0 0,7-15 0 16,-10 10 0-16,-3 1 0 0,0-1 0 0,-3-3 0 16,-7 7 0-16,-2 5 0 0,-2 3 0 0,-1 3 0 15,-1 1 0-15,-4 8 0 0,-1 1 0 0,2 2 0 16,0 0 0-16,-21 17 0 0,12 0 0 0,-4 5 0 16,0 1 0-16,1 3 0 0,7 2 0 0,-1 0 0 15,4-4 0-15,5 1 0 0,2-4 0 0,0-5 0 16,7 0 0-16,1-3 0 0,2 1 0 0,3-6 0 15,6 2 0-15,3-5 0 0,-5-3 0 0,7-2 0 16,1-7 0-16,-9 0 0 0,0 1 0 0,4-5 0 16,1-1 0-16,-3-3 0 0,-1 0 0 0,1 0 0 15,-4-4 0-15,1-4 0 0,-1 3 0 0,-6 3 0 16,1 0 0-16,-2 1 0 0,-6 7 0 0,3 0 0 16,-4 2 0-16,0 1 0 0,-1 2 0 0,0 1 0 15,-1 2 0-15,-3 1 0 0,0 0 0 0,0 0 0 16,7 9 0-16,-6-4 0 0,2-1 0 0,-2 1 0 15,2 2 0-15,-1-4 0 0,0 3 0 0,0-2 0 16,1 1 0-16,-2-3 0 0,1 2 0 0,-2-4 0 16,1 3 0-16,-1-3 0 0,0 0 0 0,0 0 0 15,0 0 0-15,6-10 0 0,-6 6 0 0,0-1 0 16,0-1 0-16,-4 2 0 0,3-1 0 0,-1 0 0 16,-2 0 0-16,0 3 0 0,-3-1 0 0,-2 2 0 15,-2 2 0-15,-2 3 0 0,-5 5 0 0,4 2 0 16,-1 1 0-16,-2 9 0 0,5-4 0 0,3-2 0 15,3 4 0-15,1-2 0 0,5 0 0 0,0-5 0 16,3 0 0-16,5 1 0 0,4-1 0 0,4-4 0 16,0 1 0-16,7-6 0 0,7 0 0 0,-7-3 0 15,3-5 0-15,1 0 0 0,-6-2 0 0,4-2 0 16,-6-1 0-16,3-7 0 0,-3 0 0 0,3-5 0 16,-3 0 0-16,-1-3 0 0,-4-2 0 0,0-1 0 15,-3-4 0-15,0 0 0 0,4-14 0 0,-6-2 0 16,-1 17 0-16,-4-3 0 0,0 1 0 0,-2 6 0 15,-2 8 0-15,0 6 0 0,-4 2 0 0,0 5 0 16,1 3 0-16,-5 4 0 0,0 6 0 0,-1 10 0 16,-8 8 0-16,5 3 0 0,3 5 0 0,-2 11 0 15,4 4 0-15,2-2 0 0,4-9 0 0,3-1 0 16,2 10 0-16,5-14 0 0,0 1 0 0,3-3 0 16,2-5 0-16,2-2 0 0,3-4 0 0,-5-6 0 15,4-5 0-15,0 0 0 0,1-2 0 0,1-3 0 16,-20-3 0-16,35 0 0 0,-35 0 0 0,34-9 0 15,-19-1 0-15,1 1 0 0,-1-2 0 0,-1-2 0 16,0-2 0-16,2-5 0 0,-5-3 0 0,-2-1 0 16,3-1 0-16,-8 5 0 0,0 4 0 0,-3 1 0 15,-1 15 0-15,3-17 0 0,-3 17 0 0,0 0 0 16,0 0 0-16,0 0 0 0,0 0 0 0,0 0 0 16,0 0 0-16,-49 45 0 0,42-27 0 0,3 3 0 15,1-1 0-15,3-1 0 0,5-1 0 0,-1 0 0 16,6-3 0-16,3 0 0 0,5-5 0 0,0 0 0 15,9 0 0-15,0-4 0 0,1-3 0 0,0-3 0 16,0 0 0-16,-28 0 0 0,43-3 0 0,-24-3 0 16,2 0 0-16,-2-1 0 0,-1-3 0 0,-4 2 0 15,0-2 0-15,-1-2 0 0,-1-1 0 0,-2 0 0 16,-3-2 0-16,0 0 0 0,-7 15 0 0,8-23 0 16,-7 11 0-16,-1 12 0 0,0 0 0 0,-12-19 0 15,12 19 0-15,0 0 0 0,-34 0 0 0,34 0 0 16,-35 13 0-16,16-4 0 0,2 5 0 0,1-1 0 15,-1 1 0-15,8-1 0 0,0 2 0 0,2-3 0 16,7-12 0-16,-8 22 0 0,8-22 0 0,1 15 0 16,-1-15 0-16,0 0 0 0,19 14 0 0,-19-14 0 15,26 3 0-15,-26-3 0 0,0 0 0 0,45-8 0 16,-45 8 0-16,32-16 0 0,-17 7 0 0,0-5 0 16,-2-2 0-16,1-4 0 0,-1 3 0 0,0-8 0 15,-2-1 0-15,-1-5 0 0,2-1 0 0,-2 0 0 16,3-12 0-16,-3-2 0 0,-1 11 0 0,1-11 0 15,-6-2 0-15,0 17 0 0,-1 1 0 0,-3 11 0 16,0 6 0-16,0 13 0 0,-2-17 0 0,2 17 0 16,0 0 0-16,0 0 0 0,0 0 0 0,-28 37 0 15,19-8 0-15,0 6 0 0,0 14 0 0,8 0 0 16,-3 1 0-16,4-5 0 0,0-10 0 0,4 11 0 16,-3-14 0-16,3 0 0 0,2-2 0 0,1-2 0 15,-2-10 0-15,0-3 0 0,0 1 0 0,-5-16 0 16,5 18 0-16,-5-18-145 0,0 0-276 15,0 0-67-15,0 0-64 0,0 0-93 0,0 0-345 0,0 0-1073 16,0 0 474-16</inkml:trace>
  <inkml:trace contextRef="#ctx0" brushRef="#br0" timeOffset="36184.11">32891 2234 4406 0,'-37'-9'372'0,"8"-2"-15"0,7 4 3 15,7 0-24-15,1 2-32 0,6 3-57 16,4 0-54-16,4 2-31 0,0 0-23 0,0 0-25 15,0 0 1-15,80 4-26 0,-45-1-61 0,1 4-79 16,-4 0-95-16,1 0-100 0,-3-1-133 0,-11 0-177 16,0-2-418-16,-19-4-1056 0,17 8 468 0</inkml:trace>
  <inkml:trace contextRef="#ctx0" brushRef="#br0" timeOffset="37249.75">25359 3564 266 0,'0'-17'442'0,"-1"-2"-15"0,1 2 16 0,0-2-9 16,-3 0 0-16,-6-7-17 0,5 1-7 0,-1 0-14 16,-4 6-9-16,2 1-9 0,-2 1-9 0,0 4-16 15,1 3-9-15,-3 3-20 0,-2 3-18 0,-4 4-27 16,-3 6-13-16,-3 7-16 0,-3 4 1 0,-1 6-14 16,4 4-16-16,5 2-15 0,-1 2-22 0,-2-1-17 15,5 4-167-15,1-1 0 0,3-2 0 0,6-1 0 16,-2-4 0-16,7 1 0 0,2-1 0 0,4-8 0 0,2-3 0 15,3-1 0-15,0-4 0 0,0-4 0 0,7-4 0 16,2-1 0-16,-1-4 0 0,1-4 0 16,-1-3 0-16,5-6 0 0,-5 3 0 0,2-9 0 15,-2 2 0-15,-2-2 0 0,-1-2 0 0,-2 0 0 16,-3 0 0-16,-3-2 0 0,-2 9 0 0,0 1 0 0,-3 1 0 16,1 3 0-16,-1 2 0 0,0 3 0 0,0 2 0 15,-2 0 0-15,0 3 0 0,0 2 0 16,0 0 0-16,0 0 0 0,11 15 0 0,-4-6 0 15,-4 3 0-15,7 1 0 0,-1 0 0 0,1 2 0 16,3-3 0-16,0 1 0 0,2-1 0 0,0-2 0 0,3-3 0 16,0-1 0-16,-3-1 0 0,-2-4 0 0,1-2 0 15,0 0 0-15,4-5 0 0,-4-2 0 0,4 0 0 16,-5-5 0-16,1-1 0 0,-1 0 0 16,1-8 0-16,-1 1 0 0,-1-5 0 0,-3 2 0 0,0-4 0 15,-2 0 0-15,-1-2 0 0,-2-1 0 0,-2 1 0 16,-2 1 0-16,3 3 0 0,-4 8 0 0,1 5 0 15,0 2 0-15,0 1 0 0,0 5 0 16,0 5 0-16,0 0 0 0,0 0 0 0,-9 33 0 16,4-2 0-16,0 5 0 0,2 13 0 0,0 0 0 0,1 3 0 15,6-2 0-15,-3 0 0 0,0 3 0 0,3-6 0 16,-1-11 0-16,2 0 0 0,-2-3 0 0,1-2 0 16,0-6 0-16,0 0 0 0,-3-8 0 0,1-6 0 15,-1 1 0-15,-1-6 0 0,1-1 0 16,-1-1 0-16,0-4 0 0,0 0 0 0,0 0 0 0,0 0 0 15,-6-21 0-15,3 10 0 0,1-7 0 0,-2-7 0 16,0-2 0-16,3-4 0 0,-3-1 0 0,3-1 0 16,-2-2 0-16,2 2 0 0,2 3 0 0,0 0 0 15,3 5 0-15,1 4 0 0,2 6 0 0,0 1 0 16,4-1 0-16,3 4 0 0,4 3 0 0,2 6 0 16,8 1 0-16,4 4 0 0,3 4 0 0,3 1 0 15,10 6 0-15,-12-3-1366 0,13 5-1478 0,2 4 654 16</inkml:trace>
  <inkml:trace contextRef="#ctx0" brushRef="#br0" timeOffset="37599.75">26418 3738 416 0,'-19'-13'645'0,"4"1"22"16,7-4-2-16,-1 0-23 0,4 4-7 0,3 2-9 15,0-1-11-15,4 0-32 0,3-1-37 0,1-3-19 16,4 6-34-16,1 0-32 0,0 2-38 0,0 1-176 16,6 0-247-16,1 4 0 0,0 3 0 0,1 4 0 15,3 5 0-15,0 5 0 0,-5-2 0 0,4 6 0 16,-2 2 0-16,-2 3 0 0,-2 3 0 0,0-2 0 16,-7-1 0-16,-4 1 0 0,-1-9 0 0,-1 0 0 15,-4 1 0-15,-1-5 0 0,-1 0 0 0,-4-1 0 16,-1-4 0-16,1 0 0 0,-3-3 0 0,2-3 0 15,-3-2 0-15,3-3 0 0,-2-3 0 0,1 0 0 16,4-3 0-16,1-4 0 0,2-3 0 0,2-2 0 16,3-2 0-16,6-5 0 0,2 1 0 0,4-4 0 15,4 3 0-15,1 0 0 0,7 3 0 0,-1 2 0 16,2 3 0-16,3 6 0 0,-1 0 0 0,-1 9 0 16,-9 4-124-16,4 1-626 0,-6 5-470 0,2 2-1321 15,4 6 585-15</inkml:trace>
  <inkml:trace contextRef="#ctx0" brushRef="#br0" timeOffset="38449.74">27101 3820 148 0,'5'2'334'0,"-5"-2"34"0,14-8 38 0,-8 5 24 15,2-5 20-15,-3 0 7 0,-1-2 3 0,4-6-3 16,-5-2 5-16,0 1 5 0,-2-1-10 0,-2-1-6 16,1 2-8-16,-4 0-14 0,-2 0-10 0,1 2-17 15,-3 0-21-15,3 4-29 0,-3 2-33 0,-2 3-220 16,0 1-99-16,-2 2 0 0,-2 4 0 0,0 3 0 15,0 2 0-15,-1 4 0 0,0 2 0 0,0 9 0 16,4-4 0-16,2 7 0 0,3-2 0 0,2-3 0 16,1 1 0-16,6-1 0 0,2-3 0 0,0-2 0 15,4 0 0-15,2-2 0 0,-2-3 0 0,2-4 0 16,3-2 0-16,-3-1 0 0,8 0 0 0,-7-6 0 16,2-1 0-16,-4-1 0 0,2 0 0 0,-1 0 0 15,3-5 0-15,-2-2 0 0,-5 6 0 0,2-7 0 0,-1 4 0 16,1-4 0-16,-1 4 0 0,-5-1 0 15,4 4 0-15,-1-3 0 0,-1 7 0 0,-4 1 0 16,3-2 0-16,-4 4 0 0,0 0 0 0,0 0 0 16,0 0 0-16,7 15 0 0,-6-6 0 0,2 3 0 15,-1 0 0-15,0 1 0 0,-1 1 0 0,3 1 0 16,1 0 0-16,-2-1 0 0,1-5 0 0,0 1 0 16,1-1 0-16,1 0 0 0,-1-4 0 0,2-2 0 15,0 1 0-15,0-3 0 0,1-1 0 0,-8 0 0 16,23-8 0-16,-12 3 0 0,1-2 0 0,2-2 0 15,-1 0 0-15,1-3 0 0,1 0 0 0,-2 0 0 16,1-3 0-16,-1 1 0 0,0 3 0 0,-5-1 0 16,0 6 0-16,-3-1 0 0,1 1 0 0,0 4 0 15,0-1 0-15,-6 3 0 0,9 2 0 0,-9-2 0 16,10 6 0-16,-1 4 0 0,-5 0 0 0,1 0 0 16,4 4 0-16,-5-3 0 0,2 1 0 0,5 1 0 15,-5-4 0-15,1 2 0 0,-2-1 0 0,3-2 0 16,-2-1 0-16,-1-4 0 0,1 1 0 0,2-2 0 15,-3 0 0-15,1-2 0 0,2 0 0 0,0-2 0 16,2-1 0-16,1 0 0 0,-3-5 0 0,5 2 0 16,2-3 0-16,-3-3 0 0,3-1 0 0,0-2 0 0,-1 1 0 15,3 0 0-15,2-4 0 0,-5 3 0 16,-1 3 0-16,-3 2 0 0,2 3 0 0,-5 0 0 16,2 1 0-16,-2 3 0 0,-2-1 0 0,0 4 0 15,-5 0 0-15,9 7 0 0,-8 0 0 0,2 5 0 16,-1 4 0-16,0 2 0 0,-2-1 0 0,0 8 0 0,3-6 0 15,1-1 0-15,1 1 0 0,-1-2 0 16,3-1 0-16,0-3 0 0,2-5 0 0,-2 2 0 0,4-4 0 16,-1 0 0-16,2-3 0 0,-2-1 0 15,4-4 0-15,0 0 0 0,3-5 0 0,-4 5 0 16,4-6 0-16,-2-2 0 0,6-7 0 0,-4 2 0 0,5-2 0 16,-1-3 0-16,2-1 0 0,-5-4 0 0,1-2 0 15,2 0 0-15,-6-6 0 0,0-1 0 16,1-12 0-16,-6-6 0 0,-1 4 0 0,-7-2 0 15,-5 4 0-15,-6 10 0 0,-5 2 0 0,-9 4 0 16,-5 8 0-16,-15-4 0 0,10 12 0 0,-3 5 0 0,-4 8 0 16,1 8 0-16,2 7 0 0,-5 12 0 0,16 1 0 15,5 13 0-15,7-8-1366 0,6 2-1478 16,9 1 654-16</inkml:trace>
  <inkml:trace contextRef="#ctx0" brushRef="#br0" timeOffset="39199.75">28548 3666 5653 0,'7'-6'388'0,"-3"-1"-52"16,2 2 87-16,3-4 47 0,-4 1-34 0,2 3-50 16,-4-1-287-16,-1 1-99 0,4 2 0 15,-3-1 0-15,-2 1 0 0,-1 3 0 0,0-4 0 16,0 4 0-16,-10 9 0 0,2-1 0 0,-1 6 0 0,-6 2 0 15,4-1 0-15,-2 13 0 0,3-4 0 0,3 2 0 16,3 2 0-16,3-3 0 0,2-6 0 0,3-2 0 16,4-1 0-16,3-2 0 0,0-3 0 0,0-2 0 15,4-6 0-15,0 3 0 0,-2-4 0 0,3-2 0 16,-2-1 0-16,-4-5 0 0,8 0 0 0,-6-7 0 16,-2 5 0-16,0-4 0 0,-2-5 0 0,-3 1 0 15,0-1 0-15,-3-2 0 0,0 0 0 0,-2 0 0 16,0-6 0-16,-3 7 0 0,2-3 0 0,-2 2 0 15,3 2 0-15,-2 2 0 0,0 4 0 0,1 1 0 16,0 3 0-16,1 2 0 0,1 0 0 0,-1 2 0 16,3 0 0-16,-3 3 0 0,0 0 0 0,19 5 0 15,-9 1 0-15,4 6 0 0,0-1 0 0,5 6 0 16,-2-4 0-16,2 7 0 0,2 2 0 0,-1-3 0 16,-1 4 0-16,1-4 0 0,-8-5 0 0,-2 1 0 15,-2-5 0-15,0 0 0 0,-3-1 0 0,-3-2 0 16,1-1 0-16,-2 0 0 0,1 0 0 0,-1-4 0 15,0 3 0-15,2-3 0 0,-3-2 0 0,1 5 0 16,-1-5 0-16,0 0 0 0,0 0 0 0,5-14 0 16,0 7 0-16,3-3 0 0,-2 1 0 0,1-2 0 15,2-7 0-15,3 2 0 0,1-4 0 0,2-3 0 16,-2 8 0-16,-4 3 0 0,4 1 0 0,-5 2 0 16,1 1 0-16,-2 0 0 0,0 5 0 0,0 0 0 15,0 5 0-15,2-1 0 0,-3 1 0 0,0 3 0 16,1 2 0-16,2 3 0 0,-3-1 0 0,1 4 0 15,-1 1 0-15,-1-2 0 0,1-1 0 0,-1 3 0 16,1-2 0-16,-1 0 0 0,-1-2 0 0,0-2 0 16,-1-2 0-16,-3-1 0 0,5-1 0 0,-1-1 0 15,-3-2 0-15,-1-1 0 0,9-1 0 0,-9 1 0 16,13-6 0-16,-3 1 0 0,-1-2 0 0,3-1 0 16,3-2 0-16,-2 0 0 0,5 1 0 0,-4-1 0 15,3 2 0-15,-6 3 0 0,0-1 0 0,0-1 0 16,-2 6 0-16,-2-3 0 0,2 3 0 0,-4-1 0 15,3 4 0-15,2-2 0 0,-3 3 0 0,0-1 0 16,1 1 0-16,2 3 0 0,-1 2 0 0,0 0 0 0,1-1 0 16,-1 2 0-16,4-1 0 0,4 0 0 0,-1-2 0 15,1-1 0-15,1-4-1366 0,2 2-1478 0,3-3 654 16</inkml:trace>
  <inkml:trace contextRef="#ctx0" brushRef="#br0" timeOffset="39334.18">30117 3769 90 0,'6'-3'615'0,"-6"-3"60"0,0 1 10 0,3 1-22 0,-2-1-52 16,-1 0-60-16,3 1-54 0,-1-1-76 15,2-2-109-15,-3 0-146 0,3 3-170 0,0 2-227 0,0-10-612 16,0 8-911-16,-2 0 403 0</inkml:trace>
  <inkml:trace contextRef="#ctx0" brushRef="#br0" timeOffset="40416.97">1253 4475 73 0,'0'-7'490'0,"0"-2"18"16,0-2 0-16,0-1 4 0,4 1-15 0,-3-2-30 15,7-1-32-15,-3-4-31 0,5 1-33 0,-1-1-30 16,3 3-28-16,2-1-36 0,-3 4-32 0,3 0-22 16,0 2-22-16,-1 5-21 0,1 2-26 0,4 1-12 15,3 4-5-15,-1 4-16 0,-2 1-19 0,5 7-4 16,-8 1-21-16,5 4-13 0,-7 1-9 0,-2 7-14 16,-6-3-6-16,-1 0-5 0,-4 4-11 0,-4-3-2 15,-3-3 3-15,-2 4 3 0,1-9-6 0,-1-1 10 16,0 0 7-16,-4-3 14 0,5-3 3 0,2-3 15 15,-1-2-1-15,1-2 9 0,6 2 4 16,0-5-13-16,-5 5-9 0,5-5-1 0,0 0-5 0,0 0-4 16,18-10-4-16,-12 5 0 0,7 1-17 0,1-1 4 15,4 0-8-15,0-1 3 0,1 4-10 0,0 2 3 16,2 2 3-16,-4 2-9 0,4 3 1 0,-6 1 1 16,2 3-4-16,-3 1-9 0,-5 0 0 15,0 4 0-15,-3 3 0 0,-2-2 0 0,-5 0 0 16,-3 1 0-16,-5-1 0 0,1-1 0 0,-2 1-65 0,-5-1-45 15,-8 0-45-15,0-3-56 0,2-5-48 0,-4 3-76 16,-2-9-84-16,-2-1-87 0,-3-3-517 0,2-7-1106 16,5-2 489-16</inkml:trace>
  <inkml:trace contextRef="#ctx0" brushRef="#br0" timeOffset="40799.85">1335 4005 157 0,'-8'-14'462'0,"-2"1"-9"16,0 6-13-16,1 0-15 0,-5 6-21 0,0 5-19 16,-4 7-14-16,-9 7-8 0,4 7-5 0,-8 14-14 15,2 5-11-15,1 4-1 0,5 5-6 0,1 3-13 16,-5 25-7-16,7-1-24 0,3 1-11 0,5 4-29 16,6-28-22-16,10 27-10 0,1-26-24 0,9 1-15 15,4-2-17-15,8-3 1 0,7-4-16 0,7-1-12 16,3-7-4-16,7-4-24 0,5-7-59 0,6-6-40 15,30 1 0-15,-27-15 0 0,1-5 0 0,28-7 0 16,-29-5 0-16,3-6 0 0,22-10 0 0,-34 2 0 16,3-5 0-16,-3-6 0 0,-3-6 0 0,21-12 0 15,-32 12 0-15,0-4 0 0,-11 0 0 0,-3-5 0 16,-5-2 0-16,-3-2 0 0,-7-4 0 0,-11 0 0 16,-2 1 0-16,-10-3 0 0,-2 0 0 0,-6-2 0 15,-20-18 0-15,13 22 0 0,-2 0 0 0,-23-17 0 16,11 25 0-16,-2 0 0 0,-2 5 0 0,-4 5 0 15,0 8 0-15,0 10 0 0,10 10 0 0,2 4 0 16,0 9 0-16,1 4 0 0,3 6 0 0,1 4-325 16,8 4-440-16,3-1-419 0,7 2-1282 0,9-8 567 15</inkml:trace>
  <inkml:trace contextRef="#ctx0" brushRef="#br0" timeOffset="41733.74">4590 4109 430 0,'4'-6'512'0,"-4"6"-14"0,-9-10-30 16,-5 3-20-16,0-2-37 0,-8 0-26 0,-2-2-17 16,-7-2-17-16,3-3-19 0,-3 2-19 0,3-4-8 0,0 0-8 15,4 1-16-15,1-2-7 0,0-2-20 16,2-1-14-16,4-3-16 0,4 1-15 0,3-1-4 15,3 0-27-15,5 6-14 0,2 2-16 0,2 4-13 16,1 2-16-16,3 2-18 0,0 1-9 0,5 3-11 0,0 4-5 16,3 5-6-16,5 6-12 0,6 10-4 15,-1 4 0-15,-1 5-10 0,8 13-32 0,-2 1-12 16,-3 4 0-16,-2-1 0 0,-4 3 0 0,-2-2 0 16,-5 3 0-16,-4-6 0 0,1 3 0 0,-10-12 0 15,-1 0 0-15,-5 10 0 0,-2-10 0 0,-4-5 0 0,-2 1 0 16,-1-2 0-16,-5-3 0 0,-5-5 0 0,3-4 0 15,-6-2 0-15,3-5 0 0,-3-6 0 0,5-2 0 16,2-4 0-16,-7-2 0 0,8-6 0 16,-3-7 0-16,9 3 0 0,0-9 0 0,6-2 0 15,4-3 0-15,7 1 0 0,4-2 0 0,9 0 0 0,5-1 0 16,15-8 0-16,0 2 0 0,9-3 0 0,2 6 0 16,0-3 0-16,3 4 0 0,-3-1 0 0,2 1 0 15,-7 7 0-15,-9 3 0 0,7-7 0 0,-12 10 0 16,-4 1 0-16,-1-1 0 0,-3-2 0 15,-6 1 0-15,-6 2 0 0,-2 1 0 0,-4 0 0 0,-2-1 0 16,-2 0 0-16,-1 2 0 0,-5 1 0 0,1 3 0 16,0 3 0-16,1 1 0 0,-3 5 0 15,1-3 0-15,2 6 0 0,-3 6 0 0,1 4 0 16,-2 15 0-16,4 4 0 0,2 7 0 0,0 15 0 16,0 6 0-16,5 2 0 0,2 27 0 0,1-29 0 0,1 25 0 15,0-23 0-15,5 27 0 0,1-5 0 0,-1 2 0 16,-5-24 0-16,5 23 0 0,-3-23 0 0,-1 0 0 15,3 0 0-15,1-1 0 0,2-5 0 0,-1-4 0 16,2-1 0-16,-3-14 0 0,-1-2 0 16,1-1 0-16,3-7 0 0,-2-4 0 0,-3-7 0 0,0-3 0 15,-2-4 0-15,4-2 0 0,2-2 0 0,-4-4 0 16,3-4 0-16,1-3 0 0,-2-4 0 0,4-2 0 16,1-10 0-16,-3-1 0 0,-3-5 0 15,-2-1 0-15,0-3 0 0,-5-14 0 0,-7 1 0 16,-2-3 0-16,-9 1 0 0,0 2 0 0,-10-3 0 0,-3 0 0 15,-2 4 0-15,-7 6 0 0,2 5 0 0,6 14 0 16,1 1 0-16,1 3 0 0,4 4 0 0,7 4 0 16,3 3 0-16,5-1 0 0,1 4 0 0,4 1 0 15,3-1 0-15,1 4 0 0,13-7 0 16,6 0 0-16,8-2 0 0,7 3 0 0,17-7 0 0,3 1 0 16,0-3-524-16,10 2-178 0,-5 0-460 0,2-4-1257 15,2 4 557-15</inkml:trace>
  <inkml:trace contextRef="#ctx0" brushRef="#br0" timeOffset="42233.05">6889 3793 27 0,'13'-15'400'15,"-3"0"-22"-15,-1 0-3 0,-5-5-6 0,-5 2-12 16,-2 0-5-16,-6 0 5 0,3 0-1 0,-3 3 6 16,-3 0 8-16,1 2 9 0,-2 1-20 0,2 3 1 15,2 2-22-15,-3 4-22 0,-2-1-15 0,-3-1-7 16,-2 9-13-16,-1-2-14 0,-2 6-16 0,-10 4-13 16,0 2-14-16,-2 3-17 0,-10 8-19 0,3 2-9 15,8-7-16-15,-8 10-20 0,14-9-143 0,0 0 0 16,3-2 0-16,1 1 0 0,9-5 0 0,2-2 0 0,3 0 0 15,5-2 0-15,2-5 0 0,5 3 0 0,3-5 0 16,5 2 0-16,3-4 0 0,7-1 0 16,5 1 0-16,8 1 0 0,1-3 0 0,-2-2 0 15,0 6 0-15,2 1 0 0,-1 3 0 0,-3 3 0 0,-3 3 0 16,-5 4 0-16,-1 3 0 0,-8 1 0 0,-5 6 0 16,-9 2 0-16,-6 1 0 0,-6-1 0 0,-11 15 0 15,-8-7 0-15,-5 0 0 0,-2-4 0 0,-3 2 0 16,2-3 0-16,-1-4 0 0,7-7 0 15,5-2 0-15,-2 1 0 0,5-8 0 0,6-3 0 0,7-3 0 16,2-1 0-16,1 0 0 0,6-4 0 0,5 3 0 16,5-4 0-16,7-2 0 0,13-1 0 15,6-2 0-15,7-2 0 0,15-4 0 0,5 2 0 16,0-5 0-16,4-4 0 0,25-4 0 0,-30 5 0 0,0 0 0 16,-1-1-122-16,-1 2-417 0,-6 0-84 0,-14 1-529 15,12-4-1247-15,-16 2 553 0</inkml:trace>
  <inkml:trace contextRef="#ctx0" brushRef="#br0" timeOffset="42616.84">7474 4008 233 0,'8'-17'397'0,"-4"-1"28"0,1-1 32 0,0 3 35 15,-3 1 8-15,-5 4 25 0,4 0 5 0,1 5-15 16,-4 1-29-16,2 0-32 0,0 5-20 0,0 0-9 16,-9 14-7-16,0 4-14 0,0 4-18 0,-2 7-24 15,-1 3-23-15,0 14-23 0,-2-1-223 0,2 1-93 16,5-12 0-16,-3 0 0 0,4 2 0 0,0-3 0 15,-3-1 0-15,1-5 0 0,3-3 0 0,1-6 0 16,0-6 0-16,3-1 0 0,-4-2 0 0,5-3 0 16,0-3 0-16,0-3 0 0,0 0 0 0,1-16 0 15,4 0 0-15,-1-4 0 0,5-10 0 0,-1 1 0 16,2-5 0-16,4-17 0 0,3 1 0 16,-3 0 0-16,0-1 0 0,1-2 0 0,-2 0 0 0,2-2 0 15,-2 1 0-15,2 6 0 0,-6 16 0 0,-4 3 0 16,4 5 0-16,-4 6 0 0,-1 7 0 0,0-1 0 15,-4 6 0-15,1 5 0 0,-1 1 0 0,8 9 0 16,-4 4 0-16,5 15 0 0,-3 2 0 0,2 4 0 16,0 11 0-16,2 4 0 0,-1-3 0 0,1 0 0 15,1 1 0-15,1-1 0 0,-2 0 0 0,-2-12 0 16,1 2 0-16,-3-4 0 0,4-3 0 0,-3 2 0 16,-2-2 0-16,0-5 0 0,-2-7 0 0,-2-6-102 15,-1 1-566-15,0-4-570 0,-3-1-1339 0,-2-2 593 16</inkml:trace>
  <inkml:trace contextRef="#ctx0" brushRef="#br0" timeOffset="42767.48">7573 4367 220 0,'-17'-3'298'0,"-2"-1"70"16,3-4 36-16,4 5 23 0,-2-2 48 0,1-1 34 15,0 3 16-15,2 0 0 0,2-2-13 0,1 2-22 16,2 0-32-16,1 2-41 0,2-3-41 0,3 4-39 16,4-8-34-16,1 3-33 0,7 1-53 0,4-3-70 15,11-3-96-15,1 2-107 0,0-2-105 0,7 0-98 16,-1 2-119-16,-2 1-79 0,8-2-76 0,-6 2-382 15,-3-2-990-15,1 0 439 0</inkml:trace>
  <inkml:trace contextRef="#ctx0" brushRef="#br0" timeOffset="42951.37">7913 4172 1304 0,'10'-2'191'0,"-2"0"72"0,-2 0 67 0,-2 1 45 15,-4 1 35-15,5-1 17 0,-5 1 1 0,0 0 8 16,0 0-4-16,0 7-11 0,-2-1-9 0,2 0-13 16,-2 0-6-16,1 3-22 0,4 1-8 0,-1 0-17 15,-2-1-26-15,4 3-29 0,-1 1-29 0,0-3-245 16,1 1-17-16,5 4 0 0,-2-5 0 0,-1 0 0 15,0-1 0-15,3 0 0 0,-1-1 0 0,0 0 0 16,1-2 0-16,-2-3 0 0,2-1 0 0,3-2-83 16,0-1-318-16,-1-1-56 0,-2-4-36 0,2-2-50 15,1-3-35-15,-1-4-362 0,-1 0-1017 0,3-8 449 16</inkml:trace>
  <inkml:trace contextRef="#ctx0" brushRef="#br0" timeOffset="43034.03">8182 4131 1616 0,'4'-31'98'0,"-5"-1"66"0,-3 1 53 15,-1 1 72-15,0 2 47 0,-6 3 27 0,-1 2 19 16,1 8-12-16,-1 0-16 0,4 4-34 0,1 3-37 15,2 0-66-15,-1 2-122 0,3 4-131 0,-1 2-151 16,4 0-176-16,0 0-390 0,6 17-816 0,2-7 361 0</inkml:trace>
  <inkml:trace contextRef="#ctx0" brushRef="#br0" timeOffset="43349.66">8496 4175 4847 0,'0'0'455'15,"0"0"39"-15,0 0 37 0,0 0-5 0,0 0-45 16,0 0-44-16,-8-11-60 0,8 11-334 0,0 0-43 16,0 0 0-16,0 0 0 0,0 16 0 0,1-6 0 15,2 8 0-15,2 5 0 0,1 3 0 0,0 2 0 0,-3 4 0 16,2 3 0-16,0 12 0 0,1 2 0 0,-3-1 0 16,-3-13 0-16,2 14 0 0,-2-4 0 15,-3-10 0-15,2 1 0 0,-2-3 0 0,2-1 0 16,-3 0 0-16,2-5 0 0,-3 1 0 0,2-8 0 15,-2-2 0-15,4-1 0 0,-3-7 0 0,0 0 0 0,1-3 0 16,1-2 0-16,-3-1 0 0,-4-1 0 16,1-1 0-16,-2-2 0 0,-3-2 0 0,-1-3 0 15,-5-1 0-15,-8-5 0 0,0-3 0 0,3-3 0 16,0-1 0-16,3-7 0 0,2-3 0 0,0-2-603 0,-3-15-662 16,9-2-1371-16,4-7 607 0</inkml:trace>
  <inkml:trace contextRef="#ctx0" brushRef="#br0" timeOffset="43516.95">8498 3840 385 0,'-5'-8'650'0,"1"0"20"0,-3-2 7 0,2 2-7 16,-2 2-23-16,2 0-41 0,1 1-54 16,3 1-51-16,-2-1-51 0,2 0-50 0,0 1-62 15,1 4-90-15,2-5-85 0,2 3-105 0,-4 2-138 0,0 0-146 16,18 6-172-16,-5-1-220 0,1 3-332 0,4 0-1027 15,0 0 455-15</inkml:trace>
  <inkml:trace contextRef="#ctx0" brushRef="#br0" timeOffset="43850.21">9559 4116 4721 0,'0'0'241'0,"-13"0"20"0,7 0 76 0,-3 1 32 15,9-1 20-15,-9 0-24 0,9 0-29 16,-8-4-40-16,8 4-35 0,-1-2-12 0,1 2-6 0,1-8-120 16,3 1-123-16,5 0 0 0,10-1 0 0,7-4 0 15,0 0 0-15,5 0 0 0,1-1 0 0,0 1 0 16,5 4 0-16,13-6-75 0,-14 11-602 0,1-2-564 16,1 2-1342-16,2 0 594 0</inkml:trace>
  <inkml:trace contextRef="#ctx0" brushRef="#br0" timeOffset="44449.73">10581 4069 3883 0,'5'-9'411'0,"3"2"-28"16,-4-1 38-16,-3-4-23 0,2 1 14 0,-2 2-31 16,-2-5-29-16,-3 2-38 0,1 3-21 0,1-2 2 0,-6 1-14 15,-1 2-16-15,3 0-163 0,-6 3-102 0,0 1 0 16,0 2 0-16,-6 4 0 0,0 8 0 0,-7 3 0 15,2 7 0-15,1 3 0 0,0 7 0 16,-3 10 0-16,-1 2 0 0,13-11 0 0,1 0 0 0,4 2 0 16,4-2 0-16,4-6 0 0,0-6 0 0,7-1 0 15,1-5 0-15,5 1 0 0,0-6 0 0,5-5 0 16,1-4 0-16,7-4 0 0,-2-8 0 0,3-5 0 16,-2-3 0-16,1-5 0 0,-4-3 0 0,7-12 0 15,-9-2 0-15,2 0 0 0,-4-2 0 0,-4-3 0 16,-5 1 0-16,1 1 0 0,-1-2 0 0,-5-2 0 15,1 5 0-15,-5-5 0 0,0 3 0 0,-2 11 0 16,-1 2 0-16,-2 1 0 0,-1 8 0 0,1 7 0 16,1 1 0-16,1 8 0 0,-1 3 0 0,-1 5 0 15,5 1 0-15,-14 11 0 0,5 6 0 0,3 7 0 16,-2 8 0-16,2 5 0 0,-1 13 0 0,6 4 0 16,1 1 0-16,1 1 0 0,6 0 0 0,0-1 0 15,1-3 0-15,4-1 0 0,1-5 0 0,-2-11 0 16,2-3 0-16,3-2 0 0,2-5 0 0,-4-3 0 15,5-4 0-15,-1-7 0 0,0-3 0 0,1-3 0 16,0-3 0-16,3-4 0 0,-1-1 0 0,-2-4 0 0,2 0 0 16,-4-4 0-16,2-6 0 0,-5 2 0 15,4-4 0-15,-2-5 0 0,-2 1 0 0,-2-1 0 16,-1 6 0-16,-4 0 0 0,1 2 0 0,-3 2 0 16,-1 5 0-16,1 1 0 0,-4 2 0 0,3 3 0 15,-4 2 0-15,0 1 0 0,0 0 0 0,0 12 0 16,-1-3 0-16,1 4 0 0,1 4 0 0,-1 0 0 15,4-1 0-15,0 4 0 0,1-4 0 0,3-1 0 16,2 2 0-16,0-5 0 0,4-3 0 0,0 2 0 16,-1-6 0-16,1-4 0 0,-1 2-17 0,5-7-728 0,-3-1-494 15,-2 0-1341-15,-2-3 594 0</inkml:trace>
  <inkml:trace contextRef="#ctx0" brushRef="#br0" timeOffset="44567.48">11246 3788 4206 0,'-13'-20'151'0,"3"5"39"0,2 4 7 16,1 3-7-16,1 2-54 0,3 1-52 0,0 3-44 16,-1-1-34-16,4 3-82 0,0 0-99 0,14 19-131 15,-1-4-469-15,11 6-837 0,3-1 371 0</inkml:trace>
  <inkml:trace contextRef="#ctx0" brushRef="#br0" timeOffset="45216.85">11849 4110 4413 0,'0'-6'333'0,"-3"0"48"16,2-3 50-16,-4 1-32 0,-2-6-44 0,0-1-25 0,1 0-32 15,1-1-23-15,-8 0-29 0,-3-4-4 16,0 7-8-16,2 1-6 0,-1 0-202 0,-1 2-26 16,1 3 0-16,2 2 0 0,-6 5 0 0,2 4 0 15,-1 3 0-15,-1 2 0 0,-1 8 0 0,2 5 0 0,1 1 0 16,3 2 0-16,4-2 0 0,4 1 0 0,-1 0 0 15,6-6 0-15,5-1 0 0,0 0 0 16,3-5 0-16,1 0 0 0,3-5 0 0,2-1 0 16,5-4 0-16,3-1 0 0,-5-7 0 0,6 0 0 15,6-4 0-15,-2-7 0 0,-1-1 0 0,-3-1 0 0,-3-5 0 16,0 2 0-16,-5-3 0 0,0-4 0 0,0 1 0 16,-1-1 0-16,-4 0 0 0,0-2 0 0,1-6 0 15,-6 5 0-15,1-4 0 0,4-9 0 16,-5 9 0-16,-3 4 0 0,-1 0 0 0,0 7 0 0,0 0 0 15,-1 11 0-15,1 4 0 0,0 3 0 0,0 2 0 16,0 5 0-16,0 0 0 0,-5 16 0 0,1 1 0 16,0 9 0-16,-1 4 0 0,1 17 0 0,4 2 0 15,0 0 0-15,4 0 0 0,-4-1 0 0,6-12 0 16,5-2 0-16,0 0 0 0,2-3 0 0,1-2 0 16,0-5 0-16,5-6 0 0,-6-5 0 0,-1-6 0 15,3 0 0-15,-4-4 0 0,3-3 0 0,-1-3 0 16,1-3 0-16,2-1 0 0,-2-2 0 0,-2-4 0 15,0 1 0-15,3-2 0 0,2-6 0 0,-4 3 0 16,-3 0 0-16,4 0 0 0,-4 3 0 0,-2-1 0 16,0 0 0-16,-1 5 0 0,-2 3 0 0,-1 0 0 15,0 2 0-15,0 2 0 0,-2 1 0 0,-2 2 0 16,2 11 0-16,-1 0 0 0,0 7 0 0,3 10 0 16,-4 3 0-16,1 0 0 0,3 13 0 0,-5-9 0 15,2 13 0-15,-1-13 0 0,0 0 0 0,-2-1 0 16,-1 0 0-16,-2 0 0 0,0-2 0 0,0-3 0 15,-2-1 0-15,1-3 0 0,-2-6 0 0,1-2 0 16,0-1 0-16,1-2 0 0,-3-3 0 0,5-3 0 16,-2-1 0-16,-1-3 0 0,2 1 0 0,-5 0 0 15,4-4 0-15,6-1 0 0,-13-4 0 0,1-6 0 16,2-2 0-16,1-4-254 0,-5-11-1070 0,1-2-1432 16,4-5 634-16</inkml:trace>
  <inkml:trace contextRef="#ctx0" brushRef="#br0" timeOffset="45367.01">12225 3532 4483 0,'-1'-18'316'0,"-2"0"-19"0,-2 7 103 0,-3 1-1 15,5 0-44-15,0 1-36 0,0 1-35 0,1 2-51 16,-1 2-49-16,2 1-19 0,1 3-18 0,0 0-14 16,0 0-58-16,0 0-80 0,13 20-138 0,-6-10-137 15,2 8-139-15,2 6-161 0,1 1-481 0,-1 6-1149 16,-2-3 509-16</inkml:trace>
  <inkml:trace contextRef="#ctx0" brushRef="#br0" timeOffset="45682.75">10427 4689 692 0,'-30'11'774'0,"10"-7"-19"16,2-1 3-16,5 0-7 0,4 1-22 0,-1-3-35 0,6 1-18 16,3 1-38-16,1-3-29 0,15 5-34 0,2-1-38 15,11-1-534-15,4-2-3 0,9-2 0 0,18-4 0 16,8 0 0-16,28-3 0 0,-2 0 0 0,-1 0 0 16,7-2 0-16,-1 2 0 0,1-2 0 0,-5 3 0 15,-1-5 0-15,-30 9 0 0,1-6 0 0,-4 6 0 16,-1 0 0-16,-20 0 0 0,-3 0 0 0,-9 1 0 15,-9 0 0-15,-5 0 0 0,-8 4 0 0,-4 0 0 16,-1-2 0-16,-19 8-12 0,-9 4-582 0,-3 2-81 16,-19 1-477-16,-2 8-1248 0,-4-3 552 0</inkml:trace>
  <inkml:trace contextRef="#ctx0" brushRef="#br0" timeOffset="46483.08">10759 5124 112 0,'-22'1'518'15,"3"-2"17"-15,0-1 17 0,2 0 14 0,0-7 9 16,6 3 21-16,-4 1 17 0,6-2-8 0,0-1-23 0,1 0-36 16,2 2-38-16,6-1-38 0,0 1-37 15,5 0-42-15,0 0-43 0,4 0-107 0,9 1-241 16,1 5 0-16,4 0 0 0,7 5 0 0,0 4 0 0,0 3 0 16,0 3 0-16,1 2 0 0,-4 4 0 0,-3 4 0 15,-5-4 0-15,-5 5 0 0,-2 1 0 16,-8 5 0-16,-7-3 0 0,-6 4 0 0,-6-5 0 15,-3 1 0-15,-4-2 0 0,-3-2 0 0,-1-1 0 0,3-6 0 16,-4 0 0-16,8-8 0 0,5-1 0 0,-3-1 0 16,8-1 0-16,3-4 0 0,0 0 0 0,3-1 0 15,3-2 0-15,0 0 0 0,0 0 0 16,33-5 0-16,-11 0 0 0,10-2 0 0,1 1 0 0,3-4 0 16,5 2 0-16,9-8 0 0,2 4 0 0,-16 3 0 15,-3-2 0-15,2 0 0 0,-1 0 0 0,-3 0-266 16,-3 1-238-16,-9 4 0 0,-1-1 23 0,-4 0 41 15,-5 0 55-15,1-1 78 0,-1 0 88 0,-5-2 76 16,0 2 66-16,-3-3 79 0,3 3 65 0,-4-5 50 16,0 5 45-16,-1-4 39 0,-2 1 33 0,2-1 33 15,0 0 28-15,1 1 26 0,-3 2 14 0,3-1 10 16,0 3-2-16,3 1-5 0,-2 1-39 0,0 1-299 16,-1 4 0-16,4-2 0 0,-4 2 0 0,14 8 0 15,-5 1 0-15,-1 0 0 0,1 8 0 0,1 5 0 16,0 2 0-16,-1 1 0 0,-1 1 0 0,-3-2 0 15,-1-6 0-15,-2 1 0 0,1-2 0 0,-4-1 0 16,1-4 0-16,-2-1 0 0,2-2 0 0,0 1 0 16,-1-5 0-16,-2 1 0 0,2-3 0 0,-1-1 0 15,2-2 0-15,0 0 0 0,0 0 0 0,-6-11 0 16,5 6 0-16,2-5 0 0,-1 1 0 0,3-2 0 16,2-6 0-16,2 0 0 0,5-4 0 0,0-4 0 15,2 1 0-15,-1 2 0 0,2 0 0 0,4 4 0 0,-1 7 0 16,-4 2 0-16,3 0 0 0,-5 3 0 0,0 4 0 15,2 3 0-15,-2 5 0 0,3 3 0 0,-6 0 0 16,1 7 0-16,-1 2 0 0,-1 5 0 0,-6-4 0 16,-2 2 0-16,1 3 0 0,-3-5 0 0,-2 0 0 15,-1-3 0-15,-1-1 0 0,-1-3 0 0,2-5 0 16,1 5 0-16,2-8 0 0,-2 0 0 0,0 0 0 16,4-4 0-16,0 0 0 0,0 0 0 0,0 0 0 15,4-15 0-15,1 5 0 0,5-2 0 0,3-1 0 16,4-9 0-16,3 1 0 0,-1-2 0 0,4-1 0 15,4 1 0-15,-1 3 0 0,-1 0 0 0,1 4 0 16,-4 2 0-16,-5 4 0 0,0 3 0 0,0 1 0 16,-5 4 0-16,2 2 0 0,-2 5 0 0,-2 1 0 15,-1 1 0-15,-1 3 0 0,-4 8 0 0,1-1 0 16,0 2 0-16,-3 0 0 0,-2-2 0 0,-1-1 0 16,0-4 0-16,1 1 0 0,-4-3-460 0,0 1-829 15,3-5-1396-15,0 2 618 0</inkml:trace>
  <inkml:trace contextRef="#ctx0" brushRef="#br0" timeOffset="47166.75">13338 3789 112 0,'-4'-2'475'0,"4"2"19"0,-10-6 7 0,2 2 14 15,2 1-11-15,-4-1 0 0,1 0-6 0,0-2-2 16,-1 5-17-16,2-1-13 0,-2 0-20 0,2 2-21 16,-1-3-21-16,4 4-37 0,1 2-30 0,-1 0-23 15,4 5-18-15,2 1-23 0,8 4-28 0,4 1-205 16,10 6-40-16,7 3 0 0,19 4 0 0,10-2 0 16,-3-3 0-16,7 1 0 0,24 5 0 0,-27-9 0 15,2-4 0-15,-2 0 0 0,-5-4 0 0,-5-1 0 16,-10-3 0-16,-5-3 0 0,-5 3 0 0,-11-4 0 15,-5 1 0-15,-4-2 0 0,-2-1 0 0,-7 1 0 16,-2 2 0-16,-7-1 0 0,-2 4 0 0,-19 3 0 16,-2 2 0-16,-15 9 0 0,0 1 0 0,-4 3 0 15,4 3 0-15,-2 1 0 0,-1 3 0 0,3 1 0 16,1 0 0-16,-1-2 0 0,8-1 0 0,9-6 0 16,2 2 0-16,1 0 0 0,8 0 0 0,-1-2 0 0,1-3 0 15,7 3 0-15,3-9 0 0,4-4 0 0,-3-2 0 16,4-1 0-16,1-3 0 0,2 0 0 15,1-1 0-15,-1-4 0 0,12 0 0 0,-12 0 0 16,31-12 0-16,-13 3 0 0,9-5-1366 0,5-8-1478 0,12-6 654 16</inkml:trace>
  <inkml:trace contextRef="#ctx0" brushRef="#br0" timeOffset="47516.93">14456 4017 137 0,'-1'-3'558'15,"1"3"32"-15,-6-2 19 0,6 2 4 16,-16 2-13-16,5 4-23 0,-3 5-16 0,2 2-16 16,-3 0-14-16,-7 8-24 0,2 3-31 0,3 1-28 15,3 2-36-15,0-1-36 0,1-1-33 0,8 1-35 0,-2 2-308 16,4-2 0-16,3-2 0 0,1 1 0 0,3-6 0 16,2 7 0-16,3-8 0 0,8 2 0 15,-3-3 0-15,4-1 0 0,1-5 0 0,-1-1 0 16,6 2 0-16,-3-9 0 0,7 7 0 0,-7-7 0 15,9-4 0-15,-2-1 0 0,-2-1 0 0,3-5 0 0,-1 0 0 16,0-2 0-16,0-2 0 0,-1 0 0 0,-3-4 0 16,2-2 0-16,-5 0 0 0,-1-3 0 0,-5-3 0 15,-1-1 0-15,-1-5 0 0,-2 0 0 0,-4-4 0 16,-3 1 0-16,-4-14 0 0,-5 11 0 0,-4-8 0 16,-8-2 0-16,2 16 0 0,-7 0 0 0,-1 3 0 15,-5 3 0-15,-7 6 0 0,0 8 0 0,-3-1 0 16,-1 8 0-16,2 8 0 0,1 6 0 0,2 10 0 15,0-1-1366-15,9 1-1478 0,3 4 654 0</inkml:trace>
  <inkml:trace contextRef="#ctx0" brushRef="#br0" timeOffset="49100.28">16441 4780 10 0,'0'-4'624'0,"-3"-2"34"16,2 1 17-16,2-1-2 0,-1 2-18 0,3-1-29 15,-2 0-39-15,-1 1-29 0,4 2-31 0,-4 2-19 16,0 0-32-16,0 0-25 0,18 10-21 0,-13 0-39 15,0 6-49-15,-1 1-342 0,0 10 0 0,-4 1 0 16,1-1 0-16,-6 5 0 0,-5-1 0 0,-3 2 0 16,-5 0 0-16,0-1 0 0,0 0 0 0,-5-1 0 15,2-2 0-15,0-3 0 0,2 0 0 0,1-7 0 0,4-7 0 16,3-3 0-16,2-4-438 0,1-4-220 0,0-7-525 16,3 0-1281-16,5-6 567 0</inkml:trace>
  <inkml:trace contextRef="#ctx0" brushRef="#br0" timeOffset="50266.23">17062 4153 171 0,'13'-14'597'0,"-6"4"-5"16,1 1 2-16,-4 2 2 0,-3 3-21 0,3 2-18 0,-4 2-13 16,10 10-12-16,-6 4-17 0,-4 11-16 0,0 2-23 15,0 7-26-15,0 2-27 0,-1 11-23 0,-2 9-37 16,6-2-56-16,-3 1-307 0,1 0 0 0,3-1 0 15,-3-2 0-15,6 0 0 0,3-5 0 0,-4-13 0 16,5-2 0-16,1-5 0 0,0-4 0 0,-1-8 0 16,1-3 0-16,-1-5 0 0,2-4 0 0,2-3 0 15,2-6 0-15,0-5 0 0,-2-2 0 0,6-12 0 16,0 2 0-16,-7-7 0 0,4-1 0 0,-2-2 0 16,3-12 0-16,-4 1 0 0,-1-1 0 0,-4-3 0 15,1 2 0-15,-4 0 0 0,0 0 0 0,-7 10 0 16,2 1 0-16,-1 5 0 0,-1 4 0 0,0 9 0 15,2 2 0-15,-4 6 0 0,2 2 0 0,0 5 0 16,0 2 0-16,0 0 0 0,2 26 0 0,2 1 0 16,-4 4 0-16,2 6 0 0,1 11 0 0,4 2 0 15,-3 6 0-15,1-3 0 0,2-1 0 0,-3-3 0 16,-1-1 0-16,2-13 0 0,0-5 0 0,-1 0 0 16,0-6 0-16,-3-6 0 0,3-6 0 0,-1-2 0 15,-2-1 0-15,-1-6 0 0,0 0 0 0,0-3 0 16,0 0 0-16,0 0 0 0,10-14 0 0,-6 4 0 15,1-6 0-15,-1-1 0 0,0 0 0 0,4-3 0 16,-1-4 0-16,0 0 0 0,-1 1 0 0,1 2 0 16,-1 7 0-16,3-1 0 0,-1 5 0 0,-3 0 0 15,0 5 0-15,1 0 0 0,0 4 0 0,6 2 0 16,-2 5 0-16,2 1 0 0,1 4 0 0,2 2 0 16,4 8 0-16,4 2 0 0,0-3 0 0,-1 0 0 15,1 1 0-15,1-3 0 0,0-2 0 0,3-1 0 16,1-3 0-16,-10-6 0 0,5 1 0 0,4-4 0 15,-5-5 0-15,-2-2 0 0,1-1 0 0,-1-1 0 16,-1-5 0-16,-1 0 0 0,1-7 0 0,-3 4 0 16,-1-7 0-16,0 1 0 0,-2-4 0 0,0-1 0 0,-7 2 0 15,2-4 0-15,-4 0 0 0,-4 2 0 16,0 4 0-16,-3 2 0 0,-2 5 0 0,1-2 0 16,-2 4 0-16,-2 6 0 0,-1 1 0 0,0 3 0 15,0 4 0-15,-3 4 0 0,-1 6 0 0,0 4 0 0,3 2 0 16,-3 5 0-16,3 3 0 0,3 1 0 0,4 1 0 15,0-1 0-15,6-1 0 0,0-2 0 16,5-4 0-16,3 1 0 0,1-7 0 0,3 0 0 16,2-3 0-16,2-2 0 0,-1-4 0 0,4-1 0 0,-3-4 0 15,3 0 0-15,-2-4 0 0,1 0 0 0,-3-3 0 16,1-1 0-16,-4-1 0 0,2-2 0 0,-2-2 0 16,2-1 0-16,-6-1 0 0,2 1 0 0,-3-8 0 15,5 1 0-15,-8 4 0 0,-1-8 0 16,-2 6 0-16,0 3 0 0,-3-3 0 0,1 3 0 0,-4-1 0 15,2 8 0-15,-1-2 0 0,1 5 0 0,0-1 0 16,0 2 0-16,0 1 0 0,0 4 0 0,0 0 0 16,0 0 0-16,0 0 0 0,-1 17 0 0,-2-6 0 15,6 8 0-15,-3 0 0 0,2 7 0 0,0 0 0 16,-1-7 0-16,0 9 0 0,2-1 0 0,-3 3 0 16,0-1 0-16,0-3 0 0,-3 2 0 0,2-1 0 15,-3-1 0-15,0-7 0 0,3 7 0 0,-3-8 0 16,0-3 0-16,3 2 0 0,-2-5 0 0,2-3 0 15,-2 0 0-15,3-1 0 0,0-4 0 0,-2 2 0 16,2-6 0-16,0 2 0 0,0-2 0 0,0 0 0 16,0 0 0-16,5-13 0 0,-4 1 0 0,3 1 0 15,1-7 0-15,6-6 0 0,-3-4 0 0,3 0 0 16,-1-5 0-16,3 1 0 0,-2-3 0 0,1 3 0 16,3 1 0-16,-2-1 0 0,-1 6 0 0,-1 1 0 15,3 3 0-15,-3 8 0 0,-3 3 0 0,-2 3 0 16,3-1 0-16,-1 4 0 0,-3 3 0 0,4 3 0 15,0 5 0-15,0 4 0 0,1 5 0 0,3 2 0 16,0 6 0-16,-2 2 0 0,3 0 0 0,-1 3 0 16,1-2 0-16,-1 0 0 0,1-2 0 0,0-2 0 15,1 1 0-15,-4-8 0 0,1-2 0 0,2-3 0 16,-1 0 0-16,1-4 0 0,3-1 0 0,-2-2 0 16,2-3 0-16,-2-1 0 0,-3-2 0 0,3-1 0 15,-4-3 0-15,5-3 0 0,-3-1 0 0,-2 0 0 16,3-3 0-16,-7-1 0 0,-1-1-49 0,-5-2-578 15,-1 2-110-15,-1-10-393 0,-5 2-1224 0,-4 1 541 16</inkml:trace>
  <inkml:trace contextRef="#ctx0" brushRef="#br0" timeOffset="50549.7">16874 4306 4405 0,'-10'1'376'16,"1"0"-131"-16,4 1-48 0,-3-1 39 0,6 2 46 0,2-3 12 16,0 0-25-16,0 0-33 0,16-6-36 0,-2 4 0 15,4-1-6-15,9 2-13 0,4-5-20 0,-2 2-15 16,3 1-23-16,0 0-21 0,4-3-45 0,-2 3-60 15,-2-1-67-15,3-1-49 0,-5 3-93 0,2-1-95 16,-3 2-104-16,-4 0-111 0,-6-1-522 0,3-1-1130 16,-8 1 500-16</inkml:trace>
  <inkml:trace contextRef="#ctx0" brushRef="#br0" timeOffset="51483.39">19898 4740 366 0,'1'2'405'0,"-1"-2"6"0,2 5 8 0,-2-5 10 16,2 4 2-16,-2-4 12 0,0 4 4 0,0-4 7 15,0 0 5-15,0 0-27 0,0 0-17 16,5-10-24-16,0 0-17 0,0 0-19 0,2 0-21 16,-1-7-13-16,2 0-27 0,2-8-23 0,-1 8-19 0,0-6-19 15,1-1-16-15,-1 0-179 0,-2 5-38 0,-2 1 0 16,2 0 0-16,-3-1 0 0,1 1 0 0,-3 6 0 16,0 1 0-16,1 1 0 0,-1 5 0 0,-2-2 0 15,2 4 0-15,0-1 0 0,-2 4 0 0,0 0 0 16,-1 22 0-16,0-4 0 0,1 12 0 0,-2 4 0 15,2 12 0-15,3-10 0 0,2 10 0 0,1 3 0 16,3-1 0-16,0-13 0 0,3-2 0 0,-1 0 0 16,5-2 0-16,0-6 0 0,2-2 0 0,-4-8 0 15,5-4 0-15,-1-3 0 0,1-6 0 0,3-2 0 16,-1-6 0-16,-1-2 0 0,3-5 0 0,-4-5 0 16,0-3 0-16,3-1 0 0,-9-6 0 0,3-1 0 15,-4-1 0-15,-2-4 0 0,3 1 0 0,0-15 0 16,-2 2 0-16,-3-3 0 0,1 0 0 0,-4-1 0 15,-4 0 0-15,1 2 0 0,-1 0 0 0,-2 15 0 16,-2 0 0-16,0 6 0 0,1 9 0 0,-1 7 0 16,3-1 0-16,-1 3 0 0,0 3 0 0,-1 5 0 15,2 1 0-15,-6 13 0 0,1 5 0 0,0 10 0 16,1 3 0-16,1 4 0 0,1 14 0 0,-1 1 0 16,3 3 0-16,-1-2 0 0,4-1 0 0,-3-2 0 15,2-12 0-15,-1 10 0 0,2-15 0 0,2-2 0 16,-2-10 0-16,2-2 0 0,-4-4 0 0,3-2 0 15,-3-4 0-15,0-1 0 0,1-1 0 0,-1-4 0 16,-1-1 0-16,0 0 0 0,0 0 0 0,4-16 0 16,-3 6 0-16,2-6 0 0,1 0 0 0,-2-2 0 0,6-6 0 15,2-2 0-15,0 1 0 0,7 0 0 0,-1 1 0 16,6 3 0-16,1 3 0 0,4-1 0 16,-4 5 0-16,8-2 0 0,-3 4 0 0,-4 0-243 15,-6 5-1082-15,1-1-1436 0,-4 0 636 0</inkml:trace>
  <inkml:trace contextRef="#ctx0" brushRef="#br0" timeOffset="51683.12">20192 4175 4837 0,'-27'-27'298'0,"3"6"-15"0,-2-3 48 0,8 7 44 15,3 4-32-15,2-1-44 0,4 5-63 16,3 1-53-16,1 0-43 0,1 5-23 0,3-1-5 15,1 4-37-15,0 0-49 0,10 0-84 0,1 6-86 0,3 5-104 16,9 4-107-16,-1 7-126 0,1 0-149 0,4 0-327 16,4 1-1036-16,7 6 458 0</inkml:trace>
  <inkml:trace contextRef="#ctx0" brushRef="#br0" timeOffset="52066.75">21223 4529 5232 0,'14'-13'346'0,"-2"-2"-70"0,-3 2 123 0,0 0 106 16,-7 3-24-16,2 0-59 0,-1 0-59 0,-1 4-196 15,-2-1-167-15,2 2 0 0,-2 2 0 0,0 3 0 16,0 0 0-16,0 0 0 0,-7 15 0 0,6-1 0 16,-2 11 0-16,3-4 0 0,-2 4 0 0,3 4 0 15,-2 0 0-15,1-3 0 0,1 0 0 0,-1 1 0 16,1-7 0-16,3-2 0 0,0-2 0 0,0-4 0 15,0-3 0-15,-2 0 0 0,2-3 0 0,4-2 0 16,-1-2 0-16,1-2 0 0,2-4 0 0,3 0 0 16,2-4 0-16,3-1 0 0,0-1 0 0,5-6 0 15,4-2 0-15,-3 1 0 0,-1-2 0 0,5 2 0 0,-1 1 0 16,0 3 0-16,-1 0 0 0,-5 6 0 16,-3 4 0-16,1 0 0 0,3 2 0 0,-8 4 0 15,3 1 0-15,-3 5 0 0,1 4 0 0,-2 2 0 0,-3 0 0 16,0 3 0-16,-1 8 0 0,-3-8 0 0,-1 2 0 15,-3-2 0-15,-2 0 0 0,0-1 0 0,-4-2 0 16,2-5 0-16,-5 1 0 0,-2-2 0 16,-2-3 0-16,-7 0 0 0,-1-4-726 0,-3-4-519 0,-6-8-1347 15,-1-3 596-15</inkml:trace>
  <inkml:trace contextRef="#ctx0" brushRef="#br0" timeOffset="52200.74">21334 4224 418 0,'2'-25'520'0,"4"0"15"0,1 8 22 16,-2 2-12-16,5 1-40 0,-1 4-50 0,1 3-51 16,3 1-43-16,6 4-60 0,1 3-94 0,2 4-115 15,9 4-125-15,-2 4-152 0,2 4-164 0,12 6-374 16,-9-5-782-16,-4 2 347 0</inkml:trace>
  <inkml:trace contextRef="#ctx0" brushRef="#br0" timeOffset="53149.68">22246 4649 5044 0,'7'0'425'0,"-7"0"-180"0,7-5 144 0,-5-1 82 15,2-2 2-15,-4-3-55 0,3-5-49 0,-1-2-24 16,0 0-333-16,0 1-12 0,-1-1 0 0,3 4 0 16,1-1 0-16,0 1 0 0,3 3 0 0,-3 1 0 15,0 3 0-15,7 2 0 0,-2 1 0 0,2 4 0 16,2 3 0-16,1 6 0 0,5 10 0 0,-1 4 0 15,0 5 0-15,-2 2 0 0,-4-1 0 0,-3 4 0 16,1 0 0-16,-2 1 0 0,-3 0 0 0,0-4 0 16,-5-1 0-16,2-4 0 0,-3-6 0 0,0-3 0 15,0-6 0-15,-3 0 0 0,3-4 0 0,0-1 0 0,-1-1 0 16,-1-3 0-16,2-1 0 0,0 0 0 16,-7-10 0-16,7 3 0 0,0-4 0 0,4-2 0 15,-1-3 0-15,3-2 0 0,-1-1 0 0,3-5 0 16,3-1 0-16,2 1 0 0,3-2 0 0,-1 4 0 0,-1-1 0 15,0 7 0-15,-1 4 0 0,-1 1 0 16,-3 3 0-16,1 4 0 0,0 0 0 0,-3 5 0 16,0 0 0-16,-2 4 0 0,1 5 0 0,3 3 0 0,-2 1 0 15,-2 4 0-15,-1 1 0 0,-1 0 0 0,1 7 0 16,1-7 0-16,-4 0 0 0,6-2 0 0,-6 0 0 16,3-4 0-16,-3-3 0 0,3-1 0 0,0 0 0 15,2-3 0-15,-2-2 0 0,1-1 0 0,-1-2 0 16,4-1 0-16,-8 0 0 0,15-6 0 0,-6 2 0 15,0-5 0-15,4 3 0 0,-2-6 0 0,5 1 0 16,-4-3 0-16,3 0 0 0,0 0 0 0,-1-3 0 16,1 5 0-16,-2 0 0 0,-3 4 0 0,-1 1 0 15,0-1 0-15,-4 6 0 0,4 0 0 0,-4 3 0 16,2 2 0-16,-2 6 0 0,0 1 0 0,1 6 0 16,-2 2 0-16,3 2 0 0,-2 6 0 0,1-1 0 15,3-5 0-15,-4 0 0 0,5-2 0 0,1 4 0 16,0-6 0-16,1-3 0 0,-2-3 0 0,4 0 0 15,-5-3 0-15,3-2 0 0,0-3 0 0,-3-2 0 16,1-1 0-16,-3-2 0 0,-1 0 0 0,1-4 0 16,0-3 0-16,-3-1 0 0,-3-4 0 0,-1-4 0 15,-1 3 0-15,-2-5 0 0,-5-5 0 0,-3-1 0 16,2 0 0-16,-5-1 0 0,-1 1 0 0,1 1 0 16,-2 4 0-16,4 5 0 0,0 1 0 0,3 3 0 0,0 4 0 15,6 5 0-15,-4-5 0 0,6 7 0 16,1 2 0-16,0 0 0 0,0 0 0 0,18-1 0 15,-6 2 0-15,9 0 0 0,-1 3 0 0,11-4 0 0,1 1 0 16,0-1 0-16,0-3 0 0,2-4 0 0,-4 3 0 16,-6-7 0-16,0 0 0 0,-6 1 0 0,-4-1 0 15,-1-3 0-15,-3 1 0 0,-1-4 0 16,-2 1 0-16,-5 1 0 0,3 0 0 0,-5 2 0 0,0 0 0 16,0 1 0-16,-1 0 0 0,-3 2 0 0,3 3 0 15,1 1 0-15,-1 2 0 0,1 4 0 0,0 0 0 16,0 0 0-16,-7 26 0 0,6-7 0 0,0 10 0 15,1 5 0-15,2 12 0 0,-2 2 0 0,4 2 0 16,-4-13 0-16,4-1 0 0,-3-1 0 0,8 11 0 16,-4-13 0-16,-1-3 0 0,3-5 0 0,-5-7 0 15,6-1 0-15,-6-7 0 0,2-1 0 0,-1-3 0 16,0-1 0-16,1-3 0 0,3-2 0 0,3-3 0 16,0-3 0-16,2-5 0 0,2-2 0 0,2-7 0 15,5-1 0-15,0-5 0 0,-3 5 0 0,4-4 0 16,1-4 0-16,-1 3 0 0,-2 3 0 0,2-3 0 15,-10 15 0-15,0-6 0 0,-3 9 0 0,-5 0-1366 16,-4 5-1478-16,0 3 654 0</inkml:trace>
  <inkml:trace contextRef="#ctx0" brushRef="#br0" timeOffset="53649.68">19290 5381 5 0,'-16'-11'579'0,"1"-1"34"0,2 2 7 16,8-2-27-16,1 1-24 0,5-3-29 0,5-2-18 15,5 0-5-15,3 0-16 0,7-1-20 0,3 5-32 16,3-1-26-16,3 3-30 0,0 3-30 0,1 5-28 16,0 3-19-16,0 5-31 0,1 2-198 0,0 3-87 15,-3 9 0-15,0 3 0 0,-3 2 0 0,-3 3 0 16,-2 1 0-16,-5 3 0 0,1 0 0 0,-4-1 0 15,-7 2 0-15,-2-1 0 0,-4-1 0 0,-4 0 0 16,-1 0 0-16,-5-6 0 0,1 0 0 0,1-8 0 16,-6-3 0-16,4-1 0 0,1-4 0 0,1-4 0 15,-2-3 0-15,1-2 0 0,1-4 0 0,1-3 0 16,3-2 0-16,3-7 0 0,1-4 0 0,2-5 0 16,6-3 0-16,-2-2 0 0,7-3 0 0,5 5 0 15,-4 0 0-15,9 4 0 0,-1 0 0 0,-3 5 0 0,7 3 0 16,-1 2 0-16,-4 7 0 0,-1 3 0 15,8 2 0-15,-7 8-303 0,4 3-347 0,-7 2-557 16,5 6-1307-16,3 2 579 0</inkml:trace>
  <inkml:trace contextRef="#ctx0" brushRef="#br0" timeOffset="54600.13">20335 5740 273 0,'4'-2'492'0,"2"-1"25"0,-4 0 36 0,0-4 13 0,-1-1-15 16,2-3-6-16,-7 1-13 0,0-6-6 0,-5 0-15 15,4-2-27-15,-4 1-18 0,-7-4-19 16,4-2-18-16,-1 6-26 0,-7-3-29 0,3 7-32 16,3-1-162-16,-5 5-180 0,1 1 0 0,-1 4 0 0,1 3 0 15,0 2 0-15,3 5 0 0,-2 4 0 0,2 5 0 16,2 8 0-16,0 2 0 0,5 4 0 0,2 1 0 16,4 1 0-16,4-2 0 0,1 0 0 0,3-3 0 15,4-2 0-15,2 0 0 0,-3-7 0 0,4-4 0 16,-2-2 0-16,3-3 0 0,-2-3 0 0,-2-1 0 15,4-6 0-15,-2 0 0 0,-1-3 0 0,-1 0 0 16,-2-4 0-16,6-5 0 0,-2 2 0 0,-5-4 0 16,2-1 0-16,1 1 0 0,-2-3 0 0,0-5 0 15,-1 6 0-15,4-5 0 0,-6 5 0 0,1 2 0 16,-3 2 0-16,4 5 0 0,-5 2 0 0,0 2 0 16,1 3 0-16,-1-2 0 0,-2 4 0 0,9 6 0 15,-5 2 0-15,5 3 0 0,-4 7 0 0,4-1 0 16,3 7 0-16,-1 0 0 0,1-1 0 0,-1 2 0 15,-3-7 0-15,1-2 0 0,0-1 0 0,-2-4 0 16,-2-1 0-16,2-2 0 0,-1 1 0 0,-1-5 0 16,3 0 0-16,-3-3 0 0,0-2 0 0,-5 1 0 15,12-5 0-15,-3 0 0 0,0-2 0 0,-2-2 0 16,2-1 0-16,1-4 0 0,3 0 0 0,-4-1 0 0,5-2 0 16,-1-5 0-16,1 7 0 0,-5-1 0 15,3 1 0-15,-2 3 0 0,-4 3 0 0,2 2 0 0,-3 3 0 16,2 0 0-16,-1 3 0 0,-6 1 0 15,7 8 0-15,0 0 0 0,-3 3 0 0,1 4 0 0,-3 2 0 16,1 4 0-16,1 5 0 0,-2-7 0 0,2-1 0 16,0 1 0-16,-1-2 0 0,0-5 0 15,4-1 0-15,-2-1 0 0,1-3 0 0,1-1 0 16,3-1 0-16,-1-3 0 0,2-2 0 0,2-2 0 0,-1-2 0 16,-1-2 0-16,4-2 0 0,-2-1 0 0,4-3 0 15,-4 1 0-15,0-2 0 0,0 0 0 0,-1-1 0 16,1-1 0-16,0 3 0 0,-1 0 0 0,-3 5 0 15,0 0 0-15,1 2 0 0,-5 1 0 0,3 4 0 16,-8 0 0-16,13 6 0 0,-6 4 0 0,1 1 0 16,1 3 0-16,0 3 0 0,0-1 0 0,-1 1 0 15,1 1 0-15,1 0 0 0,0-1 0 0,0-1 0 16,2-4 0-16,-1 0 0 0,5 0 0 0,-2-6 0 16,0 1 0-16,1-2 0 0,4-3 0 0,-6-2 0 15,0-1 0-15,2-1 0 0,-1-3 0 0,4-4 0 16,-5 7 0-16,4-9 0 0,0 1 0 0,-1-3 0 15,-1 4 0-15,-1-1 0 0,-1 1 0 0,0 3 0 16,-2 0 0-16,-2 2 0 0,3 1 0 0,-5 2 0 16,1-1 0-16,2 4 0 0,-1 0 0 0,0 1 0 15,1 1 0-15,-2 1 0 0,1 1 0 0,1-1 0 16,-1 0 0-16,0 1 0 0,3-2 0 0,-2 1 0 16,0-3 0-16,4-1 0 0,-4-2 0 0,1-1 0 15,0-2 0-15,-1 0 0 0,-1-1 0 0,-2-2 0 0,0-3 0 16,-2 0 0-16,-1 1 0 0,-4-7 0 0,0 0 0 15,0-2 0-15,-8-9 0 0,-2 2 0 0,-2-3 0 16,-6-1 0-16,-2 0 0 0,-3 0 0 0,-11-7 0 16,-2 0 0-16,-1 2 0 0,-6 2 0 0,13 10 0 15,-2 4 0-15,-1 3 0 0,4 6 0 0,2 3 0 16,0 6 0-16,9 4 0 0,-4 4 0 0,8 4-1366 16,2 5-1478-16,4 0 654 0</inkml:trace>
  <inkml:trace contextRef="#ctx0" brushRef="#br0" timeOffset="55449.83">21989 5730 16 0,'-4'-16'652'0,"-1"-2"34"0,-3 0 48 0,1 0-10 15,-2 2-27-15,2 0-33 0,3 8-39 0,-2-3-45 16,5 8-55-16,-2-3-56 0,3 5-41 0,0 1-26 15,0 0-31-15,-5 21-24 0,4-5-76 0,1 2-271 0,0 9 0 16,-3-1 0-16,3 2 0 0,0-2 0 16,4 1 0-16,0-2 0 0,-3-6 0 0,3-2 0 15,1-1 0-15,0-6 0 0,2 0 0 0,-1-3 0 16,2 0 0-16,3-3 0 0,-1-3 0 0,2-2 0 0,2-2 0 16,-2-2 0-16,0-2 0 0,4-2 0 0,-2-4 0 15,-3 0 0-15,-3-3 0 0,-2-2 0 16,2-2 0-16,-7-4 0 0,-1-3 0 0,-4 0 0 15,-1-1 0-15,0-1 0 0,-4 1 0 0,-4 2 0 0,-1 2 0 16,5 9 0-16,-3 1 0 0,0 2 0 0,2 6 0 16,0 3 0-16,2 3 0 0,-2 2 0 0,1 5 0 15,-3 5 0-15,3 5 0 0,5 1 0 0,-2 10 0 16,1-3 0-16,11 1 0 0,1 1 0 0,0-3 0 16,5 1 0-16,5-5 0 0,3 1 0 0,2-7 0 15,3 1 0-15,0-4 0 0,4-3 0 0,-1-5 0 16,1 0 0-16,-1-4 0 0,-6-2 0 0,5 0 0 15,-4-2 0-15,-4-1 0 0,2-4 0 0,-2 5 0 16,0-8 0-16,-2 3 0 0,-1 0 0 0,-2-3 0 16,2 1 0-16,-5-1 0 0,2 0 0 0,-4 4 0 15,-3 2 0-15,2 0 0 0,-3 2 0 0,-1 0 0 16,2 2 0-16,-2 3 0 0,-4 0 0 0,9 5 0 16,-4 4 0-16,-1 0 0 0,0 2 0 0,2 5 0 15,-2-1 0-15,1 6 0 0,3-2 0 0,-2-1 0 16,3-1 0-16,-4 0 0 0,7-3 0 0,-2-1 0 15,0-1 0-15,-1-4 0 0,-1-1 0 0,5-3 0 16,-4 0 0-16,-3-3 0 0,5-2 0 0,-4-1 0 0,3-3 0 16,0-1 0-16,-1-1 0 0,0 0 0 0,3-6 0 15,-1 1 0-15,0 1 0 0,1-3 0 16,-1 1 0-16,-2 4 0 0,3-5 0 0,-3 5 0 16,0 0 0-16,1 3 0 0,-6 0 0 0,4 2 0 0,-4 3 0 15,1 1 0-15,-5 0 0 0,10 9 0 0,-9-2 0 16,2 3 0-16,-3 0 0 0,1 7 0 0,3-1 0 15,-4 2 0-15,3-4 0 0,-1 3 0 16,1-6 0-16,1 1 0 0,-1-4 0 0,-1 2 0 0,3-4 0 16,-4-2 0-16,4-1 0 0,0-2 0 0,0-1 0 15,-5 0 0-15,11-6 0 0,-1-1 0 0,-3-2 0 16,1 1 0-16,2-2 0 0,3-1 0 0,-3-3 0 16,4 1 0-16,1-1 0 0,-3 1 0 0,1 2 0 15,-4 3 0-15,1-2 0 0,2 5 0 0,-3 0 0 16,-2 2 0-16,1 5 0 0,0-1 0 0,-2 4 0 15,2 2 0-15,-2 3 0 0,-1 0 0 0,0 3 0 16,1 2 0-16,1 0 0 0,-1 0 0 0,2-1 0 16,0 1 0-16,-2-4 0 0,3-3 0 0,0-2 0 15,0 0 0-15,1-1 0 0,0-4-110 0,2-1-1238 16,2 0-1458-16,-1-1 645 0</inkml:trace>
  <inkml:trace contextRef="#ctx0" brushRef="#br0" timeOffset="55583.85">23466 5829 737 0,'24'-17'302'0,"-6"-2"64"0,-4 3 48 0,-3 4 84 15,1 0 54-15,-5 1 28 0,-1 2 0 0,-2 0-10 0,-1 3-26 16,-1 0-35-16,2 1-48 0,-4 1-47 16,1 0-43-16,-1 4-50 0,5-3-68 0,-5 3-99 15,0 0-135-15,0 0-146 0,0 0-168 0,-6 14-154 16,2-6-152-16,-5 3-429 0,0 2-1114 0,-3-1 493 0</inkml:trace>
  <inkml:trace contextRef="#ctx0" brushRef="#br0" timeOffset="56083.85">22354 6267 5808 0,'-60'8'600'0,"1"-2"-156"16,22-3 92-16,3-2 7 0,11 1-283 0,5 0-260 0,5-1 0 16,8 0 0-16,5 0 0 0,0-1 0 0,28 4 0 15,5-7 0-15,22 2 0 0,11-7 0 0,29 1 0 16,-5-6 0-16,3 4 0 0,-26 3 0 0,26-6 0 15,-5 2 0-15,-29 0 0 0,2 1 0 0,-11 2 0 16,-9-2 0-16,-5 2 0 0,-2 3 0 0,-6-3 0 16,-11 5 0-16,-3 0 0 0,-8-1 0 0,1 2-129 15,-7 1-14-15,0 0 15 0,0 0 8 0,-17 11 3 16,1-4-23-16,-5 0-39 0,-4 3-51 0,-4-2-49 16,0 5-40-16,-7 1-35 0,-2 0-28 0,-12 3-23 15,-2 3-10-15,17-7 8 0,-20 4 9 0,3 4 18 16,-3-1 16-16,0 3 46 0,-1-2 75 0,2-1 106 15,2-1 74-15,-1-1 73 0,2-2 65 0,5 2 64 16,14-10 84-16,0 0 84 0,0 0 73 0,4-3 47 16,5-1 50-16,4 0 27 0,9-2 8 0,-2 1 0 0,1-2-13 15,4 0-24-15,4-1-20 0,3 0-14 0,0 0-227 16,20-3-214-16,9 0 0 0,6-4 0 16,3 3 0-16,24-4 0 0,4 0 0 0,25 0 0 15,-25 2 0-15,29-3 0 0,-31 6 0 0,2-2 0 0,2 2 0 16,-4-4 0-16,2 3 0 0,-7-1 0 0,-3 3 0 15,-16-2 0-15,-2 2 0 0,-4-1 0 16,-5 1 0-16,-9 2 0 0,-7-1 0 0,0 1 0 0,-3-2 0 16,-3 0 0-16,-5 1 0 0,4 0 0 0,-6 1 0 15,0 0 0-15,0 0 0 0,0 0 0 0,0 0 0 16,0 0-1366-16,-6-6-1478 0,6 6 654 0</inkml:trace>
  <inkml:trace contextRef="#ctx0" brushRef="#br0" timeOffset="56251.71">23700 6407 7586 0,'0'0'473'0,"0"0"-341"15,0 0-132-15,0 0 0 0,0 0 0 0,0 0 0 16,0 0 0-16,6-3 0 0,-6 3 0 0,0 0 0 16,0 0 0-16,8-2 0 0,-4 0 0 0,0-2 0 15,0 0 0-15,1-1 0 0,5-1-1366 0,-7 0-1478 16,-1 0 654-16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6:04:10.650"/>
    </inkml:context>
    <inkml:brush xml:id="br0">
      <inkml:brushProperty name="width" value="0.05292" units="cm"/>
      <inkml:brushProperty name="height" value="0.05292" units="cm"/>
      <inkml:brushProperty name="color" value="#FF0000"/>
    </inkml:brush>
  </inkml:definitions>
  <inkml:trace contextRef="#ctx0" brushRef="#br0">10383 5147 78 0,'-1'-7'491'15,"1"3"23"-15,-1-4 16 0,-2 2-9 0,2 2 11 0,1-1-33 16,-3 1-42-16,3 0-43 0,-1 1-32 0,1 3-42 16,0 0-26-16,0 0-25 0,0 0-23 15,9 0-20-15,-9 0-24 0,9 10-17 0,-3 0-15 16,2 2-19-16,1 0-17 0,0 1-9 0,5 4-18 0,0-4-13 15,0 2-9-15,8 1-11 0,-3 0-10 0,5-3-5 16,3-3-13-16,0-3 0 0,1-5-7 0,-1 1-5 16,-4-3-10-16,8-5-17 0,-6-4 13 0,3 1-4 15,0-4-3-15,-1-2 3 0,-5-2-8 0,4-1-2 16,-4 0 4-16,1-2 7 0,-2 1-3 0,-6 5-22 16,-1 0-12-16,-1 2 0 0,-3 4 0 0,1 1 0 15,0 1 0-15,1 2 0 0,0 3 0 0,1 3 0 16,-1 1 0-16,-1 2 0 0,7 2 0 0,-4 3 0 15,4 2 0-15,2 5 0 0,2-1 0 0,-1 1 0 16,0-3 0-16,6 2 0 0,-4-1 0 0,1-4 0 16,2 0 0-16,0 0 0 0,-1-5 0 0,-3-1 0 15,5-2 0-15,-7-2 0 0,-1-1 0 0,3-3 0 16,-3-2 0-16,0 1 0 0,1-5 0 0,-1 1 0 16,1 0 0-16,-3-1 0 0,1-1 0 0,2 0 0 15,-2 0 0-15,1 2 0 0,-6 2 0 0,6 1 0 16,-2-2 0-16,-2 5 0 0,-2 0 0 0,1 2 0 15,-3 2 0-15,1 2 0 0,8 3 0 0,-4 1 0 16,-2 2 0-16,4-1 0 0,2-1 0 0,3 5 0 16,1-3 0-16,2-1 0 0,1-1 0 0,0-2 0 15,3-4 0-15,0-5 0 0,2 0-427 0,1-4-289 16,-5-5-459-16,-2 0-1273 0,-3-2 564 0</inkml:trace>
  <inkml:trace contextRef="#ctx0" brushRef="#br0" timeOffset="1935.51">14285 5196 168 0,'0'0'172'0,"0"0"-20"15,0 0-16-15,0 0-12 0,9-1-15 0,-9 1-33 16,8 0-56-16,-8 0-99 0,7-3-68 0,-7 3-159 0,-5-6 72 15</inkml:trace>
  <inkml:trace contextRef="#ctx0" brushRef="#br0" timeOffset="6033.16">16050 5137 136 0,'0'0'314'0,"3"-6"5"16,-3 6-2-16,2-4-5 0,1 1 11 0,-3 3-22 15,1-3 2-15,-1 3 2 0,4-5-7 0,-4 5 0 16,1-3-5-16,-1 3-20 0,0 0-20 0,0 0-24 15,0 0-26-15,0 0-20 0,0 0-17 0,-1 11-15 0,-3-5-14 16,4 4-14-16,0-1-13 0,0 0-10 16,5 3-11-16,-4 0-7 0,6-3-8 0,3 6-10 15,3-4-10-15,-3-3-10 0,5 1-7 0,6-2-5 16,4-2-9-16,5-3 2 0,0-2-7 0,5-3-1 16,1-3-1-16,-1-1-4 0,1-1 0 0,2-2 0 15,-2-1-4-15,12-7 4 0,-14 1-6 0,-1-1 4 16,0-1 0-16,-1-2 2 0,0 2 7 0,-2 1-1 15,-2 2 0-15,0 4-4 0,3 1-4 0,-13 5 6 0,3 2 4 16,-1 1-2-16,-6 4-1 0,2 2 4 16,2 3-4-16,1 3 3 0,-1 1-1 0,3 0-4 15,-6 4 1-15,0 0-4 0,3 3 0 0,-1-2-2 16,4 2 0-16,0-1-1 0,2-1 2 0,1-1-4 0,3-5 3 16,-3 1-3-16,2-2-1 0,6-1 1 0,-3-3 0 15,3-3 0-15,3 2-5 0,-5-7 0 16,2 2-1-16,-2-3 0 0,-2 0 5 0,-1-4 1 15,2-2-6-15,-3 0 2 0,0-1-5 0,4-6 3 0,-3 2 3 16,-3 5-4-16,0-4 0 0,1 1 2 0,-6 5 3 16,-1 2-5-16,2 1 4 0,-5 4-2 0,2-2 1 15,-3 5 4-15,-1 2 5 0,0 0 9 0,5 5-4 16,-3 1-2-16,3 0-1 0,-2 2 0 0,6 4-3 16,-5-3 3-16,-2-5-2 0,4 4 1 0,5 1 2 15,-7-4-1-15,10 3 4 0,-3-2 0 0,-2-3 1 16,6-2 1-16,-7 0-3 0,5-2 1 0,2-2 0 15,1-1-2-15,0-3 0 0,-1 0 1 0,1-1 0 16,1-3 0-16,-3-1 4 0,3-3-3 0,-4-3 5 16,6 0 0-16,-4-2-4 0,2-2-2 0,0 2-1 15,-2 1 6-15,2 1-2 0,-1 2-6 0,0 3 1 16,-2 2-4-16,-8 4 1 0,2 1-2 0,-2 0-3 16,-1 3 1-16,0 4-2 0,0-2 3 0,-7 2-9 15,8 1 31-15,-8 1-3 0,1 1-4 0,5 1-1 16,-3-1 2-16,1 3-10 0,1-2 2 0,0-1 2 15,0 2-5-15,2-4 0 0,2 1-12 0,-1-1 13 16,2-1-1-16,5-1-3 0,1-1-2 0,-5-2 2 16,6 1-6-16,-1-3 3 0,2-2-1 0,-1 0-1 15,2 1 1-15,1-4 0 0,-1-2-2 0,2-2 1 16,-4-3-8-16,4 1 4 0,0 2-1 0,-1-1-4 0,-2 4 8 16,-1 0-7-16,-5 5-2 0,-5 1 4 15,3 0-7-15,-8 4 1 0,-2-2 2 0,2 2 1 16,-2 1 3-16,1 3-2 0,-1 1 4 0,-2-3-3 15,1 3-1-15,-1 0 8 0,2-2-6 0,0 2 4 0,3-1 0 16,0-2-6-16,4 3 18 0,1-1-5 16,3-4 1-16,5 1 2 0,1-2 1 0,1-1-6 15,0 0 7-15,1-2-9 0,0 1 8 0,-1-4-4 16,-1 0-13-16,1-3-24 0,-8 1-29 0,-2-1-53 0,0 1-69 16,0 0-100-16,-10 2-148 0,-2 1-200 15,-3-2-364-15,-4-1-1072 0,-3 3 475 0</inkml:trace>
  <inkml:trace contextRef="#ctx0" brushRef="#br0" timeOffset="13669.46">10011 6535 137 0,'-2'-10'333'15,"-2"-1"-8"-15,3 3 0 0,-3-2-2 0,3 0-17 16,1 3 7-16,0 0-5 0,0 1-3 0,0 1 5 15,0 1-1-15,1-1-6 0,-2 1-9 0,1 4-7 16,1-5-19-16,-1 5-21 0,0 0-21 0,-3-3-10 16,3 3-15-16,0 0-8 0,-1 12-15 0,2-3-16 15,1 1-11-15,0 2-16 0,2 2-17 0,0-2-5 16,4 3-16-16,-2-1-7 0,5 1-9 0,2-4-4 16,0 3-4-16,5-6-4 0,-2 2-2 0,2-4-2 15,2-1 4-15,1-3-13 0,6-2 11 0,-5 0-11 16,0-5 3-16,9-1 1 0,-2 0-6 0,0-2 6 15,-1 2-2-15,0-4-6 0,-6-1 12 0,-3 0-2 0,1 1-2 16,-4-2-11-16,3 1-3 0,-4 0-3 16,-2 5-6-16,-3 0-7 0,1-1-3 0,-3 6-6 15,0-2 7-15,-3 2-12 0,1 1 0 0,0 3 3 16,1 2-4-16,1 2-1 0,1 2-2 0,0 1 4 0,0 2-3 16,0 1-6-16,0 2-7 0,5-3 0 0,-2 2 0 15,3-4 0-15,-5-1 0 0,4 1 0 0,4-2 0 16,-1-1 0-16,-1-2 0 0,5-1 0 0,-3-3 0 15,3-2 0-15,1-1 0 0,1 0 0 0,-5-3 0 16,5 0 0-16,-1-1 0 0,-3-2 0 0,-1 2 0 16,-2-3 0-16,2 0 0 0,-4-3 0 0,2 4 0 15,-5 1 0-15,-1-1 0 0,-2 2 0 0,1 3 0 16,-4-1 0-16,5 3 0 0,-3 1 0 0,-7 0 0 16,15 6 0-16,-5-2 0 0,0 5 0 0,-1 1 0 15,3-2 0-15,2 5 0 0,0-2 0 0,0 1 0 16,-1 2 0-16,3-5 0 0,1 1 0 0,1-1 0 15,1-3 0-15,-1-3 0 0,1 1 0 0,-1-4 0 16,3 2 0-16,0-6 0 0,-3 1 0 0,4-4 0 16,0 3 0-16,-6-4 0 0,3 0 0 0,-1-2 0 0,-1-2 0 15,2 4 0-15,-5-4 0 0,4-1 0 16,0-5 0-16,-3 5 0 0,-2 4 0 0,1-1 0 16,-5 3 0-16,0 0 0 0,1 2 0 0,-1 0 0 15,0 3 0-15,-1 2 0 0,2 2 0 0,-1 2 0 0,1 1 0 16,4 2 0-16,-5-1 0 0,9 5 0 15,0-2 0-15,8 1 0 0,-9-2 0 0,3-1 0 16,0 0 0-16,2-1 0 0,1-3 0 0,5-1 0 16,0-2 0-16,0-2 0 0,-5 0 0 0,5-4 0 0,-1-1 0 15,0 1 0-15,-7 0 0 0,2-2 0 0,-2 1 0 16,6-4 0-16,-8 2 0 0,1-2 0 16,-3-1 0-16,1 1 0 0,-1 0 0 0,-1 2 0 0,-5 2 0 15,2 0 0-15,-3 3 0 0,-4 1-82 0,1 2-336 16,-1 2-164-16,-5-1-604 0,9 5-1283 0,-9-5 568 15</inkml:trace>
  <inkml:trace contextRef="#ctx0" brushRef="#br0" timeOffset="21433.73">20301 6608 261 0,'-2'-4'388'0,"0"2"-4"0,-1-2 10 0,1 2-5 16,2 2-6-16,-3-5-8 0,2 0-13 0,1 5-18 16,-4-4-13-16,4 4-17 0,-3-2-10 0,3 2-17 15,0 0-21-15,-5-2-17 0,5 2-20 0,0 0-16 16,0 0-8-16,0 0-11 0,-5 8-6 0,5-1-14 15,0-1-18-15,2 4-5 0,1-1-22 0,2 4-7 16,0-2-5-16,4 3-15 0,-1-1-12 0,6-1-8 16,4 6-7-16,-3-10-10 0,6 2 0 0,-2-4-7 0,9 0 0 15,2-3-7-15,-1-1-2 0,2-2-6 16,3 0 3-16,-1-2 18 0,3-2-17 0,-3-1-11 16,4-2 22-16,-1-2-5 0,-1 0-16 0,-1-2 8 15,2 0 2-15,-4-2 0 0,1-1-3 0,-1-1-24 0,0 2-20 16,-4 1 0-16,0 1 0 0,-1 2 0 0,-5 4 0 15,-4 1 0-15,0 2 0 0,-5 2 0 16,0 0 0-16,4 3 0 0,0 4 0 0,-1 1 0 16,2 3 0-16,-1-2 0 0,-2 2 0 0,4 0 0 0,-3 0 0 15,0 0 0-15,4-2 0 0,-1 1 0 0,1-2 0 16,-3-1 0-16,3-2 0 0,-2-1 0 16,3-2 0-16,1-2 0 0,-1-1 0 0,2 0 0 15,4-3 0-15,-6-1 0 0,6-1 0 0,-2-2 0 0,-5-1 0 16,6-1 0-16,-1-1 0 0,3-3 0 0,-6 3 0 15,1-3 0-15,1 0 0 0,-8 1 0 16,2 3 0-16,-4 1 0 0,1 3 0 0,-5 1 0 0,0 1 0 16,-5 2 0-16,3-1 0 0,1 3 0 0,0 0 0 15,-4 1 0-15,2 2 0 0,0 1 0 0,1 0 0 16,2 3 0-16,-1-1 0 0,3 3 0 0,0-4 0 16,5 3 0-16,0-1 0 0,3 1 0 0,-2-4 0 15,4 1 0-15,1-1 0 0,-3-2 0 0,8 0 0 16,-6-2 0-16,6 0 0 0,-7-2 0 0,5 0 0 15,3-2 0-15,-9-1 0 0,7-2 0 0,-8 2 0 16,0-1 0-16,9-3 0 0,0-3 0 0,-2 3 0 16,1 0 0-16,-8 3 0 0,9-2 0 0,-11 4 0 15,-3 2 0-15,0 0 0 0,-1 1 0 0,-2 1 0 16,4 4 0-16,-6-2 0 0,5 3 0 0,-3 1 0 16,-1 0 0-16,3 1 0 0,1 0 0 0,1 3 0 15,-4-4 0-15,4 3 0 0,1 0 0 0,1-1 0 16,-2-1 0-16,4 1 0 0,-1-4 0 0,4 0 0 15,-2-2 0-15,7-1 0 0,-4 1 0 0,-1-2 0 16,7-2 0-16,1 0 0 0,0 0 0 0,-2-2 0 16,3 0 0-16,-2-4 0 0,1 0 0 0,-2-1 0 15,3-2 0-15,-1 2 0 0,2-3 0 0,-1 1 0 16,-4-1 0-16,0 3 0 0,-7 1 0 0,-1 3 0 16,1 1 0-16,-1-1 0 0,-4 4 0 0,-1 1 0 0,-1 0 0 15,1 1 0-15,0-1 0 0,0 1 0 0,-4 2 0 16,2 0 0-16,0 1 0 0,-1-1 0 0,0 1 0 15,2 1 0-15,-3-2 0 0,7 3 0 0,-6-1 0 16,5-1 0-16,-1 3 0 0,0-5 0 0,3-1 0 16,0 2 0-16,0-2 0 0,5 2 0 0,0-2 0 15,5 0 0-15,1-3 0 0,-8 2 0 0,1-1 0 16,7-5 0-16,-10 5 0 0,9-3 0 0,-6 0 0 16,0 2 0-16,-2-2 0 0,-2 1 0 0,-4 1 0 15,-2 0 0-15,-6 2 0 0,4-2 0 0,-5 1-372 16,-5 1-195-16,2-3-147 0,-2 3-376 0,0 0-1180 15,0 0 521-15</inkml:trace>
  <inkml:trace contextRef="#ctx0" brushRef="#br0" timeOffset="24533.62">5531 7908 14 0,'-7'-5'188'0,"4"1"-2"16,-1 0-14-16,1-1-8 0,-1-1-1 0,0-1 3 15,3 3 2-15,-2-1-1 0,1-1-1 0,-2 2 1 0,3 1-8 16,0-3-9-16,-1 2 1 0,0 1-1 0,2-1-9 15,-3-1-3-15,2 2 4 0,0-2 3 16,-2-1 13-16,3 1 2 0,-2 1 0 0,-1-3-9 16,0 1 11-16,0-2-11 0,-1-2 5 0,0 5-4 15,-1-5 3-15,2 0 5 0,-1 5-1 0,1-2-5 0,0 0-5 16,0 0-4-16,0 2-5 0,-2 2-5 16,2-5-5-16,1 6-1 0,-2-1-11 0,1 1-5 15,2-1-6-15,-3-1-9 0,4 4-10 0,0 0-11 16,-1-4-8-16,1 4-7 0,0 0 5 0,0 0 4 0,0 0-5 15,1 16 8-15,3-8 0 0,-3 2-5 0,3 2-3 16,1 0-1-16,3 2-6 0,-2 3 1 0,0-1-7 16,1-1-2-16,3 2-4 0,-2 1 3 15,2-4-15-15,3 1 3 0,-2-1-1 0,2-3-8 0,1 0 9 16,-1-3-14-16,3-1 0 0,1-1 0 0,1-3-1 16,0-3-1-16,1 0-5 0,1-2-1 0,-2-1 1 15,9-3 0-15,-9 0-3 0,-2 0 0 0,3-3-4 16,-3-1 2-16,3-1-5 0,-2 0 2 0,1-2 2 15,-3 0-7-15,5-4 3 0,-8 5-2 0,1-1 2 16,1 2-3-16,-2 4-2 0,-2 0-1 0,1 2 5 16,-1 0-6-16,1 1 5 0,-1 4-5 15,0-1-2-15,0 3-1 0,3 4 6 0,-4-3-8 0,4 3 8 16,1 1-1-16,0 3-1 0,3-2 0 0,-2 2 2 16,-1-1 0-16,4 1-1 0,-1-5 2 0,2 1 1 15,0 1 1-15,0-4 2 0,3-1 1 0,-3-1-1 16,4-1 4-16,5-1-4 0,-6-1 1 0,-3-1-3 15,1-3 15-15,0 0-9 0,0 0-2 0,-2-1-3 16,1-2-11-16,-5 0 14 0,4-2 8 0,-4 0-7 16,0 0-3-16,3 0 9 0,-7-1-6 0,3 4 3 15,-3 0-6-15,-2 0-3 0,-1 3 1 0,0 0 2 16,0 3-2-16,0-1-4 0,3 1 0 0,-2 1 0 16,2 1-18-16,-4 3-59 0,1-2-87 0,-7-1-120 15,10 4-143-15,-5-1-198 0,-5-3-437 0,0 0-1149 16,0 0 508-16</inkml:trace>
  <inkml:trace contextRef="#ctx0" brushRef="#br0" timeOffset="36667.32">11773 9010 239 0,'-11'-3'318'0,"0"1"-9"0,2 0-7 0,-1-1-17 16,-1 2-1-16,1 1-6 0,4-2-1 0,-2 2-9 15,3-2-6-15,5 2-13 0,-9-2-19 0,9 2-12 16,-9 1-15-16,9-1-12 0,0 0-5 0,-4 3 0 16,4-3-1-16,0 0-4 0,-1 3-2 0,1-3-7 15,0 5-7-15,0-5-4 0,1 5-2 0,-1-5-4 16,4 4 3-16,-4 1-3 0,5-2 2 0,0 0 11 15,4 0-6-15,0 0-2 0,12-2 4 0,-2 2-3 16,4-2 1-16,9 2 0 0,4-3 1 0,2 0-8 16,13-1-1-16,3-5 0 0,-2 5-4 0,1 1-3 15,4-1-130-15,3 1-17 0,0-2 0 0,4 0 0 16,28 0 0-16,0 3 0 0,0-4 0 0,1 3 0 16,1-3 0-16,0 3 0 0,1-1 0 0,-30 0 0 15,33-4 0-15,-6 6 0 0,-27-1 0 0,26-1 0 0,-27-1 0 16,-5 2 0-16,2 0 0 0,2-2 0 15,-8 0 0-15,-1 3 0 0,-19-1 0 0,4-4 0 16,-5 4 0-16,-6 0 0 0,-6 0 0 0,-1-2 0 0,-4 2 0 16,-4 2 0-16,-1-2 0 0,-2-2 0 0,-2 4 0 15,-2-4 0-15,-6 2 0 0,10-1 0 0,-5 1 0 16,-5 0 0-16,9 1 0 0,-9-1 0 0,0 0 0 16,5 0 0-16,-5 0 0 0,0 0 0 0,6 2 0 15,-6-2-366-15,0 0-102 0,2 2-67 0,-2-2-84 16,0 0-416-16,0 0-1119 0,0 0 495 0</inkml:trace>
  <inkml:trace contextRef="#ctx0" brushRef="#br0" timeOffset="37667.87">17357 9214 226 0,'-16'-6'297'0,"0"-1"-11"15,-1-2-3-15,6 3-18 0,-3 0-6 16,0-2-5-16,1 1-2 0,2 2 12 0,1-2-6 15,0 1 0-15,0-2-1 0,1 4 7 0,1-1 5 16,0 3 12-16,3-4-4 0,0 3 0 0,1 2-7 0,0-2-11 16,-1 1-15-16,5 2-16 0,0 0-7 15,0 0 6-15,0 0-3 0,9-6-1 0,4 5-9 16,6-1-4-16,11-1-16 0,6 2-8 0,15-2-9 16,3 3-13-16,6-2-6 0,4 2-14 0,0-1-11 0,37 0-15 15,-7 5-48-15,1-4-70 0,0 0 0 0,-2-7 0 16,-27 10 0-16,33-6 0 0,-34 3 0 15,1-2 0-15,-2 3 0 0,-2 0 0 0,-5-3 0 0,-2-1 0 16,-19 3 0-16,1-1 0 0,-8 0 0 0,-8-1 0 16,-2 2 0-16,-7-2 0 0,-1 2 0 0,-3-1 0 15,-2 0 0-15,1 0 0 0,-7 1 0 0,8-1 0 16,-8 1 0-16,4-1 0 0,-4 1 0 0,0 0 0 16,5-3 0-16,-5 3 0 0,0 0 0 0,0 0 0 15,0 0 0-15,0 0-431 0,0 0-254 0,0 0-495 16,-16-3-1277-16,8 2 565 0</inkml:trace>
  <inkml:trace contextRef="#ctx0" brushRef="#br0" timeOffset="38849.11">22384 9192 304 0,'0'0'456'16,"-13"-1"25"-16,10-1 19 0,3 2-5 0,-10-3-12 15,10 3-32-15,-4 0-26 0,4 0-28 0,-6-1-24 0,6 1-14 16,0 0-4-16,0 0-19 0,0 0-12 0,0 0-15 16,28 3-16-16,-11-2-11 0,2 1-10 15,1 1-13-15,11 0-11 0,7-2-9 0,-1 2-13 0,16 0-9 16,2 1-110-16,2-5-107 0,7 1 0 0,3 0 0 15,28-3 0-15,-31 5 0 0,3-2 0 0,23 2 0 16,-27-4 0-16,-2 0 0 0,1 1 0 16,0-3 0-16,-3 4 0 0,-5-3 0 0,-3 1 0 0,-13 0 0 15,-2-1 0-15,2-5 0 0,-4 5 0 0,-4-2 0 16,-7 3 0-16,-5-2 0 0,-2 2 0 0,-4-1 0 16,1-1 0-16,-4 1 0 0,-4 1 0 0,4 0 0 15,-5 0 0-15,2 1 0 0,-3-3 0 0,-3 4 0 16,1-5 0-16,-1 5 0 0,0 0 0 0,-11-4 0 15,3 4 0-15,-5 0 0 0,-1 0-2 0,-2 1-440 0,-5 0-12 16,0-1-18-16,1 5-15 0,-9-1-21 16,-1-2 0-16,0 1-379 0,-6 1-960 0,2 3 425 15</inkml:trace>
  <inkml:trace contextRef="#ctx0" brushRef="#br0" timeOffset="39149.68">22927 9271 227 0,'-38'10'241'0,"0"-4"11"16,4 4 17-16,1-4 19 0,3 1 28 15,10-2 21-15,-2-1-1 0,9-1-8 0,1 0-5 16,0 0-14-16,4 1-5 0,3-2 0 0,1 0 1 16,4-2 8-16,0 0-7 0,9 5-16 0,4-4-10 15,10-1-6-15,5-1-15 0,11 0-18 0,13-3-17 16,0 2-5-16,3 0-20 0,3-2-16 0,1 2-11 16,3-2-13-16,1 4-14 0,1-3-7 0,0 0-10 0,-5 0-10 15,1 1-8-15,-5 2-4 0,-3-1-7 0,-15-1-10 16,0 0-89-16,-1 0 0 0,-4 1 0 0,-4-1 0 15,-6-1 0-15,-3 3 0 0,-8-2 0 16,3 0 0-16,-5-3 0 0,-2 4 0 0,-1-1 0 0,1 1 0 16,-4-3 0-16,1 2 0 0,-3-2 0 0,-1 4 0 15,4-4 0-15,-4 4 0 0,0-3 0 16,0 3 0-16,0 0 0 0,0-10 0 0,0 10 0 16,0 0 0-16,0 0 0 0,0 0-381 0,-9-2-921 0,9 2-1410 15,0 0 624-15</inkml:trace>
  <inkml:trace contextRef="#ctx0" brushRef="#br0" timeOffset="47299.62">16050 976 60 0,'-1'-9'542'0,"-2"3"18"16,-1-2-19-16,2 2-23 0,-2 0-25 0,1 0-34 0,2 2-36 16,-4 1-36-16,5 0-37 0,-4-1-36 0,4 4-23 15,0 0-13-15,-14 10-27 0,10-1-17 0,-1 0-17 16,-4 7-17-16,0 3-17 0,4 0-16 0,-1 2-14 16,-2-4-15-16,4 3-13 0,-1 4-10 15,4-5-6-15,1 0-17 0,1-2 6 0,4-4-14 16,-1-1 10-16,6-2 9 0,-1-4 4 0,4-4 4 15,5-2 5-15,1-3 7 0,-1-3 1 0,1-5-93 16,5-6-31-16,-4-2 0 0,-1-3 0 0,-4-2 0 16,0-2 0-16,-7-3 0 0,1 0 0 0,-5 1 0 15,-2-3 0-15,2 4 0 0,-10 1 0 0,3 8 0 16,0 3 0-16,3 15 0 0,-13-22 0 0,13 22 0 16,-16-8 0-16,16 8 0 0,0 0 0 0,-33 9 0 15,19 4 0-15,-4 6 0 0,-1 5 0 0,4 1 0 16,3 3-538-16,-3 1-738 0,7 1-1382 0,3 2 611 15</inkml:trace>
  <inkml:trace contextRef="#ctx0" brushRef="#br0" timeOffset="47882.75">16109 1187 333 0,'0'0'493'15,"0"0"-5"-15,2-4-16 0,-2 4-17 0,0 0-20 16,0 0-26-16,0 0-30 0,0 0-23 0,0 0-10 16,0 0-6-16,-9 15-14 0,4-4-7 0,-2 7-8 15,-5 6-10-15,-2 3 17 0,-4 4-22 0,-6 18-7 16,-5 1-1-16,-12 23-24 0,9-23-9 0,-17 26-17 16,-5-5-15-16,17-19-12 0,-13 17-165 0,-2 1-46 15,16-20 0-15,-2 0 0 0,-12 18 0 0,17-24 0 16,2-1 0-16,1 4 0 0,4-6 0 0,9-8 0 15,-2-7 0-15,6 4 0 0,-1-5 0 0,8-8 0 16,-2-1 0-16,-2-4 0 0,8-1 0 0,-1-5 0 16,-1-2 0-16,2 1 0 0,2-5 0 0,0 0 0 0,0 0 0 15,-6-17 0-15,5 7 0 0,1-1 0 16,-2-3 0-16,0 2-555 0,2 0-148 0,-5 0-453 16,5 2-1252-16,0 1 554 0</inkml:trace>
  <inkml:trace contextRef="#ctx0" brushRef="#br0" timeOffset="48299.82">15416 2219 405 0,'4'-5'527'0,"-3"2"5"16,-1 3-1-16,0 0-14 0,3-6-13 0,-3 6-34 15,0 0-29-15,5-4-32 0,-5 4-4 0,0 0-5 16,9 6-4-16,-5-1-26 0,6 0-30 0,-1 3-24 16,5 4-16-16,5 5-24 0,5 1-19 0,0 4-24 15,3 0-16-15,5 0-30 0,14 7-29 0,3 1-158 16,-6-3 0-16,7 6 0 0,-2-3 0 0,4 1 0 15,-1 0 0-15,0 1 0 0,4-3 0 0,3 2 0 16,-5-3 0-16,1 0 0 0,1-1 0 0,-3 0 0 16,-3-2 0-16,-2-1 0 0,-14-8 0 0,1-1 0 15,-5-2 0-15,-2 1 0 0,-7-6 0 0,-6-1 0 16,-2 0 0-16,-2-4 0 0,-4 2 0 0,0-4 0 16,-6-1 0-16,4 2 0 0,-4-2 0 0,0 0 0 15,0 0-274-15,0 0-238 0,-29-1-127 0,17-2-489 16,1 0-1222-16,0 2 541 0</inkml:trace>
  <inkml:trace contextRef="#ctx0" brushRef="#br0" timeOffset="48615.25">16630 2873 38 0,'0'0'416'0,"-5"-8"38"16,5 8 18-16,-6-8 12 0,1 3-14 0,1 2-14 0,4 3-24 15,-8-7-26-15,4 6-34 0,4 1-34 0,-6-5-31 16,6 5-36-16,-7-1-26 0,7 1-27 0,-10 9-16 15,6-5-23-15,-1 6-18 0,1-1-17 0,2 2-13 16,0 5-13-16,2-3-13 0,-1-1-7 0,4 5-10 16,1-1-6-16,-2-1-15 0,3-5-5 0,2 0-5 15,2-2-11-15,1-1-4 0,2-1-8 16,0-1-4-16,-2-3-3 0,7-2 2 0,-4 0-5 0,-2-1 3 16,3-4-7-16,-1 0-1 0,0 0 4 0,0-5-1 15,-3-5 0-15,3 1-3 0,-4-3 7 0,-2-1 11 16,-4 0 17-16,-2 0 15 0,-1 1 11 0,-2 0 13 15,-2 6 0-15,-5-4-5 0,-4 4-10 16,-4 3-8-16,0 2-6 0,-4 5-10 0,-7 1-26 16,6 3-58-16,-6 4-75 0,1 4-94 0,5 2-120 0,7 2-107 15,-1 5-118-15,4-4-534 0,7-1-1169 0,9 2 517 16</inkml:trace>
  <inkml:trace contextRef="#ctx0" brushRef="#br0" timeOffset="49299.66">16856 2890 435 0,'0'0'470'0,"0"0"-17"16,0 0 5-16,0 0 3 0,0 0-1 0,-10-1-5 15,10 1-10-15,-2 2-6 0,2-2-19 0,0 0-8 0,0 0-15 16,0 0-20-16,0 0-14 0,-6 3-19 0,6-3-17 15,0 0-21-15,0 0-24 0,0 0 0 16,0 0 2-16,0 0-12 0,15 8-223 0,-2-5-49 16,17-1 0-16,1 0 0 0,7 8 0 0,19-4 0 0,7-1 0 15,31 7 0-15,-2-6 0 0,-1 2 0 0,-2 2 0 16,0 1 0-16,9 0 0 0,2-3 0 16,-4 0 0-16,1 0 0 0,-8 0 0 0,4 0 0 15,-30 2 0-15,26-3 0 0,-34-1 0 0,4 4 0 0,-5-4 0 16,4 4 0-16,-8-2 0 0,-13-1 0 0,-6-3 0 15,3 2 0-15,-14-4 0 0,0 1 0 0,-3 0 0 16,-4-1 0-16,-3 0 0 0,-3 0 0 16,0-1 0-16,-1-1 0 0,-2 2 0 0,-5-2 0 0,8 0 0 15,-8 0 0-15,5 1 0 0,-5-1 0 0,0 0 0 16,0 0 0-16,8 0 0 0,-8 0 0 0,0 0 0 16,0 0 0-16,6 2 0 0,-6-2 0 0,0 0 0 15,0 0-538-15,0 0-123 0,9-5-21 0,-5 4-370 16,-3-3-1140-16,5 1 505 0</inkml:trace>
  <inkml:trace contextRef="#ctx0" brushRef="#br0" timeOffset="49598.37">18846 3092 2605 0,'0'-3'-32'0,"3"-1"65"16,-2-3 44-16,-1 5 45 0,0 2 44 0,0-9 50 16,0 3 32-16,-1 2 30 0,-2 0 15 0,2-1 11 15,-2 0-5-15,2 0-4 0,-3 5-15 0,4 0-16 16,-6-4-8-16,2 3-8 0,4 1-8 0,-9 5-8 16,0 2-23-16,3-2-5 0,-2 2-22 0,3 2-21 15,-3 1-17-15,1 1-14 0,-1 4-7 0,2-5-13 16,-2 3-18-16,4 0-6 0,-1-2-15 0,2 2-6 15,0-1-19-15,4-4-12 0,1 1-4 0,1-1-7 16,2 0-3-16,1-3-10 0,4 1-2 0,1-1-7 16,0-3-8-16,1-1-2 0,2-1 8 0,0 0 5 15,0-2-6-15,3-2 1 0,-1-3-1 0,-3 0 8 16,1-5 0-16,-1 0-4 0,1-3 0 0,-4 3-4 16,-1-6 7-16,-2 0-2 0,1-1 11 0,-2 3-14 15,-4-4 0-15,-2 5 0 0,-1-2 0 0,-6 2 0 16,2 5 0-16,-6-2 0 0,1-2 0 0,-2 6 0 15,1 2 0-15,-1 0 0 0,-2 5 0 0,-4-3 0 16,4 4 0-16,-4 0 0 0,0 0 0 0,6 4-313 16,-6 0-316-16,7-1-580 0,3 0-1308 0,1-1 578 15</inkml:trace>
  <inkml:trace contextRef="#ctx0" brushRef="#br0" timeOffset="50382.42">16561 2690 118 0,'0'0'392'0,"0"0"-7"16,0 0-13-16,0 0-15 0,0 0-25 0,0 0-5 15,0 0-7-15,0 0-4 0,0 0-6 0,0 0-10 0,0 0-11 16,0 0-14-16,0 0-9 0,14 5-12 16,-14-5-16-16,12-5-9 0,-6 2-13 0,3 1-8 0,1-2-13 15,4 0-13-15,3-1-4 0,2-4-9 16,8 0-11-16,1-1-2 0,0 2 1 0,9-4-8 15,14-6-3-15,3 0-16 0,1-5 0 0,3 4-4 16,4-6-9-16,26-10-15 0,-2 1-9 0,-2-9-12 16,-1 10-11-16,-21 9 0 0,27-15-10 0,-5 13-3 15,-22 9-7-15,25-12-2 0,-30 12-7 0,3-4-19 16,0 6-22-16,-3 1 0 0,-2-2 0 0,-4 5 0 16,-12 3 0-16,-3-2 0 0,-1 3 0 0,-3 0 0 0,-4-3 0 15,-3 4 0-15,-6-2 0 0,-3 1 0 16,-5 2 0-16,2 0 0 0,-7 1 0 0,2 2 0 0,-4-3 0 15,2 3 0-15,-2-2 0 0,1 2 0 16,-5 2 0-16,3-4-62 0,-2 2-77 0,-1 2-43 0,0 0-48 16,0 0-58-16,-8-10-58 0,7 6-72 0,-3 2-52 15,-1-1-56-15,5 3-396 0,-6-4-998 0,3 2 441 16</inkml:trace>
  <inkml:trace contextRef="#ctx0" brushRef="#br0" timeOffset="50682.3">18395 2005 309 0,'0'0'172'0,"1"-7"43"0,-1 3 15 16,0 0 37-16,-1-1 29 0,1 1 22 0,0 4 11 15,-1-9 13-15,-2 7 7 0,2-2-5 0,-2 0-6 16,2-1-9-16,1 5-20 0,-9-2-14 0,9 2-24 16,-10 0-18-16,10 0-28 0,-15 7-18 0,8-2-25 15,-2 0-23-15,2 5-6 0,0 2-17 16,-1 0-12-16,1 5-14 0,1-2-6 0,3 0-13 0,2 0-13 16,2-2-2-16,2-2-6 0,2-1-4 0,5 1-9 15,3-2-5-15,-1-2-7 0,5-2-8 0,2-1-1 16,3-3 1-16,-3-1 12 0,4-2 9 0,0-1 0 15,-4-2 24-15,3-1 6 0,-5-4-4 0,0-1 14 16,5-6-8-16,-3 0 1 0,-1-3 9 16,-5 4-2-16,-3-2 8 0,-1 0 7 0,-4-7-48 0,2 7-65 15,-7 1 0-15,1-2 0 0,-5 3 0 16,0 5 0-16,-1 2 0 0,-4-1 0 0,-2 4 0 16,-6-1 0-16,3 3 0 0,-3 6 0 0,-3-2 0 0,2 2 0 15,0 2 0-15,-2 1 0 0,2 3 0 16,0-2-243-16,4 1-272 0,1-1-141 0,4 1-474 0,0-1-1224 15,4-1 542-15</inkml:trace>
  <inkml:trace contextRef="#ctx0" brushRef="#br0" timeOffset="51332.18">18620 2076 420 0,'-4'-5'508'15,"9"1"7"-15,-5-2-3 0,1 1 2 0,2 1-11 0,-3 1-2 16,0 3-38-16,1-4-26 0,-1 4-36 0,4-4-21 16,-4 4-31-16,0 0-9 0,0 0-9 15,0 0-13-15,0 10-22 0,4-4-15 0,-4 5-19 16,1 2-18-16,3 4-20 0,0 6-19 0,2-4-18 15,-6 12-187-15,8-1 0 0,4 1 0 0,-6 3 0 16,7 10 0-16,-6-10 0 0,4 13 0 0,-3-14 0 16,-1 1 0-16,2 15 0 0,-3-14 0 0,3 0 0 15,-1 1 0-15,-4-3 0 0,-2 1 0 0,1 0 0 0,1-2 0 16,-4 2 0-16,7-7 0 0,-5 1 0 16,-1-3 0-16,0 2 0 0,2-9 0 0,-1-2 0 15,2-2 0-15,-3-3 0 0,2-1 0 0,0 1 0 0,-1-6 0 16,-2 1 0-16,1-2 0 0,-1-4 0 0,0 0 0 15,0 0 0-15,0 0 0 0,3-19 0 0,-6 4-323 16,-4-8-989-16,-6-8-1420 0,-2 2 628 16</inkml:trace>
  <inkml:trace contextRef="#ctx0" brushRef="#br0" timeOffset="52116.77">18564 1893 152 0,'0'0'385'15,"0"0"34"-15,0 0-13 0,0 0 1 0,0 0 0 16,0 0-6-16,0 0 1 0,0 0-15 0,0 0 6 16,0 0-19-16,11 3-16 0,-3-3-18 0,2 2-22 15,4-4-14-15,5 2-16 0,11-1-15 0,2-3-8 16,4 2-22-16,17 0-25 0,3-4-21 0,6 0-16 15,4 0-19-15,27-4-17 0,1-3-7 0,-4 4-18 16,2-8-15-16,8-2-7 0,-4-5-10 0,5 3-7 16,0 4-8-16,-1-7-13 0,-6 4-57 0,-3 5-3 15,-28 7 0-15,-1-2 0 0,2 0 0 0,0 1 0 16,-4 0 0-16,-4 2 0 0,-2 3 0 0,-18 2 0 16,-2-1 0-16,-4-1 0 0,-1 3 0 0,-11 1 0 15,1 0 0-15,-7-1 0 0,-1-1 0 0,-2 2 0 16,-2 2 0-16,-1-2 0 0,-6 0 0 0,11-2 0 15,-11 2 0-15,7-2 0 0,-7 2 0 0,0 0 0 16,8 0 0-16,-8 0 0 0,0 0 0 0,0 0-16 16,5 2-207-16,-5-2-43 0,0 0-32 0,0 0-51 15,0 0-77-15,0 0-45 0,0 0-54 0,0 0-412 16,3-4-1013-16,-3 4 448 0</inkml:trace>
  <inkml:trace contextRef="#ctx0" brushRef="#br0" timeOffset="52466.78">20827 1505 338 0,'0'0'396'15,"0"-7"6"-15,0 1 3 0,0 6-3 0,-2-7-8 16,-1 3-17-16,3 4-25 0,-5-3-26 0,5 3-22 16,-8-1-22-16,8 1-14 0,-11 5-16 0,1 4-20 15,0-1-19-15,0 5-12 0,1 1-22 0,0 2-5 0,4 2-23 16,-5-1-11-16,6 7-13 0,0-4-16 0,3 2-8 15,4-4-12-15,1 1-4 0,6-2-8 0,1-1-3 16,2 1-9-16,1-3 0 0,0-3-12 16,13 1 1-16,-8-5-9 0,2-1 2 0,0-3 8 15,1-5 10-15,-1 2 6 0,0-6 10 0,-2-1 6 16,-2-3 16-16,1-2 0 0,-3-7-3 0,2-1 1 16,-7-4-4-16,0 0 5 0,-3-2-7 0,-6 0-2 15,-2 6-10-15,-6-5 11 0,0 8-68 0,-1 0-28 16,-5 1 0-16,2 4 0 0,-6 3 0 0,-2 3 0 15,-3 3 0-15,2 2 0 0,-2 0 0 0,0 2 0 16,3 5-238-16,0 2-93 0,2-3-75 0,2 3-73 16,5-3-80-16,-3 0-471 0,8 0-1115 0,1-1 492 15</inkml:trace>
  <inkml:trace contextRef="#ctx0" brushRef="#br0" timeOffset="53235.44">20938 1453 30 0,'0'0'409'0,"0"4"24"15,0-4 12-15,0 0 4 0,0 0-2 0,0 0 0 16,0 0-4-16,0 0-2 0,0 0-15 0,13-11-10 16,-10 5-15-16,4-1-18 0,2 0-15 0,2-5-10 15,1 1-18-15,-2 3-19 0,8-4-21 0,4-7-22 16,6 0-28-16,2-1-11 0,12-8-22 0,-1-2-19 16,2 1-46-16,3-6-152 0,2-1 0 0,3 1 0 15,0 0 0-15,1 0 0 0,2 1 0 0,-1 3 0 16,1 1 0-16,-5 1 0 0,-1 7 0 0,-7-3 0 15,-8 7 0-15,17-6 0 0,-18 8 0 0,-1 2 0 16,-2 1 0-16,-6 1 0 0,3-1 0 0,-7 6 0 16,1-2 0-16,-3 0 0 0,-2-1 0 0,-1 1 0 15,-14 9 0-15,22-12 0 0,-22 12 0 0,14-12 0 16,-14 12 0-16,10-12 0 0,-10 12 0 0,0 0 0 16,7-13 0-16,-7 13 0 0,0 0 0 0,0 0 0 15,0 0 0-15,0 0 0 0,0 0 0 0,0 0 0 16,0 0 0-16,0 0 0 0,0 0 0 0,4-15 0 15,-4 15 0-15,0 0 0 0,0 0 0 0,0 0 0 16,0 0-57-16,0 0-16 0,0 0 8 0,0 0 8 16,0 0 1-16,0 0 4 0,0 0 3 15,0 0 10-15,0 0 4 0,0 0 2 0,0 0-1 16,0 0 9-16,0 0 3 0,0 0 7 0,0 0 2 16,0 0-5-16,0 0 4 0,-62 26 0 0,62-26-1 0,-15 17 7 15,15-17-3-15,-9 17 7 0,9-17-2 16,-4 16 3-16,4-16 2 0,0 0-1 0,9 19-1 0,-9-19 4 15,19 13-2-15,-2-8 1 0,-17-5-3 16,38 7 3-16,-20-6-4 0,-18-1 5 0,37-2 8 16,-37 2-2-16,26-6-5 0,-26 6 5 0,23-9-1 15,-23 9-2-15,18-12 5 0,-18 12-5 0,11-21 1 16,-10 9 3-16,-1 12 1 0,-3-24-3 0,3 24 0 16,-17-24 8-16,8 14-4 0,-5-2 0 0,14 12-4 15,-28-13 5-15,14 9-9 0,14 4 2 0,-37-4-3 16,37 4 0-16,-32 1 2 0,32-1-5 0,-31 7-2 15,31-7 1-15,-23 11-12 0,23-11-18 0,-13 13-26 16,13-13-49-16,-9 15-57 0,9-15-48 0,0 14-50 16,0-14-73-16,0 0-85 0,18 14-108 0,-18-14-380 15,0 0-985-15,27 4 435 0</inkml:trace>
  <inkml:trace contextRef="#ctx0" brushRef="#br0" timeOffset="53898.32">22204 688 166 0,'0'0'422'0,"-10"-15"0"0,10 15-13 0,0 0-3 15,0 0-18-15,0 0-33 0,0 0-24 0,0 0-19 16,0 0-18-16,0 0-9 0,0 0-11 0,0 0-13 16,43-7-25-16,-43 7-19 0,0 0-18 0,50 21-20 15,-25-9-14-15,1-1-20 0,3 4-11 0,2 0-11 16,1 1-11-16,0 1-12 0,2 0-10 0,12 6-11 15,-1 6-3-15,1-7-10 0,0 7-2 0,1-5 3 16,7 0 3-16,-7 1 3 0,2 5-7 0,-4-2-1 16,4-1-3-16,-5 1-7 0,0-1-5 0,-1 0-7 15,-11-7-1-15,12 8-8 0,-12-8-3 0,12 9 6 16,-2-4-4-16,3 2-4 0,-2-2-1 0,-11-5-5 16,-1-5-12-16,-3 2 7 0,-3 0 18 0,2-5 12 15,-3-1-5-15,-7-2 11 0,-2 2 6 16,2-6 8-16,-4 1-4 0,-3-3 13 0,-1 2-16 0,0-3 0 15,-9-2-1-15,9 5-2 0,-9-5-15 0,0 0 3 16,13 0 3-16,-13 0-14 0,0 0-7 16,0 0-3-16,11 3 3 0,-11-3-2 0,0 0-6 15,0 0-2-15,0 0-1 0,0 0 2 0,0 0-19 0,0 0 0 16,17-7 0-16,-17 7 0 0,0 0 0 16,2-6 0-16,-2 6 0 0,0 0 0 0,0 0 0 0,0 0 0 15,0 0 0-15,-15-13 0 0,15 13 0 16,-15 0 0-16,3 0 0 0,12 0 0 0,-24 2 0 15,11 4 0-15,0-1 0 0,3 1 0 0,-3 5 0 16,-1 1 0-16,7 0 0 0,-2 1 0 0,2 4 0 16,4-1 0-16,1-3 0 0,2-2 0 0,2 6 0 15,3-2 0-15,2-1 0 0,0-3 0 0,2 3 0 16,0-4 0-16,3-3-24 0,2 1 8 0,-1-2 2 16,0-4-1-16,-3 6 12 0,4-7-9 0,-3-1 3 15,-11 0 8-15,19-1-6 0,-10-5 14 0,-9 6-6 16,12-10 5-16,-5 2 2 0,2-2 9 0,-4 0 2 15,0-2 7-15,0 0-12 0,-1-2-11 0,-2-2-3 16,2 1 0-16,-5-1 0 0,-2 4 0 0,-4-4 0 16,0 6 0-16,1 2 0 0,-7-1 0 0,2 3 0 15,-1 4 0-15,-4 3 0 0,-5 1 0 0,7 0 0 16,-4 8 0-16,-4 4 0 0,8-3-363 0,-1 1-255 16,5 1-584-16,3-3-1302 0,4-2 576 0</inkml:trace>
  <inkml:trace contextRef="#ctx0" brushRef="#br0" timeOffset="54416.25">23528 1705 419 0,'3'-6'489'0,"-1"4"21"0,0-3 1 0,-2 2-5 0,3-1-10 16,-3 4-10-16,1-6-13 0,0 3-5 0,1-1-15 16,-2 4-26-16,0-5-20 0,0 5-43 0,3-4-31 15,-3 4-33-15,0 0-24 0,0 0-20 0,0 0-23 16,-15 9-20-16,6-2-22 0,-4 4-23 0,-6 7-13 16,0 1-98-16,-4 3-57 0,1 7 0 0,-10 9 0 15,-3-3 0-15,1 2 0 0,2 0 0 0,-2 2 0 16,-2 2 0-16,-1 0 0 0,-1 2 0 15,-3 3 0-15,1-7 0 0,-3 5 0 0,-6-1 0 0,4 2 0 16,3-3 0-16,-4 1 0 0,2 1 0 0,0-5 0 16,-1-6 0-16,2 2 0 0,3-3 0 0,12-7 0 15,-1-5 0-15,2-2 0 0,1-4 0 0,7-4 0 16,6-1 0-16,2-2 0 0,1-2 0 0,5-5 0 16,-2 0 0-16,7 0 0 0,-6-5 0 15,4-2-246-15,2-4-149 0,6 0-67 0,1-5-56 16,7 0-51-16,-5 1-432 0,4-1-1083 0,1 2 480 0</inkml:trace>
  <inkml:trace contextRef="#ctx0" brushRef="#br0" timeOffset="54699.14">22600 2511 269 0,'0'0'161'0,"2"-5"45"0,-2 5 12 0,0 0 19 15,0-6 12-15,0 6 20 0,0 0 11 16,0 0 5-16,-16-1 11 0,16 1 4 0,-17 3-9 16,6 1-14-16,-1 2-4 0,-1 3-7 0,-1 1-18 15,0 3-8-15,0-1-21 0,-3 9-19 0,4-7-20 16,1 3-15-16,-2-1-21 0,5 1-8 0,0-1-18 15,0 0-3-15,5-1-14 0,2-4-13 0,3 2-9 0,3-3-4 16,2-1-8-16,2-1-5 0,5-1-7 16,1-1-2-16,4-3-6 0,1-1-3 0,1-3 0 15,-1-2 3-15,3 0 15 0,-3-6 1 0,0 2 2 16,-1-6 14-16,4-3 14 0,-9 3 2 0,-3-2 11 16,-2-1 5-16,-3-2-1 0,-5 1-4 0,-2-1-16 15,-1 0-11-15,-9 2-11 0,-1 2 3 0,-8-1-6 16,-1 0-34-16,-4 3-76 0,-6 1-94 0,4 2-117 15,-4 0-122-15,-3 0-173 0,3-1-505 0,0 5-1142 16,0 0 506-16</inkml:trace>
  <inkml:trace contextRef="#ctx0" brushRef="#br0" timeOffset="55465.53">21110 1721 58 0,'0'0'413'16,"-4"-5"-5"-16,1 3-12 0,3 2-7 0,-2-6-11 15,-1 2-10-15,1 1-2 0,2 3-9 0,-10-5-7 16,9 1-10-16,-4 3-16 0,5 1-15 0,0 0-18 16,0 0-11-16,-5-6-11 0,5 6 6 0,0 0 23 15,0 0 1-15,0 0 3 0,0 0-1 0,4 17-5 16,2-10-11-16,3 1-9 0,4 3-4 0,4 3-12 16,3 3-229-16,3 1-31 0,5 1 0 0,0 5 0 15,3-5 0-15,14 8 0 0,-2 1 0 0,3 3 0 16,4-1 0-16,0 3 0 0,0-4 0 0,1 5 0 15,20 17 0-15,-18-21 0 0,-3 5 0 0,-6 3 0 16,6-1 0-16,-5 1 0 0,-3-2 0 16,-1-2 0-16,-3-2 0 0,-2 3 0 0,-9-12 0 0,0 1 0 15,-3 0 0-15,-1 0 0 0,-1-5 0 0,-7-5 0 16,-3-4 0-16,-3-1 0 0,1-2 0 0,-5-1 0 16,0 0 0-16,0-1 0 0,-1-4 0 0,-4-1 0 15,8 9 0-15,-8-9 0 0,0 0 0 0,5 3 0 16,-5-3 0-16,0 0 0 0,6 5 0 0,-6-5 0 15,3 2 0-15,-3-2 0 0,0 0 0 0,4 6 0 16,-4-6 0-16,3 4 0 0,-3-4 0 0,7 3 0 16,-7-3 0-16,6 4 0 0,-6-4 0 0,5 5 0 15,-1-2 0-15,-4-3 0 0,8 5 0 0,-6-2 0 16,6-1 0-16,-3 4 0 0,0-4 0 16,3 2 0-16,3 0 0 0,0 0 0 0,-2 1 0 15,1 0 0-15,0-1 0 0,-1-1 0 0,-3-1 0 16,1 2 0-16,-2-3 0 0,-5-1 0 0,9 3 0 0,-9-3 0 15,0 0 0-15,0 0 0 0,0 0 0 0,0 0 0 16,-24-11 0-16,8 6 0 0,-9-8-481 16,-1 3-804-16,-1-3-1393 0,-3-1 616 0</inkml:trace>
  <inkml:trace contextRef="#ctx0" brushRef="#br0" timeOffset="56734.61">16303 1009 197 0,'-5'-4'227'0,"1"-3"4"0,-1 3-10 0,0 0-5 0,0-2 8 16,-3 1-4-16,4 2-2 0,-1 1-4 15,1-2-5-15,-1 1 6 0,0-2 4 0,5 5 7 16,-9-4-9-16,4 1 3 0,2 2 3 0,3 1-6 15,-5-5-3-15,5 5 2 0,-4-2-2 0,4 2-3 16,0 0-4-16,0 0-8 0,0 0-9 0,0 0-13 16,-6-3-6-16,6 3-14 0,0 0-7 0,0 0-18 15,0 0-18-15,0 0-7 0,0 0 12 0,0 0 8 16,9 14 0-16,-3-7-1 0,7 5-1 0,5 0-10 16,5 2-12-16,5 3-3 0,0-2-2 0,2 1 14 15,0-1-8-15,1 2-3 0,1-2-1 0,1 1 8 16,15 3-16-16,-4 6-7 0,2-6-5 0,0 2-8 15,-1-1 0-15,7 3-20 0,0-5-52 0,0 0 0 16,4 5 0-16,-5 1 0 0,7-2 0 0,-2-1 0 16,4 1 0-16,0 2 0 0,0-2 0 0,-2 3 0 15,-3-4 0-15,-5-1 0 0,-2 1 0 0,-11-6 0 16,16 3 0-16,-21-3 0 0,-1 0 0 0,5-1 0 16,-4-3 0-16,-1 0 0 0,-3-1 0 15,-2 1 0-15,-6-3 0 0,6 3 0 0,-7-2 0 16,1-1 0-16,-2-1 0 0,1 2 0 0,-5-2 0 15,4 0 0-15,-4-1 0 0,0-1 0 0,-1-1 0 16,4 6 0-16,-6-4 0 0,2 0 0 0,-2 0 0 0,1-1 0 16,1 2 0-16,0-2 0 0,-1 1 0 0,-1 0 0 15,0-2 0-15,0 0 0 0,1 2 0 16,-3-2 0-16,-1-1 0 0,1 0 0 0,-2 1 0 16,1-2 0-16,-8-2 0 0,14 6 0 0,-9-3 0 15,-5-3 0-15,9 4 0 0,-9-4 0 0,10 3 0 16,-6 0 0-16,-4-3 0 0,9 4 0 0,-9-4 0 15,9 4 0-15,-1-1 0 0,-2 1 0 0,-1 0 0 16,0 0 0-16,2 0 0 0,-1 0 0 0,-6-4 0 16,10 6 0-16,-6-3 0 0,3 2 0 0,-2-2 0 15,-5-3 0-15,11 5 0 0,-6-2 0 0,-5-3 0 16,12 4 0-16,-8 0 0 0,-4-4 0 0,8 5 0 16,-2-2 0-16,-6-3 0 0,7 5 0 0,-7-5 0 15,6 3 0-15,-6-3 0 0,8 3 0 0,-8-3 0 16,0 0 0-16,8 4 0 0,-8-4 0 0,0 0 0 15,9 3 0-15,-9-3 0 0,0 0 0 0,10 6 0 16,-10-6 0-16,13 6 0 0,-3-6 0 16,-10 0 0-16,0 0-8 0,10 1-423 0,-10-1-220 0</inkml:trace>
  <inkml:trace contextRef="#ctx0" brushRef="#br0" timeOffset="60066.18">15438 2291 144 0,'0'-3'295'0,"0"3"-14"0,0-5-2 0,0 5-2 15,2-6 0-15,-2 6-7 0,2-6-6 0,-1 5-16 16,3-3 4-16,-2 2 1 0,-2 2 4 0,1-7-5 16,1 4-6-16,-2 3-15 0,1-5-13 0,-1 2-10 15,0 3-13-15,0 0-16 0,-3-8-16 0,1 5-13 16,-3 0-15-16,5 3-10 0,-9-3-17 0,6 1-6 16,-2 0-15-16,0 1-6 0,5 1-6 0,-14 3-4 15,5-1-5-15,3-1-2 0,-1 3 1 0,-3 1 0 16,1 2 0-16,0 0-3 0,-1 1 0 0,1 2-3 15,-2 3-7-15,3-1-5 0,4-2-3 0,-5 4-3 16,5 1-6-16,0 1 2 0,3 0 0 0,-1 1-6 16,2-6-3-16,0-2 0 0,3 3-3 0,3 3-3 15,-1-6 0-15,1 3-1 0,4-4 13 0,-3-2-5 16,3 2-2-16,-1-2 1 0,5-3-5 0,-4 0 1 16,3-3-6-16,-3 0 4 0,7-2 7 0,-2 0 7 15,3-2 6-15,-6 0 10 0,-2-2-8 0,1-2 11 16,-2 0 7-16,3-5-6 0,-3 5 4 0,1-9-14 15,-6 5 2-15,3-3-6 0,-4-2 2 0,1 2-3 16,-2 3 1-16,-4-1 2 0,4 3 0 0,-7-1-4 16,3 3 3-16,-1 2-20 0,-2-2-2 0,0 3 12 15,-2 0-14-15,-4 1 6 0,1 2-13 0,-1 1 7 16,-1 1-3-16,0 2-8 0,-2 0 9 0,0 3-13 16,3 1 0-16,-6 0 1 0,3 5 0 0,-3 1-3 15,7-2 0-15,-4 0 8 0,3 2 0 0,4-1 3 16,-2 0-7-16,4 0 0 0,0 1-18 0,2 0 18 15,2 1-3-15,2-3-1 0,1 1 1 0,4-2 5 16,-1 0-10-16,7-4 6 0,-1 1-2 0,2-2-9 16,2 0 2-16,6-3 0 0,-6-3 5 15,4-1 4-15,-3-1-8 0,0-4 9 0,-2 0-4 0,-2 0 7 16,-3 0 3-16,-2-6-2 0,2 1 10 0,-5-3 9 16,1-2-3-16,-5 0-1 0,0 1 0 0,-2 2-20 15,-2-1-4-15,1 5 0 0,-4 2-3 0,0-1-89 16,-2 5-87-16,-5 4-117 0,-4 1-167 0,-3 2-244 15,7 9-369-15,-7-1-1165 0,8 1 516 0</inkml:trace>
  <inkml:trace contextRef="#ctx0" brushRef="#br0" timeOffset="61049.06">16777 2681 22 0,'0'0'353'0,"0"0"-30"0,-4-4-15 16,3 1-16-16,1 3-15 0,-5-4-8 0,5 4-24 15,-5-3-14-15,5 3-11 0,-5-1-26 0,5 1-17 16,0 0-8-16,-12 2 1 0,7 2-7 0,-1-1-9 16,-2 1-6-16,3 2-10 0,-3 1-9 0,-2 1-14 15,4 1-13-15,-2 2-10 0,0-1-11 0,-1 0-10 16,4 2-1-16,0-2-12 0,0 3 1 0,1-2-1 16,4-1-19-16,-2 1 3 0,4-4-3 0,-2 3 0 15,1-3-4-15,6-2-4 0,-2 1 5 0,0-2-13 16,-1-1 0-16,2 1-1 0,-1-3-3 0,2 0 1 15,-2 1-4-15,-5-2 2 0,10-2-3 0,-6 0 2 16,0-2-9-16,-3 1 2 0,3-2 11 0,-3-1 6 16,0 0 11-16,2 1-9 0,-3-2 5 0,0-3 2 15,0 1-6-15,-1 2 13 0,-1 0 7 0,0-2-2 16,2 0 3-16,-4 0-2 0,3 4 2 0,-2-2 4 16,1 2-3-16,-1 0-7 0,-3-2-5 0,2 2-5 15,-4 2-25-15,4-1-60 0,-1 1-84 0,0 2-98 16,0-4-125-16,1 3-496 0,4 2-922 0,-6-3 408 15</inkml:trace>
  <inkml:trace contextRef="#ctx0" brushRef="#br0" timeOffset="61216.21">16887 2831 81 0,'-1'1'473'0,"1"-1"-47"0,-4 3-43 0,4-3-62 0,0 0-102 16,-3 4-148-16,3-4-215 0,0 0-161 0,0 0-331 16,0 0 146-16</inkml:trace>
  <inkml:trace contextRef="#ctx0" brushRef="#br0" timeOffset="63332.98">17730 434 140 0,'0'0'351'0,"0"0"-13"0,0 0-8 16,0 0-7-16,0 0-9 0,0 0-12 15,0 0 1-15,0 0-11 0,0 0-15 0,0 0-1 16,0 0-16-16,0 0-13 0,0 0-24 0,0 0-19 0,0 0-25 16,0 0-21-16,0 0-11 0,0 0-15 0,0 0-14 15,0 0-15-15,0 0-30 0,0 0-47 0,0 0-38 16,0 0-52-16,-5 53-50 0,3-35-49 0,2 0-48 15,4 0-45-15,-2 1-31 0,8 6-35 16,-6 0-35-16,0 1-198 0,0-6-602 0,2 0 266 16</inkml:trace>
  <inkml:trace contextRef="#ctx0" brushRef="#br0" timeOffset="63482.3">17730 994 130 0,'-5'19'240'0,"0"-4"14"0,2 3 10 0,-1-2-1 16,-1 1-1-16,3-5 0 0,-2 1 0 0,3-1-14 15,1 0-5-15,-1-2-25 0,1 3-19 0,-2-2-14 16,4 1-34-16,-1-5-54 0,-1 5-53 16,1-3-83-16,1 1-66 0,0-1-65 0,2 1-70 15,-3 0-222-15,3 1-500 0,-4 4 222 0</inkml:trace>
  <inkml:trace contextRef="#ctx0" brushRef="#br0" timeOffset="63616.78">17713 1522 48 0,'-5'20'288'0,"-2"-2"16"16,1 6 21-16,1-6 5 0,-2-3-11 0,3 3 18 15,1-3-23-15,-1-2-8 0,1 0-7 0,1-2-19 0,-1 5-23 16,2-4-24-16,-3 0-22 0,1 0-19 16,2 0-26-16,0 4-20 0,2-2-55 0,0-1-68 15,1-2-91-15,4 0-113 0,-2 0-109 0,0 0-365 16,1 0-711-16,1 0 315 0</inkml:trace>
  <inkml:trace contextRef="#ctx0" brushRef="#br0" timeOffset="63784.49">17762 2146 2643 0,'-6'13'307'0,"-7"3"-112"0,4 0 19 0,0-4 30 0,-1 3-7 16,5-1-34-16,-3-3-25 0,4 3-27 0,-2 1-27 15,4-2-14-15,-2 3-7 0,1-4-12 16,3 5-17-16,0-4-37 0,3-1-49 0,-2 4-60 16,4 2-67-16,1-3-71 0,2 1-75 0,-1 2-73 15,-5-3-282-15,3 3-692 0,2 6 306 0</inkml:trace>
  <inkml:trace contextRef="#ctx0" brushRef="#br0" timeOffset="63934.62">17702 2771 131 0,'-4'13'312'0,"-2"-2"16"0,2-1 10 15,2-1 14-15,-3 1 1 0,2-2-22 0,-1 2-6 16,0-3-20-16,-1 6-24 0,3-5-24 0,-2 0-27 16,1 3-21-16,0-1-25 0,1-2-48 0,2 3-52 15,-1-4-65-15,0 4-56 0,2 2-55 0,2-1-59 16,-1 0-51-16,3 5-40 0,0-3-51 0,0 1-234 15,-1 0-570-15,-1 4 252 0</inkml:trace>
  <inkml:trace contextRef="#ctx0" brushRef="#br0" timeOffset="64066.47">17692 3119 1091 0,'5'15'37'16,"-5"-3"54"-16,0 0 35 0,-2 4 35 0,-3-1 35 15,1-4 30-15,1-1 14 0,-2 1 15 0,1-1 6 16,0 1 14-16,-1-1 0 0,3 0-1 0,-2 0 1 16,0-1-9-16,2 0-11 0,0 1-21 0,1-1-22 15,0-2-23-15,-1 3-21 0,2-10-17 0,2 15-47 16,-4-7-58-16,1 0-72 0,4-2-74 0,1 1-96 15,-1 0-85-15,4 0-94 0,-5 0-364 0,2-1-800 16,1 1 355-16</inkml:trace>
  <inkml:trace contextRef="#ctx0" brushRef="#br0" timeOffset="64282.59">17701 3527 268 0,'-4'8'364'0,"-1"2"16"16,1-1 12-16,1-3 8 0,1 1 5 0,-2 1-12 15,1 1-5-15,-1 0-8 0,4-1-11 0,0-8-10 16,-5 14-16-16,3-4-7 0,2-3-21 0,-1 3-33 15,0-3-20-15,1-7-22 0,1 18-23 0,-2-8-20 16,-2-2-19-16,3 2-23 0,-2-2-15 0,0 3-45 16,0-2-44-16,-1-1-50 0,1 0-50 15,-2-1-42-15,0-1-33 0,4-6-27 0,-3 11-26 16,3-11-14-16,-1 7-18 0,1-7-21 0,0 8-33 16,0-8-40-16,0 0-56 0,4 9-102 0,-4-9-256 15,0 0-777-15,0 0 343 0</inkml:trace>
  <inkml:trace contextRef="#ctx0" brushRef="#br0" timeOffset="70484.09">14930 1356 103 0,'-1'-4'193'0,"1"4"1"15,-4-2-14-15,4 2-5 0,0 0-9 0,0 0-5 16,0 0-11-16,-1-5-14 0,1 5-12 0,0 0-9 15,0 0-7-15,0 0-14 0,0 0-14 0,0 0 1 16,27 3-18-16,-13-1-32 0,0 0-35 0,6 4-52 16,12-2-52-16,0 1-41 0,4 5-158 0,-6 0-331 15,8 2 147-15</inkml:trace>
  <inkml:trace contextRef="#ctx0" brushRef="#br0" timeOffset="70683.39">16005 1763 193 0,'13'8'288'0,"-4"-2"-5"16,4 1-14-16,-3-3-22 0,-1 2-12 16,1-4-12-16,-1 3-27 0,5-2-17 0,-2 2-17 15,-1-1-16-15,6-1-23 0,1 2-35 0,0 2-30 16,8 2-31-16,1 0-26 0,-4-1-25 0,4 3-14 16,0 0-22-16,-2 0-5 0,5-2-10 0,1 2-7 0,-3 0-9 15,2-3-8-15,1 4 9 0,-3-2-26 16,4-3-13-16,0 4-15 0,-4-1-141 0,0 1-307 15,4-3 136-15</inkml:trace>
  <inkml:trace contextRef="#ctx0" brushRef="#br0" timeOffset="70816.1">17227 2239 24 0,'19'6'173'0,"0"1"-15"0,1-5-24 0,1 3-34 16,-3 0-39-16,0-2-44 0,1 0-41 0,0 0-84 15,-1 3-116-15,-1 2 52 0</inkml:trace>
  <inkml:trace contextRef="#ctx0" brushRef="#br0" timeOffset="70933.06">17814 2457 101 0,'17'5'259'0,"-2"-2"-11"15,2 0-9-15,-5 0-23 0,6 1-15 0,0-1-25 0,-7 0-37 16,8-1-57-16,-8 2-84 0,5-3-113 15,-2 0-143-15,7 3-279 0,-6-3 124 0</inkml:trace>
  <inkml:trace contextRef="#ctx0" brushRef="#br0" timeOffset="71100.63">18537 2619 180 0,'0'0'339'0,"14"4"-11"0,-14-4-10 0,0 0-17 0,15 2-31 15,-15-2-26-15,13 1-18 0,-13-1-27 0,19 2-13 16,-2-2-57-16,2 2-52 0,3 0-59 0,6 3-79 16,0-1-83-16,4-1-76 0,0 3-179 0,1-1-432 15,4 2 193-15</inkml:trace>
  <inkml:trace contextRef="#ctx0" brushRef="#br0" timeOffset="71266.12">19535 2872 99 0,'9'5'364'0,"-9"-5"-8"16,12 5 15-16,-5 0 2 0,-7-5-6 0,18 3-14 16,-8 2-15-16,2-1-20 0,-2 0-23 0,0 0-24 15,3 1-31-15,2 2-24 0,3 0-25 0,0-1-64 16,5 6-73-16,3-2-85 0,-5-3-91 0,5 5-89 16,6-6-101-16,-5 5-298 0,6-2-661 0,-5 0 294 15</inkml:trace>
  <inkml:trace contextRef="#ctx0" brushRef="#br0" timeOffset="71436.33">20409 3201 53 0,'9'5'374'0,"-1"-3"-1"15,3 2 18-15,-2-2 14 0,2 1 17 0,-11-3-5 16,15 7-14-16,-6-6-26 0,1 0-34 0,1 2-33 16,2 2-28-16,5-2-31 0,0 2-45 0,4 0-60 15,-2 1-80-15,1-2-94 0,0 2-78 0,0 1-73 16,-2 0-65-16,1 0-59 0,9 0-50 15,-8 0-248-15,-1-2-652 0,1 4 289 0</inkml:trace>
  <inkml:trace contextRef="#ctx0" brushRef="#br0" timeOffset="71586.42">21006 3404 190 0,'5'3'283'0,"-5"-3"-12"16,13 7-2-16,-8-4 10 0,-5-3 8 16,12 4 17-16,-12-4-7 0,12 2-11 0,-12-2-31 15,13 1-20-15,-13-1-23 0,18 4-35 0,-6-2-52 16,-2 0-66-16,8 0-74 0,1-1-62 0,-3 1-66 15,2 1-68-15,0-1-45 0,5 1-216 0,-4-1-510 16,2 0 226-16</inkml:trace>
  <inkml:trace contextRef="#ctx0" brushRef="#br0" timeOffset="71699">21501 3510 89 0,'10'3'236'0,"0"1"2"0,0-1 4 16,1 1 11-16,-1-1-18 0,1 0 1 0,2-1-21 15,-1 1-14-15,0-1-22 0,6 6-17 0,1-6-13 16,-1 1-11-16,1 3-35 0,3-2-58 0,-1 1-81 15,0 0-118-15,1-3-269 0,6 0-456 0,-1 1 202 16</inkml:trace>
  <inkml:trace contextRef="#ctx0" brushRef="#br0" timeOffset="71849.73">22173 3669 294 0,'0'0'362'16,"0"0"-10"-16,0 0-12 0,0 0-19 0,0 0-28 15,0 0-29-15,0 0-33 0,0 0-49 0,10 1-47 16,-10-1-64-16,0 0-68 0,0 0-84 0,17 0-104 16,-17 0-246-16,0 0-466 0,16 3 206 0</inkml:trace>
  <inkml:trace contextRef="#ctx0" brushRef="#br0" timeOffset="73666.47">14474 1101 204 0,'0'0'217'0,"0"0"15"0,0 0-23 15,0 0-11-15,0 0-19 0,14 7-13 0,-5-5-15 16,0-1-13-16,0 2-8 0,4 0-20 0,-3 1-6 16,3 1-19-16,0-2-34 0,0 2-40 0,-1 1-53 0,6 0-48 15,10 4-74-15,-10-3-152 0,3-3-340 16,4 10 151-16</inkml:trace>
  <inkml:trace contextRef="#ctx0" brushRef="#br0" timeOffset="73832.34">15099 1435 40 0,'14'3'176'16,"-14"-3"-16"-16,0 0-7 0,23 2-21 0,-10-2-25 15,-3 4-25-15,3-3-31 0,0 2-40 0,1-1-35 0,4 3-29 16,1 3-87-16,-1-5-151 0,1 1 68 16</inkml:trace>
  <inkml:trace contextRef="#ctx0" brushRef="#br0" timeOffset="73967.93">15604 1594 161 0,'1'2'273'0,"-1"-2"-16"0,8 4-24 15,-8-4-16-15,10 1-25 0,-2 0-18 0,3 0-38 16,2 3-60-16,7-1-67 0,2-3-90 0,5 6-194 16,-1-2-297-16,4-1 132 0</inkml:trace>
  <inkml:trace contextRef="#ctx0" brushRef="#br0" timeOffset="74122.75">16676 1952 125 0,'14'3'134'0,"2"3"-49"0,-2-4-52 0,6 2-43 16,-2 0-52-16,4 2-66 0,6-1 30 0</inkml:trace>
  <inkml:trace contextRef="#ctx0" brushRef="#br0" timeOffset="74448.66">17577 2211 59 0,'8'2'253'0,"-8"-2"-22"16,10 6-20-16,-10-6-23 0,10 5-19 0,-10-5-15 16,11 7-30-16,-5-4-29 0,-6-3-28 0,19 7-28 15,-7-2-22-15,7 1-28 0,7 6-16 0,1-6-10 16,0 6-5-16,4 0-3 0,3 1 0 0,1 0-4 15,2-2 7-15,14 9-2 0,-5 0 6 0,5 3 17 16,-3-3 8-16,-13-6 5 0,13 7 4 0,-11-8 10 16,-1 2 6-16,-2-1 8 0,-2-2-1 0,2 4 1 15,-2-3-4-15,-6 2 2 0,2-2-4 0,-1-1-5 16,-2 4 2-16,1-3 4 0,-3-4-4 0,-6 4 8 16,0-4 11-16,0 2 8 0,2-3 2 0,-2 1-7 15,1-2 1-15,1 4-5 0,-1-3-8 0,1 1-4 16,3-2-6-16,-3 0-1 0,0 0-28 0,8 1-25 15,-8 0-18-15,0-3-29 0,0 0-35 0,-1 4-92 16,5-3-233-16,-6 3 103 0</inkml:trace>
  <inkml:trace contextRef="#ctx0" brushRef="#br0" timeOffset="74666.98">19471 3038 131 0,'14'1'174'0,"3"1"-22"0,-3 0-27 16,-1-1-23-16,-3 1-30 0,5 1-9 0,-3-1-29 16,0 0-15-16,1 0-1 0,0 0-10 0,-1-1 1 15,-1 2 4-15,2-1-3 0,-2 2 8 0,0-1 4 16,0 1 16-16,-1-2 10 0,-10-2 5 0,16 4 9 16,-9-3 5-16,-7-1 4 0,12 5 8 0,-12-5-17 15,0 0-17-15,11 1-37 0,-11-1-73 0,0 0-175 16,0 0-260-16,8-14 115 0</inkml:trace>
  <inkml:trace contextRef="#ctx0" brushRef="#br0" timeOffset="75449.22">15687 871 40 0,'0'18'47'0,"0"3"-10"16,1-2-4-16,3 1-16 0,0 0-2 0,1 7-11 15,1-2-7-15,0-5-8 0,5 2-20 0,-5 2-31 16,2-7 14-16</inkml:trace>
  <inkml:trace contextRef="#ctx0" brushRef="#br0" timeOffset="75699.2">16585 997 26 0,'5'-30'39'16,"-2"-1"8"-16,-2 3 1 0,-5 3 2 0,-1 0 4 0,-5-2 5 15,0 4 1-15,-5 0-1 0,-1 3-8 0,-4-2-7 16,-4 5-8-16,-2 1-9 0,-5 3-14 15,-1 3-10-15,-7-1-15 0,0 2-12 0,-13-2-16 16,0 7-50-16,-1 0-98 0,0 2 43 0</inkml:trace>
  <inkml:trace contextRef="#ctx0" brushRef="#br0" timeOffset="76652.35">18044 1649 30 0,'-4'25'88'16,"1"0"-7"-16,6 2-9 0,1 3 1 0,1-2-4 15,3 1-11-15,2 2 6 0,1-3-9 0,1-1-9 16,3-1 14-16,2 1-24 0,3 1 0 0,-1-3-6 15,-2-2 3-15,3 1-8 0,3-6-1 0,-1 1-7 16,0 2-2-16,2-1-7 0,1-2-5 0,-3-2-5 16,5 1-6-16,0-4 4 0,1 0-7 0,0 0 16 15,-1-4-16-15,2 0-3 0,-1 0 0 0,-7-4 8 16,7-1-9-16,0 4 1 0,-1-5 5 0,-8 0 2 16,3-3-7-16,0 4 9 0,1-6-8 0,-4-1 4 15,3-1 3-15,6 0 6 0,-8-2-2 0,8-2-3 16,-10-1 0-16,0 1 5 0,0-2-2 0,8-4-5 15,-13 3-1-15,4-1 13 0,2-6-3 0,-4 2-1 16,4-6 19-16,-4 1-14 0,0-1 10 0,-2 0-6 16,1-5 9-16,-5 2-1 0,-4-1 5 0,5 2 3 15,-3-5 8-15,-6 4 13 0,-2-3-3 0,-6 3 3 16,4 0-3-16,-4-1-11 0,-2 8 6 0,-6-6-7 16,-2 6-11-16,-6-1-16 0,-1 1-34 0,-4 4-31 15,1 3-130-15,-6-2-207 0,-3 2 92 16</inkml:trace>
  <inkml:trace contextRef="#ctx0" brushRef="#br0" timeOffset="77283.98">20561 1432 119 0,'-23'27'109'0,"0"0"-11"0,-1 15 0 0,11-10-22 15,3 0 1-15,4 4-5 0,3 0-18 0,6 10 0 16,4-11-14-16,10 13-13 0,-3-17-18 0,13 11-9 16,-5-12-11-16,16 8-17 0,0-3-14 0,4-5-17 15,1-3-57-15,3-3-125 0,3-1 56 0</inkml:trace>
  <inkml:trace contextRef="#ctx0" brushRef="#br0" timeOffset="77399.2">21465 1998 76 0,'15'-31'90'0,"-2"-4"1"0,-1-12-12 0,-9 13-13 16,-4-16-10-16,-5 5-5 0,-6-2-27 16,-2 15-18-16,-3-12-22 0,-2 12-3 0,1 2-65 0,-1 0-91 15,0-1 40-15</inkml:trace>
  <inkml:trace contextRef="#ctx0" brushRef="#br0" timeOffset="78983.2">15104 2653 27 0,'51'13'32'0,"-12"-6"-15"15,16 4-3-15,-2-8-4 0,-13 2-3 0,12-5-2 16,1 0 3-16,-14-1 0 0,-3-3 6 0,0-2-7 16,-3-3-7-16,-1-3-26 0,-5-3-26 0,-4 0 12 15</inkml:trace>
  <inkml:trace contextRef="#ctx0" brushRef="#br0" timeOffset="79049.53">15775 2419 25 0,'0'-37'68'0,"0"-10"-12"0,-5 14-4 0,-4 0 3 15,0-4 0-15,-4 7-5 0,-2 2-5 0,-5 1-7 16,-2 8-28-16,-5 3-31 0,-1 6-52 0,-4 6-77 15,0 4 34-15</inkml:trace>
  <inkml:trace contextRef="#ctx0" brushRef="#br0" timeOffset="79383.34">16412 2646 25 0,'-23'16'95'0,"0"2"-19"0,2 2-3 15,2 2-10-15,-1 4-13 0,3 0-2 0,3 3-9 16,6-3 6-16,3 3-17 0,1-3 5 16,7 4-1-16,6-1-6 0,2-1-2 0,7-2-9 15,4-1-7-15,3-3-9 0,6-3-8 0,2-1-15 0,15 0-9 16,0-3-20-16,-11-4-41 0,0-5-101 0,4 0 45 16</inkml:trace>
  <inkml:trace contextRef="#ctx0" brushRef="#br0" timeOffset="79482.92">16924 3055 81 0,'14'-23'82'15,"-5"-1"8"-15,1-3 10 0,-6 3-10 0,-5-3-4 16,-8 0-10-16,4 2-11 0,-7 0-23 0,-7 1-15 16,1 4-16-16,-1 7-17 0,0 5-17 0,0 4-29 15,-8 2-60-15,7 5-121 0,3 5 54 0</inkml:trace>
  <inkml:trace contextRef="#ctx0" brushRef="#br0" timeOffset="79951.19">18616 3025 106 0,'-10'0'181'0,"-12"3"-12"16,-5 3-9-16,6 0-8 0,-6 3-11 0,-1 3-13 0,1 3-14 15,0 2-9-15,5 0-14 0,3 2-11 0,0-2-4 16,2 4-8-16,8-6-4 0,3 2-4 0,4-3-3 15,4 3-10-15,6 0 2 0,3-1-6 0,8 1-2 16,7 0-6-16,-2-4-3 0,10 0-4 0,-1-4-3 16,6 1-1-16,-2-4-1 0,-1-2-8 0,1 1-4 0,-1-3-5 15,2-2-6-15,-6-2 2 0,0-3-2 16,-4-1-2-16,-10 2 4 0,4-4 4 0,-3-1-1 16,-5-2-7-16,-1 0 8 0,1-1-7 0,-5-4 5 15,-1 1-5-15,-3-3-8 0,-3-3 12 0,-2 1 2 16,-1-5-3-16,-4 1 1 0,0 4-2 0,1 4-2 15,-2 0-4-15,-1 1-36 0,2 3-59 0,-1 0-58 16,-2 1-151-16,4 0-334 0,3 3 148 0</inkml:trace>
  <inkml:trace contextRef="#ctx0" brushRef="#br0" timeOffset="80085.43">19318 3207 67 0,'-8'-1'56'0,"-1"-3"-77"0,-2 0-22 16,-1-3 9-16</inkml:trace>
  <inkml:trace contextRef="#ctx0" brushRef="#br0" timeOffset="84183.24">17738 235 146 0,'0'0'164'0,"0"0"-13"16,0 0-4-16,0 0-20 0,0 0-13 0,0 0-12 15,0 0-8-15,0 0-16 0,0 0-39 0,0 0-28 16,0 0-52-16,0 0-58 0,0 0-74 0,0 0-186 15,0 0 83-15</inkml:trace>
  <inkml:trace contextRef="#ctx0" brushRef="#br0" timeOffset="84699.51">17672 2327 87 0,'2'17'96'15,"1"0"-50"-15,-3-1-56 0,2 3-27 0,-3-3-40 16,2-1 19-16</inkml:trace>
  <inkml:trace contextRef="#ctx0" brushRef="#br0" timeOffset="84850.33">17747 2716 288 0,'0'0'365'0,"-5"12"-8"0,1-8-13 16,4-4-25-16,-5 8-31 0,1-3-33 0,4-5-25 15,-4 10-16-15,4-10-33 0,0 9-43 16,0-9-55-16,4 10-67 0,0-3-56 0,1-1-66 16,-1 2-59-16,5 2-27 0,-3-1-8 0,-1 5-197 15,-1 4-428-15,3-1 190 0</inkml:trace>
  <inkml:trace contextRef="#ctx0" brushRef="#br0" timeOffset="84999.49">17719 3305 204 0,'-6'15'266'0,"1"-3"-7"16,-1 4-10-16,2-4-17 0,1 1-27 0,-4-2-19 16,5 2-19-16,-1 4-23 0,-1-6-27 0,3 2-40 15,0-2-46-15,-2 0-54 0,5 0-78 0,-2 0-93 16,-4 0-110-16,2-1-328 0,1 0 145 0</inkml:trace>
  <inkml:trace contextRef="#ctx0" brushRef="#br0" timeOffset="85166.28">17650 3817 377 0,'-1'7'383'15,"1"-7"-18"-15,-5 11-9 0,3-3-26 0,0-3-41 16,2-5-18-16,-2 14-27 0,2-14-33 0,-1 9-27 16,2 0-50-16,-1-9-68 0,0 8-63 0,0-8-77 15,0 8-87-15,0-8-116 0,-2 7-174 0,2-7-487 16,-8 6 216-16</inkml:trace>
  <inkml:trace contextRef="#ctx0" brushRef="#br0" timeOffset="85449.03">17586 4037 172 0,'-4'11'361'0,"4"-11"-10"0,-1 8-15 0,1-8-12 0,0 8-25 15,0-8-20-15,0 0-24 0,1 10-28 0,-1-10-22 16,3 7-26-16,-3-7-24 0,0 0-3 0,1 8-17 15,-1-8-37-15,0 0-38 0,0 0-24 0,4 6-37 16,-4-6-20-16,0 0-28 0,0 0-13 16,3 7-7-16,-3-7-1 0,0 0 6 0,0 0 8 0,0 0 8 15,0 0 10-15,2 8 24 0,-2-8 27 0,0 0 18 16,0 0 20-16,0 0 22 0,4 6 14 0,-4-6 11 16,0 0 4-16,0 0 10 0,0 0 9 15,0 0 3-15,0 0-5 0,7 5 4 0,-7-5-8 0,0 0-6 16,0 0-11-16,0 0-11 0,0 0-31 15,0 0-56-15,0 0-81 0,0 0-145 0,0 0-498 16,0-30-785-16,-2 19 347 0</inkml:trace>
  <inkml:trace contextRef="#ctx0" brushRef="#br0" timeOffset="87098.92">16900 3125 202 0,'-3'-3'328'16,"6"-2"-29"-16,-6 0-33 0,3-2-30 0,-1 1-26 15,-2 0-37-15,1 0-30 0,-1 3-27 0,2-3-37 16,-3 4-47-16,4 2-44 0,-1-3-50 0,1 3-41 16,0 0-67-16,0 0-120 0,1-6-314 0,-1 6 139 15</inkml:trace>
  <inkml:trace contextRef="#ctx0" brushRef="#br0" timeOffset="89099.58">19049 1618 45 0,'-10'28'34'15,"1"2"-7"-15,0-2-9 0,0 3 3 0,4-2-16 0,3 0 4 16,0 1-7-16,2-1-1 0,4 0-4 16,-4 1-7-16,5-3 7 0,2 1-22 0,2-6-26 15,-3 5 12-15</inkml:trace>
  <inkml:trace contextRef="#ctx0" brushRef="#br0" timeOffset="89983.03">24328 1997 21 0,'19'-44'39'0,"-12"11"-12"15,1 0-2-15,-1 0-3 0,-1-1-4 0,-1-2-2 16,-5 3-4-16,-5-1 0 0,4 1-9 0,-4-2 2 16,-1 4-11-16,-3-4-27 0,-1 0-35 15,-4-8 16-15</inkml:trace>
  <inkml:trace contextRef="#ctx0" brushRef="#br0" timeOffset="90767.02">20051 3692 102 0,'87'18'111'0,"-25"-6"19"0,-5 3-15 0,3-1 0 16,3-1-21-16,-3-2 1 0,2 1-15 0,-2-5-5 16,6 4-7-16,-4-3-9 0,0 1-11 15,-2-2-8-15,0-4-9 0,0 1-15 0,2 1-33 0,1-1-24 16,0-4-13-16,-2 0-32 0,3-5-78 16,0 0-177-16,1-3 79 0</inkml:trace>
  <inkml:trace contextRef="#ctx0" brushRef="#br0" timeOffset="95952.01">19771 3282 185 0,'0'0'215'0,"3"-4"-51"15,0 0-43-15,-3 4-49 0,9-7-75 0,-2 3-123 16,9-3-136-16,0-1 60 0</inkml:trace>
  <inkml:trace contextRef="#ctx0" brushRef="#br0" timeOffset="96117.77">20984 3514 177 0,'10'0'281'0,"-10"0"-30"0,9-3-40 0,-5-1-53 0,-4 4-68 15,14-7-76-15,-6 1-77 0,2 3-124 0,7-4-202 16,1 5 89-16</inkml:trace>
  <inkml:trace contextRef="#ctx0" brushRef="#br0" timeOffset="96283.36">21618 3545 38 0,'0'0'378'0,"0"0"-3"15,0 0-5-15,9 3-15 0,-9-3-27 0,0 0-36 0,0 0-30 16,0 0-34-16,0 0-69 0,0 0-89 16,0 0-122-16,14-5-196 0,-9-1-179 0,-5 6-460 15,4-16 204-15</inkml:trace>
  <inkml:trace contextRef="#ctx0" brushRef="#br0" timeOffset="114598.99">13974 844 3137 0,'-16'-25'153'0,"7"12"-65"15,9 13 35-15,-14-20 44 0,14 20 34 0,-12-17 32 0,12 17-9 16,-6-13-17-16,6 13-23 0,0 0-7 15,-7-12-14-15,7 12-15 0,0 0-6 0,0 0 1 16,0 0 1-16,0 0 0 0,0 0-11 0,0 0-8 16,0 0-7-16,0 0-10 0,0 0-11 0,24 46-5 15,-18-35-14-15,-6-11-2 0,8 20-11 0,-5-13-3 16,1-1-3-16,-4-6 7 0,8 10 32 0,-8-10 28 16,0 0 19-16,0 0 14 0,0 0 4 0,51-16-6 15,-25-1-6-15,0 0-8 0,4-2-14 0,9-10-66 16,-8 8-63-16,2-1 0 0,7-7 0 0,-8 9 0 15,0 2 0-15,-5 1 0 0,-2 4 0 0,-7 3 0 16,-2 3 0-16,-16 7-78 0,21-6-231 0,-21 6-70 16,0 0-92-16,0 0-112 0,23 19-480 0,-23-19-1149 15,-7 31 509-15</inkml:trace>
  <inkml:trace contextRef="#ctx0" brushRef="#br0" timeOffset="123284.22">8397 10167 247 0,'0'-3'371'0,"-4"0"7"0,2-1-6 16,2 4-6-16,0-4-18 0,0 4-26 0,0 0-33 15,0 0-28-15,0 0-18 0,0 0-14 0,0 0-12 16,0 0-12-16,11 8-5 0,-6 0-15 0,-1 2-17 15,3 0-9-15,-1-1-17 0,-1 2-17 0,4 4 4 16,0 0-19-16,5-2-9 0,-2 0-12 0,5 0-7 16,2-3-6-16,6 1-9 0,4-5-7 0,3-1-3 15,4-3-1-15,-1-3-7 0,5-3-4 0,-2-3-7 16,13-3-1-16,-16 2-6 0,4-3-4 0,-6 1-1 16,4-2-1-16,-6 0 1 0,1-3 9 0,1-1 3 15,-1 2 5-15,0 0 12 0,-4-2 7 0,-4 4-3 16,2 1-2-16,-6 5-11 0,-3 2 2 0,3 0-1 15,-9 3-2-15,1-1-4 0,1 5-2 0,0 1 4 16,-2 0-2-16,6 5 2 0,-3-1-5 0,2 3 0 16,0 1-4-16,1-1 0 0,1 1-3 0,6 1 1 15,-6-4-8-15,7 2 11 0,2-1 2 0,1-6 4 16,-1-1 5-16,1 2 6 0,1-4-2 0,0-1 5 16,-7-1-1-16,-1-3 4 0,11-1-2 0,-5-2-7 15,0-3-1-15,0 0 1 0,-2 2-6 0,3-3 3 16,2-1-9-16,-3-1 8 0,-2 3-12 0,3-1 2 15,-1 0-13-15,-1 4 14 0,0 2-2 0,-5-1 0 16,1 6 0-16,-1 3-5 0,-5 0-1 0,4 3-1 16,-4 1-15-16,1 3 16 0,0 1-1 0,1 2-4 0,0-2 0 15,1 4-4-15,-1-3-4 0,-1-2-23 16,0 1-32-16,-1-2-39 0,0 0-56 0,0-2-78 16,1-3-96-16,5 2-110 0,-4-5-125 0,5-1-530 15,12-2-1164-15,2-3 515 0</inkml:trace>
  <inkml:trace contextRef="#ctx0" brushRef="#br0" timeOffset="124498.35">13821 10287 259 0,'5'-4'333'0,"0"0"1"15,1 0 17-15,-3-1 8 0,5 2 12 0,-7-3 3 16,3 5-2-16,0-2-7 0,0 0-6 0,-2 1-23 0,-2 2-22 15,0 0-25-15,0 0-21 0,0 0-10 16,8 5-14-16,-8-5-18 0,0 11-17 0,0-5-22 16,4 5-20-16,-3-2-17 0,0 2-13 0,7 0-11 15,0-1-16-15,7 3-4 0,-1-4-10 0,4-2-9 0,3-1-4 16,8-1-7-16,2-3-13 0,3-4-7 0,2 0-7 16,-2-4-4-16,1 0 1 0,3-2-10 0,13-7-2 15,-18 3 3-15,3-2-11 0,-1-3 7 16,-2-1-7-16,12-7 6 0,-15 8 1 0,-3 0 9 0,0 1 0 15,-1 3-4-15,-9 4 3 0,-2 0 1 0,-3 3-8 16,0 3-6-16,-2 1 6 0,-1 2-10 0,1 4 10 16,-1 1-13-16,1 3 7 0,-1 2 10 15,2 3-12-15,3 0-8 0,-3 4 2 0,2-3 0 0,1 0 1 16,0 0-5-16,4-1 4 0,4 3-9 0,-4-5 4 16,7 0 3-16,-5-4-3 0,1-4 0 0,7 3 2 15,-5-5 1-15,4-2 0 0,1 0-3 0,-1-3-15 16,-7 1 0-16,2-3 0 0,5-3 0 0,-7 1 0 15,10-3 0-15,-2-2 0 0,-1 0 0 0,1 0 0 16,-3-1 0-16,1 1 0 0,-8 3 0 0,2 4 0 16,1-1 0-16,-5 2 0 0,-2 4 0 0,1 1 0 15,2 4 0-15,-1 2 0 0,0 1 0 0,0 5 0 16,-1-1 0-16,0 3 0 0,3 7 0 0,-4-6 0 16,0-1 0-16,0 0 0 0,4-1 0 0,5 4 0 15,-6-7 0-15,2-1 0 0,5 1 0 0,-3-3 0 16,7-1 0-16,-1-4 0 0,2 2 0 0,-1-4 0 15,4-4 0-15,-5 3 0 0,1-5 0 0,1 0 0 16,2-1 0-16,-1-3 0 0,-5-1 0 0,3 0 0 16,-1-5 0-16,0-1 0 0,1-4 0 0,3 0 0 15,-3-2 0-15,1 0 0 0,-2 4 0 0,-1 2 0 16,-2 7 0-16,-6 1 0 0,-4 2 0 0,1 4 0 16,-2 1 0-16,5 2 0 0,-1 3 0 0,0 0 0 15,1 3 0-15,0 1 0 0,-1 2 0 0,0-1 0 16,0 2 0-16,0 0 0 0,1-1 0 0,1 3 0 0,-1-5 0 15,1 1 0-15,2 0 0 0,5 1 0 16,3-3 0-16,-1-4 0 0,1-1 0 0,4 1 0 16,-3-5 0-16,2 1 0 0,-2-2 0 0,2-1 0 0,2-3 0 15,1 0 0-15,5-2 0 0,-4-1 0 0,-1-3 0 16,1 1 0-16,0-2 0 0,0-1 0 0,2 4 0 16,-6 1 0-16,-1 0 0 0,-5 4 0 15,3 2 0-15,-9 2 0 0,-1 2 0 0,4-1 0 0,-5 4 0 16,4 0 0-16,-4 1 0 0,1 1 0 0,3 2 0 15,-4-1 0-15,1 2 0 0,1-2 0 0,-1 0 0 16,3 0 0-16,5 2 0 0,1-1 0 16,-1-4 0-16,-7 1 0 0,10-2 0 0,-11-1 0 0,-1 0 0 15,-7-3-161-15,-6 1-351 0,-3-2-218 0,-2 4-402 16,0 0-1225-16,-12-16 541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6:06:49.44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1878 4422 166 0,'-5'-17'379'15,"-1"1"-18"-15,-1-3 17 0,2 0-2 0,0 2-1 16,0 0 6-16,1 2-7 0,-1 1-4 0,-1-2-14 15,3 4 5-15,1 0 7 0,-1 1-7 0,2 0-13 16,-2 2 5-16,2 3-16 0,-2-3-24 0,1 6-2 16,0-1-27-16,0-1-34 0,2 5-27 0,0 0-20 15,0 0-22-15,-14 17-23 0,6 0-11 0,0 7-15 16,2 3-8-16,2 3-13 0,2 3-4 0,2 4-104 16,1 9-3-16,0-1 0 0,6 1 0 0,-2-10 0 15,0 0 0-15,4-1 0 0,2-2 0 0,-2 3 0 16,-1-4 0-16,1-2 0 0,0-3 0 0,-3-3 0 15,-1-6 0-15,-1-2 0 0,0-5 0 0,-3-1 0 16,1-3 0-16,1-3 0 0,1 1 0 0,-4-2 0 16,1 2 0-16,2-2 0 0,-3-3 0 15,1 2 0-15,-1-2 0 0,5 1 0 0,-5-1 0 16,9-4 0-16,0 0 0 0,3-1 0 0,1 0 0 0,2 0 0 16,7-1 0-16,-3 2 0 0,9-3 0 0,0 2 0 15,-1 3 0-15,1 0 0 0,4-1-89 0,-12-1-416 16,1 1-95-16,-2 1-567 0,-1-3-1263 0,-4 4 560 15</inkml:trace>
  <inkml:trace contextRef="#ctx0" brushRef="#br0" timeOffset="585.26">2369 4817 126 0,'0'0'384'0,"5"1"15"0,-5-1 8 16,0 0 22-16,0 0 28 0,0 0 13 0,0 0 3 0,-4-12-14 16,4 12-39-16,0 0-12 0,0 0-34 0,3-8-39 15,-3 8-27-15,4-6-33 0,-4 6-37 16,9-8-26-16,2 2-17 0,2 1-23 0,0-2-27 15,2-4-29-15,0 3-19 0,2-1-16 0,-2-1-17 16,-1 2-4-16,0-3-16 0,-3 2-4 0,-2 0-14 16,-3 2 8-16,1-6-9 0,-3 3-3 0,0 0-3 15,-4 0-3-15,0 0 0 0,-1 4 1 0,-2 0-1 16,-2 2-1-16,-1-2 2 0,-6 5 5 0,2 2 12 16,-9 3-2-16,4 4-1 0,-2 4 1 0,-3 6 11 15,0 1 6-15,3 6-4 0,1-2 13 0,6 4-8 16,-3 1 8-16,8 0-3 0,4-1-10 0,2 0 3 15,4-1 3-15,3-9-15 0,10 4-7 0,0-3 2 16,6-4 0-16,3-5-31 0,5-6 0 0,2-2 0 16,6-5 0-16,-2-5 0 0,-2-4 0 0,9-9 0 15,-2-6 0-15,-5-3 0 0,-3-6 0 0,-8 10 0 16,4-17 0-16,-2 0 0 0,-7-8 0 0,-4 4 0 16,-2-4 0-16,-6 4 0 0,-2 13 0 0,-4 4 0 15,0 4 0-15,-2 8 0 0,-2 4 0 0,-2 3 0 16,0 3 0-16,-3 5 0 0,4 3 0 0,1 1 0 15,-13 12 0-15,4 4 0 0,-1 9 0 0,-1 1 0 16,3 6 0-16,-4 14 0 0,3 0 0 0,3 1 0 16,1 1 0-16,2 0 0 0,1-12 0 0,1 13 0 15,-1-4 0-15,7-8 0 0,-1-3 0 0,0-2 0 16,0-3 0-16,1-2 0 0,-1-8 0 0,-2-2 0 16,5-1 0-16,-3-6 0 0,-2-3 0 0,-1-4 0 0,3-2 0 15,-4-1 0-15,0 0 0 0,13-15 0 16,-8 4 0-16,0-7 0 0,3-7 0 0,1-4 0 15,-4 2 0-15,3 0 0 0,2 3 0 0,-4 1 0 16,2 4 0-16,2 5 0 0,-2 4 0 0,1-5 0 16,1 7 0-16,-1 1 0 0,0 1 0 0,6 1 0 15,-5 4 0-15,2 1 0 0,1 1 0 0,0 0 0 16,-1 1-516-16,5 1-182 0,-4 0-466 0,-3-2-1259 16,-10-1 558-16</inkml:trace>
  <inkml:trace contextRef="#ctx0" brushRef="#br0" timeOffset="818.97">3359 4244 4396 0,'-7'-35'264'0,"-2"3"-81"16,-1 1 65-16,2-1 68 0,-1 4 13 0,0 2-8 15,3 8-24-15,2 3-6 0,0 2-19 0,-1 3-12 16,1 2-26-16,3 1-32 0,-3 3-25 0,4 4-16 15,0 0-14-15,0 0-54 0,-4 13-93 0,-1 1 0 16,5 4 0-16,-4 1 0 0,-1 6 0 0,1 1 0 16,3 1 0-16,-2 2-120 0,3-2-188 0,-1 2-77 15,0 2-92-15,1-1-92 0,-8-3-487 0,16 6-1143 16,-7 1 506-16</inkml:trace>
  <inkml:trace contextRef="#ctx0" brushRef="#br0" timeOffset="1250.71">3445 5068 3797 0,'0'-7'305'0,"1"-2"-89"0,-1-1 7 0,-1 0 115 16,1-2-5-16,0-1-26 0,-3 4-26 0,3-4-33 16,0-2-35-16,4 0-10 0,0-1-7 0,5 2-13 15,0-3-20-15,5-5-1 0,-2 6-26 0,5-6-11 16,5 1-15-16,-3-1-6 0,3 1-13 0,0 1-10 0,-3-2-10 15,5 1-11-15,-1-3-11 0,-2 1-14 0,-2 2 3 16,-5 9-7-16,-3-3-5 0,-2 2-14 16,0 2 13-16,-4 6-1 0,-2-2-19 0,1 0-5 15,-4 2 0-15,-3 1 0 0,-2 2 0 0,5 2 0 16,-16 1 0-16,4 4 0 0,-2 0 0 0,4 3 0 0,-4 4 0 16,0 0 0-16,2 0 0 0,2 2 0 0,5-3 0 15,1 6 0-15,1-1 0 0,7-1 0 16,1 1 0-16,7-1 0 0,1-1 0 0,3-1 0 15,5 4 0-15,3 0 0 0,-1-2 0 0,0-2 0 16,0 2 0-16,-4-4 0 0,-1-1 0 0,-4 2 0 0,-5-3 0 16,1 0 0-16,-5 1 0 0,2-1 0 0,-7 2 0 15,-3-1 0-15,-2 0 0 0,-5 3 0 16,1-3 0-16,-6 0 0 0,-2-1 0 0,0 3 0 16,0-3 0-16,-1-1 0 0,4 0 0 0,2-2 0 15,-1-2 0-15,3 0 0 0,6 0 0 0,-3-3 0 16,2 0 0-16,5-1-203 0,0 0-389 0,0 0-641 0,0-13-1336 15,0 13 591-15</inkml:trace>
  <inkml:trace contextRef="#ctx0" brushRef="#br0" timeOffset="1400.06">4110 5104 5390 0,'0'5'473'0,"-3"-2"-128"0,3 1 32 15,0 1 36-15,0-5-45 0,-5 1-90 0,5-1-64 0,-8 0-54 16,8 0-84-16,0 0-109 0,0 0-192 15,-14-1-250-15,10-4-753 0,4 5-1328 0,-14-7 588 16</inkml:trace>
  <inkml:trace contextRef="#ctx0" brushRef="#br1" timeOffset="13634.06">4888 4913 158 0,'-5'4'361'0,"1"-2"12"0,1 2 7 16,3-4-8-16,-2 3-8 0,2-3-7 16,-3 4-6-16,3-4-5 0,-1 3 4 0,1-3 5 15,-3 3 0-15,3-3 7 0,0 0-5 0,0 0 0 16,0 0-21-16,0 0-19 0,0 0-24 0,0 0-31 0,8-19-29 15,-4 8-20-15,7-3-23 0,-2-3-21 0,5-4-9 16,3-3-18-16,-3 0-19 0,4 0-10 16,-3 0-8-16,2 1-9 0,1-2-13 0,-4 2 0 15,2 2-8-15,-7 6-75 0,2-2 0 0,-4 7 0 0,-3 3 0 16,0 1 0-16,0 2 0 0,0 0 0 0,-2 4 0 16,-2 0 0-16,3 10 0 0,-2 2 0 15,-3 7 0-15,-2 7 0 0,0 3 0 0,1 0 0 16,1 1 0-16,3 0 0 0,-1 1 0 0,1-2 0 0,6-3 0 15,-1-1 0-15,-1-7 0 0,4-4 0 0,-5-2 0 16,1-2 0-16,0-6 0 0,3 2 0 0,-1-1 0 16,5-4 0-16,-3-6 0 0,1 0 0 0,2-3 0 15,2-4 0-15,-4-2 0 0,2-3 0 0,3-5 0 16,-4 1 0-16,2-5 0 0,-4 8 0 0,-1 2 0 16,-3 2 0-16,1 1 0 0,1 5 0 0,-5 1 0 15,2 2 0-15,-1 0 0 0,2 4 0 0,-5 1 0 16,10 4 0-16,-4-1 0 0,2 6 0 0,0 0 0 15,3 3 0-15,-2 0 0 0,0 1 0 0,0 3 0 16,-3-7 0-16,6 6 0 0,-6-4 0 0,3-3 0 16,3 1 0-16,-6-2 0 0,3-1 0 0,-1-3 0 15,-3-1 0-15,2-2 0 0,0-2 0 0,6-5 0 16,-3 1 0-16,-1-2 0 0,2-4 0 0,0-1 0 16,-1-3 0-16,2-1 0 0,-3-1 0 0,3 3 0 15,-2 0 0-15,-1 2 0 0,-1 4 0 0,-3 1 0 16,0 2 0-16,4 4 0 0,-4 2 0 0,-5 0 0 15,13 6 0-15,-7-2 0 0,2 5 0 0,-3 2 0 16,4 4 0-16,1-1 0 0,-2 1 0 0,1 2 0 16,4-2 0-16,-2 0 0 0,2-1 0 0,1-2 0 15,-2-6 0-15,3 3 0 0,0-4 0 0,3-4 0 16,-4-1 0-16,4-2 0 0,-1-5 0 0,-1-2 0 16,-3-2 0-16,1-4 0 0,3-5 0 0,-5 3 0 15,1-7 0-15,0-2 0 0,0-4 0 0,-3-4 0 16,1 1 0-16,1-14 0 0,1-4 0 0,-3-3 0 15,-1 1 0-15,0 3 0 0,-3 2 0 0,-1 16 0 16,-2 8 0-16,-3 3 0 0,4 9 0 0,-3 2 0 0,-1 2 0 16,0 6 0-16,0 2 0 0,0 0 0 15,0 18 0-15,0 6 0 0,0 5 0 0,-4 1 0 16,4 2 0-16,0 3 0 0,3 18 0 0,-1-6 0 16,2-2 0-16,0-10 0 0,6-1 0 0,-3-2 0 0,-1 0 0 15,3 0 0-15,4-5 0 0,-3-2 0 0,4-2 0 16,0-10 0-16,-2-1 0 0,-1-2 0 15,-1-4 0-15,4 0 0 0,-1-4 0 0,0-1 0 16,0-5 0-16,2-3 0 0,-1-4 0 0,0 0 0 16,0-3 0-16,3-9 0 0,-4-2 0 0,-1 2 0 15,-3-2 0-15,1 0 0 0,-6 4 0 0,2 3 0 16,-5 4 0-16,-1 1 0 0,-1 0 0 0,-2 6 0 16,3 2 0-16,-4-2 0 0,0 2 0 0,-2 4 0 15,6 1 0-15,-12 6 0 0,6-1 0 0,2 2 0 0,-1 4 0 16,4 1 0-16,1-1 0 0,5 5 0 0,3-2 0 15,-2-3 0-15,7 3 0 0,3-2 0 0,3-2 0 16,6 2 0-16,-5-4 0 0,1 0 0 0,8-2 0 16,-6-3 0-16,-5 0 0 0,1 1 0 15,2-1 0-15,-2 2 0 0,-6-1 0 0,-1 1 0 0,-3 2 0 16,-1 2 0-16,0 2 0 0,-7 0 0 0,0 3 0 16,-1-2 0-16,-1 5 0 0,-2-2 0 15,-2-1 0-15,0 2 0 0,1-6 0 0,0 0 0 16,2-1 0-16,-1-2 0 0,3-2 0 0,0-1 0 0,0-4 0 15,11 3 0-15,1-4 0 0,5-3 0 0,-1-2 0 16,11-4 0-16,-6 0 0 0,2-5 0 0,1 0 0 16,-2-2 0-16,2-4 0 0,-1 3 0 0,-2-1 0 15,-5-1 0-15,-2 4 0 0,-4 1 0 0,2 3 0 16,-4 2 0-16,-2 2 0 0,-1 2 0 0,-4 2 0 16,3 2 0-16,-4 2 0 0,0 0 0 0,0 0 0 15,-1 14 0-15,-2-3 0 0,1 1 0 0,-2 1 0 16,1 4 0-16,2 1 0 0,-1 0 0 0,0-1 0 15,6 0 0-15,0 0 0 0,0-7 0 0,1 0 0 16,3-1 0-16,-1-1 0 0,5-2 0 0,-2-4 0 16,3-1 0-16,0-2 0 0,1 0 0 0,-2-3 0 15,6-1 0-15,-7-2 0 0,-1 0 0 0,0-3 0 16,-4 0 0-16,2-5 0 0,-1 0 0 0,-5 2 0 16,-2 1 0-16,0 1 0 0,-9-5 0 0,0 0 0 15,-5 5 0-15,-1-1 0 0,-10-2 0 0,-4-1 0 16,-3 3-9-16,-4-5-770 0,3 2-456 0,-17-3-1335 15,13 4 590-15</inkml:trace>
  <inkml:trace contextRef="#ctx0" brushRef="#br1" timeOffset="13816.97">5936 4375 5737 0,'-21'-7'178'0,"2"1"25"0,8 1 60 15,2 0-50-15,1 3-32 0,6-3-47 0,2 1-27 0,7-2-27 16,10 2-13-16,11-3-25 0,4 1-37 0,9 4-54 16,10 0-72-16,3-1-82 0,-3 3-101 15,-13 0-141-15,-3 3-144 0,-2-3-328 0,-1-3-993 16,-13 3 440-16</inkml:trace>
  <inkml:trace contextRef="#ctx0" brushRef="#br1" timeOffset="13988.07">5418 4298 178 0,'-33'0'664'0,"6"-2"-7"15,8-1-5-15,6 2-11 0,2 0-38 0,2 0-47 16,0 1-64-16,4-1-69 0,5 1-89 0,0 0-94 16,0 0-138-16,25-5-165 0,-3 6-188 0,6-6-245 15,8 7-293-15,5 0-855 0,11-2 378 0</inkml:trace>
  <inkml:trace contextRef="#ctx0" brushRef="#br1" timeOffset="14932.93">7546 4857 171 0,'0'0'457'0,"5"0"26"0,-5 0 5 0,0 0-4 16,5-7-11-16,-2 4-8 0,2-3-18 0,-1-1-23 16,-3-2-23-16,0 3-21 0,2-4-22 0,-2-1-24 15,2 0-34-15,-3-1-16 0,-3-2-6 0,2-1-21 16,-3 0-20-16,0 2-20 0,-2 1-10 0,-3-3-20 16,1 5-19-16,-1 0-18 0,0 6-12 0,-1-2-14 0,-3 4-14 15,-2 0-9-15,2 5-33 0,-6 4-68 0,0 0 0 16,2 5 0-16,-4 4 0 0,-1 3 0 0,9-2 0 15,0 3 0-15,2 2 0 0,3-6 0 16,4 4 0-16,0-5 0 0,4-1 0 0,3-3 0 0,2-1 0 16,3-2 0-16,2-1 0 0,0-3 0 15,3-3 0-15,10-2 0 0,-5-3 0 0,0-5 0 16,6-6 0-16,-6 5 0 0,3-9 0 0,0-2 0 16,-3 0 0-16,-3-5 0 0,3 0 0 0,-1-3 0 0,2-13 0 15,-2-2 0-15,-2-2 0 0,3 2 0 0,-3-2 0 16,-1-1 0-16,-4 14 0 0,-1 1 0 0,-1 6 0 15,-3 6 0-15,0 5 0 0,-1 3 0 0,-3 4 0 16,1 3 0-16,-2 4 0 0,0 1 0 0,0 0 0 16,-8 30 0-16,1-3 0 0,0 3 0 0,1 5 0 15,-3 14 0-15,0-2 0 0,4 4 0 0,3-6 0 16,4 1 0-16,-1-10 0 0,4-2 0 0,1-2 0 16,7-2 0-16,-1-3 0 0,4-2 0 0,-7-7 0 15,5-3 0-15,-1-3 0 0,-3-5 0 0,3-2 0 16,0-2 0-16,-3-3 0 0,3-3 0 0,-3-2 0 15,-1-4 0-15,-1-2 0 0,1-3 0 0,-2-7 0 16,1-3 0-16,-3-2 0 0,-1-3 0 0,0 3 0 16,2 1 0-16,-6 5 0 0,2 5 0 15,-1 6 0-15,0 1 0 0,-1 1 0 0,1 4 0 0,-1 3 0 16,0 0 0-16,0 0 0 0,7 17 0 0,-5-6 0 16,1 1 0-16,1 4 0 0,1 2 0 0,1-1 0 15,-2 0 0-15,4 1 0 0,-1-2 0 0,1-2 0 16,-3-2 0-16,5-2 0 0,-2-1 0 0,-2-1 0 15,2 0 0-15,-2-5 0 0,2 0 0 0,-3 0 0 16,3-6 0-16,0 2 0 0,-1-2 0 0,1-4 0 16,0 0 0-16,-2 0 0 0,5-8 0 0,-2 4 0 15,0-3 0-15,-1 3 0 0,0 2 0 16,-3-1 0-16,3 2 0 0,-3 2 0 0,2 1 0 0,-4 2 0 16,2 2 0-16,-5 1 0 0,0 0 0 0,11 8 0 15,-7-4 0-15,3 5 0 0,-4 2 0 0,3-2 0 16,-3 3 0-16,5-2 0 0,2 4 0 0,-1-1 0 15,-1-3 0-15,-2 1 0 0,6-4 0 0,-2 1 0 16,-1-3 0-16,1-3 0 0,3 2 0 0,1-5-43 16,-5-2-559-16,4 0-128 0,-2-4-406 0,1-1-1231 15,-2 1 544-15</inkml:trace>
  <inkml:trace contextRef="#ctx0" brushRef="#br1" timeOffset="15367.27">8614 4688 3279 0,'7'-2'346'0,"-5"-3"-63"15,5-1 66-15,-6 1 18 0,-1 3-13 0,3-3-33 16,-3-2-31-16,1 2-24 0,-1-1-31 0,0 0 1 16,0 2 0-16,1 0 1 0,3-1-6 0,-4 5-13 15,0-7-7-15,-4 4-20 0,4 3-17 0,0 0-17 16,-2-2-21-16,2 2-62 0,-11 6-74 0,5 1 0 16,-4 1 0-16,1 7 0 0,1-2 0 0,-1 3 0 15,-1 1 0-15,4 0 0 0,1 1 0 0,1 1 0 16,6-3 0-16,1 2 0 0,5-1 0 0,2-1 0 15,1-2 0-15,3 0 0 0,5-5 0 0,11 3 0 16,-2-6 0-16,0-3 0 0,7 0 0 0,-3-4 0 16,2-1 0-16,-1-2 0 0,-2-1 0 0,4-4 0 15,-5 0 0-15,-2-3 0 0,-2-4 0 0,-3 2 0 0,1-3 0 16,-1-3 0-16,-4 0 0 0,-2-5 0 16,-2 0 0-16,-3-1 0 0,-2 2 0 0,-1-2 0 15,0 1 0-15,-4 6 0 0,-8 1 0 0,0 6 0 16,-5 1 0-16,-1 3 0 0,-5 5 0 0,1-1 0 15,-5 5 0-15,0 6 0 0,-6 7 0 0,1 2 0 0,3 5 0 16,3-1 0-16,3 4 0 0,4 1 0 16,2-2 0-16,3 2 0 0,6-1 0 0,3 2 0 15,2-7 0-15,6 2 0 0,6 0 0 0,2-3 0 16,0 0 0-16,-1-9 0 0,7 1 0 0,5-2 0 0,-10-3 0 16,0-5 0-16,0 2 0 0,-3-8 0 0,-2 0 0 15,-5-1-311-15,1-5-1003 0,-11 0-1423 16,1-2 630-16</inkml:trace>
  <inkml:trace contextRef="#ctx0" brushRef="#br1" timeOffset="16900.3">10668 4800 236 0,'9'-12'489'16,"-2"2"-12"-16,-2-2-12 0,-1 1-12 0,2-6-8 15,0 1-13-15,-2 0-11 0,-3-2-15 0,-1 0-18 0,3 3-23 16,-6-4-13-16,0 4-5 0,0 3-22 0,-3-4-13 15,-2 3-19-15,-1 5-13 0,0 1-22 16,-2 2-14-16,-1 2-15 0,-4 5-19 0,-1 1-13 16,-1 3-13-16,-7 8-13 0,1 1-13 0,5 3-104 15,-2 3-54-15,4 3 0 0,3 0 0 0,4-1 0 0,4-5 0 16,-1 0 0-16,7 0 0 0,0-1 0 16,6 0 0-16,-2-5 0 0,1-1 0 0,3-4 0 15,2-1 0-15,0-3 0 0,2-2 0 0,2-4 0 16,-1-1 0-16,-1-3 0 0,2 0 0 0,3-4 0 0,-4 0 0 15,0-1 0-15,-2-5 0 0,-2 3 0 0,3-4 0 16,-1 1 0-16,2-8 0 0,-3 10 0 16,-2 0 0-16,-1 0 0 0,-1 5 0 0,0 1 0 15,-1 3 0-15,0 1 0 0,-1 2 0 0,-4 3 0 0,0 0 0 16,13 10 0-16,-9 0 0 0,-2 2 0 0,3 4 0 16,-1 3 0-16,1-1 0 0,0 1 0 0,-1-1 0 15,6 6 0-15,-2-7 0 0,1-3 0 16,0 1 0-16,5-2 0 0,3-4 0 0,2 0 0 0,9-6-34 15,1-1-718-15,1-5-483 0,-2-1-1337 0,1-3 592 16</inkml:trace>
  <inkml:trace contextRef="#ctx0" brushRef="#br1" timeOffset="17353.45">12313 4880 332 0,'14'-9'588'0,"0"4"32"0,-1-4 8 0,1-1-33 16,-2-1-27-16,-6 0-28 0,3 3-39 0,-3-4-31 15,1-2-33-15,-5-2-37 0,-1 2-33 0,-4-1-31 16,-1 3-28-16,-5-4-30 0,3 7-30 0,-5 2-25 16,-4 0-24-16,-4 0-18 0,-11 6-19 0,0 2-22 15,-4 7-70-15,1-1-70 0,1 6 0 0,-2 0 0 16,-1 5 0-16,8 1 0 0,0 2 0 0,5-1 0 15,2 1 0-15,9-2 0 0,4-2 0 0,4-1 0 16,4-1 0-16,3-3 0 0,3-1 0 0,4-4 0 16,8 3 0-16,10-6 0 0,2 0 0 0,-2-6 0 15,7-2 0-15,-1-3 0 0,-3-6 0 0,0-1 0 16,-2-3 0-16,2-2 0 0,-5-1 0 0,-1-7 0 0,-2-1 0 16,4-9 0-16,-11 6 0 0,4-15 0 15,-5-2 0-15,-2 1 0 0,1-4 0 0,-5 2 0 16,-5-2 0-16,3 6 0 0,-7 11 0 0,2 5 0 15,1 2 0-15,-7 10 0 0,2 5 0 0,-2 3 0 0,2 4 0 16,-2 4 0-16,3 1 0 0,-9 10 0 0,3 5 0 16,-1 12 0-16,0 1 0 0,1 3 0 15,3 3 0-15,0 10 0 0,2 3 0 0,2-12 0 16,7 11 0-16,1-13 0 0,1-1 0 0,4 1 0 0,3-4 0 16,-7-4 0-16,6-4-375 0,-1 0-162 0,-3-7-72 15,1-1-503-15,-4-8-1205 0,2 1 534 0</inkml:trace>
  <inkml:trace contextRef="#ctx0" brushRef="#br1" timeOffset="18368.03">12773 4803 3646 0,'1'4'308'0,"-1"-4"-95"0,7 2 57 15,-7-2 34-15,1 2 27 0,2 1-18 0,-3-3-33 16,0 0-49-16,2 3-29 0,-2-3 13 16,0 0 1-16,18-6-13 0,-6 2-15 0,-1 0-20 15,6-3-11-15,2-1-17 0,-1-2-26 0,1 1 1 0,-4-3-12 16,1-2-10-16,-1 3-9 0,0-3-4 0,-2-1-10 15,-3 0-7-15,-1-2-5 0,-5 1-32 0,-1-3-26 16,-3 2 0-16,-3-1 0 0,2 1 0 0,-3 6 0 16,-4 2 0-16,-1 2 0 0,0 5 0 0,-1 3 0 15,-3 4 0-15,-3 6 0 0,1 2 0 0,-5 9 0 16,4 1 0-16,-1 2 0 0,3 4 0 0,5 0 0 16,0-2 0-16,4 2 0 0,4-2 0 0,2 0 0 15,4-8 0-15,3 0 0 0,2-2 0 0,9 3 0 16,-3-10 0-16,8 2 0 0,3-5 0 0,2-3 0 15,0-4 0-15,5-3 0 0,-5-4 0 0,7-1 0 16,-7-5 0-16,1-2 0 0,0-2 0 0,-2-3 0 16,-1-5 0-16,-1-2 0 0,3-9 0 0,4-4 0 15,-8-1 0-15,-1-4 0 0,0-4 0 0,-1 0 0 16,-5-5 0-16,0 1 0 0,-3 6 0 0,-4 16 0 16,-6 3 0-16,-1 3 0 0,-1 9 0 0,0 5 0 15,-3 1 0-15,-1 6 0 0,-2 4 0 0,3 0 0 16,-19 20 0-16,6 1 0 0,-1 8 0 0,-1 7 0 15,-1 12 0-15,5 5 0 0,-2 1 0 0,7-1 0 16,2 2 0-16,4-1 0 0,6-1 0 0,2-4 0 16,2-4 0-16,0-11 0 0,7 0 0 0,1-5 0 15,2-5 0-15,2-3 0 0,2-5 0 0,2-6 0 16,-7-5 0-16,2-5 0 0,0-3 0 0,5-6 0 16,1-5 0-16,-4-6 0 0,0-6 0 0,-2-2 0 15,3-17 0-15,-2-4 0 0,-2 1 0 0,-2-7 0 16,7-24 0-16,-7 23 0 0,-5 2 0 0,-3 3 0 15,-4 17 0-15,1 0 0 0,-3 7 0 0,-2 9 0 16,-2 1 0-16,3 8 0 0,-2 1 0 0,-2 7 0 16,1 1 0-16,0 0 0 0,-12 19 0 0,8-1 0 15,-6 10 0-15,5 3 0 0,1 15 0 0,3 0 0 16,-2-11 0-16,2 12 0 0,5-1 0 0,-3-9 0 16,3-3 0-16,-3-1 0 0,7 1 0 0,1-2 0 15,-1-3 0-15,3-4 0 0,2-2 0 0,-3-6 0 16,2-4 0-16,2-2 0 0,0 0 0 0,2-4 0 15,7-3 0-15,-5-1 0 0,5-2 0 0,4-4 0 16,1-2 0-16,3-5 0 0,-4 0 0 0,3-6 0 0,0-1 0 16,0-1 0-16,2 0 0 0,-6-2 0 15,2-1 0-15,-5 2 0 0,-3 0 0 0,-5 3 0 16,-5 2 0-16,-3-1 0 0,1 1 0 0,0 0 0 0,-8 3 0 16,0 0 0-16,-1 6 0 0,-5-1 0 0,3 0 0 15,-4 5 0-15,-4 4 0 0,-2 1 0 16,-7 2 0-16,3 4 0 0,-1-1 0 0,-4 8 0 0,7-2 0 15,3-1 0-15,-2 1 0 0,5 0 0 0,4 1 0 16,-1-5 0-16,3 0 0 0,2 1 0 0,2-2 0 16,2 0 0-16,3-3 0 0,-1-1 0 0,3-1 0 15,-3-3 0-15,5-2 0 0,3 0 0 16,-1-4 0-16,-1 1 0 0,-6-5 0 0,11 0 0 16,-2-3 0-16,-5 2 0 0,3-1 0 0,-4-2 0 0,2 0 0 15,-3 3 0-15,0 1 0 0,-3 4 0 0,-1-1 0 16,1 1 0-16,-2 3 0 0,-2 1 0 0,0 0 0 15,9 7 0-15,-8 0 0 0,4 2 0 0,-1 2 0 16,-1 1 0-16,3-1 0 0,-2 5 0 0,3 1 0 16,1-6 0-16,-3-1 0 0,3 0 0 0,1-2 0 15,1 0 0-15,2-5 0 0,-2 1 0 0,0-4 0 16,-1-1 0-16,2-3 0 0,0-4 0 0,-3-3 0 16,-3 0 0-16,1-6 0 0,-2-2-29 0,-5 0-500 15,-2-10-100-15,-6-2-539 0,0 1-1264 0,-2-2 559 16</inkml:trace>
  <inkml:trace contextRef="#ctx0" brushRef="#br1" timeOffset="18517.48">13990 4418 594 0,'-19'-1'634'0,"1"1"44"16,6 0 34-16,2-1-7 0,2 1-33 0,3 0-43 16,5 0-53-16,-5-3-54 0,5 3-53 0,0 0-47 15,32 4-57-15,-3-4-68 0,5 0-88 0,4 1-99 16,16-1-144-16,-17-3-186 0,18-2-216 0,-17 0-715 15,18-2-1247-15,-3-2 552 0</inkml:trace>
  <inkml:trace contextRef="#ctx0" brushRef="#br1" timeOffset="18972.09">15902 4423 356 0,'1'-28'504'0,"0"-1"-1"0,1-3-10 0,0 1-13 15,-6-1-22-15,3-2-14 0,-1 4-13 0,-4-2-9 16,0 4-11-16,-2 5-14 0,1 6-28 0,-2 4-23 16,2 4-31-16,-2 4-18 0,-3 5-22 0,0 5-6 15,-11 9-9-15,-2 9-11 0,5 7-4 0,-3 13-9 16,4 4-7-16,5 3-27 0,0 6-202 0,8 3 0 15,-2 26 0-15,7 1 0 0,2-30 0 0,3 31 0 16,0-30 0-16,1 3 0 0,1 0 0 0,-3-2 0 16,2-1 0-16,0-4 0 0,-3 1 0 0,1-8 0 15,-6-11 0-15,1-4 0 0,-3-3 0 0,-2-3 0 16,-1-10 0-16,-2-2 0 0,-1-6 0 0,-3-6-161 16,-4-6-421-16,-4-3-95 0,-6-8-452 0,4-4-1223 15,-3-6 542-15</inkml:trace>
  <inkml:trace contextRef="#ctx0" brushRef="#br1" timeOffset="19589.1">15375 4798 3799 0,'0'-15'496'16,"0"2"-208"-16,0 1 10 0,-1 4 57 0,-2-3 13 15,3 1-25-15,4 1-31 0,1-1-50 0,4 2-34 16,-1 1-6-16,6-3-8 0,5 0-16 0,11 2-13 16,1 0-17-16,3 0-15 0,4 0-19 0,0-2-9 15,3 2-82-15,-5-1-43 0,0 2 0 0,1-1 0 16,-3-4 0-16,-2 1 0 0,-2 0 0 0,-6-1 0 15,-1-1 0-15,-5 3 0 0,-4-1 0 0,-4 7 0 16,0-1 0-16,-3 0 0 0,-1 1 0 0,-2 2 0 16,-4 2 0-16,10 0 0 0,-10 0 0 0,4 11 0 15,-4-2 0-15,0 6 0 0,1 1 0 0,1 3 0 16,0 0 0-16,-1 1 0 0,5 4 0 0,0-5 0 16,0 1 0-16,2 0 0 0,5 2 0 0,-2-6 0 15,5-4 0-15,-6 1 0 0,5-3 0 0,-4-3 0 16,1-3 0-16,1-1 0 0,1-3 0 0,-2-2 0 15,4-2 0-15,1-2 0 0,-1-4 0 0,1 1 0 16,-3-5 0-16,-1-1 0 0,1-1 0 0,4-4 0 16,-5 4 0-16,-2-1 0 0,3 0 0 0,-2 4 0 15,-5 3 0-15,0 1 0 0,-3 4 0 0,1-3 0 16,-3 4 0-16,5 3 0 0,-7 1 0 0,5 6 0 16,-3 1 0-16,0 4 0 0,-1-2 0 0,-1 5 0 15,1 3 0-15,-1-1 0 0,1 1 0 0,2 1 0 16,-2-1 0-16,2 0 0 0,1-5 0 0,-2 0 0 15,3 0 0-15,-1-4 0 0,1 1 0 0,-2-2 0 16,3-2 0-16,-3-2 0 0,6 1 0 0,-3-3 0 16,0-2 0-16,2-3 0 0,2 1 0 0,-1-2 0 0,-1-4 0 15,6-2 0-15,-4-2 0 0,2 0 0 0,-1-1 0 16,2 1 0-16,-4-2 0 0,2-1 0 16,0 5 0-16,-5 0 0 0,2 1 0 0,-2 4 0 15,-1 0 0-15,-1 2 0 0,1 1 0 0,-1 0 0 16,0 2 0-16,2 0 0 0,-6 1 0 0,9 5 0 0,-5-1 0 15,1 2 0-15,-1-2 0 0,2 3 0 0,-4 2 0 16,3-2 0-16,1 5 0 0,-1-3 0 0,3-2 0 16,-2 4 0-16,3-4 0 0,-1 1 0 15,1-2 0-15,1 0 0 0,4-4 0 0,-1 1 0 0,0-2-200 16,2-1-383-16,2-2-83 0,-3-1-458 16,5 1-1218-16,1 0 540 0</inkml:trace>
  <inkml:trace contextRef="#ctx0" brushRef="#br1" timeOffset="20783.86">17167 4649 2897 0,'11'-8'364'0,"-3"-2"-66"16,-1 0 85-16,-1-1 0 0,-2 2 2 0,-6-3-24 0,0 0-30 15,-1 1-28-15,0 0-19 0,-3 2-3 0,-4 1-7 16,-1 2-18-16,-1 2-19 0,2 5-13 0,-4 2-14 16,-3 3-18-16,-2 6-15 0,6 3-19 0,-6 3-17 15,4 2-89-15,1 4-52 0,5 0 0 0,1 0 0 16,4 3 0-16,6-4 0 0,4 3 0 0,0-2 0 15,5-7 0-15,1-2 0 0,5-2 0 0,7 4 0 16,3-6 0-16,5-3 0 0,0-7 0 16,1-1 0-16,-1-1 0 0,0-5 0 0,0-5-13 15,-1-1-133-15,-3-3-20 0,3-2 1 0,-2-4-10 0,-2-7 4 16,7-7 2-16,-2-6 0 0,-1-4 4 0,-4-2 8 16,1-4 13-16,1-5 7 0,8-21 9 0,-13 22 14 15,3 1 6-15,-6 1 38 0,-6 5 33 16,-2 14 26-16,-4 7 37 0,-3 2 32 0,-3 5 16 0,-3 9 32 15,-3-3 16-15,-3 6 11 0,2 3 12 0,-5 2 10 16,-1 6 9-16,-3 3 2 0,0 8 16 0,-2 8 1 16,-3 5-7-16,4 2-2 0,1 3 1 0,4 1-2 15,-3 14-140-15,4-1-33 0,0 4 0 0,7-14 0 16,0 12 0-16,3 3 0 0,3-15 0 0,8 9 0 16,-3-10 0-16,2-2 0 0,-1-3 0 0,5-2 0 15,-1-2 0-15,3-6 0 0,-4-7 0 0,1-4 0 16,2-2 0-16,2-2 0 0,3-4 0 0,-5-5 0 15,0-1 0-15,0-3 0 0,0-4 0 0,7-7 0 16,-7-4 0-16,-1-1 0 0,-1 1 0 0,2 0 0 16,-7 8 0-16,2 1 0 0,-6-1 0 0,-1 5 0 15,-1 1 0-15,3 0 0 0,-5 5 0 0,1-1 0 16,-2 4 0-16,-1 1 0 0,0 0 0 0,-4 19 0 16,2-9 0-16,-5 5 0 0,6 1 0 0,-3 2 0 15,0 0 0-15,0 0 0 0,3 0 0 0,1-1 0 16,0-1 0-16,1-4 0 0,3 0 0 0,1-1 0 15,2-2 0-15,-1-3 0 0,4-1 0 0,-3-2 0 16,3-2 0-16,3-2 0 0,-2 0 0 0,2-3 0 16,4-2 0-16,-3-2 0 0,2-1 0 0,0 0 0 15,1-3 0-15,5-4 0 0,-5 3 0 0,1 3 0 16,-4 0 0-16,1 2 0 0,-3 1 0 0,-1 2 0 16,-1 3 0-16,-2 1 0 0,1-2 0 0,0 7 0 15,-1-3 0-15,1 4 0 0,-4 0 0 0,2 3 0 16,0-1 0-16,-1 3 0 0,1-2 0 0,-4 2 0 15,2-2 0-15,0-1 0 0,-1-1 0 0,1 1 0 16,-1-4 0-16,4 2 0 0,-2-2 0 0,2-2 0 0,1 1 0 16,-1-2 0-16,-1-3 0 0,2 1 0 15,-1-2 0-15,0-1 0 0,2-2 0 0,-1 0 0 16,0-3 0-16,1-4 0 0,-1 0 0 0,0-2 0 16,-3-4 0-16,2-7 0 0,-2 1 0 0,-6-2 0 0,5 3 0 15,-5 5 0-15,-1 2 0 0,-2 0 0 0,-2 2 0 16,-1 6 0-16,-4 3 0 0,1 2 0 0,-3 4 0 15,-6 4 0-15,-2 2 0 0,2 5 0 16,0 3 0-16,0 6 0 0,3 3 0 0,3 0 0 0,7-3 0 16,-1-1 0-16,6 1 0 0,3-2 0 15,4 1 0-15,2-4 0 0,4-3 0 0,1 0 0 16,4-4 0-16,1-4 0 0,4-1 0 0,-1-4 0 16,0 0 0-16,6-1 0 0,1-4 0 0,-3-3 0 15,-5 2 0-15,1-4 0 0,-4 0 0 0,6-5 0 0,-3-2 0 16,-2-2 0-16,4 0 0 0,-6 1 0 0,-4 8 0 15,0 2 0-15,-4 0 0 0,0 4 0 16,-4 0 0-16,-1 4 0 0,1 2 0 0,-5 0 0 0,8 7 0 16,-8-3 0-16,2 6 0 0,-2 6 0 0,0 0 0 15,-2 2 0-15,2-4 0 0,-3-1 0 0,2-2 0 16,2 2 0-16,-2-1 0 0,5 0 0 0,-2-2 0 16,1 0 0-16,-1-3 0 0,2-4 0 15,0 1 0-15,1-2 0 0,2 1 0 0,4-2 0 0,-3-2 0 16,-3 1 0-16,9-4 0 0,-4 0 0 0,4-3 0 15,-1 0 0-15,3-3 0 0,-1 1 0 0,2-3 0 16,0 0 0-16,-3 1 0 0,2-1 0 0,-3 4 0 16,-1-1 0-16,-3 4 0 0,-1 2 0 15,0 1 0-15,-2 0 0 0,2 4 0 0,-2-1 0 0,-1 2 0 16,-1 1 0-16,2-2 0 0,-2 4 0 0,1 0 0 16,-1-1 0-16,3 3 0 0,-2-3 0 0,1-1 0 15,-1-2 0-15,1 3 0 0,1-3 0 0,-2 1 0 16,3-2-77-16,-8-1-163 0,11-1-34 0,-7-1-23 15,1-4-57-15,-2 1-45 0,-3-4-62 0,0-2-93 16,-4-2-369-16,-4-4-999 0,-2 0 442 0</inkml:trace>
  <inkml:trace contextRef="#ctx0" brushRef="#br1" timeOffset="21016.65">18064 4093 5135 0,'-28'-6'224'0,"6"1"54"16,11 3 82-16,-2-1-4 0,5 0-38 0,3 0-64 16,5 1-50-16,0 2-41 0,18-6-28 0,4 5-16 15,12 1-15-15,5 2-5 0,16 0-15 0,-2 1-7 16,3-1-11-16,-16 1-10 0,12 0-21 0,-16 0-22 16,-1-1-15-16,-6-2-12 0,-6 3-3 0,-5-2-16 15,-1-1 4-15,-8 0-13 0,-2 0-16 0,0-1-28 16,-6-2-38-16,-1 3-48 0,0 0-53 0,-19-9-88 15,1 4-132-15,0-1-173 0,-9-5-366 0,-2 2-1066 16,-2 0 472-16</inkml:trace>
  <inkml:trace contextRef="#ctx0" brushRef="#br1" timeOffset="22567.64">19894 3917 3769 0,'4'-4'323'16,"-1"0"-126"-16,-3 1-119 0,2-2 86 0,-2 5 25 15,0 0 22-15,-4-6-5 0,4 6-18 0,-9 0-17 16,9 0 3-16,-15 8-4 0,6-1 1 0,-3 6-8 16,-1 2 1-16,-5 6 7 0,0 6 4 0,1 3 11 15,-6 13 1-15,3 3 2 0,-1 1 3 0,6 2-11 16,-3 0-7-16,1 0-5 0,3 3-16 0,7 7-77 16,-2-2-76-16,1 4 0 0,3-7 0 0,5 3 0 15,4 1 0-15,1 0 0 0,4-6 0 0,4 2 0 16,1-7 0-16,2-2 0 0,2-13 0 0,0-3 0 15,-4-4 0-15,6-3 0 0,-8-8 0 0,2-1 0 16,-2 1 0-16,-2-9 0 0,-4 0 0 0,1-3 0 16,-4 2 0-16,3-6 0 0,-6 2 0 0,0 0 0 15,0 0-83-15,2-12-321 0,-6 4-102 0,2 1-129 16,-3 0-460-16,-3-4-1184 0,3 0 524 0</inkml:trace>
  <inkml:trace contextRef="#ctx0" brushRef="#br1" timeOffset="22867.12">20386 4148 362 0,'4'-25'541'0,"-4"7"34"16,-1 2 38-16,-2 5-6 0,3 1-31 15,0 4-37-15,-1-3-54 0,1 6-57 0,0 3-40 16,0 0-32-16,0 0-26 0,-8 25-20 0,2 2-3 15,2 0-13-15,0 8-15 0,-2-3-17 0,-2 15-11 0,3-12-13 16,0 1-19-16,-3 12-15 0,3-3-177 0,-1 0-27 16,-1-11 0-16,2 3 0 0,2-4 0 15,-3-1 0-15,4-1 0 0,-1-2 0 0,-3-4 0 0,6-3 0 16,-3-7 0-16,2-4 0 0,2 1 0 0,-2-3 0 16,0-2 0-16,1-6-316 0,0-1-147 0,0 0-77 15,0 0-73-15,9-19-431 0,0 2-1130 0,7-9 501 16</inkml:trace>
  <inkml:trace contextRef="#ctx0" brushRef="#br1" timeOffset="23533.95">20583 4338 128 0,'26'-22'307'16,"-10"2"20"-16,-3 5 28 0,-4 1 47 0,0 3 36 15,-3 0 26-15,-2 3 7 0,-3-2-18 16,-1 3-15-16,0 3-20 0,-1 0-32 0,-1 0-24 16,-2 1-37-16,4 3-27 0,-16 3-25 0,7 1-33 0,-2 2-15 15,-4 2-33-15,-1 3-15 0,-2 0-17 0,3 1-14 16,-3 0-14-16,-5 2-21 0,-4 2-2 0,9-4-16 15,1 1-8-15,1-2-12 0,2 1-3 0,1-1-9 16,1-6-9-16,3-1-1 0,-2 1-12 0,6 0 0 16,-2-3-15-16,3 1-7 0,0-1-4 0,4-2 10 15,1 5 2-15,-1-5-3 0,10 1-8 0,-2 3 3 16,1-1-5-16,0 1-6 0,4 1 3 0,-3-1 5 16,3 3-3-16,-3-2 5 0,4 6 1 0,-3-2-7 15,4 4 0-15,6 3-2 0,-8-2 2 0,8 5-3 16,-6-5-1-16,8 3-6 0,-3 0 0 0,-3-5 0 15,6 1 0-15,-5-2 0 0,0-1 0 0,0-2 0 16,-3 0 0-16,4-1 0 0,-7-1 0 0,0-2-10 16,-4-3 0-16,1 3 4 0,-4-2-2 0,4-1 9 15,-4-2-11-15,-5 1 6 0,12-5 8 0,-10 0-5 16,3-1-4-16,2-3 11 0,-5-1 2 0,2-6 3 16,4 1 10-16,-3 0-18 0,1-2-3 0,-2 1 0 15,1 0 0-15,2-1 0 0,-3 1 0 0,1 4 0 16,0 1 0-16,-3-2 0 0,3 5 0 0,-2 1 0 15,0 2 0-15,0 1 0 0,0 2 0 0,2 1 0 16,-5 1 0-16,13 5 0 0,-6 0 0 0,3 5 0 16,0 3 0-16,0 0 0 0,0 3 0 0,1 8 0 15,-1 3 0-15,-3-3 0 0,3-6 0 0,-6 2 0 16,0-2 0-16,0 1 0 0,-2-2 0 0,1-4 0 16,1 0 0-16,-3-1 0 0,-1-3 0 0,-1 2 0 15,1-6 0-15,0 2 0 0,0-3 0 0,0 0 0 0,-3-2 0 16,3-2 0-16,0 0 0 0,0 0 0 15,4-14 0-15,0 3 0 0,2-6 0 0,2-6 0 16,1 5 0-16,4-9 0 0,-3 10 0 0,5-5 0 16,-1 8 0-16,4-6 0 0,1 2 0 0,3 1 0 0,-6 7 0 15,1-2 0-15,0 4 0 0,-6 3 0 16,1 0 0-16,-2 3 0 0,-1 1 0 0,0 1 0 16,-1 1 0-16,2 3 0 0,-5 2 0 0,-1 2 0 15,0-1 0-15,-3 5 0 0,3 0 0 0,0 5 0 0,-4 1 0 16,2-1 0-16,-3 1 0 0,2-2 0 0,-3-1 0 15,3 2 0-15,-1-6 0 0,1 2 0 0,1-2 0 16,3-4 0-16,-5 4-386 0,1-2-379 16,1-4-409-16,5 0-1271 0,1-3 563 0</inkml:trace>
  <inkml:trace contextRef="#ctx0" brushRef="#br1" timeOffset="24618.45">20997 4482 216 0,'0'-5'424'0,"-3"1"-6"16,3 4-12-16,-1-7-7 0,-3 4-10 0,2-1-7 16,2 4-11-16,-3-4-7 0,3 4 9 0,-1-5-16 15,1 5-25-15,0-4-19 0,0 4-14 0,0 0-12 16,0 0-15-16,0 0-4 0,0 0-19 0,0 0-16 16,0-5-11-16,0 5-1 0,0 0-2 0,0 0-15 15,0 0-7-15,15 11-12 0,-7-5-13 0,-3 1-9 16,5 2-17-16,3 2-36 0,-1 5-110 0,-1 0 0 15,1-1 0-15,-1 2 0 0,2 6 0 16,-1-6 0-16,0 4 0 0,-4-5 0 0,0 2 0 0,-5-1 0 16,1 2 0-16,0-4 0 0,-3 0 0 0,-3-3 0 15,-1-2 0-15,3-1 0 0,-4 1 0 0,1-1 0 16,-3 0 0-16,1-3 0 0,1-1 0 0,-1-2 0 16,-1 0 0-16,0-1 0 0,2-2 0 0,4 0 0 15,-11-2 0-15,8-3 0 0,0-1 0 0,2 0 0 16,2-6 0-16,5-5 0 0,2 0 0 0,4-8 0 15,4 1 0-15,5 1 0 0,1-1 0 0,4-2 0 16,1 3 0-16,1 1 0 0,3 3 0 0,0 1 0 16,-2 0 0-16,2 5 0 0,-3 1 0 0,-3 1 0 15,-4 4 0-15,-2-1 0 0,-5 5 0 0,-1-3 0 16,-3 5 0-16,-2-1 0 0,-3-1 0 0,1 2 0 16,-1-2 0-16,-2 2 0 0,-3 1 0 0,5-1 0 15,-5 1 0-15,0 0 0 0,0 0 0 0,0 0 0 16,0 0 0-16,0 0 0 0,-1 9 0 0,-2-5 0 15,1 0 0-15,-1 2 0 0,0-1 0 0,2 1 0 16,-3-1 0-16,2 8 0 0,1-3 0 0,-2 2 0 16,1 5 0-16,0 0 0 0,1-1 0 0,0 1 0 0,1-2 0 15,-3 3 0-15,6 0 0 0,-1-1 0 0,1 2 0 16,1-3 0-16,2 2 0 0,2 0 0 16,-1-4 0-16,4 1 0 0,3-3 0 0,-2-1 0 15,4-1 0-15,0-1 0 0,2-5 0 0,5 1 0 0,-6-5 0 16,-1 0 0-16,-3-1 0 0,5-3 0 0,-5-2 0 15,3-2 0-15,-1-3 0 0,-4-3 0 16,-2 0 0-16,-1-4 0 0,-1-7 0 0,2 1 0 0,-6-1 0 16,-2 0 0-16,-2 6 0 0,-3-6 0 0,0 8 0 15,-5 0 0-15,0 0 0 0,0 3 0 0,-3 2 0 16,-1 2 0-16,-2 0 0 0,-1 2 0 0,2 6 0 16,1-1 0-16,3 2 0 0,-3 1 0 15,0 0 0-15,3 4 0 0,5-3-642 0,0 2-617 16,1 1-1363-16,4-4 604 0</inkml:trace>
  <inkml:trace contextRef="#ctx0" brushRef="#br1" timeOffset="25285.12">22023 4538 354 0,'4'-6'584'16,"-1"3"18"-16,-1-5 2 0,0 5-5 0,3-3-17 15,-2 0-28-15,1 1-34 0,0 3-35 0,1-4-35 16,-1 4-32-16,0 0-35 0,2-1-37 0,-1 2-30 16,-5 1-29-16,13 4-29 0,-4 1-25 0,0 0-21 15,0 5-22-15,0 4-20 0,1 4-126 0,-2 0-44 16,-3 0 0-16,2-2 0 0,0 1 0 0,-3 0 0 15,-2 0 0-15,2 0 0 0,-1 1 0 0,-3 0 0 16,-1-6 0-16,-2 0 0 0,2 0 0 0,-2-2 0 16,-1-1 0-16,1-1 0 0,-2 0 0 0,1-3 0 15,1-1 0-15,-1-1 0 0,4-3 0 0,0 0 0 0,0 0 0 16,-2-10 0-16,4 0 0 0,2-1 0 16,4-5 0-16,1-1 0 0,1-6 0 0,5-2 0 15,2 0 0-15,-1 2 0 0,1 1 0 0,-2 8 0 0,-1-2 0 16,4 2 0-16,-5 2 0 0,1 2 0 0,-1 5 0 15,-3-2 0-15,3 6 0 0,-3 2 0 0,0 2 0 16,2 3 0-16,-4 2 0 0,-1 3 0 0,-2 0 0 16,2 5 0-16,-1 0 0 0,-1 0 0 0,2 1 0 15,-2 0 0-15,0-2 0 0,4 2 0 0,-2-2 0 16,4 0 0-16,-1-5 0 0,1 1 0 0,5-2 0 16,-1-2 0-16,4 0 0 0,-2-4 0 0,-2-2 0 15,4-2 0-15,-1 0 0 0,-5-2 0 0,5-3 0 16,-3-1 0-16,3-2 0 0,-9 0 0 0,5-4 0 15,-2-3 0-15,-2-1 0 0,0-1 0 0,-3 0 0 16,0-2 0-16,-3 3 0 0,-3-1 0 0,4 1 0 16,-5 2 0-16,-2 4 0 0,-1 0 0 0,0 4 0 15,-3 3 0-15,0 3 0 0,-7 3 0 0,-1 4 0 16,-1 8 0-16,-2-1 0 0,-2 5 0 0,4 2 0 16,-1 2 0-16,5-5 0 0,2 1 0 0,5 1 0 15,4 2 0-15,3-1 0 0,4-2 0 0,9 1 0 16,5-2 0-16,5-4 0 0,3-2 0 0,3-7 0 15,3-1 0-15,-6-3 0 0,6-3 0 0,-2-5-168 16,0 0-327-16,-3-7-105 0,-5 0-555 0,3-5-1251 16,-6-1 553-16</inkml:trace>
  <inkml:trace contextRef="#ctx0" brushRef="#br1" timeOffset="26383.31">23286 4520 3234 0,'5'1'488'0,"3"-2"-150"16,-8 1-26-16,11 1 23 0,-6-2-2 0,-5 1 9 16,9 0-19-16,-2 0-25 0,-7 0-31 0,6-2 3 15,-6 2 1-15,5-2-3 0,-5 2-12 0,3-3-23 16,-3 3-22-16,0 0-28 0,0 0-13 0,0 0-111 0,-21 7-59 16,7 4 0-16,-1 0 0 0,-2 1 0 15,0 6 0-15,-2 3 0 0,2-1 0 0,5-3 0 16,1 6 0-16,2 3 0 0,2-7 0 0,3-1 0 15,4 0 0-15,4-1 0 0,4-2 0 0,1-1 0 0,9-5 0 16,2 0 0-16,7-6 0 0,1-2 0 0,4-2 0 16,1-5 0-16,-1-2 0 0,-1-2 0 15,0-4 0-15,-4-2 0 0,1-2 0 0,-3-1 0 16,-4-5 0-16,0 1 0 0,0-7 0 0,-6-2 0 0,6-12 0 16,-10 10 0-16,6-13 0 0,-5 1 0 0,3 2 0 15,-12 8 0-15,1 2 0 0,3 3 0 16,-9 6 0-16,2 6 0 0,0 3 0 0,0 5 0 15,2 0 0-15,-4 8 0 0,1 1 0 0,1 2 0 0,0 0 0 16,-10 11 0-16,7 0 0 0,1 8 0 0,-5 6 0 16,3 3 0-16,1 3 0 0,-1-2 0 0,3 3 0 15,-2 1 0-15,3 3 0 0,-1-4 0 0,1 3 0 16,0-5 0-16,1 0 0 0,2-4 0 0,-2-6 0 16,1-3 0-16,0-5 0 0,-2 0 0 0,0-6 0 15,1 1 0-15,1-3 0 0,1-1 0 0,-3-3 0 16,8-2 0-16,1-3 0 0,1-5 0 0,-1 1 0 15,2-7 0-15,9-4 0 0,-1-3 0 0,-1-5 0 16,3 0 0-16,1 0 0 0,-7-1 0 0,3 3 0 16,-1 2 0-16,-4 8 0 0,-3 2 0 0,-1 0 0 15,-4 6 0-15,1-3 0 0,-3 5 0 0,-3 2 0 16,-1-1 0-16,-3 1 0 0,-3 3 0 0,7 1 0 16,-16 8 0-16,3-2 0 0,0 4 0 0,-2 1 0 15,1 0 0-15,-3-1 0 0,3 5 0 0,1-2 0 16,1-1 0-16,1 2 0 0,4-3 0 0,0 0 0 15,4 1 0-15,0-1 0 0,2-1 0 0,3 3 0 16,2-2 0-16,4-1 0 0,1 5 0 0,4-2 0 16,-1 1 0-16,1-2 0 0,6 6 0 0,-2-6 0 15,-1 1 0-15,1 2 0 0,1-4 0 0,5 0 0 16,-5 0 0-16,1-1 0 0,1-4 0 0,0-2 0 16,1-1 0-16,1-1 0 0,-3-2 0 0,9-2 0 15,-6-1 0-15,-3-3 0 0,2-2 0 0,-1 0 0 16,4-5 0-16,-8-2 0 0,5-2 0 0,-3-3 0 15,0-2 0-15,1 0 0 0,-6-5 0 0,0 1 0 16,0-1 0-16,-6 1 0 0,-1 7 0 0,-6-6 0 16,-2 9 0-16,1 0 0 0,-2 6 0 0,1 0 0 0,-3 4 0 15,0 4 0-15,-3 2 0 0,8 0 0 16,-17 9 0-16,11 1 0 0,-3 4 0 0,4 4 0 16,0 1 0-16,5 8 0 0,1-2 0 0,4 2 0 0,-1-3 0 15,6-8 0-15,-1 1 0 0,3-3 0 16,3-2 0-16,-1 0 0 0,3-5 0 0,-1-3 0 15,-3-2 0-15,1-3 0 0,0 0 0 0,2-3 0 16,5-2 0-16,-8-3 0 0,2 0 0 0,-2-4 0 16,4 0 0-16,-4 1 0 0,6-8 0 0,-3 0 0 0,4 1 0 15,0-2 0-15,-2 3 0 0,-3 4 0 0,1 1 0 16,-4 1 0-16,2 5 0 0,0 3 0 0,-2-1 0 16,-3 2 0-16,2 3 0 0,-2 4 0 15,2 2 0-15,-4 4 0 0,0 3 0 0,0 5 0 0,-3 8 0 16,-1 2 0-16,-2 0 0 0,-2-1 0 0,-3 0 0 15,1-1 0-15,-2-1 0 0,0-6 0 0,1-1 0 16,-1-2 0-16,0-5 0 0,0-2 0 16,0 0 0-16,1-5 0 0,-4-2 0 0,7-2 0 0,1 0 0 15,-8-5 0-15,7 0 0 0,1-5 0 0,1-1 0 16,2 1 0-16,2-8 0 0,5-8 0 0,2 6 0 16,3-7 0-16,2-1 0 0,3-2 0 0,9-9 0 15,3 1 0-15,2-1 0 0,1 2 0 16,0-1 0-16,0 1 0 0,-1-1-358 0,3 0-948 0,-4 2-1415 15,-11 11 627-15</inkml:trace>
  <inkml:trace contextRef="#ctx0" brushRef="#br1" timeOffset="26588.15">25341 3918 261 0,'-8'-1'462'0,"8"1"6"16,-10 3-4-16,2 1-8 0,3-1-14 15,0 6-16-15,-2-1-26 0,4 2-40 0,-1 2-32 0,2 4-36 16,-2 2-22-16,1 2-33 0,-1 6-21 0,0 2-26 16,2 1-23-16,-2-2-39 0,-1 2-47 0,-1 0-66 15,-1 0-81-15,0-3-98 0,-4 1-108 0,4-9-139 16,-4 3-381-16,1-5-858 0,3-2 380 0</inkml:trace>
  <inkml:trace contextRef="#ctx0" brushRef="#br1" timeOffset="26966.91">25570 4316 203 0,'0'-6'620'16,"1"2"8"-16,-1-2-13 0,-1 2-17 0,1-1-38 15,0 5-36-15,0-6-57 0,0 2-42 0,0 4-42 16,0 0-37-16,-8 0-42 0,8 0-29 0,-9 4-41 15,0 0-14-15,0 0-17 0,-2 2-26 0,-1 2-17 16,2-1-13-16,-3 4-12 0,1 0-19 0,5-1-14 16,1 0-7-16,1 2-11 0,1 0-6 0,1-1-8 15,8 4-1-15,2 0-12 0,-1-2-12 0,4 0 3 16,4-1-2-16,2 0-1 0,0 2-6 0,-2-1-9 16,9 2 2-16,-5-7-21 0,0 5-11 0,0-6 0 15,-2 2 0-15,-4-3 0 0,-2 3 0 0,-1-1 0 16,0-2 0-16,-2 3 0 0,-5-4 0 0,1 1 0 15,-3 2 0-15,-4 0 0 0,-3-2 0 0,0 0 0 16,-2 0 0-16,-3-3 0 0,-5 3 0 0,-1-4 0 16,-3-1 0-16,2-2 0 0,1 0 0 0,-5-1 0 15,7-3 0-15,-4 2 0 0,3-3 0 0,2-1 0 16,3 1-15-16,-1-2-271 0,5 0-140 0,3-2-168 16,1 0-551-16,8-1-1241 0,4 0 548 0</inkml:trace>
  <inkml:trace contextRef="#ctx0" brushRef="#br1" timeOffset="27252.58">26198 4103 390 0,'-1'-11'657'0,"1"-1"13"0,0 2-14 16,0 2-23-16,-2-1-47 0,2 7-56 15,0 2-41-15,0 0-37 0,0 0-40 0,2 23-34 16,-2-4-35-16,1 9-33 0,2 3-28 0,2 5-27 0,-1 0-25 16,0 12-22-16,-3-2-22 0,3 3-14 0,0-16-18 15,2 3-41-15,-2 12-36 0,1-13-69 0,-2-4-8 16,2-4-1-16,-1-8-116 0,0-2-56 16,-2-6-53-16,-4-2-18 0,4-4-46 0,-4-5-62 0,2 0-50 15,0 0-31-15,-12-23-57 0,7 9-49 0,-9-12-282 16,2 0-890-16,3-3 395 0</inkml:trace>
  <inkml:trace contextRef="#ctx0" brushRef="#br1" timeOffset="28500.62">26170 4325 916 0,'4'-35'133'0,"0"-11"44"0,1 14 41 16,-1 1 16-16,1 3 56 0,5 2 43 0,-6 8 54 0,4 2 25 15,-3 1 17-15,5 3 8 0,-2 3-17 0,2 3-23 16,0 3-18-16,2 0-23 0,-1 6-17 0,7 1-20 16,-1 6-24-16,5 5-28 0,-1 3-22 0,2 4-26 15,-1 2-19-15,-3 3-22 0,3 3-18 0,-3-1-15 16,0 3-14-16,-3-1-15 0,-1 2-57 0,-3-3-59 15,-4 1 0-15,-3-3 0 0,-5-1 0 0,-5-2 0 16,-2 3 0-16,-7-3 0 0,-4-7 0 0,-3 0 0 16,-7-4 0-16,-4-2 0 0,-2-2-20 15,1-6-38-15,-2 1 6 0,1-4 2 0,-1 1 6 0,3-4 7 16,9-2 4-16,5 1 11 0,-2 2 12 0,8-4 14 16,0 2 25-16,4-1 6 0,3 2 6 0,2-2-5 15,3 1-2-15,5-1 0 0,3-1-8 0,10 0-1 16,-2 3-7-16,6-2 3 0,6 3-2 0,7 1-15 15,-2-1-4-15,-1 0 0 0,4 1 0 0,1-2 0 16,-2-1 0-16,0-2 0 0,-2-1 0 0,1 3 0 16,-4-2 0-16,0 0 0 0,-2-4 0 0,-2 0 0 15,0-3 0-15,-7 5 0 0,-1-7 0 0,4-3 0 16,-2 1 0-16,-1-5 0 0,-2 3 0 0,0-3 0 16,-8 2 0-16,0 2 0 0,-2-1 0 0,-4 3 0 15,-1 0 0-15,2 5 0 0,-4 3 0 0,-4 1 0 16,-1 3 0-16,-2 2 0 0,7 1 0 0,-17 8 0 15,2 2 0-15,2 4 0 0,-4 0 0 0,2 10 0 16,1 0 0-16,4 4 0 0,2-1 0 0,0 2 0 16,8-3 0-16,3 7 0 0,3-4 0 0,5-2 0 15,4-3 0-15,4-2 0 0,7-3 0 0,-1-2 0 16,3-4 0-16,4-3 0 0,0-3 0 0,0-5 0 16,0-2 0-16,-1-3 0 0,1-7 0 0,-3 2 0 15,-3-7 0-15,-1-3 0 0,3-2 0 0,-6-3 0 16,1 0 0-16,0-3 0 0,-1 1 0 0,-2-8 0 15,3-8 0-15,1-2 0 0,-6 0 0 0,0-1 0 16,-5-1 0-16,-3 14 0 0,-2 0 0 0,-4 5 0 16,-2 1 0-16,-2 8 0 0,-1 4 0 0,-3 5 0 15,3 3 0-15,-4 3 0 0,-8 5 0 0,4 4 0 16,-1 4 0-16,-4 5 0 0,-3 5 0 0,3 9 0 16,-1 1 0-16,3 0 0 0,3 2 0 0,2 1 0 15,5 3 0-15,-3-1 0 0,5-1 0 0,1 11 0 0,3-11 0 16,2-3 0-16,3-5 0 0,3 0 0 15,2-3 0-15,0-4 0 0,7-3 0 0,-2-6 0 16,-1-1 0-16,10-2 0 0,-6-2 0 0,6-5 0 16,-1-3 0-16,-6-4 0 0,6-3 0 0,-1-4 0 15,-2-5 0-15,3-5 0 0,-4-3 0 0,9-10 0 16,-7-5 0-16,-1 1 0 0,2-3 0 0,-1-1 0 16,-3-4 0-16,2-3 0 0,-3 0 0 0,0-2 0 15,-6 3 0-15,0 7 0 0,-6 11 0 0,-1 7 0 16,-4 5 0-16,-2 4 0 0,-2 0 0 0,0 7 0 0,-5 3 0 15,4 2 0-15,-5 4 0 0,6 0 0 0,-18 12 0 16,4 2 0-16,0 9 0 0,0 6 0 0,2 1 0 16,-2 4 0-16,5 11 0 0,-3 1 0 15,2 0 0-15,8-10 0 0,-1 0 0 0,2 9 0 16,-3-9 0-16,9 10 0 0,-1-14 0 0,5 2 0 0,-3-6 0 16,6-2 0-16,-1-2 0 0,1-7 0 0,3 3 0 15,-1-4 0-15,2-3 0 0,2-2 0 16,1-2 0-16,0-3 0 0,10-6 0 0,-10 3 0 15,2-6 0-15,-1 2 0 0,10-7 0 0,-3-3 0 16,1 2 0-16,-3-6 0 0,3-1 0 0,-1-5 0 0,0-1 0 16,0 2 0-16,-3-3 0 0,2 0 0 0,-3 3 0 15,-4-3 0-15,-6 7 0 0,-2 2 0 0,-2-1 0 16,-4 5 0-16,-2 1 0 0,-3 0 0 16,-5 2 0-16,-2-1 0 0,-3 2 0 0,-4 3 0 0,-1 4 0 15,-4 1 0-15,-1 4 0 0,1 2 0 0,-8 3 0 16,3 2 0-16,2 2 0 0,-3 0 0 0,4 2 0 15,3-3 0-15,4 0 0 0,4 3 0 0,5-6 0 16,-1 4 0-16,4-1 0 0,2-3 0 0,2 0 0 16,3-2 0-16,2-2 0 0,1-4 0 0,5 1 0 15,2 0 0-15,4-3 0 0,-6-2 0 0,1 0 0 16,2-6 0-16,1 0 0 0,-1-2 0 0,0-1 0 16,0-2 0-16,-1-1 0 0,0 2 0 15,1-1 0-15,-4-1 0 0,-1 1 0 0,-1 3 0 0,-2 2 0 16,-3 4 0-16,1-1 0 0,-1 3 0 0,0-2 0 15,-5 3 0-15,5 7 0 0,-5-3 0 0,0 3 0 16,4 4 0-16,-4-1 0 0,4 3 0 0,-3 4 0 16,3-1 0-16,-2-4 0 0,1-1 0 15,6 4 0-15,0-1 0 0,0-4 0 0,1-1 0 0,2-4 0 16,-2 1 0-16,4-2 0 0,0-1 0 0,1-3 0 16,-2-3 0-16,1 0 0 0,-2-3 0 0,1-2-67 15,-2 0-154-15,1-4-43 0,-1-3-82 0,-1 0-64 16,-4-3-73-16,1-6-112 0,-5-4-373 0,-4 1-1048 15,-2-2 464-15</inkml:trace>
  <inkml:trace contextRef="#ctx0" brushRef="#br1" timeOffset="28683.93">27857 4062 193 0,'-16'-4'534'0,"5"-1"7"0,3 3 3 0,4 0 0 15,4-2 5-15,0 4-14 0,16-5-25 16,4 5-51-16,10-3-39 0,7 3-42 0,0 3-35 0,16 1-35 15,-15-2-34-15,-1 3-26 0,0-3-29 0,-1 3-38 16,-3-4-69-16,-6 0-51 0,-9-1-48 0,-4 0-62 16,-4 0-89-16,-2-1-140 0,-8 1-141 0,0 0-164 15,0 0-334-15,-26-6-993 0,6 4 440 16</inkml:trace>
  <inkml:trace contextRef="#ctx0" brushRef="#br1" timeOffset="29217.76">23911 5050 101 0,'0'0'202'0,"6"-5"4"0,-3 0 7 16,1 0 22-16,1-1 11 0,1-2 32 0,-3 0 20 16,2-3 17-16,0-1 6 0,-1 1 12 0,0 0 13 15,-3-1 12-15,-1 0 6 0,-3 1 3 0,1 3-7 16,-1 1-1-16,-3 2-25 0,1 1-23 0,0 3-20 16,5 1-2-16,-13 8-2 0,-1 2-1 0,4 7-9 15,-2 9-5-15,1 2-9 0,0 6-7 0,2-1-9 16,3 14-71-16,1 3-176 0,-3 0 0 0,8 2 0 15,4-1 0-15,-4-3 0 0,0 0 0 0,0 0 0 16,1-2 0-16,2-9 0 0,-2-3 0 0,3 0 0 16,0-1 0-16,1-4 0 0,-4-1 0 0,2-10 0 15,-2-1 0-15,-2-5 0 0,-2 0 0 0,2-5 0 0,-2 0 0 16,-3-2 0-16,1-3 0 0,-3 0-69 16,-1-5-552-16,-5-1-103 0,1-6-406 0,-2-2-1224 15,-5-6 542-15</inkml:trace>
  <inkml:trace contextRef="#ctx0" brushRef="#br1" timeOffset="29783.07">23627 5484 152 0,'-5'-10'519'0,"1"-4"-10"0,-1 2 21 15,1 2 14-15,3-1-5 0,-3-3 3 0,4 4-26 16,5-1-29-16,0 0-41 0,4-1-35 0,9 0-31 16,-1 0-39-16,7 0-27 0,4 0-29 0,3-1-21 0,2 5-28 15,0-2-22-15,-2 1-26 0,4 1-19 0,-3 3-20 16,0 0-10-16,-4 3-17 0,2 1-15 15,-11 1-19-15,3 1-88 0,-4 1 0 0,1 6 0 0,-3-2 0 16,-2 5 0-16,-4-6 0 0,3 8 0 0,-4-1 0 16,0 4 0-16,-6-4 0 0,4 3 0 0,0-3 0 15,-2-1 0-15,1-1 0 0,-3 1 0 16,3-3 0-16,-4 0 0 0,2-4 0 0,2 1 0 16,-2-1 0-16,1 0 0 0,0-3 0 0,3-2 0 0,-8 1 0 15,15-7 0-15,-7 5 0 0,2-4 0 0,0 0 0 16,2-1 0-16,0-4 0 0,-2 1 0 0,3 1 0 15,1-3 0-15,-3 1 0 0,-2 3 0 0,0 2 0 16,0-1 0-16,-3 3 0 0,2-1 0 0,1 3 0 16,-1-1 0-16,-1 3 0 0,0 0 0 0,3 2 0 15,-4 1 0-15,1 3 0 0,0 0 0 0,2 1 0 16,-4 1 0-16,-1 1 0 0,1 2 0 0,-1-3 0 16,1 2 0-16,3-2 0 0,-7-1 0 0,3 0 0 15,-3 0 0-15,2-1 0 0,-2-3 0 0,-1 2 0 16,4 0 0-16,-4-5 0 0,1 3 0 0,-1-3 0 15,4 2 0-15,-4-2 0 0,0 0 0 0,0 0 0 16,10-6 0-16,-6 2 0 0,4-2 0 0,-2 1 0 16,3-2 0-16,3 0 0 0,3-1 0 0,3-1 0 15,-1 1 0-15,-1 0 0 0,2 0 0 0,1 0 0 16,-4 3 0-16,2 0 0 0,-4 2 0 0,1 1 0 0,-4 0 0 16,4-1 0-16,-3 5 0 0,0-1 0 15,-2 1 0-15,0 2 0 0,2 0 0 0,-2 1 0 16,2-1 0-16,0 2 0 0,-1-2 0 0,2 1 0 15,1-1 0-15,-1 0-227 0,6 2-237 0,-5-3-45 16,6 1-41-16,-1-3-31 0,1 2-396 0,-1-2-1059 0,3-3 469 16</inkml:trace>
  <inkml:trace contextRef="#ctx0" brushRef="#br1" timeOffset="30933.8">25112 5373 532 0,'14'-5'201'0,"-5"-1"65"0,-2 2 30 16,0-2 45-16,-3 0 30 0,1 1 36 0,-1-3 25 0,-4 2 13 15,3 0 11-15,-3-1 0 0,-3 2-19 0,-1 0-22 16,2 1-16-16,-5 0-19 0,2 4-17 0,-4-1-29 15,-1 1-26-15,-3 3-24 0,3 3-19 16,-3 3-23-16,-1 3-19 0,1 2-27 0,3 0-54 0,1 2-142 16,4 1 0-16,3 0 0 0,2 0 0 0,1 1 0 15,5-2 0-15,3 0 0 0,7-3 0 16,1-1 0-16,7 1 0 0,2-2 0 0,5-5 0 16,-3-1 0-16,3-4 0 0,1-1 0 0,-2-2 0 0,-2-4 0 15,3-1 0-15,-4-5 0 0,1 0 0 0,-1-6 0 16,0-2 0-16,-2-4 0 0,7-14 0 0,-4 0 0 15,-6 9 0-15,6-15 0 0,3-1 0 0,-3-1 0 16,-1-3 0-16,-5 4 0 0,-3 3 0 16,-3 12 0-16,-7 3 0 0,0-1 0 0,-4 10 0 0,3 2 0 15,-7 5 0-15,-1 1 0 0,0 1 0 0,2 4 0 16,-4 4 0-16,2 1 0 0,0 0 0 0,-18 20 0 16,6 2 0-16,0 5 0 0,1 4 0 0,0 4 0 15,-5 12 0-15,5 0 0 0,1 1 0 0,3-3 0 16,2 0 0-16,1-11 0 0,4 0 0 0,2 0 0 15,2-3 0-15,1-3 0 0,4-2 0 0,0-8 0 16,1-4 0-16,4-1 0 0,-5-5 0 0,8-1 0 16,2-3 0-16,0-4 0 0,-1-1 0 0,1-4 0 15,1-2 0-15,-4-2 0 0,5-1 0 0,-1-8 0 16,2-1 0-16,-1-1 0 0,0 2 0 0,-2-1 0 16,0 1 0-16,-6 4 0 0,0 3 0 0,-4 1 0 15,-3 3 0-15,-1 3 0 0,-1 1 0 0,0 1 0 16,-4 2 0-16,0 0 0 0,10 10 0 0,-7-4 0 15,-2 4 0-15,-1 0 0 0,1 1 0 0,-1 0 0 16,0 2 0-16,2-1 0 0,0 4 0 0,-2-5 0 16,3 2 0-16,1-2 0 0,1-4 0 0,1 3 0 15,-1-6 0-15,3 2 0 0,0-4 0 0,3 2 0 16,-3-3 0-16,2-1 0 0,1-2 0 0,2 0 0 16,-4-1 0-16,10-3 0 0,-6-3 0 0,2 1 0 15,2-3 0-15,1 2 0 0,-1-3 0 0,-1 2 0 16,1 1 0-16,-2-2 0 0,-3 4 0 0,-1 0 0 15,-1 1 0-15,1 3 0 0,-4-2 0 0,-2 4 0 16,2 1 0-16,-1 0 0 0,-1 4 0 0,0 0 0 16,-1 3 0-16,3 0 0 0,-4 4 0 0,1-1 0 15,1 3 0-15,4-3 0 0,-5 1 0 0,0 1 0 16,-1-3 0-16,4 1 0 0,-3-3 0 0,2-1 0 16,-2-1 0-16,1-1 0 0,2-2 0 0,-2-2 0 15,1 0 0-15,2-2 0 0,0-2 0 0,-2-2 0 0,-1-4 0 16,3 1 0-16,-5-3 0 0,3 0 0 0,-4-6 0 15,1-1 0-15,-2-6 0 0,-1-3 0 0,-1 3 0 16,-3-4 0-16,-1 2 0 0,-3 8 0 0,1 2 0 16,-4 1 0-16,5 6 0 0,-4 1 0 0,-6 1 0 15,2 3 0-15,2 5 0 0,-9 1 0 0,4 5 0 16,-2-2 0-16,5 5 0 0,-1 4 0 0,3-1 0 16,5 1 0-16,0 4 0 0,5-5 0 0,2 5 0 15,4-2 0-15,2 2 0 0,5-4 0 0,1-2 0 16,5-3 0-16,4 0 0 0,-3-2 0 0,5-3 0 15,4 1 0-15,0-3 0 0,1-2 0 0,-7-3 0 16,-1 1 0-16,7-3 0 0,-9-2 0 0,2 2 0 16,-3-6 0-16,2 2 0 0,4-5 0 0,0 1 0 15,-10 2 0-15,3 2 0 0,-7 4 0 0,3 0 0 16,-1 1 0-16,-2 3 0 0,1 1 0 0,-1 2 0 16,2 2 0-16,-6 1 0 0,2 3 0 0,0 4 0 15,-2 3 0-15,-1-3 0 0,0 3 0 0,1 2 0 16,-3-4 0-16,2 2 0 0,-4-4 0 0,1 0 0 15,2-1 0-15,-1-1 0 0,-2-1 0 0,2-2 0 16,0 0 0-16,2-3 0 0,-1-1 0 0,3 0 0 16,-6-1 0-16,10-2 0 0,-1 1 0 0,0-1 0 15,3-4 0-15,0-1 0 0,3 2 0 0,1-3 0 16,-2 0 0-16,1-2 0 0,-3 4 0 0,2 2 0 16,-2-3 0-16,-1 4 0 0,2-1 0 0,-3 3 0 15,0-1 0-15,-1 3 0 0,4 0 0 0,-4 1 0 16,-3 2 0-16,2 0 0 0,0 2 0 0,-2 0 0 15,3-1 0-15,-3 3 0 0,2-3 0 0,1 0 0 16,-3 1 0-16,-1-2 0 0,1-1 0 0,-6-3-65 16,9 2-382-16,-4-3-81 0,-5 1-94 0,0-11-467 0,-7 4-1178 15,1-4 521-15</inkml:trace>
  <inkml:trace contextRef="#ctx0" brushRef="#br1" timeOffset="31118">25422 5051 6777 0,'-22'0'324'0,"3"-2"-110"15,7 2-13-15,8 0 27 0,4 0 13 0,0 0-35 16,0 0-206-16,0 0 0 0,46-7 0 0,-14 8 0 16,21-1 0-16,4 3 0 0,6-1 0 0,27-2 0 0,-26 1 0 15,28-7 0-15,-33 4 0 0,33-10-40 0,-37 5-532 16,-2-8-692-16,7 5-1368 0,2-8 605 15</inkml:trace>
  <inkml:trace contextRef="#ctx0" brushRef="#br1" timeOffset="31450.47">27245 4853 3996 0,'14'-1'316'0,"4"-2"-38"0,0 2-31 0,1 1 16 16,-3 4 15-16,4-1 7 0,0 2-4 0,0 1-18 15,0 1-20-15,0 2 2 0,4 7-1 0,1-1-6 16,-2 3-8-16,1 0-14 0,-1 6-15 0,-1 1-16 16,0 0-18-16,-2 4-152 0,1 0-15 0,6 11 0 15,-10-8 0-15,-4-1 0 0,-4 3 0 0,5 10 0 16,-9-10 0-16,-1-2 0 0,-4 2 0 0,-1-3 0 15,-7 0 0-15,-6-1 0 0,1-1 0 0,-4-2 0 16,0-2 0-16,-6-1 0 0,0-4 0 0,1-1 0 16,-3-1 0-16,-2-3 0 0,0-1 0 15,0 1 0-15,0-7 0 0,9-1 0 0,-3-2 0 0,3 0-105 16,4-1-637-16,2-2-482 0,1-1-1326 0,11-1 586 16</inkml:trace>
  <inkml:trace contextRef="#ctx0" brushRef="#br1" timeOffset="31599.24">27970 5635 95 0,'1'-3'616'15,"-1"3"-31"-15,0 0-50 0,0 0-44 0,0-5-51 16,0 5-46-16,0 0-39 0,0 0-75 0,0 0-110 16,0 0-194-16,0 0-254 0</inkml:trace>
  <inkml:trace contextRef="#ctx0" brushRef="#br1" timeOffset="36765.94">4415 6154 197 0,'-4'-4'521'0,"-1"2"16"0,-1-3-7 0,-1 4-28 0,0-3-33 16,-1 4-40-16,2 0-33 0,-6 4-30 0,4-1-22 15,-2 4-23-15,1 2-22 0,-1 4-14 16,1 1-6-16,-1 4-8 0,-3 4-19 0,8-3 1 16,-8 9-8-16,3-3-17 0,1 3-6 0,1-3-2 0,3 1-24 15,-2-1-12-15,3 1-21 0,3-8-16 0,2 2-12 16,5-2-14-16,-1 0-42 0,5 6-79 0,6-9 0 16,-1-1 0-16,4-1 0 0,6-3 0 15,1-2 0-15,1-4 0 0,3-1 0 0,-1-1 0 0,0-6 0 16,2 0 0-16,-4-3 0 0,-3-3 0 0,-6 0 0 15,-1-3 0-15,-3 0 0 0,-3-3 0 0,-2-2 0 16,-4 0 0-16,-2-1 0 0,-4-1 0 0,-5-5 0 16,-1 0 0-16,-6 1 0 0,-1 0 0 0,-1 0 0 15,-3 0 0-15,-4 3 0 0,0-3 0 0,3 1 0 16,-4 0 0-16,-2 3 0 0,-1-2 0 0,5 1 0 16,-4-2 0-16,5 0 0 0,-1 2 0 0,-1 0 0 15,2-1 0-15,2 0 0 0,1 1 0 0,7 4 0 16,-4-5 0-16,5 3 0 0,4 0 0 0,0 1 0 15,2-2 0-15,1 0 0 0,6 1 0 0,-2 0 0 16,5 1 0-16,0-1 0 0,4 2 0 0,0 1 0 16,3 5 0-16,1-3 0 0,2 5 0 0,2 1 0 15,8 1 0-15,-5 4 0 0,3-1 0 0,5 2 0 16,-1 2 0-16,3 2 0 0,-1 2 0 0,-3-1 0 16,-5 1 0-16,4-2 0 0,-11 2 0 0,0-2 0 15,-5 2 0-15,-1-3 0 0,-2 2 0 0,-3-2 0 16,-1-1 0-16,-4 0 0 0,0 0 0 0,0 0 0 15,0 0 0-15,-24 1 0 0,8 4-322 0</inkml:trace>
  <inkml:trace contextRef="#ctx0" brushRef="#br1" timeOffset="37416.78">5312 5766 323 0,'0'-6'527'0,"-1"3"10"15,-2-3-1-15,0 2-24 0,-3 0-35 0,0 2-33 16,-2 2-33-16,-4 4-18 0,-5 3-17 0,-6 6-13 15,0 4-17-15,-1 4-1 0,-2 5-9 0,-7 8-31 16,2 4-8-16,4 0-15 0,-2 3-13 0,6 4-16 16,5 0-17-16,7 1-12 0,-1-1-20 0,6-10-19 15,3 14-175-15,3-2-10 0,4-12 0 0,6 12 0 16,3-3 0-16,0-10 0 0,10 8 0 0,-3-14 0 16,3 0 0-16,0 0 0 0,5-6 0 0,-1 0 0 15,0-4 0-15,1-2 0 0,-2-5 0 0,-8-3 0 16,1-1 0-16,-5-2 0 0,-4-3 0 0,-1 1 0 15,-3-5 0-15,1 2 0 0,-7 0 0 0,6-5 0 16,-5 1-201-16,-1 4-394 0,-7-12-638 0,0 6-1335 16,4 0 590-16</inkml:trace>
  <inkml:trace contextRef="#ctx0" brushRef="#br1" timeOffset="37885.28">5961 6154 3837 0,'11'-14'324'16,"-4"-1"-120"-16,1 4 11 0,-3 3 84 0,-2 1 33 16,-1 2 2-16,2 2-32 0,-4-5-45 15,0 4-24-15,0 1-27 0,0 3-26 0,0 0-3 0,0 0-10 16,-17 7-6-16,12-2-21 0,0 0-7 0,0-1-11 15,0 4-7-15,-1-3-13 0,2-1-9 0,1-1-21 16,-2 0 1-16,4 1-9 0,-1-1-15 0,2-3-49 16,-2 2 0-16,2-2 0 0,0 0 0 0,0 0 0 15,0 0 0-15,6-11 0 0,-2 6 0 0,-1-5 0 16,-1 1 0-16,0-4 0 0,-4 3 0 0,2 0 0 16,0 1 0-16,-1 3 0 0,-1-1 0 0,-2 1 0 15,-2 1 0-15,0 1 0 0,-5 4 0 0,-3 1 0 16,2 5 0-16,-8 3 0 0,-6 9 0 0,3 1 0 15,1 3 0-15,-2 4 0 0,4 2 0 0,-2 0 0 16,7 0 0-16,2 2 0 0,0-1 0 0,4 2 0 0,4-1 0 16,4-1 0-16,2-2 0 0,3 0 0 15,7-4 0-15,1-4 0 0,6 0 0 0,5-4 0 16,-4-4 0-16,5-1 0 0,7-1 0 0,-3-3 0 0,4-3 0 16,-3-3 0-16,1 0 0 0,-1-5 0 0,-1 0 0 15,-1-5 0-15,-3-1 0 0,-7 0 0 16,1-1 0-16,-4-2-127 0,-2 0-534 0,-2-2-574 15,-1 1-1335-15,3 0 590 0</inkml:trace>
  <inkml:trace contextRef="#ctx0" brushRef="#br1" timeOffset="38133.04">6303 6329 270 0,'-3'-3'509'0,"6"-2"29"0,-3 1 14 15,0 0-17-15,0-1-21 0,2 0-13 0,1 1-29 16,1 1-40-16,1 0-36 0,-1 1-27 0,2 1-23 15,1 1-14-15,0 2-22 0,-1 1-14 0,2 1-11 16,1 4-25-16,-3 1-14 0,-1 2-24 16,-1 3-17-16,0 3-21 0,-1 1-19 0,-2 1-11 0,-2 0-56 15,-2 8-98-15,1-8 0 0,-2 0 0 0,1-1 0 16,1 0 0-16,0 1 0 0,1-3 0 0,2-2 0 16,1-1 0-16,3-4 0 0,2 2 0 15,2-5 0-15,4 0 0 0,-3-5 0 0,6-2 0 0,0-5-83 16,2 0-333-16,0-7-117 0,4-4-127 0,-7-4-424 15,-2-4-1173-15,0 0 519 0</inkml:trace>
  <inkml:trace contextRef="#ctx0" brushRef="#br1" timeOffset="38399.94">6543 6042 428 0,'-6'-1'529'0,"0"0"19"16,0 0-8-16,6 1-29 0,-10 3-35 0,5-2-31 15,1 2-37-15,-1 1-28 0,1-3-28 0,0 4-33 16,4-1-39-16,-1 1-23 0,-2 0-23 0,3 1-22 16,4-1-19-16,0-1-29 0,1 2-33 0,0-3-22 15,8-2-21-15,-2 1-13 0,1-3-15 0,1 0-5 16,-2 1-11-16,2-4 2 0,-3-4-3 0,-1 2-7 16,1-3 4-16,-3-1-6 0,-3-1 5 0,-1 0 8 15,-1 2-1-15,-2-1-1 0,-2 3-3 0,0 1-8 16,-5-1-6-16,1 2-37 0,-4 4-56 0,-2 2-87 15,2 0-113-15,-7 6-163 0,5 2-191 0,-4-1-345 0,9 3-1043 16,-1 4 461-16</inkml:trace>
  <inkml:trace contextRef="#ctx0" brushRef="#br1" timeOffset="38650.36">6995 6522 6825 0,'0'0'518'16,"4"-7"-218"-16,-3 5 40 0,-1 2-132 0,3-5-208 0,-3 5 0 15,0 0 0-15,1-2 0 0,-1 2 0 0,0 0 0 16,0 0 0-16,-4 15 0 0,-1-5 0 0,-1 1 0 16,-3 3 0-16,0 2 0 0,-2 0 0 0,-2-1 0 15,-4 0 0-15,3 7 0 0,0-8 0 0,1 2 0 16,-2-1 0-16,2-3 0 0,-1 1 0 0,4-5 0 15,1-1 0-15,-3-2-1366 0,3-1-1478 0,3-3 654 16</inkml:trace>
  <inkml:trace contextRef="#ctx0" brushRef="#br1" timeOffset="39066.15">7668 6053 4938 0,'11'-15'352'0,"-1"0"-76"0,-2 6 65 16,-4 0 11-16,1 2-11 0,-2 4-32 0,-1-3-53 0,1 4-52 15,-3 2-30-15,0 0-16 0,0 0-8 16,0 0-22-16,-11 13-12 0,7-7-20 0,-2 3-96 16,1 0 0-16,-1 2 0 0,1 0 0 0,-1-1 0 15,3-1 0-15,-1-3 0 0,2 0 0 0,1 2 0 16,0-7 0-16,-1 4 0 0,2-5 0 0,-2 2 0 15,2-2 0-15,0 0 0 0,0 0 0 0,0-12 0 16,0 6 0-16,-1-2 0 0,-3-2 0 0,3 0 0 16,-3 1 0-16,0 0 0 0,-1 2 0 0,0 0 0 0,-3 1 0 15,-3 2 0-15,-1 4 0 0,-2 1 0 16,-5 4 0-16,-2 1 0 0,-7 9 0 0,3 3 0 16,3 2 0-16,-1 3 0 0,1-2 0 0,1 7 0 15,9-2 0-15,-1-2 0 0,3 1 0 0,5 1 0 0,5-7 0 16,1-1 0-16,6 0 0 0,4-1 0 0,1-3 0 15,9 3 0-15,6-4 0 0,0-3 0 0,1-3 0 16,4-5 0-16,1-1 0 0,-1-2 0 0,-1-1 0 16,-2-4 0-16,-3-1 0 0,-7-3 0 0,0-1-242 15,0-4-459-15,-2 2-507 0,-8-2-1309 0,0 7 578 16</inkml:trace>
  <inkml:trace contextRef="#ctx0" brushRef="#br1" timeOffset="39433.75">7997 6278 164 0,'3'-3'540'0,"-3"3"21"0,6-2 19 15,-3-2 6-15,1 2-13 0,-4 2-16 0,6-1-21 16,-6 1-27-16,13 2-20 0,-9-1-17 0,-2 4-26 16,2 1-23-16,-1 3-24 0,-1 1-26 0,-1 4-32 15,-1 5-17-15,-1 6-23 0,-4 2-284 0,4 2-17 16,-4 1 0-16,-2 2 0 0,0 1 0 0,-1-1 0 15,3 6 0-15,-7 8 0 0,6-13 0 0,-2 2 0 16,1 12 0-16,4-11 0 0,-1-1 0 0,0 1 0 16,-1 0 0-16,4-4 0 0,-3-3 0 0,4 0 0 15,-2 1 0-15,4-5 0 0,-4-7 0 0,-1 0 0 16,-1-3 0-16,2-4 0 0,-1 0 0 0,-1-4 0 16,-5 0 0-16,2-2 0 0,-4-1 0 0,1-4 0 15,-3-2 0-15,0 0 0 0,0-2 0 0,-3-2 0 16,5-1 0-16,-3-2 0 0,2 0 0 0,2-5 0 15,2 0 0-15,3-2 0 0,0 0 0 0,6-2 0 16,3-6 0-16,5-1 0 0,0-3 0 0,9 1 0 16,4-3 0-16,8-10 0 0,-5-2 0 0,3 1 0 15,1-4-42-15,-2-1-1317 0,5-3-1471 0,-4-1 652 0</inkml:trace>
  <inkml:trace contextRef="#ctx0" brushRef="#br1" timeOffset="39599.75">8181 5928 461 0,'-6'-9'588'15,"-3"1"13"-15,5 3-17 0,0 0-30 0,0 0-52 0,3 1-56 16,-1 2-47-16,2 2-63 0,0 0-83 0,0 0-103 16,0 0-148-16,11-2-153 0,-7 2-195 0,5-2-385 15,1 1-789-15,-1 0 349 0</inkml:trace>
  <inkml:trace contextRef="#ctx0" brushRef="#br1" timeOffset="39951.08">8496 5599 215 0,'5'-2'543'0,"0"-2"23"0,3 2 11 15,0 1-6-15,0-1-13 0,2 0-18 0,2 4-24 0,1 0-28 16,3 4-15-16,0 4-12 0,8 4-25 0,-1 1-28 16,-4 3-31-16,3 3-28 0,1 2-20 0,-4 1-30 15,4 2-18-15,-3 4-77 0,7 7-204 0,-5 5 0 16,2-1 0-16,-2 4 0 0,0 0 0 0,-7 2 0 16,2 2 0-16,-6 0 0 0,0 1 0 0,-4 2 0 15,-3-2 0-15,-5-2 0 0,-2-1 0 0,-3-12 0 16,-2 14 0-16,-1-15 0 0,-7 9 0 0,3-11 0 15,-5-2 0-15,0 1 0 0,-4-4 0 0,-2-2 0 16,5-4 0-16,-4 1 0 0,2-3 0 0,-2-5 0 16,9-1 0-16,-1-3 0 0,2-2 0 0,4-4 0 15,-1 1 0-15,1-3 0 0,5-2 0 0,4 0-326 16,-9-6-986-16,9 6-1419 0,1-14 628 0</inkml:trace>
  <inkml:trace contextRef="#ctx0" brushRef="#br1" timeOffset="43066.94">9760 6424 89 0,'0'0'421'0,"-3"5"-12"0,3-5-16 0,0 0-9 15,0 0-19-15,0 3-20 0,0-3-16 0,0 0-12 16,0 0-8-16,0 0-12 0,0 0-11 0,0 0-10 16,0 0-4-16,0 0-8 0,0 0-12 0,0 0-4 0,0 0-10 15,0 0-17-15,12-14-9 0,-7 7-18 16,4-4-6-16,-3 0-13 0,3-2-12 0,4-4-3 15,2-6-14-15,2 1-8 0,-5-2-3 0,1-5-4 16,5 0-16-16,-5-1-3 0,-2 0-4 0,1 0-4 0,-3 1-1 16,1 3-2-16,-5 7 1 0,-1 0-13 15,0 3-89-15,-3 5 0 0,3-1 0 0,-4 5 0 16,3 1 0-16,-1-2 0 0,-2 4 0 0,0 1 0 16,0 3 0-16,0 0 0 0,0 0 0 0,0 14 0 15,0-5 0-15,0 8 0 0,-2 1 0 0,-1 2 0 0,3 5 0 16,-1 2 0-16,2 1 0 0,-1-9 0 0,5 7 0 15,-1-7 0-15,0 1 0 0,1 0 0 16,0-4 0-16,4-1 0 0,1-1 0 0,2-3 0 0,0-3 0 16,4 0 0-16,0-6 0 0,2 0 0 0,1-2 0 15,-1-3 0-15,4-1 0 0,-3-5 0 0,-2 0 0 16,2-4 0-16,-2 0 0 0,3-4 0 16,-1-6 0-16,-3 1 0 0,-1-3 0 0,-2 0 0 0,-2-1 0 15,-2 1 0-15,0 0 0 0,-2 11 0 0,-4 0 0 16,2 4 0-16,-1 2 0 0,0 0 0 0,-3 3 0 15,1 3 0-15,0 0 0 0,-2 2 0 0,5 9 0 16,-2 0 0-16,0 4 0 0,-1 3 0 0,3 5 0 16,-1-2 0-16,-2 7 0 0,1-2 0 0,1-5 0 15,-3 2 0-15,3-2 0 0,0-1 0 0,-3-1 0 16,2-4 0-16,-3-1 0 0,1-2 0 0,5-1 0 16,-6-3 0-16,0 0 0 0,4-1 0 0,-4-4 0 15,4 1 0-15,-4-2 0 0,0 0 0 0,14-11 0 16,-4 2 0-16,1-3 0 0,0-3 0 0,7-6 0 15,-3 0 0-15,3-1 0 0,2-1 0 0,-3 1 0 16,1 3 0-16,0 1 0 0,-4 5 0 0,0 1 0 16,-4 4 0-16,-1 4 0 0,3 0 0 0,-7 3 0 15,4 2 0-15,1 2 0 0,-2 3 0 0,1 2 0 16,-2 3 0-16,0 4 0 0,-1 0 0 0,-2 2 0 16,2 1 0-16,1-1 0 0,-2 1 0 0,0-1 0 15,4-2 0-15,0 3 0 0,0-4 0 0,2-1 0 16,-1-6 0-16,6 2 0 0,-3-4 0 0,-2-1 0 15,3-4 0-15,7 0 0 0,-5-2 0 0,-3-2 0 0,4-3 0 16,-7-2 0-16,0 0 0 0,0-7 0 16,-3-1 0-16,-3-1 0 0,-4-2 0 0,-6 1-440 15,1-9-240-15,-11 2-499 0,-3 3-1276 0,-2 0 564 16</inkml:trace>
  <inkml:trace contextRef="#ctx0" brushRef="#br1" timeOffset="43250.43">10128 5772 357 0,'0'0'673'0,"-7"-6"18"0,5 3-8 0,-2 0-37 16,1 1-67-16,2-3-61 0,-1 1-50 0,0 1-58 15,2 3-72-15,-4-5-96 0,4 5-115 0,-5-1-150 16,5 1-185-16,0 0-215 0,0 0-424 0,0 0-917 15,0 0 406-15</inkml:trace>
  <inkml:trace contextRef="#ctx0" brushRef="#br1" timeOffset="44300.24">11849 6172 311 0,'-3'2'506'16,"2"1"8"-16,1-3 13 0,-6 4-5 0,6-4-7 15,-4 1-20-15,4-1-24 0,0 0-18 0,0 0-20 16,3-14-33-16,-2 7-29 0,5-2-23 0,-1-2-22 15,3-6-14-15,1-1-21 0,1-1-19 0,0-7-18 16,3 4-19-16,-1-3-16 0,-2-1-20 0,-1-1-13 16,1-2-155-16,-1-1-31 0,-2 1 0 0,-1-5 0 15,3-1 0-15,-5 0 0 0,0-1 0 0,-3 2 0 16,0 1 0-16,-2 3 0 0,-2 4 0 0,2 9 0 16,-3 5 0-16,1 3 0 0,0 3 0 0,-1 3 0 15,4 3 0-15,-14 14 0 0,5 4 0 0,-6 12 0 16,3 2 0-16,-6 17 0 0,9 2 0 0,0-1 0 15,0 2 0-15,8 0 0 0,1 1 0 0,0-1 0 16,4-3 0-16,3-2 0 0,2-13 0 0,4-5 0 16,1 2 0-16,2-6 0 0,-1-4 0 0,-1-9 0 15,3 1 0-15,-1-9 0 0,3-4 0 0,2-3 0 16,-2-6 0-16,4-5 0 0,0-4 0 0,0-3 0 16,-5-4 0-16,0-3 0 0,-1-1 0 0,2-14 0 15,-6 9 0-15,-2 0 0 0,2-16 0 0,-2 3 0 0,-2-5 0 16,-2 6 0-16,-5 10 0 0,3 2 0 15,-1 6 0-15,-3 10 0 0,1 6 0 0,-1 1 0 16,-1 7 0-16,1 1 0 0,-1 3 0 0,-1 17 0 0,0 7 0 16,-2 5 0-16,-2 2 0 0,4 6 0 0,-4 9 0 15,2-2 0-15,3 5 0 0,-1-13 0 0,5 9 0 16,-2-10 0-16,2-7 0 0,1 0 0 16,5-4 0-16,-5-6 0 0,1-2 0 0,1-5 0 0,2-3 0 15,0-2 0-15,-3-3 0 0,5-3 0 0,-4-3 0 16,5-3 0-16,-3-2 0 0,2-3 0 0,2-3 0 15,-4 2 0-15,2-6 0 0,1-5 0 0,-3 4 0 16,0 1 0-16,-1-7 0 0,-3 11 0 0,0 2 0 16,0 2 0-16,0 4 0 0,0 2 0 0,0-1 0 15,-2 3 0-15,-3 2 0 0,9 8 0 0,-4-1 0 16,4 5 0-16,-3 3 0 0,3 3 0 0,0-2 0 16,0 1 0-16,5 6 0 0,4-3 0 0,-4 1 0 15,8-3 0-15,1-4 0 0,-5-3 0 0,9-2 0 16,1 0 0-16,-2-5 0 0,5-1 0 0,-3-3 0 15,-1-1 0-15,2-6 0 0,-8 2 0 0,-1-3 0 16,5-4 0-16,-9 1 0 0,7-6 0 0,-5 3 0 16,-1-5 0-16,-2-5 0 0,-2 2 0 0,0-5 0 15,-7 1 0-15,-1-3 0 0,2 4 0 0,-6 0 0 16,-1 8 0-16,-4 1 0 0,0 4 0 0,2 5 0 16,-5 0 0-16,1 5 0 0,-2 0 0 0,-2 7 0 15,1 4 0-15,-5 6 0 0,6 3 0 0,-1 0 0 16,0 8 0-16,6-1 0 0,5 2 0 0,2 0 0 15,6-1 0-15,3-5 0 0,6 1 0 0,2-5 0 16,2-2 0-16,-3-9 0 0,-1-1 0 0,2-5 0 0,-2-2 0 16,-8-3-493-16,-3-3-790 0,-2-3-1391 15,-2-1 616-15</inkml:trace>
  <inkml:trace contextRef="#ctx0" brushRef="#br1" timeOffset="44466.58">12081 5752 6011 0,'-38'0'373'16,"3"1"-247"-16,13-1-12 0,4 1 45 0,7 2 7 16,3-2 14-16,4-1-23 0,4 0-24 0,0 0-26 15,45 1-11-15,-6-1-52 0,21 1-81 0,4 2-150 0,3 1-201 16,23-5-281-16,2 4-396 0,-29-1-1152 16,29-2 509-16</inkml:trace>
  <inkml:trace contextRef="#ctx0" brushRef="#br1" timeOffset="44966.81">13811 6117 453 0,'0'3'650'0,"4"0"-12"0,-4-3-14 0,0 0-20 15,12-5-26-15,0 0-35 0,2-3-43 0,4-2-52 16,8-4-41-16,0 2-42 0,1-3-34 0,1 0-34 15,2 0-33-15,-5 0-20 0,2 1-25 0,-4-2-27 16,0 0-15-16,-6 3-15 0,-6-1-16 0,0 2-13 16,-1-4-13-16,-5-1-24 0,-3 7-96 0,1-1 0 15,-3 0 0-15,-4 2 0 0,-1 5 0 0,-3 0 0 0,-2 3 0 16,-2 3 0-16,-5 3 0 0,-1 4 0 16,-7 8 0-16,1 2 0 0,5 3 0 0,0 6 0 15,5-3 0-15,0 3 0 0,4 0 0 0,3 2 0 16,6-2 0-16,5 1 0 0,5-6 0 0,2-1 0 0,6-1 0 15,7-3 0-15,4-5 0 0,3-2 0 0,2-3 0 16,4-6 0-16,1-2 0 0,2-1 0 0,11-3 0 16,-11-2 0-16,-2-3 0 0,-1-1 0 15,0-6 0-15,-1-2 0 0,5-7 0 0,-10 2 0 0,-5 0 0 16,-1-2 0-16,-5-3 0 0,-2 0 0 0,-1 0 0 16,-6 4 0-16,-4 5 0 0,-1 1 0 0,-3 2 0 15,0 4 0-15,-3 2 0 0,0 5 0 16,-3-1 0-16,-2 5 0 0,-3 2 0 0,-3 6 0 0,-4 4 0 15,-2 2 0-15,-4 8 0 0,1-2 0 0,0 5 0 16,0 2 0-16,-2 2 0 0,5 2 0 0,-2-5 0 16,5 5 0-16,-4-5 0 0,5-2 0 0,3-6 0 15,3-2 0-15,0-3 0 0,1-3 0 0,-2-1 0 16,3-4 0-16,0-1-462 0,5-3-185 0,-12-3-534 16,12 3-1278-16,-11-13 565 0</inkml:trace>
  <inkml:trace contextRef="#ctx0" brushRef="#br1" timeOffset="47249.78">14318 6016 604 0,'0'-18'250'15,"0"0"58"-15,0 2 28 0,3 5 48 0,-2 2 42 16,-1 1 25-16,3 3 5 0,-1 2 4 0,-2 3 11 16,0 0-1-16,14 8-17 0,-4 1-21 0,3 5-27 15,8 5-38-15,-3 0-28 0,2 1-34 0,4 3-31 16,3-3-25-16,4 2-35 0,-2-4-41 0,7-2-39 16,-4-1-45-16,5-4-47 0,1-5-35 0,-2-1-47 15,0-3-32-15,-3-3-20 0,-3-4-20 0,-2-3-7 16,0-4 1-16,-3-4-12 0,-7-2 9 0,1-5 14 15,1-2 6-15,-4-4 8 0,0-2 16 0,0-13 13 16,5-4 18-16,-9-2 22 0,2-3 24 0,-3 0 25 16,0 2 31-16,-4 2 38 0,-2 17 38 0,-2 4 37 15,-1 9 35-15,-1 6 19 0,-1 2 0 0,0 5-22 16,-1 1-120-16,1 5-81 0,0 0 0 0,-7 20 0 0,-3 5 0 16,5 5 0-16,-1 15 0 0,0 8 0 15,3-2 0-15,1 6 0 0,0 1 0 0,2 24 0 16,4 0 0-16,-2-25 0 0,2 3 0 0,1 22 0 0,-1-25 0 15,0-1 0-15,-1-1 0 0,0 2 0 0,-3-6 0 16,5-2 0-16,-5-13 0 0,0-3 0 0,2-4 0 16,-1-4 0-16,-2-7 0 0,-1-6 0 15,-3-1 0-15,4-6 0 0,-1-2 0 0,-2-2 0 0,4-1 0 16,0 0 0-16,-12-12 0 0,4-4-529 0,0-9-55 16,-1-2-4-16,2-4 20 0,5-5 22 0,0-16 35 15,4-3 52-15,0-5 60 0,5-24 80 16,-1 25 77-16,3 0 96 0,0 3 82 0,-2 3 69 15,3 5 52-15,-2 14 54 0,-1 3 50 0,2 3 48 0,-3 0 47 16,2 3 35-16,-4 7 24 0,3 1 22 0,1 1-13 16,-3 4-8-16,-1 3-25 0,2-1-21 0,2 3-24 15,1 1-21-15,0 2-29 0,10 1-23 0,-2 5-10 16,1 3-20-16,1 1-22 0,6 6-2 0,0 2-26 16,-8-2-31-16,6 6-16 0,-5 1-32 0,-4-2-3 15,-5 1-15-15,-1 0-10 0,1 1-16 0,-8 2 2 16,-2 3 1-16,-2-5 3 0,-4-2 5 0,-1-2 4 15,-5 2 0-15,-1-3 2 0,0-2 6 0,1-2 16 16,-2-1 14-16,4-3 12 0,0-3 8 0,4 0 17 16,-1-1 6-16,2-2 8 0,6 0-6 0,-5-5-5 15,6 1-24-15,3-6 6 0,4 3-2 0,7-7-15 16,6-3-28-16,6 1 0 0,0-1 0 0,2-2 0 16,-3 2 0-16,2-2 0 0,0-2 0 0,-2 1 0 15,-3 1 0-15,-3 1 0 0,2-2 0 0,-8 6 0 16,-4 1 0-16,-1-1 0 0,-4 3 0 0,3 1 0 15,-7-1 0-15,2 2 0 0,-3 2 0 0,-3 0 0 16,-1 5 0-16,-2-1 0 0,2-1 0 0,-1 2 0 16,5 2 0-16,0 0 0 0,-12 7 0 0,10-5 0 15,-3 5 0-15,7 1 0 0,2 0 0 0,0 3 0 16,2-2 0-16,5 5 0 0,3-2 0 0,-1 1 0 0,8 2 0 16,-5-1 0-16,0-2 0 0,0-1 0 15,0 3 0-15,1-2 0 0,-4 3 0 0,-1-1 0 16,1 0 0-16,-4-2 0 0,0 1 0 0,-3-1 0 0,-2 0 0 15,0 2 0-15,0 0 0 0,-3-4 0 0,3 0 0 16,-4 4 0-16,1-6 0 0,2 0 0 0,1 1 0 16,-2-2 0-16,6-2 0 0,-3-2 0 0,3 0 0 15,2-3 0-15,9-2 0 0,1-1 0 0,-3-4 0 16,10-2 0-16,-1-2 0 0,2-3 0 0,-3-1 0 16,2-5 0-16,-5 1 0 0,0 0 0 0,-3-3 0 15,-4 2 0-15,-1-3 0 0,-5 4 0 0,-1 2 0 16,-3 3 0-16,-3 4 0 0,1-1 0 0,-4 5 0 15,-1 1 0-15,0 2 0 0,2 3 0 0,0 0 0 16,-18 10 0-16,8-1 0 0,-1 5 0 0,1 2 0 16,3 1 0-16,2 2 0 0,1 6 0 0,4-7 0 15,2 9 0-15,2-11 0 0,5 1 0 0,0-1 0 16,4-2 0-16,2-3 0 0,2-1 0 0,3-3 0 16,8-2 0-16,0-5 0 0,-1 0 0 0,1-4 0 15,-1-3 0-15,-6 0 0 0,4-6 0 0,1 1 0 16,-1-7 0-16,-3 3 0 0,1-5 0 0,-4 0 0 15,-1-1 0-15,1-4 0 0,-5 1 0 0,3-6 0 16,-4 3 0-16,-2 0 0 0,-2 4 0 0,-5 5 0 16,-4 3 0-16,1 3 0 0,-1 3 0 0,-1 2 0 15,-2 3 0-15,-2 3 0 0,-1-1 0 0,-6 6 0 16,2 0 0-16,1 4 0 0,0 3 0 0,2-1 0 16,-1 1 0-16,4 6 0 0,0 1 0 0,4 2 0 0,3 0 0 15,2 0 0-15,5 4 0 0,3 1 0 0,-3-7 0 16,4 7 0-16,2-2 0 0,-5-4 0 0,0-4 0 15,2 1 0-15,-2 1 0 0,1 1 0 16,-1-7 0-16,0 4 0 0,-6-4 0 0,-4-4 0 16,-1 2 0-16,3-1 0 0,-7 0 0 0,0 1 0 0,-2-4 0 15,-3 2 0-15,0-2 0 0,-2-1 0 16,2-1 0-16,1-2 0 0,0 1 0 0,2-1 0 0,0 1 0 16,6-1 0-16,-7-2 0 0,5-2 0 15,2 4 0-15,6-12 0 0,2 4 0 0,6-4 0 0,9-5 0 16,-2-1 0-16,9-1 0 0,-2-4 0 0,0 2 0 15,1-3 0-15,1 3 0 0,-2-2 0 0,-1 1 0 16,-2 0 0-16,-4 2 0 0,-5 0 0 16,-4 5 0-16,-2 0 0 0,0 0 0 0,-6 5 0 0,-1-2 0 15,-3 2 0-15,0 1 0 0,-4 2 0 0,1 0 0 16,-3 5 0-16,-3 0 0 0,3 2 0 0,-6 1 0 16,2 4 0-16,1 2 0 0,-4 0 0 0,3 4 0 15,2 0 0-15,4 4 0 0,1 2 0 0,3 0 0 16,3 1 0-16,5 0 0 0,6 5 0 0,-5-6 0 15,10 2 0-15,-1-1 0 0,3 2 0 0,0-3 0 16,-4-5 0-16,2 0 0 0,-3-1 0 0,0 1 0 16,-1 0 0-16,-2-4 0 0,-4 3 0 0,0-4 0 15,-1 3 0-15,-5-4 0 0,-3 2 0 0,-1-2 0 16,-4 1 0-16,-2 2 0 0,-2-1 0 0,0-2 0 16,-3-2 0-16,-2-2 0 0,-2 4 0 0,3-4 0 15,1 1 0-15,2-2 0 0,0 1 0 0,3-2 0 16,0-2 0-16,3 0 0 0,3-3 0 0,2-1 0 15,4-1 0-15,9-5 0 0,0-1 0 0,12-5 0 16,-1-1 0-16,5 0 0 0,12-8 0 0,-10 7 0 16,11-7 0-16,-11 8 0 0,1 0 0 0,10-3 0 15,-13 5 0-15,-3 1 0 0,0 5 0 0,-13 2 0 16,0 3 0-16,-5 2 0 0,0 0 0 0,-2 2 0 16,-1 2 0-16,-1 3 0 0,-1 2 0 0,-2 2 0 15,0 4 0-15,-2 1 0 0,-2 1 0 0,1 6 0 16,0-1 0-16,-3 0 0 0,2 1 0 0,0 1 0 15,3-2 0-15,-1 0 0 0,4-3 0 0,3 1 0 16,3-3 0-16,-3-2 0 0,4-5 0 0,10 2 0 0,-4-3 0 16,6-1 0-16,0-6 0 0,8-1 0 0,-9-1 0 15,5-7 0-15,3 6 0 0,-5-9 0 0,0-3 0 16,0 3 0-16,-2-4 0 0,-1 0 0 0,0 0 0 16,-2-1 0-16,3-2 0 0,-5 4 0 0,-4 5 0 15,-2-2 0-15,-3 6 0 0,-3 0 0 0,1 1 0 16,-1 4 0-16,-3 1 0 0,0 0 0 0,-3 2 0 15,0 0 0-15,-3 14 0 0,0-1 0 0,-1-1 0 16,-4 7 0-16,-1 4 0 0,4-5 0 0,0 6 0 16,1-5 0-16,0-1 0 0,4 2 0 0,0-2 0 15,3-1 0-15,-1-5 0 0,4 2 0 0,1-4 0 16,2-1 0-16,1-1 0 0,3-3 0 0,5-1 0 16,-5-3 0-16,1 1 0 0,-1-5 0 0,-3 0 0 15,4-2 0-15,-5-1 0 0,2-1 0 0,-3 0 0 16,-2-5 0-16,4-2 0 0,-5 0 0 0,-2-5 0 15,0 2 0-15,-4 0 0 0,-1-1 0 0,1 1 0 0,-3 1 0 16,-1-1 0-16,0 0 0 0,-1 0 0 16,0 7 0-16,3-3 0 0,-5 4 0 0,6 0 0 15,-1 3 0-15,-1 1 0 0,4-1 0 0,3 2 0 16,1-1 0-16,1 2 0 0,5-1 0 0,3 1 0 16,3-1 0-16,1 1 0 0,5 2 0 0,-1 0 0 0,-3 0 0 15,5 2 0-15,5 5 0 0,-6-3 0 16,-1 4 0-16,-1 1 0 0,-1 2 0 0,-2 1 0 15,-2 3 0-15,-3 0 0 0,-2-2 0 0,-1 2 0 0,-3 3 0 16,-1 0 0-16,-2-1 0 0,-2-5 0 0,-1 2 0 16,0-1 0-16,-1-2 0 0,-2 0 0 15,1-1 0-15,-1-2 0 0,2 0 0 0,-2-3 0 16,-1-1 0-16,1 2 0 0,0-4 0 0,3-1 0 0,0 0 0 16,0 0 0-16,0-12 0 0,1 5 0 0,8-3 0 15,0-4 0-15,0 0 0 0,5-2 0 0,5-6 0 16,7 0 0-16,-2 2 0 0,4 0 0 15,-1 2 0-15,-1 3 0 0,-2 5 0 0,4 1 0 0,-9 7 0 16,3 0 0-16,-7 2 0 0,3 7 0 0,-1 1 0 16,-7 0 0-16,-1 7 0 0,-5 1 0 0,0 1 0 15,-3 1 0-15,-4 2 0 0,0-1 0 0,-1 5 0 16,-1-6 0-16,-3 0 0 0,2-3 0 0,-1-1 0 16,1 0 0-16,-4-4 0 0,2-2 0 0,-1-3-20 15,1-2-301-15,-6-1-33 0,4-4-37 0,-10-2-33 16,0-5-66-16,-4-6-90 0,-4-10-356 0,-12-7-1013 15,-2-1 449-15</inkml:trace>
  <inkml:trace contextRef="#ctx0" brushRef="#br1" timeOffset="47399.4">17612 5386 5479 0,'-41'-29'304'0,"15"11"-124"16,7-1 40-16,6 8-18 0,3 5-34 0,6 0-48 15,-1 2-14-15,5 1-29 0,0 3-18 0,0 0-10 16,13 1-30-16,3 6-75 0,10 8-106 0,-4 0-165 15,-2 5-243-15,2-6-408 0,0 1-1060 0,2-1 469 16</inkml:trace>
  <inkml:trace contextRef="#ctx0" brushRef="#br1" timeOffset="47566.95">18738 5888 8191 0,'0'0'0'0,"0"0"0"0,0 0 0 16,0 0 0-16,0 0 0 0,8-13 0 16,-6 10 0-16,0-3 0 0,0 3 0 0,-1-3 0 0,-4 2-432 15,-1 0-862-15,4 4-1400 0,-11-7 619 0</inkml:trace>
  <inkml:trace contextRef="#ctx0" brushRef="#br1" timeOffset="67284.62">2473 7817 332 0,'-3'-5'470'0,"0"-3"8"0,1 3 0 0,2-1 2 16,0-1-13-16,0 2-10 0,0-4-5 0,0 3-17 15,1-3-16-15,-1 4-11 0,1 0-15 0,-1 0-12 16,0 1-28-16,0 4-26 0,3-5-26 0,-3 5-33 16,0 0-17-16,0 0 1 0,0 0-12 15,0 14-7-15,0-3-13 0,0 6-124 0,-4 2-96 0,3 0 0 16,-1 8 0-16,0 3 0 0,1-4 0 0,2 2 0 15,-1 1 0-15,2 0 0 0,2-3 0 0,2 2 0 16,2-1 0-16,1-5 0 0,0-4 0 0,3-2 0 16,3-2 0-16,-2 0 0 0,6-4 0 0,3-3 0 15,-3 1 0-15,10-5 0 0,0-2 0 0,-1-4 0 16,0-4 0-16,1-1 0 0,-2-5 0 0,1-1 0 16,-2-3 0-16,-2-5 0 0,2-4 0 15,-4 0 0-15,-2-6 0 0,4-9 0 0,-7 7 0 0,-2 3 0 16,-4 0 0-16,1-1 0 0,-2 4 0 0,-5 2 0 15,-5 8 0-15,4 3 0 0,-5 2 0 0,-2 2 0 16,-2 4 0-16,-4 1 0 0,0 6 0 0,0 3 0 16,-6 7 0-16,-3 3 0 0,0 7 0 0,0 5 0 15,5 1 0-15,1 2 0 0,4 3 0 0,4-4 0 16,4 2 0-16,4 0 0 0,7-4 0 0,1 1 0 16,5-4 0-16,3 0 0 0,3-4 0 0,1-3 0 15,6-2 0-15,-1-2 0 0,3-2 0 0,0-2 0 16,-1-1 0-16,-2 0 0 0,-6-4 0 0,-1 0 0 15,-3 0 0-15,-1-4 0 0,-5 2 0 0,-4-2 0 16,-4-1 0-16,-3-1-438 0,1-2-261 0,-6-2-477 16,0-3-1274-16,-6-3 564 0</inkml:trace>
  <inkml:trace contextRef="#ctx0" brushRef="#br1" timeOffset="67599.77">2718 7292 3607 0,'-7'-9'164'0,"0"3"-29"0,-1-3 38 0,-2 3 38 0,2 0 28 15,0 4 2-15,0-5-24 0,-3 6-29 0,1 2-25 16,-1 2-8-16,0 3-12 0,1 1-7 0,0 2-11 16,-4 1-2-16,5 4-16 0,0-4-10 0,0 5-7 15,5-3-11-15,3-2-8 0,1-1-7 0,1 0-6 16,-1 1 1-16,4-5-8 0,1 1-4 0,3-3-2 15,3-2-2-15,1-1-4 0,3-1 12 0,-2-3 13 16,0-1 6-16,-3 0 14 0,2-1 18 0,-1-3 7 16,-5 0 11-16,-1 0-9 0,1-1-5 0,-5-1-8 15,0 0-18-15,-1 3-5 0,-2 1-10 0,-1 2-40 16,-1 0-48-16,-1 4-66 0,5 1-83 0,-15 7-102 16,5 1-109-16,-2 4-143 0,-7 8-569 0,10-5-1184 15,0 3 524-15</inkml:trace>
  <inkml:trace contextRef="#ctx0" brushRef="#br1" timeOffset="68206.19">4685 7982 149 0,'2'-5'583'0,"3"-5"23"0,-5 0 17 15,0 0-11-15,-1-1-9 0,-1 2-23 0,-2-1-18 16,-1 2-39-16,-2-1-26 0,-3 4-31 0,2 0-32 16,-3 4-36-16,-3 0-36 0,-2 3-21 0,1 3-33 0,-2 3-29 15,1 5-33-15,-2 5-227 0,5-1-19 0,0 6 0 16,4 2 0-16,3 0 0 0,6-4 0 16,0-2 0-16,9 5 0 0,-3-8 0 0,2 1 0 0,6-1 0 15,0-3 0-15,9 1 0 0,-6-5 0 0,2-3 0 16,1 0 0-16,-2-2 0 0,1-4 0 0,-2-1 0 15,2-4 0-15,-6 1 0 0,2-3 0 0,-6-1 0 16,4-6 0-16,-4 1 0 0,-4-4 0 0,-5-2 0 16,0-8 0-16,-2-2 0 0,-5-4 0 0,2 3 0 15,-9-3 0-15,-3-10 0 0,2 9 0 0,-4-11 0 16,4 14 0-16,-8-12 0 0,0 0 0 0,8 11 0 16,3 1 0-16,-2 1 0 0,1 2 0 0,4-1 0 15,3 2 0-15,-1 0 0 0,7 2 0 0,3 4 0 16,1-3 0-16,2 6 0 0,1 3 0 0,4-3 0 15,2 2 0-15,2 0 0 0,2 4 0 0,0 2 0 16,3 1 0-16,0 2 0 0,0 2 0 0,2 2 0 16,-4 2 0-16,5 1 0 0,-10 1 0 0,1 2 0 15,-2 2 0-15,-2 0 0 0,-5 2 0 0,-1 4 0 16,-6 2-168-16,0-3-526 0,-10 15-528 0,-3-3-1324 16,-3 1 587-16</inkml:trace>
  <inkml:trace contextRef="#ctx0" brushRef="#br1" timeOffset="68516.42">5403 7488 229 0,'5'-7'615'0,"-4"0"5"0,2 3-8 15,-6 0-19-15,3 4-23 0,0 0-15 0,0 0-18 0,-15 7-13 16,2 5-22-16,-6 10-27 0,-3 4-23 0,-6 14-29 16,1 1-21-16,-1 3-19 0,0 3-35 15,0 4-26-15,4-3-293 0,2 6-29 0,4-2 0 16,2 1 0-16,5-1 0 0,7-2 0 0,4-3 0 16,6-1 0-16,1 2 0 0,11-4 0 0,0-2 0 0,1-11 0 15,13 9 0-15,-5-13 0 0,0-3 0 0,2-3 0 16,-1-7 0-16,2-2 0 0,-1-3 0 0,-7-5 0 15,1-6 0-15,-9-2-99 0,5-3-1250 16,-5-5-1462-16,4-7 648 0</inkml:trace>
  <inkml:trace contextRef="#ctx0" brushRef="#br1" timeOffset="68933.59">6010 7812 4268 0,'3'-10'416'0,"-1"4"-184"0,-2 2-21 0,0-2 20 16,-2 3 5-16,2 3-12 0,0 0-24 0,-7-4-24 15,7 4-29-15,0 0-12 0,-9 10-12 0,4-6-11 16,0 2-9-16,1-2-15 0,2 1-9 0,-1 0 8 16,2 0-16-16,-1-1-12 0,1 1-3 0,1-5 2 15,1 5-2-15,-1-5-3 0,7 3-10 0,-7-3-6 16,0 0-1-16,0 0 2 0,13-8-9 0,-10 3 1 15,0 0-5-15,-2-2 9 0,1-4-15 0,-4 4 3 16,1-2-2-16,-3 0-2 0,-2 1 9 0,-3 2-4 0,1 0-4 16,-3 2-6-16,-2 3 5 0,-4 1 4 15,-1 5 7-15,-1 2-1 0,0 0 6 0,-4 7 5 16,0 3 15-16,0 2 6 0,0 3-7 0,4-4-53 0,2 9 0 16,3-1 0-16,5 1 0 0,1-1 0 0,5-1 0 15,3 1 0-15,5-1 0 0,5-2 0 16,8-2 0-16,3-1 0 0,5-4 0 0,1-3 0 15,4-1 0-15,1-2 0 0,2-5 0 0,0-2 0 0,-3 0 0 16,1-3 0-16,-1 1 0 0,-9-3 0 0,-2-5-428 16,-7 4-215-16,3-6-544 0,-5 1-1286 15,-2 1 570-15</inkml:trace>
  <inkml:trace contextRef="#ctx0" brushRef="#br1" timeOffset="69174.58">6250 8059 285 0,'-1'-3'538'0,"1"-1"34"16,-4 1 1-16,4 3-19 0,0 0-29 0,0-4-36 16,0 4-43-16,0 0-30 0,13 2-31 0,-5 3-41 15,2 1-29-15,-4 2-18 0,3 1-22 0,0 0-32 16,0 4-7-16,-5 0-17 0,1 2-17 0,-1 0-17 0,-3 2-6 16,-1-1-14-16,0 1-12 0,-1 1-15 15,1-2-11-15,-1-1-11 0,2 2-18 0,0-5-2 16,-1-1-76-16,3-2-20 0,-1 0 0 0,6-2 0 15,0-3 0-15,2-1 0 0,5-3 0 0,3-3 0 0,2-5 0 16,-2 1-156-16,-1-5-160 0,7-6-91 16,-2-2-89-16,-5-5-96 0,-11-3-446 0,8-4-1124 15,-5-15 498-15</inkml:trace>
  <inkml:trace contextRef="#ctx0" brushRef="#br1" timeOffset="69316.89">6516 7827 388 0,'-10'-13'335'15,"2"3"36"-15,-1 3 25 0,4 2 33 0,0-1 38 16,0 3 10-16,2 1-10 0,-2-1-41 0,4 1-33 15,1 2-47-15,0 0-34 0,0 0-40 0,-4 7-68 16,4-1-106-16,0-6-165 0,5 15-168 0,3-5-197 16,-3 1-343-16,9 2-839 0,-1-2 371 0</inkml:trace>
  <inkml:trace contextRef="#ctx0" brushRef="#br1" timeOffset="69516.75">6984 8213 4182 0,'5'3'765'16,"-1"1"-166"-16,0-3-13 0,1 3 8 0,-3-3-45 0,-2-1-43 16,7 5-96-16,-6-4-410 0,1 1 0 0,1 2 0 15,-2 0 0-15,2 3 0 0,-1 2 0 0,0 2 0 16,-1 1 0-16,2 5 0 0,-5 3 0 16,-2 0 0-16,1 5 0 0,-6-1 0 0,2-6 0 0,1 0 0 15,-1 0 0-15,-2 0 0 0,-2-2 0 0,2-1 0 16,-4-5 0-16,3-1 0 0,1-3-28 0,3-4-1333 15,-2-2-1474-15,8 0 652 0</inkml:trace>
  <inkml:trace contextRef="#ctx0" brushRef="#br1" timeOffset="69917.61">7760 7777 553 0,'10'-9'625'0,"-3"4"12"16,0 0-3-16,-1 1-15 0,-2-2-47 0,0 5-40 16,-4 1-50-16,10 0-37 0,-10 0-40 0,5 6-44 15,-2-3-29-15,-2 1-36 0,-1 2-29 0,0 0-25 16,0 1-27-16,-1-1-21 0,1 1-37 0,-3 0-26 16,3-2-17-16,0 1-19 0,0-2-13 0,3-1-8 15,-3 1-3-15,0-4-15 0,1 3-56 0,-1-3 0 16,0 0 0-16,0 0 0 0,5-10 0 0,-4 6 0 0,-1-2 0 15,-1-1 0-15,0 0 0 0,-3-1 0 0,-1 0 0 16,-4 0 0-16,3 2 0 0,-6-1 0 0,-2 2 0 16,1 4 0-16,-6 1 0 0,-3 5 0 15,-5 4 0-15,1 5 0 0,-1 4 0 0,-3 4 0 0,5 2 0 16,2 0 0-16,5 5 0 0,-4 3 0 0,12-5 0 16,2 3 0-16,7 0 0 0,1-1 0 0,5-2 0 15,5-4 0-15,7 0 0 0,-2-3 0 0,8-3 0 16,4-4 0-16,3-3 0 0,1-2 0 0,-1-4 0 15,1-3 0-15,-1-5 0 0,2-3 0 0,-5-2 0 16,-1-2-10-16,-2-4-494 0,-4 0-90 0,0-2-109 16,-1-3-361-16,-5 4-1151 0,1 2 509 0</inkml:trace>
  <inkml:trace contextRef="#ctx0" brushRef="#br1" timeOffset="70270.8">8110 7981 54 0,'4'-1'343'0,"-4"1"5"0,10 1 27 0,-10-1 32 16,0 0 22-16,6-2 27 0,-6 2 1 0,0 0-10 15,0 0-13-15,4 3 10 0,-3 1 2 0,1 0-8 16,0 3-8-16,-2 3-9 0,-2-1-13 0,2 4-19 16,-2 3-24-16,1 2-30 0,0 1-30 0,-1 5-29 0,4 2-92 15,-2 2-184-15,0 3 0 0,0-1 0 16,-2 0 0-16,2 5 0 0,2 12 0 0,-1-11 0 16,-2 0 0-16,2-2 0 0,-4 12 0 0,3-10 0 15,-2 0 0-15,-1-1 0 0,-1 0 0 0,3-4 0 0,-3 0 0 16,-1-3 0-16,-1-3 0 0,1-6 0 0,0-2 0 15,-2 1 0-15,1-10 0 0,1 3 0 16,1-2 0-16,0-3 0 0,-1-1 0 0,2-2 0 0,-2-1 0 16,5-2 0-16,-7-1 0 0,7 1 0 0,-8-6 0 15,7 1 0-15,-2-5 0 0,2 1 0 0,0-3 0 16,2-2 0-16,0-4 0 0,2 0 0 16,4-7 0-16,3 0 0 0,1 4 0 0,5-4 0 0,0 2 0 15,4 0 0-15,-1 1 0 0,3 1 0 0,2 2 0 16,3-4 0-16,1 2 0 0,-2 0 0 0,2-2 0 15,-2 1 0-15,-5 6 0 0,-4-4-624 0,-4 6-638 16,3-6-1366-16,-6 4 605 0</inkml:trace>
  <inkml:trace contextRef="#ctx0" brushRef="#br1" timeOffset="70466.9">8122 7746 5890 0,'-15'-15'210'0,"4"5"149"0,3 0 54 0,0-1-4 16,3 1-40-16,1-2-45 0,1 1-107 0,0 1-217 16,3 0 0-16,0 1 0 0,3 3 0 0,0 0 0 15,3 0 0-15,-1 1 0 0,3-1 0 0,-2 3 0 16,0 1-176-16,1-3-449 0,0 3-607 0,2 0-1335 0,-3 0 591 16</inkml:trace>
  <inkml:trace contextRef="#ctx0" brushRef="#br1" timeOffset="70733.25">8457 7557 78 0,'11'-1'625'0,"0"0"9"16,3 1 15-16,3 0 14 0,1 1-6 0,-2 1-11 15,1 3-27-15,3 4-38 0,-6 1-37 0,12 6-43 16,-3 6-36-16,-4 1-42 0,2 4-34 0,-2 1-32 15,0 14-33-15,1 0-288 0,-4 1-36 0,-5 5 0 16,-3-4 0-16,-3 3 0 0,-4 0 0 0,-2 0 0 0,-3-2 0 16,-4-8 0-16,-2-3 0 0,-1 11 0 15,0-12 0-15,-5 1 0 0,3-3 0 0,-1 1 0 16,0-4 0-16,-4 0 0 0,4-4 0 0,-4-2 0 16,4-7 0-16,-6 3 0 0,7-5 0 0,-5-1-6 15,1-1-1359-15,1-3-1477 0,-1 0 653 0</inkml:trace>
  <inkml:trace contextRef="#ctx0" brushRef="#br1" timeOffset="71435.8">9230 7949 400 0,'0'0'572'0,"-8"-3"16"0,8 3-5 0,-7-2-4 16,7 2-12-16,-4-2-21 0,4 2-18 0,-2-4-24 15,2 4-29-15,0 0-32 0,0 0-30 0,0 0-34 16,14-3-27-16,-1 2-37 0,3-1-30 0,3-1-28 15,3 1-28-15,10-1-53 0,-4-1-176 0,4-1 0 16,-3 1 0-16,2 0 0 0,-4-1 0 0,-9 1-94 16,1 1-207-16,-1 0-89 0,-5 4-90 0,-7-1-94 15,-2 2-485-15,-4-2-1147 0,3 3 507 0</inkml:trace>
  <inkml:trace contextRef="#ctx0" brushRef="#br1" timeOffset="71599.47">9354 8090 236 0,'-2'6'445'0,"-2"0"33"0,4-1 49 0,-5 0 37 16,4-2 29-16,1-3-1 0,1 4-22 0,-1-4-30 0,9 1-34 16,-1-2-36-16,1-1-43 0,3-1-45 0,5 0-33 15,2-1-37-15,0 0-37 0,3 1-61 16,1 0-64-16,0 2-77 0,-4-3-104 0,3 1-132 16,-3 0-150-16,-6 2-154 0,1 2-170 0,0-1-379 0,3 0-1099 15,-5 2 486-15</inkml:trace>
  <inkml:trace contextRef="#ctx0" brushRef="#br1" timeOffset="72515.98">10732 7629 47 0,'0'0'538'0,"-7"2"17"0,7-2-6 0,0 0-14 0,0 0-19 16,-6 4-25-16,6-4-26 0,0 0-14 0,0 0-26 15,0 0-19-15,0 0-15 0,0 0-15 0,0 0-11 16,0 0-18-16,0 0-28 0,0 0-25 0,2-13-23 15,-1 8-32-15,5-3-11 0,2-1-15 0,-2-1-43 16,3-5-170-16,0 0 0 0,4-1 0 0,0-1 0 16,3-3 0-16,1-2 0 0,-3 1 0 0,3 0 0 15,1 2 0-15,-8 1 0 0,0 2 0 0,-2 7 0 16,-2-1 0-16,1 2 0 0,-4 2 0 0,4 1 0 16,-5 2 0-16,0 0 0 0,-2 3 0 0,0 0 0 15,0 0 0-15,-3 12 0 0,-3 0 0 0,-1 4 0 0,0 2 0 16,-2 5 0-16,2 3 0 0,0 4 0 15,0 0 0-15,2 2 0 0,1 3 0 0,-2 11 0 16,2-13 0-16,4 1 0 0,-2 3 0 0,-1-1 0 0,-1-1 0 16,4 12 0-16,-4-13 0 0,3 1 0 0,-3-2 0 15,3-2 0-15,-2-2 0 0,-2 1 0 0,5-5 0 16,-1-7 0-16,1 1 0 0,0-2 0 0,0 0 0 16,1-6 0-16,3-2 0 0,-3-2 0 0,2 1 0 15,-3-3 0-15,1-2 0 0,2-1 0 0,-3-2-378 16,0 0-135-16,0 0-7 0,0 0 2 0,0 0 5 15,0 0 15-15,0 0 10 0,0 0-307 0,-7-13-859 16,1 12 380-16</inkml:trace>
  <inkml:trace contextRef="#ctx0" brushRef="#br1" timeOffset="72832.98">10796 8164 2424 0,'-9'-1'-145'0,"-2"1"53"0,2-2 34 0,-5 2 35 15,1-1 35-15,-2 2 49 0,2-1 39 0,-4 2 31 16,3-1 26-16,0 0 30 0,2 0 28 0,0 0 36 16,-1 0 31-16,0 2 27 0,2-1 16 0,-1-3 7 15,3 3 14-15,0-1 10 0,4-1 1 0,-3 0 6 16,2 1-6-16,0-1-3 0,6 0-4 0,-12 2-12 15,12-2-7-15,-7 0-16 0,7 0-59 0,-8 0-256 16,8 0 0-16,0 0 0 0,0 0 0 0,0 0 0 16,0 0 0-16,0 0 0 0,0 0 0 0,0 0 0 15,0 0 0-15,33 0 0 0,-15 0 0 0,5-2 0 16,12 0 0-16,0 1 0 0,2 2 0 0,17-1 0 16,1 0 0-16,-4 1 0 0,3 0 0 0,-16-1 0 15,3 2 0-15,-4-2 0 0,-1 1 0 0,-3 1 0 0,-5-1 0 16,-9-1 0-16,-3 0 0 0,-5 0 0 0,0 0 0 15,-4 0 0-15,-1 0 0 0,2 0 0 0,-8 0 0 16,7-1 0-16,-7 1 0 0,6 1 0 0,-6-1 0 16,0 0 0-16,8-1 0 0,-8 1 0 0,0 0 0 15,6-2 0-15,-6 2 0 0,4-4 0 0,-4 4 0 16,0 0 0-16,-4-9-1366 0,4 6-1478 0,0 3 654 16</inkml:trace>
  <inkml:trace contextRef="#ctx0" brushRef="#br1" timeOffset="75749.36">12625 7865 4653 0,'0'-11'192'0,"-1"-3"-84"16,-2 3 36-16,3 0 107 0,-1 0 65 0,-2 0 23 16,1 3-22-16,-1 1-27 0,1 1-34 0,0 1-14 15,2 1-22-15,-2 2-22 0,2 2-13 0,0 0-8 16,-8 11 2-16,3 2-55 0,0 12-124 0,-5 5 0 15,3 1 0-15,1 3 0 0,-1-2 0 0,2 3 0 0,5-2 0 16,-1 2 0-16,2-4 0 0,2-3 0 0,6 1 0 16,-3-4 0-16,8-3 0 0,3-8 0 15,-1 0 0-15,2-7 0 0,3 0 0 0,2-6 0 16,6-3 0-16,-2-6 0 0,0-5 0 0,1-4 0 0,-1-6 0 16,-2-3 0-16,6-11 0 0,-5-2 0 0,-1-3 0 15,-6-5 0-15,1-5 0 0,-8-5 0 16,1 0 0-16,-1-22 0 0,-7-5 0 0,-1 28 0 0,-4 2 0 15,0 3 0-15,-3 17 0 0,-1 4 0 0,2 5 0 16,-2 8 0-16,1 4 0 0,3 4 0 0,-4 3 0 16,3 5 0-16,1 1 0 0,-5 15 0 0,0 4 0 15,1 12 0-15,3 5 0 0,-3 17 0 0,4 6 0 16,1 21 0-16,3 3 0 0,-4-23 0 0,4 25 0 16,-4-2 0-16,1-22 0 0,-2 24 0 0,-4-3 0 15,5-22 0-15,-3 32 0 0,2-7 0 0,1-25 0 16,-3 1 0-16,3 22 0 0,7-27 0 0,-5-5 0 15,7-2 0-15,3-5 0 0,-2-13 0 0,3-5 0 16,-4-8 0-16,4-4 0 0,-2-3 0 0,2-5 0 16,2-5 0-16,-3-4 0 0,5-3 0 0,0-6 0 15,4-6 0-15,-6-4 0 0,2-6 0 0,-6-3 0 16,-1-4 0-16,-1-10 0 0,0-1 0 0,-5-1 0 16,-4-4 0-16,-1 0 0 0,-4-4 0 0,-3 6 0 15,-6-2 0-15,-1 7 0 0,2 11 0 0,-3 1 0 0,-3 2 0 16,0 1 0-16,-3 3 0 0,1 3 0 0,0 0 0 15,-2 5 0-15,12 6 0 0,-1 3 0 16,6-1 0-16,-2 3 0 0,4 1 0 0,7 0 0 16,2 0 0-16,9-3 0 0,13-1 0 0,4 1 0 0,3 3 0 15,6 0 0-15,12-5 0 0,-2 4 0 16,1-1 0-16,-13 2 0 0,15-3 0 0,-15 1 0 16,-3 2 0-16,-2-1 0 0,-5 1 0 0,-9 0 0 0,-6 1 0 15,-3 0-292-15,-5 0-210 0,-5 0-73 0,-1-1-98 16,-7-1-353-16,-8-2-1110 0,-14-2 492 0</inkml:trace>
  <inkml:trace contextRef="#ctx0" brushRef="#br1" timeOffset="75933.77">12419 7558 5566 0,'-6'-5'166'0,"-1"-5"-163"0,1 6 82 0,1-2 124 15,2 0 49-15,0 1-12 0,-1 1-57 0,1-1-49 16,-1 0-51-16,2 1-63 0,-2 2-99 0,1 0-126 16,3 2-134-16,0 0-182 0,0 0-462 0,0 0-1057 15,0 0 468-15</inkml:trace>
  <inkml:trace contextRef="#ctx0" brushRef="#br1" timeOffset="77319.4">14271 7466 4589 0,'1'-19'282'0,"4"2"-75"0,-5 1 62 16,0 6 74-16,0-1 51 0,3 3 10 0,-2 0-27 0,-2 2-47 16,1 4-53-16,1-2-17 0,-1 4-13 0,0 0-35 15,-10 9-212-15,6 2 0 0,-4 7 0 0,2 7 0 16,0 6 0-16,-1 1 0 0,0 14 0 0,4 3 0 16,-1-2 0-16,4 0 0 0,0-10 0 0,-4 7 0 15,6-10 0-15,-4 2 0 0,4-4 0 0,-5 1 0 16,6-5 0-16,-1-5 0 0,0-5 0 0,-2-5 0 15,2-3 0-15,1-2 0 0,-1-4 0 0,0 1 0 16,0-4 0-16,-2-1 0 0,8-8 0 0,-2-1 0 16,0-6 0-16,2-2 0 0,2-1 0 0,-1-6 0 15,4 2 0-15,4 0 0 0,-2-2 0 0,4 3 0 16,0 3 0-16,-5 4 0 0,3 4 0 0,1 2 0 16,-2 2 0-16,1 3 0 0,4 1 0 0,-5 3 0 15,3 3 0-15,2 2 0 0,-6 2 0 0,2 3 0 16,-3 1 0-16,0 2 0 0,-4 2 0 0,2 1 0 0,-5-1 0 15,-3 2 0-15,-3-2 0 0,-2 1 0 16,-3 0 0-16,-6-1 0 0,-1 1 0 0,-10 2 0 16,-3-1 0-16,2-4 0 0,-2 2 0 0,-3-6 0 0,5-2 0 15,-5-3 0-15,7 0 0 0,1-2 0 0,6-1 0 16,2-1 0-16,4-1 0 0,3-2 0 16,3-3 0-16,1 5 0 0,12-14 0 0,3 2 0 0,12-5 0 15,2-3 0-15,17-7 0 0,-1 2 0 0,0 0 0 16,3-1 0-16,-2 2-80 0,0 4-107 0,-9 5 23 15,-4 0 17-15,-1 1 37 0,-1 0 36 0,-7 1 42 16,-7 5 45-16,-3 2 52 0,-5 0 45 0,0 1 31 16,-2 0 22-16,0 1 4 0,-3 1-32 0,-3 1-135 15,-1 2 0-15,0 0 0 0,0 0 0 0,-13 16 0 16,3-1 0-16,1-1 0 0,0 3 0 0,-1 1 0 16,-2 6 0-16,5 1 0 0,-2 0 0 0,5 0 0 15,2-6 0-15,2-1 0 0,1 1 0 0,4-2 0 16,2-2 0-16,4-2 0 0,0 0 0 0,3-6 0 15,-1-1 0-15,1-4 0 0,4-3 0 0,0-2 0 16,-1-4 0-16,-1-1 0 0,-2-5 0 0,0-2 0 16,-1-9 0-16,-3 0 0 0,-1-2 0 0,-4-3 0 15,-2-2 0-15,-3-1 0 0,1 5 0 0,-6-1 0 16,0 4 0-16,1 10 0 0,-1-1 0 0,-1 6 0 16,3-2 0-16,-1 6 0 0,0 1 0 0,1 3 0 15,3 1 0-15,0 0 0 0,-13 9 0 0,10 1 0 16,1 0 0-16,2 4 0 0,2-2 0 0,5 5 0 15,0-3 0-15,5 0 0 0,2-2 0 0,1 0 0 0,4-1 0 16,2-5 0-16,7 3 0 0,0-8 0 0,3-1 0 16,-1-5 0-16,2-1 0 0,-3-3 0 15,1 0 0-15,-2-3 0 0,-5-4 0 0,3-2 0 0,-3-1 0 16,-4-4 0-16,1-3 0 0,-3-3 0 0,0-1 0 16,-6-1 0-16,1 1 0 0,-5 1 0 0,-2 6 0 15,-2 6 0-15,0 0 0 0,-1 7 0 16,-2 0 0-16,0 4 0 0,-2 2 0 0,2 4 0 0,0 0 0 15,-18 11 0-15,9 6 0 0,-4 5 0 0,1 6 0 16,0 2 0-16,1 4 0 0,-1 14 0 0,1-2 0 16,1 1 0-16,5-12 0 0,-4 13 0 0,8-2 0 15,1-12 0-15,1-1 0 0,7-1 0 0,1-2 0 16,1-2 0-16,6-4 0 0,3-3 0 0,1-6 0 16,0-4 0-16,3-1 0 0,-1-5 0 0,1-4 0 15,0-5 0-15,3-2 0 0,-1-6 0 0,-1-3 0 16,-1-4 0-16,-3-8 0 0,-1-4 0 0,2-11 0 15,0-5 0-15,-2-3 0 0,-5-6 0 0,0-1 0 16,-1-26 0-16,-3 29 0 0,-2 4 0 0,-5 15 0 16,-1 2 0-16,-2 7 0 0,3 8 0 0,-6 6 0 15,3 2 0-15,-1 4 0 0,-2 6 0 0,3 0 0 16,-10 13 0-16,1 3 0 0,0 10 0 0,-1 6 0 16,1 17 0-16,1-2 0 0,3 0 0 0,4 1 0 0,1 2 0 15,0-4 0-15,2-1 0 0,6-9 0 16,-4-3 0-16,2-2 0 0,3-4 0 0,-1-3 0 15,1-6 0-15,0-2 0 0,-1-6 0 0,-2-3 0 16,3-2 0-16,-2-4 0 0,4-1 0 0,-2-4 0 0,1-3 0 16,3-5 0-16,-3-4 0 0,5-9 0 0,-2 2 0 15,1-2 0-15,-2 1 0 0,0 2 0 0,-3 6 0 16,-1 0 0-16,1 5 0 0,0 3 0 0,-3 0 0 16,1 3 0-16,-1 3 0 0,2 1 0 0,-2 2 0 15,3 3 0-15,1 5 0 0,2-2 0 0,-5 4 0 16,6 0 0-16,1 4 0 0,-1 1 0 0,6 2 0 15,-6-3 0-15,10 1 0 0,-8-1 0 0,-1-3 0 16,4-2 0-16,-2-1 0 0,0-1 0 0,-4-3 0 16,-2-2 0-16,3-2 0 0,-6-2 0 0,0-2 0 15,-1-6 0-15,-2 4-232 0,-4-5-371 0,-1-2-100 16,-7-6-407-16,-2-9-1201 0,-7 2 533 0</inkml:trace>
  <inkml:trace contextRef="#ctx0" brushRef="#br1" timeOffset="77500">15450 7509 4985 0,'-29'-2'448'0,"6"-1"-231"0,5 1 24 15,7 0 56-15,0 1-9 0,4-1 0 0,1 2-41 16,6 0-27-16,0 0-40 0,0 0-14 0,26-3-20 16,5 1-16-16,0 4-39 0,2-1-44 0,3 0-60 0,-2-1-95 15,3 0-117-15,-5-4-147 0,-2 3-167 16,-10 1-584-16,0-1-1216 0,-7 1 539 0</inkml:trace>
  <inkml:trace contextRef="#ctx0" brushRef="#br1" timeOffset="79816">16866 7715 78 0,'-2'-9'518'0,"-2"-3"21"15,4 4 9-15,5-6-18 0,3 0-18 0,2 0-28 16,8 2-19-16,6-4-17 0,-1 4-24 0,3 0-26 15,-4 5-24-15,-2 0-22 0,-1 1-29 0,4 2-19 16,-5 1-25-16,1 2-21 0,-1 5-25 0,0 2-16 16,-4 3-12-16,2 4-16 0,-3 2-12 0,-3 3-13 15,1 7-13-15,-2 3-130 0,-3 1-21 0,-2-1 0 16,0 0 0-16,-4 0 0 0,1 1 0 0,1 1 0 16,-2-5 0-16,-2 0 0 0,0-5 0 0,0-4 0 15,2 0 0-15,-2-4 0 0,2-1 0 0,0-2 0 16,0-3 0-16,-1-1 0 0,2-4 0 0,-1-1 0 0,0 0 0 15,0 0 0-15,9-18 0 0,-3 3 0 16,3-3 0-16,1-7 0 0,6-2 0 0,-3-3 0 16,2-2 0-16,0 0 0 0,-1 4 0 0,4 2 0 15,-5 4 0-15,4 0 0 0,-7 7 0 0,1 1 0 16,-3 8 0-16,2 3 0 0,-2 3 0 0,3 3 0 16,0 2 0-16,3 7 0 0,-3 3 0 0,-1 0 0 15,3 8 0-15,1 1 0 0,-2 2 0 0,0-1 0 16,-1 0 0-16,0 2 0 0,2-3 0 0,0 0 0 0,0-3 0 15,-3-5 0-15,1-1 0 0,-3-5 0 0,4 2 0 16,-2-5 0-16,1-3 0 0,1 0 0 0,2-3 0 16,-1-4 0-16,-1-1 0 0,6-4 0 0,-3-2 0 15,2-2 0-15,-3-4 0 0,3-4 0 0,-6-3 0 16,5 2 0-16,-2 5 0 0,-4-1 0 0,-2 1 0 16,-1 6 0-16,0 0 0 0,-4 4 0 0,1 0 0 15,-2 2 0-15,0 3 0 0,-2 1 0 0,0 10 0 16,-2-3 0-16,2 4 0 0,-3 4 0 0,0 2 0 15,1 2 0-15,2 0 0 0,1-1 0 0,3 0 0 16,0-2 0-16,0 0 0 0,5-3 0 0,-2-4 0 16,6 3 0-16,1-4 0 0,4-2 0 0,-1-4 0 15,3-4 0-15,-1-2 0 0,2 0 0 0,-6-4 0 16,3 0 0-16,-4-4 0 0,-2-1 0 0,-2-3 0 16,-6-3 0-16,-2 0 0 0,-3-8 0 0,-6-3 0 15,-3-1 0-15,-1 1 0 0,-3-1 0 0,-3 0 0 16,-2 4 0-16,5 2 0 0,-3 11 0 0,3 0 0 15,1 2 0-15,1 6 0 0,3 0 0 0,0 4 0 16,1 3 0-16,8-1 0 0,-4 5 0 0,4 2 0 0,7 2 0 16,9 1 0-16,2 1 0 0,10 1 0 15,9-1 0-15,16 0 0 0,-1-3 0 0,0 2 0 16,6-7 0-16,-3 3 0 0,4-5 0 0,-7 0 0 16,6-1 0-16,-6 2 0 0,-14-2 0 0,12 0 0 0,-13 0 0 15,-5-4 0-15,-2 3 0 0,-12 1 0 0,-6 0 0 16,-3 2 0-16,-1-1 0 0,-4 2 0 15,-3 2 0-15,-5 1 0 0,-3 4 0 0,-9 0 0 0,-4 7 0 16,-6-1 0-16,3 2 0 0,-1 2 0 0,2 0 0 16,-1-3 0-16,3 3 0 0,6-6 0 0,1 1 0 15,1-1 0-15,6-1 0 0,1-3 0 0,2-1 0 16,1-1 0-16,4-3 0 0,3 1 0 0,2-3 0 16,3-2 0-16,4-2 0 0,3-2 0 0,3-5 0 15,-1 1 0-15,3-5 0 0,1-3 0 0,0-1 0 16,0-4 0-16,-2-1 0 0,-4-6 0 0,3-3 0 15,0 0 0-15,2-12 0 0,-3-2 0 0,-2-5 0 16,0-1 0-16,-4 0 0 0,0 0 0 0,-4 0 0 16,0 5 0-16,-5 14 0 0,-3 6 0 0,-1 5 0 15,0 7 0-15,0 2 0 0,-1 6 0 0,-3 3 0 16,4 2 0-16,-19 15 0 0,7 0 0 0,-1 11 0 16,-2 6 0-16,-4 12 0 0,7 2 0 0,2 5 0 15,1 3 0-15,3-3 0 0,3-1 0 0,5-1 0 16,0-1 0-16,5-13 0 0,5 11 0 0,1-15 0 0,2-4 0 15,6 0 0-15,-1-4 0 0,7-4 0 16,-4-4 0-16,8-7 0 0,1-2 0 0,0-6 0 16,0-4 0-16,2 0 0 0,-2-6 0 0,-1-6 0 15,-3-1 0-15,1-4 0 0,-4-5 0 0,-4-2 0 0,8-13 0 16,-9 9 0-16,-6 0 0 0,1 3 0 16,-3 1 0-16,-2 3 0 0,-5 6 0 0,-2 2 0 15,-2 3 0-15,-1 2 0 0,-4 5 0 0,-1 4 0 0,-4 3 0 16,0 5 0-16,0 3 0 0,-6 6 0 0,2 2 0 15,-5 6 0-15,4 3 0 0,1 0 0 0,8-1 0 16,1 1 0-16,6 1 0 0,0-2 0 0,3-6 0 16,5-2 0-16,3 1 0 0,4-4 0 0,2-2 0 15,9-3 0-15,2-1 0 0,2 0 0 0,1-9 0 16,1-2 0-16,3-1 0 0,-1-4 0 0,0-4 0 16,-3-3 0-16,-3-4 0 0,0-1 0 0,-3-6 0 15,6-9 0-15,-10 8 0 0,-5 2 0 0,-1-2 0 16,-3 3 0-16,-1 1 0 0,-10 7 0 0,0 2 0 15,-3-2 0-15,-3 6 0 0,-3 2 0 0,-3-1 0 16,-2 5 0-16,-2 1 0 0,0 1 0 0,0 3 0 16,-6 4 0-16,0 2 0 0,4 3 0 0,-1 3 0 15,5 3 0-15,0 0 0 0,3 2 0 0,1 1 0 16,5 3 0-16,0 4 0 0,6 0 0 0,4 1 0 16,3-2 0-16,4 0 0 0,2 2 0 0,0-5 0 15,2 1 0-15,0-3 0 0,-6-5 0 0,0 2 0 16,1-2 0-16,-6-1 0 0,-2-3 0 0,-1-1 0 15,-1 0 0-15,-5-2 0 0,-2-2 0 0,-6 4 0 16,1-4 0-16,-2-1 0 0,-2 2 0 0,-1-3 0 0,-1 0 0 16,1-1 0-16,0-2 0 0,-1 0 0 15,5-1 0-15,5-1 0 0,-5 0-1366 0,9 2-1478 16,-3-9 654-16</inkml:trace>
  <inkml:trace contextRef="#ctx0" brushRef="#br1" timeOffset="80218.77">20529 7843 4631 0,'-9'-6'406'0,"4"0"-215"0,-1 2 67 0,3 2 64 16,-3 1 31-16,6 1 16 0,-6-5-4 0,6 5-28 15,-5-1-33-15,5 1-8 0,0 0-11 0,-3-3-211 16,3 3-74-16,-3-3 0 0,3 3 0 0,0 0 0 15,0 0 0-15,4-9 0 0,0 5 0 0,4-2 0 16,-1-3 0-16,1 2 0 0,0-4 0 0,3-2 0 16,-1 0 0-16,2-2 0 0,3-2 0 0,-2-4 0 0,1-5 0 15,-1 4 0-15,-2-2 0 0,0 0 0 16,-5 5 0-16,0 1 0 0,1 1 0 0,-5 1 0 0,1 5 0 16,-3 3 0-16,1 1 0 0,-2 3 0 0,1 4 0 15,-9-1 0-15,3 8 0 0,-5 5 0 0,1 5 0 16,-4 7 0-16,4 5 0 0,1 2 0 15,1 2 0-15,7 0 0 0,-2 2 0 0,7 1 0 0,0-2 0 16,6-2 0-16,3-2 0 0,4 1 0 0,2-5 0 16,3-1 0-16,3-4 0 0,1-5 0 0,-2-1 0 15,4-4 0-15,-7-6 0 0,3-2 0 0,-5-5 0 16,0-3 0-16,-1-4 0 0,-5-6 0 0,0-7 0 16,-5-3 0-16,0-2-460 0,-5-7-829 0,-2-13-1396 15,-4 2 618-15</inkml:trace>
  <inkml:trace contextRef="#ctx0" brushRef="#br1" timeOffset="80500.09">20876 7120 163 0,'-9'-6'494'0,"-4"2"28"0,-1 3 19 0,0 1 2 16,-4 0-8-16,0 3-37 0,0 3-35 0,4 3-35 15,1 1-37-15,-1 1-40 0,5 1-38 0,2 0-31 16,0 0-20-16,5-1-32 0,1 1-21 0,2 1-23 15,1 0-14-15,6-4-17 0,0 1-18 0,4 0-8 16,1-4-18-16,1-1-10 0,0-3-10 0,4 1-5 16,-4-4-12-16,-2-1-4 0,-2-1-6 0,4-4-2 15,-4 0 7-15,-2-4 4 0,1 1 4 0,-5-6-11 16,0-1 8-16,-3 2 1 0,0-1 1 0,-3 4-58 16,-1 0-18-16,-1 2 0 0,-2 0 0 0,-1 5 0 15,1 2-35-15,-3 5-181 0,-1 2-123 0,-7 7-135 16,11 6-154-16,-6 0-456 0,6 7-1173 0,0 1 519 15</inkml:trace>
  <inkml:trace contextRef="#ctx0" brushRef="#br1" timeOffset="80982.42">21823 7952 6199 0,'0'0'215'16,"7"-2"-72"-16,-3-1 74 0,0 0 87 0,1 1 31 16,-3-2 26-16,0 0-22 0,3-1-261 0,-4 1-78 15,1-3 0-15,0 2 0 0,-2-2 0 0,0-2 0 16,-2-2 0-16,0-1 0 0,-4-4 0 0,-3 0 0 0,-1-1 0 16,-5-6 0-16,-2-3 0 0,0-1 0 15,-1 2 0-15,-2-3 0 0,0 3 0 0,0-5 0 16,1 3 0-16,-5-14 0 0,7 10 0 0,1-2 0 15,0-11 0-15,6 11 0 0,2-3 0 0,3-9 0 16,3 9 0-16,4 3 0 0,-2 3 0 0,4 3 0 0,1 9 0 16,-2 2 0-16,-1 6 0 0,3 1 0 15,-3 4 0-15,1 2 0 0,1 3 0 0,-4 0 0 16,8 6 0-16,-1 3 0 0,1 7 0 0,-4 3 0 0,0 0 0 16,-3 8 0-16,-6 0 0 0,0 2 0 0,-6 0 0 15,-4-3 0-15,0 6 0 0,-5-6 0 0,-3 1 0 16,0 0 0-16,-1-3 0 0,-1-3 0 0,2 5 0 15,-1-3 0-15,4-3 0 0,1-2 0 0,6-5 0 16,2 0 0-16,1-3 0 0,4 0 0 0,1-1 0 16,3-3 0-16,2 3 0 0,4-5 0 0,8 0 0 15,0-1 0-15,9 3 0 0,9-4 0 0,5-4 0 16,2-4 0-16,0 2 0 0,16-6 0 0,-4-2 0 16,0-7 0-16,-2 1 0 0,-3-5 0 0,-10 9 0 15,-4-3-210-15,3 5-1121 0,-4 2-1441 0,3 2 638 16</inkml:trace>
  <inkml:trace contextRef="#ctx0" brushRef="#br1" timeOffset="81466.98">22271 7788 314 0,'0'2'545'16,"0"-2"44"-16,4 2 29 0,-4-2 35 0,0 0 7 16,12-6-16-16,-6 2-30 0,0-2-33 0,3-2-36 15,5-2-32-15,2-2-32 0,8-6-27 0,-4 0-33 16,-2-5-37-16,3 0-209 0,0-1-175 0,-1-2 0 15,0-2 0-15,-1 0 0 0,-1-2 0 0,4 1 0 16,-5-2 0-16,-2 4 0 0,-6 1 0 0,0 8 0 16,-2 3 0-16,-3 4 0 0,3 0 0 0,-6 5 0 15,0 3 0-15,1-2 0 0,-2 5 0 0,0 0 0 16,0 0 0-16,-16 21 0 0,6-7 0 0,2 2 0 16,-3 10 0-16,-3 0 0 0,5 1 0 0,-4 1 0 15,3 6 0-15,0 1 0 0,0 0 0 0,-1 9 0 16,5 6 0-16,1-16 0 0,-2 15 0 0,3-1 0 15,-1 3 0-15,5-3 0 0,-1-1 0 0,4 0 0 0,0-10 0 16,-3 10 0-16,4 0 0 0,-1-11 0 0,-1-2 0 16,2 12 0-16,-3-14 0 0,3 2 0 15,-2-5 0-15,0-1 0 0,-1-1 0 0,2-9 0 0,-3 0 0 16,-3-3 0-16,6-6 0 0,-3-1 0 0,-3-4 0 16,2-2 0-16,-5 0 0 0,6-2 0 0,-14-3 0 15,2-7 0-15,-1-1 0 0,-4-3 0 16,-3-8 0-16,0-5 0 0,-1 3 0 0,5-3 0 0,-1 1 0 15,4 1 0-15,3 1 0 0,4-1 0 0,3 6 0 16,3-1 0-16,5 1 0 0,8-6 0 0,1 0 0 16,8 2 0-16,2-1 0 0,5 1 0 0,12-3 0 15,0-3 0-15,4 3 0 0,-4-2 0 0,-1 0 0 16,-12 6 0-16,-1-2 0 0,-2 1 0 0,-6-1 0 16,-1-4-1366-16,-4 4-1478 0,-1-2 654 0</inkml:trace>
  <inkml:trace contextRef="#ctx0" brushRef="#br1" timeOffset="81788.72">22545 6878 557 0,'1'-5'603'0,"-1"2"2"15,-1-2-17-15,1 5-35 0,0-6-39 0,0 6-50 16,0 0-7-16,0 0-36 0,-12 11-22 0,11-7-36 16,-4 4-36-16,1-2-26 0,-1 5-36 0,-1-2-26 15,4 4-19-15,-3-2-25 0,2-1-18 0,3 0-17 0,0 0-14 16,4 0-14-16,2-1-12 0,0-1-4 0,0 0-19 16,3-3-4-16,0 0-14 0,-1-2-79 15,0 0 0-15,-1-2 0 0,2-2 0 0,-2-2 0 16,-2-2 0-16,0 0 0 0,-3 1 0 0,0-4 0 0,-2-1 0 15,-4 0 0-15,-4 2 0 0,2-2 0 0,-10 1 0 16,1-3-155-16,-8 7-437 0,-4 1-649 0,0 4-1345 16,-3-1 596-16</inkml:trace>
  <inkml:trace contextRef="#ctx0" brushRef="#br1" timeOffset="84032.7">23676 7687 3378 0,'20'-9'286'0,"-2"2"-155"0,-1-1-7 16,-3-1 80-16,2-2 37 0,-7-1 21 0,-1 1 5 0,-1 0 0 15,-5-2-24-15,1-3 15 0,-3 4 1 0,0-3-4 16,-2 2-5-16,1-1-7 0,-5 6-12 0,-3-3-14 16,-7 4-6-16,0-1-10 0,0 6-10 0,-2 3-12 15,-2 4-7-15,-5 5-51 0,-1 3-121 0,0 7 0 16,-1 4 0-16,4 4 0 0,-3 10 0 0,8-6 0 15,1-1 0-15,4 2 0 0,2 1 0 0,3-4 0 16,4-1 0-16,4-2 0 0,3 0 0 0,3-10 0 16,3-3 0-16,0-6 0 0,0-2 0 0,10-1 0 15,-1-5 0-15,-1-2 0 0,2-4 0 0,-2-4 0 16,-2-3 0-16,4-6 0 0,0 0 0 0,-3-3 0 16,-1-2 0-16,-4-1 0 0,1 1 0 0,-3-4 0 15,-1 2 0-15,-5 7 0 0,0-1 0 0,0 8 0 16,-2 0 0-16,0 4 0 0,0 2 0 0,-1 5 0 15,0 1 0-15,0 0 0 0,2 14 0 0,-1 3 0 16,-1 2 0-16,4 1 0 0,-2 7 0 0,5-2 0 16,-2 2 0-16,3-1 0 0,4-1 0 0,0-3 0 15,4 2 0-15,-3-8 0 0,-3-2 0 0,8-1 0 16,-1-4 0-16,-2-1 0 0,4-4 0 0,-5-2 0 16,4-2 0-16,-1-4 0 0,1-1 0 0,-4-3 0 15,2 0 0-15,-3-6 0 0,1 1 0 0,-3-5 0 0,0 2 0 16,-1-12 0-16,-2 1 0 0,-2-3 0 15,1-4 0-15,-6 1 0 0,2 0 0 0,-3 0 0 16,-3 5 0-16,-1 0 0 0,0 8 0 0,2 5 0 16,-2 5 0-16,0-1 0 0,-1 4 0 0,-3 3 0 0,5 2 0 15,3 2 0-15,-11 4 0 0,6 2 0 16,3 1 0-16,-2 4 0 0,4-1 0 0,2 6 0 0,3 0 0 16,10 5 0-16,-2-5 0 0,11 2 0 0,1-1 0 15,6 0 0-15,0-4 0 0,1-1 0 0,-1 1 0 16,4-2 0-16,-4 0 0 0,-2 0 0 0,-2 2 0 15,-9-4 0-15,-4 2 0 0,0 1 0 0,-8-1 0 16,-1 0 0-16,-5 4 0 0,0-3 0 0,-5 7 0 16,-3-4 0-16,0 0 0 0,0 0 0 0,3-3 0 15,-3 1 0-15,3-1 0 0,-1-2 0 0,4-2 0 16,1 0 0-16,1-3 0 0,4 1 0 0,3-2 0 16,1-1 0-16,4-3 0 0,8-3 0 0,3-1 0 15,7-2 0-15,0-2 0 0,2 0 0 0,0-6 0 16,0 1 0-16,0-1 0 0,-1-5 0 0,-1-2 0 15,-3-3 0-15,1 1 0 0,-3-6 0 0,-5-2 0 16,-1 0 0-16,-2 3 0 0,-3-2 0 0,-4 5 0 16,-3 6 0-16,-2 2 0 0,-5 6 0 0,0 3 0 15,-4 1 0-15,-1 3 0 0,-3 3 0 0,-3 3 0 16,-1 4 0-16,-7 2 0 0,2 6 0 0,-2 4 0 16,-3 3 0-16,3 1 0 0,6 2 0 0,2 2 0 15,3-2 0-15,4-1 0 0,6-3 0 0,4-2 0 16,3 5 0-16,6-8 0 0,8 1 0 0,2-5 0 15,5-3 0-15,1-2 0 0,2-2 0 0,-1-3-484 16,0-7-801-16,0 0-1392 0,-1-1 617 0</inkml:trace>
  <inkml:trace contextRef="#ctx0" brushRef="#br1" timeOffset="84649.43">25598 7925 5007 0,'-4'3'523'16,"0"0"-152"-16,4-3-26 0,-4 0-33 0,4 0 4 16,0 0-30-16,8-13-26 0,0 6-27 0,2-2-34 15,-1-1-4-15,4-4-51 0,7-4-144 0,2 0 0 16,3-2 0-16,-5-3 0 0,1-1 0 0,2-4 0 16,-2-4 0-16,3-9 0 0,-5 8 0 0,-3 3 0 15,-4 1 0-15,-1 3 0 0,-5 9 0 0,-1 2 0 16,-2 2 0-16,-2 6 0 0,-1 5 0 0,-1 0 0 15,1 2 0-15,-11 9 0 0,2 4 0 0,-3 10 0 16,-1 3 0-16,4 2 0 0,-4 2 0 16,8 3 0-16,-3-1 0 0,7 1 0 0,-3-3 0 0,8-3 0 15,0 1 0-15,4-3 0 0,-2-9 0 0,4-1 0 16,3-2 0-16,1-2 0 0,-2-5 0 0,0-2 0 16,1-2 0-16,4-3 0 0,-3 0 0 0,-1-3 0 15,-1-2 0-15,5-2 0 0,-4-2 0 0,-2-4 0 16,2-2 0-16,2-4 0 0,-2-7 0 0,-3 9 0 0,-1 0 0 15,0 2 0-15,-1 1 0 0,-2 5 0 16,1-2 0-16,-5 8 0 0,2-2 0 0,-3 4 0 16,-1 2 0-16,7 9 0 0,-5 0 0 0,1 2 0 0,-2 5 0 15,2 3 0-15,-2-1 0 0,-1 7 0 0,0 1 0 16,1-8 0-16,0 0 0 0,1-1 0 0,0-4 0 16,1-1 0-16,1-2 0 0,-2 0 0 15,2-5 0-15,1-2 0 0,3-2 0 0,-2-1 0 0,5-2 0 16,-1-4 0-16,1-1 0 0,3-3 0 0,4-3 0 15,-6-1 0-15,7-8 0 0,0 0 0 0,2 1 0 16,-5-2 0-16,2 4 0 0,0 1 0 0,-4 4 0 16,1 2 0-16,-6 6 0 0,0 1 0 0,-1 3 0 15,0 3 0-15,1 2 0 0,-3 1 0 0,0 8 0 16,2-2 0-16,-3 5 0 0,0 2 0 0,0 0 0 16,4-1 0-16,-1 1 0 0,-2 0 0 0,6-3 0 15,-2 1 0-15,-1-5 0 0,1-3 0 0,3-2 0 16,0-1 0-16,1-5 0 0,-1-3 0 0,-1 0 0 15,0-9 0-15,1-1 0 0,-5-1-122 0,4-13-578 16,-11 4-529-16,-1-5-1330 0,-1 0 589 0</inkml:trace>
  <inkml:trace contextRef="#ctx0" brushRef="#br1" timeOffset="84783.27">26280 7185 5161 0,'-24'-13'388'15,"5"5"-140"-15,0 0 21 0,3 1 11 0,2 4-12 16,7-3-40-16,0 4-47 0,0 2-41 0,7 0-30 15,-11 7-8-15,10 0-44 0,6 1-82 0,0 9-148 16,8-1-189-16,6 9-228 0,4-4-460 0,7 1-1134 16,3-3 502-16</inkml:trace>
  <inkml:trace contextRef="#ctx0" brushRef="#br1" timeOffset="85634.68">27018 7906 6020 0,'1'1'391'0,"2"0"-155"0,-3-1-49 16,0 0 11-16,16-4 37 0,-3 0 16 0,-3-1 0 15,0-1-13-15,8-5-54 0,-2 1-184 0,0-1 0 16,1-2 0-16,6-5 0 0,0 2 0 0,-3-5 0 16,1-5 0-16,-1 2 0 0,-2-4 0 0,0-3 0 15,-4-3 0-15,1 2 0 0,6-17 0 0,-6 4 0 16,-4-7 0-16,-1 2 0 0,-4-3 0 0,-1-2 0 15,2 2 0-15,-6 5 0 0,0 20 0 0,-1 2 0 16,-1 9 0-16,1 7 0 0,-1 2 0 0,-2 6 0 16,3 2 0-16,-13 12 0 0,2 6 0 0,-2 11 0 15,-1 4 0-15,1 13 0 0,0 3 0 0,3-2 0 16,1 5 0-16,5-3 0 0,0-2 0 0,3 5 0 16,-1-5 0-16,4-1 0 0,2-11 0 0,1-3 0 15,4-1 0-15,1 0 0 0,-1-6 0 0,3-7 0 16,-1-6 0-16,2 1 0 0,2-7 0 0,2-1 0 15,1-6 0-15,0-6 0 0,1 0 0 0,-2-5 0 16,4-8 0-16,2-4 0 0,0-4 0 0,5-12 0 16,-7-3 0-16,1-1 0 0,-2-4 0 0,1-3 0 0,-4 1 0 15,-1-5 0-15,2 0 0 0,-2 3 0 0,-2 8 0 16,-5 16 0-16,0 4 0 0,-4 8 0 16,-1 7 0-16,-3 4 0 0,-1 7 0 0,0-2 0 15,-5 25 0-15,-1 0 0 0,-2 7 0 0,-1 16 0 0,2-1 0 16,-4 1 0-16,6 0 0 0,1 1 0 0,1 2 0 15,1-5 0-15,4-10 0 0,0-1 0 0,3 0 0 16,0-5 0-16,4-2 0 0,0-4 0 0,-4-9 0 16,2-4 0-16,-1-3 0 0,3 1 0 0,-4-7 0 15,7-2 0-15,-2-2 0 0,0-3 0 0,1-5 0 16,1-3 0-16,4-6 0 0,-3-5 0 0,3 0 0 16,0-2 0-16,1-5 0 0,0 2 0 0,-2 2 0 15,-3 4 0-15,-3 8 0 0,-3 2 0 0,0 5 0 16,2 0 0-16,-6 2 0 0,2 5 0 0,-4 1 0 15,7 7 0-15,-6 1 0 0,0 9 0 0,3-1 0 16,0 1 0-16,-1 3 0 0,3 6 0 0,2-1 0 16,3 2 0-16,2-3 0 0,2-3 0 0,4-1 0 15,-1-2 0-15,-2-6 0 0,8 2 0 0,3-3 0 16,-2-2 0-16,2-4 0 0,3-2 0 0,-7-3 0 16,3-2 0-16,1 0 0 0,1-7 0 0,-10 1 0 15,1-1 0-15,7-8 0 0,-7-2 0 0,0-3 0 16,3-3 0-16,-7-2 0 0,1-4 0 0,-4-2 0 15,-1 3 0-15,-4 0 0 0,-3 2 0 0,-4 9 0 16,-2 1 0-16,-3 7 0 0,-2-1 0 0,-2 6 0 16,-1 3 0-16,-5 1 0 0,-1 7 0 0,-3 2 0 15,1 5 0-15,4 2 0 0,4 1 0 0,-3 8 0 16,9-5 0-16,1 2 0 0,6 4 0 0,5 2 0 16,6-5 0-16,5 1 0 0,4-2 0 0,3-2 0 15,4-3 0-15,4-2 0 0,-2-5 0 0,-2-4 0 0,-2-2 0 16,-7-3 0-16,-4-4 0 0,-4-5 0 0,-5 1-521 15,-5-8-758-15,-3-3-1385 0,-7-10 613 16</inkml:trace>
  <inkml:trace contextRef="#ctx0" brushRef="#br1" timeOffset="85799.68">27305 7307 5801 0,'-23'3'395'16,"2"-3"-70"-16,10 3-37 0,6-3 11 0,5 1-8 0,0-1 3 15,0 0-39-15,41-1-51 0,-5 1-165 0,16 0-39 16,3-4 0-16,-1 2 0 0,-13 0 0 0,10-5 0 16,-19 2 0-16,-1-1-339 0,-3-3-970 15,-12 3-1418-15,-5-2 628 0</inkml:trace>
  <inkml:trace contextRef="#ctx0" brushRef="#br1" timeOffset="86736.72">15186 9532 197 0,'-9'-5'481'0,"-1"2"26"16,2-1 11-16,3 1-1 0,0-3-26 0,-3 3-16 15,2-1-15-15,2-4-22 0,4-4-12 16,4 0-12-16,3-6-8 0,4 1-18 0,9-9-14 0,1-1-19 16,2 0-18-16,2-2-20 0,10-12-20 0,-1 0-19 15,3-1-23-15,3 3-21 0,-3-4-208 0,-2 2-26 16,-1-1 0-16,-3 0 0 0,-2-2 0 0,-2 0 0 16,-7-1 0-16,-7 12 0 0,-4 1 0 0,-1 3 0 15,-3 5 0-15,-4 6 0 0,-1 4 0 0,0 5 0 16,-1 1 0-16,-3 4 0 0,-2 1 0 15,-2 3 0-15,-2 4 0 0,-3 2 0 0,0 4 0 0,-2 2 0 16,2 2 0-16,4 0 0 0,-1 3 0 0,4 0 0 16,3 2 0-16,2 2 0 0,7 3 0 0,-1 1 0 15,9-1 0-15,0 0 0 0,4 0 0 0,5-2 0 16,-2 1 0-16,-1 0 0 0,0-4 0 0,0 2 0 16,-5-6 0-16,-3 0 0 0,-2-1 0 0,-3 2 0 15,-3-7 0-15,-2 2 0 0,-4 0 0 0,-3-4 0 16,-5 3 0-16,-5 0 0 0,-4-5 0 0,-1 0 0 15,-8-5 0-15,-1 0 0 0,-1-1 0 0,2-4 0 16,-2-3 0-16,3-1 0 0,6 0 0 0,-3-5 0 16,6 1 0-16,3 1 0 0,-2-1 0 0,4 1 0 15,3-1 0-15,4 4 0 0,3-1 0 0,-2 4 0 0,5 0 0 16,1 0 0-16,3 3 0 0,-1 1 0 16,3 1 0-16,-6 1-163 0,13 6-460 0,-3 0-60 15,2-1-438-15,3 5-1213 0,3 0 536 0</inkml:trace>
  <inkml:trace contextRef="#ctx0" brushRef="#br1" timeOffset="87782.63">16136 9154 481 0,'7'-16'544'0,"-3"-1"34"0,-1-1-3 0,-2-2-1 0,0-5-14 15,-1 5-15-15,-2-5-17 0,-3 6-14 16,2 0-25-16,-3 0-23 0,-2 2-28 0,-2 3-23 0,-2 2-36 15,-1 0-30-15,2 7-33 0,-3 2-29 16,-5 3-134-16,-2 4-153 0,2 3 0 0,-4 7 0 0,1 3 0 16,3 1 0-16,1 9 0 0,5-6 0 0,-2 3 0 15,7-6 0-15,1 10 0 0,-2-2 0 0,9-1 0 16,5 1 0-16,0-2 0 0,-1-7 0 16,4-2 0-16,4-3 0 0,0-1 0 0,-1-4 0 0,7-1 0 15,-5-3 0-15,1-3 0 0,0-1 0 0,0-2 0 16,3-4 0-16,-6 0 0 0,1-4 0 0,-2-1 0 15,0-2 0-15,-2-2 0 0,0-3 0 0,-4 1 0 16,-1-2 0-16,1 2 0 0,-4-1 0 0,1 1 0 16,-1 5 0-16,0 2 0 0,-1 1 0 0,2 3 0 15,-1 1 0-15,0 1 0 0,0 5 0 0,0 0 0 16,0 0 0-16,7 11 0 0,-6-4 0 0,4 2 0 16,-1 3 0-16,2 2 0 0,3 1 0 0,-1-1 0 15,1 3 0-15,1-3 0 0,2 0 0 0,-1 0 0 16,-1-5 0-16,-1 0 0 0,2-2 0 0,1-1 0 15,0-2 0-15,-2-3 0 0,0 0 0 0,-1 1 0 16,0-6 0-16,4 0 0 0,-2-2 0 0,0-1 0 16,4-5 0-16,-3 3 0 0,2-6 0 0,-3-2 0 15,1 0 0-15,4 2 0 0,-7-1 0 0,3 0 0 16,-3 4 0-16,-3 0 0 0,0 3 0 0,2 2 0 16,-3 0 0-16,0 4 0 0,-1-2 0 0,0 4 0 15,-4 1 0-15,0 0 0 0,9 9 0 0,-9-2 0 16,5 2 0-16,-4 1 0 0,2 1 0 0,-2 1 0 15,3 3 0-15,-3 2 0 0,3 0 0 0,0-1 0 0,-3 2 0 16,3-6 0-16,0-1 0 0,2 0 0 0,-2 0 0 16,0-1 0-16,-2-4 0 0,4 1 0 15,-1-2 0-15,1-4 0 0,2-1 0 0,-2 0 0 16,4-3 0-16,0-2 0 0,1-4 0 0,-1 0 0 0,4-2 0 16,-2-6 0-16,2 1 0 0,-3 1 0 0,2 1 0 15,-3-1 0-15,-1 2 0 0,0-1 0 0,0 5 0 16,-3 2 0-16,1 1 0 0,-3 1 0 0,-2 2 0 15,2 1 0-15,-4 2 0 0,0 0 0 0,10 11 0 16,-10-4 0-16,4 3 0 0,0 1 0 0,-2 0 0 16,1 7 0-16,0-2 0 0,-1-1 0 0,1 0 0 15,-2-1 0-15,4-3 0 0,-1 0 0 0,0-3 0 16,0 1 0-16,-1-3 0 0,0-1 0 0,1-3 0 16,1 0 0-16,1-2 0 0,-1 0 0 0,2-3 0 15,2-3 0-15,1-2 0 0,0-1 0 0,2-4 0 16,0 0 0-16,3 1 0 0,1 2 0 0,-2-2 0 15,0 0 0-15,-1 7 0 0,2-4 0 0,-3 3 0 16,-3 3 0-16,2 1 0 0,-3 1 0 0,-2 2 0 16,2 1 0-16,0 3 0 0,-1 1 0 0,-1 1 0 15,3 2 0-15,1 2 0 0,1 1 0 0,-1-5 0 16,4 6 0-16,1-4 0 0,1 1 0 0,1 0 0 16,2-5 0-16,1 0 0 0,2-3 0 0,1-3 0 15,4 1 0-15,2-4 0 0,-8 2 0 0,4-7 0 16,-3 2 0-16,2-5 0 0,-3 1 0 0,1-3 0 0,-1-2 0 15,-8 1 0-15,6-3 0 0,-3-3 0 16,-2-1 0-16,-3-2 0 0,-3 6 0 0,-5 1 0 16,-4-1 0-16,1 1 0 0,-5 4 0 0,0 3 0 0,-3 3 0 15,-2 3 0-15,-4 3 0 0,-4 2 0 0,-9 9 0 16,3 3 0-16,-3 1 0 0,9 7 0 16,-2 0 0-16,2 1 0 0,7 2 0 0,0 0 0 15,5 2 0-15,5 1 0 0,8-8 0 0,2 4 0 0,5-3 0 16,9-3 0-16,4-4 0 0,5-3 0 0,3-7 0 15,2-4 0-15,15-5 0 0,-15-2 0 0,12-8 0 16,-17-5-48-16,16-5-1310 0,5-1-1470 0,-4-3 651 16</inkml:trace>
  <inkml:trace contextRef="#ctx0" brushRef="#br1" timeOffset="89717.84">18541 8873 2787 0,'18'-2'339'15,"-6"-1"-133"-15,0-1 50 0,2-2 93 0,-4-1 47 16,-2-1-7-16,-2-2-14 0,-2-2-1 0,1 3-20 16,-5-3 17-16,-1 3 5 0,-3 0-13 0,0 5-11 15,-2-1-32-15,-2 4-28 0,-2 1-20 0,-7 4-252 16,3 5-20-16,-7 6 0 0,-1 4 0 0,3 2 0 16,2 2 0-16,2 2 0 0,1 0 0 0,6 1 0 15,2 2 0-15,3-1 0 0,6-3 0 0,2-3 0 16,5 1 0-16,7-2 0 0,-2-6 0 0,8 3 0 15,2-5 0-15,7-3 0 0,4-4 0 0,0-1 0 16,1-7 0-16,-4-1 0 0,2-1 0 0,-3-4 0 16,-2 0 0-16,1-6 0 0,-4 0 0 0,-4-1 0 15,0-4 0-15,-4-2 0 0,-5-1 0 0,-1 2 0 16,-5 3 0-16,-2 1 0 0,-1 1 0 0,-3 4 0 0,-2 3 0 16,0 1 0-16,-3 4 0 0,0 0 0 15,-2 4 0-15,5 0 0 0,-11 6 0 0,3 3 0 16,2 0 0-16,-2 6 0 0,4-3 0 0,0 6 0 0,2-3 0 15,2 3 0-15,2-1 0 0,2-3 0 0,0 2 0 16,4-5 0-16,1 2 0 0,1-6 0 0,1-1 0 16,3 0 0-16,-1-2 0 0,0-2 0 15,0-2 0-15,-2-1 0 0,3-2 0 0,-1-1 0 0,-4-2 0 16,1-2 0-16,-1-1 0 0,-2-2 0 0,-5-5 0 16,2 1 0-16,-4-2 0 0,-4-2 0 0,-1 1 0 15,1-2 0-15,-2 3 0 0,-7 2 0 0,4 2 0 16,0 6 0-16,-4 1 0 0,1 2 0 0,-4 5 0 15,0 6 0-15,-1 2 0 0,-4 7 0 0,6-2 0 16,4 3 0-16,-3 3 0 0,9 0 0 0,1-2 0 16,5 8 0-16,3-9 0 0,5 1 0 0,2-3 0 15,5-1 0-15,8 0 0 0,-4-6 0 0,10-1 0 16,-1 0 0-16,3-7 0 0,0-4 0 0,-1-1 0 16,1-1 0-16,-2-4 0 0,-2 0 0 0,0-1 0 15,-1-5 0-15,-5 2 0 0,0-3 0 0,-1 0 0 16,0-1 0-16,1 0 0 0,-8 3 0 0,1 1 0 15,0 5 0-15,-4 0 0 0,-5 4 0 0,3-1 0 16,-3 3 0-16,-2 0 0 0,-4 3 0 0,8 6 0 0,-6 0 0 16,5 1 0-16,-6 4 0 0,3 2 0 15,1 1 0-15,-4 3 0 0,3 0 0 0,-1-1 0 16,-2 1 0-16,0-1 0 0,-1-4 0 0,0 0 0 16,0-2 0-16,0-2 0 0,0-3 0 0,0 3 0 0,0-4 0 15,4-2 0-15,-4-2 0 0,0 0 0 16,3 1 0-16,-3-1 0 0,6-7 0 0,3-1 0 15,-1-1 0-15,2-5 0 0,3 0 0 0,2-6 0 0,3 1 0 16,-7 3 0-16,5 5 0 0,-2-5 0 0,2 4 0 16,-3 0 0-16,-2 0 0 0,1 7 0 15,-4-2 0-15,1 2 0 0,-4 4 0 0,5 0 0 16,-10 1 0-16,12 7 0 0,-6 1 0 0,0 1 0 0,-2 0 0 16,0 5 0-16,1 0 0 0,-2 3 0 0,1-2 0 15,-2 3 0-15,2-3 0 0,-1 1 0 0,0-4 0 16,0-1 0-16,-1-1 0 0,2-3 0 0,-1-2 0 15,-1-2 0-15,1 3 0 0,0-5 0 0,-3-1 0 16,11-1 0-16,-6-3 0 0,2-1 0 0,0-1 0 16,2-3 0-16,1 2 0 0,3-7 0 0,-1 0 0 15,0 2 0-15,1-2 0 0,1 0 0 0,-1 1 0 16,1 0 0-16,-5 4 0 0,0 0 0 0,1 1 0 16,-1 0 0-16,-2 4 0 0,-1 2 0 0,2 1 0 15,-3 0 0-15,-5 1 0 0,10 4 0 0,-5 0 0 16,0 3 0-16,3 2 0 0,-3 3 0 0,1-2 0 15,1 5 0-15,-3-5 0 0,2 2 0 0,-1 1 0 16,0-3 0-16,-2 0 0 0,-1-1 0 0,2-1 0 16,0-2 0-16,-3-3 0 0,4 2 0 0,-3 0 0 0,1-4 0 15,-3-1 0-15,12-2 0 0,-7-2 0 0,5 0 0 16,2 0 0-16,-2-2 0 0,7-4 0 0,-3 0 0 16,2-3 0-16,-2 0 0 0,3 1 0 15,-2-2 0-15,2-1 0 0,-3 1 0 0,3 1 0 0,-4 0 0 16,-3 4 0-16,-3 1 0 0,1 1 0 0,-3 2 0 15,-1 1 0-15,1 1 0 0,-2 3 0 0,-3 0 0 16,0 0 0-16,3 7 0 0,0 0 0 0,-3 0 0 16,1 4 0-16,-2 1 0 0,1 3 0 0,1 1 0 15,-1-3 0-15,4 3 0 0,0-1 0 0,-3-2 0 16,3-2 0-16,0-1 0 0,-2-1 0 0,1-3 0 16,2-1 0-16,-1-1 0 0,1 0 0 0,3-3 0 15,-2-1 0-15,2-1 0 0,-1-3 0 0,2-1 0 16,2-1 0-16,0-3 0 0,2-1 0 0,2-3 0 15,-1-2 0-15,3 3 0 0,-4-3 0 0,3 0 0 16,-2 1 0-16,0 1 0 0,-1-3 0 0,-3 8 0 16,-1 1 0-16,2 2 0 0,-5 0 0 0,-1 1 0 15,0 6 0-15,-5-2 0 0,9 4 0 0,-6 1 0 16,2 4 0-16,-3 0 0 0,1 3 0 0,-3-1 0 0,4 2 0 16,-1 2 0-16,0 0 0 0,-2-3 0 15,2 1 0-15,0-3 0 0,0 0 0 0,1-1 0 16,0-2 0-16,0-2 0 0,2-2 0 0,1-1 0 15,-1-2 0-15,2 0 0 0,3-1 0 0,-1-1 0 0,1-3 0 16,0 0 0-16,5-2 0 0,1-1 0 0,-1-1 0 16,0 0 0-16,1-3 0 0,1 2 0 15,-4-3 0-15,5 0 0 0,-4 3 0 0,-1-1 0 16,-3 6 0-16,1-1 0 0,-3 0 0 0,-1 3 0 0,-3 1 0 16,0 2 0-16,-5 0 0 0,9 5 0 0,-5 1 0 15,0-1 0-15,-3 1 0 0,1 4 0 16,0-2 0-16,2 3 0 0,-2-1 0 0,0 0 0 0,0 1 0 15,-1-1 0-15,2-3 0 0,1-2 0 0,-2 1 0 16,1 0 0-16,2-3 0 0,4 2 0 0,-4-4 0 16,4 1 0-16,3-1 0 0,-1-4 0 0,1 1 0 15,-2-2 0-15,4-2 0 0,-2 0 0 0,0 0 0 16,4-4 0-16,3 0 0 0,4-4 0 0,-8 4 0 16,0-2 0-16,2 0 0 0,-2-1 0 0,-2 3 0 15,-4 2 0-15,4 3 0 0,-5-4 0 0,-1 5 0 16,-2 1 0-16,0 0 0 0,-1 2 0 0,-4 1 0 15,0 0 0-15,5 8 0 0,-6-2 0 0,1 3 0 16,-3 3 0-16,2-2 0 0,-1 6 0 0,-3 0 0 16,1 0 0-16,3-5 0 0,-1 1 0 0,2-3 0 15,3 1 0-15,-2-3 0 0,0-1 0 0,4-1 0 16,0 0 0-16,3-4 0 0,3-1 0 0,-1-2 0 16,1 0 0-16,2-3 0 0,4-3 0 0,-3 1 0 15,4-2 0-15,-1 0 0 0,1-2 0 0,0 2 0 0,-1-2 0 16,1 0 0-16,-2 1 0 0,0 1 0 15,-6 3 0-15,0-1 0 0,-2 5 0 0,-1 0 0 16,0 2 0-16,-1-1 0 0,0 3 0 0,0 1 0 0,-2 0 0 16,-1 3 0-16,1 0 0 0,0 0 0 0,2 0 0 15,-1 3 0-15,3-2 0 0,-4-1 0 0,1-1 0 16,0-2 0-16,4-2-368 0,-4-1-112 0,-5 0-33 16,9-3-44-16,-5-3-67 0,0-3-318 0,2-2-1020 15,-6 0 452-15</inkml:trace>
  <inkml:trace contextRef="#ctx0" brushRef="#br1" timeOffset="89849.83">21632 8776 487 0,'-10'-34'350'16,"0"0"35"-16,-2 2 46 0,3 1 66 0,0 2 36 16,3 2 22-16,1 10 13 0,1 1-8 0,0 0-21 0,0 7-44 15,3 0-54-15,0 2-52 0,0 3-47 0,1 4-71 16,0 0-75-16,0 0-114 0,0 0-142 0,14 14-160 16,-7-4-165-16,0 0-202 0,2 0-392 0,-2-2-1059 15,5 1 469-15</inkml:trace>
  <inkml:trace contextRef="#ctx0" brushRef="#br1" timeOffset="90100.38">22037 8651 7408 0,'-3'-12'415'0,"3"0"-47"0,-3 1-368 0,2 1 0 0,2 1 0 15,2 4 0-15,-3 0 0 0,3 3 0 16,-3 2 0-16,0 0 0 0,7 13 0 0,-5-1 0 0,2 6 0 15,1 11 0-15,-3 1 0 0,1 1 0 0,0 4 0 16,-3 0 0-16,0 1 0 0,0-2 0 0,-3 0 0 16,-2-2 0-16,4 0 0 0,-3-2 0 0,0-2 0 15,4-7 0-15,-4-3 0 0,-1-3 0 0,-2 1 0 16,2-7 0-16,-2-1-169 0,-4-3-465 0,2-1-76 16,-3-7-403-16,2-1-1206 0,-7-4 533 0</inkml:trace>
  <inkml:trace contextRef="#ctx0" brushRef="#br1" timeOffset="90766.55">21862 8998 370 0,'-5'-11'318'0,"1"4"44"0,3-5 43 0,-4 5 49 16,3-1 50-16,0 2 24 0,2-2 32 0,0 3 7 16,0-2-7-16,2 2-30 0,0 1-34 0,4-1-43 15,5 0-41-15,0-2-39 0,8 3-33 0,3-1-34 16,10 2-31-16,1-1-29 0,3-1-114 0,-2 1-132 16,2 0 0-16,-1-1 0 0,-2 0 0 0,-2 0 0 15,-3 1 0-15,-8-1 0 0,-1-1 0 0,-1-1 0 16,-6-1 0-16,-1 1 0 0,2 2 0 0,-3-1 0 15,-5-2 0-15,3 4 0 0,-3 1 0 0,2-2 0 16,-4 4 0-16,-3 1 0 0,0 0 0 0,0 0 0 16,0 0 0-16,0 13 0 0,-1-4 0 0,-4 2 0 0,4 7 0 15,-2 0 0-15,3 1 0 0,0 1 0 16,3 3 0-16,1-3 0 0,2 2 0 0,2-6 0 16,2 1 0-16,-1-1 0 0,1-4 0 0,2 0 0 0,-2-5 0 15,1-1 0-15,2-3 0 0,5-1 0 16,-4-2 0-16,1-3 0 0,2-2 0 0,-2 0 0 15,4-4 0-15,-6-2 0 0,3 0 0 0,0 0 0 0,-3-3 0 16,2-2 0-16,-1 1 0 0,0-1 0 0,-5 2 0 16,4-1 0-16,-3 2 0 0,-3 4 0 0,-2 0 0 15,0 1 0-15,1 3 0 0,-3 2 0 0,-2-2 0 16,-1 5 0-16,0 0 0 0,0 0 0 0,-4 14 0 16,2-3 0-16,-5 6 0 0,2 2 0 0,-1 7 0 15,1 2 0-15,-2 5 0 0,1-1 0 0,2 14 0 16,-2 2 0-16,-3-3 0 0,1 5 0 0,2-5 0 15,1 2 0-15,1 0 0 0,1-11 0 0,-1 14 0 16,-2-5 0-16,1-8 0 0,0 10 0 0,1-15 0 16,-1 2 0-16,0-2 0 0,-2-1 0 0,1-3 0 15,1-1 0-15,0 0 0 0,-2-9 0 0,2-1 0 16,1-2 0-16,-3-4 0 0,4-1 0 0,-2-2 0 16,3-3 0-16,-1-3 0 0,-1-1 0 0,4-1 0 15,0 0 0-15,-20-8 0 0,13 1 0 0,-7-5 0 0,3-4 0 16,-2 1 0-16,-2-7 0 0,0-2 0 0,3-4 0 15,3-1 0-15,4-1 0 0,3-4 0 16,5-13 0-16,5 12 0 0,9-14 0 0,3 3 0 16,5 7 0-16,5-4 0 0,4 3 0 0,-7 12 0 0,10-6 0 15,-7 15 0-15,0-1 0 0,-2 1 0 0,-1 4 0 16,0 2 0-16,-9 6 0 0,0 1 0 16,-2 0 0-16,-4 2 0 0,1 3 0 0,-3 1 0 0,-4 0 0 15,1 0 0-15,-2-1 0 0,-5 1 0 0,7 2 0 16,-7-2 0-16,2 4 0 0,-2-4 0 0,0 0 0 15,-12 4-20-15,12-4-695 0,-17 1-528 0,7-3-1346 16,-1 3 595-16</inkml:trace>
  <inkml:trace contextRef="#ctx0" brushRef="#br1" timeOffset="93633.54">9013 10242 288 0,'-10'-3'522'0,"2"1"22"0,2 1 2 0,1-2-11 0,-3 2-36 16,4 0-41-16,4 1-32 0,-5-3-30 0,5 3-26 16,0 0-16-16,0 0-9 0,0 0-11 15,0 0-22-15,17-3-16 0,-6 0-26 0,0 3-19 16,3 0-25-16,6-5-22 0,7 3-19 0,5-1-16 0,1 1-32 16,3 0-43-16,-6-2-53 0,5 0-64 0,-2 3-64 15,2 0-79-15,-8 0-76 0,-1 1-82 0,-6 1-68 16,-6 1-66-16,-1 1-57 0,-6 2-418 0,-2-1-1010 15,-4 2 446-15</inkml:trace>
  <inkml:trace contextRef="#ctx0" brushRef="#br1" timeOffset="93816.86">9072 10438 354 0,'-13'8'379'0,"3"-4"23"0,1 2 45 16,2-2 46-16,1 0 12 0,1-1-11 0,1-1-19 15,4-2-21-15,-2 2-28 0,2-2-15 0,0 0-21 16,19-5-27-16,-8 1-32 0,7-2-30 0,9-2-31 15,3-1-24-15,3-1-27 0,0 0-20 0,2 4-42 16,-1-2-51-16,2 0-62 0,-7 3-77 0,2-2-96 16,-11 4-119-16,2 0-108 0,-4 2-123 0,-5 1-559 15,-3 1-1123-15,0-1 498 0</inkml:trace>
  <inkml:trace contextRef="#ctx0" brushRef="#br1" timeOffset="94352.46">10774 10039 305 0,'-1'-8'601'15,"-3"3"23"-15,0-2 0 0,1 1-8 0,-2 1-19 0,1 1-23 16,-1 0-26-16,-1-1-25 0,1 3-28 0,-2-1-31 16,-1 2-38-16,2 4-21 0,-3 1-22 0,-2 3-24 15,0-2-17-15,-2 8-37 0,-1 2-305 0,1 6 0 16,-2 0 0-16,6 3 0 0,0 0 0 0,-1 3 0 15,1 0 0-15,2 2 0 0,1-2 0 0,2 2 0 16,1-1 0-16,3 0 0 0,-2-2 0 0,6-1 0 16,1-5 0-16,4 1 0 0,-4-4 0 0,4-1 0 15,1-4 0-15,-1 1 0 0,3-5 0 0,3 0 0 16,-3-2 0-16,2-3 0 0,2-1 0 0,3-2 0 16,1-2 0-16,0-4 0 0,-1-1 0 0,8-1 0 15,-4-5 0-15,0-2 0 0,0-2 0 0,-4-1 0 16,2-2 0-16,-3-2 0 0,-2-2 0 0,-1-4 0 15,-6 2 0-15,3-5 0 0,-2-1 0 0,-1 0 0 0,-4-1 0 16,3-12 0-16,-7 15 0 0,-1-5 0 0,-1 0 0 16,-3 3 0-16,-4 1 0 0,-2 2 0 0,-2 5 0 15,-5 1 0-15,-5 5 0 0,-3 3 0 16,0 4 0-16,5 4 0 0,-7 6 0 0,4 1 0 0,-4 3 0 16,0 4 0-16,8 2 0 0,-5 4 0 0,2 7 0 15,4 3-1366-15,4-3-1478 0,8-2 654 0</inkml:trace>
  <inkml:trace contextRef="#ctx0" brushRef="#br1" timeOffset="95082.65">12629 10258 145 0,'4'-11'623'15,"-1"3"39"-15,1-3 19 0,0 5 3 0,0 0-6 0,-3-1-14 16,2 4-32-16,-3-2-53 0,0 2-45 0,0 3-50 15,0 0-45-15,0 0-39 0,-12 11-24 16,6-2-32-16,-3 8-78 0,1 2-266 0,-2 6 0 0,1 0 0 16,3 2 0-16,3-1 0 0,2-7 0 0,1 7 0 15,1-8 0-15,4 1 0 0,3-3 0 0,2-3 0 16,5-1 0-16,-3-5 0 0,5-2 0 0,3-1 0 16,2-6 0-16,-2-2 0 0,7-6 0 15,-3-2 0-15,-2-3 0 0,1-3 0 0,-1-4 0 0,-6-2 0 16,4-5 0-16,-5-1 0 0,3-1 0 0,2-11 0 15,-7 7 0-15,2-9 0 0,-2-1 0 0,-4 12 0 16,1-3 0-16,-6 3 0 0,4 6 0 0,-4 3 0 16,-3 7 0-16,0 6 0 0,-1 0 0 0,0 7 0 15,0 3 0-15,0 1 0 0,-5 13 0 0,-3 6 0 16,-2 8 0-16,1 3 0 0,0 5 0 0,-5 15 0 16,1 1 0-16,1 2 0 0,2-2 0 0,-1 5 0 15,0-2 0-15,1 0 0 0,1 1 0 0,1 0 0 0,-2-1 0 16,3 3 0-16,0 0 0 0,3-2 0 15,-1-2 0-15,0 1 0 0,2-4 0 0,3 0 0 16,3-1 0-16,-3-14 0 0,5 1 0 0,0-6 0 0,1-2 0 16,-2-2 0-16,2-7 0 0,2-3 0 0,0-8 0 15,1 2 0-15,1-3 0 0,4-5 0 0,3-2 0 16,3-2 0-16,3-4 0 0,1-5 0 16,2-5 0-16,0-2 0 0,-2-2 0 0,-1-4 0 0,-2-2 0 15,-3-2 0-15,-2-1 0 0,-4 2 0 0,0-4 0 16,-6 2 0-16,-2-2 0 0,-6 2 0 0,-6 0 0 15,-1 1 0-15,-4 1 0 0,-5 0 0 0,2-1 0 16,-6 3 0-16,-1 3 0 0,0-4 0 0,0 6 0 16,-3-1 0-16,2 1 0 0,1-1 0 0,1 0 0 15,1-1 0-15,4 2 0 0,3-3 0 0,0 0 0 16,2-2-174-16,5-2-1163 0,5-2-1447 0,2-5 641 16</inkml:trace>
  <inkml:trace contextRef="#ctx0" brushRef="#br1" timeOffset="95284.18">12538 9660 4232 0,'-4'-8'318'16,"0"2"-101"-16,3 1 44 0,-3 0 74 0,4 1 37 15,-2-4-34-15,0 5-37 0,1-1-52 0,1-2-46 16,-4 2-24-16,4 4-26 0,-1-4-31 0,1 4-40 0,1-5-89 15,-1 5-133-15,-1-4-170 0,1 4-198 0,-8-1-559 16,8 1-1155-16,0 0 512 0</inkml:trace>
  <inkml:trace contextRef="#ctx0" brushRef="#br1" timeOffset="97037.06">12695 10520 4186 0,'-4'-2'364'0,"-3"-1"-190"0,1 0-46 15,-4 0 117-15,3 1 79 0,-4-3 37 0,4 1-14 16,-2-1-40-16,5 2-43 0,-1-2-13 0,1 2-20 16,1-1-23-16,5-2-16 0,2 0-19 0,3 0-19 15,7-3-15-15,2 2-8 0,11-5-119 0,3 4-12 0,2-1 0 16,3-1 0-16,3 0 0 0,14-2 0 0,-1 1 0 16,-1 1 0-16,-10 2 0 0,-3 1 0 0,0 0 0 15,-2 0 0-15,-5 0 0 0,-3 5 0 16,-8-3 0-16,-1 2 0 0,-5-1 0 0,-5 2 0 0,-3-1 0 15,-4 2-36-15,-1 1-258 0,0 0-60 0,0 0-57 16,-27 4-32-16,0 3-46 0,-1-1-36 0,-5 4-416 16,-4 1-1017-16,1 2 451 0</inkml:trace>
  <inkml:trace contextRef="#ctx0" brushRef="#br1" timeOffset="97267.01">12695 10588 221 0,'-27'26'285'0,"7"-7"8"0,1 0 8 15,2 3 28-15,6-10 56 0,-1-1 33 16,7 2 19-16,-1-6 2 0,-2 4-7 0,4-8 4 0,4 1 14 15,0 0 8-15,0-4-1 0,9 0-15 0,4-2-25 16,5-2-26-16,9-6-22 0,1-3-26 0,4-1-26 16,4-2-23-16,9-4-27 0,4 3-257 0,-12 3-10 15,12-1 0-15,-14 1 0 0,0 2 0 0,1 0 0 16,-7 0 0-16,-3 5 0 0,-6 0 0 0,-2-1 0 16,-5 6 0-16,-3-3 0 0,1 2 0 0,-3 0 0 15,-4 1 0-15,2 0 0 0,-3 1 0 0,-3 1 0 16,8-2-127-16,-8 2-476 0,0 0-133 0,0 0-386 15,0 0-1214-15,11 4 538 0</inkml:trace>
  <inkml:trace contextRef="#ctx0" brushRef="#br1" timeOffset="99633.28">14249 10312 9 0,'1'-16'561'16,"2"3"32"-16,-3 2 41 0,0-1 26 0,-4 1-31 0,2 1-32 16,-3-1-33-16,3 5-43 0,1 1-37 0,-3 0-47 15,-1 4-39-15,5 1-40 0,-9 5-23 0,3 4-22 16,-2 2-21-16,-1 6-27 0,-1 6-23 0,0 0-22 16,3-4-141-16,1 6-79 0,1-1 0 0,2-7 0 15,1 4 0-15,2-1 0 0,2-5 0 0,2 2 0 16,2-1 0-16,3-6 0 0,4 1 0 0,0-2 0 15,6-1 0-15,-1-3 0 0,10-1 0 0,-6-4 0 16,6-4 0-16,0-2 0 0,-7-1 0 0,4-3 0 16,-7 0 0-16,4-7 0 0,-10 1 0 0,3-6 0 15,-3-3 0-15,0-4 0 0,-6-1 0 0,2-2 0 16,-7-2 0-16,-1-15 0 0,-4 16 0 0,-2 1 0 16,-3 1 0-16,1 2 0 0,1 3 0 0,-1 9 0 15,-1 4 0-15,0 4 0 0,1 1 0 0,-3 6 0 0,2 5 0 16,0 5 0-16,-5 3 0 0,-4 10 0 15,5 0 0-15,3 4 0 0,5 1 0 0,6 1 0 16,6-2 0-16,2 1 0 0,5-4 0 0,2 4 0 16,5-6 0-16,0 0 0 0,5-5 0 0,2 0 0 0,4-6 0 15,3-1 0-15,0-6 0 0,1-1 0 0,1-2 0 16,-5-1 0-16,4-6 0 0,-4 0 0 0,-4-5 0 16,-1-5 0-16,-3-2 0 0,-2 1 0 0,-3-8 0 15,-2-2 0-15,-5-4 0 0,0 2 0 0,-2-2 0 16,-1 2 0-16,-4 2 0 0,-2 2 0 0,-2 10 0 15,-1 0 0-15,0 7 0 0,0 1 0 0,-1 6 0 16,1 3 0-16,0 0 0 0,-12 19 0 0,4-2 0 16,-2 5 0-16,4 6 0 0,-2 1 0 0,4 1 0 15,1 3 0-15,1 0 0 0,0 2 0 0,4-3 0 16,0 1 0-16,0-2 0 0,5-2 0 0,2-1 0 16,3-5 0-16,-4-5 0 0,2 0 0 0,4-4 0 15,2-3 0-15,0-1 0 0,3-4 0 0,1-2 0 16,0-3 0-16,-1-4 0 0,0 0 0 0,2-3 0 15,-2-5 0-15,-4-1 0 0,6-7 0 0,-5-3 0 16,-3-5 0-16,1-1 0 0,-2-3 0 0,-5-4 0 16,2-12 0-16,-1 1 0 0,-4 12 0 0,0 3 0 15,-2 2 0-15,1 10 0 0,-2 0 0 0,-1 6 0 16,0 2 0-16,-1 6 0 0,1 5 0 0,0 0 0 16,0 0 0-16,-8 21 0 0,0-2 0 0,-3 7 0 0,5 1 0 15,0 3 0-15,-1 3 0 0,-1-2 0 16,-1 3 0-16,7-4 0 0,-1-2 0 0,3 0 0 15,4-3 0-15,1-1 0 0,4-6 0 0,-1-5 0 0,1 1 0 16,1-6 0-16,0-2 0 0,2-1 0 0,0-4 0 16,1-1 0-16,-1-2 0 0,2-3 0 15,-3-1 0-15,1-2 0 0,0-6 0 0,2 0 0 0,-1-1 0 16,-4 0 0-16,4 0 0 0,-8 4 0 0,3 3 0 16,-3 0 0-16,-1 2 0 0,1 2 0 0,-3 2 0 15,-2 2 0-15,8 1 0 0,-5 4 0 16,-1 1 0-16,1 0 0 0,1 4 0 0,1 1 0 0,2 2 0 15,0 2 0-15,-1-2 0 0,6 2 0 0,2-1 0 16,-5-4 0-16,10-1 0 0,0 0 0 0,7-1 0 16,0 0 0-16,1-3 0 0,3-3 0 0,-8 0 0 15,5-2 0-15,0-3 0 0,-6 1 0 0,-1-3 0 16,-1-3 0-16,0-1 0 0,7-3 0 0,-12 1 0 16,0-5 0-16,2-4 0 0,-3-2 0 0,0-1 0 15,-4-3 0-15,-1-1 0 0,-2 1 0 0,-1 0 0 16,-3 8 0-16,-1 0 0 0,-2 1 0 0,-1 6 0 15,-1 0 0-15,0 5 0 0,-2 2 0 0,-3 3 0 16,-1 2 0-16,-1 4 0 0,-3 4 0 0,-1 4 0 16,-1 2 0-16,2 8 0 0,3-1 0 0,1-3 0 15,4 5 0-15,5-5 0 0,0-1 0 0,5 1 0 16,4-2 0-16,0 0 0 0,11 0 0 0,-7-4 0 16,6-5 0-16,4 3 0 0,-1-7 0 0,-2 1 0 0,1-3 0 15,1-3 0-15,-2-2 0 0,-2-1 0 16,0-3 0-16,-4-2 0 0,-1-1 0 0,-3-4 0 15,0-1 0-15,-4-4 0 0,0-5 0 0,-1-2 0 16,-3-1 0-16,0 2 0 0,-2 5 0 0,-3 1 0 0,2 2 0 16,-2 1 0-16,1 4 0 0,0 3 0 0,2-1 0 15,-2 3 0-15,0 3 0 0,1 0 0 0,1 4 0 16,0 0 0-16,0 0 0 0,0 0 0 16,14 9 0-16,-5-2 0 0,3 2 0 0,2 3 0 0,1 0 0 15,1 2 0-15,5 3 0 0,-2 1 0 0,-2 2 0 16,-2-4 0-16,-3 0 0 0,-2 0 0 0,-2 1 0 15,-2-1 0-15,-1 1 0 0,-1-3 0 0,-4 1 0 16,4-2 0-16,-3-1 0 0,1-3 0 0,-1-1 0 16,1-1 0-16,2 0 0 0,1-4 0 0,-1 1 0 15,2-3 0-15,5-1 0 0,1-4 0 0,3 1 0 16,4-4 0-16,2-1 0 0,2-4 0 0,3-1 0 16,-2-4 0-16,-1-1 0 0,-1-1 0 0,-2-1 0 15,1-2 0-15,-4 0 0 0,-2-1 0 0,-5 6 0 16,-1 0 0-16,1 2 0 0,-3 4 0 0,-1 1 0 0,-3 2 0 15,0 3 0-15,0 1 0 0,-2 1 0 16,-1 3 0-16,0 0 0 0,0 0 0 0,-5 14 0 16,0-3 0-16,2 4 0 0,2 1 0 0,-1 4 0 15,2-2 0-15,0 1 0 0,2-1 0 0,2 0 0 16,-3-3 0-16,3 1 0 0,5-2 0 0,-6-4 0 0,4-2 0 16,-2-1 0-16,3 0 0 0,-3-7 0 15,4 2 0-15,4-2 0 0,-3-2 0 0,-1-1 0 16,0-3 0-16,0-1 0 0,4-1 0 0,1-1 0 0,-2-4 0 15,1 1 0-15,-1-1 0 0,1-1 0 0,0 0 0 16,-1 0 0-16,-3 6 0 0,0-1 0 0,1 3 0 16,-2-3 0-16,-3 5 0 0,0 1 0 15,-1 0 0-15,0 3 0 0,-4 0 0 0,11 6 0 0,-3 2 0 16,-3 1 0-16,2 2 0 0,0 3 0 0,5 0 0 16,-3 1 0-16,2-3 0 0,-1 3 0 0,1-3 0 15,0-3 0-15,-2-1 0 0,1 0 0 0,0-2 0 16,-2 0 0-16,1-4 0 0,3-1 0 0,-5 0 0 15,1-3 0-15,-2 0 0 0,3-3 0 0,-4 2 0 16,3-4 0-16,0-1 0 0,-1 0 0 0,-3-2 0 16,4-4 0-16,-3 1 0 0,4-3 0 0,-3 0 0 15,3 1 0-15,-1 0 0 0,-2 0 0 0,3-1 0 16,2 3 0-16,-4 4 0 0,6-4 0 0,-2 3 0 16,4-1 0-16,-1 1 0 0,-3 3 0 0,6-1 0 0,-2 0 0 15,6 1 0-15,-4 1 0 0,0 0 0 16,2 0 0-16,-2 2 0 0,-1 1 0 0,-1 2 0 15,-3-2 0-15,0-1 0 0,-1 0 0 0,1 2 0 16,-1 1 0-16,-6 0 0 0,4-2 0 0,-2 1 0 16,-3 0 0-16,1 1 0 0,-5 1 0 0,6-3 0 15,-6 3 0-15,0 0 0 0,0 0 0 0,4 5 0 16,-4-5 0-16,-6 13 0 0,2-4 0 0,-3 2 0 16,-1 5 0-16,0 2 0 0,-1 5 0 0,4 1 0 0,-2-6 0 15,3 1 0-15,-1 1 0 0,3-1 0 0,1 1 0 16,1-4 0-16,2 1 0 0,1-2 0 15,2-4 0-15,0-1 0 0,1-1 0 0,3-3 0 0,1-1 0 16,1-1 0-16,0-3 0 0,3 1 0 0,-1-5 0 16,-2-2 0-16,2 0 0 0,4 0 0 0,-2-5 0 15,-2 1 0-15,6-3 0 0,-4-1 0 0,6-5 0 16,1-1 0-16,-1 1 0 0,1-1 0 0,1 0 0 16,0 3 0-16,0-1 0 0,-9 6 0 0,4 2 0 15,0 1 0-15,-2 1 0 0,1 4 0 0,-2 0 0 16,-2 2 0-16,1 2 0 0,-1 3 0 0,2 1 0 15,-1 4 0-15,-2-1 0 0,2 3 0 0,-4 3 0 16,2-1 0-16,-2 2 0 0,-2 0 0 0,-3 0 0 16,0 0 0-16,0-4 0 0,-5 1 0 0,0 0 0 15,-5-1 0-15,1-2 0 0,-1 0 0 0,-4-1 0 0,0-1 0 16,-1-1 0-16,-2-2 0 0,3-1 0 0,-5-2 0 16,5-1 0-16,-1 2 0 0,-1-4 0 15,4 1 0-15,1 0 0 0,-2-1 0 0,8 2 0 16,-7-4 0-16,5 2 0 0,2 2 0 0,-2-4 0 15,2 4 0-15,5-5 0 0,4 5 0 0,0-2 0 16,2 2 0-16,3 0 0 0,3-2 0 0,3 2 0 16,-3-2 0-16,11 0 0 0,2 1 0 0,-4 0 0 15,4-3 0-15,-1 0 0 0,0-2 0 0,1-1 0 16,-2 0 0-16,-1-2 0 0,-2 0 0 0,0-2 0 0,-5 3 0 16,-1-4 0-16,3-2 0 0,-2-3 0 15,1-1 0-15,-7 2 0 0,1 1 0 0,2-6 0 0,-2-3 0 16,-6 7 0-16,3-9 0 0,-3-1 0 0,-6 8 0 15,-1 1 0-15,-2 0 0 0,-2 1 0 0,-1 3 0 16,-5 4 0-16,0 5 0 0,-2 4 0 0,-1 6 0 16,-2 3 0-16,-3 6 0 0,1 7 0 0,2 2 0 15,2 3 0-15,1 3 0 0,3 0 0 0,5 1 0 16,4-1 0-16,3 1 0 0,4-5 0 0,5 1 0 16,-1-4 0-16,2-6 0 0,6 0 0 0,-5-6 0 15,5-3 0-15,-3-4 0 0,0-3 0 0,-7-3 0 16,2 0 0-16,-2-6 0 0,-3 1-29 0,-4-4-629 15,-4-5-593-15,-3-2-1355 0,-2-5 599 0</inkml:trace>
  <inkml:trace contextRef="#ctx0" brushRef="#br1" timeOffset="99800.29">17941 9767 6030 0,'-19'-8'148'0,"0"-1"191"0,9 1 36 0,0-2 6 15,-3 0-91-15,5 1-79 0,3 2-52 0,0 1-44 0,1 0-61 16,0 1-72-16,1 2-122 0,-1-1-154 0,0 1-145 16,0 1-205-16,-8 0-451 0,-5 2-1185 15,-5 1 524-15</inkml:trace>
  <inkml:trace contextRef="#ctx0" brushRef="#br1" timeOffset="100087.77">14872 10143 375 0,'-7'-3'531'0,"1"1"7"0,1 1-20 15,5 1-27-15,-3-2-16 0,3 2 4 0,8-5-4 16,3 2-8-16,2 3-5 0,5-2-16 0,0 2-15 16,13-4-23-16,1 3-37 0,3-1-36 0,1 1-38 15,15-1-54-15,7-3-75 0,-2-1-104 0,8 3-146 16,1-4-171-16,28-1-189 0,-26-1-692 0,39-8-1227 16,-9 4 544-16</inkml:trace>
  <inkml:trace contextRef="#ctx0" brushRef="#br1" timeOffset="100316.7">18789 10096 8047 0,'4'-2'144'0,"-4"2"-144"0,10-2 0 0,-10 2 0 16,2-3 0-16,-2 3 0 0,4-5 0 0,-4 2 0 16,0 3 0-16,4-6 0 0,-3 2 0 0,1-2 0 15,0 2 0-15,2-1-491 0,-3-3-793 0,1 3-1390 16,-2 5 615-16</inkml:trace>
  <inkml:trace contextRef="#ctx0" brushRef="#br1" timeOffset="101582.99">10211 7440 3040 0,'2'-7'85'0,"2"1"-47"0,-1 1 17 16,1-4 47-16,-2-1 27 0,1-1 26 0,-2 1 10 16,3-2 15-16,-3-1 1 0,0 3 13 0,1 1 9 15,-1 2 3-15,1-1 0 0,0 2-3 0,-2 0-2 16,0 2-5-16,0 0-5 0,0 0-19 0,-2 0-9 15,2 4-27-15,0 0-9 0,-6-4-21 0,6 4 9 16,-15 5-11-16,2-2-4 0,-1 5 14 0,-5 1-16 16,-2 0 6-16,-6 4 11 0,1 2 10 0,3 1-1 15,-2 1 7-15,3 2-6 0,2 0 3 0,0 2-3 16,3 0 3-16,3 3-7 0,1 1-121 0,4 3 0 16,-1 4 0-16,5 0 0 0,5 1 0 0,-4 2 0 15,5 1 0-15,3 11 0 0,0-1 0 0,0 2 0 0,2-12 0 16,6 10 0-16,-7 0 0 0,0-10 0 15,1 11 0-15,1-11 0 0,-6-2 0 0,2 4 0 16,-1 7 0-16,-2-10 0 0,0 1 0 0,-1 10 0 16,0-10 0-16,-2-1 0 0,-2-2 0 0,-4 2 0 0,0 0 0 15,0-5 0-15,-5 0 0 0,0-1 0 0,-3-3 0 16,1 1 0-16,-3-2 0 0,2-4 0 0,2-6 0 16,2-1 0-16,-5-2 0 0,5-1 0 15,-2-2 0-15,5-4 0 0,-1 0 0 0,5 0 0 0,-2-1 0 16,3-3 0-16,1 2 0 0,3-1 0 0,1-2 0 15,-4 3 0-15,4-3 0 0,0 0 0 0,9 6 0 16,-5-1 0-16,4-1 0 0,3 3 0 0,2 5 0 16,4 2 0-16,-2 7 0 0,3-1 0 0,0 4 0 15,-2 3 0-15,0 2 0 0,5 13 0 0,-5-7 0 16,-1 13 0-16,3 3 0 0,-8 1 0 0,3 0 0 16,-7 3 0-16,6 3 0 0,-11-1 0 0,-1 5 0 15,0-5 0-15,-2 3 0 0,-2-5 0 0,0 2 0 16,0-3 0-16,-6 4 0 0,2-2 0 0,-1 0 0 15,-1 1 0-15,1-1 0 0,-4-2 0 0,-3 4 0 16,-1-2 0-16,2 1 0 0,-3-3 0 0,4-3 0 16,-4 1 0-16,3-4 0 0,3 3 0 0,-2-1 0 15,8 0 0-15,-1-2 0 0,6 2 0 0,-2-5 0 16,7-9 0-16,0-1 0 0,0 0 0 0,1-3 0 16,3 1 0-16,3-2 0 0,2-2 0 0,1-2 0 0,-2-1 0 15,-2-4 0-15,0-4 0 0,0-1 0 16,1-3 0-16,0-2 0 0,-1-3 0 0,-3-1 0 15,3-1 0-15,-4-2 0 0,3-1 0 0,1-2 0 0,-1-1 0 16,-9-1 0-16,14-3 0 0,-1-3 0 0,-4 0 0 16,0-2 0-16,0-1 0 0,8-4 0 15,-3 0-230-15,1-1-322 0,0 1-67 0,1 0-56 16,-1 1-345-16,2-1-1104 0,-2 3 489 0</inkml:trace>
  <inkml:trace contextRef="#ctx0" brushRef="#br1" timeOffset="101686.08">10262 10987 834 0,'16'-4'289'0,"-3"1"62"16,1 1 21-16,-6 0 25 0,1 1 38 0,-1-2 46 15,-1 2 9-15,0-1 15 0,-1 1 0 0,-1 0-13 16,0-1-29-16,-5 2-38 0,10-2-42 0,-2-1-41 16,-4 1-76-16,-4 2-104 0,15-6-160 0,-8 0-246 15,-7 6-295-15,6-12-530 0,-3 1-1158 0,-2 0 513 16</inkml:trace>
  <inkml:trace contextRef="#ctx0" brushRef="#br1" timeOffset="109448.93">897 11298 112 0,'1'-21'394'16,"2"-5"-18"-16,0 1-11 0,0 3-19 0,-2 3-3 16,2 2 1-16,-3 4 4 0,0 2-1 0,-3 4-8 15,2-2-17-15,2 3-28 0,-2 3-30 0,2 1-29 16,-1 2-21-16,0 0-1 0,-10 11-11 0,6 0-13 15,-5 7 6-15,-6 10-11 0,1 3-3 0,-8 14-7 16,0 2-9-16,4 9-4 0,-3-1-1 0,-7 24-8 16,6-26-3-16,-9 26-19 0,-2-1-8 15,18-21-18-15,-11 26 0 0,8-24-8 0,2 24-14 0,-1 0-3 16,7-26-19-16,1 28 15 0,2-4-10 0,2 1 4 16,3-23-10-16,3 0-9 0,0 26-3 0,7-29-6 15,1 1 1-15,1-3-3 0,5 3-4 0,2-6-2 16,1 0-4-16,2-1 0 0,1-9-6 0,-3-8-13 15,0-4-10-15,1-3 0 0,0-1 0 0,0-7 0 16,-4-4 0-16,2-6 0 0,-2-1 0 0,2-2-23 16,-3-4-25-16,-5-2-19 0,5 0-18 0,-5-3-36 15,0-1-70-15,0-3-68 0,-1 1-98 0,-7-4-131 16,0 0-165-16,-1 2-331 0,-2-7-1065 0,-6-4 472 16</inkml:trace>
  <inkml:trace contextRef="#ctx0" brushRef="#br1" timeOffset="109985.05">1421 12051 59 0,'4'-3'498'0,"1"-2"6"0,0 2 1 16,-4-1-2-16,0 1-3 0,-1 3-12 0,-1-4-23 16,1 4-28-16,0 0-26 0,0 0-36 0,-14 1-16 15,5 5-25-15,0 2-26 0,-5 6-23 0,1-1-36 0,-5 8-12 16,0 0-25-16,3 2-20 0,1-1-28 0,3 6-5 16,3 0-16-16,0-2-14 0,3-1-19 15,5 0-4-15,0-5-14 0,0-1-2 0,8-1-16 16,-3-3-9-16,4-1-3 0,1-5-7 0,4 1-34 0,-2-4-21 15,7-3 0-15,0 0 0 0,1-2 0 16,7-6 0-16,-5 0 0 0,-3 0 0 0,-1-4 0 0,1-2 0 16,3-8 0-16,-3 1 0 0,-5-8 0 0,-1 2 0 15,-7 0 0-15,-2-2 0 0,-4 0 0 0,-2-1 0 16,-6-1 0-16,1-2 0 0,-5 3 0 0,-2 1 0 16,-5 0 0-16,-7-1 0 0,0-2 0 0,2 4 0 15,-1 1 0-15,-1 0 0 0,3 1 0 0,2-1 0 16,2 1 0-16,-1 1 0 0,7 1 0 0,4 6 0 15,3-1 0-15,2 3 0 0,4-3 0 0,5 0 0 16,4 0 0-16,4 2 0 0,1 1 0 0,6-2 0 16,7 3 0-16,-1 2 0 0,2 1 0 0,0 3 0 15,0 1 0-15,-10 0 0 0,1 1 0 16,-6 2 0-16,0 0 0 0,-3 1 0 0,-4 1 0 0,2-2 0 16,-8 2 0-16,6-1 0 0,-3 5 0 0,-3-4-207 15,0 6-302-15,0-6-88 0,-9 14-550 0,3-5-1242 16,-2 2 550-16</inkml:trace>
  <inkml:trace contextRef="#ctx0" brushRef="#br1" timeOffset="110316.79">2134 11658 108 0,'0'-10'644'0,"1"-1"-7"0,-2 3-13 0,-2 2-35 16,2 0-29-16,-3 4-48 0,-1 2-25 0,5 0-19 15,-20 11-19-15,2 7-30 0,-4 4-11 0,0 4-23 16,-5 14-20-16,2 2-21 0,2 2-28 0,0 2-19 16,1 1-23-16,8-1-23 0,0 1-197 0,6-12-54 15,1 13 0-15,4 1 0 0,3-2 0 0,4-13 0 16,5 14 0-16,2-16 0 0,7 13 0 0,-1-15 0 15,2-1 0-15,4-1 0 0,1-4 0 0,0-4 0 16,0-2 0-16,1-4 0 0,-4-7 0 0,-1-2 0 16,-1-1 0-16,-2-4 0 0,-4 0 0 0,1-4-335 15,-5-1-240-15,-3-2-120 0,3-2-403 0,-4-1-1189 16,0-3 526-16</inkml:trace>
  <inkml:trace contextRef="#ctx0" brushRef="#br1" timeOffset="110699.62">2577 11961 4145 0,'4'-11'448'0,"0"1"-129"0,-3 3 42 15,2 0 20-15,-3 2-26 0,0-1-41 0,0 2-30 16,-3-1-38-16,3 5-36 0,-1-2-17 0,1 2-14 16,0 0-19-16,0 0-18 0,0 0-12 0,-5 11-15 15,2-5-14-15,2-1-7 0,1 2-80 0,-3-3-14 16,1 2 0-16,4-1 0 0,-2 0 0 0,3 0 0 15,-2-2 0-15,-1 1 0 0,0-4 0 0,0 0 0 16,5 1 0-16,-5-1 0 0,8-6 0 0,-5 0 0 16,-2 0 0-16,3-1 0 0,-3-4 0 0,-2 2 0 15,-2-2 0-15,1 0 0 0,-1 3 0 0,-5-1 0 16,-3 2 0-16,-1 1 0 0,-1 3 0 0,-6 3 0 16,0 7 0-16,0 1 0 0,-10 8 0 0,2 5 0 15,4 3 0-15,-4 3 0 0,-10 10 0 0,14-7 0 16,5-2 0-16,1 3 0 0,7 1 0 0,2-2 0 0,3 2 0 15,3-2 0-15,8 1 0 0,4-5 0 0,8 1 0 16,0-7 0-16,9-1 0 0,0-3 0 16,4-7 0-16,1-1 0 0,1-4 0 0,0-3 0 15,2-4 0-15,-6-1 0 0,-2-4 0 0,-3 0-475 16,-7-1-140-16,-5-4-569 0,4 1-1282 0,-5-3 567 0</inkml:trace>
  <inkml:trace contextRef="#ctx0" brushRef="#br1" timeOffset="110948.8">2751 12235 402 0,'0'0'526'16,"0"0"11"-16,0 0 6 0,0 0-7 0,0 0-18 15,0 0-33-15,0 0-35 0,0 0-49 0,0 0-2 16,0 0-24-16,11 4-25 0,-2 2-31 0,3 0-32 16,1 0-18-16,1 3-26 0,-1 2-29 0,-3-2-16 15,-5 1-13-15,4-1-20 0,2 5-20 0,-4 0-10 0,-3 0-12 16,-3 3-7-16,-1-2-19 0,-1 3-5 0,-3 0-11 15,0 0-81-15,0-2 0 0,3 1 0 0,-3-1 0 16,4-5 0-16,0 1 0 0,5-2 0 16,-2-4 0-16,3-1 0 0,4-4 0 0,7-3 0 0,1-2 0 15,-4-5-182-15,4 0-76 0,1-10-85 0,4-1-94 16,-4-1-103-16,-6-4-533 0,1-3-1160 0,0-1 514 16</inkml:trace>
  <inkml:trace contextRef="#ctx0" brushRef="#br1" timeOffset="111120.71">3044 11982 4790 0,'-7'-7'538'0,"1"1"-167"0,0 1 20 0,-1 0 23 16,2-2 1-16,0 2-36 0,-3 0-22 0,7 0-30 15,-3 2-118-15,3 1-209 0,1 2 0 16,-3-6 0-16,2 3 0 0,1 3 0 0,4-5 0 16,-4 5 0-16,0 0 0 0,1-3 0 0,-1 3 0 0,0 0-231 15,0 0-1096-15,0 0-1437 0,0 0 635 0</inkml:trace>
  <inkml:trace contextRef="#ctx0" brushRef="#br1" timeOffset="111482.61">3625 12382 4779 0,'0'0'664'0,"8"-2"-228"0,-8 2-50 0,5-2-2 16,-5 2 17-16,5-1-7 0,-5 1-28 0,0 0-34 15,0 0-283-15,0 0-49 0,0 0 0 0,4 5 0 16,-8 0 0-16,-1 5 0 0,-7 4 0 0,-3 7 0 16,-5 1 0-16,-1-1 0 0,1 3 0 0,-2 0 0 15,0-1 0-15,2 3 0 0,1-2 0 0,2-3 0 16,7-3 0-16,0 0 0 0,6-6 0 0,0-1 0 16,4-4-678-16,0-4-575 0,8 1-1356 0,-1-5 600 15</inkml:trace>
  <inkml:trace contextRef="#ctx0" brushRef="#br1" timeOffset="111866.24">4291 11847 5399 0,'9'-11'490'16,"-4"1"-196"-16,-1 4-58 0,0 3-29 0,0-3-3 15,-3 4-30-15,0-2-4 0,-1 4-15 0,0 0-25 0,0 0-13 16,0 0-17-16,-2 16-8 0,-2-7-10 15,0 0-9-15,0 3-8 0,0-1-4 0,3 0-11 16,-2 1-1-16,1-3-20 0,4 1-15 0,-4-2-14 16,4-2 0-16,-2 0 0 0,3 0 0 0,-3-1 0 0,0-3 0 15,0-2 0-15,0 5 0 0,0-5 0 0,0 0 0 16,0 0 0-16,0 0 0 0,0-16 0 16,-3 12 0-16,1-2 0 0,2 0 0 0,-4 0 0 15,-1 1 0-15,-1 0 0 0,-5 0 0 0,-1 4 0 0,-4 1 0 16,-4 4 0-16,-2 2 0 0,-6 6 0 0,0 6 0 15,1 0 0-15,-1 4 0 0,4-1 0 0,2 3 0 16,5 2 0-16,-1-3 0 0,8 4 0 16,2-1 0-16,5 2 0 0,6 1 0 0,2-3 0 0,6 2 0 15,4-6 0-15,4 0 0 0,4-3 0 0,8-1 0 16,1-3 0-16,1-5 0 0,2 0 0 0,1-3 0 16,-2-2 0-16,3-5 0 0,-9-1 0 0,-1-2 0 15,0-5-46-15,-11 3-472 0,-5-1-123 0,0-6-524 16,-2-2-1261-16,-4 4 558 0</inkml:trace>
  <inkml:trace contextRef="#ctx0" brushRef="#br1" timeOffset="112215.61">4602 12229 270 0,'5'-2'489'0,"-5"2"30"16,3-2 16-16,0-1 11 0,-3 3 6 0,4-3-6 15,-4 3-22-15,0 0-20 0,0 0-16 0,2 9-6 16,-3-3-19-16,1 1-12 0,-2 5-20 0,-2 4-30 15,1 3-20-15,-3 5-32 0,1 3-89 0,-3 0-260 16,3 4 0-16,2 1 0 0,1 2 0 0,-2 2 0 16,-2 12 0-16,3-13 0 0,-2 0 0 0,1 14 0 15,-1-13 0-15,1 0 0 0,4 12 0 0,-1-14 0 16,-2-4 0-16,2 1 0 0,1-3 0 0,-5 5 0 16,5-10 0-16,-1-2 0 0,-3-3 0 0,0-2 0 15,0 0 0-15,-1-4 0 0,1-3 0 0,-5-1 0 16,3-5 0-16,-3 2 0 0,-4-3 0 0,2 1 0 0,-2-5 0 15,-1 0 0-15,-4-5 0 0,-1-4 0 16,0 1 0-16,2-4 0 0,-2-4 0 0,6 4 0 16,4-4 0-16,-1 0 0 0,6-2 0 0,3-5 0 0,1-1 0 15,5 1 0-15,5-2 0 0,4-2 0 16,3 6 0-16,2-7 0 0,0 4 0 0,0-2-421 16,-1 1-874-16,6 2-1404 0,-2 0 622 0</inkml:trace>
  <inkml:trace contextRef="#ctx0" brushRef="#br1" timeOffset="112400.52">4685 11689 4411 0,'-9'-17'341'0,"1"3"-129"0,2 2-38 0,1 1-12 16,1 0-39-16,0 2-36 0,1 1-25 0,1 0-14 15,-1 1-52-15,2 1-94 0,1 1-114 0,0 3-156 16,0 2-455-16,5-1-893 0,-5 1 395 0</inkml:trace>
  <inkml:trace contextRef="#ctx0" brushRef="#br1" timeOffset="112666.03">4958 11690 214 0,'5'2'562'0,"2"2"19"16,3 0 7-16,0 1 14 0,2 2 18 0,2 3 3 16,7 5-12-16,0 3-30 0,-1 3-35 0,3 4-38 15,-1 0-26-15,-2 4-37 0,10 10-29 0,-6 1-29 16,2 2-24-16,-12-10-301 0,6 14-62 0,-7-2 0 16,0 4 0-16,-6 0 0 0,-1-2 0 0,-8-10 0 15,0-1 0-15,-3 12 0 0,-4-14 0 0,0 1 0 16,-4-4 0-16,-1 1 0 0,0-5 0 0,-4-1 0 0,-1 0 0 15,-3-2 0-15,-4-3 0 0,1-3 0 16,-3-2 0-16,2-5 0 0,-6 1 0 0,3-4-1366 16,1-4-1478-16,-3-1 654 0</inkml:trace>
  <inkml:trace contextRef="#ctx0" brushRef="#br1" timeOffset="113868.52">6386 11975 388 0,'-2'-3'433'0,"2"-1"1"0,-1-2-14 16,1 2-16-16,-1 0-6 0,-2 1-19 0,1-1-23 15,2 4-24-15,-8-3-22 0,0 2-17 0,0 1-13 0,-4 4-11 16,2 0-13-16,-7 0-7 0,-2 5-5 15,1 0-12-15,-1 4-4 0,-2 6-7 0,6-6-3 16,-8 9-14-16,6 0-11 0,4 2-7 0,3 1-12 16,4 3-24-16,2-1 0 0,7-1-11 0,3 4-7 0,2-1-16 15,6-2-7-15,3 0-11 0,4 0-4 16,7-5-11-16,3-3-64 0,4-2-19 0,0-5 0 16,1 0 0-16,17 0 0 0,-15-9 0 0,17-3 0 0,-17-3 0 15,13-4 0-15,-14 1 0 0,13-6 0 0,-11 2 0 16,-5-3 0-16,2-3 0 0,-3-4 0 0,-3 1 0 15,-1-3 0-15,-5-3 0 0,-2 0 0 0,-4-1 0 16,-6 0 0-16,-4 8 0 0,-3-7 0 16,-3 7 0-16,-4 6 0 0,0-1 0 0,-3 3 0 0,-3 0 0 15,-3 3 0-15,-2 3 0 0,-5 4 0 0,0 2 0 16,-4 4 0-16,3 4 0 0,-7 4 0 0,3 4 0 16,4 0 0-16,3 4 0 0,-1-2 0 0,5 4 0 15,2 0 0-15,4-5 0 0,1 0 0 0,4-1 0 16,2 1 0-16,0-3 0 0,6-5 0 0,-1 5 0 15,3-7 0-15,-2-1 0 0,4-3 0 0,3 0 0 16,-1-4 0-16,1-1 0 0,2-1 0 0,3-1 0 16,-2-6 0-16,-3 1 0 0,3-2 0 0,-2-3 0 15,-1-3 0-15,0-7 0 0,-1 5 0 0,-4 0 0 16,1-1 0-16,-1 1 0 0,-4 6 0 0,-1-1 0 16,1 2 0-16,0 1 0 0,-2 2 0 0,-2 1 0 15,2 1 0-15,-2 3 0 0,-1 2 0 0,0 0 0 16,0 0 0-16,4 13 0 0,-2-2 0 0,1 4 0 15,-1 4 0-15,2-1 0 0,1 2 0 0,3 4 0 16,-2-5 0-16,2-2 0 0,2-2 0 0,-1 0 0 0,2-2 0 16,-1-4 0-16,1 0 0 0,-2-3 0 0,1-1 0 15,3-1 0-15,-4-2 0 0,1-2 0 16,2-2 0-16,-1-4 0 0,1 2 0 0,-2-4 0 0,3-3 0 16,-3-4 0-16,2-2 0 0,1-7 0 0,0 3 0 15,-2-4 0-15,0 8 0 0,-2-1 0 0,0 2 0 16,-1 1 0-16,2 1 0 0,-5 5 0 0,0-1 0 15,-1 5 0-15,-3 2 0 0,4 1 0 0,-1 2 0 16,-4 0 0-16,5 8 0 0,2 2 0 0,-6 0 0 16,3 5 0-16,0 4 0 0,2-1 0 0,-2 1 0 15,1 0 0-15,-3 0 0 0,1-2 0 0,4 0 0 16,-2 0 0-16,0-5 0 0,-2 0 0 0,0-4 0 16,1 1 0-16,0-4 0 0,-2-2 0 0,5 0 0 15,-1-3 0-15,-6 0 0 0,15-8 0 0,-7 2 0 16,2-2 0-16,2-3 0 0,-1-3 0 0,7-8 0 15,1 4 0-15,-2-2 0 0,2-1 0 0,-6 7 0 16,2 0 0-16,-2 2 0 0,1 1 0 0,-1 4 0 16,-3 1 0-16,0 2 0 0,-2 1 0 0,1 5 0 15,-1-2 0-15,0 2 0 0,1 4 0 0,1 0 0 16,-3 2 0-16,1 2 0 0,2 4 0 0,-4 1 0 16,3 0 0-16,0 0 0 0,-1-5 0 0,-2 6 0 15,6-5 0-15,-6 4-150 0,3-5-597 0,3-1-469 16,-1 2-1317-16,-1-3 583 0</inkml:trace>
  <inkml:trace contextRef="#ctx0" brushRef="#br1" timeOffset="114965.54">8635 12051 3037 0,'5'3'195'0,"-1"-1"-57"15,1 1 63-15,-1-2 69 0,-3 3 42 0,3-2 16 16,-4-2 11-16,1 2 0 0,-1-2 9 0,0 0 14 16,0 0 4-16,0 0-12 0,0 0-15 0,0 0-16 15,7-9-14-15,-10 3-19 0,3 0-19 0,-5-1-201 16,0 0-70-16,-2 2 0 0,1-1 0 0,-7-1 0 15,3 4 0-15,-4 1 0 0,-4 4 0 0,0 4 0 0,0 1 0 16,-3 9 0-16,-1 1 0 0,6 3 0 16,-1 3 0-16,5 4 0 0,2 1 0 0,1 1 0 15,5-3 0-15,4-1 0 0,3-1 0 0,-2-6 0 16,4-1 0-16,3-2 0 0,-2-4 0 0,3-4 0 16,4 0 0-16,0-5 0 0,0 1 0 0,-1-4 0 15,5-5 0-15,-1-2 0 0,0 0 0 0,-2-4 0 16,0-3 0-16,-1 2 0 0,-2-2 0 0,2-1 0 15,-3 0 0-15,-1 1 0 0,0-2 0 0,0 4 0 0,-5 2 0 16,0 2 0-16,1 2 0 0,-4 4 0 0,3 2 0 16,-4 1 0-16,0 0 0 0,9 10 0 15,-3-1 0-15,-2 8 0 0,1 0 0 0,3 5 0 0,2 1 0 16,-2-5 0-16,3 5 0 0,1-6 0 0,1-1 0 16,-2-1 0-16,3-3 0 0,2-1 0 0,0-4 0 15,2-3 0-15,0-3 0 0,1-1 0 16,-2-4 0-16,0-2 0 0,0-5 0 0,0-2 0 0,-4-3 0 15,7-4 0-15,-5-3 0 0,3-1 0 0,-5-2 0 16,1-3 0-16,0-2 0 0,-4-2 0 0,3-11 0 16,0 1 0-16,0 8 0 0,-3-12 0 15,-2 12 0-15,-6 3 0 0,4 1 0 0,-3 12 0 0,-3 5 0 16,0 2 0-16,0 6 0 0,-4 5 0 0,4 1 0 16,-12 15 0-16,1 1 0 0,-4 10 0 0,2 5 0 15,0 14 0-15,-2 2 0 0,2-1 0 0,3 3 0 16,4-2 0-16,4 2 0 0,1-12 0 0,4-2 0 15,1-3 0-15,-1 1 0 0,6-4 0 0,-2-11 0 16,4-3 0-16,3-3 0 0,-5-3 0 0,9-3 0 16,0-4 0-16,4-3 0 0,-2-4 0 0,1-1 0 15,4-5 0-15,3-4 0 0,-1 0 0 0,0-2 0 16,-4-4 0-16,5-2 0 0,-1 4 0 0,0 0 0 16,-1 1 0-16,-1 3 0 0,-6 5 0 0,-2 1 0 15,-1 3 0-15,-2 3 0 0,-2 1 0 0,-1 5 0 0,1 1 0 16,-3 5 0-16,3 2 0 0,-3 3 0 15,0 4 0-15,-2 0 0 0,-2 3 0 0,-3-2 0 16,2 6 0-16,-5-7 0 0,-2 1 0 0,-2-1 0 0,-1 0 0 16,-3-3 0-16,0-1 0 0,0-5 0 0,-5 2 0 15,4-5 0-15,-3-1 0 0,3 0 0 16,1-3 0-16,-3 0 0 0,6-2 0 0,-2-3 0 16,4-3 0-16,3 0 0 0,1-5 0 0,5 3 0 0,8-10 0 15,6-1 0-15,4-1 0 0,7-1 0 0,-1 1 0 16,13-6 0-16,-7 7 0 0,-2 3 0 0,0 0 0 15,0 2 0-15,-4 6 0 0,-1 0 0 0,-2 2 0 16,-6 5 0-16,-8 1 0 0,1 1 0 0,0 2 0 16,-4 5 0-16,0 1 0 0,-3 0 0 0,-1 6 0 15,-2 2 0-15,-2-1 0 0,2-4 0 0,-2 4 0 16,-1 0 0-16,1 1 0 0,2-3 0 0,-2-2 0 16,3-2 0-16,1-2 0 0,4-1 0 0,0-3 0 15,4-1 0-15,0 0 0 0,6-2 0 0,-1-2 0 16,-1-3 0-16,3 0 0 0,0-5 0 0,-1-1 0 15,3-5 0-15,-3-1 0 0,-2 0 0 0,-2-5 0 16,2-3 0-16,-7-3 0 0,-2 3 0 0,-4 5 0 16,-2 1 0-16,-3 7 0 0,0-2 0 0,-6 4 0 15,-5 4 0-15,-8 1 0 0,-13 4 0 0,-6 5 0 0,-15 5 0 16,0 6 0-16,8 3 0 0,-4 3-1366 16,3 2-1478-16,6 7 654 0</inkml:trace>
  <inkml:trace contextRef="#ctx0" brushRef="#br1" timeOffset="115799.49">10810 11954 508 0,'9'-15'627'0,"-5"0"10"0,2-3 20 16,-2 6-5-16,-4 0 0 0,0 2-10 0,0 0-27 15,0 0-26-15,0 3-53 0,0 1-48 0,0 4-50 16,0 2-42-16,0 0-23 0,-4 14-35 0,-1 1-295 16,0 10-43-16,1 1 0 0,0 5 0 0,3 3 0 15,1-1 0-15,0 2 0 0,0 0 0 0,0 0 0 16,4 0 0-16,1 11 0 0,-1-12 0 0,2-6 0 16,-2-2 0-16,1-9 0 0,-2 0 0 0,1-4 0 15,-3-6 0-15,2 1 0 0,-2-4 0 0,0 0 0 16,3-4 0-16,-4 0 0 0,10-6 0 0,-2-4 0 0,-2 0 0 15,3-8 0-15,3-6 0 0,-2 8 0 16,8-7 0-16,1 1 0 0,-4 2 0 0,8 1 0 16,-4 2 0-16,2 8 0 0,-2 1 0 0,-2 4 0 15,2 1 0-15,-3 3 0 0,1 4 0 0,0 2 0 0,-1 2 0 16,-2 3 0-16,-4-3 0 0,2 9 0 16,3 4 0-16,-6 1 0 0,-1-3 0 0,-5 1 0 0,-3-3 0 15,-2 2 0-15,-2-2 0 0,-2-1 0 0,-3 0 0 16,-4-3 0-16,2 1 0 0,-6-1 0 0,0-2 0 15,2-1 0-15,-1-3 0 0,-2-1 0 0,5-3 0 16,-1-1 0-16,4 2 0 0,-3-4 0 0,5 0 0 16,8 0 0-16,-10-6 0 0,10 1 0 0,0 0 0 15,4 0 0-15,1 1 0 0,3-2 0 0,7-3 0 16,-1 0 0-16,5 1 0 0,0 1 0 0,6-3 0 16,2 2 0-16,-1 0 0 0,1-2 0 0,0 3 0 15,0 1 0-15,1 0 0 0,-8 0 0 0,9 0 0 16,-8 4 0-16,5-11 0 0,-7 8 0 0,0-7 0 15,-1 4 0-15,0 0 0 0,0-1 0 0,-3-2 0 16,-1 0 0-16,3-3 0 0,-4 1 0 0,-2 0 0 16,-1-1 0-16,-2-2 0 0,-3 0 0 0,-2 4 0 15,-2 2 0-15,-1-3 0 0,-1 5 0 0,-2 2 0 0,-1 0 0 16,-3 4 0-16,-4 4 0 0,1 2 0 0,-6 5 0 16,0 3 0-16,0 11 0 0,0 0 0 15,5 3 0-15,2 3 0 0,2 0 0 0,6 2 0 0,5-1 0 16,5-2 0-16,5-2 0 0,3-1 0 0,7-3 0 15,5-3 0-15,1-3 0 0,4 0 0 0,3-8 0 16,18-2 0-16,-14-6 0 0,-1-6 0 0,10 0 0 16,-12-4 0-16,0-4-1366 0,-2 0-1478 0,-4-6 654 15</inkml:trace>
  <inkml:trace contextRef="#ctx0" brushRef="#br1" timeOffset="116699.85">12654 12140 318 0,'-9'10'344'16,"-1"0"2"-16,6 2 15 0,2 3 29 0,0-5 8 15,4 2 9-15,0-2 11 0,0 0 15 0,-1 0 14 16,1-5 12-16,0 1 14 0,0-2 26 0,-2 0 10 16,0-4-18-16,0 0-19 0,0 0-31 0,8-11-34 15,-7 3-13-15,3-3-210 0,1-5-184 0,2 0 0 16,4-7 0-16,1-2 0 0,-1-2 0 0,0-3 0 16,2 3 0-16,1-2 0 0,-1-3 0 0,0-3 0 15,-3 3 0-15,2-1 0 0,-3 0 0 0,1 3 0 16,-4 5 0-16,-2 7 0 0,0 7 0 0,-1 0 0 15,-1 5 0-15,-2 3 0 0,3 1 0 0,-3 2 0 16,0 0 0-16,-9 10 0 0,5-1 0 0,-4 1 0 16,4 6 0-16,3 0 0 0,-4 2 0 0,9 1 0 0,-4 0 0 15,6 0 0-15,2 4 0 0,2-5 0 0,4 2 0 16,-1-4 0-16,9 4 0 0,-2-1 0 16,-5-6 0-16,4 5 0 0,-2-7 0 0,-3 0 0 0,-1 0 0 15,-4-2 0-15,1 2 0 0,-1-3 0 0,-1 2 0 16,-4-2 0-16,1 3 0 0,-4-3 0 0,-6 4 0 15,4-1 0-15,-3 1 0 0,0-1 0 0,-4 1 0 16,3 2 0-16,-4 1 0 0,5-3 0 0,2 2 0 16,-1-2 0-16,2 0 0 0,1-3 0 0,1 3 0 15,3-8 0-15,5 6 0 0,1-4 0 0,6-1 0 16,3-1 0-16,1-3 0 0,8-1 0 0,0-2 0 16,-2-6 0-16,2 4 0 0,-1-5 0 0,-3-5 0 15,-1 0 0-15,-2-3 0 0,-2-1 0 0,-4-1 0 16,-2 3 0-16,-3-6 0 0,2-3 0 0,-9 6 0 0,0 1 0 15,-2 1 0-15,-2 2 0 0,0 4 0 0,-3 3 0 16,-2 2 0-16,-1 3 0 0,-3 2 0 16,-3 3 0-16,-1 6 0 0,0 1 0 0,0 6 0 0,1 5 0 15,2 4 0-15,-1 0 0 0,7 1 0 0,6 3 0 16,3 0 0-16,4-2 0 0,3 1 0 0,5-6 0 16,4 1 0-16,3-4 0 0,5-5 0 15,3-4 0-15,5-2 0 0,-2-6 0 0,-2-2 0 0,3-6 0 16,-3-2 0-16,-4-3 0 0,-1-6 0 0,-3-3 0 15,-1-2 0-15,-4-5 0 0,-2-2 0 0,-2-1 0 16,-3-3 0-16,4-11 0 0,-6-4 0 0,-2 2 0 16,0-2 0-16,-7 14 0 0,-1 3 0 0,-1 3 0 15,-3 4 0-15,3 10 0 0,-1 1 0 0,2 9 0 16,-2 0 0-16,-2 5 0 0,4 0 0 0,-6 15 0 16,2 3 0-16,-2 8 0 0,3 7 0 0,-4 2 0 15,4 14 0-15,-1 5 0 0,1 5 0 0,3 22 0 16,0-21 0-16,0 2 0 0,4 20 0 0,0-24 0 15,1-2 0-15,2 1 0 0,0-3 0 0,-3-1 0 16,1-4 0-16,1-13 0 0,-1-6 0 0,0-1 0 16,-1-4 0-16,-2-10 0 0,-1-2 0 0,0-4 0 15,-2-4 0-15,0-2 0 0,-2-2 0 0,3-1 0 0,-6-9-343 16,-1-1-965-16,1-7-1417 0,1-9 626 0</inkml:trace>
  <inkml:trace contextRef="#ctx0" brushRef="#br1" timeOffset="118865.86">13798 12217 3581 0,'7'-25'417'0,"-1"8"-123"0,0 3-38 16,-2 4 31-16,0-1 2 0,-3 3-26 0,3 1-18 16,1 2-26-16,4 0-15 0,0 1-8 0,4 3-10 15,5 2-22-15,0 3-11 0,3 1-19 0,5 3-2 16,-6 0-18-16,3 4-12 0,0 4-28 0,-1 1 3 16,-9-4-18-16,-3 5-12 0,-1 5-11 0,-5-4-6 15,-4-1-2-15,-4 1-5 0,-5 1 2 16,-9 4-2-16,-1-1-11 0,-5-2 7 0,-1-3-2 0,0-1 3 15,-1-1 14-15,10-7 25 0,-1-1-7 0,7-2 28 16,0-2 17-16,2-1 13 0,4-1-77 0,4-2-33 16,0 0 0-16,0 0 0 0,27-13 0 0,-2 1 0 15,5-2 0-15,6 2 0 0,0-3 0 0,13-4 0 16,-1-5 0-16,-15 4 0 0,13-10 0 0,-4 0 0 16,-5 1 0-16,-10 4 0 0,-3 0 0 0,-2-1 0 15,-8-1 0-15,-2 5 0 0,-4 5 0 0,-2 1 0 16,-4-1 0-16,-4 3 0 0,-7 5 0 0,-5-1 0 15,-3 4 0-15,-2 1 0 0,-3 4 0 0,3 5 0 16,-5 0 0-16,-2 5 0 0,6-1 0 0,3 4 0 16,3 3 0-16,4 0 0 0,3 1 0 0,6 0 0 15,5 0 0-15,4 1 0 0,7 3 0 0,7 0 0 16,5-4 0-16,7-1 0 0,3-2 0 0,14 4 0 16,-11-9 0-16,-6 2 0 0,2-5 0 0,-4-2 0 0,-1 0 0 15,-12-1 0-15,0-2 0 0,-5 2 0 0,-4-2 0 16,-3 3 0-16,-1-1 0 0,-2-1 0 15,-4-1 0-15,1 7 0 0,-3-4 0 0,-3 2 0 0,-2 2 0 16,-1 0 0-16,1 1 0 0,-2 1 0 0,0 0 0 16,1 2 0-16,2-1 0 0,0 1 0 0,3 0 0 15,2-4 0-15,-2 3 0 0,3-2 0 0,9-1 0 16,0-1 0-16,4 0 0 0,5-1 0 0,3-4 0 16,9 0 0-16,3-3 0 0,-1-1 0 0,0-1 0 15,2-3 0-15,-3-2 0 0,-4-1 0 0,1-5 0 16,-4 2 0-16,-1-2 0 0,-5-4 0 0,4-4 0 15,-7 1 0-15,-2-6 0 0,1 3 0 0,-6 0 0 16,-4 7 0-16,-3 0 0 0,-1 4 0 0,-4 1 0 16,0 6 0-16,-1 0 0 0,-5 0 0 0,0 5 0 15,-4 3 0-15,2 4 0 0,-6 5 0 0,4 1 0 16,3 3 0-16,-1 0 0 0,1 10 0 0,5-3 0 16,5 3 0-16,1-5 0 0,3 2 0 0,4-2 0 15,6 1 0-15,3-3 0 0,5 0 0 0,5-7 0 0,2-1 0 16,-1-1 0-16,4-7 0 0,-3 0 0 15,2-3 0-15,4-3 0 0,-4-2 0 0,0-1 0 16,-4-6 0-16,-8 5 0 0,5-11 0 0,-2-2 0 16,-2-3 0-16,-4 0 0 0,1-2 0 0,-5 1 0 0,-2 1 0 15,1-3 0-15,-6 9 0 0,-3 3 0 16,-1 0 0-16,-1 6 0 0,-3 0 0 0,-2 1 0 16,2 5 0-16,-5 2 0 0,3 2 0 0,-3 3 0 0,-1 1 0 15,3 3 0-15,-1 3 0 0,3 4 0 0,0 1 0 16,5 4 0-16,5-1 0 0,2 2 0 0,6 6 0 15,1-2 0-15,1-3 0 0,1-1 0 0,5 0 0 16,-3-5 0-16,1 4 0 0,-4-7 0 0,-2 3 0 16,-4-6 0-16,0 0 0 0,-2-1 0 0,-5 1 0 15,1 0 0-15,-6 0 0 0,-3-2 0 0,-2 1 0 16,-5-1 0-16,-1 0 0 0,-1 2 0 0,-6-2 0 16,5 0 0-16,-1-1 0 0,4-2 0 0,3-1 0 15,4-1 0-15,-1 0 0 0,2 0 0 0,5-2 0 16,0 0 0-16,0 0 0 0,23-9 0 0,4-3 0 0,1 5 0 15,4-4 0-15,3-1 0 0,12-7 0 16,-13 3 0-16,14-4 0 0,-2-5 0 0,-5-2 0 16,-12 7 0-16,9-14 0 0,-11 10 0 0,-4-5 0 15,0 2 0-15,-5-1 0 0,0 3 0 0,-6 1 0 0,-2 6 0 16,-7 2 0-16,-3 3 0 0,-2 2 0 0,-4 4 0 16,-2 1 0-16,-2 4 0 0,-4 3 0 15,-2 5 0-15,-3 5 0 0,-3 4 0 0,3 5 0 0,0 1 0 16,1 3 0-16,7 4 0 0,3 3 0 0,3-2 0 15,4-2 0-15,4 1 0 0,3-2 0 0,-1-8 0 16,6-1 0-16,2 0 0 0,2-5 0 16,3-1 0-16,0-4 0 0,5-3 0 0,-5-1 0 0,4-3 0 15,-3-1 0-15,3-3 0 0,-5-2 0 0,0-3 0 16,4-1 0-16,-4-1 0 0,7-3 0 0,-7-1 0 16,1-4 0-16,-4 6 0 0,-1-1 0 0,1-2 0 15,-1 2 0-15,-3 0 0 0,-2 5 0 0,-2 0 0 16,1 5 0-16,-2-1 0 0,1 3 0 0,-2 2 0 15,-4 0 0-15,8 5 0 0,-5 0 0 0,0 4 0 16,1 6 0-16,-2-3 0 0,2 4 0 0,-1-4 0 16,0 3 0-16,0 0 0 0,-2-3 0 0,3-2 0 15,-2-1 0-15,1-1 0 0,1 2 0 0,-2-5 0 16,1-3 0-16,0 0 0 0,3-2 0 0,-6 0 0 16,14-2 0-16,-5-1 0 0,1-1 0 0,2-2 0 15,3-2 0-15,3-1 0 0,-1 1 0 0,-2 0 0 16,2-1 0-16,-3 2 0 0,-1 3 0 0,-4-2 0 15,-2 4 0-15,0 3 0 0,1 1 0 0,0 5 0 0,-4-4 0 16,1 8 0-16,-1-3 0 0,2 4 0 0,-4 0 0 16,0-2 0-16,1 0 0 0,-1 0 0 0,2-2 0 15,0 0 0-15,-3-2 0 0,4-3 0 0,4 0 0 16,0-3 0-16,4-3 0 0,1 0 0 0,4-7 0 16,1 2 0-16,4-7 0 0,-1-3 0 0,2-1 0 15,-2-5 0-15,2 0 0 0,-2-4 0 0,-2 0 0 16,10-10 0-16,2-3 0 0,-4-2 0 0,0-1 0 15,-4-2 0-15,1-4 0 0,0-3 0 0,-2 4 0 16,-4-3 0-16,-10 17 0 0,0-10 0 0,-5 16 0 16,-4 3 0-16,-4 12 0 0,-1 4 0 0,-4 6 0 15,-4 2 0-15,3 4 0 0,-8 9 0 0,0 10 0 16,-5 7 0-16,0 15 0 0,0 6 0 0,8 1 0 16,-3 1 0-16,9 1 0 0,1 2 0 0,2-2 0 15,5-3 0-15,1-1 0 0,5 3 0 0,0-6 0 16,1-11 0-16,6-7 0 0,1 2 0 0,2-3 0 15,0-5 0-15,2-8 0 0,2-3 0 0,5-3 0 16,-2-4 0-16,6-3 0 0,-6-1 0 0,7-4 0 0,1 0 0 16,-1-6 0-16,-1 0 0 0,0-5 0 15,3 1 0-15,-3-6 0 0,4-3 0 0,4-8 0 16,-11 11 0-16,0-3 0 0,-2 0 0 0,-3 4 0 0,-1 1 0 16,-6 4 0-16,-3 1 0 0,-2 6 0 0,-7-3 0 15,3 5 0-15,-4 0 0 0,-4 3 0 0,4 3 0 16,0 0 0-16,-19 8 0 0,12-1 0 0,-3 4 0 15,-1 1 0-15,3 5 0 0,3 1 0 0,0 9 0 16,5-2 0-16,0-5 0 0,9 5 0 0,0 0 0 16,9-5 0-16,1 1 0 0,3-3 0 0,2-5 0 15,4-4 0-15,2 3 0 0,2-6 0 0,-2-2 0 16,6-1 0-16,0-2 0 0,-3-3 0 0,0-3 0 16,-1 0 0-16,0-1 0 0,1-2 0 0,-2 0 0 15,-4-3 0-15,-1-2 0 0,0 0 0 0,1-5 0 16,-3 0 0-16,-2-5 0 0,1 3 0 0,-4-2 0 15,-2 0 0-15,-7 5 0 0,-1 1 0 0,-5 4 0 16,-4-1 0-16,-4 3 0 0,-1 1 0 0,-8 4 0 16,0 1 0-16,-6 4 0 0,0 4 0 0,-8 3 0 0,-1 4 0 15,-1 4 0-15,2 1 0 0,0 4 0 16,4 4 0-16,1 1 0 0,3 2 0 0,5-3 0 16,4-3 0-16,4-1 0 0,0-4 0 0,6-2 0 0,2-4 0 15,3 2 0-15,6-3 0 0,7-1 0 0,0-3 0 16,0-3 0-16,1-3 0 0,4-1 0 15,6-5 0-15,-3-2 0 0,1-5 0 0,-3 0 0 16,-1-3 0-16,0-5 0 0,-1-4 0 0,0-1 0 0,6-12 0 16,0-1 0-16,-4-2 0 0,-3-1 0 0,0-8 0 15,0-3 0-15,4-26 0 0,-12 26 0 0,-3-5 0 16,-6 4 0-16,0 2 0 0,-12 6 0 0,2 17 0 16,-6 2 0-16,-3 5 0 0,-3 5 0 0,-3 8 0 15,-1 7 0-15,-5 9 0 0,1 7 0 0,2 10 0 16,0 5 0-16,-2 14 0 0,8 10 0 0,3-2 0 15,6 3 0-15,6 2 0 0,7 1 0 0,1-3 0 16,8-5 0-16,0-1 0 0,-3-14 0 0,8 11 0 16,-4-12 0-16,4-3 0 0,0-6 0 0,2 1 0 15,1-7 0-15,2-4 0 0,-4-3 0 0,3-7 0 16,-3 0 0-16,4-2 0 0,-3-3 0 0,0-1 0 16,-4-1 0-16,0-6-282 0,-1 0-193 0,-5-2-52 15,2-1-66-15,-10-4-460 0,-1 2-1140 0,-3-3 505 16</inkml:trace>
  <inkml:trace contextRef="#ctx0" brushRef="#br1" timeOffset="119033.45">16855 11976 4997 0,'-18'0'364'0,"6"0"-162"0,6-1-4 0,6 1 41 15,0 0-14-15,0 0-2 0,28-6-21 16,3 2-24-16,5-1-28 0,0-2-13 0,2 2-22 15,13-6-45-15,-18 3-50 0,2 0-80 0,-7-2-108 0,1-1-147 16,-12 0-198-16,-2-2-531 0,2 1-1131 0,-3 0 500 16</inkml:trace>
  <inkml:trace contextRef="#ctx0" brushRef="#br1" timeOffset="119933.45">18966 12037 138 0,'8'-2'351'16,"-4"-1"-7"-16,2 2-8 0,1-2-7 0,-2-2-2 15,1 4-4-15,1-5 4 0,3 2 2 16,-1-2 1-16,2 1 8 0,2-2 2 0,-3 1 15 15,6-4 8-15,-1 2 10 0,-2-2 9 0,-2 2 9 0,-2-2-12 16,-2 1-7-16,-1-2-9 0,0-1-10 0,-6 0-20 16,1 0-19-16,-3-1-17 0,-3 4-193 0,-3 0-104 15,-3 2 0-15,-7 2 0 0,-4 8 0 0,-6 3 0 16,-3 4 0-16,-1 4 0 0,-2 6 0 0,3 1 0 16,-6 10 0-16,9-6 0 0,6 2 0 0,1-3 0 15,4 2 0-15,7 1 0 0,3-1 0 0,7-7 0 16,4-2 0-16,5-1 0 0,5-2 0 0,0-3 0 15,5-4 0-15,11-2 0 0,-11-3 0 0,9-4 0 16,2-3 0-16,-9-1 0 0,0-2 0 0,3-5 0 16,-5-3 0-16,-1 4 0 0,-4-4 0 0,1-4 0 0,-2-2 0 15,-1 6 0-15,-3-1 0 0,-4-1 0 16,0 1 0-16,-1 6 0 0,0 2 0 0,-2-1 0 16,-1 4 0-16,1 2 0 0,-1 2 0 0,-1 2 0 15,0 0 0-15,0 0 0 0,-5 22 0 0,5-10 0 0,1 0 0 16,0 6 0-16,1-3 0 0,4 2 0 15,-1 0 0-15,3-1 0 0,2 0 0 0,3 0 0 16,-2-3 0-16,5 0 0 0,0-4 0 0,2 0 0 0,-2-4 0 16,4 0 0-16,-2-2 0 0,0-3 0 0,-1-2 0 15,0-4 0-15,-3 4 0 0,3-6 0 16,-1-1 0-16,6-7 0 0,5-1 0 0,-7 0 0 16,3-3 0-16,-2-3 0 0,-3 0 0 0,-4-4 0 0,3 0 0 15,-6 0 0-15,-2 3 0 0,-4 6 0 0,-1 2 0 16,-3 4 0-16,-2 0 0 0,-2 2 0 0,1 6 0 15,-3-1 0-15,-3 4 0 0,8 1 0 0,-18 7 0 16,8 0 0-16,1 3 0 0,-1 3 0 0,-3 1 0 16,5 2 0-16,3 1 0 0,1 0 0 0,4 2 0 15,5-1 0-15,12 3 0 0,-7-4 0 0,11 1 0 16,-1 0 0-16,3-2 0 0,-1 1 0 0,1 0 0 16,-5-6 0-16,0 0 0 0,1 2 0 0,-6-2 0 15,-2 0 0-15,1-1 0 0,-5-1 0 0,0 0 0 16,-6-2 0-16,0-1 0 0,-6 0 0 0,-4 2 0 15,0-2 0-15,0-2 0 0,-6 0 0 0,2-1 0 16,-3 3 0-16,4-1 0 0,0-3 0 0,5 1 0 0,-1 0 0 16,4-1 0-16,2 2 0 0,2-4-1366 15,11 8-1478-15,3-5 654 0</inkml:trace>
  <inkml:trace contextRef="#ctx0" brushRef="#br1" timeOffset="120367">20862 12108 5371 0,'10'-16'681'0,"-2"2"-294"15,-2 0 54-15,-3 3 20 0,-3 0 0 0,-2 1-72 0,-3 1-389 16,-4 2 0-16,-4 1 0 0,-2 2 0 0,-5 3 0 16,-7 1 0-16,-3 3 0 0,1 5 0 0,2 1 0 15,-1 6 0-15,2-1 0 0,6 3 0 0,0 2 0 16,4 2 0-16,3 4 0 0,7 0 0 0,6 0 0 15,4 1 0-15,5 1 0 0,5-3 0 0,5-1 0 16,4-4 0-16,1-1 0 0,3-2 0 0,1-5 0 16,-3-1 0-16,4-5 0 0,-9-3 0 0,-3 0 0 15,1-3 0-15,-1-5 0 0,-5 2 0 0,-1-5 0 16,-2 0 0-16,-3-8 0 0,0 0 0 0,-5-2 0 16,-3-8 0-16,-4 1 0 0,-2 0 0 0,-5-3 0 15,-2-2 0-15,-3-1 0 0,-4 2 0 0,-6-9 0 16,1-2 0-16,7 11 0 0,-1 1 0 0,-3-12 0 15,10 14 0-15,0-2 0 0,5 0 0 0,4 1 0 16,2 3 0-16,6 5 0 0,3-3 0 0,6 0 0 0,6 1 0 16,3 1 0-16,4 5 0 0,5 1 0 15,1 3 0-15,1 2 0 0,-1 3 0 0,1 5 0 16,-4 1 0-16,-8 2 0 0,0 1 0 0,-8 3 0 16,-3 2 0-16,1 3 0 0,-6 1 0 0,0 0 0 0,-8 5 0 15,1 1-334-15,-4 3-976 0,-2-2-1419 16,-1 0 628-16</inkml:trace>
  <inkml:trace contextRef="#ctx0" brushRef="#br1" timeOffset="120633.93">21457 11702 184 0,'4'-10'709'16,"-3"3"9"-16,-1 1 11 0,0-1-7 0,0 4-11 15,-5 0-23-15,5 3-20 0,-19 4-35 0,4 5-36 16,-6 6-35-16,-4 3-40 0,-1 5-39 0,-8 9-218 16,3 5-265-16,4 2 0 0,-1 5 0 0,4-1 0 15,10-8 0-15,3 13 0 0,1 0 0 0,6-1 0 16,4 1 0-16,9-12 0 0,4 11 0 0,6-3 0 0,4-3 0 16,-1-12 0-16,2-4 0 0,3-3 0 15,0-3 0-15,0-5 0 0,2-4 0 0,3-4 0 16,-13-2 0-16,12-3 0 0,-4-7 0 0,-8-2-1366 15,10 0-1478-15,-4-5 654 0</inkml:trace>
  <inkml:trace contextRef="#ctx0" brushRef="#br1" timeOffset="120953.52">22187 11953 553 0,'1'-14'615'0,"-1"1"8"0,3 1 24 15,-2-1 0-15,-2 3-1 0,-3-1-22 0,3 1-35 0,-2 1-57 16,1-1-46-16,-2 0-48 0,1 4-41 0,-1-2-37 16,0 3-33-16,-1 1-38 0,-5-2-27 0,1 3-106 15,-4 1-156-15,-7 2 0 0,-2 2 0 0,2 6 0 16,-10 1 0-16,0 2 0 0,-2 4 0 0,-1 2 0 16,2 2 0-16,-1 2 0 0,6 2 0 0,-2-2 0 15,5 2 0-15,3 4 0 0,6-1 0 16,5-1 0-16,0-2 0 0,8 2 0 0,2 0 0 0,5 4 0 15,7-5 0-15,4-1 0 0,3 0 0 0,4-6 0 16,3-1 0-16,1-5 0 0,4 0 0 0,0-3 0 16,-1-3 0-16,-1-4 0 0,-1-5 0 0,-9 1 0 15,1-2 0-15,-1-2 0 0,-6-1 0 0,5-2 0 16,-6-1-214-16,2 0-577 0,-3 0-407 0,1 0-1297 16,1 0 573-16</inkml:trace>
  <inkml:trace contextRef="#ctx0" brushRef="#br1" timeOffset="121199.64">22290 12173 244 0,'0'0'342'0,"4"-4"12"0,0 0 32 16,0-1 22-16,0 0 37 0,-2 1 23 0,2-2 13 16,4 1 3-16,-2 1-10 0,3-4-19 0,0 3-10 0,-1 3-24 15,-2-1-22-15,2 1-25 0,3 4-25 16,-3 0-20-16,1 3-25 0,-1 2-16 0,-1 1-15 16,-2 5-21-16,-2-4-36 0,0 9-216 0,-3 0 0 15,-3-1 0-15,-2 8 0 0,1-1 0 0,-2-2 0 0,1 0 0 16,-1-4 0-16,3-1 0 0,-1 0 0 0,2-4 0 15,2-1 0-15,0 0 0 0,2-2 0 16,3-2 0-16,-1-3 0 0,3-2 0 0,3-1 0 0,3-2 0 16,1-3 0-16,2 0 0 0,2-5 0 0,0-1 0 15,-1-2 0-15,1-7 0 0,3-1 0 0,-11 2-407 16,8-10-259-16,-8-1-521 0,2-2-1285 0,-2 0 568 16</inkml:trace>
  <inkml:trace contextRef="#ctx0" brushRef="#br1" timeOffset="121316.34">22605 12005 2951 0,'-13'-20'321'0,"2"3"-88"0,0 1 9 0,2 0 41 15,-2 2 2-15,2 2 8 0,1 2-8 0,-1 2-20 16,4-1-47-16,1 5-15 0,3-2-25 0,1 2-30 16,0 4-55-16,0 0-86 0,0 0-139 0,23 7-154 15,-6 0-193-15,2-2-373 0,0 4-922 0,7 0 408 16</inkml:trace>
  <inkml:trace contextRef="#ctx0" brushRef="#br1" timeOffset="121516.51">22996 12071 686 0,'-4'-3'733'0,"4"3"18"15,-5-6 10-15,5 3-12 0,4-2-30 0,2 1-62 16,6 1-58-16,5-1-57 0,2 0-48 0,9-2-57 16,-2 3-34-16,3-2-58 0,1 3-56 0,-2-2-263 0,2 3-26 15,-2-2 0-15,0 1 0 0,-8-1 0 16,1 3 0-16,-3 0-166 0,-2-2-246 0,-2 2-106 15,-1 0-84-15,-8 2-481 0,9-2-1172 0,-6 3 519 16</inkml:trace>
  <inkml:trace contextRef="#ctx0" brushRef="#br1" timeOffset="121816.59">23961 11886 276 0,'1'-14'544'0,"-5"-3"19"16,0-2 16-16,-1 2 7 0,-2 0 2 0,-1 4-16 16,0-2-24-16,-1 7-35 0,-2 0-32 0,1 5-18 0,-9 1-27 15,-1 4-8-15,-8 8-28 0,1 3-22 0,-1 5-17 16,1 4-24-16,3 3-199 0,1 4-138 0,-4 10 0 16,8-9 0-16,6 1 0 0,3 2 0 0,1-1 0 15,5-1 0-15,0 1 0 0,8-3 0 0,1-2 0 16,6 0 0-16,0-1 0 0,5-5 0 15,-4-5 0-15,5-2 0 0,-1-2 0 0,10-1 0 0,-5-4 0 16,5 0 0-16,-3-1 0 0,-1-6 0 0,-3 0 0 16,2-2 0-16,-1 0-26 0,-2-4-519 0,0-1-62 15,0-2-60-15,-3-2-391 0,2 0-1146 0,1 1 507 16</inkml:trace>
  <inkml:trace contextRef="#ctx0" brushRef="#br1" timeOffset="122133.53">24063 12187 770 0,'0'-5'153'0,"0"3"44"0,3-3 28 0,-3 2 28 16,0 3 32-16,1-10 37 0,-1 5 40 0,0 2 26 15,0-3 19-15,0 2 10 0,0 4-1 0,0-7 12 16,2 5-1-16,-2-4-2 0,0 6-17 0,0-4-25 16,0 4-27-16,0 0-32 0,0 0-26 0,0 0-27 15,0 0-20-15,7 11-22 0,-6-8-33 0,0 6-196 16,-1-1 0-16,0 2 0 0,-1 3 0 0,0-1 0 16,-2 6 0-16,3-1 0 0,-1 1 0 0,-2 0 0 15,1 0 0-15,-2-1 0 0,4 4 0 0,0-4 0 16,-1 1 0-16,1 1 0 0,-4-1 0 0,1 3 0 15,3-3 0-15,-1 1 0 0,1 1 0 0,0-2 0 16,0 0 0-16,0 0 0 0,0 0 0 0,-1-1 0 16,-2-1 0-16,3 0 0 0,0 0 0 0,-1-6 0 0,-2 0 0 15,2 1 0-15,1-4 0 0,-3 2 0 16,2-3 0-16,-4-2 0 0,0 2 0 0,-3-3 0 0,-1-2 0 16,-2 0 0-16,-2-3 0 0,-3-1 0 0,-1-4 0 15,-1 1 0-15,0-5 0 0,-2 3 0 16,-2-9 0-16,-1 1 0 0,6 3 0 0,7 1 0 15,1 2-512-15,4-6-769 0,5 4-1386 0,9 1 614 0</inkml:trace>
  <inkml:trace contextRef="#ctx0" brushRef="#br1" timeOffset="122300.17">24153 11889 421 0,'-4'-24'516'0,"1"5"-9"0,2 0-25 15,1 2-32-15,1 5-42 0,3 0-42 0,0 2-37 16,1 1-54-16,0 3-76 0,0 2-102 0,0 0-119 16,-1 2-135-16,3 2-144 0,-7 0-294 0,10 0-646 15,-10 0 286-15</inkml:trace>
  <inkml:trace contextRef="#ctx0" brushRef="#br1" timeOffset="122606.85">24306 11536 3933 0,'-8'-6'319'0,"4"-3"26"0,4 3-36 15,-1 0 0-15,2 0 15 0,2 2-14 0,3 3-4 16,7 0-25-16,-1 5-31 0,7 3-5 0,3 8-15 16,-1 5-19-16,2 1-11 0,0 2-12 0,2 6-11 15,5 9-11-15,-7 4-78 0,4 2-88 0,-8 5 0 16,3-2 0-16,-6 4 0 0,-3-4 0 0,-6 1 0 0,-2-12 0 15,-4 11 0-15,-5-2 0 0,-2-11 0 0,-3 2 0 16,-4 9 0-16,2-15 0 0,-5 3 0 0,0 1 0 16,-1-6 0-16,-1 1 0 0,-1-3 0 0,1 0 0 15,-4-3 0-15,1-2 0 0,1-3 0 0,3-3 0 16,0-5 0-16,0-1 0 0,4-3 0 0,0-4 0 16,-3-1 0-16,5-2-172 0,-2 1-386 0,5-5-114 15,-2 0-460-15,1-5-1226 0,8-1 542 0</inkml:trace>
  <inkml:trace contextRef="#ctx0" brushRef="#br1" timeOffset="122783.3">24923 12431 320 0,'4'1'463'0,"2"0"-11"0,-2 2-29 0,-4-3-46 0,0 0-36 15,12-3-65-15,-12 3-88 0,5-2-126 0,-5 2-138 16,0 0-159-16,-3-6-198 0,3 6-467 0,0 0 207 16</inkml:trace>
  <inkml:trace contextRef="#ctx0" brushRef="#br1" timeOffset="123215.38">24791 11164 2461 0,'-3'-6'114'0,"-1"2"-26"15,1-1-3-15,-1 0 19 0,2 1 31 0,2 4 20 16,0 0 3-16,0 0 1 0,0 0-6 0,18 10 13 15,-7 2 4-15,3 4 9 0,4 4-3 0,3 0 16 16,-1 6 6-16,-2 0-1 0,6 3-11 0,3 9-7 16,0 4-10-16,2 1-10 0,1 4-13 0,-1 5-10 15,0 2-15-15,11 21-8 0,-13-20-12 0,9 23-10 16,-15-24-9-16,-1 1-6 0,-1 1-11 0,10 21-4 16,-20-22-5-16,-5 1-4 0,2-1-6 0,-4 0-4 15,-4-2-3-15,-4-2-2 0,0-4-8 0,-3-1-3 16,2-11 4-16,-7-1-6 0,-1-1-3 0,-6-2-4 15,-10 7 3-15,9-11-9 0,-4-3 3 0,-1-1-4 16,0 0 28-16,-2-5-6 0,2 0 0 0,-3-1-5 16,0-3 2-16,2-1-15 0,1-4-16 0,8 0-16 15,-1-4-28-15,1 2-32 0,2-1-58 0,3-4-78 16,5 2-113-16,1-3-185 0,3-1-470 0,5 0-1063 16,0 0 471-16</inkml:trace>
  <inkml:trace contextRef="#ctx0" brushRef="#br1" timeOffset="123366.67">25638 12857 4381 0,'0'0'221'0,"-12"-4"-128"0,12 4-52 0,-6-2-33 16,6 2 9-16,0 0-14 0,-7-1-46 0,7 1-76 15,0 0-101-15,0 0-177 0,0 0-268 0,0 0-719 16,0 0 319-16</inkml:trace>
  <inkml:trace contextRef="#ctx0" brushRef="#br1" timeOffset="128500.09">1241 13709 50 0,'7'-2'468'16,"-3"-2"15"-16,-2-1 2 0,1 1-12 0,1-3-28 15,1 5-32-15,-4-3-40 0,3 1-29 0,4-1-27 16,-6 0-27-16,2-1-18 0,0 0-23 0,0 2-20 16,-3-2-17-16,2 2-9 0,-2-1-4 0,3-1-17 15,-3 0-4-15,2 0-4 0,-2 2-2 0,-2-1-13 16,-3-1-19-16,0 3-14 0,-5 2-13 16,0-2-9-16,-10 2-5 0,-1 5 5 0,-1 0-8 0,-7 6-3 15,0 2-6-15,-2 1-13 0,6 1-2 16,5-1-1-16,0 6-7 0,6-4-12 0,0 1-12 0,5 2 2 15,1 6-9-15,3 3 8 0,4-3-10 0,4-1 0 16,3 2 2-16,5 0-6 0,6-1-1 0,1-1-9 16,7 1 4-16,0-2-6 0,12 11 2 15,-9-10-3-15,-1-1-5 0,3 1-4 0,-2 1-5 0,-3-3-9 16,-2 0 2-16,-5 0-1 0,-6-6 3 0,-7-3 1 16,-1 2 8-16,-3 0-2 0,-9-4 23 0,-4 4 7 15,-7-2 7-15,-10 1 16 0,-8 0-55 0,-14 0 0 16,16-4 0-16,-17-2 0 0,14-2 0 0,1-2 0 15,0 2 0-15,9-3 0 0,4-2 0 0,6 2 0 16,5-2 0-16,4 0 0 0,0 0 0 0,4 1 0 16,4-1 0-16,-3 4 0 0,3-4 0 0,9 5 0 15,0 0 0-15,5-2 0 0,4 0 0 0,1 1 0 16,2-3 0-16,8 5 0 0,-4-7 0 16,6-2 0-16,-2 1 0 0,-1 0 0 0,2-4 0 15,0-3 0-15,0 0 0 0,-5-2 0 0,2-4 0 16,-1-1 0-16,-6-1 0 0,2-4 0 0,-1-1 0 0,-2-1 0 15,-3 0 0-15,0 1 0 0,-8 5 0 0,1 0 0 16,-1 1 0-16,-4 4 0 0,1 3 0 0,-5 0 0 16,0 2 0-16,1 4 0 0,3-4 0 0,-4 7 0 15,0 0 0-15,0 0 0 0,0 0 0 16,0 0 0-16,0 23 0 0,0-10 0 0,0-1 0 16,1 5 0-16,-1 0 0 0,7 0 0 0,-2-1 0 15,0-1 0-15,4-1 0 0,4 1 0 0,1-6 0 0,2 1 0 16,1-4 0-16,5 0 0 0,6-3 0 0,0-2 0 15,0-5 0-15,0-2 0 0,1 0 0 16,-3-5 0-16,-3-1 0 0,-5 2 0 0,-3-1 0 0,1-5 0 16,-7-1 0-16,0-1 0 0,-2-6 0 15,-3-5 0-15,-7 10 0 0,-3-5 0 0,-4 6 0 16,-6-2 0-16,-4-1 0 0,0 13 0 0,-8 1 0 0,-3 5 0 16,4 7 0-16,-5 5 0 0,3 3 0 15,2 6 0-15,1 6 0 0,6 4 0 0,8 7 0 16,0-2 0-16,-1 14 0 0,9-13-1366 0,13 12-1478 15,5-16 654-15</inkml:trace>
  <inkml:trace contextRef="#ctx0" brushRef="#br1" timeOffset="128703.01">2473 14455 5363 0,'3'-7'772'16,"1"3"-345"-16,0-2-51 0,-3 2 13 0,2-1-22 15,-1 2-40-15,0 0-157 0,-2 3-170 0,0 0 0 16,0 0 0-16,2 13 0 0,-2-6 0 0,-2 4 0 16,-2 1 0-16,-1 5 0 0,-3 1 0 0,-2 9 0 15,2 0 0-15,-7-2 0 0,7-8 0 0,-7 4-550 16,2-7-724-16,3-1-1380 0,0-3 611 0</inkml:trace>
  <inkml:trace contextRef="#ctx0" brushRef="#br1" timeOffset="129153.32">3247 13912 5554 0,'17'-24'451'16,"-6"8"-261"-16,2 2-38 0,-3 0 72 0,0-2 82 15,0 2 14-15,-1-2-24 0,-1 4-52 16,5 1-51-16,-3 3-23 0,2 2-79 0,3-4-91 15,-5 7 0-15,2 1 0 0,3-1 0 0,-6 6 0 0,5 0 0 16,-4 3 0-16,2 5 0 0,-3 2 0 0,-3 4 0 16,-2 7 0-16,-4 1 0 0,-4 1 0 0,-1 1 0 15,-4-3 0-15,0 1 0 0,-4 0 0 0,-2-3 0 16,6-5 0-16,-3-1 0 0,2-1 0 0,0-2 0 16,5-1 0-16,0-5 0 0,3 1 0 0,1-4 0 15,1 2 0-15,0-2 0 0,3-2 0 0,2 0 0 16,7 0 0-16,0-2 0 0,6-1 0 0,5 1 0 15,-4-3 0-15,3 3 0 0,5 2 0 0,-5-1 0 16,-2 2 0-16,1 4 0 0,-2 0 0 0,1 3 0 16,-5 1 0-16,2 1 0 0,-8 0 0 0,0 4 0 15,-4-2 0-15,-1-1 0 0,0 3 0 0,-8-3 0 16,-5 3 0-16,4-3 0 0,-8 0 0 0,-4-1 0 16,-5 1 0-16,-4-1 0 0,-1-2 0 0,-4-3 0 15,-6-2 0-15,3 0 0 0,-2-2 0 0,0-2 0 16,3-2 0-16,2-1 0 0,4-1 0 0,7-2 0 15,-2 0 0-15,7-2 0 0,2-2 0 0,3 0-582 16,9-1-129-16,2-2-439 0,8-1-1245 0,1-3 550 16</inkml:trace>
  <inkml:trace contextRef="#ctx0" brushRef="#br1" timeOffset="129566.19">3546 13519 55 0,'-22'-19'499'0,"-2"1"21"16,-4 3 10-16,-8 5-2 0,-1 3-17 0,1 4-19 15,-3 5-8-15,-1 5-12 0,-10 9-19 0,-3 3-9 16,5 8-14-16,1 6-16 0,5 4-12 0,-4 5-30 16,6 3-12-16,-14 27-18 0,11-1-14 0,11-20-24 15,5 3-53-15,3 3-251 0,-3 22 0 0,14-22 0 16,6-1 0-16,7 1 0 0,2 0 0 0,8-1 0 15,7-2 0-15,5-2 0 0,5 0 0 0,6-1 0 16,9-7 0-16,1-7 0 0,7-3 0 0,-1-6 0 16,10-9 0-16,-2-5 0 0,2-7 0 0,1-4 0 15,3-4 0-15,-3-9 0 0,1-1 0 0,0-9 0 16,-1-6 0-16,18-12 0 0,-27 6 0 0,2-3 0 16,-4-3 0-16,12-23 0 0,-24 17 0 0,-4-7 0 15,8-26 0-15,-8-4 0 0,-7 2 0 0,-13 19 0 16,-3-29 0-16,-14 4 0 0,-1 25 0 0,-9 4 0 15,-8 2 0-15,-6 3 0 0,-5 7 0 0,-7 8 0 16,-10 3 0-16,-6 11 0 0,-7 5 0 0,-29 5 0 16,26 12 0-16,-23 8 0 0,27 4 0 0,8 2 0 15,-1 7 0-15,7 9 0 0,3-2 0 0,17-4-1366 16,6 2-1478-16,9 1 654 0</inkml:trace>
  <inkml:trace contextRef="#ctx0" brushRef="#br1" timeOffset="130402.43">5615 13450 207 0,'-8'-31'606'0,"2"2"26"15,-3 3 14-15,4 8 3 0,-3 2-19 0,3 5-42 16,1 3-64-16,0 5-51 0,-1 7-24 0,0 6-19 15,-1 7-11-15,-1 9-25 0,0 6-28 16,3 2-29-16,-5 16-26 0,5-2-28 0,-1 2-36 0,1-3-247 16,0 4 0-16,0-6 0 0,2 4 0 0,-2-2 0 15,2-11 0-15,-1-3 0 0,2-1 0 16,1 0 0-16,1-6 0 0,-1-8 0 0,0-2 0 0,0-7 0 16,1-3 0-16,-1-1 0 0,-1-4 0 0,1-1 0 15,0 0 0-15,0-13 0 0,0 0 0 0,0-4 0 16,4-10 0-16,1 1 0 0,-1-4 0 0,1 4 0 15,4 0 0-15,0 10 0 0,1-1 0 16,2 1 0-16,0 5 0 0,1 2 0 0,5 1 0 0,-5 6 0 16,3 2 0-16,4 4 0 0,-3 3 0 0,-1 5 0 15,-1 2 0-15,3 6 0 0,0 1 0 0,-5 2 0 16,-3 1 0-16,-5-5 0 0,0 8 0 0,-2-2 0 16,-6 0 0-16,-6 0 0 0,-6-3 0 0,-2 1 0 15,-3-3 0-15,-3-4 0 0,-1-2 0 0,-2-2 0 16,-1-3 0-16,-1-3 0 0,6-3 0 0,2-2 0 15,3 0 0-15,6-2 0 0,-1-1 0 0,6 0 0 16,-1-2 0-16,6 1 0 0,1 3 0 0,7-8 0 16,2 2 0-16,7-1 0 0,5 1 0 0,8 1 0 15,-1 1 0-15,8-2 0 0,2 4 0 0,1-4 0 16,12 2 0-16,-3-5 0 0,-8 3 0 0,1-2 0 16,-3 1 0-16,13-5 0 0,-12 2 0 0,-4 0 0 0,15-7 0 15,-18 3 0-15,0 0 0 0,-4-2 0 16,-1-1 0-16,-8-3 0 0,0 0 0 0,-10 5 0 15,-1-4 0-15,1 1 0 0,-4-9 0 0,-5 8 0 16,-5-5 0-16,-4 8 0 0,-4 1 0 0,-2 4 0 0,-4 3 0 16,-11 3 0-16,2 3 0 0,-2 9 0 15,0 2 0-15,-2 10 0 0,4 3 0 0,3 1 0 16,3 4 0-16,5 1 0 0,3 1 0 0,4 1 0 16,2 0 0-16,8 0 0 0,8-1 0 0,7-1 0 0,8-4 0 15,5 0 0-15,16-1 0 0,2-2 0 16,-7-11 0-16,13-2 0 0,-14-5 0 0,16-4 0 15,-19-1-175-15,5-2-608 0,-6-3-423 0,2-3-1306 16,-1 1 578-16</inkml:trace>
  <inkml:trace contextRef="#ctx0" brushRef="#br1" timeOffset="131701.34">6830 13875 60 0,'7'-17'431'0,"-2"2"3"16,-2-2 19-16,-1 6 44 0,-1-1 37 15,-1 0 14-15,0 1-3 0,-1 0-7 0,-1 6-14 16,-2-4-24-16,1 5-23 0,-2 2-21 0,-1 2-15 0,-6 2-24 15,-2 6-20-15,-2 2-31 0,-4 7-24 0,0 7-111 16,1 1-231-16,1 1 0 0,-4 2 0 0,9 4 0 16,-2 0 0-16,5 0 0 0,7-2 0 15,3 3 0-15,0-6 0 0,13 0 0 0,2-4 0 16,6-3 0-16,3-3 0 0,8-5 0 0,1-6 0 0,2-3 0 16,4-4 0-16,-2-2 0 0,2-7 0 0,-2 0 0 15,0-2 0-15,-4-3 0 0,0-3 0 0,-5-3 0 16,-2-1 0-16,-3-1 0 0,-4-6 0 0,-1 1 0 15,-4 2 0-15,-4-2 0 0,-3 7 0 0,-2 2 0 16,-3 2 0-16,0 5 0 0,-2 1 0 0,-2 6 0 16,0 1 0-16,2 4 0 0,-13 5 0 0,5 3 0 15,-2 4 0-15,0 5 0 0,-3 8 0 0,3-1 0 16,6 2 0-16,-1 2 0 0,5 0 0 0,1 0 0 16,7-2 0-16,5 1 0 0,0-6 0 0,-2-5 0 15,3-3 0-15,4 0 0 0,0-4 0 0,2-3 0 16,1-3 0-16,-1-2 0 0,-1-3 0 0,-2-3 0 15,1-2 0-15,-9 0 0 0,1-4 0 0,-2-2 0 16,-3-4 0-16,-4 0 0 0,-1-2 0 0,-1 0 0 16,-7-6 0-16,-2-1 0 0,-3 0 0 0,-5 2 0 15,4 0 0-15,-5 4 0 0,0 2 0 0,1 7 0 16,2 0 0-16,3 2 0 0,1 5 0 0,2 0 0 16,-2 2 0-16,7 2 0 0,5 0 0 0,-8 3 0 15,8 1 0-15,0-4 0 0,7 11 0 0,4-6 0 16,7 0 0-16,0 3 0 0,10-3 0 0,0 0 0 15,3 0 0-15,0-3 0 0,0-1 0 0,-1 3 0 16,0 0 0-16,2-4 0 0,-11 1 0 0,0 2 0 16,-2 0 0-16,0 0 0 0,-6-1 0 0,1 3 0 15,-4-1 0-15,0 3 0 0,0-1 0 0,-1 3 0 16,-1 0 0-16,0 1 0 0,-5 0 0 0,4 0 0 0,-3 2 0 16,-2-1 0-16,0-2 0 0,2 1 0 15,-3-2 0-15,1 1 0 0,-2-6 0 0,0 3 0 16,2-1 0-16,1-2 0 0,-3-3 0 0,5 1 0 15,-5-1 0-15,12-10 0 0,-4 2 0 0,7-4 0 16,-1 0 0-16,5-6 0 0,-2 0 0 0,2 0 0 0,4 1 0 16,-8 3 0-16,2 0 0 0,-3 0 0 15,3 2 0-15,-4 1 0 0,-2 4 0 0,-1 5 0 16,-3-4 0-16,0 5 0 0,5 1 0 0,-2 6 0 16,-1-3 0-16,-2 4 0 0,1 4 0 0,4 2 0 0,-5 1 0 15,1 1 0-15,0-1 0 0,-4 2 0 0,-2-4 0 16,2 0 0-16,1 0 0 0,0-3 0 15,-1 1 0-15,-1-4 0 0,-1-1 0 0,1-2 0 16,-2-2 0-16,-1-1 0 0,0 0 0 0,9-5 0 0,2 0 0 16,-8-1 0-16,5-1 0 0,-2-4 0 0,4-3 0 15,0-3 0-15,5-5 0 0,1 2 0 0,5-2 0 16,-6 3 0-16,0 5 0 0,2-6 0 0,1 8 0 16,-4 1 0-16,1 2 0 0,-6 4 0 0,3 3 0 15,0 3 0-15,-1 3 0 0,-2 0 0 0,1 3 0 16,0 7 0-16,-3-5 0 0,1 7 0 0,-1 2 0 15,-1-3 0-15,1 3 0 0,5-1 0 0,-7 0 0 16,4-2 0-16,3-2 0 0,-1-1 0 0,1-4 0 16,6-2 0-16,0-1 0 0,1-2 0 0,1-1 0 15,2-2 0-15,-2-4 0 0,1-1 0 0,-3-1 0 16,4-2 0-16,-1 0 0 0,1-5 0 0,1-2 0 16,-1 0 0-16,-9-1 0 0,3-4 0 0,2 0 0 15,-1-2 0-15,-2-2 0 0,-4 8 0 0,-3-2 0 16,-3 1 0-16,0 3 0 0,-2 4 0 0,-3 3 0 15,0 4 0-15,-5 1 0 0,5 2 0 0,-16 7 0 16,2 5 0-16,-4 8 0 0,2 2 0 0,2 2 0 16,0 0 0-16,4 4 0 0,3-2 0 0,3-7 0 15,4 0 0-15,4-2 0 0,5 0 0 0,3-4 0 16,4-3 0-16,14 2 0 0,-2-10 0 0,6 1 0 16,-1-6 0-16,2 1 0 0,2-8 0 0,-2 2 0 15,0-7 0-15,-3 0 0 0,0-1 0 0,-1-1 0 0,-3-3 0 16,-5-2 0-16,-3 3 0 0,2-5 0 15,-3-1 0-15,-1 1 0 0,-4-2 0 0,-1-1 0 16,-4-2 0-16,-2 7 0 0,-7 0 0 0,0 5 0 16,-2 5 0-16,-9 0 0 0,0 4 0 0,-5 2 0 15,-2 4 0-15,-1 5 0 0,0 3 0 0,2 1 0 16,-7 6 0-16,7 1 0 0,4 1 0 0,4 2 0 16,3 3 0-16,3 2 0 0,7-1 0 0,6 4 0 15,3-3 0-15,5 1 0 0,5-2 0 0,1-4 0 0,3 1 0 16,3-1 0-16,-1-3 0 0,-3 0 0 0,3-1 0 15,-5 1 0-15,-7-4 0 0,-1 1 0 0,-3 0 0 16,-1 1 0-16,-6-1 0 0,-3-3 0 16,-5 4 0-16,-3-2 0 0,-5 1 0 0,-5 0 0 0,-11 5 0 15,-7-3 0-15,-3 1 0 0,-16 3 0 0,-8-5 0 16,-35 9 0-16,2-3-1366 0,2-5-1478 0,-1 5 654 16</inkml:trace>
  <inkml:trace contextRef="#ctx0" brushRef="#br1" timeOffset="132983.47">4629 15199 373 0,'3'-6'390'0,"1"-4"-1"0,0 2-8 15,-2 2 6-15,1-2 7 0,-3-1 9 0,1 2 2 16,-2-1-3-16,-2-2-6 0,2 4 0 0,-3-3-10 15,1 1-4-15,-5 2-13 0,-1 0-13 0,-3 2-4 16,-3 3-13-16,-5 2-3 0,-8 6-5 0,-3 3-11 16,-1 4-12-16,-3 2-10 0,-4 12-200 0,9-4-98 15,-3 9 0-15,4 6 0 0,2 2 0 0,10-8 0 16,1 13 0-16,4 2 0 0,8-2 0 0,3 0 0 16,4-10 0-16,8 7 0 0,-2-8 0 0,12 8 0 15,-1-14 0-15,3-2 0 0,8-3 0 0,12 3 0 16,-8-8 0-16,2-8 0 0,1 2 0 0,3-8 0 0,-4-5 0 15,-1-1 0-15,2-2 0 0,-1-5 0 16,4-1 0-16,6-14 0 0,-13 5 0 0,8-8 0 16,-4-4 0-16,-5-4 0 0,-6 5 0 0,0-10 0 15,0-3 0-15,-3-5 0 0,-5 0 0 0,3-1 0 16,-4-4 0-16,1 1 0 0,-10-2 0 0,2 0 0 16,-3-1 0-16,-7 6 0 0,-2 2 0 0,-3 14 0 15,0 2 0-15,-7 4 0 0,-2 3 0 0,-2 9 0 16,-9 4 0-16,-5 5 0 0,-4 6 0 0,-5 6 0 15,-12 13 0-15,0 4 0 0,-2 3 0 0,2 5 0 16,-4 6 0-16,6 2 0 0,-20 17 0 0,25-13 0 16,-2-2 0-16,3 5 0 0,5 0 0 0,2-5 0 15,3-1 0-15,13-14 0 0,2 0 0 0,6-5 0 16,3-5 0-16,2-2 0 0,-1-5 0 0,2-4 0 16,4-1 0-16,0-4 0 0,1-1 0 0,0 0 0 15,0 0 0-15,14-18 0 0,-8 3 0 0,2-2 0 16,6-8 0-16,-1 1 0 0,1 0 0 0,0 0 0 15,-3-1 0-15,3 1 0 0,1-1 0 0,-5 8 0 16,-1 1 0-16,0 6 0 0,2-1 0 0,-3 3 0 16,1 2 0-16,1 3 0 0,-3 3 0 0,5 0 0 15,1 12 0-15,1 1 0 0,-4 3 0 0,8 8 0 16,-3 3 0-16,2 2 0 0,0 1 0 0,-1 3 0 16,10 8 0-16,-3 3 0 0,1-4 0 0,0-1 0 15,3-1 0-15,-4-7 0 0,-2-3 0 0,12 7 0 16,-14-10 0-16,4-1 0 0,-1 0 0 0,-3-4 0 15,-3-5 0-15,3 2 0 0,-3-6 0 0,-3-2 0 16,-3-2 0-16,-1-2 0 0,-1 1 0 0,-2-3 0 16,-2-2 0-16,6 0 0 0,-4-1 0 0,1-2 0 15,-1 1 0-15,4-4 0 0,-2-1 0 0,1 0 0 16,3-3 0-16,0 0 0 0,0-3 0 0,2-1 0 16,0-2 0-16,-3-2 0 0,1 0 0 0,-2-6-1366 0,-1 8-1478 15,-5-2 654-15</inkml:trace>
  <inkml:trace contextRef="#ctx0" brushRef="#br1" timeOffset="134232.79">1879 15243 231 0,'3'-17'523'0,"-3"4"30"0,-3 4 14 0,2-2-5 16,0 5-26-16,1-2-37 0,0 3-47 0,0 0-45 16,0 5-24-16,0 0-18 0,0 0 7 0,-4 14-1 15,1 2-13-15,0 11-19 0,-4 2-16 0,2 4-17 16,-1 12-17-16,-1 2-16 0,0-1-24 0,-3-2-19 15,1 5-227-15,2-2-3 0,1-12 0 0,-2-2 0 16,3-1 0-16,-3-1 0 0,2-5 0 0,0-5 0 16,2-4 0-16,0-5 0 0,0-1 0 0,4-1 0 15,-5-2 0-15,5 0 0 0,0-6 0 0,0-2 0 16,0 0 0-16,0 0 0 0,-4-15 0 0,4 2 0 16,3-4 0-16,0-10 0 0,-1-1 0 0,2-5 0 15,-3-3 0-15,3-13 0 0,5 0 0 16,-4 13 0-16,4-22 0 0,-2 5 0 0,6 4 0 0,-4 14 0 15,0 3 0-15,-1 1 0 0,-3 13 0 0,4-2 0 16,-3 6 0-16,-1 4 0 0,2 2 0 0,-1 4 0 16,0 6 0-16,2 5 0 0,1 1 0 0,4 9 0 15,-3 5 0-15,-1 5 0 0,0 6 0 0,-1 1 0 16,2 14 0-16,-4-13 0 0,4 17 0 0,1-3 0 16,-5-3 0-16,-3-13 0 0,-1 1 0 0,3-2 0 15,2-5 0-15,-2 3 0 0,0-13 0 16,1-3 0-16,-1-3 0 0,2-2 0 0,-5-1 0 0,4-5 0 15,0-3 0-15,3-2 0 0,1-3 0 0,2-6 0 16,2-3 0-16,2-9 0 0,2-3 0 0,-5-5 0 16,10-9 0-16,-4-5 0 0,0-1 0 0,-1-2 0 15,0 3 0-15,-1 0 0 0,-1 0 0 16,-4 16 0-16,2 2 0 0,-4 3 0 0,-1 6 0 16,0 3 0-16,-3 6 0 0,2 1 0 0,-3 5 0 15,0 0 0-15,-5 3 0 0,17 10 0 0,-12 2 0 0,3 5 0 16,-2 8 0-16,4 5 0 0,-6 2 0 15,5 14 0-15,-5-11 0 0,-2 0 0 0,0 10 0 16,-1 2 0-16,-2-11 0 0,2 0 0 0,-4-3 0 16,1 1 0-16,1-1 0 0,-2-5 0 0,3 0 0 15,0-1 0-15,-3 0 0 0,1-8 0 0,-2-1 0 16,7-5 0-16,-3-1 0 0,0 1 0 0,1-1 0 16,3-3 0-16,-3 2-71 0,7-2-720 0,-2-4-431 15,3-1-1324-15,4 0 587 0</inkml:trace>
  <inkml:trace contextRef="#ctx0" brushRef="#br1" timeOffset="134733.2">3308 15490 251 0,'5'-17'562'0,"-3"5"27"0,-2 1 11 15,-2 1-14-15,-1 0-37 0,-1 5-7 0,-1 0-37 16,-3 3-19-16,8 2-25 0,-23 3-18 0,6 8-23 15,-3 4-23-15,-3 6-27 0,1 3-30 0,0 1-32 16,1 5-26-16,5 0-25 0,-4 12-23 0,7-12-225 16,0 1-9-16,7-1 0 0,3-2 0 0,5-3 0 15,-1-7 0-15,4-5 0 0,2 3 0 0,4-6 0 16,-2-1 0-16,2-7 0 0,10 0 0 0,-2-2 0 16,-1-4 0-16,1-2 0 0,-1-4 0 15,0-1 0-15,-5 0 0 0,1-4 0 0,-4-2 0 0,-1 1 0 16,2-8 0-16,-2 0 0 0,-5 5 0 0,0-9 0 15,-3 3 0-15,-2 0 0 0,-1 6 0 0,2 1 0 16,-4 3 0-16,1-1 0 0,0 3 0 0,5 4 0 16,-6-2 0-16,4 7 0 0,0-5 0 15,0 9 0-15,0 0 0 0,2-8 0 0,-2 8 0 0,0 0 0 16,23 4 0-16,-11-1 0 0,6 4 0 0,-4 0 0 16,4 4 0-16,7 3 0 0,0 4 0 0,-1 0 0 15,-1 2 0-15,-4 3 0 0,2-4 0 0,-2 4 0 16,-5 0 0-16,-4 1 0 0,-4-8 0 15,0 4 0-15,-5-3 0 0,0-3 0 0,-3-1 0 16,-2 1 0-16,0-4 0 0,0-2 0 0,-2 1 0 0,1-5 0 16,1-2 0-16,-3-1 0 0,7-1 0 0,0 0 0 15,-11-6 0-15,8-2 0 0,3-3 0 0,4-6 0 16,2-9 0-16,6 1 0 0,1-4 0 0,9-15 0 16,0 1 0-16,8 0 0 0,-10 14 0 15,-2 1 0-15,4-4 0 0,2 10 0 0</inkml:trace>
  <inkml:trace contextRef="#ctx0" brushRef="#br1" timeOffset="135350.1">5938 15409 70 0,'-4'-4'705'0,"3"1"40"15,-1-1 29-15,2 4 1 0,-5-6-28 0,3 1-47 16,2 5-44-16,0-7-53 0,2 3-44 0,1 0-48 15,1 0-56-15,4-2-40 0,4 1-45 0,7-3-264 0,10 2-106 16,3 4 0-16,1-7 0 0,6 3 0 0,-1 3 0 16,-1-5 0-16,-4 5 0 0,-1-1 0 15,-9 3 0-15,-6 0 0 0,3-1 0 0,-3 0 0 16,-7 5 0-16,-6-1 0 0,-3 0-102 0,-1-2-354 16,-15 14-59-16,-3-4-56 0,-13 6-43 0,-16 3-376 0,2 1-1071 15,-2 0 475-15</inkml:trace>
  <inkml:trace contextRef="#ctx0" brushRef="#br1" timeOffset="135515.63">5886 15554 943 0,'-23'18'185'0,"4"0"35"0,6-4 31 0,4-6 48 16,1 0 65-16,4-2 58 0,-2-2 48 16,6-1 19-16,0-3 21 0,9 4 0 0,0-4-6 0,4-3-12 15,6 1-22-15,4-1-25 0,5-3-33 0,7-3-36 16,-1 2-35-16,2 0-22 0,1 0-150 0,4-3-169 16,-3 3 0-16,-2 1 0 0,-3-5 0 15,-2 6 0-15,-4 2 0 0,-11-1 0 0,0 4 0 16,-6-4 0-16,-1 3 0 0,-4-1 0 0,0 0-98 0,-5 2-501 15,0 0-132-15,0 0-397 0,0 0-1221 0,-23 7 541 16</inkml:trace>
  <inkml:trace contextRef="#ctx0" brushRef="#br1" timeOffset="140615.94">7921 14957 65 0,'2'-6'439'0,"1"-1"15"16,-1-1 5-16,3-2 1 0,-1 2-5 0,-3-3-12 15,-1-1-13-15,4 3-17 0,0-4-15 16,-3 1-16-16,3-1-2 0,0 1-12 0,-4 2-7 16,1 1-6-16,-2 0-10 0,1-1-13 0,0 5-12 0,-2-1-18 15,2 1-12-15,-3 0-19 0,3 2-17 0,0 3-39 16,-6-4-215-16,6 4 0 0,0 0 0 0,-13 6 0 16,6 4 0-16,0 4 0 0,0 3 0 0,-2 7 0 15,2 4 0-15,2 3 0 0,1 2 0 16,-1 1 0-16,2 2 0 0,0-1 0 0,2 11 0 0,1-11 0 15,1-1 0-15,1 2 0 0,0 0 0 0,0-4 0 16,0-1 0-16,2-3 0 0,-1-1 0 16,-2-9 0-16,2 0 0 0,-1-4 0 0,-1-4 0 15,3-3 0-15,-3-2 0 0,1 0 0 0,-1 0 0 0,-1-2 0 16,0-3 0-16,0 0 0 0,0 0 0 0,0 0 0 16,0 0 0-16,0 0 0 0,-11-15 0 0,9 10 0 15,-3 1 0-15,-1-3-628 0,0 2-83 16,-5-1-431-16,5 3-1238 0,-5 0 548 0</inkml:trace>
  <inkml:trace contextRef="#ctx0" brushRef="#br1" timeOffset="140967.5">7413 15530 320 0,'-11'2'454'0,"3"-2"34"0,-1 0 15 0,3 1-4 15,-3-1-4-15,1 2-10 0,8-2-12 0,-9 0-3 16,5 1-9-16,4-1-11 0,-7 1-16 0,7-1-20 16,0 0-25-16,-8 1-28 0,8-1-32 0,-4 2-20 15,4-2-17-15,0 0-9 0,0 0-16 0,18 5-252 16,-4-4-15-16,15 0 0 0,6-2 0 0,2 2 0 16,18-1 0-16,5-2 0 0,3-1 0 0,2 3 0 15,27-2 0-15,-27 2 0 0,0-4 0 0,3 5 0 16,-4-2 0-16,0 2 0 0,-3-3 0 0,3 4 0 15,-8-3 0-15,-16 0 0 0,-6-1 0 0,1 1 0 16,-7 1 0-16,-9-2 0 0,-6 2 0 0,1 0 0 16,-2-1 0-16,-6 0 0 0,0 0 0 0,2 1 0 15,-8 0 0-15,5-1 0 0,-5 1 0 16,0 0 0-16,0 0 0 0,0 6 0 0,-3-2 0 0,-2 0-71 16,-3 1-1283-16,1 3-1466 0,-1-1 649 0</inkml:trace>
  <inkml:trace contextRef="#ctx0" brushRef="#br1" timeOffset="141699.41">7559 16079 191 0,'-5'-3'450'0,"-7"1"8"0,8 0-6 16,-6-2-12-16,5 2-10 0,0-2-11 16,1-1-12-16,-1 3-8 0,1-5-19 0,4-2-11 0,-2 2-18 15,0-2-12-15,2 0-2 0,2-3-9 0,0 3-9 16,1-3-12-16,-1 3-10 0,3 0-9 0,-1 0-14 16,4 2-20-16,-2 0-14 0,-1 2-20 0,4 0-15 15,-1 2-168-15,5 2-37 0,-3 0 0 0,4 3 0 16,0 2 0-16,3 2 0 0,-2 1 0 0,-1 3 0 15,3 3 0-15,1 6 0 0,-2 1 0 16,-5-3 0-16,5 9 0 0,-7-1 0 0,-4 4 0 0,1-1 0 16,-3 5 0-16,-3-3 0 0,-5 2 0 0,-4 1 0 15,0-2 0-15,-4-1 0 0,-1 2 0 0,-9 9 0 16,8-11 0-16,-7-4 0 0,-2 1 0 0,1-4 0 16,-3-2 0-16,-3 0 0 0,3-6 0 0,1 0 0 15,-1-3 0-15,8-6 0 0,-2 0 0 0,2-3 0 16,4-5 0-16,4 0 0 0,-3-4 0 0,4-3 0 15,0 0 0-15,5-7 0 0,-2-1 0 0,2-2 0 16,3 2 0-16,2-2 0 0,3 2 0 0,6-1 0 16,-5 1 0-16,4 0 0 0,4 2 0 15,-3 3 0-15,3 0 0 0,1 3 0 0,0 0 0 0,4 4 0 16,-5 3 0-16,7 1 0 0,-7 3 0 0,6 0 0 16,-5 4 0-16,4 3 0 0,0 1 0 0,-4 0 0 15,3 4 0-15,-2 0 0 0,4 5 0 0,-1-2 0 16,-4 1 0-16,0-4 0 0,0 2 0 15,-1-2 0-15,2 1 0 0,-2-5 0 0,0 3 0 0,2-3 0 16,2 0 0-16,-2-3 0 0,3-1 0 0,-5-2 0 16,6-2 0-16,-2-2 0 0,0 0 0 0,-4 0 0 15,5-2 0-15,-2-6-163 0,-5 1-403 0,3-1-103 16,-4-5-464-16,3-2-1226 0,-8-2 543 0</inkml:trace>
  <inkml:trace contextRef="#ctx0" brushRef="#br1" timeOffset="142349.31">8061 16262 408 0,'1'-11'432'0,"-1"-5"9"0,-2 3 21 0,2 0 24 0,-3 4 5 16,3-1-12-16,0 0-23 0,0 2-23 15,1 1-19-15,1 1-20 0,0-1-14 0,1 3-23 16,-3 4-15-16,6-4-20 0,-6 4-28 0,0 0-11 16,19 6-16-16,-11-3-15 0,3 7-20 0,-3-1-19 15,4 3-19-15,-2 2-35 0,0 1-159 0,3 8 0 0,-4 0 0 16,1 1 0-16,-1 2 0 0,-4-2 0 15,-1 2 0-15,-1 1 0 0,-2-8 0 0,-5 2 0 16,3 0 0-16,-3-2 0 0,0-2 0 0,0-1 0 16,0-4 0-16,1 0 0 0,-1-2 0 0,0-5 0 15,2 0 0-15,-2 0 0 0,1-2 0 0,3-3 0 16,0 0 0-16,0 0 0 0,-11-11 0 0,11 1 0 0,-2-2 0 16,4 0 0-16,0-7 0 0,-1 0 0 15,3-8 0-15,3 2 0 0,-1 1 0 0,4 1 0 16,-1 5 0-16,-1-1 0 0,7-1 0 0,2-2 0 15,-6 9 0-15,2-1 0 0,4 4 0 0,-4 1 0 16,2 1 0-16,-2 2 0 0,0 2 0 0,-2 3 0 16,2 1 0-16,3 2 0 0,-5 5 0 0,4 1 0 0,-1 4 0 15,-4 1 0-15,4 1 0 0,-5 3 0 16,0 0 0-16,-1 1 0 0,-3 1 0 0,-1 1 0 16,-3 5 0-16,-1-7 0 0,0 0 0 0,-4-2 0 15,3-1 0-15,-3-3 0 0,-1-1 0 0,1-3 0 16,3-1 0-16,-3 0 0 0,0-4 0 0,3 1 0 15,-3-3 0-15,4-1 0 0,0 0 0 0,-4-10 0 16,7 1 0-16,2-7 0 0,-1-1 0 0,2-9 0 16,4-1 0-16,3-1 0 0,0 0 0 0,5 2 0 15,0-3 0-15,1 1 0 0,1 7 0 0,3-4 0 16,-1 5 0-16,1 4 0 0,-8 5 0 0,2 1 0 16,1 4 0-16,-8 3 0 0,3 1 0 0,1 6 0 15,-5 2 0-15,6 5 0 0,-3 2 0 0,-3 5 0 16,1 5 0-16,-5 3 0 0,3 1 0 0,-2 2 0 15,-5-1 0-15,2 1 0 0,-2 1 0 0,-2-4 0 16,2 0 0-16,2-7 0 0,-1-4 0 0,-1-2 0 16,1-2 0-16,0-1 0 0,2-4 0 0,1-2 0 15,8-4 0-15,-4-2 0 0,4-1 0 0,2-5 0 16,-2-1 0-16,2-1 0 0,-2-4 0 0,-4 1 0 16,2-3 0-16,-3-1-1366 0,1 2-1478 0,-6-2 654 15</inkml:trace>
  <inkml:trace contextRef="#ctx0" brushRef="#br1" timeOffset="158017.41">10796 14772 59 0,'18'-8'398'16,"4"2"14"-16,-4-1-6 0,9-3-1 0,-7 5 4 16,-2-4-3-16,-2 3-8 0,1-2-10 0,-2 2-6 15,-4 1-5-15,1-1-10 0,-3 3-7 0,-1-3-7 16,-2 5-10-16,-1-2-11 0,-2 0-23 0,-2 0-32 16,-1 3-19-16,-5-7-24 0,0 4-17 0,-13 1-6 15,-5 1-14-15,-7-1-6 0,-5 1-13 0,-6 2 2 16,-14 2-36-16,-1-1-144 0,-4 1 0 0,-4 4 0 15,-25 1 0-15,25-4 0 0,-3 2 0 0,-29 0 0 16,30 1 0-16,-25 4 0 0,28-5 0 0,-2 1 0 16,0 2 0-16,1 0 0 0,5-2 0 0,3 0 0 15,5-1 0-15,11 0 0 0,3-1 0 0,5 1 0 16,4-2 0-16,8-1 0 0,0 0 0 0,9-2 0 16,2 1 0-16,3-2 0 0,1 1 0 0,5-1 0 15,0 0 0-15,0 0 0 0,20 0 0 0,2 0 0 16,5 0 0-16,5 4 0 0,2-2 0 0,2 1 0 0,1 1 0 15,3 1 0-15,10 3 0 0,-13 1 0 0,1-2 0 16,13 8 0-16,-14-2 0 0,-1 0 0 16,1 2 0-16,-3 1 0 0,0 0 0 0,-5 2 0 15,-1 1 0-15,-2-1 0 0,-4 1 0 0,-3-1 0 16,-6-2 0-16,-1-1 0 0,-4-1 0 0,-3-2 0 0,-4 1 0 16,-1-1 0-16,-7 4 0 0,-4 0 0 15,-5 4 0-15,-8-1 0 0,-8-2 0 0,-15 7 0 16,-4-6 0-16,-3 1 0 0,-4 0 0 0,3-1 0 0,-8 2 0 15,-21 5 0-15,25-2 0 0,-1-7 0 0,1 1 0 16,3 0 0-16,0-5 0 0,9 4 0 0,12-6 0 16,3 2 0-16,3 1 0 0,3-4 0 0,11 0 0 15,2-6 0-15,4 3 0 0,0-3 0 16,5 5 0-16,3-6 0 0,0 3 0 0,1-5 0 0,11 6 0 16,-2-5 0-16,13 2 0 0,-4-4 0 0,11-1 0 15,3-3 0-15,4 2 0 0,2 0 0 0,16-4 0 16,0 0 0-16,2 1 0 0,1-5 0 15,5 3 0-15,0 2 0 0,6 1 0 0,28-6 0 0,-4 3 0 16,-27 1 0-16,29 2 0 0,-5-1 0 0,-28 1 0 16,2 7 0-16,-2-5 0 0,-1 1 0 0,-1-3 0 15,-5 4 0-15,-17 2 0 0,1-2 0 0,-5 0 0 16,-2 1 0-16,-9 0 0 0,-2 0 0 0,-7-1 0 16,1 0 0-16,-6 3 0 0,-1-4 0 0,-7 2 0 15,11 0 0-15,-11 0 0 0,9 2 0 0,-7 0 0 16,-2-2 0-16,-1 6 0 0,1-6 0 0,-3 7 0 15,1-3 0-15,-2 2 0 0,1-2 0 0,0 1-1366 16,-4 0-1478-16,2-1 654 0</inkml:trace>
  <inkml:trace contextRef="#ctx0" brushRef="#br1" timeOffset="160552.06">9868 16040 434 0,'5'-9'475'16,"0"0"2"-16,-1 1-2 0,1-3 0 0,3 4-7 15,-4-3 2-15,2 4-5 0,-5 3 0 0,2-3-10 16,1 1-17-16,-3 1-24 0,-1 4-21 0,0 0-19 16,0 0-17-16,0 0-11 0,0 0-14 0,-9 17-15 15,-1-2-17-15,2 2-39 0,1-1-261 0,-1 11 0 16,1-5 0-16,-1 2 0 0,3-4 0 0,1 7 0 16,2-2 0-16,2-6 0 0,0 1 0 0,4-1 0 15,1-5 0-15,2 2 0 0,-1-5 0 0,4-2 0 16,2 2 0-16,1-2 0 0,0-8 0 0,2 4 0 15,0-2 0-15,1-5 0 0,0 0 0 0,-3-3 0 16,5-4 0-16,-5-1 0 0,1 0 0 0,-7-1 0 16,0-8 0-16,-5-5-150 0,6-4-565 0,-7 0-506 15,-1 0-1323-15,-1-5 585 0</inkml:trace>
  <inkml:trace contextRef="#ctx0" brushRef="#br1" timeOffset="160699.76">10014 15802 3651 0,'-4'-11'355'15,"-1"2"-152"-15,1 0 48 0,2-1 63 0,-2 3 24 16,0-2-15-16,0 2-47 0,3 1-48 0,1 0-51 16,-1 1-15-16,1 5-18 0,1-5-6 0,-1 5-30 15,5-3-59-15,-5 3-96 0,0 0-118 0,18 6-138 16,-13-1-153-16,1 0-502 0,3 4-1037 0,-1 1 458 16</inkml:trace>
  <inkml:trace contextRef="#ctx0" brushRef="#br1" timeOffset="160966.69">10350 16280 165 0,'-4'4'671'16,"-1"-1"19"-16,2-1 21 0,2 4-10 0,-1-1-27 15,-2-2-43-15,1 6-45 0,2-1-46 0,-4 3-38 16,2 2-40-16,2 2-36 0,-3 2-37 0,2 1-37 15,-3 7-33-15,-4-1-35 0,1 1-196 0,-1 0-88 16,-4-3 0-16,0 1 0 0,2-1 0 0,-3-1 0 16,4-4 0-16,-3-1 0 0,4 0 0 0,1-8 0 15,-1 6 0-15,3-6 0 0,2-1 0 0,3-4 0 16,-3 0 0-16,4-3-271 0,0 0-411 0,0 0-525 16,9-14-1307-16,-3 3 579 0</inkml:trace>
  <inkml:trace contextRef="#ctx0" brushRef="#br1" timeOffset="161266.25">10684 16052 4211 0,'5'-11'620'15,"-1"2"-213"-15,-2 2 9 0,-1 1 0 0,2 0-5 16,-3 2-40-16,0 4-33 0,0 0-27 16,0 0-21-16,0 0 2 0,0 0-184 0,-5 22-108 0,0-5 0 15,-3 7 0-15,3 3 0 0,-3 3 0 0,5 0 0 16,-1 1 0-16,0 1 0 0,4 2 0 0,1 1 0 15,-1 11 0-15,5-10 0 0,-2-1 0 0,-1-2 0 16,2 3 0-16,5-3 0 0,-3-3 0 16,1 0 0-16,-3 1 0 0,3-3 0 0,-3-9 0 0,-1 1 0 15,-2-1 0-15,0-2 0 0,1 0 0 0,-4-5 0 16,1-2 0-16,-3 1 0 0,2-2 0 16,-6 0 0-16,3-5 0 0,-4 2 0 0,-1-4 0 15,-4 1 0-15,-1-3 0 0,-2-3 0 0,-5 0 0 16,4-6 0-16,-8-5 0 0,4-1 0 0,2-7 0 15,1-4 0-15,4-7 0 0,-4-14-1366 0,5-6-1478 16,5-4 654-16</inkml:trace>
  <inkml:trace contextRef="#ctx0" brushRef="#br1" timeOffset="161434.5">10788 15834 4979 0,'-1'-9'444'0,"0"-4"-197"16,-3 3 32-16,-2 1 51 0,3-1 16 0,-1 2-39 0,4 1-61 15,-2 1-64-15,0 1-33 0,2 3-20 16,0 2-35-16,8-4-53 0,-8 4-80 0,6 1-105 16,6 2-135-16,-6 1-167 0,2 4-202 0,-2-1-389 15,2 0-1122-15,-4 3 497 0</inkml:trace>
  <inkml:trace contextRef="#ctx0" brushRef="#br1" timeOffset="161736.37">11323 16005 5309 0,'-2'-19'317'16,"2"2"-143"-16,-1 8 96 0,0-3 90 0,-2 2 40 16,2 2-34-16,-3-2-47 0,-1 6-48 0,2 0-38 0,-3 3-61 15,-3 2-172-15,-1 1 0 0,-7 7 0 0,-7 5 0 16,-2 4 0-16,2 4 0 0,-3 1 0 0,2 0 0 15,-1 5 0-15,-6 9 0 0,12-9 0 0,1 3 0 16,2-1 0-16,8-1 0 0,-5-1 0 16,10-3 0-16,2 0 0 0,4-6 0 0,7-1 0 0,5 0 0 15,8-1 0-15,5-4 0 0,5-2 0 0,1-1 0 16,3-7 0-16,-2-3 0 0,2-5 0 16,-3-2 0-16,-2-1 0 0,0-3 0 0,-6-3 0 0,-4-2-297 15,-7 0-1019-15,-5 0-1426 0,1-12 632 16</inkml:trace>
  <inkml:trace contextRef="#ctx0" brushRef="#br1" timeOffset="161883.6">11194 16180 325 0,'-12'3'441'0,"3"0"4"15,1 0 30-15,2 1 38 0,2 0 10 16,4-4-16-16,0 0-42 0,14 8-47 0,-2-6-38 0,8 0-39 16,7-5-40-16,0 2-57 0,6-2-76 0,5 0-117 15,-2-3-138-15,-1 0-167 0,3 1-198 16,-2-7-349-16,1 0-868 0,-8-2 384 0</inkml:trace>
  <inkml:trace contextRef="#ctx0" brushRef="#br1" timeOffset="162300.93">11939 15935 4605 0,'5'-11'443'16,"-4"0"-83"-16,-1 4 98 0,3-3 31 0,-3 4-13 16,0-1-48-16,-3 4-62 0,3 3-54 0,3-7-58 15,-3 7-254-15,0 0 0 0,0 0 0 0,-7 18 0 16,6-2 0-16,-2 2 0 0,-3 6 0 0,2 5 0 15,2-1 0-15,-1 5 0 0,-1 2 0 0,3 11 0 16,-3-14 0-16,0 4 0 0,0-2 0 0,3-3 0 16,-3 0 0-16,3-3 0 0,-3-4 0 0,4-5 0 15,0-4 0-15,0-2 0 0,0-6 0 16,3 0 0-16,-3-2 0 0,1-3 0 0,-1-2 0 0,0 0 0 16,0 0 0-16,6-16 0 0,-3 3 0 0,-2-4 0 15,2-9 0-15,-2-5 0 0,0-3 0 0,-1-15 0 16,-1 0 0-16,2-3 0 0,-2 2 0 0,1-3 0 15,4 1 0-15,-3 4 0 0,-1 3 0 0,4 9 0 16,0 1 0-16,1 4 0 0,0 1 0 0,0 2 0 16,3 2 0-16,1 9 0 0,1 0 0 0,0 4 0 15,4 1 0-15,3 4 0 0,3 4 0 0,2 0 0 16,4 5 0-16,3 4 0 0,-1 6 0 0,-1 4 0 16,-3 4 0-16,-4 2 0 0,-3 3 0 0,-4 3 0 15,-3 0 0-15,-6-1 0 0,-6 3 0 0,-6 4 0 16,-5-6 0-16,-3 1 0 0,-6-4 0 0,-5 1 0 15,0 2 0-15,-1-4 0 0,-3 0 0 0,3-1 0 16,-1 0 0-16,8-2 0 0,0-2 0 0,7-5 0 16,1 3 0-16,1-4-1366 0,10-3-1478 0,-2 0 654 15</inkml:trace>
  <inkml:trace contextRef="#ctx0" brushRef="#br1" timeOffset="162532.78">12161 16209 408 0,'0'0'563'0,"0"0"38"0,0 0 28 16,1-5 25-16,-1 5-2 0,0 0-6 0,0 0-13 16,0 0-24-16,23 9-22 0,-13-2-50 0,7 2-31 15,0 2-46-15,-1 1-37 0,6 3-140 0,-7-1-283 16,7 5 0-16,1 0 0 0,-1 1 0 0,-2 0 0 16,2 2 0-16,-5 0 0 0,-2-3 0 0,-2-2 0 15,-3-1 0-15,0 2 0 0,0-4 0 0,-2 1 0 16,-3-4 0-16,-1-1 0 0,0-2 0 0,0-1 0 15,-2 2 0-15,1-4 0 0,-1 1 0 0,0-2-696 16,-2-4-554-16,0 6-1353 0,0-6 599 0</inkml:trace>
  <inkml:trace contextRef="#ctx0" brushRef="#br1" timeOffset="162716.34">12506 16311 3891 0,'-9'-27'510'0,"1"3"-192"0,1 7 60 0,-1 0 56 16,0 4 7-16,2 2-39 0,0 2-32 0,2 3-38 15,-1 3-30-15,0 2 8 0,5 1 20 0,-11 6-157 16,3 3-173-16,0 4 0 0,-3 2 0 16,-2 11 0-16,0-1 0 0,-4 1 0 0,3 5 0 15,-5 1 0-15,0-3 0 0,2 3 0 0,-5-1 0 0,-10 8 0 16,11-13 0-16,-1 0 0 0,-1 1 0 0,-1-4 0 16,6-2-1366-16,-4-1-1478 0,9-6 654 15</inkml:trace>
  <inkml:trace contextRef="#ctx0" brushRef="#br1" timeOffset="164948.76">13458 14650 2783 0,'10'-17'165'0,"-1"2"-62"0,-5 3 17 16,-1 0 11-16,-2 2 44 0,0-2 11 0,-3 4 2 15,-2 1-7-15,0 3-12 0,-5 1 14 0,0 4 7 16,0 5 7-16,-5 8 13 0,-5 4 9 15,-4 11-3-15,-6 10-1 0,3 5 1 0,1 0-4 0,-4 3-6 16,4 2-19-16,2 3 12 0,-7-3-14 0,4 0-19 16,0-1-20-16,-1-5-14 0,2-4-11 0,8-9-12 15,3-6 8-15,2-2 2 0,5-7 7 0,2-3 9 16,0-2 16-16,1-3-118 0,1-4-33 0,3-3 0 16,0 0 0-16,0 0 0 0,18-22 0 0,-5 6 0 15,5-7 0-15,-2-2 0 0,2-3 0 0,1-2 0 16,4-15 0-16,3-2 0 0,-3 0 0 0,0-1 0 15,-4-2 0-15,2-1 0 0,-5 2 0 0,3-2 0 16,0 4 0-16,-8 13 0 0,2 0 0 0,-1 7 0 16,-4 9 0-16,-2 1 0 0,-2 7 0 0,1 3 0 15,-1 4 0-15,-3 4 0 0,-1-1 0 0,8 19 0 16,-4 6 0-16,0 4 0 0,-3 5 0 0,0 2 0 16,4 10 0-16,-1 3 0 0,4-3 0 0,-2 1 0 15,2-1 0-15,1-10 0 0,-1-2 0 0,-2 1 0 16,7-2 0-16,-6-2 0 0,5 1 0 0,-3-6 0 15,4-2 0-15,-2-2 0 0,-4-8 0 0,-2-1 0 16,1-1 0-16,0-5 0 0,2 1 0 0,-5-2 0 16,2-2 0-16,-1-2 0 0,1-1 0 0,-5-1 0 15,0 0 0-15,4-10-231 0,-6 4-318 0,-2-9-91 16,-3 0-489-16,-1-1-1223 0,-3 1 542 0</inkml:trace>
  <inkml:trace contextRef="#ctx0" brushRef="#br1" timeOffset="165115.34">13218 15057 166 0,'-22'-3'369'0,"4"-1"9"0,3-1 40 16,2 3 27-16,2-1 24 0,-1-1-3 0,2 0 2 16,2 1-29-16,2-1-25 0,2 1-33 0,4 3-21 15,1-6-34-15,-1 6-25 0,14-4-28 0,-1 1-29 16,1 3-21-16,5-1-28 0,12 0-22 0,0-1-30 16,1 4-59-16,1-2-77 0,3-2-122 0,-2 2-127 15,-2 0-164-15,-1-2-591 0,1 2-1080 0,-3 1 479 16</inkml:trace>
  <inkml:trace contextRef="#ctx0" brushRef="#br1" timeOffset="165398.79">13845 15125 84 0,'13'-12'522'16,"0"2"18"-16,1 0 19 0,-5 3-5 0,4 0-23 15,-3 2-23-15,-2 0-50 0,-2 4-27 0,3 0-32 16,-3 2-6-16,1 3-29 0,-1 4-14 0,-2 3-12 16,-4 1-13-16,3 6-18 0,-6 1-20 0,-3 6-20 15,0 2-17-15,-5 1-22 0,0 0-20 0,0 0-19 16,1 1-90-16,-4 0-99 0,8-1 0 0,-2-2 0 16,4-1 0-16,-1-6 0 0,5-6 0 0,4-1 0 15,1-1 0-15,5-2 0 0,2-3 0 0,6-2 0 16,3-7 0-16,4-2 0 0,3-6 0 0,-3-2 0 15,2-4-377-15,-8-6-133 0,-1-5-99 0,5-15-508 0,-4 0-1208 16,-10 10 535-16</inkml:trace>
  <inkml:trace contextRef="#ctx0" brushRef="#br1" timeOffset="165516.43">14038 14862 3311 0,'-15'-7'358'0,"2"4"-106"0,-2-4 7 0,6 5 13 0,-1-1 9 0,2 2-25 15,2-1-32-15,6 2-32 0,-8 4-31 16,9 1-17-16,3 2-12 0,5-2-45 0,0 5-82 15,5-2-141-15,-1 4-206 0,2-1-568 0,0-2-985 16,2 3 436-16</inkml:trace>
  <inkml:trace contextRef="#ctx0" brushRef="#br1" timeOffset="165900.64">14453 15176 4991 0,'0'-10'492'0,"0"1"-186"16,-2-1 27-16,4 3 15 0,0 1-8 0,-2-1-45 16,1 3-21-16,1 0-37 0,1 0-37 0,-3 4-1 15,0 0-23-15,0 0-176 0,0 0 0 0,9 17 0 0,-5-5 0 16,-3 3 0-16,-2 6 0 0,1 7 0 0,-4 2 0 16,3 2 0-16,-10 13 0 0,6-10 0 0,1 2 0 15,-3 10 0-15,1-1 0 0,3-10 0 16,-3 1 0-16,1 10 0 0,2-2 0 0,1-10 0 0,2-1 0 15,1-4 0-15,0 0 0 0,3 1 0 0,4-1 0 16,-2 1 0-16,-1-2 0 0,2-4 0 16,-3 3 0-16,-1-10 0 0,2 1 0 0,-3-3 0 15,-2-2 0-15,0-2 0 0,0-5 0 0,-2 3 0 16,-4-3 0-16,0-1 0 0,-3-1 0 0,-2-4 0 0,0 2 0 16,-1-3 0-16,-5-3 0 0,-3 1 0 0,-1-4 0 15,-1 1 0-15,0-1 0 0,4 0 0 0,-1 0 0 16,5 0 0-16,0 1 0 0,5 2 0 15,0-4 0-15,0-3 0 0,5 2 0 0,2-5 0 0,3-5-191 16,-2-2-1143-16,2-6-1444 0,7-4 639 0</inkml:trace>
  <inkml:trace contextRef="#ctx0" brushRef="#br1" timeOffset="166102.19">14472 14810 273 0,'-3'-12'572'0,"-1"-4"25"0,0 4 13 0,-1 1 1 16,4 1-15-16,1 0-30 0,0 4-50 0,0-2-51 15,1 3-45-15,4 0-38 0,-3 2-45 0,0 0-60 16,2 1-85-16,-4 2-112 0,0 0-130 0,0 0-172 16,9 8-183-16,-9-1-565 0,0-2-1051 0,0 5 466 15</inkml:trace>
  <inkml:trace contextRef="#ctx0" brushRef="#br1" timeOffset="166469.46">15227 14853 102 0,'0'0'551'0,"0"0"23"16,-9-5 6-16,9 5 1 0,-4-3 9 0,4 3-6 15,-4-5-4-15,4 5-9 0,-5-4-24 0,5 4-20 16,-2-4-30-16,2 4-29 0,0-5-35 15,0 5-33-15,2-5-38 0,6 2-118 0,3 1-244 0,6-3 0 16,5 4 0-16,10-1 0 0,2 0 0 0,3 0 0 16,14-2 0-16,-1 3 0 0,-10 1 0 0,-5-1 0 15,0 0 0-15,-3-2 0 0,-4 2 0 0,-10 1 0 16,-5 0 0-16,-2-1 0 0,-7 1 0 0,-4 0 0 16,0 0 0-16,0 0-539 0,-37-1-737 0,9 6-1381 15,0-1 610-15</inkml:trace>
  <inkml:trace contextRef="#ctx0" brushRef="#br1" timeOffset="167249.07">17094 14752 112 0,'0'-7'476'0,"0"-2"2"15,0-2-16-15,-4 1-21 0,-1-2-15 0,1 0-16 16,-2-4-16-16,-3-1-9 0,1 0-8 0,-6 3-22 16,0 0-8-16,0 3-14 0,-1 2-8 0,-6 2-19 15,2 2-8-15,-1 2-13 0,-2 5-8 0,0 5-15 16,-5 5-11-16,-1 2-15 0,3 7-17 0,1 3-21 16,3 1-17-16,3 3-2 0,-1 1-18 0,9 1-144 15,-2-2-17-15,8 1 0 0,6-2 0 0,0-2 0 16,6-5 0-16,1-2 0 0,6-2 0 0,1-5 0 0,8 2 0 15,3-5 0-15,1-5 0 0,1-3 0 16,2-5 0-16,-2-4 0 0,1-1 0 0,-2-5 0 16,-1-3 0-16,-1-3 0 0,0-5 0 0,-2-1 0 15,7-11 0-15,-4-2 0 0,-4-7 0 0,-4 1 0 0,0-3 0 16,-1 2 0-16,-1-5 0 0,-3-2 0 0,-2 3 0 16,1-3 0-16,-8 2 0 0,4 4 0 15,-5 13 0-15,-3 5 0 0,-1 5 0 0,0 7 0 16,-1 6 0-16,-3 2 0 0,-2 6 0 0,2 5 0 0,-5 6 0 15,-4 8 0-15,-2 12 0 0,2 5 0 16,1 16 0-16,1 1 0 0,3 2 0 0,3 1 0 16,2 2 0-16,3 0 0 0,0 1 0 0,1-5 0 15,3 3 0-15,-2-4 0 0,2-3 0 0,1-11 0 16,3-1 0-16,-2 1 0 0,1-1 0 0,0-5 0 0,1-4 0 16,-2-7 0-16,3-1 0 0,-4-1 0 0,3-5 0 15,-3-2 0-15,-1 0-589 0,1-5-129 16,1-1-430-16,2-1-1242 0,0-6 549 0</inkml:trace>
  <inkml:trace contextRef="#ctx0" brushRef="#br1" timeOffset="167450.34">17531 14864 3218 0,'9'-10'363'15,"-4"-1"-42"-15,-4 1-27 0,2 2 47 0,-6-2 27 16,2 4-25-16,0 0-25 0,-7 1-42 16,6 1-24-16,-6 3-1 0,8 1 1 0,-13 2-6 15,3 6-1-15,2 0-11 0,3 3-12 0,-3 1-13 0,2 6-19 16,1 1-15-16,5 4-102 0,-2-1-73 15,4 3 0-15,2-1 0 0,2-5 0 0,3-2 0 16,0 2 0-16,5-3 0 0,-1-3 0 0,2-1 0 16,1-3 0-16,0-4 0 0,-3-1 0 0,-1-3-57 0,-1-5-296 15,1 0-103-15,-5-3-92 0,6-6-120 0,-5-3-351 16,3-11-1103-16,-2 0 489 0</inkml:trace>
  <inkml:trace contextRef="#ctx0" brushRef="#br1" timeOffset="167583.6">17738 14523 12 0,'-5'-9'449'0,"-3"0"5"0,3 1 24 16,2 2 21-16,-1 1 3 0,1 0-28 0,-1 1-54 16,0 2-31-16,4 2-42 0,0 0-30 0,0 0-34 15,-1 9-65-15,2-1-84 0,3-1-140 16,1 4-181-16,1-2-255 0,2 6-282 0,0-1-784 0,-2 1 347 16</inkml:trace>
  <inkml:trace contextRef="#ctx0" brushRef="#br1" timeOffset="168116.33">18390 14741 37 0,'4'-5'519'0,"-2"-1"15"16,1-5-5-16,-3-1-6 0,0 1-19 0,-3 0-19 0,1-2-13 16,-6-2-20-16,-1-1-20 0,0 6-20 0,-4-3-10 15,-1 0-22-15,-5 1-22 0,-1 5-27 16,1 3-25-16,-3 2-19 0,0 2-13 0,-10 7-26 16,4 3-19-16,0 5-19 0,-1 5-18 0,3 5-117 0,2 1-75 15,-2 3 0-15,6-1 0 0,3 2 0 0,6-2 0 16,3 1 0-16,4-3 0 0,8-6 0 0,1-3 0 15,8-2 0-15,2-3 0 0,3-3 0 16,10-1 0-16,3-5 0 0,-1-5 0 0,5-7 0 0,-2 0 0 16,-1-7 0-16,0-1 0 0,-1-3 0 0,-4-3 0 15,-4-3 0-15,-3-2 0 0,1-2 0 0,-5-4 0 16,6-11 0-16,-4-3 0 0,-5 1 0 0,-4-1 0 16,2-3 0-16,-3 3 0 0,2-2 0 0,-6 0 0 15,-7 5 0-15,3 11 0 0,-2 3 0 0,2 6 0 16,-5 10 0-16,2 5 0 0,-1 4 0 0,0 5 0 15,4 1 0-15,-15 13 0 0,10 4 0 0,-4 13 0 16,4 1 0-16,6 5 0 0,-5 13 0 0,7 2 0 16,2-2 0-16,-1-2 0 0,4 5 0 0,2-3 0 15,0-5 0-15,-2-11 0 0,2 2 0 0,-3-1 0 16,1-3 0-16,0-2 0 0,1-3 0 0,-3-8 0 16,-1-2 0-16,2 0 0 0,-2-5 0 0,-1-4-288 15,1 0-343-15,-3-3-581 0,3-2-1313 0,0-2 580 16</inkml:trace>
  <inkml:trace contextRef="#ctx0" brushRef="#br1" timeOffset="168433.28">18851 14756 2 0,'7'-8'402'0,"-1"-3"36"0,-5 0 36 0,-1 3 40 16,0-2 21-16,0 2 5 0,-1-2-15 0,-1 3-5 16,-1 1-16-16,3 2-22 0,0-1-25 0,0 5-28 15,-1-3-17-15,1 3-15 0,0 0-16 0,-7 10-27 16,6-3-21-16,1 4-13 0,-4 5-148 0,3 5-172 15,-3 4 0-15,4 2 0 0,0 5 0 0,-3 1 0 16,2 3 0-16,1-1 0 0,0 12 0 0,0-12 0 16,0 1 0-16,0-3 0 0,0 2 0 0,1 0 0 15,-1 0 0-15,3-2 0 0,-3-5 0 0,-3 2 0 16,3-2 0-16,-2 2 0 0,-1-11 0 0,3 0 0 16,-6-1 0-16,2-3 0 0,0-4 0 0,3-1 0 15,-4 0 0-15,-3-2 0 0,2-3 0 0,-2 0 0 16,3-2 0-16,-6-1 0 0,-1-2 0 0,1-1 0 15,-3-1 0-15,-2-3 0 0,-3-2 0 0,1-1 0 16,-1-2 0-16,-4-4 0 0,6 1 0 0,-2-3 0 16,3-6 0-16,-1 2 0 0,4-4 0 0,-1-2 0 15,1-3-1366-15,8-4-1478 0,-2-16 654 0</inkml:trace>
  <inkml:trace contextRef="#ctx0" brushRef="#br1" timeOffset="168599.97">18837 14288 302 0,'-1'-17'523'0,"-2"1"40"16,3 0 11-16,3 0-9 0,-2 4-25 0,-1 1-41 15,4 2-45-15,-3-1-50 0,3 4-38 0,-1 3-54 16,-2 0-90-16,-1 3-116 0,0 0-146 16,0 0-175-16,0 15-219 0,-4-5-357 0,-5 6-856 0,-1 0 379 15</inkml:trace>
  <inkml:trace contextRef="#ctx0" brushRef="#br1" timeOffset="169032.53">16670 15434 3519 0,'-12'-1'377'16,"3"0"-168"-16,0-1 70 0,3 1 30 0,0 0 45 15,2-2-24-15,4 3-31 0,0 0-29 0,1-5-13 16,5 3 10-16,6 0 6 0,7 1 10 0,3-1-4 0,7 2-2 15,6 2-4-15,3-2-7 0,18-2-196 16,-1 5-70-16,7-4 0 0,3 1 0 0,32-2 0 16,-1 2 0-16,-3 0 0 0,3-3 0 0,-3-3 0 15,1 5 0-15,-28-4 0 0,26-3 0 0,-28 8 0 0,0-2 0 16,2 1 0-16,-6-1 0 0,-3 1 0 0,-6-3 0 16,-15 4 0-16,-5 0 0 0,0-1 0 0,-12 0 0 15,-6 1 0-15,-2 0 0 0,-3 1 0 0,0-1 0 16,-3 4 0-16,-1-2 0 0,-4 4 0 0,0-1 0 15,0 1 0-15,-3 0 0 0,-1 5 0 0,3-2-202 16,-3 2-1130-16,0 0-1442 0,1 0 637 0</inkml:trace>
  <inkml:trace contextRef="#ctx0" brushRef="#br1" timeOffset="170082.06">16942 15765 25 0,'0'0'320'0,"0"0"-10"16,-6 0-11-16,6 0 0 0,0 0-15 0,-7-2-9 16,7 2-18-16,0 0-9 0,0 0-6 0,0 0-12 15,-5-1-6-15,5 1-20 0,0 0-3 0,0 0-6 16,0 0-3-16,0 0-5 0,-9 0-1 0,9 0-1 0,0 0-9 15,0 0-3-15,0 0-6 0,0 0-14 16,0-6-14-16,0 6-12 0,7-6-7 0,-2 2-6 16,0-1 3-16,0 0 0 0,3-3 9 0,2 2 9 15,-1-1 4-15,0-2 5 0,1 3 3 0,5-3 9 16,-3 4 2-16,4-2 4 0,-3 5 3 0,6-3-2 16,-6 1-2-16,1 3-5 0,0-1-11 0,0 3-2 15,4 2-12-15,-4 3-8 0,3-1-52 0,1 6-71 16,-3 1 0-16,-1 1 0 0,3 8 0 0,-1 0 0 15,-3 2 0-15,1 1 0 0,-7 1 0 0,-2-1 0 16,-3 3 0-16,0-2 0 0,-4 0 0 0,-3 5 0 0,-4-7 0 16,-5 4 0-16,1-1 0 0,-4 0 0 15,-3 1 0-15,-3-5 0 0,-1 0 0 0,1-2 0 16,1-2 0-16,-1-3 0 0,2-1 0 0,3-4 0 16,1-1 0-16,5-4 0 0,0-1 0 0,2-2 0 15,2 1 0-15,0-2 0 0,2-1 0 0,6 0 0 16,-7-4 0-16,5 0 0 0,2 4 0 0,6-5 0 15,1 2 0-15,7-1 0 0,2 0 0 0,3-1 0 16,8-2 0-16,4 2 0 0,-2 2 0 0,6-1 0 16,-1 4 0-16,1-4 0 0,-1 1 0 0,1 2 0 15,-1-2 0-15,-3 2 0 0,-4-1 0 0,1 1-167 16,-8-1-404-16,2-2-119 0,-4 1-438 0,-1-5-1221 16,-2 3 541-16</inkml:trace>
  <inkml:trace contextRef="#ctx0" brushRef="#br1" timeOffset="170665.49">17700 15947 407 0,'4'-12'466'0,"0"1"50"0,1 0 45 0,-1 0 20 0,-1 0 10 15,2 2-8-15,-1 2-17 0,-4 1-22 0,1 1-15 16,3 2-29-16,0 1-18 0,-4 2-27 0,9 2-15 16,0 1-28-16,0 5-32 0,-4 1-202 0,7-1-178 15,-1 7 0-15,-2-1 0 0,0 2 0 0,4 1 0 16,-3 9 0-16,-2-3 0 0,-2-4 0 0,-1 0 0 15,-1 1 0-15,-1 5 0 0,-3-8 0 0,0 1 0 16,-2-2 0-16,0-3 0 0,2-1 0 16,-2-2 0-16,1 0 0 0,0-3 0 0,-2-3 0 0,3 1 0 15,-1-2 0-15,1-3 0 0,0 0 0 0,0 0 0 16,0 0 0-16,0 0 0 0,8-25 0 0,-3 15 0 16,4-7 0-16,2-7 0 0,0 7 0 0,3-4 0 15,2-2 0-15,2 3 0 0,-8 5 0 0,3 0 0 16,2 1 0-16,-2 0 0 0,1 3 0 0,-5 4 0 15,4 0 0-15,-3 3 0 0,0 0 0 0,1 2 0 16,-2 3 0-16,0 3 0 0,1 1 0 0,-4 2 0 16,3 1 0-16,-1 2 0 0,-2 7 0 0,-1-2 0 15,0 2 0-15,-3 0 0 0,0 1 0 0,-4-2 0 16,0 1 0-16,-4 1 0 0,2-3 0 0,-1-2 0 16,-1-5 0-16,0 2 0 0,0-1 0 0,2-2 0 15,-1-4 0-15,1 1 0 0,2-2 0 0,2-2 0 16,0 0 0-16,0 0 0 0,-5-12 0 0,9 3 0 15,5-7 0-15,2 2 0 0,4-8 0 0,3 0 0 16,4 0 0-16,-2-3 0 0,6 1 0 0,-2 2 0 16,4 2 0-16,-2 4 0 0,1 1 0 0,0 2 0 15,-8 6 0-15,0 0 0 0,-4 3 0 0,-1 2 0 16,0 3 0-16,-1 1 0 0,1 3 0 0,-5 5 0 16,2-1 0-16,-3 5 0 0,0 5 0 0,-3-1 0 15,-2-1 0-15,-1 2 0 0,1 8 0 0,-3 1 0 16,-1-1 0-16,-1-7 0 0,0-1 0 0,-1-1 0 15,1-1 0-15,-4 1 0 0,3-6 0 0,-2-3 0 16,0 0 0-16,1-3 0 0,1 0 0 0,-3-3 0 16,-1-3-1366-16,7 0-1478 0,0 0 654 0</inkml:trace>
  <inkml:trace contextRef="#ctx0" brushRef="#br1" timeOffset="171484.54">19130 13873 312 0,'3'-4'399'0,"2"-1"-4"0,2 0-11 0,2 0 4 15,3-1-11-15,0 1-13 0,5 0-14 0,4 0-14 0,7 1-10 16,2 1-18-16,1-1-21 0,-3 3-17 16,4 0-15-16,1 3-19 0,2-1-17 0,-1 3-16 0,1-3-15 15,-2 4-10-15,-1 0-18 0,0-3-5 16,-4 4-14-16,-5-4-3 0,-3 2-6 0,1 1-5 0,-3-1-4 16,-8-2-2-16,4 1-11 0,-5 1 0 0,0 2-3 15,-1 1 1-15,-5 1 10 0,-1 1-3 0,-2 3 7 16,-2 5 2-16,-3 1 3 0,-3 6-3 15,0 1-1-15,-1 3-92 0,-1 4-31 0,2 2 0 0,-4 13 0 16,6-3 0-16,-7 4 0 0,8 0 0 16,1 1 0-16,3 3 0 0,1 3 0 0,-3 3 0 15,7 24 0-15,-2-25 0 0,-2 3 0 0,2 0 0 16,-2 29 0-16,1-6 0 0,-2-27 0 0,2 3 0 0,2 24 0 16,-3-24 0-16,1 24 0 0,-2-22 0 0,2 24 0 15,-2-3 0-15,1-25 0 0,-4 3 0 16,0 24 0-16,0-26 0 0,-1-3 0 0,2 4 0 0,-4-3 0 15,0 1 0-15,-1-4 0 0,-2-5 0 0,-2 0 0 16,-1-4 0-16,1-9 0 0,-3-2 0 0,-1-1 0 16,-1-1 0-16,-2-4 0 0,-4-4 0 0,1-3 0 15,1-3 0-15,-4-2 0 0,-3-4 0 0,0-1 0 16,-4-3 0-16,-5-3 0 0,1-1 0 0,-20-4 0 16,0-8 0-16,-35-5 0 0,27 2 0 0,-28-8 0 15,-9-7-1366-15,-6 0-1478 0,2-2 654 0</inkml:trace>
  <inkml:trace contextRef="#ctx0" brushRef="#br1" timeOffset="172415.53">12723 14199 233 0,'14'-15'303'0,"-1"3"1"16,5-2 1-16,-5 0 3 0,1-1-4 0,0 0 14 16,-2 1-6-16,-1 0 1 0,-6 2-6 0,1 4-4 15,-3-3-8-15,-2 3-4 0,-3-1-21 0,-3 1-10 16,-2-1-15-16,-5 4-7 0,-5 0-6 0,-5 1-7 16,-10 2-19-16,0 2 2 0,-5 3-2 0,1 2-7 15,-2 2 0-15,2 3-3 0,3 2-6 0,1 4-2 16,-1 1-8-16,5 4-13 0,2-1-10 0,2 2-3 15,2-1-10-15,3 3 9 0,5 0-4 0,1 3-20 0,3-2-129 16,3 0 0-16,1 2 0 0,1-2 0 0,1 0 0 16,4 3 0-16,0-1 0 0,0 2 0 15,4 1 0-15,-3 2 0 0,6 1 0 0,-1 0 0 16,-1 13 0-16,-1-14 0 0,1 4 0 0,-1 11 0 0,-3-1 0 16,-2-10 0-16,1 14 0 0,-1-3 0 0,-6 0 0 15,2 1 0-15,1-13 0 0,-5 14 0 0,3-2 0 16,-3 0 0-16,3 0 0 0,-1-2 0 15,1-10 0-15,2 13 0 0,-4-2 0 0,5-12 0 0,-3 2 0 16,3-1 0-16,-5 11 0 0,5-14 0 0,0 1 0 16,0-4 0-16,2-1 0 0,1 1 0 15,1-2 0-15,0-8 0 0,2 0 0 0,-1-2 0 0,2 1 0 16,1-4 0-16,2-4 0 0,-2 1 0 0,5-4 0 16,7 4 0-16,3-4 0 0,6-1 0 0,3-4 0 15,4-2 0-15,6-2 0 0,-4-4 0 0,5 0 0 16,12-6 0-16,0 2 0 0,-13-1 0 15,-4 4 0-15,-3-4 0 0,-3 4 0 0,-1-1 0 16,-10 4 0-16,-1-2 0 0,-7 3 0 0,-5 0-1366 0,4-1-1478 16,-9 4 654-16</inkml:trace>
  <inkml:trace contextRef="#ctx0" brushRef="#br1" timeOffset="174198.86">20491 14829 64 0,'-1'-11'563'0,"-2"1"32"0,2 1 30 15,-2-1 18-15,2 0-7 0,-1-1-15 0,-2 0-18 16,1 2-29-16,-1 0-29 0,2 2-32 0,-3 0-33 16,3 4-41-16,1 0-43 0,-1-1-43 0,2 4-29 15,0 0-107-15,0 0-217 0,2 15 0 0,2-6 0 16,6 6 0-16,3 6 0 0,5 2 0 0,1 2 0 16,5 2 0-16,12 10 0 0,-10-12 0 0,9 11 0 15,6-6 0-15,-14-4 0 0,1-3 0 0,0 4 0 16,-1-5 0-16,0-1 0 0,0-1 0 0,-3 0 0 15,-7-7 0-15,-1-1 0 0,-1 0 0 0,-3 0 0 0,-3-5 0 16,0-2 0-16,-5 1 0 0,2-3 0 16,-2-1 0-16,-3 1 0 0,-1-3 0 0,2 4 0 15,-2-4 0-15,0 0 0 0,-14 2-186 0,9-2-558 16,5 0-467-16,-13-7-1311 0,8 2 581 0</inkml:trace>
  <inkml:trace contextRef="#ctx0" brushRef="#br1" timeOffset="174500.26">20933 14891 2966 0,'-2'-18'283'0,"-3"0"-55"0,0 3-27 0,2 0 37 16,-1 2 46-16,1 1 20 0,-3 2-10 0,1-1-16 15,-1 1-18-15,2 0 0 0,0 5 5 0,1 1-6 16,1-1-19-16,-2 0-11 0,3 3-15 0,-3 0-3 16,4 2-1-16,0 0-4 0,-17 7-9 0,7 0-5 15,-4 2-8-15,0 5-3 0,-9 4-174 0,-3 3-7 16,3 4 0-16,-14 9 0 0,4 1 0 0,0 2 0 0,0-1 0 15,-1 1 0-15,2-1 0 0,8-6 0 0,-8 5 0 16,9-6 0-16,1 1 0 0,-1 1 0 16,-1-3 0-16,6-3 0 0,0-2 0 0,6 0 0 15,0-6 0-15,3-2 0 0,1-3 0 0,3 0 0 16,-1-2 0-16,4-3 0 0,0-2 0 0,0-1 0 0,-1 0 0 16,2 1 0-16,-1-2 0 0,1 0 0 15,1-3 0-15,0 0 0 0,0 0 0 0,0 0 0 16,-4-13 0-16,8 3-1366 0,-4 5-1478 0,0-5 654 15</inkml:trace>
  <inkml:trace contextRef="#ctx0" brushRef="#br1" timeOffset="175399.21">21885 14863 123 0,'0'-4'399'16,"3"0"-8"-16,-2-1-14 0,-1 1-18 0,1-1-4 16,-1 5 0-16,3-5 8 0,-3 5 2 0,0-7 2 15,0 7 2-15,1-2-11 0,-1 2-8 0,0 0-5 16,0 0-17-16,0 0-10 0,0 0-6 0,0 0-1 16,0 0-7-16,-23 9-10 0,9 2-9 0,-2 1-17 15,-7 8-10-15,3 0-19 0,-1 1-19 0,-1 2-42 16,3-1-178-16,1 2 0 0,1 0 0 0,6 0 0 15,3-5 0-15,4 0 0 0,4 1 0 0,0 5 0 16,8-6 0-16,0-2 0 0,3-1 0 0,10 2 0 16,-5-6 0-16,8-1 0 0,-4-2 0 0,7-4 0 15,-6 0 0-15,0-3 0 0,-2-3 0 0,1-2 0 16,-3-3 0-16,-2-2 0 0,1-2 0 0,-4-2 0 0,-5 1 0 16,0-4 0-16,0-3 0 0,-5-2 0 15,0-6 0-15,-6-3 0 0,-4-1 0 0,0 5 0 16,-3-6 0-16,-4 0 0 0,2 0 0 0,-5-2 0 15,0 2 0-15,0 1 0 0,-1 0 0 0,2 1 0 16,0 2 0-16,4 0 0 0,1 2 0 0,5 0 0 0,1 2 0 16,5 5 0-16,2 1 0 0,3-1 0 0,5 0 0 15,3 2 0-15,9-1 0 0,-4 7 0 16,6-4 0-16,-5 6 0 0,4 2 0 0,-2 2 0 16,-2 1 0-16,4 3 0 0,-3-3 0 0,-1 3 0 0,0 2 0 15,-5 0 0-15,-3 0 0 0,-3 1 0 16,1 1 0-16,-5 0 0 0,0 0 0 0,4 0 0 0,-5 3 0 15,-2 1 0-15,0 0-66 0,-6-1-1289 16,6-2-1467-16,0 6 650 0</inkml:trace>
  <inkml:trace contextRef="#ctx0" brushRef="#br1" timeOffset="175699.5">22601 14470 377 0,'5'-9'559'0,"-2"0"5"15,-1 3 5-15,0 1-14 0,-4 2-10 0,0-1-15 16,2 4-20-16,-17 3-15 0,6 4-19 0,-15 5-19 16,3 6-22-16,-4 6-9 0,-9 12-15 0,2 3-22 15,2 10-20-15,0-2-21 0,6 5-172 0,1 2-176 0,3 0 0 16,3 3 0-16,6-1 0 0,0 0 0 0,6-2 0 15,6 2 0-15,6-6 0 0,0 3 0 0,6-5 0 16,2-14 0-16,10 14 0 0,-8-16 0 16,3-3 0-16,3-5 0 0,-1-2 0 0,1-4 0 15,-2-8 0-15,-3-3 0 0,-2-6 0 0,-1-2 0 0,6-6-440 16,-6-4-853-16,-3-3-1399 0,-1-10 620 0</inkml:trace>
  <inkml:trace contextRef="#ctx0" brushRef="#br1" timeOffset="176132.24">23090 14737 63 0,'8'-7'610'16,"0"0"0"-16,-2 3 30 0,0-2-12 0,-2 1-27 0,0 4-37 15,0-1-39-15,-4 2-33 0,0 0-43 0,0 0-39 16,0 0-39-16,3 7-35 0,-3-7-33 0,-3 7-32 15,1-4-29-15,0 1-20 0,0 2-25 16,0-1-14-16,1-2-21 0,1-3-21 0,0 7-9 0,0-4-93 16,0-3-39-16,5 4 0 0,-1-3 0 0,-4-1 0 15,0 0 0-15,15-6 0 0,-10 2 0 0,1-1 0 16,0-2 0-16,-1-3 0 0,-1 6 0 0,-3-4 0 16,-1-1 0-16,4-2 0 0,-9 2 0 0,0 2 0 15,-3-1 0-15,-1 3 0 0,-5 3 0 0,-4 2 0 16,-3 4 0-16,-6 4 0 0,-3 5 0 0,0 3 0 15,0 3 0-15,-2 4 0 0,-1 9 0 0,6-7 0 16,3 3 0-16,7 1 0 0,0 3 0 0,5-2 0 16,4 0 0-16,2-1 0 0,6-2 0 0,5 2 0 15,3-4 0-15,3-2 0 0,7-1 0 0,-1-4 0 16,3-2 0-16,4-3 0 0,-7-3 0 0,10 1 0 16,2-7 0-16,-2 0 0 0,1-1 0 0,-7-3 0 15,-2-2 0-15,3-5 0 0,-6-1 0 0,2 0 0 16,6-7 0-16,-11 1 0 0,5 0-620 0,-1-4-92 15,-1-3-432-15,-4 6-1238 0,0 1 548 0</inkml:trace>
  <inkml:trace contextRef="#ctx0" brushRef="#br1" timeOffset="176384.58">23344 14985 82 0,'0'-3'369'0,"0"3"24"16,-2-6 34-16,4 2 23 0,-2 4 14 0,1-7-4 15,0 3-17-15,0 1-22 0,3 0-19 0,-4 3-14 16,10-2-22-16,-10 2-2 0,9 2-25 0,0 2-16 15,-5 0-16-15,6 3-23 0,-5 1-12 0,-1 3-16 16,0 0-13-16,-1 2-14 0,-3 4-21 0,-3 3-10 16,-2-3-22-16,-3 1-3 0,2 0-19 0,-3 5-154 15,-3-5 0-15,2-1 0 0,-2 4 0 0,4-4 0 16,0 1 0-16,1-6 0 0,5-1 0 0,0 0 0 16,2-1 0-16,0 0 0 0,5-2 0 0,1-4 0 15,3 1 0-15,3-3 0 0,4-2 0 0,2-3 0 16,0-2 0-16,-1-2-93 0,-1-7-368 0,7-2-103 0,-6-5-118 15,3-5-384-15,-6-1-1153 0,2-4 510 0</inkml:trace>
  <inkml:trace contextRef="#ctx0" brushRef="#br1" timeOffset="176533.39">23529 14794 110 0,'-5'-7'493'16,"-2"1"13"-16,1 0 34 0,2 0 26 0,0 0 1 0,3 2-15 15,0-1-32-15,-1 1-37 0,2 4-39 16,6-7-49-16,0 7-36 0,3 0-40 0,1 0-57 15,-1 4-79-15,4-1-128 0,-3 1-170 0,0 0-191 16,3 4-221-16,-3-4-374 0,-1 2-977 0,4 3 432 16</inkml:trace>
  <inkml:trace contextRef="#ctx0" brushRef="#br1" timeOffset="176800.42">23917 15280 5153 0,'0'0'657'0,"0"0"-210"0,4 3-111 0,-4-3-48 15,0 0 43-15,0 0-2 0,10-3-17 0,-10 3-36 16,4 6-214-16,-2-1-62 0,-1 2 0 0,-1 4 0 16,1 4 0-16,-1 3 0 0,-2-1 0 0,-4 2 0 15,0 5 0-15,-3 1 0 0,-2 0 0 0,-1 0 0 16,-2-1 0-16,-1 2 0 0,1-5 0 0,-2 1 0 15,-3-3 0-15,2 0 0 0,6-5 0 0,1-5 0 16,3-3 0-16,1 0 0 0,-2-6-737 0,8 0-506 16,-3-7-1346-16,4-3 596 0</inkml:trace>
  <inkml:trace contextRef="#ctx0" brushRef="#br1" timeOffset="177198.49">24554 14880 4940 0,'10'-12'205'0,"-4"2"-15"16,2 5 54-16,1-1 59 0,-3 2 31 0,1 0-22 15,2-1-57-15,-3 3-32 0,2-1-52 0,-2 1-13 16,-1 1-16-16,-5 1-17 0,9-3-8 0,-9 3-15 16,5 3-12-16,-5-3-8 0,4 2-8 0,-4-2-20 15,5 4-9-15,-5-4-20 0,-2 4-25 0,2-4 0 16,0 0 0-16,0 0 0 0,0 5 0 0,0-5 0 15,0 0 0-15,0 0 0 0,0 0 0 0,-12-11 0 16,7 7 0-16,-1-5 0 0,-6 2 0 0,1 0 0 16,-5-2 0-16,1 0 0 0,-5 0 0 0,-1 3 0 0,1 2 0 15,-11 4 0-15,3 2 0 0,-3 4 0 0,2 5 0 16,-3 2 0-16,4 4 0 0,1 4 0 16,1 2 0-16,7 4 0 0,0 0 0 0,4 0 0 15,6 1 0-15,2 0 0 0,6-1 0 0,5 4 0 0,6-6 0 16,3 0 0-16,6-1 0 0,3-2 0 0,5-3 0 15,5-2 0-15,1-4 0 0,1-1 0 0,3-4 0 16,-2-1 0-16,1-6 0 0,-2 1 0 0,0-6 0 16,-6 1 0-16,0-7 0 0,-3 2 0 15,2-6 0-15,-10 1-474 0,-1-1-172 0,5-6-533 0,1-1-1276 16,-1 6 564-16</inkml:trace>
  <inkml:trace contextRef="#ctx0" brushRef="#br1" timeOffset="177583.41">24972 15070 312 0,'0'0'366'0,"10"-1"42"0,-10 1 27 0,3-3 39 16,-3 3 21-16,2-4 10 0,-2 4-1 0,3-3-11 16,-3 3-25-16,0 0-6 0,6-2-15 0,-6 2-13 15,5 5-19-15,-1 1-17 0,-2 0-23 16,4 2-20-16,-5 3-30 0,3 6-23 0,-4-1-84 16,2 3-218-16,0 8 0 0,-4-4 0 0,1 8 0 0,0 0 0 15,-2 0 0-15,-1 1 0 0,2 2 0 0,-3-2 0 16,-2 3 0-16,1 0 0 0,1 1 0 15,-3-1 0-15,3-1 0 0,-3 1 0 0,1-2 0 16,-1-1 0-16,0-2 0 0,2 0 0 0,-2-2 0 0,3-2 0 16,-3-1 0-16,3-7 0 0,0-1 0 0,1 1 0 15,3-6 0-15,-4-1 0 0,3-1 0 0,0-3 0 16,1-2 0-16,-2 1 0 0,2-3 0 0,1-3 0 16,-2 5 0-16,2-5 0 0,0 0 0 0,0 0 0 15,0 0 0-15,-13-14 0 0,5 5 0 0,0 0 0 16,-1-2 0-16,-1-4 0 0,0 2 0 0,2 2 0 15,2 0 0-15,-2 2 0 0,3-3 0 0,3 2 0 16,2-2 0-16,1 0 0 0,4 0 0 0,5-2 0 16,2-1 0-16,8-2 0 0,3-1 0 0,4-1 0 15,1 0 0-15,12-11 0 0,-13 6-167 0,13-12-575 16,-8-7-472-16,2 1-1315 0,-1-4 581 0</inkml:trace>
  <inkml:trace contextRef="#ctx0" brushRef="#br1" timeOffset="177749.1">25119 14800 3843 0,'-12'-13'363'15,"7"3"-65"-15,-1 2-13 0,3 0 30 0,-1-1 4 16,4 2-20-16,0-1-54 0,0-2-36 0,4 5-44 16,-1 2-16-16,0-4-29 0,7 3-42 15,-7 1-53-15,4 2-85 0,0-1-118 0,-3 0-139 0,-4 2-171 16,8-5-457-16,-7 4-1024 0,-1 1 453 0</inkml:trace>
  <inkml:trace contextRef="#ctx0" brushRef="#br1" timeOffset="178082.34">25231 14528 3799 0,'8'-5'323'0,"-3"1"-58"0,6 0-12 15,7 4 38-15,0 0 31 0,1 0-5 0,3 1-16 16,-3 1-9-16,4 0-27 0,-2 6 2 0,4 1-8 16,1 5-19-16,-2 3-12 0,0-1-13 0,-1 7-16 15,-5 1-16-15,1 4-14 0,-3 3-166 0,4 12-3 16,-11-8 0-16,8 14 0 0,-8 3 0 0,-4-2 0 16,-4 2 0-16,-3-2 0 0,-4-2 0 0,-5-1 0 15,-2 0 0-15,-2-2 0 0,-7-1 0 0,-1 0 0 16,-5-2 0-16,-1-5 0 0,6-8 0 0,0-1 0 15,-11 5 0-15,9-8 0 0,-1-4 0 0,0-2 0 16,2-2 0-16,1-3 0 0,3-2 0 0,6-1 0 16,2-2 0-16,2-2 0 0,2-2 0 0,2-2 0 15,1 0 0-15,0-1 0 0,1-2 0 0,4 0 0 16,-10-1-1366-16,10 1-1478 0,-9-6 654 0</inkml:trace>
  <inkml:trace contextRef="#ctx0" brushRef="#br1" timeOffset="180653.05">24395 15967 275 0,'0'-13'501'0,"0"2"31"0,-2 0 20 0,0 3-7 15,1 1-25-15,1 1-36 0,0 0-36 0,-1 3-49 16,1 3-36-16,0 0-18 0,0 0 3 0,-4 12-14 15,-1 4-12-15,2 2-17 0,-2 12-12 0,2 1-20 0,-3 1-12 16,1 14-10-16,3 2-17 0,-2 1-17 16,1 0-14-16,1-1-21 0,-1 2-178 0,3-14-4 0,-2 10 0 15,2-10 0-15,-2-1 0 0,0 1 0 16,1-2 0-16,-1-4 0 0,0 0 0 0,0-6 0 16,2-3 0-16,-1-8 0 0,0-4 0 0,1 2 0 15,0-1 0-15,0-4 0 0,1-1 0 0,0 0 0 16,2-3 0-16,1-1 0 0,-4-1 0 0,19-3 0 15,-1-2 0-15,9-3 0 0,5 0 0 0,7 1 0 16,11-3 0-16,12 0 0 0,3 1 0 0,36 0 0 16,-2 2 0-16,1-2 0 0,0 4 0 0,8 0 0 15,7 1 0-15,-1 4 0 0,2-3 0 0,7 2 0 16,4 1 0-16,-1-2 0 0,-2 0 0 0,-11-3 0 16,-6 3 0-16,-9-3 0 0,-33-2 0 0,-1 1 0 15,-5 1 0-15,-6-1 0 0,-17-1 0 0,-4 1 0 16,-2-1 0-16,-12 2 0 0,2-1 0 0,-9 0 0 15,-1 1 0-15,-3 3 0 0,5-2 0 0,1 2-307 16,5 0-271-16,-1 1-640 0,10 0-1319 0,-7 1 583 16</inkml:trace>
  <inkml:trace contextRef="#ctx0" brushRef="#br1" timeOffset="181266.31">28210 16158 3932 0,'13'-23'342'0,"-4"6"-84"0,-4 2-57 0,-1 3 66 16,0 1 57-16,-3 5 19 0,0-3-25 0,-1 3-43 16,-1 2-36-16,-3 3-11 0,4 1 3 0,0 0-1 15,-23 12 1-15,14 3-2 0,-7 8-9 0,-1 3-12 16,-1 5-93-16,3-2-115 0,-2 3 0 0,-3 9 0 15,4-6 0-15,-5 7 0 0,5-8 0 0,-2-3 0 16,-2 11 0-16,5-10 0 0,3-5 0 0,-2-2 0 16,4-1 0-16,-1-7 0 0,4-1 0 0,1-5 0 15,-1-4 0-15,5 1 0 0,-1-2 0 0,0-1 0 16,2-4 0-16,-1 4 0 0,2-5 0 0,0 0 0 16,0 0 0-16,11-13 0 0,-4 4 0 0,4 2 0 15,3-2 0-15,1 0 0 0,2 1 0 0,0 2 0 16,2 1 0-16,0 1 0 0,-1 2 0 0,2 2 0 15,-1 1 0-15,2 1 0 0,-1 2 0 0,-2 1 0 16,3 1 0-16,-5 1 0 0,2 0 0 0,-2 1 0 16,-5-3 0-16,0 2 0 0,0-2 0 0,-3-1 0 15,-3 0 0-15,1 1 0 0,-2-3 0 0,-2 0 0 16,-2-2 0-16,4 1 0 0,-4-1 0 0,0 0 0 0,0 0 0 16,-1-12 0-16,1 5 0 0,-1 0 0 15,1-3 0-15,0-1 0 0,1 0 0 0,0-2 0 16,-1 3 0-16,1-1 0 0,1 2 0 0,-2-2 0 15,2 2 0-15,-2 3 0 0,0 1 0 0,2 1 0 16,-2-1 0-16,1 1 0 0,-1 4 0 0,0 0 0 16,0 0 0-16,0 0 0 0,0 0 0 0,-9 13 0 15,6-2 0-15,-2 4 0 0,3-2 0 0,-5 4 0 16,6-1 0-16,-1 5 0 0,-1-1 0 0,2-1 0 16,-1 1 0-16,2 4 0 0,-1-7 0 0,0 1 0 15,-1-3 0-15,2 1 0 0,-1-5 0 0,1 0 0 16,1-2 0-16,-1-1 0 0,-1-3 0 0,2 0 0 15,-2 2-334-15,1-5-417 0,0-2-434 0,0 0-1283 16,0 0 568-16</inkml:trace>
  <inkml:trace contextRef="#ctx0" brushRef="#br1" timeOffset="181866.4">28509 16065 209 0,'-11'-32'396'0,"2"-1"1"0,-3-1-7 0,-2 2-17 0,3 0-20 16,-3 0-9-16,-2 2-10 0,6 1-11 0,-8 1-7 16,5 6-13-16,-2 2-11 0,-3 7-12 0,0 1-11 15,-1 5-16-15,-8 2-3 0,0 3-4 0,-6 6-9 16,3 4-11-16,-5 5-9 0,-10 5-3 0,-4 4 3 16,6 4 3-16,-4 4-7 0,2 3-3 15,1 0-8-15,1 2 1 0,1 2-4 0,4 2-1 0,-2 4-4 16,6-2-81-16,2 2-113 0,0-1 0 0,2 0 0 15,5 2 0-15,2 1 0 0,2 3 0 0,2-5 0 16,1 4 0-16,8-12 0 0,1 12 0 0,3-11 0 16,3 12 0-16,2-14 0 0,3 2 0 0,4-1 0 15,1-1 0-15,2-2 0 0,5-1 0 16,-1 4 0-16,0-6 0 0,2 0 0 0,4-3 0 0,-2 0 0 16,7-1 0-16,2-6 0 0,2-1 0 0,1 0 0 15,3-3 0-15,3-2 0 0,1 1 0 0,-1-2 0 16,6-5 0-16,9 2 0 0,4-4 0 0,-16-2 0 15,13-3 0-15,-14-3 0 0,3 3 0 0,-1-5 0 16,0-2 0-16,1 1 0 0,9-6 0 0,-10 5 0 16,-1-3 0-16,0 0 0 0,-2-1 0 0,1-1 0 15,-2-2 0-15,-1-1 0 0,2-1 0 0,-4 3 0 16,0-5 0-16,-3-2 0 0,3 2 0 0,-2-3 0 16,-1 1 0-16,-5-2 0 0,2 2 0 15,-6-3 0-15,2-1 0 0,-2-2 0 0,1-1 0 0,-4 1 0 16,0-3 0-16,-6 2 0 0,3-5 0 0,0 0 0 15,2-13 0-15,-11 13 0 0,3-3 0 0,-3 1 0 16,-3-12 0-16,-2 11 0 0,-2-2 0 0,-5-11 0 16,0 1 0-16,-9 3 0 0,5 11 0 15,-13-12 0-15,-7 2 0 0,-1 5 0 0,-3 1 0 16,-5 1 0-16,-7 4 0 0,2 0 0 0,-6 3 0 0,1 3 0 16,-4-1 0-16,-1 5 0 0,3 1 0 0,1 6 0 15,-2-4 0-15,15 7-1366 0,-9-3-1478 0,7 5 654 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6:10:16.06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22757 14074 78 0,'0'-5'516'0,"1"1"11"0,-1-3 3 0,0 4-13 16,0-2-22-16,0 5-35 0,0-7-34 0,3 6-18 15,-3 1-14-15,2-4-6 0,-2 4-14 0,0 0-5 16,11 6-14-16,-8-1-7 0,1-3-16 0,0 4-16 15,0 3-22-15,1-3-22 0,0 5-19 0,-1-1-19 16,1 0-20-16,-3-3-123 0,1 4-91 0,2-3 0 16,-5 1 0-16,3-3 0 0,2 0 0 0,-1-2 0 15,3-3 0-15,7-4 0 0,7-3 0 0,10-4 0 16,16-15 0-16,-1 0 0 0,3 1 0 0,0-5 0 16,7-4 0-16,-3-2 0 0,26-16 0 0,-27 17 0 15,-3-3 0-15,-3 1 0 0,-5 3 0 0,-19 10 0 16,-3 5-1366-16,-5 7-1478 0,-6 5 654 0</inkml:trace>
  <inkml:trace contextRef="#ctx0" brushRef="#br1" timeOffset="8964.9">21416 15650 165 0,'-10'-1'392'0,"2"2"-1"0,1 0-5 0,-1 2-27 15,2 3-43-15,1-3-19 0,1 9-16 0,-1-4-23 16,2 5-13-16,3-1-12 0,1 7-17 0,3 0-13 16,5 5-9-16,3-1-5 0,4-4-7 0,3 2-2 15,3-3 1-15,9 0-8 0,3-5-6 0,5 0-2 16,11-1-7-16,-10-6-4 0,10 0-9 0,3-3-7 15,-2-6-7-15,-12 1-4 0,16-6-4 0,-5 1-3 0,-10 1-8 16,8-6-1-16,7 0-15 0,-4-1-2 0,-3 0-7 16,-12-2 1-16,-2 2-6 0,2-1 9 15,-2 1-4-15,-2 1-8 0,-2 0-8 0,-6 3-7 16,-4 6-5-16,-2 0-7 0,0 3-7 0,1 3 0 16,-8 1-12-16,6 5 1 0,-1 0-3 0,-4 5-2 15,4 0 1-15,-5 1-2 0,5 9-9 0,0-4 2 16,-2 3-7-16,3-2 0 0,0 0-3 0,2-3 2 15,1-2 4-15,3 1-2 0,0-3-17 0,1-5 4 16,3 1 1-16,0-4 3 0,-4-4 1 0,7-1-2 16,0-1-2-16,-2-3-1 0,3 3 4 0,-3-6-4 0,4-4-2 15,1 3 3-15,-2-4 0 0,2 2-3 16,-1-5 4-16,4 1 2 0,0 1-5 0,-3-1 5 16,-1 2-5-16,-3 3 3 0,-2 1-3 0,-6 4 0 15,0 1-4-15,-3 0 1 0,-4 4 5 0,-1-1-6 16,0 1-2-16,-3 3 8 0,-1 1-8 0,2 0 5 15,-3 1-4-15,-1 2 3 0,-2-1 5 0,2 0-3 16,0 1 2-16,0-1 11 0,0 1-14 0,2-1 2 0,-2-1-5 16,1 1-3-16,4-2 9 0,0-4-8 15,1 1 9-15,8 3-3 0,0-8 4 0,6 1-9 16,0-4 5-16,1 2 3 0,-1-2-4 0,0-3 4 16,0 1-6-16,-1-2 6 0,1 0-7 0,-6 3 4 0,-1 0 0 15,1 1-6-15,-5 1 5 0,-2 1-5 16,-2 3 5-16,-1 0 13 0,-1 2 4 0,1-1 14 15,-5 2-2-15,1 2 7 0,0 0-8 0,0 3-1 16,0-2-2-16,-5 2-4 0,4-1 2 0,0 3-3 16,-1-3-6-16,3 1-14 0,-3-2 0 0,4-1 0 0,0-1-10 15,1 3-80-15,4-4-69 0,3 0-76 16,-2-3-95-16,-2 0-114 0,0-2-130 0,5-2-485 16,-2-4-1146-16,1 1 508 0</inkml:trace>
  <inkml:trace contextRef="#ctx0" brushRef="#br1" timeOffset="9081.56">24420 16033 323 0,'0'0'410'0,"0"0"-44"15,0 0-35-15,-14-2-96 0,14 2-183 0,0 0-339 16,-8 2-310-16,8-2 138 0</inkml:trace>
  <inkml:trace contextRef="#ctx0" brushRef="#br1" timeOffset="11331.37">3693 8647 39 0,'0'0'191'0,"0"0"1"0,0 0-5 16,0 0-2-16,0 0-5 0,0 0-11 0,27 2-14 16,-16-1-14-16,10 0-13 0,-1 0-15 0,12-1-10 15,0 2-25-15,5 3-53 0,18-3-53 0,9 1-77 16,28 4-188-16,1-1-316 0,7 0 140 0</inkml:trace>
  <inkml:trace contextRef="#ctx0" brushRef="#br1" timeOffset="11498.52">8572 8891 94 0,'9'-8'64'0,"-9"3"-14"15,-6-4-26-15,-3 1-28 0,-8 0-34 0,-15-1-42 16,-6 0 19-16</inkml:trace>
  <inkml:trace contextRef="#ctx0" brushRef="#br1" timeOffset="11817.76">4576 8932 151 0,'-18'-5'149'0,"4"3"-13"0,0-1-12 15,4-1-14-15,-4 1-13 0,1 1-10 0,0-1-9 16,3 1-2-16,2 1-17 0,-2 0-4 0,-1 1-7 15,-1 0-8-15,1 1-17 0,-1-1-15 0,0 0-8 16,0 2-11-16,2-1-6 0,-2 2-28 0,-2-1-31 16,4-1-21-16,-3 2-70 0,-1-1-178 0,0-1 78 15</inkml:trace>
  <inkml:trace contextRef="#ctx0" brushRef="#br1" timeOffset="12015.37">4209 8947 91 0,'0'0'235'0,"13"0"2"0,-1 0 0 0,2-1 2 16,6 0-4-16,12 1-5 0,1-2-9 15,20 1-7-15,2-5-5 0,3 4-15 0,36-4-15 16,-30 2-13-16,33-4-16 0,4 1-15 0,2-2-15 16,7 0-12-16,9 1-10 0,2 1-4 0,2-1-20 0,9 1-3 15,-5-1-36-15,5 0-21 0,6-1-19 16,-6 4-13-16,-1 2-4 0,-3 2 0 0,-10 4 2 16,-7-2 4-16,-9 3 1 0,-10 0 1 0,-33-1-5 15,1 0-1-15,-10 2-5 0,-12-2-29 0,-6-1-25 0,-11 0-32 16,-6-1-30-16,-7 1-20 0,-2-2-40 15,-6 1-52-15,0-1-146 0,0 0-432 0,-49-3 193 16</inkml:trace>
  <inkml:trace contextRef="#ctx0" brushRef="#br1" timeOffset="12382.15">4682 9010 61 0,'-55'6'343'15,"4"0"-22"-15,19-3-5 0,5 1-6 0,6-4-5 16,5 1-7-16,5 0-17 0,2-2-21 0,2 2-19 16,7-1-27-16,-5-3-19 0,5 3 3 0,16-4-8 15,10-1-7-15,14-1-5 0,18-4-9 0,7-1-5 16,37-1-6-16,9-1-7 0,3 0-8 0,7 4-7 16,4-1-10-16,2 1-10 0,0-2-13 0,-1 0-7 15,5 1-8-15,-2 2-6 0,2-2-12 0,-4 5-9 16,-1-1-4-16,-4 2-3 0,-5 1-5 0,-6 3-3 15,-6-2-10-15,-9 2-4 0,-4 0-2 0,-28 1-1 16,-3 2-3-16,-5-3-5 0,-16-2 0 0,-4 2-2 0,-5 0-2 16,-5-1 0-16,-8 1 14 0,-7 0 23 15,-1 0 13-15,-4-1 1 0,-2-1 0 0,-2 1-10 16,-2 1-4-16,0 0-3 0,0 0-5 0,0 0-14 16,-10-9-29-16,8 7-44 0,2 2-59 0,-7-2-58 0,7 2-69 15,0 0-58-15,0 0-69 0,0 0-81 16,7-5-390-16,5 3-892 0,1-1 396 0</inkml:trace>
  <inkml:trace contextRef="#ctx0" brushRef="#br1" timeOffset="12515.41">7730 8917 4626 0,'9'7'349'16,"-5"-3"-189"-16,-3 1-34 0,4 0 61 0,-5-3 65 16,-5 4 4-16,0-3-18 0,0 0-43 0,-5 1-34 0,-3 1-22 15,3-3-61-15,-4 0-112 0,-5 2-170 0,1 2-201 16,5-1-616-16,-6-5-1106 0,-2-1 490 0</inkml:trace>
  <inkml:trace contextRef="#ctx0" brushRef="#br1" timeOffset="-213183.05">21525 15661 5 0,'4'-3'421'0,"-2"-3"-12"0,0 3-15 0,-1-1-31 16,-1 4-37-16,0 0-16 0,0 0-8 0,0 0-14 15,4 14-16-15,-5-6-15 0,-2 4-19 0,0 1-22 16,2 4-21-16,-2 0-15 0,6 2-17 0,0-1-17 15,-1 2-16-15,10 3-9 0,2 0-12 0,5-1-10 16,6-2-10-16,1-2-4 0,6-1-11 0,1-4-12 16,5-2-10-16,0-1-1 0,13-1-5 0,1-4-4 15,-12-4-2-15,-1-1-6 0,14-2 1 0,-14-2-3 16,11-4-6-16,0-1 1 0,-10 1-4 0,9-4-3 16,-11 0-1-16,10-6 5 0,-11 5 0 0,0 2 4 15,-2 1 1-15,-2 0 4 0,0 2 2 0,-5 5-4 16,2-1 5-16,-10 0-3 0,1 3-3 0,-3 2-3 15,1 3-4-15,-3-1 3 0,2 1-7 0,-5 0-1 16,6 5 0-16,-5-2-4 0,5 1-3 16,-1-1 2-16,-4 3-3 0,7-3-2 0,-3 2 3 15,0 0-3-15,2-2-4 0,4 2-1 0,3-1-3 16,-6-2 1-16,7 0-2 0,-7-4-2 0,9 2 0 0,-3-5 2 16,1 0-1-16,0-1-4 0,3-1 4 0,-3-2 0 15,1-2 1-15,2 1 0 0,-2-4-1 0,2 3 1 16,-6-2-1-16,-3 4 2 0,4-4 3 0,-6 4 0 15,0 1 5-15,-1 0 5 0,-2 1 0 0,-4 1 14 16,1 1-1-16,0 1 4 0,-2 1 3 0,-2 1-3 16,-2-1 3-16,1 2-3 0,-2 0 2 0,1 0 0 15,-2 1 2-15,1 0-3 0,2 0-2 0,1 1 4 16,0 0-8-16,3 0 2 0,-2-1-4 0,7 2-5 16,-4 0 1-16,4-1-2 0,0 0-2 0,4 0 1 15,-2-2 0-15,-1 0-9 0,1-1 5 16,-8 1-3-16,2-1-3 0,3-2 1 0,-2 1 4 0,-4-2-5 15,1 1 0-15,-1 0 2 0,-1-1-2 0,-4 0-12 16,4-1-37-16,-2-1-67 0,1-1-116 0,-3-1-142 16,5 1-158-16,-2-4-409 0,-3 2-1012 0,4 2 448 15</inkml:trace>
  <inkml:trace contextRef="#ctx0" brushRef="#br1" timeOffset="-213082.36">24040 15986 269 0,'-9'-2'406'15,"4"-1"0"-15,-3 2-39 0,-1-3-33 0,3 0-75 0,-2 1-131 16,1 2-211-16,-2 0-265 0,9 1-377 16,-22 0 167-16</inkml:trace>
  <inkml:trace contextRef="#ctx0" brushRef="#br1" timeOffset="-196982.46">21360 15702 85 0,'0'-4'402'0,"0"4"9"16,1-7-10-16,1 2 3 0,-1 2-7 0,1 0 0 15,-2 0-8-15,0 3-18 0,2-5-15 0,-2 5-18 16,2-4-14-16,-2 4-6 0,0 0-1 0,0 0-13 0,13 12-5 15,-8-5-14-15,3 2-16 0,-2 0-7 0,1 2-21 16,4 3-25-16,-1 1-11 0,3-1-19 16,1 0-21-16,4 4-15 0,5 0-12 0,5-4-12 15,0-4-9-15,4 3-13 0,1-6-15 0,3-2-3 16,3 0-47-16,0-3-39 0,1-1 0 0,12-3 0 0,-2-3 0 16,-18 0 0-16,8-1 0 0,-2-2 0 0,-1-2 0 15,1-2 0-15,11-4 0 0,-16 4 0 16,0-4 0-16,-1 1 0 0,0 2 0 0,-5 1 0 15,0 1 0-15,-8 6 0 0,-1-1 0 0,-6 2 0 0,0 4 0 16,-1 4 0-16,0 2 0 0,-5 1 0 16,1 5 0-16,-1 5 0 0,-3 1 0 0,2 3 0 15,2 5 0-15,0 0 0 0,1 0 0 0,1-1 0 0,1-2 0 16,0-6 0-16,5-3 0 0,-1-2 0 16,4-2 0-16,8 1 0 0,2-4 0 0,1-2 0 0,2-5 0 15,1-2 0-15,0-5 0 0,1-1 0 0,0-3 0 16,3-2 0-16,-1-1 0 0,-1-2 0 0,-1-2 0 15,-1 1 0-15,0-1 0 0,-1 0 0 16,-5 1 0-16,-6 9 0 0,-6-1 0 0,-4 6 0 0,2-1 0 16,-5 4 0-16,0 1 0 0,-1 4 0 0,2 5 0 15,-4-2 0-15,2 4 0 0,-1 1 0 0,2 2 0 16,0-1 0-16,0 1 0 0,2-1 0 0,0-1 0 16,5 0 0-16,1 0 0 0,0-5 0 0,2 2 0 15,1-6 0-15,2 1 0 0,1-3 0 16,-2 2 0-16,1-4 0 0,1 0 0 0,-1-4 0 0,3 1 0 15,-3-1 0-15,9-4 0 0,-2 2 0 0,-1-2 0 16,-5-1 0-16,7 0 0 0,-4-1 0 0,5 0 0 16,-3 2 0-16,1 1 0 0,-8 2 0 15,-1 4 0-15,1 0 0 0,-5 1 0 0,-2 1 0 16,1 1 0-16,1 2 0 0,-4 0 0 0,0 3 0 0,2 0 0 16,-5 0 0-16,6 4 0 0,1-2 0 0,0 3 0 15,0-2 0-15,3 1 0 0,2 0 0 0,-1-5 0 16,10 2 0-16,0-3 0 0,2 0 0 0,2-4 0 15,0-1 0-15,1-3 0 0,-1 0 0 16,-4-2 0-16,0-3 0 0,0 3 0 0,-8-4 0 0,7 3 0 16,-9-3 0-16,1 0 0 0,-6 1 0 0,1 1 0 15,-5 1 0-15,0 1 0 0,1 0 0 0,-6 1 0 16,3 1 0-16,-4 1 0 0,-3 2 0 0,7 0 0 16,-7 0 0-16,0 0 0 0,5 4 0 0,-5-4 0 15,4 3 0-15,-4-3 0 0,1 3 0 0,-1-3 0 16,0 0-172-16,-10 3-534 0,10-3-514 0,-21-1-1319 15,2-2 583-15</inkml:trace>
  <inkml:trace contextRef="#ctx0" brushRef="#br1" timeOffset="-195697.83">13694 13970 3677 0,'6'0'318'0,"-1"-2"-166"0,-5 2 4 0,5-2 10 15,-5 2 34-15,0 0 25 0,0 0-9 0,0 0-19 16,0 0-21-16,0 0 3 0,-10 10-5 0,7-3-2 16,-2 0-6-16,-1 4-10 0,3 0 0 0,-2 4-5 15,1 1-5-15,-1-1-25 0,5 1 8 0,-1 0 7 16,2 2 5-16,-1-7-2 0,5-1 3 0,-2 0 2 15,-2 1-1-15,4-2 1 0,-2-3-1 0,2 1-117 16,-2-3-26-16,0-1 0 0,4-2 0 0,-1-1 0 16,2-4 0-16,4 0 0 0,4-6 0 0,8-6 0 15,2-1 0-15,3-2 0 0,13-7 0 0,4-6 0 16,2 1 0-16,3-2 0 0,3-2 0 0,22-16 0 16,-24 22 0-16,1 0 0 0,-2 0 0 0,-4 8 0 0,-11 6 0 15,-4 2 0-15,-7-2 0 0,-5 8 0 16,-3-1 0-16,-5 3 0 0,-2 0 0 0,-1 1 0 15,-4 1 0-15,-1 0 0 0,-4 3 0 0,0 0 0 16,0 0 0-16,0 0 0 0,-13 9 0 0,8-1 0 0,-4 3 0 16,3-1-1366-16,-2 3-1478 0,-5 3 654 15</inkml:trace>
  <inkml:trace contextRef="#ctx0" brushRef="#br1" timeOffset="-194865.35">18202 13743 81 0,'4'-11'467'16,"-3"4"1"-16,-1 1 9 0,3 1-8 0,-2 2-22 15,-1-1-30-15,0 0-32 0,0 4-18 0,3-3-11 16,-3 3-11-16,0 0-9 0,0 12-11 0,0-5-11 16,1 4-11-16,-2 2-12 0,2 2-16 0,-2 3-15 15,-2 0-15-15,3 3-12 0,-1 4-16 0,-2-6-14 16,3-1-10-16,-2 7-13 0,-1-9-7 0,3-2-7 15,0-5-4-15,0 1-126 0,4-2-36 0,-3-2 0 16,6-1 0-16,0-4 0 0,6-2 0 0,6-5 0 16,11-6 0-16,0-1 0 0,5-3 0 0,13-8 0 0,1-5 0 15,3-1 0-15,0-3 0 0,24-10 0 16,-26 11 0-16,2 2 0 0,1-1 0 0,0 1 0 16,-5 1 0-16,-15 11 0 0,-5 4 0 0,-8 6 0 0,-3 2 0 15,-5 8 0-15,-7 1 0 0,-7 13 0 0,-8-2-1366 16,-9 4-1478-16,-6 3 654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6:10:36.633"/>
    </inkml:context>
    <inkml:brush xml:id="br0">
      <inkml:brushProperty name="width" value="0.05292" units="cm"/>
      <inkml:brushProperty name="height" value="0.05292" units="cm"/>
      <inkml:brushProperty name="color" value="#0070C0"/>
    </inkml:brush>
  </inkml:definitions>
  <inkml:trace contextRef="#ctx0" brushRef="#br0">4702 4385 249 0,'-1'-15'604'0,"-5"5"11"15,2-4 11-15,4 1-12 0,-4 3-20 0,2 1-17 16,0 3-31-16,1 1-43 0,1 1-48 0,-2 1-49 16,2 3-42-16,0 0-28 0,0 0-22 0,-7 13-20 15,3-1-23-15,-3 8-21 0,0 8-22 0,-2 2-22 16,2 3-67-16,-6 16-139 0,3-14 0 0,1-1 0 15,-5 11 0-15,6-13 0 0,-1 1 0 0,3-5 0 16,1-1 0-16,2-8 0 0,2-1 0 0,-2-6 0 16,2-1 0-16,1-4 0 0,0-1 0 0,0-2 0 15,1-2 0-15,-1-2 0 0,0 0 0 0,20-12 0 16,-13 4 0-16,5-7 0 0,1-8 0 0,3 3 0 16,-1-1 0-16,-1-3 0 0,0 9 0 0,-1 1 0 15,-3 0 0-15,0 6 0 0,-1 1 0 0,3 2 0 16,-2 5 0-16,2 3 0 0,-3 3 0 0,2 4 0 15,-2 5 0-15,3 3 0 0,-1 6 0 0,2-2 0 16,0 3 0-16,-1 1 0 0,6-2 0 0,-4-2 0 16,-3-5 0-16,4 0 0 0,-1-4 0 0,0-2 0 15,-4-5 0-15,3 0 0 0,-4-4 0 0,1-2 0 16,3-1 0-16,-4-5 0 0,3-1 0 0,-1-1 0 16,-2-7 0-16,-1-2 0 0,-2-1 0 0,4-5 0 15,-3-5 0-15,-2-1 0 0,0-1 0 0,0 0 0 16,-1 2 0-16,-2 3 0 0,-2 8 0 0,2 6 0 15,-2 0 0-15,0 1 0 0,0 3 0 0,0 3 0 16,0 1 0-16,0-1 0 0,0 4 0 0,0 0 0 16,10 7 0-16,-4-3 0 0,3 1 0 0,4 0 0 15,2 2 0-15,4-1 0 0,4-1 0 0,4-2 0 16,5 2 0-16,-1-5 0 0,0-1 0 0,0-3 0 16,0-3 0-16,-4-1 0 0,0-6 0 0,-1 1 0 15,-2-1 0-15,-3-4 0 0,-3-1 0 0,-4 3 0 16,1-5 0-16,-4 2 0 0,-2-5 0 0,0-2 0 15,-4 0 0-15,-2-1 0 0,0 8 0 0,-1 0 0 16,-2 2 0-16,-2 6 0 0,4 1 0 0,-4 3 0 16,-1 3 0-16,0 3 0 0,3 1 0 0,-14 10 0 0,2 2 0 15,0 3 0-15,-1 6 0 0,-2 2 0 0,6 2 0 16,-4 2 0-16,1 0 0 0,2 4 0 16,0 0 0-16,5 1 0 0,-3-3 0 0,3-3 0 15,4-1 0-15,-2-5 0 0,3-2 0 0,0-2 0 16,3 1 0-16,-2-8 0 0,0 2 0 0,2-1 0 0,-2-3 0 15,3-5 0-15,-1 4 0 0,-1-4 0 16,-2-2 0-16,10-2 0 0,-6-4 0 0,5 2 0 16,-1-7 0-16,4-2 0 0,3 2 0 0,-2-6 0 15,6-1 0-15,-4 6 0 0,0 0 0 0,3 4 0 0,-3-2 0 16,-2 4 0-16,-4 1 0 0,4 3 0 0,-4 1 0 16,1 2 0-16,-1 3 0 0,0 0 0 0,-4 2 0 15,4 3 0-15,-3-1 0 0,5 3 0 0,-5 0 0 16,0-1 0-16,5 2 0 0,-3-2 0 15,4 2 0-15,1 1 0 0,-2-4 0 0,0-1 0 0,1-2 0 16,5 0 0-16,-1-2 0 0,5-2 0 0,-2-3 0 16,2-3 0-16,-3-1 0 0,1-2 0 0,0-2 0 15,0-1 0-15,5-8 0 0,-1 0 0 16,-6-5 0-16,2-2 0 0,-5 0 0 0,0 3 0 0,-1 0 0 16,-8 4 0-16,3 2 0 0,-4 4 0 0,-2 2 0 15,-2 5 0-15,0-3 0 0,-1 6 0 0,1 2 0 16,-13 1 0-16,13-1 0 0,-14 12 0 0,3 0 0 15,0 4 0-15,1 0 0 0,0 2 0 16,2 3 0-16,3-3 0 0,1 0 0 0,3 0 0 0,2 1 0 16,3 0 0-16,0-3 0 0,1-1 0 0,5-1 0 15,3-5 0-15,2 1 0 0,2-4 0 0,5-4 0 16,1 0 0-16,2-2 0 0,-3-4 0 0,6-1 0 16,-1-5 0-16,1 0 0 0,-5-2 0 0,0-5 0 15,1-4 0-15,-2-1 0 0,-3-1 0 0,-2-5 0 16,-2 2 0-16,-1-1 0 0,-3 3 0 0,-4 9 0 15,2-2 0-15,-6 6 0 0,1 0 0 0,-2 5 0 16,-2 0 0-16,1 0 0 0,-2 3 0 0,-1 0 0 16,2 3 0-16,0 0 0 0,-13 2 0 0,8 1 0 15,0 2 0-15,-1 1 0 0,3 2 0 0,-1 0 0 16,1 0 0-16,1-2 0 0,2 4 0 0,2-5 0 16,2 7 0-16,2-2 0 0,3-1 0 0,0 0 0 15,2-3 0-15,1 3 0 0,5-4 0 0,-3 5 0 16,5-3 0-16,-7 0 0 0,3 2 0 0,0 1 0 15,-2 1 0-15,-3 3 0 0,-2-5 0 0,2 6 0 16,-3-1 0-16,-2 3 0 0,-7 0 0 0,4 0 0 16,-5 0 0-16,1-1 0 0,0 1 0 0,0-3 0 0,2 3 0 15,-2-6 0-15,2 1 0 0,4-1 0 16,0-3 0-16,1 0 0 0,4-1 0 0,3-5 0 16,-2 0 0-16,9-3 0 0,0-6 0 0,8-2 0 15,0-1 0-15,1-2 0 0,-1-4 0 0,0-2 0 16,0-2 0-16,-3-2 0 0,2-2 0 0,0-2 0 15,8-10 0-15,-14 7 0 0,-2 0 0 0,-2 2 0 16,1-1 0-16,-8 13 0 0,-3-1 0 0,-2 5 0 16,-1 0 0-16,-1 3 0 0,-3 3 0 0,-3 3 0 15,-2 2 0-15,-4 4 0 0,-7 6 0 0,-3 5 0 16,-1 3 0-16,-2 6 0 0,4-1 0 0,2 1 0 16,7 3 0-16,-4-2 0 0,10 2 0 0,0 1 0 15,4-4 0-15,4-5 0 0,5-1 0 0,3-2 0 16,0-1 0-16,9-5 0 0,-2-1 0 0,8-2 0 0,-4-2 0 15,5-3 0-15,-1-3 0 0,-8-3 0 0,1-1 0 16,-2-5 0-16,-1 0 0 0,-3-3 0 16,-4-1 0-16,-3 3-55 0,-5-5-1301 0,-3 0-1469 15,-3 3 649-15</inkml:trace>
  <inkml:trace contextRef="#ctx0" brushRef="#br0" timeOffset="1533">8856 4449 493 0,'5'-8'588'0,"-1"-1"43"16,0 2-12-16,-3 2-11 0,3-4-27 0,-3 4-22 15,2 1-42-15,-2 0-36 0,-1 4-46 0,0 0-42 16,0 0-37-16,0 0-15 0,-17 12-20 16,11 3-25-16,-8 9-15 0,-4 4-15 0,4 6-17 0,-10 9-73 15,2 0-176-15,-1 2 0 0,0 1 0 0,-5 0 0 16,5-2 0-16,0-2 0 0,5-10 0 0,1-2 0 16,0-2 0-16,4-1 0 0,-4-5 0 0,8-6 0 15,-1-1 0-15,4-3 0 0,0-5 0 0,3 1 0 16,0-3 0-16,2-2 0 0,-2 1 0 0,3-4 0 15,0 0 0-15,0 0 0 0,10-23 0 0,-1 7 0 16,5-11 0-16,2-1 0 0,8-15 0 0,-1-1 0 16,1-3 0-16,1-2 0 0,2-5 0 0,10-27 0 15,-12 32 0-15,1 1 0 0,1 5 0 0,-15 13 0 16,6 5 0-16,-9 8 0 0,1 4 0 0,-2 2 0 16,-3 4 0-16,-1 3 0 0,-3 4 0 0,-1 0 0 15,7 14 0-15,-6 2 0 0,4 4 0 0,-4 8 0 16,6 7 0-16,-6 11 0 0,3 0 0 0,-3 3 0 15,3-3 0-15,0 5 0 0,6-4 0 0,-5-1 0 16,0-11 0-16,2-1 0 0,-1 1 0 0,4-4 0 16,-2-2 0-16,0 0 0 0,2-4 0 0,-3-3 0 15,-1-5 0-15,0-2 0 0,-2-6 0 0,-2 0 0 16,1-4 0-16,-3-3 0 0,0-2 0 0,0 0 0 16,-10-9-344-16,-2-5-965 0,-6-6-1416 0,0-6 627 15</inkml:trace>
  <inkml:trace contextRef="#ctx0" brushRef="#br0" timeOffset="1699.71">8677 4899 349 0,'-5'3'453'16,"-4"0"-10"-16,4 0 29 0,1-1 38 0,-1 1 20 15,1 0-16-15,4-3-2 0,0 0-20 0,0 4-20 0,0-4-33 16,13 0-42-16,1-1-37 0,4-2-33 16,11 0-34-16,1-3-32 0,2 1-38 0,2 2-72 15,2-7-94-15,0 3-120 0,-3-3-135 0,-1 5-155 16,-3 2-183-16,1-4-482 0,-5 6-1103 0,-3 2 489 15</inkml:trace>
  <inkml:trace contextRef="#ctx0" brushRef="#br0" timeOffset="1948.73">9311 4964 3701 0,'4'-4'354'0,"1"-2"-73"0,0-3 3 15,-1 3 43-15,0 0-14 0,4-1-19 16,-1 0-37-16,1 1-26 0,2 1-28 0,-1 0-3 15,4 4-6-15,-3 0 3 0,0 2-6 0,2 3 0 16,-5 1 4-16,1 2 5 0,2 2-8 0,-6 3 2 0,1 4-7 16,-5-1-182-16,3 3-5 0,-3 0 0 0,0-1 0 15,-2 0 0-15,1 1 0 0,-1 0 0 0,2-5 0 16,0-2 0-16,2 1 0 0,-2-2 0 16,1-3 0-16,3 0 0 0,0-2 0 0,4-1 0 0,3-4 0 15,2-4 0-15,1 0 0 0,-4-8 0 0,7 1-417 16,-3-4-225-16,0-9-547 0,1-3-1288 15,1-3 570-15</inkml:trace>
  <inkml:trace contextRef="#ctx0" brushRef="#br0" timeOffset="2065.98">9706 4642 96 0,'-4'-3'557'0,"0"-1"-28"0,-1 2 12 0,1-3 5 16,-1 3-19-16,5 2-49 0,-5-1-50 0,5 1-43 15,0 0-64-15,0 0-97 0,0 0-156 0,10 10-204 16,-1-4-273-16,4-2-284 0,-2 2-750 0,6 2 331 15</inkml:trace>
  <inkml:trace contextRef="#ctx0" brushRef="#br0" timeOffset="2434.92">10106 4955 5028 0,'-3'-7'324'0,"0"-3"-65"0,-1 0 113 0,1 1 57 0,3-2 1 15,-2 2-48-15,2-1-30 0,-2 3-31 0,2 0-43 16,0 3-262-16,0-1-16 0,0 2 0 0,0 3 0 16,0 0 0-16,0 0 0 0,0 0 0 0,0 14 0 15,-5-2 0-15,4 5 0 0,-3 3 0 0,-1 7 0 16,-7 1 0-16,1 0 0 0,-1 5 0 0,5 0 0 16,-5 1 0-16,6 0 0 0,-3 12 0 0,4-10 0 15,-4-1 0-15,4 12 0 0,0-13 0 0,0 12 0 0,2-11 0 16,2 1 0-16,-3-2 0 0,1-1 0 15,3-3 0-15,0-1 0 0,3-2 0 0,-7-9 0 16,4-1 0-16,0-2 0 0,-5-3 0 0,5-3 0 16,-4 0 0-16,-1-2 0 0,1-2 0 0,-4-2 0 0,-2 0 0 15,0-2 0-15,-3-2 0 0,-1-1 0 16,-4-2 0-16,-1-3 0 0,0 0 0 0,2 0 0 16,0-1 0-16,1-3 0 0,1 0 0 0,2-3 0 15,-1-3 0-15,5 0 0 0,5-2-38 0,-1-10-1322 0,0-1-1471 16,0-2 651-16</inkml:trace>
  <inkml:trace contextRef="#ctx0" brushRef="#br0" timeOffset="2615.98">10166 4543 4658 0,'-4'-19'407'0,"-1"4"-173"0,1 4 96 0,0-2 38 0,2 5 9 16,-1-1-36-16,2 4-56 0,1-1-66 0,0-1-44 15,1 3-22-15,4-1-34 0,-1 2-63 0,8-1-74 16,-6 2-111-16,8 2-128 0,-1 2-135 0,1 0-143 16,-2 1-531-16,5 0-1153 0,-1 2 510 0</inkml:trace>
  <inkml:trace contextRef="#ctx0" brushRef="#br0" timeOffset="2849.73">10625 4756 40 0,'-8'0'715'0,"8"0"24"0,-9-3 33 0,7 1-4 0,2 2-12 16,-7-2-40-16,7 2-56 0,0 0-64 0,0 0-56 16,13-7-53-16,0 6-50 0,6 0-49 0,2 0-39 15,10-3-121-15,0 2-228 0,1 0 0 0,-4 2 0 16,-5-2 0-16,5 2 0 0,-6 2 0 0,-5-2-192 15,2 1-245-15,-9 0-100 0,0 1-97 0,-3 2-432 16,-6-2-1153-16,-1-2 510 0</inkml:trace>
  <inkml:trace contextRef="#ctx0" brushRef="#br0" timeOffset="2999.28">10666 4932 3212 0,'-13'10'538'0,"4"-4"-105"16,0-1-7-16,3 1 30 0,-1-2-3 15,5 0-2-15,-1-1-30 0,2-1-32 0,1-2-38 16,5 3-9-16,3-1-18 0,2-4-25 0,9 1-203 15,3-1-96-15,-2 0 0 0,2 0 0 0,9-2 0 16,-2 0 0-16,-1 1 0 0,-5-1 0 0,-2 0 0 0,-2 1 0 16,-1 0-81-16,-7 1-624 0,-3-1-530 15,-4 1-1337-15,-2-1 592 0</inkml:trace>
  <inkml:trace contextRef="#ctx0" brushRef="#br0" timeOffset="4199.68">11895 4685 242 0,'4'-19'522'0,"1"-6"27"15,0 7 16-15,0 0 0 0,-1-1-2 0,0 3 13 16,-1 5-2-16,-1 1-4 0,-2 4-27 0,3 1-42 15,-2 2-46-15,-1 0-48 0,0 3-24 0,0 0-11 16,-4 17-22-16,4-4-24 0,-1 11-198 0,-3 3-128 16,0-1 0-16,0 5 0 0,3 2 0 0,-3-1 0 15,4 1 0-15,0 0 0 0,3-3 0 0,-2-4 0 16,3 2 0-16,-3-10 0 0,3-1 0 0,0-5 0 16,0-1 0-16,2-3 0 0,-3-3 0 0,-1 0 0 15,5-4 0-15,-1-2 0 0,2-1 0 0,2-6 0 16,4-1 0-16,-1-6 0 0,-1-1 0 0,6-7 0 15,-1-1 0-15,2-1 0 0,-1 6 0 0,-4 2 0 16,-1 7 0-16,1-2 0 0,-5 5 0 0,0 1 0 16,0 4 0-16,1 2 0 0,-1 5 0 0,0 2 0 15,1 7 0-15,-1 1 0 0,0 3 0 0,4 6 0 16,-3 0 0-16,4 1 0 0,-2-3 0 0,0 1 0 0,6-2 0 16,-5-4 0-16,2-3 0 0,1-2 0 0,0-2 0 15,1-3 0-15,-3-3 0 0,3-3 0 16,-2-2 0-16,-1-5 0 0,3-3 0 0,-2-2 0 15,-4-5 0-15,2-8 0 0,-5 1 0 0,2-2 0 0,-5-5 0 16,-1-2 0-16,-4-3 0 0,0-1 0 0,-4 2 0 16,2 2 0-16,-2 5 0 0,-1 8 0 0,1 1 0 15,0 8 0-15,2 2 0 0,-1 1 0 0,0 4 0 16,1 1 0-16,2 2 0 0,0 0 0 0,-3 12 0 16,5-4 0-16,1 2 0 0,4 0 0 0,2 0 0 15,3 4 0-15,6-2 0 0,3-5 0 0,7 0 0 16,0-2 0-16,3-3 0 0,-1-2 0 0,-1-5 0 15,-1-2 0-15,1-2 0 0,-2-4 0 0,-4-3 0 16,1-3 0-16,-2-3 0 0,0-2 0 0,-4-2 0 16,1-4 0-16,-5-3 0 0,-3 1 0 0,3-15 0 15,-6 15 0-15,2-1 0 0,-5 2 0 0,-1 6 0 16,-4 4 0-16,0 7 0 0,0 2 0 0,0 2 0 16,-2 5 0-16,2-1 0 0,-2 5 0 0,2 1 0 15,0 0 0-15,-10 12 0 0,1-1 0 0,1 6 0 16,1 7 0-16,-1 3 0 0,1 3 0 0,1 2 0 15,3 1 0-15,0 14 0 0,0-11 0 0,3 11 0 16,0-11 0-16,2 11 0 0,0-11 0 0,2 0 0 16,1 9 0-16,-2-11 0 0,4 1 0 0,1-2 0 15,1-6 0-15,-3 0 0 0,5-3 0 0,-2-6 0 16,1-3 0-16,1 1 0 0,-2-7 0 0,0-1 0 16,-1-1 0-16,5-5 0 0,-3-3 0 0,4-4 0 15,1-6 0-15,0-3 0 0,0-12 0 0,1-5 0 16,4-12-114-16,-8 12-442 0,-2-3-50 0,-2-2-62 15,-4 3-374-15,-3-1-1127 0,-1-1 499 0</inkml:trace>
  <inkml:trace contextRef="#ctx0" brushRef="#br0" timeOffset="4349.6">12813 4476 3619 0,'-22'-2'409'0,"4"-5"-99"0,4 5 24 16,1 1 59-16,4 0-3 0,-1-2-36 0,2 1-43 15,5 2-50-15,3 0-45 0,0 0-7 0,15-6-16 0,3 3-24 16,2 1-11-16,12 1-17 0,4 0-11 15,2-2-35-15,0 0-63 0,2-1-79 0,-4 1-111 16,1-1-142-16,-5 1-187 0,-4 0-635 0,-6 2-1216 16,-1 0 538-16</inkml:trace>
  <inkml:trace contextRef="#ctx0" brushRef="#br0" timeOffset="4532.89">13485 4818 6691 0,'0'2'262'0,"0"1"78"16,0-3 87-16,0 5-7 0,0-5-369 0,0 0-51 0,4 3 0 15,-4-3 0-15,0 0 0 0,5 0 0 0,-5 0 0 16,9-1 0-16,-9 1 0 0,13-3 0 0,-3-1 0 16,1 4-197-16,0-3-1136 0,0 3-1443 0,2-2 639 15</inkml:trace>
  <inkml:trace contextRef="#ctx0" brushRef="#br0" timeOffset="5182.14">14290 4649 4120 0,'13'-15'221'15,"-3"7"-63"-15,-2 3 94 0,-3-2 89 0,0 1 20 0,-2 1-39 16,-3 1-49-16,0 0-30 0,0 4-22 0,-12 0-5 16,12 0 10-16,-20 4-14 0,3 5-5 15,-1 3-8-15,0 1-11 0,-3 7-19 0,0 0-23 0,4 2-30 16,0 0-116-16,2 1 0 0,5 1 0 0,3-7 0 16,4 3 0-16,2-1 0 0,3-2 0 0,5-1 0 15,3-2 0-15,-1-6 0 0,6 2 0 0,3-4 0 16,1-2 0-16,1-6 0 0,1 0 0 15,-3-5 0-15,0-3 0 0,1-7 0 0,-1-2 0 0,-1-1 0 16,-3-9 0-16,-3 0 0 0,-1-2 0 0,-4-2 0 16,5-13 0-16,-6 12 0 0,-1 2 0 0,0 1 0 15,1 1 0-15,-1 3 0 0,-3-2 0 0,0 10 0 16,4 0 0-16,-1 1 0 0,-3 6 0 0,7-3 0 16,-7 2 0-16,5 4 0 0,0-1 0 0,0 7 0 15,2-4 0-15,-3 3 0 0,3 1 0 0,-2 4 0 16,7 2 0-16,-4 4 0 0,1 4 0 0,2 3 0 15,-2 12 0-15,-1 0 0 0,-3 7 0 0,-2 2 0 16,-4 10 0-16,0 3 0 0,-3 1 0 0,0 0 0 16,-5 2 0-16,-1 2 0 0,3 0 0 0,-7 0 0 15,4 1 0-15,-5 2 0 0,1-2 0 0,4-1 0 16,0 3 0-16,-1-2 0 0,-2 0 0 0,2-1 0 16,-1-5 0-16,3-13 0 0,3-1 0 0,1 0 0 15,2-3 0-15,2-4 0 0,2-8 0 0,2-1 0 0,1-4 0 16,2-3 0-16,1-4 0 0,1-3 0 15,2-1 0-15,3-4 0 0,2-1 0 0,2-4 0 16,0-3 0-16,0-3 0 0,0-6 0 0,1-3 0 16,-1-2 0-16,-3-1 0 0,-3-3 0 0,-3-6 0 15,-4 7 0-15,-3-2 0 0,-4 0 0 0,-1 1 0 16,-1 1 0-16,-2 7 0 0,-2 0 0 0,-1 2 0 16,2-1 0-16,-6 1 0 0,3 2 0 0,2 1 0 0,-3-2 0 15,3 1 0-15,0 1-17 0,7 1-1346 0,2 2-1476 16,6-6 654-16</inkml:trace>
  <inkml:trace contextRef="#ctx0" brushRef="#br0" timeOffset="5965.82">15246 4392 415 0,'4'-32'619'0,"2"-1"31"15,2 4 28-15,1 1-16 0,0 2-16 0,-3 9-23 16,2 6-31-16,-4-2-45 0,-2 8-51 0,2-3-52 16,-4 6-45-16,0 2-22 0,0 0-24 0,7 14-27 15,-5 3-24-15,-2 8-240 0,-2 4-62 0,-1 4 0 16,2 3 0-16,-1 0 0 0,1 15 0 0,-3-2 0 16,3 2 0-16,-2-5 0 0,1-11 0 0,3 0 0 15,3 1 0-15,1-4 0 0,0-4 0 0,2-1 0 16,0-9 0-16,2-2 0 0,0-1 0 0,-1-8 0 15,3-1 0-15,1-4 0 0,-1-3 0 0,5-6 0 16,2-1 0-16,-3-12 0 0,5-1 0 0,-2-3 0 0,0-3 0 16,5-15 0-16,-7 10 0 0,5-17 0 15,1 3 0-15,-3-6 0 0,3 5 0 0,-3 0 0 16,-6 13 0-16,-3 5 0 0,-1 3 0 0,-3 8 0 0,-2 6 0 16,-1 3 0-16,1 6 0 0,-4 2 0 0,0 1 0 15,-7 12 0-15,1 2 0 0,-4 4 0 0,-2 7 0 16,-1 7 0-16,2 1 0 0,-2 15 0 15,0-13 0-15,3 9 0 0,2-8 0 0,3-1 0 0,-1-3 0 16,3-3 0-16,2 1 0 0,1-10 0 0,1-1 0 16,2-7 0-16,-1 1 0 0,1-3 0 15,-1-1 0-15,1-5 0 0,2-2 0 0,4-2 0 0,1-2 0 16,-2-3 0-16,4-3 0 0,2-3 0 0,0-3 0 16,3-12 0-16,4 3 0 0,-1-2 0 0,0 1 0 15,-2-2 0-15,1 7 0 0,-8 3 0 0,-1 1 0 16,-2 7 0-16,-3 3 0 0,0 0 0 15,-1 5 0-15,-4 0 0 0,13 9 0 0,-9 0 0 0,-2 2 0 16,2 6 0-16,-1 3 0 0,3 6 0 0,-2-2 0 16,1 1 0-16,3-1 0 0,-2-6 0 0,3 0 0 15,2-1 0-15,1-1 0 0,8 0 0 0,-4-4 0 16,2-3 0-16,3-1 0 0,-1-5 0 0,0-1 0 16,-2-2 0-16,1-2 0 0,3-2 0 0,-4-4 0 15,0-1 0-15,-3-6 0 0,4-2 0 0,0-5 0 16,-3-3 0-16,-4 0 0 0,1-4 0 0,0 0 0 15,-3-1 0-15,-2 3 0 0,-7 3 0 0,0 8 0 0,-2 5 0 16,0 0 0-16,-6 5 0 0,2 3 0 16,-7 4 0-16,1 6 0 0,-4 4 0 0,-4 6 0 15,2 5 0-15,2 0 0 0,0 1 0 0,7 5 0 16,3 1 0-16,3-3 0 0,4 0 0 0,3-1 0 16,4-1 0-16,1-4 0 0,2-5 0 0,0 0 0 0,4-1 0 15,0-4 0-15,3-3 0 0,-1-3 0 16,-1-4 0-16,-3-2 0 0,-4-5 0 0,3-6 0 15,-5-3 0-15,-3-3-704 0,-8-10-545 0,-4-1-1351 16,-5-4 598-16</inkml:trace>
  <inkml:trace contextRef="#ctx0" brushRef="#br0" timeOffset="6116.11">15232 4417 5915 0,'-31'3'164'0,"2"1"59"0,10-1 75 0,7-2 36 0,2 1-20 16,5 2-19-16,-1-3-12 0,6 3-51 15,0-4-99-15,20 7-133 0,-1-4 0 0,17 1 0 16,5 2 0-16,10-8 0 0,5 0 0 0,-1-5-229 16,-1 9-454-16,-2-10-531 0,-2-3-1314 0,-13 3 582 15</inkml:trace>
  <inkml:trace contextRef="#ctx0" brushRef="#br0" timeOffset="6683.01">16977 4607 80 0,'0'0'423'0,"-4"-2"2"0,4 2 5 16,0 0-3-16,-5-3-19 0,5 3-6 0,0 0 7 15,0 0 9-15,0 0-5 0,0 0-12 0,0 0-5 16,14-1-33-16,-7-1-13 0,4 2-22 0,-1-3-25 16,4 2-23-16,2-4-26 0,2 0-23 0,-7 0-14 15,5-3-26-15,2 1-16 0,-4-1-14 0,3 0-16 16,-6-3-8-16,2 1-14 0,-5 0-12 0,-2 1 3 16,-1-1-38-16,-2-3-76 0,-5 4 0 0,2-1 0 15,-5 1 0-15,-1 4 0 0,-4-1 0 0,-2 4 0 16,-7 0 0-16,0 6 0 0,-3 2 0 0,-3 6 0 15,-1 6 0-15,4 4 0 0,2 3 0 0,2 4 0 16,4-2 0-16,0 1 0 0,9 2 0 0,2-3 0 16,7 4 0-16,4-4 0 0,4 0 0 0,5-5 0 15,4-2 0-15,3-2 0 0,5-3 0 0,3-7 0 16,4 2 0-16,-3-6 0 0,3-3 0 0,-1-1 0 16,-2-6 0-16,-4-3 0 0,-1-2 0 0,-1-1 0 15,-1-6-263-15,-5 0-291 0,2-3-77 0,-4 3-494 16,1-1-1217-16,-6 6 540 0</inkml:trace>
  <inkml:trace contextRef="#ctx0" brushRef="#br0" timeOffset="7765.96">17642 4667 159 0,'7'1'277'0,"-2"0"30"15,1-1 22-15,1 1 58 0,-7-1 34 0,10 0 33 16,-10 0 13-16,0 0-8 0,4-4-16 0,-4 4-7 0,2-6-17 16,-2-1-15-16,-2 4-19 0,0-2-23 0,0 1-22 15,-3-3-20-15,-3 1-20 0,-1 1-20 0,-1-1-15 16,-2 3-21-16,-5-1-19 0,-1 4-11 15,-3 3-13-15,2 1-108 0,-8 5-93 0,3 4 0 0,-1 4 0 16,1 0 0-16,4 6 0 0,4-4 0 0,-3 2 0 16,8 2 0-16,1 1 0 0,6-5 0 15,4-1 0-15,2 1 0 0,6-3 0 0,1-1 0 16,4-3 0-16,5-3 0 0,2-2 0 0,1-4 0 0,5-2 0 16,2-7 0-16,2-1 0 0,-3-4 0 0,-8-2 0 15,7-6 0-15,-1-2 0 0,-3-1 0 0,-6-1 0 16,4-6 0-16,-3-2 0 0,-4-3 0 0,6-14 0 15,-3-2 0-15,0 0 0 0,-3-2 0 0,-4 1 0 16,1 2 0-16,-6 15 0 0,-1 2 0 0,-1 4 0 16,-3 10 0-16,1 4 0 0,-1 3 0 0,-2 7 0 15,0 3 0-15,3 1 0 0,-13 12 0 0,4 5 0 16,-4 7 0-16,4 5 0 0,-3 6 0 0,3 10 0 16,4 5 0-16,4 1 0 0,1-2 0 0,5-14 0 15,5 12 0-15,-2-15 0 0,5 4 0 0,-2-4 0 16,2-2 0-16,1-4 0 0,5-2 0 0,0-4 0 15,-3-6 0-15,2-3 0 0,1-3 0 0,0-2 0 0,0-1 0 16,4-4 0-16,-5-6 0 0,10-1 0 16,-7-2 0-16,5-8 0 0,-4-2 0 0,3-5 0 15,9-11 0-15,-6 8 0 0,-9 1-176 0,3 0 16 16,-5-2 30-16,-2 8 40 0,-6 1 40 0,-4 2 39 16,-1 5 31-16,-4-2 9 0,-1 2 26 0,-6 1 21 15,-1 2 9-15,-4 1 21 0,-5 3 7 0,-3 3 0 16,-10 3-93-16,2 1-20 0,0 7 0 0,1 0 0 15,3 2 0-15,1 2 0 0,5-2 0 0,4 0 0 16,0-1 0-16,6 2 0 0,2-1 0 0,3-1 0 16,3 1 0-16,4-2 0 0,1-1 0 0,3 0 0 15,2-2 0-15,3-1 0 0,0-1 0 0,-1-4 0 0,5-2 0 16,-3-2 0-16,3-1 0 0,-2-1 0 16,0-1 0-16,-2-4 0 0,-2 4 0 0,-3-3 0 0,1 6 0 15,-4-2 0-15,2-1 0 0,-2 2 0 16,0 2 0-16,-1 0 0 0,-3-2 0 0,-1 4 0 15,4-2 0-15,-4 2 0 0,0 0 0 0,-3 12 0 16,3-1 0-16,-1 2 0 0,0 5 0 0,-2 6 0 0,-2 2 0 16,4 4 0-16,-3 5 0 0,0-2 0 0,3 3 0 15,-2 0 0-15,2 14 0 0,-1-2 0 16,2-3 0-16,-2 2 0 0,2 0 0 0,-1-11 0 16,2 10 0-16,-2-10 0 0,-2 0 0 0,2-3 0 0,-3 0 0 15,-2-3 0-15,2-4 0 0,-1-7 0 0,-3-1 0 16,3-2 0-16,-2-6 0 0,0-2 0 15,0-2 0-15,-3-1 0 0,2-3 0 0,1 0 0 0,0-5 0 16,-4-2 0-16,3-2 0 0,-2-6 0 0,1-3 0 16,1-1 0-16,0-14 0 0,4 0 0 0,3-3 0 15,2 0 0-15,6-1 0 0,-1-13 0 0,4 15 0 16,6 2 0-16,0-1 0 0,3 3 0 0,4-1 0 16,9-5 0-16,-5 10 0 0,13-7 0 0,-3-3 0 15,-8 13 0-15,16-6 0 0,-16 7 0 0,3 0 0 16,9-8 0-16,-11 9 0 0,-4-3 0 0,2 0 0 15,-1-2 0-15,-3-1 0 0,-3 2 0 16,-4-4 0-16,-2 6 0 0,-1-3 0 0,-5 7 0 0,-8 0 0 16,3 1 0-16,-4 6 0 0,-5-4 0 0,-3 6 0 15,-1 2 0-15,-5 3 0 0,-2 4 0 0,-5 3 0 16,1 2 0-16,2 6 0 0,-6 3 0 0,4 4 0 16,4 3 0-16,3-4 0 0,4 8 0 0,3 1 0 15,3-2 0-15,3-5 0 0,9 9 0 0,5-3 0 16,1-2 0-16,7 0 0 0,1-5 0 0,10-3 0 15,-6-1 0-15,5-3 0 0,4-1 0 0,-7-2 0 16,1-2 0-16,-8-4 0 0,-2-2 0 0,0-1 0 16,-7-1 0-16,-3-2 0 0,1-2 0 0,-2-1 0 15,-6-1 0-15,1 1 0 0,-4-1 0 0,-5 0 0 16,1 3-1366-16,-1-5-1478 0,-5 3 654 0</inkml:trace>
  <inkml:trace contextRef="#ctx0" brushRef="#br0" timeOffset="8867.16">19476 4274 566 0,'8'-8'630'0,"-7"2"22"0,3 0 19 0,-3 1-8 16,-1 1-17-16,3 1-40 0,-3-1-32 0,0 4-40 15,0 0-17-15,0 0-17 0,-13 12-25 0,4-1-32 0,0 5-24 16,0 0-124-16,-3 6-295 0,1 4 0 15,4 0 0-15,-2 1 0 0,4 2 0 0,1 3 0 16,1-2 0-16,2 3 0 0,2-3 0 0,-1 0 0 16,3-1 0-16,-1-3 0 0,1-2 0 0,-1-7 0 0,1-3 0 15,1-2 0-15,-2-2 0 0,2 0 0 16,-3-3 0-16,-1-3 0 0,4-3 0 0,-4-1 0 16,0 0 0-16,7-8 0 0,-1 1 0 0,2-4 0 15,1-6 0-15,2 3 0 0,-1-2 0 0,2 1 0 0,-2-1 0 16,3 4 0-16,0 2 0 0,2-1 0 0,-5 6 0 15,3 0 0-15,0 3 0 0,5 1 0 16,-4 3 0-16,-1 2 0 0,3 3 0 0,0 1 0 16,0 4 0-16,-3 0 0 0,-2 3 0 0,-2-2 0 0,3 2 0 15,-7 2 0-15,1-1 0 0,-2-4 0 0,-1 0 0 16,-2 3 0-16,-5-2 0 0,0-3 0 0,-2 1 0 16,-3-1 0-16,-6-1 0 0,-5-1 0 0,3-1 0 15,-13 0 0-15,5-4 0 0,3-3 0 0,0 1 0 16,4-2 0-16,-2 0 0 0,2-1 0 0,5 1 0 15,3-3 0-15,1 4 0 0,4-1 0 0,5 1 0 16,-8 0 0-16,8 0 0 0,0 0 0 0,0 0 0 16,23 3 0-16,-9-3 0 0,8 3 0 0,6-2 0 15,0-1 0-15,3 0 0 0,1-1 0 0,2-2 0 16,2-1 0-16,4-1 0 0,1 0 0 0,-4-6 0 16,0 2 0-16,-1-5 0 0,-2 4 0 0,-3-5 0 15,-3 1 0-15,-3-4 0 0,0-2 0 0,-4 1 0 16,-3-1 0-16,-4 3 0 0,-1-7 0 0,-4 0 0 15,-5 6 0-15,-3 1 0 0,3 5 0 0,-8 3 0 16,3 1 0-16,-5 4 0 0,-1 4 0 0,-6 2 0 16,-3 2 0-16,-5 8 0 0,1 1 0 0,-3 5 0 15,5 2 0-15,4 4 0 0,-1-1 0 0,3 1 0 16,6 3 0-16,3-9 0 0,6 0 0 0,3-2 0 16,3 0 0-16,8-3 0 0,6 0 0 0,-4-5 0 15,10 0 0-15,3-6 0 0,-2-2 0 0,0-4 0 16,2-4 0-16,0-2 0 0,-1-5 0 0,-3-2 0 0,-1-4 0 15,0-1 0-15,-2-4 0 0,7-14 0 16,-14 10 0-16,9-13 0 0,-5-1 0 0,-1-5 0 16,-7 2 0-16,2-3 0 0,-6 15 0 0,-2 2 0 0,-3 1 0 15,-3 4 0-15,3 10 0 0,-3 1 0 16,-2 8 0-16,-2 1 0 0,-3 5 0 0,5 3 0 16,0 0 0-16,-18 16 0 0,11 1 0 0,-6 8 0 15,3 5 0-15,-3 2 0 0,5 0 0 0,2 5 0 0,-1 10 0 16,4 0 0-16,0-12 0 0,-1 2 0 0,2-5 0 15,3 3 0-15,-1 0 0 0,4-1 0 16,-4-5 0-16,1-4 0 0,0-8 0 0,-3-1 0 16,2-5 0-16,1-1 0 0,-1-3 0 0,0 0 0 15,0-5 0-15,0-2 0 0,0 0 0 0,0 0 0 0,0 0 0 16,-10-13 0-16,6 2 0 0,3 1 0 0,-3-6 0 16,1 0 0-16,2 0 0 0,2 0 0 0,2-1 0 15,-1 0 0-15,5 0 0 0,-2 0 0 0,6 2 0 16,0 2 0-16,0 0 0 0,3 0 0 0,2 2 0 15,1 0 0-15,3 0 0 0,0 3 0 0,7-2 0 16,-7 3 0-16,2 2 0 0,-3-1 0 0,2 0 0 16,-6 1 0-16,3 1 0 0,-6-2 0 0,0-2-1366 15,-4 5-1478-15,-2-4 654 0</inkml:trace>
  <inkml:trace contextRef="#ctx0" brushRef="#br0" timeOffset="9282.77">20713 4086 308 0,'2'-4'639'0,"-2"-1"21"16,1 2-1-16,1-1-3 0,2 2-31 0,-4 2-29 16,3-5-42-16,3 2-42 0,-6 3-38 0,8 0-41 15,-8 0-40-15,11 8-33 0,-5-3-31 0,1 2-29 16,-2 4-30-16,4 1-25 0,-4 3-67 0,3 2-178 15,-3 0 0-15,-1-1 0 0,2 3 0 0,-2-1 0 16,-1 0 0-16,-1-2 0 0,-2 1 0 0,0-5 0 16,0 0 0-16,-1-2 0 0,1-4 0 0,0 0 0 15,0-2 0-15,0 0 0 0,0-4 0 0,1 4 0 16,-1-4 0-16,0 0 0 0,8-9 0 0,-3 1 0 16,4 0 0-16,1-6 0 0,1-1 0 0,2 0 0 15,4-4 0-15,5-2 0 0,-3 0 0 0,0 2 0 16,-5 6 0-16,-1 2 0 0,-4 2 0 0,1 4 0 15,-5 2 0-15,0 2 0 0,-5 1 0 0,8 5 0 16,-4-1 0-16,-3 6 0 0,-2 1 0 0,1 4 0 16,-4 2 0-16,0 1 0 0,-1-1 0 0,1 0 0 15,-1 0 0-15,1-1 0 0,-2-2 0 0,2-3 0 16,-1 0 0-16,3-3 0 0,-2 1 0 0,-2-1-35 16,0-5-1325-16,2-1-1472 0,-1 1 651 0</inkml:trace>
  <inkml:trace contextRef="#ctx0" brushRef="#br0" timeOffset="11788.45">21249 4661 435 0,'-13'-5'571'0,"-1"2"7"15,1-2-6-15,-3-4-4 0,4 3-3 0,3-2-10 16,0-1-20-16,4 1-26 0,-1-2-25 0,2-2-32 15,1 3-31-15,6-2-31 0,1-1-34 0,3 1-30 0,6-3-25 16,10-3-20-16,-5 6-22 0,6-1-226 0,2 4-33 16,-4 0 0-16,-1 2 0 0,1 4 0 15,0 4 0-15,-2 2 0 0,1 3 0 0,1 8 0 0,-1 6 0 16,-7 2 0-16,0 4 0 0,-2-1 0 16,-6 0 0-16,-1 6 0 0,-5-5 0 0,0 3 0 15,-2-2 0-15,-3-3 0 0,2 1 0 0,-1-7 0 16,-1-1 0-16,1-1 0 0,4-6 0 0,-4-3 0 0,3 1 0 15,0-3 0-15,1-4 0 0,0-2 0 0,0 0 0 16,0 0 0-16,0 0 0 0,14-17 0 0,-5 2 0 16,1 0 0-16,-1-3 0 0,4-7 0 0,2 0 0 15,-1 0 0-15,4 2 0 0,-1-2 0 0,-6 9 0 16,1-1 0-16,-1 3 0 0,-2 6 0 0,0 1 0 16,-4 2 0-16,4 3 0 0,-4 4 0 0,3 0 0 15,-2 7 0-15,2 0 0 0,-3 5 0 0,0 3 0 16,2 2 0-16,-1 7 0 0,-2-7 0 0,5 5 0 15,-5-5 0-15,1-1 0 0,1 1 0 0,1-5 0 16,-2-3 0-16,1-1 0 0,-1-3 0 0,3 0 0 16,2-4 0-16,-1-2 0 0,1-2 0 0,3-2 0 15,-1-3 0-15,5-2 0 0,0-4 0 0,-2-2 0 16,7-6 0-16,1-1 0 0,-4-2 0 0,2 3 0 16,-2-1 0-16,-5 6 0 0,0 0 0 0,-5 7 0 15,0-2 0-15,-3 4 0 0,1 2 0 0,-2 1 0 16,-5 3 0-16,6 6 0 0,-6 0 0 0,0 4 0 15,-4 0 0-15,2 7 0 0,-2 0 0 0,0 2 0 16,1-1 0-16,2 0 0 0,2 2 0 0,-1-2 0 16,2-2 0-16,0-6 0 0,2 1 0 0,5 0 0 0,-2-4 0 15,5-1 0-15,1-2 0 0,-3-2 0 16,3-3 0-16,-3-1 0 0,3-5 0 0,-1 2 0 16,0-6 0-16,-1 2 0 0,-5-5 0 0,1-2 0 15,-5-4 0-15,6-4 0 0,-7-3 0 0,-2 2 0 0,-4-1 0 16,0 5 0-16,1 3 0 0,-5 2 0 15,-2 2 0-15,1 1 0 0,1 6 0 0,-1-1 0 0,-3 4 0 16,0 1 0-16,2 2 0 0,3 2 0 16,1 2 0-16,1 1 0 0,5 3 0 0,1 0 0 0,3 0 0 15,4 0 0-15,2 0 0 0,9 1 0 0,0-1 0 16,12-3 0-16,4 0 0 0,0 0 0 16,4-4 0-16,-1-1 0 0,1 0 0 0,4-3 0 0,-5-1 0 15,0-4 0-15,-1 4 0 0,-3-1 0 0,-2-5 0 16,-3 3 0-16,-9 4 0 0,-2-1 0 0,-8 0 0 15,0 4 0-15,-3-2 0 0,-2 2 0 0,-4 1 0 16,0 0 0-16,-4 10 0 0,-6-1 0 0,-7 3 0 16,2 0 0-16,-8 4 0 0,0 4 0 0,1 4 0 15,-1-2 0-15,0 1 0 0,7-2 0 0,-3 0 0 16,8-7 0-16,2 2 0 0,3-1 0 0,3-4 0 16,2-1 0-16,2-3 0 0,5 1 0 0,4-4 0 15,3-3 0-15,4-2 0 0,5-3 0 0,4-5 0 16,1-3 0-16,-1-3 0 0,0-2 0 0,1-4 0 15,-2-2 0-15,7-12 0 0,-2-3 0 0,-1-4 0 16,-1 0 0-16,-9-5 0 0,8-2 0 0,-6 1 0 0,-1-4 0 16,-2 3 0-16,-1 5 0 0,-8 12 0 15,-3 6 0-15,-2 8 0 0,-2 6 0 0,-2 0 0 16,0 9 0-16,-4 2 0 0,4 1 0 0,-17 12 0 16,0 9 0-16,-2 4 0 0,-7 15 0 0,5 3 0 0,0 0 0 15,2 5 0-15,3 5 0 0,9-5 0 0,-1-1 0 16,4-13 0-16,6 14 0 0,4-15 0 15,4-2 0-15,-1 0 0 0,10-6 0 0,-2-3 0 16,9-4 0-16,-1-4 0 0,3-3 0 0,2-7 0 16,-5-3 0-16,3-3 0 0,1-7 0 0,-3 2 0 0,0-5 0 15,-2-3 0-15,0-3 0 0,-3-4 0 16,1-2 0-16,-3-3 0 0,-4-2 0 0,0-5 0 16,-2 6 0-16,-4 0 0 0,0 4 0 0,-8 7 0 15,-1 0 0-15,-1 8 0 0,-4 4 0 0,-4-1 0 0,0 6 0 16,-5 2 0-16,-4 9 0 0,0 1 0 15,-1 10 0-15,0 1 0 0,1 0 0 0,3 1 0 16,3 5 0-16,2-3 0 0,5 0 0 0,4-2 0 16,6 1 0-16,1-6 0 0,5-2 0 0,1-3 0 0,6-1 0 15,5-1 0-15,-3-5 0 0,9-3 0 0,-8-2 0 16,1-1 0-16,0-6 0 0,7-4 0 0,-9 2 0 16,-3-5 0-16,1-6 0 0,-3-8-1366 0,2 1-1478 15,0 2 654-15</inkml:trace>
  <inkml:trace contextRef="#ctx0" brushRef="#br0" timeOffset="12166.12">23824 4875 5681 0,'-9'-3'226'0,"5"1"2"16,0-1 52-16,3 0-17 0,1-4-12 0,0 2-4 0,5-5-12 15,0 2-16-15,8-6-25 0,-3 1-13 0,4 0-15 16,3-7-146-16,2 1-20 0,2-2 0 0,0 0 0 16,-3-6 0-16,2 4 0 0,-1-2 0 15,-3-4 0-15,3 0 0 0,0-1 0 0,-2 0 0 0,-3 1 0 16,0 2 0-16,0 4 0 0,-7 6 0 0,-3 8 0 16,-1-1 0-16,-1 4 0 0,-2 2 0 0,-4 3 0 15,4 1 0-15,-18 10 0 0,5 3 0 16,-3 8 0-16,0 2 0 0,-2 7 0 0,4 2 0 0,-1-1 0 15,5 4 0-15,1-1 0 0,2-1 0 0,1-1 0 16,6 3 0-16,-1-2 0 0,8-5 0 0,0-1 0 16,2-1 0-16,-2-8 0 0,6-2 0 0,0-3 0 15,2-2 0-15,-1-3 0 0,7-3 0 0,-3-5 0 16,2-1 0-16,-3-5 0 0,-2-4 0 0,2-1-103 16,-1-13-572-16,-2-1-561 0,-1-5-1338 0,-3-1 591 15</inkml:trace>
  <inkml:trace contextRef="#ctx0" brushRef="#br0" timeOffset="12316.18">24278 4311 4679 0,'-4'-9'226'15,"0"-1"-3"-15,3 2 90 0,-2 1 30 0,2 1-14 16,1-4-20-16,-3 4-36 0,7-1-40 0,-4 1-46 16,3 1-22-16,-1 3-14 0,5-1-23 0,0 1-55 15,2-1-74-15,3 3-90 0,-2 0-141 0,2 3-201 16,-3-2-714-16,8 4-1240 0,3 0 549 0</inkml:trace>
  <inkml:trace contextRef="#ctx0" brushRef="#br0" timeOffset="12802.08">25117 4820 5319 0,'0'4'569'0,"0"-1"-150"0,0-3-101 15,0 4-28-15,0-4-21 0,0 0-2 0,0 0-7 0,9-1-23 16,-9 1-21-16,5-7-189 0,-2 3-27 0,-2-3 0 16,2 0 0-16,1-3 0 0,-3-3 0 15,0-4 0-15,-2-2 0 0,0-9 0 0,-6-3 0 16,2-5 0-16,-4-10 0 0,-1 12 0 0,1-1 0 0,-4-12 0 16,-1 3 0-16,5 11 0 0,-1 3 0 0,-4-1 0 15,5 4 0-15,0 2 0 0,3 6 0 0,1 1 0 16,1 2 0-16,1 5 0 0,3 0 0 15,1 1 0-15,2 3 0 0,1 1 0 0,6 3 0 0,-4 0 0 16,5 3 0-16,-4 3 0 0,1 0 0 0,-3 1 0 16,2 5 0-16,-4 1 0 0,-1 2 0 0,-2 4 0 15,-5 0 0-15,-3 2 0 0,-5 5 0 16,-4 1 0-16,-3-2 0 0,-2 3 0 0,-2-1 0 0,-3 2 0 16,-1-3 0-16,1 0 0 0,0 1 0 0,4-4 0 15,3 3 0-15,-2-6 0 0,6-3 0 0,3 1 0 16,4 1 0-16,1-6 0 0,3 1 0 0,4-1 0 15,2 2 0-15,4-8 0 0,4 4 0 0,10 2 0 16,2-5 0-16,8 4 0 0,4-7 0 0,2-2 0 16,1-1 0-16,2-3 0 0,-1 2 0 0,0-6 0 15,0 3 0-15,-3-6 0 0,-4 5 0 0,-4-5 0 16,-7 6 0-16,-6-1 0 0,-2 2 0 0,-2-2 0 16,-4 3 0-16,-1-1 0 0,-1 2-178 0,-3 2-1158 15,0 0-1447-15,0 0 640 0</inkml:trace>
  <inkml:trace contextRef="#ctx0" brushRef="#br0" timeOffset="14099.85">25387 4603 3288 0,'0'-11'322'0,"3"-4"46"16,-3-2 26-16,1 5 12 0,4 1-30 0,-1-6-10 15,1 2-33-15,5-1-24 0,4 2-22 0,4-4-5 16,-1 4-2-16,7 1-6 0,-5 4-5 0,2 1-10 15,0 4-11-15,-3 1-118 0,1 3-130 0,1 1 0 16,-6 2 0-16,-1 3 0 0,-1 5 0 0,0 3 0 16,-5 2 0-16,2 8 0 0,-5 1 0 0,-3 3 0 15,-2-2 0-15,-3 3 0 0,-3-1 0 0,0 0 0 16,0 0 0-16,0 2 0 0,-3-6 0 0,5-5 0 16,-2-1 0-16,2 0 0 0,3-6 0 0,-2-3 0 15,3-1 0-15,-1-1 0 0,0-4 0 0,6 0 0 16,-4-3 0-16,10-1 0 0,-2-2 0 0,1-3 0 15,6-5 0-15,0 1 0 0,1-3 0 0,1-1 0 16,3-6 0-16,1-2 0 0,-3 2 0 0,1-2 0 16,2 1 0-16,-8 5 0 0,-1 4 0 0,-4 3 0 15,0 0 0-15,-2 5 0 0,-2 2 0 0,-4 2 0 16,0 0 0-16,0 0 0 0,0 17 0 0,-3-7 0 0,1 4 0 16,-2 0 0-16,0 2 0 0,3 1 0 15,-2-1 0-15,3-1 0 0,0-2 0 0,2-1 0 16,0-1 0-16,5-2 0 0,-1-1 0 0,0-3 0 15,3-2 0-15,2 1 0 0,0-3 0 0,2-3 0 16,-2-1 0-16,3-2 0 0,-1-3 0 0,2-2 0 16,0 1 0-16,1-3 0 0,-3-2 0 0,5-6 0 15,-5 6 0-15,3-8 0 0,0 3 0 0,-4 4 0 16,0 1 0-16,-4 6 0 0,-1-1 0 0,-1 4 0 16,-2-1 0-16,0 3 0 0,-4 3 0 0,0 0 0 0,0 0 0 15,0 0 0-15,-5 19 0 0,4-8 0 0,-1 1 0 16,1 1 0-16,1 0 0 0,1 3 0 15,2 0 0-15,1-1 0 0,0-3 0 0,2 0 0 16,3-2 0-16,-3-2 0 0,3-2 0 0,-1 0 0 16,2-2 0-16,-1-3 0 0,-4-1 0 0,3-1 0 15,-3-2 0-15,0-2 0 0,0 1 0 0,-1-6 0 16,-2 1 0-16,-2-4 0 0,-2 2 0 0,-2-5 0 16,0-2 0-16,-2 1 0 0,-1-1 0 0,0 3 0 15,-2-1 0-15,3 4 0 0,-2-1 0 0,2 2 0 0,1 1 0 16,3 4 0-16,-3 1 0 0,3 2 0 0,2-1 0 15,0 4 0-15,7-2 0 0,-7 2 0 16,18 4 0-16,-2-3 0 0,3 1 0 0,6 3 0 16,6-1 0-16,2-1 0 0,2 1 0 0,-5-2 0 0,2 0 0 15,-2-2 0-15,0-1 0 0,-8-1 0 0,-1 1 0 16,-1-2 0-16,-3-1 0 0,-3-1 0 0,-3 1 0 16,0-2 0-16,1-1 0 0,-5 3 0 15,-4 0 0-15,3-1 0 0,-3 0 0 0,-1 1 0 0,-2 4 0 16,0 0 0-16,0 0 0 0,-18 3 0 0,8 3 0 15,-3 3 0-15,1 1 0 0,-4 3 0 0,1 3 0 16,-2 5 0-16,0 0 0 0,-1-2 0 0,5 3 0 16,3-3 0-16,3-1 0 0,1 0 0 0,1 0 0 15,5-2 0-15,-2 0 0 0,4-3 0 0,3 2 0 16,3-5 0-16,1-1 0 0,1-1 0 0,7-4 0 16,-3 0 0-16,3-4 0 0,2-3 0 0,-3-2 0 15,1-3 0-15,-2-4 0 0,4-7 0 0,-1-4 0 16,-2-1 0-16,0-5 0 0,-2 2 0 0,0-8 0 15,-2 1 0-15,-2-13 0 0,4 2 0 0,-1-2 0 16,0 1 0-16,-4 0 0 0,-3 10 0 0,3-13 0 16,-1 16 0-16,-5 0 0 0,-1 6 0 0,-4 1 0 15,1 8 0-15,-1 7 0 0,-3 3 0 0,0 2 0 16,-3 5 0-16,8 1 0 0,-18 15 0 0,9-1 0 16,-1 10 0-16,1 6 0 0,1 0 0 0,4 4 0 15,-1 3 0-15,4 11 0 0,1-3 0 0,0 1 0 16,1 1 0-16,4-11 0 0,2 8 0 0,0-11 0 15,4-1 0-15,-1 1 0 0,2-6 0 0,4-3 0 16,2 0 0-16,-3-3 0 0,0-7 0 0,1-2 0 16,2-3 0-16,-2 0 0 0,2-6 0 0,1-1 0 15,-2-2 0-15,2-3 0 0,-2 0 0 0,-1-4 0 16,1-1 0-16,1-1 0 0,0-3 0 0,2-4 0 16,-1 0 0-16,1-2 0 0,1 0 0 0,1-2 0 15,-4 0 0-15,-4 4 0 0,4-5 0 0,2 2 0 16,-6 7 0-16,-3-5 0 0,-6 4 0 0,2-2 0 15,-5 4 0-15,-1 0 0 0,-5 7 0 0,-6-3 0 16,-3 0 0-16,-4 7 0 0,-3 0 0 0,-4 10 0 16,-3 1 0-16,1 3 0 0,3 4 0 0,0 2 0 15,5 2 0-15,3-1 0 0,5 6 0 0,2-4 0 16,4 2 0-16,7 2 0 0,1-1 0 0,6-3 0 0,5-3 0 16,3 3 0-16,3-5 0 0,4 0 0 0,3-2 0 15,2-3 0-15,0-3 0 0,1-4 0 16,-3-1 0-16,-1-3 0 0,1-4 0 0,-7-3 0 15,-5 1 0-15,2-7 0 0,1-1 0 0,-5-2-531 16,3-8-746-16,0 1-1384 0,-5 4 613 0</inkml:trace>
  <inkml:trace contextRef="#ctx0" brushRef="#br0" timeOffset="14600.08">27560 4841 2796 0,'1'4'332'0,"0"-2"-48"0,-1-2 28 15,8 2-8-15,-4-1 15 0,-4-1 1 16,0 0-22-16,16-3-31 0,-9-2-23 0,0 2-12 16,2-2-11-16,0-4-7 0,0 1-5 0,5-7-15 15,-2 5-16-15,4-4-13 0,-5 0-11 0,8-7-12 0,-6 6-16 16,3-8-7-16,3-2-20 0,-5-4-10 0,2 3-19 16,-1-3 11-16,-1 3 1 0,-1-1 5 0,-4 8-3 15,1-4 5-15,-3 6-9 0,-1 1-80 0,-1 6 0 16,-1 0 0-16,0 1 0 0,-2 2 0 15,1 3 0-15,-1 1 0 0,-2 3 0 0,2-2 0 0,-2 2 0 16,0 0 0-16,0 15 0 0,0-5 0 0,0 8 0 16,-2 7 0-16,0 2 0 0,2 2 0 0,-3 1 0 15,1 1 0-15,-2 3 0 0,0-1 0 16,-2 5 0-16,1 8 0 0,-1 0 0 0,0 1 0 0,1-13 0 16,-4 1 0-16,0 11 0 0,3-11 0 0,-3 11 0 15,1-13 0-15,-1 2 0 0,4-1 0 0,-3 0 0 16,4 1 0-16,-3-2 0 0,-2-3 0 0,-2-1 0 15,1 1 0-15,0-4 0 0,1-7 0 16,-1 2 0-16,2-5 0 0,-1 0 0 0,2-7 0 0,-2 1 0 16,2 0 0-16,-2-3 0 0,-2-4 0 0,3 2 0 15,1-5 0-15,-4 0 0 0,2-2 0 0,3 0 0 16,-3-3 0-16,1-4 0 0,2 2 0 0,1-4 0 16,2-1 0-16,1-2 0 0,4-3 0 0,5 0 0 15,3-1 0-15,8-7 0 0,4-2 0 0,6 2 0 16,2 1 0-16,6-8 0 0,4 3 0 0,-11 6 0 15,12-7 0-15,-1-2 0 0,-3-1 0 0,-12 8 0 16,10-14 0-16,-12 9 0 0,1-11-534 0,-7-3-743 16,-6-2-1382-16,-5-1 612 0</inkml:trace>
  <inkml:trace contextRef="#ctx0" brushRef="#br0" timeOffset="14767.05">27680 4002 433 0,'-7'-15'505'0,"2"3"-9"16,0 0-13-16,3 2-10 0,0 2-37 0,2 1-42 16,2 1-41-16,0 1-35 0,2 3-58 0,4 1-65 15,-1 2-103-15,6 2-125 0,2 6-151 0,11 4-186 16,0 1-273-16,-1 3-694 0,6 4 307 0</inkml:trace>
  <inkml:trace contextRef="#ctx0" brushRef="#br0" timeOffset="14932.71">28426 4564 408 0,'-1'2'579'0,"1"-2"-11"0,-5 4-34 16,2-2-44-16,3-2-54 0,-4 3-47 0,4-3-46 16,4 8-71-16,-4-5-82 0,4 2-118 0,0 3-119 15,-3 4-135-15,3 3-147 0,-8 1-292 0,3 2-672 16,-4 2 297-16</inkml:trace>
  <inkml:trace contextRef="#ctx0" brushRef="#br0" timeOffset="15149.67">27341 5435 264 0,'-5'-1'636'0,"0"-1"2"15,5 2 9-15,-4-4 11 0,4 0-22 0,3 0-33 16,4 0-46-16,-2-1-54 0,6 1-52 0,3 2-39 16,2-4-48-16,12 1-60 0,-1 2-66 0,3-2-78 15,2 1-102-15,-2 2-106 0,1-3-112 0,-2 3-120 16,-6 2-113-16,5 1-131 0,-10 0-430 0,-7 1-1034 16,1 3 457-16</inkml:trace>
  <inkml:trace contextRef="#ctx0" brushRef="#br0" timeOffset="15318.83">27295 5501 3778 0,'-18'-1'510'0,"4"0"-52"0,3 0-69 15,2-2-26-15,1 2-27 0,7-1-12 0,1 2-33 16,0 0-45-16,16-13-38 0,-5 10-24 0,10 0-14 16,7-6-28-16,3 3-49 0,4 1-69 0,-2-1-83 15,0-1-129-15,6 1-150 0,-4 2-184 0,19-5-547 16,-18 4-1156-16,2 2 511 0</inkml:trace>
  <inkml:trace contextRef="#ctx0" brushRef="#br0" timeOffset="15466.95">27939 5492 4023 0,'-7'-3'453'15,"1"-1"-210"-15,3 2-105 0,-1-2-48 0,4 4-48 16,-4-3-60-16,1 0-62 0,3 3-76 0,4-6-90 15,-4 6-161-15,5-3-274 0,-3 0-737 0,-2 3 326 16</inkml:trace>
  <inkml:trace contextRef="#ctx0" brushRef="#br0" timeOffset="16766.09">9023 3957 468 0,'0'-3'488'0,"0"3"5"0,-1-5-8 0,1 5-14 15,0 0-19-15,0-5-28 0,0 5-31 0,0 0-35 16,0 0-40-16,0 0-17 0,0 0-20 0,0 0-17 16,0 0-23-16,-2 13-14 0,0-7-19 0,2 1-24 15,-1-2-17-15,0 2-18 0,1 1-28 0,2-2 5 16,0-2-8-16,0 3-10 0,2-2 1 0,3-3 3 16,0-1 3-16,7-1-10 0,4-2 2 0,5-9-10 15,8 4 4-15,-4-6-10 0,2-2-5 0,2-2 0 16,3 1-5-16,-2-2-17 0,14-9 2 0,-19 6-5 15,4 2-4-15,-2 0-49 0,-5 3-8 0,3 2 0 16,-9 2 0-16,-9 5 0 0,1 1 0 0,-1 1 0 16,-1-1 0-16,1 2 0 0,-8 2 0 0,3 1-169 15,-4 1-113-15,6 5-98 0,-6 0-123 0,0 4-149 16,0 2-383-16,-1 0-1120 0,-4-3 496 0</inkml:trace>
  <inkml:trace contextRef="#ctx0" brushRef="#br0" timeOffset="26783.86">9262 5152 355 0,'0'0'379'0,"0"0"-13"0,0 0 1 16,0 0-12-16,0 0-12 0,0 0-5 0,0 0-1 15,0-5-3-15,0 5-6 0,0 0 5 0,0 0-20 16,0 0-10-16,0 0-6 0,0 0-15 0,12-2-3 0,-8-3-17 16,-2 4-18-16,2-3-8 0,4-2-19 15,-6 1-4-15,6-1-13 0,1-2-10 0,-3 0-2 16,2 0-14-16,0-1-15 0,0 0 0 0,-1-1-5 0,1 0-8 16,1-5-11-16,0-1-4 0,0 0-57 0,-2-1-74 15,0-1 0-15,0 0 0 0,1 1 0 0,-3 1 0 16,-1-1 0-16,0 0 0 0,-2 1 0 15,1 6 0-15,-3 0 0 0,1-1 0 0,2 6 0 0,-3-4 0 16,1 4 0-16,0 0 0 0,1 1 0 0,-2-1 0 16,0 5 0-16,2-6 0 0,-2 6 0 15,0-2 0-15,0 2 0 0,0 0 0 0,0 0 0 16,0 0 0-16,-2 19 0 0,0-9 0 0,2-1 0 16,-1 6 0-16,0-1 0 0,0 4 0 0,-1-2 0 0,4 0 0 15,-2 2 0-15,0-1 0 0,1 0 0 0,1-1 0 16,2 0 0-16,1-4 0 0,-1-1 0 0,6 3 0 15,-2-4 0-15,6-3 0 0,-5 0 0 0,6-3 0 16,3-2 0-16,3-2 0 0,-3-1 0 0,1-3 0 16,1-2 0-16,-3-1 0 0,1-2 0 0,-4-1 0 15,-2-1 0-15,0-3 0 0,-6 5 0 0,1-2 0 16,-3-2 0-16,-4 1 0 0,0 1-278 0,-2-2-195 16,-7 5-55-16,4-3-61 0,-5 5-466 0,1-1-1140 15,-2 1 504-15</inkml:trace>
  <inkml:trace contextRef="#ctx0" brushRef="#br0" timeOffset="27083.52">9586 4565 3638 0,'-7'-10'341'0,"0"2"-114"16,-3-1 4-16,-2 3 28 0,2 1 30 0,-3-1-13 15,0 4-31-15,-1 2-30 0,4 1-30 0,-2 0-7 16,5 2-16-16,-1 7-10 0,-1-3-8 0,0 2-10 15,2 1-19-15,4 0-11 0,-1-1-10 0,7-2-13 16,-2 0-2-16,4 2 1 0,1-1-10 0,2-2-9 16,2-2-2-16,3-1-21 0,-3-3 6 0,3-2-2 15,1 0 7-15,-1-2 13 0,1-1 8 0,-5 1 14 16,0-3 14-16,1 0 5 0,-2 1 6 0,-3-2-36 16,0 0-73-16,-5-1 0 0,1 0 0 0,-3 2 0 15,-3-1 0-15,1 3 0 0,-1 1 0 0,-3-1 0 16,2 2 0-16,6 3 0 0,0 0-67 0,-22 10-428 15,16-2-205-15,2 0-456 0,0-1-1250 0,1 0 553 16</inkml:trace>
  <inkml:trace contextRef="#ctx0" brushRef="#br0" timeOffset="37315.9">18767 5753 88 0,'3'-15'438'0,"0"-2"11"0,-1 1 3 16,-2-2-2-16,0 1-4 0,0 0 4 0,0 7 1 15,-2-4-15-15,-1 5-2 0,1-1-24 0,1 4-20 16,-3 0-24-16,0 1-29 0,-1 5-16 0,-3 0-5 15,-5 6-5-15,-7 10-20 0,-4 4-9 0,-5 6-1 16,-6 7-12-16,12-4-11 0,-13 9-14 0,6 5-223 16,4 1-21-16,2-1 0 0,10 2 0 0,4-10 0 15,-2 12 0-15,15 0 0 0,1-13 0 0,3-1 0 16,3 2 0-16,6-1 0 0,2-3 0 0,2 0 0 16,2-3 0-16,1-4 0 0,-2-3 0 0,5-3 0 0,-12-3 0 15,-1-5 0-15,0-3 0 0,-7-1-307 0,3-2-414 16,-3-3-474-16,-2-2-1292 0,-4 1 572 15</inkml:trace>
  <inkml:trace contextRef="#ctx0" brushRef="#br0" timeOffset="38000.94">19085 5899 534 0,'0'-11'631'16,"0"1"22"-16,0 2 11 0,0 1-9 0,0 1-21 15,-1 2-47-15,1 4-56 0,0-5-51 0,0 5-35 16,0 0-23-16,0 0-27 0,0 20-31 0,-3-6-30 16,6 4-23-16,-2 8-23 0,2-1-34 0,-1 5-245 15,2-1-9-15,0 0 0 0,-1-1 0 0,3-1 0 16,3-1 0-16,-3-1 0 0,1-6 0 0,-1-2 0 16,4-2 0-16,-1-2 0 0,-2-4 0 0,0-2 0 15,3-3 0-15,-1 1 0 0,0-5 0 0,3-3 0 16,-2-1 0-16,2-4 0 0,0-5 0 0,1-3 0 15,2-7 0-15,2-2 0 0,-4-3 0 0,0-3 0 16,2 0 0-16,-6-5 0 0,1 1 0 0,0-14 0 16,-2 5 0-16,-2 9 0 0,1 0 0 0,-4 0 0 15,-1 5 0-15,-2 5 0 0,1 7 0 0,-2 1 0 16,1 6 0-16,-1 0 0 0,0 3 0 0,-1 4 0 16,0 2 0-16,2 2 0 0,0 0 0 0,-9 18 0 15,3-2 0-15,3 8 0 0,-2 1 0 0,1 4 0 16,0 1 0-16,0 2 0 0,2 14 0 0,-2-12 0 15,1 17 0-15,0 0 0 0,2-5 0 0,-5 6 0 16,5 0 0-16,1-2 0 0,-3 0 0 0,2 0 0 16,0 0 0-16,2 1 0 0,-2-2 0 0,3-4 0 15,6 1 0-15,-3-14 0 0,0-1 0 0,1-1 0 16,2-1 0-16,1-3 0 0,1-4 0 0,-3-3 0 16,0-8 0-16,2-1 0 0,-4-3 0 0,4-2 0 0,-1-4 0 15,1 0 0-15,1-5 0 0,-1-4 0 0,1-4 0 16,-1-2 0-16,0-3 0 0,-4-8 0 0,3-3 0 15,-7-2 0-15,0-1 0 0,-2 1 0 16,-3-4 0-16,-2 4 0 0,-3 1 0 0,0-1 0 0,-2 2 0 16,0-1 0-16,-3 1 0 0,-4 3 0 0,3-1 0 15,-2 2 0-15,3-1 0 0,2-1 0 16,3 8 0-16,2 2 0 0,1-2 0 0,6 0 0 0,4 3 0 16,1 1 0-16,5-1 0 0,3 1 0 0,10-3 0 15,2 4 0-15,2-2 0 0,1 3 0 0,3 2 0 16,-3-1 0-16,4 3 0 0,-1-1 0 0,-4 2 0 15,-2-2 0-15,-7 2 0 0,1 0 0 0,-6 0 0 16,-4 0 0-16,-1-1 0 0,-6 1 0 0,-2 0-424 16,-4-4-124-16,-6-3-69 0,-4 2-484 0,-10-3-1192 15,-2 1 528-15</inkml:trace>
  <inkml:trace contextRef="#ctx0" brushRef="#br0" timeOffset="38317.21">19061 5485 347 0,'1'-4'494'16,"3"1"5"-16,-4 3-4 0,5-1-22 0,-5 1-35 16,4-2-41-16,-4 2-32 0,6-1-27 0,-6 1-24 15,0 0-28-15,0 7-25 0,0-3-22 0,0 1-19 16,0 0-25-16,0 0-15 0,0-1-14 0,0 2-15 15,0-2-17-15,0 2-14 0,4-2-7 0,0-2-5 16,1 1 1-16,-1-2-2 0,5-1-6 0,0-1 3 16,-3 0 7-16,2-2-1 0,1-2 13 0,-2-1 2 15,2 0-2-15,-2-2 7 0,-2 0-10 0,-2 1-10 16,0-2-12-16,-1-2-10 0,-4 4-8 0,-1 2-9 16,-1-1-5-16,-3 4-15 0,0 0-38 0,-6 2-69 15,0 5-65-15,-2 5-99 0,-2-1-117 0,1 9-125 0,4 0-150 16,-7 3-450-16,10-6-1149 0,1 2 510 15</inkml:trace>
  <inkml:trace contextRef="#ctx0" brushRef="#br0" timeOffset="39333">20301 5945 245 0,'2'-17'525'0,"2"0"17"0,2 2 12 0,-1 0 12 16,3 0-1-16,1 1 6 0,-5 3-14 0,2 0-11 15,-1 2-13-15,-1 0-18 0,0 4-33 0,-3 0-38 0,2-1-44 16,-2 5-40-16,-1 1-24 0,0 0-11 0,0 12-200 16,-1-1-125-16,-2 5 0 0,2 3 0 0,-3 0 0 15,0 8 0-15,3 0 0 0,-1-2 0 0,2-3 0 16,-2 5 0-16,6 1 0 0,-3-7 0 0,-1-3 0 16,4 0 0-16,1-2 0 0,2 0 0 15,0-4 0-15,-3-3 0 0,1-2 0 0,2-3 0 0,2 1 0 16,0-5 0-16,1 0 0 0,0-2 0 0,2-5 0 15,0-4 0-15,0-1 0 0,2-4 0 0,-1-5 0 16,-1 4 0-16,0 2 0 0,-3 1 0 0,1 3 0 16,-3 1 0-16,0 3 0 0,-3 1 0 0,0 1 0 15,2 2 0-15,-2 3 0 0,-4 0 0 0,13 9 0 16,-8 0 0-16,5-1 0 0,-2 2 0 0,2 4 0 16,2 2 0-16,-1-1 0 0,1 2 0 0,4-2 0 15,-2-3 0-15,3 0 0 0,0-3 0 0,0 0 0 16,-5-5 0-16,5 3 0 0,-5-6 0 0,1-2 0 15,1-3 0-15,-4-2 0 0,2-1 0 0,-3-7 0 16,0-2 0-16,-5 0 0 0,1-2 0 0,-4-8 0 0,-2-1 0 16,-2 1 0-16,2-3 0 0,-8 0 0 15,4 2 0-15,-3 0 0 0,3 10 0 0,-3 3 0 16,2 2 0-16,2 3 0 0,0 2 0 0,1 4 0 16,1-1 0-16,2 4 0 0,0 0 0 0,0 0 0 0,0 0 0 15,0 14 0-15,4-8 0 0,4 3 0 0,-1-2 0 16,5 0 0-16,2 2 0 0,3-3 0 15,-2-1 0-15,4-3 0 0,1-2 0 0,-1-1 0 0,1-3 0 16,0-3 0-16,0 0 0 0,-3-3 0 0,6-5 0 16,-7 1 0-16,4-4 0 0,-7-3 0 0,-4 3 0 15,1-9 0-15,-1 0 0 0,-1-2 0 16,-4-2 0-16,-1-2 0 0,0 0 0 0,-3 1 0 0,0 3 0 16,-1 2 0-16,-1 10 0 0,1 1 0 0,-1 5 0 15,0 6 0-15,-1 1 0 0,-1 6 0 0,4-2 0 16,-9 11 0-16,5-1 0 0,-4 11 0 0,3 5 0 15,0 5 0-15,1 4 0 0,2 1 0 0,0 9 0 16,1-10 0-16,0 12 0 0,-2-11 0 0,3 0 0 16,0 12 0-16,3-12 0 0,-3 0 0 0,1 12 0 15,3-13 0-15,0-2 0 0,0 1 0 0,1-2 0 16,2-4 0-16,2-2 0 0,2-4 0 0,-3-5 0 16,4-2 0-16,1-5 0 0,3-1 0 0,2-3 0 15,3-6 0-15,-1-1 0 0,-2-8 0 0,6-7 0 16,-1-5 0-16,-4-3 0 0,1-4 0 0,-5-2 0 0,-6-5 0 15,-4 3-521-15,1-3-210 0,-7 1-426 16,-5-14-1253-16,-3 16 555 0</inkml:trace>
  <inkml:trace contextRef="#ctx0" brushRef="#br0" timeOffset="39499.58">20987 5722 3977 0,'-4'0'462'0,"4"0"-151"0,0 0 14 0,-9-2 11 16,9 2-3-16,0 0-10 0,0 0-41 0,15-6-31 15,-3 3-32-15,7-1-19 0,0 3-22 0,11-2-20 16,0 0-5-16,1 1-52 0,-3 0-81 0,0 2-112 0,0 0-141 16,-10 0-160-16,4 3-184 0,-4 1-479 0,0-3-1144 15,-2 2 506-15</inkml:trace>
  <inkml:trace contextRef="#ctx0" brushRef="#br0" timeOffset="39682.68">21734 6105 214 0,'2'6'791'0,"0"-5"36"0,0 1 12 15,-2-2-16-15,3 0-39 0,-3 0-59 0,0 0-70 16,11 0-69-16,-11 0-53 0,10-5-61 0,-2 1-80 0,-2 0-102 16,2 2-122-16,-1-1-163 0,0 2-174 0,0 1-195 15,-7 0-209-15,9-2-594 0,-4 2-1264 0,-5 0 561 16</inkml:trace>
  <inkml:trace contextRef="#ctx0" brushRef="#br0" timeOffset="40683.86">21746 6093 64 0,'0'0'318'0,"0"0"1"0,0 0 10 0,0 0 0 0,0 0 15 15,0 0 12-15,0 0 13 0,0 0 21 0,-4 3 8 16,4-3 17-16,0 0 5 0,0 0 0 0,0 0-11 16,0 0-21-16,-2-9-25 0,0 4-22 0,0 0-22 15,-2-1-25-15,-2 0-23 0,-1-1-18 0,1 1-16 16,-3-1-15-16,-1 3-14 0,1 1-18 0,-3 1-20 16,-2 2-115-16,4 0-55 0,-2 5 0 0,0 3 0 15,-3 2 0-15,3 6 0 0,2 0 0 0,0-1 0 16,3 3 0-16,3 1 0 0,3 2 0 0,0-3 0 15,2-1 0-15,3 0 0 0,-2-6 0 0,7 0 0 16,-1 0 0-16,1-3 0 0,3-3 0 0,1-1 0 16,3-3 0-16,0-4 0 0,2-1 0 0,0-4 0 15,1-1 0-15,-3-5 0 0,3-6 0 0,0-1 0 0,-4-2 0 16,0-2 0-16,0-3 0 0,-1-2 0 16,-3 0 0-16,0-1 0 0,1-4 0 0,-5-1 0 15,3-11 0-15,0 1 0 0,-6 1 0 0,1 10 0 0,-4 1 0 16,2 7 0-16,-6 9 0 0,3 1 0 0,-4 9 0 15,3 3 0-15,-3 4 0 0,4 1 0 16,-10 13 0-16,2 3 0 0,3 6 0 0,0 6 0 16,0 4 0-16,0 3 0 0,3 0 0 0,2 10 0 0,2 1 0 15,3-10 0-15,0 10 0 0,4-11 0 0,0 9 0 16,4-12 0-16,-3-3 0 0,-1 0 0 0,4-2 0 16,-3-2 0-16,4-8 0 0,-4-3 0 0,2-3 0 15,-2 0 0-15,-2-4 0 0,1-2 0 0,1-2 0 16,-1-3-1366-16,6 0-1478 0,2-5 654 0</inkml:trace>
  <inkml:trace contextRef="#ctx0" brushRef="#br0" timeOffset="40823.1">22302 6304 358 0,'10'1'464'0,"0"-2"28"0,-3 0 36 0,-1 1 39 16,-2-4 41-16,2 2-3 0,-2-2-1 0,0 1-26 16,-1-2-48-16,-1 1-47 0,3 0-55 0,0-2-45 15,2 1-80-15,3 0-104 0,2-1-139 0,0 0-174 16,5 2-189-16,-1-2-189 0,4 3-556 0,0-2-1133 15,0 1 502-15</inkml:trace>
  <inkml:trace contextRef="#ctx0" brushRef="#br0" timeOffset="41581.99">23249 6167 4409 0,'12'-14'310'16,"-2"-2"57"-16,-5-3 34 0,1-4-9 0,-1 5-54 15,0-8-21-15,-2 2-32 0,-2 4-32 0,-2-5-26 16,-3 6-3-16,-2-5-11 0,-1 6-16 0,-2 5-20 16,-2 0-96-16,-1 6-81 0,-3 0 0 0,-3 5 0 15,-2 4 0-15,-2 3 0 0,-4 5 0 0,1 4 0 16,3 3 0-16,-1 1 0 0,8 1 0 0,2-2 0 0,3-2 0 16,5 2 0-16,-1 1 0 0,6-7 0 0,3 5 0 15,-3-6 0-15,5-1 0 0,2 0 0 16,-2-3 0-16,5-3 0 0,0-1 0 0,2-3 0 15,2 0 0-15,-3-6 0 0,7 2 0 0,-4-1 0 0,1-4 0 16,1 0 0-16,-2-1 0 0,-4-1 0 0,2 3 0 16,-5 1 0-16,1 1 0 0,-3 1 0 0,-1 2 0 15,1 1 0-15,-1 1 0 0,-4 2 0 0,0 0 0 16,4 9 0-16,-4 1 0 0,-2 8 0 0,-4 7 0 16,2 4 0-16,-1 3 0 0,0 17 0 0,1 0 0 15,-1-1 0-15,0 5 0 0,4 0 0 0,-2 4 0 16,3-2 0-16,-4-1 0 0,4 1 0 0,0-2 0 15,3-2 0-15,-6 3 0 0,2-3 0 0,0-3 0 16,-2-12 0-16,-2-1 0 0,0-5 0 0,-6-4 0 16,4-8 0-16,-1-2 0 0,1-5 0 0,-3-3 0 15,-1-2 0-15,-3-5 0 0,0-2 0 0,-4-6 0 16,0-3 0-16,-3-8 0 0,-1-3 0 0,4-8 0 16,0-4 0-16,0-13 0 0,0-4 0 0,9-2 0 15,9-5 0-15,4-2 0 0,9-25 0 0,2 30 0 16,7 0 0-16,-3 5 0 0,7 2 0 0,1 5 0 15,-4 12 0-15,8-8 0 0,-4 12 0 0,-1 0 0 0,2 5 0 16,3-3 0-16,10-4 0 0,-13 12 0 16,-3 0 0-16,2 4 0 0,1 3 0 0,-1 0 0 0,-5 3 0 15,-3 1 0-15,-1 2 0 0,-4 3 0 16,-3 3 0-16,1 2 0 0,1 6 0 0,-2 4 0 16,-2 1 0-16,3 8 0 0,-5-1 0 0,-3 1 0 15,-4 3 0-15,1 0 0 0,-2 0 0 0,1-1 0 0,-2 0 0 16,0-7 0-16,-3-3 0 0,1 2 0 0,4-7 0 15,-5 0 0-15,4-2 0 0,0-4 0 16,-2-1 0-16,3-1 0 0,0-3 0 0,0 0 0 0,0 0 0 16,4-22 0-16,4 8 0 0,-1-6 0 0,2-4 0 15,5-1 0-15,3-7 0 0,7-10 0 0,-2 1 0 16,-4 11 0-16,5 1 0 0,-1 4 0 0,-2 3 0 16,2 2 0-16,-6 6 0 0,0 5 0 0,0 0 0 15,-5 5 0-15,0 0 0 0,-1 4 0 0,-1 3 0 16,0 0 0-16,1 3 0 0,1 3-477 0,-2-2-190 15,-3 4-508-15,4-2-1272 0,0 2 563 0</inkml:trace>
  <inkml:trace contextRef="#ctx0" brushRef="#br0" timeOffset="42150.05">24202 6138 304 0,'7'-8'410'0,"0"-2"27"0,0-4 32 15,-3 2 10-15,-2-1 6 0,-2 0 2 0,-4 2-11 16,-1-6-8-16,0 6-12 0,-3 2-8 0,-3-4-26 15,-3 9-28-15,-2-2-25 0,3 4-30 0,-5 2-27 16,0 3-26-16,-4 5-29 0,0 4-22 0,3 1-25 0,1 7-20 16,0 4-14-16,7-7-94 0,-1 5-82 0,3-4 0 15,3 0 0-15,0-1 0 0,4 0 0 16,2-4 0-16,2-2 0 0,3-1 0 0,-3-3 0 16,3-1 0-16,-1-1 0 0,3-3 0 0,0 2 0 0,2-7 0 15,0-1 0-15,0-4 0 0,1 2 0 0,-1-4 0 16,3-2 0-16,-1-2 0 0,-3 0 0 15,-2 4 0-15,2 2 0 0,-3 1 0 0,-1 1 0 16,-3 0 0-16,3 3 0 0,-1 2 0 0,-3 1 0 0,0 0 0 16,5 8 0-16,-4 0 0 0,2 0 0 15,0 3 0-15,4-1 0 0,0 4 0 0,0-3 0 16,3 0 0-16,4 0 0 0,0 1 0 0,5-4 0 0,-2-5 0 16,2-1 0-16,4-4 0 0,-5 1 0 0,4-5 0 15,-2-3 0-15,2-4 0 0,1-2 0 0,-4-3 0 16,0-4 0-16,0-1 0 0,-1-1 0 0,-4-7 0 15,3 0 0-15,-3-1 0 0,4-11 0 0,-3-3 0 16,1 1 0-16,-7 11 0 0,-2 0 0 0,-3 4 0 16,0 1 0-16,1 11 0 0,-4 5 0 0,2 5 0 15,-2 3 0-15,-2 4 0 0,1 1 0 0,-5 11 0 16,-2 4 0-16,4 10 0 0,-1 5 0 0,-1 6 0 16,1 16 0-16,0 3 0 0,0 4 0 0,0 21 0 15,11-20 0-15,-2 21 0 0,-1-25 0 0,-2 2 0 16,2-4 0-16,0 0 0 0,-2-3 0 0,2-3 0 15,1-13 0-15,-2 0 0 0,-5-5 0 0,4-4 0 16,-4-2 0-16,1-6 0 0,0-5 0 0,0-2 0 16,-3-4 0-16,-1-4 0 0,-2 2 0 0,-3-3 0 0,-1-5 0 15,-5-7 0-15,6-2-12 0,-4-1-570 16,1-10-24-16,3-4-5 0,1-7 0 0,7-13-351 16,4-2-1042-16,3-4 461 0</inkml:trace>
  <inkml:trace contextRef="#ctx0" brushRef="#br0" timeOffset="42716.31">24495 6349 2424 0,'15'-45'-42'0,"-2"14"70"0,1 1 46 0,0 0 43 16,0 2 48-16,0 4 52 0,0 3 38 0,-2-2 32 15,-2 7 23-15,3 1 11 0,-4 1 5 16,1 0-13-16,-2 5-15 0,3-1-15 0,-2 2-31 0,4 1-23 16,-3 4-32-16,3-1-21 0,2 2-18 0,2 2-14 15,-3 1-8-15,-1 4-33 0,1 5-26 0,-4-2-21 16,-1 0-17-16,0 5-13 0,-5 2-10 0,-4-3-11 16,0 8-6-16,-5-3 0 0,-4 1 1 0,-5 5-1 15,-4-3 2-15,1 1-2 0,-6-3 2 0,4 1-1 16,2-9-1-16,0 0 11 0,-3 1 23 0,4-3 22 15,4-1 23-15,3-3 29 0,4 0 19 0,1-3-1 16,4-1-7-16,0 0-10 0,0 0-3 0,9-16-17 16,7 8-3-16,6-6-10 0,8-4 1 0,-1-2-61 15,5 0-15-15,10-10 0 0,1 0 0 0,1-1 0 16,4-3 0-16,-5-1 0 0,1-3 0 0,-7-2 0 16,0 3 0-16,-5-5 0 0,-2 3 0 0,-11 7 0 15,-4 6 0-15,-3 1 0 0,-7 7 0 0,-2 3 0 16,-1 5 0-16,-7 4 0 0,1 2 0 0,-5 4 0 15,7 0 0-15,-19 11 0 0,3 4 0 0,-2 6 0 0,1 3 0 16,-2 5 0-16,3 0 0 0,3 0 0 0,2 6 0 16,2 0 0-16,-1 13 0 0,6-13 0 15,4 11 0-15,0-13 0 0,4-2 0 0,4-2 0 16,-1-1 0-16,1-5 0 0,-1-7 0 0,3 1 0 0,-3-7 0 16,2-1 0-16,0-3 0 0,3-1 0 0,-3-5 0 15,1-1 0-15,1-5 0 0,0 1 0 16,3-8 0-16,-2-2 0 0,-1-1 0 0,4-10 0 15,-3 1 0-15,3 4 0 0,-5 3 0 0,-1 2 0 0,-3 4 0 16,-2 4 0-16,1-1 0 0,3 2 0 0,-7 2 0 16,3 1 0-16,0 4 0 0,-4 0 0 0,8 5 0 15,-6 0 0-15,3 5 0 0,-1-1 0 16,1 7 0-16,4-1 0 0,0 0 0 0,0-1 0 0,0 0 0 16,4-1 0-16,1 0 0 0,2-3 0 0,0 2 0 15,0-2 0-15,-1 0 0 0,-3-4 0 0,0-4 0 16,1-1 0-16,-1 1 0 0,-3-4 0 0,-1-1 0 15,2-5-141-15,-5 0-432 0,4-6-98 0,-4-4-464 16,-1-8-1229-16,1-4 544 0</inkml:trace>
  <inkml:trace contextRef="#ctx0" brushRef="#br0" timeOffset="43002.33">25585 5532 126 0,'-4'-16'417'16,"4"3"25"-16,4 4 19 0,-3 1 4 0,3 0 4 15,0 5 0-15,1 1-2 0,8 2-11 0,-2 4-12 0,7 3-11 16,4 7-19-16,4 5-20 0,-1 2-7 16,3 6-15-16,0 8-13 0,4 8-22 0,-2-4-21 15,-3 2-25-15,-4 3-23 0,-2 2-24 0,-3 0-84 16,-4 1-160-16,-5 3 0 0,0 4 0 0,-6-1 0 16,-1-2 0-16,-7 1 0 0,-4-2 0 0,0-3 0 15,0-2 0-15,0-13 0 0,-5 0 0 0,1 1 0 16,-2 0 0-16,0-6 0 0,-2-2 0 0,1-2 0 15,-5-1 0-15,2-3 0 0,5-6 0 0,-4 1 0 0,3-3 0 16,-2-5 0-16,0 0 0 0,4-2 0 0,-6-2 0 16,7-4 0-16,-4-2 0 0,0-4-1366 15,3-6-1478-15,3 0 654 0</inkml:trace>
  <inkml:trace contextRef="#ctx0" brushRef="#br0" timeOffset="43149.18">26315 6446 194 0,'0'0'585'0,"-6"2"33"0,2-1 18 16,4-1-7-16,-9 1-39 0,9-1-41 0,-7 2-54 15,7-2-68-15,-5 0-112 0,5 0-140 16,-5 4-173-16,5-4-191 0,-5 1-253 0,5-1-322 0,0 0-828 16,0 0 366-16</inkml:trace>
  <inkml:trace contextRef="#ctx0" brushRef="#br0" timeOffset="48598.65">4184 7527 260 0,'4'-3'515'0,"-2"0"24"15,-2 3 3-15,0-3-5 0,0 3-4 0,1-4-26 16,-1 4-21-16,0 0-13 0,0 0-15 0,0 0-12 15,0 0-10-15,0 0-16 0,0 0-15 0,0 0-28 16,-2-6-24-16,2 6-21 0,0 0-30 0,-3-5-32 16,1 4-270-16,-2-5 0 0,-1 1 0 0,-4-3 0 15,0-2 0-15,-4-3 0 0,-2-1 0 0,1-1 0 16,-11-8 0-16,1 3 0 0,-3-5 0 0,-6-9 0 16,0 0 0-16,-3-7 0 0,3-3 0 0,-2-1 0 15,7-3 0-15,-1-4 0 0,-6-26 0 0,14 29 0 16,4-4 0-16,4 5 0 0,3 1 0 0,6 11 0 15,0 5 0-15,6 1 0 0,0 4 0 0,1 5 0 16,3 4 0-16,-1 3 0 0,0 2 0 0,7 6 0 16,-3 2 0-16,1 4 0 0,3 4 0 0,2 3 0 15,2 6 0-15,1 6 0 0,-4 6 0 0,-2 1 0 16,0 3 0-16,-6 7 0 0,-6 11 0 0,-5-3 0 16,-1-9 0-16,-10 9 0 0,-7 4 0 0,-5-4 0 15,-2 0 0-15,-6 3 0 0,-4-6 0 0,2-2 0 16,0-2 0-16,1-2 0 0,8-10 0 0,4-2 0 15,7 0 0-15,3-9 0 0,3 1 0 0,2-1 0 16,6-7 0-16,3 3 0 0,5-5 0 0,2-1 0 0,8-1 0 16,15-4 0-16,5-4 0 0,17-3 0 15,0-6 0-15,4-1 0 0,6-1 0 0,-5-3 0 16,6-1 0-16,-6 0 0 0,1 1 0 0,-4 0 0 0,-16 8 0 16,-5-1 0-16,-4 2 0 0,-10 3 0 0,-2 3 0 15,-4-1 0-15,-3 2 0 0,-3 0 0 16,1 2 0-16,-3 1 0 0,-4 0 0 0,0 0 0 15,0 0 0-15,0 0 0 0,-4 11 0 0,1-8 0 0,2 2 0 16,-2 2-569-16,5-1-146 0,1-1-437 0,3 1-1247 16,3-1 553-16</inkml:trace>
  <inkml:trace contextRef="#ctx0" brushRef="#br0" timeOffset="49066.41">5137 7252 4403 0,'10'-7'398'0,"-1"0"-127"16,0-2 49-16,-5 2 84 0,-3 3 22 0,-1-4-28 16,-1 4-47-16,-3 1-41 0,4 3-42 0,-14 1-6 0,5 5-3 15,-7 6-138-15,-4 8-121 0,0 2 0 0,1 5 0 16,-2 4 0-16,-8 10 0 0,6 2 0 0,0 3 0 16,1-2 0-16,3 0 0 0,-3 1 0 0,12-12 0 15,-4 0 0-15,4-2 0 0,0-1 0 0,2-2 0 16,4-10 0-16,-2-2 0 0,5-5 0 0,-2-1 0 15,3-4 0-15,-3-3 0 0,3-1 0 0,0-2 0 16,0 0 0-16,11-21 0 0,0-3 0 0,-1-2 0 16,2-5 0-16,3-16 0 0,4-1 0 0,-2-7 0 15,-2-4 0-15,6-24 0 0,-2-1 0 0,-9 26 0 16,3 3 0-16,0 4 0 0,-4 17 0 0,-1 1 0 16,-2 7 0-16,-3 9 0 0,0 6 0 0,-3 4 0 15,5 5 0-15,-1 3 0 0,-4-1 0 0,13 16 0 16,-4 3 0-16,0 10 0 0,2 2 0 0,1 13 0 15,-3-10 0-15,3 13 0 0,5 0 0 0,-2-2 0 16,7 0 0-16,-5-1 0 0,-1-10 0 0,5 10 0 16,3 0 0-16,0-3 0 0,-3-12 0 0,-1 0 0 15,1-5 0-15,0 0 0 0,-3-4 0 0,0-6 0 16,-5-1 0-16,-4-6 0 0,1-2 0 0,-2-1 0 16,-3-2 0-16,0-4 0 0,-5 2 0 0,4-9 0 0,-8-1 0 15,-1-1-99-15,-8-4-524 0,-1-1-61 0,-8-4-448 16,-2 3-1224-16,-5-1 542 0</inkml:trace>
  <inkml:trace contextRef="#ctx0" brushRef="#br0" timeOffset="49215.61">5010 7609 253 0,'-20'5'351'0,"1"-3"36"15,1-1 34-15,4 2 39 0,5-2 48 0,-4 0 20 16,7-1 15-16,0 0-19 0,6 0-14 0,0 0-30 0,0 0-28 16,-2-5-32-16,2 5-32 0,19-10-34 15,-4 2-35-15,2 1-32 0,5-2-30 0,5 1-40 16,4-2-64-16,-2 0-79 0,4 0-110 0,0 1-157 15,-1-3-194-15,3 1-238 0,-6 0-483 0,1 3-1200 0,-5 3 531 16</inkml:trace>
  <inkml:trace contextRef="#ctx0" brushRef="#br0" timeOffset="49465.08">5565 7524 4641 0,'-2'-5'415'0,"0"-3"-50"0,-1 4 51 0,1-1 61 0,1-1-17 16,-3 1-43-16,3 2-55 0,1 3-70 15,5-6-49-15,-2 3-140 0,4 2-103 0,3 2 0 0,3 2 0 16,5-1 0-16,4 4 0 0,-4 3 0 0,1 1 0 16,-1 2 0-16,2 4 0 0,-5-3 0 0,0 8 0 15,-6-3 0-15,-1-3 0 0,0 2 0 0,-4 0 0 16,0-1 0-16,-3-3 0 0,1-2 0 0,0 1 0 16,-1 0 0-16,2-3 0 0,-2-2 0 0,0-1 0 15,1-2 0-15,1-4 0 0,-3 0 0 0,0 0 0 16,17-10 0-16,-7 0 0 0,2-6 0 0,-2-1-54 15,4-7-703-15,2-4-473 0,0 2-1333 16,-3-7 589-16</inkml:trace>
  <inkml:trace contextRef="#ctx0" brushRef="#br0" timeOffset="49582.62">5981 7302 821 0,'6'-45'4971'0,"-10"27"-4531"0,-1 0 2 16,-1 1 69-16,-2 3-21 0,-1 1-25 0,3 2-414 16,-5-2-51-16,5 5 0 0,-2 0 0 0,1 1 0 15,3 2 0-15,3 1 0 0,-3 2 0 0,4 2 0 16,0 0 0-16,0 0 0 0,0 0 0 0,9 16 0 15,-2-6-114-15,3 2-1233 0,2 3-1458 0,-3 1 646 16</inkml:trace>
  <inkml:trace contextRef="#ctx0" brushRef="#br0" timeOffset="49966.21">6273 7723 4758 0,'4'0'597'16,"1"0"-138"-16,-5 0 25 0,9-12 90 0,0 3-28 15,-4-6-60-15,5-2-199 0,-1-1-287 0,5-5 0 16,-6 8 0-16,1-1 0 0,1 1 0 0,-2 5 0 0,-2 0 0 16,2 1 0-16,-3 2 0 0,1 2 0 15,2 3 0-15,-1 2 0 0,5 3 0 0,-5 7 0 16,3-2 0-16,-5 9 0 0,4 11 0 0,-3 0 0 0,1 5 0 16,-2 14 0-16,-5 0 0 0,4 5 0 0,-8-2 0 15,0 3 0-15,-1-1 0 0,-3 1 0 0,2-3 0 16,-2-2 0-16,1 0 0 0,0-2 0 15,3-12 0-15,-1 1 0 0,0 11 0 0,1-11 0 0,2-8 0 16,-3 1 0-16,1-10 0 0,1-1 0 0,-2-4 0 16,1-2 0-16,0-3 0 0,-1-2 0 0,-1-2 0 15,-2-2 0-15,-3-3 0 0,-2-2 0 0,-2-5 0 16,-2 1 0-16,2-6 0 0,-3-5 0 0,-3-4 0 16,7 2 0-16,-1-3 0 0,7 5 0 0,3-7 0 15,0-1 0-15,5-1 0 0,5 1 0 0,2-1 0 16,2-2 0-16,7-2 0 0,7-14 0 0,0 2 0 15,4-3 0-15,-1 1 0 0,-4 4-1366 0,5-1-1478 16,-1 3 654-16</inkml:trace>
  <inkml:trace contextRef="#ctx0" brushRef="#br0" timeOffset="50133.16">6475 7209 4967 0,'-9'-17'430'0,"4"2"-95"0,-5-1 41 15,6 4 46-15,-1 2 9 0,1 2-33 0,-1 2-62 16,4-1-72-16,-1 0-58 0,1 1-180 0,1 2-26 16,3-1 0-16,1 3 0 0,3 0 0 0,1 2-141 15,6 1-296-15,-5 1-176 0,9 3-554 0,1 0-1264 16,8 2 559-16</inkml:trace>
  <inkml:trace contextRef="#ctx0" brushRef="#br0" timeOffset="50332.95">6970 7404 6520 0,'-8'2'453'0,"3"-2"94"0,5 0 13 0,-9 0-449 15,9 0-111-15,-9 1 0 0,9-1 0 16,0 0 0-16,0 0 0 0,14-8 0 0,2 3 0 0,4 0 0 16,8-2 0-16,3-1 0 0,-2 4 0 0,3-3 0 15,-1 3 0-15,-12 3 0 0,3 1 0 0,-3 0 0 16,-6 3-110-16,-1 1-627 0,-5 0-487 15,-3 1-1326-15,-4 2 586 0</inkml:trace>
  <inkml:trace contextRef="#ctx0" brushRef="#br0" timeOffset="50465.71">7127 7506 1201 0,'-22'21'151'0,"-1"-1"76"0,5 0 46 0,6-8 58 15,0 0 63-15,1-4 61 0,3-1 27 0,0-2 47 16,3 0 19-16,0 0 7 0,2-1-5 0,2-2-5 16,1-2-26-16,5 5-33 0,4-4-49 0,3-1-48 15,7-2-270-15,0-1-119 0,11-3 0 0,0 0 0 16,1-1 0-16,0 1 0 0,2 1 0 0,-1-3 0 15,-3 1-433-15,-10 3-860 0,4-1-1401 0,-2 2 619 16</inkml:trace>
  <inkml:trace contextRef="#ctx0" brushRef="#br0" timeOffset="50952.9">8226 7442 199 0,'-8'3'667'0,"8"-3"23"0,0 0 34 0,-5 1 13 16,5-1-9-16,-9 0-34 0,9 0-46 16,-6-4-48-16,6 4-54 0,-4-6-54 0,4 2-49 15,0 0-43-15,0-5-43 0,4 1-91 0,0-3-266 16,-2 0 0-16,6-4 0 0,1-1 0 0,-1 1 0 0,-2-1 0 16,4-1 0-16,-1 0 0 0,1 1 0 0,3-7 0 15,-5 6 0-15,2-1 0 0,-1 2 0 0,-3 2 0 16,-1 3 0-16,1 4 0 0,-4 1 0 0,3 1 0 15,-3 1 0-15,1 1 0 0,-3 3 0 0,0 0 0 16,0 0 0-16,4 19 0 0,-4-3 0 0,-1 2 0 16,1 7 0-16,-1 0 0 0,1 2 0 0,0 3 0 15,2-1 0-15,-1 0 0 0,1 0 0 0,-1 2 0 16,2-1 0-16,-1 0 0 0,-1 0 0 0,-3-1 0 16,4-1 0-16,0-2 0 0,0 1 0 0,2-7 0 15,-3 4 0-15,1-6 0 0,-1-1 0 0,0-6 0 16,-1-1 0-16,3-1 0 0,-3-3 0 0,2 0 0 15,-2-2-520-15,0-4-759 0,-7 2-1385 0,7-2 613 16</inkml:trace>
  <inkml:trace contextRef="#ctx0" brushRef="#br0" timeOffset="51249.18">8248 7793 156 0,'-7'2'421'16,"1"-1"15"-16,-3 0 50 0,1 2 47 0,2-2 33 15,-2-1 26-15,2 0 20 0,0 1-1 0,6-1-6 0,-11-1-28 16,11 1-17-16,-6-2-28 0,6 2-34 15,-4-3-23-15,4 3-27 0,-5-2-365 0,5 2-83 16,-1-4 0-16,1 4 0 0,0 0 0 0,7-6 0 16,0 3 0-16,-1 1 0 0,1 0 0 0,4 1 0 0,3 0 0 15,4-4 0-15,1 2 0 0,13 0 0 0,-3 0 0 16,5 2 0-16,-4-2 0 0,2 2 0 16,-1-5 0-16,1 5 0 0,-1 1 0 0,-2-1 0 0,-1 2 0 15,-6-1 0-15,-2 0 0 0,-1-1 0 0,-6 1 0 16,1-1 0-16,-2 0 0 0,-3 0 0 0,-3-1 0 15,1 1 0-15,-5-2 0 0,2 2 0 0,1-4 0 16,-5 5 0-16,1-5 0 0,-1 1 0 0,0 0 0 16,-3-1 0-16,0 1 0 0,2 0 0 0,-3 2 0 15,-1 0-1366-15,2-3-1478 0,3 5 654 0</inkml:trace>
  <inkml:trace contextRef="#ctx0" brushRef="#br0" timeOffset="52148.58">9463 7347 396 0,'4'-4'483'0,"0"1"11"15,0-1 13-15,-2 0 14 0,2 0 7 0,1 0 0 16,-4 1 0-16,3-1 6 0,0 2-5 0,-4 2-20 15,4-4-34-15,-4 4-38 0,0 0-42 0,0 0-23 0,5 9-10 16,-5 0-20-16,-5 7-91 0,1 2-251 0,-1 2 0 16,1 4 0-16,-1 5 0 0,1-1 0 15,2-1 0-15,2 1 0 0,2-2 0 0,7 2 0 0,-5-9 0 16,5-1 0-16,1-1 0 0,-1-4 0 0,4-2 0 16,2-4 0-16,-2-2 0 0,7-6 0 0,-1-2 0 15,-2-4 0-15,1-2 0 0,3-6 0 0,-1-4 0 16,-1 0 0-16,-1-3 0 0,-3-4 0 0,2-2 0 15,-3-1 0-15,-1-2 0 0,9-16 0 0,-8-3 0 16,0 2 0-16,0-5 0 0,-3 1 0 0,-1 5 0 16,-2 15 0-16,2 3 0 0,-3 4 0 0,-5 10 0 15,2 2 0-15,-3 4 0 0,2 4 0 0,-2 3 0 16,-1 2 0-16,0 0 0 0,-1 18 0 0,1 3 0 16,-4 8 0-16,2 5 0 0,-2 12 0 0,-4 4 0 15,3 4 0-15,0-2 0 0,-2 3 0 0,0 0 0 16,0 3 0-16,-5 23 0 0,0-25 0 0,-1 2 0 15,3 2 0-15,-4 21 0 0,0-25 0 0,5 0 0 16,0-3 0-16,-1 0 0 0,6-3 0 0,3-5 0 16,-2-8 0-16,7-3 0 0,0-3 0 0,6-5 0 15,-5-6 0-15,7-6 0 0,-2 0 0 0,3-9 0 16,3 1 0-16,4-3 0 0,0-6 0 0,-2-1 0 16,2 1 0-16,7-9 0 0,-5-1 0 0,5-3 0 15,-7-2 0-15,1 0 0 0,-6-1 0 0,-1 2 0 0,-5-1 0 16,-1-6 0-16,-4-1 0 0,-3-1 0 15,-8 3 0-15,-2-4 0 0,-2 3 0 0,-2-2 0 16,-6-2 0-16,4 2 0 0,-6 0 0 0,-1 1 0 16,2-1 0-16,-4-2 0 0,3 3 0 0,2-5 0 0,3-1 0 15,1 0 0-15,-5-12 0 0,14 10 0 16,2-15 0-16,-4-1-1366 0,11 2-1478 0,-2 0 654 16</inkml:trace>
  <inkml:trace contextRef="#ctx0" brushRef="#br0" timeOffset="52315.54">9454 6898 419 0,'-20'-15'625'15,"4"2"23"-15,1-1 31 0,1 2 16 0,0 2-14 0,5 0-31 16,0 3-44-16,3 1-51 0,-2-2-54 0,3 4-53 16,1-1-66-16,0 3-79 0,2-1-79 0,2 3-86 15,-4-3-116-15,4 3-126 0,0 0-128 0,0 0-139 16,1 14-160-16,-1-7-526 0,0 5-1144 0,-1 0 507 15</inkml:trace>
  <inkml:trace contextRef="#ctx0" brushRef="#br0" timeOffset="53031.88">11609 6999 414 0,'-5'3'635'0,"5"-3"25"15,-8-4 15-15,8 4 1 0,-9-2-3 0,7-1-14 16,2 3-24-16,-4-4-31 0,4 4-32 0,-2-3-40 16,1-1-43-16,1 4-39 0,4-4-35 0,0 1-313 15,-4 3-102-15,14-3 0 0,-6 1 0 0,3 2 0 16,3 0 0-16,-1 1 0 0,-3 0 0 0,8 4 0 15,1-2 0-15,2 4 0 0,-3 1 0 0,-4 1 0 16,1 3 0-16,-2 5 0 0,-3 0 0 0,1 5 0 16,-3 5 0-16,1-1 0 0,-4 3 0 0,-4 2 0 15,1-1 0-15,-5 2 0 0,4 2 0 0,2-1 0 0,-3 0 0 16,0 1 0-16,0-1 0 0,-4 1 0 16,5-1 0-16,-1 0 0 0,3 2 0 0,0-3 0 15,0 1 0-15,-3-6 0 0,-1-3 0 0,2-7 0 16,-1 4 0-16,0-6 0 0,-1-5 0 0,0 1 0 0,-3-3 0 15,0-1 0-15,-1-3 0 0,-6 2 0 16,-6-3 0-16,-3 0 0 0,0-2 0 0,-1 0 0 16,-10-3 0-16,0 0 0 0,-1-1 0 0,-1-4 0 0,0-2 0 15,5-1 0-15,1-1 0 0,-1 0 0 0,6 2 0 16,-1-9 0-16,8 6 0 0,1-4 0 0,3-1 0 16,4-2-262-16,0-5-1060 0,7 5-1432 0,2 1 634 15</inkml:trace>
  <inkml:trace contextRef="#ctx0" brushRef="#br0" timeOffset="53188.38">11462 7407 4659 0,'-4'-5'426'0,"-1"-1"-178"0,-3 0 103 0,2 3 61 0,2-1 63 15,0-1-27-15,0 2-53 0,3 0-57 0,1 3-54 16,0-4-129-16,7 1-155 0,5-3 0 0,5 3 0 16,3-1 0-16,11 1 0 0,-2-3 0 0,5 3 0 15,3-3 0-15,1 4 0 0,13-3 0 0,4 3-497 16,-5-3-786-16,5-1-1389 0,-13 1 614 0</inkml:trace>
  <inkml:trace contextRef="#ctx0" brushRef="#br0" timeOffset="54031.91">12377 7533 173 0,'0'0'658'0,"0"5"0"15,4-3 15-15,1-2 3 0,-5 0-19 0,8 2-37 16,-3-1-44-16,-5-1-47 0,10 1-50 0,-4-2-43 16,2 0-40-16,3-1-38 0,1 1-39 0,-2-2-31 15,4-5-27-15,-2 4-26 0,0-2-36 0,0-4-199 16,2 2 0-16,-5-2 0 0,-3 1 0 0,2-4 0 16,1 4 0-16,-4-2 0 0,-1-1 0 0,-3 0 0 15,2 0 0-15,-3 0 0 0,-3 1 0 0,-1 0 0 16,3 4 0-16,-4-1 0 0,-4 2 0 0,4 1 0 15,-4 4 0-15,0-1 0 0,-4 5 0 0,2 1 0 0,-6 3 0 16,2 2 0-16,0 5 0 0,0 2 0 16,3-1 0-16,3 3 0 0,-3-1 0 0,3 1 0 15,-1 4 0-15,10-3 0 0,-4 1 0 0,3 1 0 0,4-2 0 16,-1-1 0-16,2-5 0 0,2 1 0 0,3 1 0 16,-2-6 0-16,0 0 0 0,1-2 0 0,2-2 0 15,2-1 0-15,-2-1 0 0,0 0 0 0,2-4 0 16,-2 1 0-16,-1-3 0 0,-3 1 0 0,5-2 0 15,-4 1 0-15,2-2 0 0,0-2 0 0,-1 0 0 16,3 0 0-16,2-3 0 0,2-1 0 0,-6 3 0 16,2 0 0-16,4-5 0 0,-2 2 0 0,-1-2 0 15,0 2 0-15,2 1 0 0,-3-5 0 0,-2 6 0 16,-1-1 0-16,0 3 0 0,-1 0 0 0,-3 2 0 16,0 0 0-16,-1 2 0 0,-1-1 0 0,2 2 0 15,-4 2 0-15,0 0 0 0,0 0 0 0,6 7 0 16,-6-2 0-16,2 2 0 0,-2 3 0 0,0 1 0 15,2 0 0-15,-2 1 0 0,4-2 0 0,1 3 0 16,-1-2 0-16,1 1 0 0,0-1 0 0,4-2 0 0,0 0 0 16,0-3 0-16,-1-3 0 0,-2 0 0 15,2-3 0-15,2 0 0 0,-2-3 0 0,1-1 0 0,0-2 0 16,-2-2 0-16,2 0 0 0,-1-2 0 0,1-3 0 16,0 2 0-16,-2-1 0 0,0 3 0 15,-1-3 0-15,-1 3 0 0,2 1 0 0,-2 3 0 0,-1 0 0 16,-2 0 0-16,2 3 0 0,1 1 0 0,-5 1 0 15,10 3 0-15,-6 2 0 0,1 1 0 0,3 4 0 16,-3-2 0-16,0 2 0 0,3 2 0 0,-3 3 0 16,0 1 0-16,-1-5 0 0,1 1 0 0,-1-1 0 15,1-2 0-15,-1 0 0 0,0-3 0 0,-2 0 0 16,2-3 0-16,4 1 0 0,-2-3 0 0,-1-1 0 16,2 0 0-16,-1-3 0 0,2-4 0 0,3-1 0 15,-2 0 0-15,4-2 0 0,0-2 0 0,0 3 0 16,0-2 0-16,-1 3 0 0,-3 1 0 0,1 1 0 15,-1 2 0-15,-1 1 0 0,-3 0 0 0,4 1 0 0,-3 2 0 16,1 2 0-16,-2 3 0 0,1-2 0 16,-1 2 0-16,-1 0 0 0,1 3 0 0,2-1 0 15,-2 1 0-15,2 1 0 0,0 0 0 0,0-4 0 16,0 0 0-16,4-1 0 0,0-2 0 0,1-1 0 0,7-2-602 16,-1-1-664-16,-1-1-1370 0,3 1 607 0</inkml:trace>
  <inkml:trace contextRef="#ctx0" brushRef="#br0" timeOffset="55284.35">13571 7554 375 0,'2'-2'382'0,"1"-3"39"16,-1 2 20-16,-2 3 40 0,0 0 42 0,0 0 18 16,0 0 4-16,0 0-27 0,0 0-22 0,0 0-26 15,0 0-28-15,0 0-24 0,0 0-29 0,13 9-39 16,-3-7-28-16,3 0-33 0,0-2-28 0,6 0-27 16,0 0-29-16,-2-1-117 0,2-1-88 0,-1-2 0 15,0-2 0-15,-7 4 0 0,2-4 0 0,-4 1 0 16,-1-1 0-16,-1 1 0 0,-3-2 0 0,-1-2 0 15,-1 2 0-15,-4 0 0 0,-1 0 0 0,-1 2 0 16,-1 0 0-16,-2 0 0 0,-1 2 0 0,-4 3 0 16,0 3 0-16,-4 3 0 0,-2 2 0 0,4 4 0 15,-5 0 0-15,5 8 0 0,0-4 0 0,5 2 0 16,-4 8 0-16,8 2 0 0,1-1 0 0,4-7 0 16,4-3 0-16,6 8 0 0,2-7 0 0,5 1 0 0,2-9 0 15,8 3 0-15,6-4 0 0,0-3 0 0,5-2 0 16,3-7 0-16,13 0 0 0,-2-5 0 15,-2 0 0-15,-12 0 0 0,12-8 0 0,-14 3 0 16,11-10-53-16,-2-1-170 0,0-1 21 0,-18 7 30 0,-3-2 39 16,-2 2 48-16,-7 4 51 0,-1 0 52 0,-6 5 47 15,-1 0 37-15,-3-1 20 0,-2 4-1 16,-2 0 26-16,-4 1 12 0,-3 5 9 0,-2 0-168 0,-10 3 0 16,0 0 0-16,-8 7 0 0,8-1 0 0,-4 5 0 15,-2 2 0-15,3 3 0 0,1 0 0 0,1 1 0 16,8-3 0-16,2 1 0 0,1-3 0 0,4 2 0 15,2-7 0-15,3 3 0 0,3 0 0 0,2-4 0 16,4-2 0-16,0-1 0 0,1-5 0 0,3-1 0 16,0-3 0-16,-2-1 0 0,7-7 0 0,1-7 0 15,-1 0 0-15,1-3 0 0,2-11 0 0,-6 1 0 16,9-11 0-16,-3-4 0 0,-1-3 0 0,-2 2 0 16,-1-5 0-16,-2-2 0 0,-5 7 0 0,-4 13 0 15,0 3 0-15,-3 5 0 0,0 8 0 0,-3 6 0 0,0 1 0 16,-3 5 0-16,1 3 0 0,-1 3 0 15,3 0 0-15,-11 16 0 0,5 2 0 0,-3 9 0 16,1 5 0-16,2 2 0 0,1 10 0 0,0-8 0 0,2 12 0 16,2-1 0-16,2 2 0 0,2-3 0 0,2 1 0 15,2-14 0-15,1-1 0 0,3 0 0 16,6-6 0-16,1 0 0 0,1-5 0 0,8-5 0 0,0-3 0 16,1-5 0-16,3-2 0 0,1-5 0 0,-2-3 0 15,1-2 0-15,-3-5 0 0,4-2 0 0,-1-3 0 16,-3-6 0-16,-3 2 0 0,-2-5 0 0,-3-3 0 15,-4 3 0-15,-3 2 0 0,-4 5 0 0,-3-1 0 16,-1 3 0-16,-6 4 0 0,-3-1 0 0,-2 3 0 16,-3 2 0-16,0 0 0 0,-5 5 0 0,-5 1 0 15,-2 4 0-15,2 2 0 0,-5 4 0 0,5 0 0 16,2 2 0-16,-6 5 0 0,9-3 0 0,1 2 0 16,4-1 0-16,3-4 0 0,2 1 0 0,3-7 0 15,2 2 0-15,3 1 0 0,6-4 0 0,-1-2 0 16,4 0 0-16,1-4 0 0,5-1 0 0,-4-2 0 15,2-3 0-15,-4-2 0 0,1-3 0 0,0 0 0 16,-2 0 0-16,-1-1 0 0,-3 5 0 0,-2-1 0 16,3 1 0-16,-5 0 0 0,0 3 0 0,-1 2 0 0,1-1 0 15,-4 3 0-15,0 2 0 0,0 0 0 16,4 10 0-16,-3-1 0 0,2 8 0 0,-6 9 0 16,2-1 0-16,1 3 0 0,-4 4 0 0,3 3 0 0,-3-2 0 15,0 14 0-15,4 1 0 0,-5-12 0 0,4 12 0 16,-2-12 0-16,2 12 0 0,-1-1 0 0,-1-13 0 15,3 2 0-15,-1 1 0 0,-4-3 0 16,2 0 0-16,2-1 0 0,-4 0 0 0,0-2 0 0,0-3 0 16,1-9 0-16,-1-1 0 0,1-2 0 0,-3-6 0 15,1-1 0-15,1-2 0 0,-2-4 0 0,-2-1 0 16,-2-3 0-16,1-4 0 0,-3-5 0 0,-5 1 0 16,8-6 0-16,-3 0 0 0,0-7 0 0,4-4 0 15,3-2 0-15,6-5 0 0,5-1 0 0,8-14 0 16,7-3 0-16,10 2 0 0,2-1 0 0,-1 2 0 15,9 2 0-15,1 0 0 0,4 6 0 0,-3-2 0 16,-2 1 0-16,2 3 0 0,0 2 0 0,-14 9 0 16,7-8 0-16,-12 10 0 0,-3 1 0 0,-3 0 0 15,-1 2 0-15,-6-2 0 0,-3 8 0 0,-2-2 0 0,-2 1 0 16,-5 1 0-16,0 6 0 0,-3-1 0 16,-2 1 0-16,-1 3 0 0,-3 3 0 0,1 2 0 15,-8 4 0-15,1 3 0 0,1 6 0 0,-2 6 0 0,-5 3 0 16,5 0 0-16,5 7 0 0,2 1 0 0,3 1 0 15,2 0 0-15,3 0 0 0,4 0 0 16,4-1 0-16,4-3 0 0,0-3 0 0,0-5 0 0,10 2 0 16,4-2 0-16,-3-7 0 0,5 1 0 0,3-6 0 15,0 0 0-15,-5-8 0 0,3-1 0 0,-6 1 0 16,2 0 0-16,5-14 0 0,-13 6 0 0,5-7 0 16,-6 2 0-16,0 2-381 0,-2-10-921 0,-4 8-1410 15,-5-2 624-15</inkml:trace>
  <inkml:trace contextRef="#ctx0" brushRef="#br0" timeOffset="56315.17">16313 7394 3423 0,'12'-25'327'0,"-1"-4"14"0,-2 2 33 0,-2 0 51 16,-4 8 5-16,3-8 19 0,-3 9-27 0,-1 5-11 15,-2 4-22-15,1-1 2 0,-1 4-16 0,-1 0-30 16,1 2-256-16,0 4-89 0,0 0 0 0,-11 10 0 15,4 2 0-15,-6 6 0 0,0 8 0 0,2 3 0 16,-2 2 0-16,0 2 0 0,3 2 0 0,0 9 0 16,3-10 0-16,2 2 0 0,-4 9 0 0,4-12 0 15,0-1 0-15,1-3 0 0,0-3 0 0,0-6 0 16,3 1 0-16,-1-4 0 0,0-5 0 0,1-2 0 16,1-4 0-16,-4 1 0 0,4-5 0 0,0-2 0 15,0 0 0-15,0 0 0 0,-1-19 0 0,1 2 0 0,5-1 0 16,-2 0 0-16,3-1 0 0,-1 2 0 0,0 0 0 15,3 3 0-15,2 3 0 0,-1 1 0 0,0 1 0 16,1 3 0-16,7-3 0 0,-3 7 0 16,3 2 0-16,0 2 0 0,3 3 0 0,-2 3 0 0,3 0 0 15,-5 4 0-15,5 5 0 0,2-2 0 0,-10 0 0 16,0-2 0-16,0 1 0 0,-4 1 0 0,-2-1 0 16,-3 0 0-16,-4-1 0 0,0-2 0 0,-6 2 0 15,-3 0 0-15,-4-3 0 0,-5 0 0 0,-1-2 0 16,-2 0 0-16,-3 0 0 0,1-3 0 0,0-1 0 15,4-2 0-15,-1-1 0 0,2 0 0 0,4 2 0 16,2-2 0-16,2 1 0 0,2-2 0 0,3 0 0 16,5 0 0-16,-4 0 0 0,4 0 0 0,0 0 0 15,0 0 0-15,36 0 0 0,-13-2 0 0,8 1 0 16,-1-2 0-16,6 0 0 0,-4-1 0 0,4-1 0 16,1-1 0-16,0 1 0 0,0-6 0 0,-4 0 0 15,-1 1 0-15,-4-4 0 0,-1-2 0 0,-1 1 0 16,-4-4 0-16,-2 1 0 0,-6-2 0 0,-3 2 0 15,-4 0 0-15,-1 3 0 0,-4-2 0 0,-4 6 0 0,1-1 0 16,-2 2 0-16,-6 5 0 0,-2 2 0 16,-2 3 0-16,-7 5 0 0,2 2 0 0,-4 12 0 15,2 3 0-15,3 2 0 0,2 2 0 0,6 2 0 16,1 2 0-16,3 0 0 0,8-2 0 0,4 1 0 0,6-5 0 16,5-1 0-16,5-4 0 0,0-3 0 0,9-3 0 15,2-5 0-15,2-5 0 0,1-7 0 0,-1-3 0 16,-4-4 0-16,1-2 0 0,-1-6 0 0,-4-1 0 15,-3-3 0-15,-3-5 0 0,5-12 0 0,-14 8 0 16,0-3 0-16,2-9 0 0,-4-3 0 0,-5 0 0 16,1 11 0-16,-4 0 0 0,0 5 0 0,-3 5 0 15,0 8 0-15,-2 3 0 0,1 5 0 0,-2 5 0 16,0 3 0-16,3 2 0 0,-13 13 0 0,5 2 0 16,-2 10 0-16,1 5 0 0,0 1 0 0,0 20 0 15,5 0 0-15,-2-1 0 0,2 0 0 0,4 0 0 16,0-14 0-16,3 9 0 0,-2-13 0 0,-1-2 0 15,6-2 0-15,-3-9 0 0,-2-2 0 0,2-6 0 16,-2 0 0-16,-1-6 0 0,1-1 0 0,-1-2 0 16,0-2 0-16,0 0 0 0,8-14 0 0,-4 1 0 15,1-3 0-15,1-8 0 0,3-6 0 0,-1 2 0 16,6-6 0-16,0 0 0 0,1 0 0 0,1 5 0 16,2 1 0-16,-2 5 0 0,3 4 0 0,-4 5 0 15,1 1 0-15,2 4 0 0,0 1 0 0,-4 3 0 16,5-1-150-16,-2 1-1191 0,-1 3-1451 0,-2 3 642 15</inkml:trace>
  <inkml:trace contextRef="#ctx0" brushRef="#br0" timeOffset="56649.68">17484 7066 450 0,'-2'-12'608'0,"1"1"11"0,-1 2 9 0,2 3-16 0,2 2-23 15,-1 1-29-15,3 0-35 0,-4 3-37 0,11 3-34 16,-5 0-37-16,-2 2-31 0,3 2-39 16,0 0-33-16,-2 3-31 0,-1 0-29 0,-3-2-23 15,-1 2-22-15,3-2-23 0,-3 2-155 0,0-4-31 0,-3 2 0 16,3-2 0-16,0 0 0 0,0 0 0 0,0-1 0 16,0-2 0-16,4 1 0 0,2-1 0 15,-1-2 0-15,-5-1 0 0,20-5 0 0,-9 1 0 0,7-4 0 16,-4-1 0-16,-1 5 0 0,1-1 0 0,-4 2 0 15,-1 0 0-15,-1 0 0 0,-3 2 0 0,-5 1 0 16,9 5 0-16,-8 0 0 0,-1 1 0 0,-1 5 0 16,0 5 0-16,-3 0 0 0,1 4 0 0,1 0 0 15,0-2 0-15,0 0 0 0,-2-1 0 0,3-1 0 16,-1-5-1366-16,2 1-1478 0,3-2 654 0</inkml:trace>
  <inkml:trace contextRef="#ctx0" brushRef="#br0" timeOffset="57054.81">18517 7484 6839 0,'0'0'466'0,"11"-2"-162"0,-6 2 16 0,-5 0-58 15,5-1-262-15,-5 1 0 0,0 0 0 0,9 0 0 16,-9 0 0-16,0 4 0 0,0 1 0 0,-2 4 0 15,-1 1 0-15,-2 7 0 0,-2 10 0 0,0 0 0 16,-1 2 0-16,3 0 0 0,3 1 0 0,-1 0 0 16,6-1 0-16,-1-3 0 0,3-2 0 0,2-5 0 15,4-2 0-15,3-4 0 0,5-2 0 0,8-4 0 16,1-4 0-16,0-7 0 0,-2-1 0 0,3-7 0 16,-4-3 0-16,-2-10 0 0,-2 0 0 0,-7-1 0 15,-1-9 0-15,-4 0 0 0,-2-12-375 0,-5 1-928 0,-6-2-1411 16,-5 1 623-16</inkml:trace>
  <inkml:trace contextRef="#ctx0" brushRef="#br0" timeOffset="57183.25">18634 7233 219 0,'-9'-2'380'0,"0"2"6"0,4-3 18 15,0 1 6-15,-1 1 22 0,6 1 9 0,-9-1-17 16,9 1-27-16,0 0-33 0,0 0-38 16,0 0-42-16,-2 5-85 0,2-5-119 0,17 9-177 0,-8-5-230 15,9 1-394-15,2 2-780 0,0 0 346 0</inkml:trace>
  <inkml:trace contextRef="#ctx0" brushRef="#br0" timeOffset="57615.16">19553 7750 155 0,'10'8'737'0,"2"-3"17"0,-1 0 18 0,-1 1 3 0,2-3-15 16,-6 2-31-16,1-3-43 0,-1 0-46 15,-1 1-48-15,0-2-48 0,-2 2-45 0,-3-3-45 16,0 0-360-16,0 0-94 0,6-5 0 0,-6 5 0 16,-5-9 0-16,-1 1 0 0,-6-4 0 0,-3-2 0 0,-6-8 0 15,-1 1 0-15,-5-6 0 0,2 2 0 0,1-2 0 16,-8-10 0-16,12 6 0 0,-8-15 0 0,5 5 0 16,5 0 0-16,4 6 0 0,3-12 0 0,6 12 0 15,3-1 0-15,2 6 0 0,2 1 0 0,3 3 0 16,1 8 0-16,-3 2 0 0,2 7 0 0,2 0 0 15,-1 3 0-15,-1 3 0 0,2 2 0 0,0 2 0 16,0 2 0-16,-1 4 0 0,1 3 0 0,-4 6 0 16,1-1 0-16,1 5 0 0,-7 0 0 0,2 3 0 15,-7 3 0-15,1-2 0 0,-9 2 0 0,-2 1 0 16,3-3 0-16,-5-1 0 0,-3-1 0 0,4-1 0 16,0-2 0-16,0-1 0 0,4-5 0 0,4-2 0 15,1-3 0-15,2-1 0 0,3 1 0 0,1-3 0 16,3-2 0-16,5 1 0 0,7 0 0 0,8-4 0 15,7-2 0-15,10-2 0 0,17-1 0 0,5-5 0 16,-6 3 0-16,6-4 0 0,-3 3 0 0,6-4-626 16,-6 0-636-16,-3 3-1365 0,1 1 605 0</inkml:trace>
  <inkml:trace contextRef="#ctx0" brushRef="#br0" timeOffset="57916.55">20101 7415 344 0,'3'-7'444'0,"-1"2"14"0,-2-2 41 0,-2-2 53 16,-1-1 32-16,3 2 30 0,0-1 10 0,0 3-2 0,0 1-18 15,-2-2-18-15,2 4-41 0,-2-1-41 0,2 4-43 16,0 0-30-16,0 0-112 0,0 0-319 16,5 14 0-16,-3 2 0 0,0 1 0 0,-2 8 0 15,0 3 0-15,0 3 0 0,2 0 0 0,1 15 0 0,1 2 0 16,1 1 0-16,3 0 0 0,-7 0 0 0,3 1 0 16,1 0 0-16,-1-2 0 0,0 0 0 0,-3-13 0 15,-1 12 0-15,3-11 0 0,-2 9 0 0,-2-12 0 16,1-2 0-16,1 1 0 0,-2-1 0 0,-2-5 0 15,-1-7 0-15,2-2 0 0,-2 0 0 0,0-6 0 16,0-1 0-16,-1-3 0 0,-2 0 0 0,0-5 0 16,-2-2 0-16,-3-1 0 0,1-3 0 0,-5-3 0 15,-6-6 0-15,-2-5 0 0,1-3 0 0,0-2 0 16,-2-1 0-16,6-3 0 0,-9-17 0 0,13 12 0 16,-3-17 0-16,0-4-1366 0,5-3-1478 0,2 1 654 15</inkml:trace>
  <inkml:trace contextRef="#ctx0" brushRef="#br0" timeOffset="58066.11">20120 7177 4524 0,'-1'-12'372'0,"-3"1"-119"16,0 0 85-16,-1 3 51 0,3 0 21 0,0 1-53 16,1 1-77-16,-1 2-65 0,2-1-39 0,-2 1-40 15,2 4-71-15,0-7-113 0,0 7-157 0,0 0-188 0,0 0-228 16,0 0-421-16,0 0-1128 0,0 0 500 15</inkml:trace>
  <inkml:trace contextRef="#ctx0" brushRef="#br0" timeOffset="58900.98">7242 8915 3511 0,'-14'-2'394'0,"-3"0"-131"0,3 1-76 0,3-1 73 16,0 1 71-16,4 0 22 0,-2-1 6 0,9 2-16 15,-9 0-32-15,9 0 1 0,0 0-17 0,-9-1-11 16,9 1-4-16,0 0-13 0,0 0-21 0,0 0-51 16,27 0-195-16,-10-3 0 0,3 2 0 0,2 0 0 15,7-3 0-15,-2 0 0 0,-5 2 0 0,-2-1-110 16,-2 1-362-16,-4 2-126 0,-5 2-571 0,-1 1-1266 16,-7 0 560-16</inkml:trace>
  <inkml:trace contextRef="#ctx0" brushRef="#br0" timeOffset="59032.33">7122 9097 3208 0,'-22'18'411'0,"9"-5"-152"0,4-6-4 16,4 0 50-16,-2-1 57 0,5-1 19 0,2-5-26 0,9 4-34 16,4-6-50-16,6 1-26 0,3 0-22 15,10-6-28-15,1-2-13 0,3 2-57 0,-2-3-64 16,2 3-92-16,-4-3-147 0,0 1-167 0,3-1-206 16,-3-2-458-16,-2 0-1094 0,-3 1 484 0</inkml:trace>
  <inkml:trace contextRef="#ctx0" brushRef="#br0" timeOffset="59349.53">7959 8896 644 0,'-6'-4'674'0,"0"2"11"0,1 1 12 0,5 1-2 16,-15 3-8-16,7 2-27 0,-2 2-32 0,1 2-39 15,-2 5-51-15,0 2-48 0,0 6-38 0,3-2-56 0,1 5-45 16,0-1-346-16,2 0-5 0,5-4 0 0,0 6 0 15,6-6 0-15,0 5 0 0,3-8 0 16,2-2 0-16,-1-2 0 0,4 0 0 0,3-5 0 16,2-1 0-16,-1-3 0 0,1-5 0 0,0-2 0 0,3-1 0 15,4-7 0-15,-2-2 0 0,-9 2 0 0,0-4 0 16,2-5 0-16,0-3 0 0,-2-1 0 0,-3-2 0 16,-6-2 0-16,-1-2 0 0,-1-1 0 0,-4-3 0 15,-3-2 0-15,0 6 0 0,-3 1 0 0,-4 5 0 16,3 8 0-16,-1 5 0 0,-1 6 0 0,-2 4 0 15,-2 3 0-15,-4 8 0 0,-4 5 0 0,4 6 0 16,0 2 0-16,-1 0-1366 0,9 4-1478 0,3-1 654 16</inkml:trace>
  <inkml:trace contextRef="#ctx0" brushRef="#br0" timeOffset="59932.18">9210 9003 6207 0,'12'-27'238'0,"-4"2"15"0,-4 6 91 15,1 3 64-15,-1 4-5 0,0 2-65 0,-2 4-338 0,0 0 0 16,-2 5 0-16,0 1 0 0,0 0 0 0,0 17 0 16,0 1 0-16,-2 8 0 0,0 0 0 0,-2 6 0 15,3 0 0-15,1 2 0 0,0 0 0 0,1 1 0 16,1-1 0-16,4-2 0 0,2-5 0 0,3-2 0 15,2-3 0-15,-3-8 0 0,3-3 0 0,6-6 0 16,-1 0 0-16,2-7 0 0,1-2 0 0,-2-3 0 16,7-8 0-16,-3-2 0 0,-3-3 0 0,-2-3 0 15,1-3 0-15,-1-3 0 0,-4-2 0 0,0-1 0 16,0 0 0-16,-2-1 0 0,3-12 0 0,-6 13 0 16,-1-2 0-16,-1 5 0 0,0 5 0 0,-4 6 0 15,0 6 0-15,1 2 0 0,-3 2 0 0,-1 5 0 16,0 3 0-16,0 0 0 0,0 0 0 0,-6 32 0 15,3-7 0-15,-1 4 0 0,1 3 0 0,-4 13 0 16,-2 2 0-16,3 3 0 0,-2 2 0 0,1 1 0 16,-1-3 0-16,-1 1 0 0,-1 1 0 0,1 1 0 15,1 0 0-15,3-8 0 0,-4 1 0 0,4-13 0 0,1 0 0 16,0-2 0-16,4 0 0 0,3-8 0 0,-1 2 0 16,5-10 0-16,-2-4 0 0,4-1 0 0,1-5 0 15,4 1 0-15,0 0 0 0,6-6 0 0,-1 0 0 16,-2-6 0-16,1 0 0 0,0 0 0 0,1-5 0 15,-5 0 0-15,3-5 0 0,-7 1 0 0,2-1 0 16,-5-3 0-16,1-7 0 0,-5 0 0 0,-6 1 0 16,-2-2 0-16,-4-2 0 0,-4 4 0 0,4 0 0 15,-5-1 0-15,0 2 0 0,-4 0 0 0,3-2 0 16,-6 4 0-16,7-3 0 0,-1-1 0 0,0 0 0 16,1-4 0-16,5 0 0 0,-4-1 0 0,3-1 0 15,1-15 0-15,-4 2 0 0,5 10 0 0,3-14 0 16,-4 0-1366-16,4 13-1478 0,0 3 654 0</inkml:trace>
  <inkml:trace contextRef="#ctx0" brushRef="#br0" timeOffset="60098.94">9259 8664 4764 0,'-27'-12'329'0,"10"4"-68"0,0-3 50 16,0 1 67-16,3 1 19 0,0-2-28 0,5 3-34 15,1 0-52-15,-2 1-46 0,5 0-28 0,-2 2-36 0,6 1-62 16,1 2-77-16,0 2-83 0,5-4-120 15,-5 4-146-15,19 6-161 0,-1 1-196 0,10 1-413 16,6 3-1176-16,14 4 520 0</inkml:trace>
  <inkml:trace contextRef="#ctx0" brushRef="#br0" timeOffset="60570.83">11310 8830 240 0,'-8'0'584'0,"3"-2"16"0,0 1 20 0,5 1 5 16,-10-1 3-16,10 1-17 0,-5-1-27 15,5 1-38-15,0 0-37 0,0 0-36 0,0 0-33 0,0 0-37 16,19-7-37-16,-6 6-40 0,6-2-32 0,0 2-26 16,4-2-194-16,5 1-74 0,1 2 0 0,2-2 0 15,-3 0 0-15,-1 2 0 0,-5 2 0 0,-3 0 0 16,0 2 0-16,0-1 0 0,-2 2 0 0,-7 5 0 16,0-2 0-16,-1 5 0 0,-4 3 0 0,-1 0 0 15,-4 2 0-15,-1 9 0 0,-5 1 0 0,3 1 0 16,-1-2 0-16,-2 4 0 0,-1 0 0 0,0-1 0 15,0 3 0-15,1 2 0 0,3-1 0 0,2-1 0 16,-1 0 0-16,4-1 0 0,2 3 0 0,0-4 0 16,-2-2 0-16,1-2 0 0,-2 0 0 0,0-8 0 15,1-2 0-15,-2-5 0 0,-3-3 0 0,1 0 0 16,-5-2 0-16,2-4 0 0,-8-1 0 0,-1-5 0 16,-5-1 0-16,-6-9 0 0,-5-2 0 0,2-2 0 15,-3-5 0-15,2 3 0 0,1-4 0 0,2 1 0 16,2-1 0-16,1 3-261 0,5-2-502 0,4-1-432 15,6 6-1294-15,6 3 572 0</inkml:trace>
  <inkml:trace contextRef="#ctx0" brushRef="#br0" timeOffset="60732.61">11354 9172 3806 0,'7'-1'439'0,"-7"1"-125"0,0 0 33 0,-1-4 74 0,1 4-2 16,0 0-13-16,0 0-30 0,0-5-58 15,1 1-52-15,2 1-23 0,6-1-22 0,1 2-25 16,2-1-18-16,1-1-18 0,5-2-79 0,2 2-81 0,1-3 0 15,-2 0 0-15,8-4-124 0,-8 5-204 16,0-2-134-16,7-3-181 0,-9 1-463 0,0 1-1198 16,1-2 530-16</inkml:trace>
  <inkml:trace contextRef="#ctx0" brushRef="#br0" timeOffset="61003.85">11885 8627 70 0,'-10'-16'540'0,"2"5"35"16,3 3 33-16,-1-1 13 0,4 5-4 0,-3-2-33 16,5 2-50-16,-4 3-32 0,4 1 3 0,-10 7-7 15,4 1-17-15,-1 9-25 0,-3 7-26 0,-3 6-20 16,-1 3-22-16,-7 11-27 0,-6 1-350 0,1 3-11 16,3 0 0-16,-4-1 0 0,0 2 0 0,-3 2 0 15,0 2 0-15,-13 22 0 0,10-28 0 0,2 4 0 16,0-4 0-16,-1 1 0 0,-1-1 0 0,4 1 0 15,-3-9 0-15,1 1 0 0,13-11 0 0,-2-2 0 16,2-1 0-16,10-7 0 0,-2-2 0 0,4-3 0 16,1-4 0-16,3-4 0 0,2 1 0 0,4-5 0 15,2 1 0-15,6-3-227 0,2-5-1101 0,9-3-1437 16,5-1 635-16</inkml:trace>
  <inkml:trace contextRef="#ctx0" brushRef="#br0" timeOffset="61266.14">12955 9198 385 0,'11'-2'661'0,"-1"-2"30"0,2 3 15 16,-6-1-14-16,1 2-17 0,-7 0-23 15,10 2-29-15,-6 0-38 0,-3 2-52 0,0 2-49 16,-1-1-56-16,-1 0-36 0,-4 0-42 0,5 2-74 16,-4-1-218-16,0-1-58 0,3 2 0 0,-4-3 0 0,2 2-214 15,2 3-247-15,1-4-131 0,0-2-562 16,5 2-1251-16,4 0 554 0</inkml:trace>
  <inkml:trace contextRef="#ctx0" brushRef="#br0" timeOffset="61401.87">13159 9274 723 0,'15'-5'298'0,"-3"0"90"0,-2-2 48 16,0 3 67-16,-3 1 70 0,-1-1 46 15,-2 0 18-15,-1-2-2 0,-1 4-20 0,-1 0-36 0,-1 2-35 16,0 0-36-16,0 0-26 0,0 0-27 0,0 0-259 16,0 0-196-16,4 8 0 0,-5-2 0 0,-3 0 0 15,2 0 0-15,-2 4 0 0,0-2 0 0,0 3 0 16,-4-1 0-16,3 1 0 0,-1-1 0 0,-7 4 0 16,8-3-1366-16,-8 3-1478 0,8-2 654 0</inkml:trace>
  <inkml:trace contextRef="#ctx0" brushRef="#br0" timeOffset="61915.46">16161 9254 6956 0,'7'2'562'0,"-2"-2"-284"0,1-2 38 15,-3 5-237-15,-3-3-79 0,0 0 0 0,0 0 0 16,0 0 0-16,-9-8 0 0,2 5 0 0,-2 2 0 16,3 0 0-16,6 1 0 0,-12 0 0 0,12 0 0 15,-7 0 0-15,7 0 0 0,0 0 0 0,-3 5 0 16,3-5 0-16,8 5 0 0,-3-3 0 0,3 2 0 16,3-4 0-16,-1 1 0 0,2-1 0 0,3 0 0 15,3-3-276-15,0-1 16 0,0-3 28 0,0 2 52 0,1-4 43 16,0-2 53-16,-2 0 57 0,-2 2 55 15,-3 1 59-15,0-1 53 0,0 2 41 0,-4 1 44 0,-5 2 22 16,1 2 5-16,-1 0-216 0,-3 2-36 0,2-3 0 16,-2 3 0-16,0 0 0 0,-7 13 0 0,2-6 0 15,-2 2 0-15,1 0 0 0,-3 2 0 16,4 0 0-16,-2-1 0 0,2 2 0 0,-5 1 0 0,6-4 0 16,-1 1 0-16,0 1 0 0,0-5-46 0,3 1-1312 15,2-2-1471-15,3 2 651 0</inkml:trace>
  <inkml:trace contextRef="#ctx0" brushRef="#br0" timeOffset="62415.49">18910 9369 6357 0,'3'-4'203'0,"-3"0"65"0,0 1 78 0,0-2 48 15,-3 2-8-15,-2-3-149 0,0 3-237 0,-7 0 0 16,6 1 0-16,0 1 0 0,-5 1 0 0,4 1 0 16,-1 3 0-16,0-2 0 0,4 2 0 0,2 2 0 15,-3-1 0-15,2-1 0 0,2 3 0 0,1-1 0 16,0-2 0-16,4 2-93 0,1-2-338 0,0 0-11 16,0-2 1-16,4 0 5 0,1-2 23 0,3 1 33 15,0-2 45-15,7-1 34 0,-2-3 63 0,0-1 55 16,-1-1 59-16,0 0 65 0,0-3 57 0,-4 1 74 15,-2 2 67-15,1 3 60 0,-7-1 46 0,0 2 22 16,0 1 23-16,0-1 2 0,-2 2-16 0,-3 1 6 16,0 0 12-16,0 0-9 0,0 0-23 0,-8 15-17 15,2-8-22-15,-2 0-20 0,3 3-23 0,0 0-56 16,1-1-124-16,-2 0 0 0,3-2-51 0,2 4-173 16,2-6-138-16,2 5-164 0,-2-4-646 0,9 1-1268 15,2 1 561-15</inkml:trace>
  <inkml:trace contextRef="#ctx0" brushRef="#br0" timeOffset="62632.36">19939 9304 278 0,'0'0'711'0,"6"-1"-15"0,-6 1 4 15,3-3-5-15,-3 3-7 0,0 0-23 0,0 0-41 16,0 0-47-16,-3 10-48 0,3-3-50 15,-1 1-52-15,-4 2-42 0,4 1-37 0,-2-1-47 16,-1 0-213-16,0 1-88 0,3 1 0 0,-4 4 0 0,1-6 0 16,0 6-26-16,-2-7-374 0,2 4-130 0,0-2-145 15,3-2-419-15,1-1-1184 0,1-1 524 0</inkml:trace>
  <inkml:trace contextRef="#ctx0" brushRef="#br0" timeOffset="62782.89">20233 9494 4952 0,'8'-1'644'0,"-3"1"-184"0,1-1-49 0,-1 0-6 16,-5 1 18-16,0 0 6 0,0 0-27 0,5-2-337 16,-5 2-65-16,0 0 0 0,3-3 0 0,-3 3 0 15,0 0 0-15,0 0 0 0,4-2 0 0,-4 2 0 16,0 0 0-16,0 0 0 0,0 0 0 0,0 0-1366 16,0 0-1478-16,0 0 654 0</inkml:trace>
  <inkml:trace contextRef="#ctx0" brushRef="#br0" timeOffset="62933.66">20416 9510 5740 0,'-7'-2'602'0,"5"-2"-361"16,-3 1-108-16,1-4-49 0,1 2-30 15,-2 0-31-15,4-1-85 0,-3 0-127 0,1 0-168 16,2-2-689-16,5 3-1131 0,-3 0 501 0</inkml:trace>
  <inkml:trace contextRef="#ctx0" brushRef="#br0" timeOffset="67816.07">1338 10909 408 0,'-5'3'423'0,"1"1"-9"0,-1 2-12 0,-3 0-6 0,-5 0-8 16,4-1-8-16,4-1-10 0,0 0-15 0,-8 0-10 16,8-3-11-16,-7-1 3 0,1 0-4 0,-1-2 7 15,3-2-16-15,-7-6-2 0,2 1-8 0,-1-3-6 16,-5-6 0-16,2-3-16 0,1 0-11 0,3-2-17 16,1-4-20-16,0 0-21 0,9-2-137 0,-1-2-86 15,4-4 0-15,1 1 0 0,1-14 0 0,4 17 0 16,2 0 0-16,-1-1 0 0,4 3 0 0,-2 5 0 15,0 6 0-15,-3 2 0 0,1 6 0 0,0-1 0 16,-1 4 0-16,1 4 0 0,-1-1 0 0,1 4 0 16,2 7 0-16,-1 1 0 0,5 14 0 0,-2 5 0 15,0 4 0-15,1 13 0 0,1 3 0 0,-3 6 0 16,0 2 0-16,1 3 0 0,1 1 0 0,-2-1 0 16,2 23 0-16,-3-23 0 0,-3-1 0 0,-5-2 0 15,0 1 0-15,-4-5 0 0,-2-2 0 0,-7-5 0 16,0 0 0-16,0-11 0 0,-2-1 0 0,-7-3 0 15,3-1 0-15,-8-3 0 0,-3-5 0 0,-15 3 0 16,9-9 0-16,0-5 0 0,3-7 0 0,-4-3 0 16,4-2 0-16,0-5 0 0,-1-2 0 0,5-4 0 15,3-3 0-15,5-4 0 0,-1-1 0 0,7 1 0 16,6 3 0-16,1 2 0 0,4 4 0 0,4 12 0 16,2-22 0-16,3 11 0 0,5 8 0 0,0-1 0 15,5 3 0-15,3 3 0 0,1 3 0 0,7 8 0 16,-3 2 0-16,3-2 0 0,-2 2 0 0,0 0 0 15,-1 0 0-15,-1 0 0 0,0 1 0 0,-6-4 0 16,2-5 0-16,1-1 0 0,-2-4 0 0,5-1 0 16,-3-4 0-16,0-3 0 0,1 0 0 0,5-8 0 15,-4-1 0-15,2-2 0 0,-1 1 0 0,-4-4 0 16,1 1 0-16,-1-2 0 0,-4-4 0 0,4 1 0 16,-6 3 0-16,-2 4 0 0,1 0 0 0,-3 4 0 15,0 2 0-15,-3 1 0 0,-3 3 0 0,3 4 0 16,-1 1 0-16,1 0 0 0,-5 2 0 0,9 10 0 15,-2-1 0-15,-1 2 0 0,0 4 0 0,0 0 0 16,0 3 0-16,2-2 0 0,0-1 0 0,-2 1 0 16,4-2 0-16,-5-5 0 0,0 0 0 0,-1-4 0 15,-3 2 0-15,3-3 0 0,1 1 0 0,-2-4 0 16,-3-1 0-16,5 0 0 0,-5 0 0 0,10-8 0 16,-5-1 0-16,0-1 0 0,3 0 0 0,0-6 0 15,3-1 0-15,-1 2 0 0,3-1 0 0,-3 1 0 16,1 0 0-16,0 4 0 0,-1 2 0 0,-2 3 0 15,-2 3 0-15,3 0 0 0,-2 3 0 0,3 3 0 0,1 2 0 16,-3 3 0-16,5 4 0 0,-7-2 0 0,3 5 0 16,1-1 0-16,-3 1 0 0,3 0 0 15,-2-1 0-15,-2 2 0 0,2-6 0 0,-3-2 0 16,4 0 0-16,-2-3 0 0,-1-1 0 0,1-3 0 16,1-1 0-16,0-2 0 0,2-4 0 0,1-3 0 0,0 3 0 15,3-7 0-15,5-6 0 0,-6 6 0 0,8-7 0 16,-5 0-231-16,4-4-1096 0,-2 4-1437 15,0-3 635-15</inkml:trace>
  <inkml:trace contextRef="#ctx0" brushRef="#br0" timeOffset="69098.64">3165 11251 3843 0,'9'-7'588'16,"0"-2"-203"-16,-3 2-9 0,-2-3-5 0,0 1-23 15,0-3-19-15,-3-2-22 0,-1 3-9 0,-1-1-21 0,-3-5 9 16,0 2-7-16,-1 0-9 0,-6 2-36 0,0 0-234 16,-4 3 0-16,4-1 0 0,-6 5 0 15,0 3 0-15,-3 1 0 0,-3 6 0 0,4 3 0 0,-8 7 0 16,1 3 0-16,2 5 0 0,1 2 0 16,-1 4 0-16,2 1 0 0,8 1 0 0,3 2 0 15,3-4 0-15,7-1 0 0,2-2 0 0,4-5 0 16,3-3 0-16,3-1 0 0,2-7 0 0,2 0 0 0,1-5 0 15,3-3 0-15,-3-4 0 0,2-1 0 0,4-3 0 16,-8-3 0-16,5-4 0 0,-2-4 0 16,-5 3 0-16,1-3 0 0,3-6 0 0,-7 7 0 15,-3-8 0-15,-1-1 0 0,4 1 0 0,-5 7 0 0,0 3 0 16,-2 1 0-16,3 4 0 0,-3 4 0 0,0 0 0 16,0 2 0-16,0 3 0 0,-2 1 0 0,1 11 0 15,2-2 0-15,-2 5 0 0,3 3 0 16,1 9 0-16,-2-1 0 0,1 0 0 0,1-5 0 0,1 3 0 15,4-6 0-15,-5 2 0 0,4-4 0 0,-1-5 0 16,1 1 0-16,-4-5 0 0,5 2 0 0,-2-6 0 16,1-1 0-16,-1-2 0 0,1-2 0 0,2-1 0 15,-3-1 0-15,1-3 0 0,0-2 0 0,-1-1 0 16,4-3 0-16,-3-2 0 0,6-4 0 0,-2 4 0 16,1-6 0-16,0 1 0 0,4 1 0 0,-8 5 0 15,3 1 0-15,-4 4 0 0,-1 2 0 0,-2 4 0 16,2 1 0-16,-2 2 0 0,1 4 0 0,-1 3 0 15,2 3 0-15,-2 2 0 0,-1 5 0 0,0 2 0 16,-1 2 0-16,0 6 0 0,0-7 0 0,2 5 0 16,-3-6 0-16,0-2 0 0,0-5 0 0,0 1 0 15,-1 0 0-15,-1-7 0 0,2 0 0 0,1-3 0 16,0-1 0-16,-4-1 0 0,11-3 0 0,-6-1 0 16,3-2 0-16,1-3 0 0,0-2 0 0,1-1 0 15,0-4 0-15,3 1 0 0,-4-1 0 0,0 1 0 16,2 2 0-16,-3 1 0 0,1 2 0 0,-1 1 0 15,-2 2 0-15,-2 3 0 0,1 0 0 0,-1 0 0 16,-4 4 0-16,13 7 0 0,-10-3 0 0,3 5 0 16,-3 1 0-16,1 6 0 0,-1 0 0 0,1 0 0 0,1 1 0 15,0 1 0-15,-1-1 0 0,1-3 0 0,3 1 0 16,-2-7 0-16,1 1 0 0,1-3 0 0,1-2 0 16,0-2 0-16,1-3 0 0,1-2 0 15,0-1 0-15,-2 1 0 0,4-4 0 0,-3 2 0 0,0-3 0 16,3-4 0-16,4-1 0 0,-7 1 0 0,4-2 0 15,0 2 0-15,0-3 0 0,-2 1 0 0,0 2 0 16,-2 4 0-16,-3-2 0 0,1 3 0 16,-4 2 0-16,-1 1 0 0,2 2 0 0,0 1 0 0,-5 1 0 15,6 6 0-15,-4-2 0 0,2 3 0 0,-4 1 0 16,0 2 0-16,1-1 0 0,-2 1 0 0,2 1 0 16,1-2 0-16,0 2 0 0,2-3 0 0,-3-3 0 15,6 1 0-15,-1 0 0 0,-1-3 0 0,5-2 0 16,3-1 0-16,0-1 0 0,-3-4 0 0,3 0 0 15,1-3 0-15,-1-1 0 0,0-2 0 0,2 1 0 16,-5-1 0-16,-1 3 0 0,1-1 0 0,-2 2 0 16,-2-1 0-16,0 4 0 0,-3 0 0 0,2 3 0 15,-5 1 0-15,5 6 0 0,-3 0 0 0,-1 10 0 16,0 3 0-16,-1 11 0 0,0 1 0 0,2 7 0 16,0 9 0-16,-1 3 0 0,-2 1 0 0,1-1 0 15,0 2 0-15,0 3 0 0,-2-6 0 0,0 4 0 16,4-8 0-16,-4-10 0 0,1 0 0 0,0-1 0 15,-1 1 0-15,1-3 0 0,-1 0 0 0,-3-2 0 16,2-5 0-16,1-6 0 0,-1-3 0 0,2-2 0 16,-1-4 0-16,-2-2 0 0,1-3 0 0,-4-1 0 15,-3 0 0-15,-1-3 0 0,-9-2 0 0,2-2 0 16,-3-3 0-16,-6-6 0 0,0-3 0 0,4-5 0 16,1-1 0-16,1-5 0 0,8-4 0 0,-1-15 0 15,9-7 0-15,12-4 0 0,10-23 0 0,16-1 0 0,-3 27 0 16,16-19 0-16,-8 27 0 0,22-19 0 15,-18 30 0-15,9 2 0 0,-6 6 0 0,2 0 0 16,-16 13 0-16,-8 1-1366 0,-3 5-1478 0,-1 4 654 16</inkml:trace>
  <inkml:trace contextRef="#ctx0" brushRef="#br0" timeOffset="69615.56">5712 10939 84 0,'6'-25'583'0,"-3"8"25"0,0 1 29 15,-1 4 11-15,-2 3-13 0,2 3-21 16,-1 1-44-16,-1 1-50 0,0 4-30 0,0 0-17 0,1 18-13 16,0 0-25-16,-1 17-16 0,-2 10-24 0,-1 8-29 15,-1 6-112-15,2 23-254 0,0 2 0 0,4-24 0 16,-1 24 0-16,9 5 0 0,-3-3 0 0,-3-5 0 16,1-24 0-16,2 2 0 0,-3 1 0 0,3-3 0 15,-3-6 0-15,-2-15 0 0,2-1 0 0,-8-4 0 16,2-2 0-16,-2-11 0 0,0-6 0 0,-1-3 0 15,-3-2 0-15,-5-5 0 0,4-4 0 0,-2-6-192 16,-6-1-323-16,-2-8-36 0,0-3-31 0,1-5-30 16,1-8-345-16,-2-13-1036 0,9 1 458 0</inkml:trace>
  <inkml:trace contextRef="#ctx0" brushRef="#br0" timeOffset="69816.2">5633 11419 620 0,'14'-53'218'0,"0"5"39"16,-1 17 21-16,0 5 15 0,-2 0 37 15,1 5 27-15,0 5 19 0,1 4 7 0,1 0 3 16,0 3-2-16,4 2-17 0,1 3-17 0,3 0-7 0,1 3-24 15,8 2-20-15,-1 3-22 0,1 2-24 0,-2 5-17 16,0-1-27-16,-4 5-21 0,-2 1-18 16,-1 1-11-16,-13-1-18 0,1 2-14 0,-6 6-8 15,-8-5-14-15,-6 7-20 0,-7 1-8 0,-7-4-23 0,-8 0-13 16,-9 8-20-16,7-11-9 0,2-2-22 0,-1 0-20 16,2-2-28-16,4-7-45 0,9 0-61 0,4-7-80 15,6-1-94-15,4-1-110 0,4 0-113 0,0 0-419 16,31-14-1062-16,1 4 471 0</inkml:trace>
  <inkml:trace contextRef="#ctx0" brushRef="#br0" timeOffset="70633.64">6543 11367 189 0,'11'-7'478'16,"-8"-4"14"-16,-1 1 18 0,-4 0 20 0,-1-3-4 16,-2 1-9-16,-2 0-9 0,-1 1-19 0,3 0-18 15,-5-2-29-15,-2 4-28 0,3 1-23 0,-4 3-37 16,2 0-27-16,-7 3-28 0,-2 3-23 0,0 5-27 15,2 2-25-15,-6 3-22 0,0 6-23 0,2 6-55 16,3-3-124-16,1 5 0 0,4 1 0 0,0-2 0 16,9 4 0-16,1-1 0 0,4-3 0 0,4-6 0 15,1-3 0-15,4 0 0 0,0-8 0 0,1 2 0 16,4-6 0-16,-1-3 0 0,6-1 0 0,-1-4 0 16,1-3 0-16,-1-2 0 0,-3-3 0 0,7-6 0 0,-9 5 0 15,2-1 0-15,-3 0 0 0,-2-2 0 0,4-5 0 16,-2 6 0-16,-6 1 0 0,3-1 0 15,-4 7 0-15,3-1 0 0,-7 4 0 0,4 0 0 16,-2 2 0-16,-2 2 0 0,-1 2 0 0,0 0 0 0,7 17 0 16,-7-9 0-16,0 8 0 0,2 2 0 0,-1 3 0 15,3-3 0-15,-2 8 0 0,5-8 0 16,-1-1 0-16,3-1 0 0,0-1 0 0,-2-5 0 16,0-4 0-16,3 2 0 0,-2-4 0 0,1-2 0 0,2-2 0 15,-1-4 0-15,-1-3 0 0,3 2 0 0,-3-3 0 16,4-4 0-16,1-3 0 0,-2 5 0 0,1-5 0 15,-2 1 0-15,0 1 0 0,2 2 0 0,-4 1 0 16,1 3 0-16,2 1 0 0,-3 3 0 0,-2 0 0 16,2 4 0-16,-1 1 0 0,1 2 0 0,-1 3 0 15,3 7 0-15,-1-2 0 0,-1 2 0 0,4 1 0 16,0 1 0-16,-3-1 0 0,4 0 0 0,5-3 0 16,-2-2 0-16,11-3 0 0,-6-1 0 0,-2-3 0 15,8-7 0-15,-6 1 0 0,6-2 0 0,-1-5 0 16,-3-6 0-16,-3 1 0 0,0-2 0 0,-5 1 0 0,3-7 0 15,0-2 0-15,-3-1 0 0,0-3 0 16,-1-3 0-16,3-13 0 0,-1 1 0 0,1-3 0 16,-4-2 0-16,-4-1 0 0,-1 0 0 0,-2 4 0 15,-5 10 0-15,-1 8 0 0,1 7 0 0,-2 6 0 0,0 1 0 16,-2 7 0-16,-1 5 0 0,-1 3 0 0,-2 7 0 16,-4 9 0-16,-1 9 0 0,-2 19 0 15,-1 3 0-15,5 6 0 0,0-2 0 0,9 3 0 16,-3 1 0-16,10-3 0 0,2-3 0 0,2 2 0 0,5-4 0 15,-2-14 0-15,1-4 0 0,8-5 0 0,-4-2 0 16,2-7 0-16,-2-6 0 0,-1-4 0 0,2-4 0 16,1-4 0-16,-1-1 0 0,3-1 0 0,-5-3 0 15,5-10 0-15,-3 0 0 0,-1-6 0 0,-2 2 0 16,1-1 0-16,-1-2 0 0,-2 0 0 0,-3 2 0 16,0 5 0-16,-7 2 0 0,3 5 0 0,-4 2 0 15,1 2 0-15,-4 4 0 0,4 0 0 0,-5 2 0 16,0 0 0-16,8 10 0 0,-7-4 0 0,2 5 0 15,-2-4 0-15,2 4 0 0,-2 1 0 0,3-1 0 16,-3-1 0-16,3-5 0 0,-1 2 0 0,2 0 0 16,-3-3 0-16,2 1 0 0,1-1 0 0,-1-2 0 15,-4-2 0-15,0 0-18 0,0 0-621 0,6-6-617 16,-6 6-1361-16,-1-9 603 0</inkml:trace>
  <inkml:trace contextRef="#ctx0" brushRef="#br0" timeOffset="71601.7">7749 11072 438 0,'0'-11'543'0,"0"0"16"0,1 2-13 0,2-2-9 0,-3 6-16 15,4-3-22-15,-4 4-25 0,3-2-22 16,-1 2-28-16,-2 0-39 0,0 4-41 0,1-5-33 0,-1 1-70 15,0 4-77-15,3-3-105 0,-3 3-131 0,0 0-148 16,0 0-137-16,0 0-158 0,0 0-375 0,-13 10-962 16,8-6 426-16</inkml:trace>
  <inkml:trace contextRef="#ctx0" brushRef="#br0" timeOffset="71799.05">7181 11108 3908 0,'-16'0'518'0,"5"0"-199"0,-1-1-8 16,6 1 8-16,-3 0-8 0,1 1-8 0,8-1-21 15,0 0-44-15,0 0-36 0,0 0-9 0,0 0-24 16,26-5-17-16,-6 2-23 0,10 0-43 0,2 0-56 16,5 0-81-16,1 1-128 0,17-3-153 0,-4 5-147 15,-11-4-593-15,17 4-1161 0,-2 4 514 0</inkml:trace>
  <inkml:trace contextRef="#ctx0" brushRef="#br0" timeOffset="72999.31">8429 11248 473 0,'0'-2'589'0,"0"2"16"0,3-4-3 0,-3 4-8 15,-3-8-19-15,-1 3-15 0,3 2-32 0,-5-4-37 16,-6 5-37-16,3 1-29 0,-3 0-38 0,-1 2-28 0,-4 5-30 16,-3 1-33-16,-2 8-31 0,0 2-28 15,4 2-24-15,3 5-16 0,2 1-185 0,-1 0-12 16,9 5 0-16,4 0 0 0,2-2 0 0,4-4 0 0,4 0 0 16,0-7 0-16,5-2 0 0,3-3 0 0,2-2 0 15,7-2 0-15,-4-6 0 0,0-3 0 16,10-2 0-16,-4-3 0 0,-1-3 0 0,-1 1 0 0,1-5 0 15,-3-3 0-15,-8 3 0 0,1 1 0 0,-1-3 0 16,-1 1 0-16,-1 0 0 0,-3-2 0 0,2 0 0 16,-3 3 0-16,-1 0 0 0,-4 5 0 0,3-1 0 15,-2 4 0-15,-3 2 0 0,-2 2 0 0,-1 1 0 16,0 0 0-16,4 8 0 0,-4 3 0 0,3 1 0 16,-3 5 0-16,1 3 0 0,-2 4 0 0,3-6 0 15,1 2 0-15,3 0 0 0,2-4 0 0,-2-2 0 16,2-5 0-16,-3 0 0 0,6-5 0 0,-2-1 0 15,-1-2 0-15,2-3 0 0,4-1 0 0,-2-1 0 16,-1-4 0-16,0 2 0 0,0-6 0 0,3 0 0 0,0-1 0 16,-4 0 0-16,2-2 0 0,1 1 0 15,-2 0 0-15,-2 0 0 0,4 3 0 0,-3 3 0 16,-1 1 0-16,-1 1 0 0,-2 1 0 0,-2 4 0 16,1 1 0-16,-5 0 0 0,10 5 0 0,-5 1 0 0,-1 2 0 15,1 1 0-15,0 2 0 0,-1 2 0 16,3 4 0-16,0-3 0 0,2 0 0 0,-2-3 0 15,3-2 0-15,3 1 0 0,-2-5 0 0,3-1 0 0,7-2 0 16,-1-4 0-16,9-4 0 0,-3-4 0 0,-8-1 0 16,9-6 0-16,-6 1 0 0,0-2 0 0,-2-4 0 15,3-1 0-15,-7-5 0 0,6 3 0 16,-6-6 0-16,-1 0 0 0,1-17 0 0,2 3 0 0,-5-4 0 16,-1-1 0-16,-2-5 0 0,-1 2 0 0,-2-1 0 15,-1 5 0-15,-7 16 0 0,2 2 0 0,-3 7 0 16,1 11 0-16,-2 4 0 0,0 5 0 0,-3 7 0 15,-4 5 0-15,-4 13 0 0,2 7 0 0,-5 15 0 16,5 5 0-16,-1 5 0 0,9 4 0 0,0-4 0 16,6 1 0-16,4-1 0 0,-1-2 0 0,8-3 0 15,3-3 0-15,-2-10 0 0,6-4 0 0,2-5 0 16,6-1 0-16,0-5 0 0,5-6 0 0,4-3 0 16,0-5 0-16,0-3 0 0,-2-6 0 0,3-8 0 15,-5-2 0-15,3 0 0 0,-6-1 0 0,-1-8 0 0,-4 5 0 16,-1-6 0-16,-5 2 0 0,0-6 0 15,-5 2 0-15,-3 2 0 0,-1-2 0 0,-5 7 0 16,-3 2 0-16,-1 3 0 0,-1 4 0 0,-5 0 0 0,-1 8 0 16,-3 0 0-16,-3 3 0 0,-7 8 0 0,-5 6 0 15,1 1 0-15,-4 3 0 0,5 1 0 16,0 1 0-16,2 2 0 0,5-2 0 0,3 3 0 16,-1-3 0-16,8-7 0 0,3 1 0 0,4-5 0 0,3-1 0 15,1-5 0-15,8-2 0 0,-3 0 0 0,9-4 0 16,2-2 0-16,-2-4 0 0,7-5 0 0,-8 4 0 15,1-1 0-15,-1-2 0 0,4-6 0 0,-6 3 0 16,-1 1 0-16,5-5 0 0,-8 2 0 0,1 0 0 16,0 3 0-16,-5 2 0 0,-1 4 0 0,-3 2 0 15,0 1 0-15,-3 3 0 0,-1 1 0 0,0 0 0 16,4 8 0-16,-5 2 0 0,-2 1 0 0,1 4 0 16,-1 2 0-16,2-2 0 0,-2 2 0 0,3 0 0 15,-1 2 0-15,1-6 0 0,1 1 0 0,-1-3 0 16,4 0 0-16,0-4 0 0,0-2 0 0,1-1 0 0,0-2 0 15,4-2 0-15,-1-3 0 0,1 1 0 16,2-4 0-16,-1 0 0 0,6-2 0 0,-1-3 0 16,-1-1 0-16,3-1 0 0,-1 0 0 0,6-5 0 15,-3 1 0-15,4 1 0 0,-2-4 0 0,-5 10 0 0,-3-2 0 16,0 5 0-16,-2 0 0 0,0 2 0 16,-1 3 0-16,-4 1 0 0,4 5 0 0,-2 2 0 15,1 1 0-15,-1 4 0 0,-2 0 0 0,2 4 0 0,0 2 0 16,1-2 0-16,1 2 0 0,1-2 0 0,-5-1 0 15,6-2 0-15,-6-3 0 0,3-4 0 16,0 2 0-16,3-4 0 0,-1-3 0 0,-1-1 0 16,-3-1 0-16,3-3 0 0,-1-4-189 0,-4 1-416 0,-1-3-629 15,7-5-1335-15,-2 0 591 0</inkml:trace>
  <inkml:trace contextRef="#ctx0" brushRef="#br0" timeOffset="73449.42">11486 10891 5327 0,'3'-31'248'0,"-2"1"-32"0,-1 11 93 15,4 2 58-15,-4 5-6 0,0 1-26 0,1 2-64 16,-2 3-50-16,2 5-26 0,-1 1 28 0,-5 12-105 15,1 7-118-15,-1 15 0 0,0 15 0 0,-4 6 0 16,4 6 0-16,0 29 0 0,2-7 0 0,6 2 0 16,2 2 0-16,0 4 0 0,5-5 0 15,-1-3 0-15,4-1 0 0,-4-23 0 0,1 0 0 0,-2-2 0 16,1-4 0-16,-2-3 0 0,-1-5 0 0,-5-12 0 16,0-5 0-16,-2-4 0 0,-2-6 0 0,1-8 0 0,-3-2 0 15,-3-4 0-15,-1-5 0 0,9 1 0 16,-18-11-362-16,4-1-222 0,0-10-58 0,-4-3-459 15,4-6-1192-15,-4-15 527 0</inkml:trace>
  <inkml:trace contextRef="#ctx0" brushRef="#br0" timeOffset="73666.93">11527 11217 3530 0,'13'-34'300'16,"-2"8"-81"-16,3 2-9 0,-5 9 20 0,0 5 11 0,0 3 15 16,3 2-8-16,-1 3-6 0,5 4-18 0,2 3 10 15,2 4-17-15,7 3-3 0,0 5-17 16,-3 1-15-16,2 4-14 0,-2-2-10 0,-1 4-13 15,-8 1-20-15,0-3-23 0,-6 1 9 0,-5-4-13 0,-4-1-9 16,-4 0-17-16,-10 3 2 0,-5 0 5 0,-8-6-24 16,-3-1 3-16,-6 2-26 0,-1-3-5 0,-12 4-31 15,16-9-26-15,4-2-29 0,7-2-27 0,4-2-36 16,4-2-47-16,4-2-69 0,6-2-86 0,4 0-97 16,0 4-93-16,23-11-515 0,10 0-1114 0,4 4 493 15</inkml:trace>
  <inkml:trace contextRef="#ctx0" brushRef="#br0" timeOffset="75315.78">12354 11365 3511 0,'24'-12'400'0,"-7"1"-136"16,-1 0 45-16,-8 2 27 0,-1-2-9 0,-4 0-13 15,-3 0-10-15,-5-6-14 0,-1 5-24 0,-2 0-4 16,-7-1 0-16,1 6-8 0,-4-3-10 0,-4 8-22 16,-6 2-10-16,-1 2-18 0,1 8-18 0,1 1-132 15,-1 3-44-15,3 3 0 0,5 5 0 0,1 2 0 0,3-4 0 16,6 6 0-16,6-9 0 0,4 1 0 15,4 3 0-15,1-4 0 0,12 3 0 0,-3-7 0 16,5-2 0-16,8-4 0 0,-7-3 0 0,10-4 0 16,-5-5 0-16,2-2 0 0,1-4 0 0,-1-1 0 0,-4-1 0 15,-1-4 0-15,-7 6 0 0,-1-2 0 0,-1-3 0 16,-1 3 0-16,-1-2 0 0,-1 0 0 0,-6 5 0 16,0 1 0-16,-1 3 0 0,0-1 0 0,0 3 0 15,1 2 0-15,-4 2 0 0,0 0 0 0,0 0 0 16,0 13 0-16,2-4 0 0,-1 1 0 0,3 5 0 15,1 0 0-15,-1-2 0 0,4 3 0 0,2-1 0 16,-5 0 0-16,7-2 0 0,-2 0 0 0,-1-6 0 16,1-1 0-16,2-2 0 0,-6-3 0 0,10-2 0 15,-5-2 0-15,-2-2 0 0,2-1 0 0,3-4 0 16,-2 2 0-16,-2 1 0 0,6-4 0 0,-4 0 0 16,0 2 0-16,-2 3 0 0,-1-2 0 0,1 3 0 15,-1 2 0-15,0-1 0 0,0 7 0 0,1 0 0 16,-2 4 0-16,1 0 0 0,4 4 0 0,0 1 0 15,-2 3 0-15,4 4 0 0,3 0 0 0,-4-4 0 16,4-1 0-16,6-2 0 0,2-4 0 0,2-7 0 16,0 2 0-16,4-6 0 0,-2 0 0 0,-1-9 0 0,0-1 0 15,2-1 0-15,-3-4 0 0,0-5 0 16,-2-1 0-16,-1-4 0 0,-4-2 0 0,8-12 0 16,-3-1 0-16,-3-3 0 0,-4-8 0 0,-2 5 0 0,0-4 0 15,-5 0 0-15,-7 1 0 0,0 1 0 0,-5 2 0 16,-5 17 0-16,1 4 0 0,0 9 0 0,-1 3 0 15,-5 7 0-15,1 7 0 0,-4 7 0 16,-5 7 0-16,-2 10 0 0,3 8 0 0,-2 13 0 0,2 4 0 16,7 3 0-16,3 1 0 0,4 2 0 0,2 1 0 15,6-3 0-15,3-5 0 0,6 3 0 0,0-18 0 16,2 0 0-16,2-2 0 0,3-6 0 0,3-4 0 16,0-5 0-16,1-1 0 0,0-4 0 0,-3-7 0 15,-3-2 0-15,0-3 0 0,2-3 0 0,-2-2 0 16,-1-1 0-16,-1-3 0 0,4-5 0 0,-3 5 0 15,2-7 0-15,0 1 0 0,-1-1 0 0,-5 4 0 16,0 1 0-16,-5 6 0 0,-1-1 0 0,-1 2 0 16,-1 5 0-16,0 1 0 0,-6 1 0 0,7 4 0 15,-3 3 0-15,0 2 0 0,2 3 0 0,-4 3 0 16,3 1 0-16,-3 1 0 0,3-2 0 0,-1 1 0 16,4-2 0-16,-1-2 0 0,1-1 0 0,1-2 0 15,4-3 0-15,-3 2 0 0,9-6 0 0,-2 3 0 0,-3-5 0 16,1-3 0-16,1-1 0 0,-1-4 0 0,0-1 0 15,1-4 0-15,0-2 0 0,2-3 0 16,1-2 0-16,3-5 0 0,-4 0 0 0,4-4 0 0,3-14 0 16,-4-2 0-16,3-3 0 0,-1-2 0 0,-4-3 0 15,4-3 0-15,-8-2 0 0,1 4 0 0,-5 1 0 16,2 6 0-16,-5 14 0 0,-3 5 0 0,1 9 0 16,-6 7 0-16,-6 3 0 0,1 5 0 0,-3 4 0 15,-5 7 0-15,-2 7 0 0,2 14 0 0,-3 5 0 16,-2 14 0-16,5 6 0 0,1 1 0 0,9 0 0 15,-1 3 0-15,4 0 0 0,2-4 0 0,6-6 0 16,-2 1 0-16,5-4 0 0,0-14 0 0,-2 1 0 16,0-3 0-16,1-4 0 0,0-5 0 0,2-3 0 15,2-2 0-15,-5-7 0 0,5 0 0 0,-1-3 0 16,-3-2 0-16,7-2 0 0,-1-5 0 0,2-2 0 16,0 1 0-16,-3-4 0 0,10-3 0 0,-2-5 0 0,1-1 0 15,-1-2 0-15,1-2 0 0,-1-1 0 16,0 0 0-16,0 2 0 0,-1 1 0 0,-4 2 0 0,-3 9 0 15,-6-1 0-15,1 7 0 0,-5 1 0 0,3 3 0 16,-8 0 0-16,9 8 0 0,-5 5 0 0,-3-1 0 16,-1 5 0-16,0 0 0 0,-1 3 0 0,-2-1 0 15,2-1 0-15,1 8 0 0,0-7 0 0,0-2 0 16,4-3 0-16,-3-4 0 0,4 0 0 0,0-1 0 16,3-1 0-16,0-1 0 0,2-5 0 0,-1 0 0 15,1 3 0-15,3-7 0 0,-2-2 0 0,0 2 0 16,0-3 0-16,2 1 0 0,0-4 0 0,-3 1 0 15,4-5 0-15,3-1 0 0,-6 1 0 0,7-1 0 16,-6-2 0-16,4 2 0 0,-7 5 0 0,3-1 0 16,-5 2 0-16,2 2 0 0,-5 2 0 0,4 2 0 15,-8 1 0-15,9 3 0 0,-7 2 0 0,1 1 0 16,-2 2 0-16,3 2 0 0,-3 2 0 0,0-2 0 0,2 0 0 16,0 3 0-16,0 0 0 0,1-4 0 15,4 0 0-15,-2 0 0 0,2-1 0 0,0-3 0 16,0-1 0-16,-1-2 0 0,1-2 0 0,1-1 0 0,-2 0 0 15,0-1 0-15,2-3 0 0,-3-4 0 16,0 2 0-16,1-3 0 0,-3 2 0 0,-1-4 0 16,0 1 0-16,-3 0 0 0,1-2 0 0,-2-2 0 15,-3-1 0-15,0 1 0 0,-1-1 0 0,-1 4 0 0,-2 1 0 16,0 0 0-16,3 2 0 0,-1-1 0 0,3 3 0 16,-3-1 0-16,4 4 0 0,0-1 0 0,2-1 0 15,4 2 0-15,2 2 0 0,-1 0 0 0,7-4 0 16,5-1 0-16,3 3 0 0,7-1 0 0,1 0 0 15,-1-1 0-15,1 5 0 0,-1-1 0 0,-7 3 0 16,-1 1 0-16,3 0 0 0,-8 6 0 0,4-1 0 16,-4 5 0-16,0 1 0 0,-5 1 0 0,3 2 0 15,-5 1 0-15,-3 1 0 0,4 0 0 0,-3 0 0 16,-1 0 0-16,1-3 0 0,-4-4 0 0,3 1 0 16,-2-2 0-16,1 1 0 0,0-1 0 0,-2-6 0 0,0 1 0 15,1-3 0-15,-1 2 0 0,-1-4 0 16,4 2 0-16,-4-2 0 0,7-7 0 0,1 4 0 15,0-7 0-15,1 3 0 0,5-4 0 0,-2-1 0 0,4 1 0 16,0-1 0-16,6-3 0 0,-4 5 0 16,4 1 0-16,-3 1 0 0,-1 2 0 0,0 2 0 15,-5 2 0-15,0 2 0 0,0 0 0 0,-1 4 0 0,-1 0 0 16,-3 2 0-16,1 1 0 0,1-1 0 0,-5 1 0 16,-1-1 0-16,1 1 0 0,-1 0 0 0,-3-1-71 15,4-1-325-15,-5-1-32 0,-5-1-48 0,0-1-74 16,-2-2-495-16,-4-4-1133 0,-7-2 501 0</inkml:trace>
  <inkml:trace contextRef="#ctx0" brushRef="#br0" timeOffset="75485.56">14519 10967 4576 0,'-18'-8'297'0,"4"2"-181"0,6 0-26 0,7 1 43 16,-2-1 38-16,11-1-12 0,2 1-33 0,7-1-27 15,6 3-20-15,5-2-12 0,5-1-31 0,-2 6-41 16,0-5-53-16,-2 0-62 0,0 0-71 0,-9 2-85 16,-4-5-104-16,-4 2-441 0,-5-4-887 0,-3 0 393 15</inkml:trace>
  <inkml:trace contextRef="#ctx0" brushRef="#br0" timeOffset="75826.36">13214 10785 501 0,'9'2'519'0,"8"2"-8"16,3-3-25-16,7 0-37 0,7 2-33 0,5 0-48 15,18-2-40-15,1-1-55 0,3-3-66 0,4 2-76 16,30-1-107-16,-30 5-123 0,28-4-124 0,1-3-426 15,-2 6-703-15,6 4 312 0</inkml:trace>
  <inkml:trace contextRef="#ctx0" brushRef="#br0" timeOffset="76083.59">16427 11255 5259 0,'11'6'219'16,"5"1"-119"-16,-1 1 54 0,-1 2 39 15,0-2 43-15,-4 1 21 0,1-1 15 0,-2 0-13 0,-2 3-12 16,-2 1-15-16,1-3-15 0,-5 5-22 0,-4 4-18 16,-1-3-16-16,-6 2-148 0,-6 5-13 0,-6 1 0 15,-1-2 0-15,-7 0 0 0,1-2 0 0,-4-2-56 16,0-1-304-16,-1 2-117 0,0 2-106 0,-2-5-537 15,6-3-1212-15,0-3 536 0</inkml:trace>
  <inkml:trace contextRef="#ctx0" brushRef="#br0" timeOffset="78315.14">17292 11179 355 0,'-20'-16'509'0,"3"3"17"0,0-6-10 16,1-3-4-16,4-1-21 0,6 4-19 0,1-4-20 16,2 5-23-16,5-3-15 0,3 3-32 0,1 1-26 15,2 1-27-15,2 4-19 0,5-1-18 0,2 6-23 16,2 0-16-16,4 4-15 0,-4 5-16 0,11 0-19 15,-2 9-21-15,-1 3-16 0,-2 4-17 0,1 5-17 16,-7 2-100-16,1 3-32 0,-1 2 0 0,-2-1 0 16,-7 3 0-16,-1-3 0 0,-2-2 0 15,-6 5 0-15,0-7 0 0,-1 0 0 0,-2-8 0 0,-5-1 0 16,1-2 0-16,-3-6 0 0,0 2 0 0,1-5 0 16,3-3 0-16,-4-2 0 0,9 0 0 0,-10-10 0 0,6 2 0 15,-1-3 0-15,4-7 0 0,2-1 0 16,4-9 0-16,2-2 0 0,3-1 0 0,1 0 0 15,2 1 0-15,1-1 0 0,3 7 0 0,-2 1 0 16,-3 7 0-16,-2 2 0 0,3 6 0 0,-4 1 0 16,2 5 0-16,-2 2 0 0,1 5 0 0,-1 2 0 15,1 3 0-15,-1 4 0 0,-2 3 0 0,-1 8 0 16,4-1 0-16,-2 0 0 0,-1-5 0 0,1 5 0 16,-4-5 0-16,4 1 0 0,-3-1 0 0,2-4 0 15,4 0 0-15,-5-5 0 0,2-1 0 0,1-3 0 16,1-1 0-16,2-1 0 0,2-3 0 0,-2-2 0 15,3-2 0-15,1-3 0 0,2-2 0 0,-3-4 0 0,3-1 0 16,2-6 0-16,-3-5 0 0,0 3 0 0,-2-2 0 16,-2 3 0-16,-3 2 0 0,-1 3 0 15,-1 5 0-15,-3 0 0 0,-1 4 0 0,1 3 0 0,-4 1 0 16,-1 2 0-16,1 10 0 0,-3 0 0 0,2 5 0 16,-3 2 0-16,1 1 0 0,1 6 0 0,1-5 0 15,5 0 0-15,-2 2 0 0,4-4 0 0,3 1 0 16,3-4 0-16,1 0 0 0,2-3 0 0,1-4 0 15,4-3 0-15,-3-2 0 0,2-2 0 0,0-2 0 16,-3-4 0-16,-4 0 0 0,-3-3 0 0,-1-1 0 16,-3-1 0-16,-2-6 0 0,-4 0 0 0,-2-2 0 15,-8-7 0-15,-1-1 0 0,-8 0 0 0,2-1 0 16,-3 2 0-16,-2 4 0 0,3 1 0 0,-3 5 0 16,7 6 0-16,0 2 0 0,6 2 0 0,1 4 0 15,2 5 0-15,2 1 0 0,4 2 0 0,5 3 0 16,8 3 0-16,11 5 0 0,7 0 0 0,16 4 0 15,4-4 0-15,7-1 0 0,0-4 0 0,0-1 0 16,1-3 0-16,3-3 0 0,1-2 0 0,-3 0 0 16,-2-3 0-16,-6-3 0 0,-16 1 0 0,-2-1 0 15,-3 0 0-15,-9-1 0 0,-7 2 0 0,-1 0 0 16,-6-1 0-16,-2 2 0 0,-3 0 0 0,-3 1 0 0,0 0 0 16,0 0 0-16,-31 10 0 0,14-1 0 15,-11 3 0-15,4 1 0 0,-8 4 0 0,3-3 0 0,1 3 0 16,1-2 0-16,1 1 0 0,7-6 0 0,1 1 0 15,4-2 0-15,1 0 0 0,7-2 0 0,-2-1 0 16,4-1 0-16,4-3 0 0,0-2 0 0,0 0 0 16,0 0 0-16,32-8 0 0,-13 0 0 0,6-3 0 15,-1-2 0-15,2 1 0 0,-1-7 0 0,2 1 0 16,0-2 0-16,-2-5 0 0,2 1 0 0,-4-4 0 16,0-2 0-16,0 0 0 0,2-13 0 0,-1 1 0 15,-8 9 0-15,2-10 0 0,-9 9 0 0,0-2 0 16,-4 4 0-16,-1 7 0 0,-4 8 0 0,0 8 0 15,-4 3 0-15,-1 6 0 0,5 0 0 0,-29 22 0 16,8 2 0-16,3 5 0 0,-5 12 0 0,4 5 0 16,3 2 0-16,4-3 0 0,7 5 0 0,5-15 0 15,4 12 0-15,7-12 0 0,3-2 0 0,5-2 0 16,5-5 0-16,4-2 0 0,2-5 0 0,5-4 0 16,-1-2 0-16,2-5 0 0,2-4 0 0,-2-4 0 0,0-6 0 15,-4-1 0-15,0-2 0 0,-1-3 0 16,-4-1 0-16,-3-3 0 0,-3-2 0 0,-1-3 0 15,-6-3 0-15,-3-1 0 0,-4-1 0 0,-4-1 0 0,-1 1 0 16,0 6 0-16,-4 1 0 0,0 4 0 16,-4 6 0-16,2 3 0 0,-2 5 0 0,-2 2 0 15,-2 8 0-15,-2 4 0 0,2 3 0 0,0 9 0 16,2 1 0-16,7 3 0 0,5 2 0 0,6-2 0 0,4 1 0 16,10-2 0-16,7-3 0 0,10 0 0 0,5 0 0 15,-13-14 0-15,17 4 0 0,-12-4-494 0,12-5-185 16,-14-2-491-16,2-4-1267 0,-4-2 560 15</inkml:trace>
  <inkml:trace contextRef="#ctx0" brushRef="#br0" timeOffset="78549.27">20183 11090 82 0,'-1'-19'523'0,"-2"-1"32"0,2 5 39 0,-3 0 9 0,3-1 19 15,-2 5 8-15,3 2-10 0,-1 2-31 0,-3 1-44 16,4 2-44-16,3 0-41 0,-1 3-34 0,-2 1-34 15,0 0-33-15,13 7-32 0,-5 0-28 0,-1 4-235 16,0 6-64-16,-1 7 0 0,-2 4 0 0,1-2 0 16,-4 1 0-16,-1 2 0 0,-2 0 0 0,2-1 0 15,1-1 0-15,0-2 0 0,2-5 0 0,-1-2 0 16,4-1 0-16,-1-3 0 0,1-5 0 0,4-1 0 16,1-2 0-16,3-4 0 0,3-4 0 0,1-2-374 15,0-2-273-15,-4-5-548 0,8-3-1296 0,1-3 574 16</inkml:trace>
  <inkml:trace contextRef="#ctx0" brushRef="#br0" timeOffset="78682.78">20469 10856 111 0,'-11'-44'464'0,"2"15"5"15,0 3 39-15,-3 1 14 0,5 6 5 0,-1 6-6 16,0-2-25-16,2 2-15 0,2 5-47 0,3 1-51 16,1 3-49-16,1 2-54 0,8 2-92 0,3 2-117 15,-1 3-153-15,8 7-173 0,7 1-200 0,-4 5-379 16,3-2-902-16,-2 5 400 0</inkml:trace>
  <inkml:trace contextRef="#ctx0" brushRef="#br0" timeOffset="79065.67">21336 11350 7050 0,'-10'-6'372'0,"1"-3"-20"0,2-2-12 16,-1-3-263-16,-2-3-77 0,-4-6 0 0,-1 0 0 15,2-2 0-15,0-1 0 0,-2-3 0 0,2 1 0 16,-5-1 0-16,-1 1 0 0,1-4 0 0,-9-7 0 16,7 10 0-16,-3-12 0 0,5 12 0 0,5-3 0 15,-1 2 0-15,4-3 0 0,2-2 0 0,7 1 0 16,1 3 0-16,4 1 0 0,2 3 0 0,3 3 0 16,-1 10 0-16,2 4 0 0,2 4 0 0,-2 1 0 15,1 5 0-15,0 2 0 0,0 5 0 0,1 2 0 16,-5 5 0-16,-2 2 0 0,-3 9 0 0,-6 0 0 15,-5 2 0-15,-10 0 0 0,-2-1 0 0,-12 9 0 16,-8-4 0-16,0-2 0 0,-3-3 0 0,1 1 0 16,10-9 0-16,1 0 0 0,4-4 0 0,3 3 0 15,3-3 0-15,8-1 0 0,5-5 0 0,4 0 0 0,5 3 0 16,7-4 0-16,9 3 0 0,14 0 0 0,7-3 0 16,18 1 0-16,2-5 0 0,4-1 0 0,0 0 0 15,30-2 0-15,-30-3-346 0,3 0-178 16,-1-1-65-16,-2 0-72 0,-2-4-352 0,0 1-1095 0,-6 4 485 15</inkml:trace>
  <inkml:trace contextRef="#ctx0" brushRef="#br0" timeOffset="80215.08">21694 11062 2080 0,'20'-2'48'0,"2"0"81"0,-9-1 49 0,-2-3 36 16,2 1 46-16,-4-2 29 0,0 1 22 0,-2 0 21 15,-1-4 17-15,-3 1 10 0,3-1 22 0,-3 2 13 0,2 0-6 16,-5 2-2-16,4-1-5 0,-4 1-20 16,1 0-21-16,3 3-26 0,-2 0-32 0,1 1-30 15,5 2-89-15,2 2-163 0,1 2 0 0,1 6 0 16,5 2 0-16,-4 2 0 0,5 7 0 0,-4 2 0 15,-2 5 0-15,-3 0 0 0,-1 1 0 0,-4-2 0 16,0 1 0-16,-7-1 0 0,1 0 0 0,-3-8 0 16,1-2 0-16,-1-1 0 0,-2-6 0 0,2 1 0 0,-1-3 0 15,1 1 0-15,2-5 0 0,2-1 0 16,-2-2 0-16,3-1 0 0,0 0 0 0,8-9 0 16,0 0 0-16,7-4 0 0,8-4 0 0,5-2 0 15,-2 0 0-15,4-4 0 0,11-6 0 0,-13 9 0 0,3-2 0 16,-7 2 0-16,-1 3 0 0,0 3 0 15,-7 3 0-15,-4 5 0 0,-3 0 0 0,-1 2 0 16,-2 3 0-16,-6 1 0 0,5 6 0 0,-2 1 0 16,-2 3 0-16,-1 2 0 0,0 4 0 0,0 0 0 0,-1 1 0 15,-2 7 0-15,3-5 0 0,3 0 0 16,0-1 0-16,0 0 0 0,5-2 0 0,2 0 0 16,-1-2 0-16,4-3 0 0,0 0 0 0,-2-4 0 0,7-1 0 15,-5-4 0-15,3-1 0 0,1-2 0 0,2-1 0 16,-1-4 0-16,3 0 0 0,-1-4 0 0,4-2 0 15,2-2 0-15,0-2 0 0,-3-2 0 0,-2 0 0 16,-3 0 0-16,-3 5 0 0,0-2 0 0,-3 5 0 16,-3 1 0-16,-5 5 0 0,1-2 0 0,-1 5 0 15,-4 1 0-15,0 0 0 0,0 0 0 0,0 0 0 16,-17 18 0-16,7-9 0 0,3 5 0 0,-4 2 0 16,5 0 0-16,0 1 0 0,4-2 0 0,0-2 0 15,6 3 0-15,-1-3 0 0,6 1 0 0,0-4 0 16,3 1 0-16,3-4 0 0,2 0 0 0,-4-5 0 15,-1 1 0-15,2-4 0 0,-1-2 0 0,1 1 0 16,-5-5 0-16,1 1 0 0,0 0 0 0,-2-6 0 16,-3 0 0-16,-1-4 0 0,-1-1 0 0,-4-2 0 15,-2-6 0-15,-1-2 0 0,-2 0 0 0,-1 3 0 16,2 6 0-16,4 1 0 0,0 2 0 0,2 4 0 0,3 1 0 16,2 4 0-16,7-1 0 0,9 7 0 15,10 0 0-15,5 6 0 0,15 1 0 0,3 4 0 16,-1 1 0-16,3 1 0 0,-2-2 0 0,-3 1 0 0,0-1 0 15,-13-3 0-15,-6-2 0 0,-1 0 0 0,-10-2 0 16,-4-2 0-16,-6 2 0 0,-1-4 0 0,-6 1 0 16,-4 2 0-16,-1-3 0 0,-11 10 0 15,-2-5 0-15,-5 5 0 0,-5 4 0 0,-4 1 0 0,-1 3 0 16,4 0 0-16,-3 2 0 0,4 3 0 0,-1-2 0 16,4 1 0-16,3-2 0 0,4 2 0 0,4-5 0 15,1-2 0-15,3 1 0 0,5-5 0 16,0-2 0-16,8 0 0 0,0-1 0 0,2-5 0 0,9 0 0 15,0-5 0-15,2-3 0 0,6-4 0 0,-1-1 0 16,5-3 0-16,1-3 0 0,0-4 0 0,0-1 0 16,-4-3 0-16,3 0 0 0,6-7 0 0,-3-5 0 15,-3 0 0-15,2-6 0 0,-3-3 0 0,-2-1 0 16,0-2 0-16,-5-1 0 0,-3 3 0 0,-4-2 0 16,-9 12 0-16,-5 5 0 0,-4 1 0 0,-3 5 0 15,-1 8 0-15,-7 2 0 0,-4 7 0 0,1 4 0 16,-5 8 0-16,-2 9 0 0,-1 5 0 0,1 7 0 15,-8 16 0-15,12 1 0 0,6 7 0 0,3 0 0 16,6 5 0-16,4-3 0 0,11 2 0 0,3-6 0 0,6 2 0 16,-1-5 0-16,-1-14 0 0,10 12 0 15,-10-16 0-15,6-4 0 0,2-3 0 0,1-4 0 16,0-3 0-16,-2-4 0 0,-3-4 0 0,0-4 0 16,-1-1 0-16,-1-4 0 0,1-1 0 0,-3-3 0 0,1 0 0 15,6-8 0-15,-2 2 0 0,-3-9 0 16,-2 3 0-16,-1-3 0 0,-5 0 0 0,-1 0 0 15,-5 6 0-15,0 0 0 0,-3 0 0 0,-2 2 0 0,-1 4 0 16,-1 0 0-16,-3 5 0 0,-2 0 0 0,1 4 0 16,-2 3 0-16,-2 4 0 0,-1 3 0 15,1-1 0-15,0 7 0 0,0 2 0 0,2 0 0 16,1 3 0-16,5-2 0 0,1 3 0 0,5 7 0 0,0-10 0 16,8 8 0-16,-3-8 0 0,8 4 0 0,-1 0 0 15,5-1 0-15,1-6 0 0,-5-4 0 0,3 0 0 16,0-5 0-16,-3 3 0 0,3-9 0 0,-4 4-212 15,-3-4-382-15,-4-1-638 0,3-4-1332 0,-4-1 589 16</inkml:trace>
  <inkml:trace contextRef="#ctx0" brushRef="#br0" timeOffset="80922.11">24412 11263 345 0,'0'0'486'0,"0"0"22"15,0 0 14-15,0 0 5 0,0 0-1 0,17-9-13 16,-7 3 3-16,5-3-11 0,0-1-24 0,2-2-23 16,7-2-31-16,-1-2-36 0,0 1-33 0,3-4-36 15,-2 2-31-15,0-4-29 0,1 0-26 0,-5 3-24 16,3-1-20-16,-10 5-79 0,2 0-113 0,-4 3 0 16,-4 4 0-16,-2 1 0 0,-1 2 0 0,-1 2 0 15,-3 2 0-15,0 0 0 0,-7 14 0 0,-3 4 0 16,-3 10 0-16,3 3 0 0,-7 14 0 0,7-12 0 15,1 15 0-15,6-2 0 0,1 3 0 0,2-12 0 16,0 12 0-16,5 0 0 0,0-2 0 0,3 2 0 16,-3-4 0-16,0-10 0 0,2 1 0 0,0 1 0 15,-3-1 0-15,1-3 0 0,-5-3 0 0,0-2 0 16,-1 1 0-16,0-10 0 0,-3-1 0 0,-5-3 0 16,1-4 0-16,-6-2 0 0,-4-2 0 0,-1-3 0 0,-3-3 0 15,-6-3 0-15,0-3 0 0,0-4 0 0,3-5 0 16,-1-3 0-16,5 1 0 0,2-6 0 15,5-2 0-15,0 0 0 0,8-3 0 0,6 0 0 0,6-1 0 16,3-4 0-16,13 3 0 0,11-8 0 0,-10 11 0 16,26-7 0-16,-1 3 0 0,9 5 0 0,-4 3 0 15,3 3 0-15,-2 1 0 0,1 4 0 16,-4-3 0-16,0 2 0 0,-15 4 0 0,-3-1 0 0,-1-1 0 16,-9-1 0-16,-5 3-54 0,-4-2-504 0,-2-4-81 15,-11 0-518-15,0-3-1254 0,-6-8 556 0</inkml:trace>
  <inkml:trace contextRef="#ctx0" brushRef="#br0" timeOffset="81132.48">24781 10520 4209 0,'-2'-10'388'0,"0"4"-53"0,-3-4 30 16,3 3-4-16,1 2-11 0,1-4-8 0,0 1-39 15,2-1-40-15,-2 2-44 0,1 0-22 0,1 1-20 16,-1-1-26-16,3 0-20 0,-3 0-40 0,0 2-48 16,2 2-59-16,-1-1-96 0,-2 4-82 0,0 0-75 0,0 0-67 15,0 0-76-15,-16 7-82 0,6-3-522 0,-8 4-1099 16,0 0 486-16</inkml:trace>
  <inkml:trace contextRef="#ctx0" brushRef="#br0" timeOffset="82648.56">25535 11048 3477 0,'2'-7'287'0,"1"-4"9"16,0 0-17-16,3 2 39 0,-4-1 20 0,1 2 14 16,1-4 3-16,0 4-10 0,0 3-19 15,0-3 7-15,-3 4 0 0,-1 1-12 0,4 0-20 16,-4 3-23-16,1-4-26 0,-1 4-252 0,0 0 0 0,5 13 0 16,-5-1 0-16,-1 1 0 0,1 7 0 0,-4 7 0 15,3 1 0-15,-2-2 0 0,2 2 0 0,0-2 0 16,-3-1 0-16,5 2 0 0,-1-8 0 0,0-1 0 15,-1-1 0-15,1-6 0 0,-3 1 0 0,6-3 0 16,-2-3 0-16,-2-1 0 0,1-2 0 0,0-3 0 16,0 0 0-16,0 0 0 0,0 0 0 0,14-11 0 15,-8 0 0-15,5-5 0 0,3-1 0 0,2-3 0 16,5-3 0-16,-3-4 0 0,2 2 0 0,0 0 0 16,0 0 0-16,0 1 0 0,-1 6 0 0,-6 5 0 15,-3 3 0-15,2 2 0 0,-3 2 0 0,-3 3 0 16,3 3 0-16,-4 5 0 0,2 3 0 0,-5 2 0 15,2 3 0-15,-3 5 0 0,1 0 0 0,-2 3 0 16,1-2 0-16,0 6 0 0,-2-1 0 0,0-6 0 16,1-1 0-16,1-2 0 0,-2-1 0 0,1-3 0 15,0-4 0-15,0 0 0 0,1-2 0 0,1-1 0 0,1-3 0 16,-3-1 0-16,0 0 0 0,20-10 0 0,-11 0 0 16,3-3 0-16,1-3 0 0,3-5 0 0,2-2 0 15,-1 1 0-15,-1-3 0 0,2 5 0 16,-5-2 0-16,1 9 0 0,-4 1 0 0,-2 1 0 15,-2 7 0-15,1 0 0 0,-2 4 0 0,-5 0 0 0,10 6 0 16,-6 1 0-16,2 3 0 0,-2 2 0 0,3 4 0 16,-1 1 0-16,3 6 0 0,1-3 0 0,4 2 0 15,0 1 0-15,0-6 0 0,0-2 0 0,2 6 0 16,0-8 0-16,1 0-43 0,1-2-667 0,-3 0-530 16,2-2-1343-16,1 1 594 0</inkml:trace>
  <inkml:trace contextRef="#ctx0" brushRef="#br0" timeOffset="83419.67">26693 11235 148 0,'4'-19'464'15,"-3"7"22"-15,-2 0 30 0,-3-6 12 0,-1 2 2 16,-4 1 15-16,3 0-19 0,-1 5-23 0,1-1-17 16,-5 2-24-16,0 1-25 0,-4 0-26 0,-4 4-27 15,0 3-27-15,-4 3-29 0,-3 5-31 0,2 4-29 16,-2 4-27-16,3 1-22 0,1 2-164 0,2 3-55 15,-6 2 0-15,15-1 0 0,3-4 0 0,1-1 0 16,3 1 0-16,2-1 0 0,10-2 0 0,-3-5 0 16,4 0 0-16,1-3 0 0,3-2 0 0,6-3 0 15,0-3 0-15,2 0 0 0,-2-5 0 0,3-1 0 0,-5-3 0 16,2-1 0-16,2-5 0 0,-5 2 0 16,3-5 0-16,-4 0 0 0,0-3 0 0,-2 0 0 15,0 0 0-15,-7 6 0 0,1 6 0 0,-3-3 0 16,1 4 0-16,-4 3 0 0,2 1 0 0,-1 3 0 0,-2 2 0 15,0 0 0-15,0 0 0 0,-9 20 0 0,8-8 0 16,0 3 0-16,-2 3 0 0,2 0 0 0,2 0 0 16,2 0 0-16,2 0 0 0,1-1 0 0,6-1 0 15,-1-1 0-15,2-3 0 0,0-3 0 0,-2-3 0 16,2-2 0-16,0-3 0 0,2-1 0 0,-1-3 0 16,3-1 0-16,-2-1 0 0,0-2 0 0,1-2 0 15,-5-3 0-15,2 2 0 0,1-4 0 0,-1 1 0 16,-1-1 0-16,0-1 0 0,-3 1 0 0,0-1 0 15,-2 6 0-15,-1 0 0 0,-2 5 0 0,-2-1 0 16,2 3 0-16,-4 2 0 0,0 0 0 0,0 0 0 16,3 14 0-16,-2-6 0 0,0 6 0 0,3-4 0 15,0 6 0-15,1-4 0 0,1 3 0 0,3-3 0 16,2 2 0-16,-1-6 0 0,1-2 0 0,3 0 0 16,3-2 0-16,1-4 0 0,-4 0 0 0,4-4 0 15,0-1 0-15,1-2 0 0,-4-2 0 0,3-4 0 16,1-4 0-16,-1-2 0 0,3 0 0 0,-3 0 0 15,-2-3 0-15,2 1 0 0,-4 1 0 0,-1 3 0 16,-3 3 0-16,-5 4 0 0,3 1 0 0,-4 6 0 0,0-1 0 16,-2 4 0-16,-2 0 0 0,-2 15 0 0,-2 0 0 15,-1 13 0-15,-3 4 0 0,-4 16 0 16,1 1 0-16,-2 3 0 0,3 3 0 0,-7 27 0 16,8-25 0-16,3 3 0 0,0-1 0 0,-1 1 0 0,3 1 0 15,0-5 0-15,4-5 0 0,-1-2 0 16,-1-13 0-16,0-3 0 0,4-4 0 0,0-2 0 15,-6-8 0-15,4-2 0 0,0-6 0 0,0-3 0 0,-3-3 0 16,-1-3 0-16,-6-6 0 0,-2-2 0 0,-6-6 0 16,-6-7 0-16,-3-8 0 0,3 2 0 0,-7-15 0 15,4 1 0-15,4-3 0 0,9 7 0 16,5 0 0-16,9-13 0 0,7 2 0 0,13-4 0 0,9 2 0 16,30-20 0-16,-13 26 0 0,30-12 0 0,-20 25-501 15,24-12-781-15,5 12-1388 0,-25 17 613 0</inkml:trace>
  <inkml:trace contextRef="#ctx0" brushRef="#br0" timeOffset="84350.27">27916 11295 202 0,'0'-9'409'0,"3"-2"28"0,-1-1 23 16,0 0 18-16,1-5 16 0,1-1 8 0,1 0 3 16,4 0-5-16,4 2-13 0,-3 1-10 0,4 2-14 15,3 0-18-15,2 4-18 0,-1 3-23 0,1 2-22 16,2 4-32-16,-1 4-35 0,-1 3-27 0,-1 1-122 15,0 6-166-15,-3-1 0 0,3 10 0 0,0-2 0 16,-6 2 0-16,-2 3 0 0,-2-8 0 0,-3 1 0 16,-1 6 0-16,-1 0 0 0,-3-7 0 0,2 1 0 15,-4-1 0-15,2-1 0 0,-1-5 0 0,-1 0 0 16,-2-1 0-16,1-2 0 0,1-2 0 0,0-3 0 0,0 0 0 16,-1-1 0-16,3-3 0 0,0 0 0 0,0 0 0 15,9-13 0-15,-1 4 0 0,2-5 0 0,8-6 0 16,4-2 0-16,1 2 0 0,2-4 0 15,0 0 0-15,1 3 0 0,-3 1 0 0,-2 4 0 0,-6 2 0 16,-1 2 0-16,-4 6 0 0,-1-1 0 0,-4 2 0 16,2 4 0-16,-3 1 0 0,-4 0 0 15,6 9 0-15,-5-2 0 0,1 3 0 0,-2 1 0 0,3 5 0 16,-3 1 0-16,0 0 0 0,4-2 0 0,1 2 0 16,2-1 0-16,2 1 0 0,2 0 0 0,2-2 0 15,2-3 0-15,0-2 0 0,2-2 0 0,-5-3 0 16,6-2 0-16,-3-2 0 0,0-1 0 0,3-3 0 15,0-4 0-15,-1-1 0 0,-2 0 0 0,4-3 0 16,-3-2 0-16,0 0 0 0,4-6 0 0,-7 6 0 16,0-2 0-16,0 2 0 0,-4 5 0 0,-4 1 0 15,0 1 0-15,-1 1 0 0,0 4 0 0,-4 1 0 16,0 0 0-16,0 0 0 0,-8 15 0 0,3-6 0 16,1 2 0-16,0 1 0 0,-1 5 0 0,5-1 0 15,0 5 0-15,3-4 0 0,-1 1 0 0,2-1 0 16,3-1 0-16,2 0 0 0,-2-7 0 0,3-1 0 15,-2 0 0-15,5-3 0 0,-7-2 0 0,2-3 0 16,0-2 0-16,-2-1 0 0,-2-1 0 0,2-2 0 0,-2-5 0 16,0 2 0-16,-4-2 0 0,1-6 0 15,-2-1 0-15,0 2 0 0,-2-4 0 0,-3-4 0 16,-2-1 0-16,3 6 0 0,0 1 0 0,1 2 0 16,0 3 0-16,4-2 0 0,0 3 0 0,4-1 0 0,9 0 0 15,-3 0 0-15,7 0 0 0,6-3 0 0,2 1 0 16,2 1 0-16,1 1 0 0,4-3 0 0,-3 1 0 15,2-5 0-15,2-1 0 0,-3-1 0 0,-1-4 0 16,-6 2 0-16,0-6 0 0,0 1 0 0,-4-2 0 16,-5-4 0-16,-2 1 0 0,-1-11 0 0,-4 12 0 15,-5 2 0-15,0 0 0 0,-4 6 0 0,-4 7 0 16,-1 5 0-16,0 4 0 0,-2 4 0 0,-1 4 0 16,-3 6 0-16,-1 8 0 0,-4 9 0 0,4 9 0 15,-1 16 0-15,3 4 0 0,4 3 0 0,5 4 0 16,3-2 0-16,2 0 0 0,2 0 0 0,0-6 0 15,1 0 0-15,-4-14 0 0,6-2 0 0,0-4 0 16,-2 0 0-16,2-4 0 0,-6-9 0 0,0-4 0 16,1-5 0-16,-2 1 0 0,0-3 0 0,-3-4 0 15,-1-1 0-15,4-1 0 0,-14-7 0 0,8-4 0 16,-2 3 0-16,0-7 0 0,3-3 0 0,0 0 0 16,5-5 0-16,5-4 0 0,4-1 0 0,8-1 0 15,-2 2 0-15,8 0 0 0,3 3 0 0,1 3 0 16,-2 3 0-16,3 2 0 0,-1 7 0 0,1 0 0 15,-9 7 0-15,2 1 0 0,-3 1 0 0,0 1 0 0,-8 0 0 16,0 1 0-16,-6 5 0 0,-1-1-1366 16,-2 1-1478-16,-1 2 654 0</inkml:trace>
  <inkml:trace contextRef="#ctx0" brushRef="#br0" timeOffset="84982.57">3827 12387 2304 0,'-52'17'9'0,"16"-5"-50"0,7 1-156 0,11-5-68 0,-5 5-37 16,7-5-327-16,6-2 144 0</inkml:trace>
  <inkml:trace contextRef="#ctx0" brushRef="#br0" timeOffset="85532.3">1685 12458 261 0,'-5'-8'487'0,"-3"-2"10"0,3 0 6 16,0 0-2-16,1 1-7 0,3-2-19 0,-3 0-25 15,2 0-18-15,0 1-33 0,0 0-24 0,1 0-10 16,1 3-38-16,0 1-28 0,1 0-35 0,3 1-30 16,2 4-17-16,0 1-25 0,3 2-15 0,4 5-13 15,0 4-14-15,2 4-19 0,5 4-10 0,-1 6-18 16,-4 2 1-16,-2 1-11 0,-2 5-5 0,-3-2-15 15,2 0-5-15,-6 0-3 0,0 0-13 0,-2-2-22 16,-2-1-30-16,0-2 0 0,0-7 0 0,-1-3 0 16,1-5 0-16,-1 0 0 0,1-1 0 0,0-6 0 15,0 2 0-15,-1-4 0 0,1-2 0 0,0 0 0 16,0 0 0-16,0-14 0 0,2 2 0 0,-1-5 0 16,2-9 0-16,1-3 0 0,-3-2 0 0,3 1 0 15,2 2 0-15,-1 2 0 0,-1 0 0 0,0 8 0 16,-1 4 0-16,-2 2 0 0,2 6 0 0,-1 1 0 15,1 2 0-15,4 4 0 0,-3 5 0 0,5 0 0 16,-3 9 0-16,7 0 0 0,0 10 0 0,1-1 0 16,-4 4 0-16,6-3 0 0,-1 2 0 0,-1-1 0 15,3-3 0-15,-2-3 0 0,-2-3 0 0,-2 0 0 16,4-4-319-16,-3 0-191 0,-2-3-106 0,-1-7-509 16,1 2-1218-16,2 0 539 0</inkml:trace>
  <inkml:trace contextRef="#ctx0" brushRef="#br0" timeOffset="85832.18">2212 12714 152 0,'-3'-3'452'0,"-2"-1"-26"0,1 0 2 16,-2 3 6-16,1-1-4 0,0 0-10 0,1 0-22 15,0 0-40-15,4 2-27 0,0 0-11 0,0 0-3 16,0 0-10-16,14-5-18 0,-1 1-13 0,3-1-24 16,3 0-28-16,2-3-21 0,5-1-16 0,-6 2-14 15,-2-2-21-15,1-2-13 0,0 2-10 0,-6-2-9 16,-1 5-4-16,-5-5-19 0,0 2-3 0,-4-1-5 15,-1-1-11-15,-5 1 0 0,-2 1-12 0,-1 1-2 16,-7 4-7-16,-4-2 4 0,-3 7-4 0,-3-1 10 16,4 5 4-16,-2 2-7 0,-6 6-8 0,2 4-5 15,6 1 2-15,1 2-10 0,6-3-31 0,5 2-12 16,3 5 0-16,4-4 0 0,6-3 0 0,3 1 0 16,10 2 0-16,7-5 0 0,6 0 0 0,18-4 0 15,-11-5 0-15,14-4 0 0,-14-2 0 0,0-1-150 16,0-6-70-16,-3 2-74 0,0-2-73 0,-3 1-61 15,-4-4-65-15,-1 0-78 0,-8 0-374 0,3-6-1024 16,-5 7 453-16</inkml:trace>
  <inkml:trace contextRef="#ctx0" brushRef="#br0" timeOffset="86899.38">2931 12649 85 0,'8'-2'336'0,"-8"2"11"0,6-1 9 15,-6 1 17-15,5-4 13 0,-1 2 11 0,0-3-3 16,-4 0-8-16,0 1 0 0,0 4-9 0,1-5-3 15,-1-1-10-15,0 0 3 0,0 3-2 0,-1-2-16 16,-1 2-11-16,-2-1-15 0,-2 0-24 0,-5 3-13 16,1 0-22-16,-3 3-18 0,-5 6-11 0,-1-1-15 15,-4 9-12-15,0 2-78 0,3 1-130 0,3 2 0 16,0 3 0-16,7-1 0 0,5 2 0 0,0-4 0 16,5 1 0-16,6-2 0 0,7 4 0 0,6-6 0 15,3-3 0-15,6-2 0 0,2-1 0 0,3-7 0 0,4-2 0 16,-3-3 0-16,1-3 0 0,-2 0 0 15,-1-2-51-15,0-2-313 0,-7-4-24 0,0 0-19 16,-7 0-18-16,-2 1-7 0,-7 1-3 0,4-4 0 16,-3 1 12-16,2-1 55 0,-6 6 36 0,2-3 58 15,-3 3 51-15,-1 0 36 0,1 1 51 0,0 3 46 16,0 0 41-16,-1 1 36 0,3 1 30 0,-7 1 31 16,12 1 25-16,-8 1 19 0,2-1 27 0,2 1 18 15,-3-1 24-15,1 3 18 0,1-1 3 0,2-1 1 16,-2 0 8-16,4 2 0 0,-2-3-4 0,1 0-7 15,0 0-14-15,-1-1-8 0,2-1-14 0,1-1-6 16,-2-2-10-16,0 2-3 0,-2-3-6 0,1 1-4 0,0 0-7 16,-5-2-3-16,0 0-7 0,-3-1-6 15,-1-1-9-15,-4 2-6 0,-1-2-15 0,-4 1-1 16,-1 2-5-16,-3 0-5 0,-5 0-2 0,-1 5 7 16,0 1 3-16,0 3 0 0,1 4 3 0,-8 3 0 0,11 3 0 15,2-1 4-15,2 4 10 0,2 1 6 16,-3 9-6-16,7-1 9 0,0-7 2 0,10-1-2 15,0 6-11-15,4-6 1 0,10 3 1 0,2-4-61 16,4-3-15-16,6-4 0 0,2-3 0 0,4-6 0 16,0-2 0-16,2-4 0 0,-4-3 0 0,4-1 0 0,-5-3 0 15,2-1 0-15,-4-2 0 0,-4-3 0 16,-2 0 0-16,-1-3 0 0,-4-2 0 0,-3-1 0 16,-2-4 0-16,-2 1 0 0,-1 0 0 0,-8-2 0 15,0 0 0-15,-1 4 0 0,-4 1 0 0,-5 7 0 16,2 0 0-16,-2 5 0 0,0 2 0 0,-4 5 0 0,3 2 0 15,-2 2 0-15,-1 4 0 0,-2 1 0 0,2 4 0 16,0 6 0-16,-1 1 0 0,5 5 0 16,2-1 0-16,3 3 0 0,3 5 0 0,3-8 0 15,8 3 0-15,3 1 0 0,3-3 0 0,3-1 0 0,5-1 0 16,0-6 0-16,-1 1 0 0,6-3 0 0,0-3 0 16,-12-2 0-16,-7-1 0 0,-1-2 0 0,2 1 0 15,-10 1 0-15,-1-2 0 0,-4-2 0 0,0 7 0 16,0-7 0-16,-19 9 0 0,4-4 0 15,-4 0 0-15,-1 2 0 0,-1 0 0 0,-5-1 0 0,8-1 0 16,4-2 0-16,4 1 0 0,1-2 0 0,1-1 0 16,3-1 0-16,5 0 0 0,0 0 0 0,0 0 0 15,18-5 0-15,-7-2 0 0,9 0 0 16,4-4 0-16,4-2 0 0,3 2 0 0,-2-3 0 16,-2 0 0-16,4-2 0 0,-6 1 0 0,2-5 0 0,-5 0 0 15,-3-2 0-15,0-2 0 0,-3 3 0 0,-3-3 0 16,-4 6 0-16,-1 0 0 0,-4 2 0 0,0 2 0 15,-3 3 0-15,0 2 0 0,-2-1 0 0,0 3 0 16,-3 3 0-16,0 0 0 0,0 2 0 16,4 2 0-16,-11 6 0 0,8-1 0 0,-4 1 0 0,0 4 0 15,5 2 0-15,-1 3 0 0,0-1 0 0,5 4 0 16,2-1 0-16,-2 1 0 0,5-1 0 0,1 0 0 16,5 5 0-16,1-7 0 0,-1 0 0 0,0 0 0 15,2-1 0-15,1 2 0 0,0-4 0 0,-3 0 0 16,1-1 0-16,-2-3 0 0,-2 1 0 0,-4-2 0 15,-1-1 0-15,0-1 0 0,-3 0 0 0,-2 1 0 16,-3 0 0-16,-3-2 0 0,-3 1 0 0,-3 0 0 16,-4 0 0-16,-1 1 0 0,4-4 0 0,2-1 0 15,-1 0 0-15,2-1-144 0,-3 2-407 0,8-1-154 16,5-1-428-16,0 0-1225 0,0 0 543 0</inkml:trace>
  <inkml:trace contextRef="#ctx0" brushRef="#br0" timeOffset="87632.53">4810 12840 290 0,'0'-12'523'0,"5"-6"8"16,-4 0 9-16,-1-1-2 0,2-5-3 0,-2 5-7 16,0-7-32-16,-2 8-20 0,0-1-33 0,-2 3-22 15,-1 0-35-15,-4 2-23 0,0 4-33 0,-1 4-32 16,-2 1-29-16,-3 4-20 0,-6 7-18 0,-3 4-15 15,-5 4-21-15,1 3-19 0,1 4-19 0,3 2-157 16,2 1 0-16,4 2 0 0,0 2 0 0,9-3 0 16,4 2 0-16,2-8 0 0,6 0 0 0,2-1 0 15,7-1 0-15,3-4 0 0,8 4 0 0,-4-10 0 16,8-1 0-16,0 0 0 0,-7-6 0 0,8-2 0 16,-10-5 0-16,1-1 0 0,-2-1 0 0,6-6 0 15,-9 3 0-15,-2-1 0 0,-2-2 0 0,1-1 0 16,-7-2 0-16,2 1 0 0,0-1 0 0,-2 1 0 15,-3 0 0-15,0 3 0 0,-1 3 0 0,0 4 0 16,0 1 0-16,-1 1 0 0,1 5 0 0,0 0 0 0,0 0 0 16,0 0 0-16,4 22 0 0,-1-6 0 15,1 0 0-15,-1 4 0 0,3-2 0 0,3 4 0 16,5 1 0-16,-1-1 0 0,0-8 0 0,-2 2 0 16,2-4 0-16,-2-5 0 0,6 2 0 0,-7-6 0 15,3-2 0-15,0 2 0 0,1-6 0 0,3-1 0 0,-3-2 0 16,-5-2 0-16,3-3 0 0,-1-2 0 15,0 1 0-15,0-1 0 0,1-4 0 0,-3 2 0 16,1-3 0-16,-1 1 0 0,-1 1 0 0,-3 2 0 16,1 1 0-16,2 4 0 0,-4 3 0 0,-3 0 0 0,4 2 0 15,-1 2 0-15,-4 2 0 0,0 0 0 16,13 9 0-16,-8 3 0 0,0 3 0 0,3 1 0 0,-3 2 0 16,5 6 0-16,-2-6 0 0,0-3 0 15,2 4 0-15,-1-3 0 0,2-2 0 0,3-1 0 0,-5-4 0 16,1 0 0-16,2-4 0 0,-1-1 0 0,0-2 0 15,0-4 0-15,-1 1 0 0,3-4 0 16,-4-2 0-16,1 0 0 0,4-4 0 0,-2-1 0 16,-2-1 0-16,3-1 0 0,-3-1 0 0,4-1 0 0,-4 1 0 15,2 1 0-15,-1-1 0 0,-2 4 0 0,0 3 0 16,3 2 0-16,-7 1 0 0,1 4 0 0,1 1 0 16,-7 0 0-16,12 8 0 0,-8 2 0 0,0 2 0 15,-3 5 0-15,1 1 0 0,0 0 0 0,3 1 0 16,0-1 0-16,3 1 0 0,-3-2 0 0,4-3 0 15,0-1 0-15,1-6 0 0,6 3 0 0,-5-9 0 16,3-2 0-16,3-5 0 0,-2 0 0 0,2-3 0 16,-4-3 0-16,-1-4 0 0,0-3-440 0,1-3-138 15,1-3-90-15,-8-3-417 0,0 1-1174 0,1-6 520 16</inkml:trace>
  <inkml:trace contextRef="#ctx0" brushRef="#br0" timeOffset="87732.66">5790 12456 301 0,'-5'-8'386'16,"1"-2"4"-16,0 5-34 0,-1 2-15 0,5 3-1 15,0 0-11-15,0 0-24 0,0 0-25 0,-11 19-29 16,13-8-54-16,6 4-89 0,-4 2-139 0,3 8-148 16,1-7-384-16,2 5-609 0,4-1 269 0</inkml:trace>
  <inkml:trace contextRef="#ctx0" brushRef="#br0" timeOffset="88465.6">6180 12923 50 0,'0'0'657'16,"-11"-11"1"-16,8 5-14 0,-1-2-29 0,3-4-10 16,-1-4-22-16,4 1-25 0,0-5-45 0,5-4-44 15,0 0-44-15,1-1-42 0,1-3-36 0,4 2-35 16,-4-4-30-16,2 1-31 0,2-3-23 0,-7 1-23 16,3-3-22-16,-1-1-18 0,5-10-107 0,-8-1-58 15,-1 11 0-15,1-14 0 0,-5 14 0 0,0-1 0 16,-4 5 0-16,0 3 0 0,3 10 0 0,-3 7 0 15,0 1 0-15,-1 10 0 0,-1 0 0 0,-2 7 0 16,-5 5 0-16,1 13 0 0,-1 9 0 0,-3 11 0 16,6 1 0-16,1 3 0 0,4 4 0 0,1-1 0 15,3-1 0-15,4-1 0 0,3-4 0 0,-1-10 0 16,3-2 0-16,3-3 0 0,1-2 0 0,3-5 0 16,-1-2 0-16,-5-8 0 0,0-4 0 0,4-2 0 15,-3-3 0-15,3-4 0 0,0-2 0 0,-3-2 0 16,2-2 0-16,-1-2 0 0,2-2 0 0,-3 0 0 15,1-5 0-15,1-2 0 0,-3 3 0 0,0-1 0 0,0 1 0 16,-2 1 0-16,1 3 0 0,-2 2 0 16,2 2 0-16,-2 3 0 0,2-1 0 0,-3 3 0 0,3 1 0 15,-3 3 0-15,1 2 0 0,1 1 0 16,-1 1 0-16,-2 2 0 0,4 0 0 0,-2-2 0 16,-1 2 0-16,3 0 0 0,-3-5 0 0,0 1 0 0,-1-1 0 15,5-1 0-15,1-2 0 0,-2-3 0 0,1 0 0 16,0-3 0-16,-3-1 0 0,3-2 0 0,2 0 0 15,4-5 0-15,-2 0 0 0,-1 1 0 0,-2-2 0 16,4 0 0-16,-2-1 0 0,-2-1 0 0,-1 5 0 16,-1 1 0-16,-2 0 0 0,2 2 0 0,-5 3 0 15,0 2 0-15,-3 2 0 0,0 0 0 0,7 12 0 16,-6 4 0-16,-2 3 0 0,-2 10 0 0,-1-1 0 16,3 7 0-16,-3 12 0 0,-1 0 0 0,0 5 0 15,-3 1 0-15,3 1 0 0,1-1 0 0,-1 3 0 16,-5-2 0-16,1-3 0 0,1-1 0 0,-4-3 0 15,5-11 0-15,-1-3 0 0,1-1 0 0,-1-4 0 16,2-4 0-16,1-7 0 0,-4-2 0 0,2-5 0 16,1-1 0-16,-1-6 0 0,2 0 0 0,-2-3 0 15,-5-4 0-15,2-1 0 0,0-2 0 0,-3-6 0 16,3-1 0-16,-3-3 0 0,4-8 0 0,1-2 0 16,3-1 0-16,1-6 0 0,8-2 0 0,4-10 0 15,2 12 0-15,8-10 0 0,-4 15 0 0,4 3 0 16,5-5 0-16,-4 8 0 0,5-1 0 0,1 5 0 15,-1 3 0-15,-1 1 0 0,3 2 0 0,-10 5-435 16,2 0-858-16,2 2-1401 0,-2 2 620 0</inkml:trace>
  <inkml:trace contextRef="#ctx0" brushRef="#br0" timeOffset="89101.46">8199 12336 332 0,'-5'-26'491'0,"1"6"14"0,-4-2 0 15,2 4 0-15,1 2 14 0,0 4-5 0,1 2-15 16,-1 1-23-16,2 3-36 0,0 1-43 0,3 5-25 0,-11 4-10 16,6 1-7-16,-2 11-8 0,-2 14-8 15,-1 3-20-15,-1 11-19 0,2 7-21 0,2-4-46 16,0 3-131-16,3-3-102 0,1 5 0 0,-1-2 0 16,2-5 0-16,2-11 0 0,-1-2 0 0,2-3 0 0,1 0 0 15,-1-10 0-15,2-2 0 0,-1-2 0 16,-1-4 0-16,2-2 0 0,-2-5 0 0,-1 1 0 0,3-5 0 15,-3 0 0-15,0 0 0 0,10-12 0 0,-8 2 0 16,5-4 0-16,-2-2 0 0,2-4 0 16,3-4 0-16,-1 0 0 0,0 0 0 0,1-1 0 15,-1 7 0-15,-3 1 0 0,3 2 0 0,1 1 0 0,-1 5 0 16,-1 3 0-16,3 0 0 0,1 5 0 0,-2 3 0 16,-1 4 0-16,3 0 0 0,2 6 0 0,4 0 0 15,4 6 0-15,-3 0 0 0,0 1 0 16,0 1 0-16,1-1 0 0,3-4 0 0,0 1 0 0,-1-1 0 15,5-1 0-15,-3-1-202 0,3-4-394 0,0 1-37 16,-8-5-494-16,3-3-1221 0,4 0 541 0</inkml:trace>
  <inkml:trace contextRef="#ctx0" brushRef="#br0" timeOffset="89922.67">8756 12820 1918 0,'16'-9'91'0,"-3"-4"45"0,-1 1 38 16,-3-1 28-16,2-4 40 0,-4 1 31 0,-2 1 26 16,-1-1 20-16,-3 3 14 0,-2-4 7 0,1 0-9 15,-4 2-3-15,0-1 4 0,-1 6-10 0,0-6-2 16,0 7 0-16,-4-1-17 0,0 3-15 0,-1 1-13 15,-2 3-10-15,-7 3-12 0,3 3-8 0,-5 6-11 16,-3 5-186-16,0 4-48 0,2 3 0 0,0 2 0 16,3 2 0-16,1 1 0 0,5 1 0 0,3-1 0 15,5 1 0-15,2-8 0 0,6 0 0 0,1-1 0 16,4-4 0-16,4-3 0 0,2-1 0 0,5-3 0 16,1-5 0-16,-1-3 0 0,1-1 0 0,2-3 0 15,-3-2 0-15,0-3 0 0,-2-2 0 0,0-1 0 0,-3-1 0 16,-3-2 0-16,-1-1 0 0,1 0 0 15,-4-1 0-15,2 0 0 0,-4 0 0 0,-1 1 0 0,0 3 0 16,1 2 0-16,-5 2 0 0,1 3 0 16,2 5 0-16,-3 0 0 0,0 2 0 0,0 0 0 0,0 0 0 15,-5 19 0-15,1-6 0 0,4 3 0 0,-4 4 0 16,4-1 0-16,0 5 0 0,0-3 0 0,4-1 0 16,0-2 0-16,1-1 0 0,0 0 0 0,4-4 0 15,-1-4 0-15,-2 1 0 0,4-4 0 0,1-1 0 16,-2-3 0-16,2-1 0 0,-1-3 0 0,1 1 0 15,0-4 0-15,-1-2 0 0,0-1 0 0,3-5 0 16,0-1 0-16,0 1 0 0,3-6 0 0,0-2 0 16,-5 4 0-16,2-8 0 0,2 3 0 0,-6 5 0 15,4 3 0-15,-4 1 0 0,-4 3 0 0,4 2 0 16,-4 2 0-16,1 2 0 0,0 3 0 0,-1 2 0 16,4 4 0-16,-2 1 0 0,1 5 0 0,-3 0 0 15,4 8 0-15,0-1 0 0,-1 0 0 0,-2 6 0 16,2 1 0-16,-3-7 0 0,2-1 0 0,-1-1 0 15,-3-6 0-15,5 2 0 0,-4-3 0 0,1 0 0 16,0-5 0-16,0-1 0 0,0-2 0 0,3-2 0 16,-8 1 0-16,14-5 0 0,-6 1 0 0,1-3 0 15,1-1 0-15,-1-2 0 0,4-4 0 0,1-1 0 16,0 0 0-16,5-5 0 0,-1 2 0 0,4 4 0 0,-6 0 0 16,2 3 0-16,0 0 0 0,-4 3 0 15,5-1 0-15,-2 4 0 0,2 1 0 0,-1 0 0 16,-1 2 0-16,-2 2 0 0,2 0 0 0,0 2 0 0,1 0 0 15,1 2 0-15,-1-1 0 0,0 1 0 16,0-1 0-16,0 2 0 0,-4-4 0 0,4 1 0 0,1-2 0 16,-1 0 0-16,-1-1 0 0,0 0 0 0,-1-3 0 15,-2 0 0-15,3-3 0 0,-4 2 0 0,-1-1 0 16,1-4 0-16,-2-1 0 0,1-1 0 0,-2-3 0 16,-5 1 0-16,-1-3 0 0,0 0 0 0,-4 6 0 15,-4-3 0-15,-1 3 0 0,-4 1 0 0,-1 1 0 16,-8 3 0-16,1 3 0 0,-2 4 0 0,-9 5 0 15,5 5 0-15,-3 6 0 0,3-1 0 0,2 7 0 16,7 1 0-16,2 1 0 0,2 3 0 0,7-3 0 16,6-1 0-16,2-5 0 0,9 6 0 0,3-2 0 15,4-5 0-15,5-2 0 0,3-2 0 0,2-3 0 16,2-2 0-16,3-4 0 0,0-1 0 0,-8-5 0 16,1-2 0-16,-10 2 0 0,1-3 0 0,-4-3 0 15,-2-1-1366-15,-4 1-1478 0,-2-1 654 0</inkml:trace>
  <inkml:trace contextRef="#ctx0" brushRef="#br0" timeOffset="91316.65">11513 12775 3211 0,'8'-9'279'15,"-2"-1"-69"-15,-1 1-10 0,2-2 38 0,-2-2 27 16,-4 2 14-16,-1-5-28 0,-3-1-30 0,0 0-7 15,-6 4 11-15,1-1 5 0,-1 1-5 0,0 2 3 16,-1 5-6-16,-3 0 1 0,-5 4-6 16,0 5 0-16,-10 6-1 0,-1 6-10 0,1 3-8 0,0 5-14 15,1 1-6-15,1 1-124 0,2 1-54 0,2 2 0 16,4 0 0-16,5-1 0 0,2-3 0 0,3 1 0 16,6-5 0-16,4-3 0 0,2-3 0 15,3-5 0-15,4-1 0 0,4-2 0 0,7-1 0 0,0-5 0 16,6-3 0-16,3-3 0 0,-6-2 0 0,1-5 0 15,-1-2 0-15,0-1 0 0,-3-2 0 0,-1-1 0 16,-2-1 0-16,-3-2 0 0,0 2 0 0,-7-4 0 16,-1 5 0-16,-2 1 0 0,-1 1 0 0,-2 4 0 15,1 2 0-15,-2 2 0 0,-3 2 0 0,1 2 0 16,1 3 0-16,-1 2 0 0,0 0 0 0,-6 14 0 0,5 0 0 16,-2 3 0-16,0 2 0 0,3 5 0 15,3 1 0-15,0 3 0 0,0-3 0 0,6-2 0 16,-1-6 0-16,3 0 0 0,1-3 0 0,3-2 0 15,-1-3 0-15,3 1 0 0,-3-3 0 0,1-5 0 16,2-1 0-16,2-3 0 0,2 0 0 0,-6-5 0 16,1-1 0-16,-5 1 0 0,3-5 0 0,-3-1 0 15,1 0 0-15,1-3 0 0,1-4 0 0,-4 3 0 16,0 0 0-16,-1-1 0 0,-2 4 0 0,1 0 0 0,-3 5 0 16,2 1 0-16,-5 1 0 0,2 4 0 0,0 3 0 15,-4 0 0-15,9 7 0 0,-4 2 0 16,-1 2 0-16,1-1 0 0,2 8 0 0,-1-1 0 0,3 1 0 15,-4-1 0-15,3 1 0 0,-4 0 0 0,1-2 0 16,1-5 0-16,-1 1 0 0,-1-1 0 0,-1 0 0 16,0-5 0-16,0-1 0 0,0 0 0 0,-1-3 0 15,3-1 0-15,-5-1 0 0,0 0 0 0,14-8 0 16,-4 0 0-16,1 0 0 0,0-4 0 0,2-3 0 16,6-2 0-16,1-3 0 0,1 0 0 0,-2-3 0 15,4 3 0-15,-4 2 0 0,-6 2 0 0,1 3 0 16,-2 5 0-16,-5 0 0 0,2 1 0 0,-2 5 0 15,0 1 0-15,-7 1 0 0,11 8 0 0,-6 2 0 16,-1 1 0-16,-1 3 0 0,1 4 0 0,2 0 0 16,-3 1 0-16,2 0 0 0,0-1 0 0,3 0 0 15,2-1 0-15,-1-2 0 0,4-2 0 0,0-3 0 16,1 0 0-16,1-4 0 0,4-6 0 0,10-1 0 16,-8-4 0-16,7-2 0 0,2 0 0 0,0-5 0 15,-3 0 0-15,4-1 0 0,-7-4-54 0,7 3-1303 0,1-1-1468 16,2-1 649-16</inkml:trace>
  <inkml:trace contextRef="#ctx0" brushRef="#br0" timeOffset="92732.51">13335 12917 281 0,'-6'-1'563'16,"1"0"18"-16,0-3 10 0,0 1 4 0,1 1 1 15,4 2-13-15,-6-2-15 0,3-1-33 0,-1 1-31 16,4 2-34-16,-1-3-42 0,1 3-33 0,9-8-41 15,-3 3-30-15,9-3-31 0,0 1-28 0,5-3-26 16,-2 0-213-16,9-1-26 0,-3 0 0 0,-1-3 0 16,-5 4 0-16,5-5 0 0,-8 1 0 0,-2 0 0 15,-6 4 0-15,1-5 0 0,-3 3 0 0,-5 1 0 16,0 0 0-16,-2 1 0 0,-6 0 0 0,-2 5 0 16,-8 0 0-16,0 3 0 0,-2 5 0 0,-7 4 0 0,-1 3 0 15,6 4 0-15,-6 2 0 0,10 2 0 16,-4 2 0-16,6 0 0 0,3 4 0 0,7-4 0 15,4-2 0-15,6 1 0 0,6 5 0 0,5-2 0 0,5-2 0 16,7-3 0-16,7-2 0 0,2-4 0 0,14 3 0 16,-12-5 0-16,13-3 0 0,-11-3 0 0,12-1 0 15,-13-6 0-15,-2-1 0 0,-1-2 0 16,-2-1-13-16,3-3-329 0,-10 0 9 0,4-2 19 0,-4-5 29 16,-3 1 29-16,-5-1 31 0,-6 1 27 0,-3 2 35 15,1-1 37-15,-3-3 42 0,-5 3 43 0,-1 1 47 16,-2-2 38-16,-2 6 30 0,-3 4 24 15,-2 1 12-15,-6 1 17 0,1 2 4 0,-6 5 4 0,-2 3 2 16,-5 3 8-16,-2 2-4 0,-1 3-2 0,1 1-1 16,3 4-6-16,3 0-8 0,1 1-14 0,6-4-7 15,3 1-6-15,3-1-5 0,1 0-6 0,6-1-1 16,2-4-9-16,6-1-26 0,3-3-50 0,7 1 0 16,4-3 0-16,9-5 0 0,-1-3 0 0,-2-4 0 15,5-2 0-15,0-5 0 0,-1-1 0 0,-2-7 0 16,-1 0 0-16,5-11 0 0,-6-7 0 0,-8 11 0 15,4-16 0-15,-3-1 0 0,-8 0 0 0,1-2 0 16,-8 14 0-16,-1-11 0 0,-3 15 0 0,-1 3 0 16,-4 7 0-16,1 6 0 0,-3 4 0 0,0 4 0 15,-2 7 0-15,-3 2 0 0,-3 8 0 0,-5 9 0 16,2 6 0-16,2 8 0 0,-7 12 0 0,9 1 0 16,4 2 0-16,5 2 0 0,4-2 0 0,8-1 0 15,2-12 0-15,12 12 0 0,2-7 0 0,7-1 0 16,3-1 0-16,-4-19 0 0,12 9 0 0,-6-13 0 0,14-2 0 15,-15-3 0-15,3-6 0 0,-1-2 0 16,2-5 0-16,-6-2 0 0,-2-5 0 0,1 0 0 16,-5-5 0-16,-5-3 0 0,-1-1 0 0,-2-6 0 0,-4 1 0 15,-1-2 0-15,-3-3 0 0,-6 1 0 0,-1-2 0 16,-4 4 0-16,-4 8 0 0,-1 0 0 16,-4 2 0-16,-3 2 0 0,-4 4 0 0,0 4 0 15,-3 5 0-15,-2 7 0 0,-6-1 0 0,2 6 0 0,0 4 0 16,2 3 0-16,1 0 0 0,2 2 0 0,7 1 0 15,4-4 0-15,0 1 0 0,6 0 0 16,1-5 0-16,6 2 0 0,4-1 0 0,3-2 0 16,2-1 0-16,6-3 0 0,0-3 0 0,-1-3 0 0,4 0 0 15,-4-5 0-15,4-2 0 0,-3-1 0 0,-1-4 0 16,7-1 0-16,-11-2 0 0,0 0 0 0,-3-1 0 16,1-2 0-16,-4 2 0 0,1-3 0 0,-1 1 0 15,-1 6 0-15,-4 1 0 0,2 1 0 0,-4 2 0 16,2 2 0-16,-3 4 0 0,0 0 0 0,0 0 0 15,-3 18 0-15,2-2 0 0,1 8 0 0,0 5 0 16,0 3 0-16,0 3 0 0,5 15 0 0,-2 2 0 16,-2 0 0-16,5-1 0 0,-6 5 0 0,4-5 0 15,-1 4 0-15,-2-3 0 0,-1-3 0 0,-1 0 0 16,-2-13 0-16,-1 10 0 0,-2-13 0 0,2-3 0 16,-1-2 0-16,1 0 0 0,-4-10 0 0,3-3 0 0,-1-2 0 15,-3-4 0-15,1 0 0 0,-1-2 0 16,-3-5 0-16,0 0 0 0,-3-3 0 0,-1-5 0 15,0 0 0-15,-1-5 0 0,1-2 0 0,1-1 0 0,0-9 0 16,1-5 0-16,9 2 0 0,1-7 0 16,9-3 0-16,11-13 0 0,4 0 0 0,7-2 0 15,7 0 0-15,21-19 0 0,-14 27 0 0,3 0 0 16,22-14 0-16,-20 22 0 0,4 0 0 0,-4 2 0 0,1 1 0 16,-3 1 0-16,2 1 0 0,-7 1 0 0,-8 7 0 15,-5 0 0-15,-2-3 0 0,-5 1 0 16,-1-2 0-16,-7 1 0 0,0 0 0 0,-4-2 0 0,-2 3 0 15,-6-2 0-15,-3 8 0 0,-2 0 0 0,-8-4 0 16,-1 9 0-16,-1 1 0 0,-11 1 0 0,1 4 0 16,-4 6 0-16,2 3 0 0,0 5 0 0,-1 7 0 15,2 5 0-15,2 1 0 0,2 2 0 0,3 3 0 16,7 3 0-16,0-2 0 0,7 2 0 0,9-2 0 16,3 0 0-16,4 2 0 0,6-5 0 0,7 1 0 15,2-4 0-15,6-1 0 0,2-4 0 0,18 1 0 16,-11-7 0-16,-2-3 0 0,2 0 0 0,-3-4 0 15,-1-5 0-15,-2-2 0 0,-3 0 0 0,-2-6 0 16,-3 1 0-16,-1-2-626 0,-4-4-636 0,2 1-1365 16,2-5 605-16</inkml:trace>
  <inkml:trace contextRef="#ctx0" brushRef="#br0" timeOffset="92868.34">15785 12773 3666 0,'8'1'363'0,"-3"0"-149"15,-1-1 48-15,-4 0 64 0,5 1 63 0,-5-1 2 16,5 2 9-16,-5-2-37 0,0 0-47 0,9 2-26 15,-9-2-26-15,4 3-28 0,-4-3-35 0,5 3-58 0,-1 0-73 16,1-1-104-16,-5 0-141 0,4 3-160 16,-4 4-151-16,0-1-167 0,0 5-383 0,-6 0-1121 15,-2 4 496-15</inkml:trace>
  <inkml:trace contextRef="#ctx0" brushRef="#br0" timeOffset="93115.51">13738 13586 4730 0,'-34'-6'535'0,"4"-1"-283"0,7 3 13 16,5-2 60-16,8 2 63 0,-1-1-19 0,4 1-21 15,3-1-34-15,-2 1-36 0,7 0-1 0,8 0-167 16,8-2-110-16,12-3 0 0,6 3 0 0,16 1 0 15,8-3 0-15,7 6 0 0,25-3 0 0,-29 3 0 16,2-1 0-16,31-2 0 0,-34 3 0 0,-2-4 0 16,-8 5-302-16,-14 0-370 0,-7-2-532 0,-8 1-1302 15,-9 2 576-15</inkml:trace>
  <inkml:trace contextRef="#ctx0" brushRef="#br0" timeOffset="93318.14">13899 13570 421 0,'-22'6'450'15,"8"-3"27"-15,1-1 31 0,2-1 28 0,3 1 21 16,7 0 38-16,1-2-4 0,0 0-18 0,14 3-39 16,8-4-43-16,10-3-43 0,4 2-46 0,15 0-40 15,4-1-36-15,5-2-40 0,1-1-59 0,2-1-57 16,-2 3-60-16,-2-1-75 0,-3-1-69 0,-5 1-68 0,-15 1-60 16,-4-1-57-16,-4 2-51 0,-5 1-37 0,-6-1-33 15,-6 0-18-15,-6 1-40 0,-1 1-54 16,-4-1-71-16,0 2-300 0,-8-6-891 0,8 6 395 15</inkml:trace>
  <inkml:trace contextRef="#ctx0" brushRef="#br0" timeOffset="94251.19">19336 10558 3970 0,'2'-3'345'0,"1"-1"-119"15,-1 0 5-15,-2 4 6 0,6-4-21 0,-5 3 15 0,-1 1-11 16,5-5-24-16,-5 5-29 0,4-2 2 0,-4 2 5 16,0 0-1-16,7 5 1 0,-5-2-5 0,1 1 0 15,-1 4-4-15,0-5-2 0,0 2-11 0,-1 3-4 0,2-1-4 16,-2 0-2-16,1 0 3 0,2-1-80 16,-1 0-65-16,2-2 0 0,1 0 0 0,6-1 0 15,7-4 0-15,5-3 0 0,5-1 0 0,6 0 0 16,0-6 0-16,-2 1 0 0,3-2 0 0,-2 0 0 15,3-3 0-15,-5-1 0 0,1 1 0 0,-5-2 0 16,-1 4 0-16,-1-1 0 0,-6 5 0 0,-1 2 0 16,-2 1 0-16,6 2 0 0,-5 4-570 0,-3 4-151 15,7 0-429-15,-3 2-1247 0,9 2 552 0</inkml:trace>
  <inkml:trace contextRef="#ctx0" brushRef="#br0" timeOffset="94584.14">22441 10660 5696 0,'5'-3'350'16,"-5"-1"-154"-16,0 4-39 0,0-4 60 0,0 4 74 15,-2-7 11-15,2 7 6 0,-4-3-21 0,4 3-28 0,-6-2-131 16,6 2-128-16,-8 0 0 0,8 0 0 0,0 0 0 16,0 0 0-16,-10 3 0 0,10-3 0 0,0 0 0 15,0 0 0-15,0 0 0 0,23 0 0 16,-3-4 0-16,13 1 0 0,4-4 0 0,4 2 0 0,12-2 0 16,-14-1 0-16,11-2 0 0,-13 1 0 15,0-2 0-15,-2-1 0 0,-2-1 0 0,-4-3 0 16,-2 0 0-16,-4 1 0 0,-3 0 0 0,-8 5 0 0,-4 0-503 15,-11 5-779-15,-1-1-1388 0,4 6 615 0</inkml:trace>
  <inkml:trace contextRef="#ctx0" brushRef="#br0" timeOffset="96582.7">18625 1687 184 0,'0'0'500'0,"-10"-3"-2"0,6 3-14 0,4 0-13 16,-14 5-24-16,4 0-20 0,0-1-27 16,-1 2-22-16,-4 5-29 0,2 0-25 0,2 1-25 0,-2 1-26 15,1-1-30-15,2 0-21 0,4-4-25 0,-1 0-25 16,5 0-3-16,1-4-21 0,-1 3-9 0,2-7 1 15,3 6-4-15,-3-6-4 0,10-2-19 0,-10 2-2 16,23-9-2-16,-5 2 0 0,-3-3-7 16,2-3-19-16,-2 1-2 0,-1-1 2 0,0 0 6 15,-2 0-9-15,-6 3 4 0,3-5-12 0,-5 1-5 16,1 3 0-16,-5 3-8 0,0-4 0 0,0 4-15 0,-4 3 3 16,-1 0-47-16,-4 3 0 0,-1 1 0 0,-1 3 0 15,0 1 0-15,-7 5 0 0,6 2 0 0,-2 1 0 16,5 0 0-16,-3 1 0 0,5 2 0 0,0-3 0 15,2 0 0-15,2-2 0 0,1 2 0 16,3-1 0-16,2-3 0 0,1-3 0 0,1 0 0 16,1-1 0-16,7 0 0 0,-2-3 0 0,3-3 0 0,-1-1 0 15,6-2 0-15,-8 0 0 0,0 0 0 16,0-1 0-16,0-1 0 0,-5-1 0 0,-2 0 0 16,0-1 0-16,1-1 0 0,-1 0 0 0,-3 2 0 0,-5 1 0 15,3 0 0-15,-4-1 0 0,0 4 0 16,1 0 0-16,-1 3 0 0,-2-1 0 0,7 3 0 15,-11-1 0-15,11 1 0 0,-12 5 0 0,7-1 0 16,1 0 0-16,1 4 0 0,1-2 0 0,-3 0 0 16,4 1 0-16,1 0 0 0,1-1 0 0,4 0 0 15,-1-1 0-15,5-3 0 0,0 0 0 0,5-2 0 0,-1 0 0 16,-2-1 0-16,1-1 0 0,-2-1 0 16,0 1 0-16,-2-4 0 0,-4 1 0 0,1 0 0 15,-1 1 0-15,-2-1 0 0,0 1 0 0,-4-1 0 16,-3 3-174-16,5 2-113 0,-24 0-112 0,6 3-139 0,-6 6-595 15,6 2-1226-15,-4 7 543 0</inkml:trace>
  <inkml:trace contextRef="#ctx0" brushRef="#br0" timeOffset="97184.96">19016 3040 3497 0,'6'-2'287'0,"-2"-5"-125"0,2-2-14 16,-3 3 41-16,1-1 36 0,-2 2 25 16,0 1-2-16,-2 2-20 0,0-2-28 0,-4 0-9 15,0 2-8-15,4 2-10 0,-13 2-5 0,2 2-11 0,0 1-9 16,-5 4-11-16,1 2-11 0,-3 0-20 16,5-1-5-16,2 1-20 0,3-1-3 0,2 2-7 15,-2-7-7-15,4 3-11 0,2-2-1 0,0-2-3 16,4 0-2-16,0 0-7 0,-2-4 7 0,12 2-6 15,-5-4-2-15,6 0-5 0,0-5-1 0,2 1 5 0,-1-5 6 16,-2 6 0-16,3-7 0 0,-5 0 14 0,0 4 7 16,-2 0 3-16,-4-4-8 0,1 3 13 15,-5-1-29-15,0 2-44 0,-4-1 0 0,1 4 0 16,-4 0 0-16,-3 2 0 0,-3 2 0 0,0 2 0 0,-6 2 0 16,1 4 0-16,3 2 0 0,-3 2 0 15,3 0 0-15,2 0 0 0,0 0 0 0,4 0 0 0,2 0 0 16,0-1 0-16,2-1 0 0,5 2 0 15,0-4 0-15,1-1 0 0,3-1 0 0,3 0 0 0,0-3 0 16,1-1 0-16,0-1 0 0,3-1 0 0,-2 0 0 16,0-4 0-16,0 1 0 0,1-3 0 0,-3 1 0 15,0-5 0-15,1 4 0 0,-2-2 0 0,-1 0 0 16,-2-3 0-16,-1 2 0 0,-2-2 0 0,-1 1 0 16,1 1 0-16,-1 1 0 0,0 5 0 0,-3-2-291 15,1 5-151-15,3 1-121 0,-11 4-587 0,7 4-1244 16,3 1 550-16</inkml:trace>
  <inkml:trace contextRef="#ctx0" brushRef="#br0" timeOffset="97699.2">20756 3411 6447 0,'6'-8'61'0,"-3"0"-40"0,-3 0 66 0,-2 1 126 0,2 4 75 15,-5-5 0-15,1 3-12 0,-1 1-26 0,-4 1-32 16,2 1-176-16,-1 0-42 0,1 1 0 0,-4 4 0 16,5-1 0-16,-2 0 0 0,1 2 0 15,2 3 0-15,0 0 0 0,3-2 0 0,1 4 0 16,-1-4 0-16,4 5 0 0,0-4 0 0,4-1 0 15,1 1 0-15,3-1 0 0,0-3 0 0,4 0 0 0,2-2 0 16,4-4 0-16,-2 0 0 0,-4-1 0 0,5-3 0 16,-3-3 0-16,-1 2 0 0,-2-5 0 15,-3 1 0-15,3-1 0 0,-6-1 0 0,-3 0 0 16,-1 3 0-16,-1 1 0 0,-2 2 0 0,-2-2 0 0,-2 4 0 16,0 0 0-16,-5 4 0 0,-1 0 0 0,-3 3 0 15,2 0 0-15,-7 5 0 0,1 3 0 0,-1 0 0 16,3 3 0-16,0-2 0 0,6 1 0 15,-3-2 0-15,6 1 0 0,-1 0 0 0,5-1 0 0,0-2 0 16,1-1 0-16,4 1 0 0,2-2 0 0,1 0 0 16,6-3 0-16,-1-2 0 0,2-2 0 0,1 1 0 15,-1-3 0-15,2-3 0 0,-2-2 0 0,0 2 0 16,-3-2 0-16,-5-1 0 0,0 0 0 0,-2-1 0 16,-2-5 0-16,-3 4 0 0,-5-1 0 0,-2-1 0 15,-5 3 0-15,-4 3 0 0,-1 1 0 0,-4 5 0 16,-8 1-232-16,5 6-1095 0,-1-1-1437 0,4 3 636 15</inkml:trace>
  <inkml:trace contextRef="#ctx0" brushRef="#br0" timeOffset="98348.54">19047 2984 371 0,'-8'-3'442'16,"1"2"4"-16,0 0-8 0,-2-1-7 0,4 0-12 16,-1 2-14-16,6 0-15 0,0 0-19 0,-11-1-17 0,11 1-15 15,-5-1-4-15,5 1-7 0,0 0-19 16,0 0-18-16,0 0-10 0,0 0-11 0,0 0-9 15,0 0-11-15,0 0-12 0,27 4-15 0,-5 0-16 16,6 5-12-16,7 0-14 0,3 0-17 0,18 5-6 0,8 4-64 16,34 8-94-16,2-1 0 0,4 4 0 15,5 0 0-15,4 4 0 0,2 2 0 0,4 2 0 16,-5-1 0-16,-11-6 0 0,-4 2 0 0,-10-2 0 16,2 0 0-16,-30-12 0 0,-1 3 0 0,-4-5 0 0,-6-2 0 15,-18-4 0-15,-4-2 0 0,-10-4 0 16,-5-1 0-16,-3 0 0 0,-2-5 0 0,-8 2 0 0,0-5 0 15,-8-1 0-15,-6-3 0 0,-1-3 0 16,-12-3 0-16,0 0 0 0,4-1-502 0,-2-4-780 16,3-4-1389-16,1 0 616 0</inkml:trace>
  <inkml:trace contextRef="#ctx0" brushRef="#br0" timeOffset="99032.84">18669 1726 92 0,'-3'-4'403'0,"3"4"-2"0,0-9-13 0,-1 5 6 0,-2-1 2 15,3 2-9-15,-1-1 0 0,1 4-20 16,-1-6-18-16,-2 4-27 0,2-2-30 0,1 4-39 16,0 0-23-16,0 0-10 0,0 0-6 0,0 0-12 15,-3 17-6-15,6-5-12 0,2 4-2 0,0 7-8 0,4 2 1 16,0 6-6-16,-1-1 0 0,2 2-6 0,2 16-11 16,5-1 12-16,-2-1-3 0,1 2-3 15,-1 2 4-15,3 4-9 0,-3-2-13 0,3 2-5 16,4-4-13-16,0 1-1 0,-3 1-107 0,5-4-14 15,-3-6 0-15,-7-9 0 0,6 10 0 0,-6-14 0 16,4-4 0-16,-5 0 0 0,0-2 0 0,-6-8 0 0,-1-5 0 16,-3-2 0-16,5 2 0 0,-7-6 0 0,0 2 0 15,-1-6 0-15,3 7 0 0,-3-7 0 16,0 0 0-16,0 0-309 0,0 0-140 0,0 0-148 16,-32-14-543-16,26 4-1234 0,-2 3 546 0</inkml:trace>
  <inkml:trace contextRef="#ctx0" brushRef="#br0" timeOffset="100232.69">18657 1563 42 0,'0'-5'160'0,"0"5"-7"15,0 0-13-15,0 0-1 0,0 0-2 0,0 0 10 0,0 0-2 16,0 0-4-16,0 0 5 0,0 0-4 0,0 0 3 15,0 0-4-15,0 0-1 0,0 0-4 16,0 0-7-16,0 0-4 0,0 0-17 0,0 0-6 16,0 0-9-16,0 0-7 0,0 0-13 0,5 11-10 15,-5-11-13-15,0 0-13 0,0 0-15 0,0 0-2 16,0 0-6-16,0 3 3 0,0-3 0 0,0 0-5 16,0 0-1-16,0 0 2 0,0 0-2 0,0 0-8 0,0 0 10 15,0 0 8-15,0 0 7 0,11-1 10 16,-11 1 10-16,0 0 10 0,0 0 4 0,0 0 10 15,0 0 4-15,0 0 4 0,0 0 2 0,0 0 3 16,0 0-2-16,0 0 7 0,0 0-15 0,0 0 0 16,0 0 6-16,0 0 0 0,0 0-3 0,0 0 11 15,0 0 2-15,0 0 1 0,0 0 3 0,0 0-1 16,0 0 4-16,0 0-4 0,0 0-5 0,0 0 6 16,0 0 9-16,1 3 10 0,-1-3 4 0,14 4 12 15,-7-1 7-15,15 0-11 0,11 3-1 0,20 2 0 16,9-4-8-16,35 10-7 0,3-4-3 0,10-1-8 15,5 4-11-15,7-1-2 0,4 4-13 0,4 2-9 16,6 1-5-16,-11-1-11 0,-1 0 0 0,0 2-2 16,-1 0-6-16,-6 1-2 0,-11-3-6 0,-5-5-1 15,-14 0-6-15,-30-3 2 0,-5 1-8 0,-16-5 4 16,-2-2-4-16,-6 4-7 0,-7-5 5 0,-10 1-1 16,1-3 15-16,-6 0 11 0,3 2 9 0,-4-2 8 15,-5-1-7-15,12 2 3 0,-12-2-9 0,6 1-8 16,-6-1-7-16,0 0-28 0,9 2-33 0,-8-1-47 15,-1-1-46-15,4 2-58 0,-4-2-74 16,4 3-53-16,-4-3-72 0,0 0-79 0,14 0-113 16,-14 0-324-16,13-3-968 0,-8 2 428 0</inkml:trace>
  <inkml:trace contextRef="#ctx0" brushRef="#br0" timeOffset="100765.14">21090 1895 180 0,'-5'0'450'0,"-2"0"-13"0,-2-1-18 0,2 1-19 16,2 2-34-16,-1 0-17 0,1 0-21 0,-2-1-21 16,2 3-29-16,0-1-19 0,0 3-29 0,-3 0-15 15,6-1-23-15,-1 1-14 0,-1-2-18 0,3-1-11 16,1 3-15-16,-3-2-8 0,3-1-4 0,0-3-1 15,3 5-4-15,2-1-1 0,0-4-8 0,4 0-4 16,3-4-3-16,2 3-12 0,-3-1 6 0,2-2 3 16,-2-3 8-16,0 0 2 0,-1-2-8 0,1 1 3 15,-3-1-2-15,-1-1-4 0,-4-2-1 0,-1 1-2 16,-4-1-16-16,-1 1-6 0,-4-1-2 0,-2 4-11 16,-7 1-12-16,-1 1-4 0,-3 5-1 0,-3-1 1 15,-7 5-4-15,2 1 0 0,0 5-8 0,7-3-8 16,-4 4 5-16,6 3-11 0,5-4 1 0,1 2-3 15,7-2 0-15,-1 1-1 0,7 0 0 0,7-1 0 16,-1 1-4-16,5-4 4 0,7 0-7 0,3-2 13 16,2-4-14-16,7 2 5 0,-2-5-1 0,2-3 3 15,-2 1 0-15,-9-2 8 0,2 1 14 0,0-2 5 16,-5-2 16-16,0 0 6 0,-4-1-2 0,-4 0-1 16,-1 0-59-16,-2 0 0 0,-4 0 0 0,-2 0 0 15,-4 1 0-15,0 2 0 0,1 0 0 0,-5 0 0 16,-1 3 0-16,-3 2 0 0,3 2 0 0,-4 1 0 15,3 2 0-15,-1 3 0 0,1 2 0 0,2-3 0 16,-2 4 0-16,5-1 0 0,1 0 0 0,1 3 0 16,5 0-9-16,1-1-143 0,0 0-33 0,6 0-41 15,-2-2-64-15,7-2-67 0,-4 1-104 0,5 0-127 16,-1-5-400-16,5 1-1069 0,-7 0 473 0</inkml:trace>
  <inkml:trace contextRef="#ctx0" brushRef="#br0" timeOffset="101314.86">21299 1939 238 0,'-2'-7'448'0,"2"-2"-9"16,0-1 4-16,-2 2-9 0,2-2-7 0,0 2-3 15,2 1-7-15,-2 1-1 0,-2-1-18 0,2 3-3 16,0 0-15-16,-1-1-15 0,-1 2-21 0,2 3-33 16,0 0-28-16,-2-5-20 0,2 5-7 0,0 0-14 15,-10 1-11-15,10-1-14 0,-12 7-7 0,2 1-9 16,1 1-21-16,-3 3-10 0,-2 3-111 0,5 1-59 15,-5 8 0-15,4 1 0 0,-3 4 0 0,4 0 0 16,-3 6 0-16,-1 13 0 0,-1 4 0 0,1 1 0 16,-2 2 0-16,-1 1 0 0,-4 22 0 0,6-24 0 15,-3 1 0-15,-2 1 0 0,1 2 0 0,-1-4 0 16,0 2 0-16,-2-3 0 0,2 0 0 0,1-3 0 16,-1-2 0-16,4-3 0 0,1 0 0 0,2-14 0 15,2-2 0-15,1-2 0 0,1 0 0 0,-1-3 0 16,4-9 0-16,3-2 0 0,-2 3 0 0,1-7 0 15,2 0 0-15,-1-4 0 0,0 3 0 16,2-3 0-16,-1-1 0 0,-2 1 0 0,3-5 0 16,0 7 0-16,0-7 0 0,-1 4 0 0,1-4 0 0,0 0 0 15,0 0 0-15,0 0 0 0,0 7 0 0,0-7 0 16,0 0 0-16,0 0 0 0,0 0 0 0,0 4 0 16,0-4 0-16,0 0 0 0,0 0 0 0,0 0 0 15,0 0 0-15,0 0 0 0,0 0 0 16,0 0 0-16,0 0 0 0,18-12 0 0,-13 7-388 15</inkml:trace>
  <inkml:trace contextRef="#ctx0" brushRef="#br0" timeOffset="103016.92">21448 1835 3024 0,'-10'-1'313'0,"-3"2"-88"15,-1-3-26-15,3-1 46 0,-1-1 32 0,-2 1 12 16,4 0-2-16,-2 0-10 0,3-2-20 0,3 3 24 16,1-3 4-16,-1 2 4 0,1-1-5 0,3 0-13 15,1-2-10-15,4-1-7 0,5-1-10 0,6-2-7 16,13-3-7-16,9 0-68 0,20-4-162 0,35-4 0 15,6 7 0-15,5 2 0 0,1 0 0 0,8-1 0 16,-4-4 0-16,16 3 0 0,1-2 0 0,-2 0 0 16,0-5 0-16,-1-1 0 0,-11 2 0 0,3-3 0 15,-8 2 0-15,-12 5 0 0,3-7 0 0,-34 11 0 16,-3 2 0-16,-4 2 0 0,-18 1 0 0,-5 1 0 16,-12-1 0-16,0 3 0 0,-9 2 0 0,-2-2 0 15,1 1 0-15,-6-2 0 0,-1 2 0 0,-5-1 0 16,2 4 0-16,-5-4 0 0,5 4 0 0,-9-1 0 0,4 0 0 15,5 1 0-15,-10 1 0 0,4-4 0 16,6 3 0-16,-10 2 0 0,10-2 0 0,-8 1 0 16,1 0 0-16,2 1 0 0,-2 0 0 0,-5 3 0 15,3 2 0-15,-2 0 0 0,-5 4 0 0,1 0 0 16,0-1 0-16,-2 3 0 0,4-1 0 0,-3 3 0 16,3-2 0-16,0 1 0 0,3-2 0 0,2-2 0 0,3 0 0 15,2 0 0-15,1-1 0 0,2-4 0 16,4 2 0-16,2 0 0 0,3-4 0 0,3-2 0 15,0-1 0-15,1-1 0 0,1-2 0 0,5-4 0 16,-1 0 0-16,-1 0 0 0,-2 2 0 0,-1-7 0 16,-1-1 0-16,-4-1 0 0,-1 4 0 0,-2-4 0 15,-3 1 0-15,-2-4 0 0,-4 1 0 0,1 5 0 16,-5 0 0-16,0 1 0 0,-1 3 0 0,-2 0 0 16,0 5 0-16,-2 0 0 0,2 3 0 0,-4 1 0 15,-3 5 0-15,3 4 0 0,-1 2 0 0,5-6 0 16,-2 5 0-16,7-1 0 0,2-1 0 0,3 1 0 15,4 0 0-15,1 0 0 0,4-4 0 0,5 4 0 16,3-4 0-16,2-2 0 0,3-1 0 0,-3-1 0 16,3-3 0-16,-1-2 0 0,-2 1 0 0,-6-3 0 15,3-4 0-15,-5 3 0 0,0-4 0 0,-2 3 0 16,-1-11 0-16,-4 6 0 0,-1-4 0 0,-5 2 0 16,-1-3 0-16,-5 1 0 0,-1 3 0 0,-1-2 0 15,-4 1 0-15,1 2 0 0,-2 3 0 0,1 2 0 16,0 1 0-16,1 3 0 0,-4 3 0 0,7 0 0 15,-3 3 0-15,1-2 0 0,1 3 0 0,2 1 0 16,2-1 0-16,4 2 0 0,3-1 0 0,0 0 0 16,1-1 0-16,8 0 0 0,-2-2 0 0,4 1 0 15,3-3-151-15,3 0-289 0,-3-1-65 0,3-1-89 16,-5 0-490-16,1-4-1174 0,-3 0 519 0</inkml:trace>
  <inkml:trace contextRef="#ctx0" brushRef="#br0" timeOffset="103732.28">23591 1349 2623 0,'0'0'243'0,"-9"0"-51"0,9 0 21 16,0 0 47-16,-17-6 39 0,10 4 10 0,-3-2-11 15,0 0-1-15,3 2-14 0,1-2 12 0,1 1 21 0,0-1 2 16,-2 0 3-16,4 1 2 0,-1-1-13 0,0-2-22 16,3 4-24-16,-1-3-24 0,2 5-23 15,2-8-20-15,1 2-112 0,4-4-85 0,6-2 0 16,1 1 0-16,7-5 0 0,2-3 0 0,4-1 0 15,4 0 0-15,8-10 0 0,-9 6 0 0,13-10 0 16,3 0 0-16,0-3 0 0,2 0 0 0,-4-3 0 16,2 0 0-16,-5 1 0 0,0-3 0 0,3 5 0 15,-9 1 0-15,-8 12 0 0,-2-1 0 0,0 6 0 16,-4-2 0-16,-6 7 0 0,-4 3 0 0,-2 2 0 16,-9 9 0-16,14-13 0 0,-14 13 0 0,9-10 0 15,-9 10 0-15,0 0 0 0,0 0 0 0,0 0 0 16,0 0 0-16,0 0 0 0,0 0 0 0,0 0 0 15,0 0 0-15,0 0 0 0,0 0 0 0,0 0 0 16,0 0 0-16,0 0 0 0,0 0 0 0,-69 14 0 16,69-14 0-16,-32 8 0 0,13-3 0 0,-1 3 0 15,4-1 0-15,-1 2 0 0,1-2 0 16,16-7 0-16,-28 15 0 0,14-9 0 0,14-6 0 16,-18 14 0-16,18-14 0 0,-10 10 0 0,10-10 0 15,0 0 0-15,0 0 0 0,0 0 0 0,0 0 0 0,51 11 0 16,-51-11 0-16,41-6 0 0,-41 6 0 0,54-14 0 15,-29 6 0-15,-6-2 0 0,-5-1 0 0,3 2 0 16,-4-3 0-16,-13 12 0 0,16-21 0 16,-9 9 0-16,-7 12 0 0,2-20 0 0,-2 20 0 0,-5-19 0 15,5 19 0-15,-18-13 0 0,18 13 0 16,-24-8 0-16,24 8 0 0,-31 0 0 0,31 0 0 16,0 0 0-16,-43 11 0 0,43-11 0 0,-23 11 0 15,23-11 0-15,-15 11 0 0,15-11 0 0,0 0 0 16,-2 18 0-16,2-18 0 0,0 0 0 0,26 16 0 15,-26-16 0-15,34 7 0 0,-16-5 0 0,-18-2 0 16,0 0 0-16,50-2 0 0,-50 2 0 0,22-6 0 16,-22 6 0-16,18-10 0 0,-18 10 0 0,10-13 0 15,-10 13 0-15,8-16 0 0,-8 16 0 0,-2-16 0 16,2 16 0-16,0 0 0 0,-19-23 0 0,19 23 0 16,-13-11 0-16,13 11 0 0,0 0 0 0,-29-2 0 15,29 2 0-15,0 0 0 0,0 0-7 0,-37 16-142 16,37-16-45-16,-13 18-44 0,9-6-31 0,4-12-35 15,4 22-34-15,-4-22-32 0,10 29-30 0,1-16-28 16,-2-4-17-16,-9-9-35 0,21 14-282 16,-9-7-825-16,-12-7 366 0</inkml:trace>
  <inkml:trace contextRef="#ctx0" brushRef="#br0" timeOffset="104716.36">24334 687 771 0,'0'0'99'16,"0"0"59"-16,0 0 36 0,0 0 22 0,0 0 30 16,0 0 18-16,0 0 18 0,0 0 13 0,0 0 9 15,0 0 7-15,0 0 1 0,0 0-6 0,0 0-13 0,0 0-11 16,35 5-12-16,-35-5-7 0,29 11-11 15,-2 3-12-15,6 2-17 0,10 6-17 0,6 7-23 16,-2 2-7-16,26 18-18 0,-22-10-6 0,22 16-18 16,7 1-20-16,-3 1-9 0,-1-2-7 0,-4-3-6 15,3-2-6-15,-22-14-14 0,26 23-8 0,-25-32-5 16,24 19-7-16,-27-14-10 0,-1 0-8 0,-3-6-6 16,2 4-14-16,-6-6-2 0,-11-8-2 0,0-1 0 15,-5-4 6-15,1 1-4 0,-7-5 10 0,-2 0-2 16,-4-1 10-16,3-1 4 0,-8-3 10 0,0-2 1 15,1 5-12-15,-11-5-1 0,11 4 6 16,-11-4-4-16,12 1-9 0,-12-1 7 0,0 0-14 16,15 0-3-16,-15 0-5 0,0 0-10 0,0 0-11 0,19-3-5 15,-19 3-1-15,4-5 5 0,-4 5-5 0,0 0 6 16,7-5 8-16,-7 5-5 0,0 0-3 0,2-10 0 16,-2 10-4-16,0 0 16 0,-11-10 2 0,11 10 4 15,-18-2 4-15,18 2 2 0,-23 5-1 0,4 1 1 16,2 4-4-16,2 1 1 0,-2 3-1 15,4 0 3-15,-1 0-5 0,4 1 1 0,2-1-2 16,3 1 6-16,1-3 8 0,3 0-12 0,1-2-2 16,1 0 13-16,7-2-15 0,1-4 6 0,2 1 2 15,0-3 0-15,0 1-2 0,-11-3 1 0,27-5 4 16,-13 1-7-16,1-1 3 0,-3-2 5 0,3-2-15 16,-4 1 10-16,2-3 0 0,-5 0 1 0,-1 1-7 15,-1-1 20-15,0 2-27 0,-5-1 7 0,3 4-8 16,-4 6-2-16,0-10-1 0,0 10-2 0,-10-6 0 15,10 6 0-15,0 0 1 0,-33 9-1 0,19 1-1 16,-3-4 1-16,5 3 0 0,0 0-3 0,1 3 8 16,3-4 0-16,3 2-8 0,2-3-9 0,2-1 0 15,1-6-1-15,5 13 0 0,0-7 1 0,4 0-11 16,2-2 7-16,0-3 2 0,-11-1 0 0,25-3 5 16,-12 2 2-16,-1-1 3 0,-5-3-5 0,4-1 11 15,-1 1-1-15,-3-2 5 0,-1-3-2 0,-3 2-5 16,1-2 6-16,-1 3-6 0,-2-2 4 0,-1 0-2 15,0 9 0-15,-4-15-2 0,-1 8 0 16,1 1-6-16,4 6 5 0,-14-4 7 0,14 4-4 16,-23 2-5-16,9 2 5 0,-1 0-9 0,0 5 10 15,0 1 4-15,4-2-8 0,-2 5 9 0,5-3-9 16,2 1-8-16,-2-1-5 0,5 0 0 0,0-1-5 16,3-1 5-16,0-8 0 0,6 12 4 0,2-9-1 15,-8-3 4-15,18 3 2 0,-8-3 1 0,-10 0 2 16,25-8-2-16,-14 3 10 0,-1-1-3 0,1-1 2 15,-3 2 12-15,1-1 1 0,-4 1 5 0,-1-1 8 16,0-1-8-16,-4 7 6 0,0-9-12 0,0 9 4 16,0 0 2-16,-20-5 2 0,20 5-1 0,-37 14 4 15,11-4 4-15,-2 2 5 0,-3 4 3 0,2 2 0 16,-6 4-3-16,-7 8 8 0,-4-4-2 0,0 4 0 16,1-2 8-16,-4 0 3 0,2 2-11 0,-2 1 20 15,-1-1 2-15,1 1 3 0,-2-2 3 16,-1 1-11-16,-2-2-51 0,0 1 0 0,0 1 0 15,-1-2 0-15,3 1 0 0,0 1 0 0,2-4 0 0,4-1 0 16,14-6 0-16,4-3 0 0,1-1 0 0,3-2 0 16,10-2 0-16,2-5 0 0,1-3 0 0,1 1 0 15,1 2 0-15,9-6 0 0,-8 6 0 0,8-6 0 16,0 0 0-16,0 0 0 0,0 0 0 16,0 0 0-16,0 0 0 0,0 0 0 0,0 0 0 0,0 0 0 15,0 0 0-15,19-21 0 0,-15 17 0 16,-4 4 0-16,10-7 0 0,-10 7 0 0,17-5-428 15,-11-4-116-15,-2 3-127 0,1-1-421 0,0 1-1182 16,-1-4 523-16</inkml:trace>
  <inkml:trace contextRef="#ctx0" brushRef="#br0" timeOffset="105251.68">24613 2391 370 0,'0'0'465'0,"14"-2"9"0,-14 2-10 16,0 0-3-16,0 0-19 0,7-8-17 0,-7 8-21 15,0-5-13-15,0 5-24 0,0-8-20 0,0 8-12 16,-4-8-28-16,4 8-27 0,-5-5-33 0,5 5-26 16,0 0-18-16,0 0-15 0,-20 8-29 0,12-3-14 15,-2 3-17-15,1 0-9 0,4 2-8 0,-2-2-15 16,4 2-5-16,-1-1-25 0,4-3-5 0,1 2-3 16,4-3-13-16,0 1-12 0,6-2-2 0,3-1 13 15,2 0-18-15,3-3-5 0,1-1 2 0,0-3-5 16,-1 0 2-16,-2-4 9 0,2 2-14 0,-5-4 3 15,3 0 5-15,-7-2 6 0,1-1 1 0,-3-1-7 16,-3 2 2-16,-1-5 0 0,-4 3-5 0,-4-3-2 16,-1 8-5-16,-5-2-7 0,0 4 13 0,-7-4-2 15,-1 6-6-15,-1 3 0 0,-9 3-4 0,7 1 2 16,0 3 5-16,0 2-7 0,2-2 1 0,1 7-6 16,5-4 6-16,2 0-4 0,5 0-3 0,0-2-1 15,5 0 4-15,1 1 9 0,0-7 1 0,9 9-11 16,5-6-10-16,3-2-7 0,3-1-10 0,2-2-3 15,-5-2-4-15,2-1-4 0,-6 1-10 16,-1-4-24-16,-3 0-31 0,-4 1-58 0,-5-5-82 16,0 2-78-16,-5-10-109 0,-8 3-104 0,-11-6-484 0,-3 2-1099 15,-5-2 487-15</inkml:trace>
  <inkml:trace contextRef="#ctx0" brushRef="#br0" timeOffset="105833.79">23379 1448 192 0,'-5'-3'397'0,"3"-1"-9"15,-1 0-7-15,-3-3-17 0,1 1-14 0,-2-1-12 16,3 2 4-16,-1-1-8 0,0 1-6 0,1 1-7 15,-1-2-9-15,1 1 3 0,-1-2-6 0,1 1-8 16,2 1-16-16,-2 0 2 0,0 0-12 0,2-1-5 16,-1 2-11-16,-2 0-15 0,2 1-6 0,2-1-14 15,1 4-22-15,-4-6-22 0,4 6-27 0,0 0-13 16,0 0-11-16,0 0 2 0,12 18-8 0,1-1-44 16,6 2-79-16,5 9 0 0,9 9 0 0,8 5 0 15,3-3 0-15,0 1 0 0,2 2 0 0,25 17 0 16,-24-18 0-16,19 14 0 0,-16-15 0 0,-1-1 0 15,2 1 0-15,18 10 0 0,-21-16 0 0,1 1 0 16,0-3 0-16,-3-1 0 0,0-1 0 16,-2-2 0-16,-10-8 0 0,-5-2 0 0,0 2 0 0,-2-3 0 15,-1-2 0-15,-3-2 0 0,-8-6 0 0,-5-1 0 16,-1 0 0-16,0-2 0 0,-4 0 0 0,3-1 0 16,-8-3 0-16,6 5 0 0,-6-5 0 0,8 4 0 15,-8-4 0-15,5 1 0 0,-5-1 0 16,0 0 0-16,0 7 0 0,0-7 0 0,4 7 0 15,-4-7 0-15,6 5 0 0,-2-3-268 0,-4-2-1053 16,12 4-1431-16,-12-4 634 0</inkml:trace>
  <inkml:trace contextRef="#ctx0" brushRef="#br0" timeOffset="105966.25">24707 2368 4322 0,'-4'5'169'0,"4"-5"-27"0,0 0 45 0,-15-4 35 15,2 2 17-15,2-2-29 0,-1 0-44 16,1-2-33-16,0 5-26 0,0-2-40 0,1 0-60 15,-1-1-102-15,3 1-149 0,-3 1-204 0</inkml:trace>
  <inkml:trace contextRef="#ctx0" brushRef="#br0" timeOffset="107216.71">23724 150 239 0,'0'0'296'0,"0"0"1"0,0 0-2 0,12-21-11 0,-12 21-19 16,0 0-7-16,0 0-24 0,0 0-18 16,0 0-10-16,0 0-2 0,0 0-4 0,0 0-12 0,5-14-6 15,-5 14-15-15,0 0-19 0,0 0-15 0,0 0-2 16,0 0 1-16,0 0 0 0,0 0-5 0,0 0 4 15,0 0-8-15,8 42-4 0,-6-24 4 0,0 9-3 16,-1 2-3-16,-4 5-4 0,3 1 1 0,-5 16 3 16,4 2-4-16,-2 2-1 0,-1 28-7 0,6-25 0 15,-1 29 2-15,-4-5 5 0,11 1 2 16,-4-2-3-16,1 2 16 0,1-21 10 0,3 25-3 16,0-3 3-16,5 5 4 0,-5 3 6 0,0-2-10 15,0-2-1-15,0 1-7 0,-4-1 1 0,-5-1 1 16,0-2-7-16,0-1 1 0,-4-1-7 0,7 2-70 15,-7-25-48-15,5 24 0 0,-6 1 0 0,0-25 0 16,0-2 0-16,5-1 0 0,-1 2 0 0,-2-7 0 16,2 1 0-16,1 1 0 0,0-2 0 0,-4-1 0 0,2-6 0 15,2-12 0-15,0-1 0 0,0 0 0 16,0-3 0-16,2 0 0 0,-2-5 0 0,0-5 0 16,1-2 0-16,2-1 0 0,-2-3 0 0,-1-5 0 15,3 3 0-15,-2-6 0 0,-1-5 0 0,1 12 0 16,-1-12 0-16,4 4 0 0,-4-4 0 0,0 0 0 15,0 0 0-15,0 0-387 0,0 0-248 0,0 0-561 16,0 0-1293-16,0 0 572 0</inkml:trace>
  <inkml:trace contextRef="#ctx0" brushRef="#br0" timeOffset="107332.89">24049 3289 19 0,'10'1'475'0,"4"0"-19"15,-14-1-4-15,16 1 2 0,-16-1 5 0,14 0 7 16,-14 0-1-16,0 0-23 0,0 0-39 0,16-4-45 15,-16 4-81-15,8-7-119 0,-3 3-183 0,-5 4-292 16</inkml:trace>
  <inkml:trace contextRef="#ctx0" brushRef="#br0" timeOffset="108581.97">23057 903 47 0,'-46'-20'83'16,"-9"-4"-17"-16,5 4-9 0,-6 0-11 0,-4-1-11 15,-25-3 2-15,23 5-1 0,-23-5-3 0,-7 0-10 0,6 5-10 16,-4-2-2-16,4 2-3 0,-9 7-5 16,2-8-8-16,-2 6-10 0,-3-3 35 0,-2 3-9 15,-1 2 2-15,3-5-3 0,-5 8-5 0,3-6-7 16,1 5-4-16,1 1-6 0,2 5-13 0,-6 4-57 15,-2-4-90-15,0 6 40 0</inkml:trace>
  <inkml:trace contextRef="#ctx0" brushRef="#br0" timeOffset="108798.28">18446 920 63 0,'-52'25'76'0,"6"4"-2"0,4 0 0 16,15-4-8-16,-10 10-15 0,5 6 5 0,5-1 3 16,3 1-10-16,3 3-3 0,0 1-4 0,6 5-17 15,1 4 9-15,4 1-1 0,1 1-11 0,-1 2-9 16,1 0-7-16,3 3-16 0,-5 19-4 0,3-22-18 16,1 0-9-16,3 0-15 0,-5-5-50 0,-1 5-116 15,4-3 52-15</inkml:trace>
  <inkml:trace contextRef="#ctx0" brushRef="#br0" timeOffset="109382.48">21103 3864 33 0,'64'-7'161'0,"-8"0"-4"0,3-5-27 16,-1 2-12-16,-5-6-9 0,1 0-14 0,1 3-2 15,-1-6-19-15,0 4-8 0,4-4-6 0,0-4-5 16,0 3-4-16,1-1-5 0,27-8-9 0,-29 7 5 15,30-9-2-15,-31 9-3 0,6-4-13 0,22-9 15 0,-25 11-20 16,24-13-5-16,-26 11-9 0,23-14-2 16,-27 11-8-16,0-1-6 0,-1-5 8 0,2-1-5 15,21-15 1-15,-29 17 10 0,0-3 2 0,-5-5 3 16,-1 1 11-16,-3-1-5 0,-1-1 12 0,-2-4-4 16,-2-1-6-16,0-1-1 0,-4-1 2 0,3 2-2 15,-1-1-2-15,0-4-3 0,-1 5-1 0,-1 0-2 16,3-1-13-16,-5 4 14 0,3-1-9 0,-3 3-5 15,-3 2 13-15,-8 8-2 0,3 4-2 16,-2-3-4-16,-3 5 11 0,1-3-13 0,-1 3 7 16,-4-4-6-16,-3 2 7 0,-2 2-7 0,4-3 5 0,-7-2-6 15,3 0 11-15,0-3-15 0,-3 3 7 0,0-2-4 16,2-1 6-16,-6-14-9 0,2 13 7 0,-3-11-8 16,-2-2 2-16,-6 2 2 0,2-2-8 0,-3 1 6 15,-5 0-5-15,-2 0 5 0,1-2-6 16,-7-1 9-16,1 7-11 0,-1-5 4 0,1-2 5 15,0 0-6-15,-2 0 9 0,1 2-7 0,1 1 10 16,1-1-15-16,2 2 5 0,1 0-8 0,2 3 2 0,-1 0-10 16,4 1-15-16,-1 12-2 0,-5 1-17 0,-1 2-16 15,-14-4-29-15,-2 3-91 0,-10 7-211 16,3 4 93-16</inkml:trace>
  <inkml:trace contextRef="#ctx0" brushRef="#br0" timeOffset="112615.28">20839 3339 272 0,'-8'-11'429'0,"3"0"10"0,-3 2-5 0,-5-3 1 16,3 4-5-16,0 1-16 0,-3 3-18 0,3-2-23 15,0 2-29-15,1 0-30 0,1 4-22 0,0 4-21 16,3 1-22-16,-4 1-14 0,3 3-13 0,1 0-15 16,1 2-8-16,0 1-12 0,3 0-14 0,0 1-6 15,-1 3 1-15,2-2-14 0,2-4-13 0,-2 2-13 16,2-1 0-16,2-1-14 0,-1-2-16 0,1-1 0 16,-2-1-2-16,6-2-4 0,-3-1-7 0,0-1 10 15,1-1-12-15,1-1 8 0,-7 0-13 0,14-3-18 16,-4-2-60-16,-1-2 0 0,-2-1 0 0,1-2 0 15,-3 0 0-15,2-2 0 0,-5 0 0 0,6 0 0 16,-4 2 0-16,-2-1 0 0,-2 1 0 0,3 3 0 16,-2 1 0-16,-1 1 0 0,0 1 0 0,0 4 0 15,0 0 0-15,0 0 0 0,-18 8 0 0,9 0 0 16,-4 5 0-16,2 2 0 0,-4 5 0 0,3-4 0 16,3 2 0-16,2 0 0 0,1-2 0 0,4-4 0 15,1 4 0-15,1-5 0 0,3 0 0 0,3-4 0 16,3-2 0-16,5-2 0 0,2-3 0 0,2-1 0 15,0-4 0-15,1-3 0 0,4-6 0 0,-7 2 0 16,4-8 0-16,-5 1 0 0,-1-3 0 0,-6 3 0 16,0-6 0-16,-6 0 0 0,-2-1 0 0,-3 1 0 15,-3 10 0-15,-1 0 0 0,-4 1 0 0,-3 4 0 0,-2 6 0 16,-2 2 0-16,-5 8 0 0,-4 6 0 16,0 5 0-16,0 5 0 0,0 2 0 0,4 2 0 15,-1 2 0-15,6 3 0 0,2-2 0 0,3 1 0 16,4-4 0-16,3-2 0 0,7-3 0 0,4-4 0 15,4-2 0-15,2-3 0 0,7-2 0 0,2-5 0 16,6-3 0-16,4-2 0 0,-1-6 0 0,-1-3 0 16,-1-3 0-16,-1-4 0 0,-3-2 0 0,-2-3 0 15,0 1 0-15,-8-3 0 0,-2-1 0 0,-5-4 0 16,1 1 0-16,-6 1 0 0,0-2 0 0,-4 4 0 16,-1 5 0-16,0 4 0 0,-2 4 0 0,-2 3 0 0,-1 2 0 15,-1 3 0-15,-2 5 0 0,1 4 0 16,-5 3 0-16,2 3 0 0,-1 4 0 0,5 0 0 15,-2-1 0-15,2 1 0 0,6 2 0 0,0 0 0 16,3-3 0-16,5 1 0 0,-3-6 0 0,9 0 0 16,-2-1 0-16,1-2 0 0,5-2 0 0,-2-2 0 0,-1-2 0 15,0-2 0-15,1-1 0 0,-4-2 0 0,2-1 0 16,-2-2 0-16,-3-1 0 0,-1-2 0 16,-2 1 0-16,-3-3 0 0,-2-1 0 0,-2-3 0 15,-3 2 0-15,-3 0 0 0,0 3 0 0,-6 1 0 16,7 4 0-16,-2 4 0 0,-2-1 0 0,1 6 0 15,-1 0 0-15,0 4 0 0,5 2 0 0,3-1 0 16,0 3 0-16,4-2 0 0,2 1 0 0,8 1-141 16,-1-4-541-16,10 1-546 0,2-4-1331 0,2-3 589 15</inkml:trace>
  <inkml:trace contextRef="#ctx0" brushRef="#br0" timeOffset="113715.39">23351 1626 350 0,'0'0'469'0,"0"-8"-13"0,0 8-9 15,0-8-13-15,0 8-7 0,0-8-15 0,0 8-17 16,-2-4-25-16,2 4-25 0,0 0-30 0,-3-7-26 15,3 7-26-15,0 0-15 0,-10 1-10 0,10-1-3 16,-17 6-22-16,6-2-20 0,-2 2-9 0,1 0-25 16,-2 3-15-16,0 1-13 0,4-2-12 0,2 0-8 15,0-1-16-15,1 3-7 0,6-4-9 0,1 0 1 16,4-1-8-16,2-1-12 0,5 0-6 0,8-1-5 16,1-3-2-16,8-4-5 0,0-2-3 0,-7 1-5 15,4-4 3-15,2-1 9 0,-9 0 22 0,-3-2 4 16,0 1 10-16,-4-4-10 0,-3-1 13 0,-5 3-42 15,1-3-43-15,-6 0 0 0,-3 3 0 0,-3-1 0 16,-3 2 0-16,-1 5 0 0,-5-2 0 0,-3 2 0 16,-2 3 0-16,1 2 0 0,-5 5 0 0,3 2 0 15,2 0 0-15,2 4 0 0,0 0 0 0,2 1 0 16,3 2 0-16,3 0 0 0,4-2 0 0,1 1 0 16,5-2 0-16,2 1 0 0,4-2 0 0,3 1 0 15,3-2 0-15,3-3 0 0,3-2 0 0,2-1 0 16,3-1 0-16,-2-3 0 0,3 0 0 0,-2-3 0 15,-5-1 0-15,6-2 0 0,-8 3 0 0,4-5 0 16,-8 3 0-16,2-5 0 0,-3 5 0 0,-2-3 0 16,-1 1 0-16,1-5 0 0,-6 4 0 0,1-1 0 15,-5 3 0-15,1-1 0 0,-3 6 0 0,-1-3 0 16,-1 2 0-16,-2 2 0 0,-3 1 0 0,-2 4 0 16,0 0 0-16,-3 3 0 0,2 3 0 0,-3 0 0 15,4 3 0-15,-1 1 0 0,2-1 0 0,5-2 0 16,2 1 0-16,3 1 0 0,2-4 0 0,1-1 0 15,5-2 0-15,2-2 0 0,4 0 0 0,3 0 0 16,5-1 0-16,2-4 0 0,-1-1 0 0,-2-4 0 16,4-1 0-16,-2 1 0 0,3-6 0 0,-6 1 0 15,0 2 0-15,-5-3 0 0,2-4 0 16,-9 2 0-16,1 2 0 0,-4-3 0 0,1 2 0 0,-3 3 0 16,-3 0 0-16,-3 8 0 0,-1-3 0 15,-3 5 0-15,-3 0 0 0,-4 2 0 0,-3 5 0 0,-1 2 0 16,2 2 0-16,-2 8 0 0,-2 4 0 0,1 4 0 15,-1-1-284-15,4-1-157 0,4 1-118 0,-1-2-593 16,11-6-1247-16,-1 2 553 0</inkml:trace>
  <inkml:trace contextRef="#ctx0" brushRef="#br0" timeOffset="122317.4">1228 14253 3792 0,'-11'2'402'15,"6"0"-195"-15,-1 1-113 0,0 1-11 0,3-3 55 16,3-1 68-16,0 0 24 0,0 0-10 0,0 0-16 16,14-10 0-16,0 6 16 0,-1-7 19 15,2 0 6-15,7-7 6 0,1 0-2 0,-1-1-11 0,2-4-9 16,-1 0-19-16,3-3-16 0,0-1-16 0,10-10-20 15,0-3-158-15,0 0 0 0,-2-1 0 0,-2-5 0 16,0 1 0-16,0-2 0 0,-4 0 0 16,-5 0 0-16,3 4 0 0,-11 10 0 0,-6 1 0 15,0 3 0-15,-4 4 0 0,-5 7 0 0,0 6 0 16,-4 2 0-16,-2 4 0 0,-3 4 0 0,-1 2 0 0,-11 5 0 16,-3 8 0-16,1 5 0 0,-6 5 0 0,4 5 0 15,1-4 0-15,4 7 0 0,-1 0 0 0,4-1 0 16,8 5 0-16,1 1 0 0,5 0 0 15,6-1 0-15,3 0 0 0,3-1 0 0,5 13 0 16,1-13 0-16,-1-3 0 0,2 0 0 0,0 1 0 0,1-3 0 16,0-2 0-16,-2-3 0 0,-1-2 0 0,-8-5 0 15,-1-1 0-15,-2 1 0 0,-7-7 0 0,0 3 0 16,-7 0 0-16,-2-4 0 0,-7 0 0 16,2-3 0-16,-12 1 0 0,2-4 0 0,0-3 0 15,-1-4 0-15,-1-2 0 0,6-4 0 0,5 1 0 0,1-1 0 16,0-1 0-16,4-1 0 0,4 0 0 0,2 2 0 15,2 2 0-15,2 2 0 0,1 1 0 0,2-1 0 16,0 4 0-16,1 2 0 0,7-2 0 0,-7 2 0 16,12 6 0-16,-1 1 0 0,4 2 0 15,1 1 0-15,2 2 0 0,-1 0 0 0,3-4 0 0,2 6 0 16,-2-8 0-16,10 1 0 0,-10-5 0 16,7-2 0-16,2-4 0 0,2-1 0 0,1-2 0 0,-4-7 0 15,3-2 0-15,-4-2 0 0,-1-3 0 0,-1-1 0 16,-7-1 0-16,1-4 0 0,-3-2 0 15,-3 1 0-15,-3 1 0 0,1 0 0 0,-5 5 0 16,-1 5 0-16,-1 5 0 0,0 1 0 0,-4 5 0 16,1-1 0-16,-1 5 0 0,0 2 0 0,0 0 0 15,0 21 0-15,-1-3 0 0,1 7 0 0,0 5 0 0,1 3 0 16,3-4 0-16,5 3 0 0,-3-1 0 16,5-3 0-16,1-2 0 0,1-2 0 0,1-6 0 15,4-1 0-15,-2-5 0 0,1-2 0 0,2-5 0 16,1-1 0-16,1-5 0 0,1-3 0 0,1 1 0 15,-5-7 0-15,5-4 0 0,-8-1 0 0,3-5 0 16,-5-3 0-16,-3-3 0 0,-5-1 0 0,-3 0 0 16,-2-3 0-16,-3 0 0 0,-1 1 0 0,-7 1 0 0,-2 2 0 15,0 9 0-15,-2 4 0 0,-2 2 0 16,-2 6 0-16,-3 3 0 0,3 6 0 0,-8 6 0 16,0 10 0-16,2 0 0 0,1 6 0 0,-2 3 0 15,-2 13 0-15,2 0 0 0,11 3 0 0,2-11 0 16,4 0 0-16,8-1 0 0,6 0-1366 0,1-3-1478 15,6-5 654-15</inkml:trace>
  <inkml:trace contextRef="#ctx0" brushRef="#br0" timeOffset="122499.27">2672 14423 5975 0,'0'0'511'16,"0"0"-260"-16,0 0-19 0,-13 5 65 0,9-1 26 15,-2 0-28-15,-1 4-53 0,-4 0-177 0,2 4-65 16,0 3 0-16,0 1 0 0,-1 3 0 0,-3 4 0 16,-1 5 0-16,4-4 0 0,-8 2 0 0,1-4-192 0,-3 1-414 15,1-1-627-15,6-7-1334 0,-8 1 590 16</inkml:trace>
  <inkml:trace contextRef="#ctx0" brushRef="#br0" timeOffset="123301.11">3233 14287 493 0,'-3'-7'582'0,"3"7"18"0,-2-5-9 0,-1 2-2 16,3 3-8-16,-1-6-19 0,1 6-16 0,-4-5-22 15,4 5-21-15,0-6-26 0,0 3-42 16,0 3-41-16,1-11-36 0,2 6-37 0,2-7-29 0,4-2-28 16,0-4-185-16,5-4-79 0,1-1 0 0,1 2 0 15,2-2 0-15,-2 2 0 0,-2-2 0 0,-1 8 0 16,2-7 0-16,-3 8 0 0,-5 0 0 0,1 3 0 16,1 0 0-16,-4 3 0 0,-1 2 0 0,0 0 0 15,-3 4 0-15,3 2 0 0,-4 0 0 0,1 8 0 16,2 4 0-16,-6 5 0 0,6 2 0 0,-3 7 0 15,0 0 0-15,1 3 0 0,-1-1 0 16,4-4 0-16,1-5 0 0,0-1 0 0,0-1 0 0,3-3 0 16,0-4 0-16,2-2 0 0,-1 0 0 0,1-5 0 15,3-2 0-15,0-2 0 0,1-2 0 0,0-6 0 16,2 2 0-16,0-5 0 0,0-2 0 0,2-4 0 16,1 1 0-16,-2-3 0 0,-3 3 0 0,0-5 0 15,4 0 0-15,-6 5 0 0,-1 3 0 0,-1 1 0 16,-2 4 0-16,-2 2 0 0,1 3 0 0,-4 4 0 15,-3 0 0-15,7 7 0 0,-5 1 0 0,0 4 0 16,0 6 0-16,-2 0 0 0,4 9 0 0,-4-2 0 16,1 0 0-16,1-4 0 0,0-2 0 0,2-1 0 15,0-2 0-15,0-5 0 0,2 3 0 0,-1-7 0 16,0 0 0-16,4-3 0 0,-4-3 0 0,6-4 0 16,0-3 0-16,1-1 0 0,3-5 0 0,-1-3 0 15,4-4 0-15,1-2 0 0,-1-1 0 0,0-4 0 16,0 2 0-16,1-3 0 0,1 7 0 0,-2 2 0 15,-5 5 0-15,-3 4 0 0,3 4 0 0,-4 2 0 16,1 3 0-16,0 5 0 0,1 3 0 0,-5 8 0 16,4 1 0-16,2 4 0 0,-7-2 0 0,5 6 0 15,-2 0 0-15,2-1 0 0,-4-6 0 0,3 0 0 16,0-4 0-16,0-2 0 0,-1 0 0 0,2-5 0 16,-2-3 0-16,-2-4 0 0,1-3 0 0,1-4 0 15,-5-3-586-15,2-1-113 0,-7-5-452 0,-4-4-1248 16,-2-7 553-16</inkml:trace>
  <inkml:trace contextRef="#ctx0" brushRef="#br0" timeOffset="123434.51">3750 13702 5676 0,'-29'-8'429'0,"0"0"-174"0,7 4-24 16,4-1-33-16,4 3-49 0,9 0-43 0,-3 2-32 16,3 3-15-16,0 0-32 0,5 2-55 0,5 4-102 0,9 0-134 15,0 1-202-15,16 8-587 0,0-4-1141 16,5-2 505-16</inkml:trace>
  <inkml:trace contextRef="#ctx0" brushRef="#br0" timeOffset="124233.22">5394 14083 329 0,'-1'6'516'16,"-2"1"25"-16,3 0 10 0,-1-1 0 0,-2-3 3 15,2 0-5-15,1 1-2 0,0-4-6 0,0 0-29 16,0 0-35-16,0 0-38 0,0 0-39 0,5-18-21 0,4 3-27 15,1-4-27-15,3-6-27 0,0-3-26 0,3-1-214 16,0-2-58-16,-1-12 0 0,2-3 0 16,-10 11 0-16,5-11 0 0,-1-4 0 0,-6 2 0 15,1 13 0-15,-5-10 0 0,-1 11 0 0,-1 6 0 0,-2 9 0 16,2 3 0-16,-2 6 0 0,1 5 0 16,-5 7 0-16,0 4 0 0,-8 15 0 0,0 4 0 0,-4 20 0 15,2 2 0-15,1 2 0 0,-7 31 0 16,10-26 0-16,7 3 0 0,-1-2 0 0,6 1 0 0,2-3 0 15,7-3 0-15,1-3 0 0,4-13 0 16,1-4 0-16,4-2 0 0,1-7 0 0,1-4 0 16,5-4 0-16,0-4 0 0,-4-6 0 0,8-3 0 15,-9-2 0-15,7-9 0 0,-6 0 0 0,2-4 0 0,-2-3 0 16,-2-4 0-16,-3-2 0 0,-3-1 0 0,-2-3 0 16,-4 2 0-16,-1-1 0 0,-1 2 0 0,-4 5 0 15,-1 8 0-15,2 0 0 0,-2 3 0 0,-2 5 0 16,1 1 0-16,1 3 0 0,0 0 0 15,-5 19 0-15,5-2 0 0,-2 2 0 0,4 9 0 0,-1 1 0 16,3-2 0-16,5-2 0 0,-4 2 0 0,5-3 0 16,0-7 0-16,3-1 0 0,4-4 0 0,-3-2 0 15,4-3 0-15,-1 0 0 0,0-6 0 0,1-2 0 16,-1-3 0-16,0-3 0 0,-6-2 0 0,1-3 0 16,-1-5 0-16,-5 2 0 0,0-3 0 0,-3-7 0 15,-4-2 0-15,-3 1 0 0,-1-3 0 0,-5-1 0 16,-5 0 0-16,-1 2 0 0,0 4 0 0,-3 4 0 15,4 5 0-15,0 7 0 0,1 3 0 0,-5 7 0 16,6 3 0-16,-6 6 0 0,3 4 0 0,0 8 0 16,1 3 0-16,3 2-1366 0,11 0-1478 0,6 2 654 15</inkml:trace>
  <inkml:trace contextRef="#ctx0" brushRef="#br0" timeOffset="124983.5">6458 13904 290 0,'8'-16'593'16,"0"1"52"-16,-7 5 26 0,3-1-26 0,-4 3-43 16,-4 4-42-16,-1 4-25 0,5 0-24 0,-23 15-28 0,8-2-24 15,-2 6-36-15,-3 8-38 0,-3-2-27 16,2 7-29-16,-3 8-30 0,9-7-31 0,-2 0-133 0,8 1-135 15,4 1 0-15,2-4 0 0,6 1 0 0,6-5 0 16,6-1 0-16,4-5 0 0,10-4 0 0,1-4 0 16,7-4 0-16,13-4 0 0,4-3 0 15,-4-6 0-15,-10-1 0 0,9-8 0 0,-12 1 0 16,0 0 0-16,-2-3 0 0,-2-5 0 0,-5-4 0 0,9-8 0 16,-14 6 0-16,-4 0 0 0,-2-3 0 0,-3-2 0 15,-5 0 0-15,-5 12 0 0,-3 1 0 16,-1 2 0-16,-4 0 0 0,-1 9 0 0,-6 3 0 0,-1 4 0 15,-6 2 0-15,0 6 0 0,-5 8 0 0,-1 1 0 16,2 4 0-16,3 4 0 0,-4 2 0 0,8 0 0 16,-2 1 0-16,4 0 0 0,3-2 0 15,5-8 0-15,4 3 0 0,1-6 0 0,0-2 0 0,4-3 0 16,1-2 0-16,3 0 0 0,2-4 0 0,0-1 0 16,1-3 0-16,-1-4 0 0,2 0 0 0,1-4 0 15,1-4 0-15,0 0 0 0,-1-3 0 0,-4-2 0 16,2 0 0-16,-2-1 0 0,-2 0 0 0,0 0 0 15,-1 4 0-15,-2 4 0 0,0 1 0 0,-4 3 0 16,1 3 0-16,2 2 0 0,-3 1 0 0,0 0 0 16,-4 18 0-16,4-3 0 0,0 1 0 0,1 2 0 15,2 0 0-15,2-1 0 0,4-1 0 0,0 0 0 16,0-1 0-16,6-2 0 0,-2-5 0 0,4 0 0 16,2-4 0-16,0-1 0 0,3-3 0 0,-4-4 0 15,2 1 0-15,-2-6 0 0,1 0 0 0,-1-4 0 16,1-3 0-16,-2 1 0 0,0-5 0 0,0-4 0 15,-1-1 0-15,-1-1 0 0,-2-3 0 0,2-4 0 0,3-16 0 16,-4 2 0-16,0-2 0 0,1 3 0 16,-3-3 0-16,-3 3 0 0,-3 12 0 0,-2 2 0 15,-4 6 0-15,0 9 0 0,-4 5 0 0,-1 6 0 16,0 3 0-16,-4 5 0 0,-4 9 0 0,-6 10 0 16,0 7 0-16,-3 14 0 0,-1 7 0 0,7 0 0 15,2 3 0-15,6 1 0 0,4-2 0 0,0-3 0 16,8 0 0-16,4-14 0 0,2-1 0 0,7-5 0 15,-2 1 0-15,4-5 0 0,2-6 0 0,5-1 0 0,4-8 0 16,-2-4 0-16,0-6 0 0,4-5 0 0,-1-3 0 16,-2-6-1366-16,-5-1-1478 0,3-2 654 15</inkml:trace>
  <inkml:trace contextRef="#ctx0" brushRef="#br0" timeOffset="126765.89">8613 14105 438 0,'0'-11'575'0,"0"-4"10"0,-4-2 4 0,2-2 8 16,-2 1 9-16,2-1-17 0,-4-7-20 16,5 1-21-16,-1 0-21 0,0-1-33 0,2 2-25 15,2 6-30-15,1 3-31 0,3 0-39 0,0 4-34 16,4 2-281-16,-1 4-54 0,5 2 0 0,0 3 0 0,5 7 0 16,-3 4 0-16,4 8 0 0,-1 5 0 0,-2 4 0 15,-6 2 0-15,2 4 0 0,-3 0 0 0,-2 12 0 16,-5-11 0-16,-2 1 0 0,-1-3 0 0,0-1 0 15,0-4 0-15,-1-9 0 0,1 0 0 0,0-3 0 16,0-2 0-16,0-6 0 0,1-1 0 0,0-3 0 16,4-3 0-16,-5-1 0 0,0 0 0 0,17-13 0 15,-4 1 0-15,-2-5 0 0,7-8 0 16,-4 0 0-16,3-2 0 0,-2-3 0 0,2-1 0 0,-2-3 0 16,0 7 0-16,-2 1 0 0,0 2 0 0,-4 9 0 15,-4 5 0-15,-1 2 0 0,-2 2 0 0,1 6 0 16,-3 0 0-16,0 0 0 0,5 17 0 0,-4 1 0 15,-1 6 0-15,5 2 0 0,-1 3 0 0,-3 3 0 16,5-3 0-16,0 0 0 0,-1-1 0 0,4-2 0 16,0-7 0-16,0-2 0 0,1-4 0 0,3-1 0 15,-4-3 0-15,4-5 0 0,-2-1 0 0,2-2 0 16,1-3 0-16,-1-3 0 0,3-4 0 0,-3 0 0 16,1-6 0-16,-3 0 0 0,1-7 0 0,1-2 0 15,-1 0 0-15,0-1 0 0,-3 1 0 0,0 0 0 16,-1 6 0-16,-2 3 0 0,-2 3 0 0,-3 3 0 15,2 3 0-15,-2 2 0 0,3 3 0 0,-4 1 0 16,0 0 0-16,4 12 0 0,0 0 0 0,0 1 0 16,-4 4 0-16,1 5 0 0,5 2 0 0,-2-5 0 15,1 0 0-15,-1-2 0 0,4 1 0 0,-2-3 0 16,0-1 0-16,3-2 0 0,0-4 0 0,0-1 0 0,2-2 0 16,-1-3 0-16,2-2 0 0,-1-3 0 0,0-2 0 15,3-1 0-15,0-2 0 0,0-3 0 16,2-2 0-16,-2 1 0 0,-3 1 0 0,1-2 0 15,-2 6 0-15,-1-2 0 0,-1 3 0 0,-4 1 0 0,2 3 0 16,-1 1 0-16,-5 1 0 0,8 5 0 16,-7 2 0-16,4 2 0 0,-2 2 0 0,-1 0 0 15,3 7 0-15,0-1 0 0,2-1 0 0,1-1 0 16,2-1 0-16,1 0 0 0,2-2 0 0,2-3 0 0,2-1 0 16,0-4 0-16,3-3 0 0,-7-2 0 0,0-1 0 15,-2-3 0-15,2-2 0 0,-3 0 0 16,-1-3 0-16,-4-1 0 0,-1-1 0 0,-4-5 0 15,-1-2 0-15,-3 0 0 0,-6-4 0 0,-4 1 0 0,-2-3 0 16,-2 3 0-16,3 1 0 0,-5 1 0 0,7 5 0 16,1 3 0-16,5 4 0 0,0 6 0 0,3-3 0 15,1 3 0-15,3 2 0 0,0 0 0 0,14 9 0 16,2-3 0-16,11 5 0 0,5-4 0 0,9 3 0 16,13-1 0-16,3-3 0 0,3-2 0 0,2-1 0 15,-2-3 0-15,4-1 0 0,1-5 0 0,-1 1 0 16,-6-2 0-16,-4-2 0 0,-3 1 0 0,-18 4 0 15,-2-2 0-15,-7 3 0 0,-8 1 0 0,-4-1 0 16,-1 2 0-16,-5 1 0 0,-1 1 0 0,-5-1 0 16,-5 8 0-16,-3 1 0 0,-7 3 0 0,-3 6 0 15,-9 0 0-15,6 3 0 0,-6 0 0 0,4 1 0 0,-3-1 0 16,3 4 0-16,4-3 0 0,1-1 0 16,5-6 0-16,4-1 0 0,3-3 0 0,2-2 0 15,3-3 0-15,3 0 0 0,6-3 0 0,1-2 0 16,8-1 0-16,4-2 0 0,5-4 0 0,5-4 0 15,-2-2 0-15,2-6 0 0,-2 1 0 0,3-5 0 16,-4-3 0-16,-4-3 0 0,7-8 0 0,-9 6 0 16,2-12 0-16,-6-2 0 0,-5 10 0 0,0-14 0 15,-6-1 0-15,0 0 0 0,-9 1 0 0,1 14 0 0,-4 0 0 16,-3 3 0-16,1 7 0 0,-4 9 0 16,2 5 0-16,-2 5 0 0,-3 6 0 0,-4 6 0 15,-5 10 0-15,0 11 0 0,0 16 0 0,2 5 0 16,4 5 0-16,6 1 0 0,4 1 0 0,0 3 0 0,7-3 0 15,3-2 0-15,4-6 0 0,3-13 0 0,1-2 0 16,4-3 0-16,2-5 0 0,6-4 0 16,1-3 0-16,-3-8 0 0,4-2 0 0,3-5 0 15,1-5 0-15,-3-4 0 0,2-3 0 0,-1-3 0 0,0-2 0 16,-6-4 0-16,-2 1 0 0,0-2 0 0,-4-5 0 16,2-1 0-16,-4 0 0 0,-1 1 0 0,-3 1 0 15,2-2 0-15,-5 8 0 0,-1 6 0 0,0-1 0 16,-4 6 0-16,2 2 0 0,0 4 0 0,-3 0 0 15,0 0 0-15,-2 19 0 0,1-2 0 0,-3 2 0 16,2 1 0-16,-3 5 0 0,2 0 0 0,-1-5 0 16,4 0 0-16,0-2 0 0,4 0 0 0,-4-5 0 15,1-1 0-15,4-4 0 0,0 1 0 0,-1-6 0 16,0 2 0-16,3-4 0 0,-1-2 0 0,-6 1 0 16,18-5 0-16,-8-2 0 0,0 1 0 0,-1-2 0 15,7-3 0-15,-5 0 0 0,2-2 0 0,1 1 0 16,0 1 0-16,1-2 0 0,-1 0 0 0,0 3 0 15,-1 5 0-15,-4 0 0 0,5 4 0 0,-5 2 0 16,1 4 0-16,3 0 0 0,-4 3 0 0,0 3 0 16,1 0 0-16,-1 4 0 0,-1 1 0 0,0-3 0 15,-1 1 0-15,2 1 0 0,0-2 0 0,0-2 0 0,4 0 0 16,1-3 0-16,3 0 0 0,2-4 0 16,-3-2 0-16,6-2 0 0,-3-1 0 0,3 0 0 15,2-3 0-15,-3-2 0 0,2-7 0 0,-4 4 0 16,2-7 0-16,-2-2 0 0,0-2 0 0,2-2 0 0,-8-3 0 15,-3-4 0-15,4 2 0 0,-1-6 0 16,4-11 0-16,-11 9 0 0,3-16 0 0,1 4 0 16,-6-3 0-16,-4 17 0 0,0 0 0 0,-1 5 0 15,-3 2 0-15,-2 10 0 0,-2 4 0 0,-1 6 0 0,-4 6 0 16,1 2 0-16,-5 6 0 0,-5 13 0 16,2 4 0-16,1 5 0 0,1 17 0 0,7-12 0 15,0 11 0-15,2 4 0 0,5 0 0 0,4-6 0 16,3-8 0-16,4 0 0 0,5-1 0 0,1-4 0 0,2-3 0 15,4-1 0-15,2-1 0 0,0-4 0 0,6-4 0 16,-4-8 0-16,7 3 0 0,-1-7 0 0,-1-3 0 16,1-1 0-16,-9-4 0 0,0-1 0 0,-1-3 0 15,-1 1 0-15,-4-5 0 0,2-4 0 0,-10 0 0 16,2-3-1366-16,-2-1-1478 0,-2 2 654 0</inkml:trace>
  <inkml:trace contextRef="#ctx0" brushRef="#br0" timeOffset="127815.18">12404 14211 182 0,'2'-1'381'16,"-2"1"22"-16,7-3 10 0,-5 0 12 0,1 0-2 16,-3 3 3-16,3-7-5 0,-2 1-1 0,0 1-10 15,-1-2-22-15,1 0-3 0,-2-3-22 0,-1 2-22 16,0-2-9-16,-2 1-11 0,-1 0-16 0,-1 1-17 16,-4 1-23-16,1 2-24 0,-3 2-22 0,1 3-9 15,-2 1-9-15,-9 3-17 0,5 7-17 0,-3 3-90 16,-2 3-77-16,6 2 0 0,4-2 0 0,3 0 0 15,4 2 0-15,4-2 0 0,3 2 0 0,6-2 0 16,4-2 0-16,3-5 0 0,9 6 0 0,-6-9 0 16,1-3 0-16,3-2 0 0,1-3 0 0,-2-1 0 15,0-2 0-15,-3-2 0 0,1-1 0 0,-5-3 0 16,-5 1 0-16,3-5 0 0,-1 0 0 0,-2 1 0 16,-8 1 0-16,3-2 0 0,0-1 0 0,-4 4 0 15,2 1 0-15,-2 3 0 0,0 3 0 0,0 1 0 16,0 3 0-16,0 0 0 0,-7 13 0 0,3-2 0 15,4 5 0-15,-5 0 0 0,6 4 0 0,1-1 0 16,5 6 0-16,1-6 0 0,0-3 0 0,7 4 0 16,0-5 0-16,7-1 0 0,1-3 0 0,0-6 0 15,4-2 0-15,-7 1 0 0,7-8 0 0,-4 0 0 0,-2-1 0 16,-2-3 0-16,0-1 0 0,-5-4 0 16,5 0 0-16,-6-3 0 0,0 0 0 0,2-5 0 0,-3-2 0 15,-3-3 0-15,-2 3 0 0,-3-6 0 16,-1 4 0-16,-1-4 0 0,2 4 0 0,-5 4 0 0,-2 6 0 15,-1 5 0-15,2-2 0 0,-3 5 0 0,0 3 0 16,-2 2 0-16,-2 3 0 0,2 4 0 16,0 1 0-16,2 2 0 0,1 4 0 0,4 4 0 15,1 0 0-15,2 1 0 0,5-2 0 0,-1-1 0 0,6 1 0 16,1-1 0-16,8 3 0 0,-5-5 0 0,3-1 0 16,-1-3 0-16,-1 2 0 0,1-3 0 0,-2 2 0 15,2-4 0-15,-7 1 0 0,2-1 0 16,-4 1 0-16,1-2 0 0,-2 0 0 0,-1 2 0 0,0-1 0 15,-2 2 0-15,-2 2 0 0,-2 0 0 0,0 0 0 16,-1 2 0-16,-1-2 0 0,0 2 0 0,1-1 0 16,0-4 0-16,-1 1 0 0,2 0 0 0,0-2 0 15,2 2 0-15,0-2 0 0,6-3 0 0,-1-2 0 16,4 2 0-16,4-5 0 0,-1 0 0 0,5-5 0 16,-1 1 0-16,2-1 0 0,-6-2 0 0,9-3 0 15,-9 1 0-15,2 0 0 0,-2-1 0 0,4-4 0 16,-5 4 0-16,-4-3 0 0,0 3 0 0,-1-4 0 15,-1 5 0-15,-4 1 0 0,3 3 0 0,-3 3 0 16,-4 3 0-16,-1-1 0 0,0 3 0 0,0 0 0 16,-1 16 0-16,-4-4 0 0,5-1 0 0,-4 6 0 15,4 3 0-15,0-3 0 0,4 2 0 0,5-1 0 16,-4-2 0-16,7-1 0 0,2-3 0 0,-2 0 0 16,4-2 0-16,-1-4 0 0,0-4 0 0,-2-2 0 15,0-1 0-15,6-2 0 0,-6-4 0 0,-2 0-431 16,1-1-344-16,-1-6-390 0,-2 1-1260 0,-1-2 557 0</inkml:trace>
  <inkml:trace contextRef="#ctx0" brushRef="#br0" timeOffset="127949.29">13673 13957 277 0,'-4'-16'545'0,"-1"4"-17"16,2 0 2-16,-3 2-9 0,6 3-26 0,-4 5-46 16,4 0-37-16,0 2-31 0,0 0-40 0,0 0-39 0,3 21-84 15,1-9-100-15,2 6-114 0,4 5-131 16,0 3-133-16,3-2-135 0,-1 3-329 0,-2-3-783 15,1 3 347-15</inkml:trace>
  <inkml:trace contextRef="#ctx0" brushRef="#br0" timeOffset="128598.9">13799 14352 67 0,'-1'7'451'0,"2"1"24"0,1-3 44 16,-2 1 38-16,1-1 30 0,2-4 7 0,-3-1-16 16,0 0-23-16,13-5-36 0,-5 2-41 0,1-4-27 0,6-2-34 15,2-3-33-15,0 1-33 0,2-6-30 16,-1-1-26-16,1-2-27 0,-1-2-25 0,0-2-162 0,-2-3-81 15,2-1 0-15,-5-3 0 0,2 0 0 16,0-3 0-16,1-13 0 0,-3 2 0 0,-8 9 0 0,1-10 0 16,-2 11 0-16,-1 3 0 0,-2 4 0 0,-2 10 0 15,-2 6 0-15,-1 2 0 0,-2 6 0 16,2 6 0-16,4-2 0 0,-18 20 0 0,4 6 0 0,0 7 0 16,-2 14 0-16,5 7 0 0,2 1 0 0,4 1 0 15,1-2 0-15,3 0 0 0,1-4 0 0,1 0 0 16,6-16 0-16,2 10 0 0,2-10 0 0,3-5 0 15,-4-3 0-15,3-4 0 0,0-8 0 16,0-1 0-16,-2-7 0 0,2 0 0 0,0-3 0 0,7-5 0 16,-7 0 0-16,2-3 0 0,-2 1 0 0,1-3 0 15,-1-3 0-15,2-3 0 0,2-1 0 0,2-3 0 16,-6 2 0-16,2 1 0 0,-2 0 0 0,-4 6 0 16,-1 1 0-16,-3 3 0 0,0 3 0 0,-1 0 0 15,-4 1 0-15,9 4 0 0,-7 2 0 0,1 2 0 16,-2-1 0-16,3 4 0 0,0-2 0 0,0 2 0 15,0-3 0-15,1 0 0 0,1 0 0 0,2 0 0 16,1-4 0-16,1 0 0 0,0-2 0 0,2-3 0 16,0-1 0-16,-2-2 0 0,3-2 0 0,3-1 0 15,-5 0 0-15,4-3 0 0,-2-1 0 0,1-1 0 16,-2 1 0-16,-2 1 0 0,1 0 0 0,-3 3 0 16,-1-3 0-16,-2 5 0 0,1 2 0 0,-3 0 0 15,-3 3 0-15,0 0 0 0,0 0 0 0,-8 19 0 16,-1-4 0-16,0 10 0 0,-1 1 0 0,-3 5 0 15,4 1 0-15,-2 12 0 0,-1 5 0 0,2-2 0 0,-4 3 0 16,1-1 0-16,-1-2 0 0,5 2 0 0,-1-4 0 16,-2 1 0-16,7-11 0 0,-2-1 0 0,-1 1 0 15,-2-3 0-15,1-1 0 0,0-2 0 16,2-1 0-16,-1-3 0 0,0-5 0 0,0-4 0 0,2-2 0 16,-2-3 0-16,3-4 0 0,0-1 0 0,0-4 0 15,-3 1 0-15,-1-3 0 0,-4-3 0 0,-2-1 0 16,-3-6 0-16,0-1 0 0,-2-6 0 0,-2-3 0 15,2 0 0-15,0-5 0 0,2-5 0 0,-3-12 0 16,4-7 0-16,-1-2 0 0,4-7-1366 0,-5-23-1478 16,7-4 654-16</inkml:trace>
  <inkml:trace contextRef="#ctx0" brushRef="#br0" timeOffset="128765.78">14031 14152 5786 0,'-7'-14'252'0,"4"3"10"0,3 2 37 15,2-1 34-15,2-1-29 0,3 0-39 0,6 2-39 16,9 0-43-16,5-1-33 0,6 4-19 0,3 3-131 16,1 2 0-16,0-3 0 0,4 2 0 0,-8 2 0 15,-1 1-262-15,-3 4-217 0,-2-2-217 0,-11 1-430 16,-6-3-1219-16,-3 1 538 0</inkml:trace>
  <inkml:trace contextRef="#ctx0" brushRef="#br0" timeOffset="132099.22">15774 14278 90 0,'-22'2'468'0,"2"4"29"0,1-1 7 15,2 0-12-15,4-1-18 0,2 0-19 0,2 0-21 16,-1 1-8-16,4-2-16 0,4 3-6 0,2-2-10 16,2 0-19-16,4-1-16 0,6 1-24 0,1-4-20 15,10 0-25-15,6-6-21 0,2 0-19 0,1-3-21 16,0-2-15-16,1-3-17 0,-5-1-14 0,0-2-56 15,-3-1-127-15,-3 0 0 0,-1-1 0 0,-10 2 0 16,-3 0 0-16,0-7 0 0,-7 7 0 0,-2 4 0 16,-3 1 0-16,0 2 0 0,-6 1 0 15,-3 3 0-15,-1 2 0 0,-4 4 0 0,-2 5 0 0,-4 8 0 16,1 4 0-16,0 2 0 0,0 4 0 0,1 4 0 16,5 0 0-16,3 3 0 0,5-1 0 0,6 0 0 15,1-1 0-15,6-1 0 0,3-3 0 0,6 0 0 16,4-6 0-16,6-3 0 0,5-2 0 0,3-4 0 15,3-2 0-15,2-5 0 0,1-2 0 0,3-4 0 16,-2-2 0-16,1-4 0 0,-2-1 0 0,9-8 0 16,-12 5 0-16,-6-4 0 0,3-2 0 0,-3-6 0 15,0 0 0-15,3-11 0 0,-12 7 0 0,7-10 0 16,-10 14 0-16,-3 2 0 0,-5 7 0 0,-2 5 0 16,-2 2 0-16,-3 1 0 0,0 5 0 0,-2 3 0 15,1 1 0-15,-11 11 0 0,-2 4 0 0,-5 8 0 16,-4 3 0-16,2 3 0 0,-1 2 0 0,-9 7 0 0,9-8 0 15,-7 7 0-15,5-7 0 0,3-4 0 16,-1 2 0-16,2-1 0 0,4-6 0 0,3-4 0 16,-1-4 0-16,6-4 0 0,0-2 0 0,4-3 0 0,-3-1 0 15,3-5 0-15,3 2 0 0,-6-11 0 0,5 1 0 16,0-6 0-16,2-1 0 0,-1-3-302 16,0 1-157-16,4-10 23 0,-3 0 30 0,3-1 46 0,1 2 39 15,-1 1 56-15,4 2 74 0,-5 8 70 16,3 4 79-16,-2 2 63 0,1 4 61 0,1 2 61 0,0 4 44 15,-1 2 33-15,-5-1 28 0,15 11 17 16,-8-3 7-16,7 6 1 0,-1 1-5 0,-3 1-20 16,8 3-22-16,4 1-16 0,-2 0-24 0,3-4-132 15,6 3-54-15,1-4 0 0,2-3 0 0,3 0 0 0,-2-6 0 16,0-1 0-16,-1-5 0 0,0-3 0 0,-3-3 0 16,-11 1-138-16,9-10-113 0,-4-1-28 0,0-3 5 15,-8-4-1-15,5-2 16 0,-8-7 23 0,0-3 24 16,6-12 18-16,-5-5 12 0,1 1 23 0,-3-5 41 15,1 0 39-15,-3 0 61 0,-3 21 56 0,-1 3 72 16,-5 3 42-16,0 4 38 0,1 6 43 0,2 6 24 16,-7 0-2-16,4 8-9 0,-5 2 15 0,5 3 14 15,-10 9 11-15,-2 6 6 0,2 12-213 0,2 2-79 16,-3 19 0-16,3 0 0 0,-1 6 0 0,3 4 0 16,1 0 0-16,-7 25 0 0,8-29 0 0,-1 7 0 15,1 20 0-15,2-21 0 0,1 22 0 0,-3-22 0 16,4-5 0-16,-7 0 0 0,10 4 0 0,-3-7 0 15,6-2 0-15,-3-3 0 0,-2-16 0 0,2-6 0 16,-1-7 0-16,1-2 0 0,-2-5 0 0,0-2 0 16,-1-3 0-16,0-3 0 0,0-3 0 0,0 0 0 0,0 0 0 15,-2-19 0-15,-2 3 0 0,0-9 0 16,0-2 0-16,-2-2 0 0,6-7 0 0,-3 0 0 16,-3-15 0-16,6-4 0 0,3 1 0 0,-1 0 0 15,6-5 0-15,-8 7 0 0,4 6-11 0,-2 12-53 0,2-1 15 16,0 5 41-16,1 0 22 0,1 1 30 0,3 4 15 15,-1 7-44-15,2-9-15 0,2 12 0 16,-1 2 0-16,1 1 0 0,4 1 0 0,-2 3 0 16,6 2 0-16,-3 3 0 0,3 1 0 0,0 4 0 0,2 3 0 15,-3 2 0-15,7 4 0 0,-4 3 0 0,-5-1 0 16,2 7 0-16,-6 0 0 0,-3 0 0 16,-6-2 0-16,0 3 0 0,-7-2 0 0,-1 1 0 15,-3-2 0-15,-6 7 0 0,-5-4 0 0,-1-3 0 0,1-6 0 16,-7 1 0-16,-1-1 0 0,-2-2 0 0,6-4 0 15,3-2 0-15,6-2 0 0,-1 0 0 0,4-2 0 16,2-1 0-16,3-2 0 0,3-1 0 16,2-2 0-16,3-2 0 0,10-5 0 0,6 3 0 0,8-5 0 15,5 0 0-15,1-1 0 0,12-6 0 0,1 1 0 16,-10 4 0-16,-3-2 0 0,12-6 0 0,-14 5 0 16,-2-2 0-16,-1-4 0 0,-5 1 0 0,-3-2 0 15,-3-2 0-15,-3 1 0 0,-5 2 0 0,-6 7 0 16,-2 2 0-16,-2 0 0 0,-3 6 0 0,-1 2 0 15,-7 0 0-15,2 3 0 0,-3 6 0 0,-1 1 0 16,-2 4 0-16,-2 3 0 0,5 1 0 0,-1 2 0 16,4 5 0-16,1-1 0 0,2 3 0 0,7-1 0 15,2 1 0-15,5-1 0 0,1-1 0 0,2-1 0 16,5-1 0-16,2 0 0 0,2-5 0 0,-1 0 0 16,9 0 0-16,-8-3 0 0,0 0 0 0,-6-2 0 15,0-2 0-15,2 1 0 0,-6 0 0 0,-4 1 0 16,3-2 0-16,-6 2 0 0,1-2 0 0,-3 3 0 15,-1 1 0-15,-3 0 0 0,-1 2 0 0,0 2 0 16,-3-2 0-16,2 3 0 0,-3 3 0 0,0-5 0 16,4 3 0-16,-2-3 0 0,2 5 0 0,4-7 0 15,-2 4 0-15,6-4 0 0,1 0 0 0,2 0 0 16,3-3 0-16,5 3 0 0,3-4 0 0,2-1 0 16,4-2 0-16,-4-1 0 0,9-4 0 0,-5-1 0 15,-4 1 0-15,2-2 0 0,6-5 0 0,-3-1 0 16,-7 1 0-16,6-5 0 0,-9 3 0 0,2-8 0 0,-1 1 0 15,-2-4 0-15,1 0 0 0,-6-2 0 16,-3 9 0-16,-5 0 0 0,0 6 0 0,-1-1 0 16,-6 3 0-16,2 2 0 0,-5 5 0 0,-1 4 0 0,-3 1 0 15,-2 9 0-15,-3 7 0 0,1 3 0 16,3 1 0-16,2 6 0 0,3-3 0 0,5 2 0 16,5-1 0-16,1 0 0 0,7 0 0 0,-2-8 0 0,4 1 0 15,3-3 0-15,4-6 0 0,1 0 0 0,1-3 0 16,5-4 0-16,-4-2 0 0,1-4 0 0,-2-2 0 15,3-4 0-15,0-3 0 0,-6 1 0 16,6-7 0-16,-3 0 0 0,-2-3 0 0,-3-2 0 0,0-1 0 16,1 0 0-16,-1-1 0 0,-4-1 0 0,-2 10 0 15,2-1 0-15,-5 6 0 0,-1 2 0 0,3 0 0 16,-5 7 0-16,2-1 0 0,-4 3 0 0,13 7 0 16,-9 1 0-16,1 3 0 0,3 4 0 0,2 3 0 15,-4-1 0-15,6 4 0 0,-5 0 0 0,2 1 0 16,-2-4 0-16,-2 0 0 0,0 0 0 0,-4-1 0 15,2 0 0-15,-3-6 0 0,-4-1 0 0,1 1 0 16,-2-6 0-16,-4 2 0 0,2-3 0 0,-2 1 0 16,-3-1 0-16,4-1 0 0,-2-2 0 0,4-1 0 15,1 0 0-15,5 0 0 0,-7-2 0 0,7 2 0 16,3-7 0-16,3 1 0 0,6-3 0 0,6 1 0 16,7-6 0-16,2-1 0 0,2-1 0 0,0 0 0 0,5-1 0 15,-2-2 0-15,-3-1 0 0,-3-1 0 16,1 1 0-16,-4 0 0 0,-3 1 0 0,-7 6 0 15,-1 0 0-15,-4 2 0 0,-2 2 0 0,0 1 0 16,-6 1 0-16,0 2 0 0,-4 1 0 0,4 4 0 0,-11 2 0 16,3 2 0-16,0 0 0 0,-1 3 0 15,4 3 0-15,-2-1 0 0,0 4 0 0,7 1 0 16,0-1 0-16,0 3 0 0,10-1 0 0,-2 2 0 16,10 1 0-16,-3-3 0 0,-1-1 0 0,9 3 0 0,2-3 0 15,-10 0 0-15,4-4 0 0,-1 2 0 0,-4-1 0 16,-1-3 0-16,-4 2 0 0,-3-3 0 15,-2 0 0-15,-1 1 0 0,-3-2 0 0,-3-2 0 16,-2 1 0-16,-5 1 0 0,-2-1 0 0,-1-3 0 0,-1 2 0 16,2-3 0-16,-2 1 0 0,2-2 0 0,3 1 0 15,-1-2 0-15,5-1 0 0,2 0 0 16,3 2 0-16,0-7 0 0,10 2 0 0,2-1 0 0,8-3 0 16,5-3 0-16,5 1 0 0,1-4 0 0,5 1 0 15,-2-1 0-15,-2 0 0 0,16-5 0 0,-16 4 0 16,-2-1 0-16,-2 4 0 0,-6 3 0 0,-7 2 0 15,-2 2 0-15,-8 1 0 0,0 3 0 0,2 2 0 16,-7 0 0-16,0 8 0 0,-4 0 0 0,-4 3 0 16,0 6 0-16,-3 0 0 0,-2 7 0 0,4-7 0 15,-3 6 0-15,5-6 0 0,1 1 0 0,2-1 0 16,4-1 0-16,6-6 0 0,2 2 0 0,5 1 0 16,3-5 0-16,11-2 0 0,1-1 0 0,2-5 0 15,0-4 0-15,4-1 0 0,-2-4 0 0,-2 1 0 16,1-3 0-16,-2-4 0 0,-2-1 0 0,-1-2 0 15,-4-1 0-15,-2-2 0 0,2-3 0 0,-6 1 0 16,-2 1 0-16,-3 5 0 0,-4 2 0 0,-2 1 0 16,0 1 0-16,0 6 0 0,-2 0 0 0,-3 5 0 15,0 2 0-15,0 0 0 0,-14 9 0 0,6 0 0 16,-1 4 0-16,-1 4 0 0,1 0 0 0,2 5 0 0,0-4 0 16,3 7 0-16,2-8 0 0,2 4 0 0,2-1 0 15,0-1 0-15,3-1 0 0,1-1 0 16,3-4 0-16,1-5 0 0,-1 0 0 0,2-2 0 15,1 0 0-15,1-3 0 0,-4-2 0 0,6-1 0 0,-3-3 0 16,0-2 0-16,-2 1 0 0,-3-3 0 16,0-3 0-16,0-1 0 0,-3 0 0 0,0-5 0 15,-3-2 0-15,-1-1 0 0,-2 1 0 0,0-1 0 16,-3 0 0-16,-4-6 0 0,3 8 0 0,0 0 0 0,2 1 0 16,-2 4 0-16,3 1 0 0,-1-2 0 0,4 2 0 15,6 1 0-15,-2-1 0 0,5 4 0 0,0-2 0 16,9 2 0-16,-3 0 0 0,6 1 0 15,-2 2 0-15,0 1 0 0,4 2 0 0,-4 2 0 0,2 0 0 16,-2 4 0-16,-1 1 0 0,-3 2 0 0,-2 4 0 16,0 2 0-16,-4 1 0 0,-2 5 0 0,1-2 0 15,-4 8 0-15,-3-2 0 0,0-4 0 16,-2 7 0-16,1 0 0 0,0-9 0 0,-1 1 0 0,1-2 0 16,0 0 0-16,0-7 0 0,1 1 0 0,-1-2 0 15,0-3 0-15,1-4 0 0,2 0 0 0,-3-2 0 16,0 0 0-16,15-10 0 0,-6 1 0 0,5-3 0 15,0-1 0-15,4-7 0 0,5 2 0 0,0-1 0 16,3-5 0-16,-2 3 0 0,5-3 0 0,3 4 0 16,0 1 0-16,0 3 0 0,-1 5 0 0,-3 3 0 15,2 3 0-15,-10 6 0 0,0 1 0 0,-2 2 0 16,0 7 0-16,-2 1 0 0,1 1 0 0,-4 4 0 16,1 3 0-16,-5-1 0 0,-1 1 0 0,-2-1 0 15,-1-1 0-15,4 0 0 0,-5-3 0 0,1 0 0 16,-5-4 0-16,4 0 0 0,-4-5 0 0,-1-1-292 15,-2 1-199-15,-2-5-18 0,-5-2-13 0,-3-5-37 16,-4 1-411-16,-7-8-1050 0,-1-2 464 0</inkml:trace>
  <inkml:trace contextRef="#ctx0" brushRef="#br0" timeOffset="132215.34">19360 13937 4676 0,'-32'-21'361'0,"8"3"-138"0,2 0-41 0,9 7-21 16,3 4-23-16,1 0-26 0,5 2-20 0,2 3-26 15,2 2-7-15,0 0-38 0,0 0-101 0,15 17-167 16,0-2-215-16</inkml:trace>
  <inkml:trace contextRef="#ctx0" brushRef="#br0" timeOffset="132449.43">21053 14797 541 0,'0'0'713'0,"8"-3"-52"0,-8 3-52 0,4-2-43 15,-4 2-52-15,0 0-44 0,0 0-40 0,-8 12-44 16,4-5-38-16,-3 5-34 0,0 4-32 0,-2 2-18 16,-1 7-17-16,-4 0-23 0,1-1-36 0,-2 0-36 0,-4-2-41 15,0-1-64-15,-3 0-72 0,-7-2-98 16,-1-2-117-16,-16 3-153 0,10-4-181 0,-3-7-378 15,2 0-1032-15,1-1 457 0</inkml:trace>
  <inkml:trace contextRef="#ctx0" brushRef="#br0" timeOffset="133164.64">22126 14336 92 0,'0'0'544'0,"10"-3"39"0,-5 1 27 0,-1 0 10 16,2-3-13-16,-2 0-13 0,4 0-11 0,-3-3-24 16,0-1-28-16,-1 1-34 0,-3-3-31 0,-1-1-35 15,-1-3-19-15,-2 0-40 0,-5-2-28 0,-3 2-23 16,-2 3-296-16,-10-3-25 0,4 7 0 0,-8 0 0 15,-5 5 0-15,3 4 0 0,-4 5 0 0,2 8 0 0,0 0 0 16,2 4 0-16,-1 4 0 0,6-1 0 0,4 2 0 16,6 0 0-16,2 1 0 0,8-5 0 0,8 0 0 15,1-2 0-15,4-3 0 0,3 0 0 0,4-1 0 16,1-7 0-16,3 1 0 0,1-6 0 0,-3-2 0 16,0-3 0-16,-3-2 0 0,4-2 0 0,-5-2 0 15,0-2 0-15,-2 1 0 0,0-4 0 0,-2 0 0 16,-3 2 0-16,0-2 0 0,0 0 0 0,-6 4 0 15,3 6 0-15,-4-2 0 0,2 0 0 0,0 5 0 16,-2 2 0-16,0 0 0 0,0 0 0 0,0 16 0 16,0-5 0-16,5 5 0 0,-1-2 0 0,6 2 0 15,-1 2 0-15,9 3 0 0,-4-6 0 0,3-3 0 16,11 1 0-16,-8-4 0 0,7-3 0 0,1-6 0 16,-5-3 0-16,3-2-459 0,6-8-251 0,-8-1-461 15,4-4-1268-15,0-4 562 0</inkml:trace>
  <inkml:trace contextRef="#ctx0" brushRef="#br0" timeOffset="133383.9">22680 13875 13 0,'14'-32'392'0,"-5"-1"41"16,-4 7 18-16,-1 8 34 0,-4 0 44 0,0 4 44 15,0 3 25-15,-1 1-15 0,-3 2-28 0,4 4-33 0,-4 1-17 16,4 3-5-16,0 0-17 0,-9 16-26 16,5 0-22-16,-1 12-20 0,3 6-153 0,2 13-262 15,2 4 0-15,2 34 0 0,3-26 0 0,8 26 0 16,0-4 0-16,-2-1 0 0,-2-21 0 0,6 24 0 0,-7-24 0 15,3 26 0-15,-8-25 0 0,4-3 0 0,-5-1 0 16,-2-2 0-16,1-7 0 0,-4-14 0 16,-3 0 0-16,-4-3 0 0,-2-4 0 0,1-8 0 15,-1-2 0-15,1-7 0 0,0-1 0 0,-5-2-90 0,3-6-1261 16,4-5-1462-16,-2-2 647 0</inkml:trace>
  <inkml:trace contextRef="#ctx0" brushRef="#br0" timeOffset="133618.41">22822 14518 149 0,'28'-89'233'0,"-4"7"51"15,-11 29 49-15,1 0 57 0,-1 6 37 0,-8 16 54 0,3 1 31 16,-4 2 25-16,2 3 7 0,-5 4-2 0,3 5-7 16,0 0-26-16,0 8-33 0,1 0-42 0,1 5-46 15,6 2-27-15,6 6-37 0,0 4-35 16,7 8-28-16,2 4-79 0,-1 6-182 0,-1 1 0 16,5 10 0-16,-3 2 0 0,-10-13 0 0,-5 5 0 0,-2-4 0 15,-6 1 0-15,-7-3 0 0,-7-1 0 16,-4 0 0-16,-5-5 0 0,-8-2 0 0,-2-1 0 15,-2-5 0-15,-6-4 0 0,-1-1 0 0,-1-3 0 16,3-2 0-16,3-2 0 0,8-2 0 0,5-2-23 0,9 0-370 16,5-1-73-16,3 2-72 0,11-5-73 0,1 2-416 15,11-2-1112-15,13-2 491 0</inkml:trace>
  <inkml:trace contextRef="#ctx0" brushRef="#br0" timeOffset="134281.59">23428 14341 342 0,'33'-9'353'0,"-5"-4"47"0,-10 3 31 0,-1 1 40 16,-4-5 38-16,-3-1 20 0,-3-1-3 0,-3 0-7 15,-3 3-16-15,-4 4-17 0,-1-4-14 0,-3 3-22 16,-3 0-21-16,-4 3-27 0,-4 3-31 0,-3 3-22 16,1 5-31-16,-1 2-27 0,-5 9-251 0,4 3-40 15,-1 0 0-15,2 3 0 0,5 3 0 0,2-1 0 16,3 1 0-16,7-5 0 0,1-1 0 0,6 2 0 16,3-5 0-16,3-1 0 0,5-2 0 0,0-2 0 15,4-2 0-15,2-3 0 0,1-4 0 16,1-2 0-16,-4-4 0 0,2-2 0 0,1-1 0 0,-2-3 0 15,-3-1 0-15,2-5 0 0,3-2 0 0,-5-3 0 16,-2 0 0-16,-2-1 0 0,-1 0 0 0,-3 6 0 16,-3-2 0-16,3 4 0 0,-7 6 0 0,3-2 0 15,-3 5 0-15,-2 5 0 0,1 1 0 0,0 0 0 16,-13 10 0-16,8-1 0 0,0 7 0 0,-3 1 0 16,2 2 0-16,2 0 0 0,4-1 0 0,-1 1 0 15,2-1 0-15,3 0 0 0,5 2 0 0,0-6 0 16,0-2 0-16,6 0 0 0,-1-5 0 0,0-2 0 15,3 0 0-15,2-4 0 0,-2-1 0 0,1-4 0 16,-1 0 0-16,-1-3 0 0,0-1 0 0,1-2 0 16,-2-2 0-16,-2 2 0 0,2-5 0 0,-2-1 0 15,8-3 0-15,-6-1 0 0,2 1 0 0,-6 3 0 0,2 2 0 16,-2 1 0-16,-2 2 0 0,-1 5 0 16,0 1 0-16,-3 2 0 0,-1 3 0 0,-4 0 0 15,7 10 0-15,-9 1 0 0,2 1 0 0,-2 2 0 16,1 3 0-16,-1 1 0 0,0-1 0 0,0 2 0 15,0-2 0-15,4-4 0 0,0 2 0 0,0-2 0 16,3-4 0-16,1 0 0 0,-1-6 0 0,8 1 0 16,-4-3 0-16,1 0 0 0,4-3 0 0,-1-2 0 15,5 0 0-15,-4-4 0 0,4 0 0 0,1-3 0 0,-4 1 0 16,2-4 0-16,2-4 0 0,0 7 0 16,-1-6 0-16,0 6 0 0,-4 2 0 0,3 1 0 0,-8 2 0 15,-2 2 0-15,0 3 0 0,-1 2 0 16,-1 3 0-16,-1 1 0 0,0 3 0 0,0 3 0 0,1 0 0 15,-1 5 0-15,2 0 0 0,-1 2 0 0,2 0 0 16,0-2 0-16,2-1 0 0,-1 0 0 16,0-5 0-16,0 1 0 0,-1-3 0 0,2-1 0 15,2-1 0-15,-6-5 0 0,1-2 0 0,3-4 0 16,-6 0-225-16,1-1-388 0,-1-3-112 0,-1-7-380 0,-2-1-1197 16,-5-2 530-16</inkml:trace>
  <inkml:trace contextRef="#ctx0" brushRef="#br0" timeOffset="134415.91">24050 13916 5841 0,'-32'-19'370'0,"2"-2"-60"0,-1 6 4 16,7 0 36-16,3 7-28 0,-2-4-55 0,7 4-49 15,3 5-50-15,3 0-137 0,-2 2-31 0,3 5 0 16,4 2 0-16,-3 0 0 0,7 2-9 0,1 2-435 16,5 6-229-16,0-6-505 0,4 5-1276 0,3 0 565 15</inkml:trace>
  <inkml:trace contextRef="#ctx0" brushRef="#br0" timeOffset="135149.16">24997 14180 98 0,'30'-8'549'0,"-12"0"34"0,1 2 26 16,-8 3 17-16,1-1 7 0,-5-1-18 0,-2 3-43 15,-2 1-31-15,-3 1-20 0,0 0-28 0,0 0-35 16,-23 11-31-16,10-2-35 0,-7 2-42 0,-4 3-30 16,2 4-35-16,0 0-166 0,-1 4-119 0,5-2 0 15,3 3 0-15,3 1 0 0,7-6 0 0,0-1 0 16,5 2 0-16,1-2 0 0,4-1 0 0,7-3 0 15,-3-5 0-15,6 1 0 0,6-3 0 0,-3-4 0 16,-1-1 0-16,3-3 0 0,-1-5 0 0,0-1 0 16,-2-6 0-16,3-4 0 0,-6-4 0 0,0-2 0 15,-4-4 0-15,3 0 0 0,-5-5 0 0,-2-15 0 16,3 3 0-16,-5-2 0 0,4 0 0 0,-6-2 0 16,2 2 0-16,-1 2 0 0,1 11 0 0,-3 0 0 15,4 5 0-15,0 3 0 0,3 1 0 0,-3 8 0 16,-1 3 0-16,-1 3 0 0,3 4 0 0,-4 2 0 15,1 5 0-15,-3 0 0 0,11 12 0 0,-4 5 0 16,-1 10 0-16,-2 2 0 0,-3 6 0 0,0 0 0 16,-2 18 0-16,2-2 0 0,-4 1 0 0,-3 2 0 15,-1 2 0-15,-2-3 0 0,0 3 0 0,0 1 0 16,0-1 0-16,-1-1 0 0,0 4 0 0,-1-2 0 16,-4 0 0-16,2-3 0 0,2 0 0 0,-2 0 0 15,0-3 0-15,4-5 0 0,1-10 0 0,5-2 0 16,5-2 0-16,-2-4 0 0,4-2 0 0,5-8 0 15,1-2 0-15,3-2 0 0,5-5 0 0,0-2 0 16,2-3 0-16,8-4 0 0,-6-3 0 0,4-3 0 16,1-5 0-16,-5-5 0 0,0-5 0 0,0-5 0 15,-7-3 0-15,7-15 0 0,-8-3 0 0,-5-2 0 16,-4-8 0-16,-2 0 0 0,-3-25 0 0,-9 24 0 16,0 3 0-16,-5-5 0 0,-7 6 0 0,-2 2 0 15,-3 8 0-15,-1 6 0 0,7 12 0 0,-3 1 0 16,9 11 0-16,2 1 0 0,1 4 0 0,4 5 0 0,2 1 0 15,5 3 0-15,0 0 0 0,12 12 0 16,4-1 0-16,9 5 0 0,7 2 0 0,4-3 0 16,15 7 0-16,-2-3 0 0,-1-3 0 0,-14-2 0 15,0-3 0-15,-2-2 0 0,-1-3-333 0,-12 0-333 0,0-6-533 16,-9 3-1299-16,-2-3 575 0</inkml:trace>
  <inkml:trace contextRef="#ctx0" brushRef="#br0" timeOffset="137515.29">26890 14347 360 0,'-14'-15'515'15,"0"-1"14"-15,4 0 4 0,3-2-22 0,3-2-27 16,-1-5-21-16,14 3-21 0,-4 2-16 0,10-2-13 15,-2 6-24-15,7-4-22 0,-2 8-31 0,6-2-10 16,1 5-20-16,0 1-18 0,-5 6-25 0,-1 2-18 16,-1 4-12-16,1 2-15 0,-5 4-14 0,3 4-16 15,-3 6-36-15,-1 2-152 0,-4 3 0 0,-5 1 0 16,-2 2 0-16,0 0 0 0,-6-1 0 0,0 0 0 16,-1-1 0-16,-2 3 0 0,-3-5 0 0,4-5 0 15,-1-1 0-15,2 1 0 0,-4-3 0 0,3-2 0 0,2-4 0 16,0-3 0-16,2-2 0 0,2-2 0 0,-2 0 0 15,2-3 0-15,0 0 0 0,14-11 0 16,-1-1 0-16,4-1 0 0,2-8 0 0,3 0 0 16,0-4 0-16,0-3 0 0,3 4 0 0,0-2 0 0,-3 1 0 15,-3 6 0-15,-5 8 0 0,0 0 0 16,-5 5 0-16,-1 1 0 0,1 3 0 0,-3 5 0 0,-3 2 0 16,-1 4 0-16,0 3 0 0,-1 5 0 0,-1 1 0 15,0 3 0-15,1 2 0 0,-2-3 0 0,4 6 0 16,-2-6 0-16,0 0 0 0,5-3 0 0,-1-1 0 15,2-1 0-15,1-5 0 0,-1-5 0 0,5 3 0 16,-2-2 0-16,3-5 0 0,3 0 0 0,3-6 0 16,-2 1 0-16,1-4 0 0,0-1 0 0,0-3 0 15,5-5 0-15,-4-2 0 0,0-1 0 0,-2-1 0 16,1 2 0-16,-6 2 0 0,-3 1 0 0,2 2 0 16,-5 4 0-16,2 3 0 0,-6 1 0 0,1 2 0 15,-1 4 0-15,-2 0 0 0,0 0 0 0,-2 15 0 16,-1-6 0-16,1 8 0 0,0-1 0 0,-1 0 0 15,1 2 0-15,4 1 0 0,1-1 0 0,1 0 0 16,5 0 0-16,-2-2 0 0,5-5 0 0,-1 4 0 16,4-4 0-16,0-2 0 0,-2-5 0 0,2-1 0 15,-2-4 0-15,-1-1 0 0,-1-2 0 0,-2-3 0 16,0 0 0-16,-3-3 0 0,0-1 0 0,-5 0 0 16,0-6 0-16,-3-3 0 0,-5-4 0 0,-2-1 0 15,-2 0 0-15,-3-1 0 0,-4 5 0 0,-1 1 0 16,-1 2 0-16,5 4 0 0,2 5 0 0,4 3 0 15,-5 1 0-15,9 3 0 0,1 3 0 0,4-1 0 16,0 0 0-16,7 12 0 0,9-4 0 0,10 4 0 16,5 0 0-16,3-2 0 0,3 0 0 0,16 1 0 0,4-2 0 15,-1-3 0-15,1-4 0 0,-1-2 0 16,2 1 0-16,-4-2 0 0,-4-1 0 0,-12-3 0 16,1-1 0-16,-5-1 0 0,-3-1 0 0,-12 0 0 15,2 1 0-15,-7 1 0 0,-3-1 0 0,-2 1 0 16,-5 1 0-16,-3 0 0 0,-3 3 0 0,2 2 0 15,-13 0 0-15,0 3 0 0,-4 5 0 0,-2 1 0 0,-9 6 0 16,0 1 0-16,4 6 0 0,1-3 0 16,-2 3 0-16,5-1 0 0,-1 4 0 0,4-5 0 0,0-1 0 15,7-3 0-15,2-2 0 0,3-2 0 0,1-4 0 16,4 2 0-16,0-4 0 0,4 1 0 0,1-3 0 16,4-3 0-16,5 0 0 0,-1-3 0 0,5-2 0 15,0-3 0-15,0 0 0 0,8-9 0 0,-8-1 0 16,5-1 0-16,-5-3 0 0,3-2 0 0,-5-2 0 15,2-5 0-15,1-2 0 0,3-12 0 0,-6 1 0 16,0-5 0-16,-3-3 0 0,0 0 0 0,-3-2 0 16,-2 4 0-16,-5 2 0 0,2 16 0 0,-5 12 0 15,0-6 0-15,-6 13 0 0,4 3 0 0,-5 8 0 16,1 3 0-16,-6 10 0 0,-2 10 0 0,0 8 0 16,-1 14 0-16,2 7 0 0,-1-1 0 0,9 0 0 15,-3 1 0-15,8-2 0 0,1-1 0 0,5-2 0 16,-1-11 0-16,5 10 0 0,3-12 0 0,0-5 0 15,3-2 0-15,6-2 0 0,-2-4 0 0,3-4 0 16,-4-7 0-16,2-1 0 0,-2-6 0 0,0-1 0 16,3-2 0-16,-2-4 0 0,-3-5 0 0,7-4 0 15,-1-4 0-15,-9 4 0 0,8-9 0 0,-7-1 0 16,2 0 0-16,-2-3 0 0,-2-2 0 0,-4-1 0 16,4 4 0-16,-6 0 0 0,-3 8 0 0,-1 1 0 15,-2 6 0-15,-1 4 0 0,0 2 0 0,-4 4 0 16,4 1 0-16,-10 10 0 0,2-1 0 0,0 7 0 15,-3 1 0-15,6 1 0 0,1 5 0 0,-2 4 0 16,5-1 0-16,2-8 0 0,5 6 0 0,3 1 0 16,2-8 0-16,8 3 0 0,-1-2 0 0,6-1 0 15,3-4 0-15,0-2 0 0,3-7 0 0,-2 0 0 16,4-5 0-16,-4-2 0 0,2 0 0 0,-3-2 0 16,-8-4 0-16,6-3 0 0,-2-4 0 0,0-2 0 15,-2-2 0-15,-5-6 0 0,6 2 0 0,-5-4 0 0,-1-1 0 16,-3-5 0-16,-3-1 0 0,2 1 0 15,-10 1 0-15,2 3 0 0,-8 2 0 0,-1 3 0 16,-4 8 0-16,-1 4 0 0,-1 1 0 0,-7 7 0 16,1 1 0-16,-1 6 0 0,-1 5 0 0,5 2 0 15,1 5 0-15,0 1 0 0,6 2 0 0,2 2 0 0,3 6 0 16,6 2 0-16,1-2 0 0,8 1 0 0,2 0 0 16,7-3 0-16,1-1 0 0,5 0 0 0,0 0 0 15,1-2 0-15,-3-2 0 0,-3 0 0 16,-1 0 0-16,0 0 0 0,-8-4 0 0,-3 3 0 0,0-2 0 15,-4-1 0-15,-2-4 0 0,-5 2 0 16,-1-2 0-16,-4 0 0 0,-1 1 0 0,-5-3 0 16,-4 3 0-16,-2 0 0 0,-2-2 0 0,-9 3 0 15,-2 1 0-15,1-2 0 0,-1-2 0 0,-1 0 0 0,-5-2-1366 16,-1-3-1478-16,1 0 654 0</inkml:trace>
  <inkml:trace contextRef="#ctx0" brushRef="#br0" timeOffset="139932.12">1730 15480 382 0,'-4'-17'484'0,"0"1"12"0,3 1 10 16,-3 3 1-16,3 0-6 0,-3 2-29 0,0-2 6 16,3 5-25-16,0 1-29 0,1 2-46 0,-4-2-35 15,4 6-27-15,0 0-12 0,0 0 3 0,-3 20-12 16,3-3-18-16,3 6-18 0,-7 5-28 0,5 1-24 15,-2 1-17-15,-2 2-19 0,6 1-17 0,-6 0-98 16,6-1-56-16,-2 0 0 0,2-4 0 0,2-2 0 16,-4-9 0-16,7-2 0 0,-4-4 0 15,-2-3 0-15,2-2 0 0,3-3 0 0,-2-3 0 0,-5 0 0 16,15-9 0-16,-3-3 0 0,0-3 0 0,-2-2 0 16,3-6 0-16,1-1 0 0,0-2 0 15,0-1 0-15,-3 0 0 0,1 3 0 0,1 1 0 0,-4 9 0 16,1-1 0-16,-5 7 0 0,2 1 0 15,-2 4 0-15,0 3 0 0,-5 0 0 0,14 11 0 16,-10 3 0-16,4 3 0 0,-2 7 0 0,2 3 0 16,-3 1 0-16,2 1 0 0,0-1 0 0,-1-2 0 0,4-2 0 15,-3-6 0-15,2-3 0 0,0-2 0 16,-3-4 0-16,1 0 0 0,-1-4 0 0,0-3 0 0,3-2 0 16,-2-1 0-16,0-7 0 0,1 1 0 0,2-4 0 15,-1-1 0-15,-1-5 0 0,2 0 0 16,-4-2 0-16,2-6 0 0,0-2 0 0,-1 3 0 15,1-1 0-15,-4 7 0 0,1 1 0 0,0 5 0 0,-1 1 0 16,5 3 0-16,-8 3 0 0,3 1 0 16,-4 4 0-16,9 2 0 0,-3 4 0 0,2 2 0 15,-2 5 0-15,0 4 0 0,1 1 0 0,1 8 0 16,1 0 0-16,-1-2 0 0,-2-4 0 0,7 3 0 16,-4-6 0-16,3-3 0 0,-1-1 0 0,-2-4 0 15,1-2 0-15,1-2 0 0,1-3 0 0,1-2 0 16,-1-3 0-16,5-5 0 0,-3-1 0 0,1-3 0 15,5-8 0-15,-3 1 0 0,-3-1 0 0,1-4 0 16,1-2 0-16,-4-2 0 0,-1-1 0 0,-2-1 0 16,0-3 0-16,2-12 0 0,-4 13 0 0,-2 0 0 15,-1 3 0-15,-4 10 0 0,1 1 0 0,-1 6 0 16,-1 3 0-16,1 4 0 0,-4 3 0 0,4 2 0 16,0 0 0-16,-23 26 0 0,8-1 0 0,2 10 0 0,-4 9 0 15,1 6 0-15,0 0 0 0,4 3 0 16,4 0 0-16,-1 0 0 0,8-6 0 0,1-14 0 15,5-1 0-15,4-3 0 0,3-2 0 0,5-6 0 16,6-1 0-16,1-7 0 0,7-5 0 0,0-8 0 16,1-4 0-16,1-5 0 0,1-3 0 0,-2-5 0 15,-1-3 0-15,-4-3 0 0,-3-2 0 0,8-15 0 16,-14 7 0-16,5-10 0 0,-6-1 0 0,-7-5 0 16,-1 0 0-16,-3-1 0 0,-3-1 0 0,-1-2 0 15,-7 5 0-15,1 13 0 0,-1 5 0 0,0 4 0 16,1 9 0-16,-2 6 0 0,-2 5 0 0,2 6 0 15,6 0 0-15,-23 18 0 0,10 6 0 0,3 8 0 16,-4 15 0-16,5 5 0 0,4 6 0 0,1-1 0 16,0-1 0-16,12 1 0 0,-6-3 0 0,6-4 0 15,6-3 0-15,-5-12 0 0,5-5 0 0,3-4 0 16,2 0 0-16,3-4 0 0,-5-8 0 0,0-5 0 16,0-4 0-16,-1-5 0 0,-2 0 0 0,-2-5 0 15,2-1 0-15,-8-5-577 0,2-3-692 0,-4-5-1375 16,-4-9 608-16</inkml:trace>
  <inkml:trace contextRef="#ctx0" brushRef="#br0" timeOffset="140099.4">2104 15206 6070 0,'-19'-2'352'0,"-3"-4"-155"0,6 2-39 15,6 3 1-15,-1 1-25 0,5-1-25 0,1-1-30 16,5 2-19-16,0 0-40 0,0 0-70 15,23-1-114-15,-4 1-139 0,0 3-200 0,4-2-550 0,4 5-1141 16,0 2 504-16</inkml:trace>
  <inkml:trace contextRef="#ctx0" brushRef="#br0" timeOffset="141668">4223 15450 4487 0,'4'-17'274'0,"-4"0"-157"0,-1 6-56 0,0 0 136 16,-2 2 78-16,-3-1 8 0,-1 5-26 0,-3 3-36 15,-1 0-33-15,-7 6 6 0,1 6 8 0,-10 10 7 16,-5 3-3-16,-1 13-7 0,4 3-13 0,3 5-18 16,4 1-9-16,7-1-13 0,5 4-28 0,6-14-74 15,9-1-44-15,5 0 0 0,3-1 0 0,9-8 0 16,8 0 0-16,14 0 0 0,7-8 0 0,-1-7 0 15,-11-8 0-15,12-3 0 0,1-5 0 0,-14-4 0 16,-2-2 0-16,-3-1 0 0,-2-7 0 0,-5-2 0 16,-5 0 0-16,-2-2 0 0,-10 1 0 0,5-2 0 15,-10 1 0-15,0 6 0 0,-4-1 0 0,-1 1 0 16,-2 4 0-16,-1 4 0 0,3 5 0 0,-3-1 0 16,-1 6 0-16,5 1 0 0,-13 8 0 0,7 1 0 15,-1 8 0-15,2 2 0 0,3 7 0 0,-1 0 0 16,6 0 0-16,-1 1 0 0,6-3 0 0,-2-1 0 15,2-5 0-15,4 2 0 0,2-7 0 0,1 0 0 16,3-2 0-16,1-4 0 0,-2-3 0 0,2-1 0 16,-5-3 0-16,4-2 0 0,-5-3 0 0,-1-2 0 15,1-5 0-15,-4-2 0 0,0-1 0 0,-4-3 0 16,-4-2 0-16,-2-5 0 0,-2-1 0 0,-3 1 0 16,-8-3 0-16,-1-1 0 0,-2 2 0 0,-3 3 0 15,-1 3 0-15,-4 6 0 0,6 5 0 0,-2 3 0 16,2 6 0-16,1 4 0 0,0 4 0 0,-1 5 0 15,1 6 0-15,1 4 0 0,8 1 0 0,4 5 0 16,3-1 0-16,7-2 0 0,5 0 0 0,0-2 0 16,7-3 0-16,1-1 0 0,0-6 0 0,6-3 0 15,-2-2 0-15,6-3 0 0,0-3 0 0,-6-4 0 16,5-2 0-16,-6-2 0 0,0-2 0 0,-1 3 0 16,-2-8 0-16,0 2 0 0,8-6 0 0,-14 2 0 15,2 1 0-15,-1-3 0 0,1-5 0 0,-5 6 0 16,0-4 0-16,1 5 0 0,-2 0 0 0,-3 8 0 15,-4-2 0-15,3 6 0 0,0 3 0 0,-4 0 0 16,4 9 0-16,-2 0 0 0,2 9 0 0,-6 2 0 16,4 7 0-16,-1 0 0 0,2 1 0 0,0-2 0 15,0-6 0-15,4-1 0 0,-1-2 0 0,3 0 0 16,0-4 0-16,-4-6 0 0,7-1 0 0,-3-2 0 16,1-3 0-16,-1-2 0 0,4-3 0 0,-3-3 0 15,5-3 0-15,-1-2 0 0,2-2 0 0,-7-1 0 16,1-2 0-16,5-3 0 0,-3 3 0 0,-2 2 0 15,3-1 0-15,-3 3 0 0,0 2 0 0,-4 3 0 16,2 1 0-16,1 1 0 0,0 4 0 0,-4 2 0 16,3 2 0-16,2 6 0 0,0-1 0 0,0 6 0 15,2 3 0-15,-1 1 0 0,1-1 0 0,3 6 0 16,-3 1 0-16,-3-7 0 0,2-2 0 0,-1-1 0 16,3 0 0-16,0-2 0 0,0-5 0 0,1-1 0 15,0-3 0-15,5-3 0 0,-1-1 0 0,1-3 0 16,-2-4 0-16,-2-1 0 0,4-1 0 0,-1-8 0 15,-3 4 0-15,4-6 0 0,-3-4 0 0,-2-4 0 16,0 0 0-16,-5-3 0 0,3-3 0 0,-5-11 0 16,1 2 0-16,0-4 0 0,-4-2 0 0,-3 16 0 15,5-16 0-15,-6 16 0 0,0 2 0 0,0 9 0 16,0 6 0-16,0 3 0 0,-5 9 0 0,5-2 0 16,0 7 0-16,0 0 0 0,-13 25 0 0,8-2 0 15,0 9 0-15,0 2 0 0,1 17 0 0,-1 3 0 16,5-2 0-16,-4 3 0 0,5-4 0 0,6-1 0 15,-6 0 0-15,5-14 0 0,2-5 0 0,1-1 0 16,0-2 0-16,1-10 0 0,2-3 0 0,-3-3 0 16,2-3 0-16,1-3 0 0,2-6 0 0,2-1 0 15,2-3 0-15,0-3 0 0,0-2 0 0,-3-3 0 16,-1-2 0-16,6-6 0 0,-4-2 0 0,0-2 0 16,-2-5 0-16,-3-1 0 0,-2-1 0 0,-3-2 0 15,1 0 0-15,-5 4 0 0,-2 2 0 0,-1 2 0 16,0 11 0-16,0 3 0 0,-3 3 0 0,1 3 0 15,-2 5 0-15,5 0 0 0,-14 7 0 0,10 3 0 16,-2 1 0-16,2 4 0 0,0 2 0 0,2 0 0 16,2 2 0-16,2-2 0 0,2 0 0 0,0-2 0 15,2 2 0-15,3-4 0 0,0-3 0 0,1-4 0 16,1 0 0-16,-1-1 0 0,1-2 0 0,2-2 0 16,0 2 0-16,0-1 0 0,-2-1 0 0,1 1 0 15,-1 0 0-15,-1 2 0 0,-2 0 0 0,-2 2 0 16,2 2 0-16,-4 0 0 0,2 2 0 0,-2 0 0 15,0 1 0-15,0 2 0 0,0-5 0 0,-2 3 0 16,6-4 0-16,-4 1 0 0,1-2 0 0,0-1 0 16,0-2 0-16,3 0 0 0,4-4 0 0,0-1 0 15,1-1 0-15,-1-2 0 0,8-2 0 0,-5 0 0 16,0-3 0-16,2-1 0 0,-2-1 0 0,-2 0 0 16,1-1 0-16,0-1 0 0,-2-1 0 0,-1 0 0 15,2 0 0-15,-3 1 0 0,3 0 0 0,-7 8 0 16,0-4 0-16,-3 4 0 0,2 2 0 0,-2 4 0 15,-3 0 0-15,5 10 0 0,-4 0 0 0,1 3 0 16,-2 5 0-16,0 1 0 0,0 0 0 0,-2 5 0 16,4 0 0-16,-1-6 0 0,3-2 0 0,2 2 0 15,-1-8 0-15,3-1 0 0,0-2 0 0,3-3 0 16,0-4 0-16,1-3 0 0,-2 0 0 0,0-4-372 16,6-6-357-16,-6-1-453 0,0-2-1280 0,2 0 566 15</inkml:trace>
  <inkml:trace contextRef="#ctx0" brushRef="#br0" timeOffset="141799.24">6650 15354 382 0,'-5'-21'551'16,"-4"4"5"-16,-1 5 26 0,1-3 15 0,-4 3 2 15,2 0-26-15,2 4-37 0,-3 3-47 0,3-2-56 16,2 5-41-16,0 0-66 0,0-1-79 0,-1 2-101 16,8 1-139-16,0 0-147 0,-19 3-184 0,10-2-206 15,-4 1-374-15,-1-1-979 0,-3 2 433 0</inkml:trace>
  <inkml:trace contextRef="#ctx0" brushRef="#br0" timeOffset="141949.03">5703 15312 205 0,'-19'0'680'0,"8"-3"18"0,3 1 17 0,3 0-10 16,3-1-34-16,2 3-54 0,0 0-62 0,18-5-57 15,5 4-52-15,9 2-81 0,6 0-95 0,2 1-127 16,0 2-163-16,17-2-206 0,-18-1-240 0,14 0-510 15,0 4-1058-15,-16-3 468 0</inkml:trace>
  <inkml:trace contextRef="#ctx0" brushRef="#br0" timeOffset="143033.54">6778 15259 5097 0,'3'-25'310'0,"2"0"-135"16,2 8 63-16,-3-1 68 0,3-3 43 0,-1 5-30 16,0 1-23-16,-2 6-26 0,0 4-46 0,-1 1-21 15,-3 4-8-15,0 0 5 0,-3 16-191 0,-3 1-9 16,-5 9 0-16,2 6 0 0,-1 18 0 0,3 1 0 0,-2 0 0 16,-4 2 0-16,4-1 0 0,4 2 0 0,-3-5 0 15,3 1 0-15,4-13 0 0,1-3 0 16,0-4 0-16,1-4 0 0,4-7 0 0,-2-3 0 15,1-6 0-15,-2-4 0 0,2-1 0 0,0-3 0 0,-4-2 0 16,12-7 0-16,-5-1 0 0,1-3 0 16,1-4 0-16,3-8 0 0,-1 0 0 0,0-1 0 0,2-1 0 15,-2 3 0-15,3 1 0 0,-2 6 0 16,1 2 0-16,-2 1 0 0,2 4 0 0,0 2 0 16,0 2 0-16,-1 4 0 0,1 4 0 0,4 3 0 0,-2 2 0 15,0 2 0-15,-3 2 0 0,-2 3 0 0,-1 0 0 16,-5 2 0-16,-2-2 0 0,-3 2 0 0,0 1 0 15,-4-1 0-15,-7-3 0 0,2-1 0 16,-5 0 0-16,-7 0 0 0,-5-2 0 0,8-5 0 0,-8-1 0 16,5-4 0-16,3 1 0 0,0-3 0 0,5-1 0 15,1-3 0-15,6-1 0 0,4 0 0 0,4-3 0 16,4-1 0-16,8-3 0 0,11-3 0 16,3 1 0-16,5-2 0 0,5 0 0 0,9-1 0 15,-10 2 0-15,11-2 0 0,-11 6 0 0,-5 0 0 0,-1 2 0 16,-1 2 0-16,-9 3 0 0,-7 2 0 0,0 2 0 15,-2 2 0-15,-4 2 0 0,-4-1 0 0,0 5 0 16,-2 1 0-16,-2 3 0 0,-4 4 0 16,1 0 0-16,-3-2 0 0,0 3 0 0,-1-2 0 15,3 2 0-15,1-5 0 0,2 0 0 0,0-2 0 0,4-1 0 16,0-1 0-16,3-5 0 0,6 1 0 0,0-3 0 16,-1-1 0-16,8-4 0 0,0 0 0 0,0-4 0 15,-4-1 0-15,9-6 0 0,-4 2 0 0,2-2 0 16,-3 3 0-16,-4-3 0 0,4 2 0 0,-7 1 0 15,3 0 0-15,-4 7 0 0,-1-1 0 0,0 0 0 16,0 4 0-16,-5 2 0 0,-4 0 0 0,15 8 0 16,-7-1 0-16,-3 3 0 0,4 4 0 0,0 1 0 15,-3-1 0-15,2 1 0 0,1 0 0 16,5-3 0-16,-2 2 0 0,-1-4 0 0,3 1 0 0,-1-7 0 16,5-2 0-16,1-1 0 0,-2-4 0 0,2-1 0 15,-3-7 0-15,2 2 0 0,-1-3 0 0,2-8 0 16,-5 5 0-16,4-8 0 0,-1 0 0 0,-2 1 0 15,0-6 0-15,-2-2 0 0,4 0 0 16,-5-2 0-16,5-12 0 0,-5 12 0 0,3-12 0 0,-4 10 0 16,2-14 0-16,-5 16 0 0,-2-3 0 0,-1 7 0 15,-1 0 0-15,-1 14 0 0,-2 4 0 0,-1 2 0 16,0 3 0-16,-4 4 0 0,4 1 0 0,-9 14 0 16,0 3 0-16,-1 11 0 0,1 4 0 0,-4 13 0 15,4 4 0-15,3-2 0 0,2 2 0 0,0 0 0 16,4-1 0-16,2-13 0 0,1 0 0 0,5 0 0 15,1-5 0-15,2-2 0 0,5-4 0 0,2-2 0 16,-4-9 0-16,5-2 0 0,8-3 0 0,1-4 0 16,0-2 0-16,-7-5 0 0,7-3 0 0,-1-2 0 15,-1-2 0-15,0-4 0 0,-3 0 0 0,-1-4 0 16,-3-1 0-16,-1-6 0 0,-3 4 0 0,-6-8 0 16,-1 4 0-16,-1-4 0 0,-4 10 0 0,-2 0 0 15,-5 2 0-15,4 5 0 0,-7 2 0 0,0 6 0 16,-2 3 0-16,-3 4 0 0,-3 8 0 0,-1 2 0 15,-2 9 0-15,4 0 0 0,1 3 0 0,4 1 0 16,4 0 0-16,0 1 0 0,5-1 0 0,4-8 0 16,1-1 0-16,3-1 0 0,6-4 0 0,1-1 0 15,5-3 0-15,-2-4 0 0,4-2 0 0,-3-5 0 0,8-4 0 16,-8 3 0-16,-1-5 0 0,-4-2-119 16,-2 0-561-16,-2-5-552 0,-2-1-1335 0,-3-3 590 15</inkml:trace>
  <inkml:trace contextRef="#ctx0" brushRef="#br0" timeOffset="143182.57">8102 15357 6219 0,'-33'-9'278'0,"2"3"61"0,15-2 81 0,3 3 12 15,1 1-46-15,2 2-269 0,5-3-117 0,2 0 0 16,3 1 0-16,8 2 0 0,6 1 0 0,13 0 0 16,2-3 0-16,3 3 0 0,4-2 0 0,1-1 0 15,0 1 0-15,-1-3-1366 0,18 0-1478 0,-3 0 654 16</inkml:trace>
  <inkml:trace contextRef="#ctx0" brushRef="#br0" timeOffset="144548.26">9126 15537 4734 0,'28'-8'427'0,"-9"2"-240"0,-6 0-57 0,-2 1 85 15,-3 2 123-15,2-5 28 0,-3 6-21 0,-2 1-46 0,0 1-53 16,-5 0-10-16,0 8-1 0,-5 2-2 0,-5 4-33 16,-5 10-200-16,-1 1 0 0,3 3 0 0,-5 1 0 15,1 1 0-15,1 1 0 0,7-1 0 16,4-2 0-16,1-1 0 0,4 0 0 0,4-10 0 0,5 1 0 16,6-4 0-16,0-1 0 0,12-4 0 0,-6-5 0 15,7-1 0-15,0-4 0 0,-1-5 0 0,-8-2 0 16,8-3 0-16,-5-4 0 0,-2-2 0 15,-7 0 0-15,1-4 0 0,-5-3 0 0,-4-2 0 0,0 1 0 16,-5-1 0-16,-5-2 0 0,-1 2 0 0,-3 3 0 16,0-1 0-16,-8 4 0 0,4 6 0 0,-2 4 0 15,5 3 0-15,-8 4 0 0,5 4 0 0,-1 4 0 16,-1 2 0-16,3 4 0 0,1 3 0 0,4 4 0 16,1 6 0-16,3-5 0 0,7 7 0 0,1-7 0 15,6-1 0-15,5 3 0 0,-2-7 0 0,4-3 0 16,9 1 0-16,-8-6 0 0,8-2 0 0,-7-2 0 15,1-4 0-15,-3-2 0 0,-1-1 0 0,0-4 0 16,-3 2 0-16,3-3 0 0,-6-1 0 0,2-4 0 16,-1 3 0-16,-1-1 0 0,-2-1 0 0,0 0 0 15,-1 5 0-15,-3-2 0 0,0 3 0 0,-1 1 0 16,-3 3 0-16,3-1 0 0,0 4 0 0,-4 1 0 16,0 0 0-16,5 12 0 0,-3-3 0 0,1 7 0 15,-1 2 0-15,1 0 0 0,1-1 0 0,1 1 0 16,3-1 0-16,-2-1 0 0,-1-1 0 0,1-4 0 15,2-2 0-15,4-3 0 0,-5 0 0 0,4-2 0 16,1-4 0-16,-3-1 0 0,4-3 0 0,-3-2 0 16,7-2 0-16,-7-1 0 0,4-3 0 0,-1-2 0 15,1 1 0-15,1 0 0 0,-1-1 0 0,1 2 0 16,-2 0 0-16,-4 7 0 0,3-3 0 0,-1 4 0 16,0 3 0-16,-1 2 0 0,1 3 0 0,1 2 0 15,2 4 0-15,-8 1 0 0,6 3 0 0,-2 1 0 16,4 0 0-16,3-2 0 0,-2 0 0 0,8 2 0 15,-5-6 0-15,0-2 0 0,4-2 0 0,-2-3 0 16,8 0 0-16,-5-5 0 0,4 0 0 0,0-5 0 16,0-6 0-16,-3 2 0 0,0-7 0 0,-1 1 0 15,0-4 0-15,-3-3 0 0,1 1 0 0,-2-5 0 0,-3-1 0 16,0-3 0-16,0-11 0 0,-6-2 0 16,1 0 0-16,-4 1 0 0,-3-2 0 0,-4 12 0 15,-3 0 0-15,-1 4 0 0,-2 3 0 0,-3 4 0 16,4 9 0-16,-3 8 0 0,-1 3 0 0,-5 6 0 15,4 5 0-15,-3 8 0 0,-2 12 0 0,3 5 0 16,-2 15 0-16,6 8 0 0,7-1 0 0,2 1 0 16,7 2 0-16,5-6 0 0,5-3 0 0,2-4 0 15,7 0 0-15,-6-18 0 0,4-3 0 0,3-3 0 16,0-7 0-16,3-3 0 0,-3-4 0 0,3-5 0 0,-10-2 0 16,5-9 0-16,-2 1 0 0,2-4 0 0,-8 1 0 15,-4-1 0-15,5-8 0 0,-5 0 0 16,4-5 0-16,-8 3 0 0,4 1 0 0,-6-1 0 15,-3 6 0-15,2 0 0 0,-2 6 0 0,0 7 0 16,-4-1 0-16,3 4 0 0,-4 1 0 0,0 0 0 0,0 15 0 16,0-3 0-16,1 4 0 0,-1 2 0 15,3 0 0-15,0 6 0 0,0-5 0 0,4-2 0 16,0 1 0-16,1-5 0 0,1-5 0 0,1 1 0 16,4-4 0-16,-2-2 0 0,3-3 0 0,-2-2 0 15,7-3 0-15,-5-2 0 0,8-6 0 0,-5 0 0 16,-2 0 0-16,4-6 0 0,-6 5 0 0,4-6 0 0,-1 0 0 15,-5 4 0-15,1 0 0 0,-1 2 0 16,-5 4 0-16,1 2 0 0,-3-1 0 0,0 3 0 16,-1 3 0-16,-4 3 0 0,0 0 0 0,5 15 0 0,-5 1 0 15,-4 9 0-15,-2 6 0 0,2 13 0 0,-5 5 0 16,-1 1 0-16,-1 3 0 0,-1 2 0 0,-2 0 0 16,0 25 0-16,4-26 0 0,-2 0 0 0,3 1 0 15,3-3 0-15,-3 1 0 0,5-1 0 16,-1-4 0-16,4-13 0 0,-6-2 0 0,7-5 0 0,0-2 0 15,0-9 0-15,-2-5 0 0,2-2 0 0,-3-6 0 16,3 1 0-16,0-4 0 0,0-1 0 0,0 0 0 16,-5-15 0-16,-4-1 0 0,4-2 0 0,-7-8 0 15,2-5 0-15,0-2 0 0,-3-14 0 16,6-2 0-16,2 2 0 0,7 2 0 0,4-3 0 0,2 12 0 16,2 3 0-16,17-8 0 0,-9 15 0 0,5-1 0 15,0 5 0-15,5 0-1366 0,3 4-1478 0,3 3 654 16</inkml:trace>
  <inkml:trace contextRef="#ctx0" brushRef="#br0" timeOffset="145934.37">12110 15615 5572 0,'5'-19'431'0,"1"1"-177"0,-2 0 44 16,1-2 60-16,-1 2 32 0,-1 2-20 0,-2 3-33 15,-1 4-156-15,0 2-181 0,0 4 0 0,-4 2 0 16,4 1 0-16,-6 11 0 0,-6 4 0 0,3 2 0 16,-1 10 0-16,0 1 0 0,-2 3 0 0,3 0 0 15,-1 1 0-15,3-1 0 0,-1-2 0 0,4-4 0 16,0 0 0-16,3-7 0 0,1-6 0 0,1-1 0 16,3 0 0-16,0-8 0 0,1 0 0 0,4-2 0 15,2-2 0-15,2-3 0 0,5-6 0 0,-4 3 0 16,4-6 0-16,5-4 0 0,-2 0 0 0,0-1 0 15,0 1 0-15,-3-1 0 0,-4 6 0 0,-2 0 0 16,-3 4 0-16,0 5 0 0,2-1 0 0,-6 4 0 16,-5 0 0-16,12 6 0 0,-7 2 0 0,2 2 0 15,-5 2 0-15,5 4 0 0,-2-1 0 0,1 4 0 16,2-1 0-16,1-2 0 0,0 1 0 0,1-1 0 16,2-6 0-16,-3 0 0 0,2-3 0 0,-2-1 0 15,-2-3 0-15,1-2 0 0,-3-3 0 0,1-3 0 16,-1-1 0-16,-3-3 0 0,1-2 0 0,-2-3 0 15,0-3 0-15,2-7 0 0,-3-1 0 0,4-2 0 16,1 2 0-16,1 0 0 0,-1 0 0 0,1 7 0 16,0 2 0-16,4 3 0 0,-1 5 0 0,1 2 0 15,3 1 0-15,4 2 0 0,3 3 0 0,2 0 0 16,-3 1 0-16,9 2 0 0,-6-2 0 0,-2 1 0 16,8-1 0-16,-8-1 0 0,0-1 0 0,-2-3 0 0,1 0 0 15,-1-4 0-15,-4-1 0 0,0-2 0 16,-5-3 0-16,3 1 0 0,-5-8 0 0,2 5 0 15,-5-4 0-15,0 1 0 0,0-7 0 0,-3 2 0 16,0 0 0-16,-2 6 0 0,-2-1 0 0,1 7 0 0,-1 0 0 16,2 2 0-16,-2 1 0 0,0 6 0 0,-1 2 0 15,4 1 0-15,-14 12 0 0,6 5 0 16,-1 8 0-16,3 8 0 0,-2 1 0 0,4 13 0 16,-1 1 0-16,0-1 0 0,5-1 0 0,-1 0 0 15,2-11 0-15,0-1 0 0,3-3 0 0,2-3 0 0,1-3 0 16,-2-6 0-16,3-4 0 0,-5-2 0 15,3-4 0-15,0 0 0 0,-1-5 0 0,3-2 0 0,-3-2 0 16,1-2 0-16,1-2 0 0,2-3 0 16,1-2 0-16,0-4 0 0,5-2 0 0,-2-1 0 0,6-5 0 15,-2 1 0-15,3 0 0 0,-3 7 0 0,0 0 0 16,-2 2 0-16,3 3 0 0,-4-1 0 16,0 3 0-16,-1 5 0 0,-1 1 0 0,0 0 0 0,-2 6 0 15,2-1 0-15,1 4 0 0,1 4 0 16,-3 0 0-16,-1 0 0 0,4 0 0 0,-1-1 0 0,1 0 0 15,2 2 0-15,0-4 0 0,1 1 0 0,1-5 0 16,1 2 0-16,3-4 0 0,-2-2 0 0,-2 0 0 16,-3-4 0-16,4 1 0 0,-2-3 0 0,-5-3 0 15,-1 0 0-15,-2-1 0 0,0-2 0 0,2-3 0 16,-5 2 0-16,-1-5 0 0,-4 3 0 0,-1-2 0 16,-3-2 0-16,1 5 0 0,-1-1 0 0,-1 5 0 15,-7 0 0-15,6 3 0 0,-3 5 0 0,-5 0 0 16,2 9 0-16,-2-1 0 0,0 8 0 0,3 1 0 15,2 7 0-15,1-2 0 0,3-2 0 0,1 5 0 16,6-6 0-16,3-2 0 0,-1-3 0 0,3 1 0 16,5-4 0-16,6-1 0 0,-1-2 0 0,2-4 0 15,2-2 0-15,0-4 0 0,5-2 0 16,-7-1 0-16,1-2 0 0,5-3 0 0,-8 2 0 0,5-9 0 16,2 2 0-16,-10 5 0 0,3-5 0 0,-2 1 0 15,1-6 0-15,-3 7 0 0,0 1 0 0,-2 1 0 16,-2 4 0-16,0 3 0 0,-6 1 0 0,2 2 0 15,-6 1 0-15,10 4 0 0,-7 0 0 0,1 3 0 16,-3 4 0-16,-1 1 0 0,0 0 0 0,0 6 0 16,0 0 0-16,-1-1 0 0,1-2 0 0,0 0 0 15,0-3 0-15,1-2 0 0,-1 0 0 0,0-2 0 16,0-3 0-16,0-1 0 0,4 0 0 0,0-3 0 16,1-1 0-16,-5 0 0 0,19-5 0 0,-6 2 0 15,4-2 0-15,2-2 0 0,1 0 0 0,6-3 0 16,1 2 0-16,1-2 0 0,1 2 0 0,-2 3 0 15,-8 0 0-15,0 1 0 0,3 4 0 0,-4 4 0 16,1 1 0-16,-5 3 0 0,-2 0 0 0,0 2 0 16,-3 0 0-16,1 3 0 0,0 2 0 0,-3-1 0 15,3 0 0-15,-2-3 0 0,-3 2 0 0,0-5 0 16,3 0 0-16,1-2 0 0,-4-2 0 0,0 2 0 16,-1-6 0-16,5-2 0 0,1-3 0 0,-1-1 0 0,-4-3 0 15,2-1 0-15,-10-3 0 0</inkml:trace>
  <inkml:trace contextRef="#ctx0" brushRef="#br0" timeOffset="147314.81">14950 15934 4153 0,'7'10'311'16,"2"1"-118"-16,3 1 69 0,-2-2 68 0,-1-6 24 16,0 1 11-16,-3-1-14 0,3-3-24 0,-2-1-31 15,-1-5-2-15,3 0-10 0,1 1-5 0,-1-6-9 16,0 1-148-16,2-6-122 0,1-2 0 0,1-5 0 15,2-2 0-15,-2-3 0 0,2 0 0 0,-2-5 0 16,5 1 0-16,0-14 0 0,-3 0 0 0,-1-2 0 16,0 0 0-16,-2 1 0 0,0 0 0 0,-3-1 0 15,-3 15 0-15,-2 2 0 0,-2 1 0 0,-3 10 0 16,0 4 0-16,-2 6 0 0,-1 4 0 0,-1 4 0 16,5 1 0-16,-18 19 0 0,5 6 0 0,-2 9 0 15,-2 13 0-15,7 3 0 0,-1 5 0 0,3 1 0 16,3 0 0-16,6-1 0 0,-1-3 0 0,5-3 0 15,7 0 0-15,-2-14 0 0,1-1 0 0,2-5 0 16,4-1 0-16,-1-4 0 0,-2-8 0 0,1-3 0 16,1-5 0-16,3-3 0 0,-1-3 0 0,1-5 0 15,-1-5 0-15,3-3 0 0,-5-2 0 0,4-7 0 16,-1-1 0-16,-4-4 0 0,2-4 0 0,-3-3 0 16,2-17 0-16,-2 2 0 0,0 0 0 0,-1-5 0 15,1 0 0-15,-5 2 0 0,-1 1 0 0,-3 14 0 16,1 5 0-16,-2 3 0 0,-1 11 0 0,-2 7 0 15,-1 5 0-15,-1 3 0 0,1 1 0 0,-7 18 0 16,2 0 0-16,-1 15 0 0,-2 3 0 0,0 13 0 16,3 0 0-16,-1 0 0 0,2 1 0 0,-5-5 0 15,9-10 0-15,-4 0 0 0,4-5 0 0,-1-1 0 16,4-5 0-16,-3-9 0 0,2-3 0 0,-2-1 0 16,0-4 0-16,4 0 0 0,0-3 0 0,-1-2 0 15,-3-2 0-15,12-3 0 0,-7-3 0 0,3-4 0 16,0 2 0-16,3-7 0 0,2 0 0 0,4-6 0 15,-3 1 0-15,3 0 0 0,-1-1 0 0,-1 10 0 16,-1 2 0-16,2-1 0 0,-4 5 0 0,1 3 0 16,1 2 0-16,-3 4 0 0,5 1 0 0,-2 4 0 15,3 0 0-15,-2 2 0 0,-1 4 0 0,2-2 0 16,5 3 0-16,-7-3 0 0,4 0 0 0,0-2 0 16,5 2 0-16,-3-4 0 0,2-2 0 0,5-1 0 0,-5-3 0 15,0 0 0-15,-1-2 0 0,0-1 0 16,0-3 0-16,-2 0 0 0,0-3 0 0,-2-2 0 15,0-2 0-15,-7 2 0 0,3-4 0 0,-3-4 0 16,-1-1 0-16,3-4 0 0,-6-3 0 0,-2 3 0 16,2-5 0-16,-3-1 0 0,-3 8 0 0,-3 0 0 15,2 3 0-15,-4 6 0 0,1 2 0 0,0 3 0 16,-1 3 0-16,-4 4 0 0,-1 3 0 0,-2 6 0 16,2 4 0-16,1 2 0 0,4 4 0 0,0 5 0 15,1-1 0-15,4 3 0 0,7-3 0 0,-1-5 0 0,9 1 0 16,2-2 0-16,-2-5 0 0,11-1 0 15,-2-3 0-15,3-2 0 0,1-5 0 0,2 1 0 0,-2-4 0 16,-2-6 0-16,-4 1 0 0,-1-1 0 16,-4-3 0-16,4-1 0 0,-6-2 0 0,0-2 0 15,4-5 0-15,-3-2 0 0,-6 4 0 0,4-8 0 0,-1 2 0 16,-4-2 0-16,0 6 0 0,-4 2 0 16,-1 6 0-16,1 0 0 0,-5 5 0 0,0 2 0 0,0 4 0 15,0 0 0-15,0 0 0 0,-8 16 0 16,5 1 0-16,0 1 0 0,-2 7 0 0,1-1 0 15,4 5 0-15,0-10 0 0,1 2 0 0,3-2 0 16,3-2 0-16,0-2 0 0,1 0 0 0,1-3 0 16,1-4 0-16,3-1 0 0,0-3 0 0,-1-2 0 15,0-2 0-15,3-2 0 0,-2-1 0 0,5 0 0 16,-1-7 0-16,-1 2 0 0,0-3 0 0,0-1 0 16,7-5 0-16,-5 1 0 0,1-5 0 0,3 0 0 0,-4-4 0 15,0 3 0-15,-3 0 0 0,-4 6 0 0,1 2 0 16,-5 5 0-16,0 0 0 0,-4 3 0 0,-1 3 0 15,1-1 0-15,-3 4 0 0,0 0 0 16,-5 20 0-16,0-2 0 0,-2 7 0 0,-2 4 0 0,3 6 0 16,-4 0 0-16,-2 13 0 0,1 4 0 0,-1-2 0 15,3-1 0-15,-1 6 0 0,-3-2 0 0,3 2 0 16,2 2 0-16,-1-1 0 0,4-1 0 0,1-2 0 16,-1 0 0-16,4-4 0 0,-3-3 0 0,4 1 0 15,-3-15 0-15,2 0 0 0,1-3 0 0,-1-4 0 16,-3-9 0-16,3 1 0 0,2-7 0 0,-1-2 0 15,0-1 0-15,-1-4 0 0,-2-2 0 0,3-1 0 16,0 0 0-16,-14-12 0 0,0 0 0 0,0-3 0 16,-6-8 0-16,-1-3 0 0,-2 0 0 15,-6-14 0-15,10 8 0 0,-2-12 0 0,3 0 0 0,9-4 0 16,9 13 0-16,8-12 0 0,0 14 0 0,3 2 0 16,10 2 0-16,-1-2 0 0,7 6 0 0,0 3 0 15,-2-1 0-15,-1 2 0 0,1 3-606 0,-1-6-659 16,-11 10-1369-16,0 0 606 0</inkml:trace>
  <inkml:trace contextRef="#ctx0" brushRef="#br0" timeOffset="147499.16">14966 15410 6179 0,'-36'-8'466'0,"12"0"-260"0,9 4-102 15,5 1 51-15,7 2 34 0,3 1-20 0,0 0-27 16,28 0-30-16,0 4-22 0,8-1-10 0,15 4-35 16,-1-4-66-16,5 2-121 0,-4-1-144 0,3 5-187 15,-17-4-697-15,13 1-1266 0,2-1 560 0</inkml:trace>
  <inkml:trace contextRef="#ctx0" brushRef="#br0" timeOffset="149382.29">18031 15461 4859 0,'10'-33'414'0,"-2"2"-84"0,-4 2 25 16,0 0 62-16,-2 1 25 0,1 8-11 0,-1 4-26 16,-2 3-38-16,1 3-196 0,-1 2-171 0,-1 4 0 15,1 2 0-15,0 2 0 0,-6 12 0 0,-1 6 0 16,2 8 0-16,0 9 0 0,1 14 0 0,3 0 0 15,1 1 0-15,0 3 0 0,1 0 0 0,2-3 0 16,1-2 0-16,-1 1 0 0,3-15 0 0,-1 0 0 16,-1-2 0-16,4-3 0 0,-2-9 0 0,-1-3 0 15,1-1 0-15,-2-6 0 0,1-2 0 0,-3-3 0 16,2-3 0-16,0-2 0 0,-4 0 0 0,5-8 0 16,-1-1 0-16,-1-2 0 0,1-4 0 0,-1-4 0 0,5-6 0 15,-2 0 0-15,2-3 0 0,2 3 0 16,-1 2 0-16,0 7 0 0,5 1 0 0,-2 1 0 15,-2 7 0-15,7 0 0 0,-3 4 0 0,4 6 0 16,-2 1 0-16,2 5 0 0,-1 2 0 0,3 5 0 0,-5-2 0 16,-2 1 0-16,-2 2 0 0,-3 2 0 15,0-2 0-15,-7 1 0 0,-1 2 0 0,-1-6 0 16,-8 2 0-16,0-2 0 0,-5-2 0 0,-5-1 0 16,-8-1 0-16,2 0 0 0,-6-4 0 0,0-1 0 0,3 0 0 15,5-3 0-15,-4-2 0 0,9 0 0 0,4 0 0 16,3-1 0-16,2 1 0 0,4 0 0 15,5 0 0-15,-1-4 0 0,1 4 0 0,16-6 0 0,3 2 0 16,10-1 0-16,5 0 0 0,4 0 0 0,12-4 0 16,-13 2 0-16,16-2 0 0,0-1 0 0,-17 3 0 15,1-1 0-15,0 1 0 0,-2-5 0 16,-1 3 0-16,-6-2 0 0,-3 2 0 0,-9-1 0 0,-3 3 0 16,0-3 0-16,-7 3 0 0,-1-3 0 0,-3 3 0 15,-4 1 0-15,0-1 0 0,-3 2 0 16,-6 2 0-16,-1 2 0 0,-1 1 0 0,-8 3 0 0,1 5 0 15,3 2 0-15,-2 2 0 0,-1 3 0 0,2 6 0 16,6-6 0-16,3 3 0 0,3 1 0 16,5-1 0-16,5 1 0 0,7-4 0 0,3 1 0 0,10 3 0 15,8-8 0-15,3-3 0 0,3 1 0 0,15-6 0 16,-1-2 0-16,-1-8 0 0,0 0 0 0,-12-2 0 16,9-7 0-16,-11-1 0 0,-5-2 0 0,9-9 0 15,-13 3 0-15,4-11 0 0,-4-1 0 0,-4-5 0 16,-1-1 0-16,-5-3 0 0,-5-1 0 15,1 0 0-15,-9-9 0 0,3 6 0 0,-6 3 0 0,-4 11 0 16,-6 2 0-16,3 8 0 0,-4 8 0 0,-2 3 0 16,-5 6 0-16,4 4 0 0,-6 6 0 0,4 8 0 15,-8 9 0-15,2 7 0 0,0 18 0 16,1 2 0-16,5 6 0 0,1 2 0 0,8 5 0 16,1-2 0-16,3 0 0 0,6-2 0 0,3-2 0 0,3-5 0 15,0-14 0-15,0 0 0 0,6-5 0 0,-1-4 0 16,3-2 0-16,-2-7 0 0,6-2 0 0,-4-6 0 15,2-4 0-15,-1-3 0 0,3-3 0 0,-1 0 0 16,1-7 0-16,3-1 0 0,-7 0 0 16,2-7 0-16,2 0 0 0,-2-2 0 0,-1-3 0 0,-6 1 0 15,3-3 0-15,-3 1 0 0,-9 6 0 0,5 3 0 16,-6 2 0-16,0 4 0 0,0 3 0 0,-3 2 0 16,-1 3 0-16,0 1 0 0,0 0 0 0,-9 17 0 15,-1-3 0-15,6 2 0 0,-1 2 0 0,1 0 0 16,0 1 0-16,3 2 0 0,1 3 0 0,1-6 0 15,3 1 0-15,1-1 0 0,3-1 0 0,2-2 0 16,-1-5 0-16,3-2 0 0,2 2 0 0,-4-5 0 16,3-3 0-16,-3-1 0 0,-2-1 0 0,2-3 0 15,-1-1 0-15,-4-1 0 0,1-1 0 0,-4-4 0 16,0 0 0-16,-1-3 0 0,-2-3 0 0,-3-1 0 16,-2-1 0-16,-1 2 0 0,-3-1 0 0,1-7 0 15,2 8 0-15,-2 0 0 0,2 1 0 0,2-1 0 16,3 3 0-16,0 2 0 0,2 0 0 0,4 2 0 15,4-1 0-15,2 3 0 0,2 1 0 0,7 0 0 16,0 1 0-16,3 4 0 0,7 1 0 0,-1 5 0 16,-1-2 0-16,1 6 0 0,-4 3 0 0,-2 2 0 15,-1 3 0-15,-1 1 0 0,-8-1 0 0,-1-1 0 16,-1 1 0-16,-5 1 0 0,-1-2 0 0,-4 2 0 16,-2 0 0-16,4-2 0 0,-6-1 0 0,0-1 0 15,3-5 0-15,-3 3 0 0,-1-4 0 0,4-1 0 16,-1-3 0-16,0-1 0 0,2 0 0 0,0-3 0 15,0 0 0-15,0 0 0 0,12-7 0 0,-5-2 0 16,2 3 0-16,5-8 0 0,0 1 0 0,11-5 0 16,-2 1 0-16,0-2 0 0,0 4 0 0,2-1 0 15,1 4 0-15,-4 0 0 0,-2 3 0 0,-1 2 0 16,-5 5 0-16,0 0 0 0,3 4 0 0,-2-1 0 16,-5 5 0-16,2 2 0 0,-3 0 0 0,1 5 0 15,-2-2 0-15,3 3 0 0,1 2 0 0,-2-1 0 16,1 1 0-16,2-2 0 0,1-1 0 0,3 2 0 15,0-5 0-15,2-2 0 0,1 0 0 0,7 0 0 16,-5-6 0-16,0-2 0 0,4-3 0 0,2-4 0 16,1 0 0-16,-8 0 0 0,-3-1 0 0,5-6 0 15,-2 5 0-15,-1-8 0 0,-5 2 0 0,-3 0 0 0,4-6 0 16,-4 0 0-16,-5 3 0 0,-2-7 0 16,-3 6 0-16,-2-2 0 0,-6 3 0 0,-1 3 0 15,-2 0 0-15,-2 7 0 0,-2 2 0 0,-2 2 0 16,-4 6 0-16,-2 3 0 0,2 4 0 0,-3 5 0 15,1 3 0-15,5 7 0 0,0-4 0 0,7 5 0 16,3-4 0-16,3-2 0 0,4 6 0 0,1-7 0 16,4-1 0-16,0-1 0 0,3-1 0 0,2-1 0 15,2-5 0-15,1-2 0 0,-1-4 0 0,-3 3 0 16,4-2 0-16,-1-4 0 0,1 1 0 0,-4-2 0 0,1 2 0 16,-4 0 0-16,0-1 0 0,-2 2 0 0,0 1 0 15,-2 0 0-15,-1 3 0 0,-1 3 0 16,-1 4 0-16,-1 4 0 0,0 2 0 0,-3 9 0 15,0 2 0-15,-1 3 0 0,-2 0 0 0,0 2 0 16,-2 12 0-16,-1-1 0 0,-3 1 0 0,3-1 0 0,-2 0 0 16,1-11 0-16,-1 10 0 0,2 3 0 15,1-14 0-15,-2 2 0 0,0-5 0 0,2 1 0 16,0 0 0-16,-1-8 0 0,-1-7 0 0,2-1 0 16,1-7 0-16,3-2 0 0,-5-1 0 0,-2-3 0 15,1-2 0-15,-2-6 0 0,4-4 0 0,-5-2 0 16,4-4 0-16,-3-9 0 0,3-1 0 0,3-2 0 15,5-5 0-15,3 0 0 0,4-3 0 0,5-1 0 0,11-10 0 16,4 4 0-16,6 3 0 0,6-4 0 16,5 4 0-16,3-1 0 0,22-21 0 0,-23 23 0 15,6-3-454-15,13-19-836 0,-21 20-1397 0,-4-3 619 16</inkml:trace>
  <inkml:trace contextRef="#ctx0" brushRef="#br0" timeOffset="149866.14">21285 15378 4360 0,'-4'-16'398'0,"-1"4"-131"15,2 3-1-15,-1 1-6 0,3 4 5 0,-4-1-8 0,5 4 1 16,0 1-6-16,0 0-10 0,-5 8 11 16,1 9-10-16,-4 8-16 0,3 4-12 0,-4 2-13 15,4 2-12-15,-3 13-154 0,3 1-36 0,-2-12 0 16,-3 14 0-16,8 2 0 0,-2-5 0 0,10-2 0 15,2-10 0-15,5-1 0 0,1-3 0 0,3-4 0 0,3-1 0 16,0-6 0-16,2-1 0 0,3-4 0 16,-6-6 0-16,3-4 0 0,-1-4 0 0,6-4 0 15,-6-2 0-15,-1 0 0 0,3-8 0 0,-1-2 0 16,0-2 0-16,-3-2 0 0,-3-3 0 0,0 0 0 16,-2-1 0-16,2 1 0 0,-5 0 0 0,-5 9 0 0,-6 3 0 15,6 2 0-15,-6 2 0 0,0 3 0 16,-5 1 0-16,5 3 0 0,0 0 0 0,-14 10 0 15,8 0 0-15,3 0 0 0,-1 6 0 0,1 1 0 16,3 1 0-16,3-1 0 0,1 1 0 0,1 0 0 16,6-1 0-16,1-1 0 0,1-1 0 0,0-2 0 0,5-1 0 15,0-3 0-15,-3 1 0 0,-3-4 0 16,2-4 0-16,-3 0 0 0,1-1 0 0,-3-2 0 16,-2-2 0-16,0 1 0 0,-1-5 0 0,-2-3 0 15,-4 0 0-15,-3 0 0 0,-4-5 0 0,-2-2 0 16,-5-4 0-16,-3-1 0 0,-6 3 0 0,5 0 0 0,-5 3 0 15,9 3 0-15,-4 2 0 0,-3 3 0 0,6 0 0 16,-2 1 0-16,4 5 0 0,0 0 0 16,3 0-116-16,-1 1-1231 0,0 1-1457 0,11 0 645 15</inkml:trace>
  <inkml:trace contextRef="#ctx0" brushRef="#br0" timeOffset="150032.26">21372 15604 318 0,'-7'-11'612'16,"5"2"13"-16,5-2 28 0,1 2 2 0,5 0-8 16,0 0-28-16,12-1-36 0,0 4-47 0,7-2-52 15,6 2-46-15,-5 2-45 0,0 2-52 0,-7 1-72 16,1 0-104-16,-4-2-92 0,-6 3-142 0,-3 0-162 16,-6 1-205-16,-4-1-677 0,0 0-1205 0,0 0 533 15</inkml:trace>
  <inkml:trace contextRef="#ctx0" brushRef="#br0" timeOffset="150631.96">22555 16191 264 0,'6'6'554'0,"-2"-2"35"0,-1-1 4 15,-1-3-23-15,-2 0-15 0,0 0-11 0,2-11-7 16,-1 5-8-16,-1-4-24 0,1-2-19 0,6-3-23 0,-1-4-29 16,7 3-21-16,1-7-26 0,4 0-22 15,7 2-34-15,1-4-259 0,-1 2-72 0,16-10 0 16,-4 2 0-16,2-1 0 0,-2 1 0 0,2-1 0 16,-7-4 0-16,-5 11 0 0,-1-4 0 0,-6 4 0 15,2 1 0-15,-8 2 0 0,-3 8 0 0,-3 6 0 16,-2-2 0-16,-2 5 0 0,-1-1 0 0,-2 2 0 15,-1 4 0-15,0 0 0 0,-14 10 0 0,3-1 0 16,2 6 0-16,-3 2 0 0,3 2 0 0,-5 4 0 16,10 1 0-16,2 0 0 0,2-4 0 0,4 4 0 15,2 2 0-15,4-4 0 0,3 0 0 0,1-1 0 0,1 0 0 16,-2-4 0-16,4 3 0 0,-6-6 0 16,1 1 0-16,-6-5 0 0,1 0 0 0,-2-1 0 15,1 0 0-15,-5 0 0 0,-2-2 0 0,-3-2 0 16,-1-2 0-16,-7 1 0 0,-1 0 0 0,-5-3 0 15,-4-2 0-15,-6-3 0 0,1-1 0 0,-1 2 0 16,1-2 0-16,9 0 0 0,-2-1 0 0,7 2 0 16,3-1 0-16,3-3 0 0,1 2 0 0,7 2 0 15,2-4 0-15,7 5-631 0,9-2-629 0,9 0-1365 16,7 1 603-16</inkml:trace>
  <inkml:trace contextRef="#ctx0" brushRef="#br0" timeOffset="151648.84">23401 16022 373 0,'18'-3'292'0,"-3"-3"34"0,-2 1 15 0,2-2 43 15,-4 0 45-15,-2-3 35 0,-1-1 13 0,-2-2-4 16,0-3-8-16,-1-1 7 0,-4 2-7 0,-1-2-1 16,-1 1-13-16,-4 0-13 0,-1-2-20 0,-3 2-14 15,0-1-25-15,-4 3-19 0,-1 0-44 0,-3 3-316 16,-2 3 0-16,1 4 0 0,-5 2 0 0,-4 5 0 16,6 3 0-16,-5 3 0 0,2 7 0 0,1 2 0 15,1 1 0-15,4 6 0 0,4 1 0 0,5-1 0 16,5 1 0-16,4-2 0 0,4 0 0 0,5 2 0 15,1-9 0-15,3-2 0 0,5-3 0 0,-3-1 0 0,6-3 0 16,-2-3 0-16,1-3 0 0,1-1 0 16,-1-2 0-16,-1-3 0 0,-1-3 0 0,0-3 0 15,-1-1 0-15,-3-3 0 0,-1-1 0 0,-2-2 0 16,2-4 0-16,-4 2 0 0,2-4 0 0,-4 4 0 0,3-6 0 16,-5 6 0-16,-1 1 0 0,2 2 0 0,-4 7 0 15,0 0 0-15,-2 4 0 0,0 2 0 16,0 3 0-16,0 0 0 0,0 0 0 0,-5 16 0 15,3-4 0-15,-1 4 0 0,3 4 0 0,1 0 0 16,-1 6 0-16,3-3 0 0,3 1 0 0,1-3 0 0,1-3 0 16,1-1 0-16,3-1 0 0,-2-2 0 0,4-3 0 15,-5-5 0-15,5-2 0 0,-2-1 0 0,-1-5 0 16,2 0 0-16,-1-1 0 0,0-2 0 16,0-3 0-16,2-1 0 0,-3-4 0 0,0 1 0 15,3-1 0-15,-3-3 0 0,2-1 0 0,2-6 0 0,1 1 0 16,-1 1 0-16,-5 6 0 0,0-1 0 0,2 2 0 15,-3 5 0-15,0 1 0 0,-3 3 0 16,2 3 0-16,-3 2 0 0,-5 0 0 0,13 6 0 16,-8 3 0-16,1 1 0 0,1 5 0 0,-1 5 0 0,0-5 0 15,1 4 0-15,-1 5 0 0,-2-6 0 0,4 5 0 16,-3-7 0-16,-3-2 0 0,1-2 0 16,1-3 0-16,0-1 0 0,-3-2 0 0,2-1 0 0,-1-3 0 15,-2-2 0-15,9-1 0 0,-9 1 0 16,10-6 0-16,-1-1 0 0,1-2 0 0,1-2 0 0,0-3 0 15,4 1 0-15,-2-1 0 0,6-6 0 16,-6 5 0-16,1-1 0 0,4 3 0 0,-1 0 0 16,2-4 0-16,-3 6 0 0,-6 3 0 0,1 3 0 15,-1 0 0-15,-1 0 0 0,-1 4 0 0,-2 2 0 16,3 2 0-16,-4 2 0 0,0-1 0 0,4 5 0 0,-5 0 0 16,1 1 0-16,-1 1 0 0,1 1 0 0,-1 0 0 15,2-1 0-15,-2-2 0 0,1 1 0 16,-1-2 0-16,0 1 0 0,0-3 0 0,-3-3 0 0,7 3 0 15,-4-3 0-15,3-2 0 0,0-1 0 16,4-1 0-16,2-2 0 0,-3-4 0 0,8 3 0 0,-1 0 0 16,2-7 0-16,-4 1 0 0,10-3 0 0,-8 0 0 15,0 3 0-15,2 0 0 0,-2 0 0 0,-7 2 0 16,0 1 0-16,-2 3 0 0,-1 0 0 0,-1 1 0 16,-4 3 0-16,-2 0 0 0,3 7 0 0,-4-3 0 15,1 2 0-15,-3 2 0 0,3 2 0 0,3 1 0 16,-2-1 0-16,4 3 0 0,5-1 0 0,5 10 0 15,-2-8 0-15,5-3 0 0,1 0 0 0,9-3 0 16,-3-2 0-16,-2-3 0 0,0-1 0 0,5-3 0 16,-1-4 0-16,-7 0 0 0,-1-2 0 0,-1-3 0 15,1 1 0-15,7-7 0 0,-12 1 0 0,4 2 0 16,-8-4 0-16,4 1 0 0,-2-7 0 0,-6 6 0 16,-2-1 0-16,-2-1 0 0,-7 1 0 0,0 4 0 15,-2-1 0-15,-4 4 0 0,-4 4 0 0,-2 0 0 16,-2 7 0-16,0 2 0 0,1 5 0 0,-6 8 0 15,3 3 0-15,9-3 0 0,-7 8 0 0,11 1 0 16,4 2 0-16,4 2 0 0,6 1 0 0,5-2 0 16,6 0 0-16,6-4 0 0,4-1 0 0,1-7 0 15,-1-3 0-15,8 1 0 0,-7-7 0 0,-6-4 0 16,7-6 0-16,-10-3 0 0,-1-4 0 0,1-8-1366 16,0-3-1478-16,-1 1 654 0</inkml:trace>
  <inkml:trace contextRef="#ctx0" brushRef="#br0" timeOffset="153516.03">26145 15800 3794 0,'13'-25'236'0,"-2"0"-25"0,-2 0 15 16,0 2 66-16,-5 4 58 0,0 1 25 0,-1 2 6 15,-3 4-31-15,3 0-14 0,-6 2-8 0,3 4-12 16,-1 3-8-16,-4 1 0 0,5 2 4 0,-18 5-244 16,0 9-68-16,-1 6 0 0,-4 5 0 0,3 5 0 15,1 0 0-15,1 3 0 0,2-1 0 0,4 2 0 16,1 0 0-16,6-2 0 0,8 0 0 0,2-3 0 16,4-3 0-16,6 0 0 0,1-2 0 0,4-5 0 15,4-5 0-15,3-2 0 0,-3-4 0 0,7-6 0 0,0-3 0 16,-11-3 0-16,11-1 0 0,-2-4 0 0,1-3 0 15,-6-4 0-15,0-3 0 0,-3 1 0 16,0-3 0-16,-3-4 0 0,-1 1 0 0,-7 1 0 16,4-1 0-16,-7 8 0 0,-1-2 0 0,-3 6 0 15,0 3 0-15,-3 3 0 0,-1-1 0 0,-3 6 0 0,4 1 0 16,0 0 0-16,-18 11 0 0,11-4 0 0,-1 5 0 16,-1 1 0-16,1 1 0 0,2 2 0 0,2 1 0 15,0 0 0-15,3-1 0 0,2 1 0 16,3-5 0-16,5 2 0 0,-4-1 0 0,4-2 0 0,-1-2 0 15,2-4 0-15,-5 2 0 0,4-4 0 0,0-2 0 16,-1-2 0-16,-8 1 0 0,13-4 0 0,-7-2 0 16,0-1 0-16,-1-4 0 0,-3 1 0 15,-1-2 0-15,-4-7 0 0,0-1 0 0,-2-6 0 16,-3 2 0-16,-3 2 0 0,3 5 0 0,-4 1 0 0,-1 4 0 16,-1 1 0-16,4 4 0 0,-3 3 0 0,4 4 0 15,-4 3 0-15,2 2 0 0,2 2 0 0,1 4 0 16,6 5 0-16,4-5 0 0,4 5 0 0,3-2 0 15,4 3 0-15,8 1 0 0,3-3 0 0,1 0 0 16,1-2 0-16,5-4 0 0,2-1 0 0,-1-2 0 16,0-4 0-16,3-2 0 0,-6-3 0 0,4-1 0 15,-3 0 0-15,-9-4 0 0,6 0 0 0,-1-4 0 16,-7 1 0-16,-1 0 0 0,-3-1 0 0,4-1 0 16,-4 1 0-16,-2-2 0 0,-2 1 0 0,-1 4 0 15,-1 2 0-15,-3-1 0 0,1 4 0 0,-3 0 0 16,-1 4 0-16,-3 0 0 0,0 0 0 0,4 15 0 15,1-6 0-15,-5 2 0 0,2 7 0 0,-2-1 0 16,0 3 0-16,1-2 0 0,-1 0 0 0,2 2 0 16,1-2 0-16,0-1 0 0,2-3 0 0,-1-3 0 15,-2-2 0-15,1-2 0 0,2-1 0 0,-2-2 0 16,3 1 0-16,1-4 0 0,-1-2 0 0,-6 1 0 16,17-6 0-16,-5 0 0 0,2-5 0 0,-1-1 0 15,1-1 0-15,1-1 0 0,2 3 0 0,2-7 0 16,-1-3 0-16,-5 7 0 0,4-1 0 0,-4 1 0 15,-1 2 0-15,0-1 0 0,-2 6 0 0,-2-1 0 16,1 2 0-16,-4 3 0 0,3 2 0 0,-3 2 0 16,-5-1 0-16,9 5 0 0,-5 0 0 0,-3 5 0 15,3 0 0-15,-1 2 0 0,-1 0 0 0,-2 3 0 16,4 1 0-16,0-3 0 0,1-1 0 0,0 2 0 16,-1 0 0-16,1-2 0 0,-1-4 0 0,0 1 0 15,3-5 0-15,-2 0 0 0,3-2 0 0,2-2 0 16,1-1 0-16,-1-1 0 0,1-2 0 0,3-3 0 15,-5 0 0-15,7-1 0 0,-4-3 0 0,4 1 0 16,-3-2 0-16,-1-1 0 0,2-1 0 0,-1 1 0 16,1 1 0-16,-5 4 0 0,3-2 0 0,-2 2 0 15,-2 2 0-15,-3 1 0 0,0 3 0 0,0-1 0 16,-5 3 0-16,11 5 0 0,-8 0 0 0,1 1 0 16,1 2 0-16,-1 2 0 0,-2 1 0 0,1 1 0 15,6 2 0-15,-5-3 0 0,-1 2 0 0,4-2 0 0,-2-1 0 16,4-2 0-16,-1-1 0 0,-1-1 0 0,2 0 0 15,1-3 0-15,2-2 0 0,-2-1 0 16,3 0 0-16,-3-2 0 0,4-2 0 0,0-2 0 16,-1 2 0-16,1-5 0 0,3 0 0 0,-4-1 0 0,4 2 0 15,-4-5 0-15,1 1 0 0,-2 1 0 16,1 0 0-16,1 1 0 0,-7 0 0 0,2 2 0 0,-4 3 0 16,4 0 0-16,-5 2 0 0,-3 1 0 15,-1 2 0-15,0 0 0 0,8 6 0 0,-8-1 0 16,-1 3 0-16,-2 0 0 0,3 1 0 0,-1 2 0 0,2 1 0 15,-1 2 0-15,4-3 0 0,1 1 0 0,-1 0 0 16,2-1 0-16,3 0 0 0,-2-4 0 0,3 1 0 16,4-3 0-16,-2-1 0 0,1 1 0 15,-1-5 0-15,0 1 0 0,2-3 0 0,-2-4 0 0,2 2 0 16,1-3 0-16,1-4 0 0,-2 5 0 0,0-5 0 16,3 2 0-16,-2-4 0 0,-1 2 0 0,2 0 0 15,-2 0 0-15,0-1 0 0,-2 2 0 16,1 1 0-16,-1 1 0 0,-3 2 0 0,-3 2 0 15,-1 1 0-15,0 2 0 0,-5 1 0 0,9 1 0 0,-9-1 0 16,2 9 0-16,0-4 0 0,-2 3 0 0,-2 1 0 16,0 1 0-16,2-1 0 0,-2 4 0 0,2-4 0 15,0 1 0-15,2-2 0 0,-2 2 0 0,2-2 0 16,0 0 0-16,1-3 0 0,1 0 0 0,-2 0 0 16,3-2 0-16,1-1 0 0,2-3 0 0,0 1 0 15,1-3 0-15,1-1 0 0,0 3 0 0,4-5 0 16,-2 1 0-16,3-5 0 0,3 0 0 0,-3-1 0 15,3 0 0-15,1 0 0 0,3-3 0 16,-4 5 0-16,1-2 0 0,-5 3 0 0,-1 0 0 0,-4 5 0 16,0-1 0-16,-1 2 0 0,-1 2 0 0,-7 0 0 15,9 3 0-15,-6 2 0 0,-2 0 0 0,2 1 0 16,-3 0 0-16,1 2 0 0,-2 2 0 0,1 1 0 16,-3-1 0-16,6 3 0 0,-3-4 0 0,1 2 0 15,0-5 0-15,2 1 0 0,-2 2 0 0,4-5 0 16,1 1 0-16,1-1 0 0,1-3 0 0,-1-1 0 15,5-2 0-15,-2-1 0 0,4-2 0 0,-4-2 0 16,11-2 0-16,-7-2 0 0,2-4 0 0,6 0 0 16,1-2 0-16,-1-1 0 0,-3 0 0 0,3 1 0 15,-9 9 0-15,2-3 0 0,-6 4 0 0,1 1 0 16,-4 2 0-16,0 1 0 0,-1 2 0 0,-5 1 0 16,11 6 0-16,-8-1 0 0,-2 2 0 0,-1 2 0 15,1 2 0-15,0 1 0 0,1 0 0 0,4 5 0 16,-3-2 0-16,1 1 0 0,2-1 0 0,4 0 0 15,-1-2 0-15,4 0 0 0,-2-1 0 0,-2-5 0 16,3 2 0-16,1-6 0 0,-2 1 0 0,3-3 0 16,-4-1 0-16,-2-2 0 0,2-3 0 0,-2-1-53 15,-3-2-550-15,4-9-85 0,-6 1-454 0,4-1-1236 16,-3-1 547-16</inkml:trace>
  <inkml:trace contextRef="#ctx0" brushRef="#br0" timeOffset="153615.37">29097 15558 411 0,'-15'-25'409'0,"1"1"-1"15,2 8 9-15,3-2 10 0,0 5-19 0,2 3-36 16,0 2-43-16,2 3-41 0,0 4-85 0,5 1-156 16,0 0-224-16,-17 7-414 0,17 0-640 0,2 5 285 15</inkml:trace>
  <inkml:trace contextRef="#ctx0" brushRef="#br0" timeOffset="153881.51">29419 15416 6325 0,'-4'-26'308'0,"6"9"-60"0,0 4-5 16,3 1 36-16,0 3-20 0,-3 4-26 0,0 4-30 16,-2 1-110-16,5 11-93 0,-5 8 0 0,-2 9 0 15,-1 4 0-15,-1 2 0 0,-3 15 0 0,0-1 0 0,-2 4 0 16,0 1 0-16,-3-3 0 0,4-1 0 0,-1 2 0 15,1-2 0-15,2-2 0 0,2-11 0 16,-1-1 0-16,4-6 0 0,1 2 0 0,-3-6 0 16,4 0 0-16,1-8-57 0,-2-4-379 0,0-4-81 15,0 0-63-15,0-5-521 0,0-4-1191 0,0 0 527 16</inkml:trace>
  <inkml:trace contextRef="#ctx0" brushRef="#br0" timeOffset="154432.54">29185 15919 157 0,'-11'-17'307'16,"3"1"35"-16,0 1 35 0,5 0 31 0,0 6 33 15,2-2 22-15,3 5 13 0,1-1-2 0,1 1-9 16,3 1-17-16,4 2-14 0,3-2-29 0,9 2-25 16,2 2-21-16,6 1-36 0,2 0-30 0,-1-1-34 15,1 0-17-15,-1 1-22 0,1 1-26 0,-1-1-19 16,-1-1-14-16,-10 0-16 0,-1-2-16 0,-2 2-22 16,-4 1-100-16,-1-2-7 0,-4-1 0 0,-2 2 0 15,0-2 0-15,0 2 0 0,-7 1 0 0,4-3 0 16,-4 3 0-16,0 0 0 0,0 0 0 0,0 0 0 15,-12 11 0-15,8-5 0 0,2 1 0 0,-1 2 0 16,-1 3 0-16,4-3 0 0,-2 4 0 0,5-2 0 16,-2 0 0-16,4 0 0 0,3-2 0 0,7 2 0 15,-2-2 0-15,4-1 0 0,-1-3 0 0,2-3 0 16,4-1 0-16,0-2 0 0,5-4 0 0,-6 0 0 16,0-2 0-16,-1 0 0 0,1-3 0 0,-5 1 0 15,2-2 0-15,1 0 0 0,-5-1 0 0,4-1 0 16,-6 4 0-16,2-4 0 0,-5 5 0 0,-3 1 0 15,1 3 0-15,-2-1 0 0,-3 1 0 0,2 4 0 16,-4 0 0-16,0 0 0 0,-5 18 0 0,-1-3 0 16,-2 12 0-16,0 0 0 0,4 6 0 0,-6 3 0 15,0 10 0-15,2 5 0 0,-2 3 0 0,2 0 0 16,2-2 0-16,-4 3 0 0,-2 0 0 0,7-3 0 16,-8 1 0-16,3 0 0 0,-1-2 0 0,0-4 0 15,-3 3 0-15,1-16 0 0,1 11 0 0,2-11 0 16,-2-3 0-16,-2-1 0 0,4-9 0 0,-3 2 0 15,7-9 0-15,-2-5 0 0,0-3 0 0,-1-2 0 16,0 0 0-16,0-8 0 0,-5-2 0 0,0-5 0 16,-5-9 0-16,2-5 0 0,0-3 0 0,1-1 0 15,2-5 0-15,1-10 0 0,8-4 0 0,5 12 0 16,9-11 0-16,8-1 0 0,10 1 0 0,5-3 0 16,28-11 0-16,-1-6 0 0,-11 26 0 0,28-20 0 15,-4 3 0-15,4 3 0 0,-6 3 0 0,-16 18-1366 16,24-10-1478-16,-26 19 654 0</inkml:trace>
  <inkml:trace contextRef="#ctx0" brushRef="#br0" timeOffset="154582.15">30520 15967 117 0,'-6'12'364'15,"1"-4"0"-15,-4 0-2 0,4-3 29 0,0-3 48 16,1 4 44-16,0-5 31 0,-2 2 1 0,2-2 3 0,4-1-16 16,0 0-39-16,-6 2-43 0,6-2-43 0,-4 4-46 15,4-4-80-15,-1 3-103 0,-1 4-131 0,2-7-151 16,-1 16-175-16,1-5-203 0,-2 1-426 0,-5 7-1014 15,-4 6 449-15</inkml:trace>
  <inkml:trace contextRef="#ctx0" brushRef="#br0" timeOffset="154999.25">28177 16644 7243 0,'-54'-19'369'0,"20"5"-168"0,7 2 53 16,10 2-130-16,2-1-124 0,7-2 0 0,6 2 0 0,8-5 0 16,7 1 0-16,14-2 0 0,7 5 0 0,25-1 0 15,5 1 0-15,32-1 0 0,2 5 0 0,1 3 0 16,3-1 0-16,-10 6 0 0,5 1 0 16,-31-1 0-16,-3 2 0 0,-2 5 0 0,-8 1 0 15,-16-1 0-15,-4 0 0 0,-6 4 0 0,-10-5 0 0,-6 0 0 16,-5 0 0-16,-6 0 0 0,-5 0 0 0,-5 2 0 15,-9-2-91-15,-8 1-238 0,-10-2-7 0,-13 2-12 16,-5-3 5-16,-2 1 22 0,-1-1 29 16,-2 1 28-16,3 0 27 0,3-2 30 0,0 2 34 15,-1 0 40-15,4 4 34 0,-3-2 46 0,19-3 50 16,-1 2 44-16,4 0 56 0,1 1 48 0,11-5 44 16,1 2 34-16,7-3 52 0,1 0 43 0,6-1 32 15,5 0 10-15,0 0-2 0,0 0-6 0,30 3-11 16,2-6-161-16,4 2-180 0,22-4 0 0,0 4 0 15,6-3 0-15,0 0 0 0,31-2 0 0,-31 0 0 16,3 5 0-16,0-6 0 0,-5 0 0 0,-2-3 0 16,-1 1 0-16,-10-2 0 0,-10 3 0 0,-7 0-66 15,-5 3-1289-15,5 0-1467 0,-11 1 650 0</inkml:trace>
  <inkml:trace contextRef="#ctx0" brushRef="#br0" timeOffset="155165.94">29811 16695 5297 0,'4'1'566'16,"-4"-1"-145"-16,0 0-99 0,9 1 46 0,-9-1 40 15,0 0 11-15,0 0-44 0,0 0-360 0,0 0-15 16,0 0 0-16,0 0 0 0,0 0 0 0,0 0 0 16,0 0 0-16,-30-5 0 0,13 10-107 0</inkml:trace>
  <inkml:trace contextRef="#ctx0" brushRef="#br0" timeOffset="158249.1">11351 14555 171 0,'-5'-18'379'0,"1"3"7"0,1-2 15 0,1 6 8 16,0 1 4-16,2 3-14 0,-1 2-27 0,0-1-27 16,2 3-17-16,-1 3-8 0,4-4-9 0,-4 4-11 15,8 7-13-15,-1 1-24 0,2 1-16 0,0 6-16 16,4 7-21-16,0 3-14 0,7 0-20 0,-7 1-14 15,2-2-16-15,3 1-12 0,5 0-13 0,-2 0-3 16,0-1-20-16,4-6-12 0,-2-3 6 0,7-1-2 16,4-7-5-16,0-3-4 0,3-1 4 0,4-4 3 15,-3-3-3-15,11-7-17 0,-10 3-8 0,13-3 8 16,-15-2-12-16,10-6-6 0,1 3 0 0,-12 1-3 16,0 0-12-16,14-5 5 0,-16 5-2 0,0 2-8 0,0-1-1 15,-1 4-24-15,1 2-5 0,-2 3 0 0,-4 3 0 16,0 3 0-16,-7 1 0 0,-4 4 0 15,4 4 0-15,2 5 0 0,0 3 0 0,1-1 0 16,-2 2 0-16,-2 2 0 0,-1-1 0 0,3 2 0 16,1-2 0-16,1 1 0 0,1-3 0 0,1-1-37 15,1-5-9-15,0 3 7 0,2-4-3 0,0-1-9 16,-1-2 31-16,1 0-3 0,3-6-6 0,-4-2-5 16,3 2 1-16,2-2 7 0,-2-2 1 0,-3-2 2 0,5-2-12 15,-5-2 19-15,3-1-2 0,-3-1-2 16,1 2 7-16,1-3-2 0,-3 1-4 0,-3-3 7 0,-2 6 2 15,-4 0 0-15,2 0 0 0,-6 2 7 16,0 1-6-16,-5 3-1 0,5 0 3 0,-5 2 0 0,3 0 1 16,-2 3-2-16,0 0-1 0,-1 4 10 0,9 2 1 15,-3-1-10-15,4 2 4 0,6 4 2 0,3 0-1 16,5 0 3-16,0 0-11 0,4-2 12 16,13 3-5-16,-3-3 0 0,3 0-1 0,-14-4 2 0,2-5 1 15,15 6 0-15,-2-4-1 0,0-2-5 0,3-3 0 16,-3-1-1-16,1-2 2 0,-11-3-4 0,10-2-3 15,2 0 5-15,-15-2-4 0,14-5 1 0,-2-2-5 16,0 0 0-16,-14 5 0 0,-3 2 5 16,-1 1 1-16,-5 0 5 0,-8 5-3 0,-6 0 0 0,1 2 4 15,-4 0-2-15,-1 1-1 0,-1 1 8 0,-2 3-2 16,0 0 6-16,1 5-1 0,2 0 0 0,-3 1-2 16,3 5 0-16,1-2-9 0,3 0 8 15,3-1 3-15,6 1-2 0,5 0 9 0,4-1-10 0,5-2 3 16,15-1-3-16,-1 1-2 0,6-5 4 0,3-2 4 15,-2-4 9-15,1-2 5 0,-1 0 6 0,-3-4 10 16,4-3 2-16,0-2 0 0,-7-2 3 0,3-2 4 16,-7 0 12-16,-11 3 12 0,11-6-1 0,-16 6 8 15,-4 0 9-15,-8 6 2 0,-2-2 0 0,-4 6-5 16,-2-1-56-16,-3 2-26 0,2-1 0 0,1 4 0 16,0 2 0-16,-1 1 0 0,3 2 0 0,3 1 0 15,-1 2 0-15,4 0 0 0,6 5 0 0,-1-1 0 16,3 0 0-16,4-3 0 0,-1 0 0 0,4-1 0 15,0-2 0-15,-2-3 0 0,4 0 0 0,-3-1 0 16,0-3 0-16,-1 0-12 0,-3-1-206 0,-10-2-66 16,2-3-114-16,-8 1-146 0,-4-2-579 0,0-2-1216 15,-4 0 538-15</inkml:trace>
  <inkml:trace contextRef="#ctx0" brushRef="#br0" timeOffset="162782.31">6235 16367 208 0,'-4'-4'379'0,"0"2"2"0,4 2 4 0,-5-7-15 15,1 3-4-15,2 2-6 0,2 2-8 0,-3-5-11 16,1 2-17-16,2 3-26 0,0 0-28 0,0 0-27 16,-4-3-24-16,4 3-24 0,0 0-19 0,6 11-21 15,-2-4-13-15,5 0-14 0,0 1-11 0,10 3-12 16,5 2-27-16,7 1-24 0,0-3-18 0,-1-2-25 16,4-3-11-16,1 1-9 0,19-2-7 0,0-2-7 15,-2-4-3-15,7-1-2 0,-7-4 0 0,6 0-3 16,1 2-4-16,-1-1 3 0,-1-1-2 0,-1-3 0 15,-4 1 0-15,3-2 4 0,-1 3-1 0,-3-1 8 16,-13 1-17-16,16-1 27 0,-13 4-2 0,-3 0 2 16,-1 0 4-16,-2 4-2 0,-5 2-1 0,1 1 7 15,-12 0-4-15,-2 2 4 0,-2 0-4 0,-6 0-1 16,4-1 6-16,-3 2 1 0,0 1-4 16,-1-2 4-16,-1 2 4 0,4-1-5 0,-3-1-1 0,4 1-9 15,7 0 19-15,7-3-9 0,7 0-7 0,2-1-3 16,5 1-2-16,15-6-11 0,-5 3-18 0,2-3-19 15,3 1 26-15,0 0 8 0,4-3 0 0,-4 0 7 16,4-1 9-16,-1-1 9 0,-4 2 13 16,-19 2 15-16,0 0 12 0,-4 1-11 0,-4-1 12 15,-10 1 5-15,-6 1-5 0,0 0-1 0,-6-1-2 0,2 2-6 16,-8 0-1-16,10 0-20 0,-1 0-70 0,0 2-117 16,-9-2-172-16,20 2-399 0,0 0-812 0,0-1 359 15</inkml:trace>
  <inkml:trace contextRef="#ctx0" brushRef="#br0" timeOffset="164932.34">24996 16656 149 0,'-10'6'135'0,"2"1"-13"0,-1-1-27 16,0 2-24-16,2-3-21 0,0 2-33 15,-2-3-25-15,-2 3-29 0,-1 0-62 0,-1-2-108 16,-2 0 48-16</inkml:trace>
  <inkml:trace contextRef="#ctx0" brushRef="#br0" timeOffset="165215.94">24319 16733 4688 0,'-12'-5'264'0,"2"0"-108"0,-2 1-82 0,2-2 21 15,5 3 83-15,0-1 37 0,-2 1 16 0,5 1-20 16,-3-2-9-16,1 2-1 0,0-2-6 0,4 4-2 15,-1-5-10-15,1 5-8 0,6-3-3 0,7 0-3 16,5-2-12-16,19 0-16 0,18 2-8 0,6-1-8 16,33-3-92-16,4 5-33 0,2 3 0 0,-4-5 0 15,3 3 0-15,2 0 0 0,-4 3 0 0,3-2 0 16,-5 3 0-16,-33-3 0 0,3 0 0 0,-1 1 0 16,-4-2 0-16,-5-1 0 0,-18 0 0 0,1-1 0 15,-6 0 0-15,-6 0 0 0,-7 0 0 0,-6 2 0 16,-5 0 0-16,-3-3-202 0,-5 1-59 0,-4-3-54 15,-5 2-81-15,-9 0-55 0,-5 2-64 0,-9-3-76 16,-2 1-319-16,-7-1-987 0,-13 5 437 0</inkml:trace>
  <inkml:trace contextRef="#ctx0" brushRef="#br0" timeOffset="165465.66">24427 16829 135 0,'-32'4'481'0,"11"-3"-13"0,7 0 22 0,1-1 27 0,3-1 10 15,3-2-15-15,1 1-41 0,6-1-24 0,0 3-32 16,13-8-15-16,3 3-26 0,15-2-16 0,6 1-29 16,20-2-22-16,6 2-22 0,28-4-27 0,1 4-26 15,-26 5-22-15,31-5-22 0,-1 2-17 0,-2 0-21 16,-27 0-16-16,24 3-9 0,-25-3-20 16,-2 1-6-16,-4-1-96 0,-8-1-3 0,-12 3 0 0,-4-2 0 15,-4 0 0-15,-5-1 0 0,-10 4 0 16,-6-3 0-16,1 0 0 0,-7 0 0 0,1 2 0 0,-2-3 0 15,-3 2 0-15,-1 3-293 0,-1-5-148 0,1 5-160 16,-4-6-542-16,4 6-1238 0,0 0 548 0</inkml:trace>
  <inkml:trace contextRef="#ctx0" brushRef="#br0" timeOffset="165632.04">26003 16798 4927 0,'-1'1'484'0,"1"-1"-126"0,-10 0-62 15,10 0 24-15,0 0 11 0,-16-4-29 0,11 1-66 16,1-1-52-16,-1 3-64 0,1-2-83 0,-1 1-138 16,5 2-172-16,0 0-287 0,-14-1-551 15,14 1-1202-15,0 0 532 0</inkml:trace>
  <inkml:trace contextRef="#ctx0" brushRef="#br0" timeOffset="174415.25">8162 14536 174 0,'4'-2'293'0,"-4"2"-12"0,0 0-16 15,5-1-28-15,-5 1-17 0,0 0-24 0,0 0-17 16,0 0-11-16,4 8-15 0,-4-1-13 0,4-1-11 0,-2 3-13 16,2 1-16-16,0 3-3 0,-3-2-13 0,7 0-8 15,-3 4-8-15,4-4-10 0,0 2-10 16,5-2-13-16,0-2-4 0,3 0-11 0,2-2-4 15,2-3-7-15,8 0-5 0,1-1-3 0,-4-3 2 0,3 0 0 16,2-4-1-16,-2 1-1 0,2-2-1 16,-3-2 0-16,2-1 2 0,-2-2 0 0,1 0-1 15,-1-1 5-15,-1-1-3 0,0 0 5 0,-2-3 2 16,-2 2 3-16,3 2 5 0,0 2-3 0,-7 2 6 0,-3 3-1 16,6 2 1-16,-9 1-1 0,6-1-5 0,-5 7-1 15,0-1-3-15,3 4 3 0,-3 0-3 0,0 5 0 16,1-3-1-16,1 1-2 0,-3 1 0 0,0-1-5 15,1 1 11-15,3-4-7 0,1 1 0 16,5 0-3-16,0-2 0 0,-4-5 1 0,12-1 9 0,-2-1-13 16,-10-1 3-16,12-3 0 0,-2-1 1 0,2-3-4 15,0-1 2-15,2-1-1 0,-1-2-2 16,1-2 0-16,13-6 2 0,-13 5-1 0,5-1-1 0,-4-2-3 16,2 2-1-16,-2 1 3 0,2 2-8 0,-3 3 6 15,3 1-1-15,0 5-1 0,-5-1-4 0,1 3 0 16,-2-1 5-16,-3 2-2 0,1 2-2 0,-9 2 3 15,2 0-2-15,-1 2-3 0,-1-3 4 0,-1 2-2 16,1-1-1-16,-2 0 6 0,3-1-2 16,2 1 3-16,-4-2-2 0,4 0 3 0,-3-1-1 0,0 2-1 15,2-2-2-15,0 0 3 0,6-2 2 0,-6 2-3 16,7-4 4-16,1 2 1 0,-1-2-2 0,4-2-1 16,0 2 3-16,-1-1-4 0,-1 0-1 0,-1 0 1 15,-3 2 1-15,1-2-1 0,-6 3 4 0,-2 0 4 16,-5 2-9-16,-1-1-1 0,-2 1 4 0,-2 0-4 15,0 4 3-15,-3-4 1 0,5 2-2 0,-5 0 2 16,-2 2 1-16,1-1 0 0,-1 1-3 0,0-1-1 16,0 0-3-16,-2 1-10 0,2-1-1 0,1 0-1 15,1 0-9-15,0-2-11 0,0 2-20 0,2-2-11 16,3 0-15-16,-2-1-14 0,1 0-17 0,-1 0-21 16,-9 0-15-16,17-1-26 0,-11 1-38 0,3 0-147 15,-4 1-392-15,-1 1 173 0</inkml:trace>
  <inkml:trace contextRef="#ctx0" brushRef="#br0" timeOffset="174549">10865 14525 183 0,'0'0'194'16,"-4"3"6"-16,4-3 0 0,0 0 2 0,0 0 3 16,0 5-10-16,0-5 5 0,0 0-8 0,0 0-15 15,0 0-12-15,0 0-20 0,0 0-14 0,0 0-13 0,9 1-9 16,-9-1-20-16,0 0-20 0,8-1-40 16,-8 1-67-16,0 0-105 0,0 0-294 0,0 0-474 15,0 0 209-15</inkml:trace>
  <inkml:trace contextRef="#ctx0" brushRef="#br0" timeOffset="183732.53">25870 1731 2629 0,'0'0'257'15,"0"0"-114"-15,1 8-39 0,-1-8 29 0,-7 6 46 0,7-6 16 16,-7 4-4-16,2-2-25 0,1 2-12 16,2-1 2-16,-2 2-3 0,0 0 4 0,3 0 0 15,0 0-6-15,-1 0-3 0,0-2-1 0,2 0-6 16,0-3-4-16,1 9-4 0,-1-5-3 0,1-2-3 15,3 2 5-15,0-2-3 0,0-1 3 0,-4-1-5 16,14 1 9-16,-8-1-7 0,2-2-5 0,0 0-2 16,2-4-6-16,-2 3-2 0,-3-1-7 0,1-5-3 15,2 0-14-15,-3-1-3 0,-3-1-9 0,-2 0-11 16,0 1-1-16,0-2-6 0,-5 4-13 0,-2 0-4 16,2 3-7-16,-2 0 1 0,-3 2-12 0,-3 0 2 15,2 3-3-15,-2 1-6 0,-1 4-3 0,2-3 1 16,-2 3-6-16,4 0-4 0,1 2-2 0,0 0 3 15,1 1 1-15,5 1 1 0,1 1-2 0,4-1 2 16,4 0 5-16,3-2-4 0,2 1-1 0,6-2-7 16,5 0-2-16,5 0 0 0,-7-6 0 0,-1 0 0 15,2-2 0-15,-5-3 0 0,2-3 0 0,-1 0 0 16,-2-3 0-16,-5 0 0 0,4-3 0 0,-7 4 0 16,-1-6 0-16,-2 1 0 0,-1-2 0 0,-6 1 0 15,-1-2 0-15,-2 9 0 0,-6-4 0 0,2 4 0 16,-7 3 0-16,0 0 0 0,-3 6 0 0,0 6 0 15,0-2 0-15,3 0 0 0,-1 8 0 0,3 0 0 16,1 2 0-16,2 3 0 0,4-1 0 0,1 1 0 16,4-2 0-16,3-2 0 0,4 0 0 0,2 0 0 15,3-5 0-15,2 1 0 0,1-3 0 16,1-3 0-16,5 2 0 0,-1-4 0 0,-3-1 0 0,2-4 0 16,2-3 0-16,-8 0 0 0,3-6 0 0,0 1 0 15,-4-1 0-15,-4-3 0 0,4 1 0 0,-8-2 0 16,-1-1 0-16,0 1 0 0,-6-3 0 0,-2 5 0 15,-1 2 0-15,-5 3 0 0,0 1 0 0,-5 3 0 16,2 5 0-16,-4 1 0 0,-1 0 0 16,1 3 0-16,2 3 0 0,1 3 0 0,-1 3 0 15,5-3 0-15,4 1 0 0,2 0 0 0,-1-2 0 0,4 2 0 16,5 1 0-16,4-2 0 0,1-1 0 16,2-1 0-16,4-3 0 0,7 2 0 0,1-1 0 0,0-2 0 15,2-2 0-15,-3-4 0 0,1 0 0 16,-1-2 0-16,-2-1 0 0,-2-3 0 0,-3 3 0 0,0-3 0 15,-1-3 0-15,-2-2 0 0,-5 2 0 16,-1 1 0-16,-4 0 0 0,0-2 0 0,-6 1 0 16,-2 3 0-16,-4 0 0 0,0 4 0 0,-4 0 0 15,-2 2 0-15,-3 5 0 0,5 0 0 0,-2 3 0 0,3 2 0 16,-1 3 0-16,4-2 0 0,1-2 0 0,6 3 0 16,0 0 0-16,2 1 0 0,0-1 0 0,2-1 0 15,3 1 0-15,4-5 0 0,1 5 0 16,-1-2 0-16,1-3 0 0,3 1 0 0,-3-1 0 15,-4-1 0-15,3 1-18 0,0-3-308 0,-4-1-113 16,0 0-164-16,0 0-532 0,0 0-1228 0,-14-21 543 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6:13:47.581"/>
    </inkml:context>
    <inkml:brush xml:id="br0">
      <inkml:brushProperty name="width" value="0.05292" units="cm"/>
      <inkml:brushProperty name="height" value="0.05292" units="cm"/>
      <inkml:brushProperty name="color" value="#0070C0"/>
    </inkml:brush>
  </inkml:definitions>
  <inkml:trace contextRef="#ctx0" brushRef="#br0">2581 4284 531 0,'4'-16'553'16,"1"4"4"-16,-2 1-5 0,-1 1-9 0,2 0-7 15,-4 4-21-15,4 0-46 0,-4 1-47 0,1 2-52 16,-1 3-40-16,0 0-24 0,-6 14-11 0,1-3-25 15,-7 12-11-15,-2 3-25 0,0 4-21 0,-4 0-17 16,4 2-7-16,-9 12-15 0,-2-2-13 0,4-13-14 16,4 5-2-16,1-4-1 0,-7-2-64 0,1 0-80 15,5-3 0-15,6-7 0 0,-1-1 0 0,2-4 0 16,3-4 0-16,4-1 0 0,-1-2 0 0,0-2 0 16,0 0 0-16,3 0 0 0,1-4 0 0,0 0 0 15,0 0 0-15,0 0 0 0,13-23 0 0,-8 14 0 16,9-3 0-16,-4 3 0 0,2 0 0 0,-2 5 0 15,-2-3 0-15,2 1 0 0,-1 4 0 0,-1 2 0 16,1 0 0-16,2 1 0 0,2 6 0 0,1 2 0 16,2-2 0-16,4 2 0 0,-4-1 0 0,2 3 0 15,1-1 0-15,2-3 0 0,-1-2 0 0,-3 1 0 0,2-2 0 16,-1-3 0-16,0-2 0 0,-5-2 0 16,1-2 0-16,-4-1 0 0,4-6 0 0,-6 3 0 15,1-6 0-15,1-2 0 0,-4-2 0 0,1-5 0 16,-1-3 0-16,-5 7 0 0,3 2 0 0,-4-1 0 15,1 1 0-15,2 6 0 0,-3 3 0 0,-3 2 0 16,3 3 0-16,0 1 0 0,0 3 0 0,0 0 0 16,-6 22 0-16,0-2 0 0,-1 5 0 0,2 3 0 0,-1 0 0 15,-1 5 0-15,6-2 0 0,0 3 0 16,2-1 0-16,0 0 0 0,-2-3 0 0,2 1 0 16,1-3 0-16,-1-2 0 0,0-7 0 0,0-2 0 15,1-5 0-15,-2-1 0 0,-2-1 0 0,1-5 0 16,-1 0 0-16,2-5 0 0,-11 0-1366 0,11 0-1478 15,-9-13 654-15</inkml:trace>
  <inkml:trace contextRef="#ctx0" brushRef="#br0" timeOffset="369.88">2774 4344 3253 0,'-3'-37'199'0,"-2"3"-33"16,-4 2 14-16,-6-14 65 0,1 13 6 0,-3 0-12 15,-3 3-3-15,-11-9-22 0,7 12-17 0,-3-2 15 16,-1 6 4-16,-3 2-1 0,-2 2 9 0,0 8-1 15,0 4-9-15,-2 4-7 0,-3 6 1 0,-11 10-9 16,3 8-6-16,3 11-15 0,2 7-3 0,3 4-8 16,-2 6-2-16,-6 26-3 0,6 0-109 0,19-22-53 15,-2 30 0-15,6-24 0 0,4 24 0 0,7-24 0 16,10 23 0-16,1-22 0 0,4-3 0 0,12 25 0 16,-1-29 0-16,9-2 0 0,3-1 0 0,5-3 0 15,5-7 0-15,7-2 0 0,3-5 0 0,-2-7 0 16,6-7 0-16,2-4 0 0,-1-8 0 0,2-7 0 15,-1-5 0-15,2-7 0 0,-4-6 0 0,0-5 0 16,-6-3 0-16,-4-7 0 0,-4-6 0 0,-2-4 0 16,-6-4 0-16,-2-7 0 0,4-27 0 0,-8 1 0 15,-10 1 0-15,-5-4 0 0,-7-1 0 0,-5-1 0 16,-7-2 0-16,-3-1 0 0,-8 7 0 0,0 24 0 16,-4 4 0-16,-11 7 0 0,-4 1 0 0,-8 11 0 15,-7 7 0-15,-7 7 0 0,-31 6 0 0,21 15 0 16,-28 11 0-16,0 11 0 0,2 30 0 0</inkml:trace>
  <inkml:trace contextRef="#ctx0" brushRef="#br0" timeOffset="8816.83">4098 4368 135 0,'0'-11'488'0,"-1"4"5"0,1-1 1 0,0 1 3 16,-3-1-5-16,3 5-14 0,0-3-17 0,3 3-32 15,-3-1-43-15,0 4-34 0,0-5-31 16,0 5-39-16,0 0-28 0,0-4-25 0,0 4-11 0,0 0-24 15,0 0-24-15,0 0-11 0,-8 12-14 0,8-12-15 16,0 6-17-16,-1-2-12 0,1-4-4 16,0 8-14-16,1-7-4 0,-1-1-8 0,4 2-2 0,-4-2-8 15,8 0-2-15,-8 0-11 0,9-3-12 16,-3-2 12-16,-5 2-8 0,6-4-2 0,-5 0-3 16,2-1-6-16,-4 1-2 0,3-2 2 0,-3 3-15 0,-3 0 10 15,-1 0-22-15,-5 2 3 0,-5 3-1 0,-4 2 0 16,-1 3 2-16,-9 6-3 0,-3 3 0 0,3 4-1 15,-1 6-6-15,0-3 10 0,-1 5 0 0,7 3 14 16,1 2-9-16,-2 11 0 0,11-9 0 0,3-1 2 16,5 2 3-16,6-2 5 0,9 0-3 0,4-1 3 15,8-5-17-15,5 1 11 0,14 1 1 16,-5-12 7-16,13 2-8 0,4-7 3 0,3-2-5 0,3-6-13 16,0-3 0-16,2-3 0 0,-1-2 0 0,-5-6 0 15,-1-1 0-15,-7-3 0 0,-15 3 0 0,0-4 0 16,-3-3 0-16,-3-1 0 0,-3 1 0 0,-8-2 0 15,-6 8 0-15,-1-3 0 0,-4 4 0 0,-3 1 0 16,-4 1 0-16,-3-3 0 0,-7 5 0 0,-2 3 0 16,-6 4 0-16,-5 3 0 0,-1 6 0 0,-4 7 0 15,3-1 0-15,1 2 0 0,4 2 0 0,0 1 0 16,5 0 0-16,7-1 0 0,0-3 0 0,4 3 0 16,2-1 0-16,4-4 0 0,-1-1 0 0,6 0 0 15,5-3 0-15,1-2 0 0,9-2 0 0,-1-2 0 16,4-3 0-16,0-4 0 0,3-4 0 0,2-2 0 15,-1-1 0-15,-2-5 0 0,-1-1 0 0,-4-5 0 16,-2 2 0-16,-6 0 0 0,-2 3 0 0,-1-2 0 16,-4 5 0-16,-2 4 0 0,-2 3 0 0,2-2 0 15,-2 7 0-15,-3 2 0 0,3 1 0 0,0 0 0 16,-17 15 0-16,8 0 0 0,2 2 0 0,-3 6 0 16,2 1 0-16,3-6 0 0,2 10 0 0,2-6 0 15,3-1 0-15,1-4 0 0,1 1 0 0,2-3 0 16,3 1 0-16,1-3 0 0,-2-4 0 0,4-1 0 15,-1-4 0-15,-1 0 0 0,3-6 0 0,0 0 0 16,6-7 0-16,-2 0 0 0,-2-3 0 0,8-7 0 16,-2-1 0-16,-5-3 0 0,2 1 0 0,0-5 0 0,0 0 0 15,-3 4 0-15,-2 0 0 0,-7 6 0 16,-1 8 0-16,-1 3 0 0,0-2 0 0,0 5 0 16,1 3 0-16,-5 0 0 0,5 7 0 0,0 3 0 15,-1 0 0-15,-3 6 0 0,2-1 0 0,-2 4 0 16,2 1 0-16,-3-2 0 0,1 0 0 0,-1-1 0 0,4 0 0 15,0-2 0-15,-3-4 0 0,4 0 0 0,0-2 0 16,-1-1 0-16,-1-2 0 0,2-2 0 0,1-1 0 16,2-4 0-16,-8 1 0 0,16-8 0 15,-3 1 0-15,1-5 0 0,0 0 0 0,8-4 0 0,-2-2 0 16,3-7 0-16,-2 5 0 0,2 2 0 0,-9 2 0 16,1 5 0-16,1 1 0 0,-5 5 0 0,-1 3 0 15,-1 1 0-15,0 2 0 0,-1 2 0 16,0 3 0-16,-3 3 0 0,1 0 0 0,-2 3 0 0,0 0 0 15,-2 0 0-15,3 1 0 0,1 0 0 0,-1-3 0 16,2 1 0-16,2-2 0 0,2 0 0 0,1-3 0 16,1 0 0-16,6-3 0 0,-1 0 0 15,1-4 0-15,4-3 0 0,-6-1-41 0,5-2-641 0,3-5-563 16,-6 5-1349-16,8-4 597 0</inkml:trace>
  <inkml:trace contextRef="#ctx0" brushRef="#br0" timeOffset="9451.24">6324 4239 325 0,'9'-25'536'16,"-4"0"43"-16,-2 0 26 0,-3 6 22 0,0 2 6 15,-1 1 9-15,-2 4-14 0,2 4-38 0,-1 2-64 16,1 1-48-16,1 5-33 0,0 0-36 0,-15 14-26 16,10 3-31-16,-4 8-34 0,0 3-203 0,0 3-115 15,1 3 0-15,3 11 0 0,4-10 0 0,1 12 0 16,0-10 0-16,1 9 0 0,2-11 0 0,-1 1 0 15,6-4 0-15,-3-2 0 0,-1-4 0 0,1-6 0 16,0-4 0-16,-5-3 0 0,3-5 0 0,-2-1 0 16,2-2 0-16,-2-4 0 0,-1-1 0 0,0 0 0 15,8-14 0-15,-5-2 0 0,7-8 0 0,0-3 0 16,-3 0 0-16,5 2 0 0,0 0 0 0,1 0 0 16,-3 9 0-16,3 2 0 0,1 0 0 0,-5 6 0 15,5 1 0-15,0 3 0 0,3 3 0 0,1 6 0 16,1-1 0-16,4 8 0 0,-1 4 0 0,-2 0 0 15,-2 7 0-15,-1-1 0 0,-4 3 0 0,0-2 0 16,-5 4 0-16,-4-8 0 0,0 5 0 0,-4-6 0 16,-4-1 0-16,-5-1 0 0,-2 0 0 0,-2-3 0 15,-4-2 0-15,1-2 0 0,-3-5 0 0,-1-1 0 16,1-1 0-16,-4-2 0 0,5-4 0 0,0 2 0 16,5 0 0-16,2-2 0 0,0 1 0 0,4 0 0 0,3-1 0 15,-1 1 0-15,4 1 0 0,1 2 0 16,10-7 0-16,3 1 0 0,6 3 0 0,9-3 0 15,4 1 0-15,3 0 0 0,2 1 0 0,15-6 0 16,-15 5 0-16,17-7 0 0,-2 3 0 0,-2-6 0 0,-14 5 0 16,0 0 0-16,-3-1 0 0,4-1 0 15,-9-5 0-15,-2-1 0 0,-2 1 0 0,-4-1 0 16,-5 4 0-16,-3-3 0 0,-3 1 0 0,0-2 0 16,-4 1 0-16,-1 4 0 0,-4 1 0 0,0 3 0 0,-5 4 0 15,-3 0 0-15,-2 3 0 0,-8 4 0 0,0 4 0 16,-7 6 0-16,-2 7 0 0,1 5 0 15,3 3 0-15,3 0 0 0,2 2 0 0,5 1 0 16,3-2 0-16,6 2 0 0,4-1 0 0,5-3 0 0,8-3 0 16,4-2 0-16,6-3 0 0,2-4 0 0,6-2 0 15,3-4 0-15,1-2 0 0,2-6 0 0,0-3 0 16,-6-4 0-16,2-6 0 0,3 3 0 0,-7-6-1366 16,3 0-1478-16,0-2 654 0</inkml:trace>
  <inkml:trace contextRef="#ctx0" brushRef="#br0" timeOffset="10668.5">8461 4961 202 0,'-5'3'542'0,"0"1"23"0,5-3 11 16,0-1-2-16,0 0 0 0,6-14-4 0,1 2-9 15,-1-4-29-15,3-2-22 0,1-7-22 0,1-2-27 0,-5-2-36 16,2-4-31-16,-2-2-34 0,0-12-27 0,-2-2-35 16,-4 0-72-16,1 0-226 0,-2 2 0 0,-9-2 0 15,1 14 0-15,4-1 0 0,0 5 0 0,0-1 0 16,-1 7 0-16,3 9 0 0,-2 0 0 0,2 5 0 15,2 3 0-15,1 3 0 0,0 4 0 0,0 1 0 16,0 0 0-16,16 14 0 0,-1-2 0 0,6 7 0 16,3 0 0-16,3 4 0 0,-1-3 0 0,-2 1 0 15,7 2 0-15,-7-3 0 0,5 2 0 0,-4-1 0 16,-2 4 0-16,-7-2 0 0,0-2 0 0,-7-3 0 16,-5 1 0-16,-2-2 0 0,-4 0 0 0,-6 1 0 15,-2-1 0-15,-2 0 0 0,-7 4 0 0,2-3 0 16,3-4 0-16,3-3 0 0,-1 1 0 0,3-3 0 15,2-2 0-15,3-2 0 0,0 1 0 0,7-1 0 16,-1-3 0-16,10 1 0 0,2-3 0 0,7-3 0 16,9-1 0-16,-2-3 0 0,5-1 0 0,3-2 0 0,-3-2 0 15,2-2 0-15,-6-1 0 0,3-4 0 16,-3-1 0-16,-2-6 0 0,0 1 0 0,-5-2 0 16,-3-1 0-16,-5 4 0 0,0-2 0 0,-9 9 0 15,-4 0 0-15,-1 5 0 0,-6 1 0 0,0 3 0 16,-3 3 0-16,-3 4 0 0,-7 3 0 0,1 4 0 15,-5 7 0-15,-2 5 0 0,5 3 0 0,3 4 0 16,1 2 0-16,3 1 0 0,6 1 0 0,4 1 0 16,4-3 0-16,5 1 0 0,4-2 0 0,6-5 0 15,7 0 0-15,3-4 0 0,2-7 0 0,4 0 0 16,0-3 0-16,6-6 0 0,-3-2 0 0,-1-6 0 16,2 0 0-16,-8-3 0 0,2-2 0 0,-4-6 0 15,-4 0 0-15,-1-3 0 0,-6-1 0 0,-2-4 0 16,-2-2 0-16,-2 3 0 0,-4 7 0 0,-1-2 0 0,-4 8 0 15,0 1 0-15,-2 4 0 0,0 4 0 0,-2 3 0 16,4 0 0-16,-16 7 0 0,8 3 0 16,-1 4 0-16,0 4 0 0,0 7 0 0,3-1 0 15,0 2 0-15,3 0 0 0,2-6 0 0,5-1 0 0,3 6 0 16,0-9 0-16,-1 0 0 0,5-3 0 0,-2-4 0 16,4 4 0-16,0-9 0 0,-1 0 0 0,4-3 0 15,-3-1 0-15,5-2 0 0,-7-1 0 16,1-1 0-16,6-7 0 0,-3 1 0 0,2-4 0 0,2-4 0 15,-1-3 0-15,-2 0 0 0,1-2 0 0,-3 7 0 16,-2 1 0-16,0-1 0 0,-7 7 0 0,3 0 0 16,-4 2 0-16,1 5 0 0,-1 2 0 0,-4 0 0 15,7 7 0-15,-3 1 0 0,0 4 0 0,-1 0 0 16,-1 5 0-16,2 1 0 0,0 0 0 0,2 1 0 16,1-2 0-16,-3 0 0 0,1-2 0 0,-4-3 0 15,4-1 0-15,-1 0 0 0,1-5 0 16,0 0 0-16,-1-2 0 0,2-3 0 0,0 0 0 0,-6-1 0 15,13-6 0-15,-2-1 0 0,-2 1 0 0,1-5 0 16,3-2 0-16,-2-3 0 0,7-5 0 0,1-2 0 16,-2 0 0-16,-2 0 0 0,3 3 0 0,-5 4 0 15,0 0 0-15,-4 8 0 0,1 0 0 0,-1 2 0 16,-4 2 0-16,3 4 0 0,2 4 0 0,-1 0 0 16,0 5 0-16,2 3 0 0,-1 2 0 0,-1 2 0 15,0 0 0-15,0-2 0 0,0 3 0 0,0 0 0 16,1-3 0-16,-4-2 0 0,0-1 0 0,0-2 0 15,2-1 0-15,-7-2 0 0,3-3 0 0,0 0 0 16,1-1 0-16,-5-2 0 0,9-7 0 0,-3 3 0 16,2-3 0-16,1-1 0 0,4-6 0 0,-2 0 0 15,6-5 0-15,3-3 0 0,1 2 0 0,-2-1 0 16,0 0 0-16,-4 8 0 0,-1-1 0 0,-2 7 0 16,-2 0 0-16,-1 3 0 0,-1 2 0 0,-2 2 0 15,3 2 0-15,-4 3 0 0,-1 1 0 0,3 2 0 16,-5 2 0-16,2 2 0 0,1 0 0 0,-3 0 0 0,1-1 0 15,0 2 0-15,1-2 0 0,1-2 0 0,0 1 0 16,0-3 0-16,6 0 0 0,-6-5 0 16,1-2 0-16,1-4 0 0,1-2-229 0,-2-4-1098 15,1-7-1439-15,-3 0 637 0</inkml:trace>
  <inkml:trace contextRef="#ctx0" brushRef="#br0" timeOffset="10802.96">10526 4370 320 0,'-12'-28'475'0,"-1"2"2"0,1 2 43 16,1 9 40-16,2-3 10 0,1 4-7 0,-1 1-42 15,2 1-42-15,3 8-51 0,0-3-48 0,3 6-40 16,1 1-64-16,0 0-72 0,0 0-98 0,2 12-134 16,6-2-154-16,1 4-179 0,2-2-194 0,1 3-295 15,3-1-919-15,4 4 407 0</inkml:trace>
  <inkml:trace contextRef="#ctx0" brushRef="#br0" timeOffset="11633.65">10947 4323 5435 0,'-3'-26'478'0,"3"0"30"0,3 0-25 16,1 8 9-16,-2-1-43 0,-1 7-103 0,1-1-346 15,0 4 0-15,0 3 0 0,0 4 0 0,-2 2 0 16,9 12 0-16,-5-1 0 0,2 14 0 0,2 2 0 16,-3 5 0-16,-1 2 0 0,-1 14 0 0,0 1 0 15,5 0 0-15,-7 0 0 0,3 2 0 0,0-15 0 16,5-1 0-16,-5-2 0 0,1-2 0 0,1-2 0 15,1-10 0-15,-1-2 0 0,-2-2 0 0,1-7 0 16,3-3 0-16,-2-4 0 0,3-2 0 0,1-7 0 16,2-1 0-16,-1-6 0 0,7-11 0 0,-2 0 0 15,1-3 0-15,3-18 0 0,0 3 0 0,3-3 0 16,0-6 0-16,0-1 0 0,3 0 0 0,-2 2 0 16,-3 5 0-16,-8 15 0 0,-2 5 0 0,-3 9 0 15,-2 7 0-15,-3 1 0 0,0 8 0 0,-2 4 0 16,-1-2 0-16,-2 24 0 0,-3 3 0 0,-1 0 0 15,3 5 0-15,-6 13 0 0,4 3 0 0,2-2 0 16,2-1 0-16,2-10 0 0,4 14 0 0,2-14 0 16,4-3 0-16,1 2 0 0,2-3 0 0,-2-4 0 15,6-4 0-15,-1-3 0 0,-2-8 0 0,1-2 0 16,3-4 0-16,-4-3 0 0,3-4 0 0,-4-1 0 16,3-3 0-16,-2-4 0 0,2-4 0 0,2-6 0 0,-4-4 0 15,-1-3 0-15,0-7 0 0,-5 4 0 16,0-4 0-16,-4 3 0 0,3 1 0 0,-4 4 0 15,-7 8 0-15,2 6 0 0,-3 6 0 0,-1-1 0 16,-5 5 0-16,-3 2 0 0,-5 6 0 0,3 4 0 0,-1 4 0 16,0 6 0-16,-1 5 0 0,8-1 0 0,3 0 0 15,2 2 0-15,3-1 0 0,4-2 0 0,3-3 0 16,5 0 0-16,2-4 0 0,1-1 0 16,9-4 0-16,-5-2 0 0,10-1 0 0,-9-7 0 0,4 0 0 15,-2-3 0-15,-1-1 0 0,-1-5 0 0,1-2 0 16,-3-3 0-16,6-5 0 0,-3-2 0 15,1-1 0-15,-2-6 0 0,1 3 0 0,-4-5 0 0,1 5 0 16,-2 3 0-16,-7 7 0 0,-2 2 0 0,1 4 0 16,-1 2 0-16,-4 2 0 0,-2 3 0 0,0 0 0 15,2 18 0-15,-5-2 0 0,2 4 0 0,-3-1 0 16,-1 8 0-16,3-1 0 0,-2-1 0 0,1-3 0 16,2-2 0-16,0-4 0 0,1-3 0 0,0 0 0 15,0-5 0-15,0-1 0 0,2-2 0 0,-1-3 0 16,3-2 0-16,-4 0 0 0,14-4 0 0,-7 0 0 15,2-5 0-15,5-3 0 0,-2 1 0 0,4-4 0 16,3-3 0-16,4 0 0 0,-3 0 0 0,-4 6 0 16,3 1 0-16,4-1 0 0,-5 6 0 0,-5 3 0 15,-1 2 0-15,1-1 0 0,1 5 0 0,-2 0 0 16,-2 3 0-16,3-1 0 0,-2 3 0 0,3 2 0 16,-5 1 0-16,0-1 0 0,1-2 0 0,-3-1 0 15,-1 0 0-15,-1-2 0 0,-1-2 0 0,-1 0 0 16,-3-3 0-16,0 0-309 0,0 0-165 0,-30-13-39 15,3 0-64-15,-7-3-476 0,-15-15-1141 0,-7 4 504 16</inkml:trace>
  <inkml:trace contextRef="#ctx0" brushRef="#br0" timeOffset="11783.84">11178 4333 4880 0,'-53'-10'314'0,"17"2"63"0,8 2 101 16,6 2 38-16,8-3-39 0,2 4-25 0,2-1-51 15,6 1-105-15,3-1-296 0,1 4 0 0,17-6 0 16,-1 2 0-16,15 2 0 0,5 0 0 0,15 0 0 15,2 2 0-15,0 0 0 0,1-1 0 0,-16 1 0 16,13 0 0-16,-14 1-392 0,-1-3-909 0,1-1-1407 16,-5 4 623-16</inkml:trace>
  <inkml:trace contextRef="#ctx0" brushRef="#br0" timeOffset="12416.93">13326 4652 244 0,'8'-4'496'0,"1"-3"2"0,1-1 1 0,-3 1 20 15,0-3-13-15,-1 0-1 0,0-1-13 0,0-1-16 16,-6 1-20-16,0 0-21 0,-2 5-29 0,-5-1-29 15,-3 5-23-15,-8 1-9 0,0 3-18 0,-8 5-29 16,-6 4-14-16,2 6-26 0,-2-1-11 0,-9 16-78 16,4 1-169-16,12-9 0 0,0 3 0 0,5-1 0 15,3 2 0-15,5-5 0 0,5-4 0 0,2-2 0 16,5-5 0-16,3 1 0 0,3-5 0 0,8-1 0 16,1-3 0-16,6-4 0 0,7-5 0 0,0-4 0 15,-1-2 0-15,1-4 0 0,0-2 0 0,-2-2 0 16,-2-2 0-16,-1-2 0 0,-5 0 0 0,1-1 0 15,-2-1 0-15,-2 1 0 0,-3 0 0 0,-2 6 0 0,0 3 0 16,-5 5 0-16,-1 0 0 0,0 5 0 16,-3 3 0-16,-1 2 0 0,0 0 0 0,0 0 0 15,0 15 0-15,-1-4 0 0,1 1 0 0,-4 0 0 16,8 3 0-16,-3 2 0 0,3 0 0 0,2-1 0 0,2 0 0 16,1-3 0-16,2 0 0 0,2-2 0 0,-4-3 0 15,4 0 0-15,-2-4 0 0,2 0 0 16,2-3 0-16,-2-1 0 0,3-1 0 0,0-4 0 15,2 0 0-15,-4-2 0 0,4-4 0 0,-5 0 0 0,7-7 0 16,-2-2 0-16,0 1 0 0,1-3 0 0,-2-2 0 16,3 0 0-16,-1 1 0 0,2 2 0 15,-1 3 0-15,-7 3 0 0,2 6 0 0,-5 0 0 16,2 3 0-16,-3 3 0 0,-1 2 0 0,1 3 0 16,0 3 0-16,-3 2 0 0,2 5 0 0,2 4 0 0,-5 3 0 15,2-1 0-15,-2 8 0 0,0 1 0 0,-1-1 0 16,-1-2 0-16,-5-3 0 0,2 4 0 0,-1-7 0 15,-3 0 0-15,0-1 0 0,-4-2 0 16,-2 0 0-16,-4 0 0 0,0-6 0 0,-4 1 0 0,-4-2 0 16,3-4 0-16,-14 0 0 0,-2-4 0 0,-3-1 0 15</inkml:trace>
  <inkml:trace contextRef="#ctx0" brushRef="#br0" timeOffset="13950.3">2024 5989 309 0,'4'-26'506'0,"-3"1"9"0,-4 6-3 15,-2 0-15-15,-4 3-20 0,-1 2-21 0,-4 0-30 16,-3 5-36-16,-3 8-31 0,-8 2-23 0,-4 6-26 15,0 7-7-15,-1 7-14 0,-7 9-14 0,3 10-11 16,1 1-22-16,8 6-12 0,3 1-18 0,2 4-17 16,7 0-13-16,4-2-14 0,6-3-24 0,6-2-9 15,6-12-2-15,6-3-16 0,2-3 4 0,8-2-33 16,5-6-88-16,2-5 0 0,6-4 0 0,2-9 0 16,1-2 0-16,13-10 0 0,-15-2 0 0,9-10 0 15,-2-4 0-15,-4-3 0 0,-1-5 0 0,-6-1 0 16,-9-4 0-16,1-6 0 0,-3-2 0 0,-6-1 0 15,-2-5 0-15,-6-2 0 0,0-4 0 0,-1-21 0 16,-4 29 0-16,-5 0 0 0,-1 5 0 0,2 15 0 16,-1 7 0-16,0 7 0 0,1 6 0 0,-2 3 0 0,-4 4 0 15,-3 5 0-15,-4 7 0 0,-11 9 0 16,-1 7 0-16,-12 13 0 0,0 3 0 0,-3 5 0 16,0 3 0-16,-16 18 0 0,16-20 0 0,4 1 0 15,1 0 0-15,3-3 0 0,0-2 0 0,2-4 0 16,9-9 0-16,3-4 0 0,2-3 0 0,5-5 0 15,3-3 0-15,3-4 0 0,1-3 0 0,2-1 0 16,0-3 0-16,4-2 0 0,0 0 0 0,-2-13 0 16,4 3 0-16,2-7 0 0,4-3 0 0,1-6 0 15,1-1 0-15,5 3 0 0,-4 1 0 0,0 6 0 16,-1 2 0-16,0 2 0 0,-1 3 0 0,4 5 0 16,-3 0 0-16,3 3 0 0,4 4 0 0,2 4 0 15,4 9 0-15,0 4 0 0,1 3 0 0,0 1 0 16,0 5 0-16,10 9 0 0,-2 2 0 0,0-3 0 15,0 0 0-15,-9-9 0 0,3 0 0 0,-2 0 0 16,1-3 0-16,-3-3 0 0,-4-1 0 0,0-6 0 16,-5-1 0-16,-2-2 0 0,-2-4 0 0,0-3 0 15,-5 2 0-15,5-5 0 0,-4-1 0 0,-5 0-476 16,8-7-811-16,1-2-1392 0,-3 1 616 0</inkml:trace>
  <inkml:trace contextRef="#ctx0" brushRef="#br0" timeOffset="14368.33">2558 6321 343 0,'13'-14'406'0,"-2"-3"17"0,-3-2 46 16,-4 2 62-16,0-1 15 0,-3 1 4 0,-1 5 14 16,-4 0-2-16,2 1-20 0,-2 2-39 0,0 4-49 15,0 1-37-15,-4 3-32 0,-2 2-24 0,0 6-24 16,-4 3-21-16,1 4-23 0,0 2-104 0,-1 6-189 16,4 2 0-16,1 1 0 0,3-7 0 0,1 8 0 15,3-7 0-15,4 1 0 0,-1-1 0 0,4-2 0 16,1-2 0-16,1-4 0 0,0-4 0 0,4 0 0 15,0-3 0-15,-2-3 0 0,1-1 0 0,3-2 0 16,-3-4 0-16,2-2 0 0,-1-4 0 0,1-2 0 16,-2-3 0-16,3-4 0 0,-4-5 0 0,1 4 0 15,-4-2 0-15,0 5 0 0,-3 1 0 0,0 2 0 16,0 1 0-16,-1 5 0 0,-1-2 0 0,1 6 0 16,-1-2 0-16,1 2 0 0,0 3 0 0,0 1 0 15,2 0 0-15,-4 2 0 0,17 4 0 0,-3 2 0 16,2 4 0-16,6 5 0 0,5 2 0 0,-4 1 0 15,-1 1 0-15,2 2 0 0,-2-5 0 0,-4 2 0 16,-6-3 0-16,-1-1 0 0,-4-5 0 0,0 2 0 16,-4 1 0-16,0-7 0 0,-2 1 0 0,-2 1 0 15,0-5 0-15,-3 0 0 0,4-2 0 0,-10-1 0 16,10 1 0-16,-8-9 0 0,5 0 0 0,2-3 0 16,1-7 0-16,3-6 0 0,6-1 0 0,2 0 0 15,5-1 0-15,3 0 0 0,4 4 0 0,1 2 0 16,3 0-1366-16,4 2-1478 0,1-2 654 0</inkml:trace>
  <inkml:trace contextRef="#ctx0" brushRef="#br0" timeOffset="14949.61">3904 5963 5524 0,'5'-7'540'15,"-1"-2"44"-15,1 6 10 0,-2-3-46 0,-1 0-147 16,-2 1-401-16,0 4 0 0,0 1 0 0,0 0 0 15,0 0 0-15,5 10 0 0,-5-1 0 0,-5 10 0 16,5 6 0-16,-5 2 0 0,4 4 0 0,-2 4 0 16,2 13 0-16,-3-15 0 0,4 0 0 0,0-1 0 0,0 3 0 15,2-3 0-15,0-1 0 0,-2-5 0 0,0-2 0 16,1-6 0-16,-1-7 0 0,0 1 0 16,0-2 0-16,0-6 0 0,0 0 0 0,-1-1 0 15,1-3 0-15,0 0 0 0,0-16 0 0,-2 5 0 0,0-8 0 16,2-7 0-16,2-2 0 0,0-5 0 0,6-11 0 15,-6-9 0-15,6 8 0 0,1 10 0 0,2-11 0 16,-1 14 0-16,-3 3 0 0,3 3 0 0,1 2 0 16,0 10 0-16,3 2 0 0,-5 3 0 0,3 4 0 15,0 3 0-15,2 6 0 0,1 5 0 0,3 0 0 16,3 9 0-16,-6 4 0 0,2 2 0 0,-3 2 0 16,0 3 0-16,-3 2 0 0,-2 0 0 0,-1 1 0 15,1-1 0-15,-5-2 0 0,1 0 0 0,-1-2 0 16,-3-7 0-16,4-2 0 0,-2-2 0 0,0-4 0 15,-1-2 0-15,0 0 0 0,-1-6 0 0,-1 1 0 16,0-5 0-16,0 0 0 0,0 0 0 0,11-18 0 16,-5 1 0-16,2-1 0 0,5-8 0 0,-2-7 0 15,8-11 0-15,4-3 0 0,-1-2 0 0,1 3 0 16,3 3 0-16,-12 14 0 0,5 3 0 0,-3 3 0 16,-3 8 0-16,0 1 0 0,-3 5 0 0,-1 4 0 15,0 3 0-15,1 7 0 0,-1 0 0 0,3 8 0 16,-2 6 0-16,0 9 0 0,-1 4 0 0,0 1 0 15,-1 14 0-15,-2-2 0 0,-2 1 0 0,1 2 0 0,-2 0 0 16,0-2 0-16,-1-1 0 0,-2-10 0 16,0 1 0-16,0-3 0 0,0-2 0 0,1-3 0 15,-1-1 0-15,0-8 0 0,1-2 0 0,-1-5 0 16,1 0 0-16,1-5 0 0,0-1 0 0,1-2 0 16,1-4-1366-16,-4 0-1478 0,15-12 654 0</inkml:trace>
  <inkml:trace contextRef="#ctx0" brushRef="#br0" timeOffset="15151.49">5273 6278 241 0,'0'0'668'0,"-15"-3"46"0,10 2 36 0,-2-2 3 16,3-1-12-16,1 1-36 0,3 3-58 0,-1-4-62 15,5-2-65-15,7-1-52 0,6 4-45 0,11-6-65 16,5 1-61-16,4 0-72 0,-2-1-129 0,4 2-96 15,-1 1 0-15,-3 0-161 0,0-2-185 0,-7 7-132 16,-9-3-150-16,-6 0-469 0,-5 3-1187 0,-7 1 525 16</inkml:trace>
  <inkml:trace contextRef="#ctx0" brushRef="#br0" timeOffset="15300.04">5215 6405 4554 0,'-24'12'495'0,"6"-2"-119"15,0-3 35-15,6-1-15 0,7-1 40 0,0-3 6 0,1 0-12 16,2 1-44-16,2-3-121 0,16 0-265 15,2 0 0-15,8-4 0 0,6 1 0 0,2-2 0 0,1-1 0 16,-1 0 0-16,2-2 0 0,4 2 0 0,-8-2 0 16,-4 2 0-16,-9 1-1366 0,3 1-1478 15,-6-1 654-15</inkml:trace>
  <inkml:trace contextRef="#ctx0" brushRef="#br0" timeOffset="15645.12">6793 6059 3999 0,'9'-13'385'0,"-1"5"-73"16,-2-2 37-16,-2 4 9 0,1 0-6 0,-2 3-24 16,-1-1-12-16,1 1-34 0,-3 3-31 0,0 0 14 15,0 0 12-15,0 0 12 0,-13 21 3 0,4-7-156 16,-6 10-136-16,-3 3 0 0,3 1 0 0,-3 2 0 16,0 2 0-16,0 10 0 0,4-11 0 0,2 5 0 15,6-1 0-15,-4 8 0 0,2-8 0 0,8-3 0 16,4 0 0-16,0 0 0 0,2-4 0 0,2-4 0 15,-3-5 0-15,-1-2 0 0,2-3 0 0,-1-1-220 16,-1-7-478-16,-5 0-515 0,-2 0-1312 0,-2-1 580 16</inkml:trace>
  <inkml:trace contextRef="#ctx0" brushRef="#br0" timeOffset="15867.01">6447 6718 127 0,'-18'6'332'0,"-1"0"33"0,7-2 43 0,1-3 51 15,3 0 41-15,2 1 28 0,2-1 35 0,4-1 25 16,-5 1 6-16,5-1-13 0,0 0-26 0,0 0-28 15,34-5-30-15,-13 4-26 0,8-3-39 0,7-2-29 16,18 2-142-16,-1-1-261 0,6-3 0 0,1 3 0 16,5 0 0-16,26 1 0 0,-28 0 0 0,-1 1 0 15,1 2 0-15,-7-2 0 0,-1 1 0 0,-18 2 0 0,-2-1 0 16,-6 0 0-16,-10 1 0 0,-6-2 0 16,0 1 0-16,-7 2 0 0,-1 1 0 0,-5-2 0 0,0 0 0 15,-19 4-422-15,-7 0-158 0,-5 3-93 0,-6 3-413 16,0 3-1177-16,-13 5 520 0</inkml:trace>
  <inkml:trace contextRef="#ctx0" brushRef="#br0" timeOffset="16284.24">6411 7310 3997 0,'-18'6'327'0,"3"-6"-52"0,3 0 47 0,2-3 47 0,1-4-19 15,3 3-20-15,3-2 12 0,-1-4 1 0,3 1-22 16,0-3 7-16,2 2-3 0,3-1-2 0,-1 0-84 15,3-1-239-15,4-1 0 0,2 1 0 0,3 0 0 16,0 2 0-16,3 2 0 0,4-1 0 0,-3 5 0 16,8 0 0-16,4 3 0 0,-4 2 0 0,3 6 0 15,2 1 0-15,-4 1 0 0,-1 6 0 0,0 0 0 16,-3 3 0-16,-1 3 0 0,-6 2 0 0,-4 0 0 16,-3 3 0-16,-8 0 0 0,-3 2 0 0,-5 0 0 15,-9-1 0-15,-4 2 0 0,-5-3 0 0,-12 6 0 16,-2 0 0-16,9-11 0 0,-15 6 0 0,11-11 0 15,-3 0 0-15,3-4 0 0,1 0 0 0,-1-4 0 16,1-3 0-16,5 0 0 0,7-6 0 0,3 0 0 16,3-2 0-16,5 1 0 0,0-4 0 0,4 1 0 15,1-1 0-15,8-3 0 0,1-1 0 0,8-2 0 16,1 1 0-16,6 2 0 0,6-2 0 0,2-2 0 16,3 4 0-16,1 0 0 0,5 2 0 0,0 3 0 0,0-1 0 15,0 3 0-15,0 0 0 0,-4 2 0 16,0 2 0-16,-2 4 0 0,0-1 0 0,-3 0 0 15,-1 4 0-15,-9-5 0 0,2 1 0 0,-3 0 0 16,-6-1 0-16,2-2 0 0,-2 3 0 0,-2-3-593 0,-1-1-129 16,1-2-424-16,-9 1-1242 0,10-2 549 15</inkml:trace>
  <inkml:trace contextRef="#ctx0" brushRef="#br0" timeOffset="16833.3">6975 7521 1049 0,'7'-12'142'16,"0"-6"71"-16,-1 0 35 0,-1 0 37 0,4-6 60 15,-4 6 51-15,-2 1 32 0,2-2 25 0,0 1 20 0,0 1 11 16,-1 2 13-16,2 1-6 0,0 1-8 0,-2 4-24 15,1 1-18-15,1 0-42 0,-2 3-35 0,3 2-29 16,-1 1-129-16,1 2-206 0,2 4 0 16,4 4 0-16,-3 3 0 0,3 3 0 0,0 0 0 0,-4 3 0 15,1 2 0-15,-1-2 0 0,-4 1 0 0,-1 1 0 16,1-1 0-16,-4 1 0 0,-1-2 0 0,0 0 0 16,0-5 0-16,-3-1 0 0,0-1 0 0,-1 1 0 15,3-5 0-15,-2 2 0 0,1-4 0 0,-1-3 0 16,3-1 0-16,0 0 0 0,0 0 0 0,-10-11 0 15,10 4 0-15,0-4 0 0,5 0 0 0,0-5 0 16,4 0 0-16,-1 1 0 0,2-1 0 0,0 2 0 16,0-1 0-16,1 4 0 0,1 0 0 0,-3 2 0 15,3 3 0-15,-3-2 0 0,1 3 0 0,0 3 0 16,0 2 0-16,-1 0 0 0,4 3 0 0,-4 3 0 16,-1 0 0-16,2 4 0 0,-4-2 0 0,5 6 0 15,-5-4 0-15,-2 2 0 0,0-1 0 0,-2 0 0 16,1 0 0-16,-2 1 0 0,-1-1 0 0,0-2 0 15,0 1 0-15,0-4 0 0,-1-1 0 0,-2 2 0 16,3-4 0-16,0-3 0 0,0 0 0 0,0 0 0 16,0 0 0-16,7-11 0 0,-1 3 0 0,3-8 0 15,4 0 0-15,5-6 0 0,3-1 0 0,1 1 0 16,1 0 0-16,-2-1 0 0,3 5 0 0,-10 3 0 16,5 4 0-16,-2 1 0 0,-2 3 0 0,-1 1 0 0,-2 3 0 15,-1 3 0-15,0 2 0 0,-1 4 0 16,-3 2 0-16,1 1 0 0,1 5 0 0,-3 1 0 15,-1 4 0-15,-2-2 0 0,1 9 0 0,-3-6 0 0,2-1 0 16,-1 1 0-16,-1-4 0 0,3 2 0 0,-4-2 0 16,3-4 0-16,-2-1 0 0,2-7 0 0,0 6 0 15,0-4 0-15,2-2 0 0,0-1 0 16,1-3 0-16,-6 0 0 0,12-6 0 0,-8 2 0 0,1-6 0 16,-4 0-1366-16,-2-5-1478 0,-4-3 654 0</inkml:trace>
  <inkml:trace contextRef="#ctx0" brushRef="#br0" timeOffset="52632.62">9457 6085 398 0,'4'-4'455'0,"-2"-1"-3"0,-1-3-4 0,2 3-11 0,-2-1-12 16,2 0-16-16,-3 0-21 0,1 1-25 15,-1 0-28-15,0-1-26 0,-1 2-29 0,-3-1-18 16,0 0-26-16,-1 0-22 0,-5-1-19 0,-4 2-23 0,-4 0-12 15,-12 0-14-15,-3 0-17 0,-6 2-12 0,-21 2-8 16,3-1-6-16,-5 2-12 0,-1-1-6 16,-6 2-6-16,5 3-3 0,-28 1 2 0,35-3-8 15,3 2 11-15,3-2 11 0,12 0 1 0,7-2 10 0,4 0 3 16,8 2-11-16,1-1 3 0,7-2-3 0,2 1-12 16,2-1-3-16,1 1-8 0,2 0-6 0,5-1-6 15,0 0-14-15,0 0-46 0,0 0 0 0,0 0 0 16,20 4 0-16,-3-2 0 0,4 1 0 0,10 0 0 15,-2 1 0-15,6 0 0 0,1 3 0 0,2 2 0 16,9 4 0-16,-9 1 0 0,10 5 0 0,-12-4 0 16,9 5 0-16,-11-5 0 0,0 1 0 0,-2 1 0 15,0 2 0-15,-1 1 0 0,-8 0 0 0,-1 1 0 16,-6 1 0-16,-3-1 0 0,-9-5 0 0,-3 1 0 16,-6 2 0-16,-8 3 0 0,-8 0 0 0,-3-2 0 15,-7 1 0-15,-18 3 0 0,-3 0 0 0,0-2 0 16,-6 0 0-16,-1-1 0 0,-5-2 0 0,3-1 0 15,2 0 0-15,3 0 0 0,0-1 0 0,6 0 0 16,14-5 0-16,-1-2 0 0,6 0 0 0,7 3 0 16,6-5 0-16,3 2 0 0,6-5 0 0,6 0 0 15,3 2 0-15,3-3 0 0,10 0 0 0,7 0 0 16,13-3 0-16,3 1 0 0,4-4 0 0,16-3 0 0,-1 1 0 16,2-3 0-16,2-3 0 0,0 3 0 0,-3-3 0 15,-1 2 0-15,3 2 0 0,2-3 0 16,-5 0 0-16,2 2 0 0,1 0 0 0,-7 2 0 15,1 1 0-15,-11 2 0 0,10-5 0 0,-14 5 0 0,2 1 0 16,0 1 0-16,-3-1 0 0,-3 1 0 0,-6-1 0 16,-4 1 0-16,-5 0 0 0,1-2 0 0,-6 2 0 15,-4 2 0-15,0-4 0 0,-2 4 0 0,1-1 0 16,-8-1 0-16,9-1 0 0,-9 1 0 0,8 1 0 16,-8-1 0-16,6-1 0 0,-6 1 0 0,0 0 0 15,0 0 0-15,5-2 0 0,-5 2 0 0,0 0 0 16,0 0 0-16,0 0 0 0,0 0-192 0,0 0-1142 15,0 0-1444-15,0 0 639 0</inkml:trace>
  <inkml:trace contextRef="#ctx0" brushRef="#br0" timeOffset="53900.16">8540 7403 442 0,'3'-7'509'0,"2"-2"15"15,0-1 1-15,0 2 0 0,0-3-15 0,-1 5-11 16,1 1-12-16,4-1-25 0,-5 1-24 0,1 3-11 16,0 2-19-16,-5 0-20 0,8 1-8 0,-4 4-8 0,-2 1-14 15,-2 5-16-15,0 1-12 0,-2 4-65 0,-2 2-265 16,-4 0 0-16,-1 6 0 0,2-6 0 16,-1-2 0-16,2 8 0 0,2-5 0 0,3-2 0 15,1 1 0-15,1-5 0 0,3-2 0 0,2 0 0 0,4-1 0 16,4-2 0-16,4-1 0 0,3-4 0 0,-1-7 0 15,-1 1 0-15,-2-4 0 0,-1-7 0 0,-3 1-313 16,1-5-422-16,-2-5-456 0,-3-4-1289 16,-5-1 570-16</inkml:trace>
  <inkml:trace contextRef="#ctx0" brushRef="#br0" timeOffset="54050.17">8709 7145 4582 0,'-5'-10'405'0,"-3"-1"-150"0,2 0 75 16,1 1 33-16,-3 1 7 0,4-2-36 0,2 2-52 15,-3 3-40-15,2 1-46 0,3-2-24 0,0 3-18 16,0 0-38-16,0 4-68 0,10-3-106 0,-10 3-167 16,21 7-178-16,-6 0-208 0,3 3-481 0,-3 2-1183 15,-1 2 523-15</inkml:trace>
  <inkml:trace contextRef="#ctx0" brushRef="#br0" timeOffset="54285.48">8981 7646 105 0,'-9'0'735'15,"9"0"13"-15,0 0 7 0,-6-2-1 0,6 2-33 16,0 0-54-16,-10 1-59 0,10-1-61 0,-5 2-58 16,0 3-47-16,2 1-40 0,1 6-41 0,-2-1-38 0,2 6-29 15,-3 2-54-15,0 6-240 0,-5 0 0 16,5 2 0-16,-4-2 0 0,-3-1 0 0,1 1 0 0,-2-3 0 15,4-5 0-15,-1-3 0 0,2-3 0 0,-1-1-115 16,0-2-292-16,4-5-90 0,0 0-99 0,1-3-500 16,4 0-1188-16,0 0 526 0</inkml:trace>
  <inkml:trace contextRef="#ctx0" brushRef="#br0" timeOffset="54600.38">9362 7407 326 0,'7'-10'611'0,"-1"1"44"0,2-2 39 16,-3 5 1-16,-1 0-8 0,-2 1-35 0,-1 2-48 16,2 0-47-16,-3 3-35 0,0 0-32 0,0 0-32 15,3 9-33-15,-3-1-27 0,-2 4-34 0,-2 5-311 16,1 1-53-16,-1 11 0 0,0-2 0 0,-4 5 0 16,6 4 0-16,-2 0 0 0,0 11 0 0,1 0 0 15,2 2 0-15,0-13 0 0,-3 0 0 0,7 9 0 16,-6-9 0-16,3-2 0 0,3 0 0 0,-3-4 0 15,0 0 0-15,0-4 0 0,-3-6 0 0,3-2 0 16,-1-2 0-16,-2-4 0 0,2 0 0 0,-3-1 0 16,-2-2 0-16,-3-2 0 0,0 0 0 0,-5-2 0 15,1-2 0-15,-9 2 0 0,-8-1 0 0,-1-3 0 16,-1-2 0-16,5-1 0 0,7-2 0 0,-2 1 0 16,3-2 0-16,7-1 0 0,-2-3 0 0,5-6 0 15,4-1 0-15,0-3-493 0,6-10-790 0,3 0-1391 0,1-19 616 16</inkml:trace>
  <inkml:trace contextRef="#ctx0" brushRef="#br0" timeOffset="54783.78">9429 7210 453 0,'-3'-18'631'0,"2"3"19"15,1-1 9-15,0 3-18 0,1 1-64 16,0 0-58-16,2 2-54 0,1 2-44 0,2-1-65 0,0 4-84 15,3-1-102-15,-1 3-121 0,0 3-154 0,2 0-145 16,-1 1-164-16,-4 2-435 0,4 2-920 0,-4-1 407 16</inkml:trace>
  <inkml:trace contextRef="#ctx0" brushRef="#br0" timeOffset="55199.34">10033 7399 200 0,'4'-2'505'0,"-4"2"19"0,6-3 3 0,-3-1 0 0,-2 3-9 16,1-2-5-16,-1-1 3 0,-1 4-26 0,0-10-16 15,-4 8-12-15,0-3-25 0,-2 0-16 0,-8 2-19 16,2-1-14-16,-7 3-22 0,0 1-18 0,-11 4-15 16,1 0-93-16,0 7-240 0,-2 4 0 0,0 2 0 15,1 2 0-15,0 2 0 0,3 3 0 0,7 3 0 16,2 0 0-16,1 2 0 0,8 0 0 0,4 0 0 15,9 1 0-15,1-3 0 0,9 1 0 0,3-1 0 0,3-2 0 16,7-3 0-16,4-4 0 0,-2-1 0 16,4-4 0-16,2-3 0 0,0-4 0 0,-2-5 0 15,-4-2 0-15,-2-5 0 0,-13 2 0 0,-1-4-509 0,-4-4-772 16,-1-3-1387-16,-5-1 614 0</inkml:trace>
  <inkml:trace contextRef="#ctx0" brushRef="#br0" timeOffset="55333.41">9845 7653 3784 0,'-9'1'549'0,"2"-3"-168"0,2 2-22 16,5 0 6-16,-11 1 14 0,11-1 1 0,0 0-36 16,0 0-42-16,0 0-35 0,0 0-20 0,32-2-23 15,-14 0-24-15,9-1-25 0,6 1-19 0,-1-1-77 16,3 0-79-16,0-3-41 0,0 0-190 0,1-3-152 16,-4 3-174-16,-2-1-607 0,2-1-1260 0,2 0 558 15</inkml:trace>
  <inkml:trace contextRef="#ctx0" brushRef="#br0" timeOffset="55766.86">10554 7460 4038 0,'3'-15'359'0,"-3"2"-12"0,-3 2 98 15,2-2 45-15,-3 1 5 0,1 3-43 0,0-1-24 16,-1 4-49-16,2 2-59 0,0 0-31 0,2 4-140 16,0 0-149-16,0 0 0 0,-5 11 0 0,5 1 0 15,0 6 0-15,0 1 0 0,0 7 0 0,-2 2 0 16,4 2 0-16,-2 2 0 0,0 0 0 0,2 3 0 15,-2-5 0-15,1 1 0 0,-1 0 0 0,0-4 0 16,-1 0 0-16,-3-8 0 0,1-2 0 0,0-2 0 16,2-3 0-16,-1-1 0 0,-1-2 0 0,1-4 0 0,0 0 0 15,0-2 0-15,2-3 0 0,0 0 0 0,-10-9 0 16,6-4 0-16,0-2 0 0,0-4 0 16,3-10 0-16,2-6 0 0,2-13 0 0,2 0 0 15,2-4 0-15,1-3 0 0,2 2 0 0,-1 0 0 0,2 1 0 16,1 1 0-16,-2 4 0 0,-2 14 0 0,5-1 0 15,-4 5 0-15,1 4 0 0,0 1 0 0,-2 10 0 16,-3 4 0-16,4 0 0 0,4 4 0 16,0 1 0-16,1 5 0 0,1 3 0 0,3 2 0 0,0 3 0 15,0 3 0-15,3 4 0 0,-8 1 0 0,1 6 0 16,-4-4 0-16,-1 7 0 0,-2-2 0 0,-10 3 0 16,-2 0 0-16,-4-1 0 0,-9-3 0 0,-3 1 0 15,-4 0 0-15,-4-3 0 0,-2 1 0 0,0-3 0 16,1-1 0-16,-1 0 0 0,3 1 0 0,3-4 0 15,2 4 0-15,10-5-581 0,6-3-688 0,5-2-1374 16,2 3 608-16</inkml:trace>
  <inkml:trace contextRef="#ctx0" brushRef="#br0" timeOffset="56021.47">10751 7693 271 0,'0'0'380'0,"0"0"5"0,0 0 15 0,0 0 8 16,0 0 19-16,0 0 2 0,0 0 4 0,18 7 2 16,-9-3 9-16,1-2-5 0,3 0 10 0,-3 1-2 0,2 0-8 15,-3 4-13-15,-3-1-18 0,6 0-22 16,-1 3-29-16,1 3-28 0,-1 1-30 0,-2-2-99 16,1 4-200-16,2 0 0 0,-2 2 0 0,0 0 0 15,6 3 0-15,-7-1 0 0,2-4 0 0,1 0 0 16,-1 0 0-16,-1-1 0 0,1-4 0 0,0-2 0 15,-3-2 0-15,2-1-63 0,-5-3-418 0,0 1-76 16,-1-5-80-16,-4 2-439 0,5-7-1165 0,-1 2 516 0</inkml:trace>
  <inkml:trace contextRef="#ctx0" brushRef="#br0" timeOffset="56201.23">11104 7757 349 0,'0'-12'391'0,"1"-2"65"15,-1 3 64-15,-1-1 41 0,0 0 25 0,-3 4 19 0,1 1-9 16,2 1-20-16,-1 2-30 0,-4 1-32 0,0 2-21 15,6 1-22-15,-14 5-29 0,1 3-29 0,4 1-38 16,-1 6-78-16,0 1-297 0,-2 0 0 0,-3 5 0 16,6-3 0-16,-2 4 0 0,-2 0 0 0,4-4 0 15,-5 3 0-15,1-5 0 0,-7 1 0 0,-3 1-86 16,-4-1-1266-16,10-5-1462 0,-14 0 646 0</inkml:trace>
  <inkml:trace contextRef="#ctx0" brushRef="#br0" timeOffset="57917.18">11430 6201 163 0,'14'-27'516'0,"-1"2"24"0,-3 3 15 0,0-4-4 16,-2 10 1-16,0 0 1 0,-3 5-4 0,-1 0-11 16,-2 2-13-16,1 3-24 0,-3-1-33 0,1 5-48 15,-1 2-37-15,0 0-24 0,-14 11-23 0,-3 7-21 16,-2 6-15-16,-4 1-233 0,-6 12-67 0,-2 3 0 15,-1-1 0-15,1 4 0 0,2 1 0 0,1-1 0 16,2 1 0-16,5-13 0 0,4 1 0 0,2-3 0 16,2-4 0-16,4-1 0 0,3-7 0 0,2-4 0 15,1-3 0-15,2-2 0 0,1-4 0 0,2-3 0 16,-2-1 0-16,18-7 0 0,-4-7 0 0,8-6 0 16,-1-5 0-16,0-5 0 0,10-13 0 0,-3-4 0 15,0-5 0-15,1 0 0 0,11-30 0 0,-8 5 0 16,-8 22 0-16,-6 5 0 0,4 5 0 0,-8 10 0 15,0 3 0-15,-2 8 0 0,-2 7 0 0,-2 3 0 16,-3 4 0-16,-3 1 0 0,1 5 0 0,2 2 0 16,-5 2 0-16,5 9 0 0,0 3 0 0,-1 5 0 0,2 7 0 15,0 2 0-15,-4 6 0 0,4 1 0 16,-1 2 0-16,3-1 0 0,1 14 0 0,1-14 0 16,-1 1 0-16,2 9 0 0,0-7 0 0,-5-5 0 0,7 1 0 15,0 1 0-15,0-3 0 0,2 1 0 0,-2-4 0 16,1-2 0-16,-3-4 0 0,-3-5 0 0,1-3 0 15,-1-2 0-15,-3-3 0 0,-3-3 0 0,1 0 0 16,-1-5 0-16,-2-1 0 0,0 0-486 0,-16-14-217 16,1 1-464-16,-8-5-1265 0,1-5 559 0</inkml:trace>
  <inkml:trace contextRef="#ctx0" brushRef="#br0" timeOffset="58068.06">11415 6352 223 0,'-21'-1'298'0,"0"0"57"0,2 0 14 15,6 1 13-15,1-3 32 0,3 3 53 0,0 0 30 16,3-1 9-16,6 1-14 0,-8 0-18 0,8 0-15 15,0 0-18-15,0 0-30 0,23-5-32 0,-6 3-34 16,4-3-38-16,0 3-25 0,11-2-34 0,1-1-48 16,-1 1-70-16,5 0-103 0,-1-1-128 0,-3 0-144 15,0 0-150-15,3 1-165 0,-4-1-508 0,5 0-1156 16,-10 4 511-16</inkml:trace>
  <inkml:trace contextRef="#ctx0" brushRef="#br0" timeOffset="58300.18">11981 6333 136 0,'0'0'465'0,"0"0"19"16,-4-12 49-16,3 7 23 0,1 5-4 0,0-8-22 16,1 3-27-16,0 1-25 0,4 1-36 0,1 0-22 15,1 3-34-15,2 0-26 0,0 3-22 0,1 1-33 16,0 4-19-16,-2 0-16 0,1 3-19 0,-1 6-26 16,-1-2-18-16,-1 4-19 0,0-1-20 0,-3 2-60 15,-1 0-108-15,-2 1 0 0,0-1 0 0,0-3 0 16,0 0 0-16,0-6 0 0,0 1 0 0,0-2 0 15,1 0 0-15,2-2 0 0,1-3 0 0,-1-1 0 16,5-4 0-16,-8 0 0 0,18-6 0 0,-4-2-313 16,-1-4-211-16,5-6-121 0,-4-3-474 0,0-4-1211 0,-2-4 537 15</inkml:trace>
  <inkml:trace contextRef="#ctx0" brushRef="#br0" timeOffset="58416.85">12282 6154 518 0,'2'-20'374'0,"-6"-4"63"15,-1 8 9-15,-5-1 33 0,3 1 58 0,1 6 46 16,-1-1-7-16,0 2-27 0,0 0-31 0,3 1-47 0,1 3-49 15,0 0-50-15,0 1-71 0,2 2-82 16,1 2-109-16,0 0-156 0,0 0-203 0,0 0-227 16,27 8-548-16,-15-1-1109 0,-1 0 491 0</inkml:trace>
  <inkml:trace contextRef="#ctx0" brushRef="#br0" timeOffset="58749.34">12530 6443 206 0,'8'-9'586'0,"0"0"38"0,-1-2 15 0,-3 1-11 16,1 1-2-16,-2 0-14 0,1 2-28 0,-3 3-30 16,3 0-44-16,-3 1-54 0,-1 3-43 0,0 0-34 15,0 0-20-15,0 0-22 0,4 19-24 0,-4-2-27 16,0 3-207-16,-1 8-79 0,-2-1 0 0,3 5 0 15,-1 0 0-15,1 3 0 0,0 0 0 0,-3 10 0 0,2 2 0 16,0-12 0-16,1 13 0 0,-3-16 0 16,2 3 0-16,-2-2 0 0,-2-1 0 0,1-3 0 0,-1-3 0 15,0-2 0-15,0-6 0 0,0 0 0 0,-3-3 0 16,-2-2 0-16,1-5 0 0,-1-1 0 0,0-1 0 16,-3-2 0-16,0-4 0 0,-1-2 0 0,-3-6 0 15,-2 0 0-15,-5-8 0 0,1 1 0 0,5-7 0 16,-8-3 0-16,11-4 0 0,-5-2-52 0,3-17-744 15,-1 1-429-15,4 4-1325 0,5-4 587 0</inkml:trace>
  <inkml:trace contextRef="#ctx0" brushRef="#br0" timeOffset="58935.66">12624 6050 142 0,'-3'-8'666'0,"3"1"4"15,0 1 9-15,0 1-27 0,3-1-56 0,-6 1-57 16,3 1-60-16,0 4-66 0,3-7-113 0,-3 4-136 16,0 3-148-16,5-2-178 0,-5 2-211 0,0 0-425 15,11 3-863-15,-4 0 383 0</inkml:trace>
  <inkml:trace contextRef="#ctx0" brushRef="#br0" timeOffset="59716.78">13646 6245 478 0,'9'-10'617'15,"-3"0"10"-15,-2-1 7 0,-1 0-31 0,-2 0-20 0,-1 4-24 16,0 3-29-16,-1-2-43 0,-3 2-39 0,0 1-40 16,-5 2-33-16,0 4-29 0,-4 2-26 0,-2 5-25 15,2 5-21-15,-10 3-28 0,5 6-20 0,0-2-91 16,1 4-135-16,5-1 0 0,-1-2 0 0,6 2 0 16,5-4 0-16,4-2 0 0,4 6 0 0,2-6 0 15,2-1 0-15,9-1 0 0,4-2 0 0,0-1 0 16,5-6 0-16,-4 0 0 0,6-7 0 0,-10 2 0 15,2-6 0-15,0 1 0 0,-3-4 0 0,-2-3 0 16,-5-2 0-16,1-3 0 0,-4-4 0 0,-6-1 0 16,-3-8 0-16,-3-1 0 0,-7-3 0 0,-3 0 0 15,-7-12 0-15,-3-1 0 0,-4 3 0 0,6 12 0 0,-8-10 0 16,11 12 0-16,-4-3 0 0,2 3 0 16,3 2 0-16,-1 1 0 0,6 0 0 0,1-2 0 15,4 9 0-15,4 0 0 0,3-1 0 0,4 1 0 16,5-1 0-16,8-3 0 0,2 1 0 0,6 1 0 0,1 1 0 15,5 4 0-15,2-2 0 0,0 3 0 0,-1 2 0 16,0 4 0-16,-3 2 0 0,-1 1 0 16,-10 2 0-16,3 1 0 0,-11 1 0 0,-1 1 0 0,1 1 0 15,-1 1 0-15,-4 1 0 0,-3 1 0 0,-2 0 0 16,-3 1 0-16,-3-1 0 0,-4 6 0 0,-2-2 0 16,-1 2-306-16,-1 3-464 0,5-3-417 0,0-1-1283 15,4 2 567-15</inkml:trace>
  <inkml:trace contextRef="#ctx0" brushRef="#br0" timeOffset="60032.59">14469 5777 329 0,'-4'-11'594'0,"-6"4"-2"15,1 1-14-15,-3 1-22 0,-1 4-10 0,-7 2-14 16,-7 9-19-16,-2 1-11 0,2 4-24 0,-1 8-19 16,-3 1-17-16,-4 11-17 0,1 3-26 0,1 4-24 15,8 4-21-15,3 2-22 0,5-2-147 0,2 2-185 0,6-1 0 16,5-1 0-16,4 5 0 0,4-15 0 16,6 9 0-16,4-9 0 0,7 5 0 0,3 1 0 15,-5-13 0-15,4 0 0 0,2-3 0 0,5-3 0 16,2-4 0-16,0-1 0 0,-1-5 0 0,-2-1 0 15,-3-3 0-15,-7-4 0 0,0-4 0 0,-6-1 0 16,0-4 0-16,-4 2 0 0,-1-3-522 0,-4-1-757 16,0 0-1384-16,-4 0 612 0</inkml:trace>
  <inkml:trace contextRef="#ctx0" brushRef="#br0" timeOffset="60584.12">15272 6114 90 0,'-4'-9'602'0,"2"-1"20"0,-3 1 4 16,0 2-11-16,2 0-22 0,0 3-36 0,-1-1-50 15,2 2-48-15,-1 0-45 0,3 3-45 0,-5-3-31 16,5 3-35-16,0 0-26 0,-9 0-33 0,9 0-20 15,0 0-26-15,0 0-16 0,-4 6-10 0,4-6-23 0,0 0-11 16,0 0-8-16,0 0 10 0,0 0 0 0,0 0-38 16,0 0-102-16,0 0 0 0,1-11 0 0,1 3 0 15,-1 2 0-15,-1-1 0 0,0 1 0 0,0 0 0 16,-1-3 0-16,-8 2 0 0,1 2 0 16,-2-2 0-16,-4 4 0 0,-8 2 0 0,-5 1 0 0,0 4 0 15,-5 7 0-15,0 0 0 0,2 8 0 0,-3-3 0 16,2 3 0-16,0 3 0 0,6 2 0 0,-1 0 0 15,4-1 0-15,3 3 0 0,5 0 0 0,6 2 0 16,6-1 0-16,2 1 0 0,5-2 0 0,8 2 0 16,6-5 0-16,4-1 0 0,4 0 0 0,6-4 0 15,0-1 0-15,3-4 0 0,0-3 0 0,0-4 0 16,-1-2 0-16,-4-3 0 0,4-4 0 0,-15-3-167 16,7-4-1171-16,-9-1-1449 0,-3 0 641 0</inkml:trace>
  <inkml:trace contextRef="#ctx0" brushRef="#br0" timeOffset="60815.9">15388 6366 3511 0,'5'-6'327'0,"-1"2"-87"0,0-1 110 15,0 1 24-15,-2-1-3 0,2 1-45 0,0-1-36 16,-2 3-43-16,1-2-33 0,2 1-14 0,-5 3-1 16,12 2-10-16,-6 1-16 0,1 2 4 0,3 2-18 15,-3 2-8-15,1 0-13 0,1 7-16 0,-3-3-19 16,-2 3 1-16,0 1-16 0,-4-2-9 0,0 5-20 15,-1-4-59-15,-3 1 0 0,1-3 0 0,1 3 0 16,-2-5 0-16,2 0 0 0,1-1 0 0,1-2 0 0,0-1 0 16,4-2 0-16,4-3 0 0,6 0-102 0,-1-3-131 15,6-4-80-15,1-3-74 0,2-2-96 16,2-6-128-16,-2-6-400 0,-2-3-1095 0,-4-1 486 16</inkml:trace>
  <inkml:trace contextRef="#ctx0" brushRef="#br0" timeOffset="60967.12">15559 6024 329 0,'-14'-3'518'0,"1"-1"20"0,3 0 34 0,2-2-1 0,1 5-21 16,0-1-29-16,7 2-40 0,-7 1-39 0,7-1-31 15,0 6-42-15,4-1-34 0,3 0-49 0,5 3-94 16,3 3-133-16,0-2-190 0,2-1-216 0,2 0-603 16,-5-1-1028-16,4 2 455 0</inkml:trace>
  <inkml:trace contextRef="#ctx0" brushRef="#br0" timeOffset="61200.12">15882 6277 5840 0,'0'0'588'0,"0"0"-313"0,-10-9 30 0,10 9 84 16,0-5 33-16,0 5-50 0,0-4-372 0,3-1 0 15,1 1 0-15,2 0 0 0,3 1 0 0,1-1 0 16,9 2 0-16,2 0 0 0,-2-1 0 0,11 2 0 16,3-1 0-16,-1 4 0 0,0-1 0 0,1-2 0 15,-5 1 0-15,3-3 0 0,-10 2 0 0,2 1-699 16,7-7-550-16,-11 4-1353 0,-1-1 599 0</inkml:trace>
  <inkml:trace contextRef="#ctx0" brushRef="#br0" timeOffset="61515.85">16806 6040 137 0,'2'-8'640'0,"-2"-3"27"16,-2 3 0-16,1-2-2 0,-3 2-27 0,-1-1-31 15,2 4-35-15,-6-1-43 0,-1 4-37 0,0 0-31 16,-1 5-24-16,-7 3-24 0,0 2-20 0,-6 7-34 16,-3 2-20-16,0 3-164 0,2 3-175 0,1 2 0 15,3 3 0-15,2 2 0 0,2-3 0 0,4 1 0 16,3-1 0-16,6 4 0 0,3-5 0 0,1 2 0 16,8-3 0-16,8-3 0 0,1 0 0 0,7-1 0 0,3-4 0 15,2-3 0-15,2-2 0 0,1-4 0 16,0-3 0-16,-1-5 0 0,-2 1 0 0,-2-4 0 15,2-6 0-15,-13 2 0 0,9-5 0 0,-12-3 0 16,-3 0-1366-16,2-2-1478 0,-3 2 654 0</inkml:trace>
  <inkml:trace contextRef="#ctx0" brushRef="#br0" timeOffset="62083.04">17102 6284 3499 0,'-3'-6'395'0,"3"-1"-35"0,-1 0 65 0,-2 4 29 0,2-4-2 16,1 0-23-16,0 3-26 0,0-2-29 0,0 3-35 15,0-3-2-15,0 6-22 0,-2-3-20 0,2 3-181 16,0 0-114-16,0 0 0 0,0 0 0 0,3 18 0 15,0-8 0-15,-2 6 0 0,3 6 0 0,-4 4 0 16,1 4 0-16,-1 1 0 0,-1 3 0 0,0 1 0 16,-2 13 0-16,-1-13 0 0,4 0 0 0,-1 15 0 15,-1-3 0-15,0-12 0 0,2 14 0 0,-1-3 0 16,-3 0 0-16,4-12 0 0,-3 1 0 0,2 0 0 16,-1-3 0-16,-2-1 0 0,1-2 0 0,2-4 0 15,1-6 0-15,0-1 0 0,-4-2 0 0,3-5 0 0,1-4 0 16,-3 0 0-16,2-1 0 0,1-2 0 15,-4-2 0-15,4-2 0 0,-7-1 0 0,7 1 0 16,-17-12 0-16,8 4 0 0,-5-6 0 0,0-1 0 16,-3-6 0-16,3 0 0 0,-1-1 0 0,2 1 0 0,3-3 0 15,0-1 0-15,6-1 0 0,4 2 0 16,4-6 0-16,2 5 0 0,-1 1 0 0,7-6 0 16,-2 2 0-16,7-4-659 0,7-16-597 0,-5 6-1359 15,5-3 601-15</inkml:trace>
  <inkml:trace contextRef="#ctx0" brushRef="#br0" timeOffset="62250.38">17176 5975 4052 0,'-18'-22'204'16,"9"5"17"-16,-6-5 73 0,3 9 16 0,6 0-20 16,-3 2-64-16,4 1-51 0,-2 2-40 0,6 1-28 15,-3 1-40-15,4 1-59 0,-1 0-91 0,1 5-113 16,6-4-124-16,2 3-152 0,-2 0-365 0,7 1-906 15,0 2 401-15</inkml:trace>
  <inkml:trace contextRef="#ctx0" brushRef="#br0" timeOffset="62516.94">17366 5725 532 0,'3'-4'609'0,"1"0"23"0,2 3 16 15,4-1-12-15,-2 3-11 0,6 1-27 0,3 4-24 16,1 4-40-16,7 5-30 0,3 4-39 0,-4 7-34 16,11 9-37-16,-2 1-37 0,-3 3-28 0,0 4-31 15,-3 6-273-15,-3 2-25 0,-1 3 0 0,-10 2 0 16,1 2 0-16,-5-1 0 0,-5 0 0 0,-8-1 0 16,0 0 0-16,-4-6 0 0,-3-1 0 0,-4-4 0 15,0-11 0-15,-5-2 0 0,1-2 0 0,-4-4 0 16,0 0 0-16,-5-6 0 0,-1-4 0 0,-2 0 0 15,-1-3 0-15,-2 0 0 0,-4-8 0 0,0-1 0 16,0-4-1366-16,-2-1-1478 0,1-2 654 0</inkml:trace>
  <inkml:trace contextRef="#ctx0" brushRef="#br0" timeOffset="66400.1">18660 6229 299 0,'-8'0'657'0,"2"2"29"0,-5-1 14 15,2 2-10-15,3-3-17 0,-8 2-26 0,2-2-36 16,2 1-34-16,0 0-41 0,2 3-43 15,1-4-40-15,0 1-45 0,7-1-45 0,-7 1-36 0,7-1-256 16,-2 2-71-16,2-2 0 0,11 5 0 0,3-2 0 16,7 1 0-16,15-1 0 0,-1-1 0 0,2-2 0 15,1 4 0-15,3-1 0 0,10 0 0 0,-13 0 0 16,1-2 0-16,-5 0 0 0,-2-1 0 0,-2 0 0 16,-9-1 0-16,-3 0 0 0,-5 1 0 0,-3-2 0 15,-5 1 0-15,3-2 0 0,-2 0 0 0,2 1 0 16,-5-2 0-16,-1 2 0 0,1-5 0 0,-2 4 0 15,2-2 0-15,-2 2 0 0,-1-3 0 0,1 1 0 16,-1 1 0-16,0-1-639 0,3 0-620 0,2-2-1364 16,1-1 604-16</inkml:trace>
  <inkml:trace contextRef="#ctx0" brushRef="#br0" timeOffset="66652.31">19665 5736 4197 0,'-10'-25'236'0,"3"0"24"0,-1 7 61 16,-1 2 38-16,1 2 10 0,3 2-14 0,0 1-34 16,0 4-44-16,1 5-48 0,-1-2-22 0,5 4 0 0,-8 12 10 15,6 3-1-15,-1 12 2 0,2 5-16 16,1 4-202-16,0 15 0 0,8-1 0 0,-3 3 0 16,7 1 0-16,-5 1 0 0,3 1 0 0,-2-2 0 15,1-1 0-15,-2-1 0 0,1-5 0 0,-2-11 0 0,-4-1 0 16,1-3 0-16,1-2 0 0,0-1 0 0,0-4 0 15,-7-7 0-15,2-4 0 0,-4-1-30 16,-3-6-650-16,-2-2-568 0,-1-3-1350 0,-6-2 598 16</inkml:trace>
  <inkml:trace contextRef="#ctx0" brushRef="#br0" timeOffset="66816.84">19342 6488 4293 0,'-2'2'323'0,"-1"1"-111"0,3-3 64 0,0 0 79 0,6 6 6 16,0-5-6-16,2-1-28 0,4 1-24 0,5-2-30 15,4 0-7-15,13-2-3 0,0 3-26 0,4-1-17 16,2 1-93-16,15-5-127 0,-3 5 0 0,-2-1 0 16,5 0 0-16,-19-1 0 0,0 2 0 0,2 0 0 15,-10-2 0-15,-5 2-398 0,-10 0-252 0,2 1-541 16,-6 3-1289-16,-5-2 570 0</inkml:trace>
  <inkml:trace contextRef="#ctx0" brushRef="#br0" timeOffset="67199.08">19414 6981 4442 0,'-9'1'394'15,"2"1"-186"-15,3-1 73 0,4-1 87 0,0 0 37 16,-8-6 0-16,8-1-30 0,2 2-25 0,-1 0-39 16,2-3 7-16,-2 3-14 0,3-2-274 0,1 1-30 15,2 2 0-15,3 0 0 0,1-2 0 0,2 5 0 16,1 1 0-16,4 4 0 0,9 4 0 0,-7-1 0 15,6 5 0-15,-1 5 0 0,-4 1 0 0,-1 1 0 16,-3 0 0-16,0 6 0 0,-6-4 0 0,-5 0 0 0,-2 2 0 16,-4 2 0-16,-7 0 0 0,-4-2 0 0,-3-2 0 15,-6 2 0-15,-4-5 0 0,-4-1 0 0,-7-2 0 16,-2 0 0-16,-2-5 0 0,4 1 0 0,0-1 0 16,5-3 0-16,4-2 0 0,4-3 0 0,7 1 0 15,5-1 0-15,2 0 0 0,0-2 0 0,3 2 0 16,5-2 0-16,0 0 0 0,0 0 0 15,22 2 0-15,-3-1 0 0,3 1 0 0,7 0 0 0,2-2 0 16,9 1 0-16,-3-1 0 0,-2 1 0 0,4 0 0 16,-2-1 0-16,-3 2 0 0,-2-5 0 0,-2 3 0 15,-10-1 0-15,2-1 0 0,-7 1 0 0,-1-3 0 16,-1 1 0-16,0-3-74 0,-4 1-686 0,-4-1-467 16,0 1-1328-16,0-4 588 0</inkml:trace>
  <inkml:trace contextRef="#ctx0" brushRef="#br0" timeOffset="67750.27">19913 7110 3028 0,'5'-16'341'0,"-1"-1"-53"16,4-1 39-16,-3 1 54 0,-1 7 26 0,2-8-3 15,1 2-19-15,-2 2-17 0,-4 2-14 0,4 3 10 0,-1-1-3 16,0 4-12-16,1 2-20 0,0 0-16 16,-1 3-121-16,1-1-192 0,-5 2 0 0,17 9 0 15,-10-2 0-15,1 4 0 0,0 4 0 0,2 2 0 16,-2-1 0-16,-2 5 0 0,2 1 0 0,-3 5 0 0,-3-3 0 15,1-4 0-15,1 4 0 0,-4-5 0 0,-3-1 0 16,0-1 0-16,2 0 0 0,-1-5 0 16,0-2 0-16,-1-1 0 0,0-2 0 0,2-2 0 0,0-1 0 15,1-4 0-15,-2 2 0 0,2-2 0 0,0 0 0 16,4-13 0-16,2 3 0 0,-1-4 0 0,6-11 0 16,0 2 0-16,3-6 0 0,3-1 0 0,-2 0 0 15,2 1 0-15,2-1 0 0,-1 8 0 0,-4-3 0 16,3 13 0-16,-3-1 0 0,-7 8 0 0,5-1 0 15,-2 4 0-15,-2 2 0 0,-1 3 0 0,0 6 0 16,0 2 0-16,3 4 0 0,-2 2 0 0,-1 10 0 16,-1-3 0-16,-6 2 0 0,1-2 0 0,-1 3 0 15,0-8 0-15,0 1 0 0,-5-2 0 0,5-1 0 16,-2-1 0-16,2-4 0 0,-2-6 0 0,1 2 0 16,1-3 0-16,-2-2 0 0,2-3 0 0,0 0 0 15,0 0 0-15,0 0 0 0,11-18 0 0,-1 3 0 16,7-6 0-16,0-5 0 0,3 1 0 0,-1-4 0 15,7 2 0-15,-3 1 0 0,2 3 0 0,0 2 0 16,0 3 0-16,-3 5 0 0,-2 4 0 0,-2 4 0 16,0 3 0-16,-4 2 0 0,-4 4 0 0,1 4 0 15,-3 2 0-15,2 4 0 0,-5 4 0 0,-1 0 0 16,-3 1 0-16,0 2 0 0,-2 2 0 0,0-2 0 16,-3-3 0-16,1 1 0 0,1-1 0 0,-1 0 0 0,0-6 0 15,-1 2 0-15,3-9 0 0,-5 4 0 16,6-4 0-16,-4-3 0 0,0-1-474 0,4-1-813 15,-11-10-1393-15,6-1 617 0</inkml:trace>
  <inkml:trace contextRef="#ctx0" brushRef="#br0" timeOffset="68349.56">21773 5835 3655 0,'33'-13'149'0,"0"1"-100"0,-1-2 40 0,19-3 49 16,-14 5 35-16,16-3 4 0,-17 1-1 0,-1 0-4 16,0 2 8-16,-4 2 11 0,-3 0 4 0,-7 3-10 15,-4 0-9-15,-4 3-15 0,-4 0-17 0,-1 2-11 16,-3 1-14-16,-2-2-10 0,-3 3-8 0,-19 0-10 16,-8 4-18-16,-10-1 0 0,-15 5-4 0,-7 1-9 15,-5 1 1-15,-25 8-13 0,1 2-4 0,22-5-5 16,-23 9-6-16,28-10 4 0,-2 4-8 0,2 2 0 15,-1-1-5-15,7-1 4 0,0 2 10 0,7-1 11 16,13-6 25-16,9 2-1 0,1-2 20 0,11-2-12 16,3-3 6-16,3 0-1 0,2 2 11 0,6-3 6 0,3 3 2 15,8-1-10-15,9-1-95 0,8 1 0 16,8 0 0-16,19 0 0 0,1 0 0 0,4 1 0 16,3 1 0-16,-2 3 0 0,-1-1 0 0,-1 1 0 15,-5 1 0-15,-8 3 0 0,-13-1 0 0,-5 2 0 0,0 5 0 16,-5-2 0-16,-6 4 0 0,-7 2 0 0,-9 1 0 15,-11 1 0-15,-1 0 0 0,-12-1 0 0,-4-1 0 16,-18 4 0-16,-6-4 0 0,-4-1 0 16,1-3 0-16,-3 0 0 0,-1-3 0 0,7-3 0 0,1 1 0 15,11-5 0-15,6 0 0 0,-1-3 0 0,6-1 0 16,10-1 0-16,3-2 0 0,3-3 0 0,7 1 0 16,5 0 0-16,5 0 0 0,8-1 0 0,15 0 0 15,8-2 0-15,16 0 0 0,3-2 0 0,8 0 0 16,0-1 0-16,2 0 0 0,1-3 0 0,0 0 0 15,-5 1 0-15,0 1 0 0,-6-1 0 16,9-2 0-16,-12 1 0 0,-16 1 0 0,-4 1 0 0,0-1 0 16,-4 1 0-16,-9 0 0 0,-1 0 0 0,-5 0 0 15,-4 0 0-15,1 1 0 0,-3 1 0 0,-1 0 0 16,-6 0 0-16,9 0 0 0,-9 0 0 0,0 0 0 16,0 0 0-16,0 0 0 0,-9 10 0 0,0-4-644 15,-4 5-615-15,-3 0-1361 0,0 1 602 0</inkml:trace>
  <inkml:trace contextRef="#ctx0" brushRef="#br0" timeOffset="68599.22">21505 7233 325 0,'-8'2'558'0,"0"-1"29"16,3-1 37-16,5 0 22 0,-9-3 18 0,9 3-7 15,-9 0-22-15,9 0-38 0,0 0-47 0,-9 2-43 0,9-2-35 16,-5 3-34-16,0 3-17 0,1 1-18 15,0 4-296-15,-2 4-107 0,-2 1 0 0,-1 1 0 16,2 7 0-16,0 0 0 0,1 1 0 0,3-4 0 0,1-2 0 16,2 0 0-16,2 0 0 0,1-2 0 0,3-3 0 15,1-3 0-15,4 0 0 0,-1-4 0 0,2-3 0 16,4-3 0-16,5-3 0 0,-2-4 0 16,-1-3 0-16,3-9 0 0,-2-2-363 0,-5-6-942 0,2-2-1414 15,-4-4 626-15</inkml:trace>
  <inkml:trace contextRef="#ctx0" brushRef="#br0" timeOffset="68750.2">21597 6986 5834 0,'-8'-7'335'0,"0"2"43"15,3 0 60-15,-1 0 10 0,1 2-13 0,-1 1-112 16,4-3-323-16,-2 2 0 0,4 3 0 0,0-4 0 16,0 4 0-16,0 0 0 0,14 3 0 0,-3 0 0 15,2 1 0-15,1 0 0 0,3 3 0 0,0-1 0 16,-1 2-9-16,1 3-1355 0,-2 0-1478 0,7 5 655 15</inkml:trace>
  <inkml:trace contextRef="#ctx0" brushRef="#br0" timeOffset="68951.45">21843 7428 394 0,'-5'8'639'0,"1"2"36"0,0-1 15 16,-1 2 14-16,-2 0-6 0,2 3-20 0,-2 3-35 15,2 0-37-15,0 1-45 0,-3 0-58 0,-1 7-50 16,-1-2-44-16,2 1-41 0,-4 1-198 0,1-1-170 0,1 0 0 16,0-7 0-16,1 0 0 0,0-1 0 15,0-2 0-15,3-5 0 0,-1 0 0 0,2-1 0 16,1-5-335-16,-2-1-219 0,2-2-143 0,4 0-405 16,-4-7-1192-16,4 7 528 0</inkml:trace>
  <inkml:trace contextRef="#ctx0" brushRef="#br0" timeOffset="69316.06">22335 7275 4826 0,'3'-15'360'0,"-2"-1"-19"0,-1 4 45 0,0 1 22 0,3 0-21 15,-3 4-10-15,3-4-23 0,-3 5-27 0,0 2-29 16,0-1-171-16,0 1-127 0,0 4 0 0,3-3 0 15,-3 3 0-15,0 0 0 0,6 8 0 0,-3-1 0 16,-2 3 0-16,3 5 0 0,-3 6 0 0,-2-2 0 16,2 6 0-16,-2 4 0 0,-3 2 0 0,3 3 0 15,-3 0 0-15,-1 2 0 0,-4 10 0 0,-1 2 0 16,-2-3 0-16,2 0 0 0,1 3 0 0,0-14 0 16,-4 1 0-16,4-1 0 0,0 0 0 0,4 2 0 15,-2-2 0-15,0-2 0 0,3-2 0 0,2-3 0 16,-3-4 0-16,2-5 0 0,1-2 0 0,0-2 0 0,0-5 0 15,1-2 0-15,-1-1 0 0,1-1 0 16,-4-3 0-16,1-2 0 0,4 0 0 0,-18-7 0 16,4-1 0-16,-2-3 0 0,-1-2 0 0,-5-8 0 0,3-3 0 15,-3-2 0-15,1-3 0 0,3-14 0 0,-3 0 0 16,7-2-1366-16,4-3-1478 0,1-8 654 0</inkml:trace>
  <inkml:trace contextRef="#ctx0" brushRef="#br0" timeOffset="69467.64">22321 6985 4382 0,'8'-24'210'0,"-6"7"5"0,2 1 71 15,3 1 19-15,-4 0-17 0,1 1-35 0,3 1-43 0,-5 3-52 16,5 1-26-16,-4 0-13 0,4 4-51 0,-2-1-83 16,-1 4-119-16,2 0-154 0,-1-1-176 0,3 2-491 15,2 4-1033-15,0 4 457 0</inkml:trace>
  <inkml:trace contextRef="#ctx0" brushRef="#br0" timeOffset="69733.05">22934 7072 6344 0,'4'-6'429'15,"-4"-1"-7"-15,4 1-26 0,-4 1-37 0,0 0-118 16,0 1-241-16,-4 1 0 0,4 3 0 0,0 0 0 15,-24 9 0-15,6 2 0 0,-5 4 0 0,-2 7 0 0,0 2 0 16,-1 1 0-16,-5 11 0 0,10-6 0 0,-2 1 0 16,4-1 0-16,4 1 0 0,1 0 0 15,5-2 0-15,4 1 0 0,2-3 0 0,4-3 0 0,5 1 0 16,4-2 0-16,1-8 0 0,9 5 0 0,-3-8 0 16,10-4 0-16,-2 2 0 0,4-7 0 0,2-2 0 15,-2-4 0-15,-1-2 0 0,-2-5-434 16,-9-2-860-16,4-6-1400 0,-2-1 620 0</inkml:trace>
  <inkml:trace contextRef="#ctx0" brushRef="#br0" timeOffset="69883.39">22882 7336 383 0,'-18'-2'451'0,"7"0"29"0,-1 1 37 16,2 1 4-16,4-2 12 0,6 2 2 0,-5-1-8 0,5 1-37 16,0 0-40-16,30 0-42 0,-2 0-44 0,2 3-43 15,4-2-56-15,2-1-68 0,1 2-73 0,4-4-102 16,-4 1-123-16,0-3-147 0,0-3-118 0,-2-3-126 15,-6-1-406-15,3-1-971 0,-5-1 430 0</inkml:trace>
  <inkml:trace contextRef="#ctx0" brushRef="#br0" timeOffset="70265.85">23406 7196 1137 0,'5'-10'270'0,"-1"-1"64"0,1 2 39 15,-1-1 55-15,-3 2 36 0,-1 2 21 0,0 0 26 16,0-1 9-16,0 2-7 0,-1 1-21 0,1 4-28 16,-6-2-5-16,6 2-5 0,-8 6-15 0,3 1-16 15,1 5-19-15,0 4-383 0,-1 2-21 0,0 7 0 16,1 2 0-16,4 0 0 0,-4 2 0 0,4 0 0 15,0-2 0-15,3 2 0 0,-2-2 0 0,1 1 0 16,1-4 0-16,2 0 0 0,-2-6 0 0,-2-1 0 16,-1-4 0-16,1-5 0 0,2 3 0 0,-2-4 0 15,-1 0 0-15,3-4 0 0,-3-2 0 0,0-1 0 16,0 0 0-16,0 0 0 0,-4-19 0 0,0 4 0 0,3-3 0 16,1-9 0-16,0-4 0 0,1-5 0 15,4-13 0-15,-1-4 0 0,-1 0 0 0,-1-2 0 0,2 1 0 16,1 1 0-16,0 5 0 0,-1 1 0 0,1 14 0 15,-1-1 0-15,0 3 0 0,1 3 0 0,4 2 0 16,-1 8 0-16,-1 2 0 0,4 1 0 0,1 2 0 16,1 5 0-16,5 1 0 0,-4 4 0 0,5 3 0 15,2 3 0-15,-2 3 0 0,0 2 0 0,-2 3 0 16,-2 4 0-16,-2 1 0 0,-2 0 0 0,-3 2 0 16,-4 3 0-16,-6 1 0 0,-1 0 0 0,-6 3 0 15,-5-1 0-15,-2 1 0 0,-3-1 0 0,-3 3 0 16,1 0 0-16,-4 0 0 0,-8 8 0 0,9-8 0 15,0 1-344-15,-2-2-965 0,11 2-1416 0,1-2 627 16</inkml:trace>
  <inkml:trace contextRef="#ctx0" brushRef="#br0" timeOffset="70483.5">23590 7481 240 0,'5'-7'483'0,"-5"3"24"0,0 0 36 15,0 4 29-15,-1-7 33 0,-2 3 19 0,2 1 7 16,1 3-19-16,-4-4-40 0,4 4-44 0,0 0-34 15,0 0-24-15,0 0-26 0,9 18-36 0,-1-8-36 16,2 3-286-16,4 4-86 0,4 4 0 0,-2 4 0 16,3 0 0-16,-4-3 0 0,3 1 0 0,1-1 0 15,-5-3 0-15,3 0 0 0,-6-5 0 0,0 2 0 0,-3-5 0 16,0-2 0-16,-2 0 0 0,2-2 0 0,-7-1 0 16,8-1 0-16,-5-3-364 0,1 1-199 0,-1-3-85 15,-4 0-455-15,9-6-1195 0,-3-2 529 0</inkml:trace>
  <inkml:trace contextRef="#ctx0" brushRef="#br0" timeOffset="70633.39">23925 7590 339 0,'1'-19'251'0,"-2"-8"65"0,0 8 33 0,-1-2 53 16,-3 3 61-16,-1 0 38 0,1 4 28 0,-3-1 34 15,2 5-4-15,-2 0-5 0,-1 4-28 16,0 4-22-16,-1 2-25 0,-3 4-27 0,-5 4-24 0,0 4-39 16,-2 6-33-16,3 2-125 0,0 7-231 0,2-1 0 15,-1 5 0-15,2-2 0 0,-3-1 0 0,0 1 0 16,1-2 0-16,-2-4 0 0,-4 4 0 0,-1-7 0 15,-3 3-214-15,2-2-1116 0,-2-2-1441 0,0-1 639 16</inkml:trace>
  <inkml:trace contextRef="#ctx0" brushRef="#br0" timeOffset="72469.05">24413 6029 339 0,'21'-22'530'15,"-1"2"11"-15,-2-3-9 0,-4-2-13 16,-5-1-16-16,0 1-16 0,-3-2-13 0,-3 1-27 0,-6 0-15 15,-2-1-25-15,1 3-21 0,-6 5-25 0,1 2-19 16,-1 2-22-16,-8 4-22 0,-2 1-25 0,-1 4-17 16,-8 3-24-16,-3 6-14 0,-3 6-20 15,-3 6-102-15,-3 9-96 0,-1 6 0 0,2 1 0 0,5 4 0 16,1 1 0-16,13-5 0 0,1-1 0 0,5 4 0 16,2-2 0-16,4 2 0 0,3-3 0 0,3-2 0 15,10-3 0-15,4-1 0 0,-2-8 0 16,6-5 0-16,9 0 0 0,1-4 0 0,7-6 0 0,-1-6 0 15,-2-4 0-15,1-3 0 0,0-6 0 0,1-3 0 16,-4-6 0-16,-2 0 0 0,6-11 0 0,-6-1 0 16,2-3 0-16,-7-6 0 0,-1-2 0 15,-4-6 0-15,-1-1 0 0,-5-3 0 0,-1 1 0 0,-2-1 0 16,-1 6 0-16,-1 1 0 0,-4 17 0 0,0 2 0 16,0 8 0-16,-4 7 0 0,4 7 0 0,-4 1 0 15,4 9 0-15,0 1 0 0,-10 16 0 0,5 1 0 16,0 10 0-16,-3 7 0 0,4 1 0 0,2 18 0 15,2-2 0-15,0-1 0 0,2 1 0 0,2-2 0 16,4-2 0-16,-3 1 0 0,3-1 0 0,-1-13 0 16,2 15 0-16,-1-14 0 0,1-2 0 0,1-3 0 15,2-3 0-15,-2-1 0 0,3-3 0 0,-2-8 0 16,2-3 0-16,-4-5 0 0,1-1 0 0,2-2 0 16,-2-5 0-16,-2-4-175 0,2-1-422 0,1-5-99 15,3-12-425-15,-5 5-1214 0,1-7 537 0</inkml:trace>
  <inkml:trace contextRef="#ctx0" brushRef="#br0" timeOffset="72667.48">24877 5882 364 0,'5'-3'439'0,"-1"1"13"0,-3-1 11 15,-1 3 24-15,4-3 13 0,-4 3-15 0,4-1-23 16,-4 1-21-16,0 0-14 0,0 0-35 0,-4 12-8 16,0-6-24-16,1 2-22 0,-1 7-27 0,-2 1-25 0,3 2-21 15,-2-2-29-15,2 1-23 0,1-4-17 16,2 5-22-16,0 1-15 0,3-1-31 0,4-4-30 15,0 1-30-15,2-3-33 0,4-4-42 0,1-2-54 16,4 0-66-16,0-3-64 0,0-4-61 0,2-7-77 0,-2 0-74 16,4-8-78-16,-2-3-90 0,1-5-387 0,-5 0-1036 15,-3-7 459-15</inkml:trace>
  <inkml:trace contextRef="#ctx0" brushRef="#br0" timeOffset="72785.59">25085 5699 253 0,'-17'-22'290'0,"-1"-2"45"15,0 3 22-15,-3 3 26 0,6 6 23 0,-3 1 38 0,5 0 26 16,2 4 7-16,2 0-33 0,0 2-21 0,1 1-53 15,7 2-43-15,1 2-47 0,0 0-74 16,0 0-107-16,13 7-145 0,-3-1-194 0,8 1-238 0,9 8-322 16,-3-5-867-16,5 4 383 0</inkml:trace>
  <inkml:trace contextRef="#ctx0" brushRef="#br0" timeOffset="73266.07">25580 6009 53 0,'5'-7'537'0,"0"-3"16"0,-1 0 14 16,0 1-6-16,-3-1-8 0,3-2-32 0,-4 4-23 16,0 1-36-16,-1-1-40 0,-3 5-34 0,-1-2-29 15,-3 1-25-15,-6 4-19 0,-3 2-18 0,-2 1-18 16,-7 7-18-16,-3 0-20 0,5 0-21 0,-3 7-20 15,3-1-17-15,0-3-14 0,3 6-19 0,8-4-82 16,1 1-68-16,2 1 0 0,3-2 0 0,3 0 0 16,4-4 0-16,4-2 0 0,1 0 0 0,5-2 0 15,3-3 0-15,5 2 0 0,1-6 0 0,12-6 0 0,-2 1 0 16,3-4 0-16,-4-5 0 0,4 0 0 0,-5-3 0 16,0-6 0-16,-3 2 0 0,-2-5 0 15,1-1 0-15,-3-4 0 0,5-10 0 0,-5-4 0 16,-1-3 0-16,-1-2 0 0,0-1 0 0,-5 0 0 0,-2 0 0 15,0 2 0-15,-6 16 0 0,-1 0 0 0,-1 8 0 16,-4 5 0-16,2 10 0 0,-1 1 0 0,-3 5 0 16,0 4 0-16,3 0 0 0,-10 13 0 15,3 5 0-15,-7 10 0 0,8 3 0 0,-2 2 0 0,-1 13 0 16,8-10 0-16,-4 1 0 0,1 9 0 0,4-13 0 16,1 2 0-16,3 0 0 0,1-3 0 0,3 0 0 15,-2-3 0-15,2 2 0 0,5-9 0 16,-3 2 0-16,-1-7 0 0,1 0 0 0,3-4 0 0,0 1-97 15,-4-6-554-15,2-5-93 0,2 0-373 0,-1-3-1210 16,2-3 536-16</inkml:trace>
  <inkml:trace contextRef="#ctx0" brushRef="#br0" timeOffset="73519.39">26127 5924 11 0,'13'-13'290'16,"-6"4"50"-16,1 0 46 0,-3 0 6 0,0 0 37 16,-3 5 23-16,-2-3 14 0,-2 0-5 0,2 3-11 15,-5-1-17-15,1 3-10 0,-1 1-18 0,5 1-15 16,0 0-15-16,-15 7-25 0,9-2-11 0,-1 6-19 15,0 4-29-15,0 3-12 0,2 7-26 0,0-1-24 16,4 7-18-16,2 3-24 0,3 1-158 0,-2 10-29 16,3-9 0-16,-1-1 0 0,1-1 0 0,-1 1 0 15,-1-3 0-15,-1 1 0 0,-3-2 0 0,2-4 0 16,-6 0 0-16,-1-2 0 0,-1-7 0 0,0-3 0 16,-3 1 0-16,-2-3 0 0,-2-2 0 0,-1-1 0 15,-3-4 0-15,1-3 0 0,-5-1 0 0,2 0 0 16,-2-6 0-16,-1-1 0 0,-2-3 0 0,-1-6 0 15,3-5 0-15,0-1 0 0,5-3 0 0,-1-4-418 16,5-2-326-16,-3-15-428 0,7-3-1269 0,6-2 562 16</inkml:trace>
  <inkml:trace contextRef="#ctx0" brushRef="#br0" timeOffset="73666.28">26172 5577 76 0,'6'-15'542'0,"-1"5"21"0,-5-1 17 15,4-1-8-15,-4 1-20 0,0 0-45 0,4 2-52 16,-3 3-45-16,2-1-64 0,-1 3-92 0,-2 4-114 16,0-3-136-16,0 3-171 0,0 0-201 0</inkml:trace>
  <inkml:trace contextRef="#ctx0" brushRef="#br0" timeOffset="74016.17">24292 6699 296 0,'-21'-1'644'0,"6"-2"34"16,2 1 19-16,4-2-8 0,0 2-11 0,2 0-22 15,2-2-36-15,1 1-42 0,4-1-49 0,0 4-39 16,10-9-27-16,3 6-36 0,16-3-21 0,4 2-66 0,8 1-340 16,22-1 0-16,0 2 0 0,32-3 0 15,-3 2 0-15,-1 3 0 0,6 0 0 0,4 1 0 16,-5-3 0-16,-4 4 0 0,0 0 0 0,-29-2 0 16,3 0 0-16,-5-3 0 0,-3 1 0 0,-4-3 0 0,-19 2 0 15,0-2 0-15,-7 0 0 0,-10 0 0 0,0-1 0 16,-9 4 0-16,-3-2 0 0,2 1 0 15,-7-1 0-15,-1 4 0 0,0 0 0 0,-16-5-200 16,1 4-1133-16,-4 4-1442 0,-9 0 638 0</inkml:trace>
  <inkml:trace contextRef="#ctx0" brushRef="#br0" timeOffset="74400.06">24767 7171 504 0,'-10'-6'649'0,"2"-2"9"16,2 1 8-16,1-4-12 0,4 1-20 0,-2-2-25 15,3 2-30-15,4-1-39 0,2 2-44 0,3-1-36 16,8 2-36-16,1 2-39 0,8-1-35 0,1 4-32 16,0 3-53-16,6 4-265 0,-2 5 0 0,0 0 0 15,-3 5 0-15,0 0 0 0,-2 3 0 0,-3 2 0 16,-2 1 0-16,-7 2 0 0,0 0 0 0,-9 3 0 15,-2-6 0-15,-9 7 0 0,-6 0 0 0,-1-1 0 16,-10 0 0-16,-3-3 0 0,-14 9 0 0,8-11 0 16,0-1 0-16,-4-2 0 0,4-1 0 0,5 0 0 0,1-3 0 15,8-6 0-15,6 1 0 0,2-5 0 16,2 1 0-16,6-2 0 0,3 0 0 0,-1-2 0 16,17 6 0-16,4-6 0 0,11 0 0 0,5 0 0 15,0-4 0-15,20 0 0 0,-2-1 0 0,-3 1 0 0,4-3 0 16,-6 0 0-16,-13 0 0 0,-2 1 0 0,-1-1 0 15,-2-1 0-15,-5-2-127 0,0 0-580 0,-14 1-520 16,2-1-1328-16,-6 1 588 0</inkml:trace>
  <inkml:trace contextRef="#ctx0" brushRef="#br0" timeOffset="74933.73">25422 7273 305 0,'0'-16'381'0,"2"-1"6"0,1 3 54 15,-1 2 46-15,-1 0 36 0,1-2 30 0,0 3 15 0,2 0-4 16,0 2-16-16,1 2-16 0,0 3-24 0,2 0-24 15,-2 4-19-15,-5 0-24 0,18 7-23 0,-6 0-33 16,1 5-184-16,1 4-201 0,0 3 0 0,-1 4 0 16,-3 0 0-16,-1 2 0 0,-4 0 0 0,-1-6 0 15,5 6 0-15,-9-7 0 0,1 4 0 0,-3-3 0 16,-1-2 0-16,-2-1 0 0,0-1 0 0,-4-4 0 16,5-1 0-16,-1-2 0 0,0-3 0 0,-3 0 0 15,3-3 0-15,0 2 0 0,1-5 0 0,4 1 0 16,-7-8 0-16,5 3 0 0,2-6 0 0,2-3 0 15,5-3 0-15,4-7 0 0,-4 6 0 0,11-5 0 16,1 1 0-16,2 2 0 0,0 2 0 0,-4 4 0 16,6 1 0-16,-4 4 0 0,0 0 0 0,1 1 0 15,1 2 0-15,-3 2 0 0,0 3 0 0,-5 2 0 16,-2 4 0-16,6 2 0 0,-7 0 0 0,-1 9 0 16,0-3 0-16,-1 4 0 0,-4 2 0 0,-2-1 0 15,-2 0 0-15,0 1 0 0,0-1 0 0,-2-2 0 16,-2 1 0-16,0-6 0 0,1 1 0 0,1-4 0 15,1-2 0-15,-1 0 0 0,2-4 0 0,0-2 0 16,0 0 0-16,0 0 0 0,0 0 0 0,13-14 0 16,-5 3 0-16,5-3 0 0,8-6 0 0,2-2 0 15,5 2 0-15,-5-4 0 0,4 4 0 0,4 1 0 16,-7 1 0-16,6 4 0 0,-2 2 0 0,-3-1 0 0,1 4 0 16,-8 5 0-16,11 2 0 0,-14 2 0 15,1 6 0-15,-3-1 0 0,-2 2 0 0,2 4 0 0,-2 2 0 16,0 1 0-16,-2 2 0 0,-1 2 0 15,0-1 0-15,-2 1 0 0,1 0 0 0,-3-3 0 0,0 2 0 16,1-6 0-16,-2 2 0 0,-1-3 0 0,0-2 0 16,0-2 0-16,-1-2 0 0,0 0 0 0,-1-4 0 15,0 0 0-15,0 0 0 0,0 0-1366 0,-6-17-1478 16,2 6 654-16</inkml:trace>
  <inkml:trace contextRef="#ctx0" brushRef="#br0" timeOffset="75900.39">27015 6220 3628 0,'9'-13'406'0,"3"-1"-130"0,-5 2-25 0,1 1 60 15,-2-2 37-15,-2 4 6 0,0-2-10 0,-4 1-17 16,0 3-24-16,0-2-10 0,-3 4-19 0,-2 4-17 16,5 1-8-16,-19 5 0 0,0 7-2 0,-5 7-173 15,-3 4-74-15,-1 1 0 0,-9 8 0 0,7-7 0 16,-4 11 0-16,8-7 0 0,-6 7 0 0,0-1 0 16,11-9 0-16,-1-1 0 0,3-1 0 0,2-4 0 15,4-3 0-15,3-4 0 0,2-2 0 0,3-3 0 16,-2-1 0-16,5-3 0 0,-3-3 0 0,5-1 0 15,0 0 0-15,-9-13-104 0,8 2-520 0,-3-7-34 16,-2-1-477-16,1-10-1228 0,-3-2 543 0</inkml:trace>
  <inkml:trace contextRef="#ctx0" brushRef="#br0" timeOffset="76083.73">26578 6202 1280 0,'1'-18'140'0,"3"1"61"16,-2 0 27-16,3 7 38 0,2 0 35 0,-2 4 36 16,-1 0 32-16,1 2 28 0,3 2 7 0,2 1 7 15,-2 1-1-15,2 1 5 0,0 1-14 0,-1 6-17 0,4 4-10 16,1 1-20-16,-2 0-17 0,-1 4-13 15,4 5-16-15,-2 3-25 0,4 0-25 0,-2 3-249 16,-1-2-9-16,0 2 0 0,4-1 0 0,3 1 0 16,-1 0 0-16,-1-4 0 0,4-1 0 0,-3-2 0 0,1-3 0 15,-3-7 0-15,-8-2 0 0,2-3 0 16,-1-1-282-16,-4-4-225 0,-5-2-71 0,-2 1-92 16,2-11-356-16,-6 2-1111 0,-4-11 491 0</inkml:trace>
  <inkml:trace contextRef="#ctx0" brushRef="#br0" timeOffset="76284.5">26859 6088 3712 0,'-4'-11'511'0,"-1"-1"-208"0,4 4 48 16,-3 1 17-16,0 0 6 0,2 2-21 15,-2 1-43-15,0 1-28 0,0 1-30 0,4 2 5 16,-11 10 11-16,6-3 3 0,-3 4-3 0,2 7-6 0,-2 0-213 16,0 7-49-16,-2 4 0 0,5 1 0 0,2-1 0 15,5 1 0-15,-1 1 0 0,3 1 0 16,2-2 0-16,1-1 0 0,-1-3 0 0,4 1 0 0,-3-8 0 15,0-1 0-15,0-2 0 0,-1-4 0 0,-3-2 0 16,1 0 0-16,-4-4-422 0,2-1-261 0,-4-4-498 16,2-1-1280-16,0 0 566 0</inkml:trace>
  <inkml:trace contextRef="#ctx0" brushRef="#br0" timeOffset="76466.97">26576 6386 4200 0,'-9'-4'451'0,"-1"-2"-172"15,3 2 56-15,1 1 30 0,2 0 8 0,-1-3-25 0,1 3-37 16,4-1-29-16,0 4-38 0,7-6-10 0,5 4-10 16,7-1-8-16,10 1-18 0,3 2-67 0,8 1-131 15,0 0 0-15,16-1 0 0,0 3 0 0,0-6 0 16,1 3 0-16,-6-2 0 0,2-2 0 0,-17 0-112 16,3-2-362-16,-2-4-171 0,-3 1-515 0,-3-1-1257 15,-2-3 555-15</inkml:trace>
  <inkml:trace contextRef="#ctx0" brushRef="#br0" timeOffset="77152.66">28063 6160 310 0,'15'-11'584'0,"-6"4"22"0,-3-1 6 15,1-1 4-15,0-2-14 0,-4 4-9 0,-3-5-30 16,0 5-29-16,-5 0-36 0,-2 3-33 0,-5-1-26 15,-4 3-27-15,-5 3-24 0,-4 7-25 0,-2 7-25 0,0 1-70 16,0 3-268-16,5 2 0 0,-1 1 0 0,4 3 0 16,4-1 0-16,2 2 0 0,7 2 0 0,3-3 0 15,3 1 0-15,7-2 0 0,4-2 0 16,6 0 0-16,-1-6 0 0,7-1 0 0,2-4 0 0,-4 0 0 16,7-6 0-16,2-1 0 0,-4-3 0 0,-5-8 0 15,-1 4 0-15,0-6 0 0,-4-1 0 16,-4-6 0-16,-1 0 0 0,-7-9 0 0,3 0 0 15,-5-5 0-15,-6-2 0 0,-1-5 0 0,-8-8 0 0,-5-3 0 16,-3 3 0-16,-6-1 0 0,2 4 0 0,-1 0 0 16,-1 1 0-16,9 9 0 0,1 1 0 15,2 3 0-15,4-2 0 0,5 1 0 0,1 0 0 0,10 4 0 16,-1 6 0-16,1 1 0 0,9-4 0 0,3 8 0 16,2 3 0-16,9 2 0 0,2 2 0 0,-3 4 0 15,1 6 0-15,-8 4 0 0,3-3 0 0,-5 5 0 16,1 0 0-16,-3 5 0 0,-1-2 0 0,-5 2 0 15,-1 0 0-15,-4-2 0 0,-1 4 0 0,-4-3 0 16,-1 0 0-16,-3 2 0 0,0 1-507 0,-2-5-774 16,1 4-1388-16,1-6 614 0</inkml:trace>
  <inkml:trace contextRef="#ctx0" brushRef="#br0" timeOffset="77415.42">28741 5711 4023 0,'-7'-9'518'0,"-1"-7"-177"0,-2 7-12 0,1-1 5 16,-5 2 3-16,0 2-13 0,-3 1-15 0,0 5-22 15,-4 5-17-15,-2 6 15 0,-4 7 2 0,3 5-4 16,-1 2-19-16,2 4-264 0,-4 14 0 0,1 2 0 16,3 1 0-16,5 5 0 0,0-2 0 0,9 5 0 15,1 0 0-15,5 0 0 0,4-1 0 0,3 1 0 0,6 0 0 16,4-6 0-16,8 0 0 0,0-8 0 15,2 1 0-15,-1-14 0 0,1-2 0 0,-1 0 0 16,2-4 0-16,0-5 0 0,-6-7 0 0,-2-1 0 16,-3-5 0-16,-4-3-1366 0,2-3-1478 0,-2-1 654 15</inkml:trace>
  <inkml:trace contextRef="#ctx0" brushRef="#br0" timeOffset="77799.67">29213 5902 148 0,'11'-5'528'0,"-5"0"19"0,-1-1 11 16,-5 1-4-16,4-2-11 0,-4 1-13 16,-3-3-22-16,2 4-23 0,-8-3-25 0,0 1-18 15,-9 3-12-15,0-1-16 0,-11 3-20 0,-3 4-15 16,-2 4-18-16,-1 6-20 0,1 0-20 0,0 5-73 0,4 1-248 16,0 5 0-16,4 3 0 0,-1 14 0 0,11-11 0 15,2 1 0-15,8 5 0 0,3-3 0 0,7 0 0 16,6 1 0-16,11 9 0 0,-2-12 0 15,13 7 0-15,-7-13 0 0,16 3 0 0,4-3 0 0,-12-9 0 16,2-2 0-16,-1-5 0 0,0-3 0 0,-4-3 0 16,-9-5 0-16,4-4 0 0,-6-1-378 0,-1-6-925 15,-4 1-1410-15,2-3 624 0</inkml:trace>
  <inkml:trace contextRef="#ctx0" brushRef="#br0" timeOffset="78033.14">29404 6231 340 0,'6'-4'411'0,"-3"-1"45"0,3 1 29 0,-3-1 36 0,4-2 23 15,-2-3 14-15,1 0 4 0,0 2-2 0,-3 2-11 16,-1 0-23-16,3-1-34 0,-1 1-40 0,-3 2-47 16,0 3-38-16,-1 1-27 0,0 0-22 0,7 7-22 15,-7-1-287-15,1 4-9 0,-2 3 0 0,-2 4 0 16,2 1 0-16,-3 8 0 0,-1 0 0 0,1 0 0 16,-1-1 0-16,1 2 0 0,3-2 0 0,1-2 0 15,4-3 0-15,1-2 0 0,5-1 0 0,-2-2 0 16,2-1 0-16,0-7 0 0,3 0 0 0,6-2 0 15,-1-3 0-15,1-4 0 0,-1-2 0 0,2-4 0 16,6-7 0-16,-12 1-372 0,4-9-271 0,0-2-553 16,1-5-1296-16,-1-15 573 0</inkml:trace>
  <inkml:trace contextRef="#ctx0" brushRef="#br0" timeOffset="78166.77">29739 6053 703 0,'-9'-26'288'0,"2"6"66"16,1 2 29-16,-2 3 30 0,2 0 54 0,2 2 36 15,0 3 27-15,-3 1 6 0,1 1-8 0,2 2-30 16,3 1-51-16,-4 0-45 0,4 2-43 0,1 3-44 15,0 0-56-15,0 0-74 0,0 0-101 0,19 6-139 16,-10 1-156-16,6 4-173 0,11 1-200 0,-9-3-420 16,2 3-1086-16,6 1 480 0</inkml:trace>
  <inkml:trace contextRef="#ctx0" brushRef="#br0" timeOffset="78351.14">30099 6164 5125 0,'-6'-4'548'0,"-1"0"10"0,5-2-4 0,0-1-53 16,2 1-40-16,0-1-48 0,4-1-382 0,5-1-31 16,9 2 0-16,1 0 0 0,12 1 0 0,1 0 0 15,5 0 0-15,-3 2 0 0,6 2 0 0,-3 3 0 16,0-2 0-16,-1 1 0 0,-3-7 0 0,0 6 0 16,-6-3 0-16,-7 1 0 0,-3-1-632 0,5 1-629 15,-8 0-1364-15,5-1 604 0</inkml:trace>
  <inkml:trace contextRef="#ctx0" brushRef="#br0" timeOffset="78601.67">30974 5906 3519 0,'4'-17'294'0,"0"0"44"0,-4 0 42 0,0 4 5 16,-4-4-15-16,-1 3-15 0,-5-2-5 0,1 3-27 15,-1 6-26-15,-5-3-6 0,3 6-15 0,-2 3-8 0,-4 5-11 16,-8 6-5-16,1 4-16 0,-3 5-236 15,1 3 0-15,0 3 0 0,-7 10 0 0,17-8 0 16,-10 14 0-16,3 0 0 0,6 3 0 0,3 0 0 16,10-8 0-16,6-3 0 0,3 2 0 0,5 0 0 15,7-3 0-15,3-2 0 0,4-3 0 0,2-3 0 16,4-4 0-16,-1-6 0 0,7-2 0 0,-5-4 0 16,0-5 0-16,0-3 0 0,-7-3-418 0,4-4-192 15,-4-2-106-15,3-3-359 0,-3-3-1164 0,-5 2 515 16</inkml:trace>
  <inkml:trace contextRef="#ctx0" brushRef="#br0" timeOffset="78916.64">31162 6242 59 0,'4'-5'279'0,"-1"2"50"16,1-2 23-16,-1 3 27 0,1-4 44 0,1 2 24 15,-5-2 24-15,0 3 18 0,5-2 13 0,-5 2 15 16,3-1-7-16,-2 0-10 0,-1 4-13 0,0-4-27 16,0 4-22-16,0 0-41 0,0 0-34 0,0 0-24 0,0 0-16 15,0 0-196-15,-11 11-127 0,7-2 0 0,-4 4 0 16,-1 4 0-16,0 9 0 0,-1 1 0 15,1 0 0-15,3 5 0 0,-2-4 0 0,4 7 0 16,1-1 0-16,-1 0 0 0,1-1 0 0,2 1 0 0,-2-2 0 16,5 3 0-16,-2-1 0 0,1-3 0 0,3 0 0 15,-3 1 0-15,0-1 0 0,1-4 0 0,-1 2 0 16,0-3 0-16,-1-7 0 0,0 1 0 16,0-2 0-16,0-3 0 0,-2-3 0 0,-2-1 0 15,-1 0 0-15,-1-2 0 0,0-2 0 0,-4-1 0 0,1-2 0 16,-3-2 0-16,-2 0 0 0,0-4 0 0,-4-1 0 15,-1-4 0-15,5-1 0 0,-4-1 0 0,-2-9 0 16,1-5 0-16,2 3 0 0,0-4 0 16,2-2-1366-16,2-4-1478 0,2-2 654 0</inkml:trace>
  <inkml:trace contextRef="#ctx0" brushRef="#br0" timeOffset="79069.06">31054 6072 4060 0,'-14'-22'290'0,"5"4"-54"0,0 1-16 0,2 1 27 16,5 3-34-16,-1 2-49 0,-1 0-42 0,3 2-33 15,0 1-54-15,1 4-72 0,2-3-106 0,2 4-137 16,4-1-146-16,5 2-373 0,-2 2-865 0,2 0 383 16</inkml:trace>
  <inkml:trace contextRef="#ctx0" brushRef="#br0" timeOffset="79366.25">31297 5625 3632 0,'-4'-5'226'0,"4"-1"-58"16,0 3 23-16,0 3 0 0,11-3 51 0,2 4 9 16,1 1-8-16,3 3-4 0,4 3-12 0,5 0-1 15,1 5-9-15,2 5-11 0,-3 1-12 16,3 5-20-16,7 9 8 0,-3 3-23 0,-7-8-1 15,4 11 3-15,-7 2-14 0,0 1 1 0,-5 2-4 0,-2 5 0 16,-6 1-8-16,-2-1-10 0,-8 4-67 0,-2 1-59 16,-7 1 0-16,-1-2 0 0,-3-4 0 0,-2 2 0 15,-7-4 0-15,3-2 0 0,2-13 0 0,-2 12 0 16,-1-12 0-16,2-2 0 0,-5 0 0 0,4-5 0 16,-6-1 0-16,6-2 0 0,0-4 0 0,0-2 0 15,1-7 0-15,1 0-538 0,-4-2-738 0,5 0-1382 16,-4-6 611-16</inkml:trace>
  <inkml:trace contextRef="#ctx0" brushRef="#br0" timeOffset="84251.31">6773 8460 112 0,'0'-5'275'0,"1"1"-11"0,-1 0-20 16,1-1-19-16,-1 5-19 0,2-4-23 0,-2 4-6 15,0 0-4-15,0 0-8 0,9 10-24 0,0-2 2 16,0 6-18-16,1 4-7 0,4 3-15 0,1 1-7 16,3 3-16-16,0-1-4 0,1-1-5 0,7-2-7 15,-1 2-8-15,1-1 0 0,3-1-13 0,3 1 0 16,3-6-7-16,-1-2-4 0,2-3-6 0,1-3-5 16,0-2 0-16,14-3-2 0,-14-5-1 0,3-2-2 15,11-3-6-15,1-3 5 0,-2-2 8 0,1-1-13 16,-12 2 3-16,8-8 4 0,3 1 0 0,1-3 7 15,-4 3 0-15,-11 4-7 0,13-7 9 0,-3 0-5 16,-12 6 2-16,2 1-3 0,1 0-3 0,0 3-1 16,-1 6 2-16,2-2 18 0,1 7-13 0,0 1-2 15,1 3-1-15,11 6-2 0,-13-1 2 0,10 8-9 16,-9-6 3-16,11 5-5 0,-13-6-2 0,13 5 0 16,-2-1-7-16,-8-5 0 0,10 3 2 0,-11-6 1 15,15-4-6-15,0-4 5 0,0 2-1 0,-15-3 7 16,16-7-7-16,0 0-2 0,1-1 1 0,4-4 2 15,-5-2 3-15,3-1-1 0,-2-1 3 0,3-1-6 0,0 2 2 16,-2 0-2-16,-2-6 0 0,0-1 7 0,-1 4-8 16,3 0 5-16,-3 1-2 0,-2 2-5 15,11 6-1-15,-7 4 8 0,-3 7-2 0,1 6 3 16,-4 8-1-16,0 3 2 0,0 5-2 0,-4 4 1 0,1 3 1 16,-6 1-1-16,0-2-7 0,5 2-3 0,-4-2-5 15,-1 1 2-15,-6-10-3 0,9 5 5 16,-9-6 0-16,1-7 0 0,-2 1 4 0,16 0-5 15,-13-8 6-15,0-1-3 0,17-1 4 0,-2-4-7 0,1-1 17 16,-1-6-9-16,0-1 0 0,-1 4-5 0,3-6 0 16,4-3 2-16,-2-3 0 0,3 1 1 0,-2-2 6 15,3 2-3-15,3-7-8 0,-3 4 7 16,23-15-3-16,-24 13-3 0,-1 4 4 0,2 1-3 0,1 6-6 16,-2 2 9-16,-2 6-2 0,-1 4-10 0,3 4 10 15,-8 7-7-15,2 5 3 0,-4 2 6 0,4 0 1 16,-2 3-2-16,-1 0-2 0,-1 4 1 15,0-3 1-15,-1 0 4 0,3-3-5 0,0 1 1 0,0-3 1 16,3-5 2-16,-2 1-3 0,-1-3-4 0,-1-4 15 16,4-2-7-16,-15-1-6 0,15-6 5 0,-2 2 3 15,-2 0 5-15,-8-2-7 0,7-2 0 0,7-5 6 16,-5 4-3-16,2-5-5 0,-15 5 4 0,16-6-1 16,-1 2-4-16,-3-1 7 0,0-2-2 0,0 1-4 15,-14 3 1-15,2 1-2 0,0 1 2 0,-2 4-2 16,-3 2 0-16,-3 4 3 0,-1 0-6 0,-1 4 2 15,-5 1 3-15,4 4-2 0,-4 1 0 0,4-1-1 16,-3 3 4-16,-1 0-8 0,2 0-6 0,0-2-2 16,-8-5 1-16,8 3-2 0,-3-6 13 0,6-1-11 15,-1-1 5-15,2-1-2 0,2-4 2 0,-4-3 0 16,3 1 3-16,2-1-1 0,-1-3-3 0,0-3 5 16,2 1 2-16,-1-1 0 0,1 1 0 0,3-5-4 15,0 2 7-15,0-3-2 0,11-4-5 0,-13 5 3 16,2 0-1-16,10-7 0 0,-11 7 4 0,-2 2 2 15,3 0 2-15,-2 7-1 0,2 3-1 0,-7 2-2 0,2 5 3 16,0 1-4-16,-2 1 4 0,-1 4-2 16,2 2 7-16,-2 1-4 0,1 2-1 0,2-4-4 15,-3 1 2-15,4-3 1 0,0-1-4 0,0 0 5 16,1-8 0-16,0 2 2 0,-1 0 9 0,0-3-4 0,-2-5 5 16,-1 1-1-16,-1 1 12 0,-8-5 2 0,7 1 0 15,-9 0-10-15,0-2 4 0,5-5-7 0,-9 4 3 16,8-7-23-16,-12 2-44 0,0 2-87 15,2-1-183-15,-7-4-289 0,-3 1-655 0,-5 1 290 0</inkml:trace>
  <inkml:trace contextRef="#ctx0" brushRef="#br0" timeOffset="86150.03">20439 8056 26 0,'39'39'101'0,"3"-2"-14"0,8 4-6 0,23 13-4 16,-19-18-1-16,27 11-18 0,1-3-8 0,5-4 3 15,5-2 8-15,8-9 5 0,7 1-6 0,2-12 5 16,6-1-14-16,5-5-35 0,-1-7-49 0,-3-2-117 16,1-5-161-16,-4-4 71 0</inkml:trace>
  <inkml:trace contextRef="#ctx0" brushRef="#br0" timeOffset="86333.45">23806 8137 126 0,'28'11'127'0,"0"4"-12"16,-1 1-10-16,1 1-17 0,4 1-12 0,3 0-10 16,13 0-15-16,7 0-3 0,2-6 9 0,3 0-4 0,30-3-8 15,-23-3 0-15,24-5-11 0,-1-1-3 16,2-1-14-16,0-6 5 0,-2-1-30 0,-24 1-23 16,30-10-32-16,-6-1-105 0,-28 2-181 0,2 1 80 15</inkml:trace>
  <inkml:trace contextRef="#ctx0" brushRef="#br0" timeOffset="86833.33">30660 7797 163 0,'4'2'237'0,"-4"-2"4"0,0 0 1 16,0 0 7-16,5 1-13 0,-5-1-5 0,4 1-11 15,-4-1-12-15,0 0-14 0,0 0-15 0,0 0-23 16,0 0-9-16,0 0-21 0,0 0-13 0,0 0-11 16,0 0-24-16,0 0-21 0,0 0-25 0,0 0-15 15,6 0-16-15,-6 0-15 0,4 6-24 0,-4-2-28 16,1 0-29-16,3 0-35 0,-1-1-41 0,-3-3-42 0,0 7-204 16,0-7-452-16,0 0 200 0</inkml:trace>
  <inkml:trace contextRef="#ctx0" brushRef="#br0" timeOffset="92933.34">1174 9167 3138 0,'0'-32'-41'0,"1"0"39"0,1 5 37 16,0-1 56-16,1 4 52 0,2 5 42 0,-3-1 22 15,1 4 7-15,-2 4 9 0,-1 2 13 0,0 3-14 16,0 2-28-16,0 2-16 0,0 3 2 0,0 0-2 16,0 25-2-16,0 1 16 0,0 7-6 0,-2 14-14 15,-2 8-3-15,-4 2-1 0,2 25-10 0,1-26-13 16,-4 24-3-16,2-24-24 0,-2-1-7 0,4 1-14 16,-1-2-6-16,-3-4-17 0,4-1-4 0,0-12 7 15,1-3-13-15,0-3-5 0,0-1-6 0,4-2 1 16,-1-10-18-16,1-5 4 0,0-2 1 0,-2 0 3 15,2-8 29-15,-2 4 5 0,2-7-7 0,0 0-20 16,0 0-51-16,-10-11 0 0,6 1 0 0,0-1 0 16,-1-2 0-16,1-4 0 0,-1-1 0 0,0 1 0 15,5 5 0-15,-1 3 0 0,1 0 0 0,1 2 0 16,4 2 0-16,0 0 0 0,4 5 0 0,9 5 0 16,0 1 0-16,7 5 0 0,5 0 0 0,1 2 0 15,3 0 0-15,16 3 0 0,-14-4 0 0,16 1 0 16,1-1 0-16,0-7 0 0,-14-3 0 0,0-2 0 15,12-2 0-15,-15-1 0 0,1-4 0 0,-5-2 0 16,-1-1 0-16,-12 2 0 0,-1-2 0 0,-4-1 0 16,0-1 0-16,-4-3 0 0,-2-1 0 0,-4-2 0 15,-1-1 0-15,-6-1 0 0,-2-5 0 0,-4 7 0 16,1 3 0-16,-5 1 0 0,2 3 0 0,-1 3 0 16,-2 6 0-16,0 0 0 0,0 4 0 0,0 5 0 15,-4 4 0-15,5 2 0 0,-1 4 0 0,1 5 0 16,6-3 0-16,3 1 0 0,1 4 0 0,8 0 0 15,3 0 0-15,1-6 0 0,10 1 0 0,-2-8 0 16,11 0 0-16,0-3 0 0,5-5 0 0,1-5 0 16,1-4 0-16,1-4 0 0,0-2 0 0,-3-3 0 15,-1-3 0-15,-3-2 0 0,-1-2 0 0,-4-5 0 16,10-10 0-16,-15 8 0 0,7-12 0 0,-8-6 0 16,-8 3 0-16,3-3 0 0,-8 15 0 0,-1 1 0 15,-3 2 0-15,0 10 0 0,-1 3 0 0,0 6 0 16,-2 4 0-16,-1 5 0 0,3 1 0 0,-10 12 0 15,1 3 0-15,0 10 0 0,-4 8 0 0,3 15 0 16,1 0 0-16,0 4 0 0,0-6 0 0,5 0 0 16,3 0 0-16,-3 2 0 0,4 0 0 0,0-16 0 15,0 2 0-15,1-5 0 0,2-2 0 0,1-8 0 16,-3-1 0-16,0-6 0 0,2-2 0 0,-3-3 0 16,4-2 0-16,-3-4 0 0,-1-1 0 0,0 0 0 15,18-19 0-15,-9 3 0 0,6-8 0 0,1 2 0 16,0-5 0-16,0 5 0 0,0-3 0 0,2 4 0 15,2 2 0-15,2 1 0 0,-8 4 0 0,12 0 0 16,-10 5 0-16,1 1 0 0,2 4 0 0,0 0 0 16,-2 3 0-16,1 0 0 0,-4 3 0 0,-1 0-523 15,-3-1-755-15,-10-1-1385 0,13 3 612 0</inkml:trace>
  <inkml:trace contextRef="#ctx0" brushRef="#br0" timeOffset="93101.13">2705 9154 4652 0,'-13'-15'205'0,"2"5"-14"0,2 0 9 0,0 6-20 15,3-1-25-15,-2 5-25 0,8 0-24 0,-11 5-20 16,4 2-19-16,6 6-10 0,1 5-55 0,1 8-101 16,8 2-132-16,-4 0-182 0,7 5-469 0,5 13-955 15,-1-1 423-15</inkml:trace>
  <inkml:trace contextRef="#ctx0" brushRef="#br0" timeOffset="93451.9">2802 10168 223 0,'-9'0'591'0,"4"-2"31"0,-1-3 11 16,2-3 3-16,1-5-19 0,2-5-22 16,5-1-35-16,2-7-35 0,7-2-46 0,0-2-43 15,5 0-45-15,6-14-38 0,-3 13-35 0,7-9-32 16,-5 11-30-16,9-10-24 0,-7 10-25 0,-2 3-18 15,-2 0-147-15,-2 6-42 0,-9 4 0 0,-1 6 0 16,-2 2 0-16,-1-1 0 0,-1 6 0 0,-3 1 0 16,-2 2 0-16,0 0 0 0,0 0 0 0,-16 12 0 15,6-3 0-15,1 3 0 0,-8 2 0 0,8 0 0 0,0-2 0 16,0 4 0-16,4-2 0 0,4 2 0 0,2 0 0 16,5 2 0-16,7 4 0 0,5-1 0 15,0-1 0-15,10 1 0 0,-2 2 0 0,2-5 0 16,1 0 0-16,-1 1 0 0,0 1 0 0,-3-2 0 0,-5-2 0 15,-3-2 0-15,-7-3 0 0,-5 2 0 0,-2-1 0 16,-9 1 0-16,-4-1 0 0,-9 1 0 16,-9-1 0-16,-4 1 0 0,-5-2 0 0,1-3 0 15,2-4 0-15,3 2 0 0,0-2 0 0,15-7-213 0,-1 1-317 16,7-2-166-16,7-2-430 0,7-3-1219 0,10-6 540 16</inkml:trace>
  <inkml:trace contextRef="#ctx0" brushRef="#br0" timeOffset="94933.6">4029 10297 4202 0,'5'-7'302'0,"-4"-2"-139"15,2-1 21-15,-3-1 81 0,1-3 30 0,1-6-18 16,1-6-36-16,0-1-23 0,1-1-23 16,2 0-11-16,-1-3-12 0,8-5-5 0,5-8-25 15,5 1-17-15,0-6-11 0,5 4-6 0,2-2-16 0,7 2-6 16,-1 0-22-16,8 8 7 0,1 2-16 15,-4 7-9-15,-8 10-9 0,0 2-1 0,-1 4-10 0,-1 6-3 16,-4 5-3-16,-8 4-5 0,-3 2 3 0,0 6 1 16,-5 0-7-16,-4 3 3 0,-3 3-5 0,-3 1 3 15,-1-1-3-15,-1 0 6 0,-3-2-10 0,1 0 4 16,0-2-3-16,1-5 4 0,-1 2-8 0,2-7 0 16,1 3 11-16,-1-1 1 0,3-3-2 0,-2-2 1 15,0 0 0-15,0 0-14 0,9-15 8 0,-6 4 5 16,1-1 5-16,-3-4-14 0,-1 1-4 0,-2-2 0 15,-4 2 0-15,-1 0 0 0,-6 3 0 0,0 2 0 16,-6 1 0-16,0 6 0 0,-12 5 0 0,3 2 0 16,-3 10 0-16,3 1 0 0,1 6 0 0,3 0 0 15,4 5 0-15,-1 3 0 0,7 2 0 0,3-2 0 16,0 3 0-16,10 0 0 0,2 0 0 0,7-2 0 16,6-2 0-16,3-1 0 0,7-4 0 0,5-3 0 0,3-4 0 15,2-1 0-15,1-7 0 0,4-1 0 16,-1-3 0-16,-1-4 0 0,-2-6 0 0,0-1 0 15,0-5 0-15,-7-2 0 0,-2-2 0 0,2-3 0 0,-9-3 0 16,1-2 0-16,-6-2 0 0,-2-2 0 0,-3 4 0 16,-3 6 0-16,-1 2 0 0,-5 2 0 15,0 2 0-15,0 3 0 0,1 2 0 0,-4 3 0 16,-1 3 0-16,4 1 0 0,-12 9 0 0,7 2 0 0,-1 6 0 16,0 7 0-16,2 1 0 0,4 5 0 0,4-1 0 15,-1-3 0-15,6 1 0 0,3-1 0 16,2-2 0-16,3-4 0 0,4-2 0 0,-3-7 0 15,0-2 0-15,4-1 0 0,-3-4 0 0,10-2 0 0,-8-3 0 16,0-3 0-16,-1-3 0 0,-2-3 0 0,-1-1 0 16,-4-3 0-16,-2-1 0 0,-4-3 0 0,-2-9 0 15,-5 1 0-15,-5 0 0 0,-5-2 0 0,-6 3 0 16,-1 1 0-16,-1 3 0 0,-5 5 0 0,-3 2 0 16,5 7 0-16,0 4 0 0,-2 3 0 0,0 6 0 15,5 2 0-15,1 2 0 0,5 2 0 0,0 3 0 16,7 2 0-16,3 0 0 0,2 2 0 0,3-1 0 15,6-1 0-15,5-4 0 0,3 0 0 0,2-3 0 16,3-3 0-16,6-3 0 0,3-2 0 0,-3-4 0 16,0-2 0-16,0-2 0 0,-1-2 0 0,1-4 0 15,-4-2 0-15,2 0 0 0,-7-4 0 0,-2 4 0 16,-1-7 0-16,-2 6 0 0,-2 0 0 0,-1 2 0 16,-3 3 0-16,-2 2 0 0,2 1 0 0,-5 2 0 15,4 2 0-15,-7 3 0 0,7 7 0 0,-5 2 0 16,3 2 0-16,-1 5 0 0,5 9 0 0,-4 0 0 15,0 1 0-15,3-2 0 0,0 2 0 0,-1-2 0 16,1-8 0-16,1 1 0 0,0-2 0 0,1-6 0 16,-4 2 0-16,1-6 0 0,2 0 0 0,-2-3 0 15,4-2 0-15,-2-5 0 0,2 1 0 0,-1-4 0 16,2-4 0-16,1-2 0 0,0-1 0 0,4-5 0 16,-3-2 0-16,-1 7 0 0,0 0 0 0,-4 0 0 15,4 0 0-15,-4 8 0 0,2-1 0 0,-2 4 0 16,-1 3 0-16,-1-1 0 0,1 5 0 0,4-2 0 0,-2 8 0 15,0-1 0-15,2 4 0 0,-1 0 0 0,2 1 0 16,0 0 0-16,1 0 0 0,-2-2 0 16,1-2 0-16,1 0 0 0,-5 0 0 0,4-6 0 0,-4 4-267 15,-1-2-400-15,1-3-543 0,2 0-1311 0,-11-2 581 16</inkml:trace>
  <inkml:trace contextRef="#ctx0" brushRef="#br0" timeOffset="96600.24">6241 9847 394 0,'-4'-11'504'0,"-1"-1"48"16,-1 1 36-16,0 1 26 0,-1-1 1 0,-3 5-12 15,1 1-24-15,0 0-31 0,-4 2-32 0,-1 4-29 16,1 6-28-16,-3-1-28 0,-1 7-27 0,-3 4-29 16,2 2-37-16,1 5-154 0,-1 1-184 0,8 2 0 15,0 1 0-15,4-1 0 0,4 0 0 0,6 0 0 16,6-4 0-16,3-1 0 0,6 1 0 0,7-8 0 15,-1-1 0-15,5-3 0 0,3-4 0 0,3-4 0 16,2-3 0-16,-2-2 0 0,0-3 0 0,1-2 0 16,-3-4 0-16,-3-1 0 0,1-4 0 0,-4-2 0 15,0-4 0-15,-1-1 0 0,-9-3 0 0,-3 0 0 16,-2-1 0-16,-7 2 0 0,-4 9 0 0,-5-2 0 16,-2 2 0-16,-3 5 0 0,1 3 0 0,-4 3 0 15,-3 3 0-15,2 4 0 0,-9 6 0 0,7 1 0 16,-4 3 0-16,0 8 0 0,8-3 0 0,-1 7 0 15,4 0 0-15,3 3 0 0,8-8 0 0,-1 0 0 16,7-1 0-16,4-3 0 0,0-1 0 0,5-3 0 16,11-1 0-16,0-2 0 0,2-6 0 0,-2-3 0 15,-2-1 0-15,-8-2 0 0,7-4 0 0,-8 0 0 16,-1 0 0-16,-4-5 0 0,-1-1 0 0,1 0 0 0,-4 2 0 16,-5 1 0-16,2-3 0 0,0 2 0 15,-2 3 0-15,1 2 0 0,-5 1 0 0,1 5 0 16,1-1 0-16,-3 2 0 0,0 0 0 0,3 13 0 15,-2-4 0-15,1 2 0 0,1 1 0 0,3 4 0 0,-2-1 0 16,0-3 0-16,1 1 0 0,0-2 0 16,2-2 0-16,0 0 0 0,0-2 0 0,3 1 0 0,0-6 0 15,-4 1 0-15,2-2 0 0,5-4 0 0,-3 0 0 16,-1-2 0-16,3 1 0 0,-1-3 0 0,2-4 0 16,1-2 0-16,0 3 0 0,-5 2 0 0,4 2 0 15,0-3 0-15,-2 3 0 0,-1 1 0 0,1 2 0 16,-1 2 0-16,-3 2 0 0,2 2 0 0,0 1 0 15,0 1 0-15,0 2 0 0,0 2 0 0,0-1 0 16,0 2 0-16,0 2 0 0,0-5 0 0,5 6 0 16,1-4 0-16,4-3 0 0,2-2 0 0,-1-4 0 15,11-1 0-15,-12-3 0 0,13-3 0 0,-5-6 0 16,5-2 0-16,-4-2 0 0,-3-4 0 0,-3-2 0 16,1-1 0-16,-2-3 0 0,-6-5 0 0,-1 3 0 15,-4-5 0-15,2-11 0 0,-2-2 0 0,-5-1 0 16,3 0 0-16,-9-5 0 0,3 3 0 0,2 3 0 15,-4 15 0-15,0 5 0 0,0 9 0 0,0 4 0 16,0 8 0-16,0 2 0 0,-4 4 0 0,4 0 0 0,-2 24 0 16,-6 0 0-16,4 9 0 0,3 3 0 15,-2 14 0-15,2 1 0 0,-3 0 0 0,9-3 0 16,-1 2 0-16,1 0 0 0,3-3 0 0,2-13 0 0,2 0 0 16,-1-4 0-16,3-4 0 0,0-4 0 0,0-7 0 15,0-3 0-15,4-2 0 0,-2-5 0 0,1-4 0 16,4-4 0-16,-2-3 0 0,3-2 0 15,-7-3 0-15,9-6 0 0,-4-3 0 0,-4-4 0 0,-1-1 0 16,-3 0 0-16,-3-6 0 0,0-1 0 0,-3 0 0 16,1 3 0-16,-3-1 0 0,-2 10 0 0,-2 1 0 15,0 3 0-15,-2 5 0 0,-1 3 0 0,-2 3 0 16,0 3 0-16,-3 2 0 0,-2 4 0 0,1 1 0 16,0 4 0-16,0-1 0 0,4 3 0 0,1 1 0 15,2 2 0-15,2 3 0 0,2-1 0 0,5 1 0 16,0-2 0-16,5 0 0 0,1 0 0 0,2-1 0 15,5 3 0-15,2 0 0 0,-2-1 0 0,-3-3 0 16,-2 1 0-16,1-3 0 0,-2 3 0 0,-1 1 0 16,-1-2 0-16,0 0 0 0,-3 1 0 0,0 0 0 15,-3-2 0-15,0-2 0 0,0 0 0 0,1 3 0 16,1-4 0-16,0 0 0 0,1-1 0 0,3-4 0 16,5 0 0-16,3-3 0 0,11-1 0 0,1-3 0 15,6-2 0-15,-2-4 0 0,1 0 0 0,1-2 0 16,11-5 0-16,-2-4 0 0,-15 3 0 0,0-2 0 15,-2-3 0-15,-4 0 0 0,0-2 0 0,-4-3 0 16,-3 2 0-16,-6 0 0 0,-4 8 0 0,-4 1 0 16,-4 3 0-16,-1 4 0 0,-3 0 0 0,-4 3 0 0,-2 5 0 15,-1 3 0-15,-8 4 0 0,-8 6 0 16,3 6 0-16,-2 3 0 0,0 1 0 0,4 4 0 16,1 1 0-16,1 0 0 0,3-1 0 0,-1-1 0 15,8-2 0-15,3-4 0 0,1-3 0 0,1-4 0 0,4-3 0 16,1-1 0-16,3-3 0 0,2-1 0 0,7-2 0 15,-3-2 0-15,8-2 0 0,-2-4 0 0,1-2 0 16,3-1 0-16,-2-1 0 0,3-6 0 0,-4 3 0 16,2 2 0-16,-5-1 0 0,-1 4 0 0,-3 1 0 15,0 1 0-15,-3-2 0 0,-2 7 0 0,0 0 0 16,-5 1 0-16,8 5 0 0,-3 1 0 0,-2 0 0 16,3 4 0-16,-1 0 0 0,4 6 0 0,0-2 0 15,1 2 0-15,0-1 0 0,4-3 0 0,0-1 0 16,3 0 0-16,2-6 0 0,0 0 0 0,4-3 0 15,-2-1 0-15,7-5 0 0,0-2 0 0,-8-1 0 16,8-3 0-16,-1-1 0 0,-4-5 0 0,4-3 0 16,-1-1 0-16,12-13 0 0,-15 6 0 0,8-12 0 15,-1-2 0-15,1-1 0 0,-3-5 0 0,-1-3 0 16,0-4 0-16,3-22 0 0,-10 21 0 0,-4 4 0 16,-5 5 0-16,-8 16 0 0,0 6 0 0,-6 6 0 15,-2 7 0-15,-1 5 0 0,-6 6 0 0,-4 6 0 16,-7 10 0-16,1 8 0 0,-6 17 0 0,1 4 0 15,7 6 0-15,4 1 0 0,2 0 0 0,4 5 0 0,6-1 0 16,1-1 0-16,3 1 0 0,3-7 0 16,4-5 0-16,-1-14 0 0,7 1 0 0,-2-5 0 15,5-3 0-15,4-6 0 0,-1-5 0 0,-2-2 0 0,3-6 0 16,2-3 0-16,6-2 0 0,-2-4 0 0,1-1 0 16,-3-5 0-16,-4 1 0 0,7-5 0 0,-8-5 0 15,4-2 0-15,-1-1 0 0,-3-4 0 16,-1 2 0-16,-4 4 0 0,-3-2 0 0,-3 11 0 0,-3 1 0 15,-1 6 0-15,-2-2 0 0,-1 6 0 0,-1 1 0 16,0 0 0-16,-1 13 0 0,-1-1 0 16,2 5 0-16,0 0 0 0,0 2 0 0,3 0 0 0,3 0 0 15,0-1 0-15,7 4 0 0,1-6 0 0,-1-4 0 16,6-3 0-16,-2-1 0 0,5-8 0 0,6 1 0 16,-8-2 0-16,7-6-210 0,0-3-259 0,-9 1-27 15,-3-6-32-15,3-7-42 0,-9 4-417 0,6-5-1069 16,-6-6 474-16</inkml:trace>
  <inkml:trace contextRef="#ctx0" brushRef="#br0" timeOffset="96750.19">9652 9594 91 0,'-37'-7'435'15,"4"3"8"-15,8-1 23 0,5-1 27 0,5 4 17 0,3 1 10 16,6-1 4-16,-3 0-30 0,8 1-37 16,1 1-46-16,0 0-39 0,16-1-50 0,-3 0-60 15,9 0-68-15,0 1-72 0,-3-1-77 0,0-1-99 16,-1 1-129-16,-5 0-130 0,-2-3-162 0,-2 2-381 15,-5-2-928-15,-4 4 411 0</inkml:trace>
  <inkml:trace contextRef="#ctx0" brushRef="#br0" timeOffset="96919.25">7515 9585 6746 0,'-33'3'52'0,"14"1"14"16,9-3 80-16,6 2 57 0,5-3-17 0,-1 0-45 15,32-3-34-15,4 1-31 0,19-1-41 0,5-2-62 16,3 2-88-16,-1-3-141 0,0 0-190 0,-8-2-707 16,3 4-1248-16,-6-5 553 0</inkml:trace>
  <inkml:trace contextRef="#ctx0" brushRef="#br0" timeOffset="97849.86">11117 10090 529 0,'5'-15'625'0,"-2"2"25"0,0-3 2 0,0 0-6 15,-3 8-5-15,0-2-26 0,-1 3-13 0,-2-1-38 16,1 4-35-16,-2 1-41 0,-3 3-27 0,-2 5-25 16,-7 5-31-16,-2 3-57 0,0 9-348 0,-4 3 0 15,4 2 0-15,3 6 0 0,2-2 0 0,3 3 0 16,4 0 0-16,3-1 0 0,6-2 0 0,3-2 0 0,8-2 0 15,1-3 0-15,6-2 0 0,3-7 0 0,4-2 0 16,3-6 0-16,1-3 0 0,-2-5 0 0,4-5 0 16,-5-5 0-16,-2-3 0 0,-4-1 0 0,-1-5 0 15,-3-1 0-15,-5-3 0 0,-1-5 0 0,-6 1 0 16,-3-5 0-16,-4-2 0 0,-4 0 0 0,-3 0 0 16,-3 3 0-16,-6 0 0 0,-3 4 0 0,-1 4 0 15,-2 7 0-15,-1 5 0 0,-1 6 0 0,4 6 0 16,1 4 0-16,-1 4 0 0,3 4 0 0,1 3 0 15,4 0 0-15,3 3 0 0,3 0 0 0,4 2 0 16,5 5 0-16,5-7 0 0,6 3 0 0,2 0 0 16,5-6 0-16,3 0 0 0,4-5 0 0,4-4 0 15,-5-1 0-15,1 0 0 0,-6-5 0 0,-2-4 0 0,1 0 0 16,-2-2 0-16,0-2 0 0,0-2 0 16,-5-2 0-16,1-2 0 0,1 0 0 0,-1-7 0 0,-3-1 0 15,-3 5 0-15,0-1 0 0,-4 8 0 16,0-1 0-16,-3 6 0 0,1 0 0 0,1 4 0 0,-4 1 0 15,0 0 0-15,2 14 0 0,-2 3 0 0,0 4 0 16,-1 4 0-16,-1 2 0 0,2 1 0 16,0-2 0-16,2 2 0 0,2-1 0 0,2-8 0 0,1-1 0 15,2-1 0-15,1-5 0 0,3-3 0 0,2-3 0 16,0-5 0-16,-2-2 0 0,5-3 0 0,0-3 0 16,1-1 0-16,3-8 0 0,-3 0 0 0,-5 2 0 15,8-8 0-15,-3 2 0 0,-1-1 0 0,-1 1 0 16,-5 5 0-16,-2 0 0 0,2 2 0 0,-2 3 0 15,-1 2 0-15,0 3 0 0,1 2 0 0,-1 3 0 16,-1 1 0-16,-3 2 0 0,4 3 0 0,-3 2 0 16,2 1 0-16,1 5 0 0,0-3 0 0,0 4 0 15,0 0 0-15,3 1 0 0,1 0 0 0,3-2 0 16,-2 1 0-16,2-3 0 0,2-1 0 0,7 2 0 0,-4-6 0 16,-3-3 0-16,5 0 0 0,-5 0 0 15,-1-5-1366-15,3 1-1478 0,-2-3 654 0</inkml:trace>
  <inkml:trace contextRef="#ctx0" brushRef="#br0" timeOffset="98066.22">12892 9622 258 0,'1'-24'588'0,"-1"4"35"0,3 2 50 16,-2 4 35-16,0 4 8 0,-1 0-18 0,0 3-41 15,0 5-43-15,0 2-15 0,0 0-18 0,0 15-32 16,2 3-31-16,0 10-109 0,1 4-409 0,-1 4 0 15,2 10 0-15,-2 2 0 0,-2 1 0 0,-2-1 0 16,2 0 0-16,0 0 0 0,-2-13 0 0,0-2 0 16,1-1 0-16,-1 3 0 0,2-3 0 0,0-5 0 15,0-1 0-15,1-11 0 0,-1-3 0 0,2-6-411 16,2-2-886-16,0-3-1405 0,-4-1 622 0</inkml:trace>
  <inkml:trace contextRef="#ctx0" brushRef="#br0" timeOffset="98604.28">13375 9651 3703 0,'10'-33'298'16,"-1"1"-46"-16,-1 4 72 0,-7 9 61 0,-2-6-5 16,-3 7-15-16,0 0-20 0,-1 3-34 0,1 2-27 0,-6 1-7 15,1 5-16-15,0-2-19 0,-5 5-24 16,1 1-20-16,-2 3-22 0,1 0-19 0,0 4-142 16,2 2-15-16,2 2 0 0,-3 6 0 0,7-5 0 0,2 8 0 15,4 1 0-15,7 0 0 0,3 5 0 0,4-1 0 16,5-2 0-16,3 2 0 0,3-3 0 15,2 0 0-15,3-2 0 0,0 0 0 0,-4-4 0 16,-2 0 0-16,-6-1 0 0,-3-3 0 0,-5 0 0 0,0-2 0 16,-3 1 0-16,-3 0 0 0,-4-2 0 0,-6-1 0 15,-3 3 0-15,-7-2 0 0,-5-2 0 0,-10 1 0 16,-1-2 0-16,1-3 0 0,-1 1 0 0,3-1 0 16,7 1 0-16,3-2 0 0,5-1 0 0,4-3 0 15,5 1 0-15,2-1 0 0,4-2 0 0,7-1 0 16,5-2 0-16,11-5 0 0,8-1 0 0,0 0 0 15,14-7 0-15,-4-1 0 0,2-4 0 0,-12 9 0 16,12-9 0-16,-13 5 0 0,-3 3 0 0,-1-2 0 16,-4 2 0-16,-4 1 0 0,-4 4 0 0,-6 1 0 15,-2 5 0-15,-3 0 0 0,-3 3 0 0,0 0 0 16,-3 1 0-16,-1 4 0 0,3 1 0 0,0 0 0 16,-20 9 0-16,11 0 0 0,1 4 0 0,-1 5 0 15,3 1 0-15,1 8 0 0,2-1 0 0,3 3 0 16,0 1 0-16,4-6 0 0,1 7 0 0,4-4 0 0,1 0 0 15,-1-4 0-15,1-5 0 0,-2 0 0 16,0-3 0-16,-3-3 0 0,1-3 0 0,0-2 0 16,0-1 0-16,-1-3 0 0,0-2 0 0,-5-1 0 0,11-5 0 15,-8 0 0-15,5-3 0 0,-1-4 0 16,5-5 0-16,-1 0 0 0,2-5 0 0,-2 5 0 16,6-4 0-16,-7 7 0 0,1 1 0 0,-1 4 0 15,0 3 0-15,2 2 0 0,-5 3 0 0,5 1-1366 0,-1 1-1478 16,0 5 654-16</inkml:trace>
  <inkml:trace contextRef="#ctx0" brushRef="#br0" timeOffset="99650.81">14413 9604 6100 0,'10'-30'325'0,"0"1"45"16,-1 3 64-16,0 1-17 0,-4 5-22 0,0 4-245 15,-1 9-150-15,-3-4 0 0,2 4 0 0,-2 3 0 16,-1 3 0-16,0 1 0 0,-1 11 0 0,1 6 0 16,-4 11 0-16,2 3 0 0,-3 4 0 0,2 11 0 15,3-1 0-15,-2 7 0 0,0-3 0 0,6 0 0 16,2 0 0-16,-1 0 0 0,7-1 0 0,-2-2 0 0,0-14 0 16,3 1 0-16,1-4 0 0,3-2 0 15,-1-5 0-15,-4-6 0 0,5-4 0 0,-2-3 0 0,5-4 0 16,-3-4 0-16,2-2 0 0,2-4 0 0,-1-2 0 15,3-5 0-15,-4-6 0 0,2-4 0 0,-2-1 0 16,-4-4 0-16,2-3 0 0,-3 0 0 16,0-1 0-16,-2 0 0 0,-2 3 0 0,-4-1 0 0,-1 10 0 15,-4 1 0-15,-1 7 0 0,0 2 0 0,-1 4 0 16,-4 2 0-16,-1 4 0 0,6-1 0 0,-16 11 0 16,9 4 0-16,-2 1 0 0,-3 6 0 0,6 6 0 15,2-3 0-15,3 3 0 0,5-1 0 0,3 0 0 16,5-2 0-16,3 0 0 0,4-4 0 0,3 0 0 15,1-3 0-15,1-3 0 0,3-5 0 0,-9-4 0 16,4-2 0-16,-2-3 0 0,-1-3 0 0,2-4 0 16,-2-2 0-16,-4-1 0 0,1-5 0 0,-1-1 0 15,-6-3 0-15,6-6 0 0,-6-4 0 0,1 1 0 0,-1-3 0 16,-1 0 0-16,-3 3 0 0,-1 1 0 16,-4 2 0-16,0 9 0 0,0 2 0 0,-1 4 0 15,-2 3 0-15,3 0 0 0,-5 2 0 0,5 4 0 16,0 0 0-16,0 0 0 0,-9 12 0 0,9-3 0 0,0 1 0 15,5 4 0-15,3 1 0 0,2 1 0 0,0 1 0 16,2-2 0-16,2 2 0 0,4 1 0 0,1-1 0 16,-5-4 0-16,3-1 0 0,-3-4 0 0,0 1 0 15,-3-3 0-15,-1-1 0 0,-1-1 0 0,-1 0 0 16,-3 0 0-16,-1-1 0 0,2-2 0 0,-2 2 0 16,0-1 0-16,0-1 0 0,-4-1 0 0,1 4 0 15,-1-4 0-15,0 0 0 0,9 0 0 0,-9 0 0 16,12-3 0-16,-7 1 0 0,5-1 0 0,3-2 0 15,2-3 0-15,2 4 0 0,1-3 0 0,1-1 0 16,-3 2 0-16,2-5 0 0,4 3 0 0,-4 1 0 16,1-3 0-16,-1 2 0 0,-1 1 0 0,-2 2 0 15,-2-3 0-15,-3 3 0 0,0-1 0 0,-4 1 0 16,1 2 0-16,-3 0 0 0,0 2 0 0,-4 1 0 16,0 0 0-16,7 4 0 0,-4 3 0 0,-2-2 0 15,-1 1 0-15,1 4 0 0,-1 0 0 0,0-2 0 16,0 3 0-16,2 0 0 0,-1 0 0 0,1-3 0 0,2 4 0 15,0-4 0-15,1 2 0 0,2-3 0 16,4 1 0-16,-2-3 0 0,1-1 0 0,3-1 0 16,-3-1 0-16,4-2 0 0,-1-2 0 0,4-3 0 0,-6 1 0 15,2 0 0-15,4-6 0 0,-6 5 0 0,4-4 0 16,-4 2 0-16,-1-1 0 0,0 1 0 0,-1 0 0 16,-4 0 0-16,2 4 0 0,-2-2 0 0,1 2 0 15,-3 1 0-15,0 1 0 0,-3 1 0 0,8 5 0 16,-4-2 0-16,2 3 0 0,-4-1 0 0,1 4 0 15,0-2 0-15,2-1 0 0,-1 0 0 0,1 2 0 16,-1-3 0-16,2-1 0 0,-2 0 0 0,1 0 0 16,3-2 0-16,0-2 0 0,3-2 0 0,-2 2 0 15,6-4 0-15,-3 1 0 0,3-3 0 0,-1 1 0 16,-2 0 0-16,6-1 0 0,-3 2 0 0,-1 0 0 0,4-2 0 16,-7 3 0-16,2 1 0 0,1 0 0 15,-2 2 0-15,-2-1 0 0,0 2 0 0,3 0 0 16,-5 0 0-16,3 0 0 0,-2 3 0 0,-1-3 0 0,2 1 0 15,-2-1 0-15,-3 1 0 0,-1 0 0 16,-4-2 0-16,0 0 0 0,-2-8-698 0,-5 1-552 16,-10-2-1352-16,-8-8 599 0</inkml:trace>
  <inkml:trace contextRef="#ctx0" brushRef="#br0" timeOffset="99786.12">15141 9594 5328 0,'-23'-11'99'0,"9"2"-25"0,9 4-34 15,6 0 41-15,10 1 6 0,7-1-19 0,12 1-13 16,6 4-17-16,16 4-55 0,7-1-72 0,5 4-126 16,29 4-155-16,-29-2-494 0,35 0-935 0,-7 2 415 15</inkml:trace>
  <inkml:trace contextRef="#ctx0" brushRef="#br0" timeOffset="99967.96">17135 9980 5695 0,'5'15'329'0,"-1"3"92"0,0-2-122 0,0-1-52 15,-3 1-49-15,0-2-38 0,-1 4-43 0,0-2-23 16,-2 1-18-16,-1 1-40 0,-2-1-65 0,-4 2-89 16,-4 2-137-16,-6 3-172 0,-2-5-253 0,-3 1-348 0,-1 0-1113 15,-5-3 493-15</inkml:trace>
  <inkml:trace contextRef="#ctx0" brushRef="#br0" timeOffset="100770.03">1518 11384 4332 0,'-4'-27'237'0,"-4"0"-145"16,7 2 18-16,-3-1 71 0,4 7 34 0,0 1 10 16,-1 5 28-16,-3 0 3 0,4 5 3 0,0-1-11 0,-4 7-23 15,3-1-12-15,1 3 16 0,0 0 11 16,-5 22 1-16,1 5-6 0,3 0-6 0,-7 4-58 16,3 16-171-16,-3-13 0 0,2 13 0 0,2-1 0 15,-1-10 0-15,1 11 0 0,1-11 0 0,2 0 0 16,0 0 0-16,0 1 0 0,2-8 0 0,-2-1 0 15,-1-3 0-15,2-8 0 0,0-1-477 0,-5-4-96 16,0-6-67-16,-5-1-444 0,-7 2-1174 0,-2-4 519 16</inkml:trace>
  <inkml:trace contextRef="#ctx0" brushRef="#br0" timeOffset="100932.61">1113 11823 308 0,'-15'0'350'0,"2"-1"34"0,5 0 5 16,0 2 1-16,1-1-11 0,7 0 3 15,-12 1 20-15,11 1 15 0,1-2 18 0,0 0 1 16,20 10-6-16,-3-7-19 0,10 4-23 0,3-1-18 15,6-2-27-15,16 3-25 0,2-3-31 0,5 2-30 16,2-5-24-16,3 5-25 0,0-3-46 0,1 0-67 16,-3-3-70-16,-5 2-85 0,-6 5-95 0,-16-3-102 0,-2 1-109 15,-14-2-109-15,-1 6-109 0,-9 0-400 16,-5 1-1066-16,-12 6 472 0</inkml:trace>
  <inkml:trace contextRef="#ctx0" brushRef="#br0" timeOffset="101286.43">1174 12294 165 0,'-12'1'510'0,"0"0"10"16,1-1 12-16,0 0 6 0,1-3 3 0,3 0-2 15,1 0 3-15,2-1-8 0,-1 1-24 0,4-2-45 16,1 0-39-16,1-1-35 0,4-3-38 0,4 4-31 16,1-1-25-16,6-2-28 0,2 4-28 0,1 0-21 15,2 4-26-15,-1 1-112 0,9 5-82 0,-2 3 0 16,-3 2 0-16,-6 2 0 0,0 8 0 0,-2 1 0 15,-4 4 0-15,-7 2 0 0,3 0 0 0,-8 1 0 16,-4 3 0-16,-4-2 0 0,-6 1 0 0,-4-1 0 16,-7-2 0-16,2 0 0 0,-3-1 0 0,-2-3 0 15,0-3 0-15,5-1 0 0,1-5 0 0,8-5 0 16,-1-3 0-16,5 0 0 0,2-2 0 0,1-3 0 16,4 0 0-16,-2-2 0 0,5 0 0 0,0 0 0 15,15-9 0-15,3 3 0 0,9-5 0 0,5 1 0 16,3 1 0-16,18-3 0 0,3 0 0 0,-1 5 0 15,-6-3 0-15,4-1 0 0,-13 8 0 0,-4-1 0 16,-1 2 0-16,-5-2 0 0,-11 4-485 0,-5 2-154 16,-4-4-55-16,-5 4-369 0,-5-2-1150 0,0 0 509 15</inkml:trace>
  <inkml:trace contextRef="#ctx0" brushRef="#br0" timeOffset="101766.4">1621 12631 1551 0,'-9'-7'127'0,"2"-2"50"16,0-1 27-16,1-6 14 0,3 0 61 0,2-2 9 15,0-1 14-15,1 0 15 0,2 0 14 0,2-1 13 16,1 3 7-16,3 0 0 0,-2-1 8 0,4 5 0 15,-4 2-6-15,1 3-2 0,-1-1-25 0,2 3-22 16,0 3-19-16,-4 2-23 0,2 2-15 0,2 2-19 16,2 3-20-16,-1 3-139 0,0 4-69 0,1 3 0 15,-2 2 0-15,1 1 0 0,0 6 0 0,-4-6 0 16,0 5 0-16,-1-4 0 0,0 0 0 0,-3-2 0 0,3 1 0 16,-4-10 0-16,0 2 0 0,3-1 0 15,-3-4 0-15,1-4 0 0,-1 1 0 0,0-3 0 16,0 0 0-16,0 0 0 0,6-17 0 0,0 2 0 15,0-2 0-15,0-2 0 0,3-6 0 0,0 1 0 16,-1 6 0-16,1 1 0 0,-3 2 0 0,4 0 0 16,-2 6 0-16,2 1 0 0,1 1 0 0,1 3 0 15,-2 1 0-15,3 3 0 0,1 4 0 0,0 0 0 16,-2 3 0-16,2 3 0 0,0 5 0 0,-3-1 0 16,1 3 0-16,-5-2 0 0,0 1 0 0,-1 1 0 15,0-1 0-15,-3-4 0 0,0-2 0 0,-2 0 0 16,0-3 0-16,1 0 0 0,-1-2 0 0,-1-1 0 15,1-3 0-15,-1-1 0 0,0 0 0 0,0 0 0 16,7-15 0-16,-2 5 0 0,2-7 0 0,5-7 0 16,-2 1 0-16,7-3 0 0,-1 2 0 0,2-3 0 15,4 8 0-15,-3 1 0 0,-1 4 0 0,0 3 0 16,-3 1 0-16,2 4 0 0,-6 4 0 0,3 3 0 16,0 2 0-16,-2 2 0 0,-1 4 0 0,0 2 0 15,-1 4 0-15,0 1 0 0,-5 1 0 0,-1 1 0 16,1 1 0-16,-4-2 0 0,3-5 0 0,-4 1 0 15,0-2 0-15,4-2-6 0,-4-1-596 0,-5-5-663 16,5-3-1368-16,0 0 606 0</inkml:trace>
  <inkml:trace contextRef="#ctx0" brushRef="#br0" timeOffset="102318.83">3845 11398 6061 0,'18'-30'126'0,"1"8"-23"15,0-2 72-15,-2 3 49 0,-7 7 25 0,-2 3-16 0,-2 0-2 16,2 3-16-16,-3 3-26 0,0 1-17 0,-3 1-18 16,-2 3-95-16,0 0-59 0,0 0 0 0,-15 9 0 15,0 2 0-15,-16 6 0 0,-16 5 0 16,-2 3 0-16,-2-4 0 0,-2 5 0 0,-6-1 0 0,1 3 0 15,-2-2 0-15,-22 9 0 0,26-11 0 0,0-6 0 16,-4 2 0-16,10-5 0 0,13-4 0 0,5-3 0 16,5-1 0-16,12-1 0 0,3-4 0 0,4 1 0 15,0-2 0-15,4-1 0 0,4 0 0 0,0 0 0 16,19 1 0-16,9-1 0 0,9 0 0 0,3 2 0 16,19 1 0-16,1 0 0 0,-2 0 0 0,4 1 0 15,-6 1 0-15,0 4 0 0,-6-1 0 0,-14 3 0 16,0 0 0-16,-4 4 0 0,-4 0 0 0,-5 4 0 15,-12-2 0-15,-1 7 0 0,-8 0 0 0,-6 4 0 16,-10 1 0-16,-9 0 0 0,-18 9 0 0,-4-1 0 16,-5-1 0-16,-1-4 0 0,-1 3 0 0,-6-4 0 15,6-2 0-15,-2 0 0 0,7-4 0 0,1 3 0 16,17-12 0-16,-1-1 0 0,12-3 0 0,4-6 0 16,5 4 0-16,4-2 0 0,4-1 0 0,6-2 0 15,14-1 0-15,13 1 0 0,21-3 0 0,7-5 0 0,2 1 0 16,33 1 0-16,-27-8 0 0,22-1 0 15,-28 4 0-15,-5-2 0 0,0 1 0 0,-4 0 0 16,-2 0 0-16,-15 3 0 0,-3 1 0 0,-5-1 0 0,-11 1 0 16,-3 3 0-16,-4-3 0 0,-2 3 0 0,-8 0 0 15,-5 6 0-15,-5 2 0 0,-8 1 0 16,-10 7-469-16,-2 2-178 0,-3 2-533 0,1 2-1277 16,-11 6 565-16</inkml:trace>
  <inkml:trace contextRef="#ctx0" brushRef="#br0" timeOffset="102550.78">3278 12688 75 0,'0'0'441'0,"1"-6"0"0,4 2 15 0,0 3 13 0,-5 1 11 16,0 0 7-16,0 0 0 0,13 3 4 0,-9 1 1 16,0 3-5-16,1 3-6 0,-3 2-19 15,-3 4-20-15,1 1-20 0,-3 3-34 0,-2 0-32 16,0-1-39-16,0 4-31 0,0-3-55 0,4 0-231 0,-1-2 0 15,4-1 0-15,-1-5 0 0,5-2 0 0,2-1 0 16,5-3 0-16,0-4 0 0,2-4-40 0,2-5-394 16,2-3-86-16,-3-2-94 0,2-11-484 0,-4 0-1188 15,0 1 525-15</inkml:trace>
  <inkml:trace contextRef="#ctx0" brushRef="#br0" timeOffset="102683.32">3373 12425 112 0,'-11'-6'518'0,"3"0"-8"0,-1 1-6 0,2 2-4 15,2 0-12-15,-1 2-21 0,6 1-24 0,0 0-36 16,0 0-32-16,-2 10-39 0,8-6-34 0,2 3-80 16,1 2-96-16,5 3-138 0,5 0-149 0,-3-1-175 15,-3 1-465-15,3 0-866 0,-1-1 383 0</inkml:trace>
  <inkml:trace contextRef="#ctx0" brushRef="#br0" timeOffset="102866.62">3630 12847 405 0,'0'9'566'0,"-1"3"34"16,-3 0 20-16,0-2 21 0,-1 6 11 0,-1-1-2 15,-2-1-12-15,-3 9-35 0,-2-8-43 0,0 6-56 16,2-4-48-16,0 1-49 0,0-1-55 0,1-1-70 16,-3 6-78-16,3-5-153 0,3-7-51 0,1 4-116 15,2-6-154-15,4 0-105 0,0-2-106 0,3-5-127 16,-3-1-450-16,0 0-1144 0,0 0 507 0</inkml:trace>
  <inkml:trace contextRef="#ctx0" brushRef="#br0" timeOffset="103134.08">3961 12743 3755 0,'11'-9'688'0,"-2"3"-157"16,-1-1-55-16,-1 2-67 0,-3 2-30 0,1 1-7 15,-3-1-31-15,2 2-15 0,-4 1-13 0,0 0 12 16,5 8-49-16,-3-2-276 0,1 6 0 0,1 4 0 15,-4 3 0-15,0 6 0 0,0 5 0 0,0 0 0 16,0 1 0-16,-2 2 0 0,4 2 0 0,-4 13 0 16,2-14 0-16,-3 1 0 0,-2-2 0 0,0 2 0 0,0-1 0 15,0-5 0-15,1 1 0 0,2-2 0 0,0-8 0 16,-3-1 0-16,1-1 0 0,3-2 0 16,-3 0 0-16,0-8 0 0,2 2 0 0,-1-4 0 15,-2-1 0-15,0-3 0 0,-3-1 0 0,-2-2 0 0,-3-4 0 16,-6-1 0-16,-4-6 0 0,-5-3 0 0,2-2 0 15,-1-1-136-15,2-5-542 0,2-4-552 0,4 0-1332 16,6-3 590-16</inkml:trace>
  <inkml:trace contextRef="#ctx0" brushRef="#br0" timeOffset="103300.23">4115 12569 33 0,'11'-21'576'0,"-1"7"-1"16,-2-1 19-16,-3 4 21 0,-2-1 15 0,1 3-28 0,-3-2-12 15,0 3-39-15,2 1-52 0,-2 1-50 0,2 1-62 16,-2 0-83-16,1 1-95 0,0 1-126 0,-2 3-146 16,7 0-160-16,-7 0-154 0,11 3-196 0,-6 3-338 15,2 1-986-15,1-1 437 0</inkml:trace>
  <inkml:trace contextRef="#ctx0" brushRef="#br0" timeOffset="103565.83">4598 12635 5573 0,'-9'-6'548'0,"5"2"-151"0,1 2-23 15,1 0-5-15,-2-2-51 0,4 4-23 0,0 0-24 16,-15 6-225-16,3-1-46 0,-2 4 0 0,-1 3 0 16,-6 7 0-16,-2 2 0 0,-1 2 0 0,0 2 0 15,2 2 0-15,-1 1 0 0,0-1 0 0,4 0 0 16,4-1 0-16,-2-1 0 0,12-6 0 0,1-1 0 0,1-2 0 15,6-1 0-15,2-2 0 0,4-3 0 16,10-3 0-16,0-2 0 0,12-3 0 0,0-2 0 16,-1-2 0-16,-1-3 0 0,0-3 0 0,-9 0-165 15,-3-2-511-15,1-2-54 0,-5-4-374 0,-2 1-1195 16,-7 5 529-16</inkml:trace>
  <inkml:trace contextRef="#ctx0" brushRef="#br0" timeOffset="104034.1">4529 12857 1712 0,'-18'-5'136'15,"0"1"51"-15,5 1 32 0,0 1 55 0,4-1 47 0,2 1 30 16,-1 1 22-16,2-1-2 0,6 2-18 0,-7-1-20 15,7 1-25-15,0 0-32 0,17-1-25 0,2-3-43 16,9 3-54-16,4-2-57 0,0 0-68 0,3 0-85 16,2-5-86-16,0 4-75 0,-3-5-66 15,-1 2-54-15,1-2-30 0,-1-1-14 0,-4-3 10 16,-2 1 36-16,-5-2 99 0,4 1 108 0,-10 1 102 0,-2 0 85 16,4-1 81-16,-5 1 78 0,-3 2 51 15,-2 2 48-15,-2-2 46 0,-2 6 22 0,0-4 14 0,0 5 3 16,-3 0-19-16,5 2 3 0,-6 1 4 15,0 0-1-15,4 13-9 0,-1-4-21 0,-3 4-81 0,1 3-278 16,-1 4 0-16,0 5 0 0,0 4 0 0,-1-2 0 16,1 4 0-16,-3-1 0 0,3-3 0 0,3 1 0 15,-2-1 0-15,1-3 0 0,0-6 0 0,-1-1 0 16,0-6 0-16,2-4 0 0,0 2 0 0,-2-5 0 16,1 0 0-16,2-3 0 0,-4-1 0 0,0 0 0 15,12-10 0-15,-6 0 0 0,-1-6 0 0,-1-3 0 16,2-7 0-16,2-6 0 0,-2 0 0 0,3-15 0 15,4-2 0-15,-4-5 0 0,0-3 0 0,1 0 0 16,0 0 0-16,2 7 0 0,-2 14 0 0,-2 0 0 16,1 5 0-16,0 2 0 0,-3 5 0 0,-1 6 0 15,-1 7 0-15,0 2 0 0,0 1 0 0,0 2 0 16,2 5 0-16,-1 1 0 0,1 4 0 0,1 2 0 16,3 2 0-16,-1 7 0 0,0 0 0 0,-1 1 0 15,1 0 0-15,-4 4 0 0,-4-1 0 0,0 0 0 16,-3 2 0-16,-6 4 0 0,-3 1 0 0,-6-3 0 15,-2 1 0-15,-3-2 0 0,-1-2 0 0,0-1 0 16,0 3 0-16,0 0 0 0,8-8-410 0,-4 5-137 16,8-2-124-16,2-2-424 0,3 1-1184 0,3-4 524 15</inkml:trace>
  <inkml:trace contextRef="#ctx0" brushRef="#br0" timeOffset="104233.4">5270 12899 319 0,'6'-1'541'0,"2"-1"34"15,-2-1 19-15,1 0 24 0,-1 2 16 0,1 0 14 0,3 1-2 16,1 1-20-16,3 2-33 0,-1 2-33 0,6 3-44 16,-2-1-40-16,2 2-49 0,3 5-40 15,4 1-356-15,-4 0-31 0,0 4 0 0,-8-6 0 16,3 1 0-16,2 4 0 0,-4-5 0 0,-3-2 0 0,2 1 0 16,-9-2 0-16,4-1 0 0,0-2-23 0,-4-2-489 15,-4 0-54-15,6-3-43 0,-6 2-472 16,-1-4-1169-16,0 0 517 0</inkml:trace>
  <inkml:trace contextRef="#ctx0" brushRef="#br0" timeOffset="104383.31">5661 13024 989 0,'3'-17'131'0,"-3"1"58"0,2 1 26 16,-2 1 51-16,-1 3 70 0,1 2 52 0,-1 1 40 15,-2 3 16-15,2 0 20 0,-3 4 16 0,4 1 17 16,-14 3 6-16,5 5-10 0,-5 2-26 16,-4 7-34-16,-4 4-34 0,4 3-33 0,-2-1-40 0,0-1-29 15,1 3-217-15,-2 0-80 0,1 0 0 0,0-3 0 16,-3-1 0-16,0 0-95 0,-1-2-424 0,-2-4-745 15,2-2-1367-15,-1-3 605 0</inkml:trace>
  <inkml:trace contextRef="#ctx0" brushRef="#br0" timeOffset="105049.14">6184 11784 256 0,'9'-49'448'0,"-2"1"11"16,1 2-1-16,-3 12 11 0,-1 7 1 0,1 1-1 15,-1 11-7-15,-3 4-23 0,1-1-25 0,0 7-31 16,-2-3-31-16,0 4-43 0,0 4-6 0,0 0 6 16,0 0-16-16,-11 24-4 0,0-5-17 0,-7 7-16 15,-1 2-23-15,-1 0-19 0,-10 14-19 0,1-5-17 16,6-8-17-16,0 0-61 0,1-1-100 0,3-6 0 16,1 2 0-16,8-11 0 0,4-3 0 0,-1 1 0 15,5-5 0-15,-1-2 0 0,4-3 0 0,-1-1 0 16,11-14 0-16,5-5 0 0,6-5 0 0,1-1 0 15,8-12 0-15,-7 8 0 0,4-14 0 0,4 2 0 16,-6-3 0-16,0 1 0 0,1-3 0 0,0-1 0 16,-5 5 0-16,-3-1 0 0,-6 13 0 0,-3 3 0 15,-1 9 0-15,-3 4 0 0,-2 3 0 0,-1 8 0 16,-2 2 0-16,-1 1 0 0,4 15 0 0,-2 4 0 16,0 10 0-16,-1 5 0 0,3 12 0 0,1 5 0 15,1-1 0-15,-1 3 0 0,2 0 0 0,-1 1 0 16,2-1 0-16,2-4 0 0,-2 1 0 0,-1-16 0 15,6 1 0-15,-3-4 0 0,2-1 0 0,2-2 0 16,-4-3 0-16,0-10 0 0,2-2 0 0,-7-4 0 16,0 2 0-16,-1-6 0 0,0-4-214 0,-4-1-410 0,0 0-92 15,-13-10-391-15,4 1-1198 0,-10-4 531 0</inkml:trace>
  <inkml:trace contextRef="#ctx0" brushRef="#br0" timeOffset="105201.33">6191 11850 3672 0,'-17'-7'390'16,"4"2"-77"-16,2 2-57 0,0 1 5 0,3 1 15 0,2 2-2 15,1 1-14-15,5-2-7 0,-4 3-5 0,4-3 4 16,9 9-9-16,0-4-14 0,7 1-24 0,3 1-14 16,3-2-22-16,9 3-36 0,1-5-55 15,5 1-77-15,-4-1-123 0,2-3-148 0,-1 3-158 0,-2-2-187 16,-4-5-431-16,-7 3-1131 0,-1 2 501 0</inkml:trace>
  <inkml:trace contextRef="#ctx0" brushRef="#br0" timeOffset="105432.99">6667 11942 286 0,'5'-3'429'0,"0"-2"14"0,1 0 6 0,2-1 7 15,2 0 0-15,2 3-4 0,-2 0-12 0,4 3-21 16,-1 0-15-16,1 4 0 0,-3 0-32 0,0 2-19 16,0 2-17-16,-2 5-6 0,-4-2-7 0,-1 1-25 15,-3 1-16-15,-1 0-26 0,-2 5-29 0,-1-2-23 16,1 1-20-16,-2-2-17 0,4-3-17 0,-1 4-79 15,1-4-71-15,2-2 0 0,2 1 0 0,4-4 0 16,3 0 0-16,3-5 0 0,5-1 0 0,3-4 0 16,10-3-229-16,-5-3-142 0,1-1-102 0,-1-5-118 15,-2-2-498-15,2-1-1178 0,0-1 522 0</inkml:trace>
  <inkml:trace contextRef="#ctx0" brushRef="#br0" timeOffset="105550.1">7119 11740 399 0,'-14'-20'442'16,"0"5"-7"-16,5 0 15 0,-4 5 25 0,2 2 10 15,1 1-6-15,2 1-15 0,-1 0-30 0,4 3-19 16,2 1-63-16,3 2-33 0,0 0-31 0,0 0-60 16,12 10-72-16,-2-3-110 0,4 0-166 0,4 5-167 15,5 1-205-15,-5-4-336 0,1 3-897 0,7-1 396 0</inkml:trace>
  <inkml:trace contextRef="#ctx0" brushRef="#br0" timeOffset="105800">7439 11916 164 0,'0'0'509'0,"-7"3"22"0,4 1 27 0,-3 1 14 16,4 2 25-16,2 2 3 0,-3 7 9 0,5 1-17 15,-2 1-21-15,1 11-29 0,0 0-36 0,0 1-35 16,5 2-34-16,-1 3-39 0,0 11-45 0,1 2-172 16,3-3-181-16,-2 3 0 0,-5-12 0 0,2 1 0 15,2 8 0-15,-3-10 0 0,-5-3 0 0,6 0 0 16,-2-3 0-16,0-5 0 0,-2-5 0 0,0-3 0 15,-2-4 0-15,2-4 0 0,-2 1 0 0,-2-5 0 16,-4-2 0-16,-3-2 0 0,0-4 0 0,-4-7 0 16,-3 2 0-16,-5-13 0 0,1-2-130 0,0-1-484 15,-5-14-628-15,3-5-1344 0,8 11 594 0</inkml:trace>
  <inkml:trace contextRef="#ctx0" brushRef="#br0" timeOffset="105954.04">7402 11876 4156 0,'6'-10'346'0,"0"1"-152"16,-2 3 57-16,1-4 37 0,3 4-6 0,-3-4-42 16,4 4-46-16,-4-3-39 0,3 1-34 0,0 2-46 15,3 1-65-15,-5 0-125 0,5 2-160 0,0-1-190 16,2 1-445-16,-3 1-986 0,7 1 437 0</inkml:trace>
  <inkml:trace contextRef="#ctx0" brushRef="#br0" timeOffset="106383.58">8310 11712 169 0,'-4'-4'740'0,"-1"-1"-11"0,-2 3-26 0,0-1-23 16,-3 2-30-16,-3 0-33 0,1 2-43 0,-9 3-53 15,3 0-49-15,-1 4-48 0,0 4-41 0,2 0-41 16,2 2-58-16,3 3-30 0,2 0-24 0,5 1-22 15,0 1-26-15,5-2-153 0,6 1-29 0,5 1 0 16,0-6 0-16,12 4 0 0,0-4 0 0,5-4 0 16,-2-3 0-16,2-4 0 0,0-3 0 0,0-6 0 15,-7 1 0-15,-6-5 0 0,2-2 0 0,4-7 0 16,-11-4 0-16,-3-3 0 0,-7-2 0 0,-3-3 0 16,-7-12 0-16,0 10 0 0,-11-13 0 0,-7-1 0 15,-2 5 0-15,-2 1 0 0,-3 5 0 0,-1-5 0 16,2 7 0-16,7 9 0 0,1 2 0 0,1 1 0 0,6 1 0 15,-1 0 0-15,8 7 0 0,3-1 0 16,4-1 0-16,5 0 0 0,1 4 0 0,8-3 0 16,10-4 0-16,7 2 0 0,1 3 0 0,8 2 0 0,-2 3 0 15,2 3 0-15,2 3 0 0,-5 3 0 0,0 2 0 16,-5 4 0-16,-7 1 0 0,-9 0 0 16,-2 0 0-16,-3 3 0 0,-6 2 0 0,-4 1 0 15,-5 2 0-15,-13 7 0 0,-6-2 0 0,-4 2 0 0,3-1 0 16,-9 10-479-16,7-8-122 0,5-1-98 0,7-1-370 15,5-5-1158-15,4 2 513 0</inkml:trace>
  <inkml:trace contextRef="#ctx0" brushRef="#br0" timeOffset="106802.19">9509 11197 4068 0,'-10'-16'299'0,"1"3"-127"0,1 3 75 0,-2 3 23 15,-3 0 4-15,2 1-19 0,-3 5-13 0,-4 2 4 16,-3 4 2-16,-7 6 30 0,-1 6 18 0,-2 6 6 16,-5 11-1-16,3 8-2 0,-4 1-10 0,5 5-184 15,-10 24-105-15,9 3 0 0,16-23 0 0,-2 3 0 0,6 25 0 16,4-26 0-16,14 1 0 0,4 2 0 15,8-6 0-15,6 2 0 0,5-6 0 0,4-9 0 16,6-3 0-16,3-7 0 0,-9-9 0 0,1-6 0 16,1-1 0-16,0-5-676 0,-12-7-577 0,6-3-1357 0,-9-1 601 15</inkml:trace>
  <inkml:trace contextRef="#ctx0" brushRef="#br0" timeOffset="107165.89">9807 11496 150 0,'4'-13'440'16,"-4"2"12"-16,0-3 1 0,-3 3-4 0,-1 0-3 16,1 0-7-16,-4 0-7 0,-2 2-2 0,-2 2-5 15,-1 2-3-15,-7 1 1 0,-3 0-13 0,-6 12-9 16,-3 0-15-16,-2 6-15 0,2 4-16 0,2 6-19 16,-9 15-19-16,2-3-25 0,16-8-26 0,-1 1-170 15,8 1-96-15,5 2 0 0,5 0 0 0,6-3 0 16,4-1 0-16,8-2 0 0,7-5 0 0,6-1 0 0,4-2 0 15,3-5 0-15,3-3 0 0,-1-4 0 0,0-5 0 16,0-4 0-16,-1-1 0 0,-8-4-313 16,0 3-309-16,-10-5-588 0,0 2-1310 0,-2-4 580 15</inkml:trace>
  <inkml:trace contextRef="#ctx0" brushRef="#br0" timeOffset="107383.29">9962 11712 295 0,'0'0'321'15,"3"-6"12"-15,-3 6 13 0,4-5 14 0,-4 5 19 16,8-4 25-16,-7 2 7 0,3-3 1 15,0 3-10-15,1 2-20 0,4-1-15 0,-1 1-14 0,-2 2-11 16,5 1-19-16,-3 3-4 0,0 1-3 0,0 2-15 16,0 6-17-16,-4-4-10 0,1 6-11 0,-3 2-12 15,-2-2-12-15,-2 2-17 0,-2 4-17 0,1-1-118 16,-2-3-87-16,0 1 0 0,1-5 0 0,-2 2 0 16,4-2 0-16,2-3 0 0,1-1 0 0,3-1 0 15,5-1 0-15,2-6 0 0,1 0 0 0,6-1 0 16,-4-2 0-16,5-4 0 0,9-3-360 0,-7-2-101 15,2-4-66-15,1-5-64 0,-9-2-451 0,6-3-1130 16,-6-3 500-16</inkml:trace>
  <inkml:trace contextRef="#ctx0" brushRef="#br0" timeOffset="107501.23">10273 11568 689 0,'-15'-32'331'0,"2"7"17"16,-3-1 18-16,3 5 24 0,3 5 28 0,-2 3 8 16,3 0-8-16,4 5-23 0,-1 1-29 0,3 1-39 15,-1 2-37-15,4 2-50 0,0 2-74 0,0 0-106 16,23 2-142-16,-6 6-152 0,11 0-178 0,-4 2-339 15,6 2-813-15,0-3 360 0</inkml:trace>
  <inkml:trace contextRef="#ctx0" brushRef="#br0" timeOffset="107665.99">10666 11599 3874 0,'0'0'391'0,"-11"-9"-92"0,11 9 60 15,-3-3 8-15,0 1-26 0,3 2-17 0,5-6 0 16,6 0-30-16,2 3-36 0,14-4-22 0,4 2-25 15,2 4-25-15,3-3-41 0,1 1-59 0,2-2-79 0,0 3-117 16,-3-2-144-16,-2 3-155 0,2-1-181 16,-5 1-467-16,-3 1-1145 0,1 0 508 0</inkml:trace>
  <inkml:trace contextRef="#ctx0" brushRef="#br0" timeOffset="107899.71">11577 11282 439 0,'-4'-11'580'0,"-1"2"22"0,-6 0 4 16,0 2 13-16,-7 0-3 0,3 3-7 0,-8 8-16 15,4 1-33-15,-7 5-41 0,-2 5-37 0,0 3-39 16,3 2-38-16,0 7-36 0,6 1-37 0,2 4-34 16,5 0-179-16,4 2-119 0,4-2 0 0,8 4 0 15,6-2 0-15,3 0 0 0,9-4 0 0,3-2 0 16,1 0 0-16,3-7 0 0,2-3 0 0,3-3 0 15,0-5 0-15,-2-5 0 0,-6-3 0 0,3-4-232 16,-9-1-261-16,-3-3-129 0,7-5-519 0,-7 1-1236 16,-5 0 547-16</inkml:trace>
  <inkml:trace contextRef="#ctx0" brushRef="#br0" timeOffset="108216.85">11784 11615 373 0,'-1'-7'449'16,"1"7"28"-16,-4-3 26 0,1-1 23 0,3 4 17 15,-1-3 9-15,1 3-7 0,-1-5-18 0,1 5-24 0,0 0-30 16,0 0-22-16,-8 0-16 0,8 0-6 16,-6 6-10-16,3 1-11 0,-2 3-17 0,0 2-204 15,0 4-187-15,-2 5 0 0,1 3 0 0,2 2 0 0,3 3 0 16,-4 0 0-16,5 1 0 0,-4 3 0 0,8-1 0 16,-2 0 0-16,-3 1 0 0,5-1 0 15,0 3 0-15,-3-3 0 0,-1 2 0 0,5-2 0 16,-1 0 0-16,0 0 0 0,-2 3 0 0,-2-7 0 0,-6-1 0 15,3-2 0-15,-3-6 0 0,2 0 0 0,0-8 0 16,-6 5 0-16,5-8 0 0,0 0 0 0,-3-4 0 16,-2-1 0-16,-1-2 0 0,-5-3 0 0,-2-2 0 15,-1-5 0-15,2 0 0 0,0-4 0 0,-5-3 0 16,5-2 0-16,3 3 0 0,1-7 0 0,1-1 0 16,4-1-758-16,4-4-482 0,7-1-1341 0,3-3 594 15</inkml:trace>
  <inkml:trace contextRef="#ctx0" brushRef="#br0" timeOffset="108366.66">11905 11293 115 0,'-10'-16'520'0,"2"2"-11"0,3 3-32 0,1 1-43 16,-1 0-40-16,3 0-62 0,-2 3-85 0,4 0-135 15,0-1-183-15,1 2-213 0,2 1-181 0,3-2-502 16,2 0 222-16</inkml:trace>
  <inkml:trace contextRef="#ctx0" brushRef="#br0" timeOffset="108599.95">12081 10916 141 0,'10'6'565'0,"5"2"7"0,9 7-2 0,3 1-3 15,4 5-3-15,-2 3 1 0,8 12-27 0,0 1-28 0,-1 3-30 16,-4 2-42-16,-2 1-36 0,-5 1-38 0,-1 3-26 16,-6-1-25-16,-4 2-29 0,-9 1-25 0,-1-1-23 15,-8 1-25-15,-3-1-16 0,-11-3-116 0,-8-3-79 16,-6 1 0-16,-5-5 0 0,-5 1 0 0,-3-7 0 16,-5 1 0-16,-2-3-243 0,-3 1-166 0,-5-6-134 15,-4-5-623-15,4 2-1264 0,0-5 560 0</inkml:trace>
  <inkml:trace contextRef="#ctx0" brushRef="#br0" timeOffset="110033.59">13439 11836 4209 0,'-9'0'377'0,"0"0"-165"0,1 0-6 16,8 0 37-16,-11 0 12 0,11 0 6 0,-8 0-10 15,3 1-20-15,5-1-17 0,0 0 20 0,0 0 8 16,0 0-3-16,22 1-14 0,-2-1-20 0,10-1-14 16,3-3-20-16,3-1-14 0,16 3-89 0,0-1-68 15,1-1 0-15,-1 0 0 0,-13-1 0 0,13 2 0 16,-19-1 0-16,1 3 0 0,-6-1-23 0,-11 3-253 15,-4-4-57-15,-5 5-43 0,-5 0-44 0,-5 1-67 16,2-3-64-16,-27 12-404 0,-2-6-1033 0,-8 6 457 16</inkml:trace>
  <inkml:trace contextRef="#ctx0" brushRef="#br0" timeOffset="110216.15">13373 12062 3309 0,'-11'9'300'0,"6"-2"-75"15,1-1 19-15,-1-3 13 0,5 2 3 0,0-2-11 0,0-3-15 16,7 3-7-16,-1-3-21 0,-6 0-4 15,18-3-8-15,1 0-14 0,4 1-14 0,8-3-13 0,-1 2-14 16,2-1-14-16,3-1-19 0,2 3-30 0,1-3-27 16,16 1-25-16,-2 1-40 0,-15 0-51 15,1 3-52-15,-4 2-47 0,-2-1-54 0,-9 0-44 16,-4 0-34-16,-1 3-37 0,-5 0-40 0,-3 0-41 0,-5 1-360 16,-2 0-838-16,-2-1 370 0</inkml:trace>
  <inkml:trace contextRef="#ctx0" brushRef="#br0" timeOffset="110801.03">15450 11589 109 0,'10'-22'561'0,"-4"3"13"0,0 3 17 16,3 0-8-16,-2-3-9 0,-1 1-19 0,0 0-11 0,3 4-25 16,-4-3-22-16,-1 5-38 0,-1-1-22 15,1 2-32-15,0 0-25 0,-2-4-27 0,2 4-21 16,0 1-15-16,-2-3-22 0,2 0-189 0,-1 0-106 0,-1-2 0 15,3 1 0-15,-1-3 0 0,0 0 0 16,-3 1 0-16,2-1 0 0,3 1 0 0,-2-1 0 0,0-1 0 16,-3 6 0-16,3-1 0 0,-3 0 0 0,2 4 0 15,-3-1 0-15,1 4 0 0,-2 2 0 0,1 1 0 16,0 3 0-16,0 0 0 0,-4 11 0 0,0 2 0 16,-5 10 0-16,3 4 0 0,0 5 0 0,0 0 0 15,1 3 0-15,1 12 0 0,3-1 0 0,1 2 0 16,1 0 0-16,7 0 0 0,-3-13 0 0,5 12 0 15,-2-11 0-15,1-3 0 0,0 0 0 0,1 0 0 16,-5-5 0-16,2-2 0 0,-6-1 0 0,-2-5 0 16,-3-1 0-16,-5-3 0 0,-4 1 0 0,-1-3-750 15,-13 1-491-15,0-2-1343 0,-1-2 595 0</inkml:trace>
  <inkml:trace contextRef="#ctx0" brushRef="#br0" timeOffset="111016.76">15103 12069 416 0,'-4'4'485'16,"0"-1"27"-16,2 0 31 0,-1 1 19 0,3-4 21 16,0 0 0-16,0 0-9 0,9 4-20 0,3-4-29 0,17-1-35 15,4 0-36-15,17-2-36 0,5-2-33 16,5 2-39-16,4 2-33 0,31-4-33 0,-5 4-112 16,-26 0-168-16,1 0 0 0,4-3 0 0,-6 4 0 0,-2-1 0 15,-3-3 0-15,-6 2 0 0,-13-3 0 0,-7 3 0 16,-12 2 0-16,-6-1-239 0,-2 1-134 15,-7 0-57-15,-5 0-64 0,0 0-68 0,-21 5-454 16,2 0-1100-16,-13 4 487 0</inkml:trace>
  <inkml:trace contextRef="#ctx0" brushRef="#br0" timeOffset="111384.4">15185 12570 4459 0,'-22'0'510'0,"0"-1"-212"0,1-3 39 15,0 0 37-15,2-5 26 0,1 0-9 0,3 0-14 16,-1-2-28-16,7 3-33 0,3 0-10 0,2-3-232 16,4 1-74-16,5 0 0 0,3 3 0 0,2 0 0 15,8 0 0-15,1 5 0 0,12-2 0 0,6 9 0 16,12 3 0-16,-12 4 0 0,11 6 0 0,-3 6 0 16,1 1 0-16,-9 5 0 0,-8-7 0 0,-3 5 0 15,-4-1 0-15,-7 2 0 0,0 4 0 0,-12-3 0 16,-4 3 0-16,-10 0 0 0,-4-2 0 0,-10 7 0 15,-14 0 0-15,2-6 0 0,-8-2 0 0,2-1 0 16,-2-4 0-16,-1-1 0 0,14-11 0 0,0-1 0 16,0-5 0-16,4 1 0 0,6-4 0 0,5-1 0 15,5-1 0-15,3-2 0 0,3-1 0 0,6 1 0 16,0 0 0-16,-3-4 0 0,3 4 0 0,23-4 0 0,4-1 0 16,4-1 0-16,3 5 0 0,5-3 0 15,-1 1 0-15,12-3 0 0,2 3 0 0,-15 1 0 16,4 0 0-16,-4-3 0 0,-1-2 0 0,-4 4 0 0,-3-2 0 15,-8 2 0-15,-6-4-195 0,-5 4-1138 0,-1-2-1444 16,-4 0 639-16</inkml:trace>
  <inkml:trace contextRef="#ctx0" brushRef="#br0" timeOffset="111949.15">15681 12733 85 0,'0'-17'529'0,"0"1"45"0,-3 0 31 0,2 3 19 15,1-3 19-15,0 2-4 0,0-1-13 0,1 6-24 0,0-2-35 16,5 4-30-16,-1-1-39 0,3 4-35 0,3 0-30 16,0 3-36-16,5 5-32 0,0 1-361 0,3 7-4 15,4 7 0-15,3 1 0 0,-3 0 0 0,-4 8 0 16,3 0 0-16,-4-2 0 0,0 2 0 0,-6 0 0 16,-1-1 0-16,-4-2 0 0,-5-6 0 0,-1 2 0 15,-1-2 0-15,-1-1 0 0,-5-4 0 0,3-2 0 16,-1-3 0-16,-4 2 0 0,3-7 0 0,1 1 0 15,-1-1 0-15,0-3 0 0,5-1 0 0,-9-5 0 16,7-1 0-16,0-1 0 0,2-4 0 0,3-7 0 16,-1 1 0-16,5-1 0 0,3-7 0 0,-1-1 0 15,4-1 0-15,-1 2 0 0,2 1 0 0,-1 2 0 16,-2 7 0-16,1 0 0 0,1 3 0 0,-4 3 0 16,5 2 0-16,-5 2 0 0,4 3 0 0,-3 0 0 15,-2 5 0-15,3 3 0 0,-2 1 0 0,0 2 0 16,0 4 0-16,0 2 0 0,-4 0 0 0,-1 4 0 15,-3-3 0-15,0 4 0 0,-1-2 0 0,-1 0 0 16,-1-5 0-16,-2 2 0 0,0-4 0 0,0-1 0 16,-1-2 0-16,2 0 0 0,2-2 0 0,-3-3 0 0,3-1 0 15,1-2 0-15,0 0 0 0,0 0 0 16,0 0 0-16,4-15 0 0,2 4 0 0,6-3 0 16,-2-2 0-16,6-6 0 0,3 2 0 0,-2-1 0 15,0 1 0-15,-2 6 0 0,1-1 0 0,-1 5 0 0,-1 1 0 16,-4 4 0-16,2 4 0 0,-1 1 0 0,-1 4 0 15,1 0 0-15,-4 6 0 0,0 1 0 0,-1 5 0 16,-1 2 0-16,-2 0 0 0,-1 2 0 0,0-2 0 16,-2 0 0-16,1 1 0 0,-1-1 0 0,-1-1 0 15,-1 0 0-15,1-8 0 0,0 1 0 0,0-4 0 16,-1 0 0-16,-2-1 0 0,1-4-1366 0,3-1-1478 16,0 0 654-16</inkml:trace>
  <inkml:trace contextRef="#ctx0" brushRef="#br0" timeOffset="115366.73">17995 11130 216 0,'4'-5'569'0,"-4"0"12"16,0-1-5-16,-1 1-19 0,-2-1-41 0,-2 1-39 16,0 1-39-16,-3-1-35 0,-2 1-37 0,-3 1-26 0,-5-2-33 15,-2 4-5-15,-7 0-11 0,-6 2-7 16,-2 0-12-16,-17 2-8 0,2 2-14 0,-6 3-5 16,-4-5-10-16,-3 3-8 0,-29 2-9 0,24-1-10 0,3 1-159 15,-27 0-49-15,31-1 0 0,1-2 0 16,1 1 0-16,4-1 0 0,17-1 0 0,3 0 0 15,7 0 0-15,7-1 0 0,5-1 0 0,4 0 0 16,1 2 0-16,9-2 0 0,2 2 0 0,8 0 0 0,6 0 0 16,17 2 0-16,1 0 0 0,6 0 0 0,17-1 0 15,4 2 0-15,-3 2 0 0,8-4 0 0,-8 4 0 16,3 0 0-16,-5 3 0 0,-2 1 0 0,-3 1 0 16,-13-1 0-16,-2 1 0 0,-3 0 0 0,-4 5 0 15,-4 2 0-15,-4-2 0 0,-4 4 0 0,-10 2 0 16,-1 0 0-16,-4 1 0 0,-5 3 0 0,-10 1 0 15,-6-1 0-15,-11 7 0 0,-10 0 0 0,-5-2 0 16,-6-2 0-16,-3 0 0 0,0-4 0 0,-23 11 0 16,25-16 0-16,2 1 0 0,-1-1 0 0,7-2 0 15,11-7 0-15,0-1 0 0,6-1 0 0,2-2 0 16,6-2 0-16,7-2 0 0,0-1 0 0,5 0 0 16,4-1 0-16,5-1 0 0,0 1 0 0,4 0 0 15,1 0 0-15,9-1 0 0,14-3 0 0,0 1 0 16,3-1 0-16,1-1 0 0,4-2 0 0,15-1 0 15,3 0 0-15,-1 0 0 0,2 1 0 0,-1-1 0 16,5-1 0-16,-8-1 0 0,2 4 0 0,-13-1 0 16,0-1 0-16,-1 3 0 0,-3 1 0 0,-1-2 0 15,0 0 0-15,-4 0 0 0,-3 0 0 0,-9 1 0 0,-2 0 0 16,-4-2 0-16,-3 1 0 0,-2 0 0 0,-3 0 0 16,0 1 0-16,0-3 0 0,-1 2 0 15,-3-1 0-15,-1 3 0 0,3-7 0 0,-3 7 0 0,0-4-1366 16,2 1-1478-16,-2 3 654 0</inkml:trace>
  <inkml:trace contextRef="#ctx0" brushRef="#br0" timeOffset="115820.27">18799 11421 4394 0,'10'-18'423'0,"-1"0"-150"0,-5 8 24 16,-1-1-5-16,-1-2 16 0,-2 8-15 0,0-4-21 15,0 3-23-15,0 4-19 0,-4-1 3 0,4 3 9 16,-13 8 0-16,2 5-4 0,-10 5-33 0,0 2-205 16,-2 8 0-16,-9 10 0 0,0 3 0 0,0 2 0 15,1 1 0-15,1-4 0 0,0 3 0 0,3-2 0 16,8-11 0-16,1-1 0 0,2-2 0 0,-1-4 0 16,4 1 0-16,6-9 0 0,0-4 0 0,3-3 0 15,3-2 0-15,1-2 0 0,0-4 0 0,0 0 0 16,19-10 0-16,-6-3 0 0,11-6 0 0,1-2 0 15,-1-6 0-15,13-12 0 0,-3 0 0 0,2-3 0 16,0-5 0-16,1 0 0 0,-4-2 0 0,-3-3 0 16,-1-1 0-16,-1-1 0 0,-1 0 0 0,-4 3 0 15,-5 3 0-15,-5 15 0 0,-7 6 0 0,1 8 0 16,-4 3 0-16,1 8 0 0,-4 3 0 0,0 5 0 0,0 0 0 16,-2 14 0-16,-3 4 0 0,-1 10 0 0,4 3 0 15,1 17 0-15,2-2 0 0,3 4 0 16,1 3 0-16,5-1 0 0,2 2 0 0,3-1 0 0,7-1 0 15,-1 0 0-15,0 1 0 0,1-9 0 0,-1 2 0 16,-3-12 0-16,-4-5 0 0,4-1 0 0,-4-3 0 16,3-3 0-16,-7-8 0 0,-2-6 0 0,-2 2 0 15,-1-4 0-15,-1-1 0 0,-2-2 0 0,-2-3 0 16,0 0-637-16,0 0-622 0,-19-13-1365 0,6 2 604 16</inkml:trace>
  <inkml:trace contextRef="#ctx0" brushRef="#br0" timeOffset="115983.57">18649 11783 3898 0,'-28'-8'415'16,"7"4"-94"-16,1-2 62 0,4 1 38 0,-1 0 9 16,7 0-10-16,1 3-30 0,1 0-46 0,5-1-47 15,3-1-14-15,0 4-18 0,10-6-20 0,0 3-166 16,10-2-79-16,12 1 0 0,4 1 0 0,14 3 0 16,4 0 0-16,-3 2 0 0,5-2 0 0,-5 0 0 15,2 0-291-15,-15 2-373 0,-1 0-542 0,0 2-1307 16,-1 0 578-16</inkml:trace>
  <inkml:trace contextRef="#ctx0" brushRef="#br0" timeOffset="116233.39">19333 11751 106 0,'-3'-12'518'0,"0"1"24"16,-2 0 29-16,2-1 8 0,2 3-3 15,1 2-14-15,1 1-15 0,3 1-32 0,3 0-22 16,0 3-29-16,3 2-28 0,3 1-28 0,4 5-32 15,-3-1-36-15,2 4-27 0,3 2-28 0,1 6-24 0,-6-2-22 16,1 5-179-16,3 4-60 0,-8-1 0 16,-1-4 0-16,-1 6 0 0,-2-7 0 0,-2 1 0 0,-1-1 0 15,-1 0 0-15,1-2 0 0,3 0 0 16,-1-5 0-16,2-1 0 0,0 0 0 0,6-6 0 0,1-2 0 16,4-2 0-16,-1-2 0 0,4-1 0 0,-2-9-53 15,-2 0-574-15,-2-1-626 0,-1-12-1355 16,-2-2 600-16</inkml:trace>
  <inkml:trace contextRef="#ctx0" brushRef="#br0" timeOffset="116349.97">19623 11498 4122 0,'-19'-23'461'0,"1"3"-129"0,3 8 23 15,2 1 18-15,1 0-30 0,4 2-42 16,1 1-41-16,2 2-59 0,1 4-45 0,2 0-19 0,-1 0-50 16,3 2-64-16,0 0-96 0,13 6-118 0,-4 1-148 15,1 2-172-15,4 0-496 0,5 10-1090 0,-1 1 483 16</inkml:trace>
  <inkml:trace contextRef="#ctx0" brushRef="#br0" timeOffset="116832.43">19875 11912 5381 0,'0'0'627'15,"-8"-2"-224"-15,8 2-26 0,-2-9 27 0,3 4-13 16,0-3-19-16,5-1-136 0,6-4-236 0,-3-1 0 15,5 0 0-15,9-5 0 0,0 1 0 0,0-3 0 16,2 2 0-16,-1 0 0 0,1-3 0 0,0 0 0 16,0 3 0-16,-3-5 0 0,2 3 0 0,-3-1 0 15,-1 3 0-15,-6-2 0 0,-4 9 0 0,-1 0 0 0,-1 3 0 16,-2 2 0-16,0 2 0 0,-1-1 0 16,0 3 0-16,-4 2 0 0,-1 1 0 0,0 11 0 15,0-3 0-15,-1 7 0 0,-3 4 0 0,0 7 0 0,0 2 0 16,2 5 0-16,0 4 0 0,2 9 0 0,2 1 0 15,2 1 0-15,-1-14 0 0,1 12 0 0,2-2 0 16,0 3 0-16,-1-11 0 0,-1 0 0 16,-2 12 0-16,1-13 0 0,4 15 0 0,-4-3 0 0,-1-12 0 15,-2 1 0-15,0 0 0 0,0-4 0 0,2 2 0 16,-4-3 0-16,-3-1 0 0,-1-3 0 0,1-6 0 16,-3-6 0-16,3 1 0 0,-1-1 0 0,-3-5 0 15,4-3 0-15,-4-3 0 0,-4-2 0 0,1-3 0 16,-3-2 0-16,-4-5 0 0,-8-6 0 0,2-1 0 15,-3-3 0-15,-1-5 0 0,1-1 0 0,5-4 0 16,3 1 0-16,2-1 0 0,5-3 0 0,9-3 0 16,4 0 0-16,8-16 0 0,10 5 0 0,9 0 0 15,2 0 0-15,9-1 0 0,5 3 0 0,4 0 0 16,-2-2 0-16,0 2 0 0,2-1-167 0,-3-1-1171 0,-8 1-1449 16,0 0 641-16</inkml:trace>
  <inkml:trace contextRef="#ctx0" brushRef="#br0" timeOffset="117018">20283 11095 4347 0,'-9'-18'422'0,"1"3"-64"16,4 3 47-16,-1 5-30 0,1-4 18 0,2 5 1 0,-2 1-27 16,1-1-47-16,2 3-56 0,-1 1-31 0,2 2-25 15,-2-4-103-15,2 4-105 0,0 0 0 0,0 0 0 16,-2 11 0-16,-1-2-228 0,2 4-203 0,-6 3-183 15,1 1-539-15,1 1-1250 0,-4 0 553 0</inkml:trace>
  <inkml:trace contextRef="#ctx0" brushRef="#br0" timeOffset="118016.3">16906 12554 318 0,'7'-6'448'0,"-2"1"10"0,-1-2 1 0,1 1-8 0,-3 1-13 16,3-1-12-16,-1 1-21 0,-1 2-19 0,1 1-19 15,1 1-19-15,-5 1-10 0,9-1-13 0,-9 1-2 16,6 3-21-16,-3 2-7 0,0 1-14 16,-1 1-17-16,-1 2-15 0,0 1-17 0,1 1-19 0,-2 1-17 15,-2 1-12-15,1 3-13 0,1 0-12 0,0-3-11 16,-1 0-141-16,1 1-7 0,0-1 0 0,1-2 0 16,3 1 0-16,0-2 0 0,3 0 0 0,2-2 0 15,2-1 0-15,5 0 0 0,1-2 0 0,3-2 0 16,-1-1 0-16,3-1 0 0,0-2 0 0,-2-2 0 15,-2-1-232-15,-4-1-246 0,-5-3-97 0,-2-2-576 16,-2-2-1248-16,0-3 553 0</inkml:trace>
  <inkml:trace contextRef="#ctx0" brushRef="#br0" timeOffset="118169.18">17092 12349 379 0,'-2'-12'420'0,"1"0"4"0,1 2 22 16,-3 0 13-16,6-1 0 0,-2 0-13 0,3 1-31 15,1 2-33-15,-1 1-39 0,2 2-32 0,3 0-37 16,-1 3-33-16,1 1-63 0,1 2-84 0,-1 4-114 16,3 1-136-16,-1 1-138 0,1 6-177 0,2 4-251 15,1 6-782-15,2 2 346 0</inkml:trace>
  <inkml:trace contextRef="#ctx0" brushRef="#br0" timeOffset="118383.04">17517 12892 384 0,'0'0'615'0,"0"0"5"0,0 0 0 15,-6 0-4-15,6 0-13 0,-7 4-19 0,4-1-22 16,-1 4-36-16,-3 3-45 0,-1-1-50 16,-3 6-42-16,0-3-39 0,-6 9-39 0,0-1-59 0,1 1-64 15,-1 1-62-15,1-3-67 0,3-3-90 0,-1-1-84 16,2 1-82-16,3-2-94 0,-2 0-93 0,3-1-96 15,4-5-97-15,4-2-364 0,0-4-1018 0,4 0 450 16</inkml:trace>
  <inkml:trace contextRef="#ctx0" brushRef="#br0" timeOffset="118685.05">17774 12726 3725 0,'1'-18'389'0,"3"3"-57"0,-4-1 2 16,0 4 37-16,-1 2 1 0,1-1-13 0,-3 7-12 15,3-3-30-15,-1 2-35 0,2 1-4 0,-1 4 1 16,0 0 7-16,0 0-8 0,8 13-36 0,-4-4-242 16,-2 6 0-16,5 6 0 0,-2 4 0 0,0 2 0 15,0 5 0-15,5 2 0 0,-3-2 0 0,-1 14 0 16,3 1 0-16,1 0 0 0,-1-3 0 0,-1 2 0 16,-6-14 0-16,2 3 0 0,-1-1 0 0,-1-1 0 15,0-5 0-15,-4-1 0 0,-3-2 0 0,3-5 0 16,-2-5 0-16,-1 0 0 0,-2-7 0 0,-2 0 0 15,-3-2 0-15,-6-5 0 0,-4-3 0 0,-5-3 0 0,-1-6 0 16,-1-2 0-16,-1-7 0 0,0 1 0 16,3-5 0-16,0 2-271 0,1-2-334 0,3-4-113 15,4-2-382-15,5-5-1191 0,0-12 527 0</inkml:trace>
  <inkml:trace contextRef="#ctx0" brushRef="#br0" timeOffset="118832.99">17872 12427 3829 0,'8'-15'308'0,"-4"3"-13"16,-2 1 14-16,1-5 31 0,-2 4-1 0,1 0-18 0,-2 0-25 16,0 0-32-16,1 0-62 0,-1 4-7 0,0 0-22 15,0 2-29-15,1 1-64 0,-1 1-58 0,0 4-88 16,5-1-122-16,-5 1-137 0,8 6-135 0,-2 0-553 16,4 6-1098-16,2 4 485 0</inkml:trace>
  <inkml:trace contextRef="#ctx0" brushRef="#br0" timeOffset="119084.34">18373 12647 3661 0,'2'-8'304'0,"-2"-6"-23"0,-2-2 23 0,-1 5 40 16,0-1-3-16,-3-4-19 0,-1 3-27 0,-1-1-23 15,-2 5-28-15,1 3 2 0,-2 1-7 0,-6 1-8 16,-1 4-9-16,-3 6-7 0,-5 3-7 0,-2 4-6 15,1 8-10-15,0 0-124 0,4 5-68 0,2 1 0 16,3 3 0-16,5 0 0 0,5 1 0 0,6 0 0 16,3-3 0-16,5 0 0 0,6-2 0 0,4-3 0 15,4 0 0-15,5-3 0 0,2-6 0 0,1-4 0 16,0-2 0-16,2-1 0 0,-1-7-177 0,-1-1-289 16,-10-3-68-16,1-3-77 0,-5-4-457 0,0 0-1156 15,-6 1 512-15</inkml:trace>
  <inkml:trace contextRef="#ctx0" brushRef="#br0" timeOffset="119249.96">18298 12759 127 0,'-6'0'351'0,"-1"-1"2"0,7 1 18 0,-6 0 23 15,6 0 11-15,0 0 2 0,0 0-17 0,0 0-32 0,23-4-37 16,-5 0-29-16,3 2-34 0,-1 0-34 0,9-3-53 16,-1 2-55-16,4-1-62 0,-1 0-84 0,-3-3-64 15,-1 0-54-15,-9 3-56 0,2-3-53 16,-1-1-38-16,-1 0-42 0,-4-2-202 0,0-1-581 0,0 1 257 15</inkml:trace>
  <inkml:trace contextRef="#ctx0" brushRef="#br0" timeOffset="119867.49">18681 12626 1522 0,'7'-9'54'16,"-3"0"42"-16,-1 1 32 0,-1-2 24 0,-1 5 19 16,0-2 24-16,-1 0 27 0,0 1 17 0,0 2 11 15,0-3 12-15,-1 4 3 0,0-2 15 0,-2 3 6 16,2-2 1-16,1 4 3 0,-3-4-4 0,3 4 9 16,-1-4 1-16,1 4 4 0,0 0-7 0,0 0-14 15,-3-4-10-15,3 4-17 0,0 0-22 0,0 0-12 16,0 0-16-16,0 0-21 0,0 0-19 0,0 0-15 15,8-1-65-15,-8 1-82 0,0 0 0 0,0 0 0 16,0 0 0-16,10 2 0 0,-10-2 0 0,0 0 0 16,0 0 0-16,12-2 0 0,-10 0 0 0,-2 2 0 15,4-2 0-15,-4 2 0 0,0 0 0 0,4-4 0 16,-4 4 0-16,3-2 0 0,-3 2 0 0,2-2 0 16,-2 2 0-16,2-5 0 0,-2 5 0 0,0 0 0 15,1-3 0-15,-1 3 0 0,0 0 0 0,0 0 0 16,0 0 0-16,0 0 0 0,2-3 0 0,-2 3 0 0,0 0 0 15,0 0 0-15,0 0 0 0,-2 13 0 16,-1-3 0-16,3 2 0 0,-2 3 0 0,-2 3 0 16,0 1 0-16,0 6 0 0,-2 1 0 0,-1-1 0 15,5 3 0-15,-2-3 0 0,1 1 0 0,2-3 0 0,0-1 0 16,1-3 0-16,1-1 0 0,0 0 0 0,-1-2 0 16,2-3 0-16,0-1 0 0,0-2 0 15,-2-3 0-15,0 0 0 0,0-1-110 0,1-4-257 0,-1 2-41 16,0-4-22-16,0 0-15 0,0 0 5 0,0 0 10 15,0-16 21-15,2 8 34 0,0-4 33 0,0-4 37 16,3 0 42-16,2-10 46 0,0-1 53 0,-1-3 47 16,2-2 48-16,-1-1 55 0,-2-2 50 0,1 2 39 15,1 0 45-15,0 2 45 0,-4-1 35 0,-2 0 40 16,4 3 18-16,-3 0 24 0,0-1 17 0,-2 4-3 16,3 0 22-16,-2-3 5 0,2 6-4 0,-3 3-1 15,2 1-8-15,3-1-19 0,0 1-15 0,0 3-19 16,1-1-28-16,3 1-24 0,3 5-117 0,1 1-88 15,2 0 0-15,2 5 0 0,2 4 0 0,-2 3 0 16,1 3 0-16,0 2 0 0,-1 5 0 0,3 5 0 16,-4 4 0-16,-4 5 0 0,-5 1 0 0,-3 2 0 15,-4 1 0-15,-5 0 0 0,-8 0 0 0,-1-2 0 16,-5 1 0-16,0-2 0 0,-5 1 0 0,-2-3 0 16,1-1 0-16,-5-3 0 0,3 2 0 0,2-3-121 15,0-1-269-15,1-1-97 0,4 0-113 0,7-6-500 16,5 1-1189-16,2-4 526 0</inkml:trace>
  <inkml:trace contextRef="#ctx0" brushRef="#br0" timeOffset="120066.53">18901 12841 181 0,'-1'3'432'0,"1"-3"27"0,-1 4 27 0,-1 1 22 0,2 0 2 15,3 0 0-15,1 3-7 0,5 2-3 0,5 2-31 16,0 2-20-16,9 3-28 0,2 2-29 0,-2 2-37 15,4 1-38-15,0-2-29 0,0 2-34 0,0-1-48 16,-2 1-54-16,-3-1-60 0,-2-3-71 0,3-2-86 16,-10-3-86-16,2-1-85 0,-5-2-80 0,-1-2-75 15,-1 2-75-15,1-3-76 0,-5-1-348 0,0-2-964 16,0-1 426-16</inkml:trace>
  <inkml:trace contextRef="#ctx0" brushRef="#br0" timeOffset="120266.46">19265 12933 3355 0,'-8'-18'319'0,"-1"1"-26"0,2 2 62 0,-3 1-16 16,2 4 5-16,-1 1-23 0,0 0-3 0,-1 3-27 15,2 4-15-15,2 2-5 0,-3 1 8 0,-2 4-3 16,-2 4-10-16,-2 4-15 0,2 2-20 0,-5 6-18 16,1 1-23-16,2 5-187 0,-2-1-3 0,3 3 0 15,0-2 0-15,0-1 0 0,-3 2 0 0,4-1 0 16,0-6 0-16,2-3 0 0,-1 5-168 0,3-8-291 15,-3-2-136-15,3-3-567 0,3-3-1259 0,-2 1 558 16</inkml:trace>
  <inkml:trace contextRef="#ctx0" brushRef="#br0" timeOffset="120450">19570 13158 6037 0,'1'3'181'0,"1"0"0"16,-2 1 3-16,0-4 4 0,0 0-7 16,-5 5-29-16,5-5-39 0,-3 1-33 0,3-1-57 15,0 0-91-15,-11 1-160 0,6 0-179 0,5-1-235 0,-10-2-355 16,10 2-1078-16,-9 2 477 0</inkml:trace>
  <inkml:trace contextRef="#ctx0" brushRef="#br0" timeOffset="122099.9">8153 11501 113 0,'-6'-3'205'0,"1"2"-7"0,2-4-4 0,-1 3-9 16,2-2-17-16,2 4-6 0,1-6-13 0,-1 6-9 15,3-6-10-15,-1 3-11 0,-1-1-9 0,2-1-7 16,1 3-11-16,-2-2-5 0,0 1-4 0,-2 3-1 16,5-4-3-16,-4 1 0 0,-1 3 5 0,3-4 3 15,-3 4 6-15,2-3-2 0,3 1 4 0,-5 2-8 16,4-6 1-16,-4 6 1 0,0-2-3 0,0 2 1 0,1-4 0 15,-1 4-1-15,4-5 5 0,-1 2-12 0,-1-1 0 16,-1 1 16-16,-1 3-12 0,3-7 7 0,-2 4 5 16,2 0 6-16,-3 3 0 0,1-4-9 0,-1 4-10 15,0 0-3-15,0 0 4 0,0 0 8 0,-18 11 10 16,9-3 5-16,-3 5 4 0,-5 1 7 0,-3 4-3 16,0 6-2-16,-1-3 0 0,-1 0-18 0,4 3 3 15,-1 0 3-15,2 1 5 0,-1-2-1 0,2 1-4 16,3-1-2-16,4-4 2 0,0 1-9 0,1-1-10 15,3-1 0-15,4-2-4 0,1 1-7 0,3-1-6 16,2 1-5-16,2-6-3 0,6 2-4 0,-4-6-4 16,1 1-9-16,-1-1-2 0,4-4-1 0,-3 3 0 15,3-4-4-15,-4 2-1 0,4-3-3 0,-7 1 0 16,2-4-5-16,-3 2-33 0,-5 0-20 0,10-1-45 16,-10 1-71-16,3 3-90 0,-3-3-90 0,0 0-100 15,0 0-113-15,-9 7-383 0,1-4-998 0,2 2 441 16</inkml:trace>
  <inkml:trace contextRef="#ctx0" brushRef="#br0" timeOffset="123049.81">8301 12605 28 0,'-3'-6'367'0,"0"-2"-20"15,2 4-20-15,-2 0-38 0,1 2-26 0,2 2-27 16,0 0-25-16,0 0-20 0,4 20-17 0,1-5-21 16,5 4-18-16,3 5-10 0,2-1-10 0,4 0-21 15,2 2-14-15,4-2-11 0,3-3-12 0,4-1-4 16,13 0-11-16,6-3 0 0,1-5-5 0,2-5-3 16,1-6-1-16,3-4-3 0,-1-1-1 0,2-4-6 15,-5-3 0-15,2 0 6 0,0-4 5 0,-2-2 1 16,-2-1 3-16,-3-1 2 0,0-2 8 0,0-1 5 15,-3-1-7-15,-2-1 12 0,-12 6 3 0,-1-1-9 0,4 2-4 16,-1 1-5-16,0 1 8 0,-3 5-15 0,-1 4-2 16,1 3-7-16,-1 6-1 0,-3 7 3 15,5 3 4-15,-5 4-22 0,4 3-4 0,-1 5-10 16,-1-3-19-16,-1 6-10 0,1-2-16 0,-2 2-16 0,1-1-11 16,0-2-5-16,1-1 6 0,-1-4-1 0,2 2 4 15,-1-7 4-15,3-5 10 0,3 0 1 0,-1-3 4 16,1-3 5-16,1-4 7 0,-1-1 0 0,2-2 8 15,-1-3 9-15,0-1 5 0,-2-2 7 0,-2-3 4 16,0 1 9-16,3-3-4 0,-2-3 7 0,-2 2-6 16,-2-3 2-16,2 3 2 0,-2-4-2 0,-1 4 0 15,4 0-4-15,-4 4 3 0,-6 5-1 0,-1 3 0 16,-1 4 4-16,-2 6-6 0,-3 2 3 0,1 1 3 16,-2 3-3-16,-2 1-6 0,1 4 12 0,-4-2-15 15,1 3-2-15,1-2 0 0,0 1 0 0,-1-1-6 16,2-3 6-16,-2-1-1 0,4 1 6 15,0-3 3-15,3-2-5 0,-1-4 2 0,4-1 1 0,0-1 3 16,1-1-4-16,7-4 3 0,1-2 10 0,0 1-5 16,2-5 2-16,0 1 8 0,-1-4 2 0,-1 4 7 15,1-7 6-15,2 2 0 0,-5-1 11 0,0-2 1 16,-3 0 20-16,0 1-2 0,1 0 4 0,-6 5 9 16,-4-3-3-16,2 4-6 0,-2-1-12 0,-3 7 6 15,-1-1-6-15,-2 1-5 0,0 3-1 0,-4 1-4 16,4 2-18-16,-4 1 11 0,4-1-1 0,0 6-13 15,-4-1 6-15,3-1-9 0,-3 2-4 0,5-1-17 16,-2 0-11-16,0-1-11 0,-2-2-15 0,1 1-55 16,-1-3-62-16,0 1-82 0,2-2-108 0,4-2-216 15,-3-1-612-15,2 0 271 0</inkml:trace>
  <inkml:trace contextRef="#ctx0" brushRef="#br0" timeOffset="123182.88">12074 12780 140 0,'-9'2'324'16,"3"-2"-28"-16,6 0-63 0,-19 0-135 15,7 0-281-15,1 1-196 0,2-1 87 0</inkml:trace>
  <inkml:trace contextRef="#ctx0" brushRef="#br0" timeOffset="125717.85">7914 11243 24 0,'1'3'60'0,"1"1"-4"0,-1-2-8 16,-1 3-35-16,0-5-47 0,0 6-37 0,0-2 18 16</inkml:trace>
  <inkml:trace contextRef="#ctx0" brushRef="#br0" timeOffset="127616.54">8125 11413 14 0,'0'0'292'0,"6"-5"9"0,-3 2-13 0,-3 3 5 0,5-3 2 16,-2 1 11-16,-1-1 21 0,-2 3 1 0,4-4 8 15,-4 4 2-15,5-4-3 0,-5 4 2 0,0-4-11 16,0 4 0-16,0 0-18 0,1-5-12 0,-1 5-10 15,0 0-9-15,0 0-13 0,-6-3-8 0,6 3 2 16,0 0-9-16,-9 0-9 0,9 0-10 0,-11 3-1 16,4 0-14-16,0-1-9 0,0 2-16 0,-1 2-17 0,2 1-101 15,0 1-72-15,-3 0 0 0,2 3 0 0,-2 2 0 16,-2 0 0-16,6 0 0 0,-3 4 0 16,3-1 0-16,1 0 0 0,3 3 0 0,0-1 0 15,1 3 0-15,-3-3 0 0,6 1 0 0,-1 2 0 0,2-3 0 16,0-1 0-16,-3-1 0 0,3 0 0 0,2-2 0 15,-3-2 0-15,6 2 0 0,-4-1 0 0,1-4 0 16,2 1 0-16,1-2 0 0,0-1 0 0,0 2 0 16,4-3 0-16,-2 0 0 0,2 1 0 0,4-3 0 15,-6 2 0-15,3-3 0 0,-5 4 0 0,5-6 0 16,-1 1 0-16,0 0 0 0,-2-1 0 0,-2 1 0 16,1-2 0-16,6 2 0 0,-5-1 0 0,3-2 0 15,-2-1 0-15,-1-1 0 0,2 1 0 0,-1 0 0 16,1-1 0-16,-1 0 0 0,1 0 0 0,-2 1 0 15,1-2 0-15,-2 1 0 0,-2 0 0 0,-2-2 0 16,-1 2 0-16,2-1 0 0,-1 1 0 0,-1-3 0 16,-1 2 0-16,1-2 0 0,-1 2 0 0,-1-2 0 15,-1 1 0-15,1 0 0 0,-2-2 0 0,-1 0 0 16,0-1 0-16,-1-2 0 0,-1 0 0 0,-4 1 0 0,2-1 0 16,-5-5 0-16,-2 0 0 0,-1 0 0 15,-1 0 0-15,-6-3 0 0,6 3 0 0,-1 1 0 16,-6-9 0-16,-1 4 0 0,-2 0 0 0,1 0 0 0,2 2 0 15,0 1 0-15,2 2 0 0,0-2 0 0,0 3 0 16,4 2 0-16,-4-1 0 0,4 2 0 0,-2-1 0 16,1 0 0-16,0 1 0 0,1 0 0 0,3 0 0 15,2 3 0-15,0-1 0 0,1-1 0 0,-1 0 0 16,4-2 0-16,0 0 0 0,1-1 0 0,0-1 0 16,4-2 0-16,0-1 0 0,0-2 0 0,3 1 0 15,2-3 0-15,0 0 0 0,0 1 0 0,4 1 0 16,0-5 0-16,-1 7 0 0,2-1 0 0,0-1 0 15,2-1 0-15,3-1 0 0,-4 5 0 0,2-1 0 16,1 2 0-16,0-1 0 0,6-2 0 0,-4 4 0 16,7-4 0-16,-1 2 0 0,1-2 0 0,-1 4 0 15,1-3 0-15,0 2 0 0,-1-1 0 0,3 4 0 16,-2 0 0-16,-4 2 0 0,8-2 0 0,-9 6 0 16,2 1 0-16,1-1 0 0,0 3 0 0,-1 2 0 15,1 0 0-15,-3 0 0 0,1 1 0 0,-1 1 0 16,-1 2 0-16,-4-3 0 0,-2 1 0 0,1 0 0 15,-3 2 0-15,-3-1 0 0,-1 0 0 0,1 1 0 0,1-2 0 16,-3 3 0-16,-2 0 0 0,2 0 0 16,-3-1 0-16,2 2 0 0,-2-3 0 0,-1 2 0 15,0-2 0-15,0 1 0 0,0-4 0 0,0 5 0 16,0-5 0-16,-1 5 0 0,-3-4 0 0,4-1 0 0,0 0 0 16,0 0 0-16,-11 0 0 0,11 0 0 0,-7-3 0 15,7 3 0-15,-8-2 0 0,5 0 0 16,3 2 0-16,-8-3 0 0,8 3 0 0,-5-3 0 0,5 3 0 15,0 0 0-15,-4-3 0 0,4 3 0 0,0 0 0 16,0 0 0-16,-5-1 0 0,5 1 0 0,0 0 0 16,0 0 0-16,0 0 0 0,-4-5 0 0,4 5 0 15,-6-1 0-15,6 1 0 0,-13 0 0 0,5-1 0 16,2 2 0-16,-7-2 0 0,0 2 0 0,-1 1 0 16,-4 0 0-16,-1 0 0 0,1 2 0 0,-3 1 0 15,-1 0 0-15,5 0 0 0,-4 1 0 0,-5 4 0 16,4-3 0-16,3 1 0 0,-6 1 0 0,5 2 0 15,2-2 0-15,-1 1 0 0,5-1 0 0,-1 1 0 16,2 2 0-16,0 0 0 0,1-1 0 0,-1 0 0 16,0 3 0-16,3-2 0 0,2 1 0 0,-1-1 0 15,0 1 0-15,0 2 0 0,3-6 0 0,0 3 0 16,0-2 0-16,3 0 0 0,-3-1 0 0,3 1 0 16,0-2 0-16,-1 0 0 0,2 0 0 0,0-1 0 0,1 0 0 15,-1-1 0-15,0 0 0 0,0 3 0 16,0-5 0-16,1 4 0 0,-1 0 0 0,0-3 0 15,2 2 0-15,-2-2 0 0,0-2 0 0,1 4 0 0,1-4 0 16,-1 1 0-16,1-4 0 0,0 5 0 0,-3 0 0 16,3-5 0-16,0 3 0 0,0-3 0 0,0 0 0 15,0 0 0-15,2 5 0 0,-2-5 0 0,1 2 0 16,1 0 0-16,-2-2 0 0,3 4 0 0,-3-4 0 16,3 3 0-16,-1-1 0 0,-2-2 0 0,4 2 0 15,-1 1 0-15,-3-3 0 0,3 3 0 0,-3-3 0 16,3 1 0-16,-3-1 0 0,0 0 0 0,0 0 0 15,0 0 0-15,6 4 0 0,-6-4 0 0,2 3 0 16,-2-3 0-16,0 0 0 0,0 0 0 0,0 0 0 16,0 0 0-16,2 3 0 0,-2-3 0 0,3 3 0 0,-3-3 0 15,1 2 0-15,-1-2 0 0,3 5 0 16,-1-3 0-16,-2-2 0 0,1 5 0 0,3-3 0 16,0 1 0-16,-3 0 0 0,6 1 0 0,-4-1 0 15,4 1 0-15,-2 0 0 0,4 0 0 0,1 1 0 16,-1-1 0-16,0 1 0 0,4 2 0 0,-3-3 0 15,3 7 0-15,5-2 0 0,-4 2 0 0,1-3 0 16,-2 4 0-16,2-2 0 0,-2-3 0 0,0 4 0 0,0-1 0 16,1 3 0-16,-2-1 0 0,0 1 0 0,-2-4 0 15,-1 2 0-15,0-4 0 0,5 5 0 16,-6-1 0-16,1-3 0 0,0 4 0 0,-2-2 0 16,1 0 0-16,0 0 0 0,-1-2 0 0,1 3 0 0,-2-3 0 15,0 1 0-15,0-1 0 0,0-1 0 0,-1 1 0 16,1-1 0-16,-4 1 0 0,2-1 0 0,-3 0 0 15,1 0 0-15,0 3 0 0,-2-4 0 0,1 5 0 16,1-3 0-16,-4 2 0 0,1-2 0 0,-3 1 0 16,3-1 0-16,-2 0 0 0,0 2 0 0,-3-2 0 15,1 2 0-15,-2-2 0 0,-2 1 0 0,1-3 0 16,-1 0 0-16,-6 3 0 0,-3-3 0 0,5-1 0 16,-1 3 0-16,-4-5 0 0,-1 1 0 0,-3-1 0 15,3-1 0-15,0-2 0 0,0 0 0 0,-2-1 0 16,5-1 0-16,-2-4 0 0,5 3 0 0,-1-1 0 0,0-6 0 15,1 5 0-15,-1-8 0 0,5 0 0 16,-4 0 0-16,8-3 0 0,-3-2 0 0,2-6 0 16,2 0 0-16,7-3 0 0,-3-1 0 0,6 2 0 0,-2 0 0 15,5 2 0-15,-1 5 0 0,-2 3 0 0,3 1 0 16,-1-1 0-16,-2 3 0 0,3 3 0 16,-1 1 0-16,-2 0 0 0,1 5 0 0,5-3 0 15,-1 2 0-15,4-4 0 0,-4 5 0 0,1 1 0 0,6-3 0 16,-5 4 0-16,0-1-1366 0,8 1-1478 0,-2 1 654 15</inkml:trace>
  <inkml:trace contextRef="#ctx0" brushRef="#br0" timeOffset="142916.76">19563 10537 320 0,'0'0'468'0,"0"-5"8"0,0 5 5 0,0-6-2 15,2 2-7-15,-2 4-14 0,2-4-19 0,1 1-2 16,-3 3-29-16,6-3-15 0,-6 3-21 0,8 0-18 15,-8 0-18-15,10 6-26 0,-6-2-17 0,3 1-26 16,-3 1-20-16,1 4-22 0,0-1-16 0,-1 1-14 16,-1 2-16-16,-1-4-6 0,0 0-7 0,-1 2-132 15,0-2-34-15,-1 0 0 0,3-2 0 0,-1 0 0 16,-2-2 0-16,3 0 0 0,-1-1 0 0,4-1 0 0,1-3 0 16,7-2 0-16,4-1 0 0,9-7 0 15,1-3 0-15,4 3 0 0,4-5 0 0,12-4 0 16,-2 1 0-16,3-1 0 0,-3-1 0 0,-13 3 0 0,3 0 0 15,-3-1 0-15,0-2 0 0,-7 0 0 0,-4 2 0 16,-2 2 0-16,-10 7 0 0,-2 5 0 0,-4 1 0 16,1 4-359-16,-5 0-947 0,0 0-1414 0,-17 12 626 15</inkml:trace>
  <inkml:trace contextRef="#ctx0" brushRef="#br0" timeOffset="147002.18">8153 12494 12 0,'-2'-2'342'0,"-2"0"1"0,-1-2-4 15,2 2 3-15,3 2-6 0,-8-4-11 0,6 2-10 0,2 2-35 16,0 0-17-16,-4-3-11 0,4 3 4 0,0 0 2 16,0 0 17-16,0 11 4 0,1-5-4 15,-1 1-4-15,2 4-11 0,-1-2-4 0,0 4 3 16,2 5-17-16,1-2-27 0,-1 8-8 0,4 2-19 0,0 0-20 16,2-2-10-16,3 0-14 0,3 0-13 0,-2-2-16 15,6-1-8-15,7-2-5 0,-1-1-15 0,3-1-13 16,-2-5-5-16,6-1-7 0,4-2 3 0,-2-5-16 15,1-1-12-15,1-2 7 0,-1-2-1 0,0-4 4 16,-1-1-15-16,2-4-3 0,-3 2-5 0,-1-5 6 16,-2-1-5-16,-1 2 7 0,-3-2 4 0,1 0 1 15,-5 1 15-15,-1 4-50 0,-7 0-2 0,4 2 0 16,-8 3 0-16,3 0 0 0,1 3 0 0,-2-1 0 16,1 4 0-16,-1 3 0 0,2-1 0 0,3 3 0 15,0 4 0-15,2 1 0 0,-3-1 0 0,8 4 0 16,1-1 0-16,-2 2 0 0,0 0 0 0,0-5 0 15,-5 1 0-15,1-5 0 0,0 3 0 0,0-3 0 16,4 0 0-16,-5-1 0 0,10-1 0 0,-6-4 0 16,-1 1 0-16,0-4 0 0,-1 0 0 0,7-4 0 0,0 0 0 15,-5-2 0-15,2-3 0 0,0-2 0 16,2-3 0-16,-2-1 0 0,-2 2 0 0,0-1 0 16,-5 1 0-16,2-1 0 0,-4 5 0 0,-4 0 0 15,1 4 0-15,-2 1 0 0,-1 2 0 0,-3 3 0 0,3 1 0 16,0 2 0-16,-1 4 0 0,0-1 0 0,2 5 0 15,-1 3 0-15,0 1 0 0,1 1 0 0,-1 0 0 16,1-1 0-16,3 0 0 0,-2 2 0 0,1-4 0 16,2 1 0-16,1-3 0 0,1-1 0 0,3-1 0 15,0 0 0-15,1-5 0 0,7 0 0 0,-6 0 0 16,6-3 0-16,1-6 0 0,-7 4 0 0,2-4 0 16,3-1 0-16,0-4 0 0,-1 0 0 0,2-1 0 15,-3-2 0-15,2-1 0 0,-2 1 0 0,-1-1 0 16,1 0 0-16,-1 1 0 0,-6 4 0 0,-1 0 0 15,1 2 0-15,-7 3 0 0,2 2 0 0,-3 0 0 16,0 3 0-16,-3 3 0 0,1 0 0 0,-4 2 0 16,4 2 0-16,-2 0 0 0,4 4 0 0,-4 0 0 15,1 0 0-15,1 0 0 0,2 2 0 0,1 1 0 16,-1-5 0-16,2-2 0 0,1-2 0 0,4 1 0 16,1-3 0-16,2 0 0 0,-1-3 0 0,1-3 0 15,4 0 0-15,4-3 0 0,-9 0 0 0,2-1 0 16,6-4 0-16,-7 0 0 0,8 0 0 0,-10-1 0 0,7-4 0 15,-1 1 0-15,1-2 0 0,-1 3 0 16,-7 2 0-16,0 5 0 0,-2-2 0 0,-1 4 0 16,-2 3 0-16,1 1 0 0,-2 3 0 0,0 2 0 0,2 0 0 15,-2 4 0-15,-1 0 0 0,4 3 0 0,0 1 0 16,-2-1 0-16,3 2 0 0,2-1 0 0,-2 0 0 16,1-2 0-16,3-1 0 0,0 2 0 15,2-4 0-15,1-2 0 0,4 2 0 0,5-3 0 0,-2-2 0 16,2-4 0-16,0-1 0 0,-1 0 0 15,1-3 0-15,0 1 0 0,-3 0 0 0,1-3 0 0,-1 1 0 16,0-3 0-16,0 0 0 0,-2-1 0 0,2 2 0 16,-9-1 0-16,0 3 0 0,1 0 0 0,3-2 0 15,-7 4 0-15,-1 1 0 0,-2-1 0 0,-2 1 0 16,0 2 0-16,-3-1 0 0,-2 0 0 0,-1 2 0 16,1 0 0-16,0-2 0 0,0 2 0 0,-5 1 0 15,0 0 0-15,5-2 0 0,-5 2 0 0,0 0 0 16,0 0 0-16,0 0-583 0,-18 7-685 0,7-6-1374 15,-6 0 607-15</inkml:trace>
  <inkml:trace contextRef="#ctx0" brushRef="#br0" timeOffset="154015.96">15146 13507 135 0,'-4'3'262'0,"3"3"-18"0,1 1-16 16,1 3-25-16,2 1-20 0,5 3-18 0,1 0-15 15,7 8-14-15,6-4-14 0,0 2-11 0,6-1-13 16,3 2-12-16,1-3-5 0,16 0-10 0,-2 0-8 16,7-1-11-16,-2-6-14 0,2 2-7 0,6-9-10 15,0-1-6-15,1-5-4 0,8-1-4 0,24-5-5 16,-27-2 0-16,27-2-2 0,-3-6 1 0,-26 9 3 15,1-5-4-15,2 0 0 0,-6-2 2 0,-2-2-2 16,-2-3-2-16,-2 0 2 0,-2-1-3 0,-16 7 5 0,16-4 5 16,-3 1 2-16,-12 6 2 0,1 1 6 15,-1 4 4-15,-1 4 2 0,0 4 0 0,-1 5 2 16,-1 2-2-16,-2 2-2 0,0 4-3 0,0-1-1 16,-4 3 3-16,4-1-3 0,0 2-8 0,2 1 3 15,2 0-11-15,0-2-14 0,0-4-2 0,13 2-7 16,-1-2-2-16,-10-6-1 0,16-1 6 0,5-7 0 15,-6-3-1-15,3-1 0 0,-3-4 5 0,5-2 5 16,-2 0-1-16,1-2 3 0,2-1 8 0,0-2-2 16,1 1 5-16,1-4-2 0,-7-1 0 0,6 2 1 15,-4-2-2-15,-1 3-1 0,-5 0 3 0,-14 7-2 16,2 1 4-16,-1 4-4 0,-4 2-2 0,-2 3 3 16,-3 2 0-16,-6 1-1 0,-3 3 4 0,-2 4 1 0,-3 1-1 15,-3 0-4-15,1 2 8 0,-1 0 0 0,-3-1-2 16,-3 0 3-16,2-1-5 0,1 1 3 0,1 3-5 15,4-4 3-15,1-1 1 0,0-1 0 16,4-2-1-16,3-2 3 0,7 1-5 0,0-3 0 16,4-2-4-16,-1-2-11 0,0 0-9 0,4 1-7 0,-1-1-7 15,2-2-9-15,-1 0 1 0,-1-1-2 16,1 0 7-16,-1 0-2 0,-2 2 9 0,0 1 3 16,0 0 18-16,-2 1 15 0,-2 2 16 0,-7-1 15 15,9 1 17-15,-6 1 13 0,-5-1 8 0,0 3 6 0,2-2 7 16,-2-2-2-16,1 1-5 0,2-1-10 0,0 1-9 15,5-1-3-15,-6 1-5 0,2-1-6 0,3 0-6 16,-4 0-4-16,1 1-3 0,-3-1-4 16,-1 0-4-16,0-1-4 0,-1 1 1 0,2 0-4 0,-3 0 9 15,0 0 4-15,-2-1 15 0,-2 0 7 0,0 1 11 16,1 0 12-16,-2-1-2 0,0 1 4 0,-4-2 8 16,2 1 0-16,-3-3 2 0,4 3-8 0,-5 0 0 15,0-1-7-15,0-1 7 0,-1 2-25 0,0-1-10 16,-1-2-32-16,0 1-43 0,0 0-81 0,0 1-121 15,-3-3-178-15,-1 1-222 0,0 4-683 0,0 0 302 16</inkml:trace>
  <inkml:trace contextRef="#ctx0" brushRef="#br0" timeOffset="154749.78">20731 12010 351 0,'4'-5'543'0,"-3"3"7"16,3-4-1-16,1 2-18 0,-1 1-31 0,-4 3-35 0,1-3-22 16,-1 3-11-16,0 0-32 0,0 0-14 0,0 0-23 15,0 14-30-15,-1-9-24 0,-5 4-25 16,-1-1-28-16,2 2-16 0,1-1-26 0,-1-1-23 0,0 0-15 16,1-1-20-16,1-3-16 0,1 1-10 0,1-2-19 15,0 0-2-15,1-3-80 0,-1 5-29 0,1-5 0 16,0 0 0-16,0 0 0 0,0 0 0 0,15-11 0 15,-10 6 0-15,1-2 0 0,3 1 0 0,0-1 0 16,0-2 0-16,-4-1 0 0,0-1 0 0,3 0 0 16,-3 1 0-16,-4 1 0 0,3 5 0 0,-4-5 0 15,-4 3 0-15,3 1 0 0,-3 2 0 0,-6 1 0 16,2 2 0-16,-2 0 0 0,0 0 0 0,-2 1 0 16,3 0 0-16,-2 2 0 0,5-2 0 0,0 1 0 15,1 0 0-15,5-2-51 0,-4 1-411 0,4-1-115 16,0 0-116-16,0 0-375 0,20 0-1157 0,-6-1 511 0</inkml:trace>
  <inkml:trace contextRef="#ctx0" brushRef="#br0" timeOffset="155151.88">21217 11655 3464 0,'-7'-4'249'0,"4"-3"-12"16,-4 3 39-16,2-2 6 0,1 1 10 0,1-1-11 0,-4-1-21 15,1-2-10-15,-1 5-22 0,6 0 1 0,-3-2 3 16,2 1-13-16,-2 0-4 0,3 2-14 16,1-2-16-16,0-1-12 0,0 0-18 0,0 0-15 0,1-1-11 15,3 1-13-15,-2-4-14 0,2-1 0 0,6 2-21 16,-1-6-2-16,2 1-65 0,1 0-14 0,1-8 0 16,5 3 0-16,-3-1 0 0,2-5 0 0,0 1 0 15,2-3 0-15,-5 0 0 0,4 1 0 0,-3-1 0 16,0 3 0-16,-6 8 0 0,0 0 0 0,-4 7 0 15,-1-1 0-15,-1 3 0 0,-1 0 0 0,2 3 0 16,-6 1 0-16,2 3 0 0,0 0 0 0,0 0 0 16,-16 15 0-16,9-6 0 0,-1 7 0 0,0 2 0 15,-1 0 0-15,-1 8 0 0,2-4 0 0,2 6 0 16,-2-1 0-16,5 3 0 0,0 1 0 0,3 2 0 0,-1 1 0 16,-1-1 0-16,2-2 0 0,0 0 0 15,0-2 0-15,0 1 0 0,2-3 0 0,-2-1 0 16,1-4 0-16,-1-4 0 0,0-2 0 0,0-5 0 15,1 0 0-15,-2-3 0 0,1 0 0 0,0-1-213 0,0-2-237 16,-3 0-67-16,2-2-64 0,-3 1-491 16,0-1-1161-16,-1 0 514 0</inkml:trace>
  <inkml:trace contextRef="#ctx0" brushRef="#br0" timeOffset="155399.04">21182 11861 100 0,'-5'2'336'0,"-2"-1"19"15,4 0 32-15,3-1 46 0,-9 1 45 0,9-1 25 16,0 0 13-16,-6-4 15 0,6 4-3 0,-2-6-13 15,2 6-21-15,4-5-18 0,-4 5-23 0,11-4-33 16,-1 0-30-16,-1 1-33 0,2 1-31 0,8 0-31 16,4 2-28-16,-2-1-236 0,1 1-31 0,7 0 0 15,2 1 0-15,1-1 0 0,-2 3 0 0,1-2 0 16,-2 2 0-16,-8 0 0 0,-2-3 0 0,-1 1 0 16,-7-1 0-16,2 0 0 0,-5 0 0 0,-2-1 0 15,2 0 0-15,-3-1 0 0,0-2 0 0,-3 2 0 16,-2 2 0-16,2-7 0 0,-4 0 0 0,2 3 0 15,-1-4 0-15,1 2 0 0,1-1 0 0,-1 1-214 16,2 0-439-16,-1-2-568 0,4 2-1323 0,0-1 585 16</inkml:trace>
  <inkml:trace contextRef="#ctx0" brushRef="#br0" timeOffset="155549.93">21888 11848 418 0,'-8'4'514'0,"3"-2"37"0,-3-1 7 0,2-1-23 15,-2 2-42-15,2-2-57 0,6 0-45 16,-12 0-51-16,12 0-91 0,-5 4-115 0,5-4-135 16,0 0-150-16,-4 4-166 0,4-4-375 0,0 0-750 15,0 0 333-15</inkml:trace>
  <inkml:trace contextRef="#ctx0" brushRef="#br0" timeOffset="158948.81">20179 12958 4242 0,'7'-7'405'0,"0"-1"-149"0,0 0-65 16,-1 3 6-16,-1 0 44 0,-1 1 16 0,1-1-2 0,-2 0-12 15,-1 2-25-15,1 0-10 0,-3 3-9 0,4-1-15 16,-4 1 21-16,6 5 3 0,-1 1 6 15,5 8 3-15,-3 1 13 0,3 12-209 0,5 3-21 16,1 2 0-16,10 13 0 0,4 3 0 0,2 1 0 0,1 0 0 16,18 21 0-16,-13-21 0 0,25 20 0 0,-14-29 0 15,25 25 0-15,1-9 0 0,-1 1 0 16,2-9 0-16,5-1 0 0,-4 0 0 0,4 2 0 0,-1-8 0 16,-19-14 0-16,28 9 0 0,-2-3 0 0,-2-3 0 15,-26-13 0-15,1-1 0 0,-2 2 0 0,-1-2 0 16,-6 0 0-16,-1-1 0 0,-13-1 0 0,-2-4 0 15,-2 3 0-15,-4-2 0 0,-2-2 0 0,-9-2 0 16,-8-2 0-16,3-2 0 0,-4 2 0 0,-4-2 0 16,3 1 0-16,-4-2 0 0,-1-1 0 0,-3-1 0 0,0 0 0 15,0 0 0-15,0 0 0 0,-25 0 0 16,3-4 0-16,-1 0 0 0,-9 0-1366 0,-1-2-1478 16,-2-3 654-16</inkml:trace>
  <inkml:trace contextRef="#ctx0" brushRef="#br0" timeOffset="159682.87">20357 13119 402 0,'-4'-10'469'15,"0"-1"3"-15,4 2-5 0,-4 2-21 0,-2-3-22 16,2 2-26-16,0 1 0 0,-1 3-29 0,1-1-33 15,-1 1-24-15,1 4-21 0,4 0-7 0,-12 5-8 16,6 3-11-16,-1 2-11 0,0 3-5 0,-5 1-12 0,-1 10-16 16,1-6-11-16,0 5-11 0,-4 0-16 15,1 0-17-15,0 1-16 0,-1-5-6 0,2-3-12 16,4-1-8-16,2-5-3 0,1-2-30 0,-1 1 5 0,4-4-91 16,0-3-5-16,3-1 0 0,1-1 0 0,0 0 0 15,9-16 0-15,2 1 0 0,2 0 0 0,1-11 0 16,4 1 0-16,1-1 0 0,-3-3 0 0,3-3 0 15,-1 3 0-15,-2-3 0 0,1 1 0 0,4 2 0 16,-6 2 0-16,0 6 0 0,-6 4 0 0,-4 7 0 16,3 0 0-16,-6 4 0 0,2 0 0 0,0 3 0 15,0 3 0-15,-4 0 0 0,5 9 0 0,0-2 0 16,0 4 0-16,8 5 0 0,2 7 0 0,6-1 0 16,2 1 0-16,5-1 0 0,15 7 0 0,-11-9 0 15,13 4 0-15,3-1 0 0,3-5 0 0,-2-2 0 16,-13-5 0-16,4-1 0 0,-7-2 0 0,3-1 0 15,-4-4 0-15,-12 0 0 0,-1-3 0 0,-6-2 0 16,-3 0 0-16,-2-2 0 0,-6-1 0 0,-2-2 0 16,-1-5 0-16,-4 2 0 0,-9-7 0 0,1 3 0 15,-6 2-68-15,6-2-1287 0,-4 4-1465 0,6 1 648 16</inkml:trace>
  <inkml:trace contextRef="#ctx0" brushRef="#br0" timeOffset="159816.81">21223 13278 260 0,'3'4'528'16,"-3"-2"39"-16,0-2 29 0,-8 5-2 0,4-4-48 16,4-1-50-16,-14 0-49 0,14 0-66 0,-10 0-94 15,10 0-127-15,-6 1-139 0,6-1-130 0,-3 4-157 16,-1-1-486-16,4 2-813 0,0-5 359 0</inkml:trace>
  <inkml:trace contextRef="#ctx0" brushRef="#br0" timeOffset="162083.06">22739 13734 384 0,'9'-18'402'0,"-3"-5"9"0,2-2-4 0,1-1-1 16,1 0-14-16,-1-2-6 0,1 3-11 0,-1-5-16 0,-1 4-18 15,-3-1-11-15,-1-2-8 0,-1 9-15 0,-5 1-9 16,2 0-6-16,-4 3-22 0,-3 0-3 0,-1 5-27 15,-3 3-7-15,-1 2-10 0,-2 2-14 0,-7 2-19 16,1 5-10-16,-7 3-16 0,2 3-6 0,0 4-9 16,2 4-8-16,6 3-14 0,1 3 6 0,5 2-38 15,8 2-95-15,4 0 0 0,10 2 0 0,3-1 0 16,3 2 0-16,10 10 0 0,-4-14 0 0,4 1 0 16,-2-2 0-16,1 2 0 0,0 0 0 0,-8 0 0 15,5-2 0-15,-4-2 0 0,-10-5 0 0,0 0 0 16,-6 0 0-16,-5-1 0 0,-4 1 0 0,-5-4 0 0,-10 8 0 15,-5-5 0-15,-3-3 0 0,-2 1 0 16,-3-4 0-16,-2-1 0 0,1-3 0 0,2-1 0 16,1-3 0-16,12-2 0 0,2-1 0 0,1-1 0 15,8-2 0-15,0 0 0 0,9-3 0 0,3 0 0 16,7-3 0-16,4-1 0 0,9-4 0 0,5 0 0 0,2-2 0 16,0 3 0-16,5-3 0 0,1-1 0 0,11-2 0 15,-14 3 0-15,3-1 0 0,-3-1 0 16,-1 1 0-16,-2 3 0 0,-4-1 0 0,0 2 0 0,-8 1 0 15,-3 2 0-15,-2-3 0 0,-4 6 0 0,0 0 0 16,-3 2 0-16,-1 3 0 0,-1-3 0 0,-1 3 0 16,-3 2 0-16,0 0 0 0,2 9 0 0,-3-3 0 15,-1 6 0-15,0 5 0 0,-2 2 0 0,4 6 0 16,-2-6 0-16,1 5 0 0,-1 2 0 0,4-6 0 16,1 5 0-16,1-7 0 0,1 0 0 0,5-3 0 15,-2-1 0-15,0-3 0 0,1-3 0 16,0-2 0-16,4-1 0 0,0-1 0 0,2-4 0 0,-1-3 0 15,2-2 0-15,2-2 0 0,-4-1 0 0,0-6 0 16,-1-2 0-16,6-5 0 0,-6 0 0 0,2-6 0 16,-3 1 0-16,-2 1 0 0,-1 8 0 0,-1 1 0 15,-4 5 0-15,-2 2 0 0,1 2 0 0,-1 2 0 16,0 3 0-16,-2 2 0 0,0 0 0 0,1 10 0 16,-1 3 0-16,1 0 0 0,-1 5 0 0,3 6 0 15,2 0 0-15,0 2 0 0,1-2 0 0,-1-5 0 16,3-1 0-16,2 0 0 0,-1-2 0 0,4-2 0 15,-2-2 0-15,0-3 0 0,-2-2 0 0,1-2 0 16,0-4 0-16,3 0 0 0,-2-1 0 0,1-1 0 16,-1-4 0-16,1-1 0 0,-2-2 0 0,2-4 0 0,0-1 0 15,-1-3 0-15,-1-2 0 0,0 0 0 16,0-5 0-16,-1 4 0 0,0 2 0 0,-1 3 0 16,-6 4 0-16,6 0 0 0,-4 5 0 0,-3-2 0 15,3 5 0-15,0 1 0 0,-4 1 0 0,0 0 0 0,1 17 0 16,0-5 0-16,-2-1 0 0,2 7 0 15,-1 3 0-15,4 0 0 0,-4-3 0 0,4 2 0 16,1-2 0-16,-1-1 0 0,1-2 0 0,0-3 0 0,2 1 0 16,-2-4 0-16,5-2 0 0,-4-2 0 0,-1-4 0 15,2 0 0-15,4-2 0 0,-6-1 0 16,2-2 0-16,2-5 0 0,0-3 0 0,0 1 0 16,0-6 0-16,3-5 0 0,1 0 0 0,-4 4 0 0,3-5 0 15,-3 6 0-15,1 0 0 0,0 4 0 0,-4-3 0 16,1 8 0-16,-2 3 0 0,-1 0 0 0,1 3 0 15,0 3 0-15,-5-1 0 0,8 8 0 0,-6 0 0 16,2 0 0-16,-1 3 0 0,-1 1 0 0,0-1 0 16,-1 2 0-16,0-1 0 0,2 1 0 0,-3-2 0 15,0 1 0-15,2-2 0 0,-1-6 0 0,-2 2 0 16,2-1 0-16,2-1 0 0,-3-4 0 0,6 0 0 16,-6 0 0-16,9-7 0 0,-2 0 0 0,2-1 0 15,2-5 0-15,2-2 0 0,1 0 0 0,1-5 0 16,3 0 0-16,-4 9 0 0,2-4 0 0,0 6 0 15,-6 2 0-15,3 3 0 0,-6 2 0 0,0 2 0 16,0 3 0-16,-1 3 0 0,-1-2 0 0,2 5 0 16,-1 0 0-16,-1 2 0 0,-1 2 0 0,0-2 0 15,0 0 0-15,-2 0 0 0,1-1 0 0,-1 1 0 16,5-3 0-16,-2-1-223 0,-1-3-1105 0,2-1-1439 16,3 1 636-16</inkml:trace>
  <inkml:trace contextRef="#ctx0" brushRef="#br0" timeOffset="162683.46">24614 13811 469 0,'4'-9'558'0,"-3"3"54"0,0 0 13 0,-1 0-3 16,-1-1-28-16,0 4-51 0,1 3-50 16,0 0-37-16,0 0-25 0,0 0-42 0,0 0-37 15,-11 17-32-15,6-5-30 0,4 6-29 0,-2 2-28 0,3-2-25 16,0 7-19-16,0-4-30 0,3-1-33 0,0-2-26 15,7 5-24-15,-1-6-8 0,0-3-51 0,2 1-17 16,-2-6 0-16,1-1 0 0,-1-4 0 16,3 0 0-16,-1-2 0 0,-2-3 0 0,4-1 0 0,-4-3 0 15,0-4 0-15,0-2 0 0,-1-2 0 0,-3-2 0 16,0-4 0-16,-4-1 0 0,3-7 0 16,-3-2 0-16,-3 0 0 0,-3-1 0 0,-2-2 0 15,2 1 0-15,-1-2 0 0,-1 3 0 0,2-2 0 0,1 2 0 16,3 0 0-16,-3 0 0 0,7 2 0 0,-1 3 0 15,2-2 0-15,5 2 0 0,3 1 0 0,-1 8 0 16,1 0 0-16,3 3 0 0,2 3 0 0,0 3 0 16,-4 4 0-16,5 5 0 0,1 0 0 0,-5 5 0 15,0 5 0-15,0 4 0 0,3 8 0 0,-7 3 0 16,2 4 0-16,-3 1 0 0,-2 5 0 0,-1 10 0 16,-4 5 0-16,1 2 0 0,-2-5 0 0,-5 5 0 15,3 1 0-15,-4 1 0 0,-2-2 0 0,0 0 0 16,-1 2 0-16,-1-5 0 0,-5-1 0 0,2 0 0 15,6-3 0-15,-2-3 0 0,3-9 0 0,0 0 0 16,4-1 0-16,-3-2 0 0,4-2 0 0,0 0 0 16,0-3 0-16,4-7 0 0,1-5 0 0,0 0 0 15,0 1 0-15,3-8 0 0,-2-5 0 0,1 1 0 16,4-4 0-16,1-3 0 0,-1-3 0 0,5-2 0 16,-2-4 0-16,1-2 0 0,2-7 0 0,-2-4 0 15,0-3 0-15,-3-1 0 0,-3-4 0 0,-3 1 0 16,0-2 0-16,-6-13 0 0,-5 12 0 0,0 1 0 15,-4 0 0-15,0-1 0 0,-3 4 0 0,0 0 0 16,-1 1 0-16,3 2 0 0,1 3 0 0,1 0 0 16,1 7 0-16,3 2 0 0,0 1 0 0,4-1 0 15,3 5 0-15,4-3 0 0,1 7 0 0,7-2-1366 16,6-3-1478-16,9 3 654 0</inkml:trace>
  <inkml:trace contextRef="#ctx0" brushRef="#br0" timeOffset="163483.4">25756 13315 546 0,'0'-8'590'0,"-1"1"33"0,1 2-6 0,-2-1-14 15,0 1-31-15,2 5-22 0,-4-1-12 0,4 1-8 16,-10 13-22-16,-1 3-22 0,-1 6-21 0,2 8-26 0,-1 0-24 16,0 4-33-16,-4 12-55 0,3 1-327 0,3-2 0 15,-2 1 0-15,7 0 0 0,-1 0 0 16,6 2 0-16,-1-1 0 0,0-13 0 0,6-1 0 16,2 1 0-16,4-2 0 0,1-5 0 0,3-4 0 0,-3-8 0 15,2-1 0-15,0-5 0 0,0-5 0 16,1-3 0-16,-2-5 0 0,3-3 0 0,2-5 0 15,2-10 0-15,-3 0 0 0,-2-4 0 0,-3-6 0 0,6-13 0 16,-3 0 0-16,1-1 0 0,-4-7 0 0,2 2 0 16,-2-1 0-16,-1 1 0 0,-1 3 0 0,-7 14 0 15,1 4 0-15,-1 11 0 0,-4 2 0 0,1 5 0 16,-2 8 0-16,1 4 0 0,0 0 0 0,-9 14 0 16,-3 9 0-16,2 4 0 0,5 7 0 0,-4 0 0 15,0 11 0-15,-1 3 0 0,6-11 0 0,-1 9 0 16,1 2 0-16,4-14 0 0,0 0 0 0,2-3 0 15,3 1 0-15,1-8 0 0,-3-6 0 0,4-3 0 16,-3-1 0-16,1-5 0 0,-1-1 0 0,1-6 0 16,0-2 0-16,4-2 0 0,-1-4 0 0,-2-2 0 15,6-4 0-15,-1-4 0 0,0-8 0 0,4 2 0 16,-2-5 0-16,2 0 0 0,0 0 0 0,1 2 0 16,-2 2 0-16,-4 10 0 0,-2 4 0 0,1 0 0 15,-2 4 0-15,-3 4 0 0,1 2 0 0,0 4 0 0,-1 1 0 16,1 6 0-16,-1 2 0 0,-1 6 0 0,3 0 0 15,-1 4 0-15,0-6 0 0,0 0 0 16,1 0 0-16,1-1 0 0,1 0 0 0,2-4 0 16,0-1 0-16,4-2 0 0,-2-2 0 0,-1-2 0 0,9-5 0 15,-5 0 0-15,3-3 0 0,0-4 0 0,-2 0 0 16,1-3 0-16,-2-4 0 0,0-1 0 0,6-8 0 16,-6 1 0-16,1-5 0 0,-1 1 0 0,-3-3 0 15,-1-3 0-15,-3 1 0 0,1 3 0 0,-3 1 0 16,-3 11 0-16,-2 2 0 0,-2 3 0 0,-2 3 0 15,-1 1 0-15,-2 5 0 0,-1 2 0 0,-3 5 0 16,-4 6 0-16,4 0 0 0,0 5 0 0,1 1 0 16,-2 7 0-16,10 1 0 0,1 2 0 0,0 0 0 15,9-2 0-15,0 1 0 0,5-4 0 0,4-2 0 16,-4-7 0-16,0 1 0 0,4-5 0 0,-2 0 0 16,-3-7 0-16,0 1 0 0,1-3 0 0,-5-3 0 15,0-5 0-15,-5-1-222 0,-3 0-421 0,-2-10-578 16,-8-6-1323-16,-3-2 585 0</inkml:trace>
  <inkml:trace contextRef="#ctx0" brushRef="#br0" timeOffset="163616.41">25599 13562 482 0,'-56'-3'624'0,"16"2"-7"16,8 2-3-16,12-2 19 0,6 2 6 0,1-1-9 16,4 3-32-16,7-1-55 0,2-2-53 0,12 7-64 15,4-1-95-15,17-1-146 0,19 2-176 0,2-2-235 16,1-4-237-16,11 1-559 0,30-10-1108 0,-5 5 491 15</inkml:trace>
  <inkml:trace contextRef="#ctx0" brushRef="#br0" timeOffset="165216.66">27162 14044 4965 0,'8'4'483'0,"-3"-4"-209"0,-5 0-6 0,14-8 32 15,-5 2 46-15,5-6-17 0,-2-1-43 0,5-8-44 16,-3 1-37-16,4-6-12 0,-1-2-14 0,2-5-58 16,-1 2-121-16,6-11 0 0,3 1 0 0,-1-4 0 15,-2 1 0-15,-2-4 0 0,-1-3 0 0,1-5 0 16,6-23 0-16,-10 25 0 0,1-4 0 0,-2 1 0 16,1 1 0-16,-7 8 0 0,-4 13 0 0,-2 6 0 15,-4 8 0-15,-1 6 0 0,-2 6 0 0,-2 4 0 16,-4 8 0-16,-5 6 0 0,-6 11 0 0,0 9 0 15,-7 12 0-15,-2 6 0 0,5 5 0 0,5 1 0 16,-3 1 0-16,8-1 0 0,4 3 0 0,3-3 0 16,6-3 0-16,2-2 0 0,2-2 0 0,5 2 0 15,2-16 0-15,4 13 0 0,0-14 0 0,4-4 0 0,0-1 0 16,3-6 0-16,0-2 0 0,-6-4 0 0,3-9 0 16,-1 0 0-16,1-3 0 0,-2-4 0 15,1-4 0-15,-1-3 0 0,-1-3 0 0,5-7 0 0,-5-6 0 16,-1-2 0-16,2-1 0 0,-3-3 0 0,3-2 0 15,-3 3 0-15,-3 2 0 0,1 5 0 0,-5 5 0 16,0 5 0-16,-3 2 0 0,0 1 0 0,-3 8 0 16,2 2 0-16,-3 0 0 0,0 0 0 0,-6 14 0 15,4-3 0-15,-1 5 0 0,1 1 0 0,0 1 0 16,1 7 0-16,2-6 0 0,1 9 0 0,0-10 0 16,3-2 0-16,2 1 0 0,0-3 0 0,1-3 0 15,0-2 0-15,1-2 0 0,1-2 0 0,0-3 0 16,-1-1 0-16,3-3 0 0,-1-2 0 0,-2-3 0 15,1 1 0-15,4-7 0 0,-3 1 0 0,1-4 0 16,0 0 0-16,3-7 0 0,3 0 0 0,-3 1 0 16,-3 5 0-16,1 2 0 0,-3 2 0 0,-2 3 0 15,-1 3 0-15,-2 3 0 0,0 2 0 0,3 0 0 16,-8 2 0-16,7 7 0 0,-4-1 0 0,1 5 0 16,1 0 0-16,-5 5 0 0,5 0 0 0,-5 0 0 15,0 0 0-15,0 2 0 0,0 0 0 0,2-6 0 16,0-1 0-16,-2 0 0 0,0-2 0 0,0-2 0 15,4 0 0-15,-4-3 0 0,4-1 0 0,1-3 0 0,-5 0 0 16,11-4 0-16,-3-1 0 0,-3 0 0 0,6-3 0 16,1-5 0-16,0 0 0 0,3-3 0 0,-1-1 0 15,1 4 0-15,-2 1 0 0,3-1 0 0,-4 2 0 16,1 4 0-16,-3 2 0 0,-1 2 0 0,-1 3 0 16,-3 0 0-16,4 3 0 0,-4 2 0 0,-1 1 0 15,0 5 0-15,-1-3 0 0,0 3 0 0,2 2 0 16,0-1 0-16,2 0 0 0,2 3 0 0,2-4 0 15,-2-1 0-15,7 0 0 0,-4-4 0 0,6-1 0 16,0-3 0-16,1-3 0 0,-1-3 0 0,1-3 0 16,-2 0 0-16,2-4 0 0,3-6 0 0,-3-4 0 15,0 2 0-15,-3-5 0 0,0-2 0 0,-4-3 0 16,2-1 0-16,-1-15 0 0,-1-4 0 0,0 1 0 16,-3-4 0-16,0-5 0 0,-4 5 0 0,-3-5 0 15,-2 7 0-15,0 15 0 0,-4 4 0 0,1 2 0 16,0 11 0-16,-2 3 0 0,1 6 0 0,0 5 0 15,-1 4 0-15,5 0 0 0,-10 17 0 0,1 8 0 16,4 6 0-16,-3 13 0 0,4 5 0 0,2 6 0 0,1-3 0 16,1 2 0-16,1-2 0 0,3 0 0 15,0-1 0-15,-1-1 0 0,-1-14 0 0,2 10 0 16,-3-11 0-16,0-1 0 0,0-5 0 0,-1-4 0 16,-3-7 0-16,3-1 0 0,-2-5 0 0,4-5 0 0,-4 1 0 15,2-6 0-15,0-2 0 0,0 0 0 0,0 0 0 16,4-16 0-16,0-1 0 0,5 1 0 15,0-11 0-15,2 0 0 0,3-4 0 0,9-14 0 0,-2 3 0 16,3 1 0-16,-10 12 0 0,4 2 0 0,0 1 0 16,-1 5 0-16,-6 5 0 0,-1 3 0 0,-3 2 0 15,-1 3 0-15,-2 2 0 0,2 1 0 16,-4 1 0-16,-2 0 0 0,0 4 0 0,0 0 0 0,0 0 0 16,0 0 0-16,-22 8 0 0,13 0 0 0,-1 0 0 15,1-1 0-15,-3 4 0 0,0-1 0 0,0 3 0 16,-1-1 0-16,3 1 0 0,-3 0 0 0,4 1 0 15,0 1 0-15,4 0 0 0,1-4 0 0,3 1 0 16,-3 0 0-16,4-1 0 0,4 1 0 0,-1-1 0 16,3 0 0-16,-1-2 0 0,5 0 0 0,2-1 0 15,-2-2 0-15,8 0 0 0,-1 0 0 0,3 0 0 0,2-3 0 16,-3-1 0-16,3-2 0 0,-3 1 0 16,1-3 0-16,3 0 0 0,4-6 0 0,-5 3 0 15,5-5 0-15,-9 3 0 0,1-2 0 0,1-5 0 0,2-3 0 16,-2-1 0-16,-5-1 0 0,-2 3 0 15,2-10 0-15,-3 0 0 0,-3 0 0 0,0 3 0 16,-1-3 0-16,-7 5 0 0,3 3 0 0,-3 0 0 16,-2 0 0-16,-3 7 0 0,2-1 0 0,-5 3 0 0,1 2 0 15,-1 4 0-15,-3 3 0 0,1 3 0 0,0 4 0 16,-3 1 0-16,3 7 0 0,0 0 0 16,0 3 0-16,2 1 0 0,2 4 0 0,1-2 0 0,6 5 0 15,-1-1 0-15,4 0 0 0,4 3 0 0,1-3 0 16,4-1 0-16,0 0 0 0,3-2 0 0,1 1 0 15,1-3 0-15,-2-1 0 0,-1 3 0 0,-3-9 0 16,1 0 0-16,-2 3 0 0,-6-6 0 0,2-1 0 16,-2 0 0-16,-2-2 0 0,-3-3 0 0,-1 4 0 15,-1-4 0-15,-8 1 0 0,0-1 0 0,-3-1 0 16,-5-2 0-16,-10-1 0 0,-1-1 0 0,-6-6 0 16,1 1-12-16,-4-1-769 0,-13-7-452 0,-5-3-1336 15,0-5 591-15</inkml:trace>
  <inkml:trace contextRef="#ctx0" brushRef="#br0" timeOffset="165399.76">27947 13261 87 0,'-9'-7'619'16,"5"3"-19"-16,2-3 29 0,4 4 22 0,3-2-14 0,-1 0-45 15,6 2-60-15,-5-1-51 0,7 3-51 16,-4 0-80-16,-1 2-91 0,2-1-115 0,-2 2-125 0,-2 1-121 15,1 2-119-15,-3 0-115 0,-1 1-128 0,-2 2-355 16,0 2-885-16,3 1 392 0</inkml:trace>
  <inkml:trace contextRef="#ctx0" brushRef="#br0" timeOffset="166349.44">29930 12977 365 0,'13'-27'511'16,"2"2"31"-16,-2 5 13 0,-4 4-8 0,1 2 5 15,-3 4-3-15,-1 1-14 0,-2 3-24 0,-1 1-29 16,-2 1-27-16,-1 4-14 0,0 0-2 0,-6 12-28 16,-2 3-18-16,-4 10-25 0,0 7-25 0,-5 16-151 0,-1 5-192 15,4 5 0-15,-8 24 0 0,3 4 0 0,4-1 0 16,-1-4 0-16,2 1 0 0,5-20 0 0,-3 25 0 15,-6-3 0-15,5-24 0 0,-4 22 0 16,7-24 0-16,5-1 0 0,1 0 0 0,-2-4 0 16,2-6 0-16,3-12 0 0,-2 0 0 0,3-6 0 0,0-13 0 15,0 0 0-15,-2-5 0 0,0-4 0 0,2-1 0 16,-1-4 0-16,1-2 0 0,0 0 0 16,3-17 0-16,3-1 0 0,0-10 0 0,-2-7-1366 15,15-12-1478-15,-3-1 654 0</inkml:trace>
  <inkml:trace contextRef="#ctx0" brushRef="#br0" timeOffset="167883.77">30159 13659 152 0,'3'-5'467'0,"-6"-1"3"0,3 4-24 0,0 2 29 0,-5-3 36 15,5 3 15-15,-8-2-8 0,8 2-32 0,0 0-35 16,0 0-26-16,-9 3-16 0,9-3-21 0,0 0-19 16,8 7-26-16,0-4-32 0,1-2-33 0,6 1-19 15,-2-2-28-15,5-4-19 0,0 0-17 0,-1-1-26 16,1-2-69-16,-2-3-100 0,0 1 0 0,-2-2 0 15,0-3 0-15,-6-3 0 0,-3-4 0 0,0 2 0 16,-5 0 0-16,-4 1 0 0,-1 0 0 0,-10-2 0 16,2 4 0-16,-5 4 0 0,0 6 0 0,-2 0 0 15,-2 7 0-15,-6 5 0 0,1 3 0 0,4 5 0 16,0 6 0-16,5 0 0 0,1 3 0 0,6-2 0 16,4 3 0-16,4 3 0 0,6 0 0 0,4-1 0 15,6-1 0-15,2-4 0 0,7-1 0 0,5 1 0 16,1-8 0-16,5 2 0 0,3-3 0 0,4-6 0 15,-1 1 0-15,-3-5 0 0,3 0 0 0,-2-4 0 16,-2-3 0-16,-3-4 0 0,5-4 0 0,-6-2 0 16,-2 2 0-16,1-5 0 0,-3-3 0 0,-4 2 0 15,0 0-107-15,-2 4-220 0,-6 3 22 0,1-1 17 16,-2 3 31-16,-4 0 46 0,-1 3 15 0,0 2 36 16,-5-1 40-16,1 4 46 0,0-4 42 0,0 2 37 15,-1-1 33-15,-1 3 32 0,-3 2 35 0,1-6 21 16,-1 3 18-16,0 3 8 0,-2-7 12 0,-4 5 22 15,0 1 16-15,-7 1 21 0,0 0 16 0,-10 2 9 16,4 3-73-16,-4 5-175 0,-8 2 0 0,6-1 0 16,-1 7 0-16,2-2 0 0,1 2 0 0,5 0 0 15,4-1 0-15,4-1 0 0,2 1 0 0,3 6 0 16,3-7 0-16,4-1 0 0,6-1 0 0,1-3 0 16,7 0 0-16,1-5 0 0,4-3 0 0,0-2 0 15,0-4 0-15,0-1 0 0,6-5 0 0,-4-3 0 16,0-4 0-16,-1-4 0 0,-2-4 0 0,0-2 0 15,-2-2 0-15,-1-5 0 0,1-15 0 0,0-1 0 0,-4-1 0 16,1-5 0-16,-5 0 0 0,-1 1 0 0,1 5 0 16,-7 14 0-16,1 5 0 0,-4 2 0 0,2 10 0 15,-4 1 0-15,0 8 0 0,-1 2 0 16,1 4 0-16,-6 6 0 0,0 4 0 0,-1 9 0 0,2 8 0 16,-3 2 0-16,3 5 0 0,1 14 0 0,-2 1 0 15,7 2 0-15,1-2 0 0,2 1 0 16,0-11 0-16,1 10 0 0,3-12 0 0,0 0 0 15,2 0 0-15,0-2 0 0,5-2 0 0,1-4 0 16,0 0 0-16,4-12 0 0,0 3 0 0,1-7 0 0,2-5 0 16,8 0 0-16,-2-2 0 0,0-6 0 0,2-5 0 15,-1-4 0-15,-1-1 0 0,0-5 0 0,-5-7 0 16,1-1 0-16,0-3 0 0,-3-3 0 0,-4 3 0 16,-1-5 0-16,-4 6 0 0,-3 0 0 0,-5 3 0 15,-6 5 0-15,-1 3 0 0,-3 1 0 0,-7 3 0 16,0 1 0-16,-6 5 0 0,1 4 0 0,-1 6 0 15,-1 2 0-15,2 2 0 0,0 2 0 0,2 3 0 16,-2 6 0-16,6-3 0 0,1 1 0 0,5 0 0 16,3-4 0-16,2 0 0 0,4 2 0 0,2 0 0 15,3 0 0-15,2-1 0 0,1-3 0 0,1-4 0 16,3 1 0-16,-3-5 0 0,1 1 0 0,2-2 0 16,-2-1 0-16,2-2 0 0,-1-2 0 0,-2-2 0 15,3 2 0-15,-1-6 0 0,0 4 0 0,-4-3 0 16,0 3 0-16,0 2 0 0,-6-1 0 0,3 1 0 15,-3-1 0-15,1 5 0 0,-4 0 0 0,0 0 0 16,0 0 0-16,4 11 0 0,-4-1 0 0,-4 2 0 16,0 7 0-16,-1 10 0 0,-1-3 0 0,-4 6 0 15,0 14 0-15,2-10 0 0,-1 16 0 0,-1 2 0 16,1-2 0-16,1 1 0 0,2-2 0 0,-2 4 0 16,2-4 0-16,-1-4 0 0,3 1 0 0,-1-14 0 15,0 1 0-15,5-4 0 0,-2-1 0 0,-1-1 0 16,-1-9 0-16,3-3 0 0,-2-5 0 0,1-2 0 15,-2-2 0-15,0-3 0 0,0-4 0 0,-1-1 0 16,5 0 0-16,-9-10 0 0,2 0 0 0,-4-6 0 0,4-3 0 16,-2-7 0-16,2-6 0 0,0-1 0 15,4-14 0-15,8-4 0 0,2-1 0 0,7 0 0 16,2-2 0-16,6 5 0 0,6-3 0 0,4 6 0 16,1 0 0-16,-1 5 0 0,5 5 0 0,-10 11 0 0,14-10 0 15,-10 15 0-15,11-7 0 0,-9 8 0 0,11-6 0 16,-13 8 0-16,0-1 0 0,2 0 0 0,-4 0 0 15,0-1 0-15,-1 1 0 0,-6 0 0 16,-2-1 0-16,-3-1 0 0,-3 6 0 0,-5-2 0 0,0 1 0 16,-7 4 0-16,1 3 0 0,-3-4 0 0,-5 6 0 15,-1 1 0-15,-5 2 0 0,-3 2 0 0,-4 5 0 16,-2 2 0-16,-4 4 0 0,-1 6 0 0,4 3 0 16,-1 0 0-16,1 1 0 0,7 1 0 0,4 2 0 15,2-6 0-15,2 2 0 0,6 1 0 0,0-1 0 16,9-1 0-16,1-3 0 0,9 2 0 0,3-3 0 15,4 0 0-15,3-4 0 0,0-3 0 0,3-2 0 16,0-2 0-16,-1-6 0 0,-3 0 0 0,3-3 0 16,-4-4 0-16,-3-3 0 0,0-4 0 0,-5-1 0 15,3-4 0-15,-4-4 0 0,-3 0 0 0,-2-2 0 16,-3 0 0-16,-1 0 0 0,-4 4 0 0,-2 5 0 16,-2 2 0-16,-5 2 0 0,-1 3 0 0,-4 4 0 15,2 1 0-15,-1 4 0 0,0 2 0 0,-2 2 0 16,1 3 0-16,0 4 0 0,5 1 0 0,-1 0 0 0,3 5 0 15,4 2 0-15,-1 0 0 0,7 1 0 16,1-1 0-16,4 1 0 0,2 4 0 0,7-2 0 16,0 0 0-16,-3 1 0 0,1-2 0 0,1-1 0 0,-1 1 0 15,1-1 0-15,-10-5 0 0,3 0 0 0,-4 0 0 16,-2-1 0-16,-3 0 0 0,3-1 0 16,-6 0 0-16,2 1 0 0,-4-3 0 0,-1 3 0 15,-3 2 0-15,-1-5 0 0,-4 4 0 0,0-4 0 0,-9 3 0 16,0-2 0-16,-6 5 0 0,5-6 0 0,-14 4 0 15,-2 0 0-15,2 0 0 0,-18-5-1366 0,-2 0-1478 16,2 2 654-16</inkml:trace>
  <inkml:trace contextRef="#ctx0" brushRef="#br0" timeOffset="169666.58">22200 14722 60 0,'-2'-4'485'0,"1"1"10"0,0-1 7 16,1 4 1-16,0 0-6 0,0 0-23 0,-5 21-17 16,1-4-13-16,0 2-28 0,-1 8-22 0,1 5-27 15,0-1-25-15,0 1-30 0,2 3-29 0,-1-1-26 16,5-2-20-16,0 0-19 0,2-4-25 0,4-2-17 16,2-2-24-16,0-9-9 0,3-4 1 0,2-1-4 15,1-4 18-15,3-4-7 0,0-4-5 0,1-4-101 16,1-4-45-16,1-6 0 0,-2-1 0 0,0-2 0 15,-2-2 0-15,0-4 0 0,-1 0 0 0,-3-1 0 16,-2 0 0-16,-1-1 0 0,2 2 0 0,-7 7 0 16,-1 0 0-16,0 8 0 0,-1 0 0 0,1 5 0 15,-1 0 0-15,-3 4 0 0,-1 1 0 0,7 7 0 16,-6 3 0-16,0 1 0 0,4 4 0 0,-1 4 0 16,-3 6 0-16,2-4 0 0,-2-2 0 0,6 5 0 15,-5-5 0-15,5-1 0 0,0-3 0 0,0-6 0 16,-1 2 0-16,2-2 0 0,1-4 0 0,0-2 0 15,-2-1 0-15,4-3 0 0,0-1 0 0,1-2 0 16,0-2 0-16,1-7 0 0,1 1 0 0,0-3 0 16,4-4 0-16,-4 4 0 0,-1 0 0 0,2 1 0 15,-2 0 0-15,1 5 0 0,-5 2 0 0,5 2 0 16,-2 3 0-16,-2 2 0 0,-1 1 0 0,2 6 0 16,0 1 0-16,-4 3 0 0,5 1 0 0,-3 5 0 15,-4 0 0-15,1 1 0 0,2 0 0 0,-4-2 0 16,2-1 0-16,-3-2 0 0,3 3 0 0,-2-6 0 15,0-2 0-15,-1-2 0 0,5-2 0 0,-4-3 0 16,1-2 0-16,-5 1 0 0,14-11 0 0,-10 0-426 16,-3-1-344-16,-2-6-397 0,-2-10-1262 0,-2-2 558 15</inkml:trace>
  <inkml:trace contextRef="#ctx0" brushRef="#br0" timeOffset="169800.65">22648 14427 155 0,'-16'-11'543'0,"2"0"-44"0,5 7-40 0,0-4 1 15,2 7 0-15,1 1-27 0,6 0-43 0,-3 12-39 16,6-3-46-16,7 5-94 0,2 2-127 0,8 2-154 16,-1 1-195-16,7 1-405 0,3-1-724 0,-7-1 320 15</inkml:trace>
  <inkml:trace contextRef="#ctx0" brushRef="#br0" timeOffset="170515.52">23466 14525 5394 0,'5'-26'560'16,"-1"9"-172"-16,1-1-31 0,0 2 71 0,-1 5 22 15,0 1-10-15,-3 4-266 0,2-1-174 0,-3 2 0 16,0 5 0-16,0 0 0 0,0 0 0 0,0 24 0 16,-5 1 0-16,1 6 0 0,-2 3 0 0,2 14 0 15,-3 4 0-15,2 1 0 0,0 1 0 0,2 2 0 0,2-5 0 16,4-1 0-16,-1-14 0 0,5-2 0 0,-1-3 0 15,4-4 0-15,-2 1 0 0,1-12 0 16,5-2 0-16,-4-5 0 0,3-1 0 0,2-6 0 16,2-3 0-16,-2-4 0 0,2 1 0 0,2-8 0 0,-5-1 0 15,4-8 0-15,1-3 0 0,-3-3 0 0,-2-1 0 16,-2-5 0-16,5-12 0 0,-7 10 0 0,6-11 0 16,-4 12 0-16,-5 1 0 0,1 3 0 15,0 2 0-15,-4 13 0 0,0 2 0 0,-3 5 0 0,-1 4 0 16,0 4 0-16,0 0 0 0,-5 25 0 0,1-1 0 15,-2 2 0-15,0 3 0 0,-1 3 0 0,7 3 0 16,-8-2 0-16,3 3 0 0,-1-1 0 16,2-2 0-16,4-3 0 0,0-6 0 0,-1-4 0 0,1-4 0 15,0-4 0-15,1-1 0 0,2-4 0 0,-2-2 0 16,2-3 0-16,3-1 0 0,-6-1 0 0,10-7 0 16,-5 1 0-16,4-5 0 0,1-3 0 0,2-2 0 15,2-5 0-15,0-2 0 0,1-4 0 0,2 1 0 16,1 1 0-16,-3 3 0 0,-1 6 0 0,-3 2 0 15,-1 6 0-15,0 3 0 0,-1 2 0 0,-1 4 0 16,-3 2 0-16,2 5 0 0,-3 5 0 0,3 3 0 16,-2 7 0-16,1 3 0 0,-1-3 0 0,2 1 0 15,0 2 0-15,1-9 0 0,-2 1 0 0,4-1 0 16,3-1 0-16,1-3 0 0,2-3 0 0,0-3 0 16,1-2 0-16,-3-3 0 0,4-2 0 0,0-2 0 15,0-2 0-15,-2-3 0 0,0-1 0 0,0-3 0 16,-3-1 0-16,5-10 0 0,-1 2 0 0,-5 4 0 15,1-10 0-15,0 1 0 0,-2-3 0 0,-3 4 0 16,-3 5 0-16,0 2 0 0,-2 1 0 0,-2 7 0 16,-1 1 0-16,-4 5 0 0,-2 2 0 0,6 1 0 15,-15 12 0-15,6 0 0 0,-5 11 0 0,-2-1 0 16,5 2 0-16,3 3 0 0,0 0 0 0,3-3 0 16,6 3 0-16,6-2 0 0,-2-7 0 0,7-1 0 15,0-3 0-15,1-1 0 0,1-3 0 0,8-3 0 0,-9-3 0 16,0-4 0-16,0-2 0 0,0-4 0 0,-6-3 0 15,2-5-777-15,-4-11-459 0,-7 0-1339 16,-1-4 592-16</inkml:trace>
  <inkml:trace contextRef="#ctx0" brushRef="#br0" timeOffset="170649.73">23479 14545 5863 0,'-34'-8'300'15,"13"6"-146"-15,3 1-50 0,9 1 78 0,5-1 54 0,4 1-14 16,0 0-48-16,35 10-41 0,-1-5-27 15,20 5-57-15,4 7-111 0,3-4-166 0,3 3-248 0,2-7-651 16,-2 2-1220-16,1-1 540 0</inkml:trace>
  <inkml:trace contextRef="#ctx0" brushRef="#br0" timeOffset="172299.71">25507 14687 5031 0,'24'-19'389'0,"-4"1"-174"0,-8 4-27 0,1-2 68 16,-3 1 59-16,-6 0 29 0,-4-2-22 0,-4 8-25 15,-10-3-15-15,0 4 9 0,-14 0-30 0,-2 8-261 16,-8 4 0-16,6 4 0 0,-5 7 0 0,-10 10 0 15,2 2 0-15,-2 7 0 0,7 3 0 0,2 3 0 16,5 2 0-16,7 1 0 0,7 1 0 0,8-10 0 16,9 0 0-16,6 0 0 0,6-3 0 0,8-3 0 15,4-1 0-15,6-3 0 0,4-5 0 0,3-3 0 16,3-6 0-16,13-2 0 0,-14-3 0 0,0-7 0 16,2-2 0-16,-7-4 0 0,0-1 0 0,-4-6 0 15,-3-3 0-15,-3-1 0 0,-3-6 0 0,-1 0 0 16,-5-3 0-16,0 1 0 0,-5 1 0 0,-5 9 0 15,0-1 0-15,-1 3 0 0,-3 4 0 0,0 7 0 16,-3 0 0-16,-1 4 0 0,5 0 0 0,-14 11 0 16,5 3 0-16,1 4 0 0,-1 6 0 0,5 1 0 15,3 0 0-15,1 1 0 0,1-3 0 0,3-2 0 16,6-2 0-16,-2-2 0 0,5-3 0 0,-1 0 0 16,1-3 0-16,-1-3 0 0,-1-2 0 0,0-4 0 15,0-1 0-15,-3-2 0 0,1-2 0 0,-2-3 0 16,2-4 0-16,-4-2 0 0,-1 2 0 0,-3-8 0 15,-1-1 0-15,-1-8 0 0,-5 2 0 0,-1-1 0 16,-5-1 0-16,1 11 0 0,-3-6 0 0,4 8 0 16,-4 1 0-16,-1 4 0 0,-1 0 0 0,0 6 0 15,3 5 0-15,-5 0 0 0,4 6 0 0,1 0 0 16,7 1 0-16,-2 2 0 0,4 1 0 0,3 0 0 0,2 3 0 16,4-2 0-16,3-3 0 0,6 1 0 15,4-1 0-15,1-3 0 0,8 0 0 0,-1-2 0 0,2-3 0 16,1-4 0-16,-8 1 0 0,8-4 0 15,-10 0 0-15,3-2 0 0,2-3 0 0,-3 2 0 0,2-6 0 16,-5 3 0-16,-3-3 0 0,1 1 0 16,2 0 0-16,-5 2 0 0,-3 2 0 0,3 4 0 0,-6-1 0 15,0 3 0-15,-3 1 0 0,-4 2 0 0,10 9 0 16,-6 2 0-16,-3 0 0 0,-1 9 0 0,3-1 0 16,-2 6 0-16,2-1 0 0,-2 0 0 15,3 1 0-15,-3-7 0 0,3-2 0 0,1-5 0 0,0 0 0 16,0 1 0-16,-1-4 0 0,3-3 0 0,-1-1 0 15,3-1 0-15,-3-3 0 0,5-1 0 0,0-3 0 16,-3 0 0-16,1-3 0 0,3 0 0 16,0-4 0-16,-2-2 0 0,4-1 0 0,-2-2 0 0,5-4 0 15,-4 4 0-15,1 2 0 0,-1-1 0 0,-4 2 0 16,1 3 0-16,-1 2 0 0,-2 1 0 0,-3 3 0 16,1 1 0-16,0 3 0 0,-5 0 0 0,6 4 0 15,-2 2 0-15,-1 2 0 0,-1 1 0 0,1 2 0 16,-1 1 0-16,1-1 0 0,2 3 0 0,-1-3 0 15,-2-1 0-15,1 0 0 0,-1-4 0 0,0 1 0 16,0-1 0-16,1-2 0 0,-1 0 0 0,4-2 0 16,-3-1 0-16,6-1 0 0,-9 0 0 0,16-4 0 15,-6-2 0-15,3 1 0 0,-1-6 0 0,6 0 0 16,-5 0 0-16,10-5 0 0,-4-1 0 0,-2 4 0 16,-1-2 0-16,-1 3 0 0,1 0 0 0,-2 3 0 15,-2 4 0-15,-2-1 0 0,-4 3 0 0,1 2 0 16,0 1 0-16,-2 4 0 0,-3 0 0 0,0 3 0 15,-2 4 0-15,2 0 0 0,-2 3 0 0,-2-1 0 16,2 1 0-16,0-1 0 0,0-1 0 0,0 0 0 16,2 0 0-16,-2-1 0 0,3-3 0 0,1 1 0 15,0-3 0-15,2-2 0 0,-2 1 0 0,5-3 0 16,0 0 0-16,1-3 0 0,2-1 0 0,-2-2 0 16,8-3 0-16,-4 0 0 0,4-2 0 0,-3-3 0 15,3 0 0-15,0 1 0 0,4-6 0 0,-6 2 0 0,5-2 0 16,-6 7 0-16,-4 1 0 0,1 1 0 15,-3 4 0-15,-4 0 0 0,2 2 0 0,-1 3 0 16,-2 3 0-16,-2 0 0 0,1 4 0 0,-2 0 0 16,-1 2 0-16,0 0 0 0,-1 3 0 0,1-1 0 0,-3-1 0 15,5 3 0-15,-1-3 0 0,-1 0 0 16,1-1 0-16,1-2 0 0,0-1 0 0,2 0 0 16,1-4 0-16,3 1 0 0,-2-3 0 0,0 0 0 15,2-1 0-15,1-1 0 0,1-1 0 0,1-2 0 0,1 0 0 16,0-4 0-16,3-1 0 0,3-1 0 0,1-2 0 15,-2 1 0-15,6-7 0 0,0 4 0 0,-9 2 0 16,1 2 0-16,-1 0 0 0,-2 4 0 0,-5 3 0 16,1 1 0-16,-1 0 0 0,-4 6 0 0,1 0 0 15,0 1 0-15,-3 3 0 0,-1 1 0 0,-1 3 0 16,-5 3 0-16,1 0 0 0,2 1 0 0,-1-1 0 16,2-1 0-16,-1-3 0 0,3-1 0 0,-1 0 0 15,1-3 0-15,2-2 0 0,1 1 0 0,2-2 0 16,3-2 0-16,2-1 0 0,0-1 0 0,-1-2 0 15,4-2 0-15,-4 1 0 0,7-3 0 0,1-2 0 16,-2 0 0-16,-2-2 0 0,2-1 0 0,1 0 0 16,-1 0 0-16,-1-2 0 0,0 3 0 0,2 1 0 15,-6 2 0-15,1 1 0 0,-3 2 0 0,-2 2 0 16,0 0 0-16,-1 2 0 0,-5 0 0 0,6 8 0 16,-4-3 0-16,0 1 0 0,-5 0 0 0,3 5 0 15,-1-3 0-15,1 3 0 0,1-1 0 0,-2-3 0 16,2 0 0-16,0-1 0 0,1 0 0 0,0 0 0 15,0-3 0-15,3-1 0 0,1 0 0 0,-1-2 0 16,-5 0 0-16,14-3 0 0,-9-1 0 0,3-1 0 16,5 0 0-16,-4-1 0 0,1-1 0 0,4-3 0 15,0-1 0-15,1 0 0 0,0 4 0 0,1-2 0 0,-4 4 0 16,2-2 0-16,-3 4 0 0,2 2 0 16,-2 1 0-16,-2 0 0 0,-1 1 0 0,0 0 0 15,-2 2 0-15,1 1 0 0,-1-1 0 0,-1 3 0 0,4 1 0 16,-3 0 0-16,3-3 0 0,-2 3 0 15,3-3 0-15,-2-1 0 0,1 1 0 0,-3-2 0 16,4-3 0-16,3 0 0 0,-5-2 0 0,-1-1 0 16,0-2 0-16,-2-3-102 0,-1-2-458 0,3-2-85 0,-7-5-503 15,2 1-1242-15,-1-2 549 0</inkml:trace>
  <inkml:trace contextRef="#ctx0" brushRef="#br0" timeOffset="172416.4">27769 14700 4831 0,'-18'-23'459'0,"-1"0"-27"16,1 2 14-16,9 5 11 0,-5-1-43 0,3 3-17 0,1 0-38 15,2 2-48-15,1 4-226 0,2 1-85 0,1 2 0 16,1 1 0-16,-1 3 0 0,4 1 0 0,0 0 0 16,0 0 0-16,7 10 0 0,-3 0-569 0</inkml:trace>
  <inkml:trace contextRef="#ctx0" brushRef="#br0" timeOffset="172683.28">28201 14695 4518 0,'4'-27'414'16,"-3"8"-180"-16,7 0-31 0,-3 1 28 0,0 2 31 16,0 6 19-16,-1-1-22 0,0 5-30 0,-3 1-42 15,2 4-12-15,-3 1-10 0,0 0 3 0,4 19-18 16,-4-1-3-16,-2 9-5 0,2 8-12 0,-2 0-6 15,-1 11 0-15,-3 3-76 0,2-1-48 0,-1-1 0 16,1-11 0-16,3-2 0 0,0 0 0 0,-3-3 0 16,1-1-152-16,3 0-102 0,-4-10-73 0,4-2-84 0,0 0-67 15,-1-10-73-15,0 2-452 0,-2-9-1088 16,-1 1 482-16</inkml:trace>
  <inkml:trace contextRef="#ctx0" brushRef="#br0" timeOffset="173216.4">28116 14977 2802 0,'-7'-18'444'0,"3"0"-78"0,-6 2 18 0,8 4-2 0,0 1 1 15,2 2-20-15,0 2-44 0,3-2-20 16,1 4-35-16,3 2-9 0,2-2-15 0,4 4-15 16,6 0-16-16,4 2-13 0,5 0-22 0,3 1-18 0,1 2-15 15,1-1-13-15,4 0-13 0,-3 0-8 16,1 1-14-16,-1-1-11 0,-4-3-18 0,-2 0-64 0,-7-2 0 16,-6 0 0-16,0-1 0 0,-4-3 0 0,-4 2 0 15,2-6 0-15,-4 5 0 0,-3-2 0 0,0 1 0 16,-2 1 0-16,-2 2 0 0,2 3 0 0,-7-4 0 15,7 4 0-15,-14 7 0 0,8 2 0 0,1 1 0 16,1 3 0-16,3-1 0 0,1 7 0 0,1-3 0 16,5 2 0-16,3-4 0 0,5 2 0 0,0-2 0 15,4-2 0-15,0-3 0 0,4-2 0 0,-1-1 0 16,6-3 0-16,-6-3 0 0,1-2 0 0,-2-3 0 16,-3-1 0-16,-1-4 0 0,7-3 0 0,-9 1 0 15,3-1 0-15,-4-2 0 0,-2-1 0 0,2 0 0 16,-4-2 0-16,0 2 0 0,-1-1 0 0,-3 8 0 15,0-1 0-15,-3 3 0 0,1 3 0 0,-2 2 0 16,-1 2 0-16,0 0 0 0,-5 13 0 0,0 4 0 16,-1 7 0-16,-1 6 0 0,-1 5 0 0,-2 12 0 15,4 3 0-15,0-1 0 0,-2 2 0 0,3 2 0 16,-3-2 0-16,-1 2 0 0,1 0 0 0,2 0 0 16,-7-3 0-16,3-3 0 0,2-13 0 0,-6 2 0 15,5-5 0-15,0-2 0 0,-6-2 0 0,7-8 0 16,-3-4 0-16,-1-3 0 0,3-5 0 0,-1-6 0 15,1-2 0-15,0-5 0 0,-4-7 0 0,2-4 0 16,2-8 0-16,5-3 0 0,0-3 0 0,7-1 0 16,5-5 0-16,9-10 0 0,8-3 0 0,8 2 0 15,3-3 0-15,26-11 0 0,-14 23 0 0,22-19 0 16,-23 23 0-16,7 3 0 0,-5 0 0 0,2 2 0 16,-3 3-521-16,-6 0-758 0,-7 8-1385 0,-3-1 613 15</inkml:trace>
  <inkml:trace contextRef="#ctx0" brushRef="#br0" timeOffset="173416.31">29493 14655 3458 0,'-1'-12'347'15,"-2"0"35"-15,7 3-34 0,1-1 29 0,-1 4 7 16,4 2-16-16,0 3-10 0,3 5-20 0,1 3-23 16,2 6-12-16,5 7-18 0,0 3-25 0,1 4-24 15,-4 1-18-15,2 4-25 0,2-2-172 0,4 11-21 16,-3-12 0-16,-3 5 0 0,0-3 0 0,-2 0 0 15,5-2 0-15,-2-4 0 0,-2-1 0 0,2-2 0 16,-8-7-262-16,3-5-116 0,-5-1-55 0,-4-4-63 16,0-2-53-16,4-3-48 0,-4-2-316 0,1-3-989 15,-3-5 438-15</inkml:trace>
  <inkml:trace contextRef="#ctx0" brushRef="#br0" timeOffset="173566.52">29951 14852 177 0,'-8'-34'241'0,"3"6"58"15,-3 4 31-15,-1-2 47 0,-1 11 34 0,-3 3 31 16,-2 4 17-16,-2 3 11 0,0 0 8 0,-4 7 0 15,-5 6-4-15,1 7-20 0,-2 2-10 0,3 3-28 16,-3 5-31-16,-7 12-30 0,2 2-35 0,1 3-32 16,-5-4-31-16,3 0-69 0,-7 0-98 0,8 0-123 15,-7 0-165-15,2-3-179 0,-3-2-226 0,-6 2-501 16,5-2-1196-16,-2 1 529 0</inkml:trace>
  <inkml:trace contextRef="#ctx0" brushRef="#br0" timeOffset="174899.64">17022 11105 153 0,'-5'-1'338'0,"-1"-1"-8"0,2 0-8 0,0-1-6 15,1 1-4-15,0 0-11 0,0-2 0 0,3 4-2 16,-2-5 3-16,-1 3 0 0,3 2-4 0,-1-4-5 0,1 4-2 16,0 0-4-16,-5-3-4 0,5 3-8 15,0 0-7-15,0 0-15 0,0 0-13 0,0 0-12 0,0 0-7 16,0 0-14-16,0 0-3 0,10-3-9 0,0 3-12 15,3 3-11-15,6-2-3 0,9 0-9 16,4 0-9-16,4 1-20 0,5 0-5 0,13 1-5 16,3-2-18-16,2-1-47 0,1 1-56 0,0 1 0 0,0-2 0 15,0-2 0-15,0 2 0 0,-4-2 0 0,-5-1 0 16,2 1 0-16,-18 1 0 0,-1 0 0 0,-4-1 0 16,-9 1 0-16,-2-3 0 0,-6 1 0 0,0 2 0 15,-3 0 0-15,-2 1 0 0,-4 0 0 0,-4 0 0 16,6-2 0-16,-6 2 0 0,0 0 0 0,0 0 0 15,0 0 0-15,0 0-77 0,-22-3-300 0,12 3-65 16,-4 4-48-16,-4-3-59 0,3 6-494 0,-4-2-1130 16,-2 0 501-16</inkml:trace>
  <inkml:trace contextRef="#ctx0" brushRef="#br0" timeOffset="175349.59">16938 11151 90 0,'0'0'342'0,"-6"-1"-9"16,6 1-5-16,0 0-18 0,0 0-12 0,-10 1-9 0,10-1-2 15,0 0-12-15,0 0-3 0,0 0-7 0,0 0-4 16,0 0-7-16,0 0-10 0,6 10-5 15,-5-6-5-15,3 2 0 0,-1-3 1 0,-1 3-8 0,2 0-7 16,4 2-6-16,2-1-4 0,-2 3-9 0,4 1-8 16,5 0-1-16,-3 1-6 0,4-2-11 0,6 6 0 15,2 2-20-15,-1-2-7 0,6 1-13 16,1-3-10-16,5 0-9 0,14 4-1 0,0-1-22 0,-1-4-10 16,0 2-8-16,-2-2-3 0,-8-2-10 0,15 2-5 15,-18-6-3-15,14 5-6 0,-16-3-2 0,-5-2-22 16,-2 0-24-16,-7-1 0 0,-3-2 0 0,-5-2 0 15,-3 1 0-15,-4-2 0 0,-2 0 0 0,-4-1 0 16,8-1 0-16,-8 1 0 0,0 0 0 0,0 0 0 16,0 0 0-16,0 0 0 0,-22-4 0 0,12 4 0 15,2 0 0-15,3 1-127 0,5-1-144 0,-13 0-39 16,8 2-28-16,0-1-22 0,5-1-8 0,-8 6-12 16,4-4-15-16,3-1-9 0,-3 2 2 0,4-3-11 15,-5 3-5-15,5-3-250 0,-3 5-723 0,3-5 320 16</inkml:trace>
  <inkml:trace contextRef="#ctx0" brushRef="#br0" timeOffset="176082.84">17692 11517 68 0,'0'0'164'16,"5"-3"11"-16,-5-2 15 0,3 1 10 0,1 1 18 15,-2-1 8-15,2-2 8 0,-1 3 5 0,1-2 13 16,2 0 14-16,-2 1 17 0,-2 0-4 0,2-1 10 16,-4 0 5-16,1 1-4 0,-1 1-10 0,0 3-10 15,-1-7-16-15,-3 4-15 0,0 1-13 0,-2 0-10 16,-3 2-13-16,-3 2-11 0,0-1-7 0,2 4-17 15,-8 1-8-15,1 1-10 0,-1 3-6 0,-7 3 14 16,0 4-31-16,2-1-13 0,-4 2-3 0,1 1-7 16,0 3-11-16,-3-1 16 0,1-1-8 0,-3 0 5 15,-1 1-8-15,1 0 5 0,2 1 0 0,3-3-11 0,-2 3-8 16,3-2 1-16,2 1-8 0,-2-1-4 0,6-2-6 16,0 0-35-16,5-2-32 0,1-2 0 0,-1-1 0 15,4-2 0-15,2-3 0 0,3 2 0 0,-3 1 0 16,3-4 0-16,-2 3 0 0,4-5 0 0,-2 2 0 15,2-3 0-15,1 1 0 0,-1-1 0 0,2 0 0 16,0-1 0-16,1-3 0 0,-3 6 0 0,3-6 0 16,-4 5 0-16,1-4 0 0,3-1 0 0,-4 3 0 15,4-3 0-15,-5 0 0 0,5 0 0 0,0 0 0 16,-7 2 0-16,7-2 0 0,0 0 0 0,-6 0 0 16,6 0 0-16,0 0 0 0,0 0 0 0,0 0 0 15,0 0 0-15,-9 1 0 0,9-1 0 0,0 0 0 16,0 0 0-16,0 0 0 0,0 0 0 0,-6 0 0 15,6 0 0-15,0 0 0 0,0 0 0 0,-4 4 0 16,4-4 0-16,0 4 0 0,0-4 0 0,-4 3 0 16,4-3 0-16,-4 5 0 0,1-4 0 0,3-1 0 15,-5 4 0-15,3-2 0 0,-2 0 0 0,-1 0 0 16,0 0 0-16,0 1 0 0,-2-1 0 0,2-2 0 16,-1 2 0-16,1 1 0 0,-2-1 0 0,2 0 0 0,0 1 0 15,0-1 0-15,0 0 0 0,5-2 0 16,-8 3 0-16,3-2 0 0,5-1 0 0,-7 4 0 0,7-4 0 15,-2 2 0-15,2-2 0 0,0 0 0 0,0 0 0 16,0 0 0-16,0 0 0 0,0 0 0 0,19-6 0 16,-11 5 0-16,6 0 0 0,-1 1 0 0,6 0 0 15,-1 0 0-15,0-1 0 0,1 1 0 0,1 0 0 16,10 2 0-16,-1 0 0 0,4 1 0 0,4 0 0 16,3 1 0-16,14 2 0 0,3-1 0 0,1-1 0 15,3 0 0-15,-1 0 0 0,0-1 0 0,-2 0 0 16,-2 0 0-16,-4 3 0 0,-15-3 0 0,-1-1 0 15,-1-1 0-15,-15 1 0 0,1-1 0 0,-4-1 0 16,-5 0 0-16,-3 1 0 0,-1-2 0 0,-3 1 0 16,0-1 0-16,0-1 0 0,-5 2 0 0,7-1 0 15,-7 1 0-15,0 0 0 0,8 0 0 0,-8 0 0 16,0 0 0-16,5 1 0 0,-5-1 0 0,0 0-585 16,8 2-683-16,-8-2-1374 0,0 0 609 0</inkml:trace>
  <inkml:trace contextRef="#ctx0" brushRef="#br0" timeOffset="178983.43">18302 11573 51 0,'2'37'79'0,"1"-1"-21"0,3 10 3 0,-1-12-4 15,4 0-6-15,0-3-7 0,4 0-5 0,1 2-7 16,1-1 2-16,3 0-9 0,3-4 0 16,-1 0-2-16,1 2-5 0,4-5 2 0,-2 0-9 0,5-1 2 15,-1-2-3-15,3 0-5 0,0-1-4 0,11 8 4 16,-10-13 2-16,0 2-1 0,2-2-7 0,0 1 2 16,0 0 0-16,3-2 3 0,1 1-11 0,-3-1 10 15,2-5-5-15,0 1 0 0,1 1-2 0,-1-1 3 16,0-1-10-16,-3-1 5 0,-1 0-5 0,0-1-5 15,1-1 4-15,-4 0 15 0,5 0-5 0,-2 0-2 16,0-3 0-16,0 2-6 0,0-1 9 0,2 0 2 16,-1-3-2-16,3 3-1 0,0-2-7 0,1 0 9 15,-1 0-2-15,-1 0 2 0,4-4 4 0,-3 5-5 16,-1-4-8-16,1 1 6 0,-1-2 1 0,-1 1-4 16,-1-3 6-16,-2 1-3 0,1-1 2 0,-3-2-6 15,0 4-2-15,-1-3 6 0,-7 1-4 0,5-6-6 16,-7 6-8-16,0-3 3 0,-1-1-3 0,-1 0-2 15,1-3-3-15,-2 0 1 0,-2 2 6 0,3-4 10 16,-2-1 5-16,7-8 13 0,-3 3 13 0,0-2 2 16,3 1 7-16,1-4-10 0,0 2 5 0,-2-5-9 15,0 1 8-15,0-3 3 0,-3 1-5 0,3-1 10 16,-7-1-6-16,4 0 11 0,-4-1-1 0,-1-3-9 16,-4 2 6-16,0-2 9 0,0 0-10 0,-5 1-5 15,-2 0-9-15,1 1 7 0,-3 0 4 0,-3-1-13 16,2 1-7-16,-4-2-3 0,2 0-13 0,-3 0-10 15,1 1-8-15,0-1-17 0,-3 0 16 0,-2 2-3 16,2 0-1-16,-1 1-1 0,-6-4 8 0,2 2 22 16,-3 0 10-16,-1-2 2 0,-10-6 12 0,5 10-10 15,-8-10 4-15,-5 0 4 0,2 3-1 0,-3 2-2 16,-5-1-2-16,0 5-3 0,3-1 9 0,6 8-10 16,4 0-10-16,-12-8-12 0,10 10 1 0,-10-9-15 15,9 11-5-15,-2-2-6 0,6 3-24 0,-3-3-18 16,-1 4-49-16,0-2-133 0,2 1 60 0</inkml:trace>
  <inkml:trace contextRef="#ctx0" brushRef="#br0" timeOffset="179150.79">18770 10640 8 0,'-24'27'59'0,"2"2"-3"15,-7 8-13-15,3 6-9 0,6-11-13 0,-4 10-28 0,-1 5-29 16,2-4-39-16,0 2 17 0</inkml:trace>
  <inkml:trace contextRef="#ctx0" brushRef="#br0" timeOffset="179599.63">20523 11882 84 0,'1'-3'121'16,"-1"3"6"-16,0 0-4 0,0 0-1 0,0 0-7 15,0 0-6-15,0 0 0 0,0 0-6 0,0 0 0 16,0 0-14-16,0 0-6 0,0 0-17 0,0 0 6 16,0 0-15-16,-11 1-12 0,11-1-34 0,0 0-55 15,0 0-206-15,-11-2-269 0,8-3 119 0</inkml:trace>
  <inkml:trace contextRef="#ctx0" brushRef="#br0" timeOffset="189783.54">30486 14872 273 0,'0'0'559'15,"0"0"36"-15,0 0 16 0,0 0-13 0,0 0 14 16,0 0-17-16,-4-9-15 0,4 9-20 0,0-6-21 0,-2 2-26 16,1 1-36-16,1 3-43 0,-7-4-29 0,5 2-37 15,2 2-31-15,-7-1-202 0,7 1-135 16,-14 4 0-16,5 4 0 0,-2 3 0 0,2-1 0 16,0 7 0-16,3-1 0 0,-5 2 0 0,6 0 0 0,0-1 0 15,0 7 0-15,1-6 0 0,4-6 0 0,3 1 0 16,-1 1 0-16,6-3 0 0,-2-3 0 15,2 0 0-15,1-2 0 0,2 0 0 0,0-5 0 16,-2-2 0-16,2-2 0 0,-2-1 0 0,1-3 0 0,-3 0 0 16,0-3 0-16,0-2 0 0,-3-5 0 0,-1-2 0 15,4 0 0-15,-4-6 0 0,-3 6 0 16,4 1 0-16,-4 0 0 0,0 1 0 0,4 0 0 0,-2 4 0 16,-2 1 0-16,3 3 0 0,1 1 0 0,-2 2 0 15,6-1 0-15,0 2 0 0,1 2 0 0,1 0 0 16,4 3 0-16,3 3 0 0,2-1 0 0,0 4 0 15,-3 4 0-15,0 1 0 0,0 3 0 16,-3 2 0-16,-2 1 0 0,-1 1 0 0,1 5 0 0,-5-4 0 16,0-1 0-16,-5 1 0 0,3-2 0 0,-4 0 0 15,-2 0 0-15,0-5 0 0,-2-1 0 0,3-3 0 16,-3 0 0-16,2-4 0 0,-1-2 0 0,1-1 0 16,2-1 0-16,0 0 0 0,0 0 0 0,3-19 0 0,5 8 0 15,-1-6 0-15,7-4 0 0,1-5 0 16,0 1 0-16,3 0 0 0,5-2 0 0,-1 1 0 15,1 1 0-15,1 4 0 0,-2 3 0 0,-7 6 0 16,3 1 0-16,1 3 0 0,-6-2 0 0,0 5 0 16,-2 1-141-16,1 0-1201 0,1 1-1453 0,-2 6 642 15</inkml:trace>
  <inkml:trace contextRef="#ctx0" brushRef="#br0" timeOffset="190249.52">31385 14784 5132 0,'6'-11'466'0,"2"-4"-160"0,-1 7 3 15,-1-2 38-15,1 3-2 0,-4 0-6 0,-1 3-49 0,1 1-28 16,-3 3-14-16,0 0-101 0,0 0-147 16,-4 20 0-16,3-2 0 0,-2 1 0 0,-4 8 0 15,5 2 0-15,-3 2 0 0,1 0 0 0,4 2 0 16,-2-2 0-16,2-3 0 0,-3 1 0 0,2 0 0 0,1 0 0 15,0-11 0-15,0 0 0 0,1-6 0 16,-1 0 0-16,3-2 0 0,-1-5 0 0,-2 3 0 16,0-6 0-16,0 1 0 0,0-3 0 0,0 0 0 15,0 0 0-15,0-21 0 0,0 6 0 0,0-3 0 0,0-7 0 16,5-3 0-16,-2-4 0 0,2-4 0 16,3-10 0-16,-2 12 0 0,3-13 0 0,-4 11 0 0,7-10 0 15,-5 2 0-15,2 12 0 0,-1-2 0 16,6 6 0-16,-4-2 0 0,3 3 0 0,0 0 0 0,-3 11 0 15,2 2 0-15,0-1 0 0,1 3 0 0,2 1 0 16,-2 6 0-16,-1 2 0 0,1 1 0 0,-1 4 0 16,2 1 0-16,-1 4 0 0,-3 4 0 0,3 0 0 15,-8 1 0-15,0 8 0 0,-2-3 0 0,-4 9 0 16,-3-6 0-16,-1 4 0 0,-6 0 0 0,1 0 0 16,-5 0 0-16,-4-5 0 0,-2 0 0 0,-2-1 0 15,-2 0 0-15,1-2 0 0,-1 0 0 0,0-2 0 16,2 0 0-16,-4-2 0 0,10 2-448 0,-5 1-843 15,7-2-1398-15,6-2 618 0</inkml:trace>
  <inkml:trace contextRef="#ctx0" brushRef="#br0" timeOffset="191999.28">31682 15076 3381 0,'6'-7'364'15,"-4"-4"-150"-15,8-3 66 0,-2 4 52 0,1-1 34 16,1-4-13-16,3 1-35 0,-3-1-34 0,-1 2-14 15,1 2-3-15,-2 1 3 0,-2 1-5 0,1-1-4 16,-1 3-17-16,-3 1-19 0,-1 0-25 0,0 4-20 16,-2 2-63-16,0 0-117 0,0 0 0 0,-25 8 0 15,16 2 0-15,-7 2 0 0,-6 6 0 0,3 1 0 16,-3 2 0-16,3 0 0 0,2 2 0 0,6-6 0 16,-1-1 0-16,7-1 0 0,0-3 0 0,1-1 0 15,-1 0 0-15,8-5 0 0,-1-2 0 0,3 0 0 16,3-3 0-16,-3-1 0 0,5-1 0 0,2-2 0 15,-2 0 0-15,0-3 0 0,3-4 0 0,-1 3 0 16,4-5 0-16,-4-3 0 0,2 3 0 0,-1-3 0 16,-2 1 0-16,1-2 0 0,-1 1 0 0,-1 5 0 15,-1 1 0-15,-5 2 0 0,1 3 0 0,-3 2 0 16,-2 2 0-16,0 0 0 0,0 0 0 0,3 17 0 16,-3-7 0-16,-1 1 0 0,1 1 0 0,-4 1 0 15,2-4 0-15,-1 4 0 0,1-3 0 0,0-1 0 16,2 1 0-16,0-3 0 0,0-1 0 0,0-2 0 15,4-1 0-15,-4-3 0 0,9 0 0 0,-9 0 0 16,15-7 0-16,-6 1 0 0,3-1 0 0,3-4 0 16,2 0 0-16,-2-3 0 0,9-3 0 0,-1-2 0 15,-6 9 0-15,0 1 0 0,-1 1 0 0,-4 2 0 16,-1 1 0-16,-2 3 0 0,-4 2 0 0,4 1 0 16,-4 2 0-16,-1 3 0 0,1 3 0 0,-2 2 0 15,-3-1 0-15,1 1 0 0,3 3 0 0,-3-2 0 16,4 4 0-16,3-5 0 0,-3 0 0 0,4-4 0 15,1 1 0-15,2-1 0 0,2-3 0 0,-1-3 0 16,6-2 0-16,0-4 0 0,1-2 0 0,-3-3 0 16,2-1 0-16,4-5 0 0,-5-2 0 0,5-5 0 15,-4-3 0-15,3-2 0 0,-3-3 0 0,5-15 0 16,1-1 0-16,-5-2 0 0,-3-7 0 0,3-1 0 16,-2 3 0-16,-4 3 0 0,-4 0 0 0,-3 16 0 15,-5 3 0-15,2 6 0 0,-4 9 0 0,-1 1 0 16,-3 8 0-16,-1 3 0 0,-3 6 0 0,-6 7 0 15,1 6 0-15,-2 10 0 0,-2 6 0 0,2 2 0 16,-1 16 0-16,3-2 0 0,-1 2 0 16,2-1 0-16,2 2 0 0,2-14 0 0,3 13 0 0,4-14 0 15,1 0 0-15,-3-1 0 0,5-2 0 0,0-5 0 16,3-7 0-16,2-2 0 0,1-1 0 0,-3-6 0 16,6-1 0-16,-3-4 0 0,2-1 0 0,3-2 0 15,-2-4 0-15,3-2 0 0,-2-1 0 0,4-6 0 16,6-6 0-16,-3-4 0 0,-1 2 0 15,1-1 0-15,-7 5 0 0,2 2 0 0,-2 2 0 0,-5 5 0 16,-2 0 0-16,0 1 0 0,-2 4 0 0,-3 1 0 16,0 0 0-16,-3 14 0 0,1-3 0 0,-6 2 0 15,1 3 0-15,0 3 0 0,1-1 0 0,-1 0 0 16,1 0 0-16,2 0 0 0,2-6 0 0,-2 0 0 16,1-2 0-16,4-1 0 0,-1-1 0 15,3-4 0-15,0 0 0 0,2-2 0 0,1-1 0 0,2-1 0 16,1-2 0-16,2-1 0 0,-1-3 0 0,2-2 0 15,1-5 0-15,3 0 0 0,-1-5 0 0,6-6 0 16,-2 0 0-16,0-2 0 0,3-1 0 0,2-2 0 16,3-11 0-16,-1-3 0 0,-10 12 0 0,4 2 0 15,-1-2 0-15,-3-1 0 0,-2-1 0 16,4-8 0-16,-4 8 0 0,-2-1 0 0,-3-2 0 0,2-8 0 16,-2 10 0-16,-1-1 0 0,-4 1 0 0,-2 3 0 15,0 3 0-15,-4 10 0 0,0 1 0 0,-2 4 0 16,4 13 0-16,-10-14 0 0,10 14 0 15,0 0 0-15,0 0 0 0,0 0 0 0,-62 29 0 16,48-6 0-16,0 4 0 0,1 2 0 0,-1 0 0 16,3 16 0-16,-3 4 0 0,7-14 0 0,1 0 0 0,2 11 0 15,0-10 0-15,2 10 0 0,-2-10 0 0,3-2 0 16,-1-1 0-16,4 1 0 0,-1-4 0 16,0-1 0-16,2-2 0 0,-3-7 0 0,2-2 0 15,0-1 0-15,-2-17 0 0,2 21 0 0,-2-21 0 16,4 15 0-16,-4-15 0 0,0 0 0 0,15 11 0 15,-15-11 0-15,0 0 0 0,0 0 0 0,51-17 0 16,-31 8 0-16,4-7 0 0,0 2 0 0,-1-1 0 0,1-2 0 16,-8 5 0-16,0 1 0 0,0 1 0 0,-16 10 0 15,20-13 0-15,-20 13 0 0,11-8 0 16,-11 8 0-16,0 0 0 0,0 0 0 0,0 0 0 16,0 0 0-16,0 0 0 0,0 0 0 0,-13 49 0 15,10-34 0-15,-2 1 0 0,-1 0 0 0,6-16 0 16,-4 24 0-16,4-12 0 0,0-12 0 0,5 22 0 0,-5-22 0 15,15 15 0-15,-15-15 0 0,19 10 0 16,-19-10 0-16,22 3 0 0,-22-3 0 0,0 0 0 16,0 0 0-16,50-17 0 0,-36 9 0 0,1-4 0 15,-2 0 0-15,9-5 0 0,-8 1 0 0,1 3 0 16,-3 0 0-16,0 2 0 0,-12 11 0 0,13-16 0 16,-13 16 0-16,9-9 0 0,-9 9 0 0,0 0 0 15,0 0 0-15,0 0 0 0,0 0 0 0,0 0 0 16,0 0 0-16,0 0 0 0,-2 47 0 0,2-47 0 15,-5 21 0-15,5-21 0 0,-4 21 0 0,4-21 0 16,0 18 0-16,0-18 0 0,2 15 0 0,-2-15 0 16,0 0 0-16,9 14 0 0,-9-14 0 0,0 0 0 15,0 0 0-15,0 0 0 0,0 0 0 0,0 0 0 16,0 0 0-16,0 0 0 0,0 0 0 0,37-33 0 16,-33 20 0-16,-3-4 0 0,-1 17 0 0,0-33 0 15,0 13 0-15,0 1 0 0,0 1 0 0,0 3 0 16,4-1 0-16,-4 16 0 0,2-24 0 0,-2 24 0 15,7-19 0-15,-7 19 0 0,14-15 0 0,-14 15 0 16,18-11 0-16,-18 11 0 0,23-3 0 0,-23 3 0 16,0 0 0-16,40 3 0 0,-40-3 0 0,23 8 0 15,-23-8 0-15,19 16 0 0,-13-7 0 16,-6-9 0-16,11 28 0 0,-10-13 0 0,-1 2 0 0,0 0 0 16,0-17 0-16,-3 33 0 0,-1-17 0 0,1-4 0 15,3-12 0-15,-8 23 0 0,3-13 0 0,5-10 0 16,-5 15 0-16,5-15 0 0,0 0 0 0,0 0 0 15,0 0 0-15,0 0 0 0,0 0 0 0,0 0 0 16,0 0 0-16,0 0 0 0,0 0 0 16,0 0 0-16,61-32 0 0,-46 23 0 0,2 2 0 0,-17 7 0 15,23-11 0-15,-23 11 0 0,24-4 0 0,-24 4 0 16,25-2 0-16,-25 2 0 0,0 0 0 0,0 0 0 16,34 7 0-16,-34-7 0 0,0 0 0 0,0 0 0 15,19 10-177-15,-19-10-227 0,0 0-69 16,0 0-69-16,0 0-558 0,0 0-1191 0,0 0 528 15</inkml:trace>
  <inkml:trace contextRef="#ctx0" brushRef="#br0" timeOffset="192166.71">32920 14613 5522 0,'-25'-16'341'0,"14"6"-139"0,4-1 12 15,7 11 71-15,0 0 7 0,9-22-36 0,-9 22-50 16,32-15-36-16,-4 10-36 0,4-3-15 0,0 4-2 15,-2 0-19-15,2 2-27 0,-6 0-34 0,1-3-54 16,-5 1-75-16,-22 4-86 0,31-8-114 0,-31 8-112 16,16-10-146-16,-16 10-539 0,0 0-1179 0,0-18 521 15</inkml:trace>
  <inkml:trace contextRef="#ctx0" brushRef="#br0" timeOffset="192299.5">32517 14382 3752 0,'-19'0'264'0,"0"1"-163"16,9 0-47-16,2 1 4 0,8-2 31 0,-12 4-30 16,7 2-19-16,5-6-44 0,-4 9-85 0,2-3-144 15,-1-1-450-15,3-5-737 0,0 13 326 0</inkml:trace>
  <inkml:trace contextRef="#ctx0" brushRef="#br0" timeOffset="192466.26">32077 14749 466 0,'0'0'676'0,"0"-6"4"0,0 6-9 0,13-6-42 15,4-1-57-15,-1 0-54 0,14-1-59 0,0-2-43 16,4 6-36-16,4-3-81 0,13-4-85 0,1 3-121 16,-14-1-146-16,10-5-186 0,3 4-266 0,-15-1-375 15,-1 3-952-15,0-1 421 0</inkml:trace>
  <inkml:trace contextRef="#ctx0" brushRef="#br0" timeOffset="192819.34">31794 15419 5684 0,'0'0'443'16,"7"-8"-218"-16,-2 8 21 0,8 2 85 0,6 3 46 15,2 2-5-15,-1 1-43 0,7 3-145 0,0 3-184 16,0 1 0-16,0 3 0 0,1 0 0 0,-3 1 0 15,4 1 0-15,-3-2 0 0,2 2 0 0,-3 0 0 16,1-2 0-16,-5 1 0 0,-3 0 0 0,5-4 0 0,-10-4 0 16,-1-2 0-16,1 0 0 0,-4 0-129 15,-4-3-511-15,0-1-92 0,0-1-383 0,-1-1-1209 16,0 0 535-16</inkml:trace>
  <inkml:trace contextRef="#ctx0" brushRef="#br0" timeOffset="193015.42">32305 15616 199 0,'-3'-18'368'0,"3"0"13"15,-1 2 36-15,-2-1 31 0,2 0 39 0,-3 4 18 16,3 4 10-16,-4-2-1 0,1 1-4 0,0 5-17 16,0-3-23-16,-1 6-9 0,-2 3-11 0,-5 1-14 15,-5 3-23-15,2 6-23 0,-5-3-29 0,-3 9-31 16,-1 5-287-16,1 1-43 0,-3-2 0 0,0 2 0 16,-2 3 0-16,3 2 0 0,0-4 0 0,3 1 0 15,-2 0 0-15,4-1 0 0,1-4 0 0,-2 1 0 16,7-7 0-16,5 2 0 0,0-9 0 0,1 1 0 15,2-3 0-15,3 0 0 0,1-3 0 0,2-2-1366 16,0 0-1478-16,0 0 654 0</inkml:trace>
  <inkml:trace contextRef="#ctx0" brushRef="#br0" timeOffset="193165.6">32697 15747 6332 0,'0'-3'380'0,"1"0"29"0,2-1 28 0,-3 4-69 15,-3-7-103-15,2 2-265 0,-3 0 0 0,-1 4 0 16,2-2 0-16,-3 2 0 0,6 1-310 0,-16 8-358 16,4-5-535-16,-1 1-1302 0,-1-1 577 0</inkml:trace>
  <inkml:trace contextRef="#ctx0" brushRef="#br0" timeOffset="206099.53">7969 15092 171 0,'-9'0'606'0,"4"1"10"0,-3 0 25 16,8-1 10-16,-9-1-1 0,9 1-19 0,0 0-35 16,-10 0-38-16,10 0-24 0,0 0-28 0,0 0-28 15,0 0-26-15,0 0-22 0,19-5-33 0,-11 4-123 16,6-1-274-16,-4 1 0 0,8-1 0 0,4-1 0 15,7 0 0-15,0 1 0 0,-1 2 0 0,4-1 0 16,2-3 0-16,3 2 0 0,0 2 0 0,3-2 0 16,-4-1 0-16,-2 2 0 0,-1-1 0 0,-2 2 0 15,-9 0 0-15,-6 0 0 0,-3 0 0 0,-1 0 0 16,-5 2 0-16,-3-1 0 0,-3 2 0 0,-1-3 0 16,-11 7-331-16,-3 0-276 0,-8 1-7 0,-1 3-4 15,-4 1-386-15,-5-1-1087 0,-5 1 481 0</inkml:trace>
  <inkml:trace contextRef="#ctx0" brushRef="#br0" timeOffset="206315.6">8158 15195 1874 0,'-30'13'4'0,"-2"-3"66"0,1 4 33 0,-1-5 30 16,5 2 32-16,3-2 45 0,7-1 42 0,2-2 23 16,2-2 20-16,-1 3 12 0,5-3 5 0,0 2 8 0,2-2 11 15,3 0 4-15,1 0 9 0,2-1-1 0,1-3 6 16,4 7-7-16,2-6-8 0,0 3-9 16,5-3-13-16,7 0-21 0,2-2-25 0,-2 1-24 15,10-1-185-15,0-4-57 0,4 2 0 0,0-1 0 16,0 1 0-16,1-1 0 0,1-2 0 0,-1 1 0 15,3 0 0-15,-7 0 0 0,-9 0 0 0,-2 3 0 16,-4 1 0-16,-1-1 0 0,-3 0 0 0,-3 2 0 16,-1 0 0-16,-6 0 0 0,4 1 0 0,-4-1 0 15,0 0 0-15,-4 7 0 0,4-7-651 0,-2 8-606 0,2-8-1362 16,0 0 603-16</inkml:trace>
  <inkml:trace contextRef="#ctx0" brushRef="#br0" timeOffset="206770.97">9645 14695 346 0,'11'-25'532'16,"1"0"26"-16,-5 7 14 0,1 2 2 0,-2 5-11 15,2-5-4-15,-5 7-12 0,0 3-13 0,0 0-17 16,-3 1-31-16,0 2-32 0,0 3-26 0,0 0-25 16,0 0-21-16,-9 15-18 0,-1 1-28 0,2 3-300 15,-1 5-36-15,0 6 0 0,0 0 0 0,2 3 0 16,1 1 0-16,1 1 0 0,0 0 0 0,3 1 0 16,-2 0 0-16,3-1 0 0,1-3 0 0,0 0 0 15,1-3 0-15,-1 0 0 0,2-2 0 0,0-7 0 16,-1-1 0-16,-1-7 0 0,0 0 0 0,0-1 0 15,-3-1 0-15,0-1 0 0,-2-3 0 0,-3 0-219 16,-3-3-444-16,-1-1-556 0,-6-2-1319 0,0 0 584 16</inkml:trace>
  <inkml:trace contextRef="#ctx0" brushRef="#br0" timeOffset="207016.95">9274 15255 222 0,'-18'8'309'0,"0"1"27"0,-2-2 17 0,8 0 38 15,2-4 39-15,-4 2 35 0,4-1 17 0,2 3 12 16,2-4-11-16,2 1 6 0,1-2-2 0,2 2 0 15,2 2-19-15,-1-6-22 0,14 0-22 0,-1 2-26 16,10 1-35-16,5-3-26 0,4-2-33 0,4 1-281 16,5-1-23-16,15 1 0 0,0 1 0 0,3 0 0 15,0-4 0-15,-2 4 0 0,1-3 0 0,-3 1 0 16,0 0 0-16,-15 2 0 0,13-3 0 0,-2 2 0 16,-15 1 0-16,-4 0 0 0,-4-1 0 0,-7 0 0 15,-6 1 0-15,-4-1 0 0,-2 0 0 0,-2 1 0 16,-1 0 0-16,-6 0 0 0,0 0 0 0,0 5 0 0,0-5 0 15,-15 11 0-15,5-4-615 0,-7 8-648 0,0-3-1368 16,-4 6 605-16</inkml:trace>
  <inkml:trace contextRef="#ctx0" brushRef="#br0" timeOffset="207565.43">9169 15936 244 0,'-5'-10'547'0,"1"0"19"0,-6 1 14 16,1 0-11-16,0-3-6 0,-1-2-12 16,2 4-19-16,3-2-16 0,0 2-15 0,0-1-19 0,1-2-31 15,4 2-27-15,3-1-26 0,3 0-28 0,3-1-24 16,0 0-16-16,9 2-109 0,5-3-221 0,-5 5 0 15,9 2 0-15,1 2 0 0,-7 2 0 16,6 5 0-16,0 4 0 0,0 1 0 0,0 4 0 16,-2 3 0-16,-2 2 0 0,-2 3 0 0,-3 1 0 0,-2 6 0 15,-3 0 0-15,-3 2 0 0,-2 0 0 0,-2 4 0 16,-3-1 0-16,-3 3 0 0,-4 0 0 16,-5-1 0-16,0-1 0 0,-2-1 0 0,-5 2 0 15,0-4 0-15,-4-1 0 0,0-2 0 0,-2-2 0 0,1-2 0 16,-1-2 0-16,4-8 0 0,-1-3 0 0,1 0 0 15,0-3 0-15,4-4 0 0,-5-3 0 0,1-4 0 16,4-3 0-16,2-1 0 0,2-5 0 0,2-3 0 16,2-2 0-16,5-1 0 0,-3-3 0 0,8-1 0 15,1 5 0-15,3 2 0 0,2 0 0 0,4 1 0 16,4-4 0-16,-4 8 0 0,1 1 0 0,0 4 0 16,2 2 0-16,1 3 0 0,-5 4 0 0,5-1 0 15,2 4 0-15,-5 2 0 0,3 1 0 16,5 8 0-16,-5-5 0 0,5 4 0 0,-5-2 0 0,6 2 0 15,2 1 0-15,-2-2 0 0,3-1 0 0,-3 2 0 16,2-2 0-16,1-4 0 0,-7-1 0 0,2-2 0 16,-2-3 0-16,-2 1 0 0,0-5 0 0,-4-2 0 15,-5-2-250-15,9-5-463 0,-10 1-492 0,-2-5-1306 16,3-1 579-16</inkml:trace>
  <inkml:trace contextRef="#ctx0" brushRef="#br0" timeOffset="208115.18">9848 16086 238 0,'1'-12'257'0,"2"1"60"0,-2-1 11 0,-1-1 23 15,1 1 47-15,3 1 46 0,-4-2 19 0,3 4-2 16,-2-4 11-16,2 1 0 0,-2 6-8 0,0-2-15 16,-1 3-25-16,4-1-23 0,-2 4-15 0,2-1-14 15,-4 3-17-15,9 5-30 0,-5 0-21 0,1 5-20 16,5 3-58-16,-2 2-226 0,1 5 0 0,-3 5 0 16,3-1 0-16,-4 2 0 0,2 1 0 0,-2 0 0 15,0 1 0-15,0-4 0 0,-5-4 0 0,-2-2 0 16,2-1 0-16,-3-1 0 0,2-5 0 0,-3 0 0 15,4-2 0-15,-4 0 0 0,4-4 0 0,-1 1 0 16,-2-3 0-16,3-3 0 0,0 0 0 0,0 0 0 16,-5-12 0-16,6 1 0 0,3-3 0 0,0-6 0 15,1 1 0-15,4-5 0 0,-1-1 0 0,2-1 0 16,3-1 0-16,1 3 0 0,-3 0 0 0,2 7 0 16,-1 0 0-16,-1 2 0 0,2 1 0 0,0 0 0 15,1 3 0-15,-3-1 0 0,3 6 0 0,-5 2 0 16,2-1 0-16,1 2 0 0,0 4 0 0,-2 3 0 15,4 2 0-15,-2 0 0 0,1 9 0 0,-1 0 0 16,-3 3 0-16,1-1 0 0,-2 8 0 0,-2 2 0 16,-2 0 0-16,0-1 0 0,-3 3 0 0,1-5 0 15,-4-3 0-15,1 3 0 0,0-7 0 0,-2-2 0 16,3 0 0-16,-2-3 0 0,0-3 0 0,1 0 0 16,0-3 0-16,-1-2 0 0,1-1 0 0,1-3 0 15,0 0 0-15,0 0 0 0,11-21 0 0,-3 8 0 16,5-11 0-16,1 0 0 0,4-1 0 0,-1-2 0 15,2-1 0-15,0 2 0 0,4 1 0 0,-5 3 0 16,4 2 0-16,-3 4 0 0,-3 3 0 0,1 2 0 16,-2 3 0-16,-2 4 0 0,-1 0 0 0,-1 4 0 15,3 4 0-15,-5 3 0 0,0 0 0 0,0 6 0 16,-3 1 0-16,1 7 0 0,-5-2 0 0,1 2 0 16,-2 5 0-16,-2 4 0 0,-3-11 0 0,-1 9 0 15,-3-6 0-15,-6 5 0 0,0-2-1366 0,-2-3-1478 16,0-1 654-16</inkml:trace>
  <inkml:trace contextRef="#ctx0" brushRef="#br0" timeOffset="211149.31">20226 10486 117 0,'-12'-12'140'16,"-2"2"-9"-16,-3 0-7 0,-1-2-15 0,-5-2-11 15,0-1-10-15,-4 5-11 0,0-3-8 0,-1-1-9 16,-1 0-9-16,-2 1-3 0,-1-1-5 0,2 1-16 16,-4-1 10-16,-3 3-11 0,2-1-10 0,-3 1-16 15,0-1-4-15,-12 1-3 0,13 3-6 0,-16 2-8 16,-1 4-7-16,1 2 11 0,2 1-9 0,0 5 4 15,0 1-10-15,-4 4-2 0,0 4-7 0,0 3-8 16,2 0-15-16,-5 2-6 0,3 2-70 0,2 1-149 16,5 3 66-16</inkml:trace>
  <inkml:trace contextRef="#ctx0" brushRef="#br0" timeOffset="211515.56">18405 10772 31 0,'-38'40'85'0,"2"-3"-8"15,0 4-5-15,3-3-5 0,1-1-8 0,0 2 6 0,4 3 10 16,7-12-24-16,-6 11 17 0,3 2-3 0,8-10 8 15,-4 11-10-15,8-10 1 0,0 16-5 16,1-4-10-16,6 4 3 0,1-3-19 0,4 0 5 16,0 2 1-16,3-3-4 0,2 2-8 0,4 1-5 0,0-3 6 15,2-2 2-15,4 1-7 0,1-11-1 0,9 8-9 16,2-3 2-16,5-1-5 0,3 1 4 0,3-2-5 16,3-2 3-16,0-1 1 0,1-2-4 15,0 1-4-15,-1 1-2 0,1 1 5 0,0-1-5 0,3-5 7 16,-3-2 3-16,2 0-15 0,-2 0 7 0,-10-9-7 15,13 7 4-15,-11-8-11 0,13 7-8 0,-12-7 0 16,12 2 1-16,-11-3 4 0,11 3-5 16,-11-5 3-16,15 3 0 0,-15-3-3 0,14-2 5 0,-12-1-1 15,-1-4-18-15,3 3 14 0,-1-3-7 0,13 2-1 16,-12-1-2-16,-4-3-4 0,5-3-5 0,-2 2 4 16,0-2 3-16,12 0 8 0,-15 0-8 0,2-3 4 15,-2-2 2-15,1 2 4 0,0-1 0 0,-1-1 2 16,1-2-6-16,-4 2-11 0,3-3-5 0,-1 1-15 15,-2-2-5-15,-1-1-65 0,1-1-133 0,0-3 58 16</inkml:trace>
  <inkml:trace contextRef="#ctx0" brushRef="#br0" timeOffset="211755.05">20684 12336 95 0,'23'-30'114'0,"1"1"0"15,4-11 3-15,-6 12-11 0,5-12 0 0,-4-2 1 16,4 1-16-16,-3-2-6 0,-2 0-10 0,0-3-10 15,-1 2 1-15,0-2-10 0,-5 0-5 0,2 0-5 16,-9-1-11-16,1 2 16 0,-6-5 0 0,1 18 4 16,-2-2 4-16,-6-1-3 0,3 2-1 0,-5-5 6 15,1 5-3-15,-2-2-10 0,-2 0 2 0,-1 2-8 16,0-1-6-16,-8-9 0 0,-1-2-7 0,5 13-3 16,-2 0-3-16,-6-11-4 0,3 11-9 0,-7-10-9 15,0 0-2-15,0 1-11 0,-2 2-7 0,4 7-10 0,-6-7-7 16,1 0-20-16,-4 3-12 0,6 9-22 15,-7-11-19-15,-3 2-171 0,-4 2-302 0,-1 3 134 16</inkml:trace>
  <inkml:trace contextRef="#ctx0" brushRef="#br0" timeOffset="213883.01">11261 14961 339 0,'9'-13'488'0,"-5"2"-2"0,5-2 3 16,-1-2-11-16,-3 4-21 0,-4 0-10 0,3-1-10 0,-2 1-21 15,1 2-12-15,-3 1-19 0,0 1-15 0,0 1-16 16,0 1-23-16,-3 1-21 0,0 0-22 15,-4 2-17-15,-4 2-14 0,-1 4-13 0,-7 3-15 16,1 3-11-16,-7 5-11 0,-4 3-14 0,0 4-100 16,0 3-93-16,-8 9 0 0,-2-3 0 0,11-5 0 0,0 0 0 15,2 2 0-15,2-2 0 0,1-1 0 16,5-2 0-16,2 1 0 0,4-7 0 0,1 5 0 0,1-6 0 16,3-1 0-16,3-5 0 0,2 0 0 0,-1-3 0 15,3-4 0-15,-1 3 0 0,-2-4 0 0,3-2-100 16,0 0-383-16,0 0-78 0,0-12-72 0,-5 4-436 15,4-6-1159-15,-3-1 513 0</inkml:trace>
  <inkml:trace contextRef="#ctx0" brushRef="#br0" timeOffset="214082.47">10868 14933 179 0,'9'-9'375'0,"-3"2"15"16,3-1 38-16,-5 3 31 0,1 0 16 0,-1 0-2 15,0 2-24-15,1 1-24 0,1 1-12 0,-6 1-2 16,13 5-20-16,-5 0 0 0,-2 4-16 0,1 2-18 15,1 4-28-15,1 1-22 0,-4 1-34 0,8 7-21 16,-1-1-22-16,4 2-26 0,-2-1-18 0,4 0-20 16,3-1-15-16,-1 0-49 0,2-3-102 0,1 0 0 15,-3-3 0-15,3-1 0 0,-5-4-149 0,0-2-130 16,-1-2-116-16,-6-2-126 0,-2 0-151 0,1-5-358 16,-2-2-1114-16,-8 1 493 0</inkml:trace>
  <inkml:trace contextRef="#ctx0" brushRef="#br0" timeOffset="-214631.38">12299 14736 2769 0,'14'-5'247'0,"-4"0"-115"0,3 1-1 0,-4 2 49 0,1 0 41 15,-2-1 12-15,1 1-11 0,-4 1-13 0,-5 1-19 16,9 1 20-16,-5 1 5 0,-4-2 1 16,0 0-2-16,2 4 2 0,-2-1-12 0,0-3-8 15,-3 5-21-15,-4-1-12 0,2-1-8 0,-3 0-10 16,-2 0-22-16,-3-2-7 0,3 1-11 0,-4 0-12 0,1 0-7 16,-8-4-5-16,4-2-10 0,0 2 0 0,-1-3-2 15,7 1 5-15,-2-4 0 0,2 1 4 0,2-3 0 16,0 1-11-16,-1-5-3 0,3-2 0 15,6 4-5-15,-2-5 1 0,6 2 10 0,-2-1-25 16,6-3-45-16,-1 3 0 0,0 0 0 0,1 1 0 16,0 2 0-16,0 4 0 0,3-1 0 0,-2 1 0 0,-2 1 0 15,-1 3 0-15,0 0 0 0,3-1 0 0,-3 4 0 16,1-2 0-16,0 3 0 0,0-1 0 0,-6 2 0 16,15 4 0-16,-10 1 0 0,3 2 0 0,0 0 0 15,-1 1 0-15,1 3 0 0,1-1 0 16,1 6 0-16,-2 0 0 0,2 0 0 0,-2 2 0 0,-2 0 0 15,3 5 0-15,-5-4 0 0,2 5 0 0,-3-5 0 16,3 7 0-16,-5 0 0 0,1 1 0 0,-2-1 0 16,-2-2 0-16,-1 3 0 0,-2 0 0 0,-3-3 0 15,3 2 0-15,-4-1 0 0,-4 0 0 0,3 1 0 16,-2-1 0-16,-3-2 0 0,2 0 0 0,-6-2 0 16,0 0 0-16,1-1 0 0,-2-1 0 0,-1-2 0 15,-3 0 0-15,-2 0 0 0,2 0 0 0,-3-4 0 16,0-2 0-16,2-1 0 0,-1 0 0 0,6-5 0 15,-2-1 0-15,3-1 0 0,1-2 0 0,0 1 0 16,4-2 0-16,5-3 0 0,-5-1 0 0,6-4 0 16,3 1 0-16,0-3 0 0,2-1 0 0,6-3 0 15,2-2 0-15,3 1 0 0,2-3 0 0,0 2 0 16,3 0 0-16,1 1 0 0,5-3 0 0,-5 6 0 16,2 2 0-16,2 0 0 0,-4 0 0 0,4 6 0 0,-6 2 0 15,4 1 0-15,0 2 0 0,-3 1 0 16,5 6 0-16,-3 0 0 0,-2 3 0 0,1 1 0 0,-1 1 0 15,1 3 0-15,-3-1 0 0,1 0 0 16,3 6 0-16,-4-5 0 0,1 2 0 0,0-3 0 16,-1 0 0-16,2 1 0 0,1-4 0 0,0-2 0 15,-1 0 0-15,2-3 0 0,-2-2 0 0,0-1 0 16,6 0 0-16,-6-2 0 0,7-2 0 0,-2-3 0 0,-6 1 0 16,5-3 0-16,2-2 0 0,-3-3 0 15,0-1 0-15,6-4 0 0,-5 2 0 0,-7 1 0 0,6-3 0 16,-5 3-111-16,-2-2-1236 0,0 3-1459 15,2-2 645-15</inkml:trace>
  <inkml:trace contextRef="#ctx0" brushRef="#br0" timeOffset="-213696.35">13007 15123 396 0,'4'-2'400'0,"-4"2"8"0,0 0-1 0,0 0-9 15,0 0-7-15,9-2-7 0,-9 2-6 0,0 0-14 16,0 0-15-16,0 0-14 0,0 0-16 0,0 0-14 15,0 0-23-15,4-3-20 0,-4 3-22 0,5-4-11 16,-1 2-17-16,0-1-4 0,1-2-13 0,2-2-25 16,2 2 16-16,-1-2-11 0,3-3-2 0,0-2-15 0,-1-4-8 15,2 5-4-15,0-4-6 0,-2-1-10 0,6-5-10 16,-1 0-23-16,0-3-13 0,-2 0-84 16,1-1 0-16,0-2 0 0,0 0 0 0,-1 0 0 15,5-3 0-15,-5-2 0 0,2 2 0 0,-1-2 0 16,-2 3 0-16,-1-1 0 0,-2 5 0 0,-1-2 0 15,-1 10 0-15,-3-2 0 0,-3 9 0 0,1-1 0 16,-1 1 0-16,-1 3 0 0,0 0 0 0,-1 0 0 16,-2 3 0-16,1 0 0 0,-3 3 0 0,1-1 0 0,4 2 0 15,-12-1 0-15,6 3 0 0,-3 0 0 0,0 3 0 16,0 1 0-16,0 0 0 0,-2 2 0 0,3 3 0 16,-4 2 0-16,2-1 0 0,0 5 0 15,1 0 0-15,0 0 0 0,0 1 0 0,0 5 0 0,4-4 0 16,-4-1 0-16,1 2 0 0,3-2 0 0,-2 5 0 15,-1 1 0-15,4-5 0 0,-1 5 0 0,-3 1 0 16,3 0 0-16,0 2 0 0,0-3 0 0,1 3 0 16,0-4 0-16,0 3 0 0,2-1 0 0,-2 0 0 15,1-1 0-15,2-3 0 0,0-2 0 0,1 5 0 16,1-5 0-16,0 0 0 0,5 0 0 0,-3 1 0 16,3-5 0-16,-1 1 0 0,4-6 0 0,2 5 0 15,2-4 0-15,-3-3 0 0,8 2 0 0,0-2 0 16,1 0 0-16,8-5 0 0,-5-2 0 0,7 1 0 15,-7-2 0-15,7-6 0 0,-3 1 0 0,2-4 0 16,-9 2 0-16,0-1 0 0,-6 0 0 0,2-4 0 16,-7 6-295-16,-2-3-372 0,-3 2-539 0,-3-1-1305 15,3 4 579-15</inkml:trace>
  <inkml:trace contextRef="#ctx0" brushRef="#br0" timeOffset="-213196.27">13789 15189 344 0,'0'0'526'0,"9"-1"2"0,-9 1-17 0,0 0-13 0,0 0-25 15,1 4-14-15,-1-4-38 0,0 0-25 0,0 0-36 16,-1 6-29-16,1-6-32 0,-4 6-28 0,4-6-26 16,-2 2-20-16,0 1-29 0,2-3-15 0,0 0-21 15,0 0-10-15,2 4-19 0,-2-4-24 0,2 4 10 16,-2-4-14-16,0 0-6 0,0 0-13 0,0 0-10 16,0 0 0-16,7-11-14 0,-6 7-18 0,0-1 8 15,-1 1 0-15,-1-2-5 0,1 0-8 0,-1 0-9 16,-1-1 2-16,1 1-3 0,-3 0 1 0,2 2-3 15,-3-1-3-15,-3 2 1 0,-1-2 9 0,0 4 6 16,-4 0 8-16,2 2 6 0,-1 2 8 0,-4 3 5 16,-1 3 2-16,-1-2-64 0,-1 4-3 0,5 2 0 15,-8 5 0-15,9-3 0 0,-6 7 0 0,10-5 0 16,-2 4 0-16,-1 4 0 0,5 0 0 0,3-6 0 0,1 0 0 16,2-2 0-16,3 1 0 0,5-3 0 15,3-1 0-15,2 0 0 0,0-2 0 0,7-2 0 16,2-3 0-16,6 0 0 0,1-5 0 0,3 0 0 15,-1-1 0-15,5-2 0 0,-4-3 0 0,-2-2 0 16,-2 0 0-16,-7 0 0 0,2-6 0 0,-4 4 0 16,-8 0 0-16,-2 0-79 0,-7-2-710 0,-1 2-432 15,0 8-1322-15,-11-9 584 0</inkml:trace>
  <inkml:trace contextRef="#ctx0" brushRef="#br0" timeOffset="-209497.03">15190 15658 425 0,'4'-15'524'0,"-4"2"15"0,1 6 0 0,-1-1-33 15,0 2-44-15,4 3-28 0,-4 3-7 0,0 0-10 0,5 13-16 16,-5-1-39-16,1 7-29 0,-1 8-24 0,-1 1-28 15,1 3-22-15,0-3-27 0,-1 5-20 0,1 0-25 16,0 1-15-16,0-3-17 0,0-2-11 16,2-2-17-16,1-7-16 0,1-1-8 0,-3-3-13 0,1-3-3 15,1-2-14-15,2-4-2 0,-2-3-1 0,4-2-13 16,0-4-6-16,0 0-20 0,2-5-31 0,3-2 0 16,-1-3 0-16,3-5 0 0,2-5 0 0,-6 5 0 15,7-4 0-15,-5-1 0 0,1 9 0 0,-3-2 0 16,-2 7 0-16,2 1 0 0,-6 2 0 0,4 3 0 15,-3 2 0-15,-5 0 0 0,14 6 0 0,-8 1 0 16,2 1 0-16,5 5 0 0,-3 3 0 16,-1-1 0-16,2 1 0 0,1-1 0 0,-2 3 0 0,4-4 0 15,-1-2 0-15,2 2 0 0,2-4 0 0,-3 0 0 16,-4-6 0-16,2 1 0 0,-1-2 0 0,1-1 0 16,-6-3 0-16,3-3 0 0,0-2 0 0,-3-2 0 15,1-4 0-15,-2-4 0 0,4-1 0 0,-5-2 0 16,1-6 0-16,-1-3 0 0,0 0 0 0,-2 0 0 15,-1 0 0-15,1 3 0 0,-2 8 0 0,2 2 0 16,-4 5 0-16,2 1 0 0,0 2 0 0,2 4 0 16,-2 3 0-16,0 0 0 0,0 0 0 0,0 0 0 15,12 18 0-15,-6-8 0 0,8 0 0 0,-1 2 0 16,2-1 0-16,4-1 0 0,8 1 0 0,1-6 0 16,-1 0 0-16,4-6 0 0,-2 0 0 0,1-4 0 15,0-7 0-15,-3 0 0 0,-4-2 0 0,0-4 0 16,-4-1 0-16,-2-2 0 0,-4-3 0 0,-2-1 0 15,-2 0 0-15,-4-4 0 0,-1 1 0 0,-4-1 0 16,0 2 0-16,-1 1 0 0,-3 11 0 0,1 0 0 16,1 2 0-16,-3 4 0 0,1 4 0 0,-1 6 0 15,5-1 0-15,-14 12 0 0,5 5 0 0,-3 7 0 16,2 5 0-16,4 1 0 0,-2 2 0 0,4 3 0 16,-5 10 0-16,8-11 0 0,6 0 0 0,-9 0 0 15,12-5 0-15,-7 2 0 0,4-2 0 0,2-9 0 16,-2-2 0-16,0-4 0 0,1-2 0 0,-2-1 0 15,1-3 0-15,2-3 0 0,-2-1 0 0,2-4 0 16,1-2 0-16,-2 0 0 0,1-3 0 0,2-3 0 16,0-2 0-16,2-2 0 0,2-2 0 0,0 0 0 15,0 0 0-15,1 1 0 0,-3 1 0 0,-1 3 0 16,-1 4 0-16,0 1 0 0,0 2 0 0,0 1 0 16,0 3 0-16,-4 2 0 0,3 2 0 0,1 4 0 15,-3 1 0-15,3 3 0 0,0 2 0 0,-1-1 0 16,1 1 0-16,0 0 0 0,2-2 0 0,1 1 0 15,-1-1 0-15,6-2 0 0,-1-2 0 0,-5-2 0 16,9-2 0-16,-2-1 0 0,1-3 0 0,2-2 0 16,-2-1 0-16,1-2 0 0,-2-2 0 0,1-3 0 15,-3 0 0-15,1-4 0 0,-4 2 0 0,5-5 0 16,-8-1 0-16,3-1 0 0,-4-5 0 0,0-2 0 16,1 1 0-16,-6 5 0 0,0 1 0 0,-3 5 0 15,2 0 0-15,-3 4 0 0,-3 0 0 0,3 5 0 16,0 3 0-16,0 0 0 0,-15 7 0 0,10 1 0 15,-3 5 0-15,0 2 0 0,3 2 0 0,-1 1 0 16,2 1 0-16,0 5 0 0,3-5 0 0,6-2 0 16,-1 1 0-16,2-1 0 0,3-2 0 0,0-1 0 15,5-4 0-15,4-1 0 0,-5-3 0 0,5-2 0 16,0-3 0-16,1-2 0 0,0-2 0 0,7-5 0 16,-5 1 0-16,-4-2 0 0,7-3 0 0,-10 0 0 15,8-5 0-15,-8 2 0 0,4-7 0 0,-3 2 0 16,-3-4 0-16,1 1 0 0,-5-2 0 0,-6 7 0 15,0 0 0-15,1 2 0 0,-4 5 0 0,-1 0 0 16,-2 3 0-16,2 2 0 0,-7 2 0 0,3 3 0 16,-2 1 0-16,-1 4 0 0,-1-1 0 0,1 5 0 15,1 1 0-15,1 0 0 0,0 0 0 0,2 3 0 0,5 1 0 16,4-3 0-16,0 2 0 0,7 3 0 16,2-4 0-16,4-1 0 0,-1 1 0 0,3-1 0 0,-1-2 0 15,1 0 0-15,-1-1 0 0,-1 1 0 0,-7-2 0 16,0-2 0-16,-1 2 0 0,-1-1 0 15,-2 1 0-15,-3 0 0 0,-2 5 0 0,-1 0 0 16,-4-1 0-16,2 3 0 0,-3-1 0 0,-2 3 0 16,4-3 0-16,0 1 0 0,-1-3 0 0,1 1 0 15,3 2 0-15,3-3 0 0,1 1 0 0,2-2 0 0,6-4 0 16,2 1 0-16,3 0 0 0,3-2 0 16,0-4 0-16,8 0 0 0,-1-5 0 0,3-2 0 0,-5-1 0 15,2-2 0-15,-5 2 0 0,2-7 0 16,-7 3 0-16,-1-1 0 0,2-7 0 0,0 1 0 0,-6 1 0 15,-1 1 0-15,1-5 0 0,-6 2 0 0,-5 5 0 16,2 3 0-16,-3 1 0 0,-1 1 0 0,-2 3 0 16,-1 4 0-16,-5 1 0 0,-1 4 0 0,-3 2 0 15,-2 3 0-15,-3 4 0 0,4 3 0 0,-4 3 0 16,3 4 0-16,2-6 0 0,5 3 0 0,3-1 0 16,4-1 0-16,1 0 0 0,5-1 0 0,3 1 0 15,2-3 0-15,5-1 0 0,6-4 0 0,-2 1 0 16,4-6 0-16,4-3 0 0,-8 0-443 15,5-2-849-15,4-1-1398 0,3-2 618 0</inkml:trace>
  <inkml:trace contextRef="#ctx0" brushRef="#br0" timeOffset="-209042.95">18390 16207 485 0,'4'5'610'0,"-2"-2"12"0,2-1-2 16,4-1-20-16,-6 0-24 0,-2-1-21 0,0 0-40 16,16-4-39-16,-9-2-38 0,1 1-34 0,-3-4-33 15,3 0-32-15,3-8-32 0,-3-1-28 0,0 0-29 16,2-5-25-16,0 5-20 0,0-7-24 0,1-1-48 15,-3 0-133-15,3-4 0 0,-3 1 0 0,0-2 0 16,-1-3 0-16,0-11 0 0,1-1 0 0,-3 10 0 0,-2-9 0 16,-3 9 0-16,-4 1 0 0,1 3 0 15,0 5 0-15,-3 3 0 0,1 7 0 0,-2 6 0 16,-2 3 0-16,0 5 0 0,-2 3 0 0,0 4 0 16,-2 7 0-16,-5 8 0 0,3 8 0 0,-3 2 0 15,4 4 0-15,-5 14 0 0,6 1 0 0,-1-2 0 16,5 0 0-16,1 2 0 0,5 0 0 0,-2-1 0 15,10 1 0-15,-2 1 0 0,5-4 0 0,0-11 0 16,2 0 0-16,0-3 0 0,2-1 0 0,-1-5 0 16,2 0 0-16,-1-10 0 0,0-3 0 0,-1 0 0 15,0-3 0-15,2-5 0 0,-2-1 0 0,2-2 0 0,-1-2 0 16,0-4 0-16,4-3 0 0,-6-2-531 16,0-7-746-16,4-7-1384 0,-6 8 613 0</inkml:trace>
  <inkml:trace contextRef="#ctx0" brushRef="#br0" timeOffset="-208730.91">18964 16303 181 0,'10'-3'455'0,"0"-4"12"0,2 1-5 16,-3-2-15-16,-2 0-15 0,3-2-21 0,-2 3-26 15,0-3-28-15,-7 2-18 0,4-1-15 0,0 0-17 16,-5 2-21-16,0-3-28 0,-5 4-11 0,0 2-8 15,0 2-11-15,-8 0 12 0,-1 2-8 0,-4 3 6 16,-9 6-7-16,-1 0-3 0,0 5-6 0,0 4-2 16,-1 2-7-16,3 3-7 0,2 0-6 0,1 3-64 15,5-1-136-15,4 2 0 0,3 0 0 16,5 0 0-16,4-7 0 0,3 1 0 0,4-3 0 0,3 0 0 16,6-3 0-16,8 2 0 0,2-6 0 0,4-3 0 0,7-1 0 15,-1-2 0-15,-1-4 0 0,-1-2 0 16,0-3 0-16,-4-1 0 0,0-2 0 0,-7 0 0 15,-3-2 0-15,-4-3 0 0,1-2-602 0,-5-2-664 16,-1-2-1370-16,1-5 607 0</inkml:trace>
  <inkml:trace contextRef="#ctx0" brushRef="#br0" timeOffset="-208247.47">19691 16048 46 0,'10'-14'553'0,"-1"5"23"15,-1 0 4-15,-3 1-1 0,1 1-25 0,-2 3-44 16,-1 2-35-16,-3 2-4 0,0 0-25 0,0 0-19 16,-4 18-26-16,-4-4-27 0,3 3-22 0,-4 8-29 15,0 0-28-15,-1 2-27 0,1 3-27 0,1-2-25 16,3-2-24-16,1 0-18 0,1-5-36 0,3-2-138 15,3-1 0-15,2-1 0 0,1-3 0 0,1-2 0 16,2-4 0-16,5-1 0 0,-2-4 0 0,3-3 0 16,2-1 0-16,2-4 0 0,1-3 0 0,-3-3 0 15,6-5 0-15,-1-2 0 0,-2-2 0 0,1-4 0 16,0 0 0-16,1-5 0 0,-3 3 0 0,-2 1 0 16,1 2 0-16,-5 0 0 0,-3 7 0 0,-4 2 0 15,1 5 0-15,-2 2 0 0,0 1 0 0,-3 2 0 16,0 3 0-16,-2 1 0 0,0 0 0 0,2 11 0 15,-2-4 0-15,1 4 0 0,1 4 0 0,0 0 0 16,1 1 0-16,2 3 0 0,0-2 0 0,4 1 0 16,-1 2 0-16,3 2 0 0,3-6 0 0,-1 0 0 15,4 4 0-15,-5-3 0 0,5-2 0 0,-3-1 0 16,0-3 0-16,-5 1 0 0,0-4 0 0,-3 1 0 16,-2-2 0-16,-1-1 0 0,-6-1 0 0,-1-2 0 15,-5 2 0-15,-2 0 0 0,-7-2 0 0,0-1 0 16,-1-1 0-16,-10-1 0 0,8 0 0 0,-11-3-606 15,2-4-659-15,3-1-1369 0,0-1 606 0</inkml:trace>
  <inkml:trace contextRef="#ctx0" brushRef="#br0" timeOffset="-208081.15">19705 15719 499 0,'-4'-13'585'15,"0"2"-10"-15,3-1-40 0,-4 4-51 0,5-4-47 16,-2 8-57-16,2-4-99 0,-2 4-154 0,2 0-182 16,0 4-206-16,0 0-338 0,-5 0-646 0,5 0 285 15</inkml:trace>
  <inkml:trace contextRef="#ctx0" brushRef="#br0" timeOffset="-206981.02">20894 15758 85 0,'3'-19'520'0,"-1"1"15"0,0 1 6 16,-1 5 0-16,1 1-10 0,-1 6-18 0,-1-4-37 15,0 5-38-15,0 4-1 0,0 0-2 0,0 0-15 16,-8 29-21-16,0-3-22 0,0 3-18 0,1 5-19 16,-4 13-19-16,3 0-22 0,2-2-26 0,-2 3-23 15,3 3-149-15,0-3-101 0,5 1 0 0,0-1 0 16,4-12 0-16,5 11 0 0,-3-14 0 0,6-2 0 15,3-8 0-15,0 0 0 0,6-6 0 16,-8-5 0-16,4-5 0 0,2-5 0 0,2-2 0 0,-2-3 0 16,0-6 0-16,3-7 0 0,1-3 0 0,-5-7 0 15,-3 2 0-15,1-9 0 0,-4-1 0 0,4-10 0 16,-3-3 0-16,-2-1 0 0,-1-1 0 0,-3 1 0 16,0-2 0-16,-5 14 0 0,4 2 0 0,-2 4 0 15,-2 11 0-15,0 2 0 0,-2 7 0 0,2 6 0 16,-6 6 0-16,4-2 0 0,-10 22 0 0,1 5 0 15,1 3 0-15,0 3 0 0,5 14 0 0,-5 2 0 16,7 4 0-16,-1-5 0 0,3-1 0 0,1-11 0 16,2-2 0-16,-2-2 0 0,3 0 0 0,2-7 0 15,-3-8 0-15,1-6 0 0,-1 0 0 16,-3-4 0-16,3-4 0 0,0-1 0 0,2-3 0 0,-2-4 0 16,1-3 0-16,-1-4 0 0,1-3 0 0,3-4 0 15,-2-4 0-15,3-5 0 0,-1 0 0 0,1 4 0 16,-3 5 0-16,2 1 0 0,0 3 0 15,-3 2 0-15,4 7 0 0,-4 2 0 0,1 2 0 0,2 7 0 16,-3-2 0-16,4 9 0 0,-1 6 0 0,1 0 0 16,2 4 0-16,-3 3 0 0,1 2 0 0,2-3 0 15,-1 1 0-15,1 0 0 0,3-3 0 0,-3-6 0 16,2-1 0-16,2-2 0 0,2-2 0 0,2-3 0 16,3 0 0-16,-2-5 0 0,8-1 0 15,-7-2 0-15,6-5 0 0,-6-2 0 0,0 0 0 16,3-6 0-16,-1-1 0 0,-2-3 0 0,0-1 0 0,0-5 0 15,-6-1 0-15,3-3 0 0,-4-3 0 0,1 1 0 16,-7-1 0-16,1 3 0 0,-4 8 0 0,-4 2 0 16,-1 4 0-16,-1 3 0 0,-4 5 0 0,-1 1 0 15,-5 4 0-15,2 4 0 0,-7 4 0 0,2 6 0 16,-4 4 0-16,5 4 0 0,2 3 0 0,3 0 0 16,4 2 0-16,4-1 0 0,3-1 0 0,6 1 0 15,2-2 0-15,2-3 0 0,0-6 0 0,5-4 0 16,-4-2 0-16,6-2 0 0,-6-5 0 15,-4-2-260-15,2-2-476 0,-7-4-464 0,-4-2-1299 16,-1-4 576-16</inkml:trace>
  <inkml:trace contextRef="#ctx0" brushRef="#br0" timeOffset="-206831.5">20886 15906 158 0,'-18'-1'558'16,"7"0"-21"-16,4 2 26 0,7-1-3 0,3 3-33 15,7 1-50-15,13 2-53 0,12 0-44 0,18 2-62 16,3 3-107-16,6 1-156 0,0 0-204 0,2 0-263 0,0-6-290 16,-1 3-759-16,-2-3 336 0</inkml:trace>
  <inkml:trace contextRef="#ctx0" brushRef="#br0" timeOffset="-206130.28">22283 16169 501 0,'10'-6'704'0,"4"-6"42"0,4 0 9 15,2-5-18-15,2-1-37 0,0 2-46 0,-3 5-42 16,4-3-42-16,1 2-44 0,1 2-27 16,-4 3-47-16,-3 3-41 0,1 0-87 0,-2 7-324 15,1 0 0-15,-4 3 0 0,4 5 0 0,-4 2 0 16,2 8 0-16,-4 4 0 0,1 1 0 0,-4 3 0 0,-2 1 0 15,2-1 0-15,-4 4 0 0,-1 0 0 0,0-1 0 16,-6 0 0-16,4-4 0 0,-4-3 0 0,0-7 0 16,-2-1 0-16,2-5 0 0,-1-1 0 0,-3-4 0 15,2 0 0-15,0-4 0 0,-1-2 0 16,5-1 0-16,-9-5 0 0,5-2 0 0,1 0 0 0,0-6 0 16,4-3 0-16,1-4 0 0,5-5 0 0,1 0 0 15,5-4 0-15,3 0 0 0,2 3 0 16,1 0 0-16,0 2 0 0,2 3 0 0,-6 8 0 15,1 1 0-15,0 4 0 0,-3 2 0 0,0 3 0 16,0 5 0-16,1 0 0 0,-4 4 0 0,-1 2 0 0,2 5 0 16,-6-4 0-16,3 7 0 0,-3-1 0 0,0 1 0 15,0 0 0-15,-1 0 0 0,-4-3 0 0,1 4 0 16,2-5 0-16,-2-2 0 0,-1 1 0 0,4-2 0 16,-4-1 0-16,1-1 0 0,2-3 0 0,1 0 0 15,1-3 0-15,1-1 0 0,6-2 0 16,-2-3 0-16,3-2 0 0,1-4 0 0,4-1 0 0,5-5 0 15,3-3 0-15,-2 1 0 0,-1 6 0 0,-7 1 0 16,2 4 0-16,0-2 0 0,-8 6 0 16,-1 0 0-16,4 3 0 0,-8 1 0 0,3 5 0 0,-3 1 0 15,-1 2 0-15,-3 3 0 0,-1 6 0 0,3 0 0 16,-3-1 0-16,1 2 0 0,3-1 0 0,1 0 0 16,0 0 0-16,3-2 0 0,-1-3 0 0,3-2 0 15,1-1 0-15,0-3 0 0,3-3 0 0,4-2 0 16,-2-2 0-16,-2-1 0 0,2-6 0 0,-3 1 0 15,2-3 0-15,-2-2 0 0,1-2 0 16,-2-3 0-16,-6-1 0 0,7-8 0 0,-8 0 0 0,0-2 0 16,-2-3 0-16,-2 5 0 0,-4-1 0 0,-4 2 0 15,-1 9 0-15,-3 0 0 0,-5 5 0 0,-2 4 0 16,-5 4 0-16,4 3 0 0,-10 5 0 0,2 5 0 16,1 3 0-16,1 4 0 0,11-2 0 15,-3 12 0-15,7-6 0 0,5 3 0 0,2-5 0 16,7 0-1366-16,10 2-1478 0,6-1 654 0</inkml:trace>
  <inkml:trace contextRef="#ctx0" brushRef="#br0" timeOffset="-205980.18">23768 16406 552 0,'7'-4'594'0,"1"0"47"0,-1-2 35 16,0 1 6-16,2-1-11 0,-4 1-33 15,3-1-54-15,-2-1-56 0,3 2-53 0,0-1-60 0,-5 4-86 16,2 0-123-16,2-1-152 0,-8 3-198 0,9-1-231 15,-4-1-713-15,-5 2-1179 0,13-3 522 0</inkml:trace>
  <inkml:trace contextRef="#ctx0" brushRef="#br0" timeOffset="-205298.23">24459 16176 153 0,'5'-15'598'0,"4"-1"20"0,-5 4 3 0,0 0-9 16,-3 3-21-16,2 1-24 0,-2 3-39 0,-1-2-54 0,0 5-34 15,0 2-30-15,-9 0-29 0,1 4-31 0,-6 4-28 16,4 5-27-16,-12 7-27 0,8 0-29 0,-6 2-23 16,3 2-24-16,3-2-17 0,0-1-34 15,5-3-141-15,2 0 0 0,3 2 0 0,1-1 0 16,3-1 0-16,4-4 0 0,1 2 0 0,2-6 0 0,4 0 0 15,-2-3 0-15,3-1 0 0,-2-5 0 0,0-1 0 16,3-3 0-16,-1-2 0 0,-1-1 0 16,0-5 0-16,1-2 0 0,-2-3 0 0,-1-9 0 15,1 1 0-15,-5-3 0 0,-1-4 0 0,-3-1 0 16,2 3 0-16,-3-2 0 0,0-2 0 0,-3 2 0 0,6 1 0 16,-2-1 0-16,-1 6 0 0,5 0 0 0,0 6 0 15,2 1 0-15,-1 0 0 0,6 1 0 0,-1 3 0 16,5-1 0-16,1 5 0 0,0 1 0 15,0 2 0-15,-2 1 0 0,0 2 0 0,-2 4 0 16,1 2 0-16,-4 5 0 0,2 1 0 0,-1 5 0 0,-6 3 0 16,-2 3 0-16,-2 7 0 0,-1 3 0 0,-5 2 0 15,4 4 0-15,-6 12 0 0,0-1 0 0,-2 0 0 16,-1-1 0-16,1 1 0 0,-3-1 0 0,3 3 0 16,0 0 0-16,0-1 0 0,4 1 0 15,-2 2 0-15,-2-2 0 0,0-2 0 0,4 0 0 16,0-10 0-16,1 9 0 0,-2-9 0 0,4 0 0 0,-4-1 0 15,6-1 0-15,0 0 0 0,1-8 0 16,-1 2 0-16,4-8 0 0,5-4 0 0,-4 0 0 16,1-6 0-16,4-1 0 0,-1-1 0 0,2-5 0 15,3 0 0-15,-3-4 0 0,3-2 0 0,4-4 0 0,-3-1 0 16,-1-6 0-16,-1 0 0 0,0-3 0 16,-4-8 0-16,-1-5 0 0,-3-4 0 0,-8 1 0 15,-2-1 0-15,-4 0 0 0,-1-1 0 0,-3 5 0 16,-1 0 0-16,-5 4 0 0,-5 1 0 0,3 2 0 15,1 4 0-15,6 4 0 0,-2 1 0 0,5 3 0 16,1 1 0-16,5 6 0 0,-1-1 0 0,5 1 0 0,2 1 0 16,7 1 0-16,2 0 0 0,10 0 0 15,13-1 0-15,-3 3 0 0,7 0 0 0,-1 0 0 16,1-2-49-16,-2-1-517 0,-1-1-160 0,-2-3-416 16,-7-2-1237-16,-8-2 547 0</inkml:trace>
  <inkml:trace contextRef="#ctx0" brushRef="#br0" timeOffset="-203146.15">25405 16531 457 0,'-5'-2'474'0,"5"2"-16"0,0 0-10 0,-13 1-15 16,13-1-19-16,-5 4-7 0,4-2-15 0,1-2-9 15,0 0-13-15,2 6-20 0,2-2-17 0,2-3-29 16,5 0-23-16,-2-2-26 0,5 0-12 0,4-3-33 0,-1-1-14 15,1-2-20-15,0-1-17 0,1-2-14 0,-2-1-23 16,2-2-9-16,-5 2-13 0,0-3 0 16,-5-1-10-16,-1-3-17 0,-3 1 1 0,-2 1-12 15,-6-1-5-15,2 0-7 0,-3 2-9 0,-4 4-1 16,2 1-18-16,-7-1 15 0,4 7-3 0,-4-1-8 16,-6 7 5-16,3 2 8 0,0 2 4 0,-3 6 12 15,-3 5 5-15,6 3-26 0,-1 5-34 0,0 1 0 16,6 1 0-16,2-3 0 0,5 4 0 0,4-2 0 15,8-2 0-15,3 1 0 0,6-3 0 0,5-1 0 16,2-3 0-16,3-2 0 0,5-4 0 0,2-2 0 16,5-2 0-16,12-1 0 0,-12-4 0 0,12-3 0 15,2-3 0-15,-15-1 0 0,2-5 0 0,-4 2 0 16,1-5 0-16,-3-2 0 0,2-3 0 0,-8-3 0 0,-2-1 0 16,-2-2 0-16,-5-2 0 0,-2-3 0 15,-5 3 0-15,-3-2 0 0,-5 8 0 0,-2-1 0 16,-4 5 0-16,-3 2 0 0,-3 5 0 0,-4 2 0 15,-1 4 0-15,-7 3 0 0,-1 3 0 0,-6 7 0 0,-1 4 0 16,1 2 0-16,0 3 0 0,3 2 0 16,4 0 0-16,1 1 0 0,-1-1 0 0,9 1 0 15,2-7 0-15,4 0 0 0,2-1 0 0,6-1 0 16,1-5 0-16,3 0 0 0,1-4 0 0,5-1 0 16,0-4 0-16,4-2 0 0,1-2 0 0,0-5 0 0,0 0 0 15,5-8 0-15,-1-2 0 0,-4-3 0 16,1-5 0-16,-4 1 0 0,3-5 0 0,4-12 0 15,-5 2 0-15,0-7 0 0,1-1 0 0,-4 0 0 16,0 0 0-16,0 4 0 0,-6 12 0 0,-3 6 0 16,0 3 0-16,0 7 0 0,-5 7 0 0,0 1 0 15,-2 4 0-15,2 5 0 0,0 0 0 0,-17 14 0 16,9 4 0-16,1 10 0 0,-1 3 0 0,-1 17 0 16,2-3 0-16,-2 4 0 0,6-1 0 0,1 1 0 15,4-1 0-15,3-2 0 0,2 2 0 0,0-15 0 16,2-1 0-16,5 0 0 0,-1-2 0 0,6-3 0 15,-1-4 0-15,5-2 0 0,4-3 0 0,1-7 0 16,-2 2 0-16,-1-9 0 0,3-1 0 0,-5-3 0 16,8-5 0-16,-3-4 0 0,-1-1 0 0,-2-5 0 15,-1-2 0-15,1-3 0 0,-2-4 0 0,0-5 0 16,-5-2 0-16,1 0 0 0,-5 0 0 0,-5 2 0 16,0 1 0-16,-9 9 0 0,0 0 0 0,-5 8 0 15,-3 1 0-15,-3 5 0 0,-2 1 0 0,-6 5 0 16,-2 2 0-16,-6 4 0 0,3 5 0 0,-1 2 0 15,3 1 0-15,1 4 0 0,1 0 0 0,10-5 0 16,-3 2 0-16,8 0 0 0,1-6 0 0,7 1 0 16,-1-2 0-16,7 0 0 0,0-1 0 0,4-1 0 15,2-4 0-15,-2-2 0 0,7-1 0 0,-1-2 0 16,0-1 0-16,-3-5 0 0,2 0 0 0,1-2 0 16,-5-3 0-16,0-1 0 0,2-1 0 0,-2 2 0 15,-8 5 0-15,3-2 0 0,-2 3 0 0,-1 0 0 16,-1 4 0-16,-3 2 0 0,-2 1 0 0,0 0 0 15,0 0 0-15,-1 23 0 0,-4-6 0 0,-2 7 0 16,-2 3 0-16,-2 3 0 0,1 4 0 0,0 2 0 16,-8 7 0-16,4 4 0 0,-3 1 0 0,7-2 0 15,-3-1 0-15,2 3 0 0,2 0 0 0,2-1 0 16,5-10 0-16,-1 6 0 0,2-7 0 0,-1 0 0 16,4-3 0-16,-1-2 0 0,1-2 0 0,-4-3 0 15,2-10 0-15,0-1 0 0,0-4 0 0,0-4 0 16,0-2 0-16,-3-1 0 0,-1-3 0 0,4-1 0 15,-14-7 0-15,3-1 0 0,0-7 0 0,-3-5 0 16,-1-6 0-16,-1-4 0 0,6-2 0 0,-3-12 0 16,8-3 0-16,5-1 0 0,5-5 0 0,7 5 0 15,4 1 0-15,6-1 0 0,7 4 0 0,3 4 0 16,9 0 0-16,0 2 0 0,5 1 0 0,5-1 0 16,2 5 0-16,2 0 0 0,3 1 0 0,-1 2 0 15,-5 0 0-15,-5 2 0 0,-3 2 0 0,-11 9 0 16,0 0 0-16,-7 1 0 0,-2 1 0 15,-7 2 0-15,-6 2 0 0,-2 2 0 0,-5 1 0 0,-3 3 0 16,-1 5 0-16,-5-10 0 0,-4 9 0 0,-4-1 0 16,-7 2 0-16,-2 4 0 0,-4 6 0 0,-4 2 0 15,3 1 0-15,0 1 0 0,4 1 0 0,-1 3 0 16,4 1 0-16,6 3 0 0,3-6 0 0,4 4 0 16,4-1 0-16,3 0 0 0,4-1 0 15,4-4 0-15,4 0 0 0,4-1 0 0,2-2 0 16,8 1 0-16,5-5 0 0,1-2 0 0,0-3 0 0,1-4 0 15,-1 0 0-15,-4-3 0 0,3-5 0 0,-4-3 0 16,2-2 0-16,-5-4 0 0,-3 0 0 0,-1-4 0 16,1 0 0-16,-4-1 0 0,0 2 0 0,-8 6 0 15,-1 0 0-15,-2 2 0 0,-2-3 0 16,-4 6 0-16,0 0 0 0,-2 2 0 0,0 4 0 16,-3 0 0-16,0 2 0 0,5 3 0 0,-13 1 0 15,13-1 0-15,-9 7 0 0,3 3 0 0,4-1 0 0,0 2 0 16,4 5 0-16,0 4 0 0,6-3 0 15,-1 7 0-15,8-2 0 0,-3-5 0 0,5 5 0 16,-1-1 0-16,0 1 0 0,-5-5 0 0,2-3 0 16,-1 2 0-16,-2-2 0 0,-4-3 0 0,-1 1 0 15,0-3 0-15,-5 0 0 0,0 2 0 0,-3-4 0 16,-1 2 0-16,-3-2 0 0,-2-1 0 0,-1 0 0 0,0 1 0 16,-8-1 0-16,5-1 0 0,3-1 0 0,-4-1 0 15,-3 0 0-15,3-3 0 0,5 3 0 16</inkml:trace>
  <inkml:trace contextRef="#ctx0" brushRef="#br0" timeOffset="-202613.89">28278 16487 4807 0,'8'-17'399'16,"0"3"-84"-16,-4 4 10 0,0 0 11 0,1 0 1 15,-3 3-47-15,-2-1-49 0,-2 2-25 0,2 3-38 16,-5 2-10-16,5 1-5 0,-14 5-7 0,3 2-14 16,3 3-24-16,-4 7-118 0,-4 6 0 0,3-2 0 15,-1 5 0-15,1-5 0 0,3 4 0 0,5-5 0 16,0-1 0-16,2 1 0 0,6-2 0 0,-1-2 0 16,2 1 0-16,3-6 0 0,0-1 0 0,2-1 0 15,0-3 0-15,3-4 0 0,-2 0 0 0,-2-3 0 16,2-3 0-16,-3-2 0 0,1-3 0 0,-1 0 0 15,3-7 0-15,-7-2 0 0,3-6 0 0,1-2 0 16,-5-1 0-16,-2-1 0 0,-2 2 0 0,0 1 0 16,-1 7 0-16,1-2 0 0,0 2 0 0,2 3 0 15,0 3 0-15,3 1 0 0,-1 1 0 0,4 1 0 16,1 2 0-16,5 1 0 0,1 3 0 0,6 0 0 16,-3 2 0-16,6 4 0 0,6 6 0 0,-6-2 0 15,5 5 0-15,-3 4 0 0,0 2 0 0,-3 4 0 16,-3 5 0-16,-2-1 0 0,-3 0 0 0,-3 3 0 15,-5-2 0-15,-1 1 0 0,-4-3 0 0,-1-6 0 16,-6-1 0-16,5 2 0 0,-7-4 0 0,5-5 0 16,-4-3 0-16,3 0 0 0,0 0 0 0,1-6 0 15,-2-1 0-15,6-1 0 0,-8-7 0 0,6 0 0 16,2-4 0-16,1-2 0 0,8-5 0 0,1-7 0 16,7-2 0-16,-1-1 0 0,6-2 0 0,10-10 0 15,1 1 0-15,1 2 0 0,3-2 0 0,-11 13 0 16,14-4 0-16,-5 12 0 0,-6 4 0 0,2 3-1366 15,2 7-1478-15,0 6 654 0</inkml:trace>
  <inkml:trace contextRef="#ctx0" brushRef="#br0" timeOffset="-201845.95">29217 16624 149 0,'-2'7'447'0,"0"-4"42"0,2 0 28 15,0-3 8-15,5 3-11 0,-5-3-18 0,17-3-12 16,-5-1-14-16,4-3-13 0,3-3-10 15,8-2-17-15,-5-3-20 0,4-2-31 0,-3-1-17 0,1-3-21 16,-2-3-38-16,-1-3-28 0,2 0-24 16,-1-16-28-16,0 3-24 0,-1-3-176 0,-5-6-23 15,-1 3 0-15,-2-1 0 0,1-2 0 0,-8 3 0 16,-4 11 0-16,-2 0 0 0,-2 6 0 0,-1 1 0 0,-4 10 0 16,-2 3 0-16,-1 7 0 0,-2 4 0 15,-5 4 0-15,-3 7 0 0,-5 9 0 0,-1 4 0 0,5 11 0 16,-4 11 0-16,7 6 0 0,2 2 0 15,4 5 0-15,6-2 0 0,1 2 0 0,2 0 0 16,7-2 0-16,0-2 0 0,5 2 0 0,1-7 0 16,1-13 0-16,2-1 0 0,1 2 0 0,4-4 0 15,0-4 0-15,-1-4 0 0,-1-9 0 0,-3-1 0 0,5 0 0 16,-5-8 0-16,1-2 0 0,4-2 0 16,-6-3 0-16,4-4 0 0,-2-4 0 0,-1-3 0 15,3-2 0-15,2-6 0 0,-3-2 0 0,2-3 0 16,1-4 0-16,-1 1 0 0,2-1 0 0,0 2 0 15,-4 3 0-15,-4 9 0 0,0 3 0 0,-5 6 0 16,1-1 0-16,-1 7 0 0,-2 0 0 0,-4 2 0 16,5 10 0-16,-5-1 0 0,1 6 0 0,-1 3 0 15,-1-2 0-15,1 2 0 0,0 0 0 0,-1 2 0 16,1-2 0-16,2-1 0 0,2 1 0 0,-4-7 0 16,3 1 0-16,3-2 0 0,-2-2 0 0,4-3 0 15,-1-1 0-15,1-2 0 0,1 0 0 0,1-2 0 16,1-2 0-16,0-2 0 0,3-1 0 0,0-5 0 15,1 0 0-15,1-4 0 0,-1 0 0 0,-2-2 0 16,2 1 0-16,2-5 0 0,-4 5 0 0,-3 1 0 16,0 3 0-16,-2 1 0 0,-2 3 0 0,-1 4 0 15,-3 1 0-15,-2 2 0 0,0 0 0 0,0 0 0 16,2 12 0-16,-6-2 0 0,4-3 0 0,-4 2 0 16,4 3 0-16,-1-1 0 0,1 1 0 0,1-2 0 15,1 0 0-15,0 1 0 0,2-3 0 0,1-2 0 16,3-1 0-16,2-2 0 0,-1-2 0 0,1-1 0 15,3-1 0-15,-3-3 0 0,3-3 0 0,1-1 0 16,-1-5 0-16,4-1 0 0,-1 0 0 0,1 2 0 16,-2 1 0-16,-2-1 0 0,-3 6 0 0,3 1 0 15,-3 0 0-15,-3 4 0 0,1 1 0 0,-3 3 0 16,3 0 0-16,-3 6 0 0,-1-1 0 0,5 2 0 16,-4 0 0-16,0 3 0 0,2 0 0 0,2 0 0 15,-2-1 0-15,-2-1 0 0,3-3 0 0,-1 1 0 16,1-2 0-16,-3-5 0 0,1 3 0 0,-1-4 0 15,0-2-151-15,-5 1-307 0,8-5-69 0,-5-2-72 16,-4-4-477-16,1 2-1166 0,-6-9 515 0</inkml:trace>
  <inkml:trace contextRef="#ctx0" brushRef="#br0" timeOffset="-201730.36">30185 16227 256 0,'-26'-21'450'0,"7"3"1"15,6 7 17-15,3 3 8 0,0 0-14 0,3 1-30 0,2 3-43 16,1 2-40-16,4 2-32 0,0 0-33 0,0 0-82 15,0 0-129-15,4 18-163 0,4-7-197 0,3 2-419 16,5 1-764-16,4 2 339 0</inkml:trace>
  <inkml:trace contextRef="#ctx0" brushRef="#br0" timeOffset="-201480.58">30723 16244 4258 0,'5'-10'504'0,"-1"1"-84"0,2 3 0 0,-5 2-31 0,3-2-42 16,1 4-33-16,-5 2-23 0,0 0-26 0,0 0-36 16,14 16-3-16,-14-3-7 0,2 4-9 0,0 2-111 15,-2 9-99-15,0 1 0 0,-4 1 0 0,0 2 0 16,3 3 0-16,-4-2 0 0,0 2 0 0,-1 0 0 16,4-2 0-16,-3 1 0 0,1-4 0 0,2 0 0 15,-1-3 0-15,1-9 0 0,2 0 0 0,-2-3 0 16,-1-3 0-16,1-3-372 0,1-2-169 15,2-1-84-15,-1-6-485 0,2 2-1201 0,-2-2 533 16</inkml:trace>
  <inkml:trace contextRef="#ctx0" brushRef="#br0" timeOffset="-200947.22">30951 16511 2896 0,'8'-24'284'0,"-3"6"-32"0,-5 1 33 16,2 4 32-16,-4 2-14 0,2 2-13 15,-9 0-27-15,0 3-18 0,0 2-28 0,-5 1-10 16,-5 4-11-16,3 1-15 0,-2 2-15 0,-2 1-20 15,-1 2-10-15,2 2-12 0,-6 3-18 0,7-2-11 16,4 1-4-16,-5 0-15 0,8 2-2 0,1-3-8 16,2-1-6-16,3 0-5 0,1 0-11 0,2-2-1 15,4 3-3-15,2-2 8 0,1 1-14 0,4-3-3 0,2 1-3 16,-2-1 2-16,9 2-6 0,-4 1 1 16,5 0 12-16,-2-1 9 0,1 1 15 0,-3-2-3 15,-1 4 4-15,-5-4-4 0,1 1 1 0,-1 0-12 16,0 2-2-16,-1-2-3 0,-2-1-5 0,2 2-2 15,-2-2-3-15,0-2 5 0,-1 1-13 0,1-3 0 16,5 1-15-16,2 1-9 0,1-3 0 0,4-1 0 16,1-2 0-16,1-1 0 0,0 0 0 0,2-3 0 15,3-4 0-15,-5 1 0 0,-1-2 0 0,4-6 0 16,-2 0 0-16,1-6 0 0,-4-1 0 0,0-2 0 16,-3-1 0-16,-2-6 0 0,1 3 0 0,-4-2 0 15,-3 1 0-15,-3 0 0 0,-4 7 0 0,-3 5 0 16,0 2 0-16,-2 4 0 0,0 6 0 15,-2 0 0-15,0 2 0 0,1 4 0 0,6 0 0 0,-16 11 0 16,10-3 0-16,2 4 0 0,2 5 0 0,3 0 0 16,0 2 0-16,9 5 0 0,-2-5 0 0,5 6 0 15,6-1 0-15,-4-4 0 0,-2-3 0 0,1-3 0 16,1 0 0-16,0 0 0 0,-1-1 0 0,-2-3 0 16,-3 0 0-16,0 0 0 0,-1 1 0 0,-2-4 0 15,-2 3 0-15,-1-3 0 0,-6 1 0 0,2-1 0 16,-3 1 0-16,0 1 0 0,-1 0 0 15,-4-2 0-15,2 0 0 0,-2-1 0 0,-2 1 0 16,1-1 0-16,0 0 0 0,1-2 0 0,-2-1 0 16,0 1 0-16,1-2-260 0,1 1-171 0,4-1-106 15,1 1-123-15,4-3-391 0,0 0-1138 0,0 0 503 16</inkml:trace>
  <inkml:trace contextRef="#ctx0" brushRef="#br0" timeOffset="-200830.29">31672 16708 3438 0,'18'-10'372'0,"0"-1"-40"0,-4 2 19 0,-5 0 23 15,0 3-27-15,-5 2-53 0,-2-3-30 0,-2 3-51 16,2 0-41-16,-2 4-23 0,0 0-9 0,0 0-30 16,-17 4-76-16,8 0-116 0,1 6-165 0,-7 2-221 15</inkml:trace>
  <inkml:trace contextRef="#ctx0" brushRef="#br0" timeOffset="-200031.44">27746 17204 2780 0,'-5'-3'325'0,"-4"-1"-111"0,3 0-9 0,-1 1 38 16,2 1 2-16,0 1 23 0,5 1 13 15,0 0-2-15,-6 0-5 0,6 0 18 0,0 8 16 16,4-2 3-16,3 1-7 0,2 3-11 0,5 2-24 15,0 0-26-15,3 2-26 0,-2 0-18 0,8 1-20 16,0 1-18-16,2-3-23 0,7 2-35 0,-2-6-43 16,11-2-60-16,9 0 0 0,2-2 0 0,7-3 0 15,-7-3 0-15,2 0 0 0,4-2 0 0,-6-6 0 16,4-2 0-16,-2 0 0 0,-1-4 0 0,0-5 0 16,-2-1 0-16,-2-4 0 0,-2 7 0 0,-15 5 0 15,-3 3 0-15,-4-1 0 0,-6 7 0 0,-8 0 0 16,1 2 0-16,-6 1 0 0,3 3 0 0,4 4 0 15,-5 1 0-15,-3 5 0 0,2 4 0 0,-3 0 0 16,4 4 0-16,0 3 0 0,-1-6 0 0,3 1 0 16,2-1 0-16,10 4 0 0,1-5 0 0,2-2 0 15,6-3 0-15,1-2 0 0,4-4 0 0,-1-3 0 16,1-3 0-16,15-1 0 0,-11-1 0 0,11-7 0 16,-15 3 0-16,0-2 0 0,-1-2 0 0,1-1 0 15,-1-4 0-15,1-1 0 0,10-5 0 0,-11 4 0 16,6-7 0-16,-10 9 0 0,-3 3 0 15,-1 1 0-15,-8 6 0 0,-2 1 0 0,-3 3 0 0,-4 0 0 16,-1 4 0-16,-2 0 0 0,-1 4 0 0,-5 0 0 16,3 6 0-16,0-1 0 0,-2 4 0 0,1 2 0 15,-1-1 0-15,0-3 0 0,3 1 0 0,-3-3 0 16,6 0 0-16,0-1 0 0,4-3 0 16,5-1 0-16,2 0 0 0,-1-3 0 0,10 0 0 0,-5-3 0 15,8-3 0-15,-1 1 0 0,1-4 0 16,2 1 0-16,-1-1 0 0,4-3 0 0,-1-1 0 15,2-1 0-15,0-1 0 0,-3 2 0 0,-2 0 0 16,-1 2 0-16,-11 4 0 0,2 0 0 0,-3 2 0 0,-6-1 0 16,1 2 0-16,-4 2 0 0,-1-1 0 0,-9 0 0 15,14 4 0-15,-7 0 0 0,-5-3 0 0,3 3 0 16,-5-4 0-16,2 8 0 0,-2-8-338 0,-7 12-972 16,0-6-1417-16,-4-1 628 0</inkml:trace>
  <inkml:trace contextRef="#ctx0" brushRef="#br0" timeOffset="-195160.87">13499 14094 56 0,'-9'-12'178'16,"-1"-2"-15"-16,-4 1-14 0,4 1-7 0,-1-1-12 15,1-1-11-15,0 3-6 0,-4-3-3 0,2 2 9 16,3-2 1-16,-5-1-5 0,4 1-2 0,-3 1-14 15,-1 1-10-15,-1-2-7 0,-4-8-8 0,-4 4-7 0,0 0-6 16,-3 1-9-16,-2 3-4 0,0-2-4 16,-3 1-4-16,-2 4-3 0,-2-4-4 0,1 3-5 15,-3 3-5-15,4-3-2 0,-6 1-8 0,4-1 2 16,-16 0-2-16,13 4-2 0,1-1 1 0,0 2-4 16,-2-1-2-16,-1 4 2 0,2-3-2 0,-3 2 2 15,1 2 1-15,1 1-4 0,0 2-1 0,2 1 0 16,-2 2 0-16,-14 3-2 0,16 0 1 0,-1 2 2 15,1 0-2-15,-13 8-2 0,1 2 2 0,12-3-1 16,-7 6 4-16,9-4 0 0,-10 6-7 0,2 8 3 16,3-4-1-16,-2 4 1 0,4-2 2 0,1 2-6 0,12-6 4 15,-1 1 1-15,0 2-2 0,-5 8 0 16,2 3 0-16,10-9 13 0,-7 11-3 0,7-10 0 16,1 1-1-16,2 0-1 0,-5 11 0 0,7-12-4 0,1 1 3 15,-6 11-1-15,7-10-2 0,-1 1 6 0,2 0-7 16,-4 11-2-16,6-11 6 0,-1 10-6 0,1-10 0 15,4 0-3-15,2 3 2 0,1-2 1 16,3 11 0-16,3-10-1 0,0 12-1 0,6-2 3 16,-4-14 3-16,3 2-6 0,5 11-3 0,-1-13 3 0,2 0 1 15,7 11-2-15,1 1-2 0,-4-14 3 0,7 13 2 16,-1 0-2-16,4-3-2 0,1 0 2 0,2-2 1 16,5-1-1-16,-1 0 11 0,-4-1-6 15,4-2 2-15,1 0-14 0,-8-9 2 0,7 8 6 0,-8-9-5 16,9 9 2-16,-9-12 0 0,3 1 1 0,0-3 5 15,-1 0 0-15,2-1-3 0,0-2 2 0,1 3 6 16,-3-2 0-16,3 0 2 0,-1-2 1 0,2 1 2 16,-2-5 1-16,-2 1 0 0,3 0 3 0,-1 1-1 15,4-1-1-15,-1-3 2 0,1 2-4 0,0-3 1 16,1-1 0-16,1-1-4 0,0 1-2 0,1-6 1 16,11 2 0-16,-13-1-4 0,3 2 7 0,12-4-3 15,-11 1 3-15,-3-2 7 0,14-4-1 0,-17 4 5 16,16-2 0-16,-15 2 4 0,0-3 1 0,2-2-6 15,-2 2-1-15,2-2 3 0,13 0 2 16,-15 2-1-16,-4-5-3 0,0 5-1 0,0-2-2 16,0-2 2-16,-1 1 3 0,-1-1-10 0,1 1 1 0,0 0-5 15,-2-1 2-15,2 0-5 0,-3 2 3 0,1-6-4 16,1 1 1-16,-4 0 0 0,1 0 9 16,-1 1-3-16,1-3-9 0,-5-2-3 0,-3 8 2 15,3-9-2-15,-6 4 0 0,-1 0 1 0,3-1-1 16,3-4 3-16,-1 0-5 0,-6 3 4 0,4-5 8 15,-5 3-9-15,1-7-4 0,1 1 3 0,-2-1 1 16,4-1-3-16,-3-1 3 0,0-2-1 0,-1 2-2 0,-2-4 8 16,4-2 7-16,-4 4 6 0,1-2 6 0,-4 1 13 15,1-1-7-15,0 2-5 0,-3-5 9 0,2 4 2 16,-3 0 1-16,-1-1-2 0,-3-1 6 16,-1-1 7-16,4-1-7 0,-5 1-2 0,1-4 0 15,-4 1-9-15,3-1-1 0,-2 0 5 0,-2-13-18 0,1 15 1 16,-5-1 0-16,6-2-2 0,-8-8 2 15,6 8 7-15,-5 0-6 0,-3-8 2 0,4 12-2 16,-5-2 1-16,0 2-1 0,-5-12 0 0,2 11-5 16,-2 2 3-16,-9-11-3 0,1 0 0 0,-5 6-11 15,-4 0 8-15,-5 0-3 0,-4 1-3 0,-8 2-38 16,-29-6-57-16,-3 12-95 0,-5-1-143 0,-10 6-334 0,-2 4-714 16,-8 2 316-16</inkml:trace>
  <inkml:trace contextRef="#ctx0" brushRef="#br0" timeOffset="-20445.87">9418 15700 221 0,'4'-19'323'0,"0"3"4"0,-1 0 3 0,-2 0-1 16,-1 5 7-16,0 1-1 0,-1 3 7 0,1-1-13 16,-2 4-17-16,0-1-16 0,-2 4-17 0,4 1-1 15,-15 8-10-15,1 4-10 0,-4 12-10 0,0 5-8 16,-13 11-11-16,-1 1-14 0,-2 2-10 0,-6 3-26 16,-14 20-6-16,11-20-20 0,-12 20-18 0,1 0-1 15,-1-2-17-15,19-16-12 0,-3 0-11 0,3-2-17 16,-1 0-4-16,4-2 4 0,3-3-10 0,11-11-6 15,4-2-9-15,-2-3 0 0,2-3-9 0,7-9-29 16,2-4-29-16,2 1-46 0,3-4-51 0,1-1-76 16,1-3-95-16,7-2-137 0,2-5-162 0,7-2-360 15,-1-4-1019-15,10-7 452 0</inkml:trace>
  <inkml:trace contextRef="#ctx0" brushRef="#br0" timeOffset="-19631.25">12618 14632 2708 0,'0'-12'135'0,"-2"5"-56"0,-6-1 16 0,1 0 27 0,-5 2 38 15,-2 3 12-15,-3-1 0 0,-2 6-14 16,0 1-16-16,1 3 10 0,-10 8 1 0,4 4 0 15,-2 3 2-15,6 3-1 0,-16 13-2 0,-1 6 28 16,3 3-8-16,-2 4-15 0,-19 19-8 0,18-23-6 0,-3 4-5 16,-15 14-4-16,14-16-4 0,-2-4-9 15,3-1 2-15,-1-4-21 0,0 1 5 0,6-4-4 16,3 0-8-16,10-11-6 0,4-3-13 0,8-6 2 16,0-3-17-16,2-4-25 0,3 0-55 0,1-4-67 0,1-2-104 15,1 0-156-15,2-3-202 0,0 0-431 16,0 0-1058-16,0 0 468 0</inkml:trace>
  <inkml:trace contextRef="#ctx0" brushRef="#br0" timeOffset="-18282.18">17420 5204 127 0,'-22'-18'137'0,"-3"-1"-17"16,-6 1-4-16,-1 3-17 0,-4-1-2 0,-17-2-5 0,3 4-16 15,-8 1-5-15,1 3-3 0,-5 1-3 16,-31-2-15-16,2 6 3 0,26 2-5 0,-31 3-11 0,-5 1-10 16,-1 2-9-16,1 0-2 0,-1 4 2 15,-2-4-9-15,1 1-1 0,-4 4-6 0,-1-1 4 0,-3-2-8 16,1 1 2-16,-5 1-7 0,1-1 3 0,-4-1 2 16,0 1-3-16,-1 2-11 0,-6-1 18 0,2 2-2 15,0-2-2-15,2-1-15 0,-2 3 5 16,3-3-7-16,-4 2 8 0,0 2-10 0,4-4 9 15,-3 1-10-15,7 3 9 0,-3 0-2 0,-1-1 6 0,4 2-4 16,1-1-10-16,-3 0 9 0,3 3-3 0,3 0-2 16,-2 2 1-16,5-1 5 0,3-4-7 0,-2 3 0 15,4 3 3-15,-2-2-6 0,5 2-4 0,-4-4-10 16,3-1-5-16,4-2-6 0,3 3-5 0,3-5-17 16,0 1-47-16,-2 1-126 0,27-4 55 0</inkml:trace>
  <inkml:trace contextRef="#ctx0" brushRef="#br0" timeOffset="-17963.25">7866 5703 19 0,'-60'4'50'0,"7"1"-7"0,-3 0-5 0,2-1-2 16,1-3-5-16,1 0-6 0,14 0 3 0,-1-1 3 16,3 1-11-16,-1-2 3 0,2 0-7 0,-1 0-3 15,1-1-1-15,1-2-1 0,1 2 0 0,0-2-2 16,-3-1-3-16,4 3-4 0,-2-3 4 0,0 3-6 15,1-2 0-15,-5 3 6 0,10-2-14 0,-3 2-4 16,-1 1-27-16,1 1-25 0,1 0-67 0,0-1 30 16</inkml:trace>
  <inkml:trace contextRef="#ctx0" brushRef="#br0" timeOffset="-16864.65">6304 7753 53 0,'43'30'104'15,"-9"-10"-8"-15,0-2-1 0,13 6-8 0,2-2-10 16,-1-4 0-16,-12-5-10 0,14 3-5 0,-13-4-10 16,2-3-1-16,10 5-6 0,-13-5-5 0,1 1 0 15,0 0-9-15,13 0 0 0,-14-2 0 0,2 0-6 16,2-4-3-16,-2 2-2 0,2 0-3 0,11 0-3 16,-14-2 1-16,15 4 1 0,-15-6 5 0,17 4-5 15,1-1 3-15,0 1-5 0,5-2-2 0,-5 2 4 16,3-1-4-16,-1-1-1 0,3 2-3 0,0 0 3 15,-2-1-2-15,-2 1-2 0,3-2 0 0,-3-1-5 16,5 3 5-16,1-3-2 0,-1 1 1 0,4 1 4 16,-1 1-8-16,1-1 5 0,27 0-5 0,-32 0 1 15,4-2-1-15,5 2 0 0,-4-1 0 0,2-1-4 16,24 3 2-16,-30 0-3 0,4-3 4 0,30 0 3 16,-31-2-2-16,28 2-3 0,-26 1 3 0,26-1 4 15,-28-3-5-15,29 2 2 0,-29-3-4 0,5 0 2 16,30 0-1-16,-9-1-5 0,-22 1 4 0,24-2-15 15,-1 3 5-15,-26-1 0 0,28-1-2 0,-26 2-3 16,-2 0 4-16,27 0 1 0,-29 2-3 0,2-1 2 16,1-1 2-16,29 1 8 0,-5 1 0 0,-27-1-3 15,4 2-7-15,27-2 12 0,-3 0 0 0,-26-1-9 16,28 2 4-16,-26-2 4 0,30 2 2 0,4-1-9 16,-5-1 13-16,1-1 17 0,0 2-22 0,5 0 3 15,-3-1-5-15,-2-4-1 0,4 6 0 0,-1-4-4 16,4 2 9-16,-3-2-4 0,0 1 5 0,3 0-12 15,-2 1 9-15,-1-1-3 0,-4-2 1 0,4-1 4 0,-4 1 4 16,5-7 0-16,-2 3 10 0,3 1-5 16,-1-2 3-16,-4-1 3 0,-1 1 0 0,-1 0 1 15,-4-1 4-15,0 0 2 0,0-2 1 0,0 2 1 16,0 0-6-16,-1-1 5 0,2-1-8 0,-28 3 1 16,32-7-4-16,-6 2-3 0,-26 2 5 0,27-6-4 15,-2 2 0-15,-26 5 4 0,30-5-3 0,-3-1-12 16,-29 7 7-16,29-7-7 0,-28 3 4 0,2 1 4 15,23-4-5-15,-26 3 6 0,28-7 6 0,-27 6-4 16,2 1-1-16,0 1 1 0,26-7-7 0,-26 5 2 16,-1-1 2-16,29-8-3 0,-30 9 0 0,1-1-1 15,27-7-3-15,-30 6 3 0,3 1-5 0,-4 0-4 16,0-3-1-16,-1-1 2 0,-2-1-3 0,2-2-5 16,-3-1 0-16,-4-1 5 0,-4 0-10 0,-3-4 2 15,-3 2 2-15,-4-4-5 0,-11 7 2 0,1-6-1 0,4-8-1 16,0 1-1-16,-4-4-2 0,-10 10 7 0,7-15-1 15,-4 3-3-15,-8 8 0 0,9-11 1 16,-7-3 7-16,0 2 1 0,2-2-1 0,-2 5 1 16,-3 8 0-16,4-11 4 0,-3 1 2 0,0-1-1 15,-1 1-1-15,-5-1 1 0,3-1-4 0,1 3 7 0,-5-4-5 16,3-2 4-16,0 1-4 0,-1 1 4 16,-1-5-1-16,1 2-8 0,-2 1 10 0,2-1-4 15,-4-1-2-15,2 7-1 0,-6-3 6 0,2 1-2 16,-2 12-7-16,-2-11 0 0,0 13-3 0,-3-4 5 15,-1-8-8-15,-1 12 6 0,-2 1-8 0,-3-1-1 0,-3 2 4 16,-3 1-2-16,-2 0-2 0,-3 1 5 16,-7 1-7-16,-7-2 2 0,-6 0 3 0,-3 7 1 0,-3-1-1 15,-6 4 1-15,-1 1 4 0,-4 3 1 16,-3-1 2-16,3 7-4 0,3 0 6 0,-3-2-3 16,3 4 3-16,1 1 2 0,-3 0-1 0,6 0 1 0,-1 3-2 15,4-4 3-15,9 4-5 0,4-1-8 16,1-2 1-16,3 4-11 0,1-1-12 0,4 1-22 15,5-2-81-15,3 1-151 0,2 1 68 0</inkml:trace>
  <inkml:trace contextRef="#ctx0" brushRef="#br0" timeOffset="-16731">17000 5308 197 0,'-13'14'221'0,"-3"-1"-50"15,1 1-62-15,-8 1-79 0,0 2-152 0,6-6-131 16,0-1 58-16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6:17:47.614"/>
    </inkml:context>
    <inkml:brush xml:id="br0">
      <inkml:brushProperty name="width" value="0.05292" units="cm"/>
      <inkml:brushProperty name="height" value="0.05292" units="cm"/>
      <inkml:brushProperty name="color" value="#0070C0"/>
    </inkml:brush>
  </inkml:definitions>
  <inkml:trace contextRef="#ctx0" brushRef="#br0">2098 4821 345 0,'0'-3'524'0,"0"-4"11"0,0 1-11 0,0-4-31 16,-4-1-26-16,0 0-32 0,0-2-20 0,-1-2-23 15,-1-1-32-15,0 0-35 0,-2-2-19 0,0-2-16 16,-2-2-16-16,2 3-9 0,-1-4-15 0,-3 1-11 15,-1-1-16-15,3 6-12 0,-3 3-17 0,0-2-10 0,-1 4-10 16,5 5-18-16,-4 1-23 0,2 1-14 16,-2 4-17-16,-5 7-10 0,1 3-7 0,-6 9-12 15,-1 8-67-15,5 4-6 0,-8 9 0 0,8-5 0 16,5 0 0-16,-1 10 0 0,6-12 0 0,2 2 0 16,6-5 0-16,2 1 0 0,6-5 0 0,-1-7 0 15,3-1 0-15,2-4 0 0,0-4 0 0,4-1 0 16,0-6 0-16,3-3 0 0,0-4 0 0,1-2 0 15,-2-5 0-15,6-6 0 0,-4-1 0 0,-5-3 0 16,0-2 0-16,-1-2 0 0,-1-1 0 0,-2 1 0 16,-3 0 0-16,0-2 0 0,2 2 0 0,-4 8 0 0,-3 2 0 15,1 5 0-15,0 5 0 0,-1 3 0 16,2 3 0-16,-4 0 0 0,6 11 0 0,1 6 0 16,-5 9 0-16,3 2 0 0,1 2 0 0,-1 0 0 15,0 2 0-15,2 1 0 0,1-3 0 0,0-3 0 16,2-4 0-16,0-6 0 0,-1-3 0 0,1-2 0 15,3-7 0-15,-4-3 0 0,4-4 0 0,1-4 0 16,-4-6 0-16,4-4-196 0,2-7-465 0,-2 1-562 16,0-5-1324-16,0-3 586 0</inkml:trace>
  <inkml:trace contextRef="#ctx0" brushRef="#br0" timeOffset="1601.12">3174 4888 115 0,'-6'2'703'0,"3"-2"13"0,3 0-6 0,-11-4-28 15,9 0-43-15,1-3-43 0,1-3-61 0,1-2-43 16,6-6-52-16,3-6-43 0,5-1-39 16,3-2-36-16,1-1-33 0,6 0-28 0,4-11-26 0,1 0-24 15,-1-2-23-15,-2 2-33 0,2-1-24 0,-10 10-115 16,-2 0-16-16,-1 1 0 0,-4 6 0 0,-4 5 0 15,-2 6 0-15,-5 1 0 0,-1 3 0 0,-1 2 0 16,-5 2 0-16,-2 5 0 0,-1 5 0 0,-4 4 0 16,-1 3 0-16,-4 7 0 0,4 0 0 0,-1 4 0 15,5 1 0-15,2 5 0 0,3-1 0 0,6-3 0 16,4 4 0-16,4-2 0 0,8 2 0 0,2-5 0 16,0 3 0-16,4-3 0 0,3-1 0 0,-4 0 0 15,2-2 0-15,-4 0 0 0,-4 1 0 0,-4-6 0 16,-7 0 0-16,-1-2 0 0,-5-1 0 0,-7 2 0 15,-3-3 0-15,-5 1 0 0,-1-3 0 0,-9 1 0 16,7-5 0-16,-8 1 0 0,4-3 0 0,10-4 0 16,-5-1 0-16,9-2 0 0,0-4 0 0,3-2 0 15,6-2 0-15,3-6 0 0,9-6 0 0,10-2 0 16,0-4 0-16,15-8 0 0,5 0 0 0,0-3 0 16,2 4 0-16,-1 6 0 0,-6-4 0 0,-6 16 0 15,1 0 0-15,-5 1 0 0,-8 7 0 0,-1 1 0 16,0 3 0-16,-7 4 0 0,3 1 0 0,-9 2 0 15,4 3 0-15,-1 6 0 0,1-2 0 0,-4 7 0 16,-1 0 0-16,-3 4 0 0,3 3 0 0,-4-1 0 16,0 2 0-16,4-5 0 0,-4-1 0 0,1 0 0 0,3-1 0 15,1 0 0-15,-4-6 0 0,3 0 0 16,2-3 0-16,-3 1 0 0,4-4 0 0,-2-2 0 16,1-2 0-16,2-1 0 0,-8 0 0 0,16-7 0 15,-6-2 0-15,1-2 0 0,-2-7 0 0,1 1 0 16,3 2 0-16,-4-2 0 0,3 0 0 0,-1 2 0 15,-4 1 0-15,2 6 0 0,-2 1 0 0,-4 2 0 16,1 1 0-16,0 2 0 0,-4 2 0 0,13 7 0 16,-8-1 0-16,0 1 0 0,-1 3 0 0,4 4 0 15,-2-2 0-15,-1 5 0 0,3-1 0 0,-3 0 0 16,4 2 0-16,-4-7 0 0,4 2 0 0,-3-3 0 16,-1-2 0-16,2-1 0 0,-1-3 0 0,3-1 0 15,-1-2 0-15,1-4 0 0,1-1 0 0,2-3 0 16,0-1 0-16,1-3 0 0,2-3 0 0,3-5 0 15,0 0 0-15,0-1 0 0,4 0 0 0,-3 1 0 0,-8 6 0 16,5 1 0-16,-6 5 0 0,-2 0 0 0,-1 3 0 16,2 2 0-16,-1 4 0 0,0 1 0 0,-1 3 0 15,2 3 0-15,1 4 0 0,-4-1 0 0,1 2 0 16,3 2 0-16,2-3 0 0,-3 3 0 0,6-2 0 16,3-3 0-16,-1-2 0 0,3-2 0 0,8 1 0 15,-1-5 0-15,4-2 0 0,-2-3 0 0,3-4 0 16,-1-1 0-16,-3-1 0 0,0-6 0 15,0 3 0-15,-5-4 0 0,-1-2 0 0,-3-1 0 16,-2-1 0-16,-6 2 0 0,3-6 0 0,-6 5 0 0,-4-2 0 16,-3 4 0-16,-1 3 0 0,0 3 0 0,-8 0 0 15,2 4 0-15,-7 5 0 0,-5 3 0 0,-1 3 0 16,-9 6 0-16,3 4 0 0,4 3 0 16,-3 3 0-16,2 1 0 0,4 0 0 0,-1 1 0 0,6-1 0 15,4-6 0-15,4 1 0 0,1-1 0 0,3-5 0 16,3-1 0-16,2-2 0 0,4-3 0 0,-2-2 0 15,6-2 0-15,-2-2 0 0,8-6 0 0,-1-1 0 16,-2-2 0-16,-1 0 0 0,1-4 0 0,5-4 0 16,-3-1 0-16,-1-5 0 0,-5 8 0 0,2-6 0 15,-3 5 0-15,-5-1 0 0,3 8 0 0,-4 1 0 16,-1 3 0-16,-1 0 0 0,-1 5 0 0,-1 1 0 16,0 0 0-16,4 14 0 0,-4 1 0 0,1 3 0 15,2 4 0-15,2 6 0 0,-4 1 0 0,7-1 0 16,0-1 0-16,2-3 0 0,0 1 0 0,2-8 0 15,2-3 0-15,-1-2 0 0,2-2 0 0,0-4 0 16,3-4 0-16,1 0 0 0,-1-7 0 0,2-2 0 16,-3-2 0-16,6-8 0 0,-4-2 0 0,1-2 0 15,-4-4 0-15,0-4 0 0,1-1 0 0,-1-14 0 16,-5 10 0-16,5-14 0 0,-3-3 0 0,2 5 0 16,-3-5 0-16,1 1 0 0,-3 1 0 0,3 4 0 15,-8 15 0-15,-1 9 0 0,0 6 0 0,-3 5 0 16,2 6 0-16,-3 4 0 0,0 0 0 0,-4 18 0 15,-1 8 0-15,-2 9 0 0,-4 15 0 0,6 4 0 16,-3 6 0-16,0-2 0 0,5-1 0 0,-2 2 0 16,5-4 0-16,3-3 0 0,2-5 0 0,1-14 0 15,4-2 0-15,0-5 0 0,-4-9 0 0,6-3 0 0,-3-4 0 16,4-5 0-16,2-3 0 0,4-4 0 16,-1-7 0-16,6-4 0 0,1-5 0 0,-5-4 0 15,3-5 0-15,-1-3 0 0,3-11 0 0,0-6 0 16,-5-1 0-16,-2-4 0 0,2 4 0 0,-4-4 0 15,2 1 0-15,-2 7 0 0,-8 16 0 0,-6 3 0 16,2 9 0-16,-4 6 0 0,2 5 0 0,-5 5 0 16,3 0 0-16,-16 17 0 0,3 5 0 0,0 8 0 15,3 15 0-15,1 4 0 0,0 0 0 0,-1 1 0 0,6 1 0 16,4-2 0-16,1-2 0 0,3-10 0 0,6-2 0 16,-1-4 0-16,0-1 0 0,5-7 0 0,4-2 0 15,-3-9 0-15,2-2 0 0,2-4 0 16,-4-4 0-16,3-5 0 0,-1-2-590 0,-2-5-678 15,6-7-1371-15,-9 3 606 0</inkml:trace>
  <inkml:trace contextRef="#ctx0" brushRef="#br0" timeOffset="4750.16">7175 4924 4049 0,'-6'0'381'0,"-4"0"-87"16,2-1 9-16,-1-1 107 0,3 1-9 0,-3-2-38 16,5-4-46-16,-1-1-55 0,2-2-42 0,2-5-18 15,5-1-21-15,1-3-16 0,9-3-16 0,4-4-15 16,0 1-17-16,1 3-10 0,-1-1-6 0,1 1-66 16,-2-2-35-16,-1 1 0 0,1 1 0 0,-7 4 0 15,-1 1 0-15,-5 3 0 0,1 3 0 0,-5 3 0 16,1 2 0-16,-2 2 0 0,1 4 0 0,-14 4 0 15,0 4 0-15,-3 5 0 0,-3 10 0 0,1 4 0 16,0 0 0-16,1 4 0 0,5-1 0 0,4 4 0 16,0-3 0-16,9 0 0 0,8 0 0 0,1-4 0 15,5-3 0-15,7-2 0 0,5-4 0 0,3-5 0 16,8-3 0-16,17-6 0 0,1-3 0 0,-1-4 0 16,2-3 0-16,-1-7 0 0,-1-4 0 0,-6-2 0 0,1-5 0 15,-6-1 0-15,-12 4 0 0,-4-6 0 16,7-8 0-16,-13 6 0 0,-8 2 0 0,0-2 0 15,-6 10 0-15,-5 1 0 0,0 4 0 0,-2 2 0 16,-5 2 0-16,-1 5 0 0,-2 5 0 0,-3 3 0 0,-8 6 0 16,-1 7 0-16,-3 4 0 0,1 5 0 0,0 0 0 15,1 4 0-15,1 1 0 0,2 2 0 0,2-4 0 16,4 0 0-16,1-2 0 0,1-3 0 0,5-7 0 16,1 0 0-16,1-7 0 0,0 0 0 0,1 0 0 15,-2-3 0-15,4-3 0 0,-1-2 0 0,1-1 0 16,0 0 0-16,0-14 0 0,0 5 0 15,0-7 0-15,0-2 0 0,-1-1 0 0,-2-8 0 16,2-2 0-16,1 10 0 0,-1 2 0 0,1 2 0 0,-2 5 0 16,4 2 0-16,-1 4 0 0,-1 3 0 0,0 1 0 15,0 0 0-15,4 16 0 0,1-4 0 0,-3 8 0 16,5 3 0-16,0 3 0 0,1-1 0 16,3 1 0-16,2-1 0 0,3-4 0 0,2-1 0 0,3 0 0 15,2-4 0-15,2-3 0 0,-1-4 0 0,4-4 0 16,0-4 0-16,0-6 0 0,-1-2 0 0,1-5 0 15,-4-4 0-15,1-2 0 0,4-7 0 0,-5-3 0 16,3-15-94-16,0 0-72 0,-4-6 9 0,0-8 13 16,4-20 11-16,-8 19 18 0,4-20 25 0,-11 26 36 15,-7 16 48-15,0 3 40 0,-3 2 48 0,1 4 45 16,1 8 29-16,-4 5 18 0,0 4-6 0,-4 5-9 16,3 2-100-16,1 3-59 0,-8 11 0 0,4 2 0 15,-5 12 0-15,4 4 0 0,0 16 0 0,4 7 0 16,2 5 0-16,3 2 0 0,1 21 0 0,0-19 0 15,3-4 0-15,-1 26 0 0,2-27 0 0,-1 3 0 16,2-1 0-16,0-3 0 0,-6 3 0 0,-3 0 0 0,2-7 0 16,-3-4 0-16,-1-11 0 0,-6-5 0 15,-1-3 0-15,0-6 0 0,0-7 0 0,-2-4 0 16,1-5 0-16,-4-4 0 0,-1-3 0 0,0-3 0 16,0-9-148-16,-7-6-165 0,5-6 13 0,3-7 20 15,2-15 22-15,-1-2 32 0,7-3 21 0,4-7 16 16,6-29 27-16,5 2 29 0,0 27 29 0,3 2 41 15,7 2 37-15,-3 5 47 0,1 16 27 0,-1 5 33 16,3 4 34-16,4 1 28 0,-1 8 9 0,-6 3 10 16,7 1 1-16,2 4-6 0,-6 7-4 0,10 2-9 0,-10 2-12 15,11 3-15-15,-3 5-9 0,-3 2-14 0,1 1-4 16,-3 1-9-16,0 3-22 0,-3-1-12 16,-7-2-24-16,1 0-5 0,-2 2-10 0,-7-1-8 15,0 0 5-15,-6 1-15 0,-4 1 7 0,-7 0 3 0,-6 0 3 16,-5 1 6-16,0-1 1 0,-4-2 5 0,8-5 21 15,-6 2 5-15,8-6 2 0,-2 0 7 16,9-2 6-16,-3-1-20 0,9-2-36 0,-1-3 0 16,5 1 0-16,0 0 0 0,9-15 0 0,10 4 0 0,11-8 0 15,3 0 0-15,15-8 0 0,-3-1 0 0,2 1 0 16,-2-6 0-16,-4 2 0 0,0-4 0 0,-4-2 0 16,-14 8 0-16,0-11 0 0,-9 7 0 15,-2-2 0-15,-6 1 0 0,-2 5 0 0,-8 2 0 0,3 8 0 16,-7 3 0-16,2 7 0 0,-5 3 0 0,-3 2 0 15,-1 6 0-15,-6 5 0 0,-1 7 0 0,2 5 0 16,1 6 0-16,4 4 0 0,-1 3 0 0,5 15 0 16,2-13 0-16,4 2 0 0,10 11 0 0,0-11 0 15,9 8 0-15,3-11 0 0,2-1 0 0,12 4 0 16,-2-11 0-16,-1-3 0 0,7-3 0 0,1-2 0 16,-1-4 0-16,3-2 0 0,2-5 0 0,11-4 0 15,-12-4 0-15,-7-4 0 0,0 0 0 0,-2-6 0 16,-2 0 0-16,-1-5 0 0,-5-2 0 0,0-5 0 15,-6-2 0-15,-3 0 0 0,-4-4 0 0,-3 3 0 16,-3 2 0-16,-4-2 0 0,-6 11 0 0,2-1 0 16,-5 6 0-16,-3 2 0 0,-5 4 0 0,-1 5 0 15,0 5 0-15,-7 6 0 0,2 4 0 0,0 1 0 16,4 6 0-16,1-2 0 0,4 5 0 0,2 0 0 16,3 2 0-16,7-8 0 0,1 6 0 0,3-7 0 15,3-1 0-15,4-1 0 0,1-3 0 0,6-3 0 16,-3-3 0-16,5-2 0 0,0-3 0 0,-3-1 0 15,0-3 0-15,0-2 0 0,3-4 0 0,-3-3 0 16,-4-2 0-16,2-2 0 0,2-6 0 0,-8 3 0 16,3-6 0-16,0 5 0 0,-4 3 0 0,-1-1 0 15,-2 6 0-15,-2 2 0 0,2 4 0 0,-2 0 0 0,0 5 0 16,0 0 0-16,0 0 0 0,-8 12 0 0,8 0 0 16,-3 0 0-16,2 5 0 0,0 1 0 15,2 0 0-15,0-1 0 0,2-2 0 0,1 2 0 16,0-4 0-16,1-3 0 0,0 0 0 0,4-1 0 0,0-1 0 15,0-5 0-15,-3 0 0 0,7-3 0 16,-3-2 0-16,0 0 0 0,1-2 0 0,0-3 0 16,1 1 0-16,-1-6 0 0,2 0 0 0,1-2 0 15,0-8 0-15,0 7 0 0,-1-9 0 0,-3 6 0 0,2 0 0 16,-6 3 0-16,4 1 0 0,-2 5 0 16,-4 3 0-16,1 2 0 0,-3 1 0 0,2 2 0 0,-4 1 0 15,8 7 0-15,-2 0 0 0,-2 3 0 16,-1 2 0-16,2 3 0 0,-1 3 0 0,1 0 0 15,-3 0 0-15,3 0 0 0,-1-1 0 0,-1-5 0 0,1 1 0 16,-1-4 0-16,1 1 0 0,-2-3 0 0,0-1 0 16,-1-1 0-16,2-3 0 0,1-1 0 0,-4-1 0 15,0 0 0-15,13-5 0 0,-7-1 0 16,-1-3 0-16,5-2 0 0,-1-4 0 0,4 1 0 0,-3-1 0 16,3 0 0-16,1-1 0 0,-1 3 0 0,0-1 0 15,-1 3 0-15,-1 4 0 0,-1 0 0 0,3 2 0 16,-7 1 0-16,1 3 0 0,1 0 0 15,0 3 0-15,-3 1 0 0,2 3 0 0,0 2 0 0,2 2 0 16,-4 1 0-16,0 0 0 0,1 0 0 0,0 1 0 16,0-1 0-16,2 3 0 0,-3-4 0 0,3 0 0 15,-1-3 0-15,1 0 0 0,4-1 0 0,-1-1 0 16,1-1 0-16,0-2 0 0,1-1 0 0,5-1 0 16,0-2 0-16,2-2 0 0,-2-2 0 0,1 0 0 15,2-1 0-15,6-4 0 0,-8 2 0 0,4-3 0 16,-1-3 0-16,1 2 0 0,-6-1 0 0,8-4 0 15,-6 2 0-15,1-3 0 0,-2 1 0 0,-1 2 0 16,-7-1 0-16,4 4 0 0,-5-4 0 0,-2 7 0 16,-5-3 0-16,2 2 0 0,-5 3 0 0,-2 1 0 15,-2 4 0-15,0 2 0 0,-8 5 0 0,-5 6 0 16,4-1 0-16,-9 9 0 0,4 4 0 0,2 3 0 0,1 0 0 16,3 4 0-16,2 1 0 0,1-1 0 15,3-2 0-15,4-1 0 0,2-8 0 0,2 0 0 16,2-1 0-16,1-7 0 0,2-1 0 0,1-2 0 15,3-4 0-15,-3-1 0 0,4-2 0 0,1-4 0 16,-1-1 0-16,1-6 0 0,1-2 0 0,0-1 0 0,2-9 0 16,-6 6 0-16,4 0 0 0,-3-1 0 15,-1 0 0-15,-1 3 0 0,-3-1 0 0,2 0 0 16,-4 7 0-16,1 3 0 0,0 1 0 0,-2 3 0 0,-2 2 0 16,0 0 0-16,8 7 0 0,-4 1 0 15,1 2 0-15,-1 3 0 0,2 3 0 0,1-2 0 16,-2 2 0-16,2 2 0 0,1-3 0 0,0 0 0 15,2-2 0-15,-1-3 0 0,1-2 0 0,0-1 0 0,3-1 0 16,1-2 0-16,-1-3 0 0,-2-1 0 0,2-2 0 16,5-2 0-16,0-3 0 0,0 0 0 0,0-4 0 15,2-6 0-15,2-2 0 0,2-2 0 16,-1-3 0-16,-1-3 0 0,-2-4 0 0,11-12 0 0,-2-4 0 16,1-2 0-16,-3-2 0 0,-2-4 0 0,7-25 0 15,-13 26 0-15,2-2 0 0,-11 1 0 16,3 7 0-16,-12 14 0 0,3 7 0 0,-5 5 0 0,-2 13 0 15,-1 1 0-15,-6 8 0 0,10 0 0 0,-20 21 0 16,3 5 0-16,2 21 0 0,1 5 0 0,1 30 0 16,3-22 0-16,3 22 0 0,5-21 0 0,3 23 0 15,2-28 0-15,7-1 0 0,1-1 0 16,-2-7 0-16,3-12 0 0,3-5 0 0,-1 1 0 0,1-6 0 16,3-5 0-16,-5-6 0 0,4-7 0 0,-2 0 0 15,5-6 0-15,0-2 0 0,-1-4 0 0,-1-5 0 16,6-3 0-16,-5-4 0 0,4-3 0 0,-5-1 0 15,1-1 0-15,-1-3 0 0,-1-1 0 0,1 0 0 16,1 0 0-16,-7 10 0 0,-1 0 0 0,-1 3 0 16,-1 5 0-16,-4 3 0 0,1 2 0 0,2 3 0 15,-3 4 0-15,4 2 0 0,-4 6 0 0,-1-2 0 16,3 7 0-16,-5-2 0 0,2 3 0 0,2-1 0 16,-5-1 0-16,3 0 0 0,3 0 0 0,-5-2 0 15,5-2 0-15,-2-3 0 0,1 0 0 0,-2-5 0 16,4 0 0-16,2-3 0 0,-1-1 0 0,-1-1 0 15,2-3 0-15,0 0 0 0,2-3 0 0,2-2 0 0,0-2 0 16,0-1 0-16,5-8 0 0,-5 5 0 16,5-6 0-16,-1 2 0 0,-6 3 0 0,0 0 0 15,6 5 0-15,-5 2 0 0,1 6 0 0,-2-2 0 16,0 5 0-16,-3 3 0 0,0 0 0 0,-1 5 0 0,1 2 0 16,-3 1 0-16,1-2 0 0,-1 7 0 15,0 0 0-15,-2-4 0 0,1 0 0 0,2-1 0 16,-1 1 0-16,2-3 0 0,-1 0 0 0,2-2 0 15,3-2 0-15,-2-2 0 0,0-3 0 0,3-2 0 0,-3-2 0 16,2 0 0-16,-3-5 0 0,1-3 0 0,-1-2 0 16,-3-1 0-16,1-2 0 0,-5 0 0 0,-1-2 0 15,-4 0 0-15,-2-6 0 0,-3 7 0 0,-1-6 0 16,-1 7 0-16,-3 0 0 0,0 3 0 0,-1 1 0 16,-3 7 0-16,1 1 0 0,-1 3 0 0,-3 5 0 15,2 3 0-15,0 3 0 0,5 1 0 0,3 4 0 16,5-3 0-16,1 0 0 0,3 3 0 0,5-2 0 15,0 0 0-15,1-1 0 0,4-1 0 16,3-5 0-16,4 1 0 0,2 0 0 0,3-5 0 0,-4-1 0 16,3-2 0-16,-2-4 0 0,4-2 0 0,-3 5 0 15,2-5 0-15,-3-3 0 0,1 1 0 0,-4 0 0 16,2 1 0-16,-1 0 0 0,-2 4 0 0,-3-1 0 16,0 2 0-16,-1 1 0 0,0 3 0 0,1 4 0 15,0 1 0-15,-3 3 0 0,0 2 0 0,2 4 0 16,-4 1 0-16,1 0 0 0,-1 3 0 0,0 0 0 15,1-3 0-15,-1 1 0 0,-1-5 0 0,0 0 0 16,1-1 0-16,-1-3 0 0,0-1 0 0,1-3 0 16,0-1 0-16,1-4 0 0,2 0 0 0,1-5 0 15,-1-2 0-15,4-2 0 0,2-4 0 0,-5-2 0 16,3 2 0-16,1-1 0 0,4-2 0 0,-5 3 0 16,1 3 0-16,-4 3 0 0,0 2 0 0,3 1 0 15,-1 1 0-15,0 4 0 0,0 1 0 0,-1 1 0 16,-1 2 0-16,1 2 0 0,0-2 0 0,1 2 0 15,-5 0 0-15,1 1 0 0,-3-2 0 0,0 0 0 16,-1-2-110-16,0 0-287 0,-4-2-40 0,0 0-42 16,0 0-58-16,-22-10-502 0,-3-2-1125 0,-5-2 498 15</inkml:trace>
  <inkml:trace contextRef="#ctx0" brushRef="#br0" timeOffset="4902.09">11181 4484 5814 0,'-35'0'682'0,"14"0"-270"15,4 0-47-15,3-1-36 0,4 1-28 0,3-1-36 16,7 1-242-16,0 0-23 0,0 0 0 0,0 0 0 16,37 1 0-16,-9-3 0 0,-7 3 0 0,12 1-153 15,-12-2-1187-15,13 0-1452 0,3 0 643 0</inkml:trace>
  <inkml:trace contextRef="#ctx0" brushRef="#br0" timeOffset="5317.8">14047 4310 295 0,'-4'-48'684'0,"1"13"-13"0,-4 1-1 0,-3 3-18 15,1 1-32-15,-3 8-9 0,5 6-42 0,1 7-56 16,-2 2-53-16,0 10-31 0,-4 9-16 0,-4 12-22 15,-2 8-17-15,1 20-19 0,1 4-17 0,-1 25-192 16,10 2-146-16,3 1 0 0,4 0 0 0,1 1 0 16,3 0 0-16,2-2 0 0,-3-1 0 15,1-25 0-15,-2 1 0 0,1 1 0 0,-2-2 0 0,2-3 0 16,-6-3 0-16,3-2 0 0,-1-1 0 0,-7-17 0 16,-3-7 0-16,-5-1 0 0,-7-8 0 0,-3-5 0 15,-6-6 0-15,-17-10-1366 0,12-6-1478 0,-17-10 654 16</inkml:trace>
  <inkml:trace contextRef="#ctx0" brushRef="#br0" timeOffset="5782.39">13389 4881 185 0,'7'-17'510'0,"4"2"-20"0,-1 0 18 16,4 0 31-16,7-3 2 0,2-1-10 0,2 3-16 16,5 1-32-16,2 0-35 0,1 2-39 0,18-1-38 15,0 0-38-15,2 1-33 0,2 1-32 0,-3 2-28 16,-2 1-20-16,-13 1-24 0,-1 0-39 0,-4 3-17 15,-4 0-14-15,-7 3-21 0,-8-1-25 0,0 3-17 16,-3 0 1-16,-5 3-11 0,-1 0 1 0,-4 2-6 16,0 0-1-16,-6 7-7 0,-1-3-4 0,-8 5 10 15,-2 8-1-15,3-9-45 0,0 3 0 0,0-2 0 16,5 1 0-16,-2-1 0 0,4-2 0 0,4-1 0 16,3 1 0-16,0-5 0 0,3 3 0 0,6-3 0 15,2 0 0-15,6-2 0 0,1-2 0 0,4-4 0 16,5 0 0-16,-8-2 0 0,11-6 0 0,-4 2 0 15,-7-4 0-15,-2 0 0 0,-3 1 0 0,-2-2 0 16,-3-3 0-16,2-1 0 0,-6 0 0 0,-5 0 0 16,0 0 0-16,-2 5 0 0,-1-2 0 0,-3 6 0 15,-1-1 0-15,0 4 0 0,-2 3 0 0,-4 0 0 0,0 2 0 16,2 3 0-16,-6 2 0 0,2 3 0 0,-1 3 0 16,1-1 0-16,4 0 0 0,0 3 0 15,6-3 0-15,5 0 0 0,-1 1 0 0,2-1 0 16,3-1 0-16,1-2 0 0,4-1 0 0,1-2 0 0,3-2 0 15,-1-3 0-15,-1-2 0 0,-1-1 0 16,3-4 0-16,-3-2 0 0,-1-5 0 0,-1-1 0 16,1-3 0-16,-3 0 0 0,-1-6 0 0,1 7 0 15,-4-1 0-15,-1 5 0 0,2-4 0 0,-4 5-437 16,-1 1-856-16,5 5-1400 0,-1 0 620 0</inkml:trace>
  <inkml:trace contextRef="#ctx0" brushRef="#br0" timeOffset="6250.65">14578 4803 292 0,'0'0'388'0,"0"0"4"16,-3-2 4-16,3 2-6 0,0 0 18 0,-1-6 9 15,1 6 8-15,-4-3 2 0,4 3 10 0,0-6 6 16,0 2-10-16,0-1 12 0,0 5-10 0,5-9-16 16,-2 2-14-16,4 1-30 0,2-2-20 0,5-1-27 15,3 0-23-15,1 1-30 0,10 0-274 0,0 1-1 16,0 4 0-16,4 2 0 0,-1 2 0 0,-9 2 0 15,4 4 0-15,-6 0 0 0,3 6 0 0,-7 0 0 0,-3 0 0 16,-4 2 0-16,1 0 0 0,-2 2 0 16,-6-2 0-16,2 3 0 0,-4 0 0 0,-5 0 0 0,1-2 0 15,-4-1 0-15,1-1 0 0,1-4 0 0,-1 1 0 16,2-3 0-16,-3-1 0 0,2-2 0 0,2-2 0 16,-1 1 0-16,1-4 0 0,4 0 0 0,-6-7 0 15,4 2 0-15,2-5 0 0,4 0 0 16,1-7 0-16,4 0 0 0,8-5 0 0,-3-2 0 0,8-1 0 15,-2-3 0-15,2 3 0 0,-2 3 0 0,-3 0 0 16,0 2 0-16,-8 4 0 0,-2 6 0 0,-2 1 0 16,-3 1-1366-16,0 4-1478 0,-2-3 654 0</inkml:trace>
  <inkml:trace contextRef="#ctx0" brushRef="#br0" timeOffset="6808.55">16340 4491 49 0,'-5'-13'585'15,"2"1"40"-15,0-1 15 0,0-1-22 0,-1-2-10 16,4 4-26-16,0 0-24 0,0 1-30 0,4 3-55 0,2-2-36 15,5 4-41-15,5-1-35 0,5 3-36 16,5 2-27-16,5 2-32 0,-3 5-24 0,4 5-27 16,-4-1-19-16,-2 3-23 0,-2 4-157 0,-3 2-16 15,-5 7 0-15,-2-3 0 0,-5 6 0 0,-5 0 0 0,-6 5 0 16,-4-2 0-16,-8-2 0 0,-6 3 0 0,-12 5 0 16,5-12 0-16,-10 7 0 0,0-1 0 15,8-10 0-15,-1 1 0 0,2-4 0 0,3-1 0 16,5-6 0-16,6-4 0 0,2 0 0 0,4-2 0 15,3-2 0-15,2-2 0 0,3-1 0 0,0 0 0 16,18 0 0-16,1-3 0 0,11-2 0 0,0 0 0 16,6 3 0-16,0-2 0 0,0 0 0 0,-1 2 0 15,-3-3 0-15,-1 3 0 0,-3 0 0 0,-6 0 0 0,-4 0 0 16,1 1 0-16,-6 0 0 0,-7-4 0 0,4 3 0 16,-3 2 0-16,0-1-153 0,0 0-1187 15,2 0-1452-15,0 0 643 0</inkml:trace>
  <inkml:trace contextRef="#ctx0" brushRef="#br0" timeOffset="7167.55">17213 4818 96 0,'0'-15'590'16,"-3"-1"21"-16,2-1 12 0,4-3-15 0,-2-6-12 0,4 2-38 15,3-2-31-15,2 1-39 0,1-5-45 0,5 1-37 16,0-1-33-16,2 1-34 0,9-13-31 0,-10 11-31 15,2 1-25-15,0-1-31 0,-2 0-7 0,-3 0-4 16,1 4-11-16,-3 4-14 0,-7 5-118 0,1 1-67 16,-2 1 0-16,-3 5 0 0,-1 0 0 0,-4 4 0 15,-1 2 0-15,-1 3 0 0,-7 2 0 16,-5 4 0-16,-1 6 0 0,-5 6 0 0,-3 2 0 0,0 6 0 16,2 2 0-16,-2 1 0 0,-3 13 0 0,10-10 0 15,-6 11 0-15,7 3 0 0,6-10 0 0,3 0 0 16,1 2 0-16,8-2 0 0,2 2 0 0,3-1 0 15,9-1 0-15,0-5 0 0,4 1 0 0,3-4 0 16,4-1 0-16,3-4 0 0,-2-5 0 0,3-1 0 16,2-6 0-16,-5 1 0 0,-3-4 0 0,-1-3 0 15,-1-1 0-15,-3-5 0 0,-3-1 0 0,1-7 0 16,-5 1 0-16,0-7-1366 0,3 2-1478 0,-5-1 654 16</inkml:trace>
  <inkml:trace contextRef="#ctx0" brushRef="#br0" timeOffset="7866.49">17875 4709 357 0,'0'-5'423'0,"-1"-1"10"15,2-1-18-15,-4 2-19 0,2-1-24 0,1 1-20 16,0 5-26-16,0-5-26 0,0 2-26 0,0 3-26 15,-1-4-23-15,1 4-5 0,0 0-5 0,0 0-1 16,0 0 3-16,0 0 4 0,0 0-2 0,-4 11 8 16,4-11-2-16,0 0-14 0,-1 5-11 0,1-5-6 15,0 0-22-15,0 0-7 0,-3 3-15 0,3-3-11 16,0 0-5-16,0 0-8 0,0 0-17 0,0 0 1 16,0 0-10-16,0 0-12 0,0 0-11 0,0 0-7 0,0 0-3 15,12-8-5-15,-6 7-3 0,-6 1-15 16,0 0-9-16,5-5-35 0,-4 4 0 0,-1 1 0 15,3-4 0-15,-3 4 0 0,0 0 0 0,4-3 0 16,-2 0 0-16,-2 3 0 0,0 0 0 0,4-2 0 16,-4 2 0-16,0 0 0 0,3-3 0 0,-3 3-26 15,0 0 4-15,0 0 4 0,2-2 2 0,-2 2 2 16,0 0 2-16,0 0 4 0,0 0-9 0,0 0 13 16,0 0 0-16,0 0 2 0,9-1 1 0,-9 1-12 15,0 0 21-15,0 0 3 0,0 0 5 0,0 0 1 16,0 0 6-16,0 0 5 0,0 0 9 0,0-4-20 15,0 4-17-15,0 0 0 0,1-3 0 0,-1 3 0 16,0 0 0-16,0 0 0 0,0 0 0 0,-6-7 0 0,6 7 0 16,0 0 0-16,-4-2 0 0,4 2 0 0,-3-3 0 15,3 3 0-15,-7-3 0 0,7 3 0 0,-13 4 0 16,2 1 0-16,-3 4 0 0,-3 2 0 16,-7 4 0-16,-2 3 0 0,3 4 0 0,-4-1 0 0,7 2 0 15,-2-2 0-15,3 4 0 0,1-3 0 0,5 2 0 16,2-3 0-16,3-4 0 0,3 1 0 0,3-2 0 15,2-4 0-15,5 2 0 0,4 1 0 0,2-5 0 16,7 1 0-16,6-2 0 0,5-2 0 0,1-1 0 16,2-5 0-16,3 0 0 0,-1-3 0 0,-2-3 0 15,-1 0 0-15,-2-2 0 0,-2-2 0 0,-8 2 0 16,0-2 0-16,-6-1 0 0,4 1 0 0,-11-1 0 16,2 3 0-16,-2 0 0 0,-3 2 0 0,-1 0 0 15,0 0 0-15,0 2 0 0,-2 3 0 0,-4-5 0 16,4 5 0-16,0 0 0 0,-10 1 0 0,10-1 0 15,-9 6 0-15,4-5 0 0,2 2 0 0,0 0-302 16,0-1-449-16,3-2-439 0,0 7-1289 0,0-7 570 16</inkml:trace>
  <inkml:trace contextRef="#ctx0" brushRef="#br0" timeOffset="8033.48">18363 4927 46 0,'2'1'655'15,"0"2"25"-15,-2-3 42 0,0 0 4 0,0 0-12 16,0 0-51-16,0 0-57 0,0 0-61 0,0 0-53 16,0 0-79-16,0 0-101 0,0 0-154 0,0 0-235 15,0 0-298-15,0 0-672 0,-18-11-1134 0,5 8 502 16</inkml:trace>
  <inkml:trace contextRef="#ctx0" brushRef="#br0" timeOffset="12599.59">3573 6266 508 0,'1'-13'549'0,"-1"4"12"0,1 0-17 0,-2 1 5 16,0 2-24-16,1 2-42 0,-1-2-46 0,1 6-43 15,0 0-43-15,0 0-16 0,0 0-17 0,-3 16-18 16,0 2-3-16,-1 5-11 0,2 7-7 0,-4 1-13 16,3 1-8-16,1 2-9 0,-1-1-18 0,-1-2-17 15,3 0-17-15,0-2-137 0,1 1-60 0,1-5 0 16,-2-3 0-16,3-4 0 0,1-3 0 0,-1-1 0 16,0-4 0-16,-1-1 0 0,0 0 0 0,-1-2 0 15,1-4 0-15,-1-3 0 0,0 3 0 0,0-3-258 16,0 0-300-16,-5-15-122 0,3 4-437 0,-3-7-1208 15,1-1 535-15</inkml:trace>
  <inkml:trace contextRef="#ctx0" brushRef="#br0" timeOffset="13000.99">3586 6146 4 0,'-4'-15'393'0,"-3"-2"18"0,4 3 22 15,-4 5 7-15,-2-7 4 0,-1 1-7 0,4 4-17 16,-3 2-15-16,-2 0-12 0,2 1-23 0,-3 2-18 15,-1 2-11-15,-4 0-23 0,1 6-19 0,-6 2-13 16,1 3-12-16,-3 7-12 0,1 7-15 0,-1 3-4 16,0 4-11-16,-8 10-6 0,2 1-13 0,7 2 0 15,0 3-5-15,10 2-15 0,0-3-59 0,1 3-134 16,4 0 0-16,7-12 0 0,0 2 0 0,4 12 0 16,4-15 0-16,1 3 0 0,8 7 0 0,-2-10 0 15,13 8 0-15,-4-11 0 0,12 6 0 0,0 1 0 16,-4-14 0-16,11 1 0 0,-10-9 0 0,4 0 0 15,1-6 0-15,0-3 0 0,0-3 0 0,0-4 0 16,3-3 0-16,-7-5 0 0,4-2 0 0,-5-4 0 16,-1-2 0-16,-2-6 0 0,-5-2 0 0,2-3 0 15,-3 1 0-15,-3-4 0 0,6-11 0 0,-4-1 0 16,-11 9 0-16,5-12 0 0,-9-3 0 0,1 3 0 16,1 1 0-16,-5-3 0 0,-3-4 0 0,-1 5 0 15,-2 13 0-15,-5-4 0 0,-3-9 0 0,0 14 0 16,-2-1 0-16,-3 4 0 0,-2 3 0 0,-2 2 0 15,-3 6 0-15,-6 2 0 0,0 3 0 0,-5 2 0 0,-1 2 0 16,0 7 0-16,-5-1 0 0,0 8 0 0,-12 1 0 16,14 2 0-16,0 1 0 0</inkml:trace>
  <inkml:trace contextRef="#ctx0" brushRef="#br0" timeOffset="13949.17">4263 6501 404 0,'0'0'437'0,"0"0"1"0,0 0 6 0,-4-5-11 0,4 5 0 15,0 0-6-15,-4-1-9 0,4 1-18 16,0 0-12-16,0 0-18 0,-4-2-11 0,4 2-10 15,0 0-15-15,0 0-18 0,0 0-15 0,0 0-16 0,0 0-15 16,0 0-9-16,0 0-15 0,0 0-13 16,0 0-16-16,0 0-11 0,0 0-3 0,0 0-184 15,0 0-19-15,18 1 0 0,-5-1 0 0,6 1 0 16,13-2 0-16,4 1 0 0,21 0 0 0,10-3 0 0,30 2 0 16,4-1 0-16,5-3 0 0,8-1 0 0,9 1 0 15,3 1 0-15,-2-3 0 0,5 2 0 16,-8-3 0-16,0 6 0 0,-11-3 0 0,-2 0 0 15,-7 1 0-15,-37 3 0 0,-1-1 0 0,-8 1 0 16,-18 0 0-16,-4-1 0 0,-13 2 0 0,-4-1 0 0,-5 1 0 16,1-2 0-16,-6 1 0 0,-2-2 0 0,-4 3 0 15,4-4 0-15,-4 4 0 0,0 0 0 0,-9-7 0 16,5 4 0-16,4 3 0 0,-5-1 0 16,5 1 0-16,-3-4 0 0,3 4 0 0,8-4 0 0,1 4 0 15,5-4-1366-15,9 0-1478 0,6-1 654 0</inkml:trace>
  <inkml:trace contextRef="#ctx0" brushRef="#br0" timeOffset="14450.34">7261 6280 3465 0,'-9'-16'205'0,"0"-1"-12"0,2 4 2 0,-2-2 56 15,-3 2 13-15,1 2 10 0,2 2-8 16,-4 0-23-16,4 2-21 0,-5 3 7 0,1 1-14 0,0 3-4 16,-5 5-3-16,-1 4 11 0,-4 4 2 0,0 6 1 15,-2 6 2-15,0 2-1 0,-9 10-13 0,7 5-11 16,-1-4-14-16,11-6-138 0,-7 8-47 0,11-9 0 16,3 0 0-16,1 0 0 0,7 0 0 0,3-2 0 15,3 0 0-15,6-4 0 0,6-2 0 0,6-1 0 16,1-6 0-16,4 0 0 0,4-5 0 0,-1-3 0 15,0-3 0-15,-1-5 0 0,-1-2 0 16,-6-1 0-16,-4 0 0 0,1-6 0 0,-6 0 0 0,2-3 0 16,-4-2 0-16,-6-2 0 0,-3 0 0 0,-4-1 0 15,-2 0 0-15,-4 1 0 0,-1-1 0 0,-6 2 0 16,-7-3 0-16,-1 7 0 0,-4 1 0 0,-1 1 0 16,6 7 0-16,2 0 0 0,-1 5 0 0,2 0 0 15,0 3-288-15,4 3-359 0,2-6-563 0,8 5-1310 16,1-2 580-16</inkml:trace>
  <inkml:trace contextRef="#ctx0" brushRef="#br0" timeOffset="14866.76">7049 6016 3283 0,'-29'-21'233'0,"-1"3"-70"0,-3 2 24 0,1 0 47 15,-4 7 20-15,0 0 11 0,-1 6-14 0,0 3-19 16,-1 3-18-16,-2 4 5 0,2 6-4 0,-8 11 3 16,3 7 0-16,3 2 2 0,4 7-7 0,7 3-1 15,3 6 4-15,8 0-5 0,-1 2 1 0,10 3-7 0,-1 0-10 16,9 2-7-16,8-3-55 0,2 2-133 0,7-1 0 16,8-2 0-16,3-3 0 0,-2 2 0 15,9-1 0-15,3-5 0 0,1-1 0 0,1-7 0 0,1-4 0 16,1-2 0-16,5-7 0 0,-11-9 0 15,-1-4 0-15,5-5 0 0,0 0 0 0,1-6 0 16,-2-7 0-16,13-6 0 0,-14 3 0 0,8-7 0 16,-9-2 0-16,3-10 0 0,1-1 0 0,-3-7 0 0,-5 1 0 15,0-3 0-15,-4-4 0 0,-5-3 0 0,-4 0 0 16,2-1 0-16,-3-1 0 0,-1-1 0 0,-4-4 0 16,-1 0 0-16,-6-2 0 0,-1 3 0 15,-9 1 0-15,-2 5 0 0,-6-3 0 0,-4 5 0 0,-2 12 0 16,-14-5 0-16,-4 3 0 0,-3 6 0 0,-11 8 0 15,-5 0 0-15,-5 7 0 0,-3 1 0 0,-34 1 0 16,5 8 0-16,24 3-37 0,-30 3-1322 0,-3 3-1473 16,2 6 651-16</inkml:trace>
  <inkml:trace contextRef="#ctx0" brushRef="#br0" timeOffset="15516.85">3224 6834 232 0,'6'-10'430'0,"2"0"10"0,-3 2 15 16,4-1-2-16,-4 4-3 0,-1-2-14 0,-1 4-19 16,-1-1-20-16,2 1-27 0,-4-1-28 0,0 4-26 15,0 0-18-15,0 0-24 0,0 0 5 0,-19 22-3 16,-4-2 0-16,-14 11-2 0,-3 7-11 0,-5-1-4 16,-20 22-14-16,1-2-1 0,17-14-20 0,-22 15-21 15,4-1-16-15,18-15-36 0,3 0-151 0,1-3 0 16,3 1 0-16,4-3 0 0,16-8 0 0,-2-5 0 15,4-4 0-15,5 3 0 0,4-10 0 0,7-1 0 16,1-2 0-16,2-3 0 0,1 0 0 0,5-5 0 16,-1 0 0-16,-1-2 0 0,-5 0-108 0,13-4-451 15,-8 1-153-15,-1-5-424 0,-3 3-1229 0,-1 5 543 16</inkml:trace>
  <inkml:trace contextRef="#ctx0" brushRef="#br0" timeOffset="15866.81">2029 7860 487 0,'-9'1'603'15,"-2"-2"30"-15,2-2-3 0,1-1 10 0,-1-4-18 0,4 2-31 16,1-1-36-16,-1 1-46 0,5 1-49 16,-1-3-47-16,2 2-40 0,1 2-44 0,4-2-30 0,1 2-35 15,5 0-26-15,1 3-29 0,0-1-21 16,8 5-40-16,1 2-148 0,-2 3 0 0,-3 1 0 15,7 6 0-15,-6 3 0 0,-5-1 0 0,0 7 0 0,-2 0 0 16,-7 2 0-16,0 1 0 0,-6 1 0 0,-4 2 0 16,-5-3 0-16,-1 0 0 0,-7-4 0 15,2 1 0-15,-2-2 0 0,5-7 0 0,0 0 0 16,4-6 0-16,1 0 0 0,0-3 0 0,4 0 0 16,1-2 0-16,0-1 0 0,3 0 0 0,1-3 0 0,0 0 0 15,18-5 0-15,0-1 0 0,7-3 0 16,3-1 0-16,4 1 0 0,-1-2 0 0,2 1 0 15,3-3 0-15,-3 3 0 0,-3 0 0 0,-10 2 0 16,-2-3-363-16,-4 2-203 0,-5-4-91 0,-5 4-445 16,-3 2-1192-16,-2 0 528 0</inkml:trace>
  <inkml:trace contextRef="#ctx0" brushRef="#br0" timeOffset="16265.64">2007 7521 338 0,'-19'-13'483'16,"-4"0"22"-16,-6 4 11 0,-5 5 10 0,1 3-8 16,0 2-9-16,1 7-24 0,-2 5-22 0,3 4-18 15,0 6-18-15,-2 15-20 0,2 4-24 0,6 2-19 16,2 4-20-16,6 4-25 0,7 0-19 0,3 3-30 16,1-1-20-16,6 1-16 0,6 2-129 0,3-4-105 15,8-4 0-15,4 1 0 0,5-4 0 0,6-1 0 16,4-2 0-16,4-5 0 0,1-5 0 0,1-4 0 15,2-4 0-15,4-4 0 0,-12-9 0 0,2-5 0 16,0-5 0-16,13 0 0 0,2-6 0 0,-3-9 0 16,4-1 0-16,-4-5 0 0,3-2 0 0,-3-8 0 0,-4-5 0 15,-3-2 0-15,-3-10 0 0,-3-2 0 16,-5-5 0-16,1-26 0 0,0-5 0 0,-12 1 0 16,-7 4 0-16,-8-6 0 0,-8-1 0 0,-2 30 0 15,-10 1 0-15,-3 4 0 0,-6 4 0 0,-5 6 0 16,-9 6 0-16,5 14 0 0,-15 2 0 0,-4 8 0 15,-11 7 0-15,2 8 0 0,-2 8 0 0,-1 7 0 16,7 10 0-16,4-2 0 0,5 12 0 0,8 0 0 16,8 8 0-16,8 6-268 0,5-5-1053 0,13 8-1431 15,11 0 634-15</inkml:trace>
  <inkml:trace contextRef="#ctx0" brushRef="#br0" timeOffset="16699.07">2539 8359 340 0,'0'0'566'15,"5"-5"18"-15,-5 2 16 0,0 3-4 0,0-8-4 16,0 8-18-16,1-3-20 0,-1 3-31 0,0 0-33 0,-1-6-47 16,1 6-52-16,0 0-40 0,0 0-33 15,0 0-20-15,0 16-13 0,0-1-16 0,5 12-10 16,4 0-101-16,1 5-158 0,11 14 0 0,3 3 0 15,8 2 0-15,4-1 0 0,16 16 0 0,-15-21 0 0,22 18 0 16,-18-19 0-16,2 0 0 0,2-1 0 16,19 18 0-16,-16-21 0 0,0-3 0 0,-4 1 0 0,0-6 0 15,-3-4 0-15,-15-9 0 0,-2 0 0 0,-5-7 0 16,-5 0 0-16,-5-5 0 0,1 0 0 0,-5-6 0 16,-3 2 0-16,-2-3 0 0,0 0 0 0,0 0-801 15,-29-10-431-15,14 2-1335 0,1-3 591 0</inkml:trace>
  <inkml:trace contextRef="#ctx0" brushRef="#br0" timeOffset="17117.78">3508 9136 4099 0,'3'-6'483'0,"-3"-3"-165"0,0 2 20 0,-2-3 52 16,1 0 0-16,-1-1-29 0,2-1-40 0,2 1-38 15,0-1-29-15,5-4-4 0,0 2-19 0,5 2-20 16,2 1-22-16,4 1-116 0,1 2-73 0,3 2 0 15,-1 4 0-15,2 2 0 0,-2 3 0 0,-2 2 0 16,0 3 0-16,-1 2 0 0,-1 3 0 0,-7 2 0 16,-1 2 0-16,-5 0 0 0,-2 8 0 0,-4-6 0 15,-7 10 0-15,-3-8 0 0,-3 4 0 0,-3-2 0 16,-3-2 0-16,1-3 0 0,6-5 0 0,0-2 0 16,-3-3 0-16,8-3 0 0,3 0 0 0,-2 0 0 15,4-5 0-15,1 2 0 0,3-2 0 0,0 0 0 16,0 0 0-16,0 0 0 0,21-6 0 0,-4 4 0 15,2-3 0-15,2 2 0 0,-1 2 0 0,3 3 0 16,0-2 0-16,-2 7 0 0,-1-3 0 0,-1 2 0 16,8 6 0-16,-12 1 0 0,2-2 0 0,-6 5 0 15,1 1 0-15,-4 7 0 0,-2-7 0 0,-5 8 0 16,-3-10 0-16,-2 7 0 0,0 1 0 0,-5-4 0 16,0-2 0-16,-6 2 0 0,-2-6 0 0,2 0 0 0,-7 1 0 15,-4-2 0-15,-2-4 0 0,-2-3 0 16,-1-3 0-16,-1-1 0 0,-2-3 0 0,4-3 0 15,5-7 0-15,0 3 0 0,4-8 0 0,1-2 0 16,8-3-383-16,4-2-358 0,6-5-438 0,2-2-1275 0,5-3 564 16</inkml:trace>
  <inkml:trace contextRef="#ctx0" brushRef="#br0" timeOffset="17467.74">3797 8732 98 0,'-20'-19'435'0,"-1"0"15"0,-4 4 18 0,-1 1 12 15,-5 8 7-15,-1 1-11 0,-1 8-9 0,2 3-9 16,-5 5-23-16,3 4-17 0,-7 16-14 0,2 3-12 16,0 7-15-16,4 3-15 0,4 2-22 15,-2 4-18-15,-5 26-16 0,11-21-22 0,6 0-25 0,3 3-17 16,-1 23-14-16,13-26-225 0,1 1-3 16,6-1 0-16,7-2 0 0,7-4 0 0,8-3 0 0,7-3 0 15,2-6 0-15,6-6 0 0,4-3 0 0,8-6 0 16,3-6 0-16,1-5 0 0,1-4 0 0,3-5 0 15,-3-6 0-15,4-4 0 0,-6-4 0 0,-2-4 0 16,2-2 0-16,-6-3 0 0,-3-6 0 0,-3-3 0 16,-16 2 0-16,2-14 0 0,-2-3 0 0,-9-3 0 15,-8-3 0-15,-9 1 0 0,-6-5 0 0,-3-1 0 16,-9 2 0-16,-5 1 0 0,-1 7 0 0,-4 4 0 16,2 16 0-16,-1 1 0 0,-1 4 0 0,0 7 0 15,0 2 0-15,0 6 0 0,5 3 0 0,2 8 0 16,4 3 0-16,2 6 0 0,5 4-347 0,5 0-961 15,8 1-1416-15,8 5 627 0</inkml:trace>
  <inkml:trace contextRef="#ctx0" brushRef="#br0" timeOffset="17786.62">4513 9436 125 0,'-11'0'660'0,"-2"0"-22"0,-1 0 11 15,6-1 33-15,2 1-10 0,0-2-21 0,2 0-29 16,4 2-50-16,-4-5-48 0,4 5-40 0,15-5-42 0,2 3-35 16,11 1-36-16,4 1-29 0,5-1-32 15,3 5-270-15,13 0-40 0,6 4 0 0,4-2 0 0,1 6 0 16,26 1 0-16,-25-1 0 0,26 4 0 16,0 1 0-16,-5 1 0 0,3 2 0 0,-22-5 0 0,26 3 0 15,-1 5 0-15,-28-10 0 0,-4 0 0 0,-3-1 0 16,0 3 0-16,-5-4 0 0,-18-6 0 0,-3 0 0 15,-4 0 0-15,-9-2 0 0,-4-1 0 0,-5-1 0 16,0 0 0-16,0-2 0 0,-5-1 0 0,-2-2 0 16,-2-1 0-16,0-1 0 0,-2 0 0 0,-5-1 0 15,1-2 0-15,-3 1 0 0,0 0 0 0,1 3 0 16,-1-1-119-16,3 2-1227 0,-2 0-1457 0,3 0 644 16</inkml:trace>
  <inkml:trace contextRef="#ctx0" brushRef="#br0" timeOffset="18333.07">6391 9466 52 0,'4'-17'687'16,"-4"4"4"-16,2 1-3 0,-1 1-19 0,2 4-29 15,-2 1-30-15,3 1-35 0,-4 0-31 0,0 5-31 16,7 2-30-16,-7-2-28 0,3 18-29 0,0-2-29 15,-3 13-35-15,-4 4-33 0,-1 12-259 0,-1-9-70 0,-5 10 0 16,0-2 0-16,1-9 0 0,-7 8 0 16,6-8 0-16,-7 10 0 0,4-16 0 0,2 1 0 15,-2-2 0-15,4-4 0 0,2-7 0 0,2-4 0 0,2-4 0 16,0-2 0-16,3-4 0 0,-2 1 0 0,3-4 0 16,0 0 0-16,0 0 0 0,18-11 0 15,-5 0 0-15,0 1 0 0,2-4 0 0,0 1 0 0,2 2 0 16,7-3 0-16,2 4 0 0,-8 3 0 0,2 1 0 15,-2 3 0-15,1 3 0 0,-1 0 0 0,-5 2 0 16,1 1 0-16,0 2 0 0,3 1 0 0,-6 0 0 16,-1 2 0-16,-2 1 0 0,0 0 0 0,-1-2 0 15,-3 1 0-15,-1-3 0 0,-1-1 0 0,1 0 0 16,-2 0 0-16,-1-4 0 0,0 0 0 0,0 0 0 16,-8-11 0-16,6 3 0 0,-3-2 0 0,0-3 0 15,-2-3 0-15,2-3 0 0,-1 0 0 0,1-5 0 16,1 0 0-16,0 4 0 0,3 1 0 0,2 2 0 15,-2 2 0-15,-3 4 0 0,8 1 0 0,-4 6 0 16,0 0 0-16,0 4 0 0,0 0 0 0,0 0 0 16,0 22 0-16,1-3 0 0,-6 6 0 0,5 4 0 15,0 1 0-15,-1 3 0 0,-1 0 0 0,0 2 0 0,2 0 0 16,-1-7 0-16,2 1 0 0,-1-8 0 0,0-3 0 16,0-6 0-16,0-2 0 0,0-2 0 0,0-2 0 15,1-4 0-15,-1-2-72 0,0 0-439 16,0 0-50-16,4-23-56 0,-4 12-455 0,6-16-1161 0,-7-2 514 15</inkml:trace>
  <inkml:trace contextRef="#ctx0" brushRef="#br0" timeOffset="18717.57">6663 9265 39 0,'-9'-15'439'0,"-3"1"-1"16,-5 3 17-16,-8-1 17 0,-3 2 10 0,-4 8 12 15,-2 3-2-15,-2 1 4 0,-4 8-12 0,-8 7-14 16,-2 4-14-16,0 6-17 0,5 4-16 0,-2 6-25 15,6 3-48-15,3 5-22 0,2 4-26 0,7 2-26 16,3 3-23-16,12 1-48 0,-1 3-205 0,11 1 0 16,4 0 0-16,11 23 0 0,1-25 0 0,7-3 0 15,3-5 0-15,6-1 0 0,1-7 0 0,5-3 0 16,3-2 0-16,1-4 0 0,-6-11 0 0,13 0 0 16,-8-9 0-16,-2-1 0 0,1-4 0 0,15-2 0 15,1-3 0-15,-15-2 0 0,0-4 0 0,1-4 0 0,-1-1 0 16,13-7 0-16,-5-5 0 0,-12 4 0 15,10-12 0-15,-2-1 0 0,-4-5 0 0,-1-3 0 16,-4-6 0-16,-3-7 0 0,-3-2 0 0,5-22 0 0,-11 16 0 16,-4-25 0-16,-9 25 0 0,-2-26 0 0,-5 25 0 15,-9 3 0-15,-1 1 0 0,-7 6 0 0,-6 8 0 16,-1 13 0-16,-3 8 0 0,-2 2 0 0,-3 5 0 16,-4 6 0-16,2 5 0 0,-1 6 0 0,2 6 0 15,1 5 0-15,2 6 0 0,6-1 0 0,5 7 0 16,5 0 0-16,6 1 0 0,6 3-293 0,12-4-439 15,4 1-463-15,9-7-1294 0,4 0 573 0</inkml:trace>
  <inkml:trace contextRef="#ctx0" brushRef="#br0" timeOffset="19066.59">7495 9473 352 0,'-10'-1'416'16,"2"1"-35"-16,3 0-17 0,-1 1-5 0,6-1 0 15,-5 5 5-15,5-1 4 0,0-4 3 0,10 6 3 0,-3-4-1 16,4 0-5-16,3-1-5 0,4-1-6 0,2-3-10 16,8-2-9-16,0-4-8 0,7 0-16 15,-2-4-16-15,3-1-18 0,17-5-16 0,1-2-16 0,0-3-21 16,26-14-21-16,-22 8-36 0,20-16-170 0,-3 0 0 15,3-4 0-15,-1-3 0 0,-6-1 0 16,1 3 0-16,-22 15 0 0,1 0 0 0,-4 3 0 0,3 2 0 16,-9 3 0-16,-10 8 0 0,-6 2 0 0,-2 2 0 15,-7 4 0-15,-3 2 0 0,-3 2 0 0,-4-1 0 16,-1 5 0-16,-4-1 0 0,3 1 0 0,-4 1 0 16,0 3 0-16,-11-3 0 0,11 3-127 0,0 0-438 15,-13 6-109-15,8-3-464 0,-3 1-1233 0,7-2 547 16</inkml:trace>
  <inkml:trace contextRef="#ctx0" brushRef="#br0" timeOffset="19467.64">8966 8364 242 0,'0'-7'505'0,"0"-1"0"0,1 5-10 0,1-3-17 16,-4 4-16-16,2 2-13 0,0 0-21 16,-1-5-17-16,1 5-24 0,0 0-19 0,0 0-33 15,-13 12-14-15,9-10-49 0,-2 5-29 0,2 2-18 16,0 3-23-16,3 0-17 0,0 0-13 0,2 0-16 0,4 3-17 16,0-3-13-16,7 4-13 0,-3-2-7 0,5-1-12 15,0 2-6-15,-1-3-8 0,3-2-6 0,2 1-4 16,0 0 5-16,5 2-12 0,-6-3-8 0,7 2-2 15,1 3-6-15,-2-1-4 0,-6-2-4 0,5 4-3 16,-4-4-6-16,-3 1-11 0,-1 1-19 0,-2 0 0 16,-1 2 0-16,-1-2 0 0,-6-3 0 0,1 5 0 15,-2-4 0-15,-3 0 0 0,-4-2 0 0,-4 0 0 16,-3 3 0-16,-5-3 0 0,-1-2 0 0,-3-1 0 16,-7-1 0-16,-1-3 0 0,-1-1 0 0,6-4 0 0,-5-3 0 15,1-4-116-15,4-2-191 0,5-2-101 16,2-3-106-16,5 1-135 0,-2-8-385 0,3-3-1118 15,5 3 495-15</inkml:trace>
  <inkml:trace contextRef="#ctx0" brushRef="#br0" timeOffset="19633.16">9126 8357 230 0,'1'-6'476'0,"-1"2"7"0,0 4 31 16,0-7 21-16,0 5 6 0,0-3-1 0,3 1-17 0,-3 4-45 15,7-3-34-15,1 1-34 0,3 1-36 16,9 1-40-16,-1-3-33 0,6 0-33 0,4 2-32 15,-8-2-57-15,2 0-66 0,-2-2-78 0,-2 1-96 16,-4-1-138-16,-1-1-147 0,-6 1-172 0,-2-2-464 0,-2-2-1063 16,-4 0 469-16</inkml:trace>
  <inkml:trace contextRef="#ctx0" brushRef="#br0" timeOffset="19999.96">9049 8042 359 0,'-26'-11'466'0,"1"3"15"0,-2 0 18 0,0 3-5 16,5 3-3-16,-4 5-23 0,-1 4-13 0,-4 1-12 16,6 6-13-16,-3 5-13 0,2 4-14 0,3 6-13 15,-4 9-28-15,4 8-25 0,10 1-18 0,2 3-19 16,6 5-23-16,5 0-24 0,2 2-19 0,11-1-26 16,1 2-103-16,8-3-105 0,5 2 0 0,1-4 0 15,6-3 0-15,-1-3 0 0,2-1 0 0,2-8 0 16,2-4 0-16,0-2 0 0,-10-12 0 0,5-3 0 15,4-4 0-15,13-2 0 0,-14-5 0 0,2-5 0 16,0-1 0-16,-2-7 0 0,13-5 0 0,-14 0 0 16,10-9 0-16,-13 3 0 0,8-11 0 0,-1-3 0 15,-1-7 0-15,-3-1 0 0,-2-6 0 0,-3-5 0 16,-4 0 0-16,9-27 0 0,-16 28 0 0,-4-2 0 16,-5-2 0-16,-2 0 0 0,-6 5 0 0,-11-1 0 15,-1 17 0-15,-4 0 0 0,-11-8 0 0,-8 4 0 16,-4 2 0-16,-9 5 0 0,-3 5 0 0,-7 2 0 15,0 2 0-15,1 6 0 0,-5 6 0 0,2 2 0 16,17 6 0-16,-11 3-234 0,19 3-501 0,-1-2-469 16,4 3-1304-16,7 1 577 0</inkml:trace>
  <inkml:trace contextRef="#ctx0" brushRef="#br0" timeOffset="20516.77">7831 6954 112 0,'-5'-4'420'16,"1"1"7"-16,-1-1 1 0,4-1 18 0,-2 0-4 0,2 0-4 15,0 2-14-15,-2-1-22 0,3 4-28 16,0-6-22-16,4 2-17 0,1 1-22 0,1 2-11 15,6 1-4-15,6 1-12 0,2 5-6 0,7 1 0 16,-1 5-10-16,3 4-12 0,7 2-6 0,11 10-14 16,-3 1-12-16,8 3-15 0,22 19-12 0,-1-3-21 0,-18-12-178 15,24 18 0-15,6-1 0 0,-4 0 0 16,1-2 0-16,1-1 0 0,0 1 0 0,-1 1 0 16,1 0 0-16,-4 0 0 0,-1-4 0 0,0-3 0 0,-27-14 0 15,3 1 0-15,2-3 0 0,-3 2 0 0,-5-7 0 16,-12-8 0-16,-4-4 0 0,-6-4 0 15,-9-1 0-15,-5-4 0 0,-1-3 0 0,-4-2 0 0,-3-2 0 16,-3-2 0-16,-4-3 0 0,-3-2 0 0,-9-2 0 16,-1 2-192-16,-9-5-588 0,6 5-424 0,-7 1-1303 15,8 0 577-15</inkml:trace>
  <inkml:trace contextRef="#ctx0" brushRef="#br0" timeOffset="22583.45">2738 7518 111 0,'-5'1'355'0,"-4"0"1"0,4 0 10 0,0-1-28 16,5 0-42-16,-6 1-18 0,2 1-23 0,4-2-20 16,0 0-22-16,0 0-20 0,0 0 1 0,0 0-1 15,0 0-6-15,0 0 2 0,0 0-1 0,0 0-5 16,0 0 9-16,0 0-5 0,14 2-1 0,-14-2 1 16,10 0-1-16,-10 0-8 0,14-1-3 0,-7 0 0 15,5-2 0-15,1 2 0 0,6-1-3 0,2-3-3 16,12-2-11-16,3-2-12 0,12-2 12 15,6-1-6-15,2 1-4 0,9-2 2 0,26-6-7 0,1 2-4 16,-3 0-8-16,1 1 4 0,2-2-1 0,4 4-4 16,-3-3-12-16,4 2-56 0,12 1-62 0,0-6 0 15,-2 6 0-15,4 1 0 0,-1-4 0 0,-4-1 0 16,1 4 0-16,-1-3 0 0,-1 1 0 16,-3 1 0-16,-1-1 0 0,-1 2 0 0,-9-2 0 0,0-1 0 15,-29 8 0-15,1-1 0 0,2-1 0 0,0-3 0 16,24-4 0-16,-31 9 0 0,4 0 0 0,-4 2 0 15,2-2 0-15,-2-1 0 0,-2 1 0 0,-6 2 0 16,-9 1 0-16,-4 0 0 0,1 0 0 0,-2 0 0 16,-4 0 0-16,0 1 0 0,-4 2 0 0,2-2 0 15,-10 2 0-15,3-3 0 0,-4 5 0 0,0-1 0 16,4-1 0-16,-9 1 0 0,5-2 0 0,-6 1 0 16,1 0 0-16,6 1 0 0,-6-1 0 0,1 1 0 15,4 0 0-15,-2-1 0 0,1 0 0 0,-6 0 0 16,1 3 0-16,0-2 0 0,-3 0 0 0,-1 0 0 15,0-1 0-15,1 1 0 0,3 0 0 0,0 1 0 16,-3 1 0-16,-1-4 0 0,3 3 0 0,0 0 0 16,1 0 0-16,-1-4 0 0,3 4 0 0,-2-2 0 15,-1 1 0-15,-1 0 0 0,-1 0 0 0,-1 2 0 16,-3-2 0-16,1 2 0 0,-3-1 0 0,-4 1 0 16,6-3 0-16,-6 3 0 0,0 0 0 0,0 0 0 15,0 0 0-15,-27-6 0 0,9 6 0 0,-1-2 0 16,-9 2-350-16,3 0-958 0,-4 0-1415 0,7 1 627 15</inkml:trace>
  <inkml:trace contextRef="#ctx0" brushRef="#br0" timeOffset="25066.37">6779 7004 182 0,'4'-5'352'0,"0"2"-5"16,1 0-4-16,-2-2 6 0,-1-1-8 0,1 2-14 16,-2-2-5-16,0 2-16 0,-1 0-9 0,0 0-10 15,0 4-4-15,-1-9-7 0,1 5-4 0,0 4-2 0,0-5-8 16,-1-2-8-16,-1 5-8 0,2 2-12 15,-1-5-5-15,0 2-14 0,1 3-7 0,-1-6-8 16,1 6 3-16,0 0-26 0,0-4-16 0,0 4-18 0,0 0-16 16,0 0-13-16,0 0-18 0,0 0-1 0,-23 10-5 15,14-3-6-15,-8 5-9 0,-7 4-5 0,2 1 2 16,-6 1 6-16,-5 1 0 0,-9 8 6 16,-1 1-42-16,0 2-42 0,1 1 0 0,-2-1 0 0,-3 1 0 15,0 3 0-15,-7 1 0 0,-20 9 0 0,21-9 0 16,-1-3 0-16,0 0 0 0,-1-2 0 15,2 2 0-15,0 0 0 0,3-3 0 0,0 3 0 16,2 1 0-16,3-3 0 0,-1 1 0 0,1 4 0 0,-1-4 0 16,4 1 0-16,-3 1 0 0,6-3 0 0,-1 1 0 15,-3 3 0-15,2-2 0 0,10-8 0 0,-10 9 0 16,-1-2 0-16,10-8 0 0,-9 8 0 0,1-2 0 16,2 0 0-16,5-8 0 0,6-1 0 0,-18 7 0 15,13-8 0-15,-1 0 0 0,1 3 0 0,-1-2 0 16,1 0 0-16,0-3 0 0,1 1 0 0,3 1 0 15,-1-2 0-15,2-1 0 0,2 2 0 0,-2-5 0 16,5 2 0-16,0 2 0 0,-2-2 0 0,7-4 0 16,1 1 0-16,2 0 0 0,-2 1 0 0,1-2 0 15,0 2 0-15,0 0 0 0,-2-2 0 0,0 0 0 16,3 1 0-16,-3 0 0 0,5-1 0 0,-1 0 0 16,0-4 0-16,2 1 0 0,0 1 0 0,1-1 0 15,-1 0 0-15,0 1 0 0,0-4 0 0,3-1 0 16,-2 3 0-16,0 0 0 0,1 0 0 0,0 0 0 15,0-2 0-15,3 2 0 0,-3-1 0 0,2 1 0 0,-3-1 0 16,1 2 0-16,4-3 0 0,-4 1 0 16,-1 2 0-16,1 0 0 0,-3 0 0 0,-2 0 0 15,4-1 0-15,0 1 0 0,-2-1 0 0,3 3 0 16,0-4 0-16,-1 2 0 0,2-3 0 0,1 1-33 0,2 0-219 16,-2-2-91-16,2 0-106 0,-1-1-131 15,-1-3-509-15,7 0-1180 0,0 0 522 0</inkml:trace>
  <inkml:trace contextRef="#ctx0" brushRef="#br0" timeOffset="26119.6">6966 7040 61 0,'3'-5'381'0,"-6"2"-22"0,3-2-6 15,0 0-11-15,0-1 1 0,0 1-4 0,-4 1-4 16,4 0-5-16,0 4-7 0,0-5-13 0,0 5-19 15,-2-3-18-15,2 3-22 0,0 0-24 0,-3-5-14 0,3 5-14 16,0 0 3-16,0 0-8 0,0 12-7 0,0-8-4 16,0 3-6-16,0 0-7 0,0 1 0 15,-1 3-5-15,2 1-5 0,-5 5-8 0,4-2-8 16,-4 4 4-16,4 6-6 0,-6 1-5 0,6 2 1 16,-5 1-5-16,1 5-9 0,-1-3 2 0,1 1-4 15,0 3-2-15,0 13-6 0,3-1-61 0,-4-11-53 0,4 13 0 16,-2 6 0-16,3-3 0 0,-1-3 0 0,-2 3 0 15,3-4 0-15,-1-1 0 0,-2 2 0 0,2-2 0 16,0-1 0-16,-6 1 0 0,6-10 0 0,-1 11 0 16,-1-2 0-16,-2 0 0 0,0 2 0 0,-3 1 0 15,3 3 0-15,1-7 0 0,-5 5 0 0,3-4 0 16,1 1 0-16,1-12 0 0,-1 11 0 0,1-1 0 16,-2-10 0-16,2-1 0 0,0-1 0 0,-1 1 0 15,0 0 0-15,2-3 0 0,-1 0 0 0,1 0 0 16,0 1 0-16,1-5 0 0,2-2 0 0,-3 3 0 15,0-3 0-15,2 0 0 0,1 0 0 0,1 2 0 16,-2-7 0-16,1-2 0 0,-1 2 0 0,-2-1 0 16,3-2 0-16,0 0 0 0,0-2 0 0,-1 0 0 15,0 1 0-15,-1-4 0 0,1-1 0 0,2 0 0 16,-2-1 0-16,1-1 0 0,-1 0 0 0,1-2 0 16,-2 0 0-16,2-1 0 0,-1 1 0 0,1-1 0 15,0-1 0-15,-1 1 0 0,0-1 0 0,2-1 0 16,-1 0 0-16,0 0 0 0,0-4 0 0,-1 4 0 15,1-4 0-15,0 5 0 0,0-5 0 0,0 0 0 16,0 0 0-16,0 0 0 0,0-17-668 0,0 9-587 16,2-2-1357-16,-3-1 601 0</inkml:trace>
  <inkml:trace contextRef="#ctx0" brushRef="#br0" timeOffset="29321.34">4246 8998 22 0,'0'0'231'16,"-7"-4"-6"-16,-1 3-6 0,3 0-4 0,0-1-3 0,5 2-12 16,-12 0-6-16,3 0-6 0,3-2-2 0,6 2-3 15,-13 0 0-15,8-1 1 0,5 1-3 16,-13 0 3-16,6 0-3 0,-1-1 0 0,3 3 0 15,-4-2-8-15,1-1-4 0,8 1-1 0,-11 0-3 0,3-1-1 16,-1 1-10-16,9 0 5 0,-9-1-1 0,4 1-1 16,5 0 3-16,-14 0-10 0,10 0-3 0,4 0-3 15,0 0-2-15,0 0-6 0,0 0-3 0,-9 0-7 16,9 0 3-16,0 0-16 0,0 0 3 0,0 0 9 16,0 0 0-16,0 0-4 0,32 0 1 0,-18-3-14 15,9 1-11-15,4-1-5 0,2 1-10 0,5-2-6 16,0 2-8-16,3 0 7 0,17 0-12 0,-1-2 2 15,5-1-5-15,-3 1-4 0,5 1 2 0,0-1-5 16,8-2-2-16,23 1 4 0,-30 0-10 0,31-2 6 16,-28 4-10-16,4-1 2 0,27-4-14 0,-28 5 4 15,24-3-10-15,-26 4 2 0,0-2 2 0,26-3-18 16,-29 2-9-16,5-1 0 0,24 0 0 0,-30 0 0 16,4 1 0-16,-1 1 0 0,5 0 0 0,-4-3 0 15,-1 0 0-15,-1 3 0 0,-2-3 0 0,0-2 0 16,-2 6 0-16,1-6 0 0,-1 3 0 0,-1 0 0 15,-1 1 0-15,-2-2 0 0,0 0 0 0,-1 3 0 16,-2-1 0-16,-2 1 0 0,1-1 0 0,-14 2 0 16,3 1 0-16,-2 1 0 0,-1-2 0 0,0 0 0 15,-1 1 0-15,1 0 0 0,-1 0 0 0,-2 1 0 0,5-2 0 16,-5 2 0-16,3 0 0 0,-2-1 0 0,1 0 0 16,-4 1 0-16,2-1 0 0,-2-1 0 15,1 1 0-15,-1-2 0 0,0 2 0 0,-1 0 0 0,1-1 0 16,-2 1 0-16,1 0 0 0,0 0 0 0,-2-2 0 15,2 1 0-15,-2-1 0 0,-3 1 0 0,-6 1 0 16,8-1 0-16,-9 2 0 0,2-3 0 16,-2 2 0-16,-1-1 0 0,-4 0 0 0,4-1 0 0,-4 4 0 15,-2-2 0-15,-1-1 0 0,0 1 0 0,0-3 0 16,0 4 0-16,-1-1 0 0,-1-1 0 0,4 2 0 16,-8-1 0-16,7-1 0 0,-2 1 0 0,-1-1 0 15,-4 2 0-15,4-1 0 0,-4 1 0 0,3 1 0 16,-2-1 0-16,-2-1 0 0,-4 2 0 0,9-1 0 15,-2 1 0-15,-1-4 0 0,-6 4 0 0,5-1 0 16,-5 1 0-16,5-1 0 0,-5 1 0 0,5-1 0 16,-5 1 0-16,0 0 0 0,0 0 0 0,0 0 0 15,0 0 0-15,0 0 0 0,8 0 0 0,-8 0 0 16,0 0 0-16,0 0 0 0,0 0 0 0,0 0 0 16,0 0 0-16,11 0 0 0,-11 0 0 0,5-1 0 15,-1-1 0-15,-4 2 0 0,0 0 0 0,14-1 0 16,-9 1 0-16,-5 0 0 0,8-2 0 0,-8 2 0 15,9-2 0-15,-3 2 0 0,-2-2-9 0,-4 2-22 16,9-2 5-16,-2-1-1 0,-1 2-6 0,-6 1 2 16,10-2-6-16,-4 2 8 0,1-2-2 0,-1 2 7 15,2-1 0-15,-3 0 4 0,0 0-5 0,-5 1 0 16,9-3 4-16,-1 3-3 0,-3-2-2 0,0 0-22 0,-5 2-25 16,8-1-51-16,-7-2-61 0,4 1-103 15,-2-1-107-15,-3 3-156 0,5-6-463 0,-5 6-1099 16,-4-9 486-16</inkml:trace>
  <inkml:trace contextRef="#ctx0" brushRef="#br0" timeOffset="31567.91">3949 6664 105 0,'-6'-4'240'0,"4"2"-10"0,2 2-10 0,-5-4-9 16,0 3-6-16,5 1 0 0,-8-3-1 0,8 3 2 0,-5-3-2 15,5 3 1-15,-4-1-4 0,4 1-3 0,0 0-7 16,0 0-9-16,0 0-11 0,0 0-1 0,0 0-8 16,0 0-5-16,0 0 4 0,0 0-3 15,0 0 0-15,0 0-2 0,12 6-6 0,-6-4-2 0,-1 1-8 16,1 0-4-16,1 0-2 0,4 1-4 0,1 0-6 15,1 0-1-15,6 1-5 0,1 1 2 0,-2 1-8 16,13-2 2-16,-3 3-2 0,8 3 7 0,1-3-11 16,13 7 2-16,5-2-8 0,1 1-6 0,5 0 2 15,3 1-6-15,24 4-9 0,-25 0-6 0,30 8 0 16,-7-2-12-16,-2-1 3 0,-20-6-7 0,26 6-6 16,-2 2 4-16,0-4-6 0,-26-6 10 0,29 7-9 15,-32-5-4-15,34 4-2 0,-29-5-6 0,29 6 2 16,-4-2-2-16,-1 0-1 0,-24-5 0 0,23 6-6 15,-22-10-6-15,27 9-1 0,-31-6 4 0,30 3-10 16,-34-5-4-16,7 1 1 0,-5 0 4 0,5-3 1 16,-4 3-7-16,-1-4-5 0,-3 1-1 0,0 0 8 15,-2 0-7-15,-3 1 0 0,-1-1-1 0,-10-3 0 16,-2 0 3-16,11 2-1 0,-10-2 5 0,1 0-2 16,-2 0-5-16,-2 0-1 0,-3 1 1 0,2-3 0 15,2 3-2-15,-3 0 5 0,1 0-1 0,-5-2-7 16,4 3-5-16,-4-2-1 0,-3 1 0 0,1 2 0 15,0-1 0-15,-1-4 0 0,-3 4 0 0,2 1 0 16,-4-5 0-16,-3 0 0 0,9 2 0 0,0 6 0 16,-4-4 0-16,3-1 0 0,0 2 0 0,0-1 0 0,-8-1 0 15,7-1 0-15,-6-2 0 0,8 4 0 0,-10-6 0 16,1 4 0-16,0-1 0 0,1-1 0 0,-1 3 0 16,-1-2 0-16,0-1 0 0,-1 1 0 0,0-1 0 15,-2 1 0-15,2 0 0 0,-4-2 0 0,2 1 0 16,2 1 0-16,-6-1 0 0,2-1 0 0,2 2 0 15,2 0 0-15,0 0 0 0,-2-2 0 0,2 1 0 16,-2 0 0-16,3 0 0 0,-5-1 0 16,4 0 0-16,1 0 0 0,-5 0 0 0,0-2 0 0,2-1 0 15,-3 2 0-15,3 1 0 0,-5 0 0 0,7-2 0 16,-7 1 0-16,9 2 0 0,-7-2 0 0,-1-1 0 16,2 1 0-16,-3-1 0 0,3 1 0 0,-1 1 0 15,-2-3 0-15,2 2 0 0,0-1 0 0,-3 1 0 16,1 0 0-16,3-2 0 0,-4 0 0 0,1 3 0 15,2-1 0-15,-3-2 0 0,1 2 0 0,0-2 0 16,2 2 0-16,-2-2 0 0,-1 0 0 0,1 4 0 16,0-4 0-16,-1 1 0 0,1 1 0 0,-1-2 0 15,-1 1 0-15,0 0 0 0,1-1 0 0,-2 0 0 16,2 0 0-16,-4 1 0 0,3 0 0 0,0-2 0 16,-2 2 0-16,3-2 0 0,-4 2 0 0,-1-1 0 15,5-1 0-15,-4 3 0 0,3-2 0 0,-2 0 0 16,-2 0 0-16,2 2 0 0,2-3 0 0,-3 0 0 15,2 3 0-15,-1-2 0 0,0 0 0 0,1 0 0 16,-1 0 0-16,-1-1 0 0,2 0 0 0,0 0 0 16,-2-1 0-16,0 3 0 0,1-2 0 0,0 0-23 15,0 1-23-15,-1-1-4 0,1 0-9 0,-6-1-18 16,10 0-24-16,-6 2-32 0,-4-2-52 0,11 0-57 0,-11 0-93 16,9-2-118-16,-5 1-152 0,-4 1-376 15,3-11-1062-15,-3 11 470 0</inkml:trace>
  <inkml:trace contextRef="#ctx0" brushRef="#br0" timeOffset="34849.75">11715 7007 253 0,'-1'-26'420'0,"1"1"24"0,1 0 16 0,5-2 13 15,-2 9 13-15,3 0-9 0,-1 2-2 0,0 3 6 16,-3 3-13-16,3-1-16 0,-2 2-11 0,-1 2-20 16,-2 2-32-16,2 2-34 0,-1 2-16 0,-2 1-10 15,0 0-11-15,-5 22-20 0,1-3 1 0,-10 12-186 0,-1 12-113 16,-4 3 0-16,-2 4 0 0,-2 2 0 15,-2 1 0-15,2-5 0 0,0 2 0 0,6-5 0 16,5-11 0-16,1-4 0 0,2-1 0 0,4-4 0 0,1-7 0 16,0-6 0-16,7-1 0 0,-3-5 0 0,4-1 0 15,1-6 0-15,4-5 0 0,5-5 0 0,-2-4 0 16,6-7 0-16,-1-7 0 0,2-2 0 0,3-12 0 16,1-2 0-16,-4-4 0 0,-2-3 0 0,3 0 0 15,-3-3 0-15,-2-3 0 0,7-21 0 0,-8 27 0 16,-1 8 0-16,-6 13 0 0,0 2 0 0,-1 10 0 15,-2 4 0-15,0 3 0 0,-2 7 0 0,2 3 0 16,-4 2 0-16,9 13 0 0,-4 3 0 0,0 12 0 16,4 3 0-16,1 16 0 0,1 2 0 0,-1 3 0 15,-4-1 0-15,2 1 0 0,5 0 0 0,-7-2 0 0,3 1 0 16,3-1 0-16,-2-3 0 0,-4-14 0 16,1 2 0-16,-2-3 0 0,1 0 0 0,-1-6 0 15,-1-8 0-15,-1 0 0 0,-1-6 0 0,1-1 0 16,-1-1 0-16,-2-5 0 0,-1-2 0 0,1-3 0 15,0 0-134-15,-17-10-1210 0,7 3-1454 0,-5-13 644 16</inkml:trace>
  <inkml:trace contextRef="#ctx0" brushRef="#br0" timeOffset="34999.93">11636 7250 73 0,'-12'0'445'0,"5"1"3"0,0-1 13 0,2 1 28 0,0 1 22 15,-1-1 0-15,6-1-5 0,0 0-3 0,0 0-25 16,0 0-20-16,0 0-34 0,20-6-35 0,0-1-37 15,8 1-37-15,7-4-33 0,2 3-60 16,-1-4-92-16,0 2-108 0,-2-4-132 0,3 0-179 0,-5 4-194 16,-1-5-541-16,-3 3-1107 0,-9 4 490 0</inkml:trace>
  <inkml:trace contextRef="#ctx0" brushRef="#br0" timeOffset="35366.36">12627 7065 670 0,'-6'-2'715'0,"1"0"25"0,1-1-1 0,4 3-18 16,-9-5-29-16,7 4-47 0,2 1-54 0,1-7-53 16,3 3-54-16,2 2-53 0,7-3-40 0,5-1-39 15,2 2-35-15,11 1-152 0,2-2-165 0,0 4 0 16,7-3 0-16,-4-1 0 0,-2 3 0 0,-2 1 0 15,-2 1-103-15,-9 1-321 0,-4 1-86 0,-7 3-86 16,-1 1-497-16,-4-1-1185 0,-5 2 524 0</inkml:trace>
  <inkml:trace contextRef="#ctx0" brushRef="#br0" timeOffset="35500.25">12697 7293 50 0,'-26'22'336'0,"3"-4"32"16,8-5-5-16,3-1 28 0,6-2 49 0,-2-2 32 15,3 2 21-15,4-6 9 0,5 3-6 0,7-4-12 16,2 1-27-16,15-3-41 0,1-1-42 0,4 0-36 15,3-2-38-15,3-1-39 0,-1 0-65 0,12-4-83 16,-14 3-105-16,-1 1-129 0,0-2-162 0,-7 3-162 16,-9-3-557-16,9-3-1085 0,-9 2 481 0</inkml:trace>
  <inkml:trace contextRef="#ctx0" brushRef="#br0" timeOffset="36867.71">14575 5782 22 0,'8'-1'408'0,"-2"-3"6"0,1 3 6 16,-2-4-1-16,-1-1 1 0,-2 1-4 0,2 3-10 16,-3-5-15-16,2 2-17 0,-2-1-27 0,-1 1-23 15,-1 0-11-15,-2-1-15 0,1 2-23 0,-2-2-19 16,-3-2-20-16,1 1-21 0,-4 1-24 0,-4-1-15 15,-4 0-18-15,0 1-15 0,-10 1-14 0,-2-1-3 16,0 4 0-16,-2-2-10 0,-1 2-7 0,1 0-4 16,-3 2-2-16,3-1-2 0,4 2-4 0,6 0 0 15,1 0-1-15,1 2-5 0,3 1-11 0,4-3-3 16,0 3-7-16,1-2-24 0,3 0-46 0,-2 5 0 16,5-2 0-16,-1 2 0 0,2 2 0 0,1-1 0 15,2 3 0-15,-6 5 0 0,8-1 0 0,0 2 0 16,-1 4 0-16,-3 5 0 0,8-7 0 0,-7 11 0 15,2 1 0-15,1 1 0 0,-4-1 0 0,3 14 0 16,-6 2 0-16,5-12 0 0,-7 14 0 0,5 2 0 16,-1-2 0-16,-3 5 0 0,3-1 0 0,-1 0 0 0,0-1 0 15,-1 2 0-15,5-2 0 0,-2 1 0 0,1 1 0 16,-1 1 0-16,4 1 0 0,0 4 0 0,-2-5 0 16,-1 1 0-16,2 1 0 0,0 0 0 15,-2 3 0-15,1 20 0 0,0-23 0 0,-2-2 0 0,-1 2 0 16,0 4 0-16,1-4 0 0,1 28 0 0,-1-27 0 15,1 25 0-15,-1-29 0 0,2 27 0 16,0-25 0-16,-1 2 0 0,0 2 0 0,3 0 0 16,-3 23 0-16,2-25 0 0,0 25 0 0,1-27 0 0,0 4 0 15,1 23 0-15,0-24 0 0,-2 0 0 0,1 23 0 16,4-23 0-16,-5-2 0 0,5 24 0 0,-4-26 0 16,0 4 0-16,2 0 0 0,5 3 0 0,-7 19 0 15,1-22 0-15,0-2 0 0,2 2 0 0,-3 3 0 16,2-3 0-16,-2-2 0 0,2 2 0 0,-2 0 0 15,-2-4 0-15,4 0 0 0,-4 5 0 0,2-3 0 16,0-3 0-16,-1 2 0 0,0-2 0 0,1 3 0 16,-1-4 0-16,-2 1 0 0,2-3 0 0,-1-3 0 15,2-11 0-15,-2 6 0 0,2-7 0 0,0-3 0 16,-2-2 0-16,0-1 0 0,3-3 0 0,0-1 0 16,-1-8 0-16,2-2 0 0,0-5 0 0,-2-1 0 15,2-3 0-15,3-2 0 0,-3 1 0 0,5-2 0 16,-1-3 0-16,2 1 0 0,-8-2 0 0,23-3 0 15,-7 0 0-15,6 0 0 0,5-4 0 0,0 3 0 16,2-1 0-16,6 1 0 0,0-3 0 0,5 0 0 16,15 1 0-16,2 1 0 0,-3 0 0 0,-4 2 0 15,6-2 0-15,0 2 0 0,-1 2 0 0,-5-1 0 16,-11 1 0-16,-2 1 0 0,-2-1 0 0,-4 1 0 16,-1-2 0-16,-10 5 0 0,-3-4 0 0,-3 2 0 15,-3-1 0-15,-1-1 0 0,-1-1 0 0,-4 4 0 16,-5-2 0-16,9-2 0 0,-9 2 0 0,7-3 0 15,-6 2 0-15,-1 1 0 0,0 0 0 0,0 0 0 0,0-8 0 16,0 8 0-16,-1-10 0 0,1 10-1366 0,-4-9-1478 16,4 9 654-16</inkml:trace>
  <inkml:trace contextRef="#ctx0" brushRef="#br0" timeOffset="38583.47">14849 5307 353 0,'0'-9'525'0,"-2"2"9"16,1 1 1-16,0-1-11 0,0 0-17 0,-1-1-20 15,2 4-19-15,0 0-26 0,-1 1-37 0,1 3-41 16,-1-7-35-16,1 7-26 0,0 0-21 0,0 0-6 16,0 0-8-16,1 23-9 0,-1-11-7 0,0 4-11 15,-1 2-16-15,-2 0-11 0,2 0-17 0,-2 1-25 16,-3-1-143-16,3 1-29 0,2-1 0 0,0-1 0 16,1-5 0-16,-1-1 0 0,1 0 0 0,1-5 0 15,-1 5 0-15,1-5-92 0,-1-1-362 0,1 0-178 16,1-2-538-16,4 0-1266 0,-6-3 561 0</inkml:trace>
  <inkml:trace contextRef="#ctx0" brushRef="#br0" timeOffset="39067.31">15954 5373 3282 0,'-2'-4'269'0,"2"4"-101"0,-2-6 81 0,-2 4 64 15,2-1 51-15,2 3-3 0,-5-7-16 0,2 5-20 0,2-3-20 16,0-1 13-16,-1 1-3 0,2-1-8 15,0 3-16-15,3-4-16 0,1 3-19 0,2-1-21 16,1 1-22-16,2-2-213 0,3 3 0 0,1 0 0 0,7 2 0 16,1 2 0-16,-2 3 0 0,0 3 0 0,-1 0 0 15,-1 5 0-15,-4-2 0 0,-3-1 0 0,0 3 0 16,-5-1 0-16,-1 5 0 0,-4-4 0 0,0 3 0 16,-6 0 0-16,-3 1 0 0,-4-1 0 0,1-1 0 15,-9 3 0-15,5-3 0 0,1-2 0 0,-2-3 0 16,6-2 0-16,2 1 0 0,1-3 0 15,-1 0 0-15,4-1 0 0,0 0 0 0,2-2 0 0,3-2 0 16,-3 2 0-16,3-2 0 0,0 0 0 0,0 0 0 16,29-2 0-16,-16 1 0 0,6-2 0 0,-1-2 0 15,1 4 0-15,0-2 0 0,-1-2 0 0,0 3 0 16,-5-1 0-16,-1 2 0 0,-1 0 0 0,-1-2 0 16,0 3 0-16,-3-2 0 0,-1 3 0 0,-6-1-521 15,14 1-758-15,-5 1-1385 0,1-1 613 0</inkml:trace>
  <inkml:trace contextRef="#ctx0" brushRef="#br0" timeOffset="39702.11">17863 5541 2698 0,'-3'-3'365'0,"-3"0"-116"16,1-2 31-16,0-1 46 0,0 0 4 0,0 1 11 0,-1-2-11 16,-1 0-18-16,3 0-19 0,2 0 11 0,2-1-14 15,2 2 3-15,0-2-9 0,3 2-13 0,0-5-18 16,1 5-16-16,3-4-21 0,3 4-21 0,2-5-19 16,4 3-28-16,1 2-148 0,1-1 0 0,2 3 0 15,-4 0 0-15,6 1 0 0,-3 2 0 0,2 2 0 16,-4 2 0-16,-1 0 0 0,1 2 0 0,-6-2 0 15,-2 5 0-15,-1 0 0 0,-3-1 0 0,-3 2 0 16,-2 2 0-16,-2-3 0 0,-2 4 0 0,-4-3 0 16,1 1 0-16,-5 1 0 0,-1-4 0 0,2 2 0 15,-3 0 0-15,3-3 0 0,2 0 0 0,-1-1 0 16,3-1 0-16,2-1 0 0,-1-1 0 0,2 2 0 16,2-4 0-16,-1 2 0 0,1-2 0 0,11 2 0 15,2-4 0-15,1 2 0 0,5 2 0 0,0-1 0 16,3 0 0-16,-2 2 0 0,-2-1 0 0,3 1 0 15,-6 2 0-15,-1-1 0 0,-1 1 0 0,-3-1 0 16,-1 3 0-16,-4 1 0 0,-1-1 0 0,-4 0 0 16,-1 0 0-16,-6 2 0 0,-2-1 0 0,-2 0 0 15,-3 1 0-15,-4 3 0 0,1-5 0 0,1 2 0 16,-1-3 0-16,-1-1 0 0,8-1 0 0,2-1 0 16,-2-1 0-16,1-1-23 0,3-2-408 0,-2-1-170 15,8-4-589-15,4 0-1288 0,1-3 570 0</inkml:trace>
  <inkml:trace contextRef="#ctx0" brushRef="#br0" timeOffset="40250.36">19549 5327 91 0,'26'-10'560'0,"-8"4"23"0,-4 3 21 16,-2-1 12-16,0 0 7 0,-1-1-5 0,-2 1-18 15,-1 3-33-15,-2-1-37 0,-2 0-43 0,0 1-38 16,-4 1-22-16,0 0-21 0,6 6-24 0,-6 3-25 16,-1 0-66-16,2 3-291 0,-2 0 0 0,-3 1 0 15,-1 3 0-15,-2 3 0 0,0-2 0 0,0 2 0 16,0-1 0-16,-2 0 0 0,3-3 0 0,3 0 0 0,-1-4 0 15,1-1 0-15,1-2 0 0,1-1 0 0,0-2 0 16,1-1 0-16,0-1 0 0,0-3 0 0,7 0 0 16,-7 0 0-16,16-2 0 0,-5-3 0 0,2 0 0 15,2-3 0-15,2-1 0 0,2 1 0 0,0 0 0 16,-1-1 0-16,0 5 0 0,-1-5 0 0,-1 3 0 16,-5 2 0-16,-4 3 0 0,5-3 0 15,-6 3 0-15,1 0 0 0,-2 1 0 0,-5 0 0 0,8 1 0 16,-8-1 0-16,4 5 0 0,0-4 0 0,-4-1 0 15,0 0 0-15,0 0 0 0,0 5 0 0,0-5 0 16,0 2 0-16,0-2 0 0,0 0 0 0,0 0 0 16,0 0 0-16,0 0 0 0,0 0 0 0,9-8 0 15,-7 3 0-15,1 2 0 0,2-2 0 0,-3 3 0 16,0-5 0-16,2 4 0 0,-3-1 0 0,-1 4 0 16,4-4 0-16,-4 4 0 0,4-3 0 0,-4 3 0 15,0 0 0-15,0 0 0 0,-4 13 0 0,0-3 0 16,-1 0 0-16,-2 1 0 0,4 3 0 0,-1 1 0 15,-1 1 0-15,3-1 0 0,0 2 0 0,-3 0 0 16,6-1 0-16,-2 1 0 0,1 2 0 0,-1-9 0 16,-2 8-74-16,2-5-1280 0,-3-1-1465 0,2 3 649 15</inkml:trace>
  <inkml:trace contextRef="#ctx0" brushRef="#br0" timeOffset="40766.37">22025 5585 3095 0,'0'-6'300'0,"0"1"-60"0,2-1 23 0,-2 1 60 16,0 1 24-16,-2-2-8 0,0 0-25 0,0 1-5 15,1-1-29-15,-1 1-6 0,2 2 5 0,-2-1-11 16,2 4-20-16,-2-6-23 0,2 6-25 0,0 0-17 16,0 0-14-16,0 0-10 0,0 0-20 0,-7 12-2 15,4-7-37-15,6 2-100 0,-1 3 0 0,1 0 0 16,1 2 0-16,3 4 0 0,7 1 0 0,-1-1 0 0,6 3 0 16,-6-5 0-16,6 4 0 0,-6-4 0 15,0 1 0-15,0-2 0 0,-2-1 0 0,-2-2 0 16,-4-2 0-16,0 0 0 0,-3-2 0 0,-2 0 0 15,-3 2 0-15,-2-5 0 0,-8 1 0 0,0-2 0 16,-6 1 0-16,-9-3 0 0,8-2 0 0,-9-4 0 16,9 3 0-16,-2-5 0 0,4-1-50 0,-1-2-450 15,-5-4-104-15,11 3-570 0,3-3-1270 0,1-2 562 16</inkml:trace>
  <inkml:trace contextRef="#ctx0" brushRef="#br0" timeOffset="40933.35">22087 5486 284 0,'5'-5'476'0,"3"-1"9"0,-3 1 20 16,0-1 11-16,4 0 3 0,1 1-2 0,-1-2-23 16,3 1-27-16,6 1-41 0,0-1-39 0,3 1-38 15,-2 1-34-15,1-2-56 0,0 2-79 0,-1-1-90 16,2 0-104-16,-1-2-146 0,-1 3-141 0,1 2-200 16,-1-3-382-16,-1 0-955 0,-2-1 423 0</inkml:trace>
  <inkml:trace contextRef="#ctx0" brushRef="#br0" timeOffset="41269.68">23137 5209 4051 0,'3'-8'509'15,"4"-1"-166"-15,-4 3-18 0,1 2-22 0,0-1-15 16,-3 2-20-16,2 0-26 0,-3 3-28 0,4-3-25 15,-4 3-4-15,0 0 0 0,0 0-12 0,-12 18-9 16,5-2-15-16,-5 1-14 0,-2 7-5 0,-2-1-14 16,4 3-7-16,2 6-15 0,-2-3-75 0,5 2-19 0,1-1 0 15,5 1 0-15,1 1 0 0,5-2 0 0,-1 0 0 16,5-2 0-16,5-2 0 0,0-3 0 16,3-2 0-16,-2-6 0 0,0-3 0 0,2-1 0 15,1-4 0-15,-1-1 0 0,-1-4 0 0,3-2 0 0,-7 0 0 16,-2-6 0-16,2 1 0 0,-5-5 0 15,1-1 0-15,-4-1 0 0,0-6 0 0,-4 0 0 0,-2 0 0 16,-3 0 0-16,-1 3 0 0,-7 2 0 0,0 1 0 16,-1 4 0-16,-5 2 0 0,-10 4 0 0,-1 4 0 15,-3 6-222-15,0 5-1107 0,-16 7-1438 0,2 3 636 16</inkml:trace>
  <inkml:trace contextRef="#ctx0" brushRef="#br0" timeOffset="42216.37">13521 6203 212 0,'-3'-2'558'15,"2"-2"14"-15,-2 2 17 0,1-2-11 0,0-1 12 0,1 2-25 16,0-1-10-16,1-1-13 0,0 5-16 0,0-8-23 15,-1-2-25-15,1 4-24 0,2-2-28 0,-1 0-35 16,1-2-27-16,0-2-76 0,2-5-288 0,1 1 0 16,2 0 0-16,-3-1 0 0,2 2 0 0,0-2 0 15,1-1 0-15,0 0 0 0,2 0 0 0,-5 0 0 16,3 0 0-16,-1 0 0 0,-1 0 0 0,3 0 0 16,-5 2 0-16,0 0 0 0,1 6 0 0,-3 2 0 15,-1 1 0-15,2 1 0 0,0 5 0 0,-2 1 0 16,0 0-146-16,0 0-1196 0,-9 21-1452 0,5-2 643 15</inkml:trace>
  <inkml:trace contextRef="#ctx0" brushRef="#br0" timeOffset="42682.8">13458 6710 502 0,'0'0'578'0,"-5"-4"8"0,5 4 7 0,-4-3 14 16,0-1-15-16,7-1-21 0,-6 0-27 0,6 1-24 0,-3-2-31 15,0-1-33-15,4 2-32 0,0-1-33 0,1-3-33 16,2 2-35-16,2-2-30 0,2 2-31 16,-1 2-160-16,1-2-102 0,2 4 0 0,1-1 0 0,0 4 0 15,-1-1 0-15,0 5 0 0,0-1 0 0,-1 3 0 16,-3 1 0-16,0 2 0 0,-1 2 0 0,-2 4 0 16,-5-3 0-16,-2 5 0 0,0 0 0 0,-8 3 0 15,-2 3 0-15,0-5 0 0,1 0 0 0,-7 4 0 16,3-8 0-16,3 1 0 0,-2-2 0 0,2-1 0 15,3-3 0-15,1 0 0 0,-1-3 0 0,3 0 0 16,-2-3 0-16,5 0 0 0,-2-2 0 0,4-1 0 16,9 2 0-16,2-2 0 0,3-1 0 0,5 0 0 15,-1 0 0-15,3-3 0 0,-5 4 0 0,1 0 0 16,-2 0 0-16,-1 2 0 0,-1 1 0 0,-3 2-21 16,1 5-1341-16,-5-1-1475 0,-2 1 652 0</inkml:trace>
  <inkml:trace contextRef="#ctx0" brushRef="#br0" timeOffset="43150.14">13508 7504 78 0,'-4'-2'605'0,"3"-1"17"0,1 3 8 15,-3-5-12-15,3 5 1 0,0 0-17 0,0-6-24 16,0 6-27-16,0 0-29 0,2-5-27 0,-2 5-24 16,8-4-32-16,-1 2-35 0,-1-1-35 0,7 1-39 15,-3-2-72-15,3 2-258 0,6-1 0 0,-1 1 0 16,-2 1 0-16,-4 0 0 0,5 2 0 0,-7 0 0 16,4 2 0-16,-2 0 0 0,-3 3 0 0,-3 3 0 15,-1-2 0-15,-2 3 0 0,-3 0 0 0,-3 2 0 16,-1 2 0-16,-6 1 0 0,1 0 0 0,-5 0 0 15,0 1 0-15,2-1 0 0,1-4 0 0,0 1 0 16,1-2 0-16,3-2 0 0,1-2 0 0,0-1 0 16,3 0 0-16,1-2 0 0,-2 0 0 0,3 0 0 15,1-3 0-15,0 0 0 0,5 5 0 0,-1-1 0 16,5-3 0-16,2 0 0 0,1 1 0 0,-2 2 0 0,3 2 0 16,5-1 0-16,-1 1 0 0,-2 1 0 15,2 2 0-15,-5 0 0 0,1-2 0 0,-3 2 0 16,-1-1 0-16,0 2 0 0,-4-1 0 0,-3 2 0 15,-2-1 0-15,-4 0 0 0,-4 1 0 0,-6-1 0 0,-1 1 0 16,-4 1 0-16,-7-3 0 0,-1 3 0 0,5-5 0 16,2-1 0-16,-9-1 0 0,2-1 0 0,-3-1 0 15,9 0 0-15,0-2-183 0,-7 3-1152 0,14-2-1446 16,1 2 640-16</inkml:trace>
  <inkml:trace contextRef="#ctx0" brushRef="#br0" timeOffset="43699.68">13223 8450 349 0,'10'-1'594'0,"-1"-6"40"0,-1-2 16 0,6 6 22 16,-9-2-4-16,0 3-5 0,0-1-21 0,0 2-32 0,-5 1-39 16,9 0-34-16,-9 0-13 0,0 0-35 0,0 9-15 15,-5 0-360-15,-1 3-114 0,-7 7 0 0,-4 4 0 16,2 0 0-16,1 5 0 0,0-1 0 0,-3 1 0 16,3 2 0-16,5-3 0 0,-1 2 0 0,6-4 0 15,3-1 0-15,1-5 0 0,1-6 0 0,3-1 0 16,0-2 0-16,4-1 0 0,-1-4 0 0,1-3 0 15,1-1 0-15,5 0 0 0,-4-2 0 0,4 0 0 16,-2-1 0-16,-2-1 0 0,4 2 0 0,0-4 0 16,4 2 0-16,-5 0 0 0,1 1 0 0,1 2 0 15,2-1 0-15,2 1 0 0,9 1 0 0,-6 0 0 16,-2 1 0-16,2 0 0 0,-3 1 0 0,-6 0 0 16,1-1 0-16,-4-1 0 0,-1-1 0 0,-4 0 0 15,2 0 0-15,-7 0 0 0,0 0 0 0,0 0 0 16,0 0 0-16,-2-6 0 0,-3 1 0 0,0 1 0 15,-4-2 0-15,3-2 0 0,-2 0 0 0,-3-2 0 16,3 1 0-16,-2-3 0 0,3 1 0 0,-2 3 0 0,6 2 0 16,-4-1 0-16,5 4 0 0,-1-1 0 0,-1 3 0 15,4 1 0-15,0 0 0 0,-4 12 0 0,4-2 0 16,0 5 0-16,-6 5 0 0,6 5 0 16,-4 1 0-16,3-2 0 0,-3 6 0 0,0-3 0 0,-1-1 0 15,0 1-1366-15,-4-2-1478 0,4 0 654 0</inkml:trace>
  <inkml:trace contextRef="#ctx0" brushRef="#br0" timeOffset="44083.04">13094 9789 40 0,'3'-5'619'0,"-2"-1"14"0,1 1 6 0,1 0-4 16,1-1-14-16,-1 2-19 0,3 0-27 0,-3-2-29 15,3 1-35-15,-2 2-28 0,-2-1-35 0,3 3-34 0,-5 1-31 16,5-3-32-16,-5 3-30 0,0 0-26 16,0 0-220-16,-4 11-75 0,-1-4 0 0,3-1 0 15,-1 5 0-15,-2-1 0 0,1 3 0 0,4-2 0 0,1 1 0 16,5 0 0-16,0-1 0 0,7 3 0 0,2-3 0 15,-1-1 0-15,4 0 0 0,8 5 0 0,-7-4 0 16,-1-3 0-16,1 0 0 0,-4 1 0 0,-3-4 0 16,-3-1 0-16,-3 0 0 0,-2 3 0 0,0-2 0 15,-3-3 0-15,-4 4 0 0,-3-2 0 0,-4 1 0 16,1 1 0-16,-5-3 0 0,1 2 0 0,-4 0 0 16,-2-4 0-16,3 0 0 0,3-1 0 0,0-2 0 15,-4-4 0-15,2-4 0 0,6 3-49 0,0-5-542 16,-2-2-121-16,2-2-429 0,4-1-1234 0,-1-1 546 15</inkml:trace>
  <inkml:trace contextRef="#ctx0" brushRef="#br0" timeOffset="44233.57">13146 9694 4326 0,'2'-4'573'0,"0"1"-229"16,-1-1-25-16,3 0 43 0,4 2 25 0,-2 0-19 16,3-2-35-16,4 2-27 0,0 1-39 0,5-2-14 15,2 3-19-15,10 0-115 0,-1 0-119 0,2 0 0 16,-2 2 0-16,3 0 0 0,-4 0 0 0,-1-1 0 15,-9 4 0-15,-5-4-198 0,-4 3-399 0,-6 0-636 16,5 3-1336-16,-7 0 591 0</inkml:trace>
  <inkml:trace contextRef="#ctx0" brushRef="#br0" timeOffset="44601.09">13288 10209 317 0,'-4'8'578'0,"1"3"8"16,3 0 2-16,-2-3-9 0,2 3 4 0,2-1-19 15,-1 1-21-15,0-1-30 0,-1 2-27 0,0-1-32 16,-1 7-24-16,-2 0-21 0,-1 0-29 0,-2 0-19 16,0 8-34-16,-6 0-29 0,2-2-103 0,-3 1-195 15,-1 0 0-15,5 0 0 0,-1 1 0 0,5-7 0 16,1 6 0-16,4-7 0 0,1-1 0 0,4 1 0 15,8 6 0-15,-1-11 0 0,0 2 0 0,5-6 0 16,2 0 0-16,0-8 0 0,2 0 0 0,-1-2 0 0,-2 1 0 16,1-6 0-16,-1-2 0 0,-5 3 0 15,-3-9 0-15,3 3 0 0,-7-3 0 0,-2 2 0 16,0-1 0-16,-4 1 0 0,-5 0 0 0,-3 2 0 0,-1 1 0 16,0-1 0-16,-5-1 0 0,-2 8 0 0,2 0 0 15,-4 3 0-15,5 0 0 0,-6 3 0 16,2 4 0-16,2-3 0 0,3 4 0 0,1-3 0 15,1 2 0-15,3-3 0 0,2-1 0 0,-1 2-1366 0,3-3-1478 16,3-2 654-16</inkml:trace>
  <inkml:trace contextRef="#ctx0" brushRef="#br0" timeOffset="44766.61">13638 10589 447 0,'0'0'752'15,"0"0"-20"-15,-4 4-62 0,4-4-71 0,0 0-100 16,0 0-90-16,0 0-132 0,-2-12-176 0,2 9-196 16,0 3-245-16,1-11-336 0,0 5-731 0,2 1 324 15</inkml:trace>
  <inkml:trace contextRef="#ctx0" brushRef="#br0" timeOffset="47049.44">14699 5986 463 0,'1'-5'494'0,"-2"1"1"0,1-3-1 16,0 1-19-16,0 1-12 0,0-3-25 15,0 3-13-15,0 2-16 0,-1-2-14 0,-2-1-19 16,2 2-23-16,-2 2-22 0,3 2-22 0,-3-6-29 0,3 6-20 15,-6-4-24-15,6 4-20 0,0 0-6 0,-15 5-16 16,6 1-3-16,0 1-12 0,-1 4-6 0,1-1-6 16,-1 3-12-16,-2 0-145 0,3 4-10 0,3-6 0 15,1 5 0-15,1 2 0 0,0 0 0 0,7-1 0 16,-1 0 0-16,5-2 0 0,-1-5 0 0,6 2 0 16,3-1 0-16,-1-2 0 0,6-5 0 0,3 0 0 15,6-3 0-15,-3-1 0 0,0-4 0 0,3 1 0 16,-3-5 0-16,-7 2 0 0,-2-3 0 0,-1 1 0 15,-2-3 0-15,-1-4 0 0,-4 5 0 0,-2-5 0 16,-1 1 0-16,-1-3 0 0,-4-1 0 0,-1 1 0 16,-6-1 0-16,2 1 0 0,-5 3 0 0,0 0 0 15,-4-1 0-15,3 5 0 0,-1 2 0 0,-1 1 0 16,2 3 0-16,-3 1 0 0,0 2 0 0,7 2-1366 16,-2 2-1478-16,8-3 654 0</inkml:trace>
  <inkml:trace contextRef="#ctx0" brushRef="#br0" timeOffset="49233.35">15946 5925 183 0,'0'0'498'15,"0"0"11"-15,0 0-1 0,0 0-12 0,0 0-13 16,-12 1-16-16,12-1-21 0,0 0-22 0,0 0-22 16,0 0-26-16,-8 0-27 0,8 0-32 0,0 0-27 15,0 0-27-15,0 0-20 0,0 0-24 0,0 0-24 16,0 0-16-16,-6 1-6 0,6-1-3 0,0 0 5 16,0 0 6-16,-3-6-1 0,3 6-11 0,0 0-14 15,5-7-14-15,-1 2-141 0,0 0 0 0,0 0 0 16,3-4 0-16,0 2 0 0,-1-3 0 0,3 1 0 15,-1-1 0-15,-2 2 0 0,0-2 0 0,-2 4 0 0,2 0 0 16,-3 1 0-16,4 0 0 0,-4 2 0 16,1-1 0-16,-1 3 0 0,-3 1 0 0,5-4 0 15,-5 4 0-15,0 0 0 0,0 0 0 0,-3 12 0 16,2-4 0-16,-3 4 0 0,-1 1 0 0,1 0 0 16,-2 2 0-16,-2 3 0 0,3-1 0 0,-3 9 0 15,5-7 0-15,-2 0 0 0,0 5 0 0,-1-6 0 16,4 7 0-16,-1-6 0 0,-1-2 0 0,1 1 0 15,0 1 0-15,-2-3 0 0,4-4 0 0,-2 0 0 0,2-1 0 16,0-3 0-16,-1 0 0 0,1 0 0 16,1-2 0-16,0-1 0 0,-1-1 0 0,-1 0 0 15,2-4 0-15,-1 5 0 0,0-2 0 0,1-3 0 0,-5 1 0 16,5-1 0-16,-8 0 0 0,8 0 0 0,-11-1 0 16,4 2 0-16,-1-1 0 0,0 0-34 15,-4 0-28-15,3 0 13 0,-1-1 19 0,0 2 19 16,3-1 13-16,1 1 22 0,6-1 23 0,-10 0 13 0,10 0-7 15,-8 0-53-15,8 0 0 0,0 0 0 0,-9-1 0 16,9 1 0-16,0 0 0 0,0 0 0 0,0 0 0 16,0 0 0-16,24-6 0 0,-12 5 0 15,6 0 0-15,1 0 0 0,0 0 0 0,0 1 0 0,2-1 0 16,0 2 0-16,2-2 0 0,-1 1 0 0,-3-3 0 16,-2 3 0-16,-3-1 0 0,-2 0 0 0,-2 0 0 15,-4 2 0-15,1-1 0 0,-1-2 0 0,-6 2 0 16,8-3 0-16,-8 3 0 0,3-3-220 0,-3 3-316 15,0 0-148-15,0 0-442 0,0 0-1218 0,0 0 539 16</inkml:trace>
  <inkml:trace contextRef="#ctx0" brushRef="#br0" timeOffset="50550.14">17884 6078 321 0,'0'0'448'0,"1"-2"16"0,-1 2 1 0,1-5-9 16,-1 5-12-16,0 0-12 0,0-4-24 0,0 4-16 15,0 0-22-15,-6-6-23 0,6 6-30 0,0 0-8 0,-14 6-31 16,8-3-13-16,-3 4-6 0,0 1-15 0,-3 4-30 16,1 4 7-16,-6 3-14 0,8-2-12 0,-1 1-18 15,-3 6-14-15,4-1-8 0,5-6-17 0,3 1-10 16,1-1-5-16,1-1-2 0,2-2-1 0,3 0-110 16,2-1-10-16,1-4 0 0,1-2 0 0,4-4 0 15,4 0 0-15,0-3 0 0,4-1 0 0,-2-4 0 16,-1-2 0-16,-1-1 0 0,1-3 0 0,-2-3 0 15,2-4 0-15,-5 3 0 0,-1-1 0 0,-3-2 0 16,-3 0 0-16,-3-1 0 0,2-5 0 0,-6-1 0 16,-1 7 0-16,-2-1 0 0,-3 2 0 0,-2 2 0 15,-1 2 0-15,-5 3 0 0,1 3 0 0,-2 1 0 16,2 7 0-16,-1 0 0 0,1 3 0 0,2 1 0 16,-3 3 0-16,2 7-1366 0,7-7-1478 0,0 4 654 15</inkml:trace>
  <inkml:trace contextRef="#ctx0" brushRef="#br0" timeOffset="51199.48">19401 6148 115 0,'1'-2'569'0,"2"-2"21"0,-3 4 5 15,1-8-1-15,-1 5-1 0,1-1-19 16,-2-1-15-16,0 0-16 0,-1 1-24 0,2 4-29 0,-5-4-23 16,5 4-30-16,-6-4-35 0,0 2-35 0,6 2-27 15,0 0-21-15,-15 7-201 0,8 0-118 0,-5 6 0 16,2 0 0-16,1 1 0 0,-1 1 0 16,6 1 0-16,-1 0 0 0,1 2 0 0,7-1 0 0,-1 4 0 15,5-3 0-15,7 2 0 0,-3-4 0 0,7-4 0 16,6 3 0-16,6-4 0 0,0-3 0 0,1 0 0 15,1-6 0-15,-1 0 0 0,-1-2 0 0,-4-2 0 16,-4-2 0-16,-3-3 0 0,0 0 0 0,-4-3 0 16,2 0 0-16,-6-6 0 0,-2 0 0 0,-1 0 0 15,-4-2 0-15,-4-2 0 0,0 1 0 0,-5 2 0 0,-3 0 0 16,-1 2 0-16,-3 1 0 0,1 2 0 16,-8 1 0-16,1 4 0 0,-4 5 0 0,1 1 0 0,-9 2 0 15,5 5 0-15,-5 3 0 0</inkml:trace>
  <inkml:trace contextRef="#ctx0" brushRef="#br0" timeOffset="52199.75">21972 6107 336 0,'-2'-1'573'16,"2"1"19"-16,-4-6-3 0,4 6-13 15,-4-4-20-15,1 2-28 0,3 2-32 0,-3-3-27 0,1-1-29 16,2 4-30-16,0-5-32 0,0 0-23 0,2 3-25 16,-1-4-20-16,0 1-16 0,2-1-20 0,2-2-17 15,-1 1-11-15,2-1-64 0,0 1-182 0,0-1 0 16,0 1 0-16,-1-3 0 0,0 3 0 0,1-1 0 16,1 1 0-16,-2 3 0 0,2-3 0 0,-2 3 0 15,0 0 0-15,-2 2 0 0,1-1 0 0,-4 3 0 16,0 0 0-16,0-4 0 0,0 4 0 0,0 0 0 15,0 0 0-15,-9 20 0 0,4-11 0 0,2 2 0 16,-3 6 0-16,1 7 0 0,0 1 0 0,-1-1 0 16,1 3 0-16,1-3 0 0,1 2 0 0,1-1 0 15,-1-4 0-15,6 2 0 0,-5-2 0 0,2-3 0 16,0 3 0-16,2-3 0 0,-1-3 0 0,0 1 0 16,2-5 0-16,-2-2 0 0,0-3 0 0,2 1 0 15,-3-2 0-15,1 0 0 0,-1-5 0 0,-1 5 0 16,1-5 0-16,-6 1 0 0,6-1 0 0,0 0 0 15,-15-3-19-15,4 3-160 0,3-2 23 0,-1 1 28 16,-1-1 40-16,1 2 30 0,0-1 35 0,0 0 35 16,3 0 38-16,6 1 30 0,-9 0 26 0,9 0 23 0,-5-2 17 15,5 2-18-15,0 0-128 0,0 0 0 0,0 0 0 16,19-6 0-16,-6 4 0 0,6-3 0 16,9 2 0-16,6-2 0 0,4 2 0 0,-3-2 0 15,15-4 0-15,-13 6 0 0,-1-2 0 0,-1 0-570 0,0-2-701 16,5-1-1376-16,-7 0 609 0</inkml:trace>
  <inkml:trace contextRef="#ctx0" brushRef="#br0" timeOffset="53082.32">23418 5977 332 0,'-7'-2'485'0,"7"2"23"0,0 0 11 0,-5-2 1 16,5 2 4-16,-4-3-2 0,4 3 2 0,-4-4-8 15,4 4-15-15,-1-4-15 0,1 4-27 0,0-7-33 16,0 2-32-16,1 0-29 0,3 2-30 0,-1-5-30 15,1 1-23-15,-2-2-94 0,5 0-188 0,-5-1 0 16,3 1 0-16,-1-3 0 0,1 2 0 0,3 1 0 16,-4 0 0-16,0 0 0 0,-3 3 0 0,4 0 0 15,-3-1 0-15,1 2 0 0,-2 1 0 0,-1 4 0 16,2-4 0-16,-2 4 0 0,0 0 0 0,0 0 0 16,0 0 0-16,-4 12 0 0,1-2 0 0,-1 2 0 15,1 4 0-15,-1 2 0 0,3 1 0 0,-2 0 0 16,3 7 0-16,1-3 0 0,-1 4 0 0,3-2 0 15,-2-1 0-15,3-5 0 0,2 5 0 0,-3-7 0 16,-1 0 0-16,2 0 0 0,-3-2 0 0,2-3 0 16,-2 0 0-16,1-2 0 0,-2-2 0 0,0-2 0 0,0-1 0 15,-2 1 0-15,2-1 0 0,-2-1 0 0,-1-2 0 16,-1 1 0-16,-1-1 0 0,-2 1 0 16,-2-1 0-16,0 3 0 0,-3-2-75 0,3-1-102 15,-1 2 17-15,-3-2 20 0,3 0 24 0,-3 1 27 0,-1 1 30 16,5-3 29-16,1 1 27 0,2 1 35 0,1-2 34 15,1 0 39-15,4-1 28 0,-6 2 39 16,6-2 19-16,-3 3-41 0,3-3-150 0,0 0 0 16,18 0 0-16,-8-1 0 0,5 1 0 0,2-2 0 0,6 2 0 15,-2 0 0-15,-1 0 0 0,10-1 0 0,-7-1 0 16,2-2 0-16,-4 2 0 0,-2 2 0 0,0-1 0 16,-5-1 0-16,-1-1 0 0,-2 0 0 0,-2 2 0 15,0-2-39-15,-5-2-650 0,-1 2-556 0,-3 3-1347 16,0 0 597-16</inkml:trace>
  <inkml:trace contextRef="#ctx0" brushRef="#br0" timeOffset="56549.51">14617 6705 42 0,'0'0'252'0,"0"0"0"0,0 0 3 16,0 0 2-16,0 0-5 0,0 0-3 0,0 0-1 15,0 0 3-15,0 0 21 0,0 0-9 0,0 0 8 16,0 0 5-16,0 0 5 0,0 0 3 0,0 0-6 16,0 0-4-16,0 0-4 0,0 0-4 0,0 0-18 15,0 0-10-15,0 0-16 0,0 0-10 0,0 0-11 16,0 0-10-16,0 0-6 0,0 0-5 0,0 0-3 16,0 0 10-16,0 0-10 0,0 0-2 0,0 0-17 0,0 0-6 15,8-10 0-15,-3 5-1 0,3-1-7 16,1 0 2-16,2-3-44 0,-2 0-102 0,5-4 0 15,-5 1 0-15,4 1 0 0,-3-4 0 0,-1 3 0 0,-1 1 0 16,-3 2 0-16,4-3 0 0,-5 3 0 16,1 1 0-16,-4 2 0 0,2 1 0 0,-1 0 0 15,0 0 0-15,-1 2 0 0,-1 3 0 0,1-5 0 16,-1 5 0-16,0 0 0 0,0 0 0 0,0 0 0 0,-4 20 0 16,2-7 0-16,-1 0 0 0,-1 6 0 15,3 1 0-15,-3 5 0 0,3 0 0 0,-2 2 0 16,3-2 0-16,-1 1 0 0,1 1 0 0,-3-1 0 15,3 1 0-15,0-2 0 0,3 3 0 0,-3-10 0 0,1 1 0 16,-2-1 0-16,-2 0 0 0,3-4 0 0,-2 3 0 16,2-5 0-16,0-1 0 0,0 0 0 0,-4-3 0 15,4-1 0-15,-4-1 0 0,3-1 0 0,-3 0 0 16,0-4 0-16,-1 2 0 0,1-1 0 0,-5-2 0 16,3 0 0-16,6 0 0 0,-13-2 0 0,4 0 0 15,4 1 0-15,-4 0 0 0,3 0 0 0,1-3 0 16,-2 3 0-16,2-2 0 0,5 3 0 15,-7-3 0-15,3 1 0 0,4 2 0 0,-6-4 0 0,4 3 0 16,2 1 0-16,0 0 0 0,1-6 0 0,-1 6 0 16,14-6 0-16,-2 3 0 0,4 0 0 0,4 1 0 15,0-3 0-15,8 1 0 0,2-2 0 0,-7 5 0 16,3-6 0-16,-8 3-122 0,2-2-1224 0,-1 1-1456 16,-3 0 645-16</inkml:trace>
  <inkml:trace contextRef="#ctx0" brushRef="#br0" timeOffset="57282.52">15939 6764 180 0,'1'-8'470'15,"0"1"19"-15,2-2 1 0,-2 0 1 0,-2 0-7 16,2 3-31-16,0-1-9 0,1 1-13 0,-2 1-9 0,-2 0-7 16,2 1-23-16,0 4-33 0,-2-5-23 0,2 5-20 15,0 0-14-15,0 0-10 0,-18 9-6 16,9-2-13-16,-5 6-15 0,1 3-16 0,3 1-19 15,-5 3-80-15,3 6-143 0,2-1 0 0,4 0 0 0,2 0 0 16,1-6 0-16,6 8 0 0,-2-8 0 0,4-2 0 16,8-1 0-16,-3-1 0 0,7-2 0 0,1-2 0 15,1-2 0-15,1-2 0 0,7-3 0 0,5-4 0 16,-1-2 0-16,-11-2 0 0,-1-1 0 0,2-4 0 16,-1-2 0-16,1-4 0 0,-7 0 0 0,0-6 0 15,-3-2 0-15,-4-4 0 0,-3 2 0 0,-2-2 0 16,-2 1 0-16,-4 7 0 0,-2 0 0 0,-1 1 0 15,1 3 0-15,-4 2 0 0,-2 0 0 0,1 6 0 16,-1 2 0-16,-1 3 0 0,-7 3 0 0,1 2 0 16,1 3 0-16,4-3 0 0,-3 6 0 0,8 0 0 15,-5 4 0-15,5 1-225 0,4-4-1103 0,3 1-1439 16,0 0 637-16</inkml:trace>
  <inkml:trace contextRef="#ctx0" brushRef="#br0" timeOffset="58249.01">17730 6782 467 0,'0'0'505'0,"0"0"19"0,0 0 9 16,0 0-4-16,0 0-11 0,0 0-13 0,0 0-4 16,0 0-18-16,0 0-11 0,0 0-13 0,0 0-19 15,0 0-20-15,0 0-28 0,-1-4-30 0,1 4-31 0,0 0-31 16,8-10-26-16,-7 5-98 0,3-2-176 16,1 0 0-16,-1-2 0 0,2 1 0 0,-1-1 0 15,3 1 0-15,-3-1 0 0,3 0 0 0,-2 0 0 0,2 1 0 16,-3-2 0-16,-1 4 0 0,0 0 0 0,-3 1 0 15,5-1 0-15,-4 3 0 0,1-1 0 0,-1 0 0 16,-1 2 0-16,-1 2 0 0,0 0 0 0,0 0 0 16,0 0 0-16,0 0 0 0,0 12 0 0,-1-2 0 15,-2-1 0-15,1 4 0 0,-2 1 0 0,0 4 0 16,-1 1 0-16,0 4 0 0,1 3 0 0,0-1 0 16,3 2 0-16,-3-2 0 0,-1 0 0 0,5-6 0 15,0 2 0-15,0 4 0 0,0-7 0 0,4-1 0 16,-2 0 0-16,1-1 0 0,-2-4 0 0,-1 1 0 15,3-3 0-15,-1-1 0 0,-2 2 0 0,0-7 0 16,2 3 0-16,-2 0 0 0,0-4 0 0,-2 0 0 16,-3 0 0-16,4-1 0 0,-4 1 0 0,-3-3 0 15,2 1 0-15,-2 0 0 0,-1 0 0 0,0-1 0 0,0 2 0 16,1-2 0-16,3 1 0 0,5-1 0 0,-15-1 0 16,15 1 0-16,-6 0 0 0,6 0 0 15,-7-2 0-15,7 2 0 0,0 0 0 0,0 0 0 0,-5-2 0 16,5 2 0-16,0 0 0 0,21-7 0 0,-9 3 0 15,9-2 0-15,-1 3 0 0,7-3 0 0,5 2 0 16,-3-1 0-16,2 0 0 0,2-4 0 16,-2-3 0-16,-2 5-1366 0,1-4-1478 0,-2 2 654 0</inkml:trace>
  <inkml:trace contextRef="#ctx0" brushRef="#br0" timeOffset="59149.02">19689 6880 333 0,'2'-5'535'0,"-2"-2"23"0,0 1 1 0,-4-1-2 16,4 2 8-16,-1-2-18 0,-3 1-22 16,0 3-25-16,-1-1-27 0,1 2-33 0,4 2-28 0,-9 0-29 15,9 0-22-15,-12 3-23 0,2 2-20 0,-3 7-16 16,2 1-22-16,-3 4-75 0,3 6-205 0,-1 1 0 15,0 0 0-15,3-6 0 0,2 1 0 0,2-2 0 16,0 2 0-16,1-2 0 0,7 1 0 0,-2-3 0 16,4-1 0-16,3-1 0 0,-2-2 0 0,3-3 0 15,4-2 0-15,2 1 0 0,2-3 0 0,-1-4 0 16,2 0 0-16,1-3 0 0,-6 1 0 0,5-4 0 16,-4-1 0-16,0-3 0 0,0-2 0 0,-2 0 0 15,0-2 0-15,-1-4 0 0,-2 1 0 0,2-8 0 16,-6 1 0-16,-1 4 0 0,1 1 0 0,-3 0 0 15,-1 0 0-15,-4 7 0 0,-1 0 0 0,-2 1 0 16,-2 6 0-16,-4-1 0 0,-5 4 0 0,-5 2 0 16,-1 5 0-16,-5 1 0 0,0 5 0 0,-4-2 0 15,-2 4-1366-15,8 2-1478 0,2-3 654 0</inkml:trace>
  <inkml:trace contextRef="#ctx0" brushRef="#br0" timeOffset="59866.43">22169 6857 45 0,'-4'-8'527'0,"-1"1"21"0,-2 2 10 0,4 0-10 16,-5 1-15-16,2 0-30 0,-4-1-23 0,3 5-20 16,-2 0-40-16,-5 5-22 0,5-1-20 0,-4 2-15 15,-2 8-26-15,2-1-21 0,-1 1-25 0,0 8-22 16,4-5-27-16,-1 1-20 0,4 0-21 0,3 0-20 15,2 0-16-15,2 0-17 0,0-1-90 0,4-4-58 16,1-4 0-16,1 2 0 0,3-2 0 0,3-2 0 16,0-5 0-16,6 4 0 0,1-5 0 0,-2-2 0 15,-2-2 0-15,2-1 0 0,-3-2 0 0,-4-2 0 16,3-2 0-16,0-3 0 0,-2-1 0 0,-3-2 0 16,-2-2 0-16,-1-7 0 0,-5 6 0 0,-1-7 0 0,-2 7 0 15,0 2 0-15,-6 2 0 0,1-1 0 0,0 6 0 16,-3 3 0-16,1 3 0 0,-2 3 0 15,-2 1 0-15,5 3 0 0,-9 5 0 0,12 2 0 16,-7 3 0-16,9 3-1366 0,8 2-1478 0,1 0 654 0</inkml:trace>
  <inkml:trace contextRef="#ctx0" brushRef="#br0" timeOffset="60518.75">23372 6872 419 0,'0'-4'639'0,"2"1"34"0,-2-1 20 15,-2-1-2-15,0 1-9 0,2 4-20 16,-1-8-27-16,-3 4-47 0,4 1-20 0,-2 0-38 15,0-2-44-15,2 1-38 0,-3-1-44 0,1 0-331 0,1 1-73 16,1 4 0-16,0-8 0 0,0 4 0 0,0-1 0 16,1-3 0-16,4 4 0 0,-3-2 0 0,0 0 0 15,3-1 0-15,-1-4 0 0,1 4 0 0,-1-3 0 16,1 4 0-16,0-3 0 0,0 2 0 0,-1-3 0 16,0 4 0-16,-1-1 0 0,-1 1 0 0,1 1 0 15,-2 0 0-15,2 1 0 0,-1-1 0 0,-2 3 0 16,0 2 0-16,0 0 0 0,5-2 0 0,-5 2 0 15,0 0 0-15,0 0 0 0,-5 15 0 0,3-5 0 16,-2 1 0-16,-1 3 0 0,-2 5 0 0,2-2 0 16,1 1 0-16,-6 7 0 0,5 2 0 0,-1 0 0 15,3 0 0-15,-3-1 0 0,1-6 0 0,2 6 0 16,1-7 0-16,0 0 0 0,0 2 0 0,-2-2 0 16,3-1 0-16,-1 1 0 0,2-3 0 0,0 0 0 0,2-5 0 15,-1 0 0-15,-1-4 0 0,0-1 0 16,1 0 0-16,-1 0 0 0,1-3 0 0,1 3 0 0,-2-3 0 15,2 0 0-15,-2-3 0 0,0 0 0 0,0 3 0 16,0-3-12-16,0 0-255 0,-9 1 22 0,9-1 26 16,-11 0 20-16,-1 0 28 0,5 0 36 0,-5 1 35 15,1 1 35-15,0-1 41 0,1 0 36 0,1 2 41 16,1-2 32-16,2 1 33 0,0-2 31 0,-2 3 26 16,8-3 25-16,-6 1 21 0,2 1 20 0,4-2-58 15,0 0-183-15,0 0 0 0,8 5 0 0,0-5 0 16,3 1 0-16,0-1 0 0,8 2 0 0,-1 1 0 15,5-3 0-15,-2 0 0 0,5 0 0 0,-5 0 0 16,2 0 0-16,-4-2 0 0,-1-1 0 0,1-1 0 16,-6 3 0-16,-2-1 0 0,-4 1 0 0,-1-2 0 15,-3 1-610-15,-4-1-654 0,1 3-1369 0,0 0 606 16</inkml:trace>
  <inkml:trace contextRef="#ctx0" brushRef="#br0" timeOffset="64500.81">14745 7600 44 0,'-4'-4'518'0,"0"-2"18"0,1 1 14 0,-4 2-25 16,2 0-15-16,1 1-33 0,-1-1-24 0,1 1-37 16,-5 1-24-16,9 1-22 0,-14 4-19 0,5 3-20 15,1 3-11-15,-3 8-17 0,-2 4-22 0,5-3-25 16,-1 7-16-16,2 1-25 0,3-3-18 0,2 2-21 15,-1-6-18-15,6-2-17 0,-1 0-6 0,5-1-13 16,2-1-5-16,1-2-60 0,5-1-57 0,-1-5 0 16,4-4 0-16,1-1 0 0,-1-3 0 0,3-3 0 15,-3-1 0-15,2-4 0 0,-3-4 0 0,-3-2 0 16,1-1 0-16,-5-1 0 0,-1-1 0 0,-1-1 0 0,-1-8 0 16,-1-2 0-16,-4-2 0 0,-2 1 0 15,-8 2 0-15,0-2 0 0,-1 3 0 0,-2 8 0 16,-1 2 0-16,1 4 0 0,-3 0 0 0,3 6 0 15,-2 1 0-15,2 4 0 0,-1 6 0 0,2-1 0 0,1 5 0 16,0 7 0-16,9 2 0 0,5 8 0 0,-1-8-516 16,15 6-764-16,4-1-1386 0,4-2 614 15</inkml:trace>
  <inkml:trace contextRef="#ctx0" brushRef="#br0" timeOffset="65066.67">16027 7638 487 0,'1'-5'646'0,"3"-1"34"0,-4 1 14 16,0 0-3-16,0 1-21 0,0 0-14 0,0 4-40 15,0-5-49-15,0 5-43 0,0-5-47 16,0 5-39-16,0-3-38 0,0 3-51 0,0-4-53 15,0 4-296-15,0 0 0 0,0 0 0 0,0 0 0 16,0 0 0-16,0 0 0 0,-4-4 0 0,4 4 0 16,4-8 0-16,-3 5 0 0,-1-3 0 0,4 0 0 0,0-2 0 15,-3 1 0-15,-1-3 0 0,3 1 0 0,-2 2 0 16,2 1 0-16,-3-3 0 0,1 3 0 0,-1 0 0 16,0 1 0-16,0 5 0 0,0-6 0 0,0 3 0 15,0 3 0-15,0 0 0 0,0 0 0 0,-4 13 0 16,0-5 0-16,2 6 0 0,-1-4 0 0,-1 7 0 15,4 3 0-15,-1 6 0 0,-3-1 0 0,3-1 0 16,1 1 0-16,0 0 0 0,0-5 0 0,0 0 0 16,0-1 0-16,0-1 0 0,1 0 0 0,-1-1 0 15,-1 0 0-15,2-4 0 0,-3-2 0 0,2 2 0 0,0-4 0 16,0 1 0-16,-3-3 0 0,3 1 0 16,0-2 0-16,0-2 0 0,0 2 0 0,-4-1 0 15,3-1 0-15,-2 1 0 0,2 0 0 0,-7-1 0 16,5 0 0-16,-5 2 0 0,-4-1 0 0,6 1-140 0,-5-2-2 15,0 2 33-15,1-2 37 0,0 1 31 16,5-2 38-16,-2 2 36 0,2-3 43 0,3 0 29 16,-1 0 50-16,3-2-17 0,-5 3-138 0,5-3 0 0,0 0 0 15,0 0 0-15,17-9 0 0,-7 3 0 0,8-1 0 16,7-4 0-16,2 2 0 0,4-1 0 0,-2 0 0 16,2-1 0-16,-2 1 0 0,-3-1 0 0,-7 1 0 15,1 3-1366-15,7-3-1478 0,-1 1 654 0</inkml:trace>
  <inkml:trace contextRef="#ctx0" brushRef="#br0" timeOffset="66483.45">17527 7743 123 0,'0'0'404'0,"4"-4"9"0,-4 0 2 0,4 1 4 16,-4-1 6-16,1 1 3 0,4 1 1 0,-5 2-3 15,0 0-3-15,0-6-5 0,4 1 0 0,-4 5-18 16,1-4-28-16,-1 4-10 0,0 0-24 0,0-2-25 16,0 2-34-16,0 0-31 0,0 0-21 0,0 0-24 15,0 0-22-15,0 0-15 0,0 0-17 0,0 0-16 0,0 0-54 16,0 0-79-16,0 0 0 0,0 0 0 16,0 0 0-16,0 0 0 0,0 0 0 0,0 0 0 15,0-4 0-15,0 4 0 0,0 0 0 0,0-6 0 16,0 6 0-16,0 0 0 0,0-6 0 0,0 6 0 0,0-2 0 15,0 2 0-15,0 0 0 0,-1-6 0 0,1 6 0 16,0 0 0-16,0 0 0 0,0 0 0 16,-18 8 0-16,12 0 0 0,-8 2 0 0,4 6 0 15,1-2 0-15,0 1 0 0,-1 2 0 0,3 2 0 0,1 0 0 16,-1-1 0-16,4 0 0 0,-1-1 0 0,3 0 0 16,2-2 0-16,1 0 0 0,3-3 0 15,4-1 0-15,-4-2 0 0,3 0 0 0,3-4 0 0,1 2 0 16,-2-4 0-16,4 1 0 0,-1-3 0 0,0-1 0 15,0-2 0-15,-3-1 0 0,3-3 0 0,-3 1 0 16,3-2 0-16,1-4 0 0,-4 0 0 0,0-3 0 16,-1 1 0-16,-1-3 0 0,1-3 0 0,-2-4 0 15,-3 3 0-15,3-5 0 0,-5 7 0 0,2-1 0 16,-1 3 0-16,-2 3 0 0,-1 3 0 0,-1 0 0 16,-1 0 0-16,-1 4 0 0,-3 1 0 0,1 3 0 15,0-2 0-15,-6 4 0 0,0 1 0 0,2-1 0 16,-2 4 0-16,0-1 0 0,-1 0 0 0,-1 3 0 15,-1-1 0-15,4-1-1366 0,2-3-1478 0,3 1 654 16</inkml:trace>
  <inkml:trace contextRef="#ctx0" brushRef="#br0" timeOffset="67066.2">20515 7471 62 0,'2'-5'612'15,"-2"2"26"-15,0 3 14 0,0-10 10 0,0 6 0 16,2 0-3-16,-4-1-11 0,2 5-18 0,-2-8-22 16,2 8-22-16,0-4-34 0,-1 1-35 0,1 3-38 0,-1-3-255 15,1 3-224-15,0 0 0 0,0 0 0 16,0 0 0-16,0 0 0 0,-4 14 0 0,3-3 0 15,-1 5 0-15,2 0 0 0,-2 2 0 0,-1 3 0 16,1 5 0-16,0 3 0 0,-3 0 0 0,3 1 0 16,1-1 0-16,-3 0 0 0,0 2 0 0,-1-2 0 15,2 0 0-15,0 0 0 0,1 0 0 0,-2-1 0 16,4-3 0-16,0-6 0 0,0-2 0 0,3-4 0 0,-1-1 0 16,-3-2 0-16,1-1 0 0,0-4 0 0,-1-1 0 15,-2-2 0-15,3-2-1366 0,0 0-1478 0,0 0 654 16</inkml:trace>
  <inkml:trace contextRef="#ctx0" brushRef="#br0" timeOffset="67499.86">22197 7782 4431 0,'-9'-4'599'16,"4"3"-226"-16,5 1 51 0,-6-5 56 0,2 0 0 0,0 3-6 16,-1-2-30-16,1 1-32 0,-1 2-338 0,1-2-74 15,4 3 0-15,-6-2 0 0,3-1 0 0,3 3 0 16,0 0 0-16,0 0 0 0,-9 7 0 0,5-4 0 16,4 3 0-16,-3 1 0 0,4 4 0 0,-2 1 0 15,1 3 0-15,0 1 0 0,3 1 0 0,-3-2 0 16,4 4 0-16,0-4 0 0,-3-1 0 0,3 1 0 15,-4-3 0-15,3-1 0 0,-2-2 0 0,-1 1 0 16,3-3 0-16,-6 1 0 0,3-3-1366 0,4 2-1478 16,0 0 654-16</inkml:trace>
  <inkml:trace contextRef="#ctx0" brushRef="#br0" timeOffset="67766.56">23282 7743 211 0,'4'-3'660'0,"-1"2"-7"0,-3 1 12 15,3-4 7-15,-3 4 0 0,3-4-11 0,-3 4-19 16,0 0-48-16,0 0-55 0,0 0-36 0,0 0-33 16,0 0-27-16,0 0-26 0,-9 19-28 0,1-5-389 15,2 1 0-15,-3 5 0 0,-3 2 0 0,5 4 0 16,-2 1 0-16,1 1 0 0,3-1 0 0,0 0 0 15,1-3 0-15,3-4 0 0,-2 2 0 0,2-3 0 16,0 0 0-16,3-3 0 0,-3 1 0 0,1-7 0 16,-1 4 0-16,-3-5-1366 0,0 0-1478 0,0-2 654 15</inkml:trace>
  <inkml:trace contextRef="#ctx0" brushRef="#br0" timeOffset="69882.57">14620 8586 3835 0,'-2'-7'252'0,"0"1"-103"0,-3-4 20 0,1 3 63 15,0-2 59-15,0 4 26 0,-1 0-9 0,0-1-13 16,-4 0-32-16,3 2-8 0,1 1-7 0,0 3-6 16,-3 0-3-16,-1 3-6 0,0 4 0 0,0 3-10 15,-2 5-7-15,-1-1-25 0,3 4-191 0,0 1 0 16,0 5 0-16,4 1 0 0,0 1 0 0,1-6 0 0,4 4 0 15,0-5 0-15,4 6 0 0,1-7 0 0,0-2 0 16,4-2 0-16,4 2 0 0,0-5 0 16,1 0 0-16,-4-6 0 0,9 0 0 0,-1-3 0 0,0 0 0 15,0-4 0-15,0-1 0 0,0-3 0 0,-2-1 0 16,0-2 0-16,-4-1 0 0,0-2 0 0,-1-4 0 16,-2 0 0-16,-5-2 0 0,0-2 0 15,0-6 0-15,-4-1 0 0,-4-1 0 0,0 0 0 0,-1 3 0 16,-4 0 0-16,-1 7 0 0,-3-6 0 0,2 12 0 15,-3-1 0-15,3 6 0 0,-3 1 0 0,3 4 0 16,-3 2 0-16,1 4 0 0,3 3-54 0,-4 7-1303 16,11-1-1468-16,5-1 649 0</inkml:trace>
  <inkml:trace contextRef="#ctx0" brushRef="#br0" timeOffset="70366.25">16073 8510 282 0,'0'0'505'16,"5"-4"16"-16,-2-1 6 0,-2 3-2 0,-1 2-5 0,3-7-8 15,-2 5 1-15,-1 2-23 0,-4-7-11 0,4 7-18 16,-1-4-22-16,1 4-28 0,0 0-28 0,-7 0-30 16,1 5-20-16,-3 2-21 0,0 4-27 0,-1 2-13 15,-3 5-204-15,4-1-68 0,-6 5 0 0,7-4 0 16,-4 3 0-16,9-1 0 0,0 6 0 0,3-7 0 15,0-1 0-15,6 0 0 0,-2-1 0 0,4-1 0 16,2-2 0-16,3-2 0 0,2-2 0 0,1-2 0 16,4-3 0-16,1-2 0 0,0-3 0 0,2 0 0 15,-2-2 0-15,-1-5 0 0,-1 0 0 0,-2-3 0 16,-2-1 0-16,1-2 0 0,-5-3 0 0,1-1 0 16,-3-1 0-16,-2-6 0 0,0-1 0 0,-5 6 0 15,-1-3 0-15,-3 3 0 0,-3 0 0 0,-5 2 0 16,-2 4 0-16,2 0 0 0,-7 5 0 0,1 4 0 15,-5 1 0-15,-7 6 0 0,-1 2 0 0,3 5 0 16,-3 6 0-16,2 1-790 0,9 0-444 0,-1 1-1337 16,3-3 593-16</inkml:trace>
  <inkml:trace contextRef="#ctx0" brushRef="#br0" timeOffset="71416.42">17499 8478 392 0,'8'-8'615'0,"-2"1"25"0,-1-2 18 0,3-2-2 16,-3 0 3-16,0 2-9 0,3 0-17 0,-6 1-11 16,2 1-25-16,-4 1-23 0,3 1-40 0,-2 2-44 15,-1-3-50-15,0 6-409 0,4-1-31 0,-4 1 0 0,0 0 0 16,-5 17 0-16,2-5 0 0,-2 7 0 15,1 8 0-15,-2 1 0 0,5 1 0 0,-6 0 0 0,2 3 0 16,0-3 0-16,2 3 0 0,3-1 0 0,0-2 0 16,0 1 0-16,0-3 0 0,3-3 0 0,-3-2 0 15,1-3 0-15,2-2 0 0,2-2 0 0,-4-4 0 16,3-3 0-16,1 2 0 0,3-4-1366 0,-3-4-1478 16,5 0 654-16</inkml:trace>
  <inkml:trace contextRef="#ctx0" brushRef="#br0" timeOffset="71968.14">20412 8688 497 0,'4'-5'612'0,"-3"-1"18"0,0 0 7 0,-1-1-6 15,1 1-6-15,-1-1-13 0,-1 2-17 0,0 0-27 16,0 2-32-16,-2-1-34 0,-1 2-30 0,4 2-35 16,-10-3-34-16,10 3-29 0,-14 5-314 0,2 0-60 15,2 5 0-15,0 2 0 0,-4 4 0 0,5 1 0 16,-3 0 0-16,7 0 0 0,-5 6 0 0,5-3 0 16,4-1 0-16,2 0 0 0,4-1 0 0,-2-2 0 15,6 1 0-15,2-3 0 0,-1 0 0 0,4-5 0 16,2 1 0-16,-1-3 0 0,2-4 0 0,-1 1 0 15,2-4 0-15,0 0 0 0,0-3 0 0,-1 0 0 16,-1-3 0-16,2-2 0 0,-3 0 0 0,2-3 0 16,-3-2 0-16,0 0 0 0,3-8 0 0,-7-4 0 15,-2 6 0-15,1-6 0 0,-7 6 0 0,-2 0 0 0,0-1 0 16,-2 5 0-16,-6-1 0 0,3 3 0 0,-8 0 0 16,-2 4 0-16,-5 2 0 0,-9 1 0 0,-2 0 0 15,-2 7 0-15,-5 3 0 0,0 3 0 16,-1 2-80-16,3 0-1273 0,6 3-1464 0,4 2 649 15</inkml:trace>
  <inkml:trace contextRef="#ctx0" brushRef="#br0" timeOffset="72667.59">21989 8465 3590 0,'4'-6'364'0,"0"0"-37"0,1-2-19 16,0 4 50-16,-3-1 16 0,2-1 24 0,0 1-12 16,-1-1-21-16,-1 2-39 0,-1 2-8 0,-1 2-21 0,4-2-16 15,-4 2 7-15,0 0-77 0,0 11-211 16,-4-1 0-16,1 6 0 0,-3 3 0 0,-1 7 0 15,-3 2 0-15,-1 2 0 0,5 0 0 0,-2 4 0 0,2-2 0 16,1 3 0-16,1-4 0 0,1 2 0 0,-2-1 0 16,1-2 0-16,3-2 0 0,1-7 0 0,0-4 0 15,3-1 0-15,-1 0 0 0,6-7 0 0,0-2 0 16,2-3-772-16,1-2-465 0,2-3-1340 0,8-4 594 16</inkml:trace>
  <inkml:trace contextRef="#ctx0" brushRef="#br0" timeOffset="72950.4">23053 8533 64 0,'0'0'638'0,"5"-1"-10"0,-5 1 12 0,0 0 7 16,0 0 2-16,0 0-3 0,0 0-11 0,4 6-17 15,-5-1-24-15,0 2-31 0,-2 3-21 0,-1-1-23 16,-2 2-35-16,0 5-160 0,-3 2-324 0,-3 6 0 16,2 1 0-16,1 0 0 0,0 0 0 0,-4 2 0 15,4-1 0-15,3 3 0 0,-3-5 0 0,7 3 0 16,-1-2 0-16,-1-7 0 0,4 1 0 0,0-2 0 16,-3-2 0-16,3-4 0 0,-1 1 0 0,2-5 0 15,-2 2 0-15,1-6-1366 0,-4 0-1478 0,4-3 654 0</inkml:trace>
  <inkml:trace contextRef="#ctx0" brushRef="#br0" timeOffset="75282.85">14596 9412 450 0,'2'-7'479'0,"1"-3"13"0,-2 3-1 0,2-3-5 16,-1 2-4-16,-1 2-12 0,2 0-17 0,-2 1-19 15,3 0-22-15,-3 3-37 0,-1 2-44 0,3-4-30 16,-3 4-11-16,0 0-19 0,0 0-11 0,8 17-12 16,-8-7-14-16,1 2-15 0,-1 4-16 0,0 4-19 0,-1-1-11 15,1 0-16-15,-2 7-10 0,1-7-11 16,0 0-123-16,-2-2-13 0,2-1 0 0,1 0 0 15,0-4 0-15,0-3 0 0,0 0 0 0,0-3 0 16,-2-1 0-16,2 1 0 0,2-4 0 0,-2-2 0 0,0 0 0 16,0 0 0-16,0 0 0 0,6-11 0 0,-3 6 0 15,-1-8 0-15,2 3 0 0,-1-6 0 0,-1-1 0 16,1 0 0-16,2-2 0 0,-3 1 0 0,1-2 0 16,2-5 0-16,-4 4 0 0,2 2 0 15,0 1 0-15,-1 1 0 0,-2 6 0 0,0 1 0 0,0 2 0 16,2 4 0-16,-2 0 0 0,0 4 0 0,0 0 0 15,-8 14 0-15,1 1 0 0,2 9 0 0,-1 2 0 16,1 0 0-16,2 3 0 0,-2 2 0 0,1-2 0 16,2 1 0-16,0 0 0 0,1-1 0 0,4 0 0 15,-2-1 0-15,3-3 0 0,-3 0 0 0,-1 2-774 16,5-7-463-16,-5-4-1338 0,3 5 592 0</inkml:trace>
  <inkml:trace contextRef="#ctx0" brushRef="#br0" timeOffset="76267.6">16207 9543 3566 0,'4'-14'170'0,"1"3"-49"16,-4-1-5-16,3-1 95 0,-4 3 67 0,4-1 43 16,-7 3-15-16,2 0-29 0,-1 3-31 15,0 1-11-15,1-3 6 0,-6 6-18 0,7 1 9 0,-17 3-4 16,5 5 0-16,1 3-8 0,-6 9-9 0,-1 0-11 15,3 4-12-15,1-3-17 0,2 5-15 0,1 0-110 16,7 0-46-16,2 3 0 0,-1-4 0 0,4-4 0 16,6-3 0-16,0 0 0 0,6-2 0 0,2-2 0 15,2-6 0-15,2 2 0 0,4-4 0 0,5-6 0 16,4-4 0-16,-1-3 0 0,-3 0 0 0,0-6 0 16,-2-3 0-16,-3-2 0 0,-8-2 0 0,0-6 0 15,-4 1 0-15,-5-6 0 0,-1 1 0 0,-5-2 0 16,-5 0 0-16,-5 1 0 0,-4 2 0 0,-2 3 0 15,-1 4 0-15,-3 4 0 0,1 8 0 0,0 3 0 16,0 4 0-16,0 5 0 0,2 4 0 0,0 5 0 0,7 3 0 16,0 10 0-16,6 5 0 0,8-1-332 15,7-2-979-15,6 4-1418 0,10-2 627 0</inkml:trace>
  <inkml:trace contextRef="#ctx0" brushRef="#br0" timeOffset="76549.6">17471 9448 6415 0,'0'-11'223'0,"0"5"38"15,1-1 98-15,-1 0 53 0,0 2 4 0,-1 1-311 16,1 4-105-16,0-6 0 0,0 6 0 0,0 0 0 15,0 0 0-15,-5 22 0 0,5-8 0 0,-1 4 0 16,-2 9 0-16,3-2 0 0,0 2 0 0,1 1 0 0,1 0 0 16,0 0 0-16,-2-1 0 0,2-1 0 15,-2-1 0-15,2 2 0 0,-2-8 0 0,1 0 0 16,-2 1 0-16,1-1 0 0,-5 0 0 0,2-2-1366 16,1-5-1478-16,-1 2 654 0</inkml:trace>
  <inkml:trace contextRef="#ctx0" brushRef="#br0" timeOffset="77217.45">20247 9369 270 0,'-4'-4'524'0,"4"4"13"15,-1-4 3-15,-3 2-9 0,4 2-22 0,0 0-12 0,0 0-35 16,0 0 0-16,0 0-6 0,0 0-3 0,-5 9-9 16,4-3-9-16,-1-1-16 0,1 5-13 0,-3 2-16 15,2 2-16-15,-5 6-21 0,3-1-224 0,-2 8-129 16,1-8 0-16,-3 6 0 0,3 0 0 0,-1-5 0 16,1 6 0-16,2-6 0 0,-1-1 0 0,3-1 0 15,0-2 0-15,-3 2 0 0,1-6 0 0,-2 0 0 16,4-4 0-16,-3 2 0 0,0-4-1366 0,3-1-1478 15,-3-2 654-15</inkml:trace>
  <inkml:trace contextRef="#ctx0" brushRef="#br0" timeOffset="78565.52">21759 9585 150 0,'-4'-12'479'0,"-1"2"17"0,0-1 7 15,1 2-8-15,-1-1-8 0,1 2-26 0,0 2-19 16,-1 0-33-16,1 2-15 0,-1 2-27 0,0 2-13 16,5 0-4-16,-18 8-9 0,9 1-5 0,-1 3-23 15,-3 3-16-15,0 7-19 0,-1 1-28 0,4 2-13 0,0-3-22 16,5-3-23-16,-2 1-17 0,6 4-18 16,4-6-144-16,4 0-13 0,-2 0 0 0,6-2 0 0,1-1 0 15,1-3 0-15,1-2 0 0,7-4 0 0,-2-1 0 16,0-4 0-16,0-1 0 0,-2-4 0 0,-1 0 0 15,2-3 0-15,-7-1 0 0,3-3 0 16,-2-3 0-16,-4-3 0 0,-1-1 0 0,0-1 0 16,-6-8 0-16,-2 2 0 0,-6 0 0 0,0 0 0 0,-5-2 0 15,0 12 0-15,0-1 0 0,-2 4 0 0,-1 5 0 16,2 5 0-16,-1 3 0 0,-3 5 0 0,0 5 0 16,-4 5 0-16,7 7 0 0,6 0 0 0,2 8-127 15,7-6-549-15,9 3-556 0,6 1-1333 0,2-6 589 16</inkml:trace>
  <inkml:trace contextRef="#ctx0" brushRef="#br0" timeOffset="78832.5">22869 9583 4681 0,'11'-14'649'0,"-4"5"-204"0,-4-1-18 15,1 2 44-15,1 2 5 0,-5-1-26 0,0 3-49 16,0 0-210-16,0 4-191 0,-7-3 0 0,7 3 0 16,0 0 0-16,-11 14 0 0,2-6 0 0,-1 8 0 15,3 2 0-15,-2 8 0 0,3-2 0 0,-2 3 0 16,6 3 0-16,4-1 0 0,-3-2 0 0,2 2 0 0,6-4 0 16,-2 1 0-16,-1-3 0 0,1-2 0 0,-1-4 0 15,-2-1 0-15,0-3 0 0,-5 1 0 16,-2-8-1366-16,-2 3-1478 0,-2-4 654 0</inkml:trace>
  <inkml:trace contextRef="#ctx0" brushRef="#br0" timeOffset="80899.28">14650 10175 323 0,'-8'-2'518'0,"1"1"23"0,0 0-3 0,0 1-26 16,-2 0-28-16,9 0-12 0,-7 4 5 0,3 1-4 15,-1 4-5-15,1 1-15 0,0 6-13 0,-1 4-15 16,1-1-22-16,0 6-28 0,-1 2-29 0,5 0-31 15,-3-1-31-15,2 0-27 0,0 2-170 0,-3-2-87 16,4 0 0-16,3-7 0 0,-2-1 0 0,1 0 0 16,1-1 0-16,0-4 0 0,-1-2-459 0,2 0-230 15,0-3-486-15,-2-2-1270 0,2-4 561 0</inkml:trace>
  <inkml:trace contextRef="#ctx0" brushRef="#br0" timeOffset="81217.36">16136 10377 91 0,'7'-7'666'0,"1"-2"34"15,1 1 40-15,-3 1 12 0,-2-2-20 0,-3 3-18 16,1-1-39-16,-2 1-29 0,0 2-51 0,-2 0-48 0,2 4-49 16,-2-4-36-16,2 4-89 0,0 0-373 0,-12 8 0 15,6 0 0-15,0 3 0 0,-1 4 0 0,2 4 0 16,0 7 0-16,4 2 0 0,-2 0 0 0,2 2 0 16,1-2 0-16,2 0 0 0,0-1 0 0,0-1 0 15,2 0 0-15,1-3 0 0,0-7 0 0,-3 3 0 16,1-3 0-16,-1 3 0 0,3-9-114 0,-2 2-1233 15,-1-4-1458-15,-1 2 646 0</inkml:trace>
  <inkml:trace contextRef="#ctx0" brushRef="#br0" timeOffset="81582.42">17687 10366 4041 0,'-10'-6'349'0,"-2"3"-113"0,0-2 39 16,1 2 57-16,-1 1-21 0,0 1 5 0,2 1-7 0,-3 0-26 15,4 1-12-15,-1 3 8 0,-3 0 3 16,4 2-3-16,0 1 0 0,-2 5 0 0,0 2-209 16,5 4-70-16,0 0 0 0,-1 9 0 0,2-1 0 0,5-1 0 15,0 4 0-15,4-2 0 0,0 2 0 0,2-1 0 16,-2 0 0-16,1-2 0 0,-1-6 0 0,1-1 0 16,-1-1 0-16,2 1 0 0,-2-3 0 0,0-7 0 15,0 2 0-15,-3-2 0 0,-2-3 0 0,-6-1-1366 16,-3-2-1478-16,0 1 654 0</inkml:trace>
  <inkml:trace contextRef="#ctx0" brushRef="#br0" timeOffset="82184.11">20065 10447 47 0,'8'-8'590'0,"-2"1"32"0,-2 1 30 0,4 0 16 16,-2-1-6-16,-2 4-18 0,-4-3-29 0,0 2-35 15,0-1-31-15,0 5-53 0,0 0-39 0,0 0-36 16,0 0-23-16,0 0-31 0,-10 17-30 0,4 0-251 16,-1-2-86-16,2 3 0 0,1 6 0 0,0 4 0 15,1-2 0-15,6 3 0 0,-1-1 0 0,-1 0 0 16,4-1 0-16,0-8 0 0,2 10 0 0,-1-1 0 16,5-7 0-16,1-2-593 0,-6-4-674 0,7 1-1372 15,-4-8 608-15</inkml:trace>
  <inkml:trace contextRef="#ctx0" brushRef="#br0" timeOffset="82466.55">21411 10377 392 0,'4'-5'642'0,"1"0"11"0,-2 0 22 16,0 3-11-16,1-1-16 0,-4 3-30 0,0-4-34 16,0 4-29-16,0 0-20 0,0 0-28 0,4 13-18 15,-4-4-31-15,0 1-29 0,1 7-87 0,-2 1-342 0,1 1 0 16,0 8 0-16,-4-2 0 0,4 2 0 0,-4 2 0 16,3 0 0-16,-3-1 0 0,4 2 0 15,-1 0 0-15,-3-2 0 0,3-6 0 0,-1-3 0 16,0 2 0-16,2-6 0 0,-4-2 0 0,4-1-1366 0,-1-3-1478 15,1-3 654-15</inkml:trace>
  <inkml:trace contextRef="#ctx0" brushRef="#br0" timeOffset="82819.31">22545 10558 6239 0,'6'-3'165'16,"-2"-2"3"-16,5 2-16 0,-5 2 22 0,0 0 43 16,-4 1 21-16,0 0 17 0,0 0-5 0,6 4-17 15,-6-4-133-15,0 11-100 0,-1 0 0 0,1-1 0 0,-3 7 0 16,3 2 0-16,0 0 0 0,4 5 0 0,0 2 0 16,1-1 0-16,5 2 0 0,2-3 0 15,3 0 0-15,2-1 0 0,4-3 0 0,0-3 0 16,1 0 0-16,3-2 0 0,2-4 0 0,-7-6 0 0,1-1 0 15,-2-4 0-15,1-2 0 0,1-4 0 16,-2-4 0-16,5-3 0 0,-11-3 0 0,2 1 0 16,-2-11 0-16,-4 2 0 0,-5-3 0 0,-4-3 0 0,0 3 0 15,-4 2 0-15,-4 6 0 0,-2 2 0 0,-13 0 0 16,2 1 0-16,1 8 0 0,0 1 0 0,-9 3 0 16,-1 3 0-16,3 3 0 0,7 1 0 15,-8 2 0-15,11-2 0 0,-3 4 0 0,2-3-1366 0,5 2-1478 16,5-2 654-16</inkml:trace>
  <inkml:trace contextRef="#ctx0" brushRef="#br0" timeOffset="84316.16">23969 5783 178 0,'-6'-7'350'0,"1"-4"-10"0,-1 3-6 0,1-4 4 16,-4 2-6-16,2 0-3 0,-2 1-10 0,2-1-8 15,-2 2-9-15,1-2-2 0,-1 3-3 0,-1 0-1 16,4 0-12-16,-1 1-4 0,3 1-12 0,-1 0 1 15,1-1-7-15,1 4-9 0,-1-3-5 0,4-1-16 16,-3 2-16-16,3 1-14 0,3-2-14 0,-2-2-23 16,5 2-7-16,2-3-12 0,-3 5-19 0,8-2-3 15,5-1-4-15,0 0-14 0,1 4-15 0,9-3-6 16,3 3-11-16,3-1-6 0,1 3-9 0,3 3 7 16,0-2-17-16,14 4-24 0,-12-2-25 0,-4 1 0 15,1 2 0-15,-5-4 0 0,-2 4 0 0,-10-2 0 16,-7 1 0-16,2-3 0 0,-5 3 0 0,-2 2 0 15,0-1 0-15,-4 5 0 0,-2-1 0 0,-4 2 0 16,-5 3 0-16,2 2 0 0,-5 6 0 0,-2 0 0 16,-2 0 0-16,-1 5 0 0,2-3 0 0,-1 3 0 15,0 2 0-15,1 4 0 0,2 1 0 0,-3 9 0 16,2 5 0-16,5 0 0 0,0 2 0 0,6-1 0 16,-3 3 0-16,4 2 0 0,0 3 0 0,5-2 0 15,-5 3 0-15,4 0 0 0,-1 21 0 0,0-23 0 0,0 0 0 16,-2 3 0-16,-2 24 0 0,-4-25 0 15,0 22 0-15,1-24 0 0,-1 2 0 0,-2 1 0 16,-3 22 0-16,5-26 0 0,-3 2 0 0,-2 29 0 0,0-6 0 16,2-20 0-16,-1 24 0 0,-6-1 0 0,1 2 0 15,7 1 0-15,-4-3 0 0,2 4 0 0,1-2 0 16,1-3 0-16,0 3 0 0,1 2 0 16,-2 1 0-16,2-2 0 0,-3 2 0 0,4-5 0 0,-4-2 0 15,1-23 0-15,-2 29 0 0,1-1 0 0,0-2 0 16,-1 1 0-16,6-28 0 0,-4 26 0 0,5-22 0 15,0-2 0-15,-3 21 0 0,2-22 0 0,1-3 0 16,-1 3 0-16,3 0 0 0,1 1 0 0,0-4 0 16,0 2 0-16,0-2 0 0,1 0 0 0,2-2 0 15,3-1 0-15,-4-2 0 0,1-2 0 0,1-2 0 16,1 3 0-16,-1-16 0 0,0 13 0 0,1-13 0 16,-5 2 0-16,5-4 0 0,-4-1 0 0,2 1 0 15,-3-1 0-15,1-1 0 0,-1-2 0 0,3-5 0 16,-3-2 0-16,-3-3 0 0,3 0 0 0,-1 0 0 15,-2-1 0-15,2-3 0 0,0-1 0 0,-3-2 0 16,4 1 0-16,-4-1 0 0,4-1 0 0,-1 0 0 16,1 0 0-16,0-2 0 0,0 1 0 0,0-2 0 15,0 1 0-15,0 1 0 0,1 0 0 0,-1 2 0 16,4-1 0-16,-4-1 0 0,0 1 0 0,4 0 0 0,-3 2 0 16,-2-2 0-16,-3 0 0 0,3 2 0 15,-3-3 0-15,0 1 0 0,-3 0 0 0,1-2 0 16,-5 4 0-16,-2-2 0 0,-3-2 0 0,-1 1 0 15,-9 0 0-15,6-1 0 0,-6 1 0 0,-6 0 0 0,-1-5 0 16,0 3 0-16,-3-3 0 0,-2 2 0 0,-1-2 0 16,0-1 0-16,2 1 0 0,-2-1 0 15,5 2 0-15,1 1 0 0,3-2 0 0,9-2 0 16,5-2 0-16,6 0 0 0,1-1 0 0,5-2 0 0,4 3 0 16,4-7 0-16,-4 7-9 0,18-12-1355 15,0 3-1478-15,7-4 655 0</inkml:trace>
  <inkml:trace contextRef="#ctx0" brushRef="#br0" timeOffset="89883.28">26218 6010 219 0,'10'-8'486'0,"-4"1"19"0,3-1 16 16,-5 3 0-16,3 2-13 0,-4-1-22 0,0 0-19 15,1 2-41-15,-4 2-32 0,4-5-18 0,-4 5-23 16,0 0-21-16,0 0-25 0,-14 0-29 0,-3 6-20 16,-14-2-25-16,-5 3-22 0,-15 3-21 0,-5 1-28 0,-5 3-5 15,-27 3-19-15,24 0-14 0,-27 4-8 16,25-4-15-16,-24 4-10 0,30-8-7 0,1 1-7 16,5 0-7-16,2 1-70 0,16-5 0 0,9-1 0 15,10-2 0-15,4-2 0 0,4-1 0 0,4 0 0 16,5 1 0-16,5 0 0 0,10 1 0 0,6 1 0 15,12 0 0-15,3-2 0 0,15 1 0 0,-13 1 0 16,13 3 0-16,-14-5 0 0,14 8 0 0,-15-2 0 0,-1 0 0 16,-3 3 0-16,-2 1 0 0,-5 1 0 0,-5 3 0 15,-1-1 0-15,-10-2 0 0,1 2 0 0,-6 2 0 16,-4 0 0-16,-5 5 0 0,-9 0 0 16,-4 1 0-16,-5 1 0 0,-8-4 0 0,-14 9 0 0,-2-3 0 15,-6-2 0-15,-1 4 0 0,2-9 0 0,-2 3 0 16,4-1 0-16,5-3 0 0,12-6 0 0,2-4 0 15,5 2 0-15,8-4 0 0,6-4 0 0,2 1 0 16,3-4 0-16,5 2 0 0,2-4 0 0,0 0 0 16,28-3 0-16,3 1 0 0,2-4 0 0,22-1 0 15,-1 0 0-15,1 0 0 0,-1-1 0 0,4 2 0 16,-3 4 0-16,-3-1 0 0,-1 4 0 0,-11 0 0 16,-5-1 0-16,-3 2 0 0,-3-2 0 0,-10 1 0 15,-1 0 0-15,-7-1 0 0,0 3 0 0,-5-1 0 16,-2-1 0-16,-1 3 0 0,-1-1 0 0,-2-3 0 15,2 6 0-15,-4-3 0 0,2-3 0 0,0 5 0 16,0-1 0-16,0-1 0 0,0-3 0 0,7 3 0 16,0 0-500-16,2-4-253 0,4-1-404 0,6-4-1252 15,8-5 554-15</inkml:trace>
  <inkml:trace contextRef="#ctx0" brushRef="#br0" timeOffset="90282.78">26440 6467 122 0,'27'-45'379'0,"-8"2"34"0,-6 15 34 16,-6 1 45-16,-5 10 42 0,2 0 41 0,-3 0 22 15,0 6 6-15,-2 1-13 0,0 3-32 0,-1 4-48 16,0-1-38-16,2 4-18 0,-10 7-20 0,1 3-25 0,-3 8-27 16,-6 7-162-16,0 5-220 0,1 1 0 15,-6 13 0-15,1 2 0 0,4-2 0 0,-6-2 0 16,-1 3 0-16,6-3 0 0,3-11 0 0,0 2 0 16,2-4 0-16,4-5 0 0,1 2 0 0,0-10 0 0,5-5 0 15,0 0 0-15,3-4 0 0,-1-5 0 0,2-2 0 16,0 0 0-16,10-12 0 0,-5 1 0 15,6-12 0-15,2-3 0 0,1-3 0 0,8-14 0 16,0-4 0-16,-1-6 0 0,6-1 0 0,10-26 0 0,-6 0 0 16,-8 25 0-16,-1 1 0 0,-3 4 0 15,-5 16 0-15,-1 7 0 0,-6 7 0 0,-3 6 0 0,1 5 0 16,2 1 0-16,-5 4 0 0,-2 4 0 0,7 15 0 16,-4 2 0-16,3 8 0 0,-1 5 0 0,-4 4 0 15,8 11 0-15,-1 3 0 0,-5 1 0 0,5 0 0 16,-3-4 0-16,5 1 0 0,-6-10 0 0,5-1 0 15,-4-2 0-15,5 2 0 0,-2-5 0 0,0 0 0 16,-3-1 0-16,1-10 0 0,-2-2 0 0,-3-5 0 16,2-2 0-16,-2-2 0 0,-2-2 0 0,-3-3 0 15,-1-2 0-15,-4-1 0 0,0-4-234 0,-4-7-500 16,-4 0-471-16,-5-9-1303 0,0 1 577 0</inkml:trace>
  <inkml:trace contextRef="#ctx0" brushRef="#br0" timeOffset="90433.33">26349 6640 346 0,'-12'2'253'0,"0"-1"52"0,4 0 32 15,-3-1 39-15,5 1 48 0,6-1 46 0,-11 0 25 16,11 0 15-16,-7-1 6 0,7 1-15 0,0 0-26 16,0 0-31-16,0 0-31 0,16-11-37 0,-3 9-33 15,5-3-35-15,4 0-34 0,6 0-47 0,1 3-75 16,4-4-88-16,-1 0-112 0,1 2-124 0,1-2-161 16,-5 5-147-16,0-2-167 0,0 0-342 0,0 2-1070 0,-11 1 474 15</inkml:trace>
  <inkml:trace contextRef="#ctx0" brushRef="#br0" timeOffset="90666.45">26868 6602 115 0,'5'-5'435'0,"-1"-1"25"0,1-3 27 0,-1 1 34 0,-1-1 16 15,-1 5 2-15,5-5-22 0,-1 1-14 16,-1 3-30-16,0 3-37 0,-1 0-23 0,3 2-31 16,-7 0-23-16,13 4-24 0,-7 2-17 0,-3 3-20 15,3 2-22-15,-1 5-19 0,-1 2-21 0,-2 3-20 16,-2 3-138-16,-2 0-78 0,0-5 0 0,0 1 0 15,3 7 0-15,-1-7 0 0,1 1 0 0,4 4 0 16,-2-8 0-16,2-2 0 0,0-4 0 0,2-2 0 16,0-1 0-16,5-6 0 0,1-2 0 0,-1-1 0 0,1-4 0 15,2-3 0-15,-2-3-435 0,1-5-65 0,0-6-83 16,-2-3-530-16,-1-2-1204 0,-2-5 532 0</inkml:trace>
  <inkml:trace contextRef="#ctx0" brushRef="#br0" timeOffset="90783.18">27147 6428 509 0,'-5'-17'281'0,"-3"1"50"0,2-1 29 0,-3 5 39 15,0 2 49-15,1 0 30 0,0 3 18 0,3 2-18 16,0 0-46-16,0 2-43 0,4 0-46 16,1 3-35-16,0 0-56 0,0 0-80 0,0 0-121 15,11 13-161-15,-2-5-171 0,4 2-184 0,-3 0-348 0,6 2-879 16,-1 0 390-16</inkml:trace>
  <inkml:trace contextRef="#ctx0" brushRef="#br0" timeOffset="91166.29">27341 6660 165 0,'0'0'607'0,"-8"-7"22"16,8 4 15-16,0-3 8 0,0-2-7 0,8 1-8 15,-3-2-24-15,4-1-29 0,5-2-25 0,2 2-31 16,0 1-37-16,1 1-26 0,-1 0-34 0,-3 4-32 16,-1 0-257-16,-3 3-142 0,2 2 0 0,-1 1 0 15,-6 4 0-15,3-1 0 0,-1 7 0 0,-5 1 0 16,-1 7 0-16,-4 5 0 0,1 6 0 0,-3 4 0 15,1-1 0-15,-5 17 0 0,1-1 0 0,-4 2 0 16,1-1 0-16,1 0 0 0,1-1 0 0,3 4 0 16,-4-3 0-16,6 0 0 0,-4-4 0 0,0-1 0 15,3-11 0-15,1-3 0 0,1 2 0 0,-5-4 0 16,5-3 0-16,-1-1 0 0,0-7 0 0,0-3 0 16,1-3 0-16,-5-1 0 0,5-8 0 0,2 1 0 15,-5 0 0-15,2-2 0 0,-4-4 0 0,3-7 0 16,-4 3 0-16,1-6 0 0,-5-2 0 0,3-3 0 15,-5-9 0-15,6 3 0 0,2-3 0 0,0 1 0 0,6-5 0 16,4 4 0-16,3-3 0 0,2-1 0 16,6 1 0-16,0-1 0 0,6-2 0 0,0 1 0 15,2-1 0-15,7-9 0 0,-7 8 0 0,7-10 0 0,3 0 0 16,-4 1 0-16,-5-6-1366 0,0 4-1478 0,-4-1 654 16</inkml:trace>
  <inkml:trace contextRef="#ctx0" brushRef="#br0" timeOffset="91335.11">27590 6231 4310 0,'-5'-12'384'0,"0"1"-87"0,0 3 7 16,1-2-5-16,0 3-33 0,2 1-56 0,-1-1-43 16,3 2-37-16,0 0-33 0,3 0-29 0,3 2-65 15,3 0-81-15,1 1-112 0,3 3-122 0,2 0-139 16,3 2-467-16,3 1-994 0,0 1 440 0</inkml:trace>
  <inkml:trace contextRef="#ctx0" brushRef="#br0" timeOffset="91583.04">28217 6374 642 0,'0'0'683'0,"-7"-11"11"16,7 7 2-16,0 4-8 0,0-6-34 0,0 6-55 15,5-6-56-15,-1 3-56 0,5-1-52 0,0 2-43 16,4 0-55-16,5-1-64 0,-2 3-76 0,3 1-79 0,4-1-101 16,5 5-101-16,-1 0-107 0,-6-3-123 15,-1 3-109-15,-3 1-105 0,-6-3-459 0,-2 4-1067 16,-1 0 472-16</inkml:trace>
  <inkml:trace contextRef="#ctx0" brushRef="#br0" timeOffset="91732.95">28141 6613 374 0,'-14'7'462'0,"3"-1"36"0,0-1 29 0,2-2 27 16,7 1 24-16,-1 1 10 0,3-3-7 0,4 2-30 0,8-3-41 16,4 1-51-16,5 0-49 0,9 0-43 0,5-1-31 15,1-2-66-15,-2-1-71 0,-1 2-81 16,3-2-109-16,-3 4-127 0,-2-6-155 0,-14 3-160 15,-2-3-199-15,-3 4-358 0,-6-2-1071 0,-1 1 474 0</inkml:trace>
  <inkml:trace contextRef="#ctx0" brushRef="#br0" timeOffset="93084.24">16130 6010 2942 0,'-3'1'233'15,"3"-1"-77"-15,-11 2-33 0,9-1 23 0,2-1 23 16,0 0 12-16,-7 1-3 0,7-1-14 0,0 0-26 0,-6 0-15 16,6 0-14-16,0 0-19 0,0 0-42 0,-5 1-49 15,5-1-65-15,0 0-70 0,0 0-100 0,0 0-138 16,11 4-291-16,-4-3-720 0,4-2 319 15</inkml:trace>
  <inkml:trace contextRef="#ctx0" brushRef="#br0" timeOffset="93433.83">21508 6058 221 0,'-5'3'236'0,"0"0"-59"0,3-2-68 16,-2 2-74-16,4-3-77 0,0 0-81 0,0 0-133 15,0 0 59-15</inkml:trace>
  <inkml:trace contextRef="#ctx0" brushRef="#br0" timeOffset="93683.43">23753 6157 313 0,'-3'-2'309'0,"3"2"-79"0,-6 0-92 16,6 0-123-16,-7-1-183 0,7 1-181 0,0 0 80 15</inkml:trace>
  <inkml:trace contextRef="#ctx0" brushRef="#br0" timeOffset="94392.89">17656 6965 96 0,'0'0'281'16,"0"0"-78"-16,0 0-125 0,8-8-142 0,-4 4-35 15,2 1-108-15,3-1 48 0</inkml:trace>
  <inkml:trace contextRef="#ctx0" brushRef="#br0" timeOffset="94766.26">21602 7110 2923 0,'8'5'167'0,"0"-1"-59"15,3-2-27-15,-3 1-56 0,1 0 10 0,0-2-15 16,-1 0 5-16,-2-1-46 0,-6 0-52 0,9-4-78 0,-6 0-102 16,-3-3-228-16,-3-5-522 0,-2-3 231 15</inkml:trace>
  <inkml:trace contextRef="#ctx0" brushRef="#br0" timeOffset="95565.79">16145 7965 92 0,'2'-4'381'0,"1"0"-33"16,-2 0-30-16,-1 1-34 0,1-1-31 0,2 1-72 16,-3 3-90-16,2-5-144 0,-2 5-264 0,11-2-341 15,0 0 152-15</inkml:trace>
  <inkml:trace contextRef="#ctx0" brushRef="#br0" timeOffset="95933.11">20738 7975 56 0,'-9'-6'306'0,"0"-1"-33"0,-1 1-33 16,-2 0-79-16,0 0-122 0,-4-2-219 0,8 3-194 0,4-1 87 16</inkml:trace>
  <inkml:trace contextRef="#ctx0" brushRef="#br0" timeOffset="96682.86">22257 7967 291 0,'-2'-14'357'0,"2"14"-20"0,-2-4-20 16,2 0-25-16,-5 1-20 0,4-1-36 15,-1 0-18-15,2 4-22 0,-2-6-11 0,0 3-48 0,2 3-56 16,-3-4-69-16,3 4-93 0,-4-4-102 16,0 3-262-16,4 1-482 0,-4-3 214 0</inkml:trace>
  <inkml:trace contextRef="#ctx0" brushRef="#br0" timeOffset="96999.96">23365 8008 150 0,'-4'-1'354'15,"4"1"-26"-15,-3-5-41 0,3 5-30 0,0 0-50 0,0-4-64 16,0 4-99-16,0 0-121 0,0 0-206 0,0 0-305 16,0 0 135-16</inkml:trace>
  <inkml:trace contextRef="#ctx0" brushRef="#br0" timeOffset="97599.25">17513 8839 3022 0,'5'-6'131'0,"-5"6"-24"16,0 0-33-16,0 0 1 0,-5-8 10 0,5 8 8 15,0-5 0-15,0 5-11 0,-6-3-21 0,6 3-4 16,0 0-29-16,0 0-50 0,0-4-72 0,0 4-100 15,11-1-135-15,2-3-217 0,6 4-590 0,3-6 262 16</inkml:trace>
  <inkml:trace contextRef="#ctx0" brushRef="#br0" timeOffset="98000.61">21489 8796 64 0,'0'0'345'0,"0"0"-21"0,0 0-21 0,0 0-31 15,12-10-25-15,-12 10-36 0,4-3-32 0,-2 1-45 16,-2 2-79-16,1-5-89 0,1 1-118 0,-1-1-173 16,-1-1-352-16,0-1 156 0</inkml:trace>
  <inkml:trace contextRef="#ctx0" brushRef="#br0" timeOffset="98266.35">23631 8840 3345 0,'-1'0'121'15,"1"0"-79"-15,0 0-33 0,0 0-2 0,0 0-16 16,-7 2-28-16,7-2-31 0,0 0-46 0,0 0-55 0,0 0-95 16,0 0-214-16,0 0-516 0,0 0 228 15</inkml:trace>
  <inkml:trace contextRef="#ctx0" brushRef="#br0" timeOffset="99049.84">14901 9560 36 0,'0'0'297'0,"3"-4"-11"0,-3 4-10 16,3-2-10-16,-3 2-17 0,3-5-16 0,-3 5-20 16,1-3-22-16,-1 3-23 0,0 0-15 0,0 0-27 15,4-2-32-15,-4 2-37 0,0 0-54 0,0 0-89 16,14 1-107-16,-14-1-203 0,13 1-427 0,-2-3 190 16</inkml:trace>
  <inkml:trace contextRef="#ctx0" brushRef="#br0" timeOffset="99350.26">17184 9772 355 0,'0'0'332'0,"5"-3"-9"16,-5 3-6-16,4-3-9 0,-4 3-21 0,2-4-20 15,-2 4-24-15,0 0-35 0,0 0-39 0,0 0-43 16,0 0-69-16,0 0-98 0,1-3-140 0,-1 3-281 15,0 0-500-15,0-5 221 0</inkml:trace>
  <inkml:trace contextRef="#ctx0" brushRef="#br0" timeOffset="99783.13">20239 9912 263 0,'0'-2'316'16,"-2"-2"-37"-16,-1 2-51 0,1-4-65 0,0 2-86 15,1-1-91-15,0-3-205 0,3 3-237 0,1 0 105 16</inkml:trace>
  <inkml:trace contextRef="#ctx0" brushRef="#br0" timeOffset="100217.8">22992 9963 3987 0,'0'0'187'0,"0"0"-104"0,0 0-50 0,0 0 21 15,-5-10-75-15,5 10-31 0,0 0-47 16,4-6-78-16,-4 0-92 0,-4 1-352 0,4-3-673 0,0 2 297 15</inkml:trace>
  <inkml:trace contextRef="#ctx0" brushRef="#br0" timeOffset="100786.17">14290 10664 233 0,'0'0'361'0,"0"0"-35"0,9-5-35 0,-9 5-30 15,0-6-30-15,0 3-54 0,0 3-72 0,-4-8-108 16,4 5-126-16,0 3-181 0,-2-7-334 0,-1 1 148 16</inkml:trace>
  <inkml:trace contextRef="#ctx0" brushRef="#br0" timeOffset="101170.43">16689 10755 352 0,'0'0'411'0,"0"0"-1"0,0 0-9 0,-13-7-14 16,13 7-23-16,-5-4-27 0,1 2-22 0,-1-3-34 15,1 1-27-15,3 1-29 0,-3 1-55 0,2-2-75 16,2 4-83-16,0-6-111 0,0 6-138 0,3-5-376 0,5 3-665 16,-3 1 294-16</inkml:trace>
  <inkml:trace contextRef="#ctx0" brushRef="#br0" timeOffset="101582.95">17918 10971 265 0,'0'0'368'16,"-5"-2"-12"-16,3 0-25 0,2 2-15 0,-5-4-38 16,5 4-30-16,-3-5-19 0,3 5-33 0,-2-4-42 15,2 4-58-15,0 0-73 0,0 0-96 0,3-5-116 16,-3 5-244-16,2-4-470 0,-2 4 208 0</inkml:trace>
  <inkml:trace contextRef="#ctx0" brushRef="#br0" timeOffset="101983.4">20454 11200 216 0,'0'0'372'0,"0"0"-17"0,0 0-14 0,0 0-23 15,-14-4-22-15,11 1-22 0,3 3-25 0,-5-6-24 16,3 2-36-16,0 1-54 0,2 3-54 0,-1-6-78 15,1 6-118-15,5-2-147 0,-5 2-185 0,8-5-483 16,-4 1 215-16</inkml:trace>
  <inkml:trace contextRef="#ctx0" brushRef="#br0" timeOffset="102249.56">21516 11244 250 0,'8'1'555'15,"-3"0"-54"-15,0 0-51 0,0 0-54 0,0 1-102 0,-5-2-138 16,8-4-174-16,-6 0-216 0,2-3-158 0,-1 2-425 16,-1-8 189-16</inkml:trace>
  <inkml:trace contextRef="#ctx0" brushRef="#br0" timeOffset="103349.88">29244 6489 388 0,'-13'-1'504'0,"4"-1"1"0,-5 2 6 0,5 0-5 15,2 0-13-15,-1-1-14 0,0 1-23 0,8 0-15 16,-9-2-11-16,4 1-23 0,5 1-26 0,-6-3-20 16,2 2-26-16,4 1-28 0,-5-3-27 0,5 3-27 15,-3-7-24-15,3 3-23 0,2-1-17 0,3-2-7 16,2 0-24-16,2-2-18 0,5 0-90 0,-1-2-50 15,3-1 0-15,5 3 0 0,2-5 0 0,5 5 0 16,-2 0 0-16,2 3 0 0,-10 2 0 0,2 3 0 16,0 0 0-16,1 1 0 0,-3 2 0 0,-4 5 0 15,0 0 0-15,-5 1 0 0,0 3 0 0,-4-1 0 16,3 7 0-16,-4 0 0 0,-7 1 0 0,-3 1 0 0,-6 4 0 16,-1-1 0-16,-7 1 0 0,2-3 0 15,-5-1 0-15,0 2 0 0,-1-3 0 0,1 0 0 16,1-4 0-16,6-1 0 0,0-1 0 0,-2-1 0 15,9-3 0-15,-1-2 0 0,3 1 0 0,1-3 0 0,5 1 0 16,-1-1 0-16,4-1 0 0,3 0 0 16,9-2 0-16,4 1 0 0,12-2 0 0,-1 0 0 15,3-1 0-15,3-1 0 0,-2-1 0 0,1 1 0 16,-3 1 0-16,0-3 0 0,-5 3 0 0,-6-2 0 0,-8 2 0 16,2 0 0-16,-5 0 0 0,-1 1 0 0,0 0 0 15,-3-1 0-15,-5 1 0 0,9-1 0 16,-9 1 0-16,6-2 0 0,-6 2-462 0,0 0-129 15,0 0-70-15,8 3-419 0,-8-3-1169 0,0 0 517 0</inkml:trace>
  <inkml:trace contextRef="#ctx0" brushRef="#br0" timeOffset="103751.9">29907 6473 3280 0,'-3'-10'358'0,"1"-3"-63"0,2 3 38 0,-1-2 25 16,1-2 4-16,-3 3-16 0,3 2-28 0,4-4-39 15,0 2-17-15,1 1-5 0,-1 1-11 0,6 0-15 16,-1 1-2-16,5 0-5 0,2-1-11 16,-2 3-13-16,4 2-20 0,-1 1-15 0,1 1-110 0,1 2-55 15,-1 1 0-15,2 5 0 0,-1 0 0 0,-3 3 0 16,-2 3 0-16,-1 3 0 0,-1 2 0 0,-6 1 0 16,-1 8 0-16,-5-6 0 0,-5 7 0 15,-4-2 0-15,-1-1 0 0,-7 2 0 0,2-4 0 0,-7 2 0 16,2-2 0-16,-3-3 0 0,2 0 0 0,0-2 0 15,5-4 0-15,2 2 0 0,0-5 0 0,1 0 0 16,6-2 0-16,0-1 0 0,2-3 0 0,4 1 0 16,1-2 0-16,4-1 0 0,2 0 0 0,9 1 0 15,6-2 0-15,8-1 0 0,3-2 0 0,0 2 0 16,5-4 0-16,0 2 0 0,-1 1 0 0,1-1 0 16,-2-2 0-16,-5 1 0 0,-1 1 0 0,-3 2 0 15,-8-2 0-15,-4 1 0 0,-2 0 0 0,-5 0 0 16,0 1 0-16,-1 0 0 0,-6 0 0 0,7 0 0 15,-7 0 0-15,0 0 0 0,0 0 0 0,0 0 0 16,0 0 0-16,0 0 0 0,0 0 0 0,-20-8 0 16,13 7 0-16,-2 0-1366 0,0-2-1478 0,-3 1 654 15</inkml:trace>
  <inkml:trace contextRef="#ctx0" brushRef="#br0" timeOffset="107865.53">15902 5980 11 0,'0'0'390'16,"0"0"8"-16,0 0-13 0,6-12-5 0,-5 8-6 0,-1 4-7 15,-3-4-8-15,3 4-11 0,0 0-13 16,-2-7-11-16,2 7-15 0,-2-4-15 0,2 4-8 16,0 0-17-16,-1-4-5 0,1 4-10 0,0 0-9 15,0 0-12-15,-4-2-2 0,4 2 1 0,0 0-5 16,0 0-5-16,-2-4-14 0,2 4-14 0,-1-5-7 0,1 5-1 15,0 0-9-15,-1-5-5 0,1 5-11 16,1-8-17-16,2 3-119 0,-1-1-25 0,1-1 0 0,6-1 0 16,-2-1 0-16,1 0 0 0,0 0 0 0,2-5 0 15,-2 3 0-15,4-2 0 0,1 0 0 16,-4 0 0-16,0 1 0 0,1-3 0 0,3 2 0 16,-5 3 0-16,-2 1 0 0,-1 2 0 0,-1 1 0 0,-3-1 0 15,3 3 0-15,0-1 0 0,-4 1 0 0,3 2 0 16,-2-2 0-16,-1 4 0 0,0 0 0 15,0 0 0-15,0 0 0 0,-13 9 0 0,8-1 0 0,-4 2 0 16,4 0 0-16,-3 6 0 0,3 2 0 0,-3 0 0 16,2 1 0-16,0 1 0 0,0-2 0 0,1 7 0 15,1-6 0-15,3 0 0 0,-3-1 0 0,-2 11 0 16,4-3 0-16,2 2 0 0,-2-3 0 0,2-5 0 16,-4 0 0-16,1-1 0 0,1 6 0 0,2-4 0 15,-4-4 0-15,2 1 0 0,1-6 0 0,-3-1 0 16,0 3 0-16,1-5 0 0,1 1 0 0,-1-2 0 15,1-3 0-15,0 0 0 0,0 1 0 0,1-3 0 16,-5 0 0-16,3-2 0 0,3-1 0 0,-10-1 0 16,3 1 0-16,1-3 0 0,-3 1 0 0,-3-5 0 15,2 2 0-15,-4 0 0 0,1-1 0 0,3 2 0 16,-7 0 0-16,3 0 0 0,0-2 0 0,0 4 0 0,1 0 0 16,1-2 0-16,3 0 0 0,-2 3 0 15,5-1 0-15,1-1 0 0,0 2 0 0,5 1 0 0,0 0 0 16,0 0 0-16,9-5 0 0,5 4 0 15,8 0 0-15,10-2 0 0,2 1 0 0,5 2 0 16,-3-2 0-16,19-1 0 0,-5 2 0 0,-8 0 0 0,-3-1 0 16,-2 2 0-16,0-3 0 0,-3 2 0 0,-3 1 0 15,-8 0 0-15,-5 0 0 0,-8-2 0 0,2 2 0 16,-5-1 0-16,-3 1 0 0,-4 0 0 0,0 0 0 16,0 0 0-16,0 0 0 0,-14-8 0 0,8 6 0 15,-6-1 0-15,2 2 0 0,1 0 0 0,1-1 0 16,3 2 0-16,5 0 0 0,-12-2 0 0,12 2 0 15,0 0 0-15,0 0 0 0,0 0-381 0,0 0-324 16,0 0-480-16,0 0-1282 0,0 0 567 0</inkml:trace>
  <inkml:trace contextRef="#ctx0" brushRef="#br0" timeOffset="108216.39">15886 5875 219 0,'0'0'245'16,"0"0"-5"-16,0 0-7 0,0 0 1 0,0 0 9 15,0 0 16-15,0 0 17 0,5-3 23 0,-5 3 15 16,0 0 19-16,0 0 17 0,0 0 12 0,0 0-1 16,2-6-16-16,-1 4-31 0,-1 2-23 0,1-7-25 0,1 3-30 15,-1-2-31-15,2 0-46 0,0 0-69 16,1-4-94-16,2-1-126 0,0 1-146 0,5-1-161 0,-3-1-402 15,3-2-906-15,-4 5 400 0</inkml:trace>
  <inkml:trace contextRef="#ctx0" brushRef="#br0" timeOffset="121614.97">22289 5993 155 0,'0'0'318'15,"0"0"-16"-15,0 0-11 0,0 0-15 0,0 0-23 16,0 0-17-16,0 0-4 0,0 0-16 0,0 0-13 15,0 0-2-15,0 0-3 0,0 0 4 0,0 0 3 16,0 0 1-16,0 0 6 0,0 0-5 0,0 0 10 16,0 0-5-16,0 0 3 0,0 0-7 0,0 0-5 15,0 0-13-15,0 0-8 0,0 0-18 0,-4-9-5 16,4 9-8-16,0-5-13 0,0 5-3 0,0-5-22 16,0 5-10-16,0-6-6 0,0 6-13 0,0-6-8 15,0 6-6-15,0-5-10 0,0 5-1 0,0 0-8 16,0-8-7-16,0 5-3 0,0 3-5 0,0-4-2 15,0 4-1-15,0-8-5 0,0 5-5 0,0 3 4 16,-6-4-9-16,3 1-1 0,3 3 0 0,-1-8 7 16,-3 6-12-16,0-1 2 0,3 0-6 0,-3-1 1 15,0 2-1-15,4 2 1 0,-5-5-1 0,0 4-2 16,3-2 3-16,-1 0-6 0,-2 1 5 0,1-1-3 0,4 3-2 16,-6-4 1-16,2 1 6 0,-1 0-9 15,1 0 3-15,-1-1-4 0,1 2 2 0,-1-1 3 16,0 0-8-16,-3 0 5 0,3 2-4 0,-3-2-4 15,-1 2 4-15,3-1 5 0,-3 0-4 0,0 1 2 16,4-1-2-16,-5-1-2 0,2 2 9 0,-1-1-9 0,3 1 0 16,-3 1 3-16,1-1-2 0,1 0 3 15,7 1 6-15,-16-1-12 0,11 1 2 0,-3 0 12 16,3-1-11-16,5 1 3 0,-15 0-2 0,7 0 1 0,2 1 1 16,-4-1-5-16,1 0 10 0,0 0-9 15,1 0 2-15,-3 0 1 0,2 1-1 0,-2 0 1 16,5 0 0-16,-3-1-1 0,0 1 2 0,0 1 0 0,-1 0 4 15,1 0-9-15,4-1 6 0,-3 1-3 0,-1-1 1 16,3 2-3-16,-2-2 9 0,1 1-3 0,-1 0 8 16,0 1-14-16,1 0 11 0,0 0 1 0,-4 2-6 15,3-3 5-15,0 2-3 0,-2 1 4 0,1-2 6 16,0 2 10-16,0-2-4 0,-1 3 4 0,0-2-14 16,2 1 14-16,-3-3-4 0,1 3-3 0,2-1 7 15,-2 2-10-15,1-3 2 0,-2 1-3 0,6 0 0 16,-4 2 2-16,4-3-2 0,-1 2 0 0,-2 1-2 15,4-1 5-15,-4-2-5 0,1 4-2 0,3-3 4 16,-5 5 3-16,5-4 4 0,-4 5 5 0,2-3-8 16,1 4 2-16,0-3-2 0,-1 2 3 0,1 1-7 15,-2 3-3-15,3-4-1 0,1 2 3 0,-3-1 4 16,3-1 1-16,-2 1-5 0,2 0 1 0,-1-2-3 16,2 4 0-16,-2-1 1 0,2 0 1 0,2-1 3 15,-2-1-2-15,1 6 4 0,1 0-1 0,1-3 4 16,-1-1-5-16,1 1 1 0,0 0 7 0,1-1-6 15,0 1 5-15,0 0-11 0,-1 2 1 0,2-3-4 16,-1 0-9-16,1 0 0 0,0-1 0 0,1 0 0 16,0-1 0-16,0 0 0 0,0 0 0 0,1 2 0 0,0-5 0 15,0 4 0-15,1 0 0 0,0-3 0 0,1 2 0 16,0-1 0-16,0 1 0 0,2-2 0 0,0 1 0 16,1-1 0-16,-1 0 0 0,0 0 0 15,0 0 0-15,4-2 0 0,-3 0 0 0,2 1 0 0,-2-4 0 16,0 4 0-16,2-1 0 0,-2-2 0 0,0 0 0 15,3 1 0-15,-2-1 0 0,0-1 0 0,0 1 0 16,-1-3 0-16,4 3 0 0,-3-2 0 16,0 0 0-16,-1 1 0 0,1-1 0 0,0-1 0 0,3 0 0 15,-2 1 0-15,2-1 0 0,-3-1 0 0,2 0 0 16,0-1 0-16,0 1 0 0,6-2 0 0,-6 0 0 16,2 0 0-16,-2 1 0 0,1-2 0 0,-2 1 0 15,1-3 0-15,1 4 0 0,-1-3 0 0,0 1 0 16,0-1 0-16,-1-2 0 0,1 5 0 0,-1-4 0 15,2 0 0-15,-4 1 0 0,3-2 0 0,-2 3 0 16,0-3 0-16,1 0 0 0,0 1 0 0,-1-1 0 16,1 2 0-16,-1-4 0 0,1 2 0 0,-1 0 0 15,-2-1 0-15,4 1 0 0,-3-2 0 0,-1 0 0 16,1 1 0-16,-2-1 0 0,0 1 0 0,-1-2 0 16,2 1 0-16,-1-3 0 0,-2 3 0 0,2-2 0 15,0 0 0-15,-2 0 0 0,1 0 0 0,-1-1 0 16,0 1 0-16,2-2 0 0,-2 2 0 0,-1-1 0 15,3-4 0-15,-4 5 0 0,2-6 0 0,-2 5 0 0,1-2 0 16,-3 4 0-16,0-5 0 0,-1 3 0 0,-1-2 0 16,0 1 0-16,-1-4 0 0,1 6 0 0,-2-1 0 15,0-1 0-15,2-1 0 0,-5-3 0 0,3 3 0 16,-5 5 0-16,2-6 0 0,0 4 0 0,-3-5 0 16,2 4 0-16,-2 2 0 0,3-1 0 0,-1 2 0 15,-1 2 0-15,1-3 0 0,-2 4 0 0,2-4 0 16,1 4 0-16,-3-2 0 0,2 0 0 0,-4 2 0 15,1 0 0-15,-2 0-13 0,1 1-684 0,0 0-551 16,-3 1-1350-16,4-5 598 0</inkml:trace>
  <inkml:trace contextRef="#ctx0" brushRef="#br0" timeOffset="123416.71">14749 9392 10 0,'-4'3'59'0,"4"-3"-11"0,0 0-2 0,0 0-5 16,0 0 5-16,0 0 6 0,-1 2 14 0,1-2 27 15,0 0 28-15,0 0 37 0,0 0 24 0,0 0 23 16,0 0 20-16,0 0 0 0,0 0 19 0,-9-8 17 16,9 4 6-16,-1 1 18 0,-2-1-9 0,2 0-2 15,-3-1-5-15,1 0-8 0,2-1-8 0,1-1-11 16,-4 2-11-16,4-5-10 0,-4 3-14 0,3 0-10 16,-3-1-13-16,3-3-7 0,-4 6-12 0,2-3-14 15,2 1 2-15,-3-2-10 0,-1 0-15 0,0 1 0 16,1 2-14-16,-3-2 0 0,2-1-9 0,-1 1 0 0,-1-2-7 15,-1 2-5-15,-3-1-5 0,-1 2 1 16,-5 0-7-16,-1 2-1 0,2 1 1 0,-1 2-2 16,-3-1 1-16,-2 3-6 0,3-3 0 0,-3 2-5 0,-1 2-5 15,3 0 2-15,-2 1-5 0,2 1-5 0,-1 2 2 16,1 1-6-16,1 0-8 0,-1 1 10 0,5 3-53 16,-2-5-2-16,6 3 0 0,-5 3 0 15,1 0 0-15,1 2 0 0,0 0 0 0,3 3 0 0,-1-2 0 16,-1 8 0-16,3-5 0 0,-1-2 0 0,3 2 0 15,1 2 0-15,4 0 0 0,-3 1 0 0,3 5 0 16,-1-6 0-16,4 9 0 0,0-4 0 0,5 2 0 16,-1-8 0-16,2 6 0 0,-1 1 0 0,-1-6 0 15,3-1 0-15,0 0 0 0,0 2 0 0,3 2 0 16,0-5 0-16,-1-1 0 0,5 6 0 0,-1-6 0 16,0-4 0-16,1 2 0 0,1 1 0 0,0-2 0 15,-2 1 0-15,1-2 0 0,4-2 0 0,-1 1 0 16,-3-3 0-16,1 2 0 0,2 0 0 0,-1-1 0 15,0-3 0-15,0 1 0 0,2-2 0 0,-4-1 0 16,-4 1 0-16,8 1 0 0,-5-3 0 0,1 2 0 16,0-2 0-16,7-1 0 0,-9-2 0 0,4 1 0 15,2-2 0-15,-1 0 0 0,0 0 0 0,1-1 0 0,-4 0 0 16,0-2 0-16,-1 4 0 0,1-5 0 0,0 1 0 16,-1-3 0-16,1 4 0 0,-1-2 0 15,1-4 0-15,0 0 0 0,1-1 0 0,-1 2 0 0,1-2 0 16,0-1 0-16,0-2 0 0,-1 1 0 15,1-2 0-15,-2 2 0 0,1-2 0 0,0-2 0 0,-2 2 0 16,-1-1 0-16,-2-2 0 0,0 1 0 0,3 2 0 16,-3-2 0-16,-4 0 0 0,1 1 0 0,-2-1 0 15,0-1 0-15,0 0 0 0,-3 2 0 0,-1-2 0 16,0-1 0-16,0 1 0 0,-3-2 0 0,-2 1 0 16,1 0 0-16,-2-6 0 0,2 3 0 0,-1 3 0 15,-1-6 0-15,-2 5 0 0,4 2 0 0,-2-2 0 16,-2 3 0-16,3 0 0 0,-5 1 0 0,2 1 0 15,0 2 0-15,-3 0 0 0,-1 2 0 0,0-1 0 16,-4 2 0-16,0 2 0 0,-2 0 0 0,0 2 0 16,-1 0 0-16,-3 1 0 0,-5 1 0 0,-1-1 0 15,8 2 0-15,-1 0 0 0,0 2 0 0,0 1 0 16,-1 1-1366-16,4-3-1478 0,6 1 654 0</inkml:trace>
  <inkml:trace contextRef="#ctx0" brushRef="#br0" timeOffset="128416.34">28739 7190 3502 0,'-2'-6'271'0,"-1"-4"-79"0,2 1 15 15,-2 1 36-15,2 1 58 0,-2 2 12 0,1-2-7 16,-1 3-16-16,2-1-14 0,0 0 6 0,1 0-6 16,0 5-11-16,-3-5-20 0,3 5-20 0,0 0-15 15,0 0-4-15,0 0 5 0,0 0-2 0,-4 20-48 16,3-7-161-16,5 3 0 0,0 2 0 0,-2 2 0 15,2-1 0-15,1 5 0 0,2-6 0 0,0 0 0 16,2 0 0-16,0-2 0 0,4-2 0 0,2-1 0 16,2-2 0-16,1-3 0 0,9 1 0 0,1-6 0 15,0 0 0-15,0-6 0 0,0 0 0 0,-7-5 0 16,4-1 0-16,2-5 0 0,0-3 0 0,-5-5 0 16,2 1 0-16,0-5 0 0,2-2 0 0,-1 0 0 0,0 0 0 15,-4 5 0-15,2-1 0 0,-1 6 0 16,-9 7 0-16,-4 2 0 0,1-2 0 0,-4 8 0 15,1 0 0-15,-1 3 0 0,2 2 0 0,-2 1 0 16,-1 5 0-16,2 3 0 0,0 4 0 0,1 3 0 0,-2-3 0 16,3 10 0-16,-3-6 0 0,2 3 0 0,3 3 0 15,0-2 0-15,-4-6 0 0,5 0 0 16,-3-4 0-16,4 1 0 0,0-3 0 0,-3-1 0 16,0-4 0-16,2 0 0 0,-1-1 0 0,1-4 0 0,4-1 0 15,0-1 0-15,0-4 0 0,7-1 0 16,0-5 0-16,-5 0 0 0,10-4 0 0,2-2 0 15,-1-2 0-15,3-2 0 0,-2 3 0 0,0 1 0 0,-2 5 0 16,-1-2 0-16,-8 7 0 0,-1 1 0 0,-4 2 0 16,-1 2 0-16,0 2 0 0,-3 1 0 0,-1 3 0 15,1 0 0-15,0 3 0 0,-2 1 0 0,1 2 0 16,-1-2 0-16,-1 2 0 0,4 4 0 0,-4-4 0 16,3 0 0-16,1 2 0 0,-2-3 0 0,2-2 0 15,-2 0 0-15,-2-1 0 0,3-1 0 0,1-1 0 16,-2-2 0-16,5 1 0 0,0-1 0 15,-1-2 0-15,4-2 0 0,0-2 0 0,3-2 0 0,0 0 0 16,6-5 0-16,-1 1 0 0,1 0 0 0,-2-3 0 16,3 3 0-16,-7 1 0 0,-2 2 0 0,0 1 0 15,-5 1 0-15,0 4 0 0,-2-2 0 0,-4 3 0 16,0 1 0-16,0 1 0 0,-1 4 0 0,1 0 0 16,0 1 0-16,-2 3 0 0,0-1 0 0,1 2 0 15,-3-1 0-15,1 0 0 0,1-2 0 0,0 1 0 16,3-1 0-16,-3 0 0 0,3-1 0 0,-3-3 0 15,1-1 0-15,6 0 0 0,1-2 0 0,-2 1 0 16,1-4 0-16,3 0 0 0,0-3 0 0,4-1 0 16,-6 0 0-16,2-4 0 0,0 0 0 0,1-1 0 15,-6-1 0-15,0 3 0 0,-2 0 0 0,-4 2 0 16,-4 2 0-16,-2-1-1366 0,-5 0-1478 0,-2 2 654 16</inkml:trace>
  <inkml:trace contextRef="#ctx0" brushRef="#br0" timeOffset="129482.83">30307 6109 185 0,'-3'-13'240'0,"1"3"-15"15,-2-1-18-15,-1-6-13 0,0 5-15 0,0-2-8 16,1 2 4-16,-5-3-8 0,2 1-6 0,-2-2-4 16,1 1 0-16,-1-1-7 0,-2-1 0 0,-1 3-12 15,0-2-7-15,-3 2-7 0,0-1-3 0,-7-1-10 16,2 0-16-16,-5 1-3 0,1 4-15 0,-8-2-1 15,3 4-9-15,-2-2-3 0,-1 3-8 0,-1-1-9 16,-3 2-6-16,-1 0-4 0,1 1 2 16,-3 1-2-16,-11 3-4 0,15-2 7 0,-2 5 11 0,-1 1 1 15,2 1 3-15,0 2 4 0,-2 2-3 0,2 4 6 16,2 0-3-16,2 2 0 0,-2 1-2 0,1 4-5 16,3 3 7-16,0-3-3 0,0 4-5 0,5 0-14 15,-2 0 7-15,5 3-3 0,0-3 2 0,-1 4-7 16,2 0 2-16,0 2-7 0,3 3-1 0,-3-2-5 15,3-1 6-15,-3 2 3 0,2-3 17 0,4 4-9 16,-4 0-2-16,6-2 6 0,-3 3-2 0,2 0 4 16,1-2 8-16,1 0-8 0,5 2 0 0,-2-2 1 15,0-1-3-15,4 1 2 0,0-1-6 0,2 1-10 16,2 1 2-16,1-1 0 0,4 1-4 0,-2 1 1 16,5-4 5-16,-2 1-1 0,6 5 8 0,3-1 1 15,7 8-1-15,-5-9 6 0,4-1-1 0,-4-2-8 16,7-1 8-16,0-2-2 0,4 0 0 0,0-2 1 15,2 1-1-15,1-2 2 0,0 0 16 0,2-4-1 16,13 4 6-16,-13-6-3 0,1-3 10 0,2-3-4 16,2 2 0-16,-2-2-2 0,3-1 0 0,11 0-14 15,-13-3 15-15,15-2-6 0,-14 0 8 0,0-4-9 16,-1 2-3-16,4-2 0 0,1-1 8 0,10-4-1 16,-15 1-9-16,3-1-1 0,1 0 0 0,-3-4-1 15,3 0-5-15,8-9-5 0,-11 5-4 0,0 1 1 16,12-8 6-16,-15 2-8 0,1-1-21 0,8-7-21 15,-11 3 0-15,8-8 0 0,-11 8 0 0,11-11 0 16,-13 7 0-16,7-12 0 0,-11 11 0 0,8-15 0 16,-11 12 0-16,6-11 0 0,-9 12 0 0,-2-2 0 15,0 0 0-15,-3 0 0 0,-2-3 0 0,-4 2 0 16,-2-2 0-16,3-1 0 0,-4-11 0 0,-4 13 0 0,-4-14 0 16,-1 12 0-16,-5 0 0 0,-3 2 0 15,-4 1 0-15,-10-7 0 0,0 12 0 0,-13-3 0 16,-1 3 0-16,-3 5 0 0,-12 7 0 0,-2 2-102 15,-4 5-532-15,-3 8-609 0,-2 6-1346 0,4 4 595 16</inkml:trace>
  <inkml:trace contextRef="#ctx0" brushRef="#br0" timeOffset="129984.05">27881 8186 576 0,'-6'-3'600'0,"0"-1"24"16,-1 3 7-16,4-2 17 0,-1 1-35 0,4 2-28 15,-6-2-40-15,6 2-44 0,-2-5-41 0,2 5-33 16,0 0-35-16,17-2-39 0,-4 2-39 0,6 0-32 16,11 1-25-16,2 1-43 0,2-1-51 0,-4 3-157 15,1-1-6-15,-9-2 0 0,-3 1-118 0,1 2-137 16,-7-1-94-16,-3 0-44 0,-5 1-33 0,-5 2-26 0,-5 4-43 15,-9 0-42-15,-9 1-324 0,-9 2-933 0,0 1 412 16</inkml:trace>
  <inkml:trace contextRef="#ctx0" brushRef="#br0" timeOffset="130083.25">27875 8328 1830 0,'-32'17'23'0,"2"-1"70"0,3 0 42 0,3-1 37 15,4-3 37-15,5-3 46 0,6 0 34 0,1-2 35 16,5-1 28-16,1 0 19 0,6 0-4 0,1-2-14 16,8 1-29-16,6-2-30 0,12-2-31 0,1-1-35 15,2-1-46-15,0-4-80 0,1 2-128 16,18-3-182-16,-17-3-217 0,-2-3-494 0,2-1-993 0,11-4 440 15</inkml:trace>
  <inkml:trace contextRef="#ctx0" brushRef="#br0" timeOffset="130765.92">28877 8190 583 0,'10'-2'587'0,"-4"-1"-33"16,1 3-12-16,0-2-6 0,-4 1-13 0,3 0-28 16,-6 1-41-16,0 0-40 0,0 0-33 0,5 4-9 15,-5-4-29-15,0 0-15 0,-11 7-23 0,3-2-27 16,-1-1-21-16,-3-1-24 0,-2 0-24 0,-3 1-18 16,1-1-19-16,-3-2-9 0,2 0-16 0,4-1-23 15,-5-2-124-15,5-1 0 0,1 1 0 0,-1-3 0 16,4-2 0-16,-4 2 0 0,7-2 0 0,-1-2 0 15,4-2 0-15,-1 1 0 0,4-2 0 0,2-3 0 16,2-1 0-16,1-2 0 0,3 1 0 0,0 1 0 16,4 1 0-16,-1-2 0 0,0 6 0 0,1-1 0 15,-1 2 0-15,-4 3 0 0,0 1 0 0,-2 2 0 16,3 2 0-16,-3 0 0 0,4 4 0 0,-4 1 0 16,0 2 0-16,4 3 0 0,-2 4 0 0,0 5 0 15,1 1 0-15,0 6 0 0,-2 0 0 0,3 2 0 16,-4 2 0-16,1 1 0 0,-4-3 0 0,0 5 0 15,0-1 0-15,-1 1 0 0,-6 2 0 0,2-1 0 16,-1 0 0-16,-2 0 0 0,-4-1 0 0,-3-2 0 16,-5 2 0-16,5-2 0 0,-7-2 0 0,-4 1 0 0,2-3 0 15,-2 1 0-15,-5-5 0 0,1 1 0 0,0-2 0 16,0-3 0-16,0-3 0 0,2-4 0 16,0 0 0-16,4-3 0 0,4-4 0 0,4 0 0 0,0-2 0 15,2-2 0-15,1-2 0 0,1-2 0 0,2-4 0 16,4-2 0-16,0-4 0 0,4-5 0 0,3 1 0 15,3-5 0-15,3-3 0 0,4 3 0 16,0 1 0-16,3 3 0 0,2 0 0 0,-1 9 0 0,-2 0 0 16,3-1 0-16,1 5 0 0,-2 4 0 0,-1 3 0 15,4 1 0-15,-6 2 0 0,-1 1 0 0,2 6 0 16,-1-2 0-16,0 4 0 0,-1 0 0 0,1 4 0 16,-3 0 0-16,2-1 0 0,2 8 0 0,-2-6 0 15,2 2 0-15,-2-5 0 0,5-1 0 0,-4 2 0 16,3-2 0-16,1-1 0 0,0-3 0 0,2-2 0 15,-1-2 0-15,2-3 0 0,-3-4 0 0,0-1 0 16,3-4 0-16,2-6 0 0,-9 0 0 0,12-9 0 16,-7 1 0-16,3 2-191 0,-2-2-1143 0,-1 4-1444 15,-2 3 639-15</inkml:trace>
  <inkml:trace contextRef="#ctx0" brushRef="#br0" timeOffset="131149.31">29625 8442 444 0,'6'-12'480'16,"-6"4"29"-16,4-2 23 0,-6 3 2 0,0 1-10 16,-3 0-22-16,1 2-16 0,-5 2-24 0,-5 3-15 15,-2 3-20-15,-5 3-11 0,-3 6-17 0,-4 3-23 16,-3 2-23-16,3 3-27 0,-1 0-30 0,1 2-27 0,1 1-29 16,0-2-71-16,1 3-169 0,3-1 0 15,-1-2 0-15,7 0 0 0,2-7 0 0,4 1 0 16,2-4 0-16,1-2 0 0,2-6 0 0,2 1 0 0,-1-2 0 15,1-3-344-15,4 0-61 0,-7-7-32 0,2-1-19 16,5 0-12-16,-1-5 4 0,1-5 13 0,3-8 27 16,3 2 29-16,0-4 32 0,-2 1 53 15,5 0 61-15,1 2 79 0,-3-1 91 0,0 8 76 16,2 1 55-16,0 2 68 0,0 0 58 0,0 6 56 0,-1 1 49 16,2 4 27-16,-2 1 28 0,1 2 24 15,2 1 11-15,-1 6 4 0,2 0-1 0,1 4-4 16,-3 3-14-16,0 1-11 0,2 0-20 0,-1 9-21 0,-1-6-26 15,4 7-255-15,1 1-25 0,-3-2 0 0,1 3 0 16,2-2 0-16,2-2 0 0,-2 2 0 0,1-4 0 16,2 0 0-16,-8-7 0 0,5-1 0 0,-6-1-540 15,-1-4-736-15,3-2-1381 0,1-1 611 0</inkml:trace>
  <inkml:trace contextRef="#ctx0" brushRef="#br0" timeOffset="131582.31">30061 8610 315 0,'2'-6'526'0,"0"0"38"0,0 1 15 16,-1 1 6-16,3-3-14 0,1 1-18 0,0-1-34 15,4 1-35-15,-1-1-42 0,6 0-33 0,0 0-37 0,3-3-25 16,1 0-31-16,0 1-24 0,2-2-25 16,-3 0-23-16,6-5-24 0,-2 0-21 0,1-2-17 15,-3-4-18-15,4 2-123 0,-5-2-41 0,1-4 0 16,-2 0 0-16,1-1 0 0,-5 2 0 0,1-2 0 15,-4 3 0-15,-2 0 0 0,-2 7 0 0,-2-1 0 16,-3 1 0-16,-1 0 0 0,0 5 0 0,-3-1 0 16,1 3 0-16,-4 1 0 0,1 2 0 0,-2 3 0 15,1-1 0-15,-1 3 0 0,-2 4 0 0,-2 0 0 16,-1 4 0-16,-3 5 0 0,2 2 0 0,-1 3 0 0,1 0 0 16,2 11 0-16,1-1 0 0,3 1 0 15,-2 0 0-15,4 6 0 0,1-3 0 0,3 0 0 16,1 1 0-16,0 0 0 0,1 2 0 0,3-1 0 15,1 0 0-15,-2 1 0 0,3-4 0 0,-1 0 0 0,1 1 0 16,2-4 0-16,1 0 0 0,-4-9 0 16,6 7 0-16,-1-7 0 0,-1-1 0 0,-3-6 0 0,6 4 0 15,-3-6 0-15,0 0 0 0,-2 1 0 16,5-3 0-16,-2-3 0 0,2 0 0 0,0-2 0 0,0-3 0 16,1 0 0-16,-3-1 0 0,0-6 0 0,0 2 0 15,-1-1 0-15,0-1 0 0,1-1 0 16,-1 1-1366-16,0 3-1478 0,-1 0 654 0</inkml:trace>
  <inkml:trace contextRef="#ctx0" brushRef="#br0" timeOffset="131899.37">30929 8652 261 0,'3'-5'553'0,"-3"-1"26"0,2-1 15 16,1 1-11-16,-3-4 0 0,0 3-11 0,-3 1-18 0,1-1-30 15,0 1-32-15,-1 1-32 0,-3 0-31 0,1 2-31 16,-2 2-31-16,-4-1-20 0,-1 6-17 0,-2 2-19 16,1 3-57-16,-4 2-254 0,3 3 0 15,-7 5 0-15,8-4 0 0,-6 9 0 0,2 2 0 0,4-4 0 16,0 1 0-16,6-6 0 0,3 2 0 0,-2-1 0 16,4 0 0-16,2 0 0 0,2-4 0 0,4 1 0 15,3-1 0-15,-1-4 0 0,9-1 0 16,-1 1 0-16,3-3 0 0,8-1 0 0,-4-4 0 0,5-2 0 15,-6-2 0-15,8-4 0 0,-2-1 0 0,2-4 0 16,-3 0 0-16,0-2 0 0,-3 0 0 0,-1 0 0 16,-7 2 0-16,-4 2 0 0,-3 0 0 0,1 3-714 15,-3-1-533-15,-1 1-1350 0,0 1 598 0</inkml:trace>
  <inkml:trace contextRef="#ctx0" brushRef="#br0" timeOffset="132049.24">31359 8883 290 0,'2'3'520'0,"3"0"10"16,-2-1 24-16,-3-2 20 0,2 3 11 0,-2-3-19 16,0 0-49-16,0 0-47 0,2 3-46 0,-2-3-59 15,0 0-71-15,0 0-101 0,0 0-160 0,0 0-229 16,0 0-321-16,0 0-350 0,0 0-940 0,0 0 416 16</inkml:trace>
  <inkml:trace contextRef="#ctx0" brushRef="#br0" timeOffset="132782.37">30585 9203 3670 0,'-7'-4'316'0,"2"1"-62"16,0 0-7-16,-3 1-7 0,8 2 6 0,-5-2 21 15,5 2 18-15,0 0 18 0,-9 8-4 0,4 1 22 16,1 2 6-16,-6 12 4 0,-1 4 5 0,2 3-13 16,-3 2 1-16,-1 14-222 0,-3 1-102 0,3 3 0 0,-1 0 0 15,1-2 0-15,4 0 0 0,-2 2 0 16,1-3 0-16,3 3 0 0,-4-1 0 0,8 0 0 15,-1-13 0-15,-1 0 0 0,5-2 0 0,0-3 0 0,0-1 0 16,-1-4 0-16,2-8 0 0,-1-7 0 0,3-3 0 16,-3-1 0-16,-3-5 0 0,3-2 0 15,0 0 0-15,0 0-486 0,0-30-129 0,0 2-42 16,-1-2-416-16,2-4-1161 0,-1-2 514 0</inkml:trace>
  <inkml:trace contextRef="#ctx0" brushRef="#br0" timeOffset="133099.47">30480 9529 446 0,'10'-32'249'0,"-2"2"38"0,-2 2 20 0,-1 4 20 15,-2 8 47-15,-1 4 43 0,0-1 35 0,-2 3 14 16,0 0 1-16,0-1-22 0,-2 6-20 0,0 0-29 0,-1 3-20 16,-6 0-17-16,-1 4-8 0,0-1-20 0,-4 2-29 15,1 2-26-15,-3 3-27 0,-1 2-22 0,0 1-25 16,2-3-19-16,1 2-7 0,2-2-75 0,6 0-101 16,-2 0 0-16,3-1 0 0,4-4 0 0,-2 1 0 15,3-4 0-15,8 3 0 0,-8-3 0 0,15-10 0 16,-3 3 0-16,3-5 0 0,4-6 0 0,2-5 0 15,0-2 0-15,1 0 0 0,-4-2 0 0,1-2 0 16,1 6 0-16,0 2 0 0,-9 5 0 0,2 3 0 16,-5 2 0-16,-2 4 0 0,-2 0 0 0,4 4 0 15,-6 1 0-15,2 1 0 0,-4 1 0 0,7 6 0 16,-2 5 0-16,0-1 0 0,2 6 0 0,0 2 0 16,0 0 0-16,4 5 0 0,4 2 0 0,-2-1 0 15,3-1 0-15,-3 1 0 0,4-1 0 0,-2-4 0 16,0-5 0-16,3 4 0 0,0-3 0 0,-1-3 0 15,0-2-1366-15,-5 1-1478 0,1-3 654 0</inkml:trace>
  <inkml:trace contextRef="#ctx0" brushRef="#br0" timeOffset="133966.37">29505 10518 377 0,'-8'-17'519'0,"4"1"7"0,0-1 3 0,-1 0-4 15,4 1-12-15,1-4-8 0,4 5-32 0,1-2-27 16,4 4-16-16,0-2-29 0,4 3-10 0,2 2-14 16,2 2-11-16,-6 1-12 0,9 3-20 0,-1 0-18 15,0 1-16-15,2 6-20 0,-3 3-51 0,1 2-229 16,-2 2 0-16,-2 3 0 0,3 6 0 0,-1 0 0 15,-4 6 0-15,-5 0 0 0,-1 0 0 0,-2 1 0 16,-2 0 0-16,-2 2 0 0,-6-3 0 0,-3 3 0 16,-1-2 0-16,2 1 0 0,0-9 0 0,-2 0 0 15,2-1 0-15,0-3 0 0,3-2 0 0,-1-4 0 16,4 2 0-16,-2-5 0 0,2-2 0 0,2 0 0 16,-1-3 0-16,0 0 0 0,0 0 0 0,22-22 0 15,-8 12 0-15,8-11 0 0,0 0 0 0,2-1 0 16,0-2 0-16,2 1 0 0,-1 2 0 0,-4 1 0 15,-5 7 0-15,0 1 0 0,-1 2 0 0,-5 3 0 16,-1 3 0-16,-1 1 0 0,-3 2 0 0,-5 1 0 16,9 7 0-16,-5-1 0 0,-3 5 0 0,0 2 0 0,-1 1 0 15,0 4 0-15,0 1 0 0,-1-1 0 0,0 2 0 16,1-1 0-16,0 1 0 0,1-4 0 0,0 2 0 16,1 0 0-16,1-8 0 0,1 0 0 15,1-1 0-15,0-6 0 0,2 1 0 0,1 1 0 0,4-4 0 16,-3-2 0-16,5-3 0 0,0-5 0 15,4-1 0-15,5-4 0 0,4-3 0 0,-1-1 0 0,-1-2 0 16,-1 2 0-16,-2 2 0 0,-5 6 0 0,-2 1 0 16,-5 4 0-16,-1-1 0 0,0 1 0 0,0 3 0 15,-4 2 0-15,-5 0 0 0,9 3 0 0,-5 1 0 16,-4 4 0-16,3 2 0 0,-3 1 0 0,0 0 0 16,1 6 0-16,-2 0 0 0,2 0 0 0,0 0 0 15,4 0 0-15,-1-5 0 0,1 0 0 0,4 1 0 16,4-1 0-16,-3-4 0 0,4 0 0 0,3-1 0 15,-5-4 0-15,1 1 0 0,4-5 0 0,-4 0 0 16,-2-4 0-16,2-3 0 0,-3 0 0 0,3-4 0 16,-3-4 0-16,-1 0 0 0,-4-2 0 0,4-10 0 15,-5 3 0-15,0-2 0 0,-8 8 0 0,-1 1 0 16,0 2 0-16,-4 4 0 0,-5-3 0 0,-1 8 0 0,-3-2 0 16,-1 5 0-16,-1 3 0 0,-1 1 0 15,1 3 0-15,3 3 0 0,-1 3 0 0,-3 0 0 16,7 2 0-16,8-2 0 0,-2 1-1366 0,7 1-1478 15,2 1 654-15</inkml:trace>
  <inkml:trace contextRef="#ctx0" brushRef="#br0" timeOffset="134117.96">30817 10759 4015 0,'9'-5'607'16,"-2"2"-139"-16,-6 0-14 0,3 2-27 0,-2-3-11 0,2 0-6 15,-6 0-33-15,2 4-50 0,-4-7-58 0,4 2-25 16,-1 0-67-16,-1 1-177 0,2 4 0 0,0 0 0 15,2-4 0-15,-2 4-13 0,7-2-381 0,-7 2-145 16,14 2-152-16,-6-2-402 0,3 0-1183 0,1 0 524 16</inkml:trace>
  <inkml:trace contextRef="#ctx0" brushRef="#br0" timeOffset="134716.38">31299 10542 311 0,'4'-10'517'0,"-3"4"37"0,2 0 21 0,-6 0 3 15,2 2 5-15,-4 1-12 0,5 3-9 0,-16 1-19 16,5 3-27-16,1 3-27 0,-3 6-33 0,-2 0-33 16,2 4-37-16,-1 7-35 0,2-6-37 0,3 8-30 15,0 3-106-15,6-2-178 0,1-1 0 0,6 1 0 16,1-7 0-16,4-4 0 0,0 1 0 0,5-2 0 16,0-3 0-16,3-5 0 0,-2 0 0 0,1-5 0 15,-2-2 0-15,2-3 0 0,-3-4 0 0,1-4 0 16,1-3 0-16,-2-8 0 0,-1-2 0 0,-3-6 0 15,0-2 0-15,1-1 0 0,-6 0 0 0,2 0 0 16,-6-2 0-16,-3 2 0 0,2 2 0 0,-3 1 0 16,-1 2 0-16,1 2 0 0,3-1 0 0,-3 9 0 15,4 0 0-15,0 1 0 0,2 5 0 0,5-2 0 16,-2 3 0-16,3 0 0 0,2 0 0 0,8 0 0 16,0 4 0-16,9-2 0 0,1 4 0 0,0 2 0 0,0 0 0 15,-6 3 0-15,-2 4 0 0,2 1 0 16,-7 2 0-16,3 2 0 0,-4 3 0 0,-1 3 0 15,-4 3 0-15,3 5 0 0,-9 5 0 0,-1 1 0 16,-4 2 0-16,-3 3 0 0,-5 11 0 0,-1 4 0 0,-1-3 0 16,-10 6 0-16,6 1 0 0,-1 2 0 15,-1 0 0-15,0 0 0 0,-2-3 0 0,1-2 0 16,1 1 0-16,-1 0 0 0,5-5 0 0,3-11 0 0,4 0 0 16,0-3 0-16,2 0 0 0,4-7 0 0,2-6 0 15,-2-4 0-15,2 1 0 0,6-4 0 16,0-5 0-16,1 3 0 0,5-7 0 0,-2-1 0 0,3 0 0 15,-1-2 0-15,5-4 0 0,-1-4 0 0,0 1 0 16,0-4 0-16,-3-5 0 0,3-6 0 0,-6-5 0 16,2-4 0-16,-4-17 0 0,1-1 0 0,-7-2 0 15,-3 4 0-15,-4-2 0 0,0 17 0 0,-5 7 0 16,3-3 0-16,-2-2 0 0,3 13 0 0,-4 1 0 16,5-1 0-16,0 6 0 0,3 0 0 0,1 1 0 15,0 3 0-15,1 0 0 0,6-1 0 0,4-3 0 16,3 5 0-16,8-3 0 0,9 2 0 0,4 2 0 15,1-3-1366-15,18 0-1478 0,-3 5 654 0</inkml:trace>
  <inkml:trace contextRef="#ctx0" brushRef="#br0" timeOffset="134849.31">32272 10799 4074 0,'2'5'530'0,"-2"1"-93"0,0 2-15 0,-4-2-9 16,3 0-5-16,-2 0-25 0,0-2-25 0,1 1-49 15,-1-1-55-15,3-4-24 0,3 6-22 0,-1-1-56 16,1-3-139-16,3 0-46 0,0-1-272 0,3 3-309 15,2-8-593-15,0 1-1307 0,-5 1 578 0</inkml:trace>
  <inkml:trace contextRef="#ctx0" brushRef="#br0" timeOffset="142217.29">29358 11761 332 0,'0'0'558'0,"0"0"-7"15,0 0-12-15,0 0-16 0,-3-8-27 0,3 8-23 16,7-11-36-16,1 2-24 0,5-2-15 0,1 1-35 16,-1-5-18-16,8-3-6 0,-6 4-12 0,4-8-12 15,-2 2-14-15,-1-4-12 0,6 0-18 0,-5 1-12 16,1-7-11-16,-4 0-18 0,1 2-46 0,-5-3-184 0,-1 0 0 16,-2-2 0-16,0 4 0 0,-4 1 0 15,-1 3 0-15,-6 8 0 0,3 1 0 0,-3 7 0 16,-2 1 0-16,0 5 0 0,-2 4 0 0,-6 8 0 15,-5 9 0-15,0 5 0 0,-1 5 0 0,-3 13 0 0,3 6 0 16,4-1 0-16,1 3 0 0,6-1 0 0,2 1 0 16,2-1 0-16,8-4 0 0,-3-9 0 0,5 0 0 15,7-1 0-15,-2-3 0 0,3-3 0 0,1-3 0 16,4-1 0-16,-4-9 0 0,1-2 0 0,-2-3 0 16,4-3 0-16,-4-3 0 0,0-4 0 15,4-3 0-15,2-1 0 0,-10-5 0 0,5-3 0 0,-1-3 0 16,-3-7 0-16,3-3 0 0,-3-1 0 0,-1-1 0 15,3-1 0-15,-6 6 0 0,-2 5 0 0,0 1 0 16,0 7 0-16,0 1 0 0,-1 3 0 0,0 2 0 16,-3 3 0-16,0 0 0 0,1 13 0 0,2-1 0 15,-2 5 0-15,2 7 0 0,-1 1 0 0,2 1 0 16,0 1 0-16,2-1 0 0,3-2 0 0,-1-7 0 16,2 1 0-16,3-2 0 0,-2-2 0 0,-4-3 0 15,2-3 0-15,0-2 0 0,2 0 0 0,-1-5 0 0,-1-2 0 16,4-2 0-16,1-3 0 0,-4-1 0 15,4-7 0-15,-1 2 0 0,1-3 0 0,4-6 0 16,0-1 0-16,-3-1 0 0,2 1 0 0,-7 8 0 0,2 0 0 16,-3 6 0-16,-2 1 0 0,-2 2 0 15,1 2 0-15,-4 3 0 0,-2 0 0 0,5 7 0 16,-2 0 0-16,-3 2 0 0,-3 5 0 0,3 6 0 16,-4-3 0-16,3 1 0 0,-1 0 0 0,0-2 0 0,2 1 0 15,0-5 0-15,4-1 0 0,-3-1 0 0,3-3 0 16,-1-1 0-16,4-2 0 0,-1-1 0 15,1-5 0-15,5 1 0 0,-1-5 0 0,2 1 0 16,2-5 0-16,-2 1 0 0,2-3 0 0,1-2 0 0,0 3 0 16,0-1 0-16,-1 2 0 0,-3 3 0 0,0 2 0 15,0 2 0-15,-1 3 0 0,3 1 0 0,-3 3 0 16,1 4 0-16,-3-1 0 0,4 4 0 0,0 2 0 16,0-1 0-16,-2 0 0 0,2 1 0 0,0-2 0 15,-3-2 0-15,1-2 0 0,0-4 0 0,1-1 0 16,-4-2 0-16,2-3 0 0,-2-3-298 0,-2-6-384 15,-6 0-521-15,0-4-1301 0,-3-2 576 0</inkml:trace>
  <inkml:trace contextRef="#ctx0" brushRef="#br0" timeOffset="142351.75">30146 11450 394 0,'-20'-19'590'16,"-1"2"5"-16,6 8 12 0,3 4 2 0,1-1-24 15,7 2-40-15,-3 0-55 0,3 3-48 0,4 1-41 16,0 0-40-16,0 0-101 0,11 15-142 0,1-11-183 15,6 6-189-15,11 2-208 0,-10-3-408 0,9 2-942 16,-3-3 417-16</inkml:trace>
  <inkml:trace contextRef="#ctx0" brushRef="#br0" timeOffset="142599.63">30660 11447 4985 0,'4'-9'712'0,"-2"4"-211"0,4-3-43 15,-1 2 8-15,0 4-22 0,1-2-30 0,-1 3-203 0,-5 1-211 16,11 2 0-16,-4 5 0 0,-2 3 0 0,4 7 0 16,-4 6 0-16,-1 8 0 0,1 2 0 0,-1 1 0 15,-4 18 0-15,-2-2 0 0,-4 3 0 16,-1-2 0-16,0-3 0 0,0 1 0 0,0-16 0 0,0-1 0 16,1 0 0-16,0-4 0 0,0-2 0 0,1-8 0 15,2-6 0-15,1-3 0 0,-2 1 0 0,1-6 0 16,1-4 0-16,2 0 0 0,0 0 0 0,-2-14 0 15,4 2-518-15,0-6-762 0,3 1-1384 0,3-9 612 16</inkml:trace>
  <inkml:trace contextRef="#ctx0" brushRef="#br0" timeOffset="143134.84">30982 11640 308 0,'10'-10'346'0,"-1"3"53"0,-1 0 26 0,-4 5 40 16,-7 0 40-16,3 2 22 0,0 0 11 0,-14 6 14 15,5 1-12-15,-5 2-35 0,-4-1-37 0,0 2-43 16,-5 6-42-16,0 0-38 0,0-3-35 0,2 2-28 15,5-3-30-15,2 0-28 0,-1 0-18 0,2-3-26 16,0 0-174-16,4-1-6 0,3-2 0 0,-2-1 0 16,3-1 0-16,4-1 0 0,-1-2 0 0,2-1 0 15,0 0 0-15,17-3 0 0,-5 0 0 0,-1 2 0 16,5 0 0-16,-2 1 0 0,-3 0 0 0,2 1 0 16,2 2 0-16,-3-1 0 0,-1 4 0 0,0 0 0 15,-1 2 0-15,-1 2 0 0,0 5 0 0,-2 0 0 16,1-1 0-16,0 2 0 0,-1-1 0 0,1-1 0 15,-1 1 0-15,3 0 0 0,-1-2 0 0,2-4 0 16,4 2 0-16,5-1 0 0,0-5 0 0,8 1 0 16,-6-2 0-16,7-2 0 0,-8-2 0 0,2-6 0 15,4 0 0-15,-6 1 0 0,4-7 0 0,-9 2 0 0,2-1 0 16,-5-4 0-16,5-6 0 0,-3-4 0 0,-3 0 0 16,0-1 0-16,-5 0 0 0,-1 10 0 15,-4-2 0-15,-4 6 0 0,0 1 0 0,-4 2 0 16,1 0 0-16,-6 4 0 0,1 3 0 0,-2 2 0 15,1 2 0-15,0 2 0 0,2 3 0 0,1 1 0 0,1 2 0 16,2 2 0-16,1-1 0 0,4 5 0 0,4-4 0 16,4 4 0-16,6 2 0 0,2 0 0 15,6 0 0-15,2-2 0 0,-4-2 0 0,-3-2 0 16,10 3 0-16,-1 0 0 0,-11-5 0 0,2-1 0 0,-3 1 0 16,-3-3 0-16,-3 1 0 0,-3-1 0 0,-2 2 0 15,-3-1 0-15,1 0 0 0,-7 2 0 0,-1-3 0 16,-6 0 0-16,1 1 0 0,-5 1 0 0,3-1 0 15,1-3 0-15,3 2 0 0,-2 0 0 0,2-4 0 16,3-1 0-16,0 2 0 0,5-4 0 0,2 0 0 16,0 0-538-16,0 0-738 0,11-16-1382 0,4 7 611 15</inkml:trace>
  <inkml:trace contextRef="#ctx0" brushRef="#br0" timeOffset="143250.01">31768 11923 392 0,'9'-1'463'0,"-3"0"5"16,0 1 8-16,-6 0 12 0,2 4-4 0,-2-4-35 15,0 0-43-15,-8 10-43 0,3-5-65 0,-1 2-120 16,0 0-150-16,-2 3-199 0,4-4-257 0,-1 6-221 16,0-4-704-16,-4 7 312 0</inkml:trace>
  <inkml:trace contextRef="#ctx0" brushRef="#br0" timeOffset="143516.22">30168 12393 7520 0,'-54'-6'631'0,"17"2"-591"0,5 1-40 15,13 3 0-15,6-1 0 0,2 0 0 0,5 2 0 16,6-1 0-16,0 0 0 0,0 0 0 16,60 4 0-16,-3-1 0 0,10 6 0 0,23-1 0 15,-26 0 0-15,3-4 0 0,27 7 0 0,-34-6 0 0,2-1 0 16,-4-3 0-16,-3-4 0 0,-15 6 0 0,-4-2 0 15,-7 0 0-15,-7 0 0 0,-4-4-317 0,-9 0-110 16,-4 1-3-16,-5 2-12 0,0 0-5 0,-30-11-6 16,1 10-8-16,-4-4-9 0,-19 2-321 0,-10 4-857 15,0-2 380-15</inkml:trace>
  <inkml:trace contextRef="#ctx0" brushRef="#br0" timeOffset="143633.06">30236 12462 683 0,'-54'12'195'0,"17"-1"82"0,5-4 49 0,1 0 61 15,12 2 48-15,5-5 37 0,5 3 37 0,4-1 28 16,4-1 9-16,5 0-12 0,8 1-31 0,10 0-41 15,16 0-44-15,20-1-40 0,7 1-41 0,27-2-37 16,-25-2-57-16,27-1-79 0,-2-7-133 0,-30 5-175 16,2-5-188-16,-6-4-212 0,4 3-576 0,-5-1-1213 15,-1 0 537-15</inkml:trace>
  <inkml:trace contextRef="#ctx0" brushRef="#br0" timeOffset="143783.01">31299 12598 6642 0,'-5'-1'704'0,"5"1"-241"0,0 0-160 16,-10-1-224-16,10 1-79 0,0 0 0 0,-7-2 0 0,7 2 0 15,0 0-77-15,8-8-411 0,-5 4-265 16,2 3-393-16,-5 1-1241 0,9-6 550 0</inkml:trace>
  <inkml:trace contextRef="#ctx0" brushRef="#br0" timeOffset="152533.71">2242 4134 308 0,'-11'-6'302'0,"-1"0"-17"0,-3-3-22 16,-4 2-12-16,-8-1-10 0,0-2-8 0,0 0-12 16,-2 2-14-16,-2 1-4 0,-1-3-12 0,-2 3 7 15,1-4-23-15,-6 4-4 0,2-4-5 16,-15 2-14-16,2-7 2 0,0 2-17 0,3 2-11 15,-3-2-7-15,-1 0 0 0,1 3-17 0,12 3-6 0,-15-4-11 16,5 3-11-16,-3-1-4 0,11 3 22 0,-10-3-12 16,16 4-8-16,-3 3-8 0,1-4-3 0,4 1-13 15,1 2-2-15,0 0-6 0,11-1-1 0,1 3-13 16,2-1 5-16,3 3-3 0,4 0-7 0,0-1-2 16,2 2-2-16,2-1-1 0,-1 1-4 15,-2 4-4-15,-2 1 9 0,2 1-4 0,0 5 4 16,-1 1 1-16,1 5-1 0,1 1 2 0,-1 5 5 0,2 4 8 15,-1 3 8-15,3 0 5 0,-3 2 7 0,3 2 4 16,-4 10 12-16,0 0 1 0,4 3-1 0,-2-1-6 16,1 5 0-16,2-2-11 0,-1 4 6 0,0 2 0 15,0 3 6-15,1 22 0 0,0-23 12 16,3 26 0-16,-1-23 10 0,5 23-9 0,0-25-3 16,1 24-11-16,-2 4-2 0,6 0-4 0,-5-5 6 0,3 2-6 15,-5 4-2-15,5-3-10 0,1 3 2 0,-4-3-5 16,3 3-3-16,-1-3-6 0,1 2 2 0,3 4-5 15,-2 3-1-15,-2-1 3 0,5-2-13 16,-2-3 2-16,-3 1 1 0,3-5-2 0,-5 5 2 16,10 3-4-16,-6-6-7 0,-1 4 6 0,-1 0-2 15,-1-2-6-15,1-3 3 0,0-3-7 0,-1-21 2 16,-3 25 2-16,3-1 1 0,-4-1 0 0,3 2-3 16,-2-5 0-16,-2 1 0 0,2 0-2 0,0-21 5 15,2 24-5-15,-3-2 2 0,1 1 2 0,-2-1-3 16,-2 0-1-16,6 2-4 0,-1 1 3 0,0-3 0 15,1-1 0-15,-1-22-7 0,0 25 10 0,-4-4-4 16,7 3 4-16,-4-25-6 0,3 24-3 0,-2-22 1 16,2 22 7-16,0-24-4 0,4 24 0 0,-6-28 5 15,2 4 0-15,0 0-6 0,1 25 2 0,-4-29 4 16,-1 1-7-16,3 1 8 0,-2 2-3 0,-2 0-5 16,-3 0-3-16,4 0-4 0,-6-1-4 0,2-4 6 15,-5-1-11-15,5-2 8 0,-5-1-4 0,1-1-1 16,0-3-1-16,-1 1 3 0,2-12 6 0,-1 12-2 15,2-11-8-15,1-1 0 0,0-1-1 0,4 1 4 16,-4 0-3-16,-2-1 5 0,6 1-2 0,-3-3 1 16,-1-3-7-16,5 0 0 0,-1-2-1 0,1-6-2 15,0-1-2-15,1-2-6 0,-1-1 2 0,-3-4-8 16,5-2 3-16,-2 0 4 0,1-1 2 0,3-2 2 16,-4-5 3-16,1 2 4 0,-1-5 5 0,5 6-1 15,-1-3-4-15,-4-3 5 0,0 0-4 0,8 1 11 16,-8-1 3-16,0 0-3 0,0 0 6 0,14-4 0 15,-14 4 7-15,0 0 11 0,6-3-8 0,-6 3 7 16,0 0-1-16,5-4-3 0,-5 4 5 0,0 0-3 16,0 0-4-16,8-4-5 0,-8 4 1 0,6-3 2 15,1 2-6-15,-7 1-1 0,16-5 2 0,-3 4 3 16,1 0-3-16,0-3 0 0,8 4-3 0,-2 1-3 16,11-2 1-16,-3 5 2 0,9-2 0 0,0 0 4 15,3 2-5-15,15 2 2 0,5 1-8 0,1-1 10 16,2 0 4-16,2 2-8 0,25 2 3 15,-27-3 3-15,4-1-1 0,29 7-2 0,-8 1-3 0,-23-6 0 16,28 4 4-16,-29-4-7 0,3 1 10 0,23 0-4 16,-23 0-5-16,26 3-1 0,-28-6 3 0,29 7-3 15,-29-8-5-15,27 4 7 0,-26-3 0 0,28 9-4 16,-27-12 2-16,28 7 1 0,-33-3 4 16,41 0-1-16,-7 1-3 0,-3-4 1 0,0 4 0 15,-2-2 3-15,4 4-3 0,-30-7-2 0,37-1 2 16,-6 1 8-16,1 1-8 0,-2 2 3 0,-1 3-1 0,3-4 0 15,-1 1 1-15,5 6 0 0,-13-6 2 0,13 7-4 16,-2-7 8-16,0 2-7 0,1-1 1 0,3 2-1 16,-3-2 0-16,1 1-8 0,3 2 10 15,-3-2-8-15,1-3 5 0,1 4 2 0,0-2-1 0,1 1 1 16,4 2 0-16,-6-1-3 0,-1-3 6 16,5 5-4-16,0-1 5 0,-5-1-3 0,4 0-5 15,0-1 3-15,2-2-3 0,2 3-4 0,-1-5 4 16,1 4 1-16,1-3 3 0,-2 1 2 0,1-1-5 15,2 1 5-15,3-5-2 0,-4 1 0 0,-1-2-3 16,0 1-1-16,4 0 1 0,-7 3 2 0,4-3 0 16,-3 1-1-16,3 2 2 0,-6-1 2 0,3-3-10 15,-3-1 7-15,-1 1-1 0,3 2 3 0,-2 0 0 16,2-1-6-16,0 2 5 0,0-4 0 0,0 2-11 16,-2 1-1-16,-1-4 5 0,0 4-8 0,1-3 4 0,3 2 4 15,-2-1 0-15,1 2 0 0,-1-3 2 16,-3 0-2-16,0-1 0 0,-1 4 4 0,-6-1-4 15,6 0 4-15,4 5-1 0,-4-5-3 0,-4 3 2 16,1 1 0-16,6-1 1 0,-6 1 1 0,8-3 2 16,-1 0-2-16,3 5-2 0,4-1 0 0,-1 3-2 15,-1 0 6-15,1-6-2 0,4 1-2 0,0 1 6 16,3 1-3-16,7-4-4 0,-5 6 2 0,-1-4 4 16,5 1-6-16,-4 3 3 0,3-6 2 0,-1 2-2 15,2 0 0-15,4 1-3 0,-9-2 3 0,10 1-12 16,-1 0 13-16,0 4 3 0,1-5-3 0,4 1 0 15,0 3-4-15,1 0 1 0,0-4 3 0,-1 2-4 16,6 3 2-16,-1-3-7 0,0-2 6 0,-1 5-5 16,0-4 2-16,2 0 1 0,-6 2-1 0,8-1 1 15,-6-2 0-15,3 3-1 0,-5-2 2 0,6 0 2 16,-3 0-1-16,-1-1 4 0,-1 2-7 0,3 2-5 16,-8-5 9-16,-3 5-1 0,1 1 6 0,0-2-3 15,-2-1-2-15,2 3 1 0,-9-2 0 0,10-2-1 16,-2 4 0-16,0 0 2 0,-1-1-1 0,4 2 1 15,-1 1-3-15,0-1 2 0,-2-2 0 0,4 2 3 16,-13-2-3-16,12 3 3 0,3-5-8 0,-3 3 6 16,0 5-1-16,-5-2 2 0,5-8-1 0,0 7 3 15,0-1 0-15,0-3 2 0,3 5-1 0,-2-3-7 16,-4 1 3-16,0-1 6 0,1 3-4 0,3 0 3 16,0 0 1-16,-2 2 1 0,-1-2-6 0,-2-3 2 15,0 2 4-15,3 2 0 0,-3-2-2 16,1 0 2-16,0 4-7 0,4-5-6 0,-3-2 6 15,-5 3 1-15,8-3-2 0,-5 0 1 0,0 0-3 0,-4 4 3 16,7-5-2-16,-2 4 5 0,0-3-1 0,1 2 1 16,4-2-3-16,-4 0-3 0,1 1 3 0,-1-2-7 15,1 1 11-15,-4 1-4 0,5-2-3 0,0 3 3 16,-4-2 0-16,6 2-3 0,-6-2 8 0,4-1-4 16,-2 1-2-16,-1-2 1 0,2 4 1 15,-3-2-2-15,-1-1-9 0,-4-2 14 0,4 3 0 16,-7 1-1-16,2-2-3 0,-5 0 0 0,0 0-8 0,-4 4 10 15,3-4 1-15,-5-1 1 0,2 6-2 0,-4-5-4 16,2 4-2-16,-5-2 7 0,-1 3-2 16,2-3 2-16,-2 1-7 0,0 2 7 0,-1 0-3 15,-5-1 3-15,4 1-3 0,-2 0 2 0,2 1-7 16,-6 0 1-16,0-3 1 0,0 4 1 0,-4-6 3 16,0 5 1-16,1 0-2 0,-24-5 1 0,27 9-1 0,3-4 9 15,-6 1-3-15,-28-5-4 0,2 0 5 16,28 2-1-16,-29 1-2 0,30 0 6 0,-31-2-14 0,5 0 12 15,23 1-1-15,-25-2-3 0,25 1 3 16,-26-1-7-16,-5-2 5 0,4-1-1 0,-1 2-2 16,-1 0-2-16,-3-4 1 0,5 2 1 0,-1-1 0 15,-3-1 0-15,0 1 1 0,-3-4-1 0,0 0-1 0,0-1-4 16,-2 0 3-16,0-1-4 0,-17 2 5 0,19 0-2 16,-1 0 2-16,-5-1-5 0,1 1 5 15,3 0-5-15,-1-1 5 0,1-1-2 0,0 3-1 16,4-1-1-16,1 1-2 0,-1-1 6 0,4 5-5 15,1-2-2-15,3 2-2 0,24 3 8 0,-30-5-3 16,3 0-3-16,25 5 3 0,-26-1 5 0,-2-3-4 0,-2 2 0 16,2-4-1-16,-2 4-1 0,-1-1-12 0,-7-4-23 15,-16 1-48-15,1-1-72 0,-1 2-98 16,-35-3-152-16,37-7-615 0,-22 1-1109 0,-15 6 491 16</inkml:trace>
  <inkml:trace contextRef="#ctx0" brushRef="#br0" timeOffset="155499.21">2527 4093 30 0,'0'0'351'0,"-9"-1"-3"16,9 1-15-16,-7-3-8 0,7 3-15 0,-4-2-7 15,4 2-26-15,0 0-23 0,-4-2-21 0,4 2-26 0,0 0-11 16,0 0-14-16,0 0-3 0,0 0-15 16,0 0-10-16,19 1-6 0,-10 0-17 0,4 0-4 0,1-1-7 15,5 3-14-15,8-1-6 0,0 1-2 16,4 3-7-16,3-3 1 0,1-1-4 0,3 2-7 16,16 1-2-16,-2 0-5 0,-1-1-7 0,4 0 1 15,4 4-6-15,1-2 0 0,1 0-6 0,3 1-2 0,3 1-6 16,28-2-5-16,-2 2-2 0,-30-3-2 15,29 2-3-15,-25-2-4 0,29 1-2 0,-7-2-1 16,8 0 16-16,3-1 12 0,7-2-4 0,8-2 0 16,3 3-8-16,3-4-5 0,2 2 1 0,1-3 1 15,-3 2-3-15,7 0-2 0,0 2-3 0,0-4-4 16,1 5-3-16,0 2-1 0,-1-4-3 0,-2 2 0 16,3 1-5-16,-1 0-1 0,-3 1-3 0,-4-1-2 0,3 1 2 15,-1-4 0-15,0 4-2 0,2-1-3 16,5-1-3-16,-8 4 1 0,1-3 0 0,-6-2-2 15,11 2 1-15,-1-1 1 0,1-2-2 0,-2-1 1 16,3 1-2-16,-6 0-2 0,-1 1 1 0,2-1 3 0,2-1-5 16,-1 1 0-16,3-1-3 0,-11-1-3 15,5 2-2-15,-3 2-2 0,-6-2 5 0,1 1-3 16,-1 1 2-16,8-1 1 0,-6 0-3 0,0-1 3 16,-6 3-1-16,-1-3 5 0,7 0-1 0,-1 1 0 15,1-1 0-15,4 1-2 0,-5-3-2 0,-3 1 2 16,4-2-4-16,2 2 8 0,1 1-4 0,2-1 0 15,0-3 1-15,-5 2-1 0,0-1-4 0,0 2-3 16,-5-1 0-16,0-3-1 0,0 3-3 0,-1 1-4 16,3 1 0-16,-7-3-1 0,2-1-1 0,-4 1 1 15,-4-1 0-15,6 2 2 0,-3-2 1 0,1-1 0 16,1 1-1-16,-5 0 3 0,0 4-2 0,0-3 5 16,-3-6-1-16,3 3 0 0,-2 1 3 0,2-2 1 0,-3 0-1 15,2 1 1-15,-3 0 0 0,-29 2 0 16,35-3-4-16,-5 3-1 0,-31-2 2 0,27 3-5 15,0-7 0-15,-28 6-1 0,32-4-1 0,-4 2-3 16,-32 1 4-16,8 1-3 0,25-5 3 0,-26 4 5 16,28-2-2-16,-6 1 5 0,0-7-1 0,-24 8-1 0,31-3 2 15,-3 3 1-15,-28 0 2 0,29-7-1 16,-5 8-1-16,2-4 4 0,-26 6-2 0,27-4 4 16,-25 1-2-16,27-2 1 0,2 0 1 0,-5 3-4 15,-25 1 3-15,32 0-1 0,-8-7 3 0,1 7-5 16,0-1 3-16,-27 3 4 0,38 0-2 0,-4-2 2 15,1 2-4-15,0 0 3 0,1-1-2 0,3 3 3 0,1-2-1 16,1-2 1-16,2 3 1 0,-5-1 1 16,11 0-3-16,-6 0 3 0,6 1-2 0,-4-3-3 15,3 5-3-15,-4 1 8 0,-3-1 0 0,2-3-3 16,1 5 1-16,-1-1 0 0,-1 1-1 0,-3 0 0 16,1-1 0-16,1 2 6 0,0 1-6 0,2 2 1 15,3-4 0-15,4-1 1 0,1 6 4 0,-1-4 5 16,-2-2-3-16,3 3 8 0,3 3 1 0,2-2-1 15,1 0-1-15,-1-1 2 0,2 1-1 0,3 2-1 16,-7-1 0-16,3 2-1 0,-1 2-1 0,7-5 0 16,-5 5-1-16,-4 0-1 0,4-1-6 0,9-1 6 0,-3 3-4 15,0-2-1-15,2 1 0 0,-1 3 1 16,0-3-1-16,0 2-5 0,0 0 7 0,-1 0 3 16,1 4-4-16,4-6-1 0,4 0-4 0,-11 5-2 15,1 1 6-15,-4-2 0 0,3-2-6 0,-2 2 6 16,-1-1-5-16,-6 3 3 0,1-1-1 0,-3 1 2 15,-6-1 1-15,-1 2 1 0,5-5 1 0,-2 4-1 16,-4 3 1-16,-1-4-2 0,-2 3 3 0,3-4-2 16,-8-1 0-16,0 3 0 0,5-1-1 0,-1 2 1 15,0-2 0-15,-4-3 2 0,-3 4-1 0,-3-2-4 16,2-2 6-16,-6 1-1 0,3-1-1 0,-2-1-2 16,-24-2 2-16,30 5-2 0,-3-2-1 0,-1 1 0 15,-26-4-2-15,28 1 1 0,-4 2 2 0,0 0 2 16,0 1-5-16,1-4 0 0,-1 4-1 0,4-5 4 15,-4 3-4-15,6 0 1 0,-5-3 0 0,3 5-2 16,-4 0 2-16,1-4 0 0,1 0-2 0,0 1 0 16,-4 1-1-16,-22-6-1 0,23 5 1 0,-28-4-2 15,32 7 2-15,-28-9 0 0,-1 4 3 0,1 0-3 16,-1-3 3-16,-4 3 0 0,4-3-5 0,-2 4 3 16,0-4-1-16,-3 2 1 0,0-1-4 0,-7 1 1 15,5-2 2-15,-5 2-1 0,-14-3 1 0,-2 3-1 16,4-6 0-16,-5 5 0 0,-4-1 0 0,0-2-1 15,-6 1 1-15,-5-1-1 0,-3 0 0 0,-4-1-1 0,-1 0-3 16,-6-1 5-16,0-1-2 0,0 2 2 16,-2 1-2-16,-4-5-3 0,5 9 3 0,-5-3 1 15,2 0-1-15,-1 3 6 0,2-1-3 0,-1 1 1 16,2-2-1-16,-1 2-1 0,3 0 4 0,-2 0-2 16,1-1 0-16,4-2 8 0,-2 3-10 0,0 1 6 15,5-3-2-15,4 4-2 0,1-4-1 0,0 2 0 16,2 1 3-16,6 1-3 0,0 1 0 0,2-3 2 15,4 1 1-15,1 1-2 0,4-3-2 0,-3 3 0 16,4-1 0-16,2-2 1 0,12 2-1 0,-13-2 2 16,18-1 1-16,-17 2 1 0,-1-1-4 0,4-1-1 15,-5-1 3-15,16 3-2 0,-18-2-3 0,3-1 7 16,1 2-5-16,12 2 3 0,4-1-1 0,0 4 0 16,0-3-3-16,-2 2 1 0,0 3 1 0,0-3-2 15,0 3 1-15,-2 0-1 0,4 0-3 0,2 1 2 16,-2 3 3-16,2 0-1 0,-3 1 1 0,-7-2-4 15,-11-6 7-15,12 9-4 0,-13-7 0 0,12 7 0 0,-17-8-1 16,-1 2 3-16,0-1-4 0,-2 0-1 16,-2-3 4-16,-8 3-2 0,0-4-1 0,-2 3 9 15,-2 1-9-15,4-1 5 0,-6 2 5 0,6 6 3 16,0-1-3-16,-4 7 1 0,-1-5-1 0,3 7 6 16,-3 3 4-16,6 11 0 0,-2 3 3 0,3 1 1 15,2 0-2-15,-2 2 2 0,-1 3-2 0,-3-2 10 16,3 2-8-16,0 3 0 0,3 1 2 0,-1 1 0 15,3 23 1-15,-6-24 4 0,8 21 2 0,-8-23 5 16,-1 3-1-16,-3 3 6 0,10 19-5 0,-7-21-1 0,4 21-4 16,-8-23-6-16,2-1 8 0,6 25 0 15,-7-23-10-15,2 23-5 0,-1-23 1 0,5 25-2 16,-6-23 0-16,1 24-3 0,-1-24-6 0,1 23 1 16,-1-23-3-16,1 25 3 0,0-3-2 0,-9-21 3 15,5 25-2-15,1-1 2 0,-5 1-1 0,0-24 8 0,-1 24-12 16,-3-27-2-16,2 29 1 0,-1-5-1 15,1 4-5-15,1-4 7 0,-2-24 6 0,3 27-9 16,-6-1-3-16,3-1 9 0,-1-23-3 0,2 26-4 16,-1-1 2-16,-3-29 6 0,2 29 0 0,3-3-7 0,-8-21 2 15,6 25-3-15,-6-26 0 0,-1 27 0 0,1-27-1 16,1 22-3-16,-2-25 7 0,-1 4-5 0,-2 25 6 16,1-26 2-16,0 25-4 0,-1-26-2 15,1 21 3-15,-1-21-2 0,-3 23-1 0,1-25 0 16,1 1 4-16,-2 1 0 0,-1-2-1 0,-1 4-1 0,-7 19 0 15,9-25 0-15,-3 0 0 0,0 4 0 16,1-2-2-16,-2 1 4 0,-2 0 0 0,3-1-1 0,-2 0 1 16,2-2 0-16,-2-1-3 0,-2-1-1 15,-3 1 2-15,3-2-3 0,-3 1 4 0,2 1 1 0,1-3 1 16,-4-1-3-16,5 2-1 0,-3-1 0 0,6 0-1 16,-3 0 0-16,2-2 2 0,-4 0-3 0,4-2 4 15,0-2 5-15,1 2-9 0,1-12 4 0,2 9 0 16,4-6-5-16,-1-4 1 0,-2 12 2 15,4-14 3-15,0 4-6 0,1 0 5 0,0-3 0 0,1 1 2 16,1-2-5-16,-3-1-1 0,1 1-3 0,-1-2 2 16,0-4 6-16,1 1-1 0,-1-1-3 0,-4-2 2 15,2-6 2-15,2 0-8 0,-2 0 6 0,1-3-3 16,-1 0 2-16,0 0 2 0,0 0-3 16,2-6 1-16,1 1 5 0,0-5-2 0,3 2-3 0,-3-2 3 15,2-1 0-15,1 2-3 0,-2-3 6 0,2-1-1 16,1-2 0-16,0 0 2 0,0 0-1 0,0 0-19 15,0 0-24-15,0 0-39 0,9-14-62 16,-7 3-105-16,2 0-114 0,-1-6-159 0,2-3-475 0,4-4-1073 16,3 0 474-16</inkml:trace>
  <inkml:trace contextRef="#ctx0" brushRef="#br0" timeOffset="155633">32278 13430 4802 0,'-12'-3'365'0,"-5"-5"-229"16,1 2-85-16,-2 0-96 0,4-3-113 16,-4 4-224-16,-1-6-414 0,7-2-860 0,4 5 381 15</inkml:trace>
  <inkml:trace contextRef="#ctx0" brushRef="#br0" timeOffset="158067.34">4394 12903 4184 0,'-8'-2'427'0,"-1"1"-168"0,1 1-38 15,4-2 40-15,4 2 18 0,-13-1 7 0,7 0 0 16,2-1 0-16,4 2-5 0,-9-1 12 0,9 1-2 15,-5-3-6-15,5 3-16 0,-2-3-27 0,2 3-201 16,0 0-41-16,0 0 0 0,16-8 0 0,2 4 0 16,4-2 0-16,10 1 0 0,1 2 0 0,6-3 0 15,13 1 0-15,-14 2 0 0,0 0 0 0,-1 0 0 0,1 2 0 16,-4 0 0-16,2 0 0 0,-9 2 0 16,-8 1 0-16,-6 0 0 0,-3 0-409 0,-6 3-84 15,-6 0-56-15,-2 1-42 0,-12 3-435 0,-10 2-1110 16,-3 1 492-16</inkml:trace>
  <inkml:trace contextRef="#ctx0" brushRef="#br0" timeOffset="158268.43">4456 13016 388 0,'-18'8'245'0,"4"2"47"16,3-1 8-16,2-2 13 0,5-2 24 0,0 0 25 15,2 1 21-15,1-3 21 0,2 3 10 0,2 1 7 16,4-4-1-16,0 1-11 0,7-1-7 0,0-2-21 0,7 0-12 16,-1 1-26-16,11-2-33 0,-3-4-18 0,4 3-33 15,4-1-28-15,-3 0-18 0,0 0-24 16,0 1-20-16,2-3-24 0,-4 4-28 0,-3-2-34 15,-7 0-83-15,-4 1 0 0,-5-1 0 0,-1-2-30 0,-1 6-100 16,-6-1-46-16,-4-1-57 0,0 0-63 0,0 0-76 16,-14 12-89-16,3-7-110 0,-4 2-416 0,-1 0-1070 15,1 1 473-15</inkml:trace>
  <inkml:trace contextRef="#ctx0" brushRef="#br0" timeOffset="159648.9">7077 12336 251 0,'18'-4'412'0,"0"0"5"0,-8-1-10 0,3 1-2 15,-3 2-11-15,2-3-7 0,-5 0-2 0,1 3-10 16,-3 1-10-16,-1-2-7 0,0-1-17 0,0 3-14 15,-4 1-20-15,5-3-18 0,-5 3-27 0,0 0-25 0,0 0-15 16,-26 3-15-16,-1 6-20 0,-6-2-9 0,-21 6-9 16,-4 3-12-16,-5 0-8 0,-26 9-11 0,-2 3-7 15,-2-5-10-15,1 1-11 0,2 3 0 16,26-8-30-16,-24 7 10 0,29-10 3 0,2 2 7 0,4-1-70 16,16-7-30-16,5 3 0 0,4-2 0 0,10-2 0 15,8-6 0-15,2 4 0 0,3 0 0 16,5-4 0-16,6 3 0 0,7 0 0 0,14 0 0 0,8 1 0 15,3 0 0-15,14 1 0 0,2-1 0 0,1 1 0 16,-2 1 0-16,-4 0 0 0,0 1 0 0,2 2 0 16,-11-1 0-16,-3-1 0 0,-3 4 0 0,-2 3 0 15,-4 0 0-15,-6 2 0 0,-3 1 0 0,0 0 0 16,-11 4 0-16,0 3 0 0,-11 2 0 0,-2 3 0 16,-9 1 0-16,-8 9 0 0,-10-1 0 0,-10 3 0 15,-7-2 0-15,-22 12 0 0,-1-4 0 0,20-15 0 16,-1 0 0-16,-23 11 0 0,21-16 0 0,2-1 0 15,5-1 0-15,6-3 0 0,12-8 0 0,6 0 0 16,5-6 0-16,7 0 0 0,3-3 0 0,4-1 0 16,2-1 0-16,6 3 0 0,6-5 0 0,9 2 0 0,13 0 0 15,7-3 0-15,17 3 0 0,5-4 0 16,3-1 0-16,5-1 0 0,-3-1 0 0,32 1 0 16,-32 0 0-16,26-2 0 0,-30 1 0 0,-2 2 0 15,2-1 0-15,-5-1 0 0,-3 2 0 0,-15-1 0 16,-2 0 0-16,-5 1 0 0,-5 0 0 0,-5-1 0 0,-10 1 0 15,1 0 0-15,-3-1 0 0,-3 0 0 16,2 0 0-16,-4 2 0 0,-4-2 0 0,0 0 0 16,0 0 0-16,0 0 0 0,-13 7 0 0,0-3-124 0,-5 4-572 15,-9 2-533-15,-2 4-1331 0,-2 0 589 0</inkml:trace>
  <inkml:trace contextRef="#ctx0" brushRef="#br0" timeOffset="160049.63">6129 14094 444 0,'-4'-8'522'15,"1"2"3"-15,-4-2-1 0,-2 3-8 0,-1 0-11 0,-2-1-20 16,-6 2-16-16,-2 4-22 0,-1 2-10 0,-2 1-15 16,-5 6-10-16,-3 0-12 0,2 2-18 15,1 7-18-15,0 0-24 0,5 3-22 0,-2-1-23 16,3 5-25-16,1-3-156 0,6 3-114 0,1 0 0 0,7-6 0 15,4-2 0-15,4 2 0 0,7-2 0 0,3 0 0 16,4-4 0-16,12 1 0 0,0-3 0 0,6-5 0 16,0 2 0-16,5-7 0 0,-4-3 0 15,3-1 0-15,-4-1 0 0,-1-3 0 0,-5 4 0 0,-1-7 0 16,-11 5-27-16,-1-5-728 0,-1-3-481 0,-7 4-1337 16,-1-2 593-16</inkml:trace>
  <inkml:trace contextRef="#ctx0" brushRef="#br0" timeOffset="160232.84">6432 14184 3994 0,'4'-2'536'0,"2"0"-198"15,-6 2-29-15,5-1 28 0,-5 1-11 0,6-2 1 16,-6 2-40-16,0 0-44 0,0 0-48 0,8-2-12 16,-8 2-16-16,9 1-20 0,1-1-11 0,3 1-18 15,1-1-38-15,4 0-46 0,5 0-55 0,-2-1-67 16,0 4-88-16,1-5-96 0,7 4-96 0,-15-1-90 15,0-1-91-15,-2 2-423 0,-7 0-1051 0,0 0 466 16</inkml:trace>
  <inkml:trace contextRef="#ctx0" brushRef="#br0" timeOffset="160366.34">6507 14302 348 0,'-15'6'390'0,"1"0"15"0,5-1 15 0,-2-1 12 16,4-1 13-16,1 0 1 0,3-1-3 0,3-2-10 15,-3 3-21-15,3-3-21 0,0 0-38 0,26-2-31 16,-17 1-35-16,10-3-28 0,3 1-45 0,-3-2-49 15,10 0-77-15,-2 0-107 0,-5 2-127 0,7-1-156 16,3-2-191-16,-14 4-390 0,12-3-955 0,-10 3 423 16</inkml:trace>
  <inkml:trace contextRef="#ctx0" brushRef="#br0" timeOffset="160599.71">7132 14148 131 0,'-5'-9'658'0,"1"-1"15"0,3 1 15 0,-3 0-9 16,0 3 0-16,4 2-18 0,-4-3-38 0,3 3-54 16,-2 1-48-16,3 3-33 0,0 0-28 0,0 0-16 15,-6 16-26-15,2-3-33 0,3 3-271 0,-3 4-114 16,3 7 0-16,-2-1 0 0,2 3 0 0,-3-1 0 16,0 0 0-16,3 1 0 0,1-1 0 0,0-3 0 15,0 4 0-15,0-10 0 0,3 5 0 0,-3-5 0 16,2-3 0-16,-2-2 0 0,-2-3 0 0,4-1 0 0,-2-5 0 15,-2-2-1366-15,2-3-1478 0,-9 4 654 16</inkml:trace>
  <inkml:trace contextRef="#ctx0" brushRef="#br0" timeOffset="162082.78">5889 11623 147 0,'-3'-4'340'0,"3"0"-2"16,-1 0 21-16,1-2-5 0,0 1 10 0,1-1 0 15,-1 1 8-15,0 1-2 0,3 0-1 0,-2-1 1 16,3 0-2-16,-2-1-10 0,2 2-5 0,2-3-5 16,1 4-13-16,-2-1-16 0,3 0-10 0,2-1-21 15,-1 2-21-15,1 3-20 0,1 0-20 0,1 3-14 16,1 2-19-16,2 3-19 0,-1 2-14 0,4 1-18 15,-3 2-11-15,5 5-125 0,-5-4-7 0,-1 5 0 16,5 2 0-16,-7-5 0 0,0 7 0 0,-4-5 0 16,0 0 0-16,0 6 0 0,-3-6 0 0,0-1 0 15,-3 1 0-15,-1-1 0 0,-1-5 0 0,2 1 0 16,-2-1 0-16,1-2 0 0,-1 2 0 0,-1-5 0 16,1-1 0-16,0 0 0 0,-2-1 0 0,2 0 0 0,0-2 0 15,-1 1 0-15,1-4 0 0,0 5 0 16,0-5 0-16,0 0 0 0,1 6 0 0,-1-6 0 15,0 0 0-15,0 0 0 0,-1 3 0 0,1-3 0 16,0 0 0-16,0 0 0 0,0 0 0 0,0 0 0 0,0 0 0 16,0 0 0-16,0 0 0 0,0 0 0 15,0 0 0-15,0 0 0 0,0 0 0 0,0 0 0 16,0 0 0-16,0 0 0 0,0 0 0 0,0 0 0 16,0 0 0-16,-5-11 0 0,3 6 0 0,2 0 0 0,0-2 0 15,0-2 0-15,2-1 0 0,-1-2 0 16,2-6 0-16,-1 3 0 0,2-5 0 0,1-5 0 15,3-1 0-15,-4 1 0 0,1-1 0 0,3 2 0 0,-2 6 0 16,-1 3 0-16,0 2 0 0,4-2 0 0,-5 4 0 16,4 1 0-16,-3-2 0 0,0 2 0 0,0 0 0 15,0 2 0-15,3 0 0 0,0 1 0 0,-2 0 0 16,2 1 0-16,-3 2 0 0,0-1 0 0,3 2 0 16,-2 1 0-16,3 1 0 0,-1 1 0 0,-2 2 0 15,3 2 0-15,-2 4 0 0,1 0 0 0,1 6 0 16,0 3 0-16,-3 1 0 0,5 5 0 0,-5 3 0 15,2-2 0-15,-2 1 0 0,-2-1 0 0,-3-3 0 16,4 2 0-16,-2-2 0 0,-2-4 0 0,4-1 0 16,-2-1 0-16,-3-1 0 0,2-2 0 0,2-3 0 15,0 3 0-15,-3-4 0 0,3-1 0 0,-1-1 0 16,-2 0 0-16,0-2 0 0,3-1 0 0,0 0 0 16,1-2 0-16,-1 0 0 0,-4-1 0 0,6 1 0 15,-6-1-464-15,7 3-125 0,-7-3-73 0,5 2-418 16,-4 1-1169-16,3-1 517 0</inkml:trace>
  <inkml:trace contextRef="#ctx0" brushRef="#br0" timeOffset="162449.57">6779 11775 15 0,'0'0'431'0,"-5"-3"2"0,5 3 2 0,-10-3-10 0,2 3-6 16,8 0-9-16,-15 3-17 0,6-1-16 15,-1 2-17-15,-2 1-14 0,2 1-10 0,0 2-16 16,-2 0-17-16,1 5-16 0,-2-3-19 0,4 2-6 16,-1 0-16-16,1 1-12 0,3-2-6 0,3 1-11 0,-1-2 1 15,3 1-7-15,3-3-3 0,4 0-4 0,1-1-9 16,2-2-14-16,3 0-13 0,3-1-107 0,4-4-61 15,0-2 0-15,1-1 0 0,0 2 0 16,2-4 0-16,-3 0 0 0,1-2 0 0,1 1 0 0,-6 0 0 16,-3 1 0-16,0 0 0 0,0 1 0 0,-7 1 0 15,3-2 0-15,-2 3 0 0,-2 0 0 16,-4 2 0-16,5-3 0 0,-5 3 0 0,0 0 0 0,0 0 0 16,0 0 0-16,0 0-98 0,0 0-405 0,-18 10-113 15,11-5-547-15,1 1-1259 0,2-2 557 0</inkml:trace>
  <inkml:trace contextRef="#ctx0" brushRef="#br0" timeOffset="164516.2">6839 11685 123 0,'0'0'160'0,"0"0"-3"0,0 0-4 0,0 0-5 0,0 0 2 16,0 0-4-16,0 0-6 0,0 0 5 0,0 0-1 15,0 0 0-15,0 0 5 0,3 5 5 16,-3-5 2-16,0 0 10 0,0 0 9 0,0 0 20 15,0 0 4-15,0 0 8 0,0 0 3 0,0 0 9 0,6-5-3 16,-6 5-3-16,0 0-8 0,0 0-8 0,0 0-8 16,0 0-15-16,0 0-6 0,-10-7-7 0,8 5-7 15,2 2-9-15,-11-3-11 0,5 3-6 16,6 0-5-16,-13 2-1 0,5 1 1 0,2-1-8 0,-5 3 3 16,0 2 0-16,-1 2 2 0,0 0-5 0,2 2-3 15,-4 4-9-15,1-1 4 0,4 2-4 16,-9 4-5-16,9-3 0 0,0 1-2 0,3-2-8 0,-4 2 0 15,3-4-5-15,-3 0-3 0,5 1-15 0,0-3 6 16,1-3-5-16,4 4-9 0,-1-4-3 0,2-2 2 16,-1 2-9-16,1-2 2 0,2-1-5 0,2 2-2 15,0-1 1-15,5-2 0 0,-1 2-23 0,2-3-20 16,2 0 0-16,7-3 0 0,-1 1 0 0,2-2 0 16,0-1 0-16,-1 1 0 0,9-2 0 0,-8 0 0 15,1-4 0-15,-3 2 0 0,4-1 0 0,-6 2 0 16,-2-4 0-16,-2 4 0 0,-4 0 0 0,1 0 0 15,-1 0 0-15,-5 1 0 0,2-1 0 0,1 1 0 16,-4 0 0-16,-3 2 0 0,3-4 0 0,-3 4 0 16,0 0-26-16,0 0-275 0,0 0-121 0,0 0-163 15,0 0-559-15,0 0-1237 0,0 0 548 0</inkml:trace>
  <inkml:trace contextRef="#ctx0" brushRef="#br0" timeOffset="165699.34">7623 12821 301 0,'-4'-3'517'0,"1"-4"12"0,-3 0-11 0,6-1-19 16,0 2-18-16,0-5-30 0,3 1-25 0,2-2-19 15,4-1-21-15,0-2-23 0,2-1-15 0,6-6-21 16,-1 3-16-16,3 0-15 0,1-3-22 0,0 0-18 16,-1 0-17-16,3-1-25 0,-4-1-14 0,1-1-15 15,3-1-17-15,-4-3-12 0,1-1-13 0,-5-2-20 16,2 1-50-16,-3-4-73 0,0 2 0 0,-4-1 0 15,-3 1 0-15,2 2 0 0,-8 2 0 0,0 10 0 16,0 1 0-16,-5 1 0 0,-1 4 0 0,-3 6 0 16,-3 2 0-16,-2 4 0 0,-4 5 0 0,-6 7 0 15,-3 3 0-15,3 6 0 0,-3 7 0 0,0 1 0 16,-5 11 0-16,8 2 0 0,7-10 0 0,-2 13 0 16,7-10 0-16,1 1 0 0,0 0 0 0,5 1 0 15,3-1 0-15,0-1 0 0,3-3 0 0,4 1 0 16,-2-2 0-16,6-3 0 0,4-2 0 0,2 0 0 0,-3-8 0 15,8 2 0-15,3-3 0 0,-4-6 0 16,6 3 0-16,4-4 0 0,-1 3 0 0,0-9 0 16,4 1 0-16,-4-2 0 0,-4-3 0 0,-3 1 0 15,-2-5 0-15,1 4 0 0,-4-4 0 0,-2 1 0 0,-4-3 0 16,-2 4 0-16,-1-3 0 0,-2-1 0 0,-3 2 0 16,-2-2-154-16,-3 2-430 0,0 1-108 15,-2 2-436-15,1-3-1220 0,-3 3 541 0</inkml:trace>
  <inkml:trace contextRef="#ctx0" brushRef="#br0" timeOffset="166032.91">8464 12641 507 0,'-3'-5'548'16,"-2"-1"3"-16,-5 1-11 0,5 3-14 0,-8 1-19 16,-1-2-20-16,-2 0-29 0,-3 3-28 0,0 5-30 15,3-2-28-15,-3 4-25 0,2 3-23 0,0 1-19 16,4-1-24-16,-1 4-17 0,4-1-18 0,1-1-16 16,-1 2-15-16,6-3-15 0,3 1-4 0,0 0-16 15,3-1-103-15,2 1-77 0,2-3 0 0,5 1 0 16,3 0 0-16,4-2 0 0,1-3 0 0,6 2 0 15,-2-3 0-15,7-1 0 0,0-3 0 0,0 3 0 16,-1-7 0-16,1 2 0 0,-9-1 0 0,6-2 0 16,-10-2 0-16,0 4 0 0,-5-2 0 0,-3 2 0 15,-3 0-184-15,-2-1-231 0,-4 4-43 0,0 0-52 16,-16-1-52-16,-2 5-449 0,-4 0-1095 0,-7 3 486 16</inkml:trace>
  <inkml:trace contextRef="#ctx0" brushRef="#br0" timeOffset="166314.94">7620 13121 203 0,'-30'2'466'15,"4"2"17"-15,4-2 20 0,3-2 16 0,1 1 4 0,4-1 4 16,5 0 10-16,0 0-19 0,3 0-17 0,0-1-24 16,6 1-13-16,-4 3-19 0,4-3-21 0,0 0-23 15,0 0-22-15,26 1-23 0,-13 2-28 16,9-3-191-16,5 0-137 0,2 1 0 0,6-1 0 0,2 2 0 15,16-2 0-15,2 0 0 0,4-1 0 0,4 1 0 16,-1-1 0-16,1-3 0 0,1 0 0 16,-5 2 0-16,2-2 0 0,-5 0 0 0,1-1 0 0,-6 2 0 15,-13 2 0-15,-5-4 0 0,2 5 0 0,-10-5 0 16,-5 2 0-16,-9 0 0 0,2 1 0 0,-6 1 0 16,-1 1 0-16,-4-2 0 0,-2 2 0 0,0 0 0 15,-10 11-693-15,0-2-557 0,-6 3-1354 0,0 0 599 16</inkml:trace>
  <inkml:trace contextRef="#ctx0" brushRef="#br0" timeOffset="166915.87">7987 13749 19 0,'-8'-10'498'0,"3"2"15"0,1-2 22 0,-1-6 14 16,0 0-6-16,4-2-5 0,1-2-4 0,1 1-12 15,-1 1-19-15,5 1-26 0,-1 0-32 0,1 5-28 16,3-4-23-16,-2 7-32 0,6 0-27 0,-3 1-27 16,1 4-26-16,3 1-23 0,-3 5-101 0,12 4-158 15,-8 3 0-15,1 5 0 0,8 4 0 0,-8 5 0 16,1 3 0-16,-3 1 0 0,-2 4 0 0,-1-1 0 16,-1 1 0-16,-4 1 0 0,-2 1 0 0,-3-4 0 15,0 0 0-15,1-1 0 0,3-1 0 0,-3-9 0 0,-2-7 0 16,1 1 0-16,0-2 0 0,0-4 0 15,0-1 0-15,1-3 0 0,-1-2 0 0,0 0 0 16,8-10 0-16,-3-1 0 0,0-7 0 0,4-6 0 0,4-5 0 16,0 1 0-16,2-1 0 0,0-3 0 0,2 1 0 15,-3 2 0-15,1 4 0 0,-1 4 0 0,-3 7 0 16,-3 4 0-16,0 3 0 0,-1 2 0 0,-1 4 0 16,2 5 0-16,-1 2 0 0,1 3 0 0,1 5 0 15,-3 4 0-15,2 8 0 0,0-1 0 0,-3 5 0 16,-4-4 0-16,2 3 0 0,-3-2 0 0,1-2 0 15,-2-4 0-15,1-3 0 0,1-2 0 0,-1-4 0 16,0-2 0-16,0-3 0 0,0-2 0 0,0-2 0 16,0-3 0-16,0 0 0 0,13-8 0 0,-7-3 0 15,4-4 0-15,7-7 0 0,0-6 0 0,0-2 0 16,4 0 0-16,8-13 0 0,-3 1 0 0,3 5 0 16,-6 12 0-16,2 0 0 0,-5 5 0 0,-6 6 0 15,1 3 0-15,-3 4 0 0,1 4 0 0,-2 5 0 16,-1 1 0-16,-1 8 0 0,0 5 0 0,0 7 0 15,-2 4 0-15,-5 6 0 0,2 0 0 0,2 12 0 16,-2-12 0-16,-4 2 0 0,4 12 0 0,-3-15 0 16,2-2 0-16,-1-2 0 0,1-2 0 0,-3-8 0 15,4-7 0-15,-4 1 0 0,-3-6 0 0,-1-5 0 16,2-1-1366-16,2 0-1478 0,0 0 654 0</inkml:trace>
  <inkml:trace contextRef="#ctx0" brushRef="#br0" timeOffset="185833.67">26979 12068 143 0,'-2'-9'566'0,"-2"0"14"16,1 3-15-16,2 1-16 0,0-1-21 0,0 3-37 15,1 3-22-15,-2-5-11 0,2 5-15 0,0 0-11 16,0 0-26-16,-5 21-20 0,3-9-30 0,-3 4-26 16,-1 3-24-16,0-1-28 0,1 1-29 0,-1 7-24 15,1-1-25-15,2-6-15 0,-1 2-139 0,3-2-46 16,-2 0 0-16,3-8 0 0,0 1 0 0,2-3 0 16,-1-1 0-16,3-2 0 0,1-4 0 0,4-2 0 15,1-2 0-15,2-2 0 0,4-9 0 0,1 1 0 16,-2-2 0-16,9-7 0 0,-6-1 0 0,5 1 0 0,-1-3 0 15,-4 5 0-15,-7 3 0 0,5 4 0 16,-6 3 0-16,1 1 0 0,-3 3 0 0,-1 3 0 16,-1 3 0-16,-2 4 0 0,-1 2 0 0,-3 4 0 0,0 5 0 15,-3 2 0-15,-1 0 0 0,-1 8 0 0,0 1 0 16,2-2 0-16,0-5 0 0,5-2 0 0,-1-1 0 16,-1-1 0-16,1-3 0 0,2-4 0 0,0-1 0 15,0-4 0-15,4 0 0 0,-2-3 0 0,2-2 0 16,4-1 0-16,1-4 0 0,-3-2 0 0,5-3 0 15,2-3 0-15,0 1 0 0,2-10 0 0,1 3 0 16,-6 4 0-16,1 2 0 0,0 3 0 0,-6 4 0 16,2 1 0-16,-5 3 0 0,3 3 0 0,-2 3 0 15,2 4 0-15,-2 0 0 0,0 3 0 0,-3 6 0 16,3 2 0-16,-1 0 0 0,2 2 0 0,0-2 0 16,0 0 0-16,2-3 0 0,5 0 0 0,-1-2 0 15,1-2 0-15,0-2 0 0,0-7-82 0,-1-2-425 16,0-2-67-16,0-6-77 0,-7 0-413 0,3-7-1150 0,-1-4 508 15</inkml:trace>
  <inkml:trace contextRef="#ctx0" brushRef="#br0" timeOffset="185983.34">27294 11790 255 0,'-19'-4'538'0,"-1"4"-8"0,8 1 1 0,-2 2-19 15,1 1-43-15,4 3-47 0,1 1-44 16,6 1-41-16,2 1-81 0,2 2-123 0,11 3-154 0,-1-1-168 15,0-3-218-15,11 5-217 0,4-1-676 0,1-2 299 16</inkml:trace>
  <inkml:trace contextRef="#ctx0" brushRef="#br0" timeOffset="186682.79">28107 11954 188 0,'-2'-10'834'0,"0"1"-6"0,-1 4-9 0,-1-1-25 0,2 3-39 16,-1 0-38-16,3 3-52 0,0 0-51 0,-16 12-50 16,8 0-51-16,4 7-46 0,-3 8-47 0,0 7-407 15,1 0-13-15,-1 2 0 0,5 0 0 0,3 16 0 16,-2-4 0-16,1 0 0 0,4-14 0 0,2-2 0 0,0-1 0 16,1-6 0-16,-1-5 0 0,6-5 0 0,-2 0 0 15,1-5 0-15,1-5 0 0,-2-2 0 16,4-5 0-16,0-1 0 0,3-3 0 0,1-6 0 0,2-6 0 15,2 1 0-15,-2-4 0 0,-1-2 0 0,-2-5 0 16,7-14 0-16,-6 10 0 0,4-13 0 0,-7 11 0 16,0-10 0-16,-2 14 0 0,0 4 0 15,-4 2 0-15,-4 9 0 0,-1 4 0 0,0 6 0 0,-3 2 0 16,-1 3 0-16,0 0 0 0,-6 19 0 0,-2 1 0 16,2 6 0-16,-2 0 0 0,0 4 0 0,3 6 0 15,-1 12 0-15,1-15 0 0,1 0 0 0,4-1 0 16,1-3 0-16,2-4 0 0,-2-6 0 0,4-1 0 15,0-6 0-15,0-3 0 0,3-1 0 0,-3-2 0 16,2-5 0-16,0-1 0 0,1-1 0 0,1-6 0 16,0 0 0-16,0-2 0 0,-1-1 0 0,2-6 0 15,-1 0 0-15,3-7 0 0,-2 5 0 0,1-6 0 16,-3 10 0-16,-1 3 0 0,-2 2 0 0,2 5 0 0,-2 0 0 16,1 5 0-16,-6-1 0 0,9 12 0 15,-5-2 0-15,2 2 0 0,-2 4 0 0,-3 4 0 16,3-2 0-16,0 6 0 0,4 0 0 0,-5-6 0 0,5 0 0 15,0-2 0-15,-2 0 0 0,6 0 0 0,-2-4 0 16,3-1 0-16,0-4 0 0,-2-4 0 16,3 0 0-16,2-2 0 0,-1-2 0 0,3-2 0 15,-5 0 0-15,3-4 0 0,-2-3 0 0,0-1 0 0,-1-2 0 16,6-6 0-16,-2-1 0 0,-2-4 0 0,-6 6 0 16,4-6 0-16,-8 9 0 0,-1 4 0 0,-3 0 0 15,0 3 0-15,-3 3 0 0,-1 1 0 0,-2 4 0 16,5 0 0-16,-19 10 0 0,6 1 0 0,2 3 0 15,-1 2 0-15,3 2 0 0,-1-1 0 0,1 5 0 16,5-2 0-16,4-2 0 0,4 1 0 0,4-2 0 16,3-2 0-16,3-2 0 0,11 1 0 0,0-7 0 15,3-3 0-15,-1-3 0 0,-5-4 0 0,-2-1 0 16,-3-4 0-16,2-2 0 0,-9-5 0 0,-1 0-533 16,-5-5-34-16,-4-8-40 0,-10-1-474 0,-7-15-1171 15,-8-6 518-15</inkml:trace>
  <inkml:trace contextRef="#ctx0" brushRef="#br0" timeOffset="186818.09">28210 12044 221 0,'-62'-1'355'0,"5"0"62"0,19 1 51 0,2 1 36 16,7 0 23-16,8-1-2 0,8 2-4 0,6-1-5 15,3 1-20-15,4 2-26 0,9-1-50 16,6 1-40-16,17 2-66 0,5-1-68 0,18 0-116 16,0 1-133-16,8-3-164 0,-4 1-165 0,-1-4-230 0,6 1-346 15,-2-4-984-15,-1 3 436 0</inkml:trace>
  <inkml:trace contextRef="#ctx0" brushRef="#br0" timeOffset="187284.99">29348 12161 8098 0,'-6'-1'93'0,"1"-2"-93"0,-1 1 0 0,6 2 0 15,-9 3 0-15,4 3 0 0,0 3 0 0,-2 9 0 16,1 6 0-16,1 6 0 0,0 14 0 0,1 8 0 15,-4 2 0-15,3 6 0 0,-4 25 0 0,5-26 0 16,-1 26 0-16,1-28 0 0,-1 4 0 0,-5 23 0 16,6-28 0-16,-1-2 0 0,-3-2 0 0,3-2 0 15,-3-2 0-15,2-15 0 0,-1-3 0 0,0-4 0 16,5-8 0-16,-5-1 0 0,4-8 0 0,-1-2 0 16,2-4 0-16,0-4 0 0,2 1 0 0,-8-16 0 0,4 5 0 15,4-15 0-15,-2-5-212 0,3 1-268 16,0-5 19-16,4-17 25 0,2-3 24 0,2 2 21 15,3-5 34-15,10-29 37 0,1 0 48 0,3 8 62 0,-11 25 72 16,3 1 66-16,-1 4 69 0,-1 5 80 16,2 1 62-16,-8 18 62 0,1 1 49 0,-3 7 39 0,2 4 37 15,-1-4 22-15,-4 6 0 0,1 0-1 0,-4 8-9 16,4 0-18-16,1 1-10 0,2 6-17 0,3 0-115 16,1 6-178-16,3 4 0 0,-2 6 0 0,4 4 0 15,-6 3 0-15,0 2 0 0,-4-2 0 0,-2 4 0 16,-3-4 0-16,0 0 0 0,-6 0 0 0,-2-1 0 15,-7-5 0-15,0-3 0 0,-4-2 0 0,-7-2 0 16,-1 0 0-16,-3-2 0 0,8-5 0 0,-8-2 0 16,8-1 0-16,2-6 0 0,3 1 0 0,3-2 0 15,1-3 0-15,3-3 0 0,3 3-340 0,2 1-302 16,3-3-560-16,7 0-1302 0,3 2 576 0</inkml:trace>
  <inkml:trace contextRef="#ctx0" brushRef="#br0" timeOffset="188918.19">29849 12609 398 0,'10'-8'557'16,"-4"-2"36"-16,-1 1 14 0,-1-3 11 0,0-3-4 15,-3 0-5-15,-2 3-19 0,-2-4-32 0,2 5-35 16,-3 1-44-16,-1 1-39 0,1 2-49 0,-6 5-34 16,-1 2-35-16,-8 3-34 0,0 6-41 0,-2 6-247 0,-3 3 0 15,1 5 0-15,-2 1 0 0,7 2 0 16,4 0 0-16,0-1 0 0,3 1 0 0,4-6 0 15,5-3 0-15,-1 0 0 0,3-3 0 0,5-3 0 0,0-3 0 16,3-1 0-16,1-2 0 0,6-3 0 0,-3-2 0 16,3-1 0-16,2-3 0 0,-2-3 0 15,2-2 0-15,1 0 0 0,-4-2 0 0,-3-3 0 16,1 1 0-16,-1-2 0 0,-1 1 0 0,-1 1 0 0,-5 3 0 16,1 2 0-16,-1 2 0 0,1 2 0 0,-5 2 0 15,0 2 0-15,0 0 0 0,0 13 0 16,-2-3 0-16,-1-1 0 0,-1 5 0 0,3 1 0 15,-1 0 0-15,2-1 0 0,0 1 0 0,2-3 0 0,-1-3 0 16,3 2 0-16,-1-4 0 0,1-2 0 0,1-1 0 16,-1 0 0-16,3-1 0 0,1-3 0 0,-1 0 0 15,5-3 0-15,-2-1 0 0,3-3 0 0,-1 1 0 16,0-4 0-16,4 1 0 0,0-2 0 0,-2 2 0 16,2-2 0-16,-2 3 0 0,-3 1 0 0,1 3 0 15,-1-1 0-15,-2 4 0 0,0 1 0 0,-4 1 0 16,0 2 0-16,1 4 0 0,-3 4 0 0,2 2 0 15,-1-2 0-15,-3 5 0 0,3 1 0 0,1-1 0 16,3-1 0-16,1-1 0 0,1-4 0 0,3-3 0 16,5-2 0-16,0-2 0 0,4-5 0 0,6-1 0 0,-1-7 0 15,1 0 0-15,-2-6 0 0,1-2 0 16,-1-2 0-16,-4-5 0 0,-1-1 0 0,1-4 0 16,-3 0 0-16,4-16 0 0,3 3 0 0,-7-3 0 15,1 1 0-15,2-1 0 0,-8-1 0 0,-5 13 0 16,1 1 0-16,-3 8 0 0,-3 7 0 0,-3 6 0 15,-1 4 0-15,-4 5 0 0,0 3 0 0,-5 8 0 16,-2 8 0-16,-2 9 0 0,-4 8 0 0,3 13 0 16,0 1 0-16,4 4 0 0,-2 2 0 0,6-4 0 0,4-1 0 15,2-11 0-15,-2-2 0 0,6 0 0 0,2-3 0 16,2-2 0-16,1-2 0 0,0-4 0 16,0-9 0-16,1-2 0 0,7-3 0 0,-7-6 0 15,2-1 0-15,3-4 0 0,2-3 0 0,-1 0 0 0,2-4 0 16,-1-3 0-16,-1-3 0 0,5-5 0 0,-1-4 0 15,-1 0 0-15,-1-3 0 0,0 3 0 0,-4 3 0 16,-2 5 0-16,-3 6 0 0,-5 3 0 16,-1 1 0-16,0 3 0 0,-3 2 0 0,0 0 0 0,0 0 0 15,-6 19 0-15,-1-5 0 0,1 2 0 0,-2 0 0 16,4 1 0-16,-1 0 0 0,4 2 0 0,-2-2 0 16,3-6 0-16,3 0 0 0,1-1 0 0,-2-3 0 15,7-2 0-15,1-1 0 0,2 0 0 0,1-3 0 16,-2-1 0-16,1-2 0 0,2-3 0 0,1-2 0 15,0-2 0-15,0-3 0 0,2 2 0 0,1-7 0 16,5-3 0-16,0 0 0 0,0-2 0 0,4-3 0 16,8-11 0-16,-2-3 0 0,1-3 0 0,-2-1 0 15,0-1 0-15,0-5 0 0,-5 1 0 0,-2 2 0 16,-5 1 0-16,-8 13 0 0,-5 4 0 0,-3 4 0 16,-6 7 0-16,0 7 0 0,-5 2 0 0,-4 3 0 15,-2 5 0-15,-7 4 0 0,-6 11 0 0,-1 7 0 16,4 7 0-16,-9 13 0 0,6 6 0 0,1 0 0 15,5 3 0-15,5 1 0 0,3 0 0 0,2-2 0 16,6-1 0-16,3-13 0 0,1-2 0 0,5 0 0 16,-3-1 0-16,7-4 0 0,-1-5 0 0,-2-7 0 15,2-4 0-15,2-4 0 0,0-1 0 0,1-3 0 16,3-4 0-16,-1-2 0 0,4-3 0 0,0-2 0 16,-2-4 0-16,2-3 0 0,2-7 0 0,3-3 0 15,-4-6 0-15,-2 3 0 0,4-6 0 0,-1 3 0 16,-3 2 0-16,0 2 0 0,-6 8 0 0,-4 6 0 15,-1 4 0-15,-1 5 0 0,-2 1 0 0,-2 1 0 16,0 0 0-16,-6 18 0 0,3-8 0 0,-4 8 0 16,0 0 0-16,1 6 0 0,3-4 0 0,-1 0 0 15,0-2 0-15,4 1 0 0,0-2 0 0,1-1 0 0,4-6 0 16,-1 4 0-16,1-6 0 0,3 0 0 16,2-2 0-16,-5-3 0 0,7-2 0 0,-2 0 0 15,0-2 0-15,2-3 0 0,-1 1 0 0,1-2 0 16,-2-2 0-16,4-3 0 0,0-2 0 0,1-2 0 0,6-2 0 15,-5 4 0-15,-3-1 0 0,3 2 0 0,-5 4 0 16,-1 1 0-16,-2 3 0 0,-2 1 0 16,1 2 0-16,-7 0 0 0,7 5 0 0,-4 2 0 15,-3-1 0-15,1 5 0 0,-5-2 0 0,4 1 0 0,0 1 0 16,-2-2 0-16,4 2 0 0,-2-2 0 0,0-2 0 16,3 0 0-16,-2-1 0 0,-1 0 0 0,5-1 0 15,-2-2 0-15,2 0 0 0,0-2 0 0,-5-1 0 16,0 0 0-16,7-7 0 0,-5 2 0 0,-4-1 0 15,0-3 0-15,0-1 0 0,-2 0 0 0,1-2 0 16,-6-3 0-16,8 3 0 0,-3-4 0 0,0 1 0 16,2 2 0-16,2 2 0 0,2-2 0 0,2 2 0 15,4 0 0-15,2-1 0 0,4-2 0 0,2 5 0 16,1-1 0-16,3 3 0 0,-3 0 0 0,3 1 0 16,-4 2 0-16,-2 3 0 0,-1 1 0 0,1 1 0 15,-1 3 0-15,-3 3 0 0,-2-1 0 0,-1 5 0 16,1 2 0-16,-4 0 0 0,0 3 0 0,-4 1 0 15,1 1 0-15,-1 0 0 0,-1-1 0 0,-2 1 0 0,3-3 0 16,0-2 0-16,-1-1 0 0,1-2 0 0,-1 0 0 16,-2-5 0-16,3 2 0 0,0-3 0 15,0-1 0-15,0-3 0 0,0 0 0 0,0 0 0 16,0 0 0-16,12-9 0 0,-7 3 0 0,2-3 0 0,0-2 0 16,3-4 0-16,0 1 0 0,4 0 0 0,0-1 0 15,0 3 0-15,1 3 0 0,-1-2 0 16,-4 6 0-16,3 2 0 0,-2 2 0 0,-4 1 0 0,3 2 0 15,-1 4 0-15,-2 1 0 0,-1 3 0 0,-3 2 0 16,6 3 0-16,-5 1 0 0,-3-1 0 0,3-1 0 16,0 0 0-16,-3-3 0 0,3 0 0 0,-4-2 0 15,3 0 0-15,-3-2 0 0,0-3 0 0,-4-1-453 16,-1 0-134-16,-2-3-96 0,-3-6-395 0,-3-1-1169 16,-10-7 517-16</inkml:trace>
  <inkml:trace contextRef="#ctx0" brushRef="#br0" timeOffset="189066.09">31346 12541 461 0,'-11'-7'617'0,"6"2"-9"15,2 1-25-15,3 0-16 0,0 4-40 0,14-10-45 16,4 8-48-16,10-3-44 0,4 2-56 0,0 2-95 16,1-1-105-16,-4-3-130 0,0 3-158 0,-9-2-187 15,-5 1-474-15,-5-3-882 0,-7 1 391 0</inkml:trace>
  <inkml:trace contextRef="#ctx0" brushRef="#br0" timeOffset="189217.2">31000 12323 4555 0,'-14'-6'460'0,"2"-1"-156"0,2 0-37 0,1-2-64 0,4 1-58 15,-3 0-46-15,3 0-25 0,0 4-49 0,2 1-87 16,1-1-113-16,-2 3-137 0,4 1-129 0,0 0-416 15,-9 1-929-15,9-1 410 0</inkml:trace>
  <inkml:trace contextRef="#ctx0" brushRef="#br0" timeOffset="189382.61">30194 12485 5038 0,'-20'-6'613'0,"1"0"-117"16,9 4-48-16,1-5-36 0,3 4-62 0,3-3-64 15,6 1-77-15,7 0-38 0,5 0-33 0,19 3-108 16,5 0-30-16,19 1 0 0,2 1-59 0,2 2-195 16,32 5-143-16,-28 2-158 0,-3-2-600 0,36 1-1251 15,-4 0 555-15</inkml:trace>
  <inkml:trace contextRef="#ctx0" brushRef="#br0" timeOffset="189565.8">32578 12796 7355 0,'2'1'555'0,"-2"2"-274"0,0-3-281 0,0 0 0 0,0 0 0 15,-7 2 0-15,7-2 0 0,0 0 0 16,0 0 0-16,0 0 0 0,0 0 0 0,0 0 0 16,-10 0 0-16,10 0 0 0,-10 3-1366 0,2 0-1478 15,-6 0 654-15</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6:21:24.563"/>
    </inkml:context>
    <inkml:brush xml:id="br0">
      <inkml:brushProperty name="width" value="0.05292" units="cm"/>
      <inkml:brushProperty name="height" value="0.05292" units="cm"/>
      <inkml:brushProperty name="color" value="#0070C0"/>
    </inkml:brush>
  </inkml:definitions>
  <inkml:trace contextRef="#ctx0" brushRef="#br0">2571 1470 248 0,'6'-18'550'16,"2"0"-3"-16,-3 1-20 0,4 3-15 0,-4 3-23 16,0 0-37-16,-1 3-41 0,2 2-42 0,-3 0-37 15,0 1-33-15,-2 1-18 0,3 1-10 0,-4 3-18 16,0 0-3-16,0 0-30 0,0 0-17 0,-9 18-21 0,0-12-9 15,-4 0-24-15,-1 2-3 0,-4-1-27 0,1-2 8 16,2 0-25-16,0-1-2 0,1-4-14 16,2-2-5-16,1-2-8 0,-1-2-5 0,1-5-12 15,0-3-2-15,4-1-3 0,3-2 7 0,4 1-13 16,3-2-10-16,0 1-10 0,5 0 0 0,-4 5-2 16,3 1-10-16,1 4-3 0,-1 0-2 0,4 6-6 15,1 3 3-15,2 4 1 0,1 5-1 0,1 8 4 16,0 5-1-16,-1 8 11 0,2 14 3 0,-7 0-17 15,2-1 4-15,-6 5-1 0,-2-1-4 0,-5-13 0 16,1 15-13-16,-12 1-7 0,3-3-1 0,-2-1 5 16,-2-13-2-16,-5-4 5 0,-4 11-1 0,6-12 3 15,-6-5 1-15,-4-2 2 0,2-6 6 0,-2-3 9 16,2-2 5-16,4-7 2 0,-1-6 10 0,1-5-3 16,2-4-5-16,-3-10-1 0,2-5 8 0,4-5-27 15,0-15 0-15,8 0 0 0,3 11 0 0,4 0 0 16,3 4 0-16,3 4 0 0,1 9 0 0,3 4 0 15,-2 5 0-15,3 4 0 0,7 4 0 0,1 7 0 16,4 8 0-16,3 6 0 0,-2 4 0 0,7 13 0 16,-8-9 0-16,0-1 0 0,7 8 0 0,-4-9 0 15,-3-2 0-15,1 0 0 0,3-6 0 0,-3-4-26 16,2-2-119-16,-8-8-49 0,-4-3-58 0,5-9-55 16,-4-5-54-16,1-3-39 0,-1-12-42 0,-1-1-41 15,-4-4-54-15,-1-15-304 0,0-1-911 0,-4-1 403 16</inkml:trace>
  <inkml:trace contextRef="#ctx0" brushRef="#br0" timeOffset="282.94">2842 1271 316 0,'1'-12'475'0,"-2"5"-11"0,1 0 9 0,0 1 6 0,0 6 7 15,0 0 27-15,0 0-12 0,0 0-7 16,0 0-23-16,0 0-22 0,-5 20-14 0,5-10-21 16,0 2-30-16,1 1-35 0,-1 0-32 0,3-2-35 15,-1 3-26-15,1 3-24 0,-2-7-34 0,3 0-40 16,-1 0-113-16,1-2-45 0,-1-1 0 0,-3-2 0 15,0-5 0-15,5 3 0 0,-5-3 0 0,8-14 0 16,-4 4 0-16,2-7 0 0,0-1 0 0,1 0 0 16,0 1 0-16,0 3 0 0,-3 2 0 0,-1 3 0 15,1 3 0-15,0 1 0 0,-3 2 0 0,-1 3 0 16,0 0 0-16,0 0 0 0,22 11 0 0,-17 0 0 16,4 2 0-16,-4 6 0 0,4-4 0 0,-1 5 0 15,2 5 0-15,-6-7 0 0,5-1 0 0,-4-1 0 16,4-1 0-16,-1-2 0 0,-1-2 0 0,0-3 0 15,-2-1 0-15,0-4-429 0,-5-3-201 0,0 0-559 16,20-1-1288-16,-20 1 570 0</inkml:trace>
  <inkml:trace contextRef="#ctx0" brushRef="#br0" timeOffset="667">3587 1386 4585 0,'2'-7'274'0,"-2"1"-95"15,-3-4 66-15,1 0 27 0,0 1-19 0,-1-3-36 0,1 3-25 16,-1-2-29-16,1-1-12 0,-1 1-3 0,-1 0-8 16,1 3-9-16,1 1-12 0,-2 2-11 15,0 0-21-15,-2 4-8 0,6 1-7 0,-18 7 0 16,5-1-8-16,-6 12 1 0,4-5-15 0,-3 7 4 16,5-3-12-16,4 0 4 0,-2 0-9 0,0 7 1 15,9-10-9-15,-1-2 4 0,3-1 1 0,4-1-6 16,1-4 0-16,8-1 4 0,-3-3-2 0,11-4-3 15,-2-6-6-15,5-5 0 0,0 1 1 16,1-3-19-16,-3-5-3 0,-2 0 0 0,-1-3 0 0,-5-2 0 16,0 0 0-16,0-5 0 0,-5-1 0 0,-1-3 0 15,-2-1 0-15,-6 0 0 0,0 4 0 0,-1 5 0 16,-4 8 0-16,4 1 0 0,-2 10 0 0,-1-1 0 16,2 6 0-16,-5 3 0 0,2 8 0 0,-5 1 0 15,2 8 0-15,2 10 0 0,-1 2 0 16,6 2 0-16,1 1 0 0,1 0 0 0,6-2 0 15,2 1 0-15,1-3 0 0,3-2 0 0,0-5 0 16,4-2 0-16,0-2-248 0,0-3-1077 0,6-2-1433 16,-4-5 635-16</inkml:trace>
  <inkml:trace contextRef="#ctx0" brushRef="#br0" timeOffset="1282.83">4678 1237 261 0,'0'-8'443'0,"-1"0"12"0,2 1 12 0,-2 2 4 16,1-2-9-16,-1 1-14 0,-1 3-10 0,2 3 0 15,0-5-26-15,0 5-18 0,0-5-31 0,0 5-22 16,0 0-31-16,0 0-16 0,0 0 2 16,3 13-5-16,-3 0-3 0,1 6-14 0,1 5-11 15,-4 7-14-15,2 16-9 0,-2 2-12 0,0 3-163 16,1-1-65-16,-1 0 0 0,2 0 0 0,0 0 0 0,0 0 0 16,2-5 0-16,1-11 0 0,-1-1 0 15,5-2 0-15,-1-2 0 0,2-4 0 0,-2-7 0 16,0-1 0-16,1-3 0 0,3-4 0 0,-5-2 0 15,-1-6 0-15,4 0-27 0,-8-3-580 0,0 0-653 16,2-15-1364-16,-3 2 603 0</inkml:trace>
  <inkml:trace contextRef="#ctx0" brushRef="#br0" timeOffset="1450.55">4567 1634 5133 0,'-10'-7'492'15,"-2"-1"-199"-15,2 3-2 0,1 1 52 0,3-1 34 0,-3-1-35 16,5 1-47-16,0 0-45 0,4 0-44 0,4 1-37 15,10-2-169-15,3-1 0 0,11-5 0 0,4 4 0 16,4 1 0-16,3-3 0 0,-1-1 0 0,16-2 0 16,-18 5 0-16,4 2 0 0,-2-1-334 0,0 5-332 15</inkml:trace>
  <inkml:trace contextRef="#ctx0" brushRef="#br0" timeOffset="2432.83">5087 1712 3010 0,'-2'12'343'0,"-1"-2"-135"15,3 0 12-15,0-4 16 0,1 1-16 0,1-1 1 16,2-2-4-16,2-2-27 0,4-1-28 0,3-3-11 16,3-2-8-16,1-2-12 0,6-1-9 0,3-3-11 15,-8 1-10-15,5-4-8 0,-6 1-14 0,-1-3-1 16,-1 2-10-16,-3-3 0 0,-3 2 3 0,-2-4 2 16,-2 1-6-16,-5 5 6 0,-2-3 3 0,-6 4-8 15,-1 5 0-15,-1 0-7 0,-8 0-5 0,-2 6 2 16,-9 6 2-16,0 3-7 0,1 5 2 0,1 4-3 15,3 3 2-15,2 3 4 0,6 4-6 0,-1 3 10 16,8 0-3-16,5-1 6 0,9-1 3 0,3-2 10 16,9-1-7-16,2-4-5 0,5-3-2 0,4-1 6 15,4-5-13-15,4-3-7 0,6-5 1 0,-2-3-4 16,-2-7 8-16,3-1-19 0,-4-5-2 0,-3-2-3 16,-2-2-31-16,-1-5 0 0,-3-2 0 0,-5-4 0 15,-9-3 0-15,0-2 0 0,-5-4 0 16,-5 3 0-16,-3-1 0 0,-2 4 0 0,-4 0 0 0,-3 2 0 15,2 12 0-15,-3-2 0 0,-3 2 0 0,1 3 0 16,2 6 0-16,-1 3 0 0,-2 2 0 0,2 4 0 16,2 3 0-16,3 3 0 0,-1 0 0 0,2 4 0 15,5 3 0-15,3 2 0 0,4-1 0 16,3 0 0-16,7 2 0 0,2-1 0 0,1 1 0 16,1-1 0-16,-3-2 0 0,7-1 0 0,-1 1 0 15,-2 1 0-15,-7-4 0 0,-1 0 0 0,-4 1 0 16,-2 1 0-16,-2 1 0 0,-6 0 0 0,-1 1 0 15,-3 1 0-15,-4-2 0 0,0-2 0 0,2-2 0 16,-1 0 0-16,1-2 0 0,-2-2 0 0,4-3 0 16,1-2 0-16,2-3 0 0,0 0 0 0,0 0 0 15,0 0 0-15,35-11 0 0,-17 0 0 0,8-6 0 16,1-1 0-16,1-2 0 0,3-6 0 0,-5 0 0 16,-1-1 0-16,1 6 0 0,-5 0 0 0,-3 1 0 15,-4 7 0-15,-5 4 0 0,0 0 0 0,0 3 0 16,-5 1 0-16,0 2 0 0,1 1 0 0,-5 2 0 15,0 0 0-15,0 0 0 0,0 17 0 0,-1-6 0 16,-2 6 0-16,2-1 0 0,-2 4 0 0,3-2 0 16,0 7 0-16,3-6 0 0,-2-2 0 0,3 0 0 15,0-5 0-15,0-3 0 0,0 0 0 0,3-2 0 16,2-2 0-16,-1-3 0 0,2-3 0 0,3-3 0 16,-2 1 0-16,6-6 0 0,-3-2 0 0,0 2 0 15,0-5 0-15,0-1 0 0,-2 1 0 0,-1-2 0 16,1 1 0-16,-6 4 0 0,-1 1 0 0,0 0 0 15,0 5 0-15,-1 2 0 0,0 0 0 0,-4 3 0 16,0 0 0-16,0 0 0 0,9 14 0 16,-5-5 0-16,-4 2 0 0,4 0 0 0,-3 7 0 15,4-2 0-15,-1 2 0 0,-3-1 0 0,3-2 0 0,0-2 0 16,0-2 0-16,-3-4 0 0,4 3 0 16,-5-4 0-16,3 0 0 0,-2-3 0 0,-1-3 0 15,5 3 0-15,-5-3 0 0,0 0 0 0,0 0 0 16,9-14 0-16,-4 4 0 0,-1 0 0 0,2-1 0 15,1-3 0-15,0-1 0 0,2-1 0 0,0 0 0 16,4 1 0-16,-3 0 0 0,3 2 0 0,1 0 0 16,-5 4 0-16,1 1 0 0,3 2 0 0,-4 2 0 15,5 2 0-15,-5 2 0 0,0 1 0 0,4 4 0 16,-4-1 0-16,-3 2 0 0,6 2 0 0,-6 2 0 16,2 1 0-16,-2 0 0 0,2 0 0 0,-1 3 0 15,1-4 0-15,-1 0 0 0,1-2 0 0,0 0 0 16,2-2 0-16,3-3 0 0,1-3 0 0,3-2 0 15,2-3 0-15,-3-2 0 0,10-6 0 0,-9 1 0 16,-1-2 0-16,1-5 0 0,-4 3-79 0,-3-9-1273 16,-5 1-1465-16,-5 4 647 0</inkml:trace>
  <inkml:trace contextRef="#ctx0" brushRef="#br0" timeOffset="3233.55">927 684 3556 0,'0'0'298'15,"-6"-36"-147"-15,2 21 77 0,-1 0 86 0,-4-1 41 16,9 16-7-16,-10-21-2 0,2 11-6 0,8 10-40 15,-11-13-16-15,11 13-24 0,0 0-13 16,0 0-3-16,0 0 0 0,-36 37-5 0,27-11-16 16,5 7-18-16,-4 0-196 0,2 0-9 0,1 0 0 15,1 0 0-15,-1 0 0 0,1-3 0 0,1-1 0 16,1-9 0-16,2-1 0 0,-4-2 0 0,7-6 0 16,-3-1 0-16,1-3 0 0,0-4 0 0,-1-3 0 0,0 0 0 15,13-16 0-15,-13 16 0 0,18-34 0 16,-9 2 0-16,1 4 0 0,-1-6 0 0,4-19 0 15,-2 2 0-15,0-1 0 0,-5 4 0 0,0 13 0 16,1 5 0-16,-3 4 0 0,2 8 0 0,-4 6 0 16,-2 12 0-16,6-11 0 0,-6 11 0 0,0 0 0 15,0 0 0-15,0 0 0 0,37 55 0 0,-27-24 0 16,5 1 0-16,3 11 0 0,0-10 0 0,6 9 0 16,-2-14 0-16,0 0 0 0,0-2 0 0,-2-3 0 15,2-7 0-15,-1 0 0 0,-5-5 0 0,-5-5 0 16,0-4 0-16,1-2 0 0,-12 0 0 0,0 0 0 15,0 0 0-15,27-29 0 0,-23 10 0 16,-2 1 0-16,-2-10 0 0,-1-3 0 0,1-4 0 16,-4-12 0-16,-2-3 0 0,1 4 0 0,1 11 0 15,4 1 0-15,-4 4 0 0,3 12 0 0,1 5 0 16,0 13 0-16,6-17 0 0,-6 17 0 0,0 0 0 16,0 0 0-16,0 0-46 0,0 0-1312 0,40 63-1471 15,-27-38 651-15</inkml:trace>
  <inkml:trace contextRef="#ctx0" brushRef="#br0" timeOffset="3883.87">1552 699 3468 0,'0'0'520'0,"0"0"-105"0,0 0 34 0,0 0 17 0,0 0-21 15,0 0-5-15,0 0-42 0,0 0-39 0,0 0-51 16,0 0-23-16,0 0-20 0,0 0-20 0,0 0-117 16,-42 25-128-16,37-10 0 0,-3 2 0 0,2 0 0 15,1 2 0-15,5 0 0 0,0-2 0 0,0-1 0 16,1 2 0-16,3-7 0 0,2-1 0 0,2-1 0 15,1-3 0-15,0-3 0 0,1-3 0 16,3 0 0-16,-13 0 0 0,0 0 0 0,38-19 0 16,-25 8 0-16,-3-3 0 0,-1-1 0 0,0-3 0 15,-2-2 0-15,-1-8 0 0,-1-3 0 0,-5-1 0 16,0-2 0-16,-5 3 0 0,-3 3 0 0,2 11 0 16,-3 4 0-16,3 3 0 0,6 10 0 0,0 0 0 15,-22-6 0-15,22 6 0 0,0 0 0 0,-31 21 0 16,31-21 0-16,-14 25 0 0,9-8 0 0,5 1 0 15,4 0 0-15,1-3 0 0,8 0 0 0,-1-5 0 16,4-1 0-16,-16-9 0 0,37 11 0 0,-17-10 0 16,-20-1 0-16,58-6 0 0,-34-2 0 15,-2 1 0-15,2-4 0 0,-6 0 0 0,0-1 0 16,-4 0 0-16,1 3 0 0,-5-4 0 0,-10 13 0 16,18-19 0-16,-10 11 0 0,-8 8 0 0,0 0 0 15,13-12 0-15,-13 12 0 0,0 0 0 0,0 0 0 16,0 0 0-16,11 49 0 0,-9-30 0 0,0 6 0 0,-2 1 0 15,0-7 0-15,4 0 0 0,-3-1 0 16,3-4 0-16,-4-14 0 0,9 22 0 0,-9-22 0 16,9 10 0-16,-9-10 0 0,0 0 0 0,0 0 0 15,0 0 0-15,0 0 0 0,50-26 0 0,-37 11 0 16,-2 2 0-16,-1-1 0 0,0-2 0 0,1 0 0 16,0-7 0-16,-2 10 0 0,-2 1 0 0,-7 12 0 15,9-13 0-15,-9 13 0 0,0 0 0 0,0 0 0 16,0 0 0-16,0 0 0 0,0 0 0 0,34 24 0 15,-34-24 0-15,15 25 0 0,-6-10 0 0,3-4 0 16,-2-2 0-16,-10-9 0 0,18 11 0 0,-18-11 0 16,22 5 0-16,-22-5 0 0,0 0 0 0,0 0 0 15,43-17 0-15,-33 9 0 0,-10 8 0 16,17-25 0-16,-11 8 0 0,2-2 0 0,0 1 0 16,3-6 0-16,-2 6 0 0,0-6 0 0,-4 0 0 15,-1 6 0-15,0 3 0 0,-3 2 0 0,-1 13 0 16,9-18-99-16,-9 18-1250 0,0 0-1462 0,0 0 648 15</inkml:trace>
  <inkml:trace contextRef="#ctx0" brushRef="#br0" timeOffset="4900.39">2917 477 5282 0,'9'-18'391'0,"0"0"-5"0,-4 0 106 0,4-4 39 16,-4 6-59-16,-1-1-68 0,-4 17-171 0,4-21-233 15,-4 21 0-15,0 0 0 0,1-17 0 0,-1 17 0 16,0 0 0-16,0 0 0 0,0 0 0 0,-33 51 0 16,18-24 0-16,-1 0 0 0,1 5 0 0,-3-1 0 15,4-1 0-15,0 5 0 0,5-2 0 0,5-1 0 16,4-2 0-16,9-3 0 0,1-4 0 16,6-3 0-16,5-4 0 0,6-9 0 0,4-1 0 15,7-7 0-15,-2-2 0 0,1-4 0 0,2-4 0 16,8-7 0-16,-14 4 0 0,-1-1 0 0,-8-3 0 15,2-3 0-15,-8 2 0 0,-1-3 0 0,-8 5 0 16,-1-1 0-16,-4 4 0 0,-4 14 0 0,1-23 0 16,-1 23 0-16,0 0 0 0,-15-13 0 0,15 13 0 15,0 0 0-15,0 0 0 0,-55 25 0 0,41-10 0 16,0 5 0-16,2-2 0 0,3-1 0 0,3 1 0 16,1 0 0-16,8-1 0 0,-3-17 0 0,7 23 0 15,2-9 0-15,1-6 0 0,-10-8 0 0,36 15 0 16,-22-14 0-16,-14-1 0 0,0 0 0 0,0 0 0 15,48-10 0-15,-48 10 0 0,16-13 0 0,-16 13 0 16,5-21 0-16,-5 7 0 0,0 14 0 0,-1-32 0 16,-3 15 0-16,1-2 0 0,0 2 0 0,-2 1 0 15,5 16 0-15,-5-22 0 0,5 22 0 16,-3-18 0-16,3 18 0 0,0 0 0 0,6-18 0 16,-6 18 0-16,17-9 0 0,-17 9 0 0,0 0 0 15,40 4 0-15,-40-4 0 0,39 14 0 0,-21-8 0 0,5 8 0 16,-6-1 0-16,3 1 0 0,-3 0 0 0,2 4 0 15,-6-3 0-15,-3 1 0 0,-2-1 0 16,-1-2 0-16,-1 1 0 0,-6-14 0 0,7 21 0 16,-7-21 0-16,1 16 0 0,-1-16 0 0,0 0 0 15,0 0 0-15,5 13 0 0,-5-13 0 0,0 0 0 16,0 0 0-16,0 0 0 0,21-49 0 0,-15 31 0 16,1 0 0-16,4-5 0 0,-5 6 0 0,2 3 0 15,0 1 0-15,-8 13 0 0,10-19 0 0,-10 19 0 16,9-10 0-16,-9 10 0 0,0 0 0 0,0 0 0 15,0 0 0-15,0 0 0 0,0 0 0 0,45 31 0 16,-35-18 0-16,0 0 0 0,-2 5 0 16,6-2 0-16,-3 2 0 0,1-5 0 0,2-1 0 0,-5-1 0 15,-9-11 0-15,19 14 0 0,-19-14 0 0,18 9 0 16,-18-9 0-16,0 0 0 0,0 0 0 0,0 0 0 16,32-4 0-16,-32 4 0 0,0 0 0 0,19-25 0 15,-15 14 0-15,5-4 0 0,0 0 0 0,-2 0 0 16,0 0 0-16,-7 15 0 0,15-19 0 0,-8 9 0 15,-7 10 0-15,14-15 0 0,-14 15 0 0,18-7 0 16,-18 7 0-16,21-4 0 0,-21 4 0 16,0 0 0-16,33 13 0 0,-18-3 0 0,-1 0 0 15,-2 2 0-15,0 0 0 0,-12-12 0 0,19 20 0 16,-10-7 0-16,-9-13 0 0,10 18 0 0,-6-8 0 16,-4-10 0-16,8 15 0 0,-8-15 0 0,0 0 0 15,7 12 0-15,-7-12 0 0,0 0 0 0,0 0 0 16,0 0 0-16,0 0 0 0,0 0 0 0,0 0 0 15,0 0 0-15,25-38 0 0,-16 24 0 0,-1 0 0 16,-8 14 0-16,20-24 0 0,-8 12 0 0,-3 3 0 16,-9 9 0-16,18-14 0 0,-18 14 0 0,17-6 0 15,-17 6 0-15,0 0 0 0,0 0 0 0,0 0 0 16,41 18 0-16,-41-18 0 0,18 22 0 0,-13-13 0 16,3 3 0-16,-8-12 0 0,11 21 0 0,-6-12 0 15,-5-9 0-15,10 16 0 0,-10-16 0 0,8 12 0 16,-8-12 0-16,0 0-532 0,0 0-104 15,0 0-535-15,0 0-1268 0,0 0 561 0</inkml:trace>
  <inkml:trace contextRef="#ctx0" brushRef="#br0" timeOffset="5034.46">4557 506 4175 0,'1'-21'451'0,"-1"21"-15"0,3-16 23 0,-3 16-48 16,0 0-91-16,0 0-86 0,4-18-66 0,-4 18-38 15,0 0-22-15,0 0-20 0,0 0-57 0,0 0-77 16,0 0-106-16,0 0-129 0,29 39-139 0,-15-25-148 0,0-6-356 15,1 3-1001-15,1 1 442 0</inkml:trace>
  <inkml:trace contextRef="#ctx0" brushRef="#br0" timeOffset="5783.22">4921 677 3950 0,'0'0'406'0,"0"0"-10"0,0 0 52 0,0 0-39 0,0 0-36 15,0 0 8-15,0 0-35 0,-13-50-43 0,13 50-33 16,-6-18-11-16,0 9-15 0,6 9-22 0,-7-18-38 15,7 18-184-15,-10-12 0 0,10 12 0 0,0 0 0 16,-26-8 0-16,26 8 0 0,0 0 0 16,-43 23 0-16,20-7 0 0,5 2 0 0,-1 3 0 15,6-5 0-15,4 1 0 0,-1-2 0 0,3 0 0 16,7-15 0-16,0 21 0 0,0-21 0 0,17 15 0 16,-17-15 0-16,27 5 0 0,-27-5 0 0,52-9 0 15,-24 2 0-15,1-2 0 0,-1-8 0 0,-3-1 0 16,-3 1 0-16,0-5 0 0,-2 2 0 0,-2 0 0 15,-4-3 0-15,2-4 0 0,-4 0 0 0,-2-1 0 16,-1-3 0-16,2-1 0 0,-4-1 0 0,0 1 0 16,-5 3 0-16,-2 10 0 0,2 3 0 0,-1 3 0 15,-1 13 0-15,0 0 0 0,0 0 0 0,0 0 0 16,0 0 0-16,0 0 0 0,-26 47 0 0,20-13 0 16,-2-1 0-16,0 14 0 0,5-13 0 0,-2 15 0 15,5-14 0-15,2 0 0 0,4-3 0 0,2-2 0 16,2-5 0-16,-2-6 0 0,6-3 0 0,0-2 0 15,4-3 0-15,2-5 0 0,-20-6 0 0,40 0 0 16,-40 0 0-16,41-12 0 0,-23 3 0 16,5-7 0-16,-5-3 0 0,-2 0 0 0,-5 4 0 15,-1-3 0-15,1-9 0 0,-7 1 0 0,0 1 0 16,0 0 0-16,-1 4 0 0,-3 11 0 0,0 10 0 0,0-20 0 16,0 20 0-16,0 0 0 0,0 0 0 0,0 0 0 15,0 0 0-15,0 0 0 0,-41 44 0 16,34-25 0-16,-2-1 0 0,3 8 0 0,1-7 0 15,2-1 0-15,-2-1 0 0,4-1 0 0,1-16 0 16,4 27 0-16,1-18 0 0,-5-9 0 0,15 17 0 16,-15-17 0-16,22 4 0 0,-22-4 0 0,0 0 0 15,0 0 0-15,50-9 0 0,-50 9 0 0,26-16 0 16,-9 4 0-16,-3 2 0 0,8-10 0 0,-6 9 0 16,1-1 0-16,5-2 0 0,-6 3 0 0,-4 5 0 15,-12 6 0-15,27-14 0 0,-27 14 0 0,24-3 0 16,-24 3 0-16,0 0 0 0,0 0 0 0,29 19 0 15,-29-19 0-15,9 21 0 0,-6-9 0 16,-3-12 0-16,4 25 0 0,-3-11 0 0,-1-14 0 0,0 22 0 16,0-22 0-16,0 18 0 0,0-18 0 0,0 0 0 15,4 14 0-15,-4-14 0 0,0 0 0 0,0 0 0 16,0 0 0-16,0 0 0 0,46-28 0 0,-32 12 0 16,5-4 0-16,1-2 0 0,1 0 0 0,1-3 0 15,-2 5 0-15,-2-2 0 0,4 4 0 16,-12 6 0-16,4-1 0 0,-14 13 0 0,16-12 0 0,-16 12 0 15,0 0-1366-15,0 0-1478 0,0 0 654 16</inkml:trace>
  <inkml:trace contextRef="#ctx0" brushRef="#br0" timeOffset="6500.59">2288 2502 246 0,'-11'3'373'16,"1"-2"2"-16,-2-1 3 0,1 1-12 0,-2-2-14 15,-1 1 2-15,-4-3-7 0,-4 2-2 0,-1 0-17 16,3-1-11-16,-10 2-20 0,1-1-3 0,8 1-19 16,-7-2-25-16,-1 0-15 0,1 1-12 0,-3 2-6 15,3-1-3-15,6 1-3 0,3-2 0 0,-3 1-1 16,5 0-7-16,4-1 4 0,4 1-6 0,0 0-11 15,3 0-19-15,0 1-15 0,6-1-15 0,0 0-4 16,0 0-4-16,0 0-6 0,44-2-20 16,-6 2-107-16,25-4 0 0,30 0 0 0,7 3 0 0,11 1 0 15,4 0 0-15,17 1 0 0,2 2 0 0,9 1 0 16,8 1 0-16,12-3 0 0,15 0 0 0,10 3 0 16,10-3 0-16,14 2 0 0,13 1 0 0,9 8 0 15,2-1 0-15,6-4 0 0,-3 2 0 0,-1 1 0 16,-6-4 0-16,-4 4 0 0,-15-5 0 0,-15 0 0 15,-7 1 0-15,-20 2 0 0,-14-6 0 16,-21-1 0-16,-14 1 0 0,-12-4 0 0,-45 1 0 0,-6 0 0 16,-20-3 0-16,-4 0 0 0,-13 0 0 0,-4-2 0 15,-5 3 0-15,-3-3 0 0,-3-2 0 0,-3 1 0 16,-2 0 0-16,-2-1 0 0,0 1 0 0,-2 0 0 16,2 6 0-16,-5-8 0 0,5 8 0 15,-6-5 0-15,3 1 0 0,3 4 0 0,-1-5 0 16,-4 1-1366-16,5 4-1478 0,-3-8 654 0</inkml:trace>
  <inkml:trace contextRef="#ctx0" brushRef="#br0" timeOffset="6752.85">7734 2015 534 0,'9'-5'667'0,"1"3"-6"0,-3 0-3 16,-1-1-11-16,-1 3-19 0,-5 0-17 0,10 2-17 15,-6 2-27-15,1 2-30 0,-5 2-44 0,3 2-43 16,-6 8-53-16,-1-1-33 0,-2 7-64 0,-8-1-217 0,-3 1-83 16,-1 6 0-16,-10 8 0 0,12-16-298 0,-10-2-435 15,4 1-461-15,2-4-1293 0,1-8 572 16</inkml:trace>
  <inkml:trace contextRef="#ctx0" brushRef="#br0" timeOffset="8083.56">2212 3189 266 0,'2'-15'618'0,"1"3"-2"16,-2 0-6-16,-1 7-11 0,3-2-26 0,-5 0-49 0,2 5-54 16,0 2-27-16,0 0-17 0,-3 20-21 15,3 6-33-15,-3 5-32 0,0 2-21 0,2 13-25 16,0 3-20-16,9-3-22 0,-6-9-31 0,5 10-21 15,-1 1-22-15,3-13-15 0,-4 1-135 0,3-4-28 16,-4-1 0-16,-1 1 0 0,2-6 0 0,0-6 0 16,-1-1 0-16,-6 6-110 0,0-10-251 0,-3-4-164 0,-6-4-191 15,-3 3-365-15,-4-1-1169 0,-1-2 518 16</inkml:trace>
  <inkml:trace contextRef="#ctx0" brushRef="#br0" timeOffset="8299.99">1933 3968 4392 0,'-11'5'411'0,"0"0"-205"0,5-2 8 16,0 1 50-16,-2-2 24 0,0 1 29 0,2-2 7 16,2 0 0-16,0 2-25 0,4-3-5 0,0 0-17 15,-7 1-26-15,7-1-25 0,0 0-122 0,0 0-104 16,34-1 0-16,-6-4 0 0,13 0 0 0,16 1 0 16,6 0 0-16,27-5 0 0,-29 5 0 0,5 1 0 15,28 1 0-15,-32 0 0 0,2 0 0 0,-6 1 0 16,-7 1 0-16,-12-2 0 0,-9 2 0 0,-2-2 0 15,-10 1 0-15,-9 1 0 0,1 1 0 0,-10-1 0 16,0 0-15-16,0 0-404 0,0 0-99 0,-29 3-129 16,-1-1-452-16,-3 2-1190 0,-4 1 526 0</inkml:trace>
  <inkml:trace contextRef="#ctx0" brushRef="#br0" timeOffset="8667.36">1851 4536 374 0,'-16'6'565'0,"3"-2"30"0,3-3 5 0,-2-2 8 0,2-2-11 16,0-2-8-16,0 1-9 0,2-6-32 0,-1 5-38 15,5-1-43-15,1-4-34 0,1 1-38 0,1 1-25 16,4-1-43-16,0 3-37 0,3-2-26 0,4 1-185 16,6 0-79-16,-4 3 0 0,7 2 0 0,0 4 0 15,3 3 0-15,-2 4 0 0,-2-1 0 16,5 9 0-16,0 1 0 0,-10-2 0 0,2 8 0 0,-3 0 0 15,-5 3 0-15,-3 0 0 0,-4 2 0 0,-5-5 0 16,-4 6 0-16,-1-1 0 0,-5-2 0 0,-5-2 0 16,1 2 0-16,0-2 0 0,-3-5 0 15,6-6 0-15,1 0 0 0,2-3 0 0,2-4 0 16,4 1 0-16,-1-2 0 0,3-2 0 0,-2 0 0 16,5-1 0-16,1-2 0 0,1-1 0 0,0 0 0 0,9 3 0 15,3-4 0-15,8-2 0 0,1 0 0 0,11-1 0 16,1 2 0-16,2-2 0 0,3-1 0 0,0 2 0 15,0 0 0-15,-3 0 0 0,4-1-72 0,-7-2-565 16,-11 2-610-16,0-1-1352 0,-3-2 599 16</inkml:trace>
  <inkml:trace contextRef="#ctx0" brushRef="#br0" timeOffset="9184.9">2328 4733 4207 0,'0'-12'304'15,"-5"-5"-141"-15,5 1-10 0,-3-1 79 0,3 2 56 16,-2 0 9-16,2-3 10 0,-1 3 2 0,2-2-14 15,0 8 6-15,-1 0-3 0,4 2-16 16,-4 2-15-16,0 5-25 0,1-9-23 0,-1 9-192 16,0 0-27-16,0 0 0 0,18 7 0 0,-10 1 0 15,2 5 0-15,-4 4 0 0,7 6 0 0,1-1 0 16,-4 3 0-16,-1 1 0 0,-2-8 0 0,-1 7 0 16,1 2 0-16,-1-3 0 0,-3-6 0 0,-1 0 0 15,-1-5 0-15,1-3 0 0,-1-1 0 0,1-3 0 16,0-2 0-16,-2-4 0 0,0 0 0 0,0 0 0 15,0 0 0-15,6-18 0 0,-2 6 0 0,2-5 0 16,2-8 0-16,3 0 0 0,1-2 0 0,1 1 0 16,-3-1 0-16,4 3 0 0,-5 8 0 0,4-1 0 15,-4 3 0-15,-2 5 0 0,1 2 0 0,-3 4 0 16,3 3 0-16,-8 0 0 0,15 7 0 0,-6 1 0 16,-1 5 0-16,2 4 0 0,-2 0 0 0,1 8 0 15,-4-6 0-15,2 5 0 0,-4-3 0 0,-1-4 0 16,0 3 0-16,-1-4 0 0,-1 1 0 0,0-5 0 15,0-5 0-15,1 0 0 0,-1-3 0 0,2 0 0 16,-2-4 0-16,0 0 0 0,0 0 0 0,0 0 0 16,6-17 0-16,-2 5 0 0,4-5 0 0,0-1 0 15,5-7 0-15,3 2 0 0,-1-5 0 0,0 3 0 16,2 4 0-16,2-1 0 0,-10 10 0 0,5 0 0 16,-2 5 0-16,-1 1 0 0,0 4 0 0,-4 4 0 15,3 3 0-15,-2 5 0 0,1 0 0 0,-2 8 0 16,-1 1 0-16,-1 0 0 0,1 6 0 0,-3 0 0 15,-2-7 0-15,1 1 0 0,-2 0 0 0,0 0 0 16,2-8 0-16,-1 2 0 0,-2-3 0 0,2-4 0 16,-2-3 0-16,1-3-670 0,0 0-584 0,0 0-1358 15,0 0 601-15</inkml:trace>
  <inkml:trace contextRef="#ctx0" brushRef="#br0" timeOffset="9869.25">4585 3236 3243 0,'29'-12'218'0,"-3"-2"-53"0,-12 6 25 16,5 0 55-16,-3-1 32 0,-4 4 13 0,-4 0 6 16,-3 0-9-16,-1 0-5 0,1 2 2 0,-4-1-18 15,3 2-22-15,-4 2-24 0,0 0-27 0,-14-3-12 16,-5 6-18-16,-8 1-13 0,-9 6-17 0,-12 2-13 15,-6 1-7-15,-1 2-19 0,0 1-8 0,-5 2-9 16,1-1-9-16,3 1-5 0,-1 1-1 0,-2-1-10 16,4-1-9-16,6-1 0 0,15-5-1 0,-2-1-41 15,12 2-1-15,4-5 0 0,9-1 0 0,-3-3 0 16,5 2 0-16,5-2 0 0,4 1 0 0,0-4 0 16,14 9 0-16,10-7 0 0,8 2 0 0,8 0 0 15,16 2 0-15,2 0 0 0,-2 2 0 0,-1 3 0 16,-3 4 0-16,1 1 0 0,-6 3 0 0,-11-2 0 15,6 6 0-15,-14 0 0 0,-5 3 0 0,-5-1 0 16,-5 3 0-16,-11 4 0 0,-3 0 0 0,-9 4 0 16,-15 7 0-16,-5-1 0 0,-10 1 0 0,-7-3 0 15,-4-3 0-15,-22 11 0 0,18-15 0 0,-28 9 0 16,33-13 0-16,-6-3 0 0,5 2 0 0,2-4 0 16,3 0 0-16,17-8 0 0,1 0 0 0,2-2 0 0,12-3 0 15,1-2 0-15,2-2 0 0,7-1 0 16,3 0 0-16,5-2 0 0,3 2 0 0,14-1 0 15,12-1 0-15,5-2 0 0,25-1 0 0,-3-2 0 16,6-2 0-16,-2 3 0 0,1-6 0 0,-2 1 0 16,-2 1 0-16,-6 1 0 0,-3 0 0 0,-18 0 0 15,-2 2 0-15,-9-2 0 0,-4-1 0 0,-6 3 0 0,-2-1 0 16,-3 0 0-16,-3-2 0 0,-5 1 0 16,-4-3 0-16,-1 2 0 0,-6-2 0 0,-2-2 0 15,-4 3-150-15,1-2-1191 0,3 0-1451 0,4 0 642 16</inkml:trace>
  <inkml:trace contextRef="#ctx0" brushRef="#br0" timeOffset="10583.82">6042 3868 397 0,'14'-8'557'0,"-5"-2"4"0,-4 1 8 15,3-2-15-15,-2-6-5 0,-3 2-22 0,-6-1-16 16,-2 0-28-16,-4-1-27 0,-1 1-28 0,-4 5-28 15,-2-2-26-15,-1 2-31 0,1 6-26 0,-6 0-28 16,-4 5-25-16,8 7-27 0,-13 2-15 0,2 8-69 16,-1 1-153-16,2 3 0 0,5 2 0 0,-2 1 0 15,5-1 0-15,6 0 0 0,7-5 0 0,3 0 0 16,4-1 0-16,5-2 0 0,5-1 0 0,4-5 0 16,6 0 0-16,1-6 0 0,11-2 0 0,0-4 0 15,3-5 0-15,0-1 0 0,1-7 0 0,-1-2 0 16,8-8 0-16,-11 3 0 0,3-12 0 0,-10 9 0 15,4-14 0-15,-8 10 0 0,-2-1 0 0,0-17 0 16,3 1 0-16,-9-1 0 0,-4 0 0 0,2 2 0 16,-8 12 0-16,-2 4 0 0,3-1 0 0,-4 13 0 15,-3 7 0-15,3 1 0 0,-1 5 0 0,-3 5 0 16,4 0 0-16,-15 12 0 0,2 10 0 0,-1 5 0 16,-1 3 0-16,3 3 0 0,2 2 0 0,6 0 0 15,-4 10 0-15,6-11 0 0,3 11 0 0,3-10 0 16,2 0 0-16,6-2 0 0,1-4 0 0,2-3 0 0,4-4 0 15,4-2 0-15,-1-5 0 0,1 0 0 16,5-6 0-16,-1-1 0 0,0-5 0 0,-8-4 0 16,4-1 0-16,-3-5 0 0,2-1 0 0,4-4 0 15,-3-4 0-15,-3-3 0 0,-4-1 0 0,0-3 0 16,-4-2 0-16,-2 2 0 0,-4 4 0 0,-2 1 0 0,-3 5 0 16,1 1 0-16,-1 3 0 0,-1 4 0 0,0 2 0 15,0 3 0-15,0 0 0 0,-18 14 0 16,9 0 0-16,0 4 0 0,3 1 0 0,-4 6 0 15,3 0 0-15,6 0 0 0,3-5 0 0,2 6 0 0,0 1 0 16,5-12 0-16,2-1 0 0,2-2 0 0,3-3 0 16,-5-4 0-16,8-4 0 0,3-3 0 15,-7-4 0-15,11-8 0 0,-12 1 0 0,5-6-316 16,-6-5-997-16,1-4-1422 0,-5-1 629 0</inkml:trace>
  <inkml:trace contextRef="#ctx0" brushRef="#br0" timeOffset="10718.97">6727 3424 162 0,'-5'-2'519'16,"-3"0"13"-16,2 1 17 0,3-3 14 0,-2 3-6 16,5 1-19-16,-6-2-41 0,6 2-52 0,0 0-43 15,0 0-38-15,0 0-67 0,0 0-77 0,15 11-129 0,-3-5-159 16,4 2-189-16,2-4-249 0,9 4-312 0,0 3-886 16,2 0 392-16</inkml:trace>
  <inkml:trace contextRef="#ctx0" brushRef="#br0" timeOffset="11184.05">7505 3787 4693 0,'1'-9'440'0,"1"0"-75"0,-2-2 28 0,1 1-30 16,-1-4-4-16,0 2-22 0,0 0-26 0,-1-5-27 0,1 1-37 15,-3 2-5-15,1 2-85 0,-3 0-157 0,0 0 0 16,-1 4 0-16,1-1 0 0,-5 4 0 0,-3 2 0 15,-2 4 0-15,-4 3 0 0,-8 7 0 16,3 5 0-16,-7 2 0 0,5 7 0 0,-1-2 0 0,2 7 0 16,2-3 0-16,5-1 0 0,4 2 0 0,2-3 0 15,6 2 0-15,4-9 0 0,2-4 0 0,2-2 0 16,4-2 0-16,3-2 0 0,4-3 0 0,5-3 0 16,4-3 0-16,5-6 0 0,2-1 0 0,-1-7 0 15,3-2 0-15,-2-1 0 0,-1-5 0 0,11-9 0 16,-17 4 0-16,0 2 0 0,5-16 0 0,-10 9 0 15,6-11 0-15,-4-1 0 0,-4-3 0 16,2-6 0-16,-5 4 0 0,-2-3 0 0,-1 6 0 16,-4 14 0-16,-3 4 0 0,1 4 0 0,-3 9 0 0,0 6 0 15,-1 5 0-15,-2 3 0 0,-2 4 0 0,-2 4 0 16,-5 9 0-16,-1 11 0 0,3 3 0 0,0 5 0 16,-2 12 0-16,6 0 0 0,1 0 0 0,2-11 0 15,8 15 0-15,-1-15 0 0,1 0 0 0,8 0 0 16,6 7 0-16,-5-12 0 0,3-5 0 0,2-3 0 15,1-6 0-15,-2-5 0 0,0-5 0 0,1-5 0 16,3-3 0-16,-4-3-326 0,1-2-261 0,-1-4-41 16,0-1-481-16,2-7-1200 0,1 1 531 0</inkml:trace>
  <inkml:trace contextRef="#ctx0" brushRef="#br0" timeOffset="11432.79">7956 3677 2755 0,'13'-13'7'16,"-6"4"79"-16,-1 0 53 0,0 2 77 0,-3 0 56 16,-1 3 44-16,1 1 28 0,-2-2 12 0,-1 3 10 15,0 2 3-15,0-5-5 0,0 5-6 0,0 0-1 16,0 0-11-16,0 0-5 0,-15 7-15 0,11 0-12 15,0 3-13-15,-1 5-43 0,1 2-258 0,-1 5 0 16,4 2 0-16,1 4 0 0,0 0 0 0,0 5 0 16,4-5 0-16,-2 5 0 0,2-2 0 0,0 0 0 15,2 2 0-15,2-6 0 0,-2 2 0 0,2-3 0 16,0 1 0-16,-4-9 0 0,1 0 0 0,-1-2 0 16,-2-7 0-16,-2 1 0 0,3-2 0 0,-6-2 0 15,3 2 0-15,-5-6 0 0,4 1 0 0,-7-2 0 16,3 1 0-16,-7-4 0 0,1 0 0 0,-6-2 0 15,-1-4 0-15,3 1 0 0,0-3 0 0,-1-4 0 16,-4-6 0-16,6-2 0 0,0-3-17 0,4 0-778 16,1-9-436-16,6 0-1331 0,7-12 589 0</inkml:trace>
  <inkml:trace contextRef="#ctx0" brushRef="#br0" timeOffset="11568.35">8051 3360 225 0,'0'-12'554'0,"-1"-4"41"15,-1 5 28-15,1-1 12 0,0 2-1 0,1 1-14 16,0-1-27-16,1 2-51 0,0-1-56 0,-1 5-47 16,2-1-77-16,-2-1-96 0,0 2-145 0,1 2-192 15,-1 2-210-15,0 0-222 0</inkml:trace>
  <inkml:trace contextRef="#ctx0" brushRef="#br0" timeOffset="12184.2">5909 4341 45 0,'0'0'504'0,"-13"-3"9"0,8 1 6 16,-1 1 12-16,-2 0 3 0,3 0 4 0,-4 0-5 15,4 0-13-15,-3-3-12 0,3 2-11 0,1 1-12 0,-2-2-15 16,6 3-21-16,-9-3-20 0,5 2-23 0,4 1-34 16,0 0-34-16,0 0-338 0,0 0 0 0,0 0 0 15,23-6 0-15,9 5 0 0,18 1 0 16,11-1 0-16,7-1 0 0,32 1 0 0,3 1 0 0,6 1 0 15,-2 0 0-15,11 0 0 0,3 1 0 0,4-3 0 16,2 2 0-16,-6 2 0 0,-3-3 0 0,-4 1 0 16,-2-1 0-16,-8 1 0 0,-9 0 0 0,-4-3 0 15,-32 3 0-15,0-3 0 0,-5 2 0 0,-14 0 0 16,-3-3 0-16,-6 2 0 0,-8 0 0 0,-5 0 0 16,-3 1 0-16,-7 0 0 0,2 0 0 0,-2-1 0 15,-2 0 0-15,-6 1 0 0,10 0 0 0,-10 0 0 16,8-1 0-16,-8 1 0 0,5 0 0 0,-5 0 0 15,0 0 0-15,9-3 0 0,-9 3 0 0,0 0 0 16,0 0 0-16,7-2 0 0,-7 2 0 0,0 0 0 16,0 0-1366-16,0 0-1478 0,0 0 654 0</inkml:trace>
  <inkml:trace contextRef="#ctx0" brushRef="#br0" timeOffset="12967.15">6419 4750 127 0,'4'-7'495'0,"-2"3"19"0,2-1 13 0,-1 2 2 16,-2 0-12-16,2-1-21 0,-1 2-36 0,-2 2-37 16,1-5-23-16,-1 5-31 0,0 0-10 0,0 0-12 15,0 0-17-15,0 0-37 0,-20 6-26 0,10-4-22 16,-2 1-26-16,-2 2-24 0,1-4-12 0,-3 3-5 16,3-2-18-16,0-1-13 0,3-1-12 0,0-1-3 15,1 1-3-15,0-1-114 0,1-2-15 0,3-1 0 16,1-1 0-16,-1-4 0 0,0 0 0 0,5-1 0 15,3-1 0-15,-1 1 0 0,3-2 0 0,-1 2 0 16,1-1 0-16,4 0 0 0,0 4 0 0,3 0 0 16,-3 1 0-16,2 5 0 0,-2-1 0 0,3 5 0 15,0 0 0-15,-2 6 0 0,3 1 0 0,1 6 0 16,-3 2 0-16,5 7 0 0,-6-2 0 0,2 9 0 16,-5-2 0-16,1 1 0 0,-3 3 0 0,-1-1 0 15,0-1 0-15,-4 3 0 0,-1-2 0 0,-3-4 0 16,0 3 0-16,-4-3 0 0,-3-2 0 0,-2-1 0 15,-6-5 0-15,1 2 0 0,-8-4 0 0,1-2 0 16,-7-2 0-16,0-6 0 0,1 0 0 0,-2-6 0 16,1 1 0-16,-1-6 0 0,4-2 0 0,-1-4 0 15,10 0 0-15,2-3 0 0,-5-5 0 0,11 1 0 16,2-2 0-16,2-2 0 0,7 1 0 0,5 0 0 16,1 0 0-16,9-5 0 0,-4 8 0 0,12-2 0 15,0 2 0-15,2 3 0 0,3 6 0 0,1 2 0 16,-5 2 0-16,5 6 0 0,0 1 0 0,-6 0 0 15,5 6 0-15,0 3 0 0,-3-1 0 0,1 1 0 0,-3 1 0 16,1-2 0-16,-4-2 0 0,4 2 0 16,-6-1 0-16,7 2 0 0,-8-5 0 0,2-1 0 15,-3-1 0-15,4-3 0 0,-5-2 0 0,0-1-482 16,-1-3-804-16,1 0-1391 0,0-3 616 0</inkml:trace>
  <inkml:trace contextRef="#ctx0" brushRef="#br0" timeOffset="13468.18">6830 4959 331 0,'3'-13'461'16,"1"2"-1"-16,0 0 27 0,-2 0 27 0,0 4 1 0,0-3 1 16,-2 2-27-16,3 3-42 0,-2 3-47 0,5-1-32 15,-6 3-16-15,9 5-24 0,-1 2-33 0,2 6-15 16,-1 2-13-16,0 3-27 0,0 6-22 16,1 1-23-16,-2-1-16 0,-3 3-20 0,-5-7-16 15,4 6-14-15,-4-1-16 0,-1 3-14 0,-2-9-23 0,2-2-3 16,-2-5-16-16,3-4-57 0,-4 1 0 0,3-2 0 15,1-1 0-15,0-1 0 0,0-5 0 0,0 0 0 16,0 0 0-16,0 0 0 0,8-20 0 16,-3 10 0-16,5-6 0 0,-1-1 0 0,6-7 0 0,3 3 0 15,-5-2 0-15,5 3 0 0,-7 4 0 0,3 1 0 16,-2 2 0-16,-3 4 0 0,4 1 0 0,-7 2 0 16,1 4 0-16,1 1 0 0,0 2 0 15,-3 3 0-15,0 1 0 0,3 6 0 0,-3-1 0 0,0 2 0 16,-2 1 0-16,2 3 0 0,-4 1 0 0,3-1 0 15,-4-2 0-15,1-3 0 0,3 2 0 0,-4-4 0 16,3-3 0-16,-2-3 0 0,-1 3 0 16,0-4 0-16,5 0 0 0,-5-2 0 0,0 0 0 0,11-10 0 15,-5 6 0-15,1-7 0 0,5-1 0 0,1 1 0 16,4-10 0-16,3 1 0 0,0 1 0 0,0-2 0 16,1 3 0-16,-3 4 0 0,-4 2 0 0,0 2 0 15,-1 3 0-15,-3 2 0 0,1 2 0 0,0 3 0 16,-1 3 0-16,-1 2 0 0,-1 3 0 0,-2 1 0 15,1 1 0-15,3 5 0 0,-3-1 0 0,0 2 0 16,0-2 0-16,0 0 0 0,-1-1 0 0,-1-1 0 16,4 1 0-16,-3-4 0 0,0 3 0 0,-3-4 0 0,3-1 0 15,-3-4 0-15,1 1 0 0,1-3 0 16,0-1 0-16,-5 0-138 0,12-3-1205 0,-7-1-1454 16,-1 0 644-16</inkml:trace>
  <inkml:trace contextRef="#ctx0" brushRef="#br0" timeOffset="14533.59">9625 3556 3880 0,'9'-7'263'16,"-2"3"-158"-16,-1-4 47 0,-1 3 54 0,2 0 70 16,-6 2 14-16,1-2-14 0,-2 3-9 0,3-2-24 15,-3 4-13-15,0 0-15 0,0 0-4 0,0 0-6 16,-20 11 7-16,5 1 1 0,-4 7-7 0,-1-1-9 15,1 2-15-15,-3 2-18 0,3 2-11 0,-2 3-108 16,5 3-45-16,3-3 0 0,0 1 0 0,8-4 0 16,-1 1 0-16,4-8 0 0,6 2 0 0,1-5 0 15,6 0 0-15,0-5 0 0,3 0 0 0,8-3 0 16,0-3 0-16,4-2 0 0,-5-4 0 0,7-4 0 16,0-4 0-16,-10 4 0 0,0-4 0 0,5-6 0 15,-7-5 0-15,0-1 0 0,-6-2 0 0,-1-2 0 16,-6-5 0-16,-2-4 0 0,-5 1 0 0,-7-12 0 15,-5-1 0-15,-3-2 0 0,-3 2 0 0,-6 2 0 16,0 4 0-16,0 2 0 0,-4 2 0 0,9 8 0 16,-5-7 0-16,6 8 0 0,3 3 0 0,1 0 0 15,4 1 0-15,3-1 0 0,6 7 0 0,5-5 0 16,2 5 0-16,8 2 0 0,3 0 0 0,10 1 0 0,5 3 0 16,0 4 0-16,4 6 0 0,-1 0 0 0,-1 6 0 15,1 0 0-15,-3 8 0 0,-2 4 0 16,-2-1 0-16,-2 1 0 0,-8 0 0 0,-4 1 0 15,0 0 0-15,-7 1-65 0,-3 9-672 0,-3-8-495 16,-3 2-1334-16,-3-5 590 0</inkml:trace>
  <inkml:trace contextRef="#ctx0" brushRef="#br0" timeOffset="14869.3">10646 3094 358 0,'8'-14'528'0,"-4"0"20"0,0 4 6 16,-1-3-12-16,-5 4-23 0,-3 1-23 0,-4 3-21 15,-1 5-21-15,-9 6-10 0,-12 6-4 0,0 6-11 16,-11 11-17-16,0 7-12 0,1 2-21 0,4 9-24 15,-13 21-24-15,20-16-29 0,3 1-77 0,-7 23-225 16,17-22 0-16,5 0 0 0,6 1 0 0,6-3 0 16,5 9 0-16,5-6 0 0,9-2 0 0,9-2 0 15,3-7 0-15,3-4 0 0,6-3 0 0,5-7 0 16,-3-4 0-16,-10-10 0 0,1-4 0 0,1-3 0 16,-4-3 0-16,-3-6 0 0,-5-1 0 0,-2-6 0 15,-10-1 0-15,-3-2-1366 0,-3-6-1478 0,-3-3 654 16</inkml:trace>
  <inkml:trace contextRef="#ctx0" brushRef="#br0" timeOffset="15200.8">11211 3271 3939 0,'8'-10'301'0,"2"1"-134"0,-5-1 15 0,2 0 55 16,-6 4 41-16,-1-2 1 0,0-2-25 0,-5 2-20 16,-1 2-13-16,-5 0 6 0,-1 5-1 0,-5 1 3 15,-4 4 14-15,-8 6-2 0,-2 5 2 0,2 3-1 16,1 7-6-16,-12 7-24 0,3 4-212 0,2 0 0 16,6 4 0-16,9-11 0 0,1-1 0 0,5 1 0 15,1-1 0-15,8 2 0 0,2-2 0 0,7-1 0 16,4-2 0-16,7-3 0 0,8-2 0 15,1-2 0-15,6-6 0 0,3 1 0 0,-1-9 0 0,1 3 0 16,3-7 0-16,-5-2 0 0,-2-5 0 0,-2-1 0 16,-1-3 0-16,-9 1 0 0,6-7 0 0,-10 5-265 15,0-2-465-15,-3-1-470 0,-5 4-1299 0,3 2 575 16</inkml:trace>
  <inkml:trace contextRef="#ctx0" brushRef="#br0" timeOffset="15450.62">11324 3577 115 0,'0'0'312'0,"4"4"28"0,-4-4 13 0,5 1 23 15,-5-1 26-15,6-5 37 0,-6 5 21 0,5-5-3 16,-1 0-6-16,0 3-24 0,1 1-23 0,0-1-27 16,6-3-22-16,-1 3-25 0,-3 1-30 15,2 1-24-15,3 0-22 0,-5 2-26 0,5 4-23 0,-3-3-22 16,1 5-14-16,-1 1-8 0,-4-1-12 0,3 2-9 16,-2 3-10-16,-3 1-3 0,-2 0-5 0,-2 1-1 15,-2 3-93-15,-1 1-28 0,-2 0 0 0,1-3 0 16,0 1 0-16,-2-3 0 0,2-3 0 0,4 0 0 15,-3 0 0-15,4-2 0 0,4-3 0 0,1 0 0 16,0-2 0-16,7-2 0 0,3-4 0 0,2-2 0 16,3-2 0-16,6-5 0 0,-2-3-477 0,0-2-173 15,-3-5-528-15,2-1-1275 0,-7-2 564 0</inkml:trace>
  <inkml:trace contextRef="#ctx0" brushRef="#br0" timeOffset="15584.06">11711 3388 4294 0,'-5'-10'388'0,"-4"1"-135"0,4 1 76 15,-4 2 53-15,1 0 3 0,3 1-35 0,1 0-9 16,0 0-46-16,2 2-46 0,-3 0-30 0,2 0-25 16,3 3-23-16,0 0-38 0,0 0-62 0,0 0-97 15,0 0-145-15,26 2-173 0,-12 2-186 0,-5-2-635 16,5 2-1260-16,5 1 558 0</inkml:trace>
  <inkml:trace contextRef="#ctx0" brushRef="#br0" timeOffset="15783.85">12065 3510 5184 0,'0'1'512'15,"0"-1"-94"-15,0 0 10 0,0 0 47 0,0 0-31 16,0 0-40-16,7-11-78 0,4 10-326 0,0-4 0 16,10 0 0-16,6 0 0 0,0 1 0 0,1 1 0 15,2 0 0-15,1 2 0 0,-1-2 0 0,0 2 0 16,2-1 0-16,-2-1 0 0,0-1 0 0,1 0 0 15,-2-3-509-15,3-1-772 0,-1-1-1387 0,-7 0 614 16</inkml:trace>
  <inkml:trace contextRef="#ctx0" brushRef="#br0" timeOffset="16050.68">13093 3292 3879 0,'4'-12'333'0,"1"-2"-59"0,-2 2 36 15,-3 0 35-15,-3-4 11 0,-1-2-11 0,-4 4-9 16,2-2-21-16,-7 3-20 0,1 4 4 0,-5-1-16 16,0 4-12-16,-5 4-12 0,-5 4-10 0,-1 6-207 15,3 7-42-15,-2 4 0 0,-1 6 0 0,5 0 0 16,1 6 0-16,-2 12 0 0,7-12 0 0,8 2 0 16,-5 11 0-16,10-10 0 0,8-1 0 0,0-2 0 15,7-1 0-15,6-5 0 0,3 3 0 0,3-8 0 16,8-1 0-16,2-3 0 0,3-5 0 0,0-5 0 15,1-4 0-15,-2-2 0 0,-1-3 0 0,-1-4 0 16,-3-4-487-16,-6-1-166 0,-7 0-523 0,8-5-1273 16,-8 5 564-16</inkml:trace>
  <inkml:trace contextRef="#ctx0" brushRef="#br0" timeOffset="16367.58">13361 3487 225 0,'0'0'344'15,"0"0"15"-15,0 0 25 0,5-3 37 0,-5 3 44 16,0 0 31-16,0 0 17 0,0 0-9 0,0 0-7 15,0 0-21-15,0 0-19 0,0 0-19 0,0 0-32 16,0 0-22-16,0 0-4 0,-9 11-16 0,9-5-21 16,0 4-17-16,0 0-13 0,-2 5-217 0,0 4-96 15,-3 7 0-15,2-2 0 0,1 3 0 0,-2 4 0 16,0 1 0-16,1 1 0 0,-1 2 0 0,0 1 0 16,-2-1 0-16,2 1 0 0,0 0 0 0,-4 8 0 15,4-10 0-15,-1-2 0 0,0 2 0 0,1-4 0 16,1-1 0-16,0-4 0 0,2-5 0 0,-2 6 0 15,1-8 0-15,-1-2 0 0,2 0 0 0,-2-4 0 16,2-1 0-16,-2-1 0 0,1 0 0 0,-2-4 0 16,3 1 0-16,-2-2 0 0,-2 0 0 0,-1-3 0 15,-6-1 0-15,1-2 0 0,-6-2 0 0,-1-2 0 16,-9-4 0-16,2-4 0 0,3-1 0 0,-1-1 0 16,4-5 0-16,5 0 0 0,0-7 0 0,6 0 0 15,2-5-46-15,3-3-1312 0,8-10-1471 0,6-1 651 16</inkml:trace>
  <inkml:trace contextRef="#ctx0" brushRef="#br0" timeOffset="16534.12">13479 3332 4030 0,'-9'-27'247'16,"1"1"-19"-16,4 7 60 0,-1 0 12 0,1 2-32 15,3 0-42-15,-2 4-44 0,2 1-38 0,-1 1-36 16,2 4-50-16,-3 2-74 0,6 1-111 0,0-1-107 15,1 2-134-15,0 2-152 0,5-1-283 0,5 0-869 16,-4 2 384-16</inkml:trace>
  <inkml:trace contextRef="#ctx0" brushRef="#br0" timeOffset="16800.07">13769 3013 481 0,'1'-4'546'15,"-1"4"9"-15,8-3 4 0,-8 3 4 0,18 3-1 16,-6 0-18-16,10 2-21 0,5 5-25 0,-3 3-30 16,7 6-26-16,-2 3-29 0,1 3-30 0,9 8-31 15,-7 6-22-15,0 3-31 0,-4 0-19 0,-1 1-31 16,-1 3-105-16,-11 2-144 0,-2 0 0 0,-7 0 0 16,-3 0 0-16,-7-1 0 0,-5 0 0 0,-4 1 0 15,-7-1 0-15,-2-5 0 0,-1-2 0 0,0-9 0 16,-4-5 0-16,3 2 0 0,-2-2 0 0,-4-2 0 15,3-2 0-15,-1-3 0 0,1-2 0 0,-1-3 0 16,1-2 0-16,0 0 0 0,8-6-696 0,0 0-554 16,2-3-1353-16,6 0 599 0</inkml:trace>
  <inkml:trace contextRef="#ctx0" brushRef="#br0" timeOffset="16966.7">14341 3931 332 0,'0'0'551'0,"-1"3"-30"16,1-3-36-16,-5 2-44 0,5-2-43 0,-5 2-78 15,5-2-116-15,0 0-163 0,0 0-181 0,0 0-386 16,0 0-570-16,0 0 253 0</inkml:trace>
  <inkml:trace contextRef="#ctx0" brushRef="#br0" timeOffset="21350.54">2056 6913 4354 0,'-19'3'489'0,"2"0"-241"16,3-1-10-16,1-1 48 0,2 2 33 0,0-3 8 15,5 1-4-15,1 0-3 0,5-1-13 16,-9 0-1-16,9 0-12 0,0 0-14 0,-9 1-180 15,9-1-100-15,0 0 0 0,0 0 0 0,0 0 0 0,19-6 0 16,-2 4 0-16,5-1 0 0,10-1 0 0,2-5 0 16,18 1 0-16,5-4 0 0,0 2 0 0,2 3 0 15,-3-3 0-15,0 7 0 0,-6-5 0 0,-14 2 0 16,-5 1 0-16,-2 2 0 0,-11 5 0 0,-8-2-592 16,-6 2-675-16,-4-2-1372 0,-4 7 607 0</inkml:trace>
  <inkml:trace contextRef="#ctx0" brushRef="#br0" timeOffset="21518.22">2075 7102 4002 0,'-9'9'328'0,"4"-5"-63"0,1 2-35 0,-1 1 55 0,2-3 39 15,3 0 5-15,2-1 10 0,-2-3-21 0,9 4-22 16,1-2-1-16,1-2-15 0,9 1-15 0,1-1-23 16,10-3-20-16,1 2-51 0,8-1-171 0,13-1 0 15,-1-2 0-15,1 0 0 0,1-2 0 16,-3 2 0-16,-15 0-67 0,2 0-409 0,3-1-194 0,-9 0-493 15,-5-3-1261-15,-10 3 558 0</inkml:trace>
  <inkml:trace contextRef="#ctx0" brushRef="#br0" timeOffset="26566.98">5448 6526 3017 0,'15'-9'158'0,"-1"-1"-74"15,-4 2-8-15,4-3 39 0,-6 1 49 0,4-2 3 16,-4 3 27-16,0-1 13 0,-3-1-5 0,-1 5 17 16,-1-2-2-16,-1 2-12 0,-2 1-12 0,2 0-11 15,-5-2-14-15,-1 3-12 0,-5 3-9 0,-9-2-9 16,-9 3 28-16,-8 4 0 0,-19 0-4 0,-2 8-7 16,-7 1-15-16,-29 5 9 0,5 4 5 0,-1 0-9 15,1 3-6-15,-1 0 7 0,28-7-6 0,-3 1 0 16,3 1-1-16,1 0-7 0,8-2-23 0,13-5-109 15,6-3 0-15,6 0 0 0,6-2 0 0,3 1 0 16,6-3 0-16,3 0 0 0,4-1 0 0,5 0 0 16,5-1 0-16,5 2 0 0,11-1 0 0,11 0 0 15,4 1 0-15,18 1 0 0,-3-2 0 0,0 3 0 16,4 2 0-16,-5-1 0 0,-4 6 0 0,1 2 0 16,-5 3 0-16,-10-1 0 0,2 3 0 0,-7-1 0 0,-2 1 0 15,-5 6 0-15,-7 0 0 0,-5 0 0 0,-8 4 0 16,-7 1 0-16,-12 13 0 0,-10-2 0 0,-9-3 0 15,-4 1 0-15,-7-1 0 0,-23 10 0 0,19-13 0 16,-25 9 0-16,25-18 0 0,-1-1 0 0,1 0 0 16,3-6 0-16,16-4 0 0,2 4 0 0,5-5 0 15,8-6 0-15,5-1 0 0,4-2 0 0,3-2 0 16,7-2 0-16,7-1 0 0,10-1 0 0,12 1 0 16,10-6 0-16,17 1 0 0,5-1 0 0,4 0 0 15,0-3 0-15,26 0 0 0,-26 3 0 0,0-3 0 16,-2-1 0-16,-1 4 0 0,-1-1 0 0,-3 0 0 15,-5-2 0-15,-17 5 0 0,-4 0 0 0,-5-1 0 16,-7 1 0-16,-5 0 0 0,-3 1 0 0,-4-2 0 16,-9 2 0-16,5 2-403 0,-5-2-176 0,-9 6-129 15,-10 0-376-15,-9 2-1174 0,-1 0 519 0</inkml:trace>
  <inkml:trace contextRef="#ctx0" brushRef="#br0" timeOffset="26900.59">4295 8041 284 0,'-4'-10'548'0,"-1"3"13"0,-1-1-2 16,-1 0-17-16,-2 2-18 0,-1 0-19 15,0 3-25-15,-3 2-26 0,0 1-26 0,-6 2-23 16,0 3-19-16,-5 7-14 0,-6 2-22 0,2 3-17 16,1 2-19-16,3 3-16 0,2 1-26 0,2 2-20 0,2 1-22 15,4-1-136-15,3 1-94 0,5 0 0 0,4-7 0 16,2 7 0-16,6-9 0 0,3 0 0 16,3-2 0-16,9 3 0 0,3-4 0 0,2-4 0 15,2-5 0-15,2-2 0 0,-1-4 0 0,2-1 0 0,-6-3 0 16,3-2 0-16,-7 1-367 0,-2-4-333 15,-2 1-488-15,-2-4-1286 0,3-1 569 0</inkml:trace>
  <inkml:trace contextRef="#ctx0" brushRef="#br0" timeOffset="27099.99">4650 8128 311 0,'-4'-2'568'0,"0"0"25"0,4 2 4 15,-6-3-25-15,6 3-35 0,0 0-47 0,-7-2-54 16,7 2-48-16,0 0-35 0,0 0-26 0,21-2-55 16,-3-1-57-16,1 0-62 0,12 0-69 0,-11 1-83 15,10-3-98-15,-1 3-82 0,2-2-79 0,-12 3-67 16,-1 2-63-16,-5-1-65 0,-1 1-247 0,-4 2-758 16,-5-1 335-16</inkml:trace>
  <inkml:trace contextRef="#ctx0" brushRef="#br0" timeOffset="27254.26">4737 8226 143 0,'-26'13'317'15,"10"-3"18"-15,1 1 18 0,-1-1 27 0,7-4 21 16,4-1 5-16,-1 0 11 0,1 1 0 0,3-1-4 16,5-2-21-16,1 1-25 0,3-1-36 0,6 0-32 15,6-3-23-15,3 0-39 0,6-3-48 0,4-1-67 16,3 1-88-16,-3-2-116 0,3-2-119 0,-3 2-135 16,0 1-169-16,-1-5-280 0,-3 1-849 0,-6 1 376 15</inkml:trace>
  <inkml:trace contextRef="#ctx0" brushRef="#br0" timeOffset="27433.79">5306 8071 283 0,'1'-7'571'0,"0"1"40"0,-1 0 14 16,0 1 8-16,0 1-17 0,0 4-30 0,-1-5-37 16,1 5-31-16,0 0-20 0,0 0-19 0,-6 11-31 15,2 0-29-15,-1 4-36 0,0 0-32 0,-4 9-29 16,2 0-34-16,1-4-277 0,-1 8-11 0,4-1 0 15,-4-1 0-15,4-1 0 0,-3-1 0 0,2 2 0 16,2 0 0-16,-2-9 0 0,3 0 0 0,-1-5 0 16,-5 3-521-16,1-6-245 0,-1-5-385 0,2 0-1247 15,5-4 552-15</inkml:trace>
  <inkml:trace contextRef="#ctx0" brushRef="#br0" timeOffset="28234.85">4333 5987 2753 0,'-7'-1'287'0,"-1"-1"-78"15,3 0 29-15,-3-1 50 0,0 1 22 16,3-2-13-16,3-1-12 0,-5 0-15 0,6-1-10 16,-3-2 15-16,4 3-1 0,0-3 2 0,2-1-5 0,0 1-3 15,-1 2-3-15,3-4-5 0,4 2-12 0,-2 2-22 16,3 0-13-16,3 1-22 0,-1 4-15 0,2-1-125 16,6 2-51-16,-2 7 0 0,2 0 0 0,0 4 0 15,2 7 0-15,-1 2 0 0,-1 2 0 0,-1 4 0 16,0 3 0-16,-8 1 0 0,2 1 0 0,-5 0 0 15,1-1 0-15,-4-2 0 0,0-2 0 0,-3-1 0 16,2-5 0-16,-2-2 0 0,-1-3 0 0,0-3 0 16,1-2 0-16,-1-3 0 0,0-1 0 0,0-2 0 15,1-3 0-15,-1-1 0 0,0 0 0 0,2-18 0 16,-1 7 0-16,4-5 0 0,-1-3 0 0,4-7 0 16,-5-1 0-16,5-4 0 0,2 0 0 0,-1-3 0 15,0 5 0-15,1 4 0 0,1 3 0 0,-5 6 0 16,0 1 0-16,3 1 0 0,-1 7 0 0,-2 1 0 15,2 3 0-15,-3 3 0 0,4 1 0 0,0 2 0 16,1 4 0-16,3 2 0 0,0 4 0 0,-2 0 0 16,0 5 0-16,3 4 0 0,-3 2 0 0,1 1 0 15,-2-3 0-15,-3-4 0 0,0 2 0 0,2 4 0 16,-5-6 0-16,0-3 0 0,-2 1 0 0,-2-1 0 16,0-7 0-16,-5 5-398 0,0-2-257 0,-4-3-535 15,5-1-1289-15,0-3 570 0</inkml:trace>
  <inkml:trace contextRef="#ctx0" brushRef="#br0" timeOffset="28482.75">5196 6114 3533 0,'5'-8'394'0,"3"-3"-47"0,-7 8 5 0,3-3 31 0,-3 1-12 16,2 2-30-16,-3 3-33 0,5-6-36 15,-4 4-35-15,-1 2-10 0,0 0-3 0,0 0 5 16,0 0 3-16,-14 21-9 0,5-9 0 0,-5 5-7 15,0 4-137-15,-3 2-79 0,3 1 0 0,-2 2 0 16,4-1 0-16,0 0 0 0,5 1 0 0,4-7 0 16,3 0 0-16,4-2 0 0,6-3 0 0,2-2 0 15,7-2 0-15,8-3 0 0,1-4 0 0,4-3 0 16,-1-4 0-16,1-4 0 0,-2 1 0 0,-13-2 0 0,2-3-228 16,-6-1-527-16,1-3-447 0,-9 2-1301 15,-5 2 575-15</inkml:trace>
  <inkml:trace contextRef="#ctx0" brushRef="#br0" timeOffset="33128.07">3776 4709 497 0,'0'-7'520'0,"-1"-4"3"0,-2 5-1 15,3-1-12-15,3-1-16 0,-2 4-14 0,0-3-18 16,0 1-22-16,2 3-31 0,-2-2-37 0,-1 5-18 15,0 0-10-15,0 0-6 0,0 0-11 0,3 14-19 16,-7-2-16-16,-1 14-19 0,-5-1-22 0,2 5-24 16,-2-1-22-16,1 1-162 0,-1 1-43 0,1 0 0 15,1-1 0-15,2-1 0 0,1-5 0 0,6-3 0 16,2-5 0-16,4-2 0 0,6-1 0 0,-2-8 0 16,10-1 0-16,-1-2 0 0,7-10 0 0,0-5-280 15,1 0-178-15,-5-6-84 0,-1-3-105 0,-8-1-397 16,-1-3-1131-16,-7 0 500 0</inkml:trace>
  <inkml:trace contextRef="#ctx0" brushRef="#br0" timeOffset="33270.99">3822 4545 4013 0,'-4'-7'554'0,"-1"5"-233"16,1 0-29-16,-1-1 1 0,-1 2-31 0,6 1-6 16,-8-2-30-16,8 2-46 0,-4-1-43 0,4 1-12 0,0 0-10 15,0 0-13-15,0 0-52 0,13 9-80 16,-3-7-112-16,-1 2-144 0,-1 2-163 0,2 0-555 0,0 0-1087 15,3 6 482-15</inkml:trace>
  <inkml:trace contextRef="#ctx0" brushRef="#br0" timeOffset="33517.82">4167 5068 5380 0,'-1'3'364'0,"0"1"-61"0,-1-1 1 0,0 0 15 15,2-3-44-15,-2 4-2 0,2-4-31 0,-2 4-38 0,2-4-34 16,-1 5-8-16,1-1-2 0,-3 2-125 16,3 0-35-16,0 0 0 0,0 6 0 0,-3 3 0 15,1-1 0-15,-3 2 0 0,-4 2 0 0,1 7 0 16,-3 0 0-16,2-7 0 0,-8 8 0 0,2-4 0 0,-2-2 0 16,3-7 0-16,5 0 0 0,0-3 0 0,2-2 0 15,2-4-54-15,1-3-430 0,4-1-123 16,-8-8-568-16,9-2-1272 0,2-2 563 0</inkml:trace>
  <inkml:trace contextRef="#ctx0" brushRef="#br0" timeOffset="33783.8">4429 4765 344 0,'5'-8'599'0,"-5"2"29"16,3-2 23-16,-1 3 8 0,-2 0-15 0,2 0-21 15,-1 1-41-15,0 2-44 0,-1 2-47 0,0 0-29 16,0 0-27-16,0 0-29 0,-2 16-28 0,-2-5-25 0,1 4-23 15,-2 2-262-15,1 3-68 0,0 6 0 0,-2 1 0 16,1 0 0-16,-1 1 0 0,0 0 0 16,2-1 0-16,1 1 0 0,-1 2 0 0,1-2 0 15,1-1 0-15,1-2 0 0,-1 0 0 0,1-6 0 0,-2 6 0 16,1-7 0-16,-2-6 0 0,4 3 0 0,-1-3 0 16,-2-1 0-16,-2 0 0 0,0-1 0 0,-4-3 0 15,0 1 0-15,-2-5 0 0,-2-1 0 16,-5-3 0-16,0-3 0 0,-2 0 0 0,4-6 0 15,-11-3-292-15,7-6-464 0,3-3-435 0,-1-3-1289 0,3-5 570 16</inkml:trace>
  <inkml:trace contextRef="#ctx0" brushRef="#br0" timeOffset="33933.94">4326 4608 4536 0,'7'-17'388'0,"-3"1"-86"0,0 7 47 15,-3-1-6-15,-1 1 32 0,0 0-40 0,0 5-45 0,0-3-60 16,3 0-37-16,-3 4-18 0,1-1-30 0,-1 0-64 15,3 0-64-15,-3 4-79 0,3-3-84 0,-3 3-99 16,16 5-132-16,-7 0-144 0,0 0-547 16,2-2-1157-16,1 5 511 0</inkml:trace>
  <inkml:trace contextRef="#ctx0" brushRef="#br0" timeOffset="34182.75">4800 4795 316 0,'0'-6'562'0,"-3"0"25"0,2-2-1 0,-3 1-9 16,-1 0-9-16,2-1-15 0,-3 2-34 15,0 1-35-15,-5 2-35 0,0 3-32 0,-2 2-27 16,-5 6-18-16,0 1-23 0,-6 4-19 0,1 7-24 0,3-1-27 16,3 3-25-16,-2 0-26 0,5-1-163 15,-2 3-65-15,6-3 0 0,5-3 0 0,1 1 0 0,3-2 0 16,2 0 0-16,6-1 0 0,-1-5 0 0,7 2 0 15,1-5 0-15,-3-2 0 0,7-1 0 0,3-4 0 16,7-7-178-16,-9 2-332 0,1-4-128 16,-4-3-507-16,3-1-1239 0,-5 1 549 0</inkml:trace>
  <inkml:trace contextRef="#ctx0" brushRef="#br0" timeOffset="34316.97">4724 4911 3584 0,'-5'2'603'0,"0"1"-198"16,0-2-27-16,5-1-19 0,-8 0-39 0,2 1-38 15,6-1-45-15,0 0-50 0,0 0-32 0,0 0-13 0,20-11-17 16,-1 6-38-16,2-4-63 0,7-1-96 0,-4-2-103 16,2-2-128-16,-2 3-151 0,-1-4-527 0,2 1-1063 15,-4-2 470-15</inkml:trace>
  <inkml:trace contextRef="#ctx0" brushRef="#br0" timeOffset="34683.01">5045 4687 23 0,'1'-3'456'0,"1"-2"47"0,-2 0 31 0,0 5 39 16,-4-6 22-16,2 4 18 0,-1-1-14 0,0 0-24 15,3 3-34-15,0 0-35 0,0 0-28 16,-14 6-28-16,9 1-23 0,1 4-39 0,0 1-24 16,-6 2-35-16,8 4-92 0,-1 0-237 0,-1 1 0 15,3 7 0-15,-3-1 0 0,4-6 0 0,0 0 0 0,0-2 0 16,0 0 0-16,0-5 0 0,0-1 0 0,0 1 0 16,0-5 0-16,0-1 0 0,3 0 0 15,-3-3 0-15,0-3 0 0,0 0 0 0,0 0 0 16,0 0 0-16,-3-18 0 0,3 8 0 0,0-8 0 0,0-8 0 15,3-6 0-15,-1-3 0 0,-2 0 0 0,0-14 0 16,4-3 0-16,1 5 0 0,3 12 0 16,-3 1 0-16,0 0 0 0,3 3 0 0,-1 5 0 15,0 8 0-15,-1 2 0 0,-1 4 0 0,3 2 0 0,-2 3 0 16,3 1 0-16,0 3 0 0,1 1 0 0,2 2 0 16,-1 3 0-16,0 2 0 0,0 0 0 0,-2 3 0 15,5 4 0-15,-5 1 0 0,-1 1 0 0,-6 3 0 16,2 9 0-16,-5 0 0 0,-3-7 0 0,-1 9 0 15,-7-3 0-15,-2-1 0 0,0 1 0 0,-2-3 0 16,-1 3 0-16,-2-1 0 0,1-3 0 0,6-5-347 16,-2-2-272-16,0 1-586 0,8-3-1304 0,1-4 577 15</inkml:trace>
  <inkml:trace contextRef="#ctx0" brushRef="#br0" timeOffset="35049.61">5269 4901 507 0,'2'1'531'0,"-2"-1"44"15,0 0 36-15,0 0 21 0,0 0-7 0,0 0-18 16,0 4-29-16,0-4-42 0,0 0-49 0,0 0-47 16,0 4-29-16,0 0-16 0,3 2-39 0,-1 2-27 15,2 2-32-15,3 0-29 0,-4 2-262 0,4 2-6 16,-1 2 0-16,2-1 0 0,-1 1 0 0,2-2 0 16,-1 1 0-16,-3-5 0 0,4 5 0 0,-4-4 0 15,0 1 0-15,2-3 0 0,-2-3-27 0,0 1-355 16,0-4-36-16,-1-1-25 0,1 1-17 0,-1-3-15 15,-4 0 0-15,9-5 3 0,-3 2 11 0,-2-5 22 16,-4 2 45-16,4-5 64 0,-4 2 74 0,5-7 83 16,-5-1 67-16,0-1 67 0,3 1 64 0,-6 2 66 15,3-2 63-15,0 1 46 0,-4 3 62 0,3 4 52 16,0 2 39-16,-2 1 22 0,-1-1 12 0,-1 3-1 16,3 0-2-16,-5 4 3 0,7 0 2 0,-14 6-9 15,1 1-24-15,-2 5-23 0,1 2-33 0,0 0-32 16,-4 8-262-16,3 3-6 0,-2-4 0 0,0 5 0 15,-3-2 0-15,5 1 0 0,-6 0 0 0,2-1 0 16,1 1-433-16,-5 1-860 0,-2-6-1401 0,3 1 619 16</inkml:trace>
  <inkml:trace contextRef="#ctx0" brushRef="#br0" timeOffset="41452.31">8037 6280 126 0,'0'-12'478'16,"-1"3"13"-16,-3-3 2 0,-1 4-23 0,-7 0-24 16,3 1-21-16,-10-1-23 0,2 1-22 0,-9 2-23 15,-3 4-19-15,-2 1-16 0,-5-1-16 0,0 2-15 16,-5 3-4-16,-13 3-31 0,-1 4-20 0,-6 0-16 16,-3 0-6-16,-1 4-19 0,-26 7-6 0,4 3-9 15,25-8-9-15,-1-2-6 0,-1 1-5 0,4 1-10 16,4-2 0-16,4 0-5 0,17-3-6 0,3 0-130 15,4-4-9-15,10-1 0 0,4-3 0 0,5-1 0 16,1 1 0-16,3 0 0 0,4-2 0 0,1-2 0 16,10 4 0-16,2-2 0 0,9-1 0 0,10 2 0 15,6-1 0-15,2 4 0 0,13 1 0 0,-1 3 0 16,-1-2 0-16,-13 3 0 0,1 1 0 0,-1 1 0 0,-2 3 0 16,-2 2 0-16,-5 1 0 0,-5 0 0 15,-6 3 0-15,-6 2 0 0,-7-6 0 0,-4 10 0 16,-10 1 0-16,-4 2 0 0,-8-1 0 0,-15 9 0 15,-4 1-35-15,-6-1 3 0,-22 12 5 0,19-18 16 0,-2 0 17 16,-2 0 16-16,3 1 17 0,0-1-1 0,2-2-38 16,8-4 0-16,9-4 0 0,4-3 0 0,5 0 0 15,0-2 0-15,9-4 0 0,3-2 0 16,4-1 0-16,3-2 0 0,6 1 0 0,4-2 0 0,5-3 0 16,10 0 0-16,7 0 0 0,8-2 0 0,20-3 0 15,2-3 0-15,3-1 0 0,3 1 0 0,0-1 0 16,1-2 0-16,-1 1 0 0,-5 3 0 0,-2 1 0 15,2-2 0-15,-22 1 0 0,0 0 0 0,-6 1 0 16,-12-1 0-16,-5 2 0 0,-4 0 0 0,-2-1 0 16,-2 4 0-16,-6-3 0 0,0 2 0 0,0-2 0 15,-19 10 0-15,-6 1-444 0,-6 0-318 0,-2 1-403 16,-3 4-1260-16,-13 8 557 0</inkml:trace>
  <inkml:trace contextRef="#ctx0" brushRef="#br0" timeOffset="41717.01">6696 7886 146 0,'-6'-7'618'0,"-1"3"36"0,1 1-5 16,2-1-4-16,-6 1-23 0,2 1-29 0,1 2-35 15,-5 0-29-15,7 7-34 0,-5 0-32 0,1 2-30 16,-1 7-29-16,-6 6-31 0,4 0-32 0,0 4-33 0,2 1-28 15,1 0-200-15,5 0-80 0,-1 1 0 16,8-3 0-16,-1-5 0 0,8 4 0 0,0-7 0 16,5-3 0-16,8 2 0 0,-4-10 0 0,1-2 0 0,8-3 0 15,2-5 0-15,-10-2 0 0,7-6-6 0,-10 0-553 16,6-7-111-16,-7-4-490 0,-4-2-1255 0,-3-1 555 16</inkml:trace>
  <inkml:trace contextRef="#ctx0" brushRef="#br0" timeOffset="41866.65">6754 7731 199 0,'-4'-6'566'0,"0"2"-3"0,-1-2 19 0,1 1 8 0,4 0 1 15,-3 0-36-15,1 0-45 0,2 0-57 0,2 3-45 16,1-4-50-16,1 4-84 0,1 0-105 0,5-1-121 16,2 2-159-16,-1 2-160 0,3-1-202 0,-2 3-363 15,1 0-905-15,1 4 401 0</inkml:trace>
  <inkml:trace contextRef="#ctx0" brushRef="#br0" timeOffset="42050.35">7021 8021 397 0,'-3'10'589'16,"-1"4"46"-16,1-3 22 0,-1 4 10 0,-3-1-3 16,1 1-18-16,0 0-27 0,0 1-34 0,-1 2-41 0,-2-1-43 15,3 0-51-15,-5 2-46 0,-1 4-40 16,-1-2-37-16,-4 2-185 0,0 0-142 0,1-1 0 15,-1 2 0-15,2-8 0 0,3-2 0 0,-3-4-91 16,7-3-378-16,-1-2-139 0,1-2-563 0,5 0-1268 0,3-3 561 16</inkml:trace>
  <inkml:trace contextRef="#ctx0" brushRef="#br0" timeOffset="42318.14">7290 7974 118 0,'8'-11'670'0,"-4"1"29"0,-1 0 45 15,0 1 21-15,0 3-3 0,-3-1-24 0,0 3-43 16,0 0-67-16,0 0-54 0,0 4-46 0,0 0-37 16,0 0-36-16,-3 22-131 0,2-6-324 0,-1 11 0 15,-1 1 0-15,0 4 0 0,0 0 0 0,-3 3 0 16,3 1 0-16,-5 10 0 0,2-10 0 0,-5 13 0 16,4-3 0-16,0-11 0 0,-2-3 0 0,2-2 0 15,3-2 0-15,-4 0 0 0,2-2 0 0,1-8 0 16,0-2 0-16,-1-4 0 0,3-4 0 0,-2-1 0 15,0 0 0-15,-2-4 0 0,3 2 0 0,-2-3 0 16,-3-4 0-16,0-2 0 0,-4 0 0 0,-2-6 0 16,-7-8 0-16,-1-2 0 0,4-5-490 0,-3-4-794 15,-3-15-1390-15,3-1 614 0</inkml:trace>
  <inkml:trace contextRef="#ctx0" brushRef="#br0" timeOffset="42466.93">7207 7690 168 0,'16'-14'510'0,"-5"1"-13"0,2 0 27 0,-4 2 30 16,-1 3 8-16,-2-2-2 0,3 2-42 0,-3 1-48 16,-2 0-50-16,0 3-59 0,1-5-97 0,0 4-127 15,0 2-167-15,4-2-180 0,3 4-226 0,-3-3-376 16,-9 4-879-16,19 2 389 0</inkml:trace>
  <inkml:trace contextRef="#ctx0" brushRef="#br0" timeOffset="42700.05">7832 7795 57 0,'8'-6'658'0,"-8"6"24"15,-1-7 36-15,1 7 5 0,-8-8-13 16,2 4-24-16,-2 1-35 0,-1 2-35 0,-1 1-41 0,-3 2-46 16,-2 6-38-16,-2 1-44 0,-6 8-33 0,0 2-180 15,4 5-234-15,-1 3 0 0,2 0 0 0,0 3 0 16,4 3 0-16,2-2 0 0,3-1 0 0,7-2 0 15,2-3 0-15,2-5 0 0,5-3 0 0,4 5 0 16,3-8 0-16,2-3 0 0,4-3 0 0,2-2 0 16,0-4 0-16,6-3 0 0,-2-3-482 0,-4-2-225 15,-4-2-460-15,1-2-1265 0,-6-1 559 0</inkml:trace>
  <inkml:trace contextRef="#ctx0" brushRef="#br0" timeOffset="42835.77">7862 8039 662 0,'-4'-3'365'0,"-1"-3"57"0,1 5 41 16,-1 0 53-16,1-2 56 0,-1 1 26 0,5 2-4 15,-4-3-24-15,3-1-47 0,1 4-48 0,5-6-45 16,4 4-43-16,4-2-38 0,7-3-42 0,7 0-83 16,2-2-96-16,1-1-141 0,-2 2-174 0,3-4-182 15,-5 1-190-15,3-3-518 0,0 1-1165 0,-5 2 515 0</inkml:trace>
  <inkml:trace contextRef="#ctx0" brushRef="#br0" timeOffset="43182.94">8340 7822 202 0,'5'-3'383'0,"0"-1"106"16,0 1 27-16,-5 2 35 0,1-3 59 0,-1 0 40 0,0 4 17 15,-5-7-2-15,3 5-21 0,2 2-30 0,-2-4-36 16,2 4-32-16,0 0-12 0,-6 9-18 16,2-2-490-16,4 4-26 0,-2 1 0 0,0 6 0 15,1 0 0-15,1 10 0 0,0-3 0 0,4 2 0 0,-2-2 0 16,0-1 0-16,-2-3 0 0,1-2 0 0,-1 0 0 16,1-7 0-16,-1 1 0 0,0-3 0 0,2-3 0 15,-2 0 0-15,-2-2 0 0,1-1 0 0,0-2 0 16,1-2 0-16,0 0 0 0,-5-13 0 0,2 3 0 15,-2-9 0-15,1-9 0 0,3-3 0 0,0-2 0 16,7-15 0-16,-6-2 0 0,5-9 0 0,0 2 0 16,2-3 0-16,4 1 0 0,0 8 0 0,4 0 0 15,-5 16 0-15,4 3 0 0,-5 3 0 0,1 3 0 16,3 4 0-16,-4 8 0 0,1-1 0 0,-2 7 0 16,1 1 0-16,1 3 0 0,1-1 0 0,1 5 0 15,2 2 0-15,-1 2 0 0,-3 3 0 0,3 4 0 16,-3 5 0-16,-2 0 0 0,-3 0 0 0,-3 4 0 15,-7 5 0-15,0 1 0 0,-6 2 0 0,-5-1 0 16,-8 16 0-16,4-15 0 0,-2 2 0 0,-1-1 0 16,-7 10 0-16,6-12 0 0,1 2-1366 0,1-5-1478 15,7-1 654-15</inkml:trace>
  <inkml:trace contextRef="#ctx0" brushRef="#br0" timeOffset="43400.6">8524 7983 207 0,'7'-2'483'0,"1"2"45"0,0 0 57 16,-2 0 25-16,6 0 29 0,-5 0 10 0,6 1 3 16,-1 3-9-16,0 0-18 0,1 0-32 0,5 6-35 15,-1-2-47-15,-2 3-38 0,-1 2-48 0,-1 0-415 0,6 7-10 16,-7-4 0-16,0 1 0 0,2 3 0 16,-3-2 0-16,-4-1 0 0,1 0 0 0,0-2 0 0,-1-3 0 15,-4 0 0-15,3-6 0 0,-2 0-227 0,-4 0-377 16,5-5-78-16,-5-1-431 0,4 0-1206 0,-4 0 533 15</inkml:trace>
  <inkml:trace contextRef="#ctx0" brushRef="#br0" timeOffset="43534">8847 8115 627 0,'0'-12'244'0,"0"2"67"0,-4-2 44 15,3 5 75-15,-3 2 62 0,-1 0 40 0,-1 2 41 16,-2 2 13-16,-1 4 7 0,-3-1-6 0,-1 3-19 16,0 4-34-16,-4 4-29 0,3-1-43 0,-5 8-36 15,6-4-60-15,-1 0-366 0,-4 4 0 0,4 1 0 16,-3 1 0-16,2-8 0 0,-2 5 0 0,4-7 0 15,-7 4-462-15,1-7-827 0,0-3-1395 0,-2-5 618 16</inkml:trace>
  <inkml:trace contextRef="#ctx0" brushRef="#br0" timeOffset="44500.73">9283 6340 300 0,'6'-2'407'0,"-2"-1"10"16,1 0 3-16,-1-2 16 0,1 1 9 16,-1-1-3-16,0 1-15 0,-4-1-1 0,2-2-8 0,1 1-12 15,-6-1-20-15,3-4-17 0,-2 0-23 0,-2 1-17 16,-1-1-19-16,-3 2-10 0,3 0-22 0,-5 0-18 15,1 3-22-15,-4 0-13 0,-1 3-22 0,-6 3-12 16,-7 6-12-16,0 3-146 0,0 3-33 0,-1 6 0 16,4 2 0-16,2 6 0 0,0-3 0 0,5 3 0 15,1 0 0-15,3-1 0 0,3 1 0 0,5-1 0 16,2-7 0-16,5 0 0 0,0-6 0 0,6 2 0 16,-2-4 0-16,4-1 0 0,5-1 0 0,2-5 0 15,4-2 0-15,1-2 0 0,6-5 0 0,-4-4 0 16,5-1 0-16,-4-5 0 0,-1-2 0 0,0-1 0 15,-1-4 0-15,0 0 0 0,-2-5 0 0,-2-2 0 16,-2 0 0-16,3-12 0 0,-6 7 0 0,3-9 0 16,-1-3 0-16,-3 2 0 0,-5 11 0 0,-1 0 0 15,0 1 0-15,-3 4 0 0,-2 3 0 0,-1 7 0 16,-1 2 0-16,2 6 0 0,-4 0 0 0,1 5 0 16,-1-1 0-16,0 2 0 0,1 3 0 0,-2-1 0 15,3 3 0-15,0 0 0 0,-13 10 0 0,7-2 0 0,1 3 0 16,0 7 0-16,-4 2 0 0,3 5 0 0,-2 5 0 15,-1 1 0-15,5 0 0 0,-2 3 0 0,2-2 0 16,0-1 0-16,2 2 0 0,-1-2 0 16,2-1 0-16,2 0 0 0,4-1 0 0,-2-3 0 0,3-1 0 15,1-7 0-15,0 0 0 0,4-1 0 0,0-4 0 16,2-3 0-16,3 1 0 0,1-7 0 0,3 2 0 16,-7-5 0-16,9-2 0 0,-5-3 0 15,3 0-516-15,-6-1-764 0,0-4-1386 0,-5 3 614 0</inkml:trace>
  <inkml:trace contextRef="#ctx0" brushRef="#br0" timeOffset="45633.9">9789 6341 136 0,'3'-12'556'0,"-1"0"22"0,-2 2 16 16,1-1-6-16,-1-1-7 0,3 3-16 0,-3 3-26 0,0 1-27 15,0 1-34-15,0 4-39 0,-1-6-40 0,1 6-25 16,0 0-7-16,0 0-10 0,-8 23-13 16,4-8-31-16,-1 10-18 0,-3-1-119 0,2 4-176 0,0-2 0 15,2 3 0-15,1-3 0 0,3 1 0 0,3-8 0 16,2 5 0-16,3-6 0 0,3-3 0 0,1-3 0 16,4 0 0-16,3-7 0 0,3-2 0 0,6-6 0 15,1-6-161-15,1-1-399 0,-2-8-95 0,-5-5-482 16,3 0-1230-16,-6-5 545 0</inkml:trace>
  <inkml:trace contextRef="#ctx0" brushRef="#br0" timeOffset="45767.7">10042 6070 513 0,'-15'-7'528'0,"-2"0"5"16,6 5 34-16,-2-2 31 0,5 1-4 0,3 1-36 16,-3-1-46-16,5 1-61 0,3 2-43 0,-7 0-38 15,7 0-60-15,0 0-86 0,9 9-132 0,-1-5-195 16,1 2-216-16,1 0-654 0,10 0-1054 0,-1 0 467 15</inkml:trace>
  <inkml:trace contextRef="#ctx0" brushRef="#br0" timeOffset="46217.67">10748 6293 532 0,'17'-12'605'0,"5"-5"14"16,-4 3-3-16,-4-8-20 0,0 2-33 0,-2 2-24 16,-6 0-36-16,-2 0-25 0,-4 1-29 0,0-3-31 15,-1 4-35-15,-3 6-33 0,-5-4-32 0,-8 4-26 16,-2 4-31-16,-4 5-20 0,-9 4-21 0,-1 5-18 16,-14 9-196-16,3 8-6 0,2 2 0 0,-1 3 0 15,5 0 0-15,13-5 0 0,-1 3 0 0,7-1 0 16,4 2 0-16,2-4 0 0,9 0 0 0,0-8 0 0,8-1 0 15,4-2 0-15,5-2 0 0,5-3 0 16,10-5 0-16,1-4 0 0,4-3 0 0,0-5 0 16,-1-6 0-16,3-3 0 0,-3-2 0 0,0-4 0 15,5-9 0-15,-3-2 0 0,-2-8 0 0,-6 0 0 16,0-3 0-16,-6-6 0 0,-1 1 0 0,-5-1 0 16,-1 0 0-16,-2 4 0 0,-7 12 0 0,-1 3 0 0,-1 4 0 15,0 10 0-15,-2 5 0 0,-2 1 0 0,0 6 0 16,-3 5 0-16,5 1 0 0,-14 8 0 0,5 9 0 15,0 10 0-15,-3 0 0 0,2 7 0 0,6 0 0 16,-1 4 0-16,5 11 0 0,-1-4 0 0,2 2 0 16,4-13 0-16,-1 1 0 0,5-4 0 0,-1 0 0 15,2 0 0-15,1-8 0 0,-3-2 0 0,4-6 0 16,0-3 0-16,1 0-265 0,-3-5-1056 0,4-3-1432 16,4-1 634-16</inkml:trace>
  <inkml:trace contextRef="#ctx0" brushRef="#br0" timeOffset="46500.53">11303 6216 3680 0,'7'-10'451'16,"-1"-1"-105"-16,-1 0 59 0,-3 4 51 0,-2 0-18 16,0 1-28-16,-3-1-43 0,-2 4-35 0,2 1-32 15,-3 0-4-15,6 2-1 0,-9 5 6 0,0 1-187 16,-2 6-114-16,-1 4 0 0,1 5 0 0,0 4 0 16,2 3 0-16,3 2 0 0,-3 1 0 0,4 2 0 15,1 4 0-15,2 9 0 0,2-11 0 0,0-2 0 16,0 2 0-16,3 1 0 0,0-1 0 0,-2-4 0 15,3-2 0-15,-4 0 0 0,0-3 0 0,0-7 0 16,-4-1 0-16,3 0 0 0,-2-7 0 0,0 0 0 16,-4-3 0-16,-2-1 0 0,0-1 0 0,-2-3 0 15,-3-2 0-15,1-3 0 0,-16-3 0 0,8-4 0 16,-4-3 0-16,0-3 0 0,-2-3 0 0,3-4 0 16,1-8-1366-16,-10-8-1478 0,11-6 654 0</inkml:trace>
  <inkml:trace contextRef="#ctx0" brushRef="#br0" timeOffset="46633.88">11302 5742 5559 0,'7'-9'251'0,"-4"0"118"0,1 3 76 0,1-1 24 0,-2 0-39 16,-1 1-55-16,2 1-82 0,-1 0-293 16,1 1 0-16,-2 0 0 0,2 2 0 0,0-1 0 15,1 2 0-15,-5 1 0 0,9-1 0 0,-9 1 0 0,0 0-482 16,6 6-804-16,-6-6-1391 0,0 0 616 0</inkml:trace>
  <inkml:trace contextRef="#ctx0" brushRef="#br0" timeOffset="47684.53">2778 4153 123 0,'-16'-19'223'0,"-6"-2"-15"0,-1 7-17 0,-2 0-21 15,2 0-14-15,-4 3-17 0,-2 2-10 16,1 0-18-16,-3 0-13 0,-2 2-8 0,2-1-10 16,-2 5 1-16,-4-2-5 0,3 5-6 0,-5-2-5 15,-11 2 2-15,-2 0-2 0,1 6 13 0,1 1-7 16,-4 2-11-16,2-4-4 0,2 8-2 0,-1-3-7 16,0 5-5-16,1 0-5 0,-1 4-1 0,1 2-9 15,4 0-3-15,-4 7-1 0,5 0 0 0,0 3-7 16,5 5 1-16,0-1 0 0,6 3 3 0,3 3-10 15,4 1 0-15,3 3 1 0,7 2 0 0,2 1 0 16,1-2-4-16,4 1 8 0,-2-1 6 0,7 0-1 16,0-10 0-16,9 12 3 0,-2-13-5 0,10 10 5 15,-2-13-9-15,16 12 1 0,-2-2 3 0,8-3-17 16,8-3-6-16,3-1-22 0,6-4-17 0,3-4-12 16,4-3-13-16,5-2-18 0,33 1 3 0,-36-14-1 15,5-1 9-15,0-7 12 0,-3-2 5 0,6-3 9 16,-2-7 10-16,1 4 20 0,-3-6 17 0,0-2 16 15,-2-1 16-15,-3-1 18 0,-4-4 10 0,-3 0 8 16,-1-3 1-16,-6-2 3 0,-2-2-1 0,-15 5 4 16,-1-5-9-16,-2-1-7 0,0-2 2 0,3-11 0 15,-7-2-1-15,0 1-1 0,-7 8 2 0,0-11 0 16,-4 12 8-16,-2-12-11 0,-4 12 6 0,-1-1-2 16,-2 1 1-16,-3 1-10 0,-3 0 9 0,0 0 3 15,-2 3-1-15,0 1-1 0,-6 2-2 0,1 0-2 16,-4 2-3-16,0-2-15 0,-8 5 6 0,2-2-10 15,-4 2-4-15,-1 0 1 0,-2 2-12 0,-2-1-15 16,-2 2-24-16,-1 7-31 0,-14-7-46 0,17 5-57 16,-1 4-71-16,0 3-104 0,0-1-222 0,2 1-596 15,5 0 264-15</inkml:trace>
  <inkml:trace contextRef="#ctx0" brushRef="#br0" timeOffset="48116.8">2204 5242 243 0,'-1'-11'301'0,"-2"0"-10"0,6 4-10 16,-3 0-22-16,0 1-20 0,0 2-34 0,0 4-11 15,0 0-19-15,0 0-18 0,9 20-9 16,-7-9-17-16,5 17-8 0,-1 3-14 0,2 4-15 0,2 13-8 15,5-3-5-15,1 2-17 0,4 2-21 0,4 0-14 16,11-4-24-16,3 1-23 0,7-4-27 0,21 13-22 16,-12-21-18-16,26 7-10 0,-19-16-12 15,24 0-13-15,-22-11 2 0,29 2-2 0,0-3 12 16,4-4 16-16,-3-5 7 0,-1-1 14 0,-4-1 14 0,4-4-2 16,-24-3 3-16,30-1 4 0,2-5-7 0,-7-1-14 15,10-8-41-15,-2-3-163 0,-4-9-298 0,2 3 132 16</inkml:trace>
  <inkml:trace contextRef="#ctx0" brushRef="#br0" timeOffset="48483.63">5550 5173 78 0,'28'-12'244'16,"0"4"-25"-16,-10 0-21 0,0 2-20 0,5-2-20 16,-4 1-15-16,0-1-13 0,2 1-13 0,-2-2-11 15,1 3-16-15,2-2-17 0,-4 0-17 0,2 1-26 16,2 0-11-16,-4 2-9 0,2-1-4 0,-7 4 2 15,0-1-7-15,-3-2 5 0,-3 3-7 0,-2-1-10 16,-2 1-23-16,-3 2-26 0,2-3-9 0,-2 3-6 16,-13-2-3-16,3 0 5 0,-3 1 3 0,-1 1 6 15,-4 0 29-15,0-1 7 0,-1 2 31 0,-2-2 29 16,1 1 31-16,7 0 17 0,-2 0 20 0,3-2 12 16,1 2 8-16,1-1 5 0,2 1 6 0,3 0-1 15,5 0-4-15,-10 1-1 0,10-1-13 0,-4 2-2 16,4-2-3-16,0 0-6 0,10 5-8 0,-2-4-6 15,2 1-11-15,-1 3-6 0,2 0-8 0,1 0-10 16,1 1-18-16,0-1-21 0,2 2-22 0,-4 1-20 16,1 0-28-16,-1 3-4 0,1 3-14 0,-7-2-11 15,-1 1-9-15,-4 2-7 0,-4 2-1 0,-5 1 6 16,-1 0-3-16,-11 5 2 0,-3 0 4 0,-3 0-8 16,-1-3-23-16,0-1-39 0,-5-2-160 0,1 4-350 15,-4-5 156-15</inkml:trace>
  <inkml:trace contextRef="#ctx0" brushRef="#br0" timeOffset="49232.68">9121 6971 44 0,'-22'4'430'0,"5"-2"34"15,2 0 19-15,6 0 13 0,-4-1 2 0,3 3 6 16,-2-2-1-16,5-1-5 0,2 0-9 0,-2 1-2 16,2-1-9-16,5-1-16 0,-7 0-14 0,7 0-21 15,0 0-20-15,0 0-16 0,0 0-11 0,12 4-78 0,10-4-302 16,11 0 0-16,26 1 0 0,4-1 0 16,3 0 0-16,30 1 0 0,7-2 0 0,6 0 0 15,-4 1 0-15,10 1 0 0,1 0 0 0,7 2 0 0,1-3 0 16,-3-4 0-16,-3 2 0 0,-11 2 0 0,-2-3 0 15,-13 0 0-15,-29 1 0 0,-1 1 0 0,-3 0 0 16,-9 0 0-16,-18 1 0 0,-3 0 0 0,-7 1 0 16,-8-1 0-16,-5 0 0 0,-3 0 0 0,-2 1 0 15,-4-1 0-15,0 0 0 0,0 0 0 0,-14 5 0 16,0-1 0-16,-4-1 0 0,-1 4 0 0,-8 1 0 16,3 2-1366-16,6 0-1478 0,-6 1 654 0</inkml:trace>
  <inkml:trace contextRef="#ctx0" brushRef="#br0" timeOffset="49616.58">10161 7488 390 0,'-12'1'586'16,"2"-1"39"-16,3-1 20 0,1-2-2 0,2-1-10 0,-2-1-16 15,5-1-26-15,1-1-31 0,0 0-28 16,4 1-37-16,-1-3-32 0,5 1-49 0,0 0-20 0,1 0-49 15,2 2-87-15,2 0-258 0,4 3 0 0,-2 0 0 16,-1 1 0-16,-1 5 0 0,2 1 0 16,-1 3 0-16,0 5 0 0,-1 1 0 0,-4 3 0 0,1 2 0 15,-8 9 0-15,-2 1 0 0,-7 5 0 0,0 1 0 16,-6 0 0-16,-6-3 0 0,-12 10 0 0,-1-1 0 16,-4-6 0-16,-1-3 0 0,-4-1 0 15,9-7 0-15,2-4 0 0,-1 1 0 0,4-5 0 0,0 0 0 16,3-2 0-16,6-5 0 0,9-1 0 0,-2-2 0 15,3-2 0-15,3-1 0 0,1 0 0 0,4-2 0 16,0 0 0-16,0 0 0 0,20 2 0 0,-3-4 0 16,6 2 0-16,8-1 0 0,6 0 0 0,-1-1 0 15,2-1 0-15,0 1 0 0,-2-1 0 0,-3 3 0 16,-2-2 0-16,1 0 0 0,-10-2 0 0,-1 1 0 16,-3-3 0-16,-4 2 0 0,-7-2-1366 0,0 0-1478 0,1 0 654 15</inkml:trace>
  <inkml:trace contextRef="#ctx0" brushRef="#br0" timeOffset="50133.63">10405 7784 175 0,'4'-12'388'0,"0"-6"33"16,-3 3 18-16,2-2 40 0,-1 0 44 0,2 0 30 15,1 0 26-15,-1-1 20 0,0 6-1 0,-2 2-21 16,3-1-29-16,-2 1-32 0,0 4-27 0,0 1-37 0,4 2-25 16,-4 3-20-16,4 0-386 0,1 6-21 0,2 2 0 15,0 4 0-15,0 5 0 0,2 0 0 0,-5 2 0 16,4 4 0-16,-4 3 0 0,0-2 0 15,-4 0 0-15,0 1 0 0,-3-5 0 0,-4-2 0 0,0 0 0 16,-1-3 0-16,-1 1 0 0,0-4 0 0,-2-2 0 16,-1-3 0-16,3 0 0 0,-1-3 0 15,1-2 0-15,-1-1 0 0,7-1 0 0,-10-5 0 0,9 0 0 16,0-5 0-16,2-2 0 0,4-5 0 0,4-3 0 16,4-5 0-16,3 2 0 0,4-1 0 0,-1 2 0 15,1 1 0-15,-1 2 0 0,4 3 0 0,-6 3 0 16,2 6 0-16,-5-3 0 0,-1 4 0 0,-2 4 0 15,3 2 0-15,-3 1 0 0,0 4 0 0,-1 5 0 16,-3-2 0-16,1 6 0 0,-3 6 0 0,-2-3 0 16,-3 3 0-16,-3 4 0 0,0-5 0 0,-6 4 0 15,3-2 0-15,-2-3 0 0,0-4 0 0,3-2 0 16,1-4 0-16,1 1 0 0,0-4 0 0,0-1 0 16,2-2 0-16,1-2 0 0,0 0 0 0,0 0 0 0,4-18 0 15,1 7 0-15,4-6 0 0,1 0 0 16,4-4 0-16,4-5 0 0,0 4 0 0,4-2 0 15,1 4 0-15,0 0 0 0,3 3 0 0,-7 9 0 16,0-1 0-16,-1 5 0 0,-1 2 0 0,-2 3 0 0,1 2 0 16,2 3 0-16,-4 4 0 0,-1 2 0 0,-4 1 0 15,1 3 0-15,-2 1 0 0,-3 0 0 16,-1 0 0-16,-3 2 0 0,2-1 0 0,-2-2 0 0,-1-7 0 16,4 3 0-16,-4-2 0 0,-4-5 0 0,0-2 0 15,0-3 0-15,4 0-504 0,-14-8-778 16,4-4-1387-16,-3-3 614 0</inkml:trace>
  <inkml:trace contextRef="#ctx0" brushRef="#br0" timeOffset="50317.99">11013 7555 246 0,'13'-30'286'0,"0"4"64"0,2 1 38 0,-2 4 43 15,1 8 49-15,-1 2 33 0,0 4 31 0,2 0 19 16,-1 3 6-16,-1 4-3 0,5 2-6 0,0 4-15 16,-2 4-12-16,6 7-40 0,-3 4-28 0,3 4-24 15,-4 4-223-15,2 14-218 0,-2 3 0 0,-4 0 0 16,-4 0 0-16,2-1 0 0,-8-10 0 0,-3 12 0 15,-2-13 0-15,-2 2 0 0,-3-3 0 0,-3-1 0 16,-4 0 0-16,-4-3 0 0,-2-1 0 0,-4-3 0 16,-1-3 0-16,-8-3 0 0,-3-6 0 0,-12 5 0 15,-1-4-499-15,-10-7-783 0,-2-6-1390 0,-4-6 615 16</inkml:trace>
  <inkml:trace contextRef="#ctx0" brushRef="#br0" timeOffset="50600.05">9766 7339 3730 0,'-4'-19'290'0,"4"3"-76"0,-2 4 32 0,-1 2 32 16,-1 5 10-16,3 0-6 0,-8 3-4 0,9 2 5 15,-18 12 9-15,-4 6 7 0,2 7 12 0,-2 4 7 16,-7 14 3-16,-1 3 6 0,4 5-4 0,0 2-212 15,6 4-111-15,-6 21 0 0,8-24 0 0,9 3 0 16,0 2 0-16,9-1 0 0,5 0 0 0,6-1 0 16,10-3 0-16,4-5 0 0,9-6 0 0,8-5 0 15,8-5 0-15,6-8 0 0,30 1 0 0,-22-12 0 16,32-8 0-16,-29-5 0 0,27-7 0 0,-6-4 0 16,-27 1-246-16,4-6-1079 0,29-12-1434 0,-34 6 635 15</inkml:trace>
  <inkml:trace contextRef="#ctx0" brushRef="#br0" timeOffset="50986.94">11665 7371 117 0,'1'-6'606'0,"3"-5"15"16,-2 8 22-16,1-6 16 0,4 5-4 0,-1-2-16 0,3-1-29 15,-1 4-39-15,-2 1-38 0,7-2-31 0,-3 2-40 16,2-1-38-16,0 1-41 0,-1 0-36 0,-1 2-36 16,3 0-203-16,-2 3-108 0,-1 1 0 0,1-1 0 15,-2 3 0-15,-2 3 0 0,-1-1 0 0,-2 4 0 16,0-3 0-16,-8 7 0 0,0-1 0 0,-4 1 0 16,-3 0 0-16,-3 3 0 0,-4 3 0 0,-2-5 0 15,6-2 0-15,-3-2 0 0,5 1 0 0,-5-3 0 16,8-4 0-16,0 1 0 0,5 0 0 0,-1-2 0 15,1-2 0-15,8 1 0 0,1-1 0 0,4-2 0 0,9 0 0 16,0-1 0-16,10-1 0 0,0-3 0 16,3 2 0-16,-2-2 0 0,-6 2 0 0,5-2 0 15,-6 2 0-15,0-4 0 0,-4 3 0 0,-5 2 0 0,-3 0 0 16,-3-2 0-16,0 1 0 0,-2-1 0 0,-5 2 0 16,0 0 0-16,0 0 0 0,0 0 0 0,-31 0 0 15,13 3-1366-15,-1 0-1478 0,-4-2 654 0</inkml:trace>
  <inkml:trace contextRef="#ctx0" brushRef="#br0" timeOffset="53700.68">9367 4406 261 0,'-1'-6'404'0,"0"0"-2"16,-2 0-5-16,2 2-20 0,0-1-24 0,1 1-28 0,0 4-23 15,0 0-12-15,5-4-8 0,-5 4-4 0,9 10-10 16,-2-3-8-16,0 4-16 0,2 5-11 0,0-1-16 15,5 7-22-15,0 2-17 0,2 1-19 16,2-2-12-16,4 3-16 0,1-3-13 0,0-1-14 16,0-3-9-16,4-3-8 0,2-2-8 0,3-3-3 0,-4-5-13 15,4-3-1-15,0-1-11 0,3-7 1 16,-5 0-10-16,5-2-2 0,-1-6 0 0,-1 0-7 0,-1-2-4 16,3-1-2-16,6-10-1 0,-12 10 4 0,-2-3 1 15,0 0-10-15,-2 0 7 0,0 1-3 0,-1 1-1 16,-5 6-7-16,2 3 1 0,-3-1 1 0,-2 3-8 15,2 2-1-15,-3 2-13 0,3 4 11 0,2 5 0 16,5 5 1-16,-2 2-3 0,-4 4 2 0,4-1 1 16,3 2-1-16,-4 5-2 0,1-1-1 15,1 1 0-15,3 0 0 0,-2-1 2 0,2-4-5 0,-1-2 6 16,3 0-6-16,1-6 1 0,-2 2-4 0,1-6 6 16,-7-2-5-16,4-3 9 0,5-1-6 0,-3-3 0 15,3-3 2-15,-3-2-2 0,-2-3 2 16,1-2 0-16,-1-1-1 0,1-3 1 0,-3-1-1 0,2 2-2 15,-3-4-4-15,3 0 7 0,-3-3-7 0,-1 3 1 16,-1 1 0-16,-1 1 2 0,-2 7-4 0,-1-1 0 16,2 8 2-16,-1-2-6 0,1 4-4 0,-1 1 8 15,3 6 1-15,-2 0-2 0,-1 5 4 0,5 7-3 16,2-3 5-16,-2 3-3 0,-1 0-2 0,1 0 0 16,0-1-3-16,1 0-4 0,-2-1-3 0,1-2-3 15,-4-4 4-15,0 0-1 0,8-1 1 0,-9-3-7 16,5-4 10-16,6-1 2 0,1-4 2 15,-11 2 3-15,12-3 2 0,-5-5-5 0,5 1 0 0,-3-2 1 16,4 0-2-16,-4-2 3 0,6-2 1 0,-4 4-1 16,2-4-3-16,1 1 4 0,-1 0 0 0,3 5-10 15,-2 1 9-15,0 5-2 0,-2 2-2 0,-2 5 4 16,0 4 0-16,-4 4 0 0,2 0-7 0,-4 4 10 16,-4 2-3-16,3 0 6 0,-3 3-6 0,-1-4 3 15,-4-4-2-15,-1 1 1 0,1-4 0 0,1-1 2 16,2-2 2-16,-2-2 2 0,0-4 1 0,6-2-1 15,7-2 1-15,0-6-1 0,1-1-2 0,2-2 1 16,-3-1-4-16,2 0 2 0,-1-4 1 0,4 1-4 16,0-1-1-16,1-3 3 0,0-1-1 0,0 2 1 15,0-1 1-15,-2 6-4 0,0 1-2 0,1-1 6 16,-7 1-4-16,1 8-2 0,-7 3 3 0,0 1-3 16,-3 1 3-16,2 9-1 0,-5-3-2 0,4 2 4 15,-6 1-5-15,3 1 6 0,-5 0-3 0,0-3 3 16,4 4 0-16,-2-1-1 0,-3-1 0 0,5 1-9 15,-4-2 12-15,5 0-2 0,0-1-4 0,1 0-9 16,2-3-13-16,1-3-18 0,4 1-24 0,-1-4-38 16,5-2-49-16,-5 2-80 0,-1-4-90 0,-1 0-115 15,-3-4-472-15,9-3-984 0,-7 2 435 0</inkml:trace>
  <inkml:trace contextRef="#ctx0" brushRef="#br0" timeOffset="70267.08">12966 6530 296 0,'-19'-5'491'16,"7"1"13"-16,2 2 5 0,0 1-3 0,2 1-16 0,2-1-17 15,1-1-31-15,5 2-23 0,-9-2-28 0,9 2-24 16,0 0-3-16,0 0-18 0,0 0-20 16,17-2-18-16,-6 0-19 0,3 1-23 0,4-1-23 0,10 0-21 15,4 1-22-15,0-1-19 0,6 1-20 0,-1-2-12 16,3 0-19-16,-3-1-48 0,1-2-46 0,-1 4-57 16,-1-2-60-16,-8 2-72 0,-5 1-83 0,-7-1-95 15,-5 2-89-15,-2 0-81 0,-5 2-82 0,-4-2-395 16,0 0-1059-16,-27 9 469 0</inkml:trace>
  <inkml:trace contextRef="#ctx0" brushRef="#br0" timeOffset="70449.61">12935 6692 245 0,'-6'5'439'16,"0"-2"11"-16,1-1 24 0,1 0 13 0,1 0 10 0,3-2-15 16,0 0-15-16,0 0-22 0,14 5-32 0,-5-5-27 15,10 0-31-15,3 0-20 0,10 0-34 0,0 0-31 16,4 2-20-16,-3-4-24 0,4 1-30 0,0 1-42 15,-1-3-59-15,-3 2-60 0,-1 0-70 0,-4 0-80 16,-7 1-78-16,-5-1-77 0,-2 1-64 0,-7 0-56 16,-7 0-55-16,6 1-34 0,-6-1-312 0,0 0-856 15,-18 6 379-15</inkml:trace>
  <inkml:trace contextRef="#ctx0" brushRef="#br0" timeOffset="71833.72">15637 5608 335 0,'10'-4'464'0,"1"-3"7"0,0 1-7 15,-6 0-5-15,3 0-2 0,-4 1-7 0,0-2-15 16,-2 3-19-16,-1 0-26 0,-2-1-27 0,-4 0-30 16,0 3-18-16,-5 0-20 0,-9 1-5 0,-12 2-24 15,-8 3-10-15,-13 3-24 0,-10 2-13 0,-5 0-13 16,-28 9-13-16,6-1-15 0,-3 1-9 0,0 0-8 16,5 3-1-16,23-7-10 0,-28 8-86 0,31-7-64 15,2 2 0-15,3-3 0 0,5 2 0 0,16-4 0 16,8-4 0-16,4 2 0 0,10-1 0 0,2-1 0 15,7-1 0-15,4-1 0 0,4 0 0 0,7 0 0 16,16 3 0-16,5-4 0 0,7 2 0 0,17 0 0 16,3-1 0-16,-1 1 0 0,4 0 0 0,-3 0 0 15,-1-1 0-15,0 3 0 0,-3 1 0 0,-2 1 0 16,-4 3 0-16,-13-5 0 0,0 4 0 0,-6 1 0 0,0 0 0 16,-6 1 0-16,-4 2 0 0,-2 5 0 15,-11-6 0-15,-3 14 0 0,-8-7 0 0,-8 5 0 16,-6 1 0-16,-15 8 0 0,-9 0 0 0,-4-2 0 15,-12 0 0-15,-16 10 0 0,21-17 0 0,-5 2 0 0,-1 1 0 16,2-4 0-16,1-1 0 0,3-2 0 0,7 2 0 16,10-11 0-16,8 2 0 0,5-2 0 15,10-3 0-15,3-3 0 0,4 0 0 0,6 1 0 16,6-2 0-16,11-1 0 0,12 1 0 0,22 1 0 0,8-4 0 16,5-1 0-16,27-3 0 0,-26 0 0 15,28 1 0-15,-28-4 0 0,30 4 0 0,-27-1 0 16,21 0 0-16,-27 0 0 0,-2-1 0 0,-3 1 0 0,-2 0 0 15,-15-1 0-15,-4 0 0 0,-4-1 0 0,-10 1 0 16,-2-1 0-16,-9 1 0 0,-1 1 0 0,-1-1 0 16,-4 0 0-16,-5 0 0 0,4 1 0 15,-4-1 0-15,0 0 0 0,-27 8-175 0,6-3-1161 0,-9 6-1448 16,-2-3 641-16</inkml:trace>
  <inkml:trace contextRef="#ctx0" brushRef="#br0" timeOffset="72168.11">14815 7385 55 0,'-1'-14'569'0,"-1"2"20"0,-1 0 1 15,-5 1-23-15,-3-1-18 0,3 4-12 16,-6-2-20-16,0 6-19 0,-3 0-27 0,-2 4-25 0,0 2-27 16,1 3-24-16,-2 4-26 0,-3 4-27 0,1 3-21 15,3 4-24-15,1 2-23 0,4 0-24 16,4 0-114-16,0 3-136 0,7-1 0 0,2 2 0 0,3-6 0 16,6 5 0-16,6-1 0 0,4-5 0 0,2-3 0 15,5-1 0-15,1-4 0 0,5-1 0 0,-2-4 0 16,5-3 0-16,-2-2 0 0,-2-3 0 0,0-5 0 15,-11 3 0-15,9-4 0 0,-11-2-416 0,-2 0-227 16,0-3-546-16,-2 3-1288 0,1-5 570 0</inkml:trace>
  <inkml:trace contextRef="#ctx0" brushRef="#br0" timeOffset="72349.85">15122 7450 39 0,'1'-4'507'0,"2"-2"8"0,-3 1 43 16,0 0 27-16,-3 0-3 0,6 2-4 0,-3 3-25 15,1-8-36-15,1 5-44 0,1-1-43 0,5 1-42 16,1 1-40-16,4-1-38 0,3 0-29 0,5 1-32 16,-2 2-50-16,1-1-65 0,10 1-71 0,-10 1-91 15,1 1-106-15,-1-1-121 0,-2 1-110 0,-7 2-111 16,1-2-97-16,-7 1-340 0,-1 1-990 0,2-1 438 16</inkml:trace>
  <inkml:trace contextRef="#ctx0" brushRef="#br0" timeOffset="72483.64">15307 7533 199 0,'-12'11'340'0,"0"-1"56"0,4-3 34 15,2 0 45-15,1-1 43 0,0 0 24 0,4-1 24 16,-1 0 0-16,4-2-12 0,3 1-32 0,1-2-39 0,4 1-44 16,9-1-41-16,1-2-40 0,9 0-40 0,2-1-52 15,-2-2-62-15,6 1-76 0,-3-4-81 16,3 0-101-16,-5 0-112 0,-2-3-126 0,-1-2-145 16,1-2-144-16,-5-3-456 0,-9 6-1123 0,1-4 497 0</inkml:trace>
  <inkml:trace contextRef="#ctx0" brushRef="#br0" timeOffset="72667.97">15803 7378 235 0,'3'-7'466'0,"-2"1"21"0,-1-1 50 0,-4 1 35 16,3 1 30-16,1 0-2 0,0 1-3 0,-4 1-14 15,4 3-21-15,0 0-16 0,0 0-12 16,-13 10-21-16,11-1-17 0,-2 5-30 0,0 1-71 0,3 5-395 16,-3-1 0-16,5 8 0 0,-2 1 0 0,2-2 0 15,3 0 0-15,-2 3 0 0,-2-1 0 0,3-4 0 16,2 0 0-16,-1-5 0 0,0-1 0 0,-3-7 0 15,2 1 0-15,-2-2 0 0,-1-4 0 0,0 4-550 16,0-7-724-16,0-3-1380 0,0 0 611 0</inkml:trace>
  <inkml:trace contextRef="#ctx0" brushRef="#br0" timeOffset="73432.78">14501 4990 3513 0,'-4'-5'277'0,"0"1"-44"0,-1-3 65 16,4 3 41-16,-3-3 13 0,3 1-23 0,-3-2-20 16,4-2-17-16,-4 1-35 0,4-1 2 0,1-1-5 15,2 1-10-15,2 0-12 0,-1-1-16 0,6-2-12 16,-2 2-19-16,-2 3-10 0,8-3-16 0,-2 3-95 15,2 1-64-15,0 4 0 0,0 3 0 0,5 2 0 0,0 7 0 16,-1 2 0-16,1 11 0 0,-2 2 0 16,2 4 0-16,-5 1 0 0,0 1 0 0,-6 2 0 15,1-1 0-15,-3-2 0 0,-2 1 0 0,-4-3 0 16,3-1 0-16,-3 0 0 0,-3-9 0 0,3-4 0 0,0-3 0 16,0-2 0-16,0-2 0 0,0-1 0 15,0-2 0-15,0-3 0 0,0 0 0 0,5-11 0 16,-1 1 0-16,3-5 0 0,1-3 0 0,0-10 0 15,1-2 0-15,4-4 0 0,-2 1 0 0,1-1 0 0,2 2 0 16,0 1 0-16,-1 3 0 0,-1 5 0 0,-3 5 0 16,-2 8 0-16,0 0 0 0,1 3 0 15,-3 1 0-15,3 6 0 0,2 4 0 0,-2 3 0 0,-2 2 0 16,2 2 0-16,6 6 0 0,-6 1 0 0,1 5 0 16,1 1 0-16,-3 1 0 0,1 0 0 0,-3 0 0 15,3-1 0-15,-6-5 0 0,5 5 0 0,-2-6 0 16,-2-1 0-16,-1 2 0 0,1-3 0 0,-3-4 0 15,1-2 0-15,-1 3 0 0,-1-5 0 0,1-1 0 16,-2 0-367-16,1-3-937 0,1-4-1413 0,0 0 624 16</inkml:trace>
  <inkml:trace contextRef="#ctx0" brushRef="#br0" timeOffset="73683.89">15345 5183 4079 0,'-2'-6'338'0,"1"1"-57"0,-2 0 60 0,-2-1 50 15,1 3-35-15,-1-2-26 0,0-1-21 0,1 2-36 16,-1 1-28-16,0 3-8 0,-3-1-6 0,8 1-4 16,-13 3 0-16,2 2-9 0,2 3-110 15,-1 1-108-15,0 4 0 0,1 2 0 0,-1 2 0 0,2-2 0 16,3 2 0-16,2-5 0 0,1 6 0 0,4-3 0 16,0-5 0-16,3 2 0 0,2 0 0 0,6-4 0 15,4 0 0-15,-1-3 0 0,4-1 0 0,-1-1 0 16,4-5 0-16,-2 1 0 0,-3-3 0 0,3-1 0 15,-2 1 0-15,-2-1 0 0,-6 0 0 0,0-1 0 16,-3 1 0-16,-3 3 0 0,1 0 0 0,-6 2 0 16,5-4 0-16,-5 4 0 0,0 0-1366 0,0 0-1478 15,0 0 654-15</inkml:trace>
  <inkml:trace contextRef="#ctx0" brushRef="#br0" timeOffset="74450.2">17022 5442 94 0,'0'0'207'0,"0"0"17"0,0-3 15 16,0 3 10-16,0-7 14 0,0 7 18 15,0-4 17-15,0 4 8 0,0-6 16 0,0 2 12 16,0 4-2-16,0-6 2 0,0 3 3 0,0-1-8 0,0 4 4 16,0-7-2-16,0 7-5 0,0-5-3 0,0 5-13 15,0 0-20-15,0-4-20 0,0 4-26 16,0 0-12-16,0 0-5 0,-2 13-2 0,-2-4 17 16,-1 7-5-16,0 2-6 0,2 10-10 0,-4 0-221 0,3 1 0 15,-1 3 0-15,0 2 0 0,0-2 0 0,1 3 0 16,0-2 0-16,4-5 0 0,0 1 0 0,1-1 0 15,2 0 0-15,-2-3 0 0,0-7 0 16,2 0 0-16,-2-4 0 0,2-1 0 0,-3-2 0 0,1-1 0 16,-1-2 0-16,0-3 0 0,-1 3 0 0,-2-4 0 15,-1-2-603-15,-2-1-662 0,6-1-1371 0,-13 1 607 16</inkml:trace>
  <inkml:trace contextRef="#ctx0" brushRef="#br0" timeOffset="74749.92">16574 6077 3381 0,'-13'2'341'0,"-1"0"-117"0,4-1 73 15,0 0 27-15,1-2 41 0,1 1-10 0,2 1-12 16,-1-1-12-16,7 0-20 0,-7 2 7 0,7-2 1 16,0 0 6-16,-3 2 4 0,3-2-7 0,17 4-16 15,-2-1-306-15,13-2 0 0,5 1 0 0,6 2 0 16,17 4 0-16,4-6 0 0,32 1 0 0,-23 0 0 15,24 0 0-15,-3 2 0 0,-24-2 0 0,29-1 0 16,-30 0 0-16,24 2 0 0,-29-6 0 0,0 2 0 0,-2 0 0 16,-4 0 0-16,-3-2 0 0,-15 1 0 15,-2 0 0-15,-6-2 0 0,-6 3 0 0,-9-2 0 16,-2 2 0-16,-3-1 0 0,-2 0 0 0,0 1 0 16,-6 0 0-16,0 0 0 0,-6 7 0 0,2-3 0 15,-5 4 0-15,-7 4-293 0,-1-1-1024 0,2 1-1426 16,-7 6 631-16</inkml:trace>
  <inkml:trace contextRef="#ctx0" brushRef="#br0" timeOffset="75136.77">16869 6800 451 0,'-14'-5'596'0,"3"0"38"0,0-2 12 16,-4-5 0-16,6 5-15 0,3-5-6 0,-4-1-26 15,1-2-23-15,6 1-42 0,-2-2-36 16,5 4-33-16,4-3-32 0,0 2-33 0,5-2-39 0,-1 4-265 16,5-1-96-16,1 3 0 0,5 1 0 0,3 4 0 15,0 1 0-15,-3 4 0 0,9 4 0 0,-6 4 0 16,0 2 0-16,2 7 0 0,-5 3 0 0,-4 1 0 16,-2 3 0-16,-4 3 0 0,-8 1 0 15,-1 5 0-15,-3 0 0 0,-6-1 0 0,-9 9 0 0,2-8 0 16,-4-3 0-16,0-2 0 0,-6-2 0 0,-10 6 0 0,12-10 0 15,-2-3 0-15,3-3 0 0,0-1 0 16,8-5 0-16,-2-3 0 0,8-2 0 0,2-2 0 16,0-1 0-16,2 1 0 0,1-3 0 0,2 0 0 15,2-1 0-15,0 0 0 0,0 0 0 0,21-2 0 16,-4 0 0-16,2 1 0 0,15 2 0 0,-2-2 0 16,5 1 0-16,0-1 0 0,2 2 0 0,0-1 0 15,-1-1 0-15,-1 0 0 0,0-1 0 0,-4 0 0 0,-5 1 0 16,-7-3-620-16,-1 1-643 0,-4-2-1366 0,-5-1 604 15</inkml:trace>
  <inkml:trace contextRef="#ctx0" brushRef="#br0" timeOffset="75651.33">17315 6979 86 0,'0'-12'453'0,"0"-2"6"16,4-4 19-16,-4 4 50 0,1-4 33 0,4 6 21 16,-2 1 1-16,-2-2-4 0,3 3-15 0,-3 1-27 15,3 4-32-15,0-1-34 0,1 1-37 16,4 4-29-16,-4-1-21 0,4 5-22 0,4 4-142 0,1 4-220 15,-2 0 0-15,3 5 0 0,-1 5 0 0,-1 1 0 16,-2 2 0-16,-4-6 0 0,-2 7 0 0,0 1 0 16,-3-3 0-16,-2-3 0 0,-2-1 0 0,-3 0 0 15,2-2 0-15,-3 0 0 0,1-7 0 0,1 0 0 16,0-4 0-16,0-1 0 0,-1-3 0 0,1 0 0 16,4-2 0-16,0 0 0 0,-2-16 0 0,3 4 0 15,4-5 0-15,5-8 0 0,-1-2 0 0,5-1 0 16,2 0 0-16,-4 2 0 0,5 3 0 0,-3 1 0 15,0 5 0-15,0 2 0 0,0 4 0 0,-5 1 0 16,3 6 0-16,-2-1 0 0,-1 2 0 0,-1 6 0 16,3 4 0-16,-3 0 0 0,2 6 0 0,-5 3 0 15,1 2 0-15,-2 0 0 0,-4 1 0 0,3 6 0 16,-6-4 0-16,1-3 0 0,-2 0 0 0,0-1 0 16,1-4 0-16,2-3 0 0,-1 0 0 0,0-4 0 0,2-1 0 15,0-5 0-15,0 0 0 0,0 0 0 16,0 0 0-16,13-18 0 0,-3 2 0 0,2-7 0 15,3 2 0-15,3-4 0 0,5 2 0 0,0 0 0 16,-5 3 0-16,4 0 0 0,-3 1 0 0,-4 8 0 0,-1 0 0 16,0 3 0-16,-2 1 0 0,-1 5 0 15,2 3 0-15,0 2 0 0,-3 5 0 0,0-1 0 16,3 6 0-16,0 4 0 0,-2 1 0 0,-6 0 0 16,7 6 0-16,-4 0 0 0,-1-6 0 0,-3-1 0 0,1 0 0 15,-2-2 0-15,1-2 0 0,-3-3 0 0,0-3 0 16,1-3 0-16,-2-2 0 0,0-2-88 15,0 0-618-15,-11-12-528 0,9 4-1335 0,-1-4 591 0</inkml:trace>
  <inkml:trace contextRef="#ctx0" brushRef="#br0" timeOffset="75850.77">18115 6652 35 0,'12'-16'428'0,"-1"2"30"0,-2 5 6 16,1 4 47-16,-1 0 25 0,3 5 27 0,-1 4 28 0,2 2 15 15,0 5 16-15,2 3-13 0,4 10-16 0,-5 1-24 16,3 4-23-16,4 14-29 0,0 1-26 0,-2 2-439 15,-3 0-52-15,0-2 0 0,-3 3 0 0,0-1 0 16,-3-12 0-16,-2 1 0 0,-3-1 0 0,0-1 0 16,-2 2 0-16,-6-5 0 0,2-2 0 0,-7-2 0 15,-1-2 0-15,-10-3 0 0,-1-2 0 0,-7-3 0 16,-4-7 0-16,-21 5 0 0,-10-7-1366 0,3-2-1478 16,-4-5 654-16</inkml:trace>
  <inkml:trace contextRef="#ctx0" brushRef="#br0" timeOffset="76116.69">16382 6485 4578 0,'-2'-6'335'16,"0"0"-206"-16,1 5 32 0,1 1 110 0,0 0 44 0,-4 17 1 15,2-2-27-15,-2 5 7 0,1 11-14 0,-2 3 12 16,1 13 6-16,-2 2-3 0,0 2-7 0,-2 7-252 16,4-3-38-16,4 0 0 0,5 3 0 0,9-2 0 15,3 1 0-15,9-2 0 0,8-4 0 16,3-7 0-16,8-4 0 0,8-6 0 0,6-8 0 0,1-2 0 16,30-2 0-16,-26-11 0 0,2-8 0 0,31 0 0 15,-32-5-300-15,3-8-1016 0,26-1-1425 0,-31-2 631 16</inkml:trace>
  <inkml:trace contextRef="#ctx0" brushRef="#br0" timeOffset="76566.59">18799 6320 3637 0,'0'-5'339'0,"0"0"-78"0,0 0 48 16,1 0 52-16,-1 1 16 0,0-1-10 0,3-1-18 15,-1 2-22-15,2 1-32 0,1-2 6 0,3 0-11 16,1 0-6-16,1 3-11 0,3 0-17 0,2-2-91 16,3 4-165-16,0 4 0 0,0-2 0 0,-1 1 0 15,2 4 0-15,-3 1 0 0,-2 2 0 0,-1 1 0 16,0 2 0-16,-7-2 0 0,-2 0 0 0,-3 6 0 15,-2-5 0-15,-5 3 0 0,-4 1 0 0,-1 1 0 16,-4-2 0-16,0-2 0 0,-4 4 0 0,3-4 0 16,-8 0 0-16,6-2 0 0,5-1 0 0,4-2 0 15,-1-1 0-15,6-2 0 0,-1-1 0 0,1 2 0 16,4-2 0-16,4 0 0 0,5 0 0 0,1 2 0 16,11-3 0-16,7 1 0 0,1 1 0 0,3-4 0 15,0 2 0-15,1 0 0 0,1-1 0 0,-6-1 0 16,-1-1 0-16,-6 3 0 0,-2-3 0 0,-7 0 0 15,-1 1 0-15,1-1 0 0,-6 0 0 0,1 0 0 16,-1-1 0-16,-6 1 0 0,4-4 0 0,-4 4 0 16,0 0 0-16,0 0 0 0,-13-9 0 0,0 4-1366 15,1 2-1478-15,-5-1 654 0</inkml:trace>
  <inkml:trace contextRef="#ctx0" brushRef="#br0" timeOffset="77900.78">20926 4856 143 0,'29'-17'490'0,"-3"2"16"0,-9 5 11 0,0-2-4 16,-7 4-10-16,-5-2-35 0,-1 4-27 0,-5-1-31 15,-3 1-30-15,-5 0-21 0,-10 2-27 0,-10 1-3 16,-5 4-23-16,-4 3-20 0,-16-1-6 0,-2 6-31 16,-1 2-18-16,-1 2-16 0,-2-3-14 0,0 8-15 15,-3 0-9-15,6 4-15 0,-31 6-8 0,31-8-10 16,2 2-3-16,-1 1-73 0,6-2-68 0,3 2 0 16,13-7 0-16,3-2 0 0,7 0 0 0,7-3 0 15,2 0 0-15,7-1 0 0,4-2 0 0,4 3 0 16,8-1 0-16,6-1 0 0,13 6 0 0,10-3 0 15,10 3 0-15,9-1 0 0,3-1 0 0,0-2 0 16,-2 1 0-16,1 3 0 0,-2-2 0 0,0 4 0 16,-1 1 0-16,-6 4 0 0,-3-2 0 0,-17-2 0 0,-2 3 0 15,-6-2 0-15,-6 2 0 0,-9-3 0 16,-6 0 0-16,-5 1 0 0,-9 8 0 0,-9-2 0 16,-8-1 0-16,-17 6 0 0,-1-4 0 0,-6 3 0 0,-3-4 0 15,0-1 0-15,-1-2 0 0,1-1 0 16,4-2 0-16,5-1 0 0,13-5 0 0,4-1 0 0,6 1 0 15,1-1 0-15,11-1 0 0,3-4 0 16,4 2 0-16,5-5 0 0,4 3 0 0,7 1 0 16,11-1 0-16,10 2 0 0,6-4 0 0,20-1 0 0,2-1 0 15,2 0 0-15,5-3 0 0,0-1 0 16,0-1 0-16,-1 1 0 0,0-2 0 0,-5-1 0 16,-2 0 0-16,-17 0 0 0,-2 0 0 0,-4-2 0 15,-10 2 0-15,-4-2 0 0,-3 2 0 0,-7 0 0 0,-1-2 0 16,-2 1 0-16,-5-2 0 0,-2 1 0 0,-2-2 0 15,-2 1-195-15,-4-4-1138 0,3 2-1444 16,1 0 639-16</inkml:trace>
  <inkml:trace contextRef="#ctx0" brushRef="#br0" timeOffset="78385.45">21981 5523 170 0,'4'-25'562'0,"-3"-2"22"0,-6-2 2 16,0 3-5-16,-3-2-18 0,-1 2-17 16,-1 2-22-16,-5 2-14 0,2 8-26 0,-1 1-29 0,0 1-32 15,-4 6-29-15,1-1-25 0,-3 5-22 0,-7 7-18 16,-3 6-24-16,0 6-20 0,-2 4-111 0,-5 9-174 16,0 4 0-16,4 2 0 0,10-7 0 0,1 2 0 15,0 10 0-15,7-13 0 0,3 2 0 0,5 1 0 16,3-3 0-16,4-2 0 0,6-2 0 0,3-6 0 15,4-3 0-15,2-2 0 0,5-3 0 0,8-3 0 16,1-3 0-16,2-7 0 0,-2 0 0 0,5-8 0 0,-3-3 0 16,-1-4 0-16,-1-5 0 0,7-11 0 15,-3-4 0-15,-6-3 0 0,1-6 0 0,-4-2 0 0,-1-7 0 16,-1 1 0-16,4-24 0 0,-8 22 0 16,1 0 0-16,-8-2 0 0,1 5 0 0,-1 6 0 15,-7 15 0-15,0 3 0 0,-3 11 0 0,-1 3 0 16,3 4 0-16,-6 5 0 0,3 4 0 0,0 3 0 15,0 0 0-15,-19 26 0 0,10 0 0 0,-4 5 0 16,3 1 0-16,1 16 0 0,0-1 0 0,2 0 0 0,2 6 0 16,5-3 0-16,1 3 0 0,1-3 0 15,7-4 0-15,1 0 0 0,3-1 0 0,-4-12 0 16,4-2 0-16,-3-2 0 0,3-3 0 0,1-4 0 0,-4-7 0 16,2-4 0-16,-3-1 0 0,1-4 0 0,-1-4 0 15,1-1 0-15,1-3 0 0,-1-1 0 0,-1-7-186 16,2-2-1149-16,-2-5-1445 0,1-1 640 15</inkml:trace>
  <inkml:trace contextRef="#ctx0" brushRef="#br0" timeOffset="78550.25">22339 5519 1176 0,'6'-5'164'0,"-2"2"75"0,1-1 34 0,-1-1 35 0,1 3 20 15,-1 0 31-15,-4 2 18 0,4-3 28 0,-4 3 15 16,0 0 10-16,0 0-1 0,0 0-1 0,-9 16-12 16,4-8-12-16,-3 3-19 0,-2 3-19 0,5 3-25 15,-3 1-24-15,-1 7-31 0,4-5-25 0,4 0-182 16,1-1-79-16,1 0 0 0,4 1 0 0,3-4 0 15,2-1 0-15,0-3 0 0,6-4 0 0,3-1 0 16,-1-3 0-16,9-5-310 0,-6-2-284 0,5-9-621 16,-2-2-1315-16,3-5 581 0</inkml:trace>
  <inkml:trace contextRef="#ctx0" brushRef="#br0" timeOffset="78700.42">22739 5142 173 0,'-9'-11'527'0,"0"4"-3"0,5 3 10 0,-2-3 2 15,0 3-30-15,0 0-40 0,5 2-36 0,1 2-46 16,-4-1-40-16,4 1-43 0,0 0-68 0,9 16-92 0,0-9-140 16,5 5-157-16,-1 0-171 0,5 0-443 15,5 6-834-15,-4 3 369 0</inkml:trace>
  <inkml:trace contextRef="#ctx0" brushRef="#br0" timeOffset="79151.87">23137 5554 540 0,'8'-6'626'0,"0"-1"11"0,-2-3-5 15,2 0 10-15,2 0-17 0,-2-1-21 16,-3 0-31-16,0-1-29 0,-1 2-33 0,-1 1-31 16,-2 0-47-16,-2 3-39 0,-2 2-37 0,-3-1-35 15,-5 2-51-15,-5 4-271 0,-3 7 0 0,-7 5 0 0,-1 2 0 16,-1 7 0-16,1 4 0 0,2 0 0 0,2 0 0 15,1 3 0-15,0 0 0 0,8-3 0 16,0 0 0-16,5-8 0 0,7 0 0 0,0-4 0 0,6-2 0 16,0-3 0-16,5 0 0 0,2-7 0 0,6 1 0 15,2-5 0-15,4-5 0 0,3-1 0 0,2-6 0 16,-2-3 0-16,0-4 0 0,1-3 0 16,-4-4 0-16,9-12 0 0,-5-1 0 0,-4-3 0 0,0-5 0 15,-3-1 0-15,0-4 0 0,-1-1 0 0,-1 1 0 16,-3-2 0-16,2 0 0 0,-6 7 0 0,-2 14 0 15,-5 4 0-15,1 6 0 0,-4 8 0 16,2 4 0-16,-3 3 0 0,-3 7 0 0,2 3 0 0,1 0 0 16,-13 13 0-16,6 6 0 0,0 9 0 0,-3 2 0 15,4 5 0-15,-1 9 0 0,2 4 0 0,5 2 0 16,0-2 0-16,0 3 0 0,5-7 0 0,0-8 0 16,3 8 0-16,2-8 0 0,-1-2 0 0,2-2 0 15,1-4 0-15,0-2 0 0,-3-8 0 0,2-3 0 16,-2-3 0-16,0-2 0 0,2-4 0 0,1-4 0 15,-2-1 0-15,2-2-1366 0,1-4-1478 0,3-3 654 16</inkml:trace>
  <inkml:trace contextRef="#ctx0" brushRef="#br0" timeOffset="79449.36">23819 5479 42 0,'6'-8'479'0,"-6"-4"1"16,2 2 27-16,-2 0 30 0,0-1 19 0,-3-1 5 15,-2 2 13-15,-3-4 8 0,3 4-5 0,0 2-15 16,-1 1-31-16,1 1-38 0,2 2-39 0,-3 3-32 15,6 1-7-15,-11 3-19 0,4 5-373 0,-1 1-23 16,-1 7 0-16,0 6 0 0,-1 4 0 0,1 1 0 16,0 5 0-16,4 0 0 0,-3 4 0 0,1 10 0 0,3-9 0 15,-3 7 0-15,3-8 0 0,1-1 0 0,-1 13 0 16,0-2 0-16,4-15 0 0,0 3 0 16,0 1 0-16,-1-5 0 0,-2-4 0 0,2 2 0 15,-4-1 0-15,2-6 0 0,2-5 0 0,-3 2 0 0,3-3 0 16,-7-2 0-16,7-3 0 0,-4-1 0 0,-2-2 0 15,2-1 0-15,-1-2 0 0,-7-1 0 0,0-3 0 16,-1-3 0-16,-2-2 0 0,-3-4 0 0,-6-2 0 16,1-6 0-16,-2-6 0 0,2 0 0 0,-3-3 0 15,-1-13 0-15,11 7 0 0,-3-17-1366 0,7-3-1478 16,4-5 654-16</inkml:trace>
  <inkml:trace contextRef="#ctx0" brushRef="#br0" timeOffset="79635.36">23944 4974 5474 0,'8'-10'352'0,"-2"1"83"0,1 0-55 16,-1 1-16-16,2 2-25 0,-1-1-19 0,-3 2-41 16,1 1-51-16,-1-1-208 0,0 2-20 0,0 1 0 0,-2 1 0 15,2-2 0-15,-4 3 0 0,0 0-223 16,0 0-389-16,7 7-614 0,-5-2-1329 0,3 0 588 15</inkml:trace>
  <inkml:trace contextRef="#ctx0" brushRef="#br0" timeOffset="79800.28">24365 5380 352 0,'-7'2'707'0,"2"3"-22"0,0-3-44 0,0 0-48 16,2 0-66-16,1 1-44 0,2 1-55 15,0-4-98-15,1 7-106 0,0-2-152 0,6 4-189 16,-6-2-188-16,0 5-465 0,2-2-835 0,-3 3 370 0</inkml:trace>
  <inkml:trace contextRef="#ctx0" brushRef="#br0" timeOffset="80499.22">20340 6528 4243 0,'-1'-11'344'0,"-3"-3"-121"16,5-3 69-16,2 6 85 0,-3 0 3 0,0-1-5 16,0 2-5-16,1-1-24 0,-1 2-26 0,-1 1 1 15,1 4-9-15,0-1-24 0,-3 2-288 0,3 3 0 16,0 0 0-16,0 0 0 0,-5 14 0 0,0 2 0 15,1 2 0-15,-5 8 0 0,-6-1 0 0,1 2 0 16,3 1 0-16,-1 0 0 0,2 2 0 0,-2-4 0 16,6 2 0-16,2-1 0 0,4-2 0 0,1-6 0 15,6 0 0-15,2-1 0 0,11 0 0 0,3-3 0 16,3-7 0-16,3-4 0 0,-10-4 0 0,13-6 0 16,0 0 0-16,-4-8 0 0,-1-4 0 0,-5-6 0 0,-4 1-1366 15,3-8-1478-15,-8 0 654 0</inkml:trace>
  <inkml:trace contextRef="#ctx0" brushRef="#br0" timeOffset="80634">20508 6261 4141 0,'-16'-11'391'0,"7"6"-100"0,2-2 2 15,-1 5 41-15,2-2 6 0,-1 0-1 16,3 3-35-16,-1-4-46 0,3 4-54 0,2 1-16 16,0 0-24-16,0 0-25 0,0 0-67 0,0 0-99 0,25 7-143 15,-12-1-183-15,4 2-210 0,-3 0-495 0,6 3-1146 16,-4-3 507-16</inkml:trace>
  <inkml:trace contextRef="#ctx0" brushRef="#br0" timeOffset="80851.3">20772 6809 5486 0,'-5'6'502'0,"1"0"-156"16,-1 4 49-16,5-3 37 0,-2 3 14 0,-2 2-35 15,2-2-238-15,1 3-173 0,-1-1 0 0,2 1 0 16,-2 0 0-16,-5 4 0 0,4-1 0 0,-1 1 0 16,-5-1 0-16,2 1 0 0,-3 0 0 0,-1-2 0 15,-2 1 0-15,1 0 0 0,-1-2 0 0,-2-1 0 0,4-6 0 16,-4 4 0-16,2-5 0 0,4-4 0 16,-1 1-17-16,2-3-1346 0,8 0-1476 0,-5-7 654 15</inkml:trace>
  <inkml:trace contextRef="#ctx0" brushRef="#br0" timeOffset="81151.25">21168 6528 59 0,'7'-10'655'0,"-4"0"26"0,0 2 27 15,-2 2 6-15,1 1-15 0,0 1-28 0,-2 4-32 16,0 0-28-16,0 0-23 0,-14 14-30 0,5-1-37 15,2 5-26-15,-4 6-39 0,1 3-320 0,-3 3-136 16,3 2 0-16,-5 11 0 0,4-9 0 0,1 0 0 16,4 13 0-16,-3-1 0 0,-1-11 0 0,2-3 0 15,6 0 0-15,-5 0 0 0,3-3 0 0,-1 0 0 16,4-2 0-16,-2-8 0 0,3-1 0 0,-1-1 0 16,-3-4 0-16,3-4 0 0,0 1 0 0,-2-3 0 15,-1-2 0-15,3-1 0 0,-4-2 0 0,-3-2 0 16,-2-3 0-16,-3-2 0 0,-5-7 0 0,-2-4 0 15,-6-2 0-15,3-8-773 0,7-4-464 0,-5-12-1339 16,6-9 593-16</inkml:trace>
  <inkml:trace contextRef="#ctx0" brushRef="#br0" timeOffset="81316.67">21184 6297 5675 0,'6'-16'299'15,"1"1"-31"-15,1 1 57 0,-4 1 82 0,1 2 15 16,0-4-19-16,-1 4-36 0,0-1-342 0,1 1-25 0,0 3 0 15,2-2 0-15,-5 2 0 0,2 2 0 16,1 1 0-16,-1 1 0 0,0 3 0 0,5 1 0 16,-3 4 0-16,2 3 0 0,1 1-650 0,5 4-608 15,-1 1-1361-15,3-1 603 0</inkml:trace>
  <inkml:trace contextRef="#ctx0" brushRef="#br0" timeOffset="81550.53">21738 6452 165 0,'0'-4'692'0,"0"-1"36"16,-1-2 39-16,0 3-5 0,-1 1-22 15,0-1-47-15,-1 1-52 0,3 3-44 0,0 0-47 0,-21 12-33 16,4 1-41-16,-1 7-31 0,-4 4-39 0,2 4-394 16,1 3-12-16,0 1 0 0,-7 10 0 0,13-10 0 15,3 1 0-15,0 14 0 0,6-13 0 0,4-4 0 16,4 0 0-16,2-5 0 0,3-6 0 0,0-1 0 15,1-3 0-15,6-2 0 0,0-4 0 0,2-4 0 16,1-3 0-16,-1-2 0 0,0-5-455 0,-1-5-835 16,-2 0-1397-16,-3-4 618 0</inkml:trace>
  <inkml:trace contextRef="#ctx0" brushRef="#br0" timeOffset="81700.42">21642 6720 3940 0,'-11'-3'617'0,"2"1"-200"0,3-2-19 0,-1 3-7 16,3-3 20-16,1 2-40 0,3 2-29 0,0 0-34 15,12-7-42-15,-1 3-29 0,9-1-23 0,8 3-21 16,4-2-107-16,0 0-86 0,1 0 0 0,3-1 0 16,-4-1-22-16,0 0-269 0,-4-1-117 0,-1-3-110 15,-2-1-85-15,-9 3-456 0,0-3-1146 0,1 0 508 16</inkml:trace>
  <inkml:trace contextRef="#ctx0" brushRef="#br0" timeOffset="82067.22">22057 6554 2045 0,'6'-5'152'0,"0"0"80"0,-6 0 65 15,5 2 47-15,-2 1 33 0,-3 2 20 0,1-4 15 16,-1 4 34-16,0 0 21 0,0 0 17 0,-5 10-10 0,-1 2-7 15,2 0-8-15,-4 5-8 0,3 6-16 16,1-2-183-16,-5 4-252 0,6 3 0 0,1 1 0 16,0 0 0-16,4 3 0 0,3-4 0 0,-1-2 0 15,1 0 0-15,3-2 0 0,-5-8 0 0,3-3 0 0,0-3 0 16,-2-1 0-16,1-3 0 0,-1 0 0 16,0-3 0-16,0-3 0 0,-4 0 0 0,5-7 0 0,-4-4 0 15,3-4 0-15,-3-3 0 0,3-11 0 16,0-1 0-16,0-5 0 0,1-12 0 0,3-2 0 0,-1-6 0 15,2 1 0-15,2 0 0 0,0 5 0 0,-1 2 0 16,-2 11 0-16,-2 5 0 0,3 4 0 16,-2 2 0-16,-4 0 0 0,3 7 0 0,-1 2 0 0,3 2 0 15,-2 3 0-15,0 4 0 0,-1-1 0 0,2 5 0 16,5-1 0-16,1 5 0 0,1 2 0 16,3 3 0-16,-2 2 0 0,2 3 0 0,-2 2 0 15,-1 2 0-15,1 7 0 0,-3 2 0 0,-7-6 0 16,-2 1 0-16,-5 7 0 0,-3 1 0 0,-5-1 0 0,-7-3 0 15,-2 1 0-15,-1 0 0 0,-6-2 0 0,-2 1 0 16,-1 0 0-16,7-3-124 0,-1 1-299 0,4 1-13 16,1 0-36-16,7-6-50 0,4-5-40 0,6 1-380 15,2-2-1021-15,6 1 451 0</inkml:trace>
  <inkml:trace contextRef="#ctx0" brushRef="#br0" timeOffset="82233.75">22294 6789 1021 0,'18'7'171'0,"-4"-2"63"0,-2-3 44 15,-1 1 51-15,-3 1 43 0,0-3 39 0,-3 1 13 16,1 2 25-16,-2-3 34 0,1 2 21 0,-2 1 20 15,-1 3-2-15,-1 1 1 0,2 2-11 0,0 2-23 16,2 4-25-16,3 2-37 0,2 0-373 0,4 2-54 16,-2 3 0-16,5 2 0 0,2-4 0 0,1 0 0 15,1-2 0-15,2 1 0 0,-1-1 0 0,-7-7 0 16,2-3 0-16,-2-1 0 0,-4-2 0 0,0-3-95 16,-5 0-534-16,3-2-89 0,-9-1-408 0,8-6-1218 15,-6-1 539-15</inkml:trace>
  <inkml:trace contextRef="#ctx0" brushRef="#br0" timeOffset="82400.61">22646 6880 170 0,'-5'-19'335'0,"-1"2"55"0,3 5 55 0,-1 1 51 16,-1 2 37-16,-2-1 16 0,2 7 30 0,0-1 12 15,-1 4 16-15,-7 1-3 0,4 5-17 0,-4 5-20 16,-1 4-15-16,5 3-42 0,-4 8-37 0,-2 3-270 0,2-3-203 16,3 4 0-16,1 0 0 0,-1-1 0 15,1 0 0-15,5-3 0 0,-4 0 0 0,-2-2 0 16,6-8 0-16,-3 2 0 0,3-6 0 0,-4-2-48 15,2-2-1310-15,-2-2-1470 0,2-4 651 0</inkml:trace>
  <inkml:trace contextRef="#ctx0" brushRef="#br0" timeOffset="82583.53">23199 7014 7176 0,'0'6'440'0,"0"-2"-88"0,0 0-129 16,-4 1-223-16,4-3 0 0,0-2 0 0,-1 4 0 16,1-4 0-16,0 0 0 0,0 0 0 0,0 0 0 15,0 0-222-15,0 0-1107 0,-9-10-1438 0,9 10 636 16</inkml:trace>
  <inkml:trace contextRef="#ctx0" brushRef="#br0" timeOffset="84266.6">12975 9817 4462 0,'-20'-2'351'0,"-1"4"-209"0,2-1 7 0,6 1 94 0,-1-1 78 16,4 0 33-16,0-1-4 0,3 0-13 0,0 0-27 16,7 0-3-16,-9 0-7 0,9 0-15 15,0 0-17-15,0 0-256 0,0 0-12 0,25-2 0 0,5 1 0 16,2-3 0-16,6 0 0 0,2 3 0 0,15-2 0 16,-4-1 0-16,-13 7 0 0,-1-3 0 0,1-2 0 15,-4 4 0-15,-6 0 0 0,-8-1-43 0,-2 3-582 16,-9 1-124-16,-4-2-380 0,-7 1-1224 0,-6 2 542 15</inkml:trace>
  <inkml:trace contextRef="#ctx0" brushRef="#br0" timeOffset="84417.06">12884 10064 312 0,'-14'10'419'0,"-1"-2"-13"0,7 2 41 16,2-3 55-16,2 0 38 0,3-3 24 0,1 0-10 16,1 0-13-16,5-1-24 0,3 0-29 0,5-1-34 15,6-1-40-15,3 1-39 0,7-1-37 0,6 0-40 16,-4-2-29-16,5 1-54 0,-3-1-66 0,-2-2-79 15,0 1-101-15,-1-1-148 0,2 0-160 0,-11 0-166 16,-4-2-632-16,2 5-1231 0,0 0 545 0</inkml:trace>
  <inkml:trace contextRef="#ctx0" brushRef="#br0" timeOffset="86270.02">15426 9157 197 0,'26'-13'446'0,"-8"2"18"16,0 0 12-16,-4 3-1 0,-3 0-26 0,-2 1-14 16,-2 2-18-16,-2 0-23 0,0 1-34 0,-3 0-34 15,-1 1-29-15,-1 3-28 0,-7-6-22 0,-1 5-24 16,-5 1-19-16,-8 1-15 0,-10 3-15 0,-10 3-13 15,-11-1-5-15,-8 7-6 0,-31 6-7 0,4 4 0 16,4 7 4-16,-5 3-15 0,-6-6-4 0,5-3 5 16,-2 6 2-16,3-1 4 0,28-7-2 0,-3-3 12 15,6 1 6-15,7-2-14 0,13-3-141 0,8-4 0 16,9-1 0-16,5-3 0 0,6 2 0 0,4-4 0 16,5-1 0-16,3 4 0 0,8-4 0 0,11 0 0 15,14 4 0-15,3-4 0 0,18 0 0 0,0 0 0 16,2 0 0-16,2 0 0 0,-1 1 0 0,-4 2 0 0,3 0 0 15,-5 1 0-15,-3 1 0 0,-16 0 0 16,-5 1 0-16,2 2 0 0,-5 3 0 0,-4-2 0 16,-11-2 0-16,-2 4 0 0,-9-1 0 0,-6 3 0 0,-4 1 0 15,-9 5 0-15,-10 1 0 0,-17 11 0 16,-3-5 0-16,-6-2 0 0,-24 17 0 0,24-11 0 16,1-2 0-16,-2-3 0 0,1 1 0 0,4-3 0 15,6 0 0-15,12-6 0 0,6-5 0 0,3 4 0 0,8-9 0 16,3 3 0-16,7-4 0 0,0 0 0 15,9 0 0-15,6-2 0 0,9-1 0 0,12 3 0 0,3-4 0 16,17-2 0-16,3 3 0 0,5-4 0 0,2-3 0 16,-1 2 0-16,3-4 0 0,0 3 0 0,-3 0 0 15,2-1 0-15,-3 2 0 0,2-2 0 0,-2 1 0 16,-4 0 0-16,-17 2 0 0,-1-1 0 0,-1-1 0 16,-4 1 0-16,-4-1 0 0,-7 0 0 0,-8 0 0 15,-1 0 0-15,-4 0 0 0,-3-1 0 0,-4 1 0 16,-1-1 0-16,0 0 0 0,-15 10-586 0,-3-3-158 15,-5-1-400-15,-7 1-1239 0,-5 3 548 0</inkml:trace>
  <inkml:trace contextRef="#ctx0" brushRef="#br0" timeOffset="86638.05">14145 10846 3595 0,'2'-9'327'0,"3"-2"-167"0,-2-5-57 16,-1 0 84-16,2 5 69 0,-1-1 39 0,-3 0 3 15,0 0-11-15,-2 4-23 0,1-2-2 0,0-1 13 16,-3 3-4-16,0 0-9 0,-2 3-2 0,-3 0-4 15,-3 5-3-15,-7 1-11 0,0 2 6 0,-2 3-158 16,-3 10-90-16,-4 1 0 0,1 3 0 0,1 1 0 16,4 4 0-16,-1 1 0 0,1 0 0 0,8 0 0 15,-4 1 0-15,13 1 0 0,2-2 0 0,6 0 0 16,2-2 0-16,9-1 0 0,4 1 0 0,5-6 0 16,4-4 0-16,3-2 0 0,4-4 0 0,1 1 0 15,0-4 0-15,2-3 0 0,0-4 0 0,-5-3 0 0,1-3 0 16,-5 0 0-16,-2-8-1366 0,-2 3-1478 0,-1-3 654 15</inkml:trace>
  <inkml:trace contextRef="#ctx0" brushRef="#br0" timeOffset="86817.11">14569 10875 361 0,'0'0'564'0,"0"0"27"0,0 0 35 0,0 0-6 16,0 0-35-16,0 0-51 0,0 0-54 0,0 0-49 0,0 0-41 15,10-1-33-15,7 1-54 0,3 4-45 0,7-6-86 16,1 4-61-16,0-2-98 0,-5 0-116 0,5 1-118 16,-7-1-120-16,-9 1-114 0,0 0-425 0,2 1-952 15,-9 4 421-15</inkml:trace>
  <inkml:trace contextRef="#ctx0" brushRef="#br0" timeOffset="86950.77">14708 11023 3475 0,'-17'9'351'0,"3"1"-39"0,2-4-2 0,1 1 75 16,4-1 24-16,-1-1-21 0,4-4-36 0,0 3-50 15,4-4-36-15,0 0-8 0,9 5-22 0,3-5-19 16,5-3-22-16,5 1-24 0,8-2-40 0,-1 1-54 16,6-1-65-16,1-5-88 0,-4 2-112 0,2-5-124 15,-1 5-126-15,0-6-142 0,-4 0-463 0,-3 0-1129 16,-3-2 500-16</inkml:trace>
  <inkml:trace contextRef="#ctx0" brushRef="#br0" timeOffset="87150.64">15274 10803 161 0,'1'-6'441'0,"-1"-1"29"0,-2 1 57 16,-1 0 50-16,-1 1 21 0,2 0 4 0,-1 1-19 16,-2 1-22-16,0 2-24 0,5 1-14 0,-9 6-13 15,4-1-19-15,0 6-18 0,-1 0-29 0,-2 6-31 0,2 9-133 16,-1 0-280-16,-3 3 0 0,6-1 0 0,-1 3 0 16,5-2 0-16,0 0 0 0,0-1 0 15,0 2 0-15,4-3 0 0,1-3 0 0,-1-4 0 0,0-6 0 16,-3-1 0-16,0-2 0 0,-1 0-74 0,0-5-1280 15,3-1-1465-15,-3-5 649 0</inkml:trace>
  <inkml:trace contextRef="#ctx0" brushRef="#br0" timeOffset="87966.63">14074 8802 242 0,'-9'-5'481'0,"8"4"21"0,-2-4 1 0,-2 2-5 0,4-2-1 16,-1 0-10-16,0-3-4 0,2-3-6 15,0 0-10-15,0 1-12 0,0-3-15 0,2 1-12 0,0-4-19 16,3 1-16-16,-1 2-23 0,-3 2-21 16,7-5-18-16,-4 6-20 0,2 1-243 0,2 1-68 15,1 1 0-15,0 0 0 0,1 4 0 0,4 2 0 0,-2 1 0 16,4 4 0-16,-1 4 0 0,1 4 0 0,3 6 0 16,0 4 0-16,-6 2 0 0,2 1 0 15,-4 1 0-15,0 1 0 0,-5 0 0 0,2-2 0 16,-3-1 0-16,0 0 0 0,-1-6 0 0,-3-1 0 0,-1-1 0 15,3-4 0-15,-6-4 0 0,3 0 0 0,0-3 0 16,0-1 0-16,0-4 0 0,0 0 0 0,0 0 0 16,0 0 0-16,-7-17 0 0,7 4 0 0,-3-7 0 15,6-3 0-15,-1-6 0 0,7-3 0 0,0-1 0 16,0 0 0-16,5 4 0 0,2 0 0 0,-3 3 0 16,0 4 0-16,0 5 0 0,-1 4 0 0,-1 1 0 15,2 5 0-15,-2 2 0 0,0 3 0 0,1 3 0 16,1 1 0-16,2 5 0 0,-2 3 0 0,1 1 0 15,2 1 0-15,-6 3 0 0,3 1 0 0,-3 0 0 16,0 1 0-16,0 7 0 0,-5-6 0 0,1-2 0 0,-3 1 0 16,1 0 0-16,-4-3 0 0,-1-1 0 15,1-3 0-15,-3 1 0 0,1-1 0 0,-1 1 0 16,-3-3 0-16,-2-1-1366 0,6-1-1478 0,-1-4 654 16</inkml:trace>
  <inkml:trace contextRef="#ctx0" brushRef="#br0" timeOffset="88215.71">15005 8696 504 0,'-3'-7'589'0,"-1"1"35"0,-2-2 12 16,3 0 0-16,-2 2-19 0,-1-1-32 0,-2 5-29 16,2-1-39-16,-1 3-39 0,-4 0-26 0,-1 4-28 15,2 2-26-15,-8 6-24 0,3 2-24 0,-2 7-22 16,-2-1-205-16,2 4-123 0,2-1 0 0,0 1 0 15,3 0 0-15,6-3 0 0,1-5 0 0,2 2 0 16,4-2 0-16,5 0 0 0,1-2 0 0,7-2 0 16,2-1 0-16,5-6 0 0,9-2 0 0,0-2 0 15,2-4 0-15,-1-2 0 0,0-2 0 0,-2-4 0 16,-3-1-458-16,-3-3-832 0,-7 4-1396 0,7-6 619 16</inkml:trace>
  <inkml:trace contextRef="#ctx0" brushRef="#br0" timeOffset="88716.47">16966 9102 361 0,'-6'-28'593'0,"3"3"27"16,-3 6 10-16,3 1-3 0,2 3-6 0,0 3-12 16,-3 2-26-16,4 2-21 0,-1 3-43 0,1-1-49 15,-3 3-35-15,3 3-28 0,0 0-7 0,-1 12-15 16,0 2-28-16,-3 2-345 0,1 3-12 0,2 9 0 0,2 2 0 15,-1 4 0-15,5 3 0 0,-3-2 0 0,-1 11 0 16,3-13 0-16,3 2 0 0,-4-2 0 16,5 0 0-16,-2-1 0 0,0-2 0 0,3-1 0 0,-6-4 0 15,1-6 0-15,-3-1 0 0,-1-1-217 0,-5 0-532 16,-1-6-456-16,-5-3-1304 0,-7 3 577 0</inkml:trace>
  <inkml:trace contextRef="#ctx0" brushRef="#br0" timeOffset="88899.2">16542 9679 160 0,'-12'3'448'0,"1"0"9"0,2 0 23 16,3-2 44-16,-1 0 37 0,7-1 22 0,-7 3 7 16,4-2-4-16,3-1-6 0,0 0-16 0,0 0-25 15,23 5-31-15,-1-5-35 0,7 1-37 0,6-1-37 16,3 1-96-16,21-2-303 0,0 4 0 0,4-3 0 16,4 1 0-16,-2-2 0 0,0 2 0 0,-1-1 0 15,-2 0 0-15,-6 2 0 0,-17-1 0 0,-3 0 0 16,-4 3 0-16,-13-1 0 0,-1 1 0 0,-9 0-144 15,-9 1-458-15,-4 2-80 0,-10 0-446 0,-10 5-1221 16,-11 1 541-16</inkml:trace>
  <inkml:trace contextRef="#ctx0" brushRef="#br0" timeOffset="89433.54">16693 10015 56 0,'-7'-3'553'0,"2"-1"59"16,-4 1 55-16,3-2 38 0,-3-2 9 0,0 1-7 15,-4 2-17-15,3-1-30 0,-1 2-24 16,2 2-49-16,-2 2-36 0,4 0-45 0,-5 6-34 0,3 0-397 16,-1 6-75-16,-3 2 0 0,3 3 0 0,-1 5 0 15,-1 0 0-15,3 5 0 0,-5-3 0 0,1 2 0 16,3 1 0-16,-4-1 0 0,1 0 0 0,3 0 0 16,1-9 0-16,-1 0 0 0,3-1 0 0,-7-4 0 15,9-2 0-15,-1-2 0 0,2-2 0 0,0-3 0 16,2 2 0-16,-1-3 0 0,3-1 0 0,0-2 0 15,0 0 0-15,0 0 0 0,15 0 0 0,-4-1 0 16,3-1 0-16,4 2 0 0,3-1 0 0,1 0 0 16,5 1 0-16,4 2 0 0,2 0 0 0,-1 0 0 15,-2 3 0-15,2 2 0 0,-5 0 0 0,3-1 0 16,-2 0 0-16,-9 1 0 0,0-3 0 0,-6 0 0 16,0-1 0-16,-1 0 0 0,-3 1 0 0,-3-3 0 15,-3-1 0-15,-3 0 0 0,0 0 0 0,7-5 0 16,-7 1 0-16,-2-3 0 0,-1-2 0 0,0-3 0 15,1-4 0-15,0-1 0 0,-2-1 0 0,2-1 0 16,-1-6 0-16,2 7 0 0,0 0 0 0,-1 1 0 16,1 1 0-16,0 4 0 0,2-1 0 0,-2 5 0 0,2 1 0 15,-2 1 0-15,1 2 0 0,1 2 0 16,-1 2 0-16,0 0 0 0,0 0 0 0,4 10 0 16,-2 3 0-16,-2 5 0 0,0 9 0 0,3 2 0 0,-2 4 0 15,-1 0 0-15,4 2 0 0,-4 2 0 0,0-2 0 16,0 12 0-16,-2-15 0 0,-1 0 0 0,-2 0 0 15,4-4 0-15,-3 1 0 0,0 0 0 0,-4-4 0 16,3-9 0-16,0 1 0 0,3-9 0 0,-5 3 0 16,2-4-1366-16,-1-2-1478 0,3-2 654 0</inkml:trace>
  <inkml:trace contextRef="#ctx0" brushRef="#br0" timeOffset="90017.06">17039 10522 496 0,'0'-13'568'15,"3"1"50"-15,-1-6 40 0,3 3 20 0,-3-1-11 16,3 0-26-16,-1 4-35 0,3-1-36 0,5-1-35 16,-2 4-39-16,3 2-36 0,-2 1-35 0,5 3-30 15,0 1-31-15,3 3-350 0,2 4-14 0,-2 3 0 16,4 4 0-16,0 5 0 0,-4 0 0 0,-1 4 0 16,-3 1 0-16,-6-3 0 0,0 5 0 0,0 2 0 15,-5-1 0-15,-4 1 0 0,-1-4 0 0,-3-3 0 16,-5 0 0-16,4-2 0 0,-4 2 0 0,-1-2 0 15,-2-2 0-15,1-2 0 0,2-5 0 0,2-3 0 0,1 0 0 16,1-1 0-16,0-3 0 0,5 0 0 0,-7-11 0 16,6 4 0-16,1-3 0 0,1-2 0 15,3-2 0-15,4-12 0 0,-3 2 0 0,10 0 0 0,-4-3 0 16,0 3 0-16,7-3 0 0,-4 4 0 0,0 6 0 16,-4 2 0-16,4 1 0 0,-1 2 0 15,0 1 0-15,1 2 0 0,-2 5 0 0,-1 3 0 16,0 1 0-16,0 2 0 0,3 4 0 0,-1 4 0 0,-1 2 0 15,-3 5 0-15,0 1 0 0,3 7 0 0,-2-1 0 16,-5 1 0-16,-1 0 0 0,-3-7 0 0,-1 1 0 16,0-1 0-16,-1-3 0 0,-3-1 0 0,1-2 0 15,2-2 0-15,-3-3 0 0,3-1 0 0,-3-3 0 16,2-3 0-16,2 0 0 0,0 0 0 0,-4-13 0 16,8 4 0-16,-1-4 0 0,5-4 0 0,1-1 0 15,6-7 0-15,2 3 0 0,1-2 0 0,0-1 0 16,4 4 0-16,1 2 0 0,-2 1 0 0,1 4 0 15,4-1 0-15,-1 4 0 0,-6 4 0 0,3 3 0 16,-3 2 0-16,2 1 0 0,-5 3 0 0,1 2 0 0,-2 4 0 16,-3 4 0-16,-2 0 0 0,2 5 0 15,-6 1 0-15,1 0 0 0,-3 1 0 0,-2 0 0 16,0 8 0-16,-2-9 0 0,-4 0 0 0,3-3 0 0,-2-3 0 16,2 0 0-16,-6-2 0 0,4 1 0 15,-1-3 0-15,-1-4 0 0,0-3 0 0,-1-2 0 16,6 1 0-16,-16-7 0 0,10-1-440 0,-6-7-853 15,4 0-1399-15,1-1 620 0</inkml:trace>
  <inkml:trace contextRef="#ctx0" brushRef="#br0" timeOffset="90333.68">18031 10117 4589 0,'6'-21'403'0,"-2"4"-92"16,-4 0 59-16,3 1 41 0,-1-1 2 0,1 5-25 15,-3 2-30-15,2-2-26 0,0 0-35 0,0 4-12 16,1-2-251-16,1 3-34 0,2 5 0 0,0 0 0 15,2 4 0-15,5 4 0 0,1 3 0 0,-1 1 0 16,1 3 0-16,-3 3 0 0,-1 0 0 0,-1 4 0 16,-5 5 0-16,-3-4 0 0,-2 2 0 0,-3 1 0 15,-5 0 0-15,-6-1 0 0,-2 0 0 0,1-4 0 16,-2 0 0-16,1-4 0 0,2-2 0 0,1-2 0 16,5-3 0-16,-1-2 0 0,5 0 0 0,-2-2 0 15,5-2 0-15,-1 1 0 0,3-3 0 0,0 0 0 16,22 0 0-16,7-3 0 0,2 1 0 0,8-1 0 0,1 0 0 15,11-3 0-15,-12 2 0 0,14-2 0 16,-18 4 0-16,3-5 0 0,-6 4 0 0,-6-4 0 16,-6 0 0-16,-8 5 0 0,0-4 0 0,1 1 0 0,-9 0 0 15,0 3 0-15,-3-3 0 0,-3 1-1366 16,-5 2-1478-16,-7-2 654 0</inkml:trace>
  <inkml:trace contextRef="#ctx0" brushRef="#br0" timeOffset="93215.74">19200 8795 87 0,'-4'-20'536'0,"1"2"18"0,0 1 12 16,-2 1 10-16,2 4 5 0,2 1-4 0,1 4-30 15,-1 1-35-15,-1 1-46 0,2 5-37 0,0 0-12 16,0 0 4-16,4 14-6 0,-1 4-12 0,1 9-19 16,-3 3-11-16,2 4-26 0,-3 2-347 0,-2 0 0 0,0 11 0 15,-1-1 0-15,-1 2 0 0,3-13 0 16,-2 13 0-16,2-1 0 0,-3-12 0 0,1-2 0 15,-1 0 0-15,3 0 0 0,-1-1 0 0,-2-5 0 16,2 1 0-16,-1-9 0 0,2-1 0 0,0-1 0 0,-1-5 0 16,1 0 0-16,1-5 0 0,-1 1 0 15,1-3 0-15,-2-2 0 0,2-3 0 0,0 0 0 16,0 0 0-16,0 0 0 0,13-20-110 0,-5 5-1238 16,7-8-1458-16,1-2 645 0</inkml:trace>
  <inkml:trace contextRef="#ctx0" brushRef="#br0" timeOffset="93600.58">19659 8986 3675 0,'8'-15'457'0,"-1"0"-255"16,-2 4 11-16,-2-3 83 0,-3 2 47 0,1 3-2 0,-1 0-16 15,0 2-28-15,-1 2-39 0,-2-2-11 0,2 4-19 16,-4 0 1-16,-1 2-11 0,6 1-7 16,-19 6-5-16,3 1-5 0,0 2-17 0,-9 3-124 0,1 4-60 15,-4-2 0-15,1 3 0 0,-4-1 0 0,-1 2 0 16,-2 2 0-16,1-2 0 0,2 0 0 0,-2-4 0 15,2 3 0-15,4-2 0 0,5 0 0 0,7-7 0 16,-1 5 0-16,5-6 0 0,2 0 0 0,3-5 0 16,1 2 0-16,-1-2 0 0,4 1 0 0,2-3 0 15,-1 5 0-15,1-5 0 0,9 6 0 0,-1-4 0 16,4 1 0-16,6 4 0 0,-4 2 0 0,6 0 0 16,6 4 0-16,-3 0 0 0,2 0 0 0,-1 3 0 15,4 0 0-15,0 1 0 0,0 0 0 0,4-1 0 16,0 0 0-16,-4-1 0 0,4 0 0 0,0-1 0 15,-2-4 0-15,-2 1 0 0,1 0 0 0,-11-6 0 16,0 2 0-16,-5-2 0 0,-2-3 0 0,-3 1 0 16,-2-1 0-16,-2-1 0 0,-4-1 0 0,6 0 0 15,-6 0 0-15,0 0 0 0,0 0 0 0,0 0 0 16,0 0 0-16,-15-10-342 0,11 7-967 0,4 3-1416 16,-5-6 626-16</inkml:trace>
  <inkml:trace contextRef="#ctx0" brushRef="#br0" timeOffset="93933.47">20131 9370 326 0,'3'-2'528'0,"1"-1"25"0,0 1 13 16,-4 2 11-16,5-5 1 0,-1 3-15 0,0-1-10 15,-4 3-18-15,5-3-20 0,-5 3-25 0,-4-6-22 16,4 6-25-16,0 0-26 0,-9-4-16 0,4 2-34 15,-3 0-56-15,-3 1-311 0,-2 4 0 0,-5 1 0 16,2 2 0-16,-3 3 0 0,1 2 0 0,-4 4 0 16,2 3 0-16,3 1 0 0,0 1 0 0,2 5 0 0,6-7 0 15,5 1 0-15,0 1 0 0,7 5 0 16,1-7 0-16,3 2 0 0,9 0 0 0,-2-4 0 0,6 0 0 16,-1-6 0-16,8 2 0 0,0-4 0 15,2-4 0-15,-3 0 0 0,5-5 0 0,-8-1 0 0,5-2 0 16,-8-2 0-16,-2 1 0 0,1-5 0 0,-5 0 0 15,2-2 0-15,-9 4 0 0,1-4 0 0,-2 1 0 16,-2 2 0-16,-3-3 0 0,-2 2 0 0,-1-1 0 16,-3 2-772-16,-2-1-465 0,-2 2-1340 0,-2 1 594 15</inkml:trace>
  <inkml:trace contextRef="#ctx0" brushRef="#br0" timeOffset="94450.15">20133 8436 4277 0,'-2'-10'374'0,"0"-1"-134"15,2 2 24-15,0 2 65 0,-1-3 51 0,1 0 7 16,0 1-24-16,0-1-30 0,-4-1-27 0,4 3-4 16,0 0-4-16,4-1-7 0,-3 2-244 0,1 1-47 15,1 0 0-15,1 2 0 0,4 1 0 0,-3 3 0 16,8 1 0-16,-3 0 0 0,5 3 0 0,1 5 0 16,0 1 0-16,1 1 0 0,-1 2 0 0,1 10 0 15,0 1 0-15,-2-1 0 0,-3 1 0 0,-5 1 0 16,-5 4 0-16,-9-4 0 0,-3 1 0 0,-2 0 0 15,-2 1 0-15,-6-3 0 0,0 0 0 0,-2-2 0 16,-1-1 0-16,1-3 0 0,4-4 0 0,4-3 0 16,1 1 0-16,3-6 0 0,2 1 0 0,3-1 0 15,0-3 0-15,1 0 0 0,4 0 0 0,0-3 0 16,7 5 0-16,3-5 0 0,7 0 0 0,3-3 0 16,11 0 0-16,-3 2 0 0,3-2 0 0,4 1 0 15,-1 0 0-15,3 1 0 0,-3-1 0 0,-6 2 0 16,-6 0 0-16,0 0 0 0,-5 0 0 0,-4-1 0 0,-4 1 0 15,0 0 0-15,-2 0 0 0,0-1 0 0,-3 0 0 16,-4 1 0-16,10 0 0 0,-10 0 0 0,4-2 0 16,-4 2 0-16,0 0 0 0,0 0 0 0,0 0 0 15,0 0-1366-15,0 0-1478 0,-24 5 654 0</inkml:trace>
  <inkml:trace contextRef="#ctx0" brushRef="#br0" timeOffset="97949.83">19576 10392 8 0,'1'-16'514'16,"-2"5"28"-16,0 1 16 0,-4 1-4 0,0-1-13 15,-1 3-22-15,1 2-26 0,0 2-35 0,0 3-37 16,-4 3-15-16,-4 8-17 0,4 5-22 15,-6 8-22-15,1 5-7 0,-3 4-25 0,3 13-18 0,5-10-22 16,2 10-23-16,2 6-20 0,1-1-21 0,2-5-41 16,2 1-168-16,4-11 0 0,0-3 0 15,5-2 0-15,-3-2 0 0,3-5 0 0,4-3 0 0,-3-7 0 16,-2-5 0-16,1 0 0 0,0-6 0 0,1-3 0 16,2-1 0-16,-2-5 0 0,4-3 0 0,0-3 0 15,-1-4 0-15,2-5 0 0,0-3 0 0,-2-3 0 16,1 0 0-16,0-6 0 0,0 5 0 0,-1 0 0 15,-4 3 0-15,1 7 0 0,-1 5 0 0,-4 3 0 16,3 5 0-16,-3 0 0 0,7 8 0 0,-3 2 0 16,0 4 0-16,6 13 0 0,-2 2 0 0,3 2 0 15,-3-1 0-15,5 3 0 0,-3-3 0 0,3 1 0 16,1-3 0-16,-2-3 0 0,2 0 0 0,-5-6 0 16,3-3 0-16,-3-1 0 0,0-5 0 0,-3-2 0 15,-1-1 0-15,1-5 0 0,-2-2 0 0,-1 0 0 16,-2-6 0-16,0 0 0 0,1-6 0 0,-6-1 0 15,0-8 0-15,-3-2 0 0,-2 0 0 0,3-1 0 16,-6 0 0-16,1 0 0 0,1 1 0 0,0 9 0 16,2 2 0-16,-1 7 0 0,2 0 0 0,0 3 0 15,4 3 0-15,-1 1 0 0,-1 3 0 0,0 0 0 16,14 6 0-16,-1-2 0 0,3 3 0 0,5-1 0 16,-2-3 0-16,13 3 0 0,0-2 0 0,-1-2 0 15,3-5 0-15,0-1 0 0,1-1 0 0,-4-6 0 0,-2 0 0 16,-1-3 0-16,-1 1 0 0,-5-4 0 15,-3-2 0-15,-2-2 0 0,-5-1 0 0,-1-4 0 16,-4 0 0-16,0-2 0 0,-5-4 0 0,-3 2 0 0,-2 0 0 16,-2 2 0-16,-2 3 0 0,3 8 0 15,0 5 0-15,-1 3 0 0,0 4 0 0,-3 5 0 16,-2 4 0-16,-2 8 0 0,-3 10 0 0,2 5 0 16,-1 4 0-16,1 13 0 0,7 3 0 0,-3 0 0 0,5 5 0 15,4-4 0-15,0 4 0 0,4-1 0 0,0-5 0 16,2 0 0-16,2-13 0 0,0-4 0 0,1 0 0 15,2-6 0-15,-5-6 0 0,5-3 0 0,-5-5 0 16,0-2 0-16,2-4 0 0,-1-2 0 0,0-1 0 16,2-5 0-16,-1-3 0 0,0-1 0 0,2-5 0 15,-3-3 0-15,4-6 0 0,-1 4 0 0,1-7 0 16,-2 8 0-16,-1 0 0 0,-2 1 0 0,3 3 0 16,-5 6 0-16,1 2 0 0,0 2 0 0,3 4 0 15,-8 0 0-15,14 9 0 0,-6-1 0 0,3 5 0 16,-1 3 0-16,1-1 0 0,4 7 0 0,0-2 0 15,1 1 0-15,0 1 0 0,2-3 0 0,3 0 0 16,-1-4 0-16,-5-3 0 0,3-2 0 0,3-4 0 16,-1 0 0-16,-1-4 0 0,1-1 0 0,-1-3 0 15,-4-2 0-15,-1 0 0 0,0-5 0 0,-1-1 0 16,-2-2 0-16,1-1 0 0,-3-4 0 0,1-1 0 16,-1-5 0-16,0-2 0 0,0 0 0 0,-8 0 0 15,3 6 0-15,-3 2 0 0,-1 6 0 0,0-3 0 16,0 8 0-16,0 2 0 0,-1 0 0 0,1 4 0 0,0 0 0 15,-9 14 0-15,3-2 0 0,2 4 0 0,0 4 0 16,0 4 0-16,4 2 0 0,0-1 0 16,4-1 0-16,1 1 0 0,4-7 0 0,0 0 0 0,8 2 0 15,-3-5 0-15,1-4 0 0,3-3 0 0,1-1 0 16,2-4 0-16,5-1 0 0,-4-3 0 0,0-3 0 16,5-3 0-16,-8 0 0 0,1-2 0 0,1-5 0 15,-5 1 0-15,2-5 0 0,-5 1 0 0,1-5 0 16,-1-4 0-16,-4 1 0 0,-3-4 0 0,-4-3 0 15,0-2 0-15,-2 0 0 0,-4 5 0 0,-3 1 0 16,-1 3 0-16,0 7 0 0,-2 2 0 0,0 3 0 16,0 4 0-16,-1 0 0 0,1 6 0 0,-4 1 0 15,3 3 0-15,0 5 0 0,0 0 0 0,3 1 0 16,4 3 0-16,-1 2 0 0,5-1 0 0,5 0 0 16,4 3 0-16,5 0 0 0,2 0 0 0,8 4 0 15,3-3 0-15,2-1 0 0,0 0 0 0,2-2 0 16,-3-2 0-16,2 1 0 0,-11-4 0 0,0-1 0 15,-3 3 0-15,-5-1 0 0,-1 1 0 0,-1-1 0 16,-5 3 0-16,0 1 0 0,-7 5 0 0,-1-1 0 16,-1 2 0-16,-1-1 0 0,-3 2 0 0,0-2 0 15,1 1 0-15,-1-2 0 0,5-4 0 0,3 0 0 16,-1 0 0-16,2-3 0 0,1 2 0 0,3-5 0 16,2-1 0-16,5 0 0 0,1-3 0 0,9 0 0 0,-1-5 0 15,8 1 0-15,0-7 0 0,-1 3 0 0,1-6 0 16,2 2 0-16,-2-4 0 0,-3-2 0 0,2-1 0 15,-4-1 0-15,0-5 0 0,-4 1 0 16,-1-1 0-16,1-4 0 0,-3 2 0 0,-6-4 0 0,4 0 0 16,-6 3 0-16,-3 8 0 0,-3 2 0 0,0 4 0 15,-4 1 0-15,0 5 0 0,-2 3 0 16,-2 3 0-16,-6 3 0 0,-3 8 0 0,-4 8 0 0,-1 5 0 16,4 3 0-16,-1 2 0 0,3-1 0 0,5 6 0 15,1-2 0-15,3 1 0 0,5-2 0 0,5-2 0 16,3-2 0-16,5-4 0 0,2 0 0 0,-1-10 0 15,12-1 0-15,2-2 0 0,1-5 0 0,2-4 0 16,4-5 0-16,-5-3 0 0,-3-3 0 0,0-4 0 16,-3-3 0-16,-3-2 0 0,-1-4 0 0,-10 1 0 15,3-4-1366-15,-3-3-1478 0,-2 2 654 0</inkml:trace>
  <inkml:trace contextRef="#ctx0" brushRef="#br0" timeOffset="98899.73">23090 10469 213 0,'3'-16'513'0,"0"-5"21"0,0-6 2 16,1 7-9-16,0-7-12 0,1 2-14 0,0 6-1 15,-1 2-2-15,-1-1-2 0,-1 9-15 0,-2-1-20 16,0 4-37-16,2 1-38 0,-2 3-34 0,0 2-14 0,0 0-9 15,-10 22-15-15,0 1-41 0,3 6-273 16,-4 4 0-16,-1 3 0 0,-1 9 0 0,-1-1 0 16,6-9 0-16,1 12 0 0,0-1 0 0,4 1 0 0,-3 1 0 15,4-12 0-15,-1-1 0 0,3 0 0 16,0-4 0-16,4-2 0 0,0-1 0 0,-2-8 0 16,-1-4 0-16,-1-3 0 0,3-3 0 0,-3-2 0 0,0-3 0 15,0-3 0-15,0-2 0 0,0 0 0 0,0-13 0 16,3 3 0-16,-3-3-317 0,2-6-460 0,2-7-407 15,3-2-1280-15,3-1 566 0</inkml:trace>
  <inkml:trace contextRef="#ctx0" brushRef="#br0" timeOffset="99215.96">23447 10471 105 0,'13'-5'387'0,"-4"1"0"0,-1 0 21 0,-3 3 14 16,0 0 37-16,-5 1 22 0,0 0 1 0,0 0-3 15,0 0-23-15,0 0-3 0,-17 10-22 0,8-4-16 16,-1 1-19-16,-4 1-25 0,-3 3-27 0,-6 2-31 15,0 3-31-15,-2-1-27 0,-1 0-26 0,-2-1-21 16,2 2-22-16,-4 0-16 0,0 0-98 0,1 1-72 16,-2-2 0-16,4-1 0 0,2 0 0 0,-1 1 0 15,11-7 0-15,-3 2 0 0,9-5 0 0,-1 2 0 16,2-2 0-16,3-1 0 0,5 2 0 0,0-2 0 16,5 1 0-16,7 1 0 0,3-1 0 0,4 2 0 15,8 1 0-15,1 1 0 0,2 0 0 0,-1 1 0 16,2-1 0-16,-2 1 0 0,2-1 0 0,-3 4 0 15,-3-3 0-15,2 0 0 0,-8 1 0 0,-1-3 0 16,0 3 0-16,-4-4 0 0,-1 2 0 0,-3-3 0 16,2-2 0-16,-5 1 0 0,-2 0 0 0,1-1 0 15,-1-3 0-15,0 2 0 0,-1-1 0 0,0-1 0 16,-4-1-82-16,6 2-611 0,-6-2-543 0,5 5-1339 16,0-2 592-16</inkml:trace>
  <inkml:trace contextRef="#ctx0" brushRef="#br0" timeOffset="99450.26">23911 10878 156 0,'8'-11'429'0,"-5"0"35"15,0 1 35-15,-2 1 23 0,-1-2 9 16,0 4-4-16,-2-1-8 0,0 4-20 0,-3 1-19 16,-4 2-18-16,-2 1-10 0,-7 6-1 0,1 4-26 0,-11 6-15 15,0 0-22-15,3 7-20 0,0 0-28 0,3 2-71 16,3 3-269-16,5-1 0 0,0 1 0 0,7 0 0 15,3-1 0-15,5-7 0 0,5 4 0 0,10-3 0 16,-2-6 0-16,11 1 0 0,5-5 0 0,-1-3 0 16,1-4 0-16,5-5 0 0,-3-4 0 0,2 1 0 15,-2-7-376-15,-4-1-927 0,-2-3-1411 0,-4-2 624 16</inkml:trace>
  <inkml:trace contextRef="#ctx0" brushRef="#br0" timeOffset="100333.59">22320 4272 377 0,'0'0'400'15,"-4"-4"16"-15,4 4-2 0,-4-5-2 0,4 5 12 0,-4-4 6 16,3 1 2-16,1 3 6 0,-1-4-5 0,1 4 2 15,-3-4-14-15,3 4-13 0,0 0-18 16,-1-4-23-16,1 4-30 0,0 0-26 0,0 0-13 0,0 0-10 16,-6 13-11-16,4-6-23 0,1 3-25 0,-3 1-229 15,2-1 0-15,0 1 0 0,2-1 0 0,0 1 0 16,0-2 0-16,4 3 0 0,-3-7 0 0,5 5 0 16,1-6 0-16,2-1 0 0,5-4 0 0,16-2 0 15,-1-8 0-15,6 0 0 0,9-10 0 0,4 0 0 16,0-4 0-16,-3-3 0 0,3-1 0 0,-3-1 0 15,2-3 0-15,-6 0 0 0,2 0 0 0,-13 10 0 16,0 1 0-16,-5 4 0 0,-5 2 0 0,-3 4 0 16,-7 7 0-16,2-1 0 0,-6 6 0 0,2 1 0 15,-2 4 0-15,-3 3-502 0,-2 3-780 0,-1 6-1389 16,0 1 616-16</inkml:trace>
  <inkml:trace contextRef="#ctx0" brushRef="#br0" timeOffset="102032.47">23438 4524 3427 0,'4'-10'269'0,"0"-1"-51"16,-3 1 21-16,2 0 43 0,-2 4 31 0,-1 0 5 16,2 0-4-16,0 0-9 0,-2 2-38 0,1-2-16 15,-1 3-24-15,0 3-20 0,0 0-2 0,0 0 13 16,0 0 9-16,5 10-17 0,-2-3-9 0,0 6-7 16,1 3-17-16,2 4-55 0,2 4-122 0,-3-6 0 15,1-1 0-15,-3 0 0 0,1-2 0 0,1-1 0 16,-1-1 0-16,0-2 0 0,0-1 0 0,0-4 0 15,-2 0 0-15,2-2 0 0,1-3 0 0,2-2 0 16,5-5 0-16,5-2 0 0,6-9 0 0,0 1 0 16,4-5 0-16,0-3 0 0,11-10 0 0,-1-1 0 15,2-3 0-15,0-1 0 0,2-1 0 0,-1 0 0 16,-1 5 0-16,3 1 0 0,-2 4 0 0,-12 11 0 16,0 2 0-16,2 3 0 0,-2 2 0 0,-12 6 0 0,2-1 0 15,-2 2 0-15,-4 2 0 0,-3 3 0 0,-1 3 0 16,0-2 0-16,-1 2 0 0,2 4 0 0,-5-3 0 15,1 6 0-15,-9-2-1366 0,1 2-1478 16,-3-3 654-16</inkml:trace>
  <inkml:trace contextRef="#ctx0" brushRef="#br0" timeOffset="105617.64">24369 10562 15 0,'0'0'92'0,"0"0"-18"0,-3-2-19 16,3 2-18-16,0 0-11 0,0 0-21 0,0 0-31 0,0 0-21 15,0 0-50-15,0 0 22 0</inkml:trace>
  <inkml:trace contextRef="#ctx0" brushRef="#br0" timeOffset="106200.33">24369 10552 425 0,'0'5'611'0,"0"-5"22"0,-3 3 4 15,3-3-7-15,0 0 0 0,0 0-20 0,0 0-25 0,-1 3-34 16,1-3-27-16,0 0-39 0,0 0-31 0,0 0-30 16,0 0-36-16,0 0-35 0,0 0-102 0,0 0-251 15,0 0 0-15,20-1 0 0,-8 0 0 0,2 0 0 16,6-2 0-16,3 2 0 0,-3 0 0 0,11-3 0 15,-1 0 0-15,-1 2 0 0,0 2 0 0,-7-1 0 16,-3 0 0-16,2 0 0 0,-8 1 0 0,-2 0 0 16,0-2 0-16,-3 2-210 0,-3 2-414 0,-1-1-71 15,-4 2-416-15,0-3-1203 0,-4 10 533 0</inkml:trace>
  <inkml:trace contextRef="#ctx0" brushRef="#br0" timeOffset="106349.51">24551 10715 152 0,'-14'14'332'0,"3"-2"37"16,2-5 36-16,2 1 33 0,-2-2 34 0,2 0 18 15,0-2 9-15,2 0-6 0,1-1-26 0,4 1-3 16,0-4-16-16,7 3-40 0,-1-3-33 0,7 0-38 16,0-1-34-16,5-1-30 0,10-2-42 0,1-2-72 15,2-2-71-15,1 0-118 0,1-1-108 0,0-4-119 0,2 7-124 16,-6-5-129-16,-1 3-472 0,4 0-1062 0,0 1 470 16</inkml:trace>
  <inkml:trace contextRef="#ctx0" brushRef="#br0" timeOffset="107767.86">25430 10625 149 0,'-13'7'474'0,"13"-7"18"15,0 0 5-15,-2 7 0 0,2-7-5 16,0 0-13-16,4 7-6 0,-1-3-21 0,0-3-14 0,-3-1-18 15,4 3-16-15,-4-3-12 0,7 3-9 0,-7-3-11 16,0 0-17-16,10-4-18 0,-5 1-21 0,3-3-21 16,2-1-13-16,-1 0-90 0,5-5-192 15,-6 4 0-15,3-5 0 0,0-4 0 0,2 0 0 0,1-4 0 16,-2-3 0-16,-2-3 0 0,0-3 0 0,-1-2 0 16,4-14 0-16,-3 0 0 0,-2-3 0 0,0 0 0 15,-2 1 0-15,2 0 0 0,-7 13 0 0,-1-1 0 16,0 1 0-16,-4 3 0 0,-1 4 0 0,4 10 0 15,-3 3 0-15,1 5 0 0,-1 3 0 0,1 3 0 16,-1 4 0-16,-5 9 0 0,4 4 0 0,-3 12 0 0,0 5 0 16,2 1 0-16,-2 4 0 0,3 14 0 15,0-1 0-15,1 0 0 0,-3 2 0 0,5-1 0 16,-4-2 0-16,3-11 0 0,3 13 0 0,-1-13 0 0,2-3 0 16,3 1 0-16,3 0 0 0,-1-6 0 0,0 4 0 15,7-2 0-15,0-5 0 0,0-4 0 16,-2-6 0-16,2-2 0 0,-4-7 0 0,6 0 0 15,2-5 0-15,1-3 0 0,1-5 0 0,-2-3 0 0,0-2 0 16,5-11 0-16,1 1 0 0,-1-3 0 0,-5-2 0 16,-1-3 0-16,1 3 0 0,-6-1 0 0,-2 5 0 15,-2 7 0-15,-2 4 0 0,-4 3 0 0,1 2 0 16,0 4 0-16,-1 2 0 0,-1 1 0 0,0 0 0 16,-5 19 0-16,0-3 0 0,2 1 0 0,2 2 0 15,0-1 0-15,0 9 0 0,1 0 0 0,0-2 0 16,2 0 0-16,2-5 0 0,1-3 0 0,1-1 0 15,2-2 0-15,-1-2 0 0,3-3 0 0,-1-2 0 16,0-2 0-16,-3-3 0 0,4-2 0 0,-3-2 0 0,0-2 0 16,-2-2 0-16,4-3 0 0,-5-4 0 15,0-3 0-15,-3 0 0 0,-1-5 0 0,0-2 0 16,-8-5 0-16,2 2 0 0,-3-1 0 0,0 0 0 16,-3 3 0-16,1 7 0 0,0 1 0 0,-1 4 0 0,3 4 0 15,0 2 0-15,-1 1 0 0,0 4 0 16,4 2 0-16,-2 2 0 0,4 1 0 0,-1 3 0 0,4 0 0 15,3 3 0-15,3-1 0 0,2 0 0 0,7 2 0 16,4-2 0-16,7 3 0 0,3-4 0 0,2-3 0 16,3-3 0-16,-1-1 0 0,-1-3 0 15,-1-3 0-15,1-3 0 0,-2-3 0 0,-3-2 0 16,-2-3 0-16,-1-2 0 0,0-5 0 0,-5-1 0 0,0-4 0 16,5-16 0-16,-6 0 0 0,0-4 0 0,-2 1 0 15,-3 0 0-15,-3 2 0 0,-9 13 0 0,4 1 0 16,-4 5 0-16,-2 8 0 0,0 4 0 0,-3 5 0 15,1 4 0-15,-3 8 0 0,-5 1 0 0,-2 7 0 16,-3 10 0-16,1 6 0 0,2 6 0 0,-4 12 0 16,5 3 0-16,0 2 0 0,2 2 0 0,2-2 0 15,1 0 0-15,8 0 0 0,0-4 0 0,5-1 0 16,-1-8 0-16,9 8 0 0,5 0 0 0,-5-11 0 16,3-4 0-16,6-3 0 0,0-6 0 0,3-4 0 15,-2-1 0-15,5-6 0 0,-1-5 0 0,-6-3 0 16,8-4 0-16,1-2 0 0,-2-5 0 0,-2-3 0 15,3-3 0-15,0-6 0 0,-5-3 0 0,4-3 0 16,7-9 0-16,-13 6 0 0,8-7 0 0,-12 9 0 0,1 0 0 16,-5 3 0-16,-5 7 0 0,0 1 0 15,-4 5 0-15,-5 2 0 0,0 3 0 0,-5 3 0 0,-1 3 0 16,-7 2 0-16,-5 6 0 0,-6 3 0 0,1 6 0 16,-1 2 0-16,-1 2 0 0,2 2 0 0,0 1 0 15,4 1 0-15,5 0 0 0,0 0 0 0,3 0 0 16,7-6 0-16,0-2 0 0,4-5 0 0,-2 2 0 15,8-6 0-15,0-1 0 0,3-1 0 0,2-3 0 16,2-2 0-16,0-4 0 0,4-5 0 0,-1-1 0 16,1-3 0-16,3-5 0 0,-3-1 0 0,2-3 0 15,-1 1 0-15,-4-1 0 0,-4 6 0 0,0 1 0 16,0 1 0-16,-3 9 0 0,-5-3 0 0,1 3 0 16,2 2 0-16,-5 2 0 0,0 1 0 0,0 0 0 15,-5 17 0-15,4-8 0 0,-1 2 0 0,0 6 0 16,2-6 0-16,2 7 0 0,1-3 0 0,4 1 0 0,0 1 0 15,2-3 0-15,4 0 0 0,-3-4 0 16,7-3 0-16,0 0 0 0,-2-4 0 0,3-3 0 16,1 0 0-16,-4-5 0 0,3-4 0 0,-2 2 0 15,1-5 0-15,-4 1 0 0,5-4 0 0,-5-1 0 16,2-4 0-16,-1-6 0 0,5 0 0 0,-3-5 0 16,0-1 0-16,6-16 0 0,2-4 0 0,-4 1 0 15,-3 0 0-15,-4 2 0 0,-2-1 0 0,-6 19 0 0,-2 1 0 16,-6 6 0-16,-4 6 0 0,3 4 0 0,-7 5 0 15,-2 3 0-15,-4 6 0 0,-4 6 0 0,-5 6 0 16,4 6 0-16,2 7 0 0,1 3 0 0,3 5 0 16,1 15 0-16,6-4 0 0,7 3 0 0,5 1 0 15,10 0 0-15,4-2 0 0,3-5 0 0,-2-9 0 16,12 10 0-16,-1-4 0 0,-6-13 0 0,2-5 0 16,2 1 0-16,-4-6 0 0,3-3 0 0,-7-5 0 15,-1-6 0-15,-1-1 0 0,-5-5 0 0,-1-1 0 16,-1-4 0-16,-4-6-39 0,-6-3-568 0,-1 1-104 15,-7-9-428-15,1 0-1235 0,-11 0 547 0</inkml:trace>
  <inkml:trace contextRef="#ctx0" brushRef="#br0" timeOffset="107967.11">26256 10279 351 0,'-19'-1'630'0,"7"-2"6"0,-2-1-4 15,11 3-15-15,1-4-37 0,2 0-49 0,5 1-47 16,13-3-50-16,10 0-46 0,5 0-33 0,3-1-66 0,14-3-85 16,1 3-92-16,-15 0-99 0,0 1-113 15,1-2-115-15,-9 4-108 0,-7-1-130 0,-4 1-409 16,-11 1-932-16,-4 1 413 0</inkml:trace>
  <inkml:trace contextRef="#ctx0" brushRef="#br0" timeOffset="108133.79">25492 10222 5283 0,'-18'7'455'0,"6"-1"-119"0,2-2-44 0,4-1 14 15,1-3 41-15,5 0-17 0,0 0-46 16,0 0-50-16,0 0-46 0,38-5-52 0,-5 0-136 16,6 0 0-16,0 0 0 0,15-1 0 0,-2 2 0 0,2 0 0 15,-3-1-231-15,-14 1-248 0,17 3-188 0,-17-1-469 16,-3 2-1231-16,2 2 545 0</inkml:trace>
  <inkml:trace contextRef="#ctx0" brushRef="#br0" timeOffset="110556.74">27921 10608 96 0,'0'0'402'0,"0"0"17"0,13 0 16 0,-13 0-2 15,15-3 1-15,-6 2 2 0,0 0 4 0,2-2 1 16,0 0-10-16,-2-2-13 0,1-1-3 0,2-1-15 16,-2 0-23-16,3 0-25 0,-4-1-19 0,2-6-21 15,1 3-24-15,-5 3-7 0,2-7-14 0,-2 4-15 16,0-3-15-16,-5 1-12 0,0-4-158 0,-1 1-67 16,-4 0 0-16,-1 1 0 0,-4 0 0 0,-1 1 0 15,0 6 0-15,-1 0 0 0,-5 4 0 0,-6 3 0 0,2 4 0 16,-12 5 0-16,3 6 0 0,1 3 0 0,-1 3 0 15,5 4 0-15,3 0 0 0,3 2 0 16,2 1 0-16,3 0 0 0,2-2 0 0,10 1 0 0,0-6 0 16,4-2 0-16,5 6 0 0,4-8 0 0,1-3 0 15,2-3 0-15,4-1 0 0,1-6 0 16,7-4 0-16,-1-7 0 0,0 0 0 0,-1-6 0 16,1 1 0-16,-4-4 0 0,-1-4 0 0,-2-3 0 0,-2-1 0 15,-3-3 0-15,0-5 0 0,2-11 0 0,-6-3 0 16,2-6 0-16,0 0 0 0,-7-1 0 0,3-3 0 15,-5 2 0-15,1 3 0 0,-1 5 0 0,-4 14 0 16,-1 6 0-16,-2 11 0 0,2 5 0 0,0 4 0 16,-2 2 0-16,1 6 0 0,2-1 0 0,-11 24 0 15,2-4 0-15,3 8 0 0,1 5 0 0,-3 13 0 16,3-11 0-16,1 14 0 0,3 1 0 0,2-13 0 16,3 8 0-16,1-11 0 0,3 1 0 0,-2-1 0 15,6-2 0-15,-2-4 0 0,5-3 0 0,1 0 0 16,1-4 0-16,-2-9 0 0,1 1 0 0,1-2 0 0,3-3 0 15,-2-5 0-15,1 0 0 0,3-5 0 16,-5 0 0-16,3-4 0 0,-1-2 0 0,-1-4 0 16,3-6 0-16,-3-2 0 0,-3-4 0 0,-4-5 0 15,0 0 0-15,-4-3 0 0,-3-1 0 0,-3 2 0 16,-1 1 0-16,-2 6 0 0,-3 8 0 0,0 4 0 16,-6 2 0-16,2 5 0 0,-1 3 0 0,-2 6 0 15,-4 6 0-15,0 3 0 0,-1 9 0 0,3 0 0 0,2 3 0 16,7 3 0-16,1-3 0 0,7 4 0 0,3-1 0 15,7-2 0-15,5 2 0 0,6-3 0 0,3-4 0 16,6-2 0-16,3-3 0 0,10 2 0 16,5-6 0-16,-12-6 0 0,0-1 0 0,12-5 0 0,2-1 0 15,-16-4 0-15,-1-1 0 0,-2-4 0 0,-2-3 0 16,-3-2 0-16,-2-6 0 0,0-3 0 0,-3-3 0 16,-7-2 0-16,-2-1 0 0,-3-1 0 0,-3 1 0 15,-7 2 0-15,-7 4 0 0,3 6 0 0,-7 2 0 16,0 8 0-16,-8-2 0 0,-3 6 0 0,-10 1 0 15,2 6 0-15,-4 4 0 0,0 3 0 0,2 2 0 16,1 5 0-16,3 0 0 0,3 0 0 0,2 2 0 16,8-3 0-16,4 1 0 0,4 0 0 0,-1-1 0 15,6-3 0-15,5-2 0 0,0 0 0 0,3-1 0 16,2-3 0-16,8 0 0 0,2-1 0 0,1-3 0 16,1-1 0-16,-1-2 0 0,-1-5 0 0,1-1 0 15,-2-3 0-15,-2-1 0 0,-2-2 0 0,-1-3 0 16,-1 0 0-16,0-2 0 0,-3 0 0 0,-2 1 0 15,-4 3 0-15,1 4 0 0,-3-3 0 0,0 1 0 0,-1 5 0 16,0 1 0-16,-2 2 0 0,1 3 0 0,0 0 0 16,0 0 0-16,-18 9 0 0,14 1 0 15,-1 5 0-15,-3 5 0 0,-2 5 0 0,4 2 0 0,-1 2 0 16,1 3 0-16,2 2 0 0,0 2 0 0,4 11 0 16,0-2 0-16,4-10 0 0,-3 15 0 0,3-4 0 15,-1 4 0-15,-2-3 0 0,8-1 0 16,-6-10 0-16,-1 11 0 0,-2-11 0 0,0 0 0 0,-1 10 0 15,0-14 0-15,-2 0 0 0,2 0 0 0,-2-2 0 16,2-4 0-16,1-2 0 0,-4-6 0 0,3-1 0 16,-3-5 0-16,4-1 0 0,-4-3 0 0,0-2 0 15,-1-1 0-15,0-3 0 0,5-2 0 0,-13-5 0 16,12 1 0-16,-7-3 0 0,-2-2 0 0,-1-5 0 16,-3-2 0-16,-3-5 0 0,4-3 0 0,3-4 0 15,0-6 0-15,5-2 0 0,2-15 0 0,1 3 0 16,12-6 0-16,4-4 0 0,10-24 0 0,-4 25 0 15,24-26 0-15,-11 5 0 0,9 1 0 0,1 5 0 16,-11 23 0-16,17-21 0 0,-22 29 0 0,10-2 0 0,-1 5 0 16,-3 3 0-16,-10 6 0 0,-1 7 0 0,-3 3 0 15,-5 3 0-15,-4 1 0 0,-4 4 0 16,1 1 0-16,-3-1 0 0,-3 3 0 0,-2 0 0 16,-1 3 0-16,-5 2 0 0,-2-2 0 0,-2 1 0 0,-3 4 0 15,-4 1 0-15,2 5 0 0,-1-2 0 16,0 4 0-16,2 0 0 0,2 2 0 0,0 0 0 15,7 1 0-15,-1 0 0 0,3 2 0 0,7 3 0 0,-2-3 0 16,8 2 0-16,3 0 0 0,9 2 0 0,-3-4 0 16,6 3 0-16,-2-1 0 0,3-1 0 0,-2 0 0 15,-7-3 0-15,3-1 0 0,-1 1 0 16,-2 0 0-16,-7-2 0 0,2-1 0 0,-3 2 0 0,-3-1 0 16,-1 1 0-16,-2 1 0 0,-2-1 0 0,0 1 0 15,-4-1 0-15,1 1 0 0,-3-3 0 0,1 2 0 16,-1-2 0-16,0 0 0 0,-2 0 0 0,0 1 0 15,4-2 0-15,2-3 0 0,-2 1 0 0,1 1 0 16,3-3 0-16,0 1 0 0,0-4 0 0,9 2 0 16,4-2 0-16,1-1 0 0,4 0 0 0,10-4 0 15,0-2 0-15,0-1 0 0,3-4 0 0,-3 0 0 16,7-4 0-16,-3-1 0 0,-3 0 0 0,-2-1 0 16,-3-3 0-16,-5 2 0 0,3 1 0 0,-13 3 0 15,-1-1 0-15,-2 4 0 0,-5 2 0 0,-1 0 0 16,-4 0 0-16,-2 3 0 0,-3 2 0 0,-4 5 0 0,-4 1 0 15,-3 2 0-15,0 4 0 0,1 3 0 16,-3 3 0-16,4-1 0 0,0 7 0 0,7-3 0 16,-1 1 0-16,3 0 0 0,7 3 0 0,-1-1 0 15,6-1 0-15,4 0 0 0,2-1 0 0,11 2 0 0,4-1 0 16,4-2 0-16,3-3 0 0,-1-1 0 16,4-6 0-16,0-1 0 0,2-3 0 0,-3-3 0 15,1-5 0-15,-3 1 0 0,1-6 0 0,-8 0 0 0,3-5 0 16,-4-7 0-16,0 0 0 0,-1-2 0 0,-5-1 0 15,-1 0 0-15,-3-3 0 0,-3 1 0 0,-2-1 0 16,-2 2 0-16,-6 8 0 0,0 2 0 0,-4 5 0 16,-1 1 0-16,-2 2 0 0,0 1 0 0,1 5 0 15,-4 2 0-15,-4 2 0 0,2 2 0 0,-4 6 0 16,3 2 0-16,-1 4 0 0,5 0 0 0,1 4 0 16,3 5 0-16,2 1 0 0,3-1 0 0,3-4 0 15,6 5 0-15,1 0 0 0,5-2 0 0,1-1 0 16,7-4 0-16,0-3 0 0,4-2 0 0,-7-3 0 15,8-3 0-15,0 1 0 0,3-4 0 0,-4-1 0 16,-6-7 0-16,-1 0 0 0,0-5 0 0,8-2 0 16,-10 0 0-16,1-6 0 0,0-3 0 0,-2-4 0 15,-2-3 0-15,2 0 0 0,2-4 0 0,-3-1 0 16,-4 4 0-16,0-2 0 0,-4 5 0 0,-1-2 0 16,-4 8 0-16,-5 2 0 0,1 0 0 0,-4 5 0 15,-4 2 0-15,1 1 0 0,-1 3 0 0,-1 1 0 16,0 4 0-16,-3 1 0 0,3 3 0 0,1 1 0 0,-4 3 0 15,3 0 0-15,2 4 0 0,-1 2 0 16,6-1 0-16,0 5 0 0,6 3 0 0,3 0 0 0,-1-2 0 16,9 3 0-16,4 1 0 0,0 0 0 15,3-2 0-15,0 0 0 0,0 0 0 0,-1-2 0 0,2 0 0 16,-6-4 0-16,-3 0 0 0,0-1 0 16,-2 1 0-16,-3-2 0 0,-3 1 0 0,0-1 0 15,-2-2 0-15,-2 2 0 0,-5 0 0 0,3-4 0 0,-4 2 0 16,-3-1 0-16,-1-2 0 0,-1 1 0 0,-7 1 0 15,-4-2 0-15,-1 0 0 0,-7-4 0 0,2-1 0 16,0 1 0-16,0-3 0 0,-1-4 0 0,-3 1 0 16,3-7 0-16,-5 1-1366 0,1-2-1478 0,1-1 654 15</inkml:trace>
  <inkml:trace contextRef="#ctx0" brushRef="#br0" timeOffset="112949.59">25359 11458 112 0,'-4'-15'606'0,"0"3"18"0,-1 0 18 0,4 0 6 16,-2 1-20-16,3 5-5 0,-4 1-24 16,3 2-49-16,-1 0-43 0,2 3-30 0,0 0-16 15,0 0-10-15,-2 16-25 0,4 0-23 0,-4 10-29 16,-3 3-314-16,4 3-60 0,-3 2 0 0,4 2 0 0,-2-3 0 15,0 2 0-15,2-1 0 0,0-1 0 0,2-3 0 16,0-2 0-16,0-3 0 0,0-7 0 0,4-2 0 16,-2-4 0-16,0-5 0 0,1 2 0 0,-1-2 0 15,1-6 0-15,0-1 0 0,5-1 0 0,1-6 0 16,4-3 0-16,-1-3 0 0,5-5 0 0,0-3 0 16,1-1 0-16,-1-2 0 0,-1 1 0 0,3-4 0 15,-7 2 0-15,4-3 0 0,-1 7 0 0,-7 5 0 16,-2 3 0-16,-2 5 0 0,1 1 0 0,-2 3 0 15,1 4 0-15,-6 0 0 0,8 10 0 0,-4-1 0 16,-2 7 0-16,2 3 0 0,-1 5 0 0,-1 1 0 16,-1 5 0-16,2-3 0 0,-1 0 0 0,0 0 0 15,-1-7 0-15,2-3 0 0,-3 2 0 0,2-2 0 16,-2-6 0-16,4 1 0 0,-3-3 0 0,1-3 0 0,0 0 0 16,2-2 0-16,0-4 0 0,-4 0 0 0,9-5 0 15,0-2 0-15,-2-3 0 0,5-2 0 16,-1-3 0-16,7-4 0 0,0-7 0 0,-3 3 0 0,2 2 0 15,1 0 0-15,-8 7 0 0,4-2 0 0,-1 7 0 16,-4 0 0-16,0 2 0 0,-3 5 0 0,1 2 0 16,-7 0 0-16,15 9 0 0,-9 0 0 0,1 1 0 15,1 7 0-15,-2 0 0 0,5 6 0 0,-4-5 0 16,2 0 0-16,2 7 0 0,3-3 0 0,-5-4 0 16,5-3 0-16,0 0 0 0,4-3 0 0,-5-2 0 15,5-2 0-15,0-2 0 0,-2-2 0 0,2-3 0 16,0-1 0-16,1-3 0 0,-1-2 0 0,0-2 0 15,-4-1 0-15,4-6 0 0,4-2 0 0,-7-5 0 16,3-1 0-16,-5-3 0 0,2 2 0 0,-2-5 0 16,2 2 0-16,-7-1 0 0,0 3 0 0,-7 4 0 15,-4 4 0-15,1 5 0 0,-3 0 0 0,-4 3 0 16,-3 4 0-16,1 2 0 0,-3 5 0 0,-7 4 0 16,-2 6 0-16,3 3 0 0,0 4 0 0,5 1 0 15,1 4 0-15,1 2 0 0,8-2 0 0,1 3 0 16,8 0 0-16,5-1 0 0,5-2 0 0,4-2 0 0,13-2 0 15,6-5 0-15,10 0 0 0,-8-8 0 0,14-1 0 16,-17-3 0-16,1-4 0 0,-4-7 0 16,-3 0 0-16,-8-8 0 0,-7 1 0 0,-6-10 0 15,-9-4-1366-15,-4-4-1478 0,-8-3 654 0</inkml:trace>
  <inkml:trace contextRef="#ctx0" brushRef="#br0" timeOffset="113100.56">25455 11126 269 0,'0'0'472'0,"2"-8"-17"0,1 5-26 0,-2-2-43 16,3 2-42-16,1-2-47 0,4-1-97 0,-1 3-142 16,-1 0-189-16,6-2-333 0,-8 3-502 0,4 1 223 15</inkml:trace>
  <inkml:trace contextRef="#ctx0" brushRef="#br0" timeOffset="113971.22">26385 11639 69 0,'12'-10'480'0,"-8"6"21"15,-2 2 15-15,3 0 11 0,-5 2-4 16,5-6-7-16,0 2-2 0,-5 1-10 0,4 0-9 0,-4 3-18 15,0-4-24-15,0 4-31 0,-4-4-32 0,4 0-31 16,0 4-29-16,-11-1-26 0,1 2-25 0,-2 3-20 16,-6 0-16-16,3 6-213 0,-4 1-30 0,-5 3 0 15,4 7 0-15,0-3 0 0,1 4 0 0,1-1 0 16,1 3 0-16,4-2 0 0,6-3 0 0,3 0 0 16,0-1 0-16,8 1 0 0,2-1 0 0,-1 0 0 15,4-2 0-15,8-2 0 0,-2-3 0 0,11 3 0 0,2-4 0 16,1-2 0-16,1-1 0 0,0-1 0 15,-2 2 0-15,2-5 0 0,-3 2 0 0,-8 1 0 16,0-1 0-16,-6-2 0 0,0 3 0 0,-3 1 0 16,-1-3 0-16,-4 4 0 0,1 0 0 0,-3 1 0 15,-3 1 0-15,-3-2 0 0,-2 2 0 0,-1 0 0 16,-3 1 0-16,0-2 0 0,-5 0 0 0,4-2 0 16,-2 0 0-16,2-1 0 0,-3 0 0 0,2-3 0 0,2 0 0 15,2 0 0-15,-2-3 0 0,4 0 0 16,5 0 0-16,-5-8 0 0,5 3 0 0,4-1 0 15,5-3 0-15,-3-1 0 0,10-3 0 0,-1-2 0 0,8-5 0 16,0-1 0-16,4-2 0 0,2-4 0 0,8-8 0 16,0 3 0-16,-1-1 0 0,-9 7 0 0,-4 4 0 15,0 0 0-15,-1 3 0 0,-9 5 0 0,2 4 0 16,-5 1 0-16,-1 3 0 0,-3 2 0 0,-2-2 0 16,1 5 0-16,-5 1 0 0,0 0 0 0,4 9 0 15,-4 0 0-15,-2 7 0 0,0 1 0 0,-2 3 0 16,3 6 0-16,-1-4 0 0,0 3 0 0,6 2 0 15,-3-3 0-15,3-5 0 0,1 0 0 0,3-1 0 16,5-2 0-16,-3 0 0 0,4-5 0 0,2-1 0 16,1-3 0-16,0-3 0 0,-3-3 0 0,5-3 0 15,-1-3 0-15,-1-2 0 0,1-5 0 0,-7-1 0 16,-1-3 0-16,1-2 0 0,-5-7 0 0,-5-4-1366 16,-1-1-1478-16,0 0 654 0</inkml:trace>
  <inkml:trace contextRef="#ctx0" brushRef="#br0" timeOffset="114116.5">27015 11576 314 0,'-5'-5'560'0,"1"2"18"16,-1-3 25-16,3 4 22 0,-2-5-7 0,0 4-24 15,3-1-49-15,1 4-58 0,1-7-44 0,5 6-49 16,3 1-83-16,4 1-102 0,7 5-154 0,2-4-163 16,9 5-182-16,2 4-213 0,4 2-404 0,-6-1-980 0,2 5 434 15</inkml:trace>
  <inkml:trace contextRef="#ctx0" brushRef="#br0" timeOffset="114702.46">27608 11970 4550 0,'0'0'740'0,"0"0"-300"16,0 0-40-16,0 0-26 0,-4-17-8 0,4 8-8 16,2 0-26-16,-2-3-24 0,0-5-33 0,0 2-227 15,0-3-48-15,0 0 0 0,-3 0 0 0,2 0 0 16,-3 4 0-16,0 2 0 0,-2 2 0 0,-1 1 0 15,-4 3 0-15,-1 4 0 0,-7 2 0 0,0 5 0 16,-8 7 0-16,0 3 0 0,2 4 0 0,1 2 0 16,3 2 0-16,2 1 0 0,1 0 0 0,10-5 0 15,2 5 0-15,2-5 0 0,3-1 0 0,1-1 0 16,6 0 0-16,5-5 0 0,5-1 0 0,1-4 0 16,2-2 0-16,2-4 0 0,6-5 0 0,3-1 0 15,-1-2 0-15,-3-3 0 0,-3-1 0 0,1-6 0 16,-1-1 0-16,-2-1 0 0,0-5 0 0,-2-1 0 15,-3-3 0-15,0-2 0 0,-2-5 0 0,4-9 0 0,-5-3 0 16,0 0 0-16,0 2 0 0,-7 13 0 16,-2 2 0-16,-3 1 0 0,2 10 0 0,-4 2 0 15,-2 6 0-15,0 5 0 0,-2 5 0 0,-4 4 0 0,-1 8 0 16,-3 4 0-16,-1 12 0 0,0 6 0 0,-4 13 0 16,5 1 0-16,8 3 0 0,0-5 0 15,3 1 0-15,4 1 0 0,5-14 0 0,4 0 0 16,1-5 0-16,4-1 0 0,3-2 0 0,4-7 0 0,2-1 0 15,0-6 0-15,-3-6 0 0,6-2 0 0,-7-3 0 16,2-2 0-16,-2-5 0 0,2-4 0 0,-5 2 0 16,5-7 0-16,0-1 0 0,-5-2 0 0,0-2 0 15,-8-2 0-15,4-3 0 0,-7 0 0 0,0-2 0 16,-3 3 0-16,-1 7 0 0,-5 0 0 0,0 7 0 16,-3 2 0-16,-7 2 0 0,0 5 0 0,-1 1 0 15,-1 5 0-15,-2 7 0 0,1 3 0 0,-3 6 0 16,3 4 0-16,3-1 0 0,4 1 0 0,6 2 0 15,-1-1 0-15,7-4 0 0,8 4 0 0,4-4 0 16,4 0 0-16,8-5 0 0,4-3 0 0,2-4 0 16,6-2 0-16,-1-4 0 0,1 0 0 0,12-6 0 15,-16-2 0-15,1-2-262 0,0-2-1060 0,0-5-1432 16,-1 1 634-16</inkml:trace>
  <inkml:trace contextRef="#ctx0" brushRef="#br0" timeOffset="115450.25">29015 11499 82 0,'4'-27'557'0,"0"2"44"0,-3 7 25 16,-1-1 33-16,0 2 31 0,-1 4 9 0,-2 2-9 0,2 6-31 15,-1-2-52-15,0 4-36 0,2 3-14 0,0 0-27 16,-9 13-37-16,4 5-323 0,-4 12-170 16,8 4 0-16,-3 15 0 0,4 0 0 0,0 4 0 15,4 0 0-15,2 4 0 0,-2-3 0 0,6 0 0 0,-2-3 0 16,2-5 0-16,-5-11 0 0,4 0 0 0,2-6 0 15,-1-2 0-15,1-3 0 0,-3-9 0 0,2 0 0 16,-1-7 0-16,2-2 0 0,0-4 0 0,-1-2 0 16,2-2 0-16,-1-3 0 0,3-4 0 0,0-3 0 15,0-3 0-15,2-7 0 0,0-5 0 0,0-3 0 16,-1-2 0-16,3-13 0 0,-3-1 0 0,4 0 0 16,-5-1 0-16,4 0 0 0,-5 3 0 0,-3 10 0 15,-2 5 0-15,1 7 0 0,-5 5 0 0,0 5 0 16,-1 6 0-16,0 1 0 0,-3 2 0 0,0 3 0 15,-3 18 0-15,-2 0 0 0,-2 11 0 0,0 4 0 16,1 2 0-16,-3 13 0 0,1-3 0 0,3-8 0 16,0-3 0-16,0 0 0 0,2-2 0 0,2-1 0 15,-3-2 0-15,3-9 0 0,1-2 0 0,0-5 0 16,0-1 0-16,0-3 0 0,1-4 0 0,3 0 0 16,-3-4 0-16,4-1 0 0,-5 0 0 0,13-7 0 15,-4 1 0-15,1-1 0 0,3-8 0 0,0 0 0 16,4-6 0-16,-1 0 0 0,0-1 0 0,1 1 0 15,-4 1 0-15,0 7 0 0,-3 1 0 0,-1 4 0 0,4 0 0 16,-8 6 0-16,0-3 0 0,0 5 0 0,-5 0 0 16,12 8 0-16,-8-1 0 0,2 2 0 15,0 6 0-15,0-4 0 0,-1 5 0 0,1-2 0 0,0 2 0 16,1 0 0-16,2 0 0 0,3-4 0 0,-6-3 0 16,6 6 0-16,2-8 0 0,-1 1 0 0,1-3 0 15,0-2 0-15,3-1 0 0,2-2 0 16,2 0 0-16,-2-3 0 0,-3-1 0 0,3-4 0 0,-2 0 0 15,2-3 0-15,-5-1 0 0,8-9 0 0,-3 1 0 16,-1-4 0-16,0 0 0 0,-4-1 0 0,0-4 0 16,0 2 0-16,-9 8 0 0,-1 0 0 0,0 3 0 15,-4 5 0-15,-4 0 0 0,0 6 0 0,1 2 0 16,-8 4 0-16,-3 1 0 0,0 7 0 0,1 5 0 16,-6 6 0-16,5 5 0 0,1-5 0 0,4 7 0 15,2 1 0-15,4-3 0 0,3 1 0 0,3-7 0 16,-1 4 0-16,7-7 0 0,2 1 0 0,5-4 0 15,1 0 0-15,-1-4 0 0,5-3 0 0,-6-3 0 16,7-3 0-16,-5-2 0 0,-1-3 0 0,-3-1 0 0,1-4 0 16,-8-1 0-16,3-4-271 0,-4-4-437 15,-1 0-494-15,-6-8-1303 0,-1-2 577 0</inkml:trace>
  <inkml:trace contextRef="#ctx0" brushRef="#br0" timeOffset="115618.42">29138 11563 518 0,'-31'-6'642'0,"11"2"14"0,7 3 5 16,3-3 1-16,1 4-4 0,5-3-21 0,4 3-35 0,0 0-50 15,18-1-50-15,4 3-43 0,12-1-50 0,3 3-44 16,14-1-47-16,-10 1-66 0,9-4-85 16,-15 0-99-16,-1-1-135 0,-6 1-160 0,-8 0-177 0,-7 1-210 15,0-1-522-15,-9 0-1231 0,-4 0 544 0</inkml:trace>
  <inkml:trace contextRef="#ctx0" brushRef="#br0" timeOffset="116249.88">30601 12101 546 0,'-14'4'583'0,"5"1"20"15,-5-2 18-15,9-2 24 0,-4 1 3 0,1-2 0 16,3-1-21-16,5 1-18 0,-10-6-29 0,6 0-40 16,4-1-33-16,4-2-39 0,0-2-38 0,6-6-294 15,3-6-136-15,2 0 0 0,3-4 0 0,5-1 0 16,3 0 0-16,7-13 0 0,-2 0 0 0,1 1 0 0,2-1 0 15,-3 2 0-15,-8 8 0 0,-3 2 0 16,-1 3 0-16,-2 5 0 0,-8 4 0 0,-4 6 0 0,-1 3 0 16,-1 1 0-16,-5 1 0 0,-2 5 0 15,4 1 0-15,-16 8 0 0,2 0 0 0,-2 3 0 0,2 2 0 16,0 2 0-16,4 2 0 0,0 2 0 0,3-1 0 16,2 2 0-16,0 5 0 0,5-6 0 0,5 5 0 15,4 0 0-15,4 1 0 0,1-5 0 0,3-1 0 16,-1 3 0-16,1-4 0 0,0-5 0 0,-3 1 0 15,-2-1 0-15,-3-3 0 0,-1-1 0 0,0 1 0 16,-3 0 0-16,-3-3 0 0,-4-2 0 0,-8 2 0 16,-1 0 0-16,-4 0 0 0,-13 0 0 0,6-3 0 15,-7 0 0-15,1-2 0 0,3 1 0 0,10-2 0 16,-5-1 0-16,9 1 0 0,-3-1 0 0,9-1 0 16,1-4 0-16,4 5 0 0,4-6 0 0,8 0 0 15,4-1 0-15,16-4-597 0,-2 3-669 0,2 1-1371 16,3-2 606-16</inkml:trace>
  <inkml:trace contextRef="#ctx0" brushRef="#br0" timeOffset="117299.9">31216 11901 457 0,'26'-10'213'16,"-10"2"60"-16,-2-2 58 0,2-2 27 0,-4-1 36 15,2 1 35-15,-3-5 26 0,-4 1 16 0,-2-2-1 0,2 0 9 16,-2 1 0-16,-5 0-1 0,1 1-8 16,-2 4-20-16,-6-4-20 0,-3 9-21 0,-2-5-22 15,-8 6-15-15,2 2-28 0,-10 6-302 0,0 5-42 16,-2 4 0-16,1 6 0 0,1 3 0 0,2 0 0 0,4 9 0 15,0-3 0-15,3 1 0 0,7 2 0 0,5 1 0 16,-1-3 0-16,8-2 0 0,4-7 0 16,5-1 0-16,-3 1 0 0,7-7 0 0,2 0 0 15,-1-2 0-15,3-4 0 0,-3-3 0 0,3-2 0 16,-4-5 0-16,-1 1 0 0,2-4 0 0,0-6 0 0,-1 0 0 16,-3-2 0-16,3-1 0 0,-3-5 0 0,2-3 0 15,-6-2 0-15,3 4 0 0,-2-3 0 0,-1 9 0 16,-5 1 0-16,3 7 0 0,-3-1 0 0,1 3 0 15,-2 4 0-15,0 3 0 0,0 0 0 0,0 0 0 16,-9 15 0-16,5-4 0 0,1 6 0 0,2 0 0 16,1 2 0-16,0-1 0 0,4 3 0 15,0-4 0-15,3 1 0 0,2 0 0 0,0-1 0 0,4-5 0 16,-1 0 0-16,-3-4 0 0,2 0 0 0,-3-5 0 16,3 1 0-16,-1-3 0 0,-1-4 0 0,2 1 0 15,1-4 0-15,1-2 0 0,-5-2 0 0,7-4 0 16,2-4 0-16,2-5 0 0,-1 1 0 0,-4-2 0 15,6-3 0-15,-2 2 0 0,-4 3 0 0,3 1 0 16,-6 5 0-16,2 3 0 0,-4 4 0 0,-1 2 0 16,-1 2 0-16,-1 1 0 0,0 2 0 0,-1 3 0 15,1 3 0-15,-2 2 0 0,1 3 0 0,-1 4 0 16,1 2 0-16,-1 2 0 0,3 2 0 0,-4 1 0 16,0-1 0-16,-1 0 0 0,1 1 0 0,0-2 0 15,-2 0 0-15,3-3 0 0,1-4 0 0,-1-1 0 16,1-2 0-16,-3-2 0 0,1-1 0 0,1-2 0 15,0-1 0-15,-4-2 0 0,0 0 0 0,12-6 0 16,-5-2 0-16,0-1 0 0,2-6 0 0,0 0 0 0,3 1 0 16,-1-4 0-16,1 1 0 0,1 0 0 0,-1 1 0 15,2 1 0-15,-5 2 0 0,0 5 0 16,1 0 0-16,1 1 0 0,-5 4 0 0,-1 0 0 16,3 2 0-16,-8 1 0 0,13 5 0 0,-8-1 0 0,0 1 0 15,1 5 0-15,1 0 0 0,-2 6 0 0,-1 1 0 16,-2-1 0-16,1 1 0 0,-1-2 0 0,-2-3 0 15,-1 0 0-15,2 0 0 0,-3-1 0 0,1-1 0 16,-1-1 0-16,2-3 0 0,0-1 0 0,0-2 0 16,0 1 0-16,0-4 0 0,0 0 0 0,0 0 0 15,15-11 0-15,-8 2 0 0,5-5 0 0,-1 0 0 16,6-6 0-16,0-2 0 0,4-1 0 0,-6 4 0 16,4-3 0-16,-7 9 0 0,1 1 0 0,-6 3 0 15,2 2 0-15,0-1 0 0,-2 5 0 0,0 0 0 16,-3 2 0-16,-4 1 0 0,9 5 0 0,-4 1 0 15,-1 2 0-15,2 0 0 0,-1 5 0 0,1-1 0 16,-3 5 0-16,3-3 0 0,1 1 0 0,3 1 0 16,1 0 0-16,0-1 0 0,-1-1 0 0,1 0 0 0,3-1 0 15,-2-4 0-15,6-1 0 0,-6-2 0 16,2-3 0-16,0 1 0 0,-2-1 0 0,8-3 0 0,-5-1 0 16,4-6 0-16,1 1 0 0,-2-2 0 15,-1-3 0-15,6-6 0 0,-1-3 0 0,-3-4 0 0,-1 0 0 16,3-4 0-16,-7 0 0 0,-3 3 0 0,-3 0 0 15,-5 6 0-15,-2 2 0 0,-4 2 0 0,-1 4 0 16,-3 0 0-16,-4 6 0 0,0 0 0 16,-6 6 0-16,-2 3 0 0,-3 2 0 0,7 5 0 0,-7 6 0 15,6 2 0-15,4 2 0 0,3-1 0 0,3 5 0 16,8 2 0-16,2-2 0 0,9 2 0 0,9-3 0 16,5 2 0-16,2-4 0 0,15 2 0 0,1-4 0 15,-7-8 0-15,-1-1 0 0,-3-7 0 0,2 1 0 16,0-4 0-16,-6-3 0 0,-3-3 0 0,-27 5 0 15,37-11 0-15,-21 3 0 0,-7-2 0 0,-9 10 0 16,12-18 0-16,-12 18-1366 0,0-24-1478 0,0 24 654 16</inkml:trace>
  <inkml:trace contextRef="#ctx0" brushRef="#br0" timeOffset="119149.39">25498 12649 247 0,'-4'-16'625'0,"0"5"16"0,2 0 33 15,-2 1-4-15,2 5-13 0,-2-1-29 0,1 3-43 16,2 1-36-16,1 2-16 0,0 0-25 0,-1 13-5 0,-1 0-17 15,2 5-21-15,2 12-45 0,0 1-420 16,-2 2 0-16,2 13 0 0,-1 0 0 0,-2-9 0 16,2 10 0-16,-2 0 0 0,1 1 0 0,1-3 0 0,0-11 0 15,-2 2 0-15,2-1 0 0,-1-3 0 16,1-4 0-16,-2-4 0 0,0-6 0 0,0-5 0 16,2 0 0-16,-2-5 0 0,-2 0 0 0,0-6 0 15,-2-3 0-15,-4-5 0 0,-2-8 0 0,-1-2 0 0,-2-7-306 16,3-6-372-16,2-4-26 0,-8-12-381 0,4-4-1173 15,7 1 520-15</inkml:trace>
  <inkml:trace contextRef="#ctx0" brushRef="#br0" timeOffset="119366.43">25383 12673 2999 0,'8'-48'363'0,"-2"19"34"0,2 1-34 0,-2 3-3 15,1 9 19-15,-3 5 0 0,3 0-27 0,0 0-7 16,0 4-26-16,5 0 1 0,4 1 6 0,2 3-6 16,0 0-8-16,5 6-13 0,8 0-14 0,-2 8-212 15,2-2-73-15,0 6 0 0,-3 2 0 0,2 2 0 16,-5 4 0-16,0 3 0 0,-3 1 0 0,-3-2 0 15,-7 1 0-15,-6 0 0 0,-3 1 0 0,-7-3 0 16,-8 0 0-16,-6-3 0 0,-3 0 0 0,-6 2 0 16,-3-6 0-16,-7-2 0 0,-1-2 0 0,2-4 0 15,3-1 0-15,2-4 0 0,5-1 0 0,7-2 0 16,8-1 0-16,3 0 0 0,6-3 0 0,2 3-329 0,0 0-261 16,18-8-87-16,-2 0-423 0,15 1-1191 15,-3 1 528-15</inkml:trace>
  <inkml:trace contextRef="#ctx0" brushRef="#br0" timeOffset="120199.72">26080 12903 237 0,'10'-3'424'0,"0"-1"30"0,0-3 18 15,-3 0 24-15,-1-3 11 0,-2 1-7 16,1-2 3-16,-4-1 7 0,1 0-6 0,-4-2-13 0,1 3-14 16,-5 0-13-16,-1-5-22 0,-3 4-25 0,-4 1-26 15,-1 4-30-15,-2 0-32 0,-1 5-117 0,-2 5-212 16,-2 4 0-16,-5 2 0 0,4 7 0 0,0 3 0 15,3 1 0-15,6 3 0 0,2 2 0 0,3 0 0 16,11 0 0-16,4 0 0 0,3-7 0 0,2 0 0 16,12 1 0-16,-3-1 0 0,6-5 0 0,1-2 0 15,-4-8 0-15,5 1 0 0,-6-3 0 0,-1-4 0 16,-4-4 0-16,0-3 0 0,0 0 0 0,-5-3 0 16,1-1 0-16,-4 1 0 0,-4-4 0 0,-1 0 0 15,-3 1 0-15,3 0 0 0,-4 0 0 0,0 5 0 16,-1-1 0-16,-3 4 0 0,4 2 0 0,-2 0 0 15,-2 3 0-15,4 3 0 0,0 0 0 0,-11 10 0 16,10 0 0-16,1 0 0 0,0 2 0 0,1 4 0 16,3 2 0-16,0-1 0 0,5-3 0 0,-1 0 0 15,3 0 0-15,-2 0 0 0,5-3 0 0,0-1 0 16,-3-5 0-16,3-2 0 0,5-3 0 0,-6-3 0 16,-2 2 0-16,0-3 0 0,0-3 0 0,2-3 0 15,-1 2 0-15,-1-5 0 0,1 1 0 0,-3-2 0 16,4 0 0-16,-2-1 0 0,2 1 0 0,-4-2 0 15,1 3 0-15,-2 3 0 0,0 3 0 0,-2 2 0 16,-1 3 0-16,-1 1 0 0,-4 1 0 0,9 8 0 16,-5 0 0-16,-1 7 0 0,2 1 0 0,1 3 0 0,2 6 0 15,1-2 0-15,3 2 0 0,4-3 0 0,3-3 0 16,1-2 0-16,7-3 0 0,0-6 0 16,1-3 0-16,3-4 0 0,-3-2 0 0,0-5 0 0,0-5 0 15,-2 1 0-15,-2-6 0 0,0-3 0 0,-1 0 0 16,-2-2 0-16,-6-3 0 0,5-1 0 0,-4 0 0 15,-1-3 0-15,-2-3 0 0,1-3 0 16,-1-14 0-16,-3 2 0 0,0-4 0 0,-1 0 0 0,-4 3 0 16,-1 15 0-16,-6 1 0 0,4 4 0 0,-4 9 0 15,0 10 0-15,-2 1 0 0,1 7 0 0,3 0 0 16,-18 17 0-16,5 10 0 0,-1 5 0 0,1 15 0 16,4 6 0-16,-2 1 0 0,4 0 0 0,5 0 0 15,0 1 0-15,5-5 0 0,6-1 0 0,2-2 0 16,4-1 0-16,-3-16 0 0,4-2 0 0,5-5 0 15,-3-5 0-15,-2-6 0 0,-1-4 0 0,-4-5 0 16,5 0 0-16,2-6 0 0,-3 0 0 0,0-4 0 16,1-2 0-16,0-4 0 0,-2 0 0 0,6-8 0 15,-3 0 0-15,-3-1 0 0,-1-1 0 0,3 1 0 16,-5 5 0-16,-1 0 0 0,-1 1 0 0,-5 7 0 16,1-1 0-16,-1 6 0 0,-1 1 0 0,0 3 0 15,-3 0 0-15,3 10 0 0,-2 2 0 0,-1 3 0 16,0 3 0-16,4 2 0 0,0 6 0 0,2-6 0 0,2 3 0 15,2-6 0-15,0-3 0 0,3 2 0 0,1-6 0 16,3-3 0-16,2-5 0 0,-1-2 0 0,1-2 0 16,0-5 0-16,-1-3 0 0,0-1-299 15,-3-2-238-15,3-6-45 0,0-3-71 0,-2 1-367 0,-2-5-1105 16,1 2 488-16</inkml:trace>
  <inkml:trace contextRef="#ctx0" brushRef="#br0" timeOffset="120333.53">27751 12593 78 0,'-9'-14'464'0,"-6"1"19"15,-2 1 18-15,0 5 8 0,-1-1 4 0,0 1-21 16,2 2-47-16,2 1-46 0,2 0-43 0,1 3-42 16,4 2-65-16,0 1-78 0,0-1-131 0,2 2-150 15,0 0-168-15,-2 1-180 0,3-1-237 16,-1-1-753-16,-5 2 334 0</inkml:trace>
  <inkml:trace contextRef="#ctx0" brushRef="#br0" timeOffset="120483.67">26970 12609 280 0,'-11'-2'572'0,"2"0"3"0,4-2-1 16,4 1-11-16,1 3-38 0,13-8-47 0,6 3-52 15,14 1-42-15,7-1-65 0,17 2-80 0,-1 1-99 16,0 3-130-16,-1-1-130 0,-1 3-158 0,-3-3-159 16,3 1-272-16,-2 1-767 0,-15-2 340 0</inkml:trace>
  <inkml:trace contextRef="#ctx0" brushRef="#br0" timeOffset="120699.93">27915 12530 92 0,'1'-7'617'0,"-1"0"48"15,-1 0 43-15,2 2 23 0,-2 0-2 0,-2 0-31 16,3 5-42-16,0 0-29 0,0 0-15 0,0 0-32 16,-7 22-51-16,4-4-41 0,1 9-43 0,0 2-431 0,-2 4-14 15,2 4 0-15,3 10 0 0,0-13 0 16,3 14 0-16,-2-12 0 0,0-2 0 0,1 0 0 15,3-2 0-15,-1 0 0 0,0-3 0 0,0-10 0 0,-1-1 0 16,0-3 0-16,-4-4 0 0,4-1 0 0,-4-4-343 16,-3-2-283-16,2-2-53 0,1-2-412 15,0 0-1181-15,-19-7 523 0</inkml:trace>
  <inkml:trace contextRef="#ctx0" brushRef="#br0" timeOffset="121450.16">27776 12899 484 0,'-14'-12'302'15,"2"-1"53"-15,4 3 44 0,-2 3 45 16,5 2 47-16,-3-3 32 0,5 3 21 0,0 0 3 0,0 0-21 15,3 2-23-15,4-2-25 0,4 2-34 0,2-1-38 16,12 0-37-16,-4 1-30 0,11-2-37 0,3-1-32 16,1 1-26-16,3 1-23 0,-3-1-221 0,20-2 0 15,-20 5 0-15,-5-3 0 0,1 3 0 0,-9-3 0 16,0 1 0-16,-10 1 0 0,4-1 0 0,-2 1 0 16,-3 0 0-16,-3 0 0 0,-1 2 0 0,2 1 0 15,-7 0 0-15,5 3 0 0,-5 2 0 0,-3 2 0 16,1 2 0-16,-1 0 0 0,-2 2 0 0,0 5 0 15,2 2 0-15,-2-3 0 0,8-3 0 0,-1 5 0 16,1-1 0-16,-2-5 0 0,4 4 0 0,3-5 0 16,1-1 0-16,4-2 0 0,1 2 0 0,4-5 0 15,1 0 0-15,0-4 0 0,4 0 0 0,-1-4 0 16,-2 2 0-16,1-4 0 0,0 1 0 0,0-2 0 16,3-5 0-16,-6 2 0 0,0 1 0 0,5-5 0 15,-9 0 0-15,3 1 0 0,-6-1 0 0,1-1 0 16,-3 2 0-16,0-2 0 0,-4 7 0 0,-2 1 0 15,1 1 0-15,-4 2 0 0,0 2 0 0,0 2 0 16,0 0 0-16,-16 13 0 0,7-2 0 0,0 2 0 16,-3 3 0-16,-1 5 0 0,8-4 0 0,-2 1 0 15,3 0 0-15,3-1 0 0,1-2 0 0,4 1 0 0,1-3 0 16,3-3 0-16,3 0 0 0,0-6 0 0,3 3 0 16,-3-6 0-16,1-1 0 0,2 0 0 15,-1-5 0-15,-3 1 0 0,-1-1 0 0,0-3 0 0,0 0 0 16,-1-3 0-16,-3 4 0 0,-1-9 0 0,0-1 0 15,-2 0 0-15,2-1 0 0,-3 0 0 0,0 3 0 16,1-2 0-16,-1 3 0 0,0-2 0 16,1 1 0-16,0 4 0 0,2-1 0 0,1 2 0 0,0 0 0 15,4 0 0-15,0 2 0 0,1 2 0 0,7-1 0 16,-4 5 0-16,7 2 0 0,-4 1 0 0,5 1 0 16,5 8 0-16,-7-3 0 0,3 7 0 0,-1 2 0 15,0 2 0-15,-7-3 0 0,-1 2 0 0,1 4 0 16,-5-4 0-16,-3-2 0 0,2 2 0 0,-6 0 0 15,0-5 0-15,-2 0 0 0,2-2 0 0,-6-3 0 16,2 1 0-16,-1-2 0 0,2 0 0 0,-3-2 0 16,0-2 0-16,4-2 0 0,0 0 0 0,0 0 0 15,0 0 0-15,-2-12 0 0,4 2 0 0,7-1 0 16,3-4 0-16,1-1 0 0,4-3 0 0,5 0 0 16,0 4 0-16,-4 3 0 0,0 2 0 0,0 4 0 15,-1 1 0-15,-1 1 0 0,-1 7 0 0,-5-1 0 16,-1 4 0-16,0 4 0 0,0 4 0 0,-6 1 0 15,1 0 0-15,-2 3 0 0,-2 2 0 0,-2 0 0 16,0-2 0-16,-3-1 0 0,1-2 0 0,-1 2 0 16,1-6 0-16,-6 0 0 0,1-7 0 0,-1 0-373 0,-4-4-223 15,0-2-80-15,-5-8-415 0,-8-1-1183 16,-1-2 524-16</inkml:trace>
  <inkml:trace contextRef="#ctx0" brushRef="#br0" timeOffset="121600.04">28339 12508 4707 0,'-42'-30'523'0,"15"8"-136"16,6 3-75-16,5 4-30 0,2 3-31 16,9 2-43-16,-3 3-41 0,8 0-44 0,4 4-21 0,3 0-11 15,8 5-37-15,2 2-87 0,15 6-119 0,1 2-170 16,4 2-195-16,-2 1-514 0,13 4-1116 0,0 4 494 16</inkml:trace>
  <inkml:trace contextRef="#ctx0" brushRef="#br0" timeOffset="121749.85">29533 12736 166 0,'2'-8'810'0,"1"2"-71"0,-2 2-66 0,1-1-73 0,-1 3-60 16,1-1-65-16,-2 3-94 0,9-3-103 0,-9 3-148 15,11 8-198-15,-10-1-191 0,0 4-486 0,6 5-805 16,-10 1 356-16</inkml:trace>
  <inkml:trace contextRef="#ctx0" brushRef="#br0" timeOffset="121950.4">28314 13536 7148 0,'-21'-1'438'0,"3"-2"-166"16,8-1-51-16,4-1-109 0,2 1-112 0,3 0 0 15,7-2 0-15,3-1 0 0,10 1 0 0,9-4 0 16,9 3 0-16,16 0 0 0,-1 0 0 0,0 0 0 16,-13 4 0-16,-1-1 0 0,-1-1 0 0,-6 4-356 15,-11 1-305-15,-4 0-535 0,-5 2-1296 0,-4-2 574 16</inkml:trace>
  <inkml:trace contextRef="#ctx0" brushRef="#br0" timeOffset="122083.63">28348 13564 373 0,'-18'5'455'15,"7"-1"20"-15,1 3 44 0,4-5 34 0,5 0 38 16,1-2 4-16,0 0-14 0,19 5-41 0,1-5-50 16,10-1-51-16,6-1-58 0,2-1-74 0,14 0-87 15,-12-5-112-15,-4 4-149 0,1-1-206 0,-5 0-244 16,-5-1-484-16,-9 0-1056 0,-3-3 467 0</inkml:trace>
  <inkml:trace contextRef="#ctx0" brushRef="#br0" timeOffset="124116.56">23510 4371 44 0,'0'0'313'0,"1"-1"-19"16,-1 1 1-16,0 0-25 0,0 0-17 0,0 0-23 15,0 0-22-15,0 0-22 0,5 11-20 0,-4-6-12 16,2 0-16-16,-1 1-37 0,0-1-33 0,2 0-46 0,-1 0-50 16,1 1-60-16,3 3-57 0,0-4-53 0,2 3-183 15,-2-2-412-15,5 1 182 0</inkml:trace>
  <inkml:trace contextRef="#ctx0" brushRef="#br0" timeOffset="124316.71">24473 3989 63 0,'4'-3'317'0,"0"1"-25"0,0-1-35 0,-3 0-30 15,-1 3-29-15,5-3-37 0,-5 3-38 16,0 0-50-16,0 0-54 0,0 0-40 0,0 10-48 16,0-10-49-16,0 5-136 0,0-5-275 0,-5 5 121 15</inkml:trace>
  <inkml:trace contextRef="#ctx0" brushRef="#br0" timeOffset="128551.5">21995 7315 190 0,'0'0'482'16,"-2"-6"-6"-16,-1 3 0 0,3 3-2 0,-4-3-19 15,4 3-18-15,-5-1-27 0,5 1-34 0,0 0-26 16,-10 3-25-16,7 2-24 0,0 1-28 0,1 0-27 16,0 1-20-16,0 3-23 0,4 0-19 0,-1 0-26 15,2 1-7-15,0-3-14 0,4 4-13 0,0-2-8 16,2-2-16-16,7 2-8 0,-5-4-8 0,8 0-8 16,-5 0-7-16,6-2-3 0,-1-2 1 0,0-3 6 15,1 0 1-15,-3-3-5 0,5-1 7 0,-2-1-11 16,6-4 15-16,-6 2-11 0,-1-3-1 0,7 0-1 15,-9 1-3-15,-1 2 2 0,2-2 2 0,-6 5-4 16,-2-1-2-16,-4 1-6 0,3 2-10 0,-5 0-46 16,5 2 0-16,-3 1 0 0,-6 0 0 0,11 6 0 0,-6-1 0 15,2 2 0-15,0 1 0 0,0 3 0 16,1-1 0-16,2-1 0 0,-2 0 0 0,2-1 0 16,0 0 0-16,1 0 0 0,0-1 0 0,0-2 0 0,1 1 0 15,-2-2 0-15,4-3 0 0,-5 1 0 0,5-3 0 16,-1-1 0-16,0 0 0 0,6-4 0 0,-6 2 0 15,6-5 0-15,-1-1 0 0,-1 1 0 0,0-3 0 16,0 4 0-16,2-3 0 0,-5 2 0 0,-1 3 0 16,-4 0 0-16,0 2 0 0,-3 0 0 0,-2 1 0 15,1 1 0-15,-5 2 0 0,7 0 0 0,-7 0 0 16,4 5 0-16,-4 1 0 0,1-3 0 0,-1 3 0 16,0 3 0-16,-1-4 0 0,1 3 0 0,0-2 0 15,1 0 0-15,-1 2 0 0,1-5 0 0,0 0 0 16,3 1 0-16,2-1 0 0,0 0 0 0,1-2 0 15,4-2 0-15,0 0 0 0,1-3 0 0,4-1 0 16,-4 1 0-16,4-6 0 0,-3-1-654 0,2-1-603 16,-6 2-1360-16,3 0 601 0</inkml:trace>
  <inkml:trace contextRef="#ctx0" brushRef="#br0" timeOffset="133916.37">19141 8689 61 0,'2'-4'206'0,"-1"1"4"0,-1 3-1 15,0-6-3-15,4 2 2 0,-3 0-5 0,2 1 0 16,-3 3-2-16,3-6-5 0,0 4-5 0,0-3-8 15,1 3-4-15,-2-1-4 0,-1 0-5 0,3-2-2 16,-3 1-14-16,3 1-2 0,-3 0-1 0,-1 3-9 0,4-5-3 16,-1 3-6-16,-3 2-10 0,4-5-6 15,-4 5-5-15,0 0 1 0,0 0-1 0,0 0 2 16,0 0 2-16,0 0 1 0,0 0 7 0,0 0 2 16,0 0-2-16,0 0-2 0,0 0-9 0,0 0-2 15,-2 11-7-15,2-11-10 0,2 5-7 0,-2-5-4 16,0 5-8-16,0-5-10 0,-2 6-7 0,2-6-5 15,2 5-18-15,-2-3-52 0,0-2-64 0,0 6-107 16,0-6-123-16,-2 6-172 0,2-6-360 0,0 0-914 16,0 0 404-16</inkml:trace>
  <inkml:trace contextRef="#ctx0" brushRef="#br0" timeOffset="139334.1">19570 8382 147 0,'-25'-10'140'0,"-3"2"-9"16,9 1-9-16,-4 1-8 0,-1-2-7 0,3 5-8 16,0-3-5-16,1 4-12 0,0-2-3 0,-7 1 0 15,4 1-6-15,-5 1-15 0,7-1-1 0,-1 0-6 16,1 4-6-16,-10 0-3 0,3 0-7 0,-1-1-5 16,2 3-1-16,-4 0-7 0,3 3 3 0,-4-2 0 15,2 1-5-15,0 2-3 0,1 3-3 0,-2 1 3 16,-1 1-5-16,0 0 0 0,0 1 1 0,2 0-5 15,0 4 2-15,1-2-6 0,2 0 1 0,0 5 2 16,4-2-3-16,0 2 1 0,4 1 1 0,-4 0 0 16,8 2 2-16,-3 2-7 0,5-2 5 0,0 4-3 15,3 0-5-15,1-1 6 0,-4 1-2 0,7-1-3 16,-2 2 0-16,3 0 1 0,-1 1-1 0,3-2 2 0,1 3 0 16,-1 0-1-16,3-1 8 0,-4 1-8 15,4 2 3-15,-5-1-2 0,4-1-2 0,1 3 2 16,0-3 6-16,1 0-4 0,3-1 6 0,0 0-3 15,1-2 6-15,-1 1 0 0,6-2-4 0,0 1 7 0,0-1-1 16,4-3-1-16,1 3 2 0,0-3 2 0,3 0-1 16,2 0-2-16,-3-2-1 0,3 3 1 15,3-5 4-15,0 4-5 0,-1-4 3 0,1-1-5 16,4-1 11-16,-2 0 1 0,0 0 4 0,3 0-2 0,-3 0-1 16,5-2 0-16,-1-1-1 0,2-1 6 0,0 0-6 15,1-5 0-15,-4 2-3 0,4-3-7 0,-2 0 3 16,2 0 1-16,0-1-3 0,1 0-3 0,-1-2-1 15,-2 0-4-15,-1 0 4 0,-1-2-3 0,-5 0-1 16,4 2 2-16,-5-2 1 0,3 2 3 0,5-4 0 16,-9 0-2-16,7 2 10 0,-6 0-2 0,6-1 1 15,2 2-4-15,-5-4 0 0,-3 2-2 16,1-1-3-16,5 0 1 0,-7-1-4 0,-1 4 0 0,0-1 3 16,1-4-1-16,-2 1-4 0,4-1-3 0,-5 1 3 15,2 1 1-15,-2-2-5 0,0 2 3 0,-1 0 0 16,-4-1 3-16,7 0-8 0,-6 0 6 0,5-2 0 15,-2 1-8-15,1-1 5 0,0-1 3 0,0 2-7 16,1-2 3-16,-3-1 0 0,5 0-3 0,-3-2 2 16,-2 2 2-16,2 0 0 0,0-2 1 0,0 1-4 15,-8 2 0-15,4-2 1 0,-1 2 1 0,2-2-3 16,-3-1 0-16,-1 1 8 0,2 0-6 0,-4 1 1 16,1-4-1-16,-1 3 1 0,2-2 3 0,-5 2-6 15,2-2 3-15,-1 0 0 0,0 0-2 0,0-3-4 16,1 2 2-16,2-2-1 0,-5 3 4 0,4-2-3 15,-4-1-4-15,6-1-2 0,-4 1 1 0,-2-3-5 16,3 2 2-16,-4 0 2 0,5-3 0 0,-7 3 0 16,2-1 3-16,0 1-2 0,-4-2 1 0,3 0 1 15,-1-3 3-15,-3 1 1 0,-3-1 8 0,3 1-2 16,-3-1 2-16,0 0-1 0,4 1-1 0,0-2-2 0,0-1 1 16,0 0 0-16,0 0-2 0,0-3 0 15,4-4-3-15,-3 7 1 0,3-1-5 0,-1 1 4 16,-1 1-5-16,2 0-3 0,-4-3 0 0,6 2-5 15,-3-1-1-15,-2 3-3 0,2-2 3 0,-1-1 0 16,0 4 5-16,-2-1 1 0,-2-2-1 0,2 5 2 16,0-4-7-16,-2-1-4 0,-6-6 2 0,3 6-12 15,-1-1-3-15,-6-8-3 0,1 3 0 0,-1-2-2 0,-1 1 0 16,-5-2 3-16,-1 2 8 0,1 0 0 0,-2-1 4 16,2 0 1-16,-5 0 2 0,0 1 6 0,0 0-8 15,1 3 5-15,-1-2 5 0,2 0 2 16,1 0 1-16,1 0-1 0,-4 2-4 0,4 0 7 0,0 1 2 15,2-1-4-15,4 5 7 0,-3-3-7 0,3 4 6 16,-1 1-3-16,-4-4 5 0,4 7-1 0,0 2 2 16,-3 1-7-16,2-2 2 0,0 1 8 0,-2 2-10 15,-1-2-1-15,3 3-7 0,-2 0 0 0,-2 1 0 16,1 0-3-16,0 1 5 0,-1 1-3 0,0-1-2 16,1 2 9-16,-5 0-5 0,1 0 6 0,6 3 1 15,-6-2 1-15,3-1-1 0,1 3 7 0,-1-1-4 16,2 1 2-16,3 0 0 0,1-1 6 0,-2 2-6 15,3-2-7-15,2 2-1 0,-2-1-5 0,4 0 2 16,1 1-4-16,7-1 0 0,-14 0 4 0,9 3-1 16,5-3 7-16,-9-3-5 0,9 3 8 0,-6 0 1 15,6 0 9-15,-9 0 4 0,9 0 4 0,-8 3 7 16,8-3 6-16,-5 0 4 0,5 0 7 0,0 0 0 16,-6-4 4-16,6 4 6 0,0 0-4 0,0 0 2 15,-10 1-4-15,10-1-2 0,0 0-6 0,0 0-1 16,0 0 0-16,-4 4-4 0,4-4-2 0,0 0-2 15,0 0 0-15,0 0-6 0,0 0 2 0,0 0-6 16,0 0 0-16,0 0-4 0,0 0 0 0,0 0-1 16,0 0-3-16,0 0 4 0,0 0-22 0,0 0-30 15,-3 3-39-15,3-3-48 0,0 4-227 0,0-4-386 16,0 0 171-16</inkml:trace>
  <inkml:trace contextRef="#ctx0" brushRef="#br0" timeOffset="145533.67">27401 1650 526 0,'0'-13'605'0,"3"-3"-2"0,-7 0-13 16,1 3-27-16,1 3-21 0,-3 1-46 0,1 1-38 15,-1 6-37-15,-2 1-32 0,7 1-38 0,-17 7-24 16,6 0-22-16,1 5-31 0,-3 1-24 0,4 2-24 16,0 2-22-16,0 0-20 0,7 3-17 0,-1-5-12 15,-1 1-20-15,7-3-11 0,-2-4-14 0,3 2-4 16,1-4-26-16,0 0-80 0,0-4 0 0,-1-3 0 16,4 0 0-16,3-2 0 0,-4-1 0 0,3-3 0 15,-2-1 0-15,-1-2 0 0,1-1 0 0,-2-1 0 16,1-6 0-16,-3 1 0 0,-3-1 0 0,-1 7 0 15,-1-2 0-15,-1 5 0 0,1 0 0 0,-3 3 0 16,-2 1 0-16,1 1 0 0,-8 4 0 0,4 2 0 16,-1 1 0-16,-7 4 0 0,3 1 0 0,4 0 0 15,2 0 0-15,-1 2 0 0,4-3 0 0,1-1 0 16,-2 3 0-16,7-1 0 0,-1-3 0 0,5-1 0 16,-1-3 0-16,1 0 0 0,4 1 0 0,0-2 0 15,0-1 0-15,0-3 0 0,0-2 0 0,0 0 0 16,0 0 0-16,-3-3 0 0,2-3 0 0,-3-1 0 15,0 3 0-15,-5-3 0 0,-1 0 0 0,0 1 0 16,-4 0 0-16,1-1 0 0,-1 0 0 0,-3 4 0 16,0 0 0-16,-3 2 0 0,-1 4 0 0,-2 2 0 15,4 1 0-15,-3 3 0 0,-5 4 0 0,2 4 0 16,0-1 0-16,3 2 0 0,1 0 0 0,4 1 0 16,0-1 0-16,5-4 0 0,1 1 0 0,4-1 0 15,-1-1 0-15,4-3 0 0,1-1 0 0,6-2 0 16,-1 0 0-16,2-1 0 0,1-3 0 0,-2-1 0 15,-1-1 0-15,2 0 0 0,-3-2 0 0,3-4 0 16,-3 1 0-16,-3-2 0 0,-1 0 0 0,0 0 0 16,-3-1 0-16,-2 1 0 0,-1-6 0 0,-4 5 0 15,4 0 0-15,-6 4 0 0,1-3 0 16,-3 3 0-16,3 5 0 0,-4 0 0 0,9 2 0 0,-19 3 0 16,5 1 0-16,2 2 0 0,3 4 0 15,-2 0 0-15,2 1 0 0,3 1 0 0,2-1 0 0,1 2 0 16,6-4 0-16,2 4 0 0,0-5 0 0,3-1 0 15,3 0 0-15,-2 0 0 0,2-3 0 0,1 0 0 16,-3-3 0-16,1 1 0 0,3-2 0 16,-8-2 0-16,4 0 0 0,1-1 0 0,-6-1 0 15,0-2 0-15,-1 2 0 0,-2-3 0 0,0 3 0 16,-2-3 0-16,0 1 0 0,-3-2 0 0,0 5 0 0,-2-3 0 16,-1 3 0-16,2 0 0 0,0-1 0 0,-3 3 0 15,8 1 0-15,-14 1 0 0,14-1 0 16,0 0 0-16,-10 4 0 0,7-2 0 0,3-2 0 0,-3 5 0 15,3-5 0-15,-2 6 0 0,2-2 0 16,0-4 0-16,2 6 0 0,0-4 0 0,-2-2 0 16,1 6 0-16,2-4 0 0,-3-2 0 0,1 7 0 0,-1-1 0 15,2-1 0-15,0 0 0 0,-2 1 0 0,5 3 0 16,-1 0 0-16,1 4 0 0,-1-2 0 0,2 6 0 16,2-1 0-16,4 8 0 0,-1-2 0 15,1 5 0-15,4 0 0 0,5 19 0 0,2-3 0 16,5-1 0-16,4 7 0 0,19 23 0 0,-22-20 0 15,19 25 0-15,-5-6 0 0,-1 5 0 0,4-6 0 16,-15-17 0-16,15 19 0 0,2-3 0 0,-12-20 0 0,14 21 0 16,5-4 0-16,-19-20 0 0,3 2 0 0,-2-5 0 15,-1-1 0-15,-4-2 0 0,0-4 0 16,-10-12 0-16,-4-3 0 0,0 1 0 0,-8-8 0 16,0-1 0-16,-4-3 0 0,-3-4 0 0,1 3 0 15,-2-3 0-15,-3-2 0 0,1-4 0 0,0 0 0 16,-8 6 0-16,8-6 0 0,0 0 0 0,-15-1 0 0,15 1 0 15,0 0 0-15,-15-8 0 0,11 4 0 16,4 4 0-16,-5-8 0 0,5 2 0 0,0 6 0 16,5-13 0-16,-1 6 0 0,-2 0 0 0,2-1 0 15,-4 8 0-15,7-12 0 0,-5 6 0 0,2 1 0 16,-1 1 0-16,-3 4 0 0,5-6 0 0,-5 6 0 16,0 0 0-16,0 0 0 0,0 0 0 0,0 0 0 15,0 0 0-15,-25 10 0 0,16 1 0 0,1 3 0 16,-1 2 0-16,1 1 0 0,-1 0 0 0,3 1 0 15,2 1 0-15,0-1 0 0,1-1 0 0,3-5 0 16,4 4 0-16,1-5 0 0,2-1 0 0,-1 0 0 16,2-5 0-16,-1 1 0 0,0-3 0 0,0-2 0 15,-7-1 0-15,18-3 0 0,-9-3 0 0,0 1 0 16,-1-5 0-16,0-2 0 0,-1-2 0 0,0-3 0 16,-4 5 0-16,1 0 0 0,-4 0 0 0,0 1 0 15,0-1 0-15,-2 5 0 0,0 1 0 0,-3 1 0 16,5 5 0-16,-11-3 0 0,11 3 0 0,0 0 0 15,-21 10 0-15,14-3 0 0,0-1 0 0,0 6 0 16,0-1 0-16,1-2 0 0,3 2 0 0,5 1 0 16,-1-3 0-16,3 0 0 0,-1-4 0 0,5 4 0 15,3-4 0-15,0-2 0 0,0-3 0 0,0 0 0 16,3-3 0-16,1 0 0 0,-4-4 0 0,2 2 0 16,1-8 0-16,-5 6 0 0,-2-2 0 0,2-6 0 15,-2 3 0-15,-3-3 0 0,0 3 0 0,-4-2 0 16,0-3 0-16,-4 8 0 0,0-1 0 0,-1 4 0 15,3 2 0-15,-5 0 0 0,7 4 0 0,-14-1 0 16,14 1 0-16,-18 7 0 0,9 0 0 0,-1 2 0 16,1 0 0-16,2 0 0 0,1 2 0 0,1 0 0 15,5-4 0-15,-2 2 0 0,4-2 0 0,0 1 0 16,1-3 0-16,5-1 0 0,-1 1 0 0,3-4 0 16,-10-1 0-16,20-1 0 0,-10-2 0 0,-1-3 0 15,0 1 0-15,0-3 0 0,0 0 0 0,-4-2 0 16,-1 1 0-16,0-8 0 0,-4 0 0 0,-4-5 0 15,-5-3 0-15,-2-4-1366 0,-6-1-1478 0,-5 2 654 16</inkml:trace>
  <inkml:trace contextRef="#ctx0" brushRef="#br0" timeOffset="146833.46">27349 1577 289 0,'-4'-3'450'16,"0"0"-2"-16,0 1 3 0,0-2-4 0,2 1-1 15,2 3-18-15,-4-3-21 0,4 3-23 0,-1-5-21 16,1 5-25-16,0 0 4 0,0 0-3 0,19 0-13 0,-2 2-6 15,11 4-11-15,5-4-23 0,19 6-14 16,8-3-25-16,36 7-14 0,0 1-17 0,7 2-20 16,5-2-17-16,0 5-14 0,5-4-24 0,10 3-8 15,-2-2-97-15,-1-2-36 0,-1 1 0 0,1-2 0 16,-1-1 0-16,-8 1 0 0,-3 1 0 0,-13-7 0 16,-4 3 0-16,-28-4 0 0,-2 4 0 0,-5-6 0 15,-17-1 0-15,-3 4 0 0,-7-3 0 0,-10-1 0 16,-7-2 0-16,0 2 0 0,-3-1 0 0,-5 1 0 15,1-4 0-15,-5 2 0 0,0 0 0 0,0 0 0 16,0 0 0-16,0 0 0 0,0 0 0 0,0 0 0 16,-14-6 0-16,14 6 0 0,-9-1 0 0,9 1 0 15,-6-1 0-15,6 1 0 0,-8-1 0 0,8 1 0 16,-5-3 0-16,5 3 0 0,0 0 0 0,0 0 0 16,-11 4 0-16,11-4 0 0,-8 0 0 0,8 0 0 15,-9 0 0-15,4 1 0 0,0 0 0 0,5-1 0 16,-13 2 0-16,8-1 0 0,-3 1 0 0,3-2 0 15,5 0 0-15,-10 3 0 0,5-2 0 0,1 2 0 16,-1-2 0-16,5-1 0 0,-4 7 0 0,1-4 0 16,3 1 0-16,3 0 0 0,-2 1 0 0,2 0-58 15,-1-1-31-15,5 2 0 0,-1-3 6 0,4 2 11 16,1-3 7-16,0 1 8 0,2-1 5 0,-2 1 5 16,5-5 2-16,-5 0 6 0,5-3 4 0,-2 1 1 15,-3-3 7-15,3 3 5 0,-5-1 13 0,0 0 4 16,-5 1-3-16,1 0 10 0,-3 0-3 0,-3 0 5 15,1 4 11-15,-14-6 0 0,5 6 6 0,-5 0 1 16,-4 3-5-16,-2 0 5 0,2 4-5 0,-1-2 3 16,2 1-3-16,3 3-1 0,0-1-5 0,4 1 2 15,1 0-3-15,1-1 2 0,7 2 3 0,-2 1 1 16,7-3 4-16,1 3-4 0,4-3 1 0,5 4-1 16,3-6 2-16,2 1 1 0,-2-1-7 0,2-4 0 15,1-1 2-15,-2 2 0 0,1-3-5 16,-2-5 2-16,-6 3 5 0,-1-4 1 0,1-3-1 0,-2 4 14 15,-3-6-24-15,-2 3 20 0,-4-3-8 0,0 4-4 16,-4-3 5-16,-2 2 1 0,-4 1-11 0,-6-3-5 16,-3 8 9-16,6-2 0 0,-4 3-3 0,-1 2-1 15,2 3-5-15,-3 1 0 0,8-1-2 0,-1 1-11 16,1 2 7-16,4 0 10 0,3-1 3 16,3 1-2-16,1 0 1 0,5 1-2 0,3-1-8 15,7 1 2-15,3-2-1 0,3-2 5 0,-2 2 3 0,10-2-6 16,-11-3-1-16,1-2-2 0,3-1 1 0,-5 1 0 15,-3 0 13-15,-3-5-6 0,-1 3-1 0,0-4-2 16,-6 0 1-16,3-1-2 0,-3 0 3 16,-4-2 2-16,-4-1 4 0,0 3-2 0,-1 1-11 15,-5-2 0-15,-2 2 0 0,-2 1 0 0,0 3 0 16,-3 1 0-16,-3 4 0 0,0-1 0 0,4 1 0 16,-2 2 0-16,7 2 0 0,-2 0 0 0,5 1 0 0,-1-1 0 15,3 2 0-15,2-1 0 0,7 1 0 0,-1-1 0 16,5 1 0-16,2-2 0 0,6 4 0 0,0-4-37 15,4 1-11-15,-2-4-6 0,2 0 0 16,-6-3-7-16,1 0-2 0,-1 2-9 0,0-5-35 16,-4-1-34-16,-3 2-64 0,0-5-80 0,-4 2-114 15,-4-6-120-15,-3 1-506 0,0 2-1109 0,0-3 490 16</inkml:trace>
  <inkml:trace contextRef="#ctx0" brushRef="#br0" timeOffset="147568.5">29750 1946 476 0,'0'0'537'15,"0"-5"10"-15,-2 1 1 0,2 4-9 0,2-6-9 16,1 5-7-16,-3 1-31 0,2-4-50 0,-2 4-36 16,0 0-26-16,9 6-17 0,0 3-14 0,3 3-20 15,5 12-32-15,0 0-20 0,2 7-23 0,4 13-24 16,3 3-18-16,-2 7-21 0,3 1-20 0,6 23-73 15,-8-24-98-15,-5 2 0 0,12 23 0 0,-13-27 0 16,4 2 0-16,0-2 0 0,0 0 0 0,-4-2 0 16,6 1 0-16,-5-3 0 0,3 1 0 0,-4-1-40 15,0-6-128-15,-5-8-10 0,4-4 2 0,-4 1-11 16,-2-3-1-16,2-3 13 0,-5-7 14 0,-3-1 14 16,4-3 15-16,-2-5 9 0,-3 0 10 0,-2-4 26 15,1 1 10-15,1-4 5 0,-5-2 9 0,0 0 6 16,0 0 15-16,13-7 20 0,-11 2 14 0,1-1 13 15,-1 0 20-15,1-1 21 0,1-2 17 0,-1 2 11 16,0-4 13-16,-2 4 14 0,2-4 8 0,-2 3-1 16,-1 1-1-16,-1-3 13 0,-1 0 4 0,-1 2 9 15,-5 1 3-15,-1 1 14 0,-1 1-18 0,-8 4 5 16,-5 0-8-16,-3 7-10 0,-2 2-10 0,-2 3-14 16,1 2-4-16,3 2-75 0,0 2-16 0,3 2 0 15,1 1 0-15,7-1 0 0,6-2 0 0,1 2 0 16,6-2 0-16,2 0 0 0,2-5 0 0,7 2 0 15,3-3 0-15,3-1 0 0,2-3 0 0,2-1 0 16,-1-1 0-16,2-4 0 0,1-3 0 0,-5-3 0 16,2-1 0-16,-7 0 0 0,-1-1 0 0,-3-3 0 15,2 1 0-15,-5-4 0 0,-2-4 0 16,-2 5 0-16,-2-1 0 0,-2 4 0 0,-1-4 0 0,-3 3 0 16,0 4 0-16,-3 2 0 0,0 3 0 0,-3 0 0 15,1 2 0-15,-1 3 0 0,0 2 0 0,-3 1 0 16,7 0 0-16,1 4 0 0,3-1 0 0,-2-1 0 15,4 2 0-15,4-2 0 0,0 2 0 0,3-4 0 16,1 2 0-16,2-2 0 0,2-2 0 0,1 1 0 16,0-1 0-16,2-3 0 0,-1-1 0 0,3 0 0 15,-4-2 0-15,0-2 0 0,1-1 0 0,0 0 0 16,-6-3 0-16,3 0 0 0,-1-2 0 0,-5 0 0 16,1-3 0-16,0 2 0 0,-4-3 0 0,-1 2 0 15,-1 4 0-15,-2-2 0 0,-1 5 0 0,-3-1 0 16,-3 2 0-16,1 3 0 0,-1 1 0 0,0 4 0 15,2-2 0-15,2 3 0 0,1 4 0 0,3-2 0 16,1 2-93-16,-1-1-150 0,6 0-44 0,3 0-56 16,1-5-47-16,2 1-53 0,3-2-59 0,4-2-57 15,-1 2-330-15,2-4-963 0,2 1 427 0</inkml:trace>
  <inkml:trace contextRef="#ctx0" brushRef="#br0" timeOffset="147951.2">30333 3282 337 0,'1'-1'238'0,"-1"1"41"0,0 0 15 16,0 0 4-16,0 0 15 0,0 0 14 0,0 0 22 0,0 0 23 15,0 0 16-15,0 0 5 0,0 0-16 0,0 0-15 16,-11-6-21-16,11 6-18 0,0 0-16 0,0 0-11 16,0 0-17-16,-21 2-25 0,21-2-16 15,-18 2-18-15,0-2-9 0,-2 1-24 0,-9 1-9 16,-6-2-10-16,-1 2-22 0,-1 1-14 0,-22-2-17 16,1-2-15-16,-1-2-1 0,-8 1-7 0,1 0-17 0,-25 0 1 15,0-2-49-15,28 3-27 0,-30 0 0 0,28 0 0 16,-27 1 0-16,27-1 0 0,0 0 0 0,0-1 0 15,-3 1 0-15,-24 4 0 0,32-2 0 16,0 0 0-16,1 0 0 0,0 4 0 0,1-3 0 16,5 1 0-16,1 3 0 0,16-4 0 0,4 2 0 15,0-1 0-15,3 0 0 0,2 0 0 0,7-3 0 0,4 2 0 16,2-2 0-16,6 1 0 0,1-1 0 0,7 0 0 16,-12 1 0-16,12-1 0 0,-9 1 0 15,9-1 0-15,0 0 0 0,-6 1 0 0,6-1 0 16,0 0 0-16,0 0 0 0,0 0 0 0,-8 3 0 15,8-3 0-15,0 0 0 0,0 0 0 0,0 0 0 16,0 0 0-16,0 0 0 0,0 0 0 0,0 0 0 0,0 0 0 16,0 0 0-16,0 0 0 0,0 0-215 15,28-12-1115-15,-10 3-1440 0,1-2 638 0</inkml:trace>
  <inkml:trace contextRef="#ctx0" brushRef="#br0" timeOffset="149084.07">31230 806 161 0,'0'0'248'0,"-43"28"-5"0,25-4-1 15,2 5-10-15,-7 13-10 0,2 6-1 0,4 8-5 16,-2 1-3-16,-4 24 0 0,2 1-9 0,2 3-6 16,5 9 16-16,1 1-14 0,-1 4-3 0,0 5-11 15,-4-1-3-15,1-1-13 0,-1 6-5 0,-2 4-5 16,-5-2-3-16,2-4-1 0,-4 5-4 0,-5-6-6 15,-2-4-1-15,-3-3-6 0,-2-3-2 0,-2-4-1 16,4 0-6-16,0-1-6 0,-4-2-4 0,4-8 11 16,-2-1 4-16,5-2-3 0,-3 1 3 0,1-3-16 15,12-21 0-15,-12 22-6 0,10-20-5 0,-10 23-9 16,10-24-6-16,-7 23-13 0,-2-3 3 0,11-29-11 16,1 3-9-16,0 1 3 0,-1-2-8 15,-4 4-6-15,4-3 2 0,-1-1-11 0,2 0 7 16,8-3 4-16,-7 0 5 0,11-13-13 0,-3 1 4 0,2-1 7 15,2-3-7-15,-3-2-12 0,7-3 3 16,-1-6-10-16,2-2 1 0,3-4-10 0,-2 0-1 16,4-6-19-16,2 1-19 0,-2-7-22 0,0 0-57 0,13 3-63 15,-13-3-79-15,26-18-94 0,-6-3-142 16,2-3-624-16,10-12-1188 0,0-4 525 0</inkml:trace>
  <inkml:trace contextRef="#ctx0" brushRef="#br0" timeOffset="149668.57">30495 3241 401 0,'0'0'460'16,"-6"-3"5"-16,6 3 10 0,-3-4-9 0,3 4-10 0,0-4-23 15,0 4-30-15,0 0-35 0,2-5-32 16,-2 5-26-16,10-1-21 0,4 1-23 0,1 2-18 16,17 1-24-16,9 4-13 0,14 2-11 0,5 3-28 15,5 1-19-15,30 1-16 0,-6 2-15 0,1 1-7 16,-26-4-26-16,1-1-4 0,23 3-2 0,-29-4-15 16,2-1-4-16,-5 1 2 0,-19-4-12 0,2 0-12 0,-9-5-11 15,-12 3-8-15,-4-4-12 0,-3-1-21 16,-4 0-34-16,-2-1-59 0,-5 1-70 0,0-7-102 15,-5 1-55-15,-4 2-82 0,2-4-99 0,-5 2-401 16,3 1-987-16,5-1 437 0</inkml:trace>
  <inkml:trace contextRef="#ctx0" brushRef="#br0" timeOffset="150116.46">31741 3348 47 0,'7'-4'411'0,"-1"2"20"0,-1-3 6 0,0 1 2 15,-5-1 5-15,0 1-6 0,-2-3 1 0,-5 3-10 16,3 0-22-16,-1 1-20 0,-1-1-32 0,6 4-19 0,-15 0-31 15,4 1-17-15,1 4-9 0,0 1-28 16,2 1-29-16,-1 2-22 0,-1-1-8 0,1 2-27 16,5 2-14-16,-1-3-19 0,1 3-8 0,-1 0-33 15,5-1 3-15,3-1-20 0,3-1-9 0,-1 0-19 16,4-3-6-16,2-2-21 0,0 0-12 0,1-1-1 0,0-1 2 16,0-5 1-16,-1 0-9 0,2-3 7 15,-1-3-7-15,0-1 2 0,-4-1 0 0,2-3-2 16,-5-3-1-16,-1-1-3 0,-4 0 4 0,-2 2 3 15,-1 4 2-15,-1 1 6 0,-3 0 1 0,-2 3 4 16,-3 3-10-16,1 1 6 0,-2 3-4 0,-1 1-1 0,-4 5 1 16,1 1-6-16,1 4 1 0,3 1 2 0,-1 2 1 15,2 1 0-15,7-3-4 0,1 5 5 16,3-6-2-16,1 4 4 0,1-3-1 0,7-1 0 16,-3-1-5-16,5 1 2 0,3-2-1 0,-4-3 4 15,5-1-3-15,-1-3 7 0,1 0-12 0,-1-2 3 0,-2-2 11 16,2-1 0-16,-4-3 4 0,1 0 4 0,-3-2 11 15,-2-3-1-15,-3 1 6 0,0-4-1 16,-2-2-17-16,-3 2-20 0,-1 3 0 0,-3 1 0 16,-1 1 0-16,0 1 0 0,-1 3 0 0,-1 1 0 15,1 3 0-15,3-1 0 0,-2 4 0 0,8-1-23 16,-15 5-160-16,11 1-69 0,0 0-66 0,4 1-98 16,0 3-61-16,4-2-85 0,1 0-432 0,1 0-1076 15,6-2 477-15</inkml:trace>
  <inkml:trace contextRef="#ctx0" brushRef="#br0" timeOffset="151582.21">31883 3323 218 0,'-4'-10'445'0,"2"2"16"15,-5-2 20-15,3 0 17 0,2-1 12 0,-3 0 0 16,2 2-7-16,0-3-10 0,1 1-23 0,2 3-31 16,4-3-22-16,0 0-26 0,2 2-30 0,-1-2-23 15,4-5-28-15,5 1-23 0,-1 3-25 0,7-9-23 0,0 4-28 16,0-5-17-16,4 6-41 0,1-5-153 0,0 2 0 15,4 3 0-15,14-15 0 0,-5 0 0 16,2 1 0-16,8 3 0 0,-7-6 0 0,5-3 0 16,-4 0 0-16,3-2 0 0,-1-1 0 0,0-2 0 15,1 2 0-15,-3-2 0 0,-3 2 0 0,-4 4 0 0,-13 9 0 16,1 6 0-16,-5-2 0 0,-8 7 0 16,-1 2 0-16,-2 2 0 0,-1 3 0 0,-5-2 0 15,-1 3 0-15,-1-1 0 0,-4 2 0 0,0 3 0 16,-3 1 0-16,0 2 0 0,-3 0 0 0,-2 2 0 15,2 1 0-15,-1 1 0 0,1 4 0 0,0-2 0 16,-1 1 0-16,4 2 0 0,0-1 0 0,-1 3 0 16,4-4 0-16,1 1 0 0,2 0 0 0,1 1 0 0,-1-3 0 15,2-1 0-15,0 0 0 0,2 1 0 16,-1-1 0-16,1-1 0 0,-2-1 0 0,0-3 0 16,6 4 0-16,-6-4 0 0,2 2 0 0,-2-2 0 15,0 0 0-15,0 0 0 0,0 0 0 0,12-8 0 0,-11 5 0 16,-1 0 0-16,0 3 0 0,0-5 0 15,0 5 0-15,-5-4 0 0,5 4 0 0,-10 0 0 16,10 0 0-16,-17 7 0 0,7-4 0 0,-1 3 0 16,1 1 0-16,1-1 0 0,2 4 0 0,0-2 0 15,5 2 0-15,-1-2 0 0,3 2 0 0,3-2 0 16,2 2 0-16,4-2 0 0,2-4-4 0,1 1-27 0,1-3 6 16,-1 0 2-16,1-5 10 0,0 2 0 15,-2-4 0-15,-2-1 4 0,3-3 2 0,-5 0 2 16,1-6 2-16,2 1 2 0,-6-2 7 0,-3 1-3 15,-2-1-2-15,-3 0 0 0,-1 0-1 0,-2 4-8 16,-4-1 7-16,2 4-1 0,-5 0-4 0,5 2 6 16,-3 4 3-16,0 2 0 0,2 1-3 0,10 0-7 15,-19 4-4-15,11 3 2 0,4 0 7 0,3 0-1 16,1 3 7-16,2 3-13 0,4-4-1 0,0 4-6 16,6 0-7-16,2-3-3 0,2 3-9 0,1-3-10 15,2 0-5-15,0-3 2 0,-4-2 3 0,1-1 3 16,-3-2 5-16,-2-1 3 0,1-2 9 0,-5-1-3 15,0-4 9-15,-2 1 0 0,-3-1 3 0,-2-4 0 16,0-1-2-16,-5 2 9 0,1-3 10 0,-6-1 10 16,4 0 9-16,-2 6 9 0,0-2 7 0,3 3-5 15,-1 0-4-15,1 2-1 0,1 1-1 0,4 3 6 16,0 0 12-16,-13 7 6 0,13 2 15 0,0 3 6 16,1 4 2-16,5 1 0 0,0 2-5 0,4 7 1 15,3-1-65-15,-4 6-3 0,5-2 0 0,0 1 0 16,0 2 0-16,5 13 0 0,-2 2 0 0,-4-3 0 15,1 2 0-15,-4 2 0 0,0 5 0 0,2-1 0 16,0 1 0-16,0 1 0 0,-1 0 0 0,2 0 0 16,1-3 0-16,3 2 0 0,3-4 0 0,3-2 0 15,-1-4 0-15,-3-12 0 0,4-1 0 0,-2-1-51 16,2-6-97-16,-2 0 4 0,6-5 7 0,-1-2 9 16,-2-5 17-16,-7-3 10 0,-4-5 11 0,-13-3 15 15,0 0 20-15,34 1 18 0,-34-1 16 0,0 0 12 16,22-15 14-16,-22 15 9 0,9-18 7 0,-9 18 8 15,0-20 2-15,0 20-2 0,-1-20 5 0,1 20 11 16,-6-19-6-16,6 19-7 0,-9-12-6 0,9 12 7 16,0 0-12-16,-15-13-8 0,15 13 5 0,0 0-1 15,0 0-5-15,0 0 4 0,-42 7-6 0,42-7 7 16,-22 13-4-16,9-2-1 0,13-11-6 0,-23 22-1 16,14-8-1-16,-1-4 3 0,10-10-14 0,-13 20-5 15,10-4-9-15,3-16-13 0,-6 20-3 0,6-20 0 16,4 23 1-16,-4-23-1 0,9 18 1 0,-9-18 1 15,15 11 3-15,-15-11 11 0,24 7-5 0,-24-7 14 16,0 0 1-16,28 0 19 0,-28 0 8 0,0 0 6 16,0 0 7-16,20-22 13 0,-20 22 2 0,0-15 15 15,0 15 5-15,0 0 2 0,-20-23 0 0,20 23-9 16,-27-13-1-16,10 9-5 0,17 4-8 0,-34 0-1 16,34 0-3-16,-35 7-3 0,35-7-6 0,-25 11 1 15,25-11-1-15,-21 15-11 0,16-5-3 16,5-10 8-16,-5 19-4 0,5-19-2 0,6 25 2 0,-6-25-19 15,16 19 1-15,-6-11-7 0,5 1-9 0,-15-9 3 16,23 10-3-16,-23-10 5 0,31 3 13 0,-31-3-12 16,24 1 1-16,-24-1 7 0,0 0 9 0,32-8 15 15,-32 8 4-15,0 0 10 0,16-15-32 0,-16 15-6 16,0 0 0-16,6-17 0 0,-6 17 0 0,0 0 0 16,0 0 0-16,0 0 0 0,-35-14 0 0,35 14 0 15,0 0 0-15,-62 19 0 0,35-6 0 0,0 6 0 16,-1 1 0-16,0 2 0 0,-12 8 0 0,3 4 0 15,2 2 0-15,-1-1 0 0,-3-1 0 0,1 4 0 16,2-2 0-16,-2 0 0 0,-1 0 0 0,5 0 0 16,-4 1 0-16,-1-3 0 0,2 1 0 0,-2-5 0 15,1 2 0-15,-4-1 0 0,-2 1 0 0,0-3 0 16,-1 6 0-16,3-1 0 0,-1-3 0 0,2-1 0 16,1-1 0-16,11-8 0 0,-2 3 0 0,1 0 0 15,1-2 0-15,5-1 0 0,-1-1 0 16,3-3 0-16,8-3 0 0,0-1 0 0,0-1 0 0,3-2 0 15,4-2 0-15,-1-2 0 0,4-1 0 0,-1 0 0 16,1 0 0-16,4-5 0 0,0 0 0 0,0 0 0 16,0 0 0-16,0 0 0 0,0 0-275 0,13-30-224 15,-3 14-125-15,2-9-509 0,1 1-1226 16,1-9 543-16</inkml:trace>
  <inkml:trace contextRef="#ctx0" brushRef="#br0" timeOffset="151883.1">32026 3581 15 0,'0'0'329'16,"-4"-9"-1"-16,1 3-6 0,3 6 2 0,-4-6 3 15,4 6 4-15,-3-5-1 0,3 5 5 0,-5-6-4 16,5 6-5-16,-4-4-2 0,4 4-2 0,-2-3-6 16,2 3-7-16,0 0-16 0,0 0-17 0,0 0 0 15,0 0-28-15,0 0-18 0,0 0-24 0,-3-8-17 16,3 8-17-16,0 0-16 0,0 0-18 0,0 0-47 16,0 0-48-16,0 0-69 0,0-5-82 0,0 5-90 15,0 0-71-15,0 0-63 0,0 0-49 0,0 0-68 16,-1-8-405-16,1 8-926 0,0 0 410 0</inkml:trace>
  <inkml:trace contextRef="#ctx0" brushRef="#br0" timeOffset="153149.51">31919 3525 76 0,'0'0'126'0,"0"0"-16"0,-4-8-9 0,2 3 1 16,2 5-6-16,-3-7 9 0,-1 3-9 0,0-1-2 15,0 1 15-15,-1-3 8 0,0 3 18 0,0-1 14 16,1 2 22-16,3-3 14 0,-3 3 12 0,0-1 12 15,4 4 9-15,-5-5 9 0,1-1 0 0,4 6 11 16,-6-4 8-16,2 0 3 0,4 4 7 0,-9-3-6 16,9 3-4-16,-9-4-8 0,4 3-4 0,-2 0-14 15,7 1-13-15,-11 0-18 0,11 0-22 0,-14 2-14 16,5 1-18-16,9-3-8 0,-9 2-19 16,4 0-5-16,3 2-12 0,2-4-7 0,-5 6-10 0,5-6-4 15,0 0-5-15,10 9-8 0,1-6-7 0,1 0-5 16,1 0-5-16,3-3-13 0,3-2 4 0,-1 0-6 15,0-3-5-15,-5 3-1 0,-3-4-1 0,-1-1-6 16,2 0 2-16,-5-2-3 0,-5 2-1 16,-2-3-2-16,-5 1 5 0,-5 1 7 0,-3 1 4 15,-5 0-4-15,-12 3 6 0,11 1 5 0,-8 3-2 0,6 1 1 16,2 1-8-16,-1 2 1 0,2 0 2 0,2 4-11 16,7-3 0-16,0 4 0 0,3-1 0 0,6 2 0 15,2-1 1-15,3-1 1 0,4 2-6 16,2-2-5-16,3-1 2 0,4 1 4 0,0-3-13 0,1-2-2 15,0-3-2-15,1-1 4 0,-6 0-4 16,-4-3 1-16,2-2 3 0,1-2-6 0,-5 0 5 0,1-2 2 16,-3 0-2-16,-1-2 6 0,-4-1 0 0,4 1 5 15,-5 1 4-15,-2 1 5 0,3 2 9 0,-4 0 3 16,3 2 5-16,1 1 1 0,-4 1-11 0,4 4 8 16,-8-1-6-16,8 1-5 0,0 0 6 15,-12 15-5-15,5-7 0 0,4 3-4 0,-1 5 6 16,-2 0 3-16,2 2 4 0,1 1 2 0,-1 7 15 0,0-1-4 15,1 1-1-15,1-1 5 0,-3 3 7 0,3 0 1 16,0 5 12-16,1-1-55 0,-1 6-13 0,0-4 0 16,4 15 0-16,-1-1 0 0,1 1 0 15,2 0 0-15,-4 0 0 0,3-2 0 0,-1 1 0 0,-2-12 0 16,2 13 0-16,-4-2 0 0,-3-1 0 16,5-11 0-16,0 1 0 0,-2 0 0 0,-5 10 0 0,1-1 0 15,2-11 0-15,0-2 0 0,-1-1 0 16,-2-2 0-16,0 0 0 0,3-1 0 0,2-2 0 15,-2-8 0-15,2 0 0 0,0 0 0 0,1-3 0 16,1-2 0-16,0-2 0 0,1 0 0 0,0-1 0 16,0 0 0-16,1-5 0 0,0 2 0 0,-2-7 0 15,4 9 0-15,0-4 0 0,-4-5 0 0,5 3 0 16,-5-3 0-16,0 0 0 0,0 0 0 0,0 0 0 16,21-11 0-16,-16 3 0 0,-3-1 0 0,2-1 0 15,-3 1 0-15,3 0 0 0,-4 2 0 0,0 7 0 16,0-14 0-16,-2 9 0 0,2 5 0 0,-2-11 0 15,2 11 0-15,-3-6 0 0,3 6 0 0,0 0 0 0,0 0 0 16,0 0 0-16,0 0 0 0,-9-5 0 16,9 5 0-16,0 0 0 0,0 0 0 0,0 0 0 15,0 0 0-15,0 0 0 0,0 0 0 0,0 0 0 16,0 0 0-16,0 0 0 0,0 0 0 0,0 0 0 16,0 0 0-16,0 0 0 0,0 0 0 0,0 0 0 15,0 0 0-15,0 0 0 0,0 0 0 0,0 0 0 0,19 17 0 16,-19-17-30-16,0 0-16 0,4 5 6 0,-4-5 11 15,0 0-7-15,0 0 7 0,7 2 11 16,-7-2 3-16,0 0 24 0,0 0 0 0,0 0 13 16,0 0 12-16,0 0-6 0,0 0 11 0,0 0-14 15,0 0 2-15,0 0 3 0,0 0-10 0,0 0-20 16,0 0 0-16,0 0 0 0,-37-1 0 0,37 1 0 16,0 0 0-16,0 0 0 0,-9 4 0 0,9-4 0 15,0 0 0-15,0 0 0 0,0 0 0 0,0 0 0 16,0 0 0-16,0 0-12 0,40 0-16 0,-40 0-5 15,20-5 12-15,-10 2-4 0,2-3 8 0,-3 1 3 16,0-1-3-16,-3-1 9 0,2 1-4 0,-4 0-1 16,0-4 2-16,-2 5 8 0,-2 5 5 0,0-14-2 0,0 14 6 15,-9-11-14-15,0 7 18 0,0 2-3 0,9 2-1 16,-28 6 10-16,10 1-9 0,2-3 10 16,-2 6-5-16,3-2 8 0,3-1-2 0,3 1-2 15,-1-1-2-15,5 0-8 0,0 0 2 0,5-7-2 16,0 11 14-16,0-11-18 0,14 12 6 0,-3-8-14 15,7 0 0-15,-1 0-3 0,4-2-5 0,0-2-7 16,-1-1 4-16,-2-2 0 0,0-2 6 0,1 0 7 16,-3-1-8-16,-4 0 0 0,-1 0 18 0,-2-1 4 15,-2-1 13-15,-3 1-3 0,-1 2-8 0,-3 5 10 16,-2-13-11-16,2 13 0 0,-11-7-1 0,5 4-5 16,-5-1 0-16,11 4-2 0,-28 3 1 0,14 0 4 15,1 2-20-15,0-2-39 0,3 4-44 0,1 0-74 16,3-1-76-16,-1-2-78 0,7-4-70 0,4 9-85 15,8-7-88-15,-12-2-411 0,29 3-1058 0,-2-5 468 16</inkml:trace>
  <inkml:trace contextRef="#ctx0" brushRef="#br0" timeOffset="155633.6">31474 2094 275 0,'7'-10'277'0,"-2"-1"-10"0,1 1-10 0,-1 2-10 16,3-1-11-16,-2 4-17 0,3-3-14 0,3 3-5 16,4-2-18-16,5 2-44 0,8-1-3 0,7 2-3 15,2 0-3-15,17-2-10 0,9 0-9 0,31-3-17 16,-2 7-1-16,5-4-15 0,-1 6-8 0,1 5 0 16,-5 4-8-16,-32 0 2 0,3 0-8 0,-1 5 0 15,-10 2-10-15,-1 2 2 0,-15-3 3 0,-5-2-5 16,-2 5-2-16,-7-4-12 0,-4-4-2 0,-6 4 8 15,-1-7-15-15,-12-7 11 0,13 9 3 0,-13-9 6 16,0 0 14-16,0 0-21 0,3 3 7 0,-3-3-6 16,0 0 2-16,-18-19-7 0,6 4 11 0,1 0-18 15,0-1 5-15,1-1-3 0,1-1-2 0,-3-5-2 16,2-1-2-16,2-1 0 0,2-2-3 0,2 4 8 16,-1 3 6-16,0 5 4 0,1 1 11 0,3 5 15 15,1 2-3-15,-3 1-9 0,3 0-3 0,0 1-6 16,0 5-8-16,0-6-4 0,0 6-3 0,0 0-8 15,0 0 15-15,0 0-7 0,18 8 4 16,-9 1 0-16,0 3 0 0,6 3-3 0,3 4-4 16,-1 4-4-16,-2 0-2 0,2 2 4 0,-4 3 2 15,1 1 1-15,-7-2-6 0,-5 6 4 0,-1-7 3 16,-2 2-6-16,-4 2 0 0,-1-4-5 0,-6 2 1 16,-1-3 0-16,-5 0-2 0,-1-4-35 0,-9-2-56 15,-6-1-90-15,-17-2-134 0,-4 2-154 0,-10-13-308 16,-27-1-829-16,2-8 367 0</inkml:trace>
  <inkml:trace contextRef="#ctx0" brushRef="#br0" timeOffset="156349.41">29672 938 133 0,'0'0'286'0,"-37"-28"20"15,5 12-24-15,-1-1-19 0,-19-4-27 16,-5 4-14-16,-4 0-25 0,-27-9-24 0,25 14-13 0,-30-9-14 16,28 8-17-16,-25-4-7 0,21 9-17 15,-19-8-8-15,25 6-9 0,-3 3-11 0,2 3-3 16,5-5-7-16,9 6-12 0,15 3-4 0,4-4-27 16,9 4-24-16,22 0-14 0,0 0-9 0,-28 4-1 15,28-4-1-15,0 0-12 0,0 0 1 0,0 0-18 16,86 4 4-16,-50-6-2 0,2-2-1 0,-1 2 12 15,0-5 1-15,0 1 17 0,-5-1 11 0,1-3 11 16,-5 1 15-16,-10 0 15 0,0 3 23 0,-18 6 23 16,19-12 9-16,-19 12-7 0,9-11-1 0,-9 11 1 15,0 0 7-15,0 0 3 0,0 0 1 0,-32-24-8 16,13 22 5-16,19 2-12 0,-50-2-7 0,21 4-6 16,-3 1 4-16,1-1-9 0,2 2-7 0,2-1 2 15,-2 0-8-15,8 2-1 0,21-5-5 0,-39 9 3 16,21-4-10-16,18-5 1 0,-23 12-5 0,23-12-4 15,-22 8-1-15,22-8-5 0,-15 11 8 16,15-11-6-16,-5 14-3 0,5-14 5 0,0 0 1 16,17 28-16-16,-2-16 8 0,4-3-13 0,7 7 4 15,4-2 1-15,-1-2-30 0,3 4-15 0,1-3-42 16,-2 3-47-16,0-1-75 0,-3 2-85 0,-8 0-339 16,7-3-680-16,-13 1 301 0</inkml:trace>
  <inkml:trace contextRef="#ctx0" brushRef="#br0" timeOffset="156466.66">29079 1256 3630 0,'10'10'99'0,"-3"-2"-50"0,-1 0-17 0,-2-3-19 15,-1 0 1-15,1-2-28 0,-1 2-78 0,1-3-123 16,-4-2-371-16,9 6-636 0,1-4 282 0</inkml:trace>
  <inkml:trace contextRef="#ctx0" brushRef="#br0" timeOffset="158084.12">27413 1578 435 0,'1'-4'465'0,"0"1"-26"15,-1 3-19-15,0 0-24 0,-9-1-21 0,9 1-23 16,-10 1-30-16,1 2-23 0,3 5-24 0,-2 1-22 16,0 0-24-16,1 1-15 0,-2 6-22 0,-3-1-18 15,5-2-17-15,0 3-16 0,2-3-17 16,1-2-5-16,0-1-13 0,4 1-12 0,0-2-5 16,-1 1-9-16,1-4-8 0,1-1 4 0,2 1-3 15,1-4-6-15,1 1-2 0,0-1-6 0,4-2-7 16,-3 0-6-16,2-1 3 0,-1-1-1 0,1-2 10 0,0-3 3 15,0-2 0-15,-3 1 1 0,-3-4 0 16,1 0-5-16,-2 0 2 0,-5-3-2 0,-1-1 1 16,-4 0 2-16,-1 3-1 0,-5-1-2 0,-1 4 2 15,1 4 5-15,-4 0-9 0,-7 0-12 0,5 5-5 16,-7 3 7-16,6 0-7 0,3 6-4 0,-2 0-6 16,2 1 2-16,6 4-6 0,-1-2-3 0,5 1 1 15,4 1 5-15,5-2-7 0,5-1 0 0,3 1-4 16,7 3 5-16,11-3-12 0,6 1 8 0,2-3 0 15,3-5-4-15,-1 0 0 0,2-3-11 0,2-2 5 16,-7-1 12-16,2-3-6 0,-6-2-7 0,-10 0 7 16,-1-4 11-16,-1-1 1 0,-6-2 14 0,-3-1 9 15,-2-3 8-15,-8-1-2 0,-2-2 4 0,-5 0 4 16,-5-1-39-16,-8 3-23 0,1 4 0 0,-6 2 0 0,6 10 0 16,-8-1 0-16,-1 6 0 0,0 3 0 15,-5 8 0-15,7 2 0 0,1 2 0 0,3 5 0 16,5 0 0-16,2 4 0 0,7 1 0 0,4-8 0 15,2 6 0-15,8 0 0 0,2-7 0 0,6 0 0 16,3-5 0-16,11 0 0 0,0 2 0 0,1-7 0 16,5-5 0-16,-1 0 0 0,-1-3 0 0,-1-3 0 15,-1-3 0-15,-3-5 0 0,3-1 0 0,-7-5 0 16,-5 3 0-16,4-7 0 0,-4-1 0 0,-3 0 0 16,1 0 0-16,-8-3 0 0,-3 4 0 0,-2-3 0 15,-3 6 0-15,-2 6 0 0,-3 2 0 0,-5-1 0 16,0 5 0-16,-7 3 0 0,-3 5 0 0,-6 6 0 15,-1 0 0-15,-1 4 0 0,4 3 0 0,0 0 0 16,2 3 0-16,3 0 0 0,6-5 0 0,2 3 0 16,4 0 0-16,4-5 0 0,5 0 0 0,0-1 0 15,5-1 0-15,5 1 0 0,2-5 0 0,6 0 0 16,0-2 0-16,2-2 0 0,1-4 0 0,-1-1 0 16,6-4 0-16,-7 2 0 0,-2-2 0 0,0-3 0 15,-4-3 0-15,6-5 0 0,-10 3 0 0,-2 0 0 16,-1-1 0-16,-5-1 0 0,-1-2 0 0,-1 4 0 15,-5-1 0-15,-2 6 0 0,-4 1 0 0,2 2 0 16,-4 4 0-16,3 2 0 0,-9 5 0 0,3 1 0 16,0 5 0-16,3 3 0 0,0-1 0 0,6 0 0 15,-1 6 0-15,8 1-210 0,1-3-302 16,9 4-160-16,6-6-462 0,7 4-1227 0,7-3 544 16</inkml:trace>
  <inkml:trace contextRef="#ctx0" brushRef="#br0" timeOffset="158850.07">29727 1831 443 0,'-2'-4'454'0,"-5"-2"-6"0,3 1-13 0,-5-1-16 16,-1-1-17-16,-3 3-20 0,-6-1-18 0,1 2-20 16,0 5-25-16,-2 1-20 0,2 2-27 0,-1 5-19 15,1-1-28-15,1 1-19 0,3 4-20 0,3 1-14 16,3 1-9-16,4-1-15 0,3 0-9 0,5 0 1 16,4-1-15-16,6 0-9 0,0-5-6 0,5 3-13 0,5-4 0 15,4-5-5-15,-1 2-9 0,1-6-2 16,0-1-4-16,-5 0 19 0,4-5 2 0,-9 3-4 15,-3-4 2-15,0-2 8 0,-3-3-3 0,-4 5-9 16,0-4-3-16,-6 0 2 0,-2-4-12 0,-4 1-3 16,-3-1-5-16,-9 2-58 0,4 3-13 0,-8 0 0 15,1 2 0-15,-8 0 0 0,4 6 0 0,-5 3 0 0,5 2 0 16,-2 2 0-16,4 1 0 0,2 3 0 16,4 1 0-16,3 0 0 0,3-2 0 0,3 1 0 15,3 2 0-15,6 0 0 0,2-2 0 0,3 0 0 16,7 1 0-16,3-2 0 0,4-4 0 0,-1-1 0 15,6-1 0-15,-9-2 0 0,10-2 0 0,-6-2 0 16,-3-2 0-16,-2-1 0 0,-2 0 0 0,-6-2 0 16,0-4 0-16,-6 2 0 0,-1-5 0 0,-6 1 0 15,-6-1 0-15,-7 3 0 0,-9-3 0 0,-5 0 0 16,-18 6 0-16,-11 2-209 0,-2 4-262 0,-32 5-242 16,1 2-420-16,1 7-1228 0,-8-2 543 0</inkml:trace>
  <inkml:trace contextRef="#ctx0" brushRef="#br0" timeOffset="159853.12">26610 981 28 0,'3'-11'534'16,"1"-3"4"-16,-1 3 3 0,-3 11 2 0,7-19-5 15,-4 13-2-15,-3 6-23 0,0 0-46 0,7-14-43 16,-6 13-29-16,-1 1-13 0,0 0-13 0,-9 19-5 16,-1-2-29-16,-3 9-24 0,-5 3-26 0,2 3-31 15,-9 9-22-15,6-8-22 0,-4 10-16 0,-1-1-20 16,2-11-150-16,7-1-24 0,-2-2 0 16,3-1 0-16,4-2 0 0,4-5 0 0,1-6 0 15,1-2 0-15,1-2 0 0,2-2 0 0,1-4 0 16,0-4 0-16,0 0 0 0,20-13 0 0,-6 0 0 0,3-7 0 15,2-3 0-15,0-1 0 0,4-1 0 0,-2-4 0 16,4-11 0-16,2-3 0 0,-4 3 0 0,2-5 0 16,-3-1 0-16,0 2 0 0,-8 13 0 15,0 5 0-15,-1 2 0 0,-6 8 0 0,-2 5 0 16,-5 11 0-16,10-13 0 0,-10 13 0 0,2 0 0 16,-2 0 0-16,-1 18 0 0,-2 2 0 0,0 9 0 15,-1 1 0-15,0 6 0 0,2-2 0 0,-1 0 0 0,-1 0 0 16,2 2 0-16,0-1 0 0,4-1 0 15,-1 0 0-15,0-5 0 0,3 1 0 0,0-2 0 16,0-1 0-16,1-11 0 0,-3-1 0 0,1 2 0 16,-1-7 0-16,1 0 0 0,1-3 0 0,0-1 0 15,-3-1 0-15,-1-5 0 0,5 2 0 0,-5-2-384 16,0 0-213-16,0 0-36 0,-1-20-464 0,-7 3-1187 16,2 3 526-16</inkml:trace>
  <inkml:trace contextRef="#ctx0" brushRef="#br0" timeOffset="159984.01">26652 1320 1753 0,'-14'-11'62'0,"-5"2"71"16,-5-3 41-16,7 3 49 0,6 2 42 0,-6 2 42 15,4 1 44-15,1 0 32 0,5 1 29 0,1 1 18 16,0 0-7-16,6 2-1 0,-8-4-12 0,8 4-25 16,0 0-28-16,-4 0-20 0,4 0-13 0,0 0-31 15,24 0-30-15,-5 0-24 0,11 0-28 0,-2 0-177 16,-3 1-34-16,11-3 0 0,-5 1-1 0,-3-3-317 16,1 0-205-16,-1 2-703 0,-7 0-1326 0,-1-1 587 15</inkml:trace>
  <inkml:trace contextRef="#ctx0" brushRef="#br0" timeOffset="160552.76">26757 1829 327 0,'3'5'544'0,"-3"0"18"0,-2-2 11 0,2-3 2 16,2 6-8-16,-2-6-45 0,0 0-51 0,0 0-51 15,0 0-48-15,0 0-66 0,0 0-105 16,-14-3-115-16,14 3-148 0,-7-8-175 0,5 4-220 16,-2-8-338-16,0 4-862 0,0-2 381 0</inkml:trace>
  <inkml:trace contextRef="#ctx0" brushRef="#br0" timeOffset="161433.49">26257 1906 369 0,'4'1'490'16,"-4"-1"2"-16,5 1-1 0,-5-1-8 0,0 0-19 0,0 0-21 16,0 0-23-16,0 5-29 0,0-5-26 0,0 0-20 15,-12 4-22-15,5-3-16 0,3 0-22 0,4-1-19 16,-11 1-10-16,4-1-13 0,7 0-4 0,-10-2-6 15,5 1-3-15,0 0-14 0,1-4-16 0,-2 0-11 16,2-2-12-16,0 1-8 0,4-2-64 0,0-1-105 16,0 0 0-16,4 0 0 0,2-1 0 0,2 2 0 15,-2 1 0-15,2-2 0 0,1 1 0 0,1 3 0 16,-1 3 0-16,1 2 0 0,2 1 0 0,1 1 0 16,1 5 0-16,0 1 0 0,0 4 0 0,-1 1 0 15,-2 4 0-15,-3 1 0 0,3 4 0 16,-7-4 0-16,-3 1 0 0,1 5 0 0,-4-4 0 0,-1-2 0 15,-4 0 0-15,-3 0 0 0,-5 2 0 0,2-5 0 16,-2-1 0-16,-2-2 0 0,-1-1 0 0,1-4 0 16,-2 0 0-16,0-2 0 0,2-2 0 0,2-3 0 15,6 0 0-15,0 0 0 0,9 0 0 0,-14-1 0 16,12-4 0-16,2 5 0 0,-2-9 0 16,2 9 0-16,9-10 0 0,3 3 0 0,3 0 0 15,0 1 0-15,3 4 0 0,3-1 0 0,-1 7 0 0,2-4 0 16,5 6 0-16,-6-3 0 0,0 3 0 0,-2 4 0 15,2-4 0-15,5 6 0 0,-13-3 0 0,1 0 0 16,-2-6-73-16,-6-1-419 0,3 2-56 0,-1-3-88 16,-8-1-438-16,10-7-1163 0,-5 0 514 15</inkml:trace>
  <inkml:trace contextRef="#ctx0" brushRef="#br0" timeOffset="161616.88">26634 1856 121 0,'5'-17'393'0,"3"1"30"0,-4 7 14 16,-3 3 15-16,3-1-5 0,-3 1-13 0,2 4-5 15,-3 2 12-15,0 0-7 0,0 0-26 16,6 15-19-16,-6-3-26 0,4 6-27 0,0 6-32 16,1 2-31-16,4-2-21 0,-1 3-25 0,2 4-27 15,-1-2-14-15,0 0-39 0,-2-2-41 0,0-1-61 16,-2 2-56-16,-4 1-58 0,-4-9-65 0,-1 0-82 16,-4-4-75-16,-7-7-94 0,-3 2-92 0,-12-4-467 15,-2-3-1023-15,-2-4 452 0</inkml:trace>
  <inkml:trace contextRef="#ctx0" brushRef="#br0" timeOffset="161816.22">26030 1774 4130 0,'-17'-23'371'0,"3"7"-90"16,0 5 22-16,-4 1 1 0,2 3-6 0,-6 4-1 16,-6 4 5-16,0 3-3 0,1 8-9 0,-1 5 9 15,1 2-15-15,1 5-15 0,3 5-7 0,-4 12-60 16,5-2-202-16,1 5 0 0,10-11 0 0,3-1 0 15,8 15 0-15,0-1 0 0,9 0 0 0,9-1 0 16,6-1 0-16,10-2 0 0,11-4 0 0,6-6 0 16,27 10 0-16,4 0-590 0,-27-24-678 0,4 5-1371 15,2-5 606-15</inkml:trace>
  <inkml:trace contextRef="#ctx0" brushRef="#br0" timeOffset="162416.46">27903 3834 153 0,'-7'-7'584'0,"2"-1"4"0,-4 0 8 16,4 1-3-16,-1-3-8 0,3 4-9 0,-1-1-22 16,2 1-32-16,0 1-33 0,2 1-34 0,0 0-40 15,2-1-32-15,0 0-37 0,3 4-30 0,1 0-30 0,1 0-31 16,-7 1-28-16,20 4-22 0,-11 1-142 0,1 1-63 15,-1 3 0-15,0 1 0 0,-1 3 0 16,-2 4 0-16,-5 1 0 0,2 0 0 0,-8 0 0 16,-3 7 0-16,3-5 0 0,-11 4 0 0,-2-3 0 15,-1 0 0-15,-3-3 0 0,1 0 0 0,7-5 0 0,-4-3 0 16,6 1 0-16,2-6 0 0,-1 2 0 0,6-1 0 16,0-3 0-16,0-1 0 0,4 2 0 15,1-4 0-15,0 0 0 0,14-1 0 0,-1 0 0 0,7-1 0 16,1 2 0-16,6-3 0 0,0 2 0 0,4-2 0 15,-3 1 0-15,-1-2 0 0,1-1 0 0,-9 3-238 16,-1-1-401-16,0-3-580 0,-5-3-1322 0,-2 4 585 16</inkml:trace>
  <inkml:trace contextRef="#ctx0" brushRef="#br0" timeOffset="162618.75">28146 3841 427 0,'2'-12'475'0,"0"5"30"0,-2 2 30 0,1-2 7 16,-2 2-4-16,5-1-16 0,-3 2-38 15,-1 4-7-15,0 0-9 0,0 0-13 0,10 11-21 0,-6 0-37 16,0 4-26-16,1 5-28 0,4 5-27 0,-2 1-31 16,0-1-29-16,-3 3-22 0,1-2-107 0,-2 5-127 15,-1-6 0-15,0 1 0 0,-2-6 0 0,-7-1 0 16,2-1 0-16,-4-1 0 0,-1-3 0 0,-7-1 0 16,-1 0 0-16,-8-2-187 0,6-2-221 0,-9-2-76 15,-3-4-82-15,-1-3-525 0,-3-7-1183 0,4-1 524 16</inkml:trace>
  <inkml:trace contextRef="#ctx0" brushRef="#br0" timeOffset="162816.15">27650 3751 3249 0,'-19'-24'403'0,"3"0"-43"0,-2 3-56 16,2 10 31-16,0 1 2 0,0 1-14 0,1 5-31 16,-3 1-27-16,5 4-9 0,-3 4 11 0,0 6 9 15,-3 9-3-15,1 5-4 0,2 7-17 0,0 2-13 16,2 10-11-16,9 5-22 0,0 2-149 0,8-4-57 15,2 4 0-15,9-4 0 0,6-3 0 0,3-2 0 16,7-2 0-16,4-4 0 0,8-8 0 0,3-3 0 16,7-7-76-16,1-4-437 0,3-5-185 0,2-3-453 15,2-12-1247-15,1-2 552 0</inkml:trace>
  <inkml:trace contextRef="#ctx0" brushRef="#br0" timeOffset="164150.12">30307 2928 30 0,'-7'-1'499'0,"-2"0"-1"0,-3 1 2 0,1 0-19 0,-3 1-18 16,2 2-33-16,-4 4-32 0,4-1-36 0,-3 5-35 15,-2 1-33-15,4 1-28 0,2-1-25 0,3 3-27 16,-1 1-15-16,5 1-22 0,-1 0-19 0,5-3-13 15,4 3-13-15,1-9-14 0,3 8-7 0,1-7-9 16,5-1-6-16,3 1-10 0,-5-6 7 0,6 2-1 16,0-3 15-16,-5-2 5 0,1-3 0 0,-3-1-3 15,5-5 0-15,-7 2 1 0,4-6 4 0,-3-2 0 16,-3 3-5-16,-3-5-7 0,-3 1 2 0,2 3-6 16,-7 0-4-16,0 2-7 0,-1 0-9 0,-5 3-9 15,-5 0-18-15,-2 1-51 0,0 6 0 0,-4 2 0 16,0 6 0-16,-7 3 0 0,9 0 0 0,1 0 0 15,-4 6 0-15,4-3 0 0,8 4 0 0,-4-2 0 16,9 1 0-16,-1 0 0 0,4-1 0 0,2-2 0 16,4-3 0-16,1-1 0 0,3-2 0 0,6-1 0 15,0 0 0-15,0-2 0 0,0-3 0 0,4-1 0 16,0-1 0-16,-3-2 0 0,-3-1 0 0,4-4 0 16,-7 1 0-16,2-3 0 0,-2 1 0 0,-4-2 0 15,-1-1 0-15,-2 0 0 0,-1 0 0 0,-3-2 0 16,-3 5 0-16,0-2 0 0,-6 3 0 0,0 2 0 15,1 5 0-15,-3-2 0 0,-1 4 0 0,-4 6 0 16,1 1 0-16,1-1 0 0,3 6 0 0,0-3 0 16,5-2 0-16,-1 8 0 0,6-5 0 0,1 0 0 15,4-1 0-15,1-2 0 0,5 5 0 0,1-3 0 16,5-2 0-16,-1-2 0 0,5-1 0 0,-1-2 0 16,-4-3 0-16,2-1 0 0,-1 1 0 0,-3-3 0 15,1-3 0-15,0 2 0 0,-1-2 0 0,-2-3 0 16,-1 0 0-16,-2-1 0 0,0 0 0 0,-5-3 0 15,-1 2 0-15,0 2 0 0,-5-2 0 0,-1 3 0 16,-4 1 0-16,-2 4 0 0,-3 1 0 0,-3 2 0 16,-2 2 0-16,3 1 0 0,-2 6 0 0,-2-1 0 15,7 4 0-15,-4 0 0 0,8 0 0 0,1-2 0 16,1 1 0-16,2-1 0 0,2-1 0 0,4 1 0 16,0-2 0-16,0-2 0 0,4 0 0 0,2 0 0 15,3-2 0-15,0 1 0 0,0-1-130 0,4-4-233 16,-3 3-85-16,-3-3-109 0,-7 0-559 0,12-6-1208 15,-6 2 534-15</inkml:trace>
  <inkml:trace contextRef="#ctx0" brushRef="#br0" timeOffset="164566.38">30330 2964 320 0,'4'-5'403'0,"-3"0"-9"0,2 0-24 0,-2 2-27 15,2 0-33-15,-2-1-34 0,-1 4-48 16,0-4-38-16,0 4-54 0,0 0-54 0,0 0-65 16,-18 9-84-16,8-3-102 0,-3 4-304 0,-1 3-511 15,3 1 227-15</inkml:trace>
  <inkml:trace contextRef="#ctx0" brushRef="#br0" timeOffset="165383.13">29826 3595 304 0,'0'0'481'0,"0"0"-2"16,2-5 3-16,-2 5 1 0,0 0-15 0,0 0-23 15,0 0-13-15,3-2-24 0,-3 2-29 0,0 0-21 0,0 0-21 16,0 0-18-16,1-4-30 0,-1 4-11 0,0 0-29 15,0 0-29-15,0 0-11 0,0 0-18 0,0 0-25 16,0 0-9-16,0 0-20 0,-21 5-4 16,21-5-24-16,-10 0-5 0,4 1-4 0,6-1-9 0,-9-1-6 15,9 1-3-15,0 0-1 0,-6 1 3 0,6-1-33 16,-4-3-51-16,4 3 0 0,0-5 0 0,0 5 0 16,0-8 0-16,2 5 0 0,1-2 0 0,1 3 0 15,-2-2 0-15,0-1 0 0,0-1 0 0,1 3 0 16,0 0 0-16,0-1 0 0,-3 4 0 0,2-5 0 15,-2 5 0-15,3-3 0 0,-3 3 0 0,0 0 0 16,3-2 0-16,-3 2 0 0,0 0 0 0,0 0 0 16,0 0 0-16,0 0 0 0,0 0 0 0,0 0 0 15,0 0 0-15,0 0 0 0,0 0 0 0,0 0 0 16,-13 12 0-16,9-8 0 0,0-2 0 0,0 3 0 16,1-1 0-16,-3 2 0 0,1-1 0 0,-1 1 0 15,2-2 0-15,0 1 0 0,-1-2 0 0,4 0 0 16,-3-1 0-16,4-2 0 0,-4 5 0 0,4-5 0 15,0 0 0-15,0 0 0 0,-2 2 0 0,2-2 0 16,0 0 0-16,0 0 0 0,6-12 0 0,-3 8 0 16,-1 0 0-16,2-1 0 0,0-2 0 0,-2 4 0 15,1-2 0-15,1 0 0 0,-2 3 0 0,-2 2 0 16,3-5 0-16,-1 2 0 0,-2 3 0 0,4-6 0 16,-4 6 0-16,2-2 0 0,-2 2 0 0,0 0 0 15,0 0 0-15,5-2 0 0,-5 2 0 0,0 0 0 16,0 0 0-16,5 7 0 0,-5-7 0 0,0 6 0 0,0-6 0 15,0 5 0-15,-1 0 0 0,-1 0 0 16,-2-1 0-16,2 2 0 0,1-2 0 0,-3 0 0 16,0 1 0-16,0-1 0 0,-1-1 0 0,2-1 0 15,0 1 0-15,0-1 0 0,3-2 0 0,-4 3 0 0,4-3 0 16,0 0 0-16,0 0 0 0,0 0 0 0,0 0 0 16,0 0 0-16,-5-9 0 0,6 5-48 15,-1 4-61-15,0-5-61 0,0 5-84 0,3-8-115 16,-4 4-137-16,2-2-617 0,0 1-1216 0,-1-2 538 0</inkml:trace>
  <inkml:trace contextRef="#ctx0" brushRef="#br0" timeOffset="165966.41">30002 1957 47 0,'5'16'186'0,"4"1"-27"0,-4 0-5 16,0 1-13-16,6 8-18 0,0 4-11 0,0-2-15 15,8 19-30-15,2-2-24 0,6 8-16 0,14 21-43 16,-12-21-37-16,16 28-21 0,2-2-96 0,-5-4-182 16,-6-24 81-16</inkml:trace>
  <inkml:trace contextRef="#ctx0" brushRef="#br0" timeOffset="166402.31">28116 3414 125 0,'0'0'123'0,"-38"1"-9"16,38-1-47-16,-22-4-60 0,10 3-80 0,1-3-79 15,11 4 35-15</inkml:trace>
  <inkml:trace contextRef="#ctx0" brushRef="#br0" timeOffset="166933.46">30622 3344 208 0,'0'0'252'0,"-10"-13"-42"0,6 7-45 16,0 0-38-16,-4 0-40 0,3 0-44 0,1 1-37 0,-1 0-45 16,0 2-55-16,0-1-68 0,-4 2-174 15,1 1 78-15</inkml:trace>
  <inkml:trace contextRef="#ctx0" brushRef="#br0" timeOffset="168016.34">30480 3245 455 0,'2'-2'485'0,"-2"-2"1"0,0-1-6 0,2 1-19 16,-2 4-22-16,0-7-27 0,-2 2-32 0,-1 1-37 15,3 4-30-15,-4-4-31 0,4 4-32 0,-7-2-20 16,5 1-23-16,2 1-26 0,0 0-16 0,0 0-19 16,-13 1-12-16,9 2-17 0,0-1-9 0,-1 2-11 15,3-1-10-15,2-3-8 0,-4 5-9 0,4-2-7 16,0-3-4-16,0 0-2 0,0 0-4 0,1 6-7 16,-1-6 2-16,4 2-1 0,-4-2 3 0,8 0-2 15,-8 0 5-15,7-5 0 0,-3 2-9 0,0 1 0 16,-1-3-6-16,0 0 9 0,-3 0-3 0,-1 1-3 15,1-2-1-15,-2 1-4 0,0 1-2 0,-4 0-6 16,1 1-1-16,-5 0-1 0,-1 2-7 0,0 0 2 16,-3 2-4-16,1 0 5 0,-1 1-2 0,1 2-5 15,0 0-4-15,2-1-3 0,2 2 3 0,1-3-9 16,4 3 7-16,-2-2-3 0,2 0 2 0,4 1 3 16,4 0 4-16,2 1-7 0,3-3 4 0,3 0-4 15,-1-1 6-15,2 0-3 0,6-1 2 0,-6-1-4 16,-1-1 5-16,0 1-6 0,0-2-3 0,-2-1 5 15,-2 0-2-15,-2 0 3 0,1-2-2 0,-2 0-3 16,-3 0-2-16,1 0-3 0,-3-1-1 0,-3 1-4 16,-1 1 1-16,1 1 5 0,-3 1-3 0,0 1-3 15,0-1 2-15,-6 3 6 0,4 0-9 0,2 1-1 16,6-1-3-16,-15 3 2 0,11-1-1 0,1 3-2 16,0-1 2-16,0 0 0 0,2 1-13 0,3 0-32 15,1 0-19-15,2 0-44 0,1-2-61 0,4-1-72 16,-1 2-86-16,-1-4-108 0,5 0-118 0,-8 0-387 15,0-1-1026-15,2-4 455 0</inkml:trace>
  <inkml:trace contextRef="#ctx0" brushRef="#br0" timeOffset="168532.52">30408 3152 176 0,'0'0'218'15,"0"0"-1"-15,0 0-6 0,-9 0 0 0,9 0-5 16,0 0-4-16,-6-2 0 0,6 2-7 0,0 0-1 0,-8 3-2 16,8-3-3-16,0 0-7 0,0 0-12 0,-6 0-10 15,6 0-8-15,0 0-14 0,0 0-11 0,0 0-3 16,0 0-11-16,0 0-10 0,0 0-18 0,14 9-4 16,-2-5-7-16,1 1-12 0,4 2 3 15,11 3 4-15,2-2-26 0,2 3-12 0,6-2-1 0,0 1-20 16,15 3-19-16,0 3-22 0,-2-2-11 0,6-2-14 15,-4-1-15-15,0 2 23 0,3-6-8 0,-6-3-7 16,2 1-9-16,-1-1-1 0,2-3 4 0,-14 0 5 16,13 2 2-16,-17-5 9 0,2 1 13 15,-5 0 1-15,0 0 19 0,-10 0 15 0,-3-3 15 16,-5 3 24-16,4-1 17 0,-6 1 20 0,-5 1 8 0,-2-1 15 16,-5 1-9-16,12-1-8 0,-12 1-12 0,0 0 7 15,0 0-16-15,0 0-12 0,0 0-7 16,0 0 0-16,0 0-30 0,0 0-29 0,-17 9-50 0,13-7-59 15,-1 0-78-15,5-2-102 0,-15 1-262 16,5-1-619-16,10 0 274 0</inkml:trace>
  <inkml:trace contextRef="#ctx0" brushRef="#br0" timeOffset="168766.72">30249 3245 193 0,'-9'-1'368'16,"9"1"-7"-16,0 0-54 0,-6-3-5 0,6 3-30 16,0 0-24-16,0 0-27 0,26-2-21 0,-7 5-23 15,11-1-55-15,4 2-59 0,20 3-82 0,-2 0-92 16,9 1-121-16,2-4-180 0,-2 3-447 0,1-1 198 15</inkml:trace>
  <inkml:trace contextRef="#ctx0" brushRef="#br0" timeOffset="168883.21">31148 3363 199 0,'-13'-3'339'0,"2"0"-19"0,-2-1-32 0,4 1-24 0,0-1-50 15,2 2-80-15,0 1-109 0,3-3-161 0,4 4-139 16,0-7-297-16,0 7 132 0</inkml:trace>
  <inkml:trace contextRef="#ctx0" brushRef="#br0" timeOffset="169349.77">29999 4651 61 0,'-10'13'308'0,"5"-4"-31"0,-3-1-25 15,6-2-34-15,1-4-53 0,1-2-78 0,0 0-103 0,-7 6-108 16,7-6-81-16,0 0-222 0,0 0 99 16</inkml:trace>
  <inkml:trace contextRef="#ctx0" brushRef="#br0" timeOffset="171299.89">30352 3218 98 0,'6'-1'185'0,"2"1"-22"0,5 1-11 16,6 1-16-16,3 3-12 0,10 0-13 0,2 2-14 15,16 1-27-15,5 6-6 0,3-4-9 0,4 1-15 16,3-3-13-16,26 4 0 0,1-3-10 0,-28-2-8 16,4-2-4-16,26 0-7 0,-30-3 1 0,1 4 6 15,-1 1 11-15,-5-4 10 0,-3 1 17 0,-17-3 3 16,-4-1 25-16,1 2 14 0,-8-1 22 0,-9-1 21 16,-6-1 23-16,-2 1 7 0,-4-1 3 0,-3-1-7 15,1 0-5-15,-5-1-11 0,0-1-8 0,0 4-12 16,0 0-16-16,-4-8-12 0,4 8-6 0,-2-4-33 15,2 4-22-15,-2-2-34 0,2 2-42 0,0 0-46 16,0 0-59-16,0 0-81 0,0 0-249 0,12 7-522 16,-12-7 231-16</inkml:trace>
  <inkml:trace contextRef="#ctx0" brushRef="#br0" timeOffset="171716.26">30339 3203 264 0,'-5'-1'269'0,"5"1"-19"0,0 0-14 15,0 0-7-15,0 0-9 0,0 0-3 16,0 0-12-16,27 0-12 0,-17 1-15 0,3-1 1 16,4 3-18-16,3-2-11 0,1 2-35 0,13 1 8 15,0-1-13-15,19 6-5 0,1 1-19 0,3-2-9 16,1 2-5-16,0-1-12 0,1 0-15 0,0 3 5 16,-3-5-3-16,-1 2 0 0,-14-4-10 0,-3 0 2 15,-4-2-5-15,-4 1-2 0,-7-1-5 0,-5 0-3 16,-5-2 25-16,-3 1 10 0,2-2 31 0,-12 0-8 15,11-2-1-15,-11 2-8 0,7-3-10 0,-7 3-13 16,0 0 10-16,0 0-15 0,-2-6-21 0,2 6-15 16,0 0-39-16,0 0-32 0,-2-5-36 0,2 5-41 15,-3-3-24-15,3 3-40 0,0 0-39 0,0 0-36 16,-10-1-281-16,10 1-605 0,-14 1 268 0</inkml:trace>
  <inkml:trace contextRef="#ctx0" brushRef="#br0" timeOffset="172018.5">30459 3279 138 0,'-6'-1'350'16,"0"-2"1"-16,6 3-5 0,-10-1-13 15,10 1-16-15,-7-2-20 0,7 2-19 0,0 0-23 0,0 0-27 16,0 0-9-16,0 0-14 0,22-3-19 0,-6 5-8 15,6-1-16-15,10-1-22 0,4 5-2 0,15-4-16 16,0 5-9-16,4 0-10 0,1 0-10 16,6 0-16-16,-1 1-4 0,-1-1-1 0,-4-4-11 15,-1 4-6-15,-5-1-3 0,-10-1-6 0,-5-2-3 16,0 1-9-16,-2-2 0 0,-14-1-8 0,-5 0 8 0,-3 1-4 16,-4-2-4-16,-7 1-3 0,13-3-18 0,-10 1-16 15,-3 2-26-15,1-5-37 0,-4 1-43 16,3 4-53-16,-10-7-55 0,-1 4-67 0,2-2-70 0,-8 1-298 15,3 1-714-15,-3-3 317 0</inkml:trace>
  <inkml:trace contextRef="#ctx0" brushRef="#br0" timeOffset="172300.27">30500 3243 101 0,'0'0'369'0,"-10"0"-7"0,10 0-12 15,0 0 12-15,0 0-16 0,0 0-22 0,0 0-21 16,51 7-30-16,-18-1-20 0,3-1-27 0,17 6-23 16,-2-2-21-16,1 0-17 0,3 1-21 0,0 0-10 15,-2 0-14-15,0-2-10 0,-16-1-11 0,4-1-12 16,-5-1-8-16,-2 0-9 0,-14-1-2 0,-1 0-9 16,-5-3-3-16,-3-1 5 0,-2-1 0 0,-1 1 9 15,-2-2-1-15,-6-2-2 0,0 4 2 0,0 0 5 16,-9-7-6-16,7 5-7 0,-5 0-7 0,4 1-6 15,3 1-8-15,-9-4-12 0,9 4-28 0,0 0-47 16,-11-3-62-16,11 3-48 0,0 0-88 0,0 0-116 16,-3 8-422-16,3-8-848 0,0 0 375 0</inkml:trace>
  <inkml:trace contextRef="#ctx0" brushRef="#br0" timeOffset="174183.45">30270 3350 126 0,'-4'5'382'0,"1"-3"-5"0,0 2-26 0,3-4-24 0,-8 3-30 15,6 0-41-15,-2-2-20 0,4-1-18 0,0 0-32 16,0 0-43-16,-8 1-72 0,8-1-102 0,0 0-112 16,-12-5-323-16,4-2-506 0,-1-1 224 15</inkml:trace>
  <inkml:trace contextRef="#ctx0" brushRef="#br0" timeOffset="174383.47">29665 2060 95 0,'6'3'94'0,"1"3"-62"16,0 6-70-16,2 0-39 0,2 12 18 0</inkml:trace>
  <inkml:trace contextRef="#ctx0" brushRef="#br0" timeOffset="175003.11">29866 3723 131 0,'0'0'513'0,"0"0"8"16,0 0 11-16,0 0-11 0,0 0-17 0,4-14-22 15,-6 9-18-15,0 0-28 0,2 1-20 0,0-3-29 16,0 7-24-16,-1-9-22 0,-3 4-19 0,4 0-24 16,0 2-25-16,-2-1-23 0,2 4-21 0,0-6-27 15,0 6-19-15,0 0-28 0,0-5-15 0,0 5-14 16,0 0-15-16,15 5-12 0,-8 1-10 0,0 1-6 16,3 3-63-16,-4 2-20 0,5 0 0 0,-5 7 0 15,1-2 0-15,-2 3 0 0,0 6 0 0,-2-7 0 16,-5 1 0-16,1-4 0 0,-3 3 0 0,-1-4 0 15,1 0 0-15,-5-4 0 0,4-2 0 0,-2 0 0 16,-3-2 0-16,4-2 0 0,-3 1 0 0,2-1 0 16,1-3 0-16,-1 0 0 0,2-1 0 0,5-1 0 0,-7 0 0 15,7 0 0-15,0 0 0 0,0 0 0 16,0 0 0-16,0 0 0 0,18-9 0 0,0 6 0 16,10-4 0-16,4 4 0 0,4-4 0 0,2-1-116 15,12-10-658-15,-17 7-444 0,-1-4-1318 0,-5-2 584 16</inkml:trace>
  <inkml:trace contextRef="#ctx0" brushRef="#br0" timeOffset="175700.34">29585 1273 371 0,'-2'-8'418'0,"-1"-1"12"0,1 2-6 0,0 2 7 16,1-2-9-16,0 1-1 0,2 1-7 0,-1-2-7 16,0 4-18-16,1-3-20 0,1 2-20 0,-1-1-28 15,3 0-18-15,-2 2-48 0,3 1-27 0,1-1-22 16,-6 3-21-16,17 1-16 0,-8 3-8 0,0-1-26 15,5 4-13-15,-5 1-13 0,0 0-11 16,4 4-5-16,-8 1-13 0,-4-1-1 0,3 4-13 16,-4 1-9-16,0 1 5 0,-5-1-1 0,-4 0-7 15,0-2-11-15,0-1-10 0,0 0 5 0,-1 0 1 16,2-6 7-16,3 1 13 0,-1-4 3 0,3 3 10 16,-3-3 14-16,4 0-62 0,-1 1-24 0,2-4 0 15,1-2 0-15,0 0 0 0,4 6 0 0,-4-6 0 16,20 1 0-16,-2 2 0 0,1-3 0 0,0 0 0 15,-1 1 0-15,6-3 0 0,-3 2 0 0,-1 0 0 16,-2-2 0-16,1 2 0 0,-2 0 0 0,-4-1 0 16,-3 0 0-16,-4-1-109 0,1 1-344 0,-7 1-152 15,0 0-566-15,2-9-1268 0,-2 9 560 0</inkml:trace>
  <inkml:trace contextRef="#ctx0" brushRef="#br0" timeOffset="175833.71">29901 1601 3910 0,'0'0'120'16,"-7"0"-93"-16,7 0-83 0,0 0-166 0,0 0-236 15,0 0-96-15,0 0-600 0,-11-10 266 0</inkml:trace>
  <inkml:trace contextRef="#ctx0" brushRef="#br0" timeOffset="180002">30126 2341 241 0,'0'0'288'0,"1"12"-3"0,2-6-11 0,-2-4-2 16,-1-2-13-16,0 6-7 0,1-3-7 0,-1-3-8 15,0 0-16-15,4 4-13 0,-4-4-6 0,0 4-13 0,0-4-9 16,0 0-21-16,0 0 6 0,0 0-11 16,4 3-7-16,-4-3-14 0,0 0-1 0,0 0-19 15,0 0-9-15,0 0-10 0,0 0-8 0,0 0-13 16,0 0-3-16,0 0-5 0,0 0-10 0,0 0-3 16,0 0-11-16,0 0-1 0,0 0-33 0,0 0-62 15,0 0-82-15,0 0-114 0,0 0-138 0,-13-19-314 16,9 10-759-16,-2-1 336 0</inkml:trace>
  <inkml:trace contextRef="#ctx0" brushRef="#br0" timeOffset="196738.02">2207 11743 229 0,'2'-10'497'0,"-1"1"2"16,1 3 3-16,-1 1-6 0,-1 0-16 0,1-1-21 15,-1 2-31-15,0 4-40 0,-1-3-35 0,1 3-25 16,0 0-32-16,0 0-15 0,-6 10-19 0,3-4-24 16,-2 2-19-16,4 2-19 0,-3-1-17 0,3 0-12 15,-2-2-23-15,6 0 6 0,-2-1 11 0,1-1 6 16,1-2 6-16,2-2-7 0,4-2-6 0,1-2-7 15,3-2-12-15,1-5-2 0,-1-1-55 0,2-3-88 16,-1-1 0-16,-1-1 0 0,-4-2 0 0,0 0 0 0,-8-3 0 16,3 5 0-16,-8-4 0 0,-5 5 0 0,4 4 0 15,-8 2 0-15,-1 6 0 0,-4 2 0 16,-2 4 0-16,-9 7 0 0,0 4 0 0,-1 6 0 16,3 3-133-16,-8 10-265 0,0 8-71 0,3 0-104 0,-2 3-530 15,9-2-1196-15,-2 3 530 0</inkml:trace>
  <inkml:trace contextRef="#ctx0" brushRef="#br0" timeOffset="197049.33">1855 12286 3877 0,'-9'-16'462'0,"0"1"-114"0,-2 1-29 0,-5 1 43 16,0 0-6-16,-1 2-55 0,1 1-36 15,-1 6-54-15,3 0-29 0,1 1-23 0,2 5-4 0,-1 2-23 16,2 1-16-16,-4 8-13 0,4 1-4 0,3 2-13 15,1 4-4-15,5-4-13 0,2 4 4 0,3-1-11 16,2-2-6-16,0-3 0 0,3 2 4 0,5-3-5 16,-1-2 2-16,5-3-6 0,-2-3-14 0,-5-4-37 15,3-1 0-15,0-2 0 0,-1-2 0 0,-2-2 0 16,1-1 0-16,-3-3 0 0,0-3 0 0,1-3 0 16,-6-4 0-16,-3 2 0 0,-1-2 0 0,-3 3 0 15,0 1 0-15,-4 8 0 0,2 0 0 0,0 2 0 16,-3-1 0-16,-2 4 0 0,4 4 0 0,-2 1 0 15,2 7 0-15,2-2-5 0,5 5-375 0,3 0-77 16,2 2-84-16,10 1-102 0,7 2-385 0,5-1-1113 16,4-5 493-16</inkml:trace>
  <inkml:trace contextRef="#ctx0" brushRef="#br0" timeOffset="197319.13">2475 12222 405 0,'0'-7'580'0,"-1"0"9"0,-2 2 5 15,-1 0-20-15,0 1-18 0,1 1-36 0,3 3-28 16,-9 1-38-16,4 5-39 0,1-1-35 0,-3 3-26 16,4 3-41-16,-4 4-27 0,6-1-25 0,0 1-27 15,2 5-19-15,3-3-24 0,2-2-16 0,1-1-13 16,-1-4-17-16,8 3-9 0,0-6-16 0,3-2-80 16,-2-1-40-16,5-3 0 0,-1-4 0 0,1 0 0 15,-4-4 0-15,1-3 0 0,2-2 0 0,1-6 0 16,-5-6 0-16,-6 7 0 0,-2 1 0 0,0-9 0 15,-4 2 0-15,-3 3 0 0,-1 0 0 0,-1 3 0 16,-4 5 0-16,-2 3 0 0,-1 1 0 0,-8 1 0 16,0 7 0-16,-8 6 0 0,-2 7 0 0,-5 7-203 15,-4 14-515-15,0 5-494 0,2 1-1313 0,6 8 581 16</inkml:trace>
  <inkml:trace contextRef="#ctx0" brushRef="#br0" timeOffset="198119.63">1787 13176 212 0,'8'-17'509'0,"-4"5"13"0,0-5 10 0,-3 8-1 15,-1-1-5-15,-5 0-19 0,2 3-24 0,-4 0-30 16,-4 6-24-16,-6 4-20 0,-5 6-9 0,-4 7-9 15,-2 6-13-15,-8 11-19 0,1 3-21 0,4 5-24 16,4 2-32-16,-1 4-25 0,1 0-29 0,4 0-97 16,9-2-131-16,5-11 0 0,8 1 0 0,2 0 0 15,8-6 0-15,8-2 0 0,-1-3 0 0,9-3 0 16,2-4 0-16,2-2 0 0,4-7 0 0,3-5 0 16,2-4 0-16,-3-3 0 0,3-5 0 0,-2-3 0 15,-3-5 0-15,0-1 0 0,-2-4 0 0,-7-6 0 16,7-13 0-16,-6-3 0 0,-5-6 0 0,-4-6 0 15,-2 1 0-15,-7 0 0 0,-6-3 0 0,-1 3 0 0,-4 3 0 16,-1 17 0-16,-3 3 0 0,-1 3 0 16,-1 5 0-16,-1 10 0 0,-2 0 0 0,-1 11 0 15,-5 1 0-15,-12 6 0 0,-1 7 0 0,0 6 0 16,-1 4 0-16,-13 8 0 0,4 5 0 0,2 3 0 16,-3-1 0-16,4-1 0 0,5 0 0 0,7-9 0 15,7-1 0-15,-1-4 0 0,3-2 0 0,5-7 0 16,2 1 0-16,4-4 0 0,1-4 0 0,2 0 0 15,0-1 0-15,-1-1 0 0,4-2 0 0,1-1 0 16,0 0 0-16,3-12 0 0,3 4 0 0,2-8 0 16,-1 1 0-16,6-1 0 0,-4 0 0 0,1 1 0 15,3 2 0-15,-4 7 0 0,3-2 0 0,-1 6 0 16,0 2 0-16,1 2 0 0,3 7 0 0,-1 3 0 16,4 9 0-16,-2 1 0 0,0 8 0 0,1-1 0 15,-1 4 0-15,7 8 0 0,3 1 0 0,0-3 0 16,-6-7 0-16,9 10 0 0,-3-15 0 0,6 10 0 15,-7-10 0-15,2-1 0 0,-1-1 0 0,1-5 0 16,0 0 0-16,-3-4 0 0,-5-6 0 0,-4 0 0 16,3-2 0-16,-6-2 0 0,-1-3 0 0,3-1 0 15,-2 0 0-15,1-4 0 0,-3-2 0 0,-1 0 0 16,1-1 0-16,-2-1 0 0,-2-1 0 0,-1 1 0 16,4-1 0-16,-4-4 0 0,-1 1 0 0,5-4 0 15,-3 4-30-15,2 0-743 0,-2-6-459 0,1 5-1333 16,2-4 589-16</inkml:trace>
  <inkml:trace contextRef="#ctx0" brushRef="#br0" timeOffset="198832.99">2711 13458 161 0,'2'-6'607'0,"-4"1"16"16,2 1-10-16,-1-5-12 0,0 5-10 0,0-4-31 16,-2 2-24-16,-1 3-34 0,-1 0-40 0,0 0-45 15,-3 3-39-15,-1 5-34 0,-2 1-32 0,-3 6-22 16,0 1-29-16,-5 7-26 0,2 3-26 0,0 1-16 15,6 0-21-15,2 1-48 0,5-1-124 0,0 4 0 16,7-12 0-16,-2 4 0 0,4-6 0 0,3 1 0 16,2-5 0-16,3 0 0 0,-3-4 0 0,-1-5 0 15,4 0 0-15,1-3 0 0,-3 0 0 0,1-7 0 16,1 0 0-16,0-4 0 0,-2-1 0 0,-3 0 0 16,-2-4 0-16,-2-7 0 0,0-3 0 0,-4 3 0 15,0 6 0-15,-2-7 0 0,1 8 0 0,0 1 0 16,-2 4 0-16,2 4 0 0,1-2 0 0,-1 5 0 15,1 0 0-15,0 1 0 0,2 3 0 0,-2 2 0 0,0 0 0 16,19 7 0-16,-7 0 0 0,3 5 0 0,-2 0 0 16,6 9 0-16,2-2 0 0,-3 2 0 15,-3 1 0-15,4 3 0 0,-6-1 0 0,2 1 0 16,-6 1 0-16,4-5 0 0,-7-1 0 0,-1-2 0 16,-2 1 0-16,0-2 0 0,-1-7 0 0,-1 1 0 0,1-5 0 15,-1 5 0-15,-2-7 0 0,1-4 0 16,0 0 0-16,0 0 0 0,0 0 0 0,1-21 0 0,0 5 0 15,8-9 0-15,-2-4 0 0,2-3 0 16,7-12 0-16,-3 10 0 0,2 1 0 0,2 1 0 0,2 3 0 16,-1 4 0-16,0 5 0 0,-2 5 0 0,1 4 0 15,0 3 0-15,-1 4 0 0,-2 2 0 16,-1 4-1366-16,1 0-1478 0,0 8 654 0</inkml:trace>
  <inkml:trace contextRef="#ctx0" brushRef="#br0" timeOffset="199433.2">3757 13400 6859 0,'-3'-17'397'0,"1"5"-69"16,0 1-18-16,0 1-41 0,1 4-241 0,-1 2-28 16,0 0 0-16,2 4 0 0,0 0 0 0,-3 12 0 15,7 4 0-15,-4 2 0 0,5 7 0 16,-1 2 0-16,0 6 0 0,-3-2 0 0,2-1 0 0,-3 4 0 15,1-3 0-15,-2-5 0 0,-1 3 0 0,0-4 0 16,-2-7 0-16,1-2 0 0,0-4 0 0,0-1 0 16,2-5 0-16,-3 2 0 0,3-4 0 0,-1-3 0 15,2-1 0-15,0 0 0 0,-6-11 0 0,3 2 0 16,1-9 0-16,2 0 0 0,1-10 0 0,2-3 0 16,1-4 0-16,3-12 0 0,3-1 0 0,2-1 0 15,-3 1 0-15,2-1 0 0,-3 16 0 0,0 5 0 16,3 1 0-16,-7 9 0 0,1 6 0 0,0 1 0 15,-2 1 0-15,2 8 0 0,0 1 0 0,-5 1 0 16,9 13 0-16,-6-2 0 0,4 13 0 0,-3 5 0 16,0 0 0-16,1 4 0 0,0 2 0 0,-1 0 0 15,-3-1 0-15,3-2 0 0,0-2 0 0,0-1 0 16,0-2 0-16,2-4 0 0,-2-6 0 0,0-5 0 16,-1-2 0-16,0-5 0 0,1 0 0 0,1-3 0 15,5-3 0-15,-1-5 0 0,1-1 0 0,4-6 0 16,4-10 0-16,1-1 0 0,3-7 0 0,6-13 0 0,-1-2 0 15,5-1 0-15,-5-3 0 0,2 4 0 16,-3 5 0-16,-6 12 0 0,-2 5 0 0,0 3 0 16,-5 6 0-16,-3 3 0 0,-1 4 0 0,0 3 0 15,-3 4 0-15,2 3 0 0,0 2 0 0,-3 7 0 16,5 7 0-16,-5 8 0 0,3 6 0 0,-3 4 0 16,-1 11 0-16,0 2 0 0,-3 0 0 0,-4 2 0 15,1-1 0-15,-6-2 0 0,3 1 0 0,0-16 0 16,1 2 0-16,-1 1 0 0,1-2 0 0,3-2 0 0,1-4 0 15,0-3 0-15,0-7 0 0,0-2 0 0,4-4 0 16,2-3 0-16,-2-2 0 0,1-5 0 0,3-3 0 16,6-2-335-16,4-10-975 0,7-3-1418 15,5-4 627-15</inkml:trace>
  <inkml:trace contextRef="#ctx0" brushRef="#br0" timeOffset="199600.14">5003 13491 143 0,'9'-2'580'0,"-4"-1"-5"0,-1 0-1 0,0 2 6 15,-4 1 19-15,6-3 14 0,-6 3-8 16,8-2-20-16,-8 2-43 0,5-1-43 0,-5 1-48 0,11 1-45 16,1 1-55-16,1-1-68 0,6-1-78 0,-1-3-93 15,11 0-124-15,2-2-150 0,2-3-163 0,-5-1-166 16,1 4-629-16,-7 1-1211 0,-3-2 536 16</inkml:trace>
  <inkml:trace contextRef="#ctx0" brushRef="#br0" timeOffset="199749.91">5166 13631 4934 0,'-26'20'533'0,"1"0"-156"0,4-2-2 16,7-6 12-16,2 0 11 0,1 0-24 0,4-4-29 0,6 3-27 16,2-5-168-16,4-1-150 0,7 2 0 15,6-2 0-15,3 0 0 0,11-3 0 0,4-2 0 0,3-3 0 16,-4-2 0-16,2-5 0 0,0 2 0 0,-1-7 0 16,-5 2 0-16,-4-2-369 0,-12 4-377 0,7-6-434 15,-12 5-1277-15,-2-3 564 0</inkml:trace>
  <inkml:trace contextRef="#ctx0" brushRef="#br0" timeOffset="204416.25">8332 12756 56 0,'9'-5'504'16,"-1"2"7"-16,-2-1 8 0,-2-1-4 0,0 3-13 15,-2-2-34-15,-2 1-32 0,0 3-31 0,0 0-25 16,-12-5-27-16,1 3-27 0,-8 4-15 0,-9-4-20 16,-3 2-15-16,-7 5-37 0,-13-2-16 0,-5 2-14 15,-7 2-20-15,-28 0-16 0,26 1 0 0,-32 3-11 16,8 3-9-16,23-5-7 0,-32 1 0 0,6-1-10 15,28-2 2-15,0 2-11 0,0-2-3 0,3 0-124 0,2 2 0 16,8-3 0-16,15-1 0 0,8-3 0 16,11 0 0-16,5 1 0 0,1-1 0 0,5 0 0 15,5 0 0-15,1-2 0 0,10 6 0 0,4-4 0 0,14 0 0 16,9 3 0-16,0 2 0 0,16 1 0 16,-1 3 0-16,3-2 0 0,-3 8 0 0,1-3 0 15,-1 4 0-15,-3 3 0 0,-2-1 0 0,-15-2 0 0,0 1 0 16,-3 1 0-16,-6 1 0 0,-2 2 0 0,-8 1 0 15,-8-6 0-15,-4 3 0 0,-7 4 0 0,-6-2 0 16,-6 1 0-16,-6-1 0 0,-8 1 0 0,-14 7 0 16,-1-1 0-16,-5-1 0 0,-2 2 0 0,-4-3 0 15,2 1 0-15,0 1 0 0,-3-1 0 0,5 2 0 16,1 1 0-16,0-4 0 0,7 4 0 0,0-5 0 16,9 3 0-16,9-7 0 0,2-1 0 15,6 0 0-15,3-1 0 0,7-6 0 0,-1-2 0 0,6-3 0 16,2 1 0-16,6-3 0 0,0-2 0 0,7 0 0 15,7 3 0-15,11-5 0 0,3 2 0 0,6 0 0 16,1-6 0-16,15-5 0 0,3 4 0 0,1-2 0 16,6 0 0-16,-2-1 0 0,34-3 0 0,-32 4 0 15,3-3 0-15,-1 5 0 0,31 2 0 0,-33-1 0 16,1 1 0-16,-2-1 0 0,-8-1 0 0,-12 2 0 16,-5 2 0-16,-4-2 0 0,-2 1 0 0,-9-3 0 15,-7 4 0-15,-1-1 0 0,-5-2 0 0,-2 1 0 16,-5 0 0-16,-1 2 0 0,-1-3 0 0,0 0 0 15,0 0 0-15,-10 6 0 0,5-5 0 0,0 2-181 16,-1 5-514-16,-3-6-525 0,-3 3-1321 0,2 1 585 0</inkml:trace>
  <inkml:trace contextRef="#ctx0" brushRef="#br0" timeOffset="205449.29">6534 14486 174 0,'5'-5'529'0,"3"-1"32"0,-6 0 5 16,1 0-12-16,-2-2-21 0,0 0-20 0,1 1-22 0,-2 1-23 15,-2-1-17-15,1 0-27 0,-3 2-22 16,-2-2-20-16,0 4-18 0,-3 1-25 0,-4 1-15 16,-1 2-19-16,-8 1-4 0,4 4-14 0,-9 5-64 0,0 4-223 15,3 2 0-15,2 2 0 0,1 2 0 0,2 3 0 16,2 3 0-16,2 0 0 0,7 0 0 0,0 0 0 16,11 1 0-16,-2-9 0 0,8 5 0 15,5 0 0-15,1-4 0 0,4 0 0 0,3-2 0 16,4-6 0-16,-1 0 0 0,6-5 0 0,-3-2 0 0,4-3 0 15,-2-2 0-15,-9-1 0 0,0-4 0 0,0 1 0 16,0-3 0-16,-2-1 0 0,-4-2 0 0,-3-2 0 16,-3 3 0-16,-2 0-138 0,0 0-659 0,-5 0-413 15,1 0-1310-15,1 2 580 0</inkml:trace>
  <inkml:trace contextRef="#ctx0" brushRef="#br0" timeOffset="205650.12">7000 14600 173 0,'0'-5'612'0,"-1"1"19"16,1 0 8-16,0 4-11 0,0-7-24 0,0 7-51 15,4-4-54-15,2 1-44 0,1 1-43 0,4-1-41 16,6 0-33-16,3-2-34 0,9 2-37 0,4 1-43 16,-4 0-58-16,4 0-74 0,-1-1-89 0,-4 0-93 15,1 3-84-15,1 0-96 0,-12 1-93 0,-8 1-94 16,7 1-92-16,-8-1-296 0,-8 0-916 0,3 3 406 15</inkml:trace>
  <inkml:trace contextRef="#ctx0" brushRef="#br0" timeOffset="205783.37">7206 14680 3193 0,'-18'9'431'0,"2"-3"-25"15,-1 2-57-15,7-3 5 0,-2 0 3 0,6 0-13 16,-2-2-49-16,7-1-15 0,-3 1-20 0,4-3 3 16,4 6-12-16,-4-6-18 0,14 1-24 0,-1-2-18 15,7 0-17-15,0-3-32 0,0 3-56 0,11-3-74 16,-2 2-99-16,-1-5-115 0,0 1-145 0,-7 4-177 15,-1-2-588-15,12-2-1205 0,-9 2 534 0</inkml:trace>
  <inkml:trace contextRef="#ctx0" brushRef="#br0" timeOffset="205982">7862 14559 4246 0,'2'-9'706'15,"0"-4"-196"-15,-5 3-22 0,2-1 21 0,-2 2-36 16,1 1-35-16,-2 3-48 0,-1 0-52 0,2-1-245 15,1 4-93-15,2 2 0 0,0 0 0 0,0 0 0 16,-4 13 0-16,5-2 0 0,-1 6 0 0,3 2 0 16,-2 8 0-16,0-2 0 0,-1 4 0 0,-1-4 0 15,-3 0 0-15,3 0 0 0,-7 1 0 0,2-1 0 0,-2-1 0 16,-3-1 0-16,2-4 0 0,-7 3-135 16,5-8-1208-16,-2 2-1455 0,0-5 644 15</inkml:trace>
  <inkml:trace contextRef="#ctx0" brushRef="#br0" timeOffset="206802.83">7082 12276 180 0,'-8'-11'512'0,"3"0"8"16,-1-3-4-16,2 1-9 0,4-3-11 0,4-3 0 16,-1 2-31-16,4 0-10 0,2 0-21 0,0 3-17 0,5 1-15 15,-4 0-20-15,2 2-15 0,3 1-25 0,1 2-22 16,0 2-23-16,2 0-26 0,-1 6-19 0,3-1-21 15,-4 2-21-15,1 4-91 0,0 3-119 0,2 4 0 16,-5 3 0-16,4 4 0 0,1 3 0 0,-6 6 0 16,-4 0 0-16,1 1 0 0,-6 2 0 15,2 1 0-15,-3-2 0 0,-3 0 0 0,0-1 0 16,0-4 0-16,-1-5 0 0,-1-2 0 0,1-3 0 0,2-2 0 16,-2-4 0-16,0-1 0 0,0-3 0 0,1-2 0 15,0-3 0-15,0 0 0 0,0 0 0 0,10-12 0 16,-4 1 0-16,3-5 0 0,4-7 0 0,1-1 0 15,0-2 0-15,6-3 0 0,4-13 0 0,-8 11 0 16,3 2 0-16,-2-1 0 0,1 3 0 0,-4 5 0 16,0 5 0-16,-4 2 0 0,2 3 0 0,-2 6 0 15,-5 4 0-15,4 1 0 0,-9 1 0 0,13 8 0 16,-7 3 0-16,2 6 0 0,-3 0 0 0,3 8 0 16,-2 3 0-16,-1 1 0 0,1 3 0 0,1-1 0 0,-1-1 0 15,1-2 0-15,-2-2 0 0,1-2 0 16,-2 1 0-16,-1-6 0 0,-1-2 0 0,-1-3 0 0,2-2 0 15,-2-2 0-15,-1-3 0 0,4-2 0 0,-4 0 0 16,1-1-500-16,-1-4-783 0,0 0-1387 0,0 0 613 16</inkml:trace>
  <inkml:trace contextRef="#ctx0" brushRef="#br0" timeOffset="207082.99">8065 12377 261 0,'4'-2'448'16,"1"0"25"-16,-5 2 39 0,0 0 29 0,0 0 14 15,0 0 13-15,0 0-10 0,0 0-5 0,-17 9-22 16,10-7-22-16,-2 3-23 0,0 1-28 0,-4 1-25 16,3-1-38-16,-8 6-35 0,1 0-23 0,-2 6-124 15,1 1-213-15,-4 2 0 0,11-6 0 0,-2 2 0 16,2 5 0-16,3-5 0 0,-1-2 0 0,7 0 0 16,2-1 0-16,3-5 0 0,6 0 0 0,2-3 0 15,8 1 0-15,1-4 0 0,8-3 0 0,3 0 0 16,1-6 0-16,0 1 0 0,-1-1 0 0,-1-4 0 15,-2 1 0-15,-7 0 0 0,-6 0 0 0,3 2 0 16,-9-1 0-16,1 2 0 0,-1 0 0 0,-8 1 0 16,-1 0 0-16,0 5 0 0,-9-2 0 0,3 2 0 15,-7 2-226-15,4 2-513 0,-3 1-466 0,-4 2-1304 16,2 1 577-16</inkml:trace>
  <inkml:trace contextRef="#ctx0" brushRef="#br0" timeOffset="209049.53">9859 13239 173 0,'0'0'466'15,"0"0"21"-15,0 0 20 0,0 0 2 0,0 0-16 16,0 0-29-16,0 0-29 0,0-12-16 0,0 12-14 16,6-10-12-16,-3 3-30 0,5-3-7 0,0 1-20 15,1-7-17-15,7-4-16 0,0-2-16 0,0 0-14 16,7-3-14-16,-1-2-22 0,0-3-24 0,3 1-13 15,4-12-16-15,-2-2-74 0,-1-2-110 0,-3-1 0 16,1-3 0-16,-1-2 0 0,-5-6 0 0,-1 0 0 16,-7 3 0-16,1 1 0 0,-3 3 0 0,-3 1 0 15,-7 17 0-15,0 2 0 0,-2 11 0 0,-1 1 0 16,-3 1 0-16,1 3 0 0,-2 5 0 0,-1 1 0 16,0 4 0-16,-2 3 0 0,1 3 0 0,-1 6 0 15,-3 6 0-15,-2 8 0 0,3 3 0 0,0 6 0 16,1 1 0-16,-1 14 0 0,3 1 0 0,-2 2 0 0,3 0 0 15,2-1 0-15,3 1 0 0,-1-3 0 0,-2 0 0 16,5-9 0-16,1 7 0 0,-2 2 0 0,4-10 0 16,3-2 0-16,-1 2 0 0,2-2 0 0,4-2 0 15,3-2 0-15,3-3 0 0,3-4 0 0,-2-3 0 16,3-7 0-16,0-2 0 0,1-3 0 0,9-2 0 16,-1-6 0-16,1 0 0 0,-7-4 0 15,6-3 0-15,-1-2 0 0,-7 1 0 0,-2-2 0 0,2 0 0 16,-6-1 0-16,2-1 0 0,-2 2 0 0,-3 2 0 15,-6 1 0-15,4 0 0 0,-4 2 0 0,0 1 0 16,1 1 0-16,-4 0-385 0,-1 3-285 0,0 0-520 16,0 0-1288-16,0 0 570 0</inkml:trace>
  <inkml:trace contextRef="#ctx0" brushRef="#br0" timeOffset="209383.12">10865 13097 30 0,'3'-8'524'0,"-3"1"13"0,-3-3 14 15,2 2-6-15,-3 1-17 0,-5-1-13 0,3 1-22 0,-1 2-27 16,-3 1-21-16,-4 3-26 0,1 1-19 16,-6 1-22-16,-1 3-19 0,0 3-23 0,-5 3-24 15,-1 4-20-15,1 1-20 0,2 3-19 0,-3 0-24 16,7 1-13-16,1 1-125 0,8-2-91 0,2 0 0 15,3 0 0-15,1 0 0 0,4 2 0 0,1-2 0 0,7-2 0 16,1 0 0-16,5-1 0 0,3-2 0 16,2-2 0-16,-1-3 0 0,10-1 0 0,-1-2 0 0,4-2 0 15,-2-1 0-15,0-2 0 0,-7-3 0 16,10 1 0-16,-4-2 0 0,-9 2 0 0,0-1 0 0,-6 2 0 16,-1-1 0-16,-2 2 0 0,-2 0 0 15,-3 0 0-15,-5 0-220 0,1 3-365 0,-1-3-92 0,-11 10-442 16,-1-3-1211-16,-5 2 537 0</inkml:trace>
  <inkml:trace contextRef="#ctx0" brushRef="#br0" timeOffset="209666.28">9748 13694 422 0,'-14'-5'567'15,"2"1"15"-15,5 3 18 0,2-1 11 0,-3-1-5 16,4 2-30-16,4 1-41 0,-5-3-45 0,5 3-20 16,0 0-23-16,0 0-24 0,32 2-26 0,-11 0-31 15,8 1-30-15,4 1-32 0,5-1-25 0,12 2-99 16,9-2-180-16,0 1 0 0,5 0 0 0,1-1 0 16,-1 1 0-16,5-2 0 0,-4 0 0 0,-1 2 0 15,-5-5 0-15,-7 3 0 0,-14-3 0 0,1 3 0 16,-10-3 0-16,-2 1 0 0,-8 1 0 0,-6-2 0 15,-3 1 0-15,-3 0 0 0,-2 1 0 0,-5-1-586 16,-7 8-138-16,7-8-424 0,-20 10-1241 0,2 1 549 16</inkml:trace>
  <inkml:trace contextRef="#ctx0" brushRef="#br0" timeOffset="210350.11">9875 14296 173 0,'-9'-10'567'0,"4"0"22"0,-2-2 13 0,2-4 0 0,2 4 3 16,1-5-14-16,-1 5-24 0,3 0-36 16,2 0-28-16,-1 2-30 0,3-1-27 0,-2 1-25 15,2 2-32-15,0 2-30 0,1 1-34 0,0 2-24 0,3 1-154 16,2 3-147-16,0 0 0 0,3 6 0 0,0 2 0 15,2 2 0-15,3 8 0 0,3 2 0 0,-1 1 0 16,-3 6 0-16,0 0 0 0,-1-1 0 0,-3 3 0 16,-3 5 0-16,0-6 0 0,0-2 0 0,-7 0 0 15,1-1 0-15,-3 2 0 0,2-3 0 0,-1-3 0 16,-2-4 0-16,-2 0 0 0,2-8 0 0,0 1 0 16,-2-1 0-16,1-4 0 0,0-1 0 0,1-2 0 15,0-3 0-15,0 0 0 0,0 0 0 0,2-17 0 16,2 8 0-16,-1-8 0 0,4-8 0 0,2-3 0 15,2-3 0-15,0 1 0 0,3-1 0 0,0 1 0 16,3 0 0-16,-2 4 0 0,2 1 0 0,-3 5 0 16,0 5 0-16,-3 4 0 0,0 2 0 0,0 2 0 15,-1 4 0-15,4 1 0 0,-3 2 0 0,0 5 0 16,-1 2 0-16,3 6 0 0,-4 2 0 0,2 3 0 0,1 5 0 16,-3 2 0-16,-3 4 0 0,-2-2 0 15,0 1 0-15,-3-3 0 0,-2 3 0 0,-3-1 0 16,0-3 0-16,3-3 0 0,-3-3 0 0,3-6 0 15,-3-3 0-15,4 1 0 0,0-4 0 0,0-1 0 0,0-2 0 16,0-3 0-16,0 0 0 0,9-10 0 0,-4 1 0 16,4-8 0-16,8-8 0 0,-2-3 0 0,4 0 0 15,9-12 0-15,-7 10 0 0,2 1 0 16,1 2 0-16,-1 2 0 0,0 0 0 0,3 4 0 0,-6 3 0 16,3 2 0-16,-6 7 0 0,1-2 0 0,-3 6 0 15,3 2 0-15,-5 3 0 0,-1 3 0 0,5 3 0 16,-8 3 0-16,2 2 0 0,-3 5 0 0,0 0 0 15,-3 3 0-15,1 5 0 0,-3 4 0 0,1-1 0 16,-4 1 0-16,0-1 0 0,-3 1 0 0,3-2 0 16,-1-2 0-16,-2-6 0 0,2-1 0 0,-4-4 0 15,5-2 0-15,-4 1 0 0,4-4 0 16,0-2 0-16,-4-2 0 0,3-1 0 0,1-3 0 0,0 0 0 16,0 0 0-16,-15-10-1366 0,13 0-1478 0,6-2 654 15</inkml:trace>
  <inkml:trace contextRef="#ctx0" brushRef="#br0" timeOffset="210700.98">11550 13858 236 0,'-1'-5'645'16,"1"-1"39"-16,-1 0 31 0,-1 3 0 0,1-1-17 16,0 0-22-16,1 4-36 0,0-4-38 0,0 4-47 15,1-6-37-15,4 2-25 0,2 0-57 0,4 0-39 16,7 0-216-16,9 1-181 0,2 0 0 0,8 1 0 16,-2-1 0-16,2 1 0 0,1 1 0 0,-1-3 0 15,0 4 0-15,-2 0 0 0,-3-1 0 0,-4 0 0 16,-6 1 0-16,-3 0 0 0,-7 0 0 0,-1 0 0 15,-2-1 0-15,-2-1 0 0,-2 0 0 0,1 2 0 16,-1-2 0-16,-5 2 0 0,0 0 0 0,7-1 0 16,-7 1 0-16,0 0 0 0,0 0 0 0,0 0-1366 15,-15 10-1478-15,11-6 654 0</inkml:trace>
  <inkml:trace contextRef="#ctx0" brushRef="#br0" timeOffset="211616.58">13599 12733 479 0,'2'-19'514'15,"2"1"11"-15,-4 2-2 0,5 1-5 0,-5 4-14 16,2 0-8-16,-2 5-18 0,2-1-44 0,-2 3-31 16,0 4-23-16,0 0 0 0,0 0-14 0,5 20-17 15,-5-1-14-15,0 9-9 0,4 1-15 0,-4 3-18 16,4 3-11-16,-4-1-20 0,5 2-229 0,0 10-33 15,0-10 0-15,0-1 0 0,3 12 0 0,1-14 0 16,-1 2 0-16,-2-4 0 0,3 1 0 0,0-5 0 16,-3 0 0-16,-2-8 0 0,-1-1 0 0,-2-2 0 15,2-2 0-15,-3-3 0 0,1-2 0 0,0-1 0 0,-1-4 0 16,-1 0 0-16,1-4 0 0,0 0 0 0,0 0 0 16,0 0 0-16,-5-16-319 0,9 0-368 15,-2-2-511-15,8-6-1298 0,3-1 575 0</inkml:trace>
  <inkml:trace contextRef="#ctx0" brushRef="#br0" timeOffset="211951.98">14097 12924 312 0,'9'-7'355'0,"-1"-1"-6"0,-3 2 17 0,2 1 39 15,-4 1 29-15,0-2 12 0,-2 1 1 0,-1 2-8 16,1-1-8-16,-1 0-27 0,0 4-26 0,0-4-21 0,0 4-25 16,0 0-10-16,0 0-13 0,0 0-21 0,0 0-15 15,-21 10-28-15,10-6-16 0,-8 4-21 0,1 1-28 16,-10 1-16-16,-3 4-10 0,-2-2-16 0,0 1-13 15,0 1-24-15,-3 1-101 0,5 1 0 0,2-3 0 16,3 1 0-16,1-1 0 0,7-3 0 0,8-2 0 16,-1 0 0-16,4 0 0 0,3 0 0 0,1-1 0 15,5 3 0-15,3-2 0 0,5 1 0 0,5 0 0 16,4 1 0-16,8-1 0 0,-1-1 0 0,3 1 0 16,6-2 0-16,-3 0 0 0,-2 0 0 0,2 0 0 15,0 1 0-15,-4-2 0 0,-2-2 0 0,-3 1 0 16,-4 0 0-16,-2 0 0 0,-3-2 0 0,-3 1 0 15,0-2 0-15,-3 0 0 0,-1-1 0 0,-2 0 0 16,0 0 0-16,0 0 0 0,-5-1 0 0,7 2 0 16,-7-2 0-16,2 2-206 0,-2-2-366 0,0 0-116 15,0 0-434-15,1 6-1214 0,2-4 538 0</inkml:trace>
  <inkml:trace contextRef="#ctx0" brushRef="#br0" timeOffset="212237.23">14629 13309 346 0,'6'-4'498'16,"-2"-1"23"-16,-3 3 11 0,1-1-6 0,-1-1-8 15,-2-1-22-15,1 5-25 0,-5-7-19 0,-1 4-19 0,-1 0-19 16,-6 0-16-16,-4 3-28 0,0 2-30 0,-3-1-28 16,-3 4-24-16,4 0-30 0,-9 5-17 0,4 1-25 15,4-1-19-15,-1 6-16 0,5-3-13 16,-3 6-153-16,5-3-15 0,3 0 0 0,3 2 0 0,4-2 0 15,4 1 0-15,5-3 0 0,4 1 0 0,4-2 0 16,4-2 0-16,1-1 0 0,3-2 0 0,7-1 0 16,-2-1 0-16,2-2 0 0,2-3 0 0,-9 0 0 15,2-2 0-15,-2 0 0 0,-1 0 0 0,-1-2 0 16,-5 2 0-16,0-1 0 0,-6 1 0 0,-2 1 0 16,-2-2-279-16,-4 2-256 0,0 0-106 0,0 0-482 15,-16 9-1216-15,2-5 537 0</inkml:trace>
  <inkml:trace contextRef="#ctx0" brushRef="#br0" timeOffset="212502.97">13549 13884 456 0,'-7'2'570'0,"5"-2"23"0,2 0 32 0,0 0 4 16,0 0-14-16,0 0-28 0,13-9-32 0,-3 5-31 15,5 2-27-15,2-1-24 0,7-2-23 0,3 0-41 16,1 0-30-16,5 3-28 0,1-2-30 0,1 2-164 16,19 2-157-16,-3 1 0 0,-11 0 0 0,15-2 0 15,-4 5 0-15,5-2 0 0,-2 0 0 0,-3 2 0 16,0 0 0-16,-13-4 0 0,-2 1 0 0,-4 0 0 16,-4 0 0-16,-10 0 0 0,-4-1 0 0,-4 2 0 15,-3-2 0-15,-2-2 0 0,-5 2 0 0,0 0-738 0,0 0-505 16,-37 6-1345-16,18-1 595 0</inkml:trace>
  <inkml:trace contextRef="#ctx0" brushRef="#br0" timeOffset="212935.87">13481 14462 264 0,'-10'-4'568'0,"-3"1"33"0,3-5 29 0,0 1 3 16,-2-5-13-16,2 4-17 0,1-4-23 0,1 4-28 16,5-5-36-16,-4 3-35 0,7 0-39 0,0-1-38 15,0 2-34-15,4 1-35 0,1-1-35 0,0 2-29 16,3 2-250-16,3 0-21 0,5 4 0 0,2 1 0 16,-3 1 0-16,5 4 0 0,-1 1 0 0,-2 4 0 15,0 4 0-15,1 6 0 0,-2-1 0 0,-2 3 0 16,-5 5 0-16,-4-2 0 0,-1 1 0 0,-4 5 0 15,-1-1 0-15,-9-3 0 0,0 3 0 0,-5-4 0 16,-4-2 0-16,4 0 0 0,-9-3 0 0,1-3 0 16,-5-3 0-16,1 0 0 0,0-4 0 0,9-2 0 15,0-2 0-15,1-2 0 0,5 0 0 0,1-1 0 16,4-2 0-16,0 1 0 0,2-2 0 0,2-1 0 16,3 0 0-16,0 0 0 0,0 0 0 0,20-2 0 15,-3 2 0-15,3-1 0 0,8 0 0 0,0-1 0 16,4 3 0-16,-1-1 0 0,2 1 0 0,-1 0 0 15,0 2 0-15,0-1 0 0,-3 0 0 0,-4 0 0 16,-4-2 0-16,-1 3 0 0,-1-2 0 0,-5 1 0 0,-2-2 0 16,-1 1-469-16,-1-2-205 0,-2-1-501 15,-1 1-1273-15,-2 0 564 0</inkml:trace>
  <inkml:trace contextRef="#ctx0" brushRef="#br0" timeOffset="213483.24">13982 14597 212 0,'1'-16'511'0,"-1"4"49"0,0-2 46 16,0-4 13-16,-1 7-5 0,1 0-14 0,0 0-22 16,1 4-28-16,2 1-36 0,-2-1-33 0,2 3-28 0,2 1-33 15,1 3-29-15,-6 0-38 0,18 5-24 0,-8 2-31 16,1-1-196-16,0 7-102 0,3-1 0 16,-2 5 0-16,-2 9 0 0,-1-2 0 0,-3 0 0 15,-2-5 0-15,-4 1 0 0,0-1 0 0,-1 1 0 0,-2-1 0 16,1-2 0-16,-1 1 0 0,-1-5 0 0,-2-2 0 15,5-2 0-15,-2-3 0 0,-1 1 0 0,3-3 0 16,1 0 0-16,0-4 0 0,0 0 0 0,0 0 0 16,0 0 0-16,5-16 0 0,-1 5 0 0,2-1 0 15,3-5 0-15,4-5 0 0,1-2 0 0,0 1 0 16,3-2 0-16,-2 2 0 0,3 4 0 0,-5 4 0 16,-2 1 0-16,2 4 0 0,-3 4 0 0,3 1 0 15,-4 1 0-15,1 3 0 0,-1 3 0 0,-1 1 0 16,-2 7 0-16,2 0 0 0,-3 6 0 0,-4 1 0 15,2 7 0-15,-2 2 0 0,-2-2 0 0,-3-3 0 16,-1 2 0-16,4-2 0 0,-3 1 0 0,0-5 0 16,3 0 0-16,-2-6 0 0,2 0 0 0,-3-4 0 15,4-2 0-15,-3 1 0 0,2-4 0 0,1-2 0 16,0 0 0-16,0 0 0 0,14-17 0 0,-5 7 0 16,5-4 0-16,-1-1 0 0,9-7 0 0,-1-2 0 15,1 1 0-15,3-2 0 0,-3 3 0 0,4 6 0 16,-3-1 0-16,-1 1 0 0,-7 6 0 0,2 3 0 15,-3 4 0-15,-1 0 0 0,-2 3 0 0,-1 4 0 16,-1 2 0-16,-1 0 0 0,-1 4 0 0,-1 2 0 0,-2 3 0 16,-2 3 0-16,3 0 0 0,-5-1 0 0,2-1 0 15,-2 2 0-15,0-2 0 0,-2 1 0 16,2-5 0-16,-2-1 0 0,0-1 0 0,0-2 0 16,-1-1 0-16,-1-1 0 0,-1-1-71 0,-1-2-1283 0,2-2-1466 15,4-1 649-15</inkml:trace>
  <inkml:trace contextRef="#ctx0" brushRef="#br0" timeOffset="213917.54">15131 12959 78 0,'14'-9'458'15,"0"-1"15"-15,4 0 3 0,-1 1 2 0,3 0-7 16,0 2-33-16,-1 3-20 0,2 2-7 0,1 1-21 15,-3 3-9-15,2 3-1 0,1 8-9 0,-1 4-11 16,-2 6-5-16,2 7-6 0,-1 14-12 0,-1 4-8 16,-2 5-15-16,1 5-20 0,3 27-17 0,-3-4-19 15,-4-25-163-15,3 28-95 0,-3-27 0 0,4 30 0 16,-4-5 0-16,3 4 0 0,-6-6 0 0,-2-19 0 16,-2 21 0-16,-7-24 0 0,-3 3 0 0,-10 21 0 0,3-28 0 15,-7 1 0-15,-7 0 0 0,-12 20 0 16,4-25 0-16,-2 0 0 0,-20 19 0 0,9-24 0 15,-21 12 0-15,16-18 0 0,-33 15 0 0,4-10 0 16,-8 1-311-16,-7-7-1003 0,1-4-1423 0,-3-1 630 16</inkml:trace>
  <inkml:trace contextRef="#ctx0" brushRef="#br0" timeOffset="214350.19">13187 12796 122 0,'0'-12'393'0,"-1"1"-10"0,-3 3-12 0,-4 0 2 15,-2 4 8-15,0 2 0 0,-12 6-1 0,2 2 3 0,-10 9-6 16,-14 11-1-16,4 4-8 0,-1 3-4 0,-1 5-10 16,2 3-6-16,2 9-8 0,-8 21-6 0,5 2-3 15,13-19-19-15,-4 27-20 0,9 1-16 0,3-3-17 16,3 5-20-16,8-22-16 0,6 27-25 0,6 7-165 15,5-7-33-15,-1 4 0 0,9-4 0 0,2 0 0 16,2-10 0-16,3 1 0 0,-4-23 0 0,12 21 0 16,-7-24 0-16,20 18 0 0,-15-18 0 0,7-4 0 15,2 1 0-15,13 16 0 0,-15-22 0 0,4-5-224 16,-2-5-321-16,8-2-133 0,0-4-446 0,0-7-1218 16,8-8 538-16</inkml:trace>
  <inkml:trace contextRef="#ctx0" brushRef="#br0" timeOffset="-214456.59">15890 12492 33 0,'0'-17'385'15,"1"3"-8"-15,-2-3 4 0,2 2-3 0,1-1-21 16,-1 0-1-16,0 4-16 0,-1-4-5 0,2 6-8 16,-1-2-16-16,2-2-21 0,-1 3-16 0,6 0-15 15,-2 1-21-15,6-3-18 0,-2 5-15 0,10 3-13 16,-2 1-17-16,0 3-11 0,2 3-20 0,2 3-12 15,-4 6-10-15,4 5-1 0,1 3-18 0,-5 4-4 0,-2 2-10 16,-4 4-9-16,-2 2 4 0,-6 0-17 16,-2 1-3-16,-4 1-4 0,-6 0-6 0,1-4-9 15,-6 3 3-15,-5-6 3 0,1-1 20 0,-2-1 0 16,0-2 20-16,5-7 6 0,1-1 15 0,-1-3 11 0,1 3 7 16,1-8 4-16,5 3 8 0,-2-4 2 0,6-1-28 15,2 0-116-15,2-1 0 0,5-1 0 16,7 1 0-16,8-3 0 0,11 0 0 0,4-1 0 0,2 1 0 15,17-2 0-15,-1 4 0 0,-3-4 0 0,1 2 0 16,0 0 0-16,-1 2 0 0,-16-1 0 0,1-1 0 16,-1 2 0-16,-14-2 0 0,2-1 0 15,-6 1 0-15,-2 0 0 0,-6-1 0 0,0 0 0 0,-1 1 0 16,-2 0 0-16,-6 0 0 0,9-2 0 0,-9 2 0 16,0 0 0-16,4-1 0 0,-4 1 0 0,0 0 0 15,0 0 0-15,0 0 0 0,0 0 0 0,0 0 0 16,-8 10 0-16,7-6 0 0,1-4 0 0,0 5 0 15,-2-1 0-15,2 1 0 0,-2 0-133 0,2-1-596 16,-1 0-493-16,-3 1-1324 0,4-5 587 0</inkml:trace>
  <inkml:trace contextRef="#ctx0" brushRef="#br0" timeOffset="-214264.36">17079 13639 423 0,'-3'7'511'15,"2"-3"-30"-15,1 4-42 0,0-5-42 0,-3 1-41 16,3-1-55-16,0 2-100 0,0-5-148 0,-1 7-220 16,1-4-333-16,0-3-541 0,0 0 240 0</inkml:trace>
  <inkml:trace contextRef="#ctx0" brushRef="#br0" timeOffset="-212945.15">18298 13955 3 0,'-12'-2'471'0,"-5"1"34"0,-3-3 12 0,0 2 3 15,-2-3-4-15,-1 1-13 0,5 3 7 0,1-2-29 16,0-4-8-16,3 6-16 0,4-1-8 0,2 1-21 15,0 0-24-15,4-1-30 0,-1 1-29 0,5 1-17 16,0 0-18-16,0 0-21 0,27 1-19 0,6 1-232 16,18-4-38-16,11 5 0 0,31 0 0 0,4 4 0 15,11-2 0-15,3 8 0 0,-1-3 0 0,11 2 0 16,4 1 0-16,2 0 0 0,-6 0 0 0,-1-2 0 16,-6-2 0-16,-3 3 0 0,-10-1 0 0,-9-3 0 15,-28-5 0-15,-4-1 0 0,-4-1 0 0,-17-1 0 0,-6 0 0 16,-5-1 0-16,-9-1 0 0,-6-5 0 0,-3 4 0 15,-6-2 0-15,-3 2 0 0,-2-6 0 16,-4 1 0-16,-6 0 0 0,2 4-74 0,-2-2-1280 16,1 0-1465-16,5 0 649 0</inkml:trace>
  <inkml:trace contextRef="#ctx0" brushRef="#br0" timeOffset="-212546.66">21236 13676 3885 0,'9'-27'262'0,"-4"1"-56"15,0 7 2-15,-1 2 58 0,0 6 52 0,0-2-7 0,-2 4-23 16,-2 2-23-16,4-1-51 0,-4 3-15 16,0 1-27-16,0 4-13 0,0 0-8 0,0 0-1 15,-11 16-4-15,3 0-10 0,0 1-8 0,-1 1-4 0,3 1-6 16,-3 5 0-16,1 1-2 0,4 1-4 0,7-5-1 15,1 4-83-15,2 0-28 0,2-6 0 0,5-3 0 16,1-1 0-16,9 2 0 0,-7-3 0 0,5-2 0 16,-2-3 0-16,7 2 0 0,-6-3 0 0,-1-1 0 15,0 2 0-15,2-2 0 0,-5 3 0 16,1-4 0-16,-4 2 0 0,-3-2 0 0,-1 5 0 0,-1-1 0 16,-3 1 0-16,-4 0 0 0,0 0 0 0,-3 1 0 15,-3 0 0-15,-4 3 0 0,-3-4 0 0,-3 3 0 16,1-1 0-16,-9 2 0 0,6-5 0 0,-2 1 0 15,-6 0 0-15,-4-2 0 0,3 1 0 0,-1-3 0 16,5-3 0-16,0-3 0 0,-1-2 0 0,4-2 0 16,-3-1 0-16,8-5 0 0,-5 1-130 0,8-4-598 15,-2-2-495-15,3-3-1324 0,1-9 586 0</inkml:trace>
  <inkml:trace contextRef="#ctx0" brushRef="#br0" timeOffset="-212380.5">21254 13604 4094 0,'-1'-20'268'0,"-2"1"-31"15,-1 4 41-15,2-1 56 0,-1 4 33 0,3-1-7 16,0 1-45-16,0 2-49 0,4 0-41 0,1 4-13 16,7 0-15-16,7-2-14 0,1 3-24 0,12 3-6 15,3 2-17-15,1 1-15 0,3 3-37 0,2-3-44 16,-1 0-75-16,-2 0-96 0,-3 2-101 0,-1-3-116 16,-6 0-125-16,-6-2-132 0,-4-2-430 0,-7-4-1120 15,0 1 496-15</inkml:trace>
  <inkml:trace contextRef="#ctx0" brushRef="#br0" timeOffset="-212030.57">21425 13046 131 0,'-53'-14'419'0,"0"5"39"15,2 5 33-15,-3-1 7 0,-3 7 2 16,2 7-5-16,-4 5-2 0,-3 7-8 0,-19 16-15 16,26-6-9-16,-22 14-18 0,29-7-27 0,-16 20-13 15,23-11-12-15,5 4-14 0,0 25-22 0,17-21-28 0,6 4-28 16,8 26-20-16,13-1-279 0,16 4 0 0,8-3 0 15,9-2 0-15,8 0 0 0,7-4 0 16,5-6 0-16,3-4 0 0,4-8 0 0,-2-7 0 16,-13-17 0-16,-2-2 0 0,3-6 0 0,3-6 0 0,-1-8 0 15,3-5 0-15,-3-6 0 0,3-4 0 0,-4-6 0 16,1-6 0-16,2-1 0 0,-1-9 0 16,-2-3 0-16,-2-8 0 0,2-2 0 0,16-19 0 15,-22 14 0-15,16-23 0 0,-5-5 0 0,-23 21 0 0,18-23 0 16,-7-6 0-16,-7 2 0 0,-3-2 0 0,-13 22 0 15,-3 0 0-15,-8-1 0 0,-9-3 0 0,-5 4 0 16,-9 0 0-16,-10 2 0 0,-13 5 0 0,-9-1 0 16,-29-9 0-16,-8 11 0 0,-9 12 0 0,-10 4 0 15,-7 13 0-15,-2 5 0 0,-12 13 0 0,-3 11-1366 16,-5 4-1478-16,-14 4 654 0</inkml:trace>
  <inkml:trace contextRef="#ctx0" brushRef="#br0" timeOffset="-211080.67">8460 15858 115 0,'10'-14'439'0,"0"-2"22"0,3 1 12 16,-5 2 1-16,1 0 5 0,-3 3 2 0,0 1-3 16,-2 0 2-16,0 4-16 0,-1 1-8 15,-1 0-38-15,-2 2-33 0,0 2-32 0,0 0-28 16,0 0-20-16,-15 8-21 0,5 2-26 0,-4 3-21 0,-8 5-23 16,5 1-19-16,1 0-24 0,4 0-15 0,-2 4-66 15,6-6-90-15,3 0 0 0,4 1 0 0,2-1 0 16,4-1 0-16,6-1 0 0,4-2 0 0,7 4 0 15,1-1 0-15,2-4 0 0,5 0 0 16,-1-3 0-16,3 1 0 0,0 3 0 0,-1-1 0 16,-2 0 0-16,-1 1 0 0,-1 3 0 0,-1 2 0 0,-7-2 0 15,-5-3 0-15,-3 0 0 0,-3-1 0 16,-3-1 0-16,-5 2 0 0,-4-1 0 0,-3 4 0 16,-6-2 0-16,-9 3 0 0,-5 0 0 0,-5-2 0 15,-3-1 0-15,-4-4 0 0,-11 2 0 0,-2-2 0 16,12-5 0-16,5-3 0 0,-4-4 0 0,1-2 0 15,7-2 0-15,7-8 0 0,7 3-471 0,8-7-220 0,4-2-481 16,5-7-1269-16,5-3 562 0</inkml:trace>
  <inkml:trace contextRef="#ctx0" brushRef="#br0" timeOffset="-210913.95">8579 15864 440 0,'2'-10'510'0,"-2"3"-19"0,0 1 22 15,-2 0 21-15,2 6 7 0,0-8-9 0,0 8-27 16,3-8-20-16,3 8-13 0,7 1-25 0,8 2-31 15,11 1-35-15,4-1-38 0,16 1-32 0,1 3-34 16,-1-1-25-16,-10-3-49 0,-2-3-55 0,-3 0-65 16,1-4-73-16,-7 2-99 0,-8-2-103 0,4-6-127 15,-9 0-99-15,-9 2-109 0,-4-6-532 0,-5-4-1146 16,-12-6 508-16</inkml:trace>
  <inkml:trace contextRef="#ctx0" brushRef="#br0" timeOffset="-210578.11">8790 15461 67 0,'-49'-18'268'0,"-2"7"22"0,1 4 25 0,-1 5 22 15,0 4 29-15,-5 2 12 0,-2 7 19 0,-1 6-2 16,-3 3 5-16,3 4-9 0,0 7 6 0,-15 15-7 16,21-9-3-16,-14 20-16 0,23-15 4 0,5 6-4 15,-7 21-16-15,19-19-8 0,8 6-23 0,0 26-19 16,12-25-24-16,7 26-19 0,4-24-24 0,15 24-54 16,11-3-184-16,-7-24 0 0,19 19 0 0,9-8 0 15,4-1 0-15,-11-25 0 0,3 3 0 0,20 13 0 16,-13-22 0-16,25 11 0 0,-25-23 0 0,5-1 0 15,-3-8 0-15,5-1 0 0,-1-10 0 0,-1-6 0 16,1-3 0-16,-1-8 0 0,-3-4 0 0,-3-7 0 16,-4-3 0-16,-1-5 0 0,-5-7 0 0,2-3 0 15,10-22 0-15,-4-4 0 0,-22 16 0 0,11-27 0 16,-3-5 0-16,-10 4 0 0,0-3 0 0,-12 1 0 16,-6-1 0-16,-9 25 0 0,-4-25 0 0,-6 29 0 15,-3 1 0-15,-12 3 0 0,-15 5 0 0,-5 7 0 16,-6 4 0-16,-10 13 0 0,-30 0 0 0,-1 16 0 15,28 9 0-15,-28 12 0 0,31 3 0 0,2 7 0 16,7 7 0-16,7 7-103 0,10 0-1245 0,10 4-1461 16,12-10 646-16</inkml:trace>
  <inkml:trace contextRef="#ctx0" brushRef="#br0" timeOffset="-210013.96">10134 16260 3609 0,'-4'-17'245'0,"-4"-1"-112"0,-3-5 57 0,2 1 70 0,0 4 66 16,3 2 18-16,-6-2-16 0,3 3-16 16,-3 0-34-16,4 7 11 0,1-2-15 0,4 5-26 0,-3 4-11 15,3 1-6-15,3 0-1 0,-10 13-8 0,3 3-10 16,2 9-15-16,-1 1-171 0,2 9-26 0,-1-4 0 15,2 4 0-15,6 0 0 0,-2-3 0 0,4 4 0 16,-1-3 0-16,1-3 0 0,4-2 0 0,4-6 0 16,-3-6 0-16,4-1 0 0,1-4 0 0,-6-4 0 15,10-3 0-15,2-5 0 0,-1-4 0 16,7-3 0-16,0-4 0 0,0-5 0 0,0-1 0 0,-4-5 0 16,4 1 0-16,-2-3 0 0,-1 6 0 0,3-1 0 15,-4-1 0-15,3 7 0 0,-8 4 0 0,0 1 0 16,-2 5 0-16,2 1 0 0,-4 5 0 0,-1 1 0 15,5 5 0-15,-2 2 0 0,-3 5 0 0,-2 2 0 16,2 5 0-16,-1 1 0 0,-3 3 0 16,-3-6 0-16,-2 6 0 0,-1-2 0 0,-6-4 0 15,-1-4 0-15,-2 1 0 0,-3-1 0 0,-4-2 0 0,-2-3 0 16,-2-1 0-16,-11-4 0 0,0 0 0 0,0-7 0 16,-1-4 0-16,-5-4-744 0,1-3-498 0,-3-6-1344 15,-5-8 594-15</inkml:trace>
  <inkml:trace contextRef="#ctx0" brushRef="#br0" timeOffset="-209880.13">10152 15890 5329 0,'2'-18'223'0,"5"1"-98"0,-3 7 38 0,1-1 18 0,-4 4-28 16,2-2-40-16,-2 4-31 0,4 3-43 16,-5 2-62-16,0 0-114 0,0 0-170 0,8 7-209 15,-3-2-389-15,3 1-979 0,8 1 434 0</inkml:trace>
  <inkml:trace contextRef="#ctx0" brushRef="#br0" timeOffset="-208963.72">11839 16591 105 0,'0'0'569'0,"10"-8"12"0,-7-3-3 0,3-5-11 0,-2-2-17 16,5-9-21-16,2-1-22 0,-3-4-25 0,2-14-18 15,-1 2-31-15,-4-3-28 0,3-5-33 0,-3 2-32 16,-1-4-28-16,0-4-31 0,-3-1-26 0,0-2-25 15,-1-20-23-15,-1 20-20 0,1 0-26 0,-1 6-85 16,2 2-76-16,-2 17 0 0,-3 8 0 0,3 9 0 16,1 3 0-16,-3 10 0 0,1 5 0 15,2 1 0-15,-13 21 0 0,0 7 0 0,0 18 0 0,-5 4 0 16,8 5 0-16,1 5 0 0,-2-1 0 0,6 24 0 16,1-23 0-16,5 24 0 0,0-28 0 0,3-2 0 15,10 2 0-15,-4-5 0 0,9-7 0 0,-2-12 0 16,1-3 0-16,4-3 0 0,1-7 0 0,0-7 0 15,4-3 0-15,-7-8 0 0,7-6 0 0,1-8 0 16,-5-3 0-16,1-7 0 0,-1-5 0 0,-2-1 0 16,4-18 0-16,-4-3 0 0,-5-3 0 0,2-2 0 15,-4-4 0-15,6-25 0 0,-9 25 0 0,3-23 0 16,-8 31 0-16,2 2 0 0,-5 21 0 16,-2 8 0-16,-1 5 0 0,0 5 0 0,-1 8 0 15,1 2 0-15,-8 13 0 0,-4 11 0 0,1 5 0 16,-2 15 0-16,4 6 0 0,-1 0 0 0,-1 1 0 0,4 7 0 15,2 0 0-15,1-2 0 0,4 0 0 0,4-2 0 16,-1-17 0-16,0-1 0 0,5-2 0 0,1-4 0 16,1-7 0-16,-1-5 0 0,-4-2 0 0,3-7 0 15,2-4 0-15,-2-2 0 0,2-4 0 16,0-3 0-16,-1-3 0 0,0-7 0 0,3-4 0 16,3-4 0-16,-2-5 0 0,3-4 0 0,-1-1 0 0,1-1 0 15,-4 4 0-15,2 4 0 0,-4 10 0 0,-2 0 0 16,-3 5 0-16,0 5 0 0,-1 2 0 0,-4 3 0 15,0 0 0-15,9 17 0 0,-7-1 0 16,0 1 0-16,0 8 0 0,-2 4 0 0,6-1 0 16,-2 1 0-16,0 0 0 0,2 0 0 0,2-2 0 15,5-2 0-15,-3-2 0 0,8-1 0 0,-5-9 0 0,5-2 0 16,-3-3 0-16,4-3 0 0,-1-3 0 16,0-3 0-16,0-5 0 0,1-2 0 0,-2-4 0 15,-2-1 0-15,4-9 0 0,-6-5 0 0,2 1 0 16,1-4 0-16,-10-5 0 0,13-14 0 0,-11 13 0 15,-2 4 0-15,-2-2 0 0,-4 9 0 0,-4 6 0 16,0 2 0-16,-2 4 0 0,-3 7 0 0,0 4 0 0,-1 2 0 16,-3 4 0-16,-2 7 0 0,-6 10 0 15,6 1 0-15,2 4 0 0,8 3 0 0,0 0 0 16,5 2 0-16,6 2 0 0,7-1 0 0,0-1 0 16,14-2 0-16,-3-4 0 0,21 4 0 0,-11-11 0 15,2-6 0-15,1-2 0 0,0-4 0 0,-5-9 0 16,-1-4 0-16,-12-1 0 0,-1-3 0 0,-5-6 0 0,-7-8-27 15,-11-5-1334-15,-2-4-1475 0,-14-10 653 16</inkml:trace>
  <inkml:trace contextRef="#ctx0" brushRef="#br0" timeOffset="-208813.75">11767 15880 6383 0,'-35'-3'104'0,"0"5"-19"0,17 0 114 0,5 0 67 16,8 1 13-16,0-1-63 0,10 1-45 0,8 4-39 15,19 4-26-15,20 4-49 0,10-2-95 0,4-5-162 16,34 5-195-16,-3-6-286 0,9-6-433 0,-2 1-1208 16,2-4 535-16</inkml:trace>
  <inkml:trace contextRef="#ctx0" brushRef="#br0" timeOffset="-207728.83">14065 16624 3646 0,'4'1'425'0,"4"-3"-166"16,-2-2 20-16,4-2 79 0,2-8 24 0,1-1-24 15,1-8-24-15,1-3-36 0,5-2-23 0,1-3-1 16,3-12-12-16,3-3-14 0,-4 1-19 0,5-7-22 0,-2 0-17 16,-2-2-23-16,-1-2-167 0,-1 0 0 0,-3 0 0 15,-1 5 0-15,-6 4 0 0,-6 17 0 16,-4 4 0-16,-2 7 0 0,-6 2 0 0,-3 6 0 0,-1 6 0 16,-3 4 0-16,-9 3 0 0,-3 4 0 15,-1 8 0-15,4 6 0 0,-1 2 0 0,8 5 0 16,0 0 0-16,8 6 0 0,1-3 0 0,10 3 0 0,2 1 0 15,8 12 0-15,9-4 0 0,0-12 0 16,12 8 0-16,-1 0 0 0,2-4 0 0,1 0 0 0,-9-9 0 16,-1-2 0-16,-4 1 0 0,0-2 0 15,-6 2 0-15,-7-7 0 0,-8 0 0 0,-3-1 0 16,-8 1 0-16,-6 2 0 0,-7-2 0 0,-6-5 0 16,-4-2 0-16,-1 0 0 0,-4-3 0 0,2-2 0 0,1-3 0 15,4-2 0-15,2-5 0 0,9 1 0 0,2-3 0 16,7-3 0-16,5-2 0 0,6-3 0 15,5-3 0-15,7-8 0 0,8-1 0 0,11-14 0 16,4 3 0-16,2-2 0 0,-1 2 0 0,4 4 0 16,-12 13 0-16,12-9 0 0,-9 11 0 0,-2 2 0 15,-5 3 0-15,-6 7 0 0,-2-1 0 0,-6 6 0 16,1 2 0-16,-6 2 0 0,2 7 0 0,-3 2 0 16,-1 4 0-16,-4 2 0 0,0 3 0 0,0 8 0 15,1 0 0-15,-1 2 0 0,0 1 0 0,4-1 0 16,-3-2 0-16,7-1 0 0,1-1 0 0,-4-7 0 15,4 0 0-15,1-2 0 0,-1-4 0 0,0-3 0 16,3-2 0-16,-1-2 0 0,-1-2 0 0,3-4 0 16,0-3 0-16,0-2 0 0,-2-3 0 0,1-5 0 15,6-8 0-15,-6-3 0 0,5-2 0 0,-7-2 0 16,4 3 0-16,-5 6 0 0,-1 2 0 0,-3 0 0 16,-1 5 0-16,2 1 0 0,-2 5 0 0,-4 3 0 15,4-1 0-15,-4 4 0 0,0 0 0 0,0 0 0 16,5 16 0-16,-2-4 0 0,-2 0 0 0,0 0 0 15,3 6 0-15,1 0 0 0,0 1 0 0,2-4 0 16,-1 3 0-16,3-3 0 0,1 0 0 0,-2-7 0 16,1 0 0-16,1-3 0 0,0 0 0 0,1-1 0 15,0-7 0-15,0 1 0 0,1-2 0 0,-2-2 0 16,0-4 0-16,2-3 0 0,7-7 0 0,-6-2 0 16,-3 4 0-16,4-5 0 0,0 2 0 0,-4 4 0 15,-2 3 0-15,1-1 0 0,-3 8 0 0,0-2 0 16,-4 4 0-16,2 3 0 0,-4 2 0 0,0 0 0 15,0 0 0-15,0 0 0 0,8 17 0 0,-5-6 0 16,-1 0 0-16,1 2 0 0,0 4 0 0,2 0 0 16,0-1 0-16,-2-5 0 0,3 1 0 0,2-1 0 15,-2-1 0-15,-1 0 0 0,3-5 0 0,2 0 0 16,-5-3 0-16,3 0 0 0,-8-2 0 0,20-6 0 16,-8-1 0-16,3-4 0 0,-3 1 0 0,2-4 0 15,4-5 0-15,-7 3 0 0,5-4 0 0,-3-3 0 16,-1 10 0-16,-2 0 0 0,-3 3 0 0,2 1 0 15,-3 1 0-15,-3 3 0 0,2 1 0 0,-1 3 0 16,-4 1 0-16,0 0 0 0,7 9 0 0,-4-1 0 16,1 1 0-16,-2 2 0 0,-2 0 0 0,4 2 0 15,-1 3 0-15,-1 0 0 0,2-4 0 0,-3-1 0 16,5 0 0-16,-3-1 0 0,6 0 0 0,-5-5 0 16,2 2 0-16,2-4 0 0,2 0 0 0,-1-4 0 15,4-2 0-15,-3 0 0 0,2-6 0 0,-1-4 0 16,2-2-652-16,-4-4-605 0,-1-8-1361 0,-4-5 602 15</inkml:trace>
  <inkml:trace contextRef="#ctx0" brushRef="#br0" timeOffset="-207596.88">15069 15848 4319 0,'-36'-15'343'0,"2"1"-163"16,5 4 27-16,10 0 60 0,6 4 3 15,4 0-54-15,5 2-53 0,4 2-36 0,0 2-31 16,14-4-65-16,8 6-101 0,6 1-165 0,5 8-223 15</inkml:trace>
  <inkml:trace contextRef="#ctx0" brushRef="#br0" timeOffset="-207313.62">16096 15881 6062 0,'5'-11'391'0,"0"0"78"0,-1 2 104 0,-1-1-15 0,2 0-420 15,-3 5-138-15,2-2 0 0,-1 5 0 0,-1-1 0 16,-2 3 0-16,0 0 0 0,5 17 0 16,-5 1 0-16,3 10 0 0,-3 3 0 0,0 16 0 15,0 7 0-15,0 28 0 0,-1-22 0 0,-2 28 0 16,-1-1 0-16,-2-3 0 0,2-24 0 0,-4 22 0 16,10-24 0-16,-4-1 0 0,2-4 0 0,0 2 0 15,0-3 0-15,-5-7 0 0,4-12 0 0,-3-5 0 16,3-9 0-16,-2-3 0 0,1-5 0 0,-3-5 0 15,2-4 0-15,-1-3 0 0,4 1-21 0,-7-13-502 16,0-3-16-16,6-4-15 0,1-9-8 0,1-2-13 0,6-5-329 16,2-14-977-16,3-2 433 0</inkml:trace>
  <inkml:trace contextRef="#ctx0" brushRef="#br0" timeOffset="-206747.55">16156 16547 2444 0,'27'-84'-102'0,"-1"5"80"16,-9 25 73-16,0 4 50 0,-4 15 73 0,-2 3 55 16,2 2 33-16,-4 1 43 0,-4 13 23 0,2-2 23 15,-4 6 5-15,2 1-9 0,-2 5-22 0,-1 1-40 16,2 3 2-16,-4 2-26 0,0 0-18 0,11 10-20 15,-6 0-21-15,-3 6-17 0,8 0-18 0,-3 1-19 0,1 10-14 16,-3-3-28-16,1 1-18 0,-4 0-21 16,0-4-22-16,-4 4-16 0,-1-6-1 0,-5-1-11 15,0 0-6-15,-7 2-3 0,0-5-2 0,-9-1-2 16,4-5-6-16,-4 0 13 0,2-4-3 0,4-2 16 16,-1-3 9-16,6 0 1 0,3-2 9 0,4-3 0 15,3 0-5-15,3-5-2 0,5-3-7 0,11-1 1 0,8-6-10 16,18-9 2-16,4-2-3 0,8 2 6 15,1-2-18-15,1-3 6 0,19-11 2 0,-26 12-2 16,-3-2-3-16,0 2 1 0,-5-6 0 0,-7 0-6 16,-4-1-5-16,-6-1 0 0,-10 10 0 0,-10-4 0 15,2 4 0-15,-9 1 0 0,-4 4 0 0,-3 0 0 16,-4 11 0-16,-8 1 0 0,2 4 0 0,-7 4 0 16,0 7 0-16,-1 6 0 0,2 7 0 0,-1 6 0 15,4 6 0-15,-5 11 0 0,13-4 0 0,0 15 0 16,6-1 0-16,5 0 0 0,4-10 0 0,8 13 0 15,4-2 0-15,9-2 0 0,-2-2 0 0,0-12 0 16,4-4 0-16,1-2 0 0,3-2 0 0,4-5 0 16,-4-5 0-16,5-4 0 0,-5-3 0 0,2-7 0 15,-9-3 0-15,2-1 0 0,-4-2 0 0,1-5 0 16,4-6 0-16,-1-4 0 0,-4 0 0 0,1-2 0 16,-4-2 0-16,-1 1 0 0,-1 1 0 0,-1 1 0 15,-5 7 0-15,-2 4 0 0,-1 2 0 0,0 3 0 16,-3 1 0-16,-1 5 0 0,0 0 0 0,0 0 0 15,4 20 0-15,-2-2 0 0,0 1 0 0,-2 8 0 16,1-1 0-16,2 1 0 0,3-1 0 0,-2 2 0 16,1-3 0-16,4-6 0 0,-1-2 0 0,2-1 0 15,-5-6 0-15,4-1 0 0,1-3 0 0,-2-3 0 16,0-2 0-16,1-2 0 0,-2-2 0 0,2-3 0 16,-1-3 0-16,3-4-158 0,-3-1-398 0,0-9-102 15,-4-4-479-15,2-1-1231 0,-1-4 544 0</inkml:trace>
  <inkml:trace contextRef="#ctx0" brushRef="#br0" timeOffset="-206630.88">17274 15893 439 0,'-9'-25'417'0,"-1"0"3"0,0 9 32 16,0-1 50-16,-3 1 47 0,3 2 13 0,-3-1-5 15,1 5-24-15,2 1-33 0,0 2-54 0,1 4-47 16,1 0-36-16,-1 4-43 0,9-1-73 0,-19 5-96 16,14 1-110-16,-5 1-177 0,5 4-212 0,-3-2-721 15,8 1-1159-15,4 2 513 0</inkml:trace>
  <inkml:trace contextRef="#ctx0" brushRef="#br0" timeOffset="-205693.98">17761 16400 202 0,'-1'2'455'0,"1"-2"3"0,0 0-10 15,0 0-4-15,0 0-7 0,0 0-4 0,0 0-13 16,13-12-16-16,-4 3-11 0,2-2 0 0,3-1-37 15,-1-3-8-15,2-7-38 0,-1 7-17 16,0-8-20-16,2-7-25 0,-5 1-26 0,1-4-12 16,0 3-22-16,0-4-18 0,-5-3-17 0,1-12-9 0,-3 3-19 15,-2-5-13-15,0 3-14 0,-5-2-8 0,-2 2-11 16,-6 13 5-16,7 2-4 0,-4 3 7 16,3 10-53-16,-4 5-34 0,1 6 0 0,1 4 0 15,2 4 0-15,-5 10 0 0,0 4 0 0,-4 13 0 16,3 8 0-16,-2 11 0 0,2 8 0 0,1 3 0 0,1 2 0 15,1 24 0-15,-1 4 0 0,3-3 0 0,-3-1 0 16,2 0 0-16,1-1 0 0,0-23 0 0,-3 24 0 16,0-25 0-16,2-1 0 0,1 2 0 15,1 3 0-15,1-5 0 0,2-5 0 0,0-3 0 16,2-14 0-16,0-3 0 0,6-5 0 0,-2-8 0 0,4-1 0 16,4-5 0-16,-3-7 0 0,13-3 0 0,-1-5 0 15,3-7 0-15,1-3 0 0,1-10 0 0,2-1 0 16,0-13 0-16,1-2 0 0,-3-5 0 0,-7-2 0 15,-2-1 0-15,-7-6 0 0,-5-5 0 16,-8-2 0-16,-4 1 0 0,-8 4 0 0,-4 1 0 16,-5 10 0-16,1 13 0 0,-11-6 0 0,6 13 0 0,-3 4 0 15,-4 2 0-15,1 6 0 0,4 0 0 0,2 3 0 16,10 4 0-16,2 5 0 0,2-3 0 0,0 2 0 16,8 2 0-16,5-1 0 0,0 0 0 15,0 0 0-15,0 0 0 0,18 7 0 0,5-9 0 16,-1-2 0-16,7-2 0 0,3 0 0 0,1-1 0 15,2-5 0-15,3 1 0 0,-1-2 0 0,11-6 0 0,-14 8 0 16,-2-1 0-16,-1 1 0 0,-6 4 0 0,-6 0 0 16,-6 4 0-16,1 1 0 0,-2 0 0 15,-12 2 0-15,11 6 0 0,-4-1 0 0,-6 6 0 16,-1 7 0-16,-4-1 0 0,0 0 0 0,-1 2 0 16,0 5 0-16,1-5 0 0,2 6 0 0,-1-8 0 15,3 3 0-15,-1-1 0 0,2-3 0 0,-1-5 0 0,3 2 0 16,-1-4 0-16,1-1 0 0,2-4 0 0,1 0 0 15,-2-5 0-15,-4 1 0 0,16-12-104 0,-8 3-504 16,0-4-639-16,5-10-1350 0,-2-1 597 16</inkml:trace>
  <inkml:trace contextRef="#ctx0" brushRef="#br0" timeOffset="-205563.79">18506 15948 4355 0,'0'-12'400'0,"0"0"-189"15,-2 1 59-15,-3 2 74 0,-2 0 11 0,2 1-30 0,0 3-55 16,1 0-65-16,4 5-32 0,-5-5-24 15,5 5-17-15,0 0-22 0,0 0-52 0,0 0-92 16,19 18-117-16,-3-7-149 0,-1 2-175 0,0-1-592 16,8 6-1155-16,-4 4 512 0</inkml:trace>
  <inkml:trace contextRef="#ctx0" brushRef="#br0" timeOffset="-204880.23">18634 16334 3824 0,'-12'6'414'0,"1"-1"-106"0,-2 0 62 16,2-3 53-16,3 0-15 0,8-2-59 0,0 0-53 15,0 0-44-15,-4-14-29 0,4 14-4 0,23-19-4 16,-6 11-15-16,10-5-17 0,-3 0-13 0,0-3-19 16,3 3-9-16,1-3-98 0,0 1-44 0,-6 3 0 15,-8 2 0-15,0-2 0 0,-4 2 0 0,-2 0 0 16,-3 2 0-16,-2-3 0 0,-6 7 0 0,-1-2 0 16,-1 0 0-16,-7 2 0 0,-6 3 0 0,-2 1 0 15,-6 3 0-15,-1 6 0 0,0-2 0 0,0 3 0 16,4 4 0-16,0 0 0 0,4-2 0 0,6 1 0 15,4 1 0-15,0 1 0 0,12 1 0 0,3 0 0 16,3-3 0-16,9 1 0 0,5 2 0 0,8-3 0 16,6-5 0-16,1 1 0 0,0-3 0 15,20-4 0-15,-4-2 0 0,-3-1 0 0,1-4 0 0,3-4-30 16,-18-1-481-16,15-4-30 0,-14-1-21 0,-4 3 6 16,-1 1 33-16,-1 1 63 0,-2 0 78 0,-10 4 103 15,-1-3 99-15,-6 4 98 0,-3 1 91 0,-1-1 47 16,0-2 63-16,-4 2 55 0,-1 1 40 0,-1-2 28 15,-1 1 18-15,0-1 16 0,-2 6 0 0,1-10 16 16,-1 10-1-16,-3-8 10 0,3 8-1 16,-6-7-1-16,6 7 2 0,-19-1-10 0,6 1-8 0,-1 4-161 15,-8 2-122-15,-2 6 0 0,-3-4 0 0,0 8 0 16,0 2 0-16,2 0 0 0,0 3 0 0,5 1 0 16,3-3 0-16,3 2 0 0,7-3 0 15,3-3 0-15,4-1 0 0,1-3 0 0,7 2 0 0,8-3 0 16,1-2 0-16,2-4 0 0,9-5 0 15,-1-1 0-15,0-5 0 0,5-4 0 0,-4-4 0 16,2 0 0-16,-4-6 0 0,2-1 0 0,-1-5 0 0,1-12 0 16,-5-4 0-16,-6 16 0 0,-3-4 0 15,-4-5 0-15,3-11 0 0,-2 1 0 0,-1-3 0 16,-3-5 0-16,-3 1 0 0,-1-1 0 0,0 3 0 16,-6 16 0-16,0 6 0 0,-3 4 0 0,-3 11 0 15,2 1 0-15,-3 10 0 0,0 3 0 0,10 0 0 16,-23 19 0-16,6 4 0 0,7 5 0 0,-3 16 0 0,9-8 0 15,0 16 0-15,7 0 0 0,0 2 0 16,4-3 0-16,7 4 0 0,-2-1 0 0,3-2 0 16,3-2 0-16,1-3 0 0,-7-13 0 0,2-3 0 15,1-1 0-15,-2-7 0 0,-3-7 0 0,-5-4 0 16,0-2 0-16,-1-4 0 0,1-2 0 0,-2-3 0 16,2-1 0-16,-5 0-227 0,0 0-1101 0,2-15-1437 15,-3 8 635-15</inkml:trace>
  <inkml:trace contextRef="#ctx0" brushRef="#br0" timeOffset="-204429.19">20439 15963 4166 0,'18'-22'387'0,"-2"0"-140"15,-3 1 55-15,-5 5 82 0,-1-1 27 16,-2 0-15-16,-2 4-36 0,-2 4-36 0,-1-2-42 15,-1 6-10-15,0 0-15 0,1 5-4 0,0 0-103 0,-11 11-150 16,1 4 0-16,5 4 0 0,-3 7 0 0,2 0 0 16,5 3 0-16,1 2 0 0,1 2 0 0,5-2 0 15,3 1 0-15,2-3 0 0,5-4 0 16,3-1 0-16,3-2 0 0,1-7 0 0,5-5 0 16,0-3 0-16,-1-8 0 0,0-4 0 0,1-2 0 15,-5-6 0-15,0-4 0 0,-3-1 0 0,-3-6 0 0,-3-1 0 16,-2-3 0-16,-2-1 0 0,-1-4 0 0,-1-4 0 15,-6 2 0-15,2 1 0 0,1 4 0 16,-1 5 0-16,-4 8 0 0,0 6 0 0,5 5 0 16,-4 4 0-16,3 3 0 0,-4-1 0 0,8 15-327 0,-3-1-329 15,1 3-546-15,7 6-1301 0,-3 1 575 16</inkml:trace>
  <inkml:trace contextRef="#ctx0" brushRef="#br0" timeOffset="-203129.02">21006 16144 2278 0,'1'17'357'0,"-2"-6"-80"16,1-1 15-16,0-1 66 0,-3-2 16 0,2-4 8 15,1-2-52-15,0-1-45 0,0 0-29 0,13-2 11 0,-3-5-2 16,6-3-1-16,0-3-12 0,1 1-9 0,7-6-2 16,-1 0-7-16,-5-1-7 0,2 0-13 15,-2-3-16-15,-4 1-14 0,-6 5-17 0,2-1-17 16,-9 2-54-16,-1 2-96 0,-3 1 0 0,-5 6 0 0,-1-1 0 16,-6 3 0-16,-4 6 0 0,-2 1 0 0,2 6 0 15,-3 5 0-15,-1 4 0 0,5 3 0 16,4 1 0-16,4 3 0 0,2 2 0 0,7-1 0 0,2 3 0 15,8-6 0-15,4 1 0 0,6-3 0 0,2-5 0 16,1-2 0-16,2 0 0 0,-5-8 0 16,1 0 0-16,2-4 0 0,1 1 0 0,-5-4 0 0,1-4 0 15,0-3 0-15,-3-2 0 0,-1-1 0 0,3-7 0 16,-7 2 0-16,1-1 0 0,2-7 0 0,3 3 0 16,-5-4 0-16,2 3 0 0,-3 7 0 15,1 2 0-15,-3 4 0 0,-1 2 0 0,-3 1 0 0,0 3 0 16,4 3 0-16,-9 0 0 0,9 7 0 0,-4 2 0 15,2 2 0-15,0 4 0 0,0 4 0 0,-1 5 0 16,3-1 0-16,1 1 0 0,-3-4 0 0,6 2 0 16,-1 1 0-16,0-7 0 0,2-2 0 15,0-1 0-15,2-1 0 0,1-6 0 0,2 2 0 16,-1-5 0-16,1-4 0 0,-1-1 0 0,0-4 0 16,1-1 0-16,-1-2 0 0,1-3 0 0,4-4 0 0,-1-3 0 15,-2-5 0-15,3-3 0 0,-2 0 0 0,1-3 0 16,-3 1 0-16,-5 1 0 0,0 7 0 0,-4-1 0 15,-3 6 0-15,-4 3 0 0,4 3 0 0,-6 0 0 16,2 5 0-16,-3 2 0 0,-2-1 0 16,2 4 0-16,0 0 0 0,-7 10 0 0,5-2 0 0,4 1 0 15,-1 3 0-15,0-1 0 0,7 6 0 0,0 1 0 16,4 4 0-16,0 3 0 0,5 0 0 0,0-3 0 16,0 2 0-16,3 1 0 0,-3-3 0 0,-7-5 0 15,2-2 0-15,-5 1 0 0,0-2 0 16,-5-1 0-16,-3-2 0 0,-4-1 0 0,-5 0 0 0,1-3 0 15,-8 1 0-15,-1-3 0 0,-1-2 0 0,1 0 0 16,0-3 0-16,7 0 0 0,-2-1 0 0,7-2 0 16,2 0 0-16,4-2 0 0,4-1 0 15,5-2 0-15,12-8 0 0,6 1 0 0,3-2 0 16,3 1 0-16,17-6 0 0,-3 1 0 0,0-3 0 16,-1 2 0-16,-10 5 0 0,-4-3 0 0,-3 3 0 0,-2 1 0 15,-5 1 0-15,-8 7 0 0,-3-2 0 0,-3 4 0 16,-3 2 0-16,-1 0 0 0,-4 2 0 0,0 2 0 15,0 0 0-15,-18 8 0 0,7 0 0 0,-3 3 0 16,-2 2 0-16,5 2 0 0,-1 0 0 16,1 3 0-16,4-2 0 0,2 2 0 0,3-2 0 0,4 2 0 15,5-4 0-15,2 2 0 0,5-5 0 0,4 1 0 16,7-3 0-16,3-4 0 0,3-1 0 0,-3-3 0 16,0-3 0-16,0-2 0 0,-1-5 0 15,1-1 0-15,-11 2 0 0,7-7 0 0,-7 4 0 0,-2-3 0 16,4-4 0-16,-7 4 0 0,-3-2 0 0,-3 3 0 15,-1 5 0-15,2-5 0 0,-5 8 0 0,1 0 0 16,-3 1 0-16,0 4 0 0,0 0 0 0,0 0 0 16,-17 12 0-16,7 0 0 0,1 1 0 0,-3 4 0 15,6 1 0-15,-3 0 0 0,5 1 0 16,0 0 0-16,4-1 0 0,3 0 0 0,2-1 0 0,0-1 0 16,9-2 0-16,-2-4 0 0,-2-3 0 0,4-2 0 15,3 0 0-15,-3-5 0 0,2-3 0 0,-2 0 0 16,-1-2 0-16,4-2 0 0,-3-4 0 0,-1-1 0 15,-1-1 0-15,0-3 0 0,3-5 0 0,-6 5 0 16,1-8 0-16,-2-1 0 0,0-1 0 16,-3 1 0-16,-1 0 0 0,-3 6 0 0,-2 2 0 0,2 1 0 15,-2 5 0-15,1 2 0 0,0 2 0 0,-3 0 0 16,6 1 0-16,-2 2 0 0,3 0 0 0,1 3 0 16,0-1 0-16,3 6 0 0,3 0 0 0,6 1 0 15,1 1 0-15,-2 3 0 0,5 0 0 0,-3 0 0 16,7 6 0-16,-4 3 0 0,-8-6 0 0,-1 3 0 15,0 3 0-15,-6-3 0 0,-2 0 0 0,1 2 0 16,-5 0 0-16,-1-1 0 0,-4-1 0 0,-2 1 0 16,2-5 0-16,1 1 0 0,-2-1 0 0,-2-2 0 15,7-4 0-15,-3 2 0 0,4-3 0 16,0-2 0-16,0-2 0 0,10 0 0 0,-10 0 0 0,22-8 0 16,-4 1 0-16,0-4 0 0,10-3 0 0,-1-1 0 15,0-2 0-15,0 0 0 0,1 0 0 0,-2 2 0 16,1 1 0-16,-10 4 0 0,1 4 0 0,-7 4 0 15,2-1 0-15,-3 3 0 0,-1 3 0 0,-1 4 0 16,-2 1 0-16,-1 3 0 0,-3 2 0 16,0 3 0-16,1 1 0 0,-2 0 0 0,0 1 0 0,3 0 0 15,-1-2 0-15,-1-3 0 0,3 0 0 0,-3-3 0 16,-1-2 0-16,1-4 0 0,0-1 0 16,0-2 0-16,-2-1 0 0,0 0 0 0,-4-16-144 15,-6 2-400-15,0-5-103 0,-13-3-496 0,1-2-1238 16,-13-12 548-16</inkml:trace>
  <inkml:trace contextRef="#ctx0" brushRef="#br0" timeOffset="-203014.25">22688 15733 380 0,'-54'-25'534'0,"7"4"7"15,15 10 10-15,4 1-14 0,10 5-46 16,-2 0-49-16,9 3-43 0,-1 4-51 0,5 2-93 16,1 2-121-16,4 3-193 0,5-1-239 0</inkml:trace>
  <inkml:trace contextRef="#ctx0" brushRef="#br0" timeOffset="-202280.54">24485 16152 4175 0,'-4'-17'328'16,"-4"0"-115"-16,-1 3 49 0,4 4 25 0,-4-1 55 15,-5 0 1-15,3 4-20 0,2-1-36 0,-4 2-31 16,3 5 1-16,-2 0-2 0,0 2-12 0,1 4-15 16,-7 1-14-16,3 2-36 0,1 4-178 0,1 1 0 15,4 2 0-15,2 3 0 0,0-1 0 0,3 0 0 16,8 2 0-16,0-2 0 0,6-2 0 0,-1-1 0 16,4-2 0-16,4-2 0 0,-1-2 0 0,2-2 0 15,1-5 0-15,-1 1 0 0,-4-5 0 0,-2-3 0 16,4-2 0-16,-3-4 0 0,-3-5 0 0,3-7 0 15,-5-2 0-15,-7-5 0 0,4-2 0 0,-2-2 0 16,-3-13 0-16,-3-1 0 0,3 3 0 0,0 0 0 16,0-2 0-16,0 15 0 0,0-2 0 0,0 1 0 15,5 1 0-15,4 2 0 0,-1 7 0 0,0-1 0 16,6 3 0-16,-3 9 0 0,3 2 0 0,5 3 0 16,0 3 0-16,1 5 0 0,0 5 0 0,8 7 0 15,-5 5 0-15,0 4 0 0,7 16 0 0,-10 6 0 16,0 0 0-16,-4 3 0 0,-5 2 0 0,-3 2 0 15,-4 5 0-15,-2 6 0 0,-3 19 0 0,1-21 0 16,-5 23 0-16,4-23 0 0,-3 22 0 0,0-24 0 16,-2-2 0-16,3 3 0 0,3-3 0 0,2-1 0 15,3-6 0-15,1-13 0 0,7 11 0 0,-2-17 0 16,3-2 0-16,-3-11 0 0,1 0 0 0,-3-6 0 16,0-5 0-16,5-2 0 0,-5-5 0 0,4-3 0 15,2-5 0-15,1-1 0 0,3-11 0 0,-3-1 0 16,0-4 0-16,0-4 0 0,1-12 0 0,1-5 0 15,-5-4 0-15,1-4 0 0,-7-2 0 0,-2 0 0 16,-6 1 0-16,-7 3 0 0,-3 5 0 0,-8 5 0 16,-2 13 0-16,-5 4 0 0,-2 3 0 0,-2 5 0 15,-2 3 0-15,0 5 0 0,2 4 0 0,9 6 0 16,-1 6 0-16,6 1 0 0,7 5-1366 0,5 1-1478 16,8 6 654-16</inkml:trace>
  <inkml:trace contextRef="#ctx0" brushRef="#br0" timeOffset="-199995.95">25383 16094 4737 0,'-1'-29'360'15,"0"-2"-182"-15,3 6 2 0,-2 6 88 0,12-5 45 0,-2 7 33 16,0 3-12-16,3 1-25 0,-3 4-28 0,7 4 2 15,2 1-2-15,1 2-16 0,-4 5-209 16,2 1-56-16,-3 4 0 0,0 2 0 0,-3 4 0 16,-6-1 0-16,4 5 0 0,-2 7 0 0,-3-7 0 15,3 6 0-15,-2 3 0 0,-2-1 0 0,0-1 0 16,1 3 0-16,-1-8 0 0,0-2 0 0,3 1 0 16,-3-3 0-16,-1-4 0 0,1-1 0 0,-2-1 0 15,1-5 0-15,1 0 0 0,-2-3 0 0,-2-2 0 16,10-5 0-16,-2-3 0 0,-2-4 0 0,3-4 0 15,3-7 0-15,-1-3 0 0,3 0 0 0,-1 0 0 0,1-1 0 16,-4 6 0-16,-1 3 0 0,3 3 0 0,-2 4 0 16,-6 1 0-16,1 5 0 0,-1 0 0 15,0 4 0-15,-4 1 0 0,0 0 0 0,7 10 0 16,-8-5 0-16,2 5 0 0,1 0 0 0,-1 5 0 16,0 1 0-16,3 2 0 0,-1-1 0 0,-1-3 0 15,6 2 0-15,1-1 0 0,-4-4 0 0,4 0 0 16,-1-3 0-16,2 1 0 0,-3-3 0 0,4-3 0 15,-2-1 0-15,3-2 0 0,1-2 0 0,-3-3 0 16,3-1 0-16,1-4 0 0,0-3 0 0,-1-3 0 16,6-5 0-16,0 0 0 0,-2-1 0 0,1 0 0 15,-3 0 0-15,-3 7 0 0,-3 1 0 0,-2 4 0 16,1 3 0-16,-3 2 0 0,-1 2 0 0,-3 0 0 0,-1 3 0 16,0 0 0-16,1 16 0 0,-2-1 0 15,-3 0 0-15,-1 2 0 0,3 1 0 0,-1 7 0 16,-1 0 0-16,4 2 0 0,2-9 0 0,0 7 0 15,2-8 0-15,4 0 0 0,1-1 0 0,2 0 0 0,1-5 0 16,2 0 0-16,2-4 0 0,-3-1 0 16,0-4 0-16,1-2 0 0,0-2 0 0,-1-2 0 15,5-2 0-15,0-4 0 0,-3-3 0 0,5-5 0 16,1-2 0-16,-5 0 0 0,2-2 0 0,-1 0 0 16,-3 7 0-16,-5 1 0 0,1 4 0 0,-5 0 0 15,0 3 0-15,-1 2 0 0,0 0 0 0,-3 4 0 16,-1 1 0-16,0 0 0 0,3 12 0 0,-6-3 0 15,3 6 0-15,3 1 0 0,-6 0 0 0,3 1 0 16,-1 1 0-16,2-1 0 0,6-1 0 0,-1 1 0 16,-1-3 0-16,3-3 0 0,1 4 0 0,0-7 0 0,0 0 0 15,1-3 0-15,1 0 0 0,1-2 0 16,0 0 0-16,0-4 0 0,0-3 0 0,-3-1 0 16,1-1 0-16,0-3 0 0,-1-6 0 0,-1-1 0 15,-2 0 0-15,-5-8 0 0,-2 5 0 0,-3-8 0 16,-5 3 0-16,4 5 0 0,-8-6 0 0,-6 4 0 0,6 6 0 15,-6-3 0-15,8 6 0 0,1 3 0 0,1 1 0 16,1 2 0-16,3 1 0 0,2 2 0 0,3 0 0 16,0 3 0-16,0 0 0 0,25 3 0 15,-4 1 0-15,11 2 0 0,4 0 0 0,2 0 0 16,12 3 0-16,0-1 0 0,-13-2 0 0,2 0 0 0,-4-3 0 16,-3 0 0-16,-5 1 0 0,-7-2 0 15,0-1 0-15,-10-1 0 0,-2 1 0 0,-1 1 0 16,0-2 0-16,-4 1 0 0,-3-1 0 0,-1 4 0 15,1-4 0-15,-10 9 0 0,1-4 0 0,-1 2 0 16,-4 4 0-16,0 0 0 0,-3-1 0 0,3 4 0 0,-4-5 0 16,5 7 0-16,-2-3 0 0,2 0 0 0,2 0 0 15,3 2 0-15,4-4 0 0,4-1 0 0,0 1 0 16,5-1 0-16,4 1 0 0,5-3 0 0,4 1 0 16,4-4 0-16,5-2 0 0,2-3 0 15,-2-1 0-15,1-3 0 0,1-2 0 0,0-4 0 0,-3-4 0 16,1-1 0-16,-5-6 0 0,1-2 0 0,-3-1 0 15,-2-7 0-15,-1 1 0 0,0-15 0 0,2 0 0 16,-6-4 0-16,-1-5 0 0,1-5 0 0,1-23 0 16,-9 24 0-16,3-3 0 0,-4 6 0 15,-4 5 0-15,-3 14 0 0,-2 7 0 0,1 11 0 16,0 9 0-16,-1 1 0 0,-6 8 0 0,-5 8 0 0,-3 12 0 16,3 8 0-16,-3 18 0 0,3 6 0 0,6 5 0 15,1 1 0-15,10 24 0 0,2-25 0 16,5 1 0-16,7-2 0 0,0-1 0 0,0-1 0 15,6-1 0-15,2-4 0 0,0-9 0 0,-9-11 0 16,3-4 0-16,-2-4 0 0,-2-7 0 0,-6-6 0 0,2-3 0 16,3-2 0-16,-6-5 0 0,3-2 0 0,-2-5 0 15,1 0 0-15,4-8 0 0,3-5 0 0,-4-3 0 16,4 0 0-16,0-7 0 0,-2 4 0 16,2-1 0-16,2 1 0 0,2 2 0 0,-6 3 0 15,0 9 0-15,-6 4 0 0,1 3 0 0,0 4 0 0,-4 1 0 16,-1 4 0-16,-3-2 0 0,0 14 0 0,-3-1 0 15,1 4 0-15,0 2 0 0,-5 6 0 0,4 2 0 16,0-2 0-16,2-6 0 0,1-1 0 16,2 0 0-16,3-1 0 0,2-3 0 0,0-3 0 15,1-4 0-15,4 0 0 0,2-3 0 0,-3-4 0 16,4-1 0-16,2-3 0 0,1-4 0 0,-5-3 0 0,2 1 0 16,-2-5 0-16,-2-1 0 0,2 2 0 0,-2-2 0 15,0 0 0-15,-6 6 0 0,1-2 0 16,0 4 0-16,-3 0 0 0,0 3 0 0,-2 3 0 15,-1 2 0-15,0 0 0 0,0 0 0 0,10 10 0 16,-7-1 0-16,-2-1 0 0,2 3 0 0,2 2 0 0,3-1 0 16,2-1 0-16,1 0 0 0,5 0 0 0,0-2 0 15,3-2 0-15,-4-3 0 0,2-1 0 0,5-3 0 16,-3-3 0-16,-1 0 0 0,0-4 0 16,1-2 0-16,-2-3 0 0,-1-1 0 0,6-7 0 15,-3-5 0-15,-3 3 0 0,-1-3 0 0,-1-3 0 0,-1-4 0 16,2-15 0-16,-1 0 0 0,-1-6 0 0,-3-4 0 15,1-4 0-15,-1-20 0 0,-5 23 0 16,0 5 0-16,-6 19 0 0,-3-1 0 0,-3 6 0 16,0 12 0-16,-2 7 0 0,0 6 0 0,-4 4 0 15,-2 7 0-15,-6 11 0 0,3 7 0 0,4 10 0 16,0 14 0-16,8 6 0 0,3 4 0 0,7-2 0 0,8 2 0 16,-1-1 0-16,11-1 0 0,-3-2 0 15,8-3 0-15,2-5 0 0,3-4 0 0,-7-13 0 16,0-5 0-16,3-2 0 0,-1-4 0 0,-3-9 0 15,2-3 0-15,-4-5 0 0,-1-2 0 0,1-4 0 16,-3-4 0-16,0-1 0 0,-1-2 0 0,5-9 0 16,-4 0 0-16,-2-3 0 0,2-1 0 0,-6-1 0 0,4 2 0 15,-7 1 0-15,-4 4 0 0,-1 1 0 16,-3 5 0-16,-2-1 0 0,-4 5 0 0,-1 4 0 16,-3-2 0-16,-2 5 0 0,-4 2 0 0,-4 8 0 15,0 0 0-15,1 4 0 0,-2-1 0 0,1 7 0 16,4 1 0-16,3-2 0 0,2 0 0 0,0 6 0 15,4-7 0-15,2-5 0 0,4 0 0 0,1 0 0 0,2-6 0 16,3 4 0-16,0-4 0 0,3-1 0 16,0-2 0-16,0-2 0 0,4-2 0 0,-2-2 0 15,3-2 0-15,-2 0 0 0,-3-1 0 0,4-5 0 16,2-2 0-16,-4-1 0 0,1 3 0 0,1-3 0 16,-2 0 0-16,-1-2 0 0,3 2 0 0,-3 5 0 15,-4 2 0-15,3 2 0 0,-6 2 0 0,1 0 0 16,-5 3 0-16,0 0 0 0,14 8 0 0,-14-2 0 15,2 2 0-15,0 2 0 0,-1 2 0 0,2 0 0 16,-2 0 0-16,1 4 0 0,1-6 0 0,1 3 0 16,2-3 0-16,1 0 0 0,-2-3 0 0,5-1 0 15,1-3 0-15,0 1 0 0,-2-4 0 0,4 0 0 16,1-2 0-16,-2-2 0 0,4-1 0 0,-4-1 0 16,0 0 0-16,0 0 0 0,1-3 0 0,-1 3 0 15,3-5 0-15,1 4 0 0,-7-3 0 0,6 1 0 16,-6 1 0-16,3 3 0 0,-1 3 0 0,-2 0 0 15,-1 0 0-15,-8 2 0 0,15 4 0 0,-7 2 0 16,-2 1 0-16,-2 0 0 0,0 2 0 0,1 2 0 16,-1 0 0-16,1-2 0 0,-2 2 0 0,2-2 0 15,-3 0 0-15,3-1 0 0,-1 0 0 0,1-4 0 16,0 1 0-16,2-3 0 0,1-1 0 0,0 2 0 16,1-4 0-16,2-2 0 0,1 1 0 0,1-3 0 15,1-3 0-15,-1 2 0 0,1-4 0 0,4 3 0 16,-1-1 0-16,-1-2 0 0,-2 3 0 0,0 2 0 15,-2 0 0-15,-2 2 0 0,-1-1 0 0,0-2 0 16,-4 9 0-16,-5-3 0 0,11 3 0 0,-7 1 0 16,0-1 0-16,-3 6 0 0,5-2 0 0,-2 3 0 15,4-1 0-15,-3 3 0 0,3 1 0 0,2 0 0 16,0-3 0-16,-2-1 0 0,1 0 0 0,1-1 0 16,3-3-41-16,-4-2-391 0,1-2-73 0,-10-1-84 15,13-6-515-15,-6-3-1196 0,-4 1 529 0</inkml:trace>
  <inkml:trace contextRef="#ctx0" brushRef="#br0" timeOffset="-199877.25">29473 15896 3367 0,'-13'-33'349'0,"-5"-13"-39"0,9 12-40 15,0 5-6-15,2 1-12 0,0 4-41 0,-1 3-41 16,3 6-47-16,-1 3-19 0,4 6-12 0,-1 1-32 16,3 5-55-16,0 0-83 0,0 0-149 15,6 15-204-15,4-5-377 0,3 3-873 0,10 8 387 16</inkml:trace>
  <inkml:trace contextRef="#ctx0" brushRef="#br0" timeOffset="-199663.25">29809 15684 3630 0,'-1'-18'407'0,"2"1"-13"0,1 5-14 16,0 1 4-16,2 3-19 0,0 2-46 0,-1 2-15 15,-3 4-30-15,9 1-26 0,-9-1-2 0,7 18-11 16,-6 3-12-16,3 8-16 0,-2 2-15 0,-2 5-22 15,-2-1-11-15,0 13-105 0,0-2-54 0,-1 4 0 16,1-1 0-16,-1 0 0 0,2 2 0 0,2-1 0 16,2 0 0-16,-1-5-96 0,-2-11-246 0,2-5-126 15,0 2-141-15,1-5-504 0,-1-8-1206 0,3 0 534 16</inkml:trace>
  <inkml:trace contextRef="#ctx0" brushRef="#br0" timeOffset="-199064.55">29777 16217 248 0,'-18'-30'421'0,"5"4"37"0,-2-5 32 0,2 3 17 0,3 2 0 16,1 8 1-16,5 0-15 0,3 5-24 0,1 1-17 16,1 0-33-16,4 4-38 0,4-2-37 0,7 3-40 15,3 0-23-15,1 3-36 0,7 3-22 0,4-2-24 16,-2 5-16-16,3 0-20 0,0 0-12 0,-4 2-20 16,2 2-13-16,-9-4-20 0,-4 3-13 0,2 0-13 15,-5-2-17-15,-4-1-5 0,-1 0-13 0,0 0-3 16,-4-1-5-16,0 1-1 0,-5-2-20 15,2 8-8-15,-2-8 0 0,0 8 0 0,-2-2 0 16,-2-1 0-16,3 2 0 0,-4 1 0 0,5 3 0 0,3-1 0 16,-1 0 0-16,3 1 0 0,4 2 0 0,3 0 0 15,3-3 0-15,-1 0 0 0,3 1 0 0,2-5 0 16,-1-5 0-16,2 0 0 0,2-2 0 0,-5-3 0 16,2-4 0-16,0-1 0 0,0 1 0 15,-2-2 0-15,6-5 0 0,-8 3 0 0,-1 0 0 16,4-2 0-16,-4 4 0 0,-1-3 0 0,-3-1 0 15,-2 6 0-15,0 0 0 0,-2 4 0 0,-1 0 0 0,-1 1 0 16,-4 3 0-16,0 0 0 0,0 0 0 0,4 10 0 16,-8 0 0-16,0 7 0 0,-1 1 0 0,-4 8 0 15,0 4 0-15,0 4 0 0,-2 12 0 16,-2-1 0-16,1 8 0 0,-2 0 0 0,1 3 0 16,-2 0 0-16,2 4 0 0,-2-4 0 0,-4 3 0 0,-7 20 0 15,7-24 0-15,4 5 0 0,-3-7 0 16,2 5 0-16,0-2 0 0,-1-3 0 0,2-3 0 0,-2 0 0 15,3-2 0-15,5-15 0 0,0-4 0 0,-1-1 0 16,1-5 0-16,4-7 0 0,-1-5 0 16,-1-3 0-16,2-3 0 0,1-2 0 0,-1-5 0 15,-4-2 0-15,2-7 0 0,-4-7 0 0,-5-8 0 16,1-7 0-16,-1 1 0 0,-3-14 0 0,5 12 0 16,1-11 0-16,7 10 0 0,3 2 0 0,11-2 0 0,0 3 0 15,15-16 0-15,3 4 0 0,14 0 0 16,7 4 0-16,30-19 0 0,1 5 0 0,5 5 0 15,3 0 0-15,2 2 0 0,-4 4 0 0,-28 11 0 16,26-10-48-16,-31 13-523 0,-2 5-114 0,-15 9-464 16,-4 0-1243-16,-5 6 551 0</inkml:trace>
  <inkml:trace contextRef="#ctx0" brushRef="#br0" timeOffset="-198943.69">30982 16309 234 0,'0'0'345'0,"0"0"27"0,0 0 28 16,-8-16 0-16,11 11-7 0,-2 1-20 0,-1 4-25 15,4-7-40-15,-4 7-35 0,0 0-39 0,0 0-77 16,0 0-106-16,0 0-140 0,-23 21-179 0</inkml:trace>
  <inkml:trace contextRef="#ctx0" brushRef="#br0" timeOffset="-198530.6">27652 16951 7181 0,'-53'-25'244'0,"7"5"-138"0,19 4 45 0,8 5 123 16,6 1-39-16,8-1-235 0,3-1 0 0,8 1 0 16,11-4 0-16,16 3 0 0,26 1 0 0,30 2 0 15,6 4 0-15,5 9 0 0,4-4 0 0,-3 6 0 16,5 1 0-16,-2 4 0 0,-2-2 0 15,-5 5 0-15,-30-4 0 0,-6-1 0 0,-10 3 0 0,-15-4-269 16,-3 1-172-16,-8 0-26 0,-12-3 10 0,-9 1 18 16,-9-4 34-16,-9 1 24 0,-14 2 22 0,-10-6 30 15,-22 2 30-15,-30-4 26 0,24-1 27 0,-37 0 39 16,13 0 46-16,-2-1 35 0,25 6 49 0,-26-2 43 16,24 3 48-16,9 0 55 0,2 4 52 15,2 0 32-15,20 3 56 0,3-4 40 0,6 2 33 16,8-2 34-16,8 0 42 0,2 1 52 0,6-2 20 0,6 1 3 15,9 1-13-15,15 5-24 0,9 0-30 0,22 1-34 16,5 1-28-16,33 0-196 0,-1-3-108 0,0 3 0 16,-1-5 0-16,-1-3 0 0,3 2 0 15,-1-7 0-15,-30 1 0 0,28-11-120 0,-34 2-555 0,-3-4-558 16,10-3-1336-16,-10 2 591 0</inkml:trace>
  <inkml:trace contextRef="#ctx0" brushRef="#br0" timeOffset="-198380.17">29083 17236 5654 0,'-5'1'453'0,"1"4"-39"0,0-3 62 0,2-1 77 15,2-1 4-15,-7 2-473 0,7-2-84 0,0 0 0 16,0 0 0-16,0 0 0 0,0 0 0 0,0 0 0 16,0 0 0-16,0 0 0 0,0 0 0 0,0 0-365 0,0 0-940 15,0 0-1413-15,0 0 625 0</inkml:trace>
  <inkml:trace contextRef="#ctx0" brushRef="#br0" timeOffset="-64546.6">1122 14759 221 0,'0'0'544'0,"-4"-2"8"0,0 0 3 0,4 2-1 15,-5-3-15-15,5 3-15 0,-4-2-21 0,4 2-16 16,0 0-25-16,0 0-31 0,0 0-24 0,0 0-11 15,0 0-22-15,6 9-16 0,1 1-27 0,5 3-12 16,0 3-36-16,2 5-16 0,1 3-183 16,-2 1-84-16,5 0 0 0,-5 1 0 0,3 0 0 0,1 0 0 15,-3-3 0-15,-1-2 0 0,1-4 0 0,-1-2 0 16,2-3 0-16,1-1 0 0,0-4 0 0,0-1 0 16,6-6 0-16,10-7 0 0,3-7 0 0,15-8 0 15,0-5 0-15,3-4 0 0,25-17 0 16,-25 14 0-16,22-19 0 0,-2 3 0 0,-4-4 0 15,-18 14 0-15,18-19 0 0,-22 23 0 0,7 0 0 0,-3 0 0 16,0 8 0-16,-1 2 0 0,-17 9 0 0,-1 0 0 16,-6 7 0-16,-7 2 0 0,-6 5 0 0,-7 2-1366 15,-6 1-1478-15,0 0 654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0:09:45.832"/>
    </inkml:context>
    <inkml:brush xml:id="br0">
      <inkml:brushProperty name="width" value="0.05292" units="cm"/>
      <inkml:brushProperty name="height" value="0.05292" units="cm"/>
      <inkml:brushProperty name="color" value="#FF0000"/>
    </inkml:brush>
  </inkml:definitions>
  <inkml:trace contextRef="#ctx0" brushRef="#br0">6262 6645 396 0,'-7'-2'483'16,"7"2"23"-16,0 0 6 0,0 0 3 0,3 8-10 15,1-3-24-15,-3 0-5 0,5 1-14 0,2 1-8 16,-3 0-17-16,2 2-16 0,-2 1-20 0,1 0-18 15,-1-2-24-15,3 3-24 0,-3-4-19 0,1 4-22 16,-2-4-24-16,1-1-85 0,-1 0-185 0,0-1 0 16,-1-1 0-16,-1 0 0 0,2-1 0 0,1-2 0 15,-5-1 0-15,15-5 0 0,-3-3 0 0,7-10 0 16,5-3 0-16,-1-5 0 0,17-12 0 0,-3-5 0 16,24-26 0-16,-2 2 0 0,-4-3 0 0,3 1 0 15,-1-3 0-15,2-4 0 0,-3 5 0 0,7 9 0 16,-22 19 0-16,5 3 0 0,-3 1 0 0,3 4 0 15,-5 6 0-15,-10 7 0 0,-1 1 0 0,-2 3 0 16,-5 4 0-16,-3 2 0 0,-5 3 0 0,-6 4 0 16,0 0 0-16,1 0 0 0,-4 0 0 0,0 3 0 15,-2-1 0-15,-2 2 0 0,-2 1 0 0,5-2 0 0,-5 2 0 16,5-1 0-16,-5 1 0 0,0 0 0 16,4-3 0-16,-4 3 0 0,0 0 0 0,0 0 0 15,8 4 0-15,-8-4 0 0,1 3 0 0,-1-3 0 0,0 0 0 16,-1 6 0-16,1-6-175 0,-5 5-1161 0,5-5-1448 15,-4 5 641-15</inkml:trace>
  <inkml:trace contextRef="#ctx0" brushRef="#br0" timeOffset="2700.27">1537 6686 97 0,'-4'-5'461'0,"3"0"-11"15,-4 1-1-15,1 0-9 0,0 1-9 0,2 1-10 16,-1-1-8-16,3 3-14 0,-8-6-18 0,8 6-21 16,-1-3-35-16,1 3-26 0,-1-2-30 0,1 2-20 15,0 0-3-15,0 0-7 0,5 9-22 0,-1-3-6 16,0 2-16-16,2 2-11 0,3 6-17 0,-2-1-14 15,0 1-7-15,3-2-13 0,-4-4-4 0,1 5-20 16,2-1 2-16,0-1-16 0,-2-2 7 0,0-2 7 16,2-3 16-16,1 0-49 0,2-5-76 0,0-2 0 15,10-6 0-15,6-3 0 0,7-7 0 0,11-12 0 16,2-5 0-16,3-6 0 0,21-17 0 0,-4 1 0 16,-2-2 0-16,3 0 0 0,1-1 0 0,-1-2 0 15,3 2 0-15,-3-1 0 0,-1 8 0 0,-20 16 0 16,1-1 0-16,-1 4 0 0,-4 4 0 0,-13 9 0 15,-2 2 0-15,-4 2 0 0,-7 5 0 0,-2 2 0 16,-7 1 0-16,1 4 0 0,-5 0 0 0,0 1 0 16,-1 0 0-16,-4 3 0 0,0 0 0 0,0 0 0 15,-10 8 0-15,1 1 0 0,-4 5 0 0,3 3-505 16,-11 7-776-16,3-4-1388 0,1 1 614 0</inkml:trace>
  <inkml:trace contextRef="#ctx0" brushRef="#br0" timeOffset="4216.32">2852 9995 163 0,'-6'2'380'16,"1"1"-6"-16,1 1-11 0,-1-2 7 0,1-1-2 15,1 2-2-15,-2-1 0 0,5-2-6 0,-5 2-7 16,5-2 13-16,-5 4 8 0,4-1-23 0,1-3-6 15,-3 2-14-15,3-2-12 0,0 0-20 0,0 0-15 16,-4 2-12-16,4-2-20 0,0 0 4 0,0 0-2 0,8 5-16 16,2-5-17-16,4 0-9 0,6 1-12 15,11-4-46-15,9-2-154 0,16 0 0 0,8-3 0 16,33-5 0-16,4 3 0 0,4-9 0 0,5 0 0 16,5 2 0-16,1-3 0 0,5 4 0 0,9-1 0 0,-4-1 0 15,1 3 0-15,-6 2 0 0,-6 1 0 0,-5 2 0 16,-13 6 0-16,-4-1 0 0,-28 3 0 15,-1-3 0-15,-9 1 0 0,-18 4 0 0,-2-1 0 16,-4 0 0-16,-13 1 0 0,-4 1 0 0,-3-2 0 0,2 2 0 16,-4-1 0-16,-4 1 0 0,-5-1 0 0,5 0 0 15,-5 0 0-15,0 0 0 0,0 0 0 0,0 0 0 16,0 0 0-16,0 0 0 0,0 0 0 16,0 0 0-16,-6-10 0 0,6 10-437 0,-2-8-856 0,6 6-1400 15,-4 2 620-15</inkml:trace>
  <inkml:trace contextRef="#ctx0" brushRef="#br0" timeOffset="5150.02">9168 9861 58 0,'-27'10'441'0,"7"-7"29"0,-10 2-9 16,12-2-7-16,-1 1-17 0,-2 0 15 0,2-1-9 16,3 3-11-16,4-1-20 0,1-1-12 0,3-1-23 15,2-2-13-15,1 4-13 0,1-1-3 0,1-2-6 16,3 2-13-16,2 2-20 0,1-3-17 0,5 2-20 16,2 1-15-16,11 0-24 0,8 0-18 0,3-2-173 15,4-3-42-15,6-2 0 0,11-3 0 0,5 2 0 16,5 1 0-16,0-6 0 0,29-1 0 0,-26 8 0 15,27-8 0-15,-26 2 0 0,-1 1 0 0,30-5 0 16,-4 4 0-16,-25 1 0 0,-4-3 0 0,4 5 0 16,-3-1 0-16,-1 4 0 0,-3-3 0 0,-7 2 0 0,-1-1 0 15,-16 1 0-15,-2 3 0 0,-6-3 0 16,-7 1 0-16,-4-1 0 0,-3 1 0 0,-1-1 0 16,-8 2 0-16,4-2 0 0,-3 3 0 0,-6-2 0 0,9 1 0 15,-5 0 0-15,-4-1 0 0,8 1 0 0,-8-1 0 16,0 0 0-16,5 0 0 0,-5 0 0 15,7 3 0-15,-7-3 0 0,0 0 0 0,6 0 0 0,-6 0-495 16,0 0-788-16,0 0-1390 0,10-4 616 0</inkml:trace>
  <inkml:trace contextRef="#ctx0" brushRef="#br0" timeOffset="5317.35">11167 9876 5815 0,'-14'0'98'0,"-3"0"-58"0,4 2-61 16,3-1-32-16,1-1-32 0,1 0-53 15,2 0-72-15,6 0-105 0,-6 1-117 0,6-1-352 16,-4-4-848-16,4 4 375 0</inkml:trace>
  <inkml:trace contextRef="#ctx0" brushRef="#br0" timeOffset="10016.49">17596 14836 167 0,'-7'0'310'16,"7"0"-9"-16,-8 0 2 0,8 0-4 15,0 0-1-15,-8 0 6 0,8 0-14 0,-6-2 1 16,6 2-20-16,0 0-17 0,0 0-8 0,0 0-13 16,0 0-12-16,0 0-11 0,-5 2-4 0,5-2-4 15,1 8-11-15,3-4-10 0,1 3-21 0,0 4-3 0,2-2-19 16,2 2-10-16,3 2-12 0,2-3-12 0,4-1-12 15,0-2-10-15,10-1-4 0,2-2-10 16,4-4-3-16,1-1-9 0,0-6-6 0,0 2-1 16,-1-4-8-16,2-3-3 0,0-3-1 0,1 0-7 0,9-6 0 15,-10 4-3-15,-3 1-5 0,11-9-2 0,-10 6-3 16,-7 1 1-16,1 2 0 0,1 0-4 16,-4 1 2-16,-2 2-1 0,-8 4 3 0,2 2 9 15,-1-2 0-15,-2 4 7 0,-1 1 5 0,-3 1 3 16,3 0-3-16,-8 3 8 0,8 0-1 0,-4 0 0 0,1 2-2 15,2 0-4-15,-2-1-2 0,0 1-9 0,2 2-1 16,-1-2-5-16,1 0 1 0,5 1-4 0,-4-1 0 16,5 1 0-16,1-4-3 0,-1 0-2 15,0-2-3-15,3-2-13 0,-1 1 15 0,3-1-5 0,-4 0 2 16,9-5 1-16,-2 0-7 0,1-1 5 0,-2-1-5 16,2-2 0-16,-9 5 2 0,9-3-1 0,-8 7-1 15,3-1 1-15,-2 0-3 0,-1-1-1 0,2 3-4 16,-1 4-4-16,-1 2 21 0,-1 1-2 15,3-1 4-15,-2 9 4 0,-1-2 0 0,0 3 4 0,0-3 2 16,-1 3-10-16,1 0-3 0,-2 1 1 0,0-3-2 16,0 1 2-16,0-1 0 0,1-2-3 0,2-1-3 15,-2-1-1-15,3-5 4 0,0-1-3 0,0 0-4 16,0-4 7-16,7-2-7 0,0-5 2 0,-8 3 3 16,0-4-4-16,5-4 6 0,-3 0-6 0,-6 2-9 15,-2-1-7-15,1 0-10 0,-2-1-20 0,-3-1-31 16,-2 3-47-16,-3 3-57 0,-1-1-41 0,-1 2-69 15,-2 0-66-15,-1 4-68 0,0 1-87 0,-6 1-391 16,7 4-970-16,-11-2 429 0</inkml:trace>
  <inkml:trace contextRef="#ctx0" brushRef="#br0" timeOffset="11933.19">8434 16267 153 0,'0'0'266'0,"0"0"-13"16,0 0-6-16,0 0-9 0,0 0-9 0,0 0-12 15,0 0-14-15,0 0-14 0,13 0-6 0,-13 0-10 16,0 0-4-16,0 0-6 0,0 0-8 0,0 0-2 16,0 0-12-16,9 4 6 0,-9-4-8 0,1 2-1 0,3 1-6 15,-4 1-8-15,3-1-3 0,-2 2-9 16,2-2-8-16,-1 3-2 0,-2-1-9 0,4 0-12 15,0 1-6-15,-2-1-1 0,5-2-14 0,-2 3 1 16,-1-3-8-16,2 0-8 0,2 1 0 0,1-2-3 16,1 1-2-16,1-3-7 0,5-2-2 0,0 1 2 15,4-1-13-15,-3-2 2 0,9-2 1 0,-4-1-3 16,6 2-3-16,-7-3-2 0,8-1 0 0,-4 0 5 16,3 1-11-16,-1 0 1 0,-5 0 0 0,-3-1-1 15,-1 4 1-15,1-4-1 0,-1 3-4 0,-4 0 4 16,-2 1-3-16,0-1 1 0,0 2-1 0,-3 0-1 15,0 1-4-15,-3 1 3 0,-2-2 0 0,1 3-3 16,-1 0 1-16,-4 1-4 0,6-3-18 0,-6 3-24 16,9 0-45-16,-9 0-61 0,5 0-66 0,-5 0-82 15,8 1-93-15,-8-1-287 0,14-1-734 0,-14 1 325 16</inkml:trace>
  <inkml:trace contextRef="#ctx0" brushRef="#br0" timeOffset="12833.97">13139 15066 209 0,'-12'3'221'0,"4"-2"-18"0,-1 1-10 15,1-1-7-15,-1 0-7 0,1 0-2 0,0 1-3 16,-1 0-3-16,2 1 6 0,-4-1 13 0,0-1 0 16,2 2-2-16,0 1 14 0,-2-2 0 0,-1 4-22 15,3-4-14-15,0-1-16 0,4 1-16 0,-3 0-12 16,2-1-25-16,2 0-61 0,-5 0-78 0,4-1-113 16,5 0-145-16,-9-2-242 0,9 2-587 0,-8-4 259 15</inkml:trace>
  <inkml:trace contextRef="#ctx0" brushRef="#br0" timeOffset="13283.97">12746 15880 157 0,'-10'4'462'0,"-1"0"8"0,0-1-11 0,4 6-35 16,-1-7-36-16,3 1-26 0,2-1-15 0,1 0-13 16,2-2-17-16,4 5-18 0,1-3-18 0,2-1-26 15,6-1-26-15,5-1-18 0,0-1-23 0,10-3-16 16,4 0-15-16,3-1-14 0,2-2-18 0,12-1-12 16,1-3-11-16,-11 1-13 0,12-1-20 0,-4-4-13 15,-12 5-14-15,3 1-17 0,-4-2-8 0,2 2-24 16,-5 2-17-16,-4-1-13 0,-7 4-13 0,-2-1-22 15,0 1-25-15,-7 2-23 0,-2 1-29 0,-1-1-30 16,-4 1-35-16,-4 2-48 0,0 0-51 0,0 0-56 16,0 0-30-16,-21 5-269 0,7-2-721 0,0 4 319 15</inkml:trace>
  <inkml:trace contextRef="#ctx0" brushRef="#br0" timeOffset="13549.99">12925 15963 338 0,'-20'8'394'0,"1"0"18"0,2-3 11 15,0 1 0-15,6-2-12 0,3-2-17 0,1 0-25 16,0 1-18-16,6-2-15 0,1-1-17 0,0 0-17 16,14 1-26-16,3-2-25 0,11 1-23 0,4-8-21 15,6-2-24-15,13-1-19 0,4-1-15 0,1-4-14 16,-2 1-14-16,2 1-12 0,-1 0-16 0,-4 1-13 16,-1 1-14-16,1-1-9 0,-16 5-15 0,-3 0-7 15,-3 0-4-15,-7 3-4 0,-4 0-4 0,0 2 0 16,-7 1 2-16,-3 0-3 0,-2-2 4 0,-1 4 3 15,-1-1 6-15,-4 1 3 0,0 0-5 0,0 0-3 16,0 0-6-16,0 0-6 0,0 0-6 0,0 0-31 16,-25 2-47-16,18 3-79 0,1-5-103 0,-1 1-133 15,-2-1-179-15,9 0-382 0,-14 0-1019 0,14 0 452 16</inkml:trace>
  <inkml:trace contextRef="#ctx0" brushRef="#br0" timeOffset="27034.33">10066 18176 146 0,'-1'-10'327'0,"1"7"-17"16,1-1-15-16,-1-1-12 0,0 5-16 16,-2-6-14-16,2 6-19 0,0 0-15 0,2-6-14 0,-2 6-23 15,0 0-1-15,0 0-2 0,0 0 3 16,0 0-10-16,0 0-6 0,25 32-14 0,-14-18 2 15,-1-1-12-15,3 0-18 0,5 6-10 0,-4-3-12 16,3-3 2-16,-2-1-11 0,3-2-2 0,1-2-3 16,1-1-8-16,1-3 22 0,7-1-17 0,0-3 4 15,-28 0-1-15,59-5-3 0,-37-1-3 0,7-4-4 16,0-3 3-16,-3-3-2 0,2 2 2 0,-1-3-4 16,0-1 4-16,-3-1-5 0,-2 0-10 0,0 1-2 15,-2 1-5-15,-3 2-10 0,-3 1-2 0,0 3-7 16,1-1 0-16,-6 5-6 0,4 0-2 0,-5 2-5 15,-2 5 3-15,2-3-2 0,-8 3-1 0,17 3 5 16,-9 6-1-16,2-4 0 0,-1 4-3 0,-9-9-3 16,23 20-5-16,-10-10 1 0,-4 0-3 0,9 0 3 15,-1 0-2-15,-2 0-2 0,4-3 2 16,-19-7 4-16,37 8 1 0,-16-7 1 0,-21-1-1 0,49-3-1 16,-22-3 3-16,-4 1 1 0,7-5-3 0,-5 0 0 15,2-1-1-15,1-4-1 0,-1 1 0 16,-3-1 4-16,2 0 6 0,-2 1-10 0,-1 0 6 15,-4 3-8-15,4-3-1 0,-6 3-1 0,1 2 1 16,-2 0 1-16,1 2-1 0,1 1-2 0,-4 2-3 16,-4 3 9-16,4 2-5 0,-1 0 0 0,-1 2-2 15,-1 2-3-15,2 1-5 0,2 2 3 0,-2 1-4 16,1 2 2-16,0-2-5 0,0 1 3 0,0 1 5 16,0-4-7-16,2 2-1 0,-5-4-3 0,3-2 1 15,-4 4 7-15,8-1-3 0,0-4 6 0,0 0-9 16,-1 1 6-16,2-6 4 0,0 2-3 0,-1 0-7 15,0-1 3-15,1-2 2 0,0-3-3 0,-2 2 3 16,3-2-4-16,-2-2-4 0,0 0 11 0,1 0-9 16,1 1 3-16,-1 2-4 0,0-1 2 0,-3 2 3 15,2 0 0-15,1 3 1 0,-6 0 4 0,0 0-5 16,1 4 10-16,1-2 4 0,-2 1-3 16,1 1 0-16,0-1-5 0,-1 3-2 0,1-2 3 15,0 2 3-15,0 0-3 0,-1-2 0 0,0-1 3 16,-2 3-7-16,1-3 4 0,-2 0-20 0,-1 1-38 15,-1 1-52-15,-5-1-73 0,3 2-98 0,-3-3-98 16,-3-1-121-16,9 5-144 0,-9-5-323 0,4 6-1033 16,-4-6 458-16</inkml:trace>
  <inkml:trace contextRef="#ctx0" brushRef="#br0" timeOffset="30600.1">13206 18267 60 0,'0'0'349'0,"0"0"-12"0,0 0-8 16,0 0 5-16,0 0-18 0,0 0-1 0,0 0-4 15,0 0-30-15,0 0-16 0,0 0-20 0,-14-18-20 16,14 18-8-16,0 0-3 0,0 0-3 0,0 0-3 16,0 0-4-16,0 0-8 0,22 41-15 0,-22-41-15 15,14 22-10-15,-5-8-14 0,3-1-10 0,2-2-5 16,0 1-6-16,3-5-2 0,-1 1-7 0,-16-8-2 16,43 9-1-16,-23-10-1 0,9 2-4 0,-29-1-8 15,60-7-6-15,-33-2-3 0,1 1-5 0,1-4-9 16,-2 0-8-16,1-2-1 0,-5 0-9 15,3 1 0-15,-2-1-11 0,-6 2-3 0,4-3 1 16,-4 4-4-16,-4 2-8 0,1-1-3 0,-15 10 10 16,19-14-9-16,-19 14 6 0,21-11-6 0,-21 11 7 15,20-5 1-15,-20 5 7 0,0 0 2 0,36 4 1 0,-36-4-8 16,24 10 5-16,-24-10-4 0,31 14 9 16,-13-6-18-16,0 1-4 0,2-3 3 0,1 0 2 15,9 0-11-15,-9-3-1 0,8 0 2 0,-29-3 3 16,50-2-4-16,-22 1-10 0,0-2 7 0,0-2-3 15,0-1-1-15,-1 0 3 0,0-4-2 0,-8 4-1 16,3-4 15-16,2-1-3 0,2 0 2 0,-7 0 5 16,-1 1 3-16,2 0-1 0,2-4-34 0,-3 3 0 15,0 2 0-15,-2 0 0 0,1 1 0 0,-1 1 0 16,-5 3 0-16,1 1 0 0,1-1 0 0,-1 4 0 16,0 1 0-16,1 3 0 0,-1-1 0 0,-13-3 0 15,30 14 0-15,-12-4 0 0,-3-2 0 16,3 0 0-16,-1 1 0 0,2-1 0 0,-1 0 0 15,-4 1 0-15,6-2 0 0,-20-7 0 0,36 9 0 16,-19-7 0-16,-17-2 0 0,34 2 0 0,-34-2 0 16,36-1 0-16,-36 1 0 0,37-3 0 0,-16-1 0 0,-21 4 0 15,29-7 0-15,-29 7 0 0,29-11 0 16,-17 6 0-16,-2-1 0 0,2-1 0 0,3-1 0 16,-6 0 0-16,2 1 0 0,1 2 0 0,-3 0 0 15,1 1 0-15,0 0 0 0,1 2 0 0,-4-1 0 16,-7 3 0-16,26 2 0 0,-15-4 0 0,1 4 0 15,2 0 0-15,-1-1 0 0,1-1 0 0,-2 1 0 16,6 0 0-16,-5-1 0 0,6 0 0 0,-8-1 0 16,4 0 0-16,-4 0 0 0,2-1 0 0,0-1 0 15,-3-1 0-15,-1 1 0 0,-1-2 0 0,-2 2 0 16,-2-1 0-16,-1 0 0 0,-3 4-64 0,0 0-344 16,-3-10-67-16,3 10-78 0,-8-8-82 0,2 4-375 15,0 1-1093-15,-2-4 483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6:25:24.612"/>
    </inkml:context>
    <inkml:brush xml:id="br0">
      <inkml:brushProperty name="width" value="0.05292" units="cm"/>
      <inkml:brushProperty name="height" value="0.05292" units="cm"/>
      <inkml:brushProperty name="color" value="#0070C0"/>
    </inkml:brush>
  </inkml:definitions>
  <inkml:trace contextRef="#ctx0" brushRef="#br0">2668 1310 461 0,'-14'-13'639'16,"2"-1"3"-16,1-2-10 0,2 3 13 0,5 4-10 15,-1 0-32-15,4 4-51 0,-2 0-54 0,3 5-38 16,0 0-26-16,9-3-33 0,-9 3-26 0,18 13-29 16,-3 3-26-16,4 6-28 0,1 5-36 0,-4 4-256 15,9 16 0-15,-1-2 0 0,-1-3 0 0,-3 1 0 16,-3-15 0-16,5-1 0 0,-3-3 0 16,0-5 0-16,-2-7 0 0,-1-1 0 0,-4-6 0 0,1-3 0 15,3-5 0-15,-2-5 0 0,1-4 0 0,-3-4 0 16,2-6 0-16,-1-2 0 0,-4-4 0 0,0-3 0 15,-3-3 0-15,1-2 0 0,-2 2 0 0,-1 1 0 16,-2 3 0-16,1 1 0 0,-2 11 0 0,4 3 0 16,-4 4 0-16,-2 2 0 0,1 4 0 0,0 5 0 15,0 0 0-15,0 0 0 0,-5 28 0 16,0-1 0-16,-3 5 0 0,2 15 0 0,-3 2 0 16,-4 5 0-16,4 1 0 0,-5 1 0 0,1-1 0 15,2-1 0-15,-2-2 0 0,1-1 0 0,1-2 0 16,1-3 0-16,3-10 0 0,1-2 0 0,1-2 0 0,-3-3 0 15,4-2 0-15,-2 2 0 0,-1 0 0 0,0-2 0 16,-1-1 0-16,2 0-1366 0,-1-8-1478 16,1-1 654-16</inkml:trace>
  <inkml:trace contextRef="#ctx0" brushRef="#br0" timeOffset="666.81">3234 2010 53 0,'12'-34'523'15,"-6"0"48"-15,-2 4 45 0,0 2 20 0,-3 9 20 16,2 2-6-16,-2 6-28 0,0 1-55 0,-1 3-60 16,3 6-55-16,-3 1-36 0,0 0-29 0,0 0-30 15,9 19-32-15,-4-3-25 0,1 8-31 0,2-1-26 16,-2 6-202-16,4-5-41 0,-2 2 0 0,2 0 0 16,3-4 0-16,-4 2 0 0,5-2 0 0,-4-8 0 15,-1-3 0-15,2 0 0 0,-1-4 0 0,1-3 0 16,-2-3 0-16,1-2 0 0,-1-3 0 0,0-4 0 15,-1 0 0-15,2-7 0 0,-3-3 0 0,-1-5 0 16,-3-6 0-16,-2 1 0 0,-5-5 0 0,0 1 0 16,-5-1 0-16,-1 1 0 0,0 3 0 0,-6 2 0 15,5 12 0-15,-1 5 0 0,-5 1 0 0,0 7 0 16,-2 4 0-16,-2 5 0 0,-2 9 0 16,1 6 0-16,2 2 0 0,5 1 0 0,2-2 0 15,3 5 0-15,7 1 0 0,3-1 0 0,5-1 0 16,8-3 0-16,1-1 0 0,6-1 0 0,2-4 0 0,5-5 0 15,5-7 0-15,1-2 0 0,3-5 0 0,0-1 0 16,-3-1 0-16,0-9 0 0,-2 4 0 16,-2-6 0-16,-4-3 0 0,-4 1 0 0,4-4 0 0,-5 0 0 15,-4-4 0-15,-1 2 0 0,-2-5 0 16,-2 2 0-16,-3 7 0 0,-3 3 0 0,0 5 0 16,-1 2 0-16,-2 2 0 0,0 1 0 0,-1 2 0 15,-1 3 0-15,4 14 0 0,-3-3 0 0,-1 9 0 0,1-1 0 16,-1 5 0-16,1 2 0 0,2-1 0 0,0 0 0 15,1-1 0-15,-1-5 0 0,5-2 0 16,-3-6 0-16,1-1 0 0,2 1 0 0,0-4 0 16,2 0 0-16,0-4 0 0,2-3 0 0,-1-1 0 15,-2-1 0-15,4-5 0 0,1-1 0 0,3-3 0 16,4-4 0-16,-10 0 0 0,8-5 0 0,-1 1 0 16,-3-2 0-16,-3 6 0 0,-1-3 0 0,2 2 0 15,-3 6 0-15,-1 2 0 0,-4 2 0 0,-1 2 0 16,1 3 0-16,-5 1 0 0,10 6 0 0,-5 2 0 15,3 7 0-15,-8 2 0 0,4 1 0 0,4 7 0 16,-6 0 0-16,3-5 0 0,-1-4 0 0,1 2 0 16,2-2 0-16,-2-5 0 0,0-1 0 0,0-2 0 15,0-4 0-15,3-1 0 0,6-7 0 0,-3-2 0 16,12-10-1366-16,-3 0-1478 0,2 0 654 0</inkml:trace>
  <inkml:trace contextRef="#ctx0" brushRef="#br0" timeOffset="1234.95">5666 1973 553 0,'8'-7'614'0,"-3"-5"5"0,3 2 11 16,-2 0 22-16,-1 0 5 0,-1 2 0 0,0 1-14 0,0 3-37 16,-3-2-37-16,3 3-51 0,-4 3-53 15,0 0-32-15,0 0-22 0,0 0-247 0,2 16-164 16,-2-5 0-16,1 5 0 0,-1 5 0 0,-2-2 0 16,2 0 0-16,2 7 0 0,1 0 0 0,-3-2 0 15,3-5 0-15,1-2 0 0,1 2 0 0,-1-3 0 0,-1-5 0 16,4-2 0-16,-2-5 0 0,1 0 0 0,2-2 0 15,5-6 0-15,-4-2 0 0,3-4 0 0,2-5 0 16,-1-1 0-16,5-4 0 0,-1-2 0 16,1-3 0-16,-3-2 0 0,0 0 0 0,-1 2 0 15,-2 8 0-15,-3 2 0 0,-1 5 0 0,-5 4 0 0,2 0 0 16,0 5 0-16,1 1 0 0,-6 0 0 16,11 12 0-16,-6-2 0 0,2 6 0 0,-1 2 0 15,-5 0 0-15,4 8 0 0,-2-8 0 0,0 1 0 0,0-1 0 16,1 2 0-16,1-5 0 0,0-5 0 15,2 6 0-15,-2-8 0 0,-1-2 0 0,1 0 0 0,1-5 0 16,2-1 0-16,1-2 0 0,4-3 0 0,-3-2 0 16,3-4 0-16,1-4 0 0,2-4 0 15,2-1 0-15,-4-4 0 0,-1 8 0 0,1 0 0 16,-2 3 0-16,-1 0 0 0,-2 6 0 0,0 2 0 0,-3 2 0 16,2 1 0-16,-3 5 0 0,4 3 0 0,-1 1 0 15,-2 3 0-15,3 3 0 0,0 1 0 16,-4 4 0-16,3 2 0 0,1-2 0 0,3 6 0 15,0-1 0-15,1-8 0 0,3 5 0 0,4-1-208 16,-6-8-1123-16,6-2-1441 0,4-1 638 0</inkml:trace>
  <inkml:trace contextRef="#ctx0" brushRef="#br0" timeOffset="1967.12">6823 2127 10 0,'5'-18'423'0,"-6"2"-23"0,1-1 14 15,-3 1 22-15,-1-1 20 0,-3-1 16 0,-1 0 13 0,-2 2 11 16,-3 1 18-16,-1 0-4 0,0 2-17 15,0 2-27-15,-3 4-35 0,2 1-27 0,1 3-40 16,-7 3-34-16,2 6-29 0,-6 11-34 0,0-4-24 0,6 10-24 16,-1 0-162-16,5 4-57 0,2-1 0 15,5 2 0-15,4 4 0 0,4-4 0 0,5-1 0 16,2-7 0-16,5 1 0 0,1-6 0 0,2-4 0 16,-1-2 0-16,4-3 0 0,0-5 0 0,1-2 0 15,-2-1 0-15,1-8 0 0,5-6 0 0,-9 3 0 16,5-5 0-16,-6 2 0 0,1-6 0 0,-1 0 0 0,-5 4 0 15,-1-1 0-15,-2 3 0 0,-1 5 0 0,-1 2 0 16,0 0 0-16,-1 3 0 0,-1 2 0 16,0 1 0-16,-1 3 0 0,0 0 0 0,0 0 0 15,2 19 0-15,-2-9 0 0,0 3 0 0,0-3 0 16,2 6 0-16,2 1 0 0,2 3 0 0,-1-4 0 0,1-5 0 16,1 3 0-16,1 0 0 0,2-6 0 15,-1-2 0-15,0 1 0 0,1-3 0 0,-1-1 0 16,0-3 0-16,4-2 0 0,-4 0 0 0,1-4 0 15,0-1 0-15,6-4 0 0,-2-4 0 0,-3 4 0 16,3-4 0-16,-2 1 0 0,-2 1 0 0,0 1 0 16,-1-1 0-16,-1 8 0 0,-3-5 0 0,0 5 0 0,1 1 0 15,-2 3 0-15,1 1 0 0,-5 0 0 0,8 11 0 16,-5-4 0-16,-1 1 0 0,2 4 0 16,-3 3 0-16,4 2 0 0,-1-2 0 0,4 0 0 0,-3-1 0 15,0-3 0-15,4-1 0 0,-1-3 0 0,-2-1 0 16,3-4 0-16,5 1 0 0,-1-3 0 0,1-4 0 15,-3-1 0-15,5-3 0 0,-1-2 0 0,-2-3 0 16,2-1 0-16,4-6 0 0,-6 5 0 16,6-9 0-16,-1 5 0 0,-4 3 0 0,-1 1 0 15,-4 6 0-15,-1-2 0 0,-2 3 0 0,0 2 0 16,-3 1 0-16,1 3 0 0,-4 2 0 0,0 0 0 16,10 18 0-16,-6 0 0 0,-2 8 0 0,0 9 0 15,-1 14 0-15,0 5 0 0,-1 4 0 0,-2 22 0 16,-1-21 0-16,-2 23 0 0,8-26 0 0,-6 4 0 15,-1-3 0-15,2 1 0 0,-2 0 0 0,-4-3 0 0,3-1 0 16,0-7 0-16,0-11 0 0,1-4 0 0,-1-1 0 16,-3-8 0-16,3-5 0 0,4-7 0 15,-7-3 0-15,2 0 0 0,-2-7 0 0,-5-2 0 0,1-4 0 16,-4-7 0-16,-5-5 0 0,0-7 0 16,6-1 0-16,-2-6 0 0,12-4 0 0,0-14 0 15,9-9 0-15,3-1 0 0,22-26 0 0,8 9 0 16,7 2 0-16,19 13 0 0,6 8 0 0,8-1-1366 0,7 8-1478 15,0 5 654-15</inkml:trace>
  <inkml:trace contextRef="#ctx0" brushRef="#br0" timeOffset="2983.23">8866 2046 3276 0,'21'-7'445'0,"3"0"-186"0,9-4 14 15,-2 0 22-15,-4-2 28 0,0 1 3 0,-4-2-8 0,-7 4 13 16,1-3-3-16,-3-1 19 0,-4 1 5 16,-6 1-6-16,-3 3-16 0,-3-2-24 0,-5 2-9 0,1 1-258 15,-7 3-39-15,-6 2 0 0,-7 6 0 0,-4 8 0 16,-5 2 0-16,-4 14 0 0,8-6 0 0,-5 12 0 15,-1 2 0-15,12-8 0 0,5 0 0 0,8 0 0 16,3 5 0-16,5-4 0 0,4-9 0 16,5-1 0-16,4-2 0 0,5-3 0 0,3-3 0 0,4-4 0 15,1-6 0-15,6-2 0 0,-1-9 0 0,0-3 0 16,0-5 0-16,-5-1 0 0,-2 0 0 0,0-4 0 16,-2-3 0-16,-4 2 0 0,-1-4 0 15,-2 0 0-15,0 0 0 0,-5 2 0 0,-2-1 0 0,1 10 0 16,-4 8 0-16,-1 0 0 0,3 4 0 0,-3 1 0 15,0 5 0-15,0 0 0 0,-10 12 0 0,6-1 0 16,-1 6 0-16,2 2 0 0,2-1 0 0,-2 4 0 16,6 1 0-16,2 2 0 0,4-8 0 0,1-2 0 15,3-3 0-15,6-1 0 0,-1-4 0 0,9-2 0 16,1-3 0-16,3-3 0 0,-2-5 0 0,-1-2 0 16,3-7 0-16,-3 0 0 0,0-1 0 0,-4-6 0 15,-3 0 0-15,0-4 0 0,-1-1 0 0,1-14 0 16,-3 10 0-16,1-13 0 0,-6-2 0 0,-1 12 0 15,0-10 0-15,-5 11 0 0,-3 6 0 0,0 9 0 16,-4 6 0-16,1 2 0 0,-5 5 0 0,3 6 0 16,-8 8 0-16,-5 5 0 0,-3 15 0 0,-6 12 0 15,0 2 0-15,5 7 0 0,2-3 0 0,5 3 0 16,6-4 0-16,0-11 0 0,3 2 0 0,4-6 0 16,3-3 0-16,0 0 0 0,3-10 0 0,1-2 0 15,5-2 0-15,-5-6 0 0,5-4 0 0,0-3 0 16,-1-1 0-16,6-2 0 0,1-2 0 0,-3-8 0 15,1 3 0-15,5-6 0 0,0-2 0 0,3-2 0 16,-1 1 0-16,2-2 0 0,0 5 0 0,0 0 0 16,1 2 0-16,-4 3 0 0,-4 5 0 0,9 0 0 15,-10 5 0-15,1 3 0 0,7 5 0 0,-8 1 0 16,-1 4 0-16,4 6 0 0,-4 2 0 0,-4 0 0 16,-3 3 0-16,1 1 0 0,-3 0 0 0,-5-1 0 15,-6-6 0-15,4-2 0 0,-6 0 0 0,-4 0 0 16,-1-4 0-16,-4-4 0 0,3-2 0 0,-3-2 0 15,-2-2 0-15,6-2 0 0,-5-4 0 0,1 0 0 16,-2-4 0-16,6 0 0 0,0-2 0 0,1-1 0 16,5-4 0-16,3 1 0 0,6-3 0 0,8-5 0 15,5 0 0-15,4 0 0 0,4 4 0 0,2 2 0 16,3 1 0-16,0 4 0 0,2 0 0 0,-1 5 0 16,-1 4 0-16,-5 2 0 0,-6 4 0 0,-3 0 0 15,-1 3 0-15,-3 2 0 0,-7 0 0 0,1 6 0 16,-3 0 0-16,0 0 0 0,-5 2 0 0,0 2 0 15,0-2 0-15,0 1 0 0,0 0 0 0,-1 0 0 16,4-6 0-16,2-3 0 0,-2 4 0 0,9-5 0 16,2 1 0-16,13-1 0 0,1 0 0 0,2-5 0 15,1-3 0-15,5 0 0 0,-1-3 0 0,-2-4 0 16,-4-1 0-16,-3-5 0 0,0-2 0 0,-6-4 0 16,-6-3 0-16,1-2 0 0,-8 7 0 0,-3-6 0 15,-6 3 0-15,-4 5 0 0,-7-1 0 0,-10 0 0 16,-6 7 0-16,-10 4 0 0,-14 2 0 0,-1 6 0 15,0 5 0-15,3 4 0 0,10-3 0 0,6 8-1366 16,3-3-1478-16,4-2 654 0</inkml:trace>
  <inkml:trace contextRef="#ctx0" brushRef="#br0" timeOffset="3969.16">12146 2560 4178 0,'0'0'649'0,"0"0"-274"16,-8-11 15-16,4 3 55 0,4-4 20 0,-4-5-18 16,3-1-41-16,1-8-42 0,-5-4-43 0,2-3-170 15,2-1-151-15,2 1 0 0,3-17 0 0,1 3 0 16,3-1 0-16,5 1 0 0,0-1 0 0,-1-4 0 16,5 3 0-16,3-6 0 0,-2 3 0 0,3 3 0 15,-2 4 0-15,-6 15 0 0,-6 4 0 0,1 9 0 16,-3 8 0-16,-4 3 0 0,3 1 0 0,-4 6 0 15,0-1 0-15,4 17 0 0,-4 1 0 0,0 10 0 16,0 3 0-16,1-1 0 0,7 4 0 0,1 0 0 16,10 9 0-16,3 2 0 0,5-4 0 0,-5-11 0 15,8 8 0-15,3 1 0 0,-1-1 0 0,-10-14 0 16,2 1 0-16,-2-1 0 0,-5-3 0 0,-6-6 0 16,-3 0 0-16,-2-2 0 0,-8 0 0 0,-6-2 0 15,-6 1 0-15,-3-2 0 0,-7 4 0 0,-3-3 0 16,2-5 0-16,3 1 0 0,5-2 0 0,-2 0 0 15,6-4 0-15,6 0 0 0,-1-2 0 16,8 1 0-16,-5-5 0 0,5 5 0 0,18-16 0 0,-2 5 0 16,15-3 0-16,2-3 0 0,16-7 0 0,-4-1 0 15,3 0 0-15,-12 11 0 0,11-7 0 0,-15 7 0 16,-1-2 0-16,-4 0 0 0,-9 6 0 0,-2-1 0 16,-3-3 0-16,-4 5 0 0,-3 3 0 15,-2-4 0-15,-3 6 0 0,-2 0 0 0,1 4 0 0,-11-7 0 16,0 7 0-16,11 0 0 0,-32 8 0 0,15-1 0 15,-5 7 0-15,-1 4 0 0,1-1 0 0,4 3 0 16,4-3 0-16,5 1 0 0,4 0 0 0,2 2 0 16,7-3 0-16,4-2 0 0,7 0 0 0,7 0 0 15,9-1 0-15,5-5 0 0,15-3 0 0,2 0 0 16,2-6 0-16,-2-4 0 0,-1-3 0 0,-1-4 0 16,-15 0 0-16,0-2 0 0,-4-2 0 0,-2-7 0 15,0-3 0-15,-7 2 0 0,-5-4 0 0,-6-1 0 16,-3 3 0-16,-5 0 0 0,-4 4 0 0,-4 4 0 15,-1 6 0-15,-7-3 0 0,-1 6 0 0,-6 4 0 16,-2 4 0-16,-8 3 0 0,3 6 0 0,-2 6 0 16,1-1 0-16,3 6 0 0,3 4 0 0,2-2 0 15,5 2 0-15,4 3 0 0,4-1 0 16,4-7 0-16,6 0 0 0,8 6 0 0,4-3 0 16,5-4 0-16,4-2 0 0,2-3 0 0,5 0 0 0,1-6 0 15,-2-1 0-15,2-4 0 0,-1-2 0 16,0 0 0-16,-1-4 0 0,-3-2 0 0,-10-2 0 0,-2-1 0 15,1 0 0-15,-2-3 0 0,-2-4 0 0,-3 3 0 16,-3-3 0-16,-6 3 0 0,2 3 0 0,-2-3 0 16,-2 1 0-16,-2 8 0 0,-1-4 0 15,-3 6 0-15,7 2 0 0,-20 1 0 0,9 6 0 16,1-2 0-16,-1 5 0 0,0 3 0 0,6 5 0 16,-3-1 0-16,8 2 0 0,4 5 0 0,5-5 0 0,10 5 0 15,4-1 0-15,5-2 0 0,16 3 0 0,4-3 0 16,1-9 0-16,6-4 0 0,-2-4-257 0,1-4-1066 15,1-2-1433-15,-4-5 635 0</inkml:trace>
  <inkml:trace contextRef="#ctx0" brushRef="#br0" timeOffset="4134.14">14456 2457 4648 0,'9'5'531'0,"-2"-2"-245"16,-1 2 108-16,-2 0 51 0,-2-2 23 0,2 2-8 15,1 1-28-15,-5 1-38 0,0-7-261 0,3 13-133 16,-2-3 0-16,-2 0 0 0,1 0 0 0,-3 2 0 15,3-1 0-15,-5 0 0 0,1 6 0 0,-2 0 0 16,-9 4 0-16,-1-5 0 0,-8 3 0 0,-4 2 0 16,-19-2-1366-16,11-2-1478 0,-20 4 654 0</inkml:trace>
  <inkml:trace contextRef="#ctx0" brushRef="#br0" timeOffset="5567.49">1961 3713 347 0,'22'-45'506'0,"-4"15"14"16,0-2 30-16,0 1 4 0,-2 4-5 0,1 4 17 15,-9 7-6-15,-1 5-5 0,-3 0-22 0,-1 5-52 0,-1 0-46 16,-2 4-45-16,0 2-33 0,-9 9-28 16,-10 8-20-16,-4 11-16 0,-9 12-20 0,-2 8-189 15,-1 4-84-15,-6 23 0 0,10-21 0 0,-2 21 0 16,12-22 0-16,4-2 0 0,5 2 0 0,11-3 0 15,5-4 0-15,5-13 0 0,8-6 0 0,4 0 0 16,1-7 0-16,10-6 0 0,5-6 0 0,0-6 0 16,1-8 0-16,13-5 0 0,-2-4 0 0,0-7 0 15,-2-8 0-15,-5-2 0 0,-5-5 0 0,-5-2 0 16,-5-3 0-16,-3-5 0 0,-2-4 0 0,-5-2 0 16,-7-1 0-16,0-3 0 0,-10-4 0 0,-1 2 0 15,-9 3 0-15,-2 1 0 0,-6 5 0 0,4 20 0 16,-4 7 0-16,0 3 0 0,0 10 0 0,-2 3 0 15,-11 7 0-15,-1 10 0 0,-2 6 0 0,-11 9 0 16,-3 7 0-16,1 6 0 0,2 0 0 0,4 3 0 16,-3-2 0-16,6 0 0 0,5-1 0 0,11-10 0 15,4-2 0-15,3-4 0 0,6-6 0 0,2-3 0 0,2-2 0 16,3-3 0-16,-1-4 0 0,7 0 0 16,2 0 0-16,2-3 0 0,6-5 0 0,3-1 0 15,3 0 0-15,6-4 0 0,-5-4 0 0,1 4 0 16,-4 0 0-16,0 0 0 0,0 4 0 0,0 3 0 0,-4 5 0 15,2 3 0-15,0 2 0 0,-1 5 0 16,3 9 0-16,2 2 0 0,-2 6 0 0,1 0 0 16,11 9 0-16,-12-7 0 0,3-2 0 0,8 10 0 15,1-3 0-15,-7-11 0 0,3 2 0 0,-4-8 0 16,3 2 0-16,-2-7 0 0,-9-2 0 0,-2-5 0 16,-6-2 0-16,6-2 0 0,-9-4-1366 0,-3 0-1478 0,0 0 654 15</inkml:trace>
  <inkml:trace contextRef="#ctx0" brushRef="#br0" timeOffset="5767.17">2708 3603 5540 0,'10'-24'166'0,"-5"9"30"0,-1 3 82 16,-2 5 28-16,0-2 36 0,0 3-11 0,-2 3-32 16,0 3-8-16,0 0 16 0,-6 14-172 0,-3 1-135 15,-1 7 0-15,-2 6 0 0,-3 5 0 0,-1 14 0 16,-4 1 0-16,3 0 0 0,2 2 0 0,6 2 0 15,0 0 0-15,8-3 0 0,2-1 0 0,8-1 0 16,-4-13 0-16,8-3 0 0,5-1 0 0,7-4 0 16,1-3 0-16,3-9 0 0,6-6-1366 0,2-5-1478 15,0-4 654-15</inkml:trace>
  <inkml:trace contextRef="#ctx0" brushRef="#br0" timeOffset="5983.64">3354 3794 4897 0,'-5'-25'309'0,"0"8"-71"15,-5 3 55-15,0 0 32 0,-4 2 3 0,-3 0-6 16,-1 5-20-16,0 1-27 0,-1 4-16 0,-3 4 0 16,3 6-5-16,-4 4-124 0,0 4-130 0,3 4 0 15,-2 5 0-15,4-1 0 0,3 6 0 0,1-2 0 16,2 5 0-16,7 1 0 0,5-3 0 0,5 0 0 16,5 0 0-16,7-7 0 0,6 0 0 0,6-5 0 15,3-3 0-15,4-3 0 0,14-3 0 16,4-8 0-16,-16-4 0 0,13-9 0 0,-15 0 0 0,-3-6-270 15,-1-2-500-15,4-13-423 0,-14 4-1290 0,-7-3 571 16</inkml:trace>
  <inkml:trace contextRef="#ctx0" brushRef="#br0" timeOffset="6186.18">3615 3465 4805 0,'0'-16'492'0,"0"5"-209"0,1 0-2 0,-1-2-7 15,4 8 23-15,-1-4 9 0,3 5 4 0,-1 3-6 0,3 1-9 16,6 2 8-16,1 6-62 0,11 6-241 0,-3 4 0 15,5 3 0-15,-5 3 0 0,3 4 0 0,3 10 0 16,-1 5 0-16,-1 0 0 0,-4 3 0 0,-4 1 0 16,-8 0 0-16,-4-3 0 0,-5-8 0 0,-3 13 0 15,-4-14 0-15,-9 12 0 0,2-14 0 0,-5 0 0 16,-4 0 0-16,-4-6 0 0,0-1 0 0,-1-1 0 16,-1-5 0-16,0-1 0 0,-1-7-139 0,2-1-1203 15,7-4-1455-15,10-4 644 0</inkml:trace>
  <inkml:trace contextRef="#ctx0" brushRef="#br0" timeOffset="6633.24">4538 3937 471 0,'14'-12'616'0,"-4"0"69"0,-2 2 50 0,-2 3 13 16,-2-4-11-16,-3 7-30 0,-1-3-45 0,-1 1-54 15,-3 4-60-15,-7 2-65 0,-1 2-41 0,-6 7-38 16,3-1-59-16,-11 12-345 0,5-1 0 0,0 3 0 15,2 5 0-15,4-3 0 0,2 7 0 0,4-2 0 16,4-1 0-16,5-2 0 0,2-2 0 0,5-5 0 16,2-2 0-16,5-4 0 0,1-1 0 0,4-5 0 15,0-2 0-15,1-2 0 0,1-7 0 0,-4-1 0 16,2-2 0-16,-1-4 0 0,-4-1 0 0,-1-4 0 16,1-6 0-16,-5-2 0 0,-1-2 0 15,-1 0 0-15,-3 0 0 0,-3-2 0 0,-1 2 0 0,-1 7 0 16,-2 1 0-16,0 0 0 0,1 5 0 0,1 3 0 15,1 2 0-15,0 1 0 0,1 4 0 0,-1 3 0 16,0 0 0-16,25 11 0 0,-9 2 0 0,6 6 0 16,6 2 0-16,0 1 0 0,2 1 0 0,7 12 0 15,-12-10 0-15,1 0 0 0,-6-1 0 0,-2-2 0 16,-3-1 0-16,-7-5 0 0,-4-1 0 0,-3-4 0 16,-1 0 0-16,-4-4 0 0,-2 2 0 0,-4-5 0 15,-2-4 0-15,-1-2 0 0,1-1 0 0,0-5 0 16,2 0 0-16,-1-6 0 0,1-3 0 0,4-4 0 15,6 2 0-15,5-7 0 0,0 1 0 0,11-4 0 16,3 3 0-16,3 4 0 0,4 1 0 0,2 2 0 16,6 2 0-16,-2-1 0 0,15 0-1366 0,-10 5-1478 15,13 0 654-15</inkml:trace>
  <inkml:trace contextRef="#ctx0" brushRef="#br0" timeOffset="7250.3">6107 3785 504 0,'-8'-16'612'16,"6"-2"-2"-16,1 1-2 0,2 1-5 0,1 7-1 15,4-3-14-15,-1 2-15 0,-3 4-34 0,4 2-40 16,0 4-20-16,-6 0-31 0,10 5-23 0,-4 6-28 15,1 6-27-15,-4 6-36 0,-1 10-334 0,-5 0 0 16,-1 2 0-16,-2 12 0 0,0-12 0 0,-1 15 0 16,-3-3 0-16,2-12 0 0,5-3 0 0,-1-1 0 15,1-2 0-15,2-7 0 0,1-6 0 0,0-4 0 16,-1-1 0-16,2-3 0 0,-1-5 0 0,0-3 0 16,0 0 0-16,0 0 0 0,8-22 0 0,-5 4 0 15,1-8 0-15,0-3 0 0,-2-3 0 0,1-3 0 16,0-1 0-16,1-15 0 0,1 4 0 0,0-4 0 15,2 5 0-15,-2 14 0 0,2 0 0 0,-3 15 0 16,1-3 0-16,0 9 0 0,0 1 0 0,0 6 0 16,2-1 0-16,0 8 0 0,2 1 0 0,1 4 0 15,2 6 0-15,4 10 0 0,0 1 0 0,-5 2 0 16,1 0 0-16,-4 5 0 0,2-3 0 0,-5 2 0 16,-1-1 0-16,0-1 0 0,-3-3 0 0,0-7 0 15,-1-2 0-15,0-4 0 0,1-2 0 0,-1-1 0 16,2-4 0-16,-2-3 0 0,1-2 0 0,-1-1 0 15,0 0 0-15,5-14 0 0,-1 1 0 0,3-4 0 16,3-11 0-16,0 0 0 0,4-4 0 0,-1-1 0 16,8-14 0-16,-3 4 0 0,0 13 0 0,0 2 0 15,-4 5 0-15,0 7 0 0,-5 4 0 0,0 1 0 16,0 6 0-16,0 4 0 0,1 3 0 0,-1 4 0 16,0 7 0-16,-1 7 0 0,1 7 0 0,-4 2 0 15,1 3 0-15,-3 3 0 0,-1 0 0 0,-1 12 0 16,1 1 0-16,-2-14 0 0,-3 1 0 0,2-1 0 15,1-2 0-15,1-1 0 0,0-4 0 0,2-9 0 0,2-2 0 16,-1-6 0-16,-1 0 0 0,2-5-149 16,1-4-1192-16,-6-1-1452 0,0 0 643 0</inkml:trace>
  <inkml:trace contextRef="#ctx0" brushRef="#br0" timeOffset="7450.58">7238 3612 431 0,'-5'-5'582'0,"-4"3"20"0,-4 2 23 16,-6 3 9-16,0 5 4 0,-12 8 3 0,3 2-11 16,-12 13-24-16,5 5-29 0,0 2-28 0,5 0-39 0,-1 3-50 15,5 5-37-15,3-1-140 0,4 2-283 16,6 1 0-16,4 1 0 0,7-2 0 0,6-11 0 16,5-3 0-16,2 1 0 0,8-8 0 0,8-1 0 15,1-5 0-15,5-4 0 0,2-7-361 0,5-6-944 16,-2 2-1414-16,3-11 625 0</inkml:trace>
  <inkml:trace contextRef="#ctx0" brushRef="#br0" timeOffset="7716.96">7731 3888 248 0,'-1'-13'646'15,"-3"2"34"-15,0 1 20 0,1 1-5 0,-2 0-13 16,0 1-14-16,-1 0-31 0,1 2-37 0,-4 2-46 15,0 4-47-15,-1 1-42 0,-2 4-21 0,-7 6-33 16,-4 5-157-16,2 7-254 0,3 3 0 0,-4 5 0 0,4 0 0 16,-5 11 0-16,10-10 0 0,5 0 0 0,4-1 0 15,4-1 0-15,2-4 0 0,5-1 0 16,4-8 0-16,8 2 0 0,7-7 0 0,2-4 0 16,4-5 0-16,0-7 0 0,4-3 0 0,-4-2 0 0,3-6 0 15,-3-3-68-15,-2-6-591 0,-6-2-585 0,14-11-1348 16,-17 9 596-16</inkml:trace>
  <inkml:trace contextRef="#ctx0" brushRef="#br0" timeOffset="7916.92">8013 3606 36 0,'-3'-6'641'0,"-1"-1"-2"0,-1 4-1 0,4 0 4 16,-2-1 7-16,3 4 22 0,0 0 15 0,0 0-22 15,8 12-25-15,1-1-33 0,6 8-41 0,6 4-34 0,0 3-35 16,0 6-408-16,8 12-88 0,-2-3 0 0,-3 2 0 15,2 0 0-15,-2 1 0 0,-6-1 0 0,-4 5 0 16,-2-3 0-16,-7-13 0 0,-5 3 0 0,-5-1 0 16,-7-2 0-16,-2 1 0 0,-5-6 0 15,-17 8 0-15,5-13 0 0,-17 4 0 0,-8-9 0 0,-7 0 0 16,0-5 0-16,-3-7-1366 0,-2-1-1478 0,12-1 654 16</inkml:trace>
  <inkml:trace contextRef="#ctx0" brushRef="#br0" timeOffset="8517.34">8943 3954 5 0,'0'0'614'15,"-8"-1"31"-15,8 1 16 0,0 0-11 0,-6-1-13 16,6 1-23-16,0 0-40 0,-4-3-54 0,4 3-41 15,0 0-46-15,12-5-48 0,7 3-34 0,1-1-40 16,8-1-50-16,8-1-71 0,0-2-72 0,0 1-105 16,-2 1-139-16,1 0-159 0,-14 4-184 0,-4-2-629 15,-4 1-1188-15,-7 2 527 0</inkml:trace>
  <inkml:trace contextRef="#ctx0" brushRef="#br0" timeOffset="8669.51">8924 4224 542 0,'-3'6'561'0,"1"-1"-3"16,-2-3 2-16,4 2-15 0,0-4-24 0,13 2-44 16,-3-1-50-16,4-1-33 0,6 2-41 0,2-2-42 15,10 0-80-15,-6-1-74 0,7 1-116 0,-1-1-139 16,-2 0-158-16,-1 0-192 0,-7 0-365 0,-3-1-881 16,2 0 390-16</inkml:trace>
  <inkml:trace contextRef="#ctx0" brushRef="#br0" timeOffset="9402.14">12635 3575 4320 0,'22'-16'263'0,"-4"3"-107"0,-5-1-21 16,-1 2 79-16,0 1 70 0,-5 1 14 0,1-1-2 15,1 3-8-15,-4-2-7 0,-4 4 6 0,2-1-5 16,-2 1-19-16,-2 0-21 0,-3 2-22 0,-6 0-19 16,-3 1-40-16,-15 2-161 0,-8 2 0 0,-20 4 0 15,4 1 0-15,-8 4 0 0,-2 0 0 0,0 2 0 16,-28 9 0-16,30-7 0 0,0 1 0 0,-3 0 0 15,5 0 0-15,5-2 0 0,16-2 0 16,4-2 0-16,6 0 0 0,5-3 0 0,12-2 0 0,-3-1 0 16,7-1 0-16,6 2 0 0,0-2 0 0,0-2 0 15,19 3 0-15,0-2 0 0,12 0 0 0,1 0 0 0,5 3 0 16,0-1 0-16,13 3 0 0,-14 1 0 16,-3 2 0-16,-1 4 0 0,-4 4 0 0,-4 2 0 15,-3 7 0-15,-5-3 0 0,-8 5 0 0,-3-2 0 16,-9 2 0-16,-6 2 0 0,-8 0 0 0,-7-1 0 15,-14 7 0-15,-8-1 0 0,-3-4 0 0,-4 0 0 0,-4-2 0 16,-1-3 0-16,-25 7 0 0,30-14 0 16,4 0 0-16,18-4 0 0,0-2 0 0,7-4 0 15,8-1 0-15,4-1 0 0,3-4 0 0,2 1 0 16,4-3 0-16,4-1 0 0,0 0 0 0,40 0 0 16,-3-1 0-16,26-2 0 0,27 3 0 0,5-1 0 0,1-1 0 15,1 0 0-15,4 4 0 0,-4 3 0 16,-5-1 0-16,-25 3 0 0,27 1 0 0,-31-2 0 15,-6 0 0-15,-2 3 0 0,-18-4 0 0,-5 0 0 0,-5-1 0 16,-9-1 0-16,-5-3 0 0,-6 2 0 0,-3 0 0 16,-4-2 0-16,0 0 0 0,0 0 0 0,-37 1 0 15,5 1 0-15,-4 0-107 0,-18-3-1241 0,-1 4-1459 16,-3 2 645-16</inkml:trace>
  <inkml:trace contextRef="#ctx0" brushRef="#br0" timeOffset="9783.93">11335 5038 115 0,'4'-13'471'0,"-2"2"4"0,0 0 5 0,-1-1 3 16,1 2-7-16,-2-1-6 0,-3 2-14 0,1-1-12 15,0 3-8-15,-4 0-15 0,1 2-19 0,-4 0-7 16,-4 2-12-16,-1 3-8 0,-8 1-10 0,-6 4-6 16,0 6-14-16,-1 1-18 0,1 4-21 0,-2 3-99 15,6 0-207-15,2 7 0 0,3-3 0 0,2-2 0 16,7-3 0-16,5 8 0 0,1-7 0 0,8-1 0 15,1 1 0-15,9-2 0 0,0-3 0 0,12 3 0 16,3-5 0-16,2-3 0 0,2-2 0 0,2-5 0 16,-1-3 0-16,-3 0 0 0,1-3 0 0,-3-3 0 0,-8 0 0 15,-4-3 0-15,-8 3 0 0,-1-3-1366 16,-3 0-1478-16,-4 1 654 0</inkml:trace>
  <inkml:trace contextRef="#ctx0" brushRef="#br0" timeOffset="10151.67">12124 4820 374 0,'6'-10'614'0,"1"1"22"0,-3 2 0 0,1-1-9 15,-4-1-17-15,-1 5-15 0,-1-1-25 0,-3 0-40 16,-1 1-27-16,-7 3-29 0,-2 1-24 0,-4 3-22 16,-10 6-22-16,-1 2-17 0,-2 3-40 0,-1 5-349 15,-11 6 0-15,11-1 0 0,-16 5 0 0,5 0 0 16,2 1 0-16,13-4 0 0,5 1 0 0,1 0 0 16,4-1 0-16,8 2 0 0,0-1 0 0,6 2 0 15,8-2 0-15,7 1 0 0,6 2 0 16,10-3 0-16,-2-5 0 0,21 6 0 0,0-7 0 0,4-4 0 15,4-2 0-15,4-4 0 0,-4-5 0 0,0-5 0 16,-4 1 0-16,-11-2 0 0,-5-1 0 0,-2-4 0 16,-6 1 0-16,1-8 0 0,-10 2 0 0,-8-3 0 15,-3 2 0-15,-6-1 0 0,-6-5-766 0,-3 3-472 16,-9-6-1341-16,-6 1 594 0</inkml:trace>
  <inkml:trace contextRef="#ctx0" brushRef="#br0" timeOffset="10319.31">11904 5168 202 0,'-6'-2'561'0,"2"0"12"0,0-2 25 0,4 4 10 16,-3-3 19-16,3 3-20 0,7-8-30 0,-2 4-37 15,8-1-41-15,0 2-43 0,7-4-44 0,11 2-41 16,2 1-38-16,5-3-36 0,-2 3-40 0,5-1-77 16,-3 0-99-16,13-2-134 0,-16 0-185 0,-3 0-202 0,-3-2-262 15,3 0-356-15,-5 1-1146 0,-4-3 507 16</inkml:trace>
  <inkml:trace contextRef="#ctx0" brushRef="#br0" timeOffset="10751.02">13033 4848 5260 0,'9'-6'844'0,"-1"2"-407"16,-2 2-91-16,-1-2-6 0,-1 0-17 0,-1 3-15 15,-3 1-25-15,4-2-233 0,-4 2-50 0,0 0 0 16,0 0 0-16,0 0 0 0,-9 14 0 0,3-5 0 16,1-1 0-16,-2 1 0 0,0-1 0 0,3 2 0 15,-1-3 0-15,2 2 0 0,2-3 0 0,1-2 0 16,0 3 0-16,1-4 0 0,-1 1 0 0,0-4 0 16,7 1 0-16,-7-1 0 0,11-6 0 0,-5-2 0 15,0 1 0-15,-1-3 0 0,-3-1 0 0,1-5 0 16,-4 4 0-16,-1-1 0 0,-2 2 0 0,-3-2 0 15,-6-1 0-15,-5 6 0 0,-2 2 0 0,-10 4 0 16,2 3 0-16,-4 9 0 0,-2 4 0 0,-10 11 0 16,2 4 0-16,5 3 0 0,10-5 0 0,7 3 0 15,-5 12 0-15,10-11 0 0,5-1 0 0,7 3 0 0,6 0 0 16,6 0 0-16,10-4 0 0,10 10 0 16,7-7 0-16,5-1 0 0,5-10 0 0,8 1 0 15,-2-7 0-15,-1-3 0 0,2-2 0 0,-15-9 0 0,-2 0 0 16,-2-3 0-16,-3-4 0 0,-3 0 0 0,-13-1 0 15,1-4 0-15,-10 0 0 0,-5 2 0 16,-3-2 0-16,-6-4-1366 0,-6 1-1478 0,-1 0 654 16</inkml:trace>
  <inkml:trace contextRef="#ctx0" brushRef="#br0" timeOffset="12955.21">14515 3221 3785 0,'19'-8'252'0,"-7"3"-187"0,-2-1 29 16,-1 0 105-16,-1-1 71 0,-3 0 5 0,-3-1-19 15,1-2-33-15,-6 2-28 0,-2 0 2 0,-3 1 11 16,-4-3-5-16,-5 2-1 0,-2 1-6 0,1 1 2 15,-11 0-1-15,8 5-2 0,-11-2 3 0,3 3 0 16,2 2-2-16,5 0-4 0,-1 0 2 16,4-1-191-16,5 2-3 0,1-2 0 0,4-1 0 0,4 2 0 15,0-1 0-15,-3-1 0 0,8 0 0 0,-8 0 0 16,8 0 0-16,-4 3 0 0,4-3 0 0,0 5 0 16,0-5 0-16,2 8 0 0,2 0 0 0,-1 2 0 15,2 2 0-15,-3 4 0 0,2 3 0 0,-1 7 0 16,-1 3 0-16,-2 2 0 0,0 3 0 0,0 2 0 15,0 10 0-15,-2 2 0 0,-1-2 0 0,0 0 0 16,2 5 0-16,-1 3 0 0,-2-1 0 0,0 3 0 16,4-1 0-16,-4 4 0 0,-1 2 0 0,1 20 0 15,-2-21 0-15,1-2 0 0,-4 0 0 0,2 27 0 16,2-27 0-16,0 1 0 0,-1 24 0 0,-1-23 0 16,1-2 0-16,-4 26 0 0,2-25 0 0,-6 22 0 15,2-24 0-15,0 2 0 0,-5 22 0 0,3-27 0 16,1 6 0-16,-4 20 0 0,2-26 0 0,1 2 0 15,4 1 0-15,-3-3 0 0,3-1 0 0,4-3 0 16,2-4 0-16,3-13 0 0,1-3 0 0,0-2 0 16,2-9 0-16,2-3 0 0,0-4 0 0,2-1 0 15,3-4 0-15,0-1 0 0,4-3 0 0,6-1 0 16,4-6 0-16,9-1 0 0,1-3 0 0,16-8 0 16,1-1 0-16,2-1 0 0,-2-1 0 0,6-3 0 15,-4 0 0-15,2-6 0 0,-4 4 0 0,4-2-24 16,-13-4-1338-16,2 2-1474 0,-15 7 652 0</inkml:trace>
  <inkml:trace contextRef="#ctx0" brushRef="#br0" timeOffset="13535.18">15518 3063 423 0,'-2'-15'522'0,"-1"-3"8"0,2 2 11 0,-2 4-8 15,3 1 6-15,-2 1-12 0,-2 2-14 0,1 2-20 0,2 0-33 16,0 2-39-16,-2 2-39 0,3 2-41 16,0 0-14-16,0 0-10 0,-7 12-1 0,1 6-12 15,-1 9-15-15,2 4-14 0,0 3-137 0,-7 14-138 16,7 0 0-16,-3 3 0 0,1 3 0 0,-1-1 0 0,-1-2 0 16,0 4 0-16,0-1 0 0,3 1 0 15,-6-2 0-15,3-2 0 0,4 3 0 0,0 0 0 16,1-5 0-16,-5-2 0 0,9-10 0 0,-1-2 0 0,-1 1 0 15,4-3 0-15,-2-6 0 0,0 1 0 0,0-10 0 16,1-1 0-16,-1-8 0 0,0 0 0 0,0-3 0 16,3-1 0-16,-3-1 0 0,0-4 0 0,0 4 0 15,0-4 0-15,0 0 0 0,-9-16 0 0,5 4-1366 16,0-5-1478-16,0-2 654 0</inkml:trace>
  <inkml:trace contextRef="#ctx0" brushRef="#br0" timeOffset="13803.96">16050 3295 415 0,'3'-7'656'0,"-2"0"15"0,-2 0-6 16,2 4-28-16,-2-1-37 0,1 4-49 0,0 0-15 15,0 0-27-15,-12 10-30 0,3 2-26 0,0 6-28 16,1 6-27-16,-2 2-28 0,0 2-24 0,2 2-27 15,1 0-158-15,0 1-161 0,3-1 0 0,-2 0 0 16,2 0 0-16,0 0 0 0,2-1 0 0,1-3 0 16,-1 0 0-16,2-8 0 0,0 0 0 0,0-4 0 15,0-2 0-15,0-5 0 0,-4 3 0 0,4-6 0 16,0 2 0-16,0-6 0 0,0 0 0 0,0 0-568 16,0 0-193-16,2-26-383 0,-4 9-1239 0,4-4 548 15</inkml:trace>
  <inkml:trace contextRef="#ctx0" brushRef="#br0" timeOffset="14001.95">15964 3374 154 0,'-1'-13'482'0,"-3"1"-6"16,0 2 35-16,-1-1 44 0,0 2 24 0,0-1-10 15,4 1-14-15,-3 0-23 0,1 2-35 0,3 0-38 16,-1 1-47-16,4-2-33 0,3 2-35 0,2 1-35 16,1-3-30-16,7 5-28 0,2-2-24 0,4-1-23 15,11 2-23-15,-2 1-40 0,1-2-49 0,-2 3-89 16,4-1-3-16,-2 1-102 0,-3 2-77 0,-7 1-101 15,-3 1-54-15,0 1-52 0,-7 1-24 0,-4 0-26 16,-2 1-23-16,-3 1 1 0,-3 2-25 0,-3 1-295 16,-11 1-842-16,-3 1 373 0</inkml:trace>
  <inkml:trace contextRef="#ctx0" brushRef="#br0" timeOffset="14167.23">15963 3531 309 0,'-2'5'372'0,"4"-2"44"0,-2-3 19 0,4 6-1 15,2-6-12-15,1 0-26 0,4 0-29 0,1-3-30 16,7 0-34-16,1 0-30 0,10-2-27 0,-1 3-28 16,3-2-21-16,-3-2-41 0,3 3-58 0,-4-3-74 15,2 3-96-15,-11 1-75 0,-1 0-90 0,1 1-109 16,-9 4-355-16,-3-2-758 0,-2 2 336 0</inkml:trace>
  <inkml:trace contextRef="#ctx0" brushRef="#br0" timeOffset="14350.98">16076 3730 63 0,'-17'12'382'0,"7"-4"28"16,1-1 33-16,-3 0 27 0,7-1 7 0,0 0 3 16,1-2-10-16,4-4-2 0,-4 7-3 0,4-3-14 15,0-4-18-15,4 7-20 0,4-4-24 0,-3 1-26 16,4 0-28-16,0 0-28 0,0 2-31 0,9-2-27 16,-2 1-24-16,3-2-24 0,2 2-40 0,-1-1-54 15,2 1-70-15,7-5-83 0,-2 0-96 0,3 0-101 16,-5-8-114-16,-5 5-111 0,1-2-126 0,-3-4-444 15,-1 2-1124-15,0-5 498 0</inkml:trace>
  <inkml:trace contextRef="#ctx0" brushRef="#br0" timeOffset="14616.76">16810 3198 238 0,'-5'-9'640'0,"-1"3"8"0,0 3-9 16,0-2-6-16,-1 5-22 0,-5 1-4 0,2 5-17 16,-3 5-23-16,-2 4-24 0,-3 7-34 0,-1 5-30 15,1 3-32-15,4 2-27 0,-7 13-12 0,11-11-196 16,-3 1-212-16,5-2 0 0,0 2 0 0,3-2 0 16,2 4 0-16,3-2 0 0,3 0 0 15,2 11 0-15,1-16 0 0,6-5 0 0,-1 2 0 0,2-5 0 16,1-1 0-16,-4-6 0 0,-1-2 0 0,4-6 0 15,-4 1 0-15,2-4 0 0,2-1-16 0,-3-6-1347 16,2-2-1476-16,-6 1 653 0</inkml:trace>
  <inkml:trace contextRef="#ctx0" brushRef="#br0" timeOffset="15050.75">17225 3423 4794 0,'8'-6'446'0,"-3"1"-196"0,1-1-8 15,-1 3 48-15,-3-3 47 0,2 2 5 0,-4 0-2 16,3 2-32-16,-3 2-43 0,1-3-15 0,-1 3-9 0,0 0-155 16,0 0-86-16,-14 9 0 0,6-5 0 15,-2 3 0-15,1-1 0 0,0 3 0 0,3-3 0 16,-3 1 0-16,4 1 0 0,-2-1 0 0,3-2 0 15,0 0 0-15,3 0 0 0,-1-2 0 0,-2 1 0 0,4-4 0 16,0 4 0-16,0-4 0 0,0 0 0 0,0 0 0 16,13-8 0-16,-11 5 0 0,3-3 0 15,-1 1 0-15,1-4 0 0,-2 2 0 0,2-1 0 0,-4 2 0 16,0-1 0-16,-2 0 0 0,0 3 0 0,-4-1 0 16,0 4 0-16,-7 0 0 0,1 4 0 0,-6 5 0 15,-7 5 0-15,-2 4 0 0,1 2 0 0,0 3 0 16,1 1 0-16,1 3 0 0,3-1 0 0,1 4 0 15,2-2 0-15,3 2 0 0,5-3 0 0,0 2 0 16,12-2 0-16,4 3 0 0,5-7 0 0,4-2 0 16,4-4 0-16,6-2 0 0,5-3 0 0,1-2 0 15,4-2 0-15,-4-5 0 0,1-3 0 0,-2-4 0 16,-1-4 0-16,-3-3 0 0,-3-1 0 0,-2-6 0 16,-5-5-1366-16,-6-1-1478 0,-2-4 654 0</inkml:trace>
  <inkml:trace contextRef="#ctx0" brushRef="#br0" timeOffset="15303.16">17469 3213 56 0,'-2'-3'612'0,"1"-1"6"0,1-1 2 16,0 5 6-16,5-6-2 0,-1 6-7 0,-4 0-17 15,15 4-22-15,-6-1-29 0,9 7-21 16,-4 1-25-16,9 8-23 0,-4 2-25 0,-1 5-30 0,0 0-125 15,-2 3-300-15,-1 4 0 0,-4 1 0 0,-2-2 0 16,0 1 0-16,-1 0 0 0,-7-1 0 0,-2 1 0 16,-2-2 0-16,-7-3 0 0,0 0 0 0,-4 2 0 15,-3-3 0-15,-1 3 0 0,-1-7 0 16,-4 0 0-16,4-5 0 0,-8-3 0 0,4-1-525 16,3-8-753-16,4-3-1384 0,-3-3 612 0</inkml:trace>
  <inkml:trace contextRef="#ctx0" brushRef="#br0" timeOffset="15617.08">18129 3062 4122 0,'10'-14'445'0,"2"0"-204"0,-6 5 31 0,2-3 71 16,-3 3 22-16,4 0 7 0,-5 1-11 0,1 2-15 15,0 2-42-15,-5 0-16 0,4 3-18 0,-4 1 11 16,0 0-100-16,1 13-181 0,-2-1 0 0,-3 6 0 16,-5 8 0-16,0 4 0 0,4 3 0 0,-6 11 0 15,3 6 0-15,0-4 0 0,3 4 0 0,3 1 0 16,-1 0 0-16,0-4 0 0,5 3 0 0,-2 0 0 16,2-1 0-16,0 1 0 0,0-5 0 0,2-8 0 15,-4-2 0-15,1 1 0 0,1-3 0 0,0-2 0 16,-2-5 0-16,0 1 0 0,2-9 0 0,-2-3 0 15,-4 1 0-15,4-5 0 0,-3-2 0 0,-1 1 0 16,-2-5 0-16,-4-2-1366 0,-4 0-1478 0,1-1 654 16</inkml:trace>
  <inkml:trace contextRef="#ctx0" brushRef="#br0" timeOffset="16367.08">15054 4273 67 0,'-11'1'296'0,"1"0"-7"16,1 1-2-16,1-1 1 0,-1 0 2 0,1 1 19 15,2-2 1-15,2 1 15 0,4-1 8 0,0 0 6 16,-11 0 10-16,11 0 0 0,-8 0 14 0,8 0 12 16,0 0 6-16,0 0-3 0,-5-1 7 0,5 1-1 15,0 0-6-15,0 0-16 0,-8-1-8 0,8 1-19 16,0 0-17-16,0 0-25 0,0 0-239 0,22-6-54 16,0 3 0-16,8 0 0 0,8-1 0 0,24 3 0 15,30 0 0-15,5 2 0 0,13-1 0 0,5 8 0 16,5-4 0-16,5 3 0 0,11-5 0 0,3 4 0 15,12-6 0-15,-3 3 0 0,1 0 0 0,-4-2 0 16,5 1 0-16,-8-3 0 0,0 3 0 0,-6-2 0 16,-13 2 0-16,-7-5 0 0,-16 1 0 0,-8 3 0 15,-28-3 0-15,-5 2 0 0,-7 0 0 0,-16 0 0 16,-5-1 0-16,-5-2 0 0,-7 1 0 0,-3 1 0 16,-5 1 0-16,-2-3 0 0,3 2 0 0,-7 1 0 0,5-1 0 15,-2-1 0-15,-3 1 0 0,0-1 0 16,5 2 0-16,-1-1 0 0,-1 0 0 0,3 1 0 15,-2 0 0-15,-2 0 0 0,0-2 0 0,1 2 0 16,-2-2 0-16,-2 1 0 0,1-1-1366 0,-3-2-1478 0,-2 4 654 16</inkml:trace>
  <inkml:trace contextRef="#ctx0" brushRef="#br0" timeOffset="17469.4">15623 4970 132 0,'0'0'426'0,"-5"3"38"0,5-3 17 0,0 0 25 15,0 0 14-15,0 0 11 0,0 0 4 0,0 0 5 16,0 0-6-16,0 0-17 0,-4-4-21 0,4 4-20 0,-1-7-20 15,2 1-18-15,2 3-18 0,-2-2-27 0,3 0-67 16,1-2-326-16,3 2 0 0,-1-3 0 16,4 2 0-16,5-3 0 0,1 2 0 0,3 2 0 15,2 2 0-15,5 1 0 0,1 6 0 0,-1 1 0 0,-3 6 0 16,4 4 0-16,-1 4 0 0,-5 4 0 0,-2 0 0 16,2 7 0-16,-4 0 0 0,2 12 0 15,-6-12 0-15,-5 0 0 0,-4 2 0 0,2 0 0 16,-6-3 0-16,5-1 0 0,-12 1 0 0,2-10 0 0,0-1 0 15,0-1 0-15,2-5 0 0,-2 0 0 0,0-4 0 16,2-2 0-16,0-1 0 0,2-2 0 0,0-3 0 16,0 0 0-16,0 0 0 0,-5-14 0 0,9 3 0 15,1-5 0-15,4-1 0 0,0-7 0 0,4-2 0 16,0-5 0-16,2 3 0 0,2-4 0 0,0 4 0 16,-1-1 0-16,2 4 0 0,-3 2 0 0,-2 8 0 15,0 0 0-15,-4 6 0 0,1 2 0 0,0 0 0 16,-3 3 0-16,1 4 0 0,0 3 0 0,-2 3 0 15,2 3 0-15,1 4 0 0,-5 3 0 0,0 2 0 16,-2 9 0-16,2-3 0 0,-4 2 0 0,0 0 0 16,0 1 0-16,-1-9 0 0,1 0 0 0,1-1 0 15,-5-4 0-15,4-3 0 0,0 1 0 0,0-4 0 16,-1-3 0-16,1 1 0 0,1-2 0 0,-1-3 0 16,0 0 0-16,0 0 0 0,13-18 0 0,-3 2 0 15,0-1 0-15,5-4 0 0,1-4 0 0,2 0 0 16,0-4 0-16,1-2 0 0,2 1 0 0,-1 2 0 15,3 1 0-15,-5 2 0 0,4 5 0 0,-7 5 0 16,-4 4 0-16,-1 4 0 0,0 1 0 0,-4 5 0 0,2 3 0 16,1 4 0-16,-2 4 0 0,-2 3 0 0,1 10 0 15,-4 3 0-15,3 1 0 0,-1 2 0 16,0 1 0-16,2 1 0 0,-2-1 0 0,0-2 0 16,0-1 0-16,0-3 0 0,2-4 0 0,0-3 0 0,1-5 0 15,-1-4 0-15,-1 0 0 0,-1-3 0 0,1-4 0 16,2-2 0-16,-7 1 0 0,0 0 0 0,7-16-1366 15,-7 6-1478-15,-4-5 654 0</inkml:trace>
  <inkml:trace contextRef="#ctx0" brushRef="#br0" timeOffset="20118.88">18983 4184 49 0,'-8'0'604'0,"-2"-1"5"16,2 1 32-16,2 0 7 0,6 0-4 0,-10 0-11 15,10 0-18-15,-8 1-26 0,8-1-40 0,-5 0-43 16,5 0-35-16,0 0-41 0,0 0-33 0,0 0-36 16,0 0-24-16,0 0-229 0,0 0-108 0,32 3 0 15,-3-3 0-15,4 0 0 0,6-2 0 0,13 2 0 16,-16 2 0-16,2-4 0 0,2 1 0 0,-7 0 0 16,2 1 0-16,-8 0 0 0,-9 0 0 0,-7 0 0 15,0 0 0-15,-4 0 0 0,1 0 0 0,-3-1 0 16,-5 1 0-16,9 0 0 0,-9 0 0 0,0 0 0 15,1 2 0-15,-1-2 0 0,0 0 0 0,0 0-609 16,-13 4-655-16,13-4-1369 0,0 0 606 0</inkml:trace>
  <inkml:trace contextRef="#ctx0" brushRef="#br0" timeOffset="20917.86">21434 3058 3342 0,'32'-18'182'0,"-2"2"-42"0,-2-2-15 16,1 2 54-16,-2 0-4 0,-2 3 27 0,-5 5-6 15,-3-3 12-15,0-1 4 0,-7 7 23 0,-1-1 18 16,0 0 19-16,-1 2 4 0,-3 2-11 0,-4 0-8 16,3-2-13-16,-1 2-24 0,-3 2-33 0,0 0-8 15,-21-3-19-15,3 6-5 0,-15 1-11 0,-6 3-11 16,-16 4-7-16,-4 0-11 0,-4 3-106 0,-28 12-9 16,-2 0 0-16,0-5 0 0,2 3 0 0,0 0 0 0,3 1 0 15,24-7 0-15,-23 6 0 0,32-9 0 0,3 1 0 16,16-5 0-16,4-3 0 0,5 0 0 15,9-1 0-15,7-3 0 0,2 3 0 0,5-3 0 16,3 3 0-16,4-2 0 0,6 1 0 0,8 5 0 16,13 0 0-16,7-2 0 0,13 3 0 0,3 2 0 0,2-4 0 15,0 4 0-15,0 0 0 0,-2-2 0 0,-2 1 0 16,1 1 0-16,-15-1 0 0,-1 3 0 16,15 4 0-16,-18-3 0 0,-1 0 0 0,-1 3 0 15,-7-1 0-15,-3 0 0 0,-5 3 0 0,-7-4 0 0,-6 1 0 16,-7 6 0-16,-5 0 0 0,-6 3 0 0,-7-1 0 15,-19 11 0-15,-2-4 0 0,-7-2 0 0,0 2 0 16,-8-6 0-16,3 2 0 0,-1 1 0 16,-1-3 0-16,3 0 0 0,2-4 0 0,6-2 0 15,15-5 0-15,7-1 0 0,3-7 0 0,6 1 0 0,3 2 0 16,7-3 0-16,0-1 0 0,2-2 0 0,7 1 0 16,4 1 0-16,11-1 0 0,11 1 0 15,4 0 0-15,16-1 0 0,6-1 0 0,-1-5 0 16,5 1 0-16,0 0 0 0,0-2 0 0,2 0 0 0,-5 0 0 15,1 0 0-15,-6-1 0 0,-16 0 0 0,1 0 0 16,-8 1 0-16,-8 0 0 0,-1-1 0 0,-7 1 0 16,-2-1 0-16,1 1 0 0,-7-1 0 15,0-1 0-15,2 1 0 0,-7 1 0 0,2-4-577 16,-2 4-692-16,0 0-1375 0,0 0 608 0</inkml:trace>
  <inkml:trace contextRef="#ctx0" brushRef="#br0" timeOffset="21303.37">21475 4201 426 0,'0'0'487'0,"0"0"24"0,0 0 31 0,-13-7 9 16,8 2-5-16,1 1-3 0,-2 1-15 0,5-2-24 15,-2-1-20-15,2 1-31 0,1 3-44 0,0 2-42 16,-4-6-31-16,4 6-26 0,0 0-23 0,0 0-28 16,10 8-20-16,-5 3-21 0,-1-1-27 0,1 6-191 15,-1 4 0-15,1-1 0 0,-1 7 0 0,-1 1 0 16,-2-8 0-16,3 5 0 0,-2-2 0 0,2-3 0 15,1 0 0-15,-1-2 0 0,4-3 0 0,2 2 0 16,-1-8 0-16,1-1 0 0,3-2 0 0,0-2 0 16,6-3 0-16,0-1 0 0,1-2 0 0,0-5 0 15,0-1 0-15,6-3 0 0,-7-5 0 0,0 1 0 16,0-6 0-16,-2 2 0 0,-4-5 0 0,-3 4 0 16,-1-4 0-16,-3 6 0 0,-3-1 0 0,-2 4 0 15,2-2 0-15,-5 5 0 0,1 4 0 0,-2 0 0 16,1 6 0-16,-6 1 0 0,3 3 0 0,5-1 0 15,-14 8 0-15,6 3 0 0,-1 0 0 0,3 4 0 16,2 0 0-16,0 3 0 0,3-2 0 0,2 2 0 16,2-1 0-16,2 0 0 0,1 0 0 0,3-4 0 15,2 0 0-15,0-1 0 0,2-3 0 0,-2-5 0 16,3 0 0-16,-1 1 0 0,-2-3-364 0,2-3-941 16,-4-2-1413-16,-1-1 625 0</inkml:trace>
  <inkml:trace contextRef="#ctx0" brushRef="#br0" timeOffset="21569.34">22200 4326 421 0,'0'0'570'0,"0"0"16"0,0 0 1 0,0 0-6 16,-6-8-10-16,6 8-35 0,-3-2-20 0,3 2-33 15,-9-1-27-15,9 1-22 0,-16 6-20 0,5-1-20 16,-2 2-22-16,-2 2-10 0,-8 5-23 0,-1 4-21 15,-1 0-67-15,2 1-251 0,5 1 0 0,1 2 0 16,2 1 0-16,1 2 0 0,9-6 0 0,0-1 0 16,5 0 0-16,4-2 0 0,2 0 0 0,7-2 0 15,0-3 0-15,13 0 0 0,-5-5 0 0,7 2 0 16,-1-2 0-16,0-6 0 0,1-6 0 0,0 3 0 16,-1-1 0-16,-8-4 0 0,-1-1 0 0,-1-3-451 15,-2 1-274-15,-5-3-445 0,-1 1-1266 0,-5-3 560 16</inkml:trace>
  <inkml:trace contextRef="#ctx0" brushRef="#br0" timeOffset="21734">22200 4474 4502 0,'-6'1'548'0,"-1"0"-122"0,7-1 1 16,-12 1-31-16,7 0-47 0,5-1-38 0,0 0-31 16,0 0-36-16,0 0-37 0,0 0-26 0,21-5-13 0,-3 2-16 15,3 0-152-15,7 1 0 0,-1-2 0 16,0 1 0-16,6-3 0 0,-7-1 0 0,5 2-301 15,-11-1-229-15,4-8-697 0,-1 3-1329 0,-1-4 588 16</inkml:trace>
  <inkml:trace contextRef="#ctx0" brushRef="#br0" timeOffset="22150.23">22955 4282 4722 0,'9'-2'565'0,"-9"2"-163"0,0 0-60 0,6 1-19 16,-2 0 18-16,-4-1-17 0,5 4-6 0,-1 1-19 16,0 0-31-16,2 1-8 0,-3-1-233 0,-2 2-27 15,2 0 0-15,-1-1 0 0,0 0 0 0,-2 3 0 16,1-2 0-16,-1-1 0 0,0 2 0 0,-1-2 0 0,1-1 0 16,1 0 0-16,-1-2 0 0,0 1 0 15,1-1 0-15,-1-3 0 0,4 3 0 0,-4-3 0 16,10-3 0-16,-4 0 0 0,-3-2 0 0,5 0 0 0,-2-2 0 15,-1-1 0-15,0-2 0 0,-1 0 0 0,-1-1 0 16,-3-2 0-16,0 5 0 0,-4-2 0 16,-4 2 0-16,1-1 0 0,-5 5 0 0,-2 0 0 15,-5 5 0-15,-8 5 0 0,-4 5 0 0,-2 4 0 0,1 2 0 16,1 4 0-16,2 3 0 0,4 4 0 16,-5 9 0-16,9-10 0 0,5 4 0 0,6-2 0 15,2 2 0-15,8-5 0 0,0-1 0 0,9-1 0 0,0-7 0 16,9 3 0-16,5-6 0 0,4-4 0 0,5 0 0 15,0-5 0-15,2-2 0 0,2-3 0 0,-6-3 0 16,0-1 0-16,0-4 0 0,-4 1 0 0,-9-2 0 16,-2 0 0-16,-3-1 0 0,-6 2 0 0,-1-5 0 15,-3 5 0-15,-2 1-420 0,-4-3-876 0,-3 2-1403 16,-3 1 622-16</inkml:trace>
  <inkml:trace contextRef="#ctx0" brushRef="#br0" timeOffset="23233.97">23571 3616 458 0,'3'-2'565'0,"0"-2"10"15,-1 0 4-15,0-1-29 0,-1-1-22 0,-1-1-26 16,-1-3-16-16,-3-2-29 0,-2 5-29 16,-2-4-23-16,1 5-22 0,-9-4-20 0,7 6-20 15,-5 1-25-15,-4 2-21 0,-3 4-23 0,-6 4-8 16,1 5-15-16,-2 5-88 0,1 2-163 0,3 6 0 0,0 2 0 15,5 2 0-15,3 5 0 0,7-1 0 0,2 0 0 16,5-5 0-16,7-1 0 0,2-2 0 16,7-4 0-16,5-2 0 0,0-7 0 0,4-1 0 0,0-7 0 15,4-2 0-15,4-5 0 0,-2-5 0 0,-1-3 0 16,-1-5 0-16,-1-3 0 0,-4-1 0 16,0-4 0-16,-4-1 0 0,-1-3 0 0,-2-3 0 0,-2-3 0 15,-4-2 0-15,5-12 0 0,-2 1 0 0,-5-4 0 16,2-1 0-16,-1-1 0 0,-4-1 0 0,2 5 0 15,-3 2 0-15,-1 16 0 0,4 4 0 0,-6 9 0 16,-1 5 0-16,1 3 0 0,1 3 0 16,-1 7 0-16,0 0 0 0,-3 14 0 0,0 4 0 15,1 12 0-15,-1 18 0 0,-1 0 0 0,-1 1 0 0,3 4 0 16,0-3 0-16,4 3 0 0,-2-1 0 0,0 1 0 16,2-3 0-16,2-1 0 0,0-11 0 0,1-4 0 15,1 1 0-15,1 0 0 0,-1-5 0 0,3-3 0 16,0-9 0-16,-1-3 0 0,-1-4 0 0,1-3 0 15,0-3 0-15,-1-4-1366 0,5 0-1478 0,-1-3 654 16</inkml:trace>
  <inkml:trace contextRef="#ctx0" brushRef="#br0" timeOffset="23817.51">24013 3859 251 0,'5'-5'462'0,"-1"0"38"0,-3 2 14 0,-1-2 14 16,0 5 29-16,-1-6 20 0,2 3-1 0,-1 3-6 15,-1-5-20-15,1 1-37 0,0 4-44 0,1-5-49 16,-1 5-38-16,4-6-32 0,0 3-35 0,1-1-34 15,5-2-30-15,3 1-126 0,4-1-125 0,-3-1 0 16,-1 1 0-16,3-3 0 0,0 1 0 0,-4-1 0 16,-1 0 0-16,0 0 0 0,-2 1 0 0,-2-1 0 15,1-2 0-15,-5 1 0 0,-2-3 0 0,-1 1 0 16,-4 0 0-16,-1 0 0 0,-2 2 0 0,0 2 0 16,-4 2 0-16,-1 2 0 0,-2 3 0 15,0 5 0-15,-6 2 0 0,-1 3 0 0,1 8 0 0,-1 3 0 16,6 4 0-16,3 3 0 0,1 0 0 0,7 1 0 15,2-1 0-15,5 0 0 0,8-1 0 0,0-1 0 16,8-4 0-16,3-1 0 0,6-6 0 0,4-3 0 16,1-3 0-16,4-3 0 0,-1-4 0 0,1-2 0 15,-5-4 0-15,3-1 0 0,-2-5 0 0,-4-2 0 16,1-5 0-16,-3-1 0 0,-2-4 0 0,-7-2 0 16,1-4 0-16,-2-3 0 0,-6 1 0 0,1-2 0 15,-6 3 0-15,3 1 0 0,-4 5 0 0,-1 6 0 16,-3 6 0-16,-1 0 0 0,2 3 0 0,-2 2 0 15,1 3 0-15,0 0 0 0,-1 4 0 0,0 0 0 16,0 0 0-16,0 18 0 0,0-4 0 0,-2 11 0 16,3-7 0-16,-1 10 0 0,1 0 0 0,-3 2 0 15,3 1 0-15,0 2 0 0,2-5 0 0,1 1 0 16,-1 3 0-16,1-6 0 0,1-8 0 0,2 0 0 16,0-1 0-16,4-4 0 0,-2-4 0 0,0-1 0 15,3-2 0-15,-3-4 0 0,4-3 0 0,1-1 0 16,0-7 0-16,5-2 0 0,4-9 0 0,-5 0 0 15,4-5 0-15,0-2 0 0,6-15 0 0,-3 1 0 16,-7 9 0-16,1 2 0 0,-2 1 0 0,-2 0 0 16,-2 6 0-16,-4 7 0 0,-4-2 0 0,0 2 0 15,-2 5 0-15,-1 2 0 0,0 3 0 0,-1-2 0 16,-1 2 0-16,1 2 0 0,1 0 0 0,-2 4 0 16,0 0 0-16,0 0 0 0,0 0 0 0,0 0 0 15,0 0 0-15,-3 16-1366 0,7-8-1478 0,0 0 654 0</inkml:trace>
  <inkml:trace contextRef="#ctx0" brushRef="#br0" timeOffset="24451.03">24859 3641 120 0,'-2'-7'486'0,"2"0"5"16,0 0 0-16,-3-1-3 0,2-2-7 0,-4 1-17 15,1 4-24-15,0-2-38 0,0-1-32 0,0 1-38 16,2 3-35-16,-2-3-43 0,4 4-50 0,-3-2-66 16,3 5-70-16,-1-5-80 0,0 2-69 0,1 3-99 15,0 0-80-15,0 0-62 0,4-7-54 0,-4 7-341 16,0 0-775-16,0 0 344 0</inkml:trace>
  <inkml:trace contextRef="#ctx0" brushRef="#br0" timeOffset="25133.66">24915 3589 154 0,'0'0'296'0,"0"0"5"0,0 0 11 0,0 0 6 0,4-11 7 0,-4 11 9 16,3-5 5-16,-3 5 2 0,1-6-4 15,-1 3 1-15,0 3-9 0,-4-7-2 0,-1 2-11 16,1 0-14-16,-1 1-5 0,-5-2-9 0,1 3-7 16,-4-1-3-16,-1 1-27 0,1 0 6 0,-6-1-5 15,1 5-10-15,-2 5-10 0,0-4-8 0,-6 8-8 16,4 1-8-16,-5 5 3 0,3 3-10 0,1 3-117 16,4-4-84-16,2 3 0 0,3 2 0 0,2 1 0 15,3-1 0-15,2-2 0 0,4-2 0 0,1-1 0 16,1 0 0-16,3-1 0 0,2-7 0 0,4 6 0 0,-2-5 0 15,8 2 0-15,2-6 0 0,1 2 0 0,0-2 0 16,2-6 0-16,0 0 0 0,-1 0 0 16,3-3 0-16,-3 1 0 0,2-7 0 0,-2-1 0 15,-4-3 0-15,4 0 0 0,-4-2 0 0,6-6 0 0,-2-1 0 16,0-2 0-16,0-1 0 0,-3 0 0 0,2 1 0 16,-3-2 0-16,0 0 0 0,0 3 0 15,-5 4 0-15,1 4 0 0,-2-1 0 0,-4 5 0 16,1-1 0-16,0 4 0 0,-3-1 0 0,-1 3 0 15,0 2 0-15,0 1 0 0,-1 2 0 0,2-6 0 0,-2 6 0 16,0 0 0-16,-4 13 0 0,1-4 0 0,-2 2 0 16,0 6 0-16,-2 0 0 0,-4 5 0 0,6 5 0 15,0 2 0-15,0 2 0 0,1 4 0 0,0-1 0 16,0 13 0-16,-1 0 0 0,1-11 0 0,4 18 0 16,-1-5 0-16,0 3 0 0,-2 1 0 15,-1-1 0-15,4 0 0 0,-5 1 0 0,5-8 0 0,-1 2 0 16,-2 5 0-16,-3-4 0 0,2-12 0 0,-1-1 0 15,-3 1 0-15,3-6 0 0,-5 4 0 0,1-5 0 16,1-1 0-16,-2-5 0 0,1-7 0 0,3-4 0 16,-1-4 0-16,4-1 0 0,-4-2 0 0,1 2 0 15,1-5 0-15,-2-2 0 0,7 0 0 0,-20-5 0 16,10-1 0-16,-1-3 0 0,0-4 0 0,1-4 0 16,-7-10 0-16,4 0 0 0,3-5 0 0,0-2 0 15,2-12 0-15,7-5 0 0,3-2 0 0,9-2 0 16,9-25 0-16,7 2 0 0,-3 24 0 0,15-22 0 15,-7 24 0-15,25-17 0 0,-13 24 0 0,3 4 0 16,5 7 0-16,-1 0 0 0,7 6 0 0,-5 7 0 16,-4 0-1366-16,-11 10-1478 0,-2 2 654 0</inkml:trace>
  <inkml:trace contextRef="#ctx0" brushRef="#br0" timeOffset="25566.79">25704 3430 4450 0,'8'-15'514'15,"-5"4"-205"-15,1 0 39 0,-4 0 6 0,4 2 51 16,-2 2 12-16,-1 0-23 0,-1 1-45 0,1 1-50 15,-1 2-21-15,0 3-204 0,0 0-74 0,0 0 0 16,-2 22 0-16,0-4 0 0,-2 8 0 0,2 2 0 16,2 0 0-16,0 4 0 0,0 1 0 0,2 1 0 15,2 1 0-15,1 13 0 0,0-16 0 0,0 1 0 16,1-2 0-16,1-5 0 0,-3-8 0 0,5 0 0 16,-4-1 0-16,0-1 0 0,-3-7 0 15,0-3 0-15,2 2 0 0,0-7 0 0,-2-1 0 0,-2 0 0 16,14-12 0-16,-6 3 0 0,1-10 0 0,1-6 0 15,-2 6 0-15,2-10 0 0,4 0 0 0,-2-6 0 16,5-8 0-16,0 0 0 0,-3 9 0 0,0 2 0 16,2-2 0-16,-4 2 0 0,1 3 0 0,1 4 0 15,-6 8 0-15,-2 3 0 0,-1 7 0 0,-1-2 0 16,0 3 0-16,-3 1 0 0,2 5 0 0,-3 0 0 16,0 0 0-16,4 9 0 0,-4 2 0 0,-3-3 0 15,3 3-1366-15,-4 0-1478 0,2 1 654 0</inkml:trace>
  <inkml:trace contextRef="#ctx0" brushRef="#br0" timeOffset="27434.73">21466 5286 10 0,'-24'-14'266'16,"-2"3"6"-16,7 3-4 0,1 0-6 0,0 0-6 16,0 2-1-16,6 2-5 0,-2 1 5 0,5-2 18 15,-4 3 7-15,4-2 18 0,1 4 5 0,-1-2 10 16,2 1 3-16,0 0-4 0,7 1 0 0,-9 1-2 15,9-1-14-15,-6-1-5 0,6 1 11 0,0 0 10 16,-4 4 22-16,4-4 10 0,0 0 2 0,14 5-4 16,8-3-5-16,11 2-6 0,17-4-186 0,11 1-145 15,39 1 0-15,2 0 0 0,12-2 0 0,9 0 0 16,1 5 0-16,19-4 0 0,8 3 0 0,5 0 0 16,-1-2 0-16,10 5 0 0,1-2 0 0,4 4 0 0,-5-2 0 15,-4 2 0-15,-1 2 0 0,-13 0 0 0,-4-7 0 16,-18 1 0-16,-10 0 0 0,-16 3 0 15,-34-7 0-15,-9 0 0 0,-5-2 0 0,-14 1 0 16,-10-2 0-16,-8 1 0 0,-5 1 0 0,-2-3 0 0,-2 2 0 16,-5-1 0-16,4 0 0 0,-5-1 0 15,1 0 0-15,-1 2 0 0,-4 1 0 0,0 0 0 0,0 0 0 16,0 0 0-16,0 0 0 0,-8 15 0 0,2-7 0 16,-4 1-1366-16,-2 2-1478 0,-1 3 654 0</inkml:trace>
  <inkml:trace contextRef="#ctx0" brushRef="#br0" timeOffset="27822.51">22593 5968 261 0,'-55'-15'625'15,"6"3"-2"-15,17-1 21 0,4 0 21 0,2-2-23 16,7-2-11-16,5 1-31 0,6-2-30 0,4 1-36 15,7-2-36-15,3-6-31 0,11-2-32 0,3 6-31 16,8 1-29-16,4 2-158 0,5 1-217 0,0 5 0 16,12-1 0-16,2 5 0 0,-11 8 0 0,-3 4 0 15,2 3 0-15,-3 5 0 0,1 2 0 0,-5 4 0 16,-9 3 0-16,1 4 0 0,-3 3 0 0,-10 4 0 16,-3 0 0-16,-4 1 0 0,-8 3 0 0,-11 11 0 15,-4-2 0-15,-6-1 0 0,-5-1 0 0,-5-4 0 16,1 0 0-16,-4-3 0 0,10-11 0 0,0-2 0 0,3-5 0 15,6-6 0-15,4 0 0 0,4-5 0 0,1-1 0 16,3-2 0-16,2-2 0 0,4-2 0 16,1 0 0-16,0 0 0 0,19-5 0 0,0 1 0 15,13-5 0-15,0 2 0 0,5 0 0 0,20-6 0 0,-5 4 0 16,-2-3 0-16,-12 4 0 0,-1-3 0 16,2 2 0-16,-4 0 0 0,2-4 0 0,-5 1 0 15,-4 1 0-15,-1-2-611 0,-9 2-653 0,1-1-1368 0,-3-1 605 16</inkml:trace>
  <inkml:trace contextRef="#ctx0" brushRef="#br0" timeOffset="28317.26">23294 6018 2143 0,'7'-18'115'0,"-2"0"56"16,1 0 39-16,-3-1 56 0,1 1 49 0,-2 1 51 16,-1 2 43-16,3-1 36 0,1 1 17 0,-3 4 14 15,-1 1-6-15,1 4-12 0,-1 0-29 0,0 3-24 16,3 0-10-16,-4 3-18 0,0 0-98 0,11 7-279 16,-3 3 0-16,1 4 0 0,0 2 0 0,5 9 0 15,-1-1 0-15,-1 2 0 0,-1 4 0 0,-2-1 0 16,0 0 0-16,4-1 0 0,-4 0 0 0,-3-9 0 15,1 7 0-15,-2-7 0 0,-3-1 0 0,-1-2 0 16,-1-4 0-16,0-3 0 0,0-1 0 0,0-4 0 16,0 1 0-16,0-5 0 0,0 0 0 0,0 0 0 15,0 0 0-15,-1-23 0 0,5 7 0 0,-1-4 0 16,2-5 0-16,5-4 0 0,0 2 0 0,-1 3 0 16,6-1 0-16,-4 2 0 0,0 7 0 0,1 2 0 15,-1-1 0-15,-1 4 0 0,3 2 0 0,-4 4 0 16,3 2 0-16,-1 0 0 0,-2 7 0 0,0 0 0 15,2 5 0-15,-2-1 0 0,-1 9 0 0,-3 0 0 16,4 7 0-16,-2 1 0 0,-2 0 0 0,-7-3 0 16,1 2 0-16,-1 3 0 0,-2-8 0 0,0-2 0 15,1-7 0-15,-2 0 0 0,4-2 0 0,-3-3 0 16,3 0 0-16,0-4 0 0,1-1 0 0,0 0 0 16,3-13 0-16,1 2 0 0,5-4 0 0,7-7 0 15,-3 0 0-15,6-4 0 0,2-2 0 0,2 4 0 16,-1 0 0-16,2 4 0 0,2 0 0 0,-1 2 0 0,0 4 0 15,-7 6 0-15,3-1 0 0,-2 8 0 16,-1 0 0-16,0 2 0 0,0 7 0 0,-4 2 0 16,-5 4 0-16,4 2 0 0,-2 7 0 0,-4 3 0 0,-2 0 0 15,0 1 0-15,0 1 0 0,-1-3 0 0,-3-1 0 16,4-5 0-16,-2-3 0 0,1 1 0 0,0-5 0 16,-1-3 0-16,-1-1 0 0,4-4 0 0,-2 0 0 15,1-3-1366-15,-5-1-1478 0,18-7 654 0</inkml:trace>
  <inkml:trace contextRef="#ctx0" brushRef="#br0" timeOffset="28950.1">26027 2716 168 0,'4'-11'396'0,"0"1"-11"15,1 0-5-15,-1 3-12 0,0-2-6 0,0 4-11 16,1 1-3-16,0 3-14 0,1 1-9 0,2 2-5 16,-2 4-10-16,2 4-8 0,1 4-3 0,5 8-11 15,-2 3-7-15,1 6 1 0,7 11-3 0,-2 9-16 16,-2 1-3-16,2 8 1 0,4 24-9 16,3 2-2-16,0 0-10 0,-2 4-1 0,0-3-12 0,-3 5-5 15,-1 4-23-15,4 2-199 0,-6 2 0 0,-2 6 0 16,-2-1 0-16,-3 1 0 0,-2 0 0 0,-8 2 0 15,-3 4 0-15,-1 2 0 0,-6 2 0 0,-2-1 0 16,1 0 0-16,-8-2 0 0,-1 1 0 0,-10 2 0 16,3-3 0-16,-10 2 0 0,-1-5 0 0,-7-5 0 15,-10-3 0-15,-2-2 0 0,-7-2 0 0,-3-1 0 16,-3-3 0-16,-8-4 0 0,2-11 0 0,-6-3 0 16,-13-1 0-16,3-12 0 0,-5-2 0 0,-12-8-579 15,-2-7-690-15,0-6-1375 0,-3-6 608 0</inkml:trace>
  <inkml:trace contextRef="#ctx0" brushRef="#br0" timeOffset="29668.01">20625 2704 135 0,'-10'-12'295'0,"4"4"-4"0,-1-1-16 0,2 3-7 15,-3 1-13-15,2 3-11 0,-2 0-5 0,2 1-5 16,-7 1 3-16,4 1 4 0,-4 2 4 0,-2 6-3 15,-2-1 8-15,-3 9-6 0,0 6-3 0,-1 1 4 0,-1 5 10 16,-7 12 5-16,1 5-3 0,6 6 7 16,-13 24-3-16,11-23-8 0,-13 28 5 0,3-4-15 15,3 3-3-15,-1 1-3 0,-1-1-9 0,1 0-8 16,0 10-6-16,3 2 0 0,2-1-10 0,0 9-9 16,0 2-5-16,5 5-173 0,3 5-17 0,5-1 0 0,0 5 0 15,3 2 0-15,-1-2 0 0,8 2 0 16,2-3 0-16,2-2 0 0,5-4 0 0,6 3 0 15,4-3 0-15,6-6 0 0,2-5 0 0,4 2 0 16,6-7 0-16,6-4 0 0,4-2 0 0,9-1 0 16,7 1 0-16,5-7 0 0,5-7 0 0,1-2 0 15,10-5 0-15,0-10 0 0,5-5 0 0,0-11 0 0,-26-12 0 16,27-2 0-16,-34-9-28 0,-1-10-1333 16,-13-6-1474-16,-2-8 652 0</inkml:trace>
  <inkml:trace contextRef="#ctx0" brushRef="#br0" timeOffset="30488.1">26503 2334 185 0,'0'-11'529'16,"2"-3"14"-16,-2 2 2 0,1-3-9 16,2-3-6-16,0 1-17 0,-1 1-16 0,1 4-36 15,-1 0-31-15,2 1-18 0,0 3-27 0,2 0-33 16,-2 2-32-16,3-2-23 0,-1 4-36 0,2-1-24 16,2 3-23-16,1 0-21 0,2 4-17 0,-1 2-21 15,-1 2-14-15,1 3-19 0,-1 5-9 0,0 8-69 16,-3-3-44-16,-5 5 0 0,-2 5 0 0,-2-2 0 15,-8 1 0-15,-4-2 0 0,2-1 0 0,-6 0 0 16,-1 0 0-16,2 1 0 0,-1-2 0 0,2-10 0 0,1 2 0 16,2-3 0-16,4-3 0 0,2-3 0 0,1-1 0 15,1 0 0-15,2-2 0 0,2 1 0 0,3-3 0 16,7 0 0-16,9-2 0 0,11 0 0 16,5-1 0-16,4-1 0 0,1 1 0 0,0-4 0 15,-3 3 0-15,0-1 0 0,-6-1 0 0,-4 2 0 0,-9 0 0 16,-4 0 0-16,-1 0 0 0,-4 1 0 15,-1 0 0-15,-3-2 0 0,-3 2 0 0,-2 1-600 16,0 0-666-16,0 0-1370 0,-7-12 606 0</inkml:trace>
  <inkml:trace contextRef="#ctx0" brushRef="#br0" timeOffset="31167.44">27405 2020 239 0,'-10'-13'547'0,"0"4"-2"15,3-1-13-15,-1 2-13 0,3-2-14 16,-1 0-14-16,4 1-29 0,2-3-39 0,1 4-30 16,5-3-46-16,2 2-46 0,5-1-15 0,4 3-25 15,4 2-25-15,10-1-25 0,4 0-26 0,1 5-18 16,14-1-23-16,-10 3-10 0,-1 1-11 0,16 1-10 0,-18 2-5 15,-2 0-12-15,-2 1-12 0,-2 0-10 0,-5-1-11 16,-5 1-7-16,-2-2-3 0,-5 2 6 16,-4 1 8-16,2-2-2 0,-5 1 4 0,1 4 4 15,-3-1 5-15,-1 1 0 0,-4 2-74 0,0 8-4 16,-1-2 0-16,-7 6 0 0,0 5 0 0,-3-1 0 16,2 5 0-16,-9 9 0 0,4 6 0 0,-2 0 0 15,3 6 0-15,2 2 0 0,-1 3 0 0,3 24 0 0,1-23 0 16,2 23 0-16,-2-2 0 0,0 6 0 15,5-1 0-15,-4 0 0 0,2 2 0 0,-2 2 0 16,-4 4 0-16,5-4 0 0,-11 5 0 0,4 0 0 16,-2-2 0-16,1 6 0 0,-8-1 0 0,4 2 0 15,-3-3 0-15,2 3 0 0,3-1 0 0,-2-2 0 0,2 4 0 16,-1 5 0-16,-2 1 0 0,2 1 0 16,-1-4 0-16,4-2 0 0,-3-5 0 0,2 2 0 15,6-2 0-15,-1-4 0 0,4-2 0 0,2 0 0 16,-1-2 0-16,2-6 0 0,2-26 0 0,3 4 0 15,2-4 0-15,4 24 0 0,-3-27 0 0,-1-2 0 16,2 1 0-16,-1-7 0 0,-1-10 0 0,0-4 0 16,-3-3 0-16,1 1 0 0,-5-11 0 0,1-2 0 15,-2 0 0-15,-3-2 0 0,-3-6 0 0,-3 1 0 16,-4-3 0-16,-10 1 0 0,-4-5 0 0,-5-1 0 16,0-2 0-16,-15 2 0 0,13-2 0 0,-18-2 0 15,2 0 0-15,-5-2 0 0,-3 0 0 0,-1 3 0 16,-5-6 0-16,-20 4 0 0,28 0 0 0,1 1 0 15,-1 0 0-15,9 0 0 0,13 1 0 0,-1 2 0 16,6-1 0-16,6-1 0 0,9 2 0 0,7 0 0 16,2 0 0-16,9-1 0 0,0 0 0 0,0 0 0 15,0 0 0-15,33-8 0 0,-1 0 0 0,6 0 0 16,12-12-1366-16,5 2-1478 0,2-4 654 0</inkml:trace>
  <inkml:trace contextRef="#ctx0" brushRef="#br0" timeOffset="31335.05">27691 6218 558 0,'-2'3'862'16,"-1"0"-67"-16,-3 0-73 0,3-1-65 0,-1 3-66 16,-2-3-67-16,2-1-96 0,4-1-101 15,0 0-138-15,0 0-202 0,0 0-230 0,0 0-657 0,19-8-974 16,-10 4 430-16</inkml:trace>
  <inkml:trace contextRef="#ctx0" brushRef="#br0" timeOffset="34350.48">23680 4820 246 0,'0'0'291'0,"5"12"-1"0,-4-6-34 0,3 5-16 0,-2-3-22 16,5 3-22-16,2 3-18 0,-3-3-16 0,3 3-18 15,1 2-14-15,2-4-7 0,-1-2-18 0,5 0-12 16,-5-3-17-16,4 4-14 0,6-2-9 0,3-1-14 15,-1-3-4-15,5-1-7 0,0 0 0 0,4-3-3 16,0-2-2-16,0-2-1 0,0-4 4 0,0 2 7 16,0-4-3-16,-2-1 5 0,0-3 2 0,0 1 4 15,-2-1 5-15,1-2 1 0,-5 1-4 0,-2 2-6 16,-3 4-3-16,-3 0-7 0,-2 4 1 16,1-1-3-16,0 3-5 0,-3 2-1 0,-1 1-2 0,2 2-1 15,-1 3-8-15,0 1-10 0,1-1-12 0,-3 1-6 16,6 5-9-16,-6-1-10 0,5 1-1 0,-2-1-5 15,4-1 1-15,-1-2 1 0,2-2 1 0,1 0 6 16,2-1 2-16,2-2 4 0,6-2 5 0,-1 2 0 16,2-6 4-16,-10 0 2 0,8-2-1 0,1 2 4 15,-9-4 2-15,9-2 6 0,-2 1-6 0,-1 0 2 16,-1-1 15-16,-3 2 0 0,-3 2 4 0,-1 1 0 16,0 1 1-16,-5 2-2 0,-3 0 6 0,1 2-2 15,-3 0 2-15,0 1-1 0,-1 0 1 0,0 4 2 16,1-2 0-16,0 1 0 0,1 1 0 0,-1 0 10 15,1-1-1-15,2 1 0 0,2-1-3 0,1 0 3 16,3-3-4-16,-3 1 1 0,3-3 2 0,0 3 10 16,1-6 4-16,3 2 3 0,-2-1 3 0,0 0-5 15,0-3-1-15,3 0 1 0,-7 0-7 0,7-1-3 16,-5 3 6-16,1-1-7 0,-7 0 2 0,3 3-12 16,-5 0-2-16,-1 2 2 0,-2 1 0 0,1 3 1 15,-4 3-1-15,-1 2 1 0,-1 1-2 0,-2 1 1 0,-3 4-7 16,0-3-2-16,-5 1-32 0,1 0-61 15,1-4-100-15,2 1-149 0,-3-4-214 0,2-3-594 16,2-3 262-16</inkml:trace>
  <inkml:trace contextRef="#ctx0" brushRef="#br0" timeOffset="38289.83">17167 2023 46 0,'0'-3'378'0,"0"3"-17"0,5-4-20 16,-5 4-22-16,0 0-5 0,0 0-6 0,0 0-15 16,0 11-16-16,0-5-29 0,0 3-20 0,0-1-17 15,-1 0-19-15,4 3-20 0,-1-1-20 0,-1 0-20 16,4 2-1-16,3-6-4 0,0 3-17 0,9-5-6 16,10-3-6-16,7-5-10 0,5-8-7 0,19-5-10 15,0-3-9-15,28-17-7 0,-30 14-6 0,27-18-8 16,3-2 4-16,-28 13-7 0,25-17-11 0,-8-4-1 15,-19 18 1-15,0 1-7 0,-6 2-3 0,0 5-4 16,-6-1-1-16,-15 10-3 0,-2 6 0 0,-8 4-29 16,-4 2-28-16,-2 6-38 0,-5 0-56 0,-2 7-61 15,-2 1-87-15,2 6-130 0,-2 3-251 0,0-4-726 16,-1 5 321-16</inkml:trace>
  <inkml:trace contextRef="#ctx0" brushRef="#br0" timeOffset="38436.07">19259 1987 4755 0,'4'1'252'0,"-2"2"-151"0,-2-2-52 0,0-1-31 16,0 0-98-16,-6 6-167 0,1-2-182 0,1-1-308 16,4-3-798-16,-9 3 353 0</inkml:trace>
  <inkml:trace contextRef="#ctx0" brushRef="#br0" timeOffset="43684.15">1082 7006 70 0,'-6'-26'476'0,"-1"2"18"0,2 6 20 0,0 0 10 16,1 6-4-16,0 3-10 0,-1 1-38 0,1 5-47 15,-2 5-24-15,-3 9-21 0,-9 7-10 0,-2 8-19 16,-6 14-19-16,3 7-6 0,-3 5-10 0,-8 25-15 15,10-23-22-15,-11 23-17 0,16-22-22 0,0 3-15 16,6 22-25-16,9-25-15 0,3 5-167 0,6-7-18 16,5 2 0-16,12-5 0 0,1-7 0 0,5-2 0 15,-1-15 0-15,15 2 0 0,-7-13 0 0,14-4 0 16,3-7 0-16,1-9 0 0,-3-8 0 0,0-6 0 16,-4-9 0-16,-5-3 0 0,-1-5 0 0,-3 0 0 15,-6-8 0-15,-1-2 0 0,-7-5 0 0,-8 1 0 0,1-9 0 16,-1-20 0-16,-14 20 0 0,3-33 0 15,-8 5 0-15,-2 27 0 0,-13-23 0 0,7 27 0 16,-3 6 0-16,2 6 0 0,-1 14 0 0,-3 1 0 16,1 8 0-16,0 7 0 0,0 3 0 0,-2 3 0 15,-2 7 0-15,-7 9 0 0,-3 9 0 0,-2 4 0 16,-9 16 0-16,-2 6 0 0,3 4 0 0,-17 17 0 16,22-15 0-16,6-2 0 0,-2 0 0 0,6-1 0 15,-2-1 0-15,5-3 0 0,7-12 0 0,1-1 0 16,4-4 0-16,3-7 0 0,3-3 0 0,3-5 0 15,-3 1 0-15,3-5 0 0,1-2 0 0,0-4 0 16,0 0 0-16,13-9 0 0,-3 0 0 0,-1-6 0 16,10-8 0-16,-6-3 0 0,1-1 0 0,1 6 0 15,-2-2 0-15,-2 8 0 0,-2 0 0 0,-1 5 0 16,2 3 0-16,1 2 0 0,-2 5 0 0,3 5 0 16,1 5 0-16,7 8 0 0,0 4 0 0,0 4 0 15,0 5 0-15,9 7 0 0,-2 7 0 0,2-2 0 16,5 4 0-16,2-1 0 0,1-7 0 0,6 1 0 15,0 3 0-15,-1-8 0 0,5 3 0 0,-3-7 0 16,-3 1 0-16,-11-12 0 0,1-2 0 0,-1-4 0 16,-1-2 0-16,-10-3 0 0,-1-3 0 0,-4-4 0 15,-1 1 0-15,-1-5 0 0,0 0 0 0,-2-4 0 16,-1 0 0-16,-2-3 0 0,-2-6 0 0,0-3 0 16,-1-11 0-16,1-2 0 0,-3-16-88 0,2-3-1263 0,1-2-1463 15,3-2 647-15</inkml:trace>
  <inkml:trace contextRef="#ctx0" brushRef="#br0" timeOffset="43834.06">2167 6946 437 0,'5'-17'500'0,"-1"-2"-16"0,-3 7 28 15,-1-1 25-15,-1 3 5 0,0 3-21 0,-2 4-14 16,-2-2-27-16,0 0-39 0,5 5-34 0,-8-1-43 16,8 1-38-16,-9 11-30 0,5-3-52 0,2 3-55 15,4 0-100-15,1 0-154 0,5 4-161 0,-3 0-196 16,-1 1-606-16,2 1-1113 0,4 2 493 0</inkml:trace>
  <inkml:trace contextRef="#ctx0" brushRef="#br0" timeOffset="43983.78">2347 7450 5560 0,'-1'11'509'0,"-3"-1"-147"16,-5-3 18-16,0-1 59 0,2 0-11 0,0-2-26 16,-1 1-291-16,2-2-111 0,1-3 0 0,5 0 0 15,0 0 0-15,-10-7 0 0,8 3 0 0,5-5 0 16,2-2 0-16,5-6 0 0,7-4-12 0,6 0-708 15,-5-4-524-15,-3-4-1347 0,3 6 597 0</inkml:trace>
  <inkml:trace contextRef="#ctx0" brushRef="#br0" timeOffset="44116.7">2581 7179 4716 0,'8'-6'434'16,"-3"1"-112"-16,0 1 38 0,0-1-9 0,0-1-7 16,-1 1-1-16,1 0-19 0,2-2-34 0,-1 0-42 15,1-1-20-15,0 0-29 0,3 1-167 0,7-2-32 16,0 1 0-16,2 0 0 0,7-5 0 0,1-1 0 15,0 5-76-15,-6 0-321 0,-5 7-158 0,-3-3-640 16,-4 5-1292-16,-9 0 572 0</inkml:trace>
  <inkml:trace contextRef="#ctx0" brushRef="#br0" timeOffset="44483.95">917 8490 5166 0,'-37'7'275'0,"5"6"-176"15,-1-6-18-15,7 2 106 0,8-6 69 0,18-3 46 16,-24 4 11-16,24-4-8 0,0 0-25 16,-24 5-3-16,24-5-13 0,0 0-22 0,0 0-98 0,0 0-144 15,-8-2 0-15,8 2 0 0,28-15 0 0,6 2 0 16,22-7 0-16,28-9 0 0,4-4 0 0,11 2 0 15,3 1 0-15,12-4 0 0,7-4 0 0,11 6 0 16,1-2 0-16,1-2 0 0,-9 3 0 0,-1 5 0 16,-14 2 0-16,-12 0 0 0,-12 5 0 0,-27 4 0 15,-7 3 0-15,-16 3 0 0,-3 1 0 0,-6-3 0 16,-9 7 0-16,-8-1 0 0,-2-1 0 0,-6 1 0 16,0 1 0-16,-6 0 0 0,0-1 0 0,-1 2 0 15,0 0 0-15,0 1 0 0,5 4 0 0,-12-4 0 16,10 2 0-16,2 2 0 0,-4-4 0 0,4 4 0 15,0 0-1366-15,-4-11-1478 0,4 11 654 0</inkml:trace>
  <inkml:trace contextRef="#ctx0" brushRef="#br0" timeOffset="44666.88">2881 8126 8191 0,'2'7'0'0,"-1"0"0"0,1-5-697 0,5-1 0 15,-2-1-69-15,-5 0-240 0,8-7-1088 0,-8-1 481 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6:26:16.862"/>
    </inkml:context>
    <inkml:brush xml:id="br0">
      <inkml:brushProperty name="width" value="0.05292" units="cm"/>
      <inkml:brushProperty name="height" value="0.05292" units="cm"/>
      <inkml:brushProperty name="color" value="#0070C0"/>
    </inkml:brush>
  </inkml:definitions>
  <inkml:trace contextRef="#ctx0" brushRef="#br0">875 4982 3887 0,'-5'-29'153'16,"-4"0"-5"-16,5 1 17 0,-5 0 20 0,4 2 27 15,0 1 13-15,2 4 6 0,2 3-10 0,0-1-6 16,-3 2 19-16,1 6 16 0,2 1-2 0,1 3-15 16,-3 2-25-16,3 0-18 0,0 5-12 0,0 0 0 15,-7 14-1-15,3 4-3 0,-4 11-8 0,2 7-4 16,-3 10-11-16,0 0-151 0,3 2 0 0,3 1 0 15,3-14 0-15,0 1 0 0,5-3 0 0,3 1 0 16,2-4 0-16,0-2 0 0,8-4 0 0,3-5 0 16,2-3 0-16,1-5 0 0,-2-6 0 0,8-6 0 15,0-3 0-15,-2-8 0 0,4-3 0 0,-4-4 0 16,3-3 0-16,4-12 0 0,-13 3 0 0,-3 1 0 16,-1-14 0-16,0-5 0 0,-5 0 0 0,-2-3 0 15,-7 0 0-15,-5-4 0 0,-3 3 0 0,0 0 0 16,-5 1 0-16,0 21 0 0,2 2 0 0,-1 6 0 15,-2 9 0-15,3 5 0 0,0 0 0 0,-5 7 0 16,1 4 0-16,-13 10 0 0,2 7 0 0,0 9 0 16,-6 15 0-16,1 4 0 0,-2 0 0 0,2-1 0 15,5 3 0-15,2-5 0 0,2-1 0 0,9-13 0 16,-4 0 0-16,3-2 0 0,2-5 0 0,3-6 0 16,4-3 0-16,-2-4 0 0,2-4 0 0,-2-1 0 15,2-1 0-15,1-4 0 0,0 0 0 0,0 0 0 16,13-20 0-16,-4 1 0 0,5-5 0 0,0-3 0 15,0-3 0-15,-1-2 0 0,0 2 0 0,2 1 0 16,-5 2 0-16,0 11 0 0,-3 1 0 0,-1 8 0 16,-2 2 0-16,1 3 0 0,3 3 0 0,-1 6 0 15,1 7 0-15,1 4 0 0,2 8 0 0,0 0 0 16,-2 4 0-16,2 0 0 0,2 1 0 0,5-2 0 16,-1 4 0-16,-1-4 0 0,1 2 0 0,2-3 0 15,1-1 0-15,-2-2 0 0,5-4 0 0,0 0 0 16,-2-4 0-16,-2-5 0 0,-1-3 0 0,0 1 0 15,-2-5 0-15,-4-3 0 0,6-4 0 0,-2-3 0 16,-2-6 0-16,-1-1 0 0,4-11-197 0,-2-5-1136 16,-1-4-1443-16,3-15 639 0</inkml:trace>
  <inkml:trace contextRef="#ctx0" brushRef="#br0" timeOffset="149.73">1699 4709 5317 0,'8'-9'602'0,"-2"0"-318"15,-3 4-22-15,-2 0 27 0,-1 2 57 0,0-2 12 16,0 5 0-16,0 0-37 0,0 0-267 0,0 0-54 15,-15-2 0-15,15 2 0 0,0 0 0 0,0 0 0 16,-8 8 0-16,8-5 0 0,0-3 0 0,0 7 0 16,0 0 0-16,4-1 0 0,1 2 0 0,5 0-736 15,3 3-507-15,-4 2-1346 0,5 3 595 0</inkml:trace>
  <inkml:trace contextRef="#ctx0" brushRef="#br0" timeOffset="283.2">1949 5103 5165 0,'-4'11'402'0,"-3"-1"-19"0,1 1 47 0,-3-6 46 15,0 1-35-15,0 0-49 0,-4-3-52 0,3 0-178 16,1-3-162-16,-2 0 0 0,4-4 0 0,1-3 0 16,2-1 0-16,3-4 0 0,2-5 0 0,3 1-466 15,6-7-247-15,1 0-456 0,1-2-1267 16,2 0 561-16</inkml:trace>
  <inkml:trace contextRef="#ctx0" brushRef="#br0" timeOffset="419.75">2092 4820 4505 0,'10'-3'606'0,"0"-3"-193"0,-5 4-17 0,0-4 3 15,0 4-17-15,2-3-24 0,-2 1-28 0,0-1-41 16,4 0-52-16,0-1-26 0,4 0-146 0,5-1-65 16,1 1 0-16,6-2 0 0,5-2 0 0,0-1 0 15,-3 5 0-15,-5 2-160 0,-2 1-325 0,0 3-186 16,-6 1-476-16,-4 4-1240 0,-8 1 549 0</inkml:trace>
  <inkml:trace contextRef="#ctx0" brushRef="#br0" timeOffset="699.69">1009 5896 7365 0,'-29'12'539'0,"2"-2"-261"0,9-3-269 0,6-4-9 16,1 1 0-16,1-2 0 0,5 2 0 0,5-4 0 15,0-9 0-15,7 5 0 0,22-12 0 0,16-4 0 16,14-1 0-16,34-5 0 0,-2-2 0 0,5-2 0 15,8 3 0-15,3-3 0 0,3 2 0 0,1 0 0 16,-1 0 0-16,-4 0 0 0,-5 4 0 0,-5 0 0 16,-8 0 0-16,-30 9 0 0,-5-2 0 0,-17 5 0 15,-5-1 0-15,-6 3 0 0,-8 1 0 0,-3 0 0 16,-6 0 0-16,-6 3 0 0,-1 1 0 0,-2-2 0 16,-3 1 0-16,-1 2 0 0,-6 0 0 0,3-1 0 15,-4 2 0-15,1 0 0 0,2 2 0 0,9 1-1366 16,-10-1-1478-16,10 1 654 0</inkml:trace>
  <inkml:trace contextRef="#ctx0" brushRef="#br0" timeOffset="1850.27">4784 5170 3653 0,'0'-11'307'0,"0"-1"-104"15,-1 2 9-15,0-2 59 0,0 1 39 0,-2 1 46 16,2 0-23-16,-2 1-6 0,-2 0-22 0,4 3-1 16,-3 2-20-16,0 1-24 0,4 3-22 0,-14 4-10 15,5 3-9-15,-5 8-5 0,0 9-47 0,-3 6-167 16,-3 11 0-16,-1 7 0 0,4-5 0 0,2 3 0 16,3-1 0-16,4 0 0 0,3-11 0 0,1 2 0 15,5 0 0-15,5-3 0 0,4-4 0 0,2 0 0 16,3-3 0-16,5-7 0 0,3-3 0 0,5-6 0 15,0-4 0-15,4-7 0 0,3-5 0 0,-3-4 0 16,-2-5 0-16,0-3 0 0,-4-6 0 0,0-1 0 16,-7-4 0-16,3-2 0 0,-4-14 0 0,-5-4 0 15,-4 4 0-15,-8-3 0 0,-2-2 0 0,-5 3 0 16,-1 13 0-16,-3 3 0 0,-2 0 0 0,-1 5 0 16,-2 4 0-16,3 8 0 0,-1 1 0 0,-2 3 0 0,4 6 0 15,-2 1 0-15,-2 6 0 0,1 0 0 16,1 8 0-16,3 3 0 0,1 0 0 0,6 5-1366 15,3 0-1478-15,8 4 654 0</inkml:trace>
  <inkml:trace contextRef="#ctx0" brushRef="#br0" timeOffset="2305.57">5146 5445 254 0,'-9'0'575'16,"-2"1"23"-16,4-1 13 0,0 0 27 0,7 0-9 15,-13-1 2-15,5 1-17 0,2 0-32 0,6 0-38 16,-7-2-40-16,7 2-48 0,-7 2-41 0,7-2-40 15,0 0-32-15,0 0-31 0,0 0-202 0,0 0-110 16,20 9 0-16,8-5 0 0,9-1 0 0,21 3 0 16,7-2 0-16,27-2 0 0,4 0 0 0,7-3 0 0,7 2 0 15,4 1 0-15,10-1 0 0,8-1 0 16,3 0 0-16,6 5 0 0,3-3 0 0,4-1 0 16,4-1 0-16,-1 3 0 0,-8-2 0 0,-6-1 0 15,-7 2 0-15,-4-1 0 0,-14-1 0 0,-7 0 0 16,-16-3 0-16,-30 1 0 0,-4-2 0 0,-19-1 0 0,-3 2 0 15,-3 1 0-15,-10-2 0 0,-6 1 0 0,-5-3 0 16,0 3 0-16,-5 2 0 0,-3-6 0 16,-2 4 0-16,1 3 0 0,-8-6 0 0,2 4 0 0,-2-3 0 15,0 2 0-15,3 0 0 0,-4 2 0 0,4-1 0 16,5 2 0-16,0 0-56 0,0 0-681 0,0 0-496 16,0 0-1336-16,0 0 591 0</inkml:trace>
  <inkml:trace contextRef="#ctx0" brushRef="#br0" timeOffset="2639.84">8189 5352 244 0,'3'-9'403'0,"-1"-1"39"0,-1 2 33 0,-1-3 29 15,0 5 11-15,0-4 9 0,-1 4 6 0,-1 2-4 16,0-3-10-16,-3 4-20 0,2-1-37 0,-4 3-24 16,1 1-28-16,6 0-21 0,-20 7-19 0,5 3-31 15,2 4-24-15,-6 9-23 0,2 0-264 0,1 3-25 16,2 3 0-16,1 4 0 0,4-1 0 0,3 0 0 15,1 0 0-15,7 0 0 0,3-2 0 0,4 1 0 16,3-1 0-16,8-3 0 0,3-5 0 0,4-1 0 16,1-3 0-16,6-4 0 0,2-4 0 0,4-3 0 15,0-6 0-15,-1-2 0 0,11-4 0 0,-9-2 0 16,-5-3 0-16,0-3 0 0,-3-4 0 0,0-2 0 16,-5-2 0-16,-4-6 0 0,-2-1 0 0,-4-3 0 15,-3-1 0-15,-3-3 0 0,-3-10 0 0,-4-1 0 16,-5-3 0-16,-3 12 0 0,-3 3 0 0,-7 3 0 15,-1-2 0-15,-8 5 0 0,2 7 0 0,-7 2 0 0,-4 4 0 16,-2 8 0-16,-3 6 0 0,-16 4 0 16,1 11 0-16,1 3 0 0,-7 8 0 0,3 5-1366 0,-22 23-1478 15,23-16 654-15</inkml:trace>
  <inkml:trace contextRef="#ctx0" brushRef="#br0" timeOffset="3700.05">4483 5872 52 0,'0'0'417'0,"0"0"12"0,-4-2 8 16,4 2-3-16,0 0-12 0,0 0-6 0,0 0-14 15,0 0-23-15,0 0-11 0,0 0-22 0,0 0-23 16,-8 4-8-16,8-4-2 0,-2 8-4 0,2-2-7 16,-2 6-23-16,1 3-3 0,1 1-5 0,0 4-12 0,1 9-9 15,3 4-2-15,4 13-6 0,3 0-6 16,2 4-9-16,6 3-4 0,11 26-207 0,-11-22-16 15,19 23 0-15,-2-7 0 0,-8-18 0 0,17 26 0 0,-2-1 0 16,5-4 0-16,-4 1 0 0,5-3 0 16,2-3 0-16,-5-1 0 0,5-3 0 0,-15-16 0 15,18 17 0-15,-15-20 0 0,15 19 0 0,-18-22 0 16,1 0 0-16,-3-2 0 0,3 0 0 0,-5-2 0 16,-10-12 0-16,1 1 0 0,-3-2 0 0,-2-3 0 15,2 2 0-15,-6-5 0 0,1 0 0 0,-3-8 0 16,-4 2 0-16,5-3 0 0,-8-1 0 0,-1-4 0 15,0 2 0-15,1-2 0 0,-4 2 0 0,3-5 0 0,-4 1 0 16,1 0 0-16,2-3 0 0,-2 0 0 0,2 0 0 16,-3-3 0-16,1 5 0 0,-1-5 0 0,0 0 0 15,4 4 0-15,1-3 0 0,-5-1 0 0,6 1 0 16,-6-1 0-16,12-7 0 0,-3 2 0 0,1-3 0 16,-1-1 0-16,-1-1 0 0,-3 0-365 0,5 1-374 15,-4-1-443-15,5 1-1279 0,0-2 566 0</inkml:trace>
  <inkml:trace contextRef="#ctx0" brushRef="#br0" timeOffset="4022.72">5889 7784 302 0,'0'0'383'0,"0"0"1"15,3-6 1-15,-3 6 15 0,0-3 16 0,0 3 7 16,-2-8 1-16,-2 5-3 0,4 3-15 0,-13-6-9 16,3 4-21-16,4 0-20 0,-6 1-18 0,1 2-11 15,-1 3-21-15,-6 3-4 0,4 2-13 0,-5 7-2 16,0 5-16-16,-2 0-11 0,5 4-11 0,-1 3-15 15,3 1-14-15,3 0-185 0,-1 0-35 0,7 4 0 16,-4-3 0-16,7-1 0 0,3 0 0 0,0-4 0 16,7 0 0-16,3-2 0 0,1-6 0 0,2-3 0 15,2-2 0-15,7 1 0 0,4-6 0 0,0-1 0 16,2-3 0-16,5-6 0 0,-2 0 0 0,-3-3 0 16,2-4 0-16,-3-2 0 0,1-2 0 0,-6-2 0 15,3-3 0-15,-7-4 0 0,-1-2 0 0,-5 1 0 16,-4-3 0-16,-4 0 0 0,-5-2 0 0,-4 4 0 15,-3 6 0-15,-4-4 0 0,-4 3 0 0,-7 0 0 16,0 4 0-16,-5-1 0 0,2 5 0 0,-2 4 0 16,1 0 0-16,-2 5 0 0,9 0 0 0,-1 2 0 15,-2 2 0-15,4 0-1366 0,4 1-1478 0,14-2 654 16</inkml:trace>
  <inkml:trace contextRef="#ctx0" brushRef="#br0" timeOffset="4899.39">8231 5947 176 0,'9'-5'365'0,"-1"-4"-11"0,-2 3-5 15,4 0-24-15,-2 0-3 0,0 0-15 0,-2 1-8 0,-1 3-14 16,-1-1-4-16,2-1-16 0,1 1-16 15,-5 1-14-15,1 0-16 0,-3 2-11 0,4-4-13 16,-4 4-4-16,0 0 1 0,0 0-2 0,0 0-6 16,0 0 3-16,-3 16 0 0,-2-10-4 0,-1 3 1 15,-6 3-6-15,-1 5-2 0,-7 5 5 0,-3 3 1 0,1 0 2 16,-12 12 1-16,-5 5-4 0,-2-3-3 16,-2 6-6-16,-20 21-7 0,-2-2-3 0,3 3-2 0,-6-1-8 15,0 0-149-15,-4 0-3 0,-4 3 0 16,-8 3 0-16,3 3 0 0,2 1 0 0,-3 0 0 15,-1-3 0-15,1 4 0 0,3-2 0 0,1-2 0 0,1-4 0 16,2-4 0-16,3 0 0 0,4-7 0 0,23-16 0 16,-21 15 0-16,24-19 0 0,-2-1 0 0,5 0 0 15,-1-4 0-15,14-8 0 0,-2-1 0 0,1 0 0 16,4-1 0-16,2-5 0 0,6-5 0 0,2-2 0 16,0-2 0-16,6-1 0 0,0-4 0 0,2 2 0 15,3-3 0-15,-5-1 0 0,5 2 0 0,-2-3 0 16,4-1 0-16,-5 2 0 0,5-2 0 0,-5 3 0 15,5-3 0-15,0 0 0 0,0 0 0 0,0 0 0 16,-13-4 0-16,13 4 0 0,-6-2 0 0,3 0 0 16,-1-1 0-16,0 0 0 0,3-2 0 0,-4 0-1366 15,1-2-1478-15,0-2 654 0</inkml:trace>
  <inkml:trace contextRef="#ctx0" brushRef="#br0" timeOffset="9383.49">6332 8010 121 0,'-9'1'292'16,"1"0"-8"-16,2-1-8 0,0 2-11 0,-2-1-7 16,8-1-4-16,-13 1 14 0,8-1-13 0,5 0-3 15,-9-1-3-15,9 1-2 0,-9 0-7 0,9 0-4 16,0 0-3-16,0 0-8 0,-9 1-8 0,9-1 0 16,0 0 6-16,0 0-2 0,-8 0-16 0,8 0-17 15,-2 2-17-15,2-2-20 0,0 0-9 0,-13 2-12 16,9 0-14-16,4-2-8 0,-9 1-11 0,6 0-10 15,3-1-9-15,0 0-10 0,-11 1-9 0,11-1-4 16,0 0-11-16,-7-1 2 0,7 1-12 0,0 0-3 0,0 0-2 16,0 0-2-16,-3 4-4 0,3-4-2 15,0 0 1-15,0 0-7 0,9 3-1 0,-9-3-3 16,5 4-2-16,-5-4-7 0,7 1-6 0,-7-1-6 16,5 3-7-16,-5-3-3 0,6 2-5 0,-6-2-8 15,4 4 0-15,-1-3-1 0,-3-1-2 0,6 1-10 0,-6-1 14 16,6 1-4-16,-6-1 2 0,0 0-1 15,4 1 5-15,-4-1 1 0,0 0 3 0,5 2-1 16,-5-2 2-16,0 0 6 0,0 0 1 0,0 0-1 0,0 0 5 16,0 0 2-16,5 1 3 0,-5-1-1 0,0 0 3 15,0 0 3-15,0 0-3 0,0 0-2 0,0 0-4 16,0 0 1-16,0 0 2 0,0 0-2 0,7-5-3 16,-7 5 2-16,0 0 1 0,0 0-1 0,0 0 2 15,0 0 1-15,1-4 3 0,-1 4-3 0,0 0 7 16,0 0-4-16,0 0-1 0,0 0 4 0,0 0 2 15,0 0-4-15,0 0 16 0,0 0 9 16,0 0 7-16,0 0 5 0,0 0 5 0,0 0-3 0,0 0 6 16,0 0 4-16,0 0 2 0,0 0 11 0,0 0-2 15,0 0 5-15,0 0 0 0,0 0 3 0,0 0 5 16,0 0 3-16,-10-2 0 0,10 2 5 0,0 0-3 16,0 0-4-16,0 0 3 0,0 0-4 0,0 0 7 15,0 0-4-15,0 0 1 0,0 0 4 0,-7-1-4 16,7 1 6-16,0 0-8 0,0 0-1 0,0 0 2 15,0 0-2-15,0 0-5 0,0 0 6 0,0 0-4 16,0 0-8-16,0 0 1 0,0 0-20 0,0 0-30 16,0 0-8-16,0 0 0 0,0 0 0 0,0 0 0 15,0 0 0-15,0 0 0 0,20 2 0 0,-20-2 0 16,11 0 0-16,-6 0 0 0,4-1 0 0,0 1 0 16,0 1 0-16,3-2 0 0,-1 1 0 0,1-1 0 15,-1 1 0-15,3-1 0 0,-1 1 0 0,0-1 0 0,-1 1 0 16,1-2 0-16,5 2 0 0,-3 3 0 15,2-4 0-15,2 3 0 0,3-1 0 0,0 0 0 16,8-1 0-16,0 1 0 0,2 2 0 0,1-2 0 16,4 0 0-16,2-1 0 0,14-1 0 0,-1 2 0 15,2 2 0-15,1-2 0 0,1-2 0 0,1 1 0 16,0 3 0-16,3-1 0 0,1 0 0 0,-1-2 0 16,3 1 0-16,5 3 0 0,23-2 0 0,-30 0 0 15,4 0 0-15,27 1 0 0,-28-4 0 0,0 1 0 16,28 3 0-16,-29-2 0 0,27 1 0 0,-23-1 0 15,27-1 0-15,-4-3 0 0,-2 2 0 0,8 2 0 16,-3-5 0-16,3 3 0 0,-3-2 0 0,2-1 0 0,1-1 0 16,2-2 0-16,2-1 0 0,2 4 0 0,-5-4 0 15,-4 5 0-15,2-5 0 0,0-4 0 16,-29 8 0-16,25-3 0 0,-2-4 0 0,-22 4 0 0,26-1 0 16,-28 1 0-16,27-1 0 0,-28 2 0 0,28-1 0 15,-28 0 0-15,2 4 0 0,2-3 0 0,28 0 0 16,-3 0 0-16,-28 1 0 0,2 3 0 0,29-3 0 15,-32 4 0-15,27-2 0 0,-26 4 0 0,-3-3 0 16,28 1 0-16,-34 1 0 0,4 0 0 0,-6 0 0 16,3 0 0-16,-1-1 0 0,-3 0 0 0,-2-1 0 15,-11 2 0-15,12-1 0 0,-15 0 0 0,15 2 0 16,-15-3 0-16,3 3 0 0,-4 0 0 0,1-1 0 16,-4 0 0-16,2 0 0 0,-3 0 0 0,-4 1 0 15,-2-1 0-15,-5 2 0 0,-2-2 0 0,0 0 0 16,-7 0 0-16,1-2 0 0,-2 2 0 0,-3 0 0 15,-3-1 0-15,3 1 0 0,-8 0 0 0,11 0 0 16,-7-2 0-16,0 1 0 0,-4 1 0 0,6-4 0 16,-6 4-457-16,0 0-832 0,0 0-1397 0,-2-10 617 15</inkml:trace>
  <inkml:trace contextRef="#ctx0" brushRef="#br0" timeOffset="10167.31">12454 5335 76 0,'-4'-27'388'0,"0"0"-5"0,0 3-5 0,-1 1-2 16,1 3-4-16,0 4-5 0,3-3-4 0,-8 4-10 0,3-2-6 16,2 7-10-16,-1 0-11 0,0 1-13 0,-2 0-18 15,1 4-20-15,5 1-24 0,-4 2-19 0,-2 0 1 16,7 2-16-16,-18 8-9 0,7 1 0 0,-2 5 6 15,-5 6-14-15,0 4-8 0,1 1-7 0,1 3-7 16,2 2-10-16,0 1-15 0,6 1-9 0,0 0-20 16,5-3-13-16,1 3-10 0,6-2-6 0,4-2-67 15,3-1-28-15,6-3 0 0,0-4 0 0,4-2 0 16,6-4 0-16,4-6 0 0,0-1 0 0,2-5 0 16,-1-4 0-16,2-2 0 0,-2-3 0 0,0-2 0 15,-4-3 0-15,-1-5 0 0,-4-1 0 0,-1-3 0 16,-7-1 0-16,-2-6 0 0,-3 0 0 0,-5-3 0 15,-2 0 0-15,-7 0 0 0,-5 1 0 16,-4 4 0-16,-1-1 0 0,-5 6 0 0,-1 5 0 0,-5 3 0 16,5 5 0-16,-7-1 0 0,-2 6 0 0,1 5 0 15,1 3 0-15,9-1 0 0,1 5 0 0,2 1 0 16,3 5 0-16,9-5-360 0,0 10-946 0,9-6-1413 0,6 1 625 16</inkml:trace>
  <inkml:trace contextRef="#ctx0" brushRef="#br0" timeOffset="10882.48">12782 5254 93 0,'-8'2'494'0,"8"-2"18"0,-11 0 4 16,6 3 0-16,-3-3-18 0,8 0-19 0,-9 2-17 15,9-2-27-15,-5 0-27 0,5 0-19 0,0 0-22 16,0 0-13-16,0 0-16 0,0 0-13 0,0 0-16 16,23 5-27-16,8-3-23 0,5 2-19 0,19-3-23 15,7 1-15-15,29 1-20 0,-27 0-19 0,34 2-12 16,4-2-151-16,-2-2 0 0,4-1 0 0,4 3 0 15,7 1 0-15,0-4 0 0,4 5 0 0,0-12 0 16,0-2 0-16,-3 3 0 0,-2-2 0 0,0-1 0 16,-1 2 0-16,-4 4 0 0,-7-2 0 0,-3 3 0 15,-9-1 0-15,-28 2 0 0,-1 3 0 0,-4-1 0 16,-6-3 0-16,-17 2 0 0,-2-1 0 0,-4-2 0 16,-9 2 0-16,0 0 0 0,-6 1 0 0,-1 0 0 15,-4-2 0-15,0 3 0 0,-1-1 0 0,-1-1 0 16,2 0 0-16,-3-2 0 0,0 1 0 0,0 1 0 15,-5 1 0-15,10 0 0 0,-3-1 0 0,0 0 0 16,-2 0 0-16,3 1 0 0,-8 0 0 0,10-2 0 16,-5 2 0-16,-5 0 0 0,8-3 0 0,-8 3 0 0,0 0 0 15,7-1 0-15,-7 1 0 0,0 0 0 0,0 0 0 16,0 0 0-16,0 0 0 0,0 0 0 16,-20-1 0-16,10 3 0 0,2 2 0 0,-2 1 0 15,-3 3 0-15,1 3 0 0,-1 2 0 0,3 1 0 0,1 2 0 16,1 1 0-16,2 2 0 0,3-3 0 0,3 3 0 15,3-3 0-15,4 2 0 0,2 0 0 0,12 2 0 16,-2-4 0-16,6 1 0 0,6-6 0 0,1 3 0 16,4-6 0-16,-2-2 0 0,5-5 0 0,-4 2 0 15,-1-3 0-15,-1-2 0 0,-1-3 0 0,-12 1 0 16,1-3 0-16,-3-4 0 0,-4 0 0 0,1-2 0 16,-3-4 0-16,-2-1 0 0,-5-6 0 0,-3-3 0 15,-3 1 0-15,-8-2 0 0,-2 3 0 0,-5 4 0 16,-2 2 0-16,-3 1 0 0,0 3 0 0,-7 5 0 15,1 4 0-15,-1 3 0 0,0 3 0 0,-1 7 0 16,-2 0 0-16,3 4 0 0,-4 0 0 0,1 5 0 16,5 3 0-16,-3 0-1366 0,-3-1-1478 0,4 1 654 15</inkml:trace>
  <inkml:trace contextRef="#ctx0" brushRef="#br0" timeOffset="12218.17">12297 5794 189 0,'0'0'322'15,"0"0"-1"-15,0 0-2 0,0 0 2 0,-2-5 14 16,2 5 2-16,0 0 9 0,0 0 9 0,0 0 0 15,0 0-4-15,0 0 2 0,0 0-20 0,0 0-12 16,0 0-15-16,0 0-9 0,0 0-27 0,0 0-15 16,0 0-3-16,0 0 7 0,0 0-9 0,4 15-4 15,2-6-10-15,2 0-5 0,2 5-4 0,4 0-9 16,4 6-4-16,7 1-7 0,0 4-42 0,10 12-165 16,2-3 0-16,6 3 0 0,-5 0 0 0,7 2 0 15,-3 1 0-15,-5 3 0 0,3 1 0 0,-3 4 0 16,3 0 0-16,13 20 0 0,-17-21 0 0,2 3 0 15,-2 1 0-15,18 19 0 0,-18-19 0 0,12 19 0 16,6-1 0-16,-21-20 0 0,21 22 0 0,-2-4 0 16,-17-19 0-16,22 17 0 0,-21-19 0 0,0-1 0 15,4 4 0-15,-1-7 0 0,-1-3 0 0,-2-2 0 16,-9-11 0-16,-3-1 0 0,1 0 0 0,-2-4 0 16,-2-4 0-16,-6-2 0 0,0-1 0 0,-5-6 0 15,5 4 0-15,-6-7 0 0,-4 1 0 0,1 0 0 16,0-3 0-16,0 2 0 0,-5-1 0 0,3-3 0 15,0 2 0-15,-3-1 0 0,-1-2 0 0,3 2 0 0,-3-2 0 16,5 1 0-16,-5-1 0 0,0 0 0 16,9 3 0-16,-8 0 0 0,4 0 0 0,2 0 0 15,-1 1 0-15,6 0-78 0,-3-1-334 0,0 1 7 16,1 1 6-16,-3-3 14 0,0 3 7 0,-1-3 18 0,1 2 17 16,0-3 24-16,-2 3 25 0,-5-4 29 15,8 3 30-15,-3-1 27 0,-5-2 26 0,0 0 30 16,11 3 32-16,-11-3 25 0,0 0 29 0,12-2 25 15,-12 2 21-15,0 0 23 0,8 1 19 0,-8-1 18 0,0 0 13 16,0 0 23-16,13-1 20 0,-13 1 17 0,0 0 23 16,9-1 25-16,-9 1 26 0,2-2 19 0,-2 2 17 15,0 0 18-15,0 0 5 0,0 0 0 16,0 0 7-16,7-4-9 0,-7 4-3 0,0 0-13 0,0 0-18 16,-7-9-15-16,5 7-12 0,2 2-15 0,-4-5-8 15,4 5-10-15,-9 0-15 0,9 0-4 0,-12 2-7 16,6 1-3-16,-3 1 0 0,-1 5-77 0,0-1-44 15,-4 6 0-15,1 0 0 0,1 3 0 0,-7 2 0 16,9-2 0-16,-7 5 0 0,7-1 0 0,1-3 0 16,0 0 0-16,1 0 0 0,3 1 0 0,4-2 0 15,1-1 0-15,0-3 0 0,4-1 0 0,2-2 0 16,2 0 0-16,2-2 0 0,-1-1 0 0,3-4 0 16,3 1 0-16,-1-3 0 0,7-2 0 0,-4 0 0 15,1-3 0-15,-1-2 0 0,0 0 0 0,-1-2 0 16,0-3 0-16,0 0 0 0,-3-1 0 0,-2-3 0 15,2 1 0-15,-4 0 0 0,0-2 0 0,-4-2 0 16,3 1 0-16,-3-1 0 0,-1-1 0 0,-3 1 0 16,-1 0 0-16,0 1 0 0,-1 2 0 0,-3 6 0 15,0-2 0-15,-2 3 0 0,-3 1 0 0,-3 0 0 0,2 2 0 16,-4 4 0-16,-1 0 0 0,-4 4 0 16,2 2 0-16,-2 0 0 0,0 3 0 0,2 0 0 15,2 3 0-15,1 0 0 0,2 2 0 0,2 3 0 16,6-8 0-16,3 3 0 0,2-5 0 0,7 3 0 0,2-3-1366 15,7-2-1478-15,2-2 654 0</inkml:trace>
  <inkml:trace contextRef="#ctx0" brushRef="#br0" timeOffset="13085.18">15944 5767 217 0,'2'-8'345'0,"0"-3"-6"0,-2 1-5 0,2 1-7 16,-2-2-8-16,-2 3-21 0,0 1-13 0,0 0-13 15,-1 0-11-15,-2 4-12 0,1-2-11 0,-2 3-10 16,0 0-8-16,-2 3-6 0,-3 1-5 0,-1 3-6 16,-6 4-4-16,0 2-2 0,-5 5-4 0,-1 2-5 15,-3 1 0-15,0 4-2 0,-2 0-1 0,-9 9-6 16,-1-1-4-16,-2 4 4 0,3 5 2 0,-3-4 4 16,-3 9-13-16,-13 15 8 0,11-12-18 0,-14 20-8 15,-1-1-11-15,3 2-10 0,16-22-3 0,-22 23-12 16,7-2-8-16,-1 1-14 0,-1-1-96 0,2 0 0 15,0 7 0-15,-4-5 0 0,6 0 0 0,0-1 0 16,-2 3 0-16,21-23 0 0,-18 22 0 0,19-25 0 16,-4 3 0-16,-2-6 0 0,3 1 0 0,6 0 0 15,0-6 0-15,10-11 0 0,3 2 0 0,-3-5 0 16,7 2 0-16,1-6 0 0,5-4 0 0,3-5 0 0,0-1 0 16,1-4 0-16,0 4 0 0,2-5 0 0,-1-2 0 15,0-1 0-15,0-2 0 0,4 0 0 16,-10-1 0-16,2-1-488 0,2 1-797 0,6 1-1390 15,-17-3 615-15</inkml:trace>
  <inkml:trace contextRef="#ctx0" brushRef="#br0" timeOffset="13983.31">11898 7857 279 0,'-7'-2'337'0,"2"1"-9"16,5 1-11-16,-8-5-8 0,3 4-5 0,5 1-7 0,-6-3-2 15,6 3-12-15,-5-3-3 0,5 3-12 0,-8-2-6 16,8 2-12-16,-4-2-13 0,4 2-12 0,0 0-11 16,0 0-3-16,0 0 0 0,0 0 0 0,0 0-4 15,21 2 1-15,-6 3 5 0,3-2-10 16,9 3-4-16,5-4-1 0,2 0-7 0,5 2-7 0,16-1-1 15,-3 3-17-15,6 0 3 0,0-4-14 0,5 1-6 16,1 1-28-16,2 0 2 0,29-1-10 0,-2 0-8 16,-2-2-14-16,0 1-7 0,-25-1-73 0,31 1-11 15,-6-2 0-15,2 0 0 0,-29-3 0 0,28-1 0 16,-28 2 0-16,0 4 0 0,0-6 0 0,1 2 0 16,-5-3 0-16,-1 0 0 0,-4 3 0 0,-17 2 0 15,-5-3 0-15,1 3 0 0,-5-3 0 0,-1-1 0 16,-7 4 0-16,-3-4 0 0,-4 2 0 0,-2 1 0 15,1-1 0-15,1 2 0 0,-3 0 0 0,1 0 0 16,-2 0 0-16,-2-1 0 0,5 1 0 0,-3 1 0 0,-2-1 0 16,1 0 0-16,-3-1 0 0,2 1 0 0,-8 0 0 15,10 0 0-15,-2 1 0 0,-8-1 0 16,9 0 0-16,-9 0 0 0,5 0 0 0,-5 0 0 16,0 0 0-16,8-2 0 0,-8 2 0 0,0 0 0 0,0 0 0 15,0 0 0-15,0 0 0 0,0 0 0 0,0 0 0 16,0 0 0-16,0 0 0 0,-12-9 0 0,7 5 0 15,0 1 0-15,-4 0-1366 0,4-3-1478 0,-2 2 654 16</inkml:trace>
  <inkml:trace contextRef="#ctx0" brushRef="#br0" timeOffset="19253.58">4672 5611 311 0,'1'-2'370'0,"-1"2"1"16,3-2-2-16,-3 2-35 0,0 0-5 0,0 0-19 15,0 0-26-15,0 0-13 0,0 0-14 0,0 0-9 16,0 0-5-16,0 0-6 0,0 0-7 0,-9 9-7 16,6-4-7-16,-1 0-5 0,2-2-7 0,-1 3-8 15,-2 3-8-15,-1 3 0 0,-1 3-8 0,-3 3-4 16,-1 5-10-16,-2 1-6 0,-1 1-14 0,-4 3-16 15,3 0-8-15,-6-2-23 0,3 3-58 0,-5-1-74 16,0 3-122-16,4 0-161 0,-1 16-215 0,1-16-432 16,-1-1-1042-16,5-1 460 0</inkml:trace>
  <inkml:trace contextRef="#ctx0" brushRef="#br0" timeOffset="21249.43">8443 5841 177 0,'0'0'313'15,"4"-4"-5"-15,-4 4-6 0,0 0-2 0,0 0-6 16,0 0-6-16,0-5-2 0,0 5 6 0,0 0-2 0,0 0-1 16,0 0-4-16,-1-4-1 0,1 4-11 15,0 0-12-15,0 0-9 0,0 0-14 0,0 0-14 0,0-6-19 16,0 6-18-16,0 0-22 0,0 0-20 0,0 0-6 16,-12 3-23-16,7 3-8 0,-4-1-11 15,-1 4-11-15,-3 0-8 0,-2 5-8 0,-4 4-2 16,0 2-10-16,1 1-1 0,1 1-7 0,1 2-5 0,0-1-39 15,2 3-63-15,3 1-124 0,-1 1-152 0,1-5-232 16,3 1-352-16,0-6-994 0,-2-5 441 16</inkml:trace>
  <inkml:trace contextRef="#ctx0" brushRef="#br0" timeOffset="25402.87">4277 4860 3641 0,'6'-30'392'0,"-2"1"-112"0,0 4-15 15,-3 5 40-15,2 4 29 0,-3-2-4 0,0 2-8 16,0 3-5-16,0 2-12 0,0 3 9 0,0 2-13 15,0 1-22-15,-3-2-32 0,6 4-30 0,-3 3-23 16,0 0-46-16,-5 20-148 0,-2 0 0 0,1 9 0 16,-3 2 0-16,-6 16 0 0,4-15 0 0,-1 16 0 0,-2-5 0 15,1-10 0-15,3-1 0 0,1 1 0 0,-3-6 0 16,7-4 0-16,-1-6 0 0,2-3 0 16,3-4 0-16,-3 0 0 0,2-3 0 0,1-6 0 15,1-1 0-15,0 0 0 0,8-10 0 0,-2-6 0 16,8-6 0-16,-1-8 0 0,2-1 0 0,3-13 0 0,1-3 0 15,-2-2 0-15,1-4 0 0,-3 1 0 0,2-1 0 16,-3 4 0-16,-4 14 0 0,-1 7 0 16,-1 3 0-16,-3 10 0 0,0 4 0 0,-2 3 0 15,0 2 0-15,-1 6 0 0,-2 0 0 0,7 9 0 0,-1 7 0 16,1 8 0-16,1 5 0 0,-4 3 0 0,3 1 0 16,-1 16 0-16,1-14 0 0,1 11 0 0,-2-12 0 15,1-1 0-15,0-1 0 0,3-2 0 0,-1-1 0 16,-1-2 0-16,2-3 0 0,-2-7 0 0,-5-3 0 15,0-3 0-15,1-3 0 0,-1 2 0 0,-2-6 0 16,-1-4 0-16,0 0 0 0,0 0 0 0,-8-14 0 16,2 5-220-16,-11-11-416 0,7 3-39 0,-10-8-435 15,2 3-1203-15,-3 0 532 0</inkml:trace>
  <inkml:trace contextRef="#ctx0" brushRef="#br0" timeOffset="25501.39">4350 4926 2851 0,'-13'-3'-58'0,"-5"0"108"0,4 2 66 16,1 1 55-16,3 4 49 0,1-1 49 0,-1 1 50 15,2 2 41-15,4 0 35 0,3 0 20 0,1 0 9 16,4-1-6-16,6 4-16 0,3-4-31 0,7 0-35 15,12-1-33-15,3-2-52 0,15-2-73 0,6-6-99 16,4-2-158-16,0-9-217 0,-1 3-272 0</inkml:trace>
  <inkml:trace contextRef="#ctx0" brushRef="#br0" timeOffset="26365.54">8717 4446 3319 0,'0'-6'327'0,"0"1"-74"15,0 0 103-15,0 5 23 0,-2-7 29 0,4 2 46 16,-4 0-37-16,2 1-12 0,-1 0-22 0,1 4 0 16,-1-6-20-16,1 6-27 0,-4-1-24 0,4 1-216 15,-5 8-96-15,-1 2 0 0,-2 3 0 0,2 6 0 16,-5 7 0-16,1-1 0 0,1 3 0 0,4-2 0 15,0 4 0-15,-3-3 0 0,6 1 0 0,-2 0 0 16,4-3 0-16,0-5 0 0,0-3 0 0,1-5 0 16,-1 0 0-16,3-3 0 0,-3-2 0 0,1-2 0 15,0-3 0-15,-1-2 0 0,0 0 0 0,10-10 0 16,-7 0 0-16,5-6 0 0,-2-3 0 0,4-6 0 16,-3-3 0-16,-1-4 0 0,3-4 0 0,2-8 0 15,-4 8 0-15,1-10 0 0,-1 11 0 0,1 4 0 0,0 2 0 16,-1 2 0-16,-2 10 0 0,2 1 0 15,-3 7 0-15,-1-2 0 0,0 5 0 0,1 0 0 16,-2 4 0-16,5 0 0 0,-7 2 0 0,15 7 0 16,-6-1 0-16,0 1 0 0,1 2 0 0,3 6 0 0,1 0 0 15,-4 0 0-15,3-1 0 0,0 10 0 16,-4-6 0-16,-4 1 0 0,3-1 0 0,-7 0 0 16,4 1 0-16,-6 0 0 0,-3-3 0 0,0-2 0 15,-2 1 0-15,1-4 0 0,-3-2 0 0,-1-2 0 0,5-1 0 16,-1-1 0-16,0-2 0 0,1-1 0 0,0 1 0 15,4-3 0-15,0 0 0 0,0 0 0 0,0 0 0 16,0 0 0-16,0 0 0 0,0 0 0 16,21-3 0-16,-7 3 0 0,-4 2 0 0,3 0 0 0,-2 2 0 15,8 0 0-15,-7 0 0 0,3 3 0 0,-2-2 0 16,2 4 0-16,1 0 0 0,-6 1 0 16,0-3 0-16,-1 3 0 0,-3-2 0 0,2 3 0 0,-4-1 0 15,2-2 0-15,-6 3 0 0,0-2 0 0,-1 2 0 16,-3 1 0-16,-2-1 0 0,-2-2 0 0,-6 7 0 15,-8 0 0-15,1-2 0 0,-9-1 0 0,-4 1 0 16,-20 2 0-16,8 1-1366 0,-6 0-1478 0,-7 3 654 16</inkml:trace>
  <inkml:trace contextRef="#ctx0" brushRef="#br0" timeOffset="26982.6">5637 8406 160 0,'5'-4'521'0,"0"-1"33"0,-2 0 23 0,2 1 19 0,-3 1-6 15,-1 0 5-15,-1 3-15 0,3-4-30 16,-3 4-22-16,0 0-31 0,0 0-20 0,-32 11-15 0,5 2-16 16,0 3-16-16,-3 2-29 0,0 2-174 0,0 2-227 15,-6 11 0-15,9-6 0 0,-1-1 0 0,6 2 0 16,3 1 0-16,5 0 0 0,2-1 0 0,7 0 0 16,8-3 0-16,5 0 0 0,9-6 0 0,9 0 0 15,6-5 0-15,5-5 0 0,17 0 0 16,-2-5 0-16,3-7 0 0,3-3 0 0,-2 0 0 0,-18 0 0 15,-1-2 0-15,-1-5 0 0,-6 3 0 0,-5-3-1366 16,-11 2-1478-16,-4-1 654 0</inkml:trace>
  <inkml:trace contextRef="#ctx0" brushRef="#br0" timeOffset="27932.4">14642 8270 438 0,'-4'-10'615'0,"-1"-1"8"0,0 0 8 16,-1 2-7-16,2 0-23 0,1 4-28 0,-2 1-40 16,0 2-32-16,5 2-19 0,-15 7-20 0,3 6-13 15,-2 8-20-15,1 4-16 0,0 5-22 0,0 3-25 0,3 0-306 16,0 1-60-16,1 0 0 0,0 4 0 16,5-5 0-16,0 0 0 0,0-2 0 0,3-2 0 15,-3-3 0-15,4-6 0 0,0-2 0 0,2-6 0 0,0-2 0 16,-1-3 0-16,2-2 0 0,-3-2 0 0,0-3 0 15,0 0-426-15,6-14-69 0,-6 2-11 0,3-5 11 16,-3-2 15-16,0-8 28 0,5 1 38 0,-4-7 51 16,-1-3 74-16,4-10 72 0,1 11 88 0,-2 6 80 15,2 1 60-15,-1 3 57 0,1 7 68 16,1 2 52-16,-3 6 47 0,1 4 37 0,1-3 27 0,0 1 18 16,0 6 16-16,4 3 16 0,0 2 11 0,1 3-2 15,2 0-1-15,0 5-11 0,4 2-13 0,-1 1-20 16,4 7-273-16,3 2-40 0,-3-2 0 0,5 1 0 15,-3 0 0-15,-2 5 0 0,0-4 0 0,-1 2 0 16,-1 2 0-16,-6-2 0 0,2 0 0 0,-4 1 0 16,-5-2 0-16,-4-3 0 0,-5 4 0 0,-7-1 0 15,-3-2 0-15,-7-2 0 0,-6-1 0 0,-4-3 0 16,-13 8 0-16,-6-10 0 0,-5 2 0 0,2-8 0 16,-10 1 0-16,3-7-1366 0,-4-4-1478 0,-1-6 654 15</inkml:trace>
  <inkml:trace contextRef="#ctx0" brushRef="#br0" timeOffset="28687.32">12723 4554 186 0,'-1'-17'635'0,"1"0"31"0,-3 2 18 0,2 4 2 16,1 2-13-16,0 2-27 0,0 2-36 16,0-1-50-16,-2 3-50 0,2 3-53 0,0 0-34 15,0 0-18-15,0 0-8 0,-3 18-34 0,2 0-73 16,1 1-290-16,1 7 0 0,0 1 0 0,1-2 0 0,0 2 0 15,-2 0 0-15,1-3 0 0,-1-4 0 0,3-1 0 16,-3-2 0-16,1-2 0 0,-1-4 0 16,2 0 0-16,-2-5 0 0,0 0 0 0,2-3 0 15,-2-2 0-15,0-1 0 0,0 0 0 0,4-9 0 0,-3-3 0 16,3 0 0-16,-3-6 0 0,3-8 0 0,-3-1 0 16,6-4 0-16,-5-5 0 0,5 1 0 0,-1-12 0 15,3 14 0-15,0-1 0 0,0 4 0 16,1 6 0-16,0 1 0 0,0 6 0 0,-3 2 0 0,1 8 0 15,-1-5 0-15,1 7 0 0,0-3 0 0,-2 2 0 16,2 3 0-16,-2-1 0 0,6 2 0 0,-5 2 0 16,4 0 0-16,0 0 0 0,-1 1 0 0,1 0 0 15,1 3 0-15,-4-3 0 0,-2 1 0 0,2 1 0 16,2 0 0-16,-1 0 0 0,-2 3 0 0,-2-3 0 16,-4 4 0-16,2 1-535 0,-6-3-204 0,-2 4-415 15,-3 2-1248-15,-6 2 553 0</inkml:trace>
  <inkml:trace contextRef="#ctx0" brushRef="#br0" timeOffset="28833.66">12855 4498 1065 0,'-15'11'145'0,"-2"-1"52"0,3 1 30 16,4-4 47-16,1 2 45 0,1-5 43 0,4 1 34 16,-1-3 28-16,5-2 16 0,-1 4 19 0,1-4 8 15,0 0-8-15,14-2-18 0,1-1-28 0,-2 0-31 16,5-1-41-16,1-2-34 0,8-3-34 0,1-2-58 16,1 4-56-16,3-3-64 0,-1 3-83 0,-3 0-114 15,-6 1-105-15,-3 2-116 0,0 0-120 0,-7 7-98 16,-2-1-502-16,-4-1-1130 0,-4 4 501 0</inkml:trace>
  <inkml:trace contextRef="#ctx0" brushRef="#br0" timeOffset="29001.37">12881 4739 191 0,'-13'14'361'0,"1"-1"33"0,6-4 45 0,-1-2 35 16,1 0 33-16,2-2 31 0,-1-1 14 0,5-1 12 16,-5-1 7-16,5-2 2 0,0 0-22 0,8 4-33 15,-8-4-39-15,0 0-39 0,15-2-46 0,-7 0-42 16,4 0-59-16,5 1-293 0,6-3 0 0,5 1 0 15,2 1 0-15,3-1 0 0,0-2 0 0,2 0 0 16,2 0 0-16,2-2-166 0,-7-2-1172 0,5 1-1449 16,-1 1 642-16</inkml:trace>
  <inkml:trace contextRef="#ctx0" brushRef="#br0" timeOffset="29499.86">16490 4531 5095 0,'11'-15'395'0,"-3"0"-95"15,-2 5 85-15,-1 2 12 0,-1 1 19 0,0-1-21 0,-2 5-28 16,1-2-36-16,-2 3-221 0,-1 2-110 0,3-3 0 16,-3 3 0-16,0 0 0 0,1 11 0 15,-2 6 0-15,-2 0 0 0,1 1 0 0,-1 6 0 16,-1 2 0-16,1 2 0 0,1-1 0 0,0 1 0 0,1 0 0 16,1-1 0-16,2-1 0 0,-1-2 0 0,1-6 0 15,1 0 0-15,-1-8 0 0,-1 0 0 16,-1-2 0-16,1-1 0 0,-1-2 0 0,0-2 0 0,0-3 0 15,0 0 0-15,0 0 0 0,5-14 0 0,-3 3 0 16,0-5 0-16,2-8 0 0,2-3 0 0,2 0 0 16,1-5 0-16,5-16 0 0,-1 3 0 0,0 0 0 15,4-2 0-15,-5 12 0 0,-3 3 0 0,1 2 0 16,3 2 0-16,-8 3 0 0,4 9 0 0,-4-2 0 16,0 8 0-16,-1 0 0 0,0 0 0 0,-3 5 0 15,3-1 0-15,1 3 0 0,-1 0 0 0,1-1 0 16,3 4 0-16,-1 2 0 0,2-1 0 0,2 3 0 15,1 0 0-15,1 1 0 0,-4 3 0 0,3 0 0 16,-4 2 0-16,-1 0-1366 0,-5 0-1478 0,0 2 654 16</inkml:trace>
  <inkml:trace contextRef="#ctx0" brushRef="#br0" timeOffset="29650.08">16500 4682 4052 0,'-14'11'480'15,"6"-4"-154"-15,-1 2 82 0,0-3 61 0,4-4 20 16,4 1-15-16,-2-1-30 0,3-2-60 0,0 0-56 15,0 0-21-15,36-7-277 0,-16 2-30 0,11-5 0 16,1 3 0-16,5-2 0 0,-4-2 0 0,3 1 0 16,4 2 0-16,-6-6 0 0,0-1 0 0,0 2-571 15</inkml:trace>
  <inkml:trace contextRef="#ctx0" brushRef="#br0" timeOffset="29800.1">17283 4821 420 0,'0'4'853'0,"0"-4"-7"16,0 5-26-16,0-5-57 0,0 0-76 0,0 0-75 15,0 0-92-15,0 0-123 0,0 0-157 0,0 0-206 16,4-13-256-16,-4 6-320 0,1 0-363 0,-1 7-981 16,-1-9 435-16</inkml:trace>
  <inkml:trace contextRef="#ctx0" brushRef="#br0" timeOffset="44249.66">11058 3974 200 0,'0'-7'470'16,"0"2"-2"-16,3 0-14 0,-3 2-8 0,1-1-25 15,-1 4-26-15,0-5-37 0,0 5-37 0,0 0-28 16,0 0-17-16,0 0-10 0,0 0-11 16,-5 15-9-16,1-3-12 0,-4 3-19 0,2 5-19 0,-7 5-16 15,5 2-15-15,-2 2-19 0,5 1-7 0,-4 2-18 16,-2 2-14-16,-3 10-11 0,-1 2-31 0,5-12-41 15,-5 9-48-15,-2 5-61 0,-1-1-67 16,7-1-77-16,-4 3-77 0,-3-1-85 0,4-1-85 16,-8 3-340-16,9-4-884 0,-5 0 391 0</inkml:trace>
  <inkml:trace contextRef="#ctx0" brushRef="#br0" timeOffset="44417.09">10666 5303 182 0,'-8'28'364'0,"-1"0"21"0,3 0 18 0,-4-2 27 16,-2 0 8-16,4-4 1 0,2-4 0 0,-3 2-11 15,4-3-17-15,-3-1-21 0,-1 2-39 0,4-1-18 16,-3 0-37-16,7 1-32 0,-8-3-25 0,5 4-23 16,-1-2-19-16,2 0-41 0,0 0-55 0,0 1-52 15,1-1-73-15,-3-1-79 0,1 0-87 0,1 2-86 16,-7 5-88-16,4-5-81 0,-5 5-407 0,-3-2-922 16,0 3 407-16</inkml:trace>
  <inkml:trace contextRef="#ctx0" brushRef="#br0" timeOffset="45267.63">10285 6323 322 0,'-9'24'366'16,"0"0"26"-16,4-8 23 0,0 2 7 0,1-2 1 16,-1 1-5-16,2-1-10 0,-1 1-3 0,1 0-26 15,-5 1-32-15,5-3-35 0,-2 2-32 0,0 0-39 16,0 1-43-16,-4 0-52 0,3 0-64 0,-2-1-65 16,-1 1-60-16,3 0-72 0,-2 0-64 0,-1 6-47 15,-1-7-45-15,1 1-29 0,3-3-2 0,-1 5 14 16,1 2 37-16,-1-4 34 0,1 0 40 0,2-1 49 15,-2 1 50-15,-1-1 45 0,-2 1 42 16,0 7 38-16,2-6 29 0,-5 4 25 0,-2 1 13 0,1 1 25 16,1-1 5-16,0 3-9 0,-2 0-4 0,0 1-12 15,0 0 5-15,1 2 0 0,3-1 1 0,-4 2-7 16,1 0-11-16,3-1-11 0,-2 0-9 0,3 0-7 16,-3-1-7-16,1 3-11 0,2-3-7 0,-2 1-25 15,3-3-38-15,-2 2-7 0,1-7-13 0,-1 8-7 16,0-5-5-16,2 2-3 0,-6 0-4 0,5-4 1 15,-5 4 9-15,1-5-5 0,-1 3 7 0,4-2 7 16,-5 0 0-16,3 1 14 0,-2-3 14 0,3 2 2 16,-5-1 12-16,1-1 2 0,3-6-8 0,-1 8-9 15,2-7-16-15,0 0-19 0,-1 1 10 0,3 0-19 16,0 0-3-16,0-1-6 0,-1 1-1 0,1-1 11 16,1 0 6-16,3-1 6 0,-4 0 11 0,4 3 14 15,0-1 28-15,0-1 28 0,-3 0 26 0,2-2 29 0,-2 4 22 16,3 1 16-16,-6-1 20 0,1 1 13 15,0 6 11-15,0 2 13 0,-2-2 6 0,0 0-7 16,-3 3-2-16,4 1-9 0,0 0-9 0,-3-1-18 16,-3 3-18-16,3-4-20 0,1 3-26 0,-2-1-28 0,1 1-31 15,0-1-30-15,5-1-21 0,-4 2-20 0,-1 0-13 16,4-2-9-16,0-3-20 0,-2 2-12 16,2-2-14-16,0 1-18 0,0-4-16 0,1 3-7 15,-3 1-12-15,5-2-5 0,0-8 14 0,1 1 18 0,-1 1 13 16,-3-1 11-16,4 1 19 0,-6-1 26 0,3 1 12 15,-1 0 9-15,1 0 1 0,0-3 16 0,0 1-18 16,4 1 11-16,-3-3-3 0,1-1 10 0,-1 4-1 16,3-1 5-16,0-1 3 0,-2 1-3 15,3 0 7-15,-2-2 11 0,2-2 8 0,1 4-1 0,-1-1-1 16,-1-3-11-16,2-1 26 0,-2 5 5 0,1-2 4 16,-2 0-6-16,-1 3-13 0,2-1 14 0,0-3-5 15,0 3 0-15,-1 1-6 0,-2-3 0 0,3 3 1 16,-3-1-7-16,2 4-3 0,-6 1-15 0,3-2-16 15,3 0-14-15,-6-1-21 0,2 6-21 0,1 0-9 16,-5-3-10-16,5-2 2 0,0 3-12 0,-3 2 2 16,4-6 0-16,-4 5 12 0,0-5 8 0,3 5 7 15,-2 0 16-15,-1-2 14 0,5-2 21 0,-4 5 21 16,1-1 24-16,1-5 13 0,-2 0 21 0,4 0 11 16,-5 6 8-16,3 2 8 0,4-8 14 0,-4 5 4 15,1-3 8-15,-2 3 0 0,1 2 0 0,2 1 3 16,-1-1-7-16,-5-1 0 0,7 1 1 0,-1-5-15 15,0 3-2-15,0 1-15 0,0-3-3 0,0-2-29 16,1-1-35-16,-3-1-57 0,1 0-86 0,2-2-83 16,-2 0-99-16,3-4-93 0,-5-1-303 0,6 0-781 15,-1 1 346-15</inkml:trace>
  <inkml:trace contextRef="#ctx0" brushRef="#br0" timeOffset="45433.09">8456 10655 309 0,'-5'7'569'0,"0"0"22"0,-3 0 23 0,3-4 8 15,-3 5-23-15,2-2-35 0,-2 1-43 0,3 0-50 16,-3-3-41-16,5 0-46 0,-1 3-36 0,4-7-53 16,-3 7-43-16,3-7-43 0,-1 10-48 0,1-10-53 15,0 5-51-15,0-5-50 0,0 0-58 0,0 0-65 16,0 0-88-16,4 7-90 0,-4-7-116 0,0 0-135 16,0 0-371-16,0 0-991 0,0 0 439 0</inkml:trace>
  <inkml:trace contextRef="#ctx0" brushRef="#br0" timeOffset="46866.18">17913 3828 149 0,'0'-4'353'0,"1"0"4"0,-1 4-6 0,-3-6 18 0,3 6-7 15,2-5 1-15,-2 5-4 0,1-4-3 0,-1 4-12 16,0 0-4-16,0 0-20 0,0-4-16 0,0 4-22 16,0 0-17-16,0 0-8 0,-8 11-16 0,4-5-15 15,-1 4-5-15,0 7-17 0,-3 0-11 0,0 1-15 16,1 8 2-16,-1 3-11 0,0 4 10 0,-1 13-12 16,0 2-12-16,3 0-9 0,1 0 1 0,-2 3-3 15,1 0-6-15,2 3 0 0,2 6-6 0,-1-2-30 16,6 27-102-16,-2-25 0 0,4 23 0 0,-2 0 0 15,8 1 0-15,-6-23 0 0,7 23 0 0,2-2 0 16,-8 4 0-16,7-1 0 0,-3-2 0 0,-1 1 0 16,0 2 0-16,-4-1 0 0,3-2 0 0,-7 4 0 15,2 0 0-15,-6 1 0 0,4 3 0 0,-1 4 0 16,-1 1 0-16,0 6 0 0,-2 1 0 0,1-4 0 16,-6 2 0-16,6 4 0 0,-2 2 0 0,1 1 0 15,2 4 0-15,-2 3 0 0,3-2 0 0,-4-1 0 16,4 2 0-16,6 2 0 0,-5 1 0 0,5 1 0 15,-4-1 0-15,3 1 0 0,2 1 0 0,-3 3 0 0,1 1 0 16,4 1 0-16,-7-2 0 0,-6 5 0 16,6-4 0-16,-4 2 0 0,0 2 0 0,-2-1 0 15,1 4 0-15,-4-7 0 0,0 1 0 0,3 3 0 0,-1 4 0 16,1-2 0-16,-1 2 0 0,1-1 0 0,-4 2 0 16,-1 4 0-16,5-3 0 0,-1 5 0 0,-1 0 0 15,0-2 0-15,1 0 0 0,2 5 0 16,3 2 0-16,-8 2 0 0,2-8 0 0,4 5 0 0,0-1 0 15,1 0 0-15,-3 1 0 0,0-5 0 0,10 0 0 16,-3 1 0-16,1-1 0 0,-3 0 0 0,5 0 0 16,-8-3 0-16,8 5 0 0,3-10 0 0,-5 2 0 15,1 0 0-15,-1 2 0 0,-1-3 0 0,3-3 0 16,0-7 0-16,-4 1 0 0,7 1 0 0,-6-3 0 16,6-3 0-16,-5-6 0 0,0 2 0 0,-1-8 0 15,5-2 0-15,1-4 0 0,1-1 0 0,-2-1 0 16,-3-1 0-16,3-12 0 0,0 0 0 0,-2-24 0 15,4 0 0-15,3 26 0 0,-1-26 0 0,-3-3 0 16,1 2 0-16,4-3 0 0,-3-3 0 0,1-1 0 16,-2 0 0-16,2-5 0 0,-2-13 0 0,3 11 0 15,-7-11 0-15,3 0 0 0,1 0 0 0,-1-2 0 16,0 2 0-16,-2-2 0 0,4-4 0 0,-5 1 0 16,2 1 0-16,2 0 0 0,-6-3 0 0,5-1 0 15,-4-1 0-15,2-4 0 0,0-2 0 0,1-1 0 16,-3-1 0-16,9 6 0 0,-4-7 0 0,1 0 0 15,3-3 0-15,-2 0 0 0,-1-5 0 0,0 0 0 16,1-2-274-16,-3-4-1046 0,-1-2-1429 0,-8 1 632 16</inkml:trace>
  <inkml:trace contextRef="#ctx0" brushRef="#br0" timeOffset="48475.42">18891 5184 3461 0,'0'-17'307'0,"4"2"-95"16,-4-2 39-16,-4 4 30 0,4 1 24 0,-1 2-11 15,-3 1-11-15,0-1-26 0,3 4-25 0,-2-1 5 16,3 2-21-16,-2 1-18 0,0 2-20 0,2 2-8 16,0 0-1-16,-10 7 8 0,1 2-14 0,4 5-11 15,0 2-4-15,-3 2-12 0,4 1-5 0,-1 0-8 16,2 8-15-16,1 3-106 0,-3-5-2 0,6-6 0 15,-1 1 0-15,4 0 0 0,0-3 0 0,2-6 0 16,3 4 0-16,-2-6 0 0,2 0 0 0,2-4 0 16,1-2 0-16,-2-2 0 0,5-2 0 0,-2-2 0 0,-2-2 0 15,5-4 0-15,-3-2 0 0,-3-3 0 16,0-2 0-16,-2-2 0 0,-4-1 0 0,-1-7 0 16,-4 1 0-16,0-2 0 0,-4 8 0 0,-3-6 0 0,2 8 0 15,-2 2 0-15,0-1 0 0,-3 4 0 0,2 4 0 16,0 1 0-16,-4 4 0 0,4-1 0 0,-1 3 0 15,1 1 0-15,9 0 0 0,-14 5 0 0,6-2 0 16,2 2 0-16,2 0 0 0,0 0 0 0,3-1 0 16,0 3 0-16,2-1 0 0,-1-2 0 0,5 4 0 15,-1-5 0-15,1 2 0 0,4 2 0 0,3-3 0 16,4-2 0-16,1 2 0 0,2-3 0 0,1 4 0 16,7-3 0-16,4 1 0 0,1-1 0 0,6 3 0 15,-2-2 0-15,16 2 0 0,0-3 0 0,1 3 0 16,6-1 0-16,1 1 0 0,3-3 0 0,3 3 0 15,26 3 0-15,-24-2 0 0,27-2 0 0,-5 3 0 16,-22-1 0-16,25-4 0 0,-2 1 0 0,-25-2 0 16,28-1 0-16,-28 0 0 0,-2-1 0 0,27-1 0 15,-30 1 0-15,-2-4 0 0,-4 0 0 0,-1 1 0 16,-15 0 0-16,1-2 0 0,-6 1 0 0,0 0 0 16,-4-1 0-16,-2 3 0 0,0-1 0 0,-10 0 0 0,1 4 0 15,-6-3 0-15,1 2 0 0,-3-1 0 16,0 2 0-16,-3 0 0 0,-3-1 0 0,-5 1 0 15,10 1 0-15,-6 0 0 0,-4-1 0 0,5 4 0 0,-3-3 0 16,-2-1 0-16,4 5 0 0,-4-3 0 0,0-2 0 16,0 5 0-16,0-5 0 0,-2 6 0 15,0 0 0-15,0-3 0 0,-4 2 0 0,1 3 0 16,-3 0 0-16,-1 2 0 0,-1-1 0 0,-2 6 0 0,2 0 0 16,-3 1 0-16,4 0 0 0,0 0 0 0,-1 1 0 15,6 0 0-15,-1 1 0 0,1-1 0 0,4 1 0 16,0-6 0-16,4-1 0 0,1 0 0 15,5 0 0-15,-1-4 0 0,7 2 0 0,3-4 0 0,0-3 0 16,0-2 0-16,12 0 0 0,-9-2 0 0,8-6 0 16,-6-2 0-16,1-1 0 0,-1-4 0 15,-5 0 0-15,-3 1 0 0,4-7 0 0,-7-2 0 0,0 1 0 16,-7 4 0-16,1-2 0 0,-5 2 0 0,-2 0 0 16,-2 1 0-16,-5 1 0 0,-2 3 0 0,-5-1 0 15,-4 4 0-15,0 3 0 0,-5 1 0 0,-2 3 0 16,-4 4 0-16,0 3 0 0,0 3 0 0,1 6 0 15,-7-4-1366-15,8 9-1478 0,-1 6 654 0</inkml:trace>
  <inkml:trace contextRef="#ctx0" brushRef="#br0" timeOffset="49266.25">18850 5454 45 0,'0'-7'442'0,"1"0"22"0,-1 1 9 0,4 0 6 16,-1 1 2-16,1-1-18 0,-1 0-16 0,0 2-19 16,1 1-14-16,0 1-13 0,-2-1-11 0,-2 3-13 0,8 0-10 15,-8 0-5-15,5 7-13 0,0 0-8 0,-1 3-17 16,1 6-14-16,-1 1-18 0,0 6-12 15,2 5-26-15,4 3-246 0,-2 2-8 0,7 13 0 16,4 5 0-16,2-4 0 0,2 4 0 0,3 2 0 16,3 1 0-16,13 22 0 0,-1 0 0 0,0-4 0 0,0 5 0 15,-3-4 0-15,6 6 0 0,1-10 0 0,-1 4 0 16,4-2 0-16,1-2 0 0,-9-19 0 16,11 20 0-16,3-1 0 0,-16-20 0 0,-1-4 0 0,2 3 0 15,-1-7 0-15,-8-5 0 0,-9-11 0 0,-1-2 0 16,-6-3 0-16,-5-7 0 0,-2-3 0 0,-1-2 0 15,-1-3 0-15,-4-1 0 0,-1-1 0 0,0-3 0 16,0 0 0-16,-10-10 0 0,8 2 0 0,-5-2-268 16,2-1-319-16,1-6-67 0,0 5-460 0,-1 3-1206 15,5-5 533-15</inkml:trace>
  <inkml:trace contextRef="#ctx0" brushRef="#br0" timeOffset="49533.03">19938 6975 814 0,'7'-3'185'0,"-3"1"71"0,-4 2 40 15,8-5 28-15,-7 4 36 0,-1 1 35 0,5-3 20 16,-5 3 13-16,0 0 5 0,0 0 2 0,-14-2-11 15,14 2-2-15,-18 4-20 0,9 3-17 0,-9 2-18 16,4 1-24-16,-5 4-19 0,1 3-25 0,-2 2-27 16,3 1-27-16,4 8-25 0,1-4-73 0,2 2-147 15,3 1 0-15,4 1 0 0,5-1 0 0,3-4 0 16,1-3 0-16,6-3 0 0,-1-1 0 0,11 0 0 16,-4-6 0-16,8 1 0 0,0-4 0 0,1-4 0 0,1-5 0 15,-6 0 0-15,-1-4 0 0,-1-2 0 16,3-6 0-16,-8 0 0 0,2-8 0 0,-4-2 0 15,-4-4 0-15,-2 2 0 0,-7 0 0 0,-4-1 0 16,-4 3 0-16,-3 0 0 0,0 8 0 0,-7-5 0 0,-3 4 0 16,5 5 0-16,-7-2 0 0,7 4 0 0,0 4 0 15,3 2 0-15,0-1 0 0,3 5-412 16,2-2-885-16,8 2-1405 0,-6-4 623 0</inkml:trace>
  <inkml:trace contextRef="#ctx0" brushRef="#br0" timeOffset="50116.51">21135 5510 401 0,'1'-4'404'0,"-1"4"10"16,3-7-3-16,-3 3-6 0,0 4-11 0,0-5-12 15,0 5-16-15,0-4-23 0,0 4-17 0,0 0-28 16,0 0-12-16,0 0-6 0,-13 7-15 0,4 1-3 0,-3 5 5 16,-7 7-5-16,-1 3-5 0,1 4 3 0,-8 13-5 15,-2-1-8-15,0 2-2 0,-4 2-8 16,1 2-7-16,-3 4-8 0,-1 1-15 0,-14 21-10 0,-2-1-129 15,3-2-68-15,13-18 0 0,-16 20 0 16,1 1 0-16,15-22 0 0,-18 18 0 0,20-17 0 0,-15 18 0 16,17-25 0-16,4 7 0 0,-4-5 0 15,3 3 0-15,3-3 0 0,2-1 0 0,2 0 0 0,7-14 0 16,1-1 0-16,-4 0 0 0,6-5 0 16,3-6 0-16,4-2 0 0,-5-1 0 0,2 0 0 0,3-7 0 15,3 0 0-15,-2-3 0 0,1-1 0 16,0-1 0-16,0 0 0 0,3-3 0 0,0 0 0 0,0 0 0 15,-11-11 0-15,7 6-488 0,0 3-797 0,1-4-1390 16,3 6 615-16</inkml:trace>
  <inkml:trace contextRef="#ctx0" brushRef="#br0" timeOffset="51002.08">20156 7129 78 0,'0'0'437'16,"-9"-1"19"-16,9 1 7 0,-6-1 7 0,-1 2-1 16,7-1-5-16,0 0-15 0,-10-1-10 0,10 1-14 15,0 0-20-15,0 0-9 0,-5 2-16 0,5-2-14 16,0 0-27-16,0 0-12 0,0 0-14 0,0 0-1 15,0 0-1-15,0 0-2 0,18 5-7 0,0-3-21 16,10 0-281-16,9 0 0 0,17 1 0 0,3 0 0 16,10-2 0-16,29 0 0 0,7-1 0 0,2 2 0 15,5 1 0-15,1-2 0 0,9-2 0 0,2 0 0 16,7-2 0-16,11 1 0 0,-3 0 0 0,2-1 0 16,3 0 0-16,-6 0 0 0,5 3 0 0,-4-1 0 0,-1-2 0 15,-5 3 0-15,-2-3 0 0,-3 1 0 16,-8 0 0-16,4 0 0 0,-11-1 0 0,0-2 0 15,-10 1 0-15,-5 0 0 0,-4 0 0 0,-31 1 0 16,5 0 0-16,-4 0 0 0,-2-1 0 0,-2-2 0 0,-3 4 0 16,-3-2 0-16,-14 3 0 0,2 1 0 0,2 0 0 15,-3-2 0-15,-6 1 0 0,4 4 0 16,-3-3 0-16,1 2 0 0,-3 1 0 0,0-2 0 16,-3 0 0-16,-6 2 0 0,-1-1 0 0,-2 1 0 0,2-2 0 15,-3 0 0-15,-8-1 0 0,2 1 0 0,0-2 0 16,0 1 0-16,-8-1 0 0,4-3 0 0,-4 2 0 15,-2-2 0-15,-2-1 0 0,-1 1 0 0,-1 0 0 16,-4 0 0-16,-2 2 0 0,2-1-1366 0,1 1-1478 16,4 2 654-16</inkml:trace>
  <inkml:trace contextRef="#ctx0" brushRef="#br0" timeOffset="51335.2">24572 7087 106 0,'0'0'388'0,"0"-5"23"0,0 0 25 15,0 5 18-15,-3-6 3 0,0 3-9 0,2-1-9 16,-1-2-18-16,-1 2-28 0,-1 2-12 0,1 0-21 16,-3-3-18-16,3 2-20 0,-4 1-24 0,7 2-23 15,-10-1-22-15,10 1-26 0,-13 4-20 0,4 4-12 16,0-3-17-16,0 3-17 0,0 0-14 0,0 6-16 16,-1-4-17-16,3 6-4 0,0-1-18 0,3 0-4 0,-1-3-5 15,5 4-6-15,0-2-11 0,5-3 0 16,-3 2-7-16,5-1-53 0,4 0-6 0,5 0 0 15,-2-4 0-15,5 2 0 0,2-4 0 0,-1 1 0 16,7-1 0-16,-7-4 0 0,1 0 0 0,-2-2 0 16,0 0 0-16,-6-3 0 0,-3 1 0 0,4-3 0 15,-5-2 0-15,-1 0 0 0,1-3 0 0,-8-2 0 16,3-1 0-16,-4-4 0 0,-4 0 0 0,-1 0 0 0,-4 2 0 16,0 1 0-16,-4-1 0 0,-2 5 0 0,-7 2 0 15,-8 1 0-15,-1 3 0 0,-3 3 0 16,0 1 0-16,0 8-457 0,-3 0-832 0,2 0-1397 0,3 2 617 15</inkml:trace>
  <inkml:trace contextRef="#ctx0" brushRef="#br0" timeOffset="52266.39">23466 5007 405 0,'-1'-5'428'0,"0"-2"-3"16,-1 2 3-16,1 2-21 0,0-2-25 0,-2 2-31 0,3 3-36 15,-1-4-33-15,1 4-12 0,0 0-2 0,0 0 21 16,-6 12-17-16,6-6-9 0,-4 5-24 15,3 0-15-15,-1-1-13 0,1 3-16 0,1-1-16 16,0 1-5-16,0-1-16 0,3-1-8 0,-1 1-9 16,7-3-9-16,-3 2 0 0,2-5-4 0,1 0 3 0,2 1-12 15,1-3 2-15,1-2-9 0,0 0 4 0,-1-4 9 16,2 2 3-16,-3-2-5 0,-2-2 7 0,3-2 2 16,-3-1-26-16,-5 1-106 0,1-5 0 15,3 3 0-15,-7-2 0 0,0-1 0 0,2 1 0 0,-7-2 0 16,3 1 0-16,-7 0 0 0,3 1 0 15,1 2 0-15,-1 5 0 0,-4-3 0 0,-1 5 0 16,0 2 0-16,1 1 0 0,-3 4 0 0,2 1 0 16,2 3-140-16,1 3-375 0,3 5-120 0,4-3-516 0,5 1-1246 15,4 0 552-15</inkml:trace>
  <inkml:trace contextRef="#ctx0" brushRef="#br0" timeOffset="52832.54">23724 5404 131 0,'0'-4'423'0,"0"-1"11"0,0 5 9 0,-1-6 4 16,1 6-3-16,0-4-6 0,0 4-11 0,-1-5-9 15,1 5-14-15,-1-4-4 0,1 4-10 0,0 0-28 16,1-5-17-16,-1 5-26 0,-1-3-26 0,1 3-25 16,0 0-26-16,0 0-26 0,0 0-18 0,0 0-19 15,0 0-5-15,0 0-16 0,0 18-3 0,1-13 2 0,0 6-3 16,2 1 0-16,2 5-136 0,-2 0-18 15,1 2 0-15,3 8 0 0,2 0 0 0,3 6 0 16,0-1 0-16,3 13 0 0,-1 2 0 0,3-3 0 16,-3 1 0-16,4 2 0 0,-1 5 0 0,-1-2 0 0,5 5 0 15,12 21 0-15,-10-20 0 0,10 23 0 16,-3-2 0-16,-6-23 0 0,13 24 0 0,-13-22 0 16,11 19 0-16,-10-19 0 0,1-3 0 0,8 26 0 15,-10-26 0-15,3 2 0 0,-1-5 0 0,0 4 0 0,-2-1 0 16,-1 0 0-16,-1-4 0 0,1-1 0 0,-4-6 0 15,-4-7 0-15,0-4 0 0,-2-1 0 0,4-1 0 16,-4-5 0-16,-1-2 0 0,-1-6 0 0,-5 1 0 16,-1-6 0-16,0-3 0 0,0 4 0 0,-2-7 0 15,2 1 0-15,-2-1 0 0,-2 0 0 0,0-1 0 16,0-2 0-16,2 0 0 0,1 0 0 0,-4-2 0 16,2 4 0-16,-2-4 0 0,0 0 0 0,0 0 0 15,8-8 0-15,-9-2 0 0,1-2-1366 0,-5-6-1478 16,-3-10 654-16</inkml:trace>
  <inkml:trace contextRef="#ctx0" brushRef="#br0" timeOffset="53900.3">23663 5142 346 0,'-2'-3'355'0,"-5"0"-1"0,7-3 11 15,-4 1-7-15,2 1-11 0,-1 1-3 0,2-2-8 16,1 5-10-16,-3-6-8 0,3 6-2 0,0-3-14 16,0 3-5-16,0-6-6 0,4 3 2 0,-4 3-21 0,3-2-5 15,-1 0-6-15,-2 2-10 0,11-3-6 16,-5 2-2-16,5 1-9 0,1 0-5 0,6 1-12 15,1 0-7-15,15-1-10 0,-2 4-3 0,4-3-7 16,4 1-8-16,13 5-137 0,9-3-45 0,4 2 0 0,30 2 0 16,-31-4 0-16,30 7 0 0,-30-5 0 0,33 4 0 15,-3 3 0-15,-1-2 0 0,4-1 0 16,1 0 0-16,1-2 0 0,2-2 0 0,-3 0 0 16,2-1 0-16,1 2 0 0,-5 0 0 0,0 1 0 0,-1-3 0 15,-1 0 0-15,-3-3 0 0,-26 0 0 0,26 3 0 16,-29-3 0-16,1 0 0 0,-2 0 0 0,1-2 0 15,-3 0 0-15,-3 0 0 0,-2 3 0 16,-2-3 0-16,-14 2 0 0,-2-2 0 0,2 0 0 0,0 0 0 16,-7 1 0-16,0-2 0 0,-1 0 0 0,-2 2 0 15,-9-1 0-15,0-1 0 0,-1 1 0 0,-3 0 0 16,-1-1 0-16,-4 1 0 0,2 0 0 0,0 0 0 16,-3 0 0-16,2-4 0 0,-2 3 0 0,-4 1 0 15,1-2 0-15,-1 2 0 0,-6 0 0 0,10-1 0 16,-10 1 0-16,7 0 0 0,-7 0 0 0,6-1 0 15,-6 1 0-15,0 0 0 0,0 0 0 0,0 0-60 16,0 0-335-16,0 0-1 0,0 0 24 0,0 0 34 16,0 0 21-16,0 0 34 0,0 0 26 0,0 0 33 15,0 0 32-15,0 0 50 0,-19 5 41 0,19-5 35 16,-9 0 46-16,9 0 40 0,-17-3 33 0,7 1 26 0,-3 3 17 16,-1-2 10-16,1 1 15 0,-1 2 0 15,-5 0 1-15,0 3 2 0,1-2-9 0,0 5-4 16,4 1-13-16,-2 2-8 0,0-4-7 0,2 5-10 15,4 1-7-15,0 1-9 0,2-6-1 0,4 3-5 16,3-2-2-16,2 2-8 0,2-2-1 0,-2 2-6 16,9-2 1-16,-1 0-6 0,2-2-4 0,4 2 0 15,0-2 2-15,-2-2-3 0,0-1-4 0,-2-3 5 16,2-1 4-16,-1 0 4 0,0 0 21 0,-5-2 2 0,0-5 10 16,1 3 7-16,0-3-6 0,-1-3-5 15,-5-1 22-15,1-1-8 0,0-1-9 0,-3-3 1 16,-3 1-6-16,2-2 6 0,-3 0-15 0,-1 1-3 15,-1 1-4-15,-4 1-9 0,1 5-9 0,-5-1-3 0,-4 3-27 16,-3 5-40-16,0 0-46 0,-9 2-67 0,2 3-81 16,6 2-91-16,-5 6-88 0,3 4-108 15,1-1-537-15,9 2-1149 0,6-5 508 0</inkml:trace>
  <inkml:trace contextRef="#ctx0" brushRef="#br0" timeOffset="54600.55">26831 5392 353 0,'2'-3'432'0,"-2"-1"13"0,2 0 9 0,-2 0-3 0,0 4-10 16,0-4-17-16,0 4-22 0,0-6-28 16,0 6-33-16,-8-3-27 0,3 3-21 0,-9 2-11 15,-1 2-6-15,-4 3-7 0,-7 3-3 0,-1 2-30 16,-2 2-4-16,-3 3-2 0,-1 3-25 0,-11 11-10 0,2 0-5 15,-1 2-14-15,-1 1-9 0,4 4-7 0,0 2-5 16,-1-1-2-16,0 0-5 0,-1 3-21 0,2 0-127 16,-1 0 0-16,-1 1 0 0,0 0 0 15,1 3 0-15,-1 0 0 0,-2-2 0 0,-13 19 0 0,18-24 0 16,-1 3 0-16,0-3 0 0,-2 2 0 0,3-2 0 16,-8 1 0-16,2-1 0 0,-1-3 0 0,5-1 0 15,1 0 0-15,3 1 0 0,-1-1 0 0,0-2 0 16,2 2 0-16,-2-2 0 0,11-11 0 0,-2 5 0 15,2-1 0-15,-1-1 0 0,1 0 0 0,0-3 0 16,4 1 0-16,-4 0 0 0,4-3 0 0,-1-2 0 16,2 0 0-16,1-1 0 0,-1-1 0 15,0 1 0-15,4-5 0 0,3-2 0 0,-7 6 0 0,5-4 0 16,0 0 0-16,-6 2 0 0,6-2 0 0,1-1 0 16,0 0 0-16,0 2 0 0,3-3 0 0,-1 1 0 15,1 0 0-15,0 0 0 0,-4 0 0 0,8-1 0 16,-2-3 0-16,3 1 0 0,-1-1 0 0,2 3 0 15,-1-5 0-15,0 4 0 0,3-5 0 0,1 1 0 16,1 0 0-16,-4-2 0 0,3 2 0 0,1-2 0 16,-1 0 0-16,0 2 0 0,1-1 0 0,-1-2 0 15,2 2 0-15,-4-1 0 0,3-1 0 0,-2 1 0 16,2 1 0-16,0-2 0 0,0 1 0 0,3-3 0 16,-7 3 0-16,7-3 0 0,-1 4 0 0,1-4 0 15,-5 1 0-15,5-1 0 0,0 0 0 0,0 0 0 0,0 0 0 16,0 0 0-16,0 0 0 0,-4-12 0 15,3 6 0-15,0-4-1366 0,1-4-1478 0,-1-3 654 16</inkml:trace>
  <inkml:trace contextRef="#ctx0" brushRef="#br0" timeOffset="56716.28">25976 3962 180 0,'0'0'349'15,"3"-5"-7"-15,-3 5-5 0,0 0-13 0,2-2-24 16,-2 2-19-16,0 0-15 0,0 0-43 0,0 0-29 0,0 0-18 16,0 0-2-16,0 0 1 0,0 0-7 0,-9 16-5 15,4-9-14-15,0 2-5 0,-1 2-15 0,-6 4-5 16,3 0-9-16,-4 2-13 0,-3 4-9 16,2 0-12-16,-4 2-22 0,-1 2-35 0,-4 2-25 0,5-2-41 15,1 4-50-15,-2-2-46 0,0 3-44 0,-7 8-37 16,7-5-41-16,1-2-36 0,0 0-278 0,3-1-621 15,0 2 274-15</inkml:trace>
  <inkml:trace contextRef="#ctx0" brushRef="#br0" timeOffset="56867.32">25482 4824 154 0,'-14'22'231'0,"2"-5"15"16,-1-2 10-16,-2 6 8 0,-3-2 1 0,5-5-3 16,2 2-4-16,-2-2-1 0,0 1-15 0,3-2-12 15,-3 1-16-15,-1 0-22 0,5 0-16 0,-2-1-12 16,1 2-16-16,1 1-41 0,-1-1-64 0,2 0-70 15,-3 0-89-15,4 0-112 0,-1 1-329 0,-1-1-602 16,3 1 266-16</inkml:trace>
  <inkml:trace contextRef="#ctx0" brushRef="#br0" timeOffset="57017.15">24927 5777 310 0,'-21'24'467'0,"-1"-5"5"0,1 3 4 0,-1-3 6 16,1 1-29-16,2-2-38 0,4-6-39 0,3 4-35 15,0 2-36-15,2-1-30 0,0-1-49 0,-2 2-61 16,3 0-82-16,-1-1-88 0,2-1-100 0,-1 0-100 16,0 0-98-16,-1 1-104 0,1 1-231 0,0 0-689 15,-3-1 306-15</inkml:trace>
  <inkml:trace contextRef="#ctx0" brushRef="#br0" timeOffset="57167.91">24490 6435 242 0,'-12'14'344'0,"1"0"16"0,-1-2 24 0,3-3 9 0,2 1 6 15,-3 3 2-15,1-3-9 0,-2 1-17 0,3-1-14 16,-3 4-34-16,0-2-6 0,-2 1-28 0,4-1-31 16,-4 1-40-16,4 2-53 0,2-7-58 0,-2 5-67 15,0-2-79-15,2-2-78 0,-2 1-77 0,0 2-72 16,2-3-73-16,-1 0-65 0,3 0-278 0,-3 0-734 16,2-2 325-16</inkml:trace>
  <inkml:trace contextRef="#ctx0" brushRef="#br0" timeOffset="57333.4">24187 6810 376 0,'-10'14'187'0,"-1"0"50"0,-4 7 21 0,4-5 22 15,-7 5 28-15,1-1 32 0,-3 0 11 0,-2 1 7 16,4 1-6-16,-5-3-14 0,0 3-15 0,1-1-25 16,-3 3-31-16,-1 1-28 0,1 0-25 0,-2 0-26 15,4 1-43-15,-1 0-55 0,1 1-61 0,2-2-58 16,6-1-59-16,-3 0-42 0,4 1-24 0,2-2-8 16,0 0-9-16,0 1-18 0,1-3-32 0,-1 2-33 15,6-5-40-15,-11 4-47 0,-1 2-184 16,4-1-567-16,-4-1 251 0</inkml:trace>
  <inkml:trace contextRef="#ctx0" brushRef="#br0" timeOffset="57787.3">23517 7654 536 0,'-16'23'140'0,"0"0"54"16,-2-2 22-16,2-2 15 0,-2 2 19 0,0 0 28 16,1-1 11-16,-2 2 15 0,1 3-4 0,-3 3 2 15,2-3-20-15,-1 0-12 0,1 1-19 0,-1 3-16 16,2-3-22-16,-4 2-20 0,3 0-17 0,-2-2-21 16,-2 2-26-16,6 0-38 0,1-2-26 0,-3-1-32 15,4 0-30-15,-3-1-29 0,2 3-25 0,0-4-8 16,0 3-28-16,-4-1-26 0,1 0-34 0,-3-1-29 15,-1 2-22-15,0-2-18 0,-2 0-15 0,-3-3-8 16,3 2 4-16,0-1 8 0,-5-1 44 0,1 1 21 16,0-3 45-16,-1 1 36 0,3 0 41 0,-2 1 34 15,2-1 18-15,-1-3 12 0,5 2 9 0,-3 2-6 16,2-3-2-16,2 1 2 0,4 2-6 0,1-1-2 16,4-4-1-16,0-2-1 0,2 2-7 0,-2-1-6 15,0 0-2-15,3-1-8 0,-3 1-1 0,0 0 1 16,3 1-6-16,-3-1-2 0,-1-1 1 0,1 1 4 15,1-2 0-15,-1-1 9 0,-3 3 11 0,2-1 8 16,2 2 7-16,-4-4 3 0,0 0 8 0,4-1 10 16,2-3 7-16,-4 4 9 0,6-1 6 0,-6-2 0 15,5 1-9-15,-1-4-5 0,1 0 3 0,0-1-21 16,4-2-3-16,0 1-1 0,5-4-5 0,-13 5-11 16,9-2-12-16,4-3-10 0,-9 8-6 0,4-4-4 15,5-4 2-15,-4 10 1 0,-1-4 3 0,4 0 1 16,1-6 9-16,-4 11 8 0,0-4 11 0,3 4 17 15,-3-2 32-15,2 0 32 0,0-2 23 0,0-1 36 16,-1 4 19-16,1-7 21 0,0 5 6 0,2-8-6 16,0 0-2-16,2 8-16 0,-2-8-22 0,0 0-44 15,-5 4-65-15,5-4-95 0,0 0-141 0,0 0-165 16,0-23-454-16,0 10-869 0,3-7 386 0</inkml:trace>
  <inkml:trace contextRef="#ctx0" brushRef="#br0" timeOffset="58772.78">18679 4086 134 0,'2'-4'472'0,"2"-1"18"0,1-1 16 15,-1 2 3-15,1-1 1 0,0 0-27 0,2-1 0 16,-2 3-8-16,-1-1-35 0,-2 2-18 0,-2 2-38 15,4-2-41-15,-4 2-8 0,-1 10-6 0,0 2-11 16,-3 6-22-16,-4 9-18 0,-5 5-26 0,-3 12-25 16,-5 0-20-16,1 0-21 0,-6 2-74 0,8 5-112 15,-3-4 0-15,4-1 0 0,-1-1 0 0,6-10 0 16,2-3 0-16,1 0 0 0,-1-6 0 0,5-2 0 16,0-9 0-16,2-1 0 0,1-5 0 0,-1 0 0 15,2-5 0-15,1-3 0 0,0-1 0 0,0 0 0 16,9-18 0-16,0 3 0 0,-3-3 0 0,6-7 0 15,0-5 0-15,1-1 0 0,5-15 0 0,-6 13 0 16,2-15 0-16,2 0 0 0,1-3 0 0,-4-2 0 16,0 4 0-16,-2 18 0 0,-6 1 0 0,7 2 0 15,-6 10 0-15,-2 6 0 0,-2 2 0 0,0 3 0 16,2 5 0-16,-4 2 0 0,0 0 0 0,9 20 0 0,-4-3 0 16,0 8 0-16,-2 5 0 0,1-1 0 15,0 3 0-15,1 1 0 0,3 1 0 0,0 3 0 16,1-3 0-16,1 1 0 0,1 10 0 0,0-14 0 15,0 0 0-15,-1-1 0 0,1-4 0 0,-2 1 0 0,-1-11 0 16,0 1 0-16,-3-6 0 0,-1-2 0 16,-3-1 0-16,3-3 0 0,-4-3 0 0,-1 1-84 15,1-3-601-15,-16-4-552 0,6-1-1341 0,0-3 593 16</inkml:trace>
  <inkml:trace contextRef="#ctx0" brushRef="#br0" timeOffset="58900.7">18673 4615 884 0,'-12'-2'235'15,"4"0"76"-15,-2-2 27 0,2 3 22 0,3 0 29 16,0-2 30-16,1 2 33 0,4 1 6 15,0 0 13-15,0 0-11 0,0 0-14 0,0 0-33 16,22-4-38-16,0-1-36 0,8 2-42 0,4-2-25 0,3 0-73 16,15-6-109-16,-12 4-175 0,11-2-215 0,0-2-289 15,0-2-450-15,-13 4-1127 0,11-7 499 0</inkml:trace>
  <inkml:trace contextRef="#ctx0" brushRef="#br0" timeOffset="59551">21558 4470 386 0,'12'-14'641'0,"-4"4"26"15,0 0 14-15,-5 2-7 0,1 2-4 0,-2 1-22 16,0 3-50-16,-1-1-52 0,-1 3-44 0,0 0-11 16,-3 11-15-16,-4 0-30 0,-1 7-25 15,-6 8-77-15,1 3-344 0,2 2 0 0,0 3 0 0,2-1 0 16,2 3 0-16,-2-2 0 0,5 2 0 0,0-2 0 16,4-2 0-16,-1-3 0 0,1-1 0 0,-1-10 0 15,1-2 0-15,0-3 0 0,0-4 0 0,1 1 0 16,-1-5 0-16,1-3 0 0,-1-2 0 0,0 0 0 15,0 0 0-15,0-25 0 0,0 7 0 0,0-7 0 16,0-5 0-16,5-2 0 0,0 0 0 0,2-17 0 16,2-3 0-16,1 0 0 0,4 3 0 0,0-1 0 15,1 3 0-15,-3 14 0 0,-1 2 0 0,3 1 0 16,-3 9 0-16,-4 4 0 0,3 1 0 0,-2 8 0 16,-3-2 0-16,4 5 0 0,1 2 0 0,3 3 0 15,0 2 0-15,-1 2 0 0,-1 6 0 0,2-2 0 16,-4 2 0-16,1 4 0 0,1 1 0 0,-3 1 0 15,-4 3 0-15,-1-1 0 0,-2-1 0 0,-1 2 0 16,-4-1 0-16,-2 0 0 0,-3-3 0 0,-4 3 0 16,-5 1 0-16,0-4 0 0,-2-1 0 0,4-3 0 0,-2-2 0 15,8-3 0-15,-1 0 0 0,3-1 0 0,0-1 0 16,4-2 0-16,-1 0 0 0,3 1 0 0,2-3 0 16,0 0 0-16,11 2 0 0,2-2 0 15,5 1 0-15,0 0 0 0,1 1 0 0,4-1 0 0,4 5 0 16,0-1 0-16,-7 1 0 0,1 0 0 0,-2 1 0 15,-2 1 0-15,0 0 0 0,-4 1 0 0,-4-1 0 16,-3 1 0-16,-2 2 0 0,-4-2 0 16,-1 2 0-16,-7 0 0 0,-3 2 0 0,-6 0 0 0,-6 3 0 15,-2-2 0-15,-3-2 0 0,-2 1 0 0,1-3 0 16,-2 5 0-16,3-4 0 0,-3 1 0 0,4 4 0 16,-1-1-1366-16,10-3-1478 0,-4 2 654 0</inkml:trace>
  <inkml:trace contextRef="#ctx0" brushRef="#br0" timeOffset="60168.59">19691 7625 385 0,'6'-11'550'0,"-2"1"17"0,1-1 1 0,-1 1 0 16,1 1-9-16,-5-1-23 0,3 3-16 0,-6 0-26 16,3 0-24-16,-5 4-29 0,-4-2-26 0,-1 1-25 15,-11 2-13-15,-5 4-18 0,-5 5-17 0,0 2-16 16,-5 2-23-16,-3 4-282 0,5 3-21 0,0 1 0 16,5 3 0-16,3 0 0 0,4 1 0 0,2 3 0 15,5-4 0-15,5 1 0 0,7-4 0 0,6 7 0 16,3-7 0-16,11 1 0 0,7 1 0 0,8-3 0 15,4-4 0-15,17 1 0 0,-3-1 0 0,8-8 0 16,-2 0 0-16,-4-5 0 0,2-1 0 0,-18-1 0 16,-3-3 0-16,-4-1 0 0,-1 1 0 0,-11-1 0 15,-7-1 0-15,-1 1 0 0,-9-2 0 0,0-1 0 0,-9 1-256 16,-5-1-1067-16,3 1-1432 0,-3 4 633 16</inkml:trace>
  <inkml:trace contextRef="#ctx0" brushRef="#br0" timeOffset="61132.96">24404 8018 2945 0,'5'-8'324'0,"-3"-2"-59"0,1 0 37 16,1-2 10-16,1 2 40 0,-1-2 23 0,1 1 2 15,4 0 6-15,-5 2-12 0,-1-1 20 0,-1 1 9 16,0 3-3-16,0 2-14 0,-2 0-20 0,1 1-112 16,-1 3-251-16,0 0 0 0,0 0 0 0,-10 9 0 15,1 6 0-15,-5 7 0 0,1 3 0 0,-3 3 0 16,0 0 0-16,2 1 0 0,1 1 0 0,2-1 0 16,2 2 0-16,0 0 0 0,4-2 0 0,0-4 0 15,1 0 0-15,3-7 0 0,0 0 0 0,-1-2 0 16,2-5 0-16,0 1 0 0,2-4 0 0,-2-5 0 15,0-1 0-15,0-2 0 0,0 0 0 0,0 0 0 16,6-19 0-16,-1 8 0 0,-2-6-335 0,3-9-419 16,-1-2-430-16,2 2-1283 0,0-6 568 0</inkml:trace>
  <inkml:trace contextRef="#ctx0" brushRef="#br0" timeOffset="61368.25">24418 7969 1242 0,'4'-17'154'0,"1"1"68"0,-1 4 36 16,-4 2 51-16,3 0 50 0,-3 3 45 0,0 1 31 15,0 1 3-15,2 0 12 0,-2 2-10 0,0 0-17 16,0 3-22-16,0-5-21 0,0 5-15 0,0 0-6 15,0 0-12-15,0 0-19 0,9 8-16 0,-2 0-19 16,0-1-21-16,7 4-272 0,-1 1 0 16,5 0 0-16,1 6 0 0,7 0 0 0,1 1 0 0,-3-2 0 15,1 1 0-15,2 3 0 0,-4-3 0 0,-1 1 0 16,-12-3 0-16,4-1 0 0,-5 2 0 0,-2-1 0 16,-5 1 0-16,-3-2 0 0,-4 3 0 0,-4 0 0 15,-4-1 0-15,-5 3 0 0,-9-3 0 0,-3-1 0 16,-1-2 0-16,-1 1 0 0,-1-4 0 0,-3 3 0 15,1-4 0-15,0 2 0 0,4-3 0 0,-2 2 0 16,3-4-1366-16,1-1-1478 0,10-1 654 0</inkml:trace>
  <inkml:trace contextRef="#ctx0" brushRef="#br0" timeOffset="62533.03">23370 4585 506 0,'-1'-8'566'0,"1"1"21"15,0 2-2-15,-3 0-19 0,3 0-29 0,0 2-47 0,0 3-48 16,0 0-3-16,0 0-8 0,0 0-6 16,-1 18-7-16,1-6-16 0,-2 5-13 0,0 8-19 15,-4 2-17-15,2-3-23 0,-1 5-29 0,1-1-247 16,-1-1-54-16,1 1 0 0,-1-1 0 0,-1-2 0 0,1 1 0 16,1-7 0-16,0-1 0 0,1-2 0 0,1-4 0 15,-1 0 0-15,2-3 0 0,0-1 0 0,-2-3 0 16,3 0 0-16,0-4 0 0,0-1 0 15,0 0 0-15,0 0 0 0,-1-16 0 0,0 0 0 0,3-3 0 16,1-8 0-16,-2-1 0 0,2-4 0 0,0-4 0 16,1 0 0-16,0-14 0 0,1-1 0 15,-1 16 0-15,1 0 0 0,0 2 0 0,0 4 0 0,2 1 0 16,-3 10 0-16,2-2 0 0,0 4 0 0,2 1 0 16,-5 3 0-16,4 1 0 0,1 1 0 0,-2 1 0 15,3 1 0-15,0-1 0 0,0 6 0 0,0-3 0 16,4 0 0-16,0 2 0 0,-1 2 0 0,1 0 0 15,5 2 0-15,1-2 0 0,-1 1 0 0,1 1 0 16,-2-1 0-16,-2 3 0 0,2 1 0 0,-2-1 0 16,3 0 0-16,-6 5 0 0,-7-3 0 0,4 2 0 15,-5 0-265-15,-3 3-338 0,-2-1-90 0,-6 3-412 16,-7-2-1198-16,-4 3 530 0</inkml:trace>
  <inkml:trace contextRef="#ctx0" brushRef="#br0" timeOffset="62699.73">23308 4669 326 0,'-4'4'447'0,"3"2"29"16,1-4 37-16,2 2 19 0,2-2 0 0,-4-2-18 16,17-2-15-16,-5-2-31 0,5 2-32 0,2-3-36 15,3 1-42-15,-3 1-33 0,11-3-29 0,-5 0-41 16,4 1-58-16,-7 0-67 0,-3 2-85 0,0 0-92 16,-4 0-103-16,-1 2-113 0,-3 4-111 0,2-3-113 15,-12 1-418-15,3 3-981 0,-7 2 435 0</inkml:trace>
  <inkml:trace contextRef="#ctx0" brushRef="#br0" timeOffset="62833.75">23304 4892 3616 0,'-9'9'355'0,"4"-3"-53"15,0 0 56-15,3 0 41 0,2-1-4 0,3-2-9 16,2 0-45-16,3-2-46 0,5-1-41 0,8 0-20 16,7 0-21-16,4-3-18 0,0 1-23 0,4 0-17 15,1-4-46-15,0 4-63 0,2-1-97 0,0 0-137 16,11 1-170-16,-8 2-221 0</inkml:trace>
  <inkml:trace contextRef="#ctx0" brushRef="#br0" timeOffset="63500.14">27625 4688 3051 0,'-8'-22'228'0,"-5"-2"-30"0,6 7 68 15,-1-1 19-15,0 1 6 0,1 6 17 0,0 3-5 16,2-1-22-16,0 1-13 0,1 4-3 0,0 1-21 15,2 1 6-15,2 2 24 0,-9 7 9 0,5-2 3 0,-1 8-3 16,0 5-3-16,-3 7-21 0,3 4 1 0,1 2-232 16,-1 1-28-16,1-1 0 0,3 3 0 0,-2 2 0 15,2-3 0-15,-1 1 0 0,0-1 0 16,2-4 0-16,0-2 0 0,0-1 0 0,2-8 0 0,0-2 0 16,-2-4 0-16,0-1 0 0,0-4 0 0,0 2 0 15,0-4 0-15,-2-3 0 0,2-2 0 0,0 0 0 16,-7-11 0-16,4 2 0 0,-1-4 0 15,2-4 0-15,0-1 0 0,4-9-48 0,2-3-115 0,1-5 16 16,4 0 15-16,1-13 11 0,-1 15 19 0,0-1 35 16,4 0 33-16,-5 3 34 0,2 4 49 0,-1 0 26 15,0 4 26-15,-1-1 26 0,-1 9 16 0,-2 5 14 16,0-1 2-16,-1 3-156 0,3-2-3 0,0 4 0 16,2-2 0-16,0 4 0 0,3 1 0 0,-1-2 0 15,2 2 0-15,6 0 0 0,0 2 0 0,-1 2 0 16,1 2 0-16,1-1 0 0,-1-1 0 0,0 3 0 15,-6 0 0-15,-2-4 0 0,1 7-465 0,-7-2-110 16,-1 0-106-16,0 0-398 0,-6 0-1168 0,0 3 517 16</inkml:trace>
  <inkml:trace contextRef="#ctx0" brushRef="#br0" timeOffset="63650.49">27391 4877 170 0,'-8'6'487'0,"3"0"27"16,0 0 22-16,1-2 40 0,4-2 1 0,0-2-22 15,5 4-37-15,3-4-42 0,5 0-36 0,3 0-40 16,3-3-41-16,10 2-39 0,1-5-44 0,2 0-61 16,0-1-71-16,4 0-111 0,-5-2-131 0,4 0-165 15,-4 0-181-15,-3 0-522 0,0 6-1045 0,-5-1 462 16</inkml:trace>
  <inkml:trace contextRef="#ctx0" brushRef="#br0" timeOffset="63816.49">28155 5082 4414 0,'2'6'693'0,"-2"0"-221"0,0-1-80 15,0-1-84-15,0-1-61 0,0-3-77 0,0 0-48 16,0 0-43-16,0 0-72 0,0 0-111 0,8-10-192 16,-3 6-280-16,2-4-412 0,-3 1-1071 0,-2-1 474 15</inkml:trace>
  <inkml:trace contextRef="#ctx0" brushRef="#br0" timeOffset="76316.36">6916 4077 143 0,'0'0'304'0,"0"0"-10"0,4-1-18 16,-4 1-23-16,0 0-24 0,0 0-17 0,0 0-9 15,0 0-10-15,4 6-6 0,-3-1-9 0,-1-3-8 16,1 3-1-16,-1 0 7 0,3 1 3 0,-2 0-14 16,2 1-3-16,1 3-5 0,-2-1-2 0,1-1-10 15,-3 3-4-15,1-1-12 0,3 2-5 0,-3-3-9 16,0 3-10-16,-1-3 1 0,3 1-9 0,-2-3-4 15,2-1-2-15,-2 0 3 0,3-1 10 0,1-4-2 16,1-1-4-16,7-4-5 0,4-4-3 0,11-5-8 16,0-5-9-16,4-2-8 0,11-12-3 0,2 2-14 15,-3-2 2-15,2-5-7 0,-6 3-3 0,3 1-13 16,-4-1-32-16,-1-1-36 0,-13 7-67 0,-1 7-92 16,-6 0-133-16,-2 8-162 0,-2-1-312 0,-6 5-874 15,-1 5 387-15</inkml:trace>
  <inkml:trace contextRef="#ctx0" brushRef="#br0" timeOffset="78216.37">23724 3725 293 0,'3'-7'408'16,"-3"2"-3"-16,1-4-12 0,-2 2 11 0,2 3-9 0,2-1-9 16,-3 1-18-16,0 0-21 0,0 1-25 0,0 3-31 15,0-7-26-15,0 7-26 0,0 0-2 0,0 0-4 16,0 0-10-16,0 0-4 0,-5 16-16 15,3-7-8-15,2-4-12 0,-2 7-14 0,1-3-14 0,-1 1-13 16,4-2-12-16,-2 2 0 0,1-3-12 0,1 1 7 16,1-1 4-16,3-2 9 0,-2-3 0 0,5 2-4 15,3-5-12-15,5-5-13 0,5 0-7 0,10-7-11 16,14-6-10-16,1-3-9 0,2-5-19 0,6 0-49 16,0-2-67-16,-1-7-63 0,-4-1-141 0,-1-5-193 15,-4-1-747-15,-3 3-1305 0,-2 1 578 0</inkml:trace>
  <inkml:trace contextRef="#ctx0" brushRef="#br0" timeOffset="92833.09">6893 4032 287 0,'0'0'514'0,"-3"-5"2"0,2 0-4 0,1 5-21 16,-2-2-27-16,2 2-31 0,0 0-30 0,-3-5-31 16,3 5-29-16,0 0-24 0,0 0-24 0,0 0-18 15,0 0 0-15,0 0 3 0,5-2-12 0,-5 2 0 16,0 0-3-16,8 0-8 0,-8 0-5 0,0 0-8 16,0 0-4-16,9 1-6 0,-9-1-9 0,5 1-70 15,-5-1-155-15,5 3 0 0,-1-1 0 16,-4-2 0-16,5 4 0 0,-1 0 0 0,0 0 0 0,0-1 0 15,-2 4 0-15,6 0 0 0,-6 2 0 0,2 1 0 16,0 0 0-16,4 1 0 0,-4-1 0 0,-1 2 0 16,4-1 0-16,-2-2 0 0,0 1 0 0,0-1 0 15,-1 3 0-15,1-6 0 0,1 3 0 0,-2-3 0 16,0-1 0-16,1 2 0 0,0-3 0 0,-1-2 0 16,1 2 0-16,3-2 0 0,-3 0 0 0,1-2 0 15,2-1 0-15,3-2 0 0,-3 0 0 0,0 0 0 16,2-7 0-16,-1 3 0 0,4-5 0 0,-2-1 0 15,2-3 0-15,5-3 0 0,-4-4 0 0,4-2 0 0,1 0 0 16,-1-2 0-16,4 2 0 0,-4-1 0 16,5 0 0-16,2-1 0 0,-2 1 0 0,0 4 0 15,4-2 0-15,1 3 0 0,-4 0 0 0,2 3 0 0,-3-1 0 16,0 3 0-16,-8 4 0 0,-1 3 0 16,-1-4 0-16,0 6 0 0,-4-1 0 0,1 1 0 0,-1 0 0 15,-4 3 0-15,-1 1 0 0,1-1 0 16,-1 1 0-16,0 0 0 0,0 1 0 0,-4 2 0 0,5-1 0 15,-5 1 0-15,1-4 0 0,-1 4 0 16,0 0 0-16,5-2 0 0,-5 2 0 0,0 0 0 16,0 0 0-16,0 0 0 0,4-2 0 0,-4 2 0 15,0 0 0-15,1-3 0 0,-1 3 0 0,0 0 0 16,0 0 0-16,0 0 0 0,0 0 0 0,0 0 0 0,0 0 0 16,0 0 0-16,0 0 0 0,0 0 0 0,0 0 0 15,0 0 0-15,0 0-136 0,-7 11-1207 16,1-6-1454-16,-4 2 643 0</inkml:trace>
  <inkml:trace contextRef="#ctx0" brushRef="#br0" timeOffset="93967.5">13925 4106 443 0,'0'-4'508'0,"0"4"13"0,1-4-3 0,-1 4-6 15,0 0-18-15,0 0-13 0,0 0-19 16,0-5-23-16,0 5-15 0,0 0-23 0,0 0-19 0,0 0-27 15,0 0-21-15,0 0-24 0,0 0-23 16,0 0-16-16,0 0-2 0,0 0-8 0,0 0-15 0,0 13-16 16,1-8-187-16,2 1-43 0,-1-1 0 15,0 1 0-15,1 1 0 0,1-1 0 0,-1 1 0 16,-1 2 0-16,2 0 0 0,0 2 0 0,-1-4 0 0,-1 4 0 16,1-3 0-16,-1 3 0 0,2-2 0 0,-3-1 0 15,2 0 0-15,-2-1 0 0,0 1 0 0,1-3 0 16,-1 0 0-16,0-1 0 0,2 0 0 0,-1-2 0 15,-2-2 0-15,3 5 0 0,-3-5 0 0,5 1 0 16,-5-1 0-16,14-8 0 0,-4 0 0 0,6-3 0 16,3-7 0-16,4-4 0 0,1-1 0 0,-2-2 0 15,6 1 0-15,12-10 0 0,-15 11 0 0,12-10 0 16,-5 15 0-16,-4 0 0 0,-3 0 0 0,0 2 0 16,-2 1 0-16,-4 5 0 0,-3-1 0 0,-4 5 0 15,-1 1 0-15,-2 1 0 0,-3 1 0 0,0 0 0 16,-2 2 0-16,-4 1 0 0,4-4 0 0,-4 4-1366 15,0 0-1478-15,0 0 654 0</inkml:trace>
  <inkml:trace contextRef="#ctx0" brushRef="#br0" timeOffset="97383.53">2070 10003 19 0,'-4'-13'-4'16,"1"0"-3"-16,6-5 2 0</inkml:trace>
  <inkml:trace contextRef="#ctx0" brushRef="#br0" timeOffset="98785.09">21507 9632 389 0,'0'0'388'0,"0"0"6"0,0 0 8 16,0 0-3-16,0 0-13 0,0 0-18 0,0 0-25 0,3 2-21 15,-3-2-24-15,0 0-23 0,0 0-25 0,0 0-21 16,0 0-22-16,0 0-20 0,0 0-21 16,-7 6-42-16,7-6-73 0,-5 1-112 0,1 2-150 0,-1 2-193 15,0-4-347-15,-5 1-813 0,10-2 360 0</inkml:trace>
  <inkml:trace contextRef="#ctx0" brushRef="#br0" timeOffset="103734.9">19745 6069 347 0,'-7'0'344'0,"7"0"-15"0,-10-2-20 0,5 0-21 15,5 2-31-15,-8-2-23 0,4-1-21 0,4 3-30 16,-5-1-35-16,5 1-37 0,0 0-45 0,0 0-49 15,0 0-75-15,0 0-73 0,9 9-84 0,4-6-192 16,5 3-442-16,10-6 196 0</inkml:trace>
  <inkml:trace contextRef="#ctx0" brushRef="#br0" timeOffset="104033.28">24478 5847 2812 0,'4'0'176'16,"-4"0"-114"-16,0 0-23 0,0 0 8 0,8 0 11 0,-8 0 12 15,0 0 2-15,0 0-6 0,0 0-4 0,0 0-7 16,0 0-2-16,0 0-9 0,0 0-7 0,0 0-25 16,0 0-34-16,0 0-39 0,0 0-58 0,0 0-60 15,0 0-72-15,-16 5-255 0,5-4-548 0,-6 0 243 16</inkml:trace>
  <inkml:trace contextRef="#ctx0" brushRef="#br0" timeOffset="104282.87">19425 5776 2615 0,'-4'1'49'0,"-1"-1"-44"0,1 1-42 0,4-1-45 15,0 0-11-15,0 0-31 0,0 0-26 0,16 1-43 0,-16-1-139 16,26-3-360-16,-5 1 160 0</inkml:trace>
  <inkml:trace contextRef="#ctx0" brushRef="#br0" timeOffset="104933.56">24864 5794 19 0,'0'0'297'0,"0"0"-23"0,-3-3-16 16,3 3-8-16,0 0-14 0,-4-5-15 0,4 5-17 15,0 0-14-15,0 0-23 0,-3-3-20 0,3 3-14 16,0 0-12-16,0 0-11 0,0 0-16 0,0 0-8 15,0 0-6-15,0 0-9 0,0 0-6 0,0 0-7 16,0 0-6-16,0 0-5 0,0 0-7 0,0 0-3 16,0 0 0-16,0 0 5 0,0 0-1 0,0 0 2 15,0 0 4-15,0 0-2 0,0 0-7 0,0 0-5 16,0 11 1-16,0-11-5 0,0 0 2 0,0 0-6 16,0 0 6-16,0 0-8 0,0 0 0 0,0 0 6 15,0 0-6-15,0 0-5 0,0 0 2 0,0 0-3 16,0 0 2-16,0 0-6 0,0 0-1 0,0 0 2 15,0 0 0-15,0 0-8 0,0 0-3 0,0 0 8 0,0 0-2 16,0 0-2-16,0 0 4 0,0 0-1 0,0 0 1 16,0 0-1-16,0 0-4 0,0 0 8 15,0 0-7-15,0 0 4 0,0 0 1 0,0 0-4 0,0 0-5 16,0 0-3-16,0 0 7 0,0 0-4 0,0 0 6 16,0 0 2-16,0 0-9 0,0 0-1 0,0 0 2 15,0 0 3-15,0 0 10 0,0 0-15 0,0 0-1 16,0 0 2-16,0 0-2 0,0 0-1 15,0 0-1-15,0 0-8 0,0 0 9 0,0 0 0 0,0 0 4 16,0 0-1-16,0 0-4 0,0 0 0 0,0 0-1 16,0 0-9-16,0 0-2 0,0 0-7 0,0 0-10 15,0 0-6-15,0 0-16 0,0 0-17 0,0 0-27 16,0 0-27-16,0 0-50 0,0 0-38 0,0 0-47 16,0 0-248-16,0 0-548 0,-23-6 243 0</inkml:trace>
  <inkml:trace contextRef="#ctx0" brushRef="#br0" timeOffset="113899.09">718 11084 142 0,'-5'-20'551'0,"5"20"11"0,-4-16 4 0,4 16-15 15,0 0-23-15,0 0-47 0,-4-18-51 0,4 18-35 16,0 0-24-16,0 0-17 0,0 0-16 0,0 0-26 16,13 48-10-16,-9-22-14 0,1 2-19 0,-2 3-21 15,-3 0-21-15,-1 0-16 0,1-1-22 0,0 2-16 16,-1-3-11-16,-2 1-4 0,0-4 1 0,1-6 0 15,1-4-94-15,-1-1-65 0,2-15 0 0,-4 20 0 16,4-20 0-16,-3 14 0 0,3-14 0 0,0 0 0 16,0 0 0-16,0 0 0 0,0 0 0 0,0 0 0 15,0 0 0-15,0 0 0 0,-5-67 0 0,8 38 0 16,-3-3 0-16,3-3 0 0,4-14 0 0,-3 2 0 16,1 0 0-16,-2 15 0 0,4 3 0 0,-2 3 0 15,-1 6 0-15,0 7 0 0,0 3 0 0,1 0 0 16,-2 5 0-16,1 3 0 0,3 1 0 0,0 4 0 15,2 5 0-15,4 7 0 0,0 6 0 0,1 2 0 16,0 6 0-16,-1 0 0 0,-3 1 0 0,-4 1 0 0,6 0 0 16,-3 0 0-16,-1-2 0 0,2 0 0 15,-3-1 0-15,1-2 0 0,-1-8 0 0,-2 0 0 16,3-3 0-16,-1 0 0 0,-2-7 0 0,0 2 0 16,0-4 0-16,0-2 0 0,0-3 0 0,3-2 0 15,0-6 0-15,4-4 0 0,1-6 0 0,5-5 0 16,-4-6 0-16,7-5 0 0,3-11 0 0,-1-4 0 15,1 1 0-15,-1 0 0 0,-2 4 0 0,-6 13 0 16,-2-2 0-16,1 6 0 0,-5 7 0 0,-3 3 0 16,3 5 0-16,-4 2 0 0,-2 2 0 0,2 1 0 15,-4 2 0-15,2 4 0 0,-3 0 0 0,5 8 0 16,-5 5 0-16,4 5 0 0,-3 7 0 0,-1 4 0 16,0 2 0-16,-1 1 0 0,-3 2 0 0,0 2 0 15,3-1 0-15,-2 1 0 0,1 12 0 0,-1-14 0 16,2 14 0-16,-2-13 0 0,3 1 0 0,3-2 0 15,-3-2 0-15,1-1 0 0,2-3 0 0,-1-3 0 16,1-7 0-16,-2-1 0 0,2-5 0 0,-3-2 0 16,1-2 0-16,-1-4 0 0,0 1 0 0,0-5 0 15,0 0-1366-15,0 0-1478 0,0 0 654 0</inkml:trace>
  <inkml:trace contextRef="#ctx0" brushRef="#br0" timeOffset="117782">6770 9557 414 0,'2'-5'464'0,"-2"0"8"15,-2 1-8-15,2-1-8 0,-1-1-21 0,1 6-16 16,1-6-19-16,-1 2-21 0,0 4-22 0,0-3-31 15,0 3-24-15,0 0-22 0,0 0-26 0,0 0-7 0,0 0-1 16,0 0 6-16,4 10-5 0,-3 1 1 16,-2 1 2-16,1 5-3 0,-2 0-3 0,0 3-8 15,0 7-11-15,-2-3-5 0,-1 4-113 0,1-3-107 0,2 0 0 16,-2 0 0-16,0 1 0 0,0-6 0 0,3 5 0 16,-3 0 0-16,0-1 0 0,4-5 0 0,-1-1 0 15,2 0 0-15,-1-2 0 0,0 1 0 16,0-8 0-16,1 3 0 0,-1-1 0 0,1-1 0 0,-1-3 0 15,0-2 0-15,2-3 0 0,-2 3 0 0,0-2 0 16,1 1 0-16,-1-4 0 0,0 4 0 0,0-4 0 16,0 0 0-16,0 0 0 0,0 0-225 0,0 0-397 15,0 0-94-15,0 0-389 0,0 0-1197 0,0 0 530 16</inkml:trace>
  <inkml:trace contextRef="#ctx0" brushRef="#br0" timeOffset="118833.77">6966 9392 18 0,'0'0'290'0,"4"-4"-1"0,-4 4-6 15,2-5-7-15,0 3-9 0,-2 2-1 0,1-6-13 16,-1 2-2-16,0 4 1 0,-1-7-16 0,-2 2-8 16,1 0-5-16,-1-1-5 0,-1 1-3 0,2 2-5 15,-2-3-7-15,0 1-14 0,-1-2-12 0,-3 2-4 16,3-1-4-16,-4-2-8 0,1 1-8 0,-2-1-12 15,1 3-6-15,0-4-2 0,-1 3-4 0,1 0-4 16,-4-2-8-16,3 1-4 0,-4-2-6 0,4 5-6 16,0-2-3-16,-1 2-14 0,1-3-4 0,-1 3-8 15,-1 0-7-15,1-1-5 0,-1 4-5 0,3-3-8 16,-2 3-5-16,-1 0 2 0,3 0-15 0,-2-1 2 16,0 0-3-16,1 2-2 0,-2 1-5 0,-1-1 4 15,-1 1-10-15,3 4-1 0,-1-2-5 0,-2 1 5 16,3-1-1-16,-3 1-4 0,3 0 0 0,-1 3 2 15,-4 0 0-15,3 4 0 0,0-4 0 0,-1 0 3 16,0 4 1-16,5-2-5 0,-4 3 6 0,3 0 1 0,-3 3-1 16,4-2 4-16,-3 0 1 0,0 3 1 0,3-1 2 15,0 1 1-15,0-1 1 0,1 2 1 16,0 0 5-16,1 0-1 0,0 1 6 0,1 1 0 16,0 0-9-16,-2-2-2 0,2 1 1 0,1 0-2 0,0 1 6 15,1 0-4-15,-1-1 3 0,-3 2-6 16,6-2 7-16,-2 1 1 0,1 5 9 0,-1-7-3 0,3 1-10 15,0 1 3-15,-2-2 11 0,3 1-5 16,0 6 3-16,0-6 14 0,-1-3-15 0,2 10 1 0,-1-9-5 16,0 0 0-16,3-1-10 0,-2 2-25 0,-1-1 0 15,4 0 0-15,-3-1 0 0,2-2 0 0,1 3 0 16,-2-5 0-16,6 3 0 0,-4-1 0 0,2 2 0 16,-1-3 0-16,2-1 0 0,0 3 0 0,3-1 0 15,1 0 0-15,-4-3 0 0,5 3 0 16,-5-3 0-16,6 1 0 0,-1-3 0 0,1 2 0 0,-1-2 0 15,-3-1 0-15,5 3 0 0,-1-2 0 0,-3-3 0 16,3 1 0-16,-3 1 0 0,2-3 0 0,-2 4 0 16,2-3 0-16,-1-1 0 0,2 2 0 0,0-3 0 15,1 2 0-15,-2-4 0 0,4 2 0 0,-3-3 0 16,-1 3 0-16,8-2 0 0,-3 1 0 0,1-2 0 16,-4 1 0-16,3-1 0 0,-2 0 0 0,2 0 0 15,2 0 0-15,-6-1 0 0,2-2 0 0,-3 3 0 16,2-3 0-16,-1 3 0 0,-2-3 0 0,3-1 0 0,-1 2 0 15,0-3 0-15,-2 0 0 0,2 1 0 16,1-3 0-16,-2 2 0 0,4-2 0 0,0-2 0 16,0 2 0-16,-1-2 0 0,2-2 0 0,-3 1 0 15,1-1 0-15,0-2 0 0,1 2 0 0,-3-2 0 16,2 2 0-16,-2-1 0 0,1-1 0 0,-4 0 0 0,2-2 0 16,-1 1 0-16,-2-1 0 0,2 0 0 15,1-2 0-15,-4-1 0 0,1 1 0 0,0-1 0 0,1-6 0 16,0 2 0-16,-1-4 0 0,1 2 0 0,-2 0 0 15,1-2 0-15,1 2 0 0,-1 0 0 0,-4-3 0 16,-1 8 0-16,0-6 0 0,-3 6 0 0,-1-2 0 16,-1-4 0-16,-3 5 0 0,2-7 0 0,-1 8 0 15,-5 0 0-15,3-5 0 0,-5 1 0 0,-3 5 0 16,-2-4 0-16,0-2 0 0,3 9 0 0,-6-4 0 16,-2-1 0-16,-1 5 0 0,-3-1 0 0,-2 5 0 15,1-1 0-15,-2 0 0 0,-4 4 0 0,3 1 0 16,-5 3-574-16,1 0-696 0,0-5-1376 0,2 7 610 15</inkml:trace>
  <inkml:trace contextRef="#ctx0" brushRef="#br0" timeOffset="119850.51">10658 9560 115 0,'0'0'432'0,"-6"0"5"16,6 0-6-16,-7-4-6 0,7 4-6 0,-7-4-12 16,3 2-8-16,0-2-18 0,0 1-15 0,3-1-6 15,-3 0-7-15,3-2-9 0,1 2 0 0,-3-2-10 16,2 1-7-16,1-1-12 0,0-1-12 0,0 0-15 15,1 2-18-15,-1-1-9 0,0-1-19 0,4 2-18 0,0 1-14 16,0 0-19-16,1-2-178 0,0 5-13 0,1-1 0 16,1 1 0-16,-7 1 0 0,18 2 0 0,-10 4 0 15,3-1 0-15,-2 1 0 0,2 8 0 16,-1-1 0-16,1 3 0 0,1 6 0 0,-3 1 0 0,-1 2 0 16,2-3 0-16,-3 4 0 0,-5 0 0 0,6 1 0 15,-7-1 0-15,-1-7 0 0,0 9 0 0,-5-9 0 16,1 2 0-16,-5 2 0 0,0 0 0 0,0-5 0 15,-5 2 0-15,-1 4 0 0,2-9 0 0,-3 0 0 16,-5 2 0-16,6-6 0 0,-3-1 0 0,1-2 0 16,2-2 0-16,-3-1 0 0,4-3 0 0,1-2 0 15,2-1 0-15,-2-1 0 0,5-2 0 0,-1-2 0 16,-1 0 0-16,5-3 0 0,1-2 0 0,0 3 0 16,6-4 0-16,-2 1 0 0,2 0 0 0,3 0 0 15,3-3 0-15,-1 3 0 0,6-1 0 0,-1 1 0 16,3 1 0-16,-1 1 0 0,4 1 0 0,-5 4 0 15,5-2 0-15,-5 2 0 0,1 4 0 0,2 0 0 16,-2 2 0-16,3 2 0 0,0 1 0 0,-1 1 0 16,1 2 0-16,-3 1 0 0,1 0 0 0,-2 1 0 15,1 1 0-15,-1 0 0 0,-2-4 0 0,2 4 0 16,4 0 0-16,-3-2 0 0,-4-1 0 0,1-1 0 16,-2 0 0-16,2-5 0 0,-1 2 0 0,-2-3 0 0,-2-2 0 15,0-2 0-15,2-5 0 0,-3 0 0 16,0-3 0-16,-4-3 0 0,-1-2 0 0,3-2 0 0,-6-2-459 15,3 1-251-15,-3 0-461 0,-1 1-1268 16,-1 1 562-16</inkml:trace>
  <inkml:trace contextRef="#ctx0" brushRef="#br0" timeOffset="120483.95">10854 9357 19 0,'-4'-13'347'0,"-1"0"-9"16,-2-2-10-16,2 2-20 0,-4-1-16 16,4 4-7-16,0-2-8 0,0-1-8 0,1 3-9 0,-5 0-8 15,0-4-10-15,1 4-17 0,2 3 9 0,-7 0-10 16,3 1-8-16,-3 1 1 0,-3-1-9 0,-5 1-5 16,1 3 0-16,-7-1-1 0,-1 6-8 0,-3 0 1 15,3 5-7-15,-1-1-4 0,-3 0 1 0,1 0-7 16,0 3 2-16,2 1-3 0,2 3-2 0,-1-2-6 15,2 2-8-15,2 6-1 0,1-1-2 0,0 3-5 16,1 3 1-16,2-1-1 0,1 2-5 0,1 2-18 16,0 0-130-16,5 4 0 0,-2-1 0 0,3 0 0 15,1 3 0-15,2-3 0 0,1 2 0 0,3-3 0 16,1 1 0-16,-1 0 0 0,5 1 0 0,-2 2 0 0,2-3 0 16,5 3 0-16,1-2 0 0,1 0 0 15,-1 0 0-15,3-1 0 0,6-2 0 0,-2 0 0 16,6 0 0-16,-1-3 0 0,0 0 0 0,5-1 0 15,-1-2 0-15,-2 0 0 0,7-1 0 0,-1-1 0 0,2-4 0 16,1 0 0-16,-1-2 0 0,1-1 0 16,1-3 0-16,-2 0 0 0,0-2 0 0,5-2 0 15,-2-2 0-15,1-1 0 0,-5-1 0 0,6-1 0 0,-5-1 0 16,2-1 0-16,-1-3 0 0,-1-2 0 0,0-1 0 16,2 1 0-16,-2-1 0 0,0-1 0 0,-1 0 0 15,-1-4 0-15,-9 1 0 0,7-1 0 0,-1-5 0 16,-6 5 0-16,6-5 0 0,-1-1 0 0,-8 2 0 15,6-3 0-15,1-1 0 0,-8 5 0 0,4-7 0 16,-1 0 0-16,-1-5 0 0,-1 1 0 0,-1-2 0 16,-3-1 0-16,-1-3 0 0,-5-3 0 0,4 1 0 15,-1-3 0-15,-4 1 0 0,3-11 0 0,-6-1 0 16,0 0 0-16,-1 14 0 0,-3-13 0 0,0 11 0 16,-2-11 0-16,-3 12 0 0,0 3 0 0,1-1 0 15,-6 6 0-15,3 0 0 0,-8 2 0 0,1 2 0 16,-4 2 0-16,-2 2 0 0,-2 2 0 0,-2 7 0 15,0-2 0-15,-3 6 0 0,-2-1 0 0,-1 2 0 16,0 2-1366-16,-4 3-1478 0,1-2 654 0</inkml:trace>
  <inkml:trace contextRef="#ctx0" brushRef="#br0" timeOffset="122949.05">20602 8334 100 0,'0'0'415'16,"0"0"5"-16,0 0 1 0,-10 5-17 0,7-3-22 16,-3 3-13-16,2-1-15 0,-1 4-19 0,0-1-27 15,-3 3-13-15,2-2-18 0,0 1-14 0,0-1-25 16,1 0-16-16,1-2-19 0,1-1-13 0,-4 1-10 16,3-2-1-16,1-1-1 0,-1 2 11 0,1-3 13 15,3-2 1-15,-2 3 2 0,2-3-11 0,0 0-18 16,0 0-12-16,0 0-9 0,1-11-11 0,1 5-1 15,2 0-17-15,3-3-1 0,0 1-20 0,4 0-1 0,-4 0-8 16,7 3-15-16,-5-1-35 0,4 1-46 0,0-1 0 16,0 3 0-16,-1 1 0 0,0 2 0 15,-2 1 0-15,3 2 0 0,-3-1 0 0,0 3 0 16,0 3 0-16,-1 6 0 0,-2-4 0 0,-3 2 0 0,-2 0 0 16,0 0 0-16,-4 5 0 0,1-5 0 0,-3 4 0 15,-1-2 0-15,-1-1 0 0,-3 1 0 16,0-1 0-16,0-5 0 0,0 2 0 0,0-2 0 0,1 0 0 15,-1-3 0-15,4 0 0 0,-2 0 0 0,3-2 0 16,-1-1 0-16,1 0 0 0,0 1 0 0,4-3 0 16,0 0 0-16,0 0 0 0,0 0 0 15,0 0 0-15,0 0 0 0,0 0 0 0,27-5 0 0,-17 3 0 16,3-1 0-16,1 4 0 0,2-1 0 0,1 3 0 16,1 0 0-16,-3 2 0 0,-1 1 0 0,0 3 0 15,-1-2 0-15,1 2 0 0,-2 3 0 0,-1 0 0 16,-3 2 0-16,0 1 0 0,-6-3 0 0,1 1 0 15,-2 0 0-15,-2-1 0 0,-3 1 0 0,-1 1 0 16,-2-2 0-16,-3 1 0 0,-4 0 0 0,1-4 0 16,-6 0 0-16,-1 0 0 0,2-3 0 0,-4-3 0 15,0-1 0-15,0-2 0 0,2 0 0 0,-3-3 0 16,5-1 0-16,-1-3 0 0,1 1 0 0,4-1 0 16,5-2 0-16,-2 0 0 0,3 1 0 0,3-3-78 15,2 3-444-15,-1-2-110 0,3 2-529 0,4 1-1256 16,-1-1 557-16</inkml:trace>
  <inkml:trace contextRef="#ctx0" brushRef="#br0" timeOffset="123482.96">20845 8271 288 0,'-1'-11'424'0,"-2"-2"5"16,1-2 3-16,-1 1-14 0,-6-2-11 0,4 6-14 0,-5-4-16 16,-3 3-15-16,0 2-15 0,-5-2-9 0,2 4-17 15,0 0-18-15,-4 0-8 0,-2 5-19 0,-7-1-17 16,2 2-2-16,-1 2-20 0,-3 2-6 0,-1 3-3 16,4 2-1-16,-2 4-12 0,1 1-8 0,0 2-3 15,-4 4-10-15,2 0-3 0,3 3-9 0,-1 2-33 16,3 2-149-16,2 3 0 0,-6 11 0 15,12-8 0-15,3-1 0 0,0 3 0 0,2 11 0 0,5-9 0 16,-2 9 0-16,9-9 0 0,-2 11 0 0,3-13 0 16,4 1 0-16,-1-1 0 0,3 0 0 0,-1 1 0 15,7-3 0-15,-1-1 0 0,-1-1 0 0,4-1 0 16,2-3 0-16,0 1 0 0,2-6 0 0,5 1 0 16,0-1 0-16,4-3 0 0,-3-2 0 0,6-4 0 15,-2-1 0-15,1-4 0 0,3 1 0 0,0-6 0 16,0-2 0-16,4-2 0 0,0-5 0 0,-3 3 0 15,5-7 0-15,-5 1 0 0,3-5 0 0,-4-1 0 16,0-2 0-16,0-3 0 0,8-9 0 0,-13 6 0 16,-2-2 0-16,7-14 0 0,-12 9 0 0,7-12 0 15,-1-3 0-15,-9 3 0 0,-3-3 0 0,1 0 0 0,-5-1 0 16,-1 1 0-16,-6-2 0 0,-3 2 0 16,-5 11 0-16,-2-1 0 0,0 2 0 0,-5 0 0 0,-6 2 0 15,3 3 0-15,-6 3 0 0,-3 4 0 16,-1 3 0-16,-5 5 0 0,0 3 0 0,-4 3 0 0,1 4 0 15,1 5 0-15,0 3-136 0,4 1-1207 0,5-1-1454 16,6 1 643-16</inkml:trace>
  <inkml:trace contextRef="#ctx0" brushRef="#br0" timeOffset="124449.8">23882 8835 259 0,'-3'-3'473'0,"-1"-1"22"0,2 1 7 0,-1-2-4 16,3 5-18-16,0 0-24 0,-4-3-31 15,4 3-24-15,0 0-30 0,0 0-4 0,0 0 0 16,-6 13-3-16,3-4-8 0,2 3-16 0,-8 4-18 0,1 2-18 16,3 6-17-16,0-5-18 0,-5 7-25 0,-2 1-19 15,3-2-25-15,4 1-19 0,-3 0-176 0,0-1-5 16,1-1 0-16,1-6 0 0,-3 7 0 0,5-7 0 15,0-2 0-15,3-7 0 0,0 2 0 0,-2-4 0 16,3 0 0-16,-1 1 0 0,1-3 0 0,1-2 0 16,-1-3 0-16,0 0 0 0,0 0 0 0,0 0 0 15,13-12 0-15,-7 7 0 0,3-5 0 0,-1 1 0 16,2 0 0-16,-1-1 0 0,5 0 0 0,-1 5 0 16,-3-2 0-16,3 3 0 0,0 4 0 0,-3-2 0 15,-1 2 0-15,1 2 0 0,-1 0 0 0,-1 1 0 16,2 1 0-16,-5 0 0 0,4 2 0 0,-2-2 0 15,-2-1 0-15,2 3 0 0,-2-3 0 0,-1-1 0 16,1 0 0-16,-2 0 0 0,0 1 0 0,-3-3 0 16,0 0 0-16,10-1 0 0,-10 1 0 0,5-7 0 15,-3 1 0-15,2-2 0 0,-1 1 0 0,-1-3 0 16,2 0 0-16,-3-2 0 0,2 1 0 0,-2 0 0 16,2-2 0-16,-1 2 0 0,-2 5 0 0,2 0 0 0,-2 0 0 15,0 1 0-15,0 3 0 0,0 2 0 0,0 0 0 16,0 0 0-16,0 0 0 0,-16 17 0 15,11-6 0-15,-3 3 0 0,3 3 0 0,-5 3 0 16,3 4 0-16,-1 1 0 0,-1 0 0 0,3 0 0 0,0-7 0 16,4 2 0-16,-3-2 0 0,1 1 0 0,-1-3 0 15,0 3 0-15,0-2 0 0,2-5 0 0,-3 5 0 16,2-6 0-16,1-4 0 0,-1 2-237 0,-2-2-553 16,5-5-404-16,-2 0-1294 0,3-2 572 0</inkml:trace>
  <inkml:trace contextRef="#ctx0" brushRef="#br0" timeOffset="124967.55">24055 8789 348 0,'-2'-16'355'0,"-2"6"-1"0,0-2-4 0,0 1-13 16,-2 1-16-16,0 1-10 0,-1 0-15 0,-1 2-1 15,-2 2-5-15,1 0-8 0,-5 4-9 0,-1 0-8 16,-2 0-5-16,-3 3-11 0,-2 0-4 0,2 3-2 16,-10 2-7-16,2 3-10 0,1 3-10 0,2 2 12 15,-3 2-19-15,3 2-5 0,5 2 6 0,-3 3-8 16,3 2-5-16,0-1-11 0,0 1-1 0,2 3-9 16,1-1-8-16,2-1-10 0,2 6-7 0,2-4-14 15,1 4-109-15,2-1-28 0,3-1 0 0,1-1 0 0,1 3 0 16,2-2 0-16,4 1 0 0,-2 0 0 15,3-2 0-15,2 1 0 0,2-2 0 0,4-1 0 16,-1 3 0-16,2-5 0 0,3-1 0 0,3-1 0 16,2-1 0-16,2-2 0 0,0-4 0 0,1 1 0 15,3-2 0-15,0 0 0 0,0-3 0 0,3-5 0 16,2 0 0-16,-1-2 0 0,0-4 0 0,-2 0 0 16,3-1 0-16,-3-3 0 0,3-4 0 0,-4-1 0 0,-1-1 0 15,3-4 0-15,-4-1 0 0,-1-3 0 16,-5-3 0-16,3-3 0 0,0 0 0 0,-5-3 0 15,4-2 0-15,-3-2 0 0,-2-5 0 0,-1 2 0 0,-3-1 0 16,5-13 0-16,-8 10 0 0,2 3 0 0,-4-2 0 16,-2-1 0-16,-1 3 0 0,-3-2 0 0,-4 2 0 15,2 1 0-15,-4 3 0 0,-1 0 0 0,-5 2 0 16,-1 4 0-16,0 0 0 0,-4 2 0 0,2 6 0 16,-4 1 0-16,-5-3 0 0,3 7 0 0,-9 0 0 15,3 0 0-15,-2 0 0 0,7 9 0 0,-6 1-24 16,5-1-1338-16,3 0-1474 0,-1-1 652 0</inkml:trace>
  <inkml:trace contextRef="#ctx0" brushRef="#br0" timeOffset="126716.76">1541 11753 346 0,'4'-3'411'16,"-4"3"12"-16,0-3-7 0,0 3 4 0,0 0 6 16,-2-7 0-16,1 4-5 0,1 3-8 0,0 0-5 15,0 0-20-15,0-5-21 0,0 5-20 0,0 0-37 0,0 0-17 16,0 0-12-16,0 0-3 0,-5 19-3 0,1-5-10 15,1 1-9-15,-4 5-13 0,3 6-17 16,-1 2-18-16,0-1-17 0,1 3-38 0,-1-4-153 16,1-1 0-16,-2 2 0 0,2 0 0 0,4-2 0 15,-3 1 0-15,2-8 0 0,1-1 0 0,-4 0 0 0,4-6 0 16,0 2 0-16,-1-1 0 0,-2-7 0 0,3 3 0 16,0-3 0-16,3-4 0 0,-3-1 0 0,0 0 0 15,0 0-428-15,0 0-137 0,-13-12-97 16,6 3-428-16,1-8-1180 0,1 0 523 0</inkml:trace>
  <inkml:trace contextRef="#ctx0" brushRef="#br0" timeOffset="127383.16">1657 11665 118 0,'-3'-6'329'0,"2"1"-8"16,-3 1-3-16,1-2-1 0,-2 1-15 0,1 0 9 15,-1 0-25-15,-1-1-6 0,1 1-5 0,-1 2-7 16,0-2-3-16,-1 1-10 0,1-1-3 0,-1 3-11 16,0-1-7-16,2 0-6 0,-3 0-11 0,0 1-5 0,-1 1-12 15,2 1-7-15,-5-1-9 0,1 1-11 16,-2-1-5-16,0 1-17 0,-5 1-8 0,4 2-7 15,0 1-10-15,-3 0-10 0,1 2-11 0,-2-1 0 16,3 2-16-16,-1 2-2 0,1 1-12 0,0 0 10 16,1 4-9-16,-3-2-8 0,4 3-6 0,0 2 0 15,3-1 4-15,-3-1-2 0,-1 8-2 0,4-1-3 16,-3 0 6-16,-2 0 2 0,2 3 5 0,2 0-9 16,3-8-1-16,0 8-6 0,2-6 3 0,3 0-3 15,-4 5-49-15,2 1-7 0,2-5 0 0,2-1 0 0,-1 0 0 16,4 1 0-16,0-1 0 0,4-1 0 0,1 2 0 15,-1-2 0-15,2 0 0 0,4 4 0 16,0 0 0-16,0-6 0 0,-3-1 0 0,5-2 0 16,0 0 0-16,0 2 0 0,-4-2 0 0,8-4 0 15,-2 3 0-15,0-2 0 0,0-2 0 0,0 1 0 16,2-1 0-16,9-3 0 0,-8-1 0 0,4-1 0 0,-4-4 0 16,4 2 0-16,4-4 0 0,-5 2 0 15,-3-4 0-15,4 3 0 0,5-3 0 0,-6 0 0 16,-2 0 0-16,1 1 0 0,-1-3 0 0,-1-2 0 15,2-1 0-15,-3 2 0 0,2-8 0 0,-2 7 0 0,-1-2 0 16,0-3 0-16,-1 2 0 0,-1-3 0 16,-2-1 0-16,0 2 0 0,2-10 0 0,-5 7 0 0,3-4 0 15,0-4 0-15,-7 6 0 0,6-6 0 16,-6 1 0-16,2 2 0 0,-7 2 0 0,3-5 0 16,0 4 0-16,-4-2 0 0,-4 3 0 0,0 1 0 0,-1-6 0 15,-4 2 0-15,1 3 0 0,-2 3 0 0,-4-5 0 16,0 0 0-16,-4 4 0 0,-2-2 0 0,-3 0 0 15,1 3 0-15,-4 4 0 0,2 1 0 16,-1-1 0-16,-2 2 0 0,6 6 0 0,-1 4-413 16,0-3-884-16,-5 3-1404 0,9 0 622 0</inkml:trace>
  <inkml:trace contextRef="#ctx0" brushRef="#br0" timeOffset="129001.31">2559 11458 92 0,'-5'-1'439'0,"1"-1"23"15,4 2-13-15,-6-2-2 0,6 2 5 0,-8-3-6 16,5 2-10-16,3 1-13 0,0 0-15 0,-7-5-23 15,7 5-10-15,0 0-27 0,-2-1-25 0,2 1-30 16,0 0-22-16,0 0-27 0,0 0-22 0,0 0-13 16,0 0-12-16,0 0-23 0,12-4-9 0,-3 3-14 15,4-2-22-15,5 1-9 0,0-1-9 0,6-1-11 16,6 1-20-16,4-2-1 0,-1-1-3 0,-1 2-20 16,3 1-27-16,-6 0-29 0,3-2 0 0,-2 3 0 15,-10-1-27-15,0 1-23 0,-2-3-25 0,0 4-28 16,-5 1-44-16,-4-1-41 0,-2 0-53 0,1 1-57 15,-3-3-46-15,-5 3-45 0,0 0-44 0,0 0-42 16,-6 10-53-16,-6-5-288 0,-3 1-883 0,-5 1 390 16</inkml:trace>
  <inkml:trace contextRef="#ctx0" brushRef="#br0" timeOffset="129250.48">2631 11654 343 0,'-1'3'379'0,"1"-3"11"0,-2 5 7 15,2-5-4-15,0 0-6 0,0 4-21 0,0-4-21 16,0 0-19-16,0 0-23 0,0 0-22 16,0 0-18-16,12 0-16 0,-12 0-20 0,15-6-18 15,-1 5-20-15,-2-3-17 0,8 2-15 0,-2-1-15 0,3-1-16 16,1 2-13-16,5-3-9 0,-6 1-11 0,6-2-9 16,-7 2-14-16,-1 1 1 0,-1 0-9 0,0 0-2 15,-5 3-9-15,-2-2-7 0,2-2-2 16,0 1-3-16,-4 1-6 0,-3 1-9 0,2-2-25 15,-3 2-27-15,-1 0-39 0,1 0-47 0,-5 1-73 0,6-2-90 16,-6 2-112-16,0 0-523 0,0 0-987 0,0 0 436 16</inkml:trace>
  <inkml:trace contextRef="#ctx0" brushRef="#br0" timeOffset="130783.3">530 8889 411 0,'0'0'477'0,"-7"-29"-2"0,7 29-3 0,-5-24-1 0,3 14-7 16,2 10-17-16,-3-23-18 0,3 23-17 0,-4-18-11 15,4 18-10-15,0 0-24 0,-3-15-31 16,3 15-35-16,0 0-36 0,0 0-29 0,0 0-22 15,0 0-18-15,0 0-18 0,0 0-15 0,-17 60-20 16,12-34-4-16,0 1-24 0,1 1-10 0,-1 1-10 16,4 1-10-16,-1 3-9 0,1-7 0 0,1 2-25 0,-1-9 7 15,1 0-1-15,0-4-8 0,0-15-13 0,1 22-36 16,-1-22 0-16,1 14 0 0,-1-14 0 16,0 0 0-16,0 0 0 0,0 0 0 0,0 0 0 15,0 0 0-15,0 0 0 0,18-43 0 0,-17 25 0 16,3-6 0-16,-1-2 0 0,-3-6 0 0,2 1 0 0,1-2 0 15,-2 0 0-15,3-2 0 0,0 2 0 0,-2 5 0 16,3 3 0-16,-2 7 0 0,-2 7 0 16,-1 11 0-16,3-17 0 0,-3 17 0 0,0 0 0 0,0 0 0 15,0 0 0-15,0 0 0 0,0 0 0 16,0 0 0-16,36 42 0 0,-31-23 0 0,6 2 0 16,-2 7 0-16,3-4 0 0,-2 1 0 0,-1 1 0 0,0-8 0 15,-1 1 0-15,2-4 0 0,-4 1 0 0,2-5 0 16,-8-11 0-16,14 16 0 0,-14-16 0 0,9 10 0 15,-9-10 0-15,0 0 0 0,19 1 0 16,-10-6 0-16,-1-2 0 0,1-1 0 0,1-7 0 16,-1-1 0-16,4-7 0 0,-1-2 0 0,0-3 0 0,-1-1 0 15,-2-2 0-15,0 1 0 0,4 2 0 0,-3 3 0 16,-2 8 0-16,-3 6 0 0,0 2 0 16,-1 0 0-16,-3 3 0 0,3 5 0 0,-4 1 0 0,9 8 0 15,-3 2 0-15,2 7 0 0,-5 2 0 16,2 6 0-16,-4 4 0 0,-1 0 0 0,3 1 0 15,-3 2 0-15,1 0 0 0,-1 1 0 0,-1-3 0 0,-2 3 0 16,2-6 0-16,-2 4 0 0,3-2 0 0,-2-8 0 16,2-2 0-16,-3-4 0 0,2-2 0 15,-3-1 0-15,3-3 0 0,-1 1-283 0,0-8-319 16,2-2-616-16,0 0-1319 0,0 0 583 0</inkml:trace>
  <inkml:trace contextRef="#ctx0" brushRef="#br0" timeOffset="130966.2">1086 8986 168 0,'0'0'586'15,"0"0"16"-15,0 0-1 0,0 0-12 0,0 0-38 16,0 0-50-16,0 0-45 0,0 0-47 0,12-1-36 16,0-3-51-16,8-6-67 0,-1 4-48 0,2-2-69 15,0 2-90-15,-1 0-115 0,-1-3-119 0,0 4-142 16,-6 2-163-16,0 0-298 0,-3 0-855 0,-10 3 378 15</inkml:trace>
  <inkml:trace contextRef="#ctx0" brushRef="#br0" timeOffset="131098.6">1179 9110 549 0,'-5'5'573'0,"0"0"24"0,1 0 15 0,0 0 11 0,2-3-13 16,2-2-45-16,0 0-57 0,0 0-55 0,0 0-46 15,0 0-43-15,20-11-36 0,-7 7-65 0,1-5-66 16,5 0-80-16,-1-1-121 0,0-1-153 0,-4 2-196 15,4-3-266-15,3-3-321 0,-2 5-1016 0,-3 0 450 16</inkml:trace>
  <inkml:trace contextRef="#ctx0" brushRef="#br0" timeOffset="131518.5">1686 9017 366 0,'3'-3'605'0,"-2"-1"3"16,3-1-2-16,-4-1-22 0,4 0-25 0,0-2-38 16,1-1-38-16,0 0-42 0,0-2-31 0,0 2-32 15,3-3-31-15,1-2-33 0,1 0-19 0,-1-2-18 16,3-1-24-16,-4-1-19 0,0 0-15 0,0-1-17 16,3-5-18-16,-2-1-17 0,-2 1-29 0,-1-1-138 15,-3 5 0-15,2 2 0 0,-2 0 0 0,-1 0 0 16,-4 3 0-16,2 3 0 0,0 1 0 0,-2 5 0 15,-1-1 0-15,0 2 0 0,-1 1 0 0,0 4 0 16,4 0 0-16,-17 5 0 0,6 3 0 0,-3 5 0 16,0 1 0-16,-3 6 0 0,3 5 0 0,-1 0 0 15,-2 2 0-15,7 0 0 0,-3 0 0 0,3 3 0 16,2-2 0-16,3-1 0 0,1 0 0 0,5-8 0 16,3 6 0-16,1-6 0 0,4-1 0 0,4 1 0 15,5-1 0-15,0-5 0 0,5 1 0 0,1-3 0 16,2-1 0-16,2-6 0 0,1-1 0 0,2-3 0 15,-11-2 0-15,10-1 0 0,-3-6 0 0,-8 4 0 16,-1-1 0-16,-2-2 0 0,-3 1 0 0,3-2-182 16,-10 5-361-16,3-5-105 0,-7 5-489 0,1-1-1231 15,-3 0 545-15</inkml:trace>
  <inkml:trace contextRef="#ctx0" brushRef="#br0" timeOffset="131949.75">2200 8938 218 0,'0'0'525'0,"0"0"2"0,0 0-1 16,0 0-9-16,0 0-15 0,0 0-27 0,0 0-15 15,0 0-18-15,0 0-18 0,0 0-24 0,0 0-28 16,0 0-31-16,0 0-28 0,0 0-22 0,-16 8-22 15,8-3-18-15,-5 2-23 0,3 0-17 0,-2 5-16 16,1-1-15-16,-2 2-16 0,3 3-15 0,1-3-16 16,1 3-55-16,3-5-78 0,1 4 0 0,3-4 0 15,4-1 0-15,3-1 0 0,3 2 0 0,5-5 0 0,4 3 0 16,1-4 0-16,9-2 0 0,2-2 0 16,-1-5 0-16,-10 2 0 0,0-4 0 0,-2-1-230 15,2 1-193-15,-9-2-133 0,-1 1-608 0,-4-1-1261 16,-2 1 558-16</inkml:trace>
  <inkml:trace contextRef="#ctx0" brushRef="#br0" timeOffset="132268.46">1565 9383 92 0,'-4'4'593'16,"-1"-2"9"-16,5-2-3 0,0 4-13 0,0-4-28 16,0 0-19-16,0 0-24 0,0 0-22 15,12 0-33-15,-2 1-37 0,1-2-24 0,2-2-27 0,6 3-29 16,1-2-33-16,0-2-28 0,12 1-30 0,-3 0-23 16,7-1-22-16,1-1-24 0,-2-1-29 0,2 3-154 15,-3-1 0-15,2-2 0 0,-4 0 0 16,2 1 0-16,-3 0 0 0,-4-1 0 0,-7 2 0 0,-3-2 0 15,-3 4 0-15,-5-1 0 0,1 0 0 0,-2 3 0 16,1-2 0-16,-4-1 0 0,-1 2 0 0,-4 1 0 16,0 0-144-16,6-1-267 0,-6 1-106 15,0 0-109-15,0 0-457 0,0 0-1172 0,-10 12 519 16</inkml:trace>
  <inkml:trace contextRef="#ctx0" brushRef="#br0" timeOffset="133132.03">1712 9689 267 0,'0'0'424'16,"-10"0"5"-16,10 0-3 0,-7-3-4 0,5 0-4 15,-2-1-15-15,1 2-12 0,3 2-15 16,-5-3-11-16,0 0-15 0,4 0-9 0,1 3-11 0,-4-7-30 15,3 3-12-15,1 4-24 0,-3-4-9 0,3 4-30 16,-1-3-26-16,1 3-16 0,0 0-24 0,0 0-21 16,0 0-14-16,0 0-25 0,-3-4-19 0,3 4-2 15,0 0-18-15,0 0-1 0,0 0-7 0,0 0-8 16,-6 10-10-16,6-10-5 0,0 5-15 16,0-5-3-16,1 7-9 0,-1-7 3 0,0 0-6 0,-1 6 1 15,1-6 1-15,0 2-7 0,0-2 6 16,0 0-2-16,0 0 8 0,0 0-6 0,0 0-2 0,0 0 4 15,0 0-3-15,0 0 5 0,0 0 3 0,14-7-5 16,-9 2 1-16,4-1 5 0,0 2 6 16,-1-1 13-16,3-1-7 0,2 2 11 0,-4-1 9 0,4 0 7 15,-3 0-2-15,4 3 5 0,-4 1-5 16,1-1-3-16,1 2 5 0,-4 0-3 0,4 3 5 0,-2-1-24 16,-1 5-25-16,0-2 0 0,0 3 0 15,2 6 0-15,-6-3 0 0,3 2 0 0,-6 4 0 0,6-1 0 16,-5 1 0-16,-1 2 0 0,2-1 0 0,-4 0 0 15,1-1 0-15,-1-1 0 0,0-3 0 0,0-2 0 16,0-1 0-16,0-3 0 0,-1 0 0 0,1-1 0 16,0-1 0-16,0-3 0 0,0-2 0 15,0 0 0-15,0 0 0 0,0 0 0 0,-3-14 0 0,6 4 0 16,-3-3 0-16,4-3 0 0,-3-2 0 0,3 0 0 16,1-1 0-16,-1 1 0 0,2 2 0 0,2 0 0 15,-3 4 0-15,-1 1 0 0,1 0 0 0,3 3 0 16,-6 2 0-16,2 1 0 0,0 2 0 0,1-2 0 15,3 5 0-15,1 3 0 0,-3 0 0 0,3 1 0 16,-1 3 0-16,-1 2 0 0,1 0 0 0,0 2 0 16,-1 4 0-16,1-2 0 0,0 4 0 0,-3-3 0 15,-1-3 0-15,0 1 0 0,-1 0 0 0,2-4 0 16,-1 2 0-16,-4-4 0 0,1 1 0 0,2-2 0 16,-2-1 0-16,1-2 0 0,0 0 0 0,-2-2 0 15,0 0 0-15,0 0 0 0,0 0 0 0,5-9 0 16,-2 0 0-16,2-1 0 0,5-7 0 0,-5 1 0 15,3-3 0-15,1 0 0 0,4-5 0 0,-7 6 0 16,3 2 0-16,1 1 0 0,-2 3 0 0,0 3 0 16,-2-1 0-16,2 3 0 0,-2 3 0 0,0 0 0 15,0 0 0-15,0 5 0 0,-6-1 0 0,13 8 0 16,-6-1 0-16,-1 3 0 0,2 2 0 0,0 3 0 16,-3 2 0-16,2-1 0 0,0 0 0 0,0 0 0 15,-2 3 0-15,-3-4 0 0,2 1 0 0,0 1 0 16,-3-6 0-16,-1 0 0 0,3-3 0 0,-2 2 0 15,0-4 0-15,-1-1 0 0,0-1 0 0,0-4 0 16,3 7 0-16,-3-7 0 0,0 2-311 0,0-2-285 16,0 0-119-16,0 0-381 0,0 0-1185 0,0 0 525 15</inkml:trace>
  <inkml:trace contextRef="#ctx0" brushRef="#br0" timeOffset="134567.9">2913 9282 113 0,'-9'-1'226'0,"4"0"6"0,5 1 6 0,-6-4 6 16,6 4 9-16,-5-4 15 0,5 4 7 0,0 0 21 0,0 0 11 16,-5-1 1-16,5 1 13 0,-4-2 7 0,4 2 8 15,0 0-3-15,0 0 0 0,0 0-6 0,0 0 0 16,-6-2-11-16,6 2-6 0,0 0-14 0,0 0-13 16,0 0-15-16,0 0-21 0,0 0-17 0,0 0-15 15,0 0-18-15,0 0-22 0,0 0-24 0,0 0-7 16,0 0-15-16,0 0-12 0,21 0-69 0,-2-2-48 15,1-1 0-15,1-1 0 0,10 2 0 16,-11-1 0-16,1 0 0 0,2 0 0 0,-5 1 0 0,-2 2 0 16,-3-1 0-16,-3-1 0 0,-2 2 0 0,-3-2 0 15,3 1 0-15,-8 1 0 0,6 1 0 0,-6-1 0 16,0 0 0-16,4-5 0 0,-4 5 0 0,0 0 0 16,0 0 0-16,0 0-288 0,0 0-233 0,0 0-117 15,0 0-486-15,0 0-1218 0,0 0 538 0</inkml:trace>
  <inkml:trace contextRef="#ctx0" brushRef="#br0" timeOffset="135133.18">3560 8628 438 0,'0'-13'457'0,"1"2"2"0,0 2 5 0,2-4-10 0,0 5-8 0,-2 2-9 16,0 0-14-16,1 1-20 0,0 1-26 16,-1 0-34-16,1 1-35 0,-2 3-13 0,0 0-12 15,0 0 9-15,0 17-12 0,-2-2 0 0,1 5-16 16,-4 6-20-16,1 3-11 0,-1 3-10 0,0 0-9 0,0-1-25 16,0 0-16-16,1 2-15 0,1-2-104 0,1-1-54 15,-1-3 0-15,2-2 0 0,-2-5 0 0,3-3 0 16,2 0 0-16,-1-6 0 0,0-1 0 0,0 0 0 15,1-6 0-15,-1 0-201 0,3-1-77 0,-4-3-59 16,9-7-70-16,0 0-50 0,-2-3-44 0,5-7-44 16,-1 0-367-16,2-10-986 0,1 1 437 0</inkml:trace>
  <inkml:trace contextRef="#ctx0" brushRef="#br0" timeOffset="135554.97">3775 8679 485 0,'15'-19'180'0,"-5"8"60"0,-1 4 17 0,-4 1 19 0,0 3 16 15,-2-2 21-15,1 4 23 0,-4 1 1 0,0 0-1 16,0 0-8-16,0 0-11 0,0 0-29 0,0 0-4 15,-10 19-18-15,3-12-21 0,-2 3-20 16,2-2-25-16,-2 2-11 0,-4 1-22 0,1 0-13 16,0 1-14-16,-2 1-18 0,-1 0-12 0,-1 0-9 15,3-1-12-15,-1 0-7 0,1-1-13 0,3-3-4 0,0-1-6 16,2 2-9-16,3-4-5 0,-1 2-6 16,3-2-4-16,-1-2 1 0,3 0 15 0,1 1 9 15,5 0 7-15,-5-4 7 0,9 5 2 0,-4-3 2 0,3 1-1 16,2-2-2-16,4 0-5 0,-2 0-4 0,3-1-7 15,2 4-8-15,-2-3-10 0,3 2-6 0,-2-3 6 16,3 3-9-16,-3 1 1 78,-1-2-13-62,-2 0-15-16,-3 0-10 0,3-1-12 0,-4 1-12 0,0-1-18 0,0 2-19 0,-4-2-20 0,0 1-27 15,-1-1-38-15,-4-1-41 0,5 1-54 0,-5-1-75 0,4 2-72 0,-4-2-98 0,0 0-445 0,0 0-1013 0,0 0 449 0</inkml:trace>
  <inkml:trace contextRef="#ctx0" brushRef="#br0" timeOffset="135633.37">4171 8786 343 0,'0'-5'445'0,"1"-4"8"0,-1 3-7 16,3 0 4-16,-3 0-14 0,-4 0-17 0,1 1-28 15,1 0-26-15,-1 0-24 0,1 1-26 0,-2 3-26 16,0-2-24-16,4 3-34 0,-9-3-30 0,9 3-14 15,-8 1-19-15,8-1-20 0,-7 3-35 0,2 0-46 16,2 0-57-16,-2 1-93 0,1 0-104 0,-1 1-134 16,1-1-171-16,2 1-342 0,2-5-903 0,-8 7 400 15</inkml:trace>
  <inkml:trace contextRef="#ctx0" brushRef="#br0" timeOffset="136017.69">3934 8628 182 0,'0'0'415'0,"0"-6"-5"0,0 6-12 0,-1-7-10 15,1 7-27-15,-2-5-3 0,-1 3-13 0,3 2-17 0,0-7-14 16,0 7-12-16,-5-4-13 0,5 4-7 0,-1-5-11 16,1 5-11-16,-1-2-15 0,1 2-9 0,-4-3-12 15,4 3-15-15,0 0-12 0,0 0-22 16,-4-2-15-16,4 2-9 0,0 0-17 0,0 0-16 0,0 0-14 15,0 0-29-15,0 0-36 0,0 0-53 0,0 0-79 16,0 0-95-16,0 0-115 0,0 0-120 0,0 0-128 16,0 0-349-16,0 0-975 0,0 0 431 15</inkml:trace>
  <inkml:trace contextRef="#ctx0" brushRef="#br0" timeOffset="136465.97">4044 8876 414 0,'3'-3'528'0,"-3"-1"-17"0,0 4-18 0,0-4-22 16,0 4-28-16,0-4-22 0,0 4-24 16,-3-4-29-16,3 4-9 0,0 0-28 0,-2-4-22 0,2 4-34 15,-4-4-9-15,4 4-18 0,-8-1-9 0,8 1-13 16,-10 1-23-16,1 0-12 0,-1 3-2 0,-2 0-11 16,0 2-5-16,-3 4-9 0,0 1-1 0,1 1-7 15,-5 6-6-15,6-2-10 0,-1 0-12 0,1 5-71 16,2 1-57-16,2-4 0 0,5 0 0 0,-1-2 0 15,5 1 0-15,0-1 0 0,5 1 0 0,0-2 0 16,3-5 0-16,7 2 0 0,2-5 0 0,5 0 0 16,-2-3 0-16,9-2 0 0,-2-3 0 0,1 0 0 15,-2-7 0-15,-3 4 0 0,-4-3 0 0,-1-3 0 16,0 4 0-16,-7 0 0 0,1-3 0 0,-4 1 0 16,-2 1 0-16,-2-1 0 0,-3 0 0 0,-1 1 0 0,-2 5 0 15,-2-2-137-15,-1 1-266 0,-7 3-48 16,1 4-35-16,-1 2-43 0,-2-2-45 0,-4 6-362 15,-1-2-1013-15,1 3 449 0</inkml:trace>
  <inkml:trace contextRef="#ctx0" brushRef="#br0" timeOffset="136749.26">3568 9322 290 0,'-4'2'520'0,"4"-2"10"0,-8 1 5 0,8-1-14 16,0 0-14-16,-7 3-20 0,7-3-18 16,0 0-36-16,0 0 1 0,0 0-10 0,0 0-8 15,0 0-18-15,0 0-19 0,15 3-28 0,-5-5-31 0,9-2-30 16,-2 1-24-16,7 0-26 0,3-1-28 0,5-1-43 16,-4-2-169-16,5 0 0 0,1-1 0 0,-4 3 0 15,0 2 0-15,0-2 0 0,0-1 0 16,-15 2 0-16,7 0 0 0,-5 0 0 0,-4 3 0 15,-2-1-128-15,-3 1-184 0,-1 0-63 0,-2 1-41 0,-5 0-40 16,3 8-61-16,-3-6-63 0,0-2-322 0,-13 10-976 16,3-1 432-16</inkml:trace>
  <inkml:trace contextRef="#ctx0" brushRef="#br0" timeOffset="137350.63">3679 9562 73 0,'0'0'327'15,"-4"2"-4"-15,4-2 2 0,0 0-5 0,0 0 4 16,0 0-10-16,0 0-23 0,0 0 10 0,0 0-8 16,0 0-12-16,0 0-16 0,0 0-12 0,0 0-21 15,0 0-16-15,0 4-22 0,0-4-14 0,0 0-21 16,0 0-17-16,0 0-11 0,0 0-16 0,0 0-13 15,0 0-10-15,0 0-15 0,0 0-6 0,0 0-13 16,0 0-7-16,0 0-7 0,0 0-5 0,0 0-8 16,0 0-1-16,0 0-3 0,0 0-5 15,0 0 4-15,0 0-4 0,0 0 7 0,0 0 16 0,0 0 9 16,0 0 9-16,0 0-1 0,0 0-4 0,0 0-2 16,0 0 3-16,0 0 6 0,-4-11 3 0,4 8-11 15,0 3 16-15,-1-5-1 0,1 5 4 16,0-6-3-16,0 6 2 0,0-5 0 0,1 2 0 0,2-1-4 15,1 0 3-15,2 1 3 0,-1-1-11 0,1 2-3 16,1-2-2-16,1 1-7 0,3 0 5 0,-1 1-8 16,3 2-1-16,-3 0-13 0,3 0-1 0,0 2-8 15,-3 3-1-15,0 1 1 0,3-1-3 0,-4 2-1 16,0 1 0-16,1 8 3 0,-3-3-12 0,-4-1-1 16,1 6 2-16,0-7-5 0,-4 8 4 0,0-4 2 15,0 3-3-15,-5-1-3 0,-4-1-6 0,3 0 8 16,-2-1-6-16,-1 1-15 0,-4-2 14 0,2 0 0 15,3-2 7-15,-1-4 1 0,-1 2 16 0,1-2-12 16,1-1 12-16,3-2 5 0,0 0-1 0,0-1 7 16,0 0 7-16,2-1-30 0,1-1-18 0,2-2 0 15,-3 5 0-15,3-5 0 0,0 0 0 0,0 0 0 16,0 0 0-16,8 3 0 0,-2-3 0 0,-6 0 0 16,19-3 0-16,-8 0 0 0,3 2 0 0,-1-2 0 15,6-3 0-15,1 3 0 0,-2-2 0 0,-3 1-95 16,-2 0-204-16,6-2-85 0,-7 0-83 0,-2 1-82 0,0-1-518 15,-2-2-1155-15,0-1 512 0</inkml:trace>
  <inkml:trace contextRef="#ctx0" brushRef="#br0" timeOffset="137848.43">3992 9679 191 0,'1'-4'380'16,"-1"-3"23"-16,1-1 33 0,-1 1 30 0,2 0 26 0,-4 0 17 0,1 1 7 0,1-3-7 15,0 4-22-15,0 1-14 0,-1-2-31 0,1 6-39 16,0-5-33-16,0 5-32 0,0 0-17 0,0 0-21 15,0 0-23-15,0 0-24 0,14 12-26 0,-10-5-23 16,2 5-19-16,1 0-176 0,-1 2-9 0,3 1 0 0,-4-1 0 16,-1-1 0-16,2 2 0 0,-1 2 0 0,-2-8 0 15,0 1 0-15,-1 1 0 0,2-5 0 0,0-1 0 16,-4 1 0-16,0-3 0 0,1-1 0 0,-1-2 0 16,4 3 0-16,-4-3 0 0,0 0 0 0,5-12 0 15,-5 6 0-15,4-4 0 0,-3 2 0 0,3-5 0 16,1 2 0-16,-1-1 0 0,0 0 0 0,2 2 0 15,-2 1 0-15,-3 0 0 0,3 3 0 0,0 2 0 16,-3-2 0-16,3 3 0 0,0 1 0 0,1 1 0 16,-5 1 0-16,9 3 0 0,-5 2 0 0,0 1 0 15,-1 0 0-15,3 3 0 0,-3-1 0 0,0 2 0 16,2-1 0-16,-4 1 0 0,2-1 0 0,-3-1 0 16,2-3 0-16,0 2 0 0,0-3 0 0,-2 0 0 15,3-2 0-15,-3-2 0 0,0 0 0 0,0 0 0 16,9-6 0-16,-4 2 0 0,0-4 0 0,0 0 0 15,3-3 0-15,1-2 0 0,0-3 0 0,2 3 0 16,-2 0 0-16,0 3 0 0,-3 2 0 0,3 0 0 16,-2 2 0-16,-2 2 0 0,5-1 0 0,-2 2 0 15,-3 3 0-15,-5 0 0 0,15 8 0 0,-11-4 0 16,4 5 0-16,-3-2 0 0,0 2 0 16,0 1 0-16,1 1 0 0,0 0 0 0,-3-1 0 15,0-2 0-15,0 1 0 0,-3-2 0 16,2-3-265-16,-2-1-222 0,0-3-115 0,0 0-538 0,0 0-1234 15,0 0 545-15</inkml:trace>
  <inkml:trace contextRef="#ctx0" brushRef="#br0" timeOffset="138132.79">4392 8693 354 0,'6'-8'508'16,"0"4"9"-16,1-1-3 0,0 1-18 0,0 3-13 16,5 1-20-16,-1 3-18 0,2 2-10 0,2 4-22 0,3 4-18 15,-1 6-9-15,2 1-20 0,0 1-12 0,-2 6-21 16,-1 2-7-16,-1 2-18 0,0 2-15 16,2 13-15-16,-1-1-22 0,-4 2-21 0,-1 5-202 15,-2-1-33-15,-3 0 0 0,2 2 0 0,-4 1 0 16,2-3 0-16,-1-3 0 0,-2 2 0 0,2-3 0 0,-4-1 0 15,-2-12 0-15,1-1 0 0,-5-1 0 16,-2-2 0-16,-4-3 0 0,0 0 0 0,-7-1-498 16,1-1-248-16,-7 0-413 0,-3-7-1253 0,-6-2 555 15</inkml:trace>
  <inkml:trace contextRef="#ctx0" brushRef="#br0" timeOffset="138782.66">3336 8710 381 0,'0'0'384'0,"0"0"-13"0,0 0-19 0,0 0-17 16,0 0 3-16,0 0-9 0,3 15 10 0,-6-2 0 15,1 5-5-15,-1 1-6 0,-2 6-8 0,0 3-7 16,0 5-8-16,-3 0-10 0,3 4-3 0,0 11-5 16,0 2-11-16,2 4 0 0,2-2-7 0,0 4-11 0,-1-1-10 15,2 0-9-15,3 3-23 0,1-2-15 16,5-2-16-16,1-1-16 0,0 0-15 0,1-4-96 15,4-3-58-15,4-2 0 0,-1-11 0 0,2-2 0 0,1 0 0 16,3-4 0-16,3-1 0 0,4-6 0 0,1 1 0 16,-3-9 0-16,0-2 0 0,2-1-135 15,1-7-262-15,-4-2-111 0,0-9-136 0,-11 1-441 0,3-1-1175 16,1-8 520-16</inkml:trace>
  <inkml:trace contextRef="#ctx0" brushRef="#br0" timeOffset="139548.97">4364 8305 279 0,'0'-6'410'0,"0"6"2"16,4-6-3-16,-3 2-18 0,2 0-20 0,-1-1-22 16,3-1-16-16,-1 0-9 0,5-1-18 0,-1-1-13 15,-1 1-15-15,4 1-21 0,0 0-9 0,-1 0-17 16,3 3-10-16,2-4-17 0,-2 2-13 0,0 1-17 16,0-1-9-16,-2 3-17 0,1-2-11 0,-2 3-17 15,0 1-8-15,2 1-16 0,-3 2-11 0,-1 0-5 16,-2 0-9-16,-1 1-9 0,-1 3-4 0,-3 0 1 15,3 1-11-15,-4 3-4 0,-4-2-2 0,1 6-9 16,-3-1 6-16,-1-3-10 0,-1 4-1 0,-4 0-7 16,3 1 2-16,-1-8-2 0,1 4-2 0,0 0 3 15,4-1 5-15,-4-3 9 0,4-1 1 0,1-2 4 16,0 1 5-16,3-2 4 0,-3-1 7 0,4 1 13 16,0-4 7-16,9 4 7 0,-4-4-2 0,5-1-5 0,3-2-4 15,5-1-9-15,0 0-2 0,5-2-8 16,-3 1-43-16,1 0-11 0,1 2 0 0,-2-2 0 15,-2 1 0-15,2 0 0 0,-3 1 0 0,-3 2 0 16,-5-3 0-16,4 2 0 0,-7 1 0 0,-2-2 0 0,1 3 0 16,-5 0 0-16,9 0 0 0,-9 0 0 15,8 0 0-15,-8 0 0 0,0 0 0 0,0 0 0 16,3 5-151-16,-3-5-98 0,3 1-98 0,-3-1-91 16,0 0-114-16,-5 10-524 0,0-6-1166 0,5-4 517 0</inkml:trace>
  <inkml:trace contextRef="#ctx0" brushRef="#br0" timeOffset="143609.74">2314 8311 103 0,'1'-4'401'16,"1"-2"0"-16,0 0 13 0,2 0-1 0,-7 2-14 0,3 0-26 0,0 4-29 0,3-5-35 0,-3 5-28 15,0 0-21-15,0 0-12 0,0 0-17 16,0 0-14-16,0 14-18 0,0-7-20 0,0 0-17 0,-3 4-14 16,6-3-17-16,-6 1-11 0,6-2-13 15,-3-1-6-15,5-1-6 0,0-1 4 0,-1 0 5 0,2-3 0 16,6-1-7-16,6-5-8 0,1-2-5 16,5-5 16-16,2-1-9 0,1-6-37 0,-4 3-74 31,-2-3-123-31,-1 1-183 0,-7-3-670 0,-1 5-1077 0,-7 0 478 15</inkml:trace>
  <inkml:trace contextRef="#ctx0" brushRef="#br0" timeOffset="148632.57">5191 5431 145 0,'0'0'154'0,"0"0"-6"0,0 0-16 0,0 0-9 16,0 0-9-16,-14 8-4 0,10-7-12 0,4-1-1 0,-7 1-10 15,7-1-3-15,-5 2-8 0,4 2 5 0,1-4-4 16,-5 3 3-16,3 0 5 0,2-3 2 0,-3 3 3 15,3-3 10-15,0 0 7 0,0 0 8 0,0 0 0 16,0 0 9-16,-7 2-2 0,7-2-5 0,-6 0 2 16,6 0-8-16,-8 0 1 0,8 0-7 0,-10 0 5 15,10 0-7-15,-10 0-5 0,10 0-6 0,-7-1-13 16,7 1 6-16,-7-1 7 0,7 1 1 0,-6-2-4 16,6 2-8-16,-6-4 9 0,6 4-12 0,0 0-2 15,-6-3-2-15,6 3 14 0,-5-1-10 16,5 1-7-16,-8-1-1 0,8 1-3 0,-7 0 1 0,7 0-3 15,-7-2 6-15,7 2 2 0,-8-1-5 0,6-1-1 16,2 2 1-16,-6-1-4 0,6 1 0 0,0 0 5 16,-8-1-2-16,8 1-1 0,0 0 0 0,-4-4-1 15,4 4 1-15,-5-2 1 0,5 2-3 0,0 0 0 16,0 0 2-16,0 0-2 0,0 0 2 0,0 0 1 16,0 0 1-16,0 0 0 0,-8 3-3 0,8-3 4 15,0 0 2-15,0 0-9 0,0 0 12 0,0 0-7 16,0 0 3-16,0 0 0 0,0 0-1 0,0 0-6 15,0 0 3-15,0 0 11 0,0 0-17 0,0 0 5 16,-6 3-6-16,6-3 5 0,0 0 7 0,0 0-12 16,0 0 11-16,0 0-9 0,0 0-3 0,0 0 0 0,0 0-8 15,0 0 1-15,0 0 7 0,0 0 0 16,0 0-8-16,0 0 1 0,0 0 4 0,0 0-15 16,0 0-40-16,20 1 0 0,-14 0 0 0,2-1 0 15,4 1 0-15,1-1 0 0,5 4 0 0,2-3 0 16,-1-1 0-16,9 0 0 0,3 2 0 0,1-1 0 15,0 0 0-15,4 3 0 0,3-1 0 0,-6-2 0 16,20 1 0-16,-1 2 0 0,-13-3 0 0,0 2 0 16,12 0 0-16,6 1 0 0,-4-2 0 0,0 4 0 0,-1-4 0 15,-11 1 0-15,13 1 0 0,-1-1 0 16,1 2 0-16,-4-2 0 0,4 2 0 0,-2 1 0 16,-14-2 0-16,16 2 0 0,-3-1 0 0,-10-2 0 0,-3-1 0 15,17 3 0-15,-4-1 0 0,2 2 0 0,-15-3 0 16,12 0 0-16,-13-1 0 0,5 0 0 0,11 0 0 15,0 2 0-15,0-2 0 0,-1 2 0 0,-2-2 0 16,4 0 0-16,0 1 0 0,-14-3 0 16,0 1 0-16,16 0 0 0,-18 0 0 0,3 2 0 0,9-5 0 15,-10 2 0-15,-3 0 0 0,2 3 0 0,-1-4 0 16,-3 2 0-16,2-1 0 0,-5 1 0 0,0 1 0 16,-4 0 0-16,0-6 0 0,-7 6 0 0,1-2 0 15,-1 0 0-15,1-2 0 0,-3 4 0 0,-1 0 0 16,0-2 0-16,-4 0 0 0,-1 0 0 0,-2 0 0 15,1 0 0-15,-2 2 0 0,0-2 0 0,3 1 0 16,-3-1 0-16,3 2 0 0,-4-1 0 0,1-2 0 16,4 2 0-16,-1-1 0 0,-3 1 0 0,3 0 0 15,1-1 0-15,-1 1 0 0,-3-1 0 0,3 0 0 16,0 1 0-16,-3 1 0 0,-4-2 0 0,3 2 0 16,-2-2 0-16,-7 0 0 0,10 2 0 0,-6-2 0 15,-4 0 0-15,10 1 0 0,-10-1 0 0,9 1 0 16,-5-1 0-16,-4 0 0 0,9 0 0 0,-3 1 0 15,0 0 0-15,2-1 0 0,-1 1 0 0,0-1 0 16,2 0 0-16,-2 0 0 0,-1 0 0 0,4 0 0 0,-2 0 0 16,-8 0 0-16,10-1 0 0,-1 0 0 15,-4 1 0-15,-5 0 0 0,12-1 0 0,-7 1 0 16,-5 0 0-16,9-1 0 0,-3 0 0 0,0-1 0 16,-6 2 0-16,11-4 0 0,-6 3 0 0,0 0 0 0,4 1 0 15,-9 0 0-15,7-2 0 0,-3 1 0 0,-4 1 0 16,8-2 0-16,-8 2 0 0,6-1 0 15,-6 1 0-15,0 0 0 0,5-1 0 0,-5 1 0 16,0 0 0-16,0 0 0 0,0 0 0 0,-13-9 0 0,1 7 0 16,-15-4-518-16,-2 2-762 0,-3-3-1384 0,-4 1 612 15</inkml:trace>
  <inkml:trace contextRef="#ctx0" brushRef="#br0" timeOffset="150282.14">4626 5809 190 0,'-4'-7'345'0,"0"0"1"0,2 3 5 0,-4-6-7 15,3 3-3-15,-2-1-1 0,1 0-4 0,0 1-15 16,0 1-5-16,2-3-6 0,-1 3-9 0,0-1-7 16,2 2-7-16,-2 2-9 0,1-1-11 0,1-2-8 15,-3 4-16-15,4 2-30 0,0-4-18 0,0 4 4 16,-3-3-22-16,3 3-10 0,0 0-16 0,0 0 10 16,0 0 3-16,0 0-14 0,0 0-8 0,0 0-6 15,7 14-9-15,-6-8-2 0,3 0 0 0,1 4-6 16,0 0-2-16,3 6-10 0,2 1 4 0,1 4-75 15,0 3-36-15,3 1 0 0,-1 0 0 0,-1 1 0 16,1 4 0-16,-3 1 0 0,7 1 0 0,-4 2 0 16,3 10 0-16,1 1 0 0,-3-11 0 0,4 9 0 15,0 2 0-15,0 0 0 0,-3 0 0 0,4 0 0 0,0-1 0 16,3-1 0-16,-3 0 0 0,-2 0 0 0,-3-8 0 16,0-3 0-16,5 12 0 0,-1 1 0 15,0 0 0-15,1 0 0 0,-1-3 0 0,1 0 0 16,-6-10 0-16,1 3 0 0,-4-3 0 0,3 1 0 0,1 2 0 15,-1-3 0-15,-2 2 0 0,2-3 0 16,-1-1 0-16,-1-1 0 0,1-2 0 0,-2 1 0 0,3-3 0 16,-3-1 0-16,-2-5 0 0,3 4 0 0,-3-6 0 15,-1 2 0-15,1-4 0 0,-2 1 0 16,1 0 0-16,-2-1 0 0,3-2 0 0,-1 1 0 0,0-3 0 16,-2-2 0-16,1 2 0 0,-1-1 0 0,0 1 0 15,0-2 0-15,1 3 0 0,-3 1 0 0,4-7 0 16,-5 6 0-16,2-3 0 0,4 1 0 0,-6-1 0 15,2 1 0-15,3-1 0 0,-5 2 0 0,2 0 0 16,1-1 0-16,0 2 0 0,-1-2 0 0,0 4 0 16,0-6 0-16,0 4 0 0,0 0 0 0,1-1 0 15,0 0 0-15,0-2 0 0,-1 2 0 0,-1-3 0 16,1 2 0-16,-1-3 0 0,1 1 0 0,1-1 0 16,-1-3 0-16,-2 4 0 0,2-2 0 0,-1-2 0 15,-1 1 0-15,1-1 0 0,-1-1 0 0,1 2 0 16,-1-3 0-16,0 2 0 0,0-1 0 0,-2-3 0 15,4 6 0-15,-4-6 0 0,2 1 0 0,-2-1 0 16,0 0 0-16,0 0 0 0,0 0 0 0,3-14 0 16,-6 5 0-16,1-1 0 0,-6-8 0 0,2 0 0 15,-3-8 0-15,0-2 0 0,-2-3 0 0,-2-4 0 16,-6-9 0-16,2 1 0 0,-1-2 0 0,-4 2 0 16,7 0 0-16,-7 0 0 0,1-1 0 0,-5 0 0 15,0 1 0-15,-3-4 0 0,1 3 0 0,0 0 0 16,-3 0 0-16,3 2 0 0,-4-1 0 0,1-1 0 15,1-4 0-15,-2 4 0 0,0 1 0 0,-1 1 0 16,7 1 0-16,-6 1 0 0,11 11 0 0,0 0 0 16,-2-2 0-16,5 4 0 0,3-1 0 0,-3 2 0 15,2 2 0-15,5 2 0 0,-1-1 0 0,3 7 0 16,2 0 0-16,-1 2 0 0,3 3 0 0,0-3 0 16,0 4 0-16,0-1 0 0,0 1 0 0,1 0 0 15,0-1 0-15,1 4 0 0,1-2 0 0,-1 2 0 16,-1-1 0-16,2 2 0 0,-1 0 0 0,2 1 0 15,-3 0 0-15,3 0 0 0,0 2 0 0,-2-1 0 16,3 4 0-16,0-5 0 0,0 5 0 0,-1-4 0 0,1 4 0 16,0 0 0-16,0 0 0 0,0 0 0 15,0 0 0-15,0 0 0 0,0 0 0 0,0 0 0 16,11 13 0-16,-7-7 0 0,1 2 0 0,0 1 0 16,2 1 0-16,-1 6 0 0,4 1 0 0,3 3 0 0,1 5 0 15,-1 0 0-15,6 0 0 0,3 1 0 0,-3 0 0 16,4 2 0-16,1 0 0 0,8 10 0 0,-1-1 0 15,2-2 0-15,-11-5 0 0,10 8 0 16,-9-9 0-16,9 12 0 0,0-2 0 0,-5 4 0 0,3-4 0 16,-3 1 0-16,1 3 0 0,-1-1 0 0,0-1 0 15,-4 1 0-15,-4-11 0 0,4 12 0 0,-6-9 0 16,6 8 0-16,-7-11 0 0,6 10 0 0,-7-12 0 16,-3 1 0-16,3 0 0 0,-6-3 0 0,4 0 0 15,1-2 0-15,-2-1 0 0,2 2 0 0,-4-3 0 16,-1-5 0-16,0-2 0 0,-2-2 0 0,2 2 0 15,-2-2 0-15,0-4 0 0,0-1 0 0,-2-4 0 16,1 4 0-16,-3-5 0 0,2 0 0 16,-2 1 0-16,2-1 0 0,-5-4 0 0,6 3 0 0,-6-3 0 15,0 0 0-15,10-10 0 0,-5 3 0 0,-5-4-281 16</inkml:trace>
  <inkml:trace contextRef="#ctx0" brushRef="#br0" timeOffset="151482.68">6369 7784 194 0,'-4'2'263'0,"-2"1"-4"0,6-3-8 0,-8 4-9 15,3-3-11-15,-1 2-1 0,-2 0-11 0,-1 0 2 16,-1 0-6-16,1 1 4 0,-1-2-7 0,1 0-4 16,1 1 2-16,0-1 0 0,-2 1 0 0,5 1 2 15,-4 0-1-15,1-2-5 0,2 3 1 0,1-3 2 16,-1-1 2-16,0 3-2 0,1-3 0 0,-1 2 2 16,2-2-14-16,4-1-5 0,-11 3-7 0,5-2-4 15,6-1-7-15,-10 0 0 0,5 1-4 0,5-1-13 16,-8 0 11-16,8 0-20 0,-6-1-2 0,6 1-6 15,-4-5-18-15,4 5-1 0,-1-5-17 0,1 5 0 16,4-10-12-16,3 2-9 0,1 0-29 0,6-5-54 16,4 3 0-16,3-7 0 0,4 0 0 0,3-2 0 15,2 0 0-15,3-3 0 0,-3-2 0 0,2 1 0 16,8-8 0-16,1 0 0 0,0-3 0 0,-4 1 0 16,-6 9 0-16,7-10 0 0,0 4 0 0,3-1 0 0,-2-3 0 15,-4 1 0-15,0-1 0 0,1-1 0 16,-1 2 0-16,1-2 0 0,0-2 0 0,-2 1 0 15,4-2 0-15,-6-2 0 0,0 0 0 0,1-2 0 16,0 1 0-16,0-1 0 0,-1 1 0 0,1-1 0 0,-1 4 0 16,-2-2 0-16,4 3 0 0,-12 8 0 15,5 3 0-15,-3 1 0 0,2 0 0 0,-2 0 0 0,1 4 0 16,1-1 0-16,-2 2 0 0,3 2 0 0,0 0 0 16,-2 0 0-16,1-2 0 0,-2 4 0 0,2 0 0 15,-2 0 0-15,-1 1 0 0,1-1 0 16,-2 2 0-16,-1 2 0 0,-6 0 0 0,4 1 0 15,-1 1 0-15,-4-1 0 0,3 2 0 0,-3-1 0 0,1 2 0 16,-5-1 0-16,1 1 0 0,5 0 0 0,-3-1 0 16,-2 2 0-16,2-3 0 0,3 1 0 0,-1-2 0 15,-1 1 0-15,0 0 0 0,1-1 0 0,1-1 0 16,-1 2 0-16,7-7 0 0,-7 5 0 0,-1-3 0 16,-1-1 0-16,7-2 0 0,-7 1 0 0,1 3 0 15,3-6 0-15,-7 7 0 0,2-2 0 0,-1 2 0 16,-2 1 0-16,0 1 0 0,-1 2 0 0,0 0 0 15,-1 3 0-15,-3 0 0 0,1 1 0 0,-1 2 0 16,-2-1 0-16,2 1 0 0,-3 0 0 0,-1 3 0 16,4-5 0-16,-1 4 0 0,-3 1 0 0,2-3 0 15,-2 3 0-15,0 0-15 0,0 0-33 0,0 0-2 16,4-3 1-16,-4 3 8 0,0 0 5 0,0 0 6 16,0 0-2-16,0 0 4 0,0 0 3 0,0 0 1 15,-10 7 9-15,0 0-5 0,-1 0 2 0,-1 5 7 16,-5-1 4-16,-7 6 7 0,-4 4-1 0,-3 4 8 15,-12 6-2-15,-6 5-3 0,3 1 10 0,-32 19-4 16,9-4-4-16,19-11 5 0,-20 17 0 0,-3 1-7 16,5-3 3-16,-2 0-1 0,24-19 5 0,-1 1-5 15,-2 2 1-15,2 0 0 0,3-1 4 0,2-1 9 16,5-3-18-16,10-8 3 0,4 2-2 0,2-1 9 0,-1 0-4 16,8-4-8-16,-4 1-9 0,5-2-10 15,3-4-14-15,1-3-17 0,4-1-13 0,1-4-28 16,-2-1-35-16,3-1-42 0,-2 0-61 0,5-5-68 15,-5 2-90-15,4-3-142 0,-5-2-445 0,6-1-1056 0,0 0 467 16</inkml:trace>
  <inkml:trace contextRef="#ctx0" brushRef="#br0" timeOffset="152965.34">3945 11030 267 0,'0'0'326'0,"-11"12"-11"16,10-10-10-16,1-2-6 0,-2 4-15 0,2-4 1 15,-3 3-33-15,-2 3-2 0,5-6-9 0,-2 3-7 16,2-3-4-16,-3 5-7 0,3-4-2 0,0-1-3 16,0 0-4-16,-4 2-1 0,4-2-6 0,-5 5-13 0,5-5-9 15,-10 0-12-15,10 0 0 0,-13-2-5 16,5-1-7-16,3 2-8 0,-5 0-3 0,5-1-1 15,-3-2-3-15,0 1 11 0,3-4-19 0,-1 5-4 16,2-4-9-16,2-1-8 0,0 2-12 0,4-2-6 16,-1-3-10-16,4 2-5 0,0-1-3 0,1 2-1 15,2-2-4-15,2 1 3 0,3 3-12 0,-1-2-1 16,-2 2-6-16,4 2 0 0,-2 0-5 0,0 0-5 16,1 3-1-16,2 1-1 0,-2 3-7 0,0 0-4 0,3 1 6 15,2 4-28-15,-5-1-15 0,1 3 0 0,4 0 0 16,-8 1 0-16,3 2 0 0,-4-3 0 0,3 2 0 15,-5 3 0-15,1-1 0 0,-3 1 0 0,-2-4 0 16,-6 2 0-16,2 3 0 0,-2-1 0 0,-2-2 0 16,1 3 0-16,-6-3 0 0,1 2 0 0,-1 0 0 15,-3-4 0-15,2-2 0 0,-2 1 0 0,0-1 0 16,3-2 0-16,-2-3 0 0,3 0 0 0,3-1 0 16,1-2 0-16,0 0 0 0,0 0 0 0,5-2 0 15,-7 3 0-15,7-3 0 0,0 0 0 0,0 0 0 16,0 0 0-16,0 0 0 0,3-11 0 0,2 6 0 15,5 1 0-15,-1-1 0 0,3 0 0 0,-1-1 0 16,-1 1 0-16,3 2 0 0,5-2 0 0,-4 1 0 16,-1 2 0-16,2 2 0 0,-2 0 0 0,6 0 0 15,-6 2 0-15,1 0 0 0,4 6 0 0,-2-1 0 16,0 4 0-16,-1 0 0 0,-1 2 0 0,-1 0 0 16,-2 4 0-16,1-1 0 0,-3 2 0 0,0 3 0 15,-3 3 0-15,-3-5 0 0,-2 6 0 0,-1 1 0 0,-5-7 0 16,1 6 0-16,-10-2 0 0,5-7 0 15,-9 4 0-15,0-2 0 0,2-5 0 0,-7-1 0 16,-3 1 0-16,1-2 0 0,3-3 0 0,-5-1 0 0,-1-4 0 16,6-2 0-16,3-3 0 0,1-1 0 0,1-3 0 15,6-1 0-15,0 0 0 0,0-2 0 0,2-5 0 16,-1 1 0-16,8 2 0 0,-2 0 0 0,2 3 0 16,5-1 0-16,-2 3 0 0,3-3 0 0,4 2 0 15,-2 3 0-15,1 2 0 0,3-1 0 0,-3 6 0 16,5 4-614-16,-4 3-650 0,-2 0-1367 0,2 6 605 15</inkml:trace>
  <inkml:trace contextRef="#ctx0" brushRef="#br0" timeOffset="155182.78">3759 11939 83 0,'0'0'314'0,"-9"0"-11"16,9 0-4-16,-10 0-9 0,6 1-3 0,4-1-2 16,-7 0-9-16,7 0-5 0,-8 0 0 0,8 0-4 15,-9 1 4-15,9-1 3 0,-6 0 2 0,6 0-2 16,0 0 1-16,-8 1-5 0,8-1 6 0,0 0-17 16,0 0-2-16,0 0-4 0,-6 0-7 0,6 0-13 15,0 0-9-15,0 0-3 0,0 0-19 0,0 0-10 16,0 0-6-16,0 0-13 0,0 0-9 0,0 0-17 15,0 0 4-15,0 0-15 0,0 0-10 0,0 0-4 16,0 0-85-16,0 0-37 0,18 1 0 0,-3-3 0 16,5 1 0-16,1 0 0 0,8-3 0 0,4 4 0 15,2-2 0-15,6 1 0 0,15-1 0 0,-6 1 0 16,2-2 0-16,1 2 0 0,-2 1 0 0,1-1 0 16,-13 1 0-16,1 1 0 0,0 0 0 0,-4 1 0 15,-4-5 0-15,0 4 0 0,-5-1 0 0,-8 2 0 16,-6-2 0-16,-2 0 0 0,2-2 0 0,-7 1 0 0,-1 0 0 15,-5 1 0-15,8-1 0 0,-8 1 0 16,5-2 0-16,-5 2 0 0,1-4 0 0,-1 4 0 16,0 0 0-16,0-6 0 0,0 6 0 0,0 0 0 0,0 0 0 15,0-4 0-15,0 4 0 0,4-2 0 16,-4 2 0-16,4-2 0 0,-4 2 0 0,5-2 0 16,-5 2-558-16,0 0-715 0,0 0-1377 0,0 0 609 15</inkml:trace>
  <inkml:trace contextRef="#ctx0" brushRef="#br0" timeOffset="159568.07">5317 5363 8 0,'-9'-2'206'0,"3"2"1"0,0-3-6 0,0 1-6 16,0 2-7-16,0-3-3 0,-1 2-11 0,1 0-6 16,6 1-6-16,-12-1-4 0,6 1-9 0,1-1-1 15,5 1-11-15,-9-1-13 0,9 1-5 0,0 0-4 16,-9 1-11-16,9-1-6 0,0 0-2 0,-6 3 5 15,3 1 2-15,3-4-6 0,4 5-1 0,-4-5-6 16,7 6 6-16,2-2-3 0,3 1 0 0,5 3 4 16,3-3-5-16,6-1-4 0,8 3 1 0,3 0 1 15,13 2-2-15,2-2 1 0,2 1-1 0,10 0-7 16,1-4-4-16,28 6-2 0,1-5-4 0,-2 1-12 16,-27 0-3-16,33 0-7 0,-6-3-4 0,2 2-3 15,-4-4-5-15,-23 4-4 0,30-1-5 0,-6 0-2 16,-25-2 1-16,25 0-3 0,-26 2-6 0,0-2 4 15,0 0-7-15,-1 0 1 0,-5-1-10 0,0 2 2 16,-21-2 5-16,-2 1-5 0,-3 0 0 0,3 0 1 0,-18 0-3 16,1-2-1-16,-7 0-2 0,2 1 2 15,-4 1 2-15,-5-2-2 0,-1 0-4 0,4 1 4 16,-1 0-6-16,-7-1-38 0,7 0-40 0,-7 0-62 16,6 1-56-16,-3 2-83 0,-3-3-102 0,3 3-319 0,-3-3-759 15,0 0 336-15</inkml:trace>
  <inkml:trace contextRef="#ctx0" brushRef="#br0" timeOffset="160099.9">4442 6052 104 0,'0'0'175'0,"0"0"-10"16,0 0-8-16,11 15-16 0,-3-5-12 0,6 5-14 15,4 6-11-15,2 2-14 0,1-2-6 0,3 5-5 16,-1 2-11-16,-4 3-4 0,8 9-8 0,0 4-8 15,-4-1-2-15,1 2-3 0,3 4-19 0,-5 1 10 16,2 1-1-16,-1 5-12 0,8 21-9 0,1 2-10 16,-9-23 4-16,11 26-5 0,-14-26-3 0,14 25 0 15,-12-26-4-15,11 23 2 0,-6-25-4 0,1-3 4 0,0 1 3 16,0-2-6-16,0-4 8 0,4-1 11 16,-3-6 1-16,-9-9 11 0,-1-2 11 0,1-5 5 15,-6-6-2-15,-1-3-1 0,0-6-1 0,-3 1-1 16,-1-3-7-16,0-2-27 0,-3-2-52 0,1-5-79 15,-2-1-185-15,1-4-341 0,-1-1 152 0</inkml:trace>
  <inkml:trace contextRef="#ctx0" brushRef="#br0" timeOffset="160482.99">8033 5871 39 0,'-27'21'203'0,"-1"3"-26"0,-10 9-5 0,-4 7-16 16,-1 5-8-16,-19 18-14 0,4 4-11 0,3 1-14 15,-6-1-15-15,-2 9-14 0,0-4-20 0,2 3-27 16,-5 0-16-16,3-3-22 0,-1 5-27 0,2-1-15 15,-5 0-21-15,3-3-13 0,4-3-46 0,-1 0-71 16,20-24-214-16,0 0 95 0</inkml:trace>
  <inkml:trace contextRef="#ctx0" brushRef="#br0" timeOffset="161699.56">6328 8150 172 0,'-1'-2'229'0,"1"2"-14"0,-5-3-15 0,1 0-14 16,4 3-11-16,0 0-10 0,0 0-15 0,0 0-7 0,0 0-7 16,0 0-3-16,-3-4-1 0,3 4 6 0,0 0-8 15,0 0-7-15,0 0 0 0,0 0-1 0,0 0 2 16,21 4 2-16,-12-3-6 0,1 1-2 0,4-1 1 16,5 1-5-16,8 0 9 0,3 1-10 0,4 1-1 15,3-4-9-15,14 1 3 0,2-1 3 0,0 2-4 16,6-1 3-16,-1-1-2 0,7 3-7 0,-3-4 2 15,5 1-6-15,-1 1-3 0,-1-1-6 0,29 0-7 16,-28-1-4-16,25-1-4 0,-25 1-3 0,2-1-9 16,29 2-7-16,-7-2-2 0,-27 2-7 0,27-1-2 15,-27 3 1-15,-1-2 0 0,2 0 1 0,-1 1-4 16,1 1-2-16,1 1 2 0,-2-5-2 0,0 7 2 16,0-4-1-16,1 6 6 0,-4-6-5 0,3 2 7 15,-1-3-4-15,1 1 2 0,-2 1 4 0,-2 0-4 16,4-2 6-16,-5-1-5 0,-1 2-1 0,0-1-1 15,-4 0-1-15,-2 0 2 0,0-1-4 0,0 1-3 16,-10 1-6-16,9-3 3 0,1 2-3 0,-13-2-3 16,16 1-6-16,-14-1 4 0,12 0-6 0,-1 1 0 15,-13-1-4-15,2-1 1 0,1 2-3 0,13 0-1 16,-14-1-3-16,10-1 1 0,4 0-4 0,-17 3 3 0,18-2-4 16,-17 1 2-16,2-1-3 0,2 0 0 15,8 0 3-15,-12 1-2 0,12-4-2 0,-9 4 1 0,-4 1-3 16,13-2-1-16,-11 2 0 0,0-2 7 15,-1 2-5-15,-2-1-1 0,5 1 1 0,-3 0-4 0,2-1 1 16,13 2-1-16,-14 0 0 0,12 1 1 0,-11 0 0 16,-2 2 2-16,1-1-6 0,14 3 6 0,-15-3-4 15,15 3 1-15,-14-3-1 0,2 1 7 16,-4-1-2-16,19 1 0 0,-5 0 2 0,-15-1-3 0,4 0 2 16,-3-3-2-16,5 1-1 0,-5 0 5 0,2 0-1 15,-2 0-3-15,2 0 4 0,1-1-3 0,-3-1 1 16,-1 1-2-16,2-1 5 0,0 0 7 15,-2 0 6-15,0 0 7 0,1-1 4 0,0-2 4 0,-2 0-6 16,-1 1 12-16,-2-1 1 0,-4-2-8 0,0 1-1 16,-6 3-5-16,-2-3 1 0,0 3 1 0,-2-1-6 15,-1-2-2-15,-5 2-6 0,1 1 4 0,-2-1-3 16,0 0-4-16,1 2-13 0,-3 0-19 0,3 0-9 16,-5 2-26-16,2-1-43 0,-1 1-52 0,5 0-63 15,-7 0-79-15,2 2-88 0,-4-1-106 0,0 0-452 16,1 0-1013-16,-5-2 448 0</inkml:trace>
  <inkml:trace contextRef="#ctx0" brushRef="#br0" timeOffset="162632.49">12153 5782 60 0,'-2'-5'353'0,"-2"2"10"16,4-4-9-16,-1 3-9 0,-2 0-13 0,2 2-25 16,1 2-14-16,-4-6-28 0,4 6-29 0,0-4-22 15,0 4-5-15,0 0-20 0,0 0-4 0,18 13-5 16,-4-1-8-16,2 0-3 0,8 7-7 0,1 3-11 15,3 0 0-15,4 1-6 0,13 8-2 0,-5 2-4 16,-2 1 0-16,6 3-8 0,1 1-1 0,1 4-2 16,2-4-3-16,0 4-5 0,1-3-11 0,-2 4-4 15,21 17-9-15,-22-18-1 0,20 15-9 0,-21-15-8 16,1 3-7-16,15 15-5 0,-17-18-7 0,2-1-3 16,-3 5-4-16,16 19-5 0,-21-17-1 0,1 0-4 0,0 1-1 15,1-1-6-15,-3-1-7 0,0 0-1 0,-2 1-5 16,0-2-1-16,-8-4 2 0,4-1 1 15,0-1-3-15,-2-1-1 0,-7-12-7 0,1-1 7 16,1 2-3-16,-2 0-4 0,3-3 2 0,-1-1-1 16,-1-2 2-16,2-1-1 0,-3 1 3 0,1 0-6 0,2-2-6 15,-2 0 2-15,-1 0 1 0,2-4 6 16,-1 0-9-16,-5-5 4 0,1 1-7 0,4 2 3 16,-6-6-5-16,2 2 7 0,-2-2-1 0,0 2 0 0,3-2 1 15,-5-1-7-15,1 0 0 0,-3-4 2 0,-1 2-2 16,3-2 2-16,-2 0 0 0,-3 1 5 15,-1-2-2-15,-4-2-1 0,2 1-4 0,-1-1-20 16,-6 0-41-16,0 0-67 0,5-7-93 0,-6 2-108 0,-12-3-123 16,-5-8-588-16,-5-4-1127 0,-4-3 499 0</inkml:trace>
  <inkml:trace contextRef="#ctx0" brushRef="#br0" timeOffset="163466.16">13100 5574 47 0,'-10'-6'95'0,"0"-2"5"0,-5 0 8 0,-2-3-2 16,-2 2 9-16,1 1 6 0,0-2 12 16,-1 0 11-16,-2 1 4 0,2 0 12 0,1 0 13 15,3 2 0-15,2 1 8 0,3 0 4 0,1 4-1 0,3-4 2 16,-3 4 6-16,4-1 0 0,1 0-4 0,0 1-14 16,4 2-23-16,0-5 2 0,0 5-17 15,10-5 14-15,-2 4-1 0,3 0 11 0,6-2 2 16,5 2-1-16,7-2 1 0,3 0-5 0,5 2-5 15,4 1-8-15,14 0-10 0,1 0-10 0,4 0-2 0,-1 5-10 16,2-9-4-16,2 8-8 0,5-6-5 0,22 2-10 16,-26 1-6-16,30-1-9 0,-4 1-7 0,1-1-7 15,-27 0-5-15,33 0-4 0,-31 1-1 0,28 0-10 16,-28-1-5-16,26 3-5 0,-28 0 3 0,0 1-8 16,-3 2 1-16,-3-4-3 0,-2 2 5 0,-6 3-6 15,-15-3 0-15,-1-2 2 0,-6 2 2 0,2 0 3 16,-11-1 1-16,1 0 4 0,-4 0 0 0,0-2 1 15,-6 0-2-15,2 0 1 0,-2 1 1 0,-1-2 9 16,0 2 6-16,-3-1 0 0,2-1-1 0,1 0-4 16,1 0-9-16,3 0-1 0,0 1 1 0,5 0-11 15,-2 2 7-15,2 0-7 0,3-1-7 0,4 3 0 16,-2-3 1-16,-4 1 0 0,3 3-6 0,-4-2 1 16,0 1 2-16,-5-3 1 0,2 1-9 0,-5 1-22 15,1-1-31-15,-3 0-35 0,-4-2-49 0,1 0-57 16,-1 0-72-16,-4-1-75 0,0 0-93 0,0 0-527 15,-16 1-1036-15,16-1 459 0</inkml:trace>
  <inkml:trace contextRef="#ctx0" brushRef="#br0" timeOffset="163849.91">15842 5860 211 0,'-4'-5'235'16,"-1"3"-20"-16,1-2-17 0,-1 3-18 0,-2-1-20 15,1 1-13-15,6 1-15 0,-12 1-14 16,7 2-8-16,-4 1-8 0,-1 3-10 0,-1 4-6 0,-3 2-2 16,-6 6-5-16,-1 3-8 0,-3-2-7 0,-2 8-6 15,-6 12-6-15,-4-1-25 0,-7 5-43 0,-15 19-53 16,16-18-63-16,-17 26-70 0,-5-5-132 0,-8 6-361 15,1-7 159-15</inkml:trace>
  <inkml:trace contextRef="#ctx0" brushRef="#br0" timeOffset="165265.91">3748 12291 60 0,'-9'-1'466'0,"3"-1"3"15,-2 1 3-15,-1 0-1 0,1 1-5 0,2-4-16 16,-1 3-16-16,1 0-16 0,2-1-22 0,4 2-24 15,-7-1-29-15,7 1-25 0,0 0-19 0,-8-1-21 16,8 1-23-16,0 0-1 0,0 0-13 0,0 0-3 16,0 0-17-16,0 0-14 0,25 1-17 0,-13-1-19 0,6 0-13 15,2 0-22-15,2 0-7 0,9-4-19 0,-4 4-15 16,2-3-21-16,-1 1-74 0,1 0 0 16,0 4 0-16,-9-2 0 0,-3-3 0 0,-3 3 0 15,-4-2 0-15,0 3 0 0,-3-1 0 0,0 0 0 0,-7 0 0 16,9 0 0-16,-9 0 0 0,4 2 0 0,-4-2 0 15,-4 6 0-15,0 3 0 0,0-1 0 0,-2 4 0 16,-1 2 0-16,-1 3 0 0,0 8 0 16,-2 0 0-16,4 4 0 0,-2 0 0 0,1 4 0 0,2 1 0 15,3 2 0-15,-3-3 0 0,3 14 0 0,1-13 0 16,0-1 0-16,1-1 0 0,1 1 0 0,2-4 0 16,-3 2 0-16,1-3 0 0,0-2 0 0,3-6 0 15,-4-2 0-15,4-2 0 0,-3 0 0 0,-1-4 0 16,1-2 0-16,1 0 0 0,-2-4 0 0,0-1 0 15,0 0 0-15,0-5 0 0,0 0 0 0,-3 3 0 16,3-3 0-16,0 0-203 0,-13-10-297 0,8 7-71 16,3-2-66-16,-7-5-410 0,1 3-1134 0,1-2 502 15</inkml:trace>
  <inkml:trace contextRef="#ctx0" brushRef="#br0" timeOffset="165499.79">3785 12805 210 0,'0'0'398'16,"-5"-5"13"-16,2 1 15 0,2 1-1 0,1 3 6 16,-4-4-7-16,4 4-14 0,-2-6-17 0,2 6-24 15,0-5-27-15,0 5-15 0,6-4-17 0,-4 3-23 16,2-4-17-16,3 4-21 0,-1-2-12 0,4 0-20 16,3-2-27-16,0 0-21 0,6 2-9 0,0-2-19 15,3-1-16-15,8 1-5 0,0-4-7 0,-2 2-18 16,3 2-24-16,-2-2-26 0,-2 0-27 0,-4 3-31 15,-5-1-25-15,-4 0-49 0,-5 4-71 0,4-3-81 16,-4 2-88-16,-4-1-114 0,0 0-140 0,-2-1-336 16,-3 4-993-16,0 0 440 0</inkml:trace>
  <inkml:trace contextRef="#ctx0" brushRef="#br0" timeOffset="166650.59">5151 11839 287 0,'0'0'383'0,"0"0"0"0,0 0 0 16,0 0-14-16,0 0-12 0,0 0-13 0,-8 0-7 15,8 0-16-15,0 0-7 0,0 0-8 0,0 0-7 16,0 0-1-16,0 0 6 0,0 0-8 0,17 2-16 15,-17-2-7-15,9 0-5 0,-9 0-13 0,14-1-10 16,-4 2-15-16,3-1-22 0,6-1-11 0,-2 1-15 16,6 0-17-16,6-2-14 0,1 0-13 0,-1-1-20 15,3 0-14-15,-4 3-6 0,4-2-6 0,-4 0-5 16,-6 1-16-16,0-1-23 0,-1 2-48 0,-1-1 0 16,-6 0 0-16,-2 1 0 0,1-2 0 0,-4 3 0 15,-4-1 0-15,2-1 0 0,-1 0 0 0,-6 1 0 16,8-1 0-16,-8 1 0 0,0 0 0 0,6 0 0 15,-6 0 0-15,0 0 0 0,0 0 0 0,0 0 0 16,0 0 0-16,0 0 0 0,0 0 0 0,0 0 0 16,4-5 0-16,-4 5 0 0,0 0-77 0,0 0-251 0,3-2-80 15,-3 2-91-15,0 0-106 0,0 0-441 0,0 0-1133 16,0 0 501-16</inkml:trace>
  <inkml:trace contextRef="#ctx0" brushRef="#br0" timeOffset="185801.52">5094 5460 47 0,'0'0'312'0,"-11"1"-8"0,11-1-11 0,0 0-15 16,-9 2-21-16,9-2-8 0,-5 1-18 0,5-1-12 16,-6 1-8-16,6-1 6 0,0 0-9 0,0 0-2 15,0 0 5-15,-5 2-2 0,5-2 7 0,0 0 1 16,0 0 4-16,0 0 8 0,-4 3 0 0,4-3 0 16,0 0 6-16,0 0-8 0,0 0 2 0,0 0-8 15,0 0-1-15,0 0 2 0,0 0-4 0,0 0-3 16,0 0-15-16,0 0 3 0,0 0-7 15,0 0-7-15,0 0-4 0,0 0-8 0,0 0-15 0,-5 1-4 16,5-1-17-16,0 0-141 0,0 0 0 0,0 0 0 16,0 0 0-16,0 0 0 0,24 0 0 0,-11 2 0 15,7-4 0-15,11 2 0 0,1 0 0 16,5 0 0-16,15-1 0 0,-2-1 0 0,4 5 0 0,2-3 0 16,4 2 0-16,-1-2 0 0,1 2 0 0,3-2 0 15,-1-1 0-15,1 2 0 0,2-3 0 0,-3 3 0 16,0-1 0-16,-3 0 0 0,-3-1 0 0,-15-1 0 15,-2 1 0-15,-4-1 0 0,1 2 0 0,-8-3 0 16,-10 1 0-16,1-1 0 0,-7 3 0 0,-1-1 0 16,1 1 0-16,-6-1 0 0,-1 1 0 0,-5 0 0 15,8 0 0-15,-4-1 0 0,-4 1 0 0,0 0 0 16,0 0 0-16,-19 2-109 0,1 2-1238 0,1 0-1460 16,-10 3 646-16</inkml:trace>
  <inkml:trace contextRef="#ctx0" brushRef="#br0" timeOffset="186515.75">4687 5740 244 0,'-4'-2'299'16,"3"-1"-3"-16,1 3 5 0,-8-1-3 0,8 1 5 16,-3-4-4-16,3 4-5 0,0 0-6 0,-4-2-1 15,4 2-4-15,0 0-1 0,0 0-7 0,-7-1-1 16,7 1-13-16,0 0-14 0,0 0-16 0,0 0-15 15,0 0-15-15,-6-2-17 0,6 2-12 0,0 0-17 16,0 0-8-16,0 0-18 0,-6 4-4 0,6-4-5 16,-6 5-1-16,5-1-1 0,-3 0-2 0,1 2 4 0,0 0 5 15,2 3-16-15,0 3 18 0,-1-3 3 0,2 3 4 16,2 6-4-16,-1 0 3 0,3 2 6 16,1 7 3-16,1 0-7 0,-2 0 4 0,2 3-75 15,3 2-64-15,3 1 0 0,-2 0 0 0,6 13 0 0,0 0 0 16,-1 0 0-16,2-3 0 0,1 2 0 15,-3 0 0-15,3 1 0 0,2 0 0 0,-3-2 0 0,3 0 0 16,0-1 0-16,-5-9 0 0,3 10 0 16,1-2 0-16,0 1 0 0,-6-9 0 0,0-2 0 0,0 2 0 15,1-3 0-15,0-2 0 0,-4-1 0 0,3-1 0 16,-2-3 0-16,-2 1 0 0,1-8 0 0,-2-1 0 16,0-2 0-16,-4-2 0 0,1-1 0 0,1-2 0 15,-1 0 0-15,-2-2 0 0,-1-2 0 0,2 0 0 16,-4-2 0-16,3 1 0 0,-2-2 0 0,0 2 0 15,-1-4 0-15,4 2 0 0,-4-2 0 0,0 0 0 16,3 3 0-16,-3-3 0 0,0 0 0 0,0 0 0 16,0 0 0-16,0-12 0 0,0 6-181 0,0-6-1154 15,1-4-1447-15,5-9 640 0</inkml:trace>
  <inkml:trace contextRef="#ctx0" brushRef="#br0" timeOffset="187250.11">6563 5507 303 0,'-16'-6'327'0,"-1"-1"5"0,-2 1 1 0,6 1 10 15,4-1 1-15,-2 3 5 0,3 2 6 0,4-4 1 0,-4 4-11 16,3-2-13-16,5 3-9 0,-6-4-11 0,1 3-15 16,5 1-3-16,0 0-10 0,0 0-17 0,0 0-14 15,0 0 6-15,0 0 6 0,0 0-5 16,0 0-20-16,33 6-13 0,-3-3-14 0,2 0-10 0,5 1-15 15,20-1-15-15,2 2-11 0,1 0-11 0,32 5-50 16,-24-5-101-16,24 0 0 0,-27 1 0 0,27 1 0 16,-28 1 0-16,0-1 0 0,2 1 0 0,-1 0 0 15,2 0 0-15,-6-1 0 0,-3 1 0 0,-5-2 0 16,-16-1 0-16,-1 1 0 0,-4-1 0 0,-13-3 0 16,-1 1 0-16,-4-1 0 0,-2 1 0 0,-5-2 0 15,1-1 0-15,-2 0 0 0,-6 0 0 0,0 0 0 16,6-4 0-16,-6 4 0 0,0 0 0 0,0 0 0 15,-12-9 0-15,7 7 0 0,5 2 0 0,-10-2 0 16,6 1-295-16,4 1-472 0,0 0-422 0,0 0-1286 16,0 0 569-16</inkml:trace>
  <inkml:trace contextRef="#ctx0" brushRef="#br0" timeOffset="188072.1">8116 5824 18 0,'3'-4'247'0,"0"2"2"16,0-2 0-16,2 1 3 0,-2 1-2 0,1-4-1 15,-1 0 5-15,1 4-12 0,1-2 2 0,-1-3 3 16,1 2-8-16,-1 2-6 0,1-2-20 0,0-1-15 16,4 1-15-16,0-1-14 0,-1 0-23 0,3 0-8 15,-2 3-17-15,2-2-16 0,1 0-7 0,0 3-8 16,-2-1-14-16,3 2-6 0,-2 0-8 0,-2 0-5 16,4 1-5-16,-5 0-8 0,0 0-3 0,-1 1-4 15,1-1-5-15,-2 1 1 0,1 0-5 0,-1 0 10 16,0 1 12-16,-1-1 1 0,-1 0 5 0,-4-1 7 15,9 1 4-15,-5 1 8 0,-4-2 5 0,8 2 6 16,-5-1 7-16,-3-1 2 0,0 0 9 0,8 3 2 16,-8-3 6-16,1 3-2 0,-1-3-2 0,3 5-1 15,-3-5-5-15,-3 6-7 0,3 0-4 0,-1-1-7 16,-3-1-5-16,0 6 1 0,1-3-11 0,-5 4 2 0,0 1-11 16,-1 2 1-16,-5 3-4 0,-4 4 3 15,-5 3-8-15,2 2 3 0,-9 10-2 0,1 4-14 16,-3-3 10-16,0 4 0 0,0 1 17 0,-5 0-26 15,-1 4-2-15,-2 4 16 0,-19 14-13 0,2-2 2 16,15-17 6-16,1 2-1 0,-18 18 5 0,17-19-2 16,-14 18 9-16,12-21 1 0,-15 16-47 0,17-19-14 15,-4 3 0-15,0 1 0 0,0-5 0 0,3 4 0 16,-1-3 0-16,2-4 0 0,1-2 0 0,4 1 0 16,-1-4 0-16,11-8 0 0,-3 1 0 0,6-3 0 0,-1-3 0 15,3 1 0-15,1-2 0 0,5-5 0 16,2 0 0-16,0 0 0 0,0-2 0 0,5-1 0 0,1-3 0 15,-2 2 0-15,1-1 0 0,1 0 0 0,-2 0 0 16,5 0 0-16,-3-3 0 0,0 2 0 0,5-1 0 16,-2-3 0-16,2 2 0 0,-2 1 0 0,1-3 0 15,2-1 0-15,2-1 0 0,-4 3 0 0,4-3 0 16,0 0 0-16,-4 2 0 0,4-2 0 0,0 0 0 16,0 0 0-16,0 0 0 0,-5-15 0 0,5 10 0 15,2-5 0-15,0-2-140 0,1 0-1203 0,1 0-1452 16,1-2 642-16</inkml:trace>
  <inkml:trace contextRef="#ctx0" brushRef="#br0" timeOffset="188233.5">7061 7275 73 0,'-6'2'668'16,"-1"-1"-13"-16,-2 0 4 0,1-1 5 0,0 0-34 15,2-1-55-15,0 0-56 0,6 1-48 0,-9-2-77 16,9 2-92-16,-3-3-98 0,3 3-145 0,1-8-169 15,2 5-170-15,2-3-222 0,-1 0-329 0,2-1-899 16,-3 2 399-16</inkml:trace>
  <inkml:trace contextRef="#ctx0" brushRef="#br0" timeOffset="189499.24">4989 6709 248 0,'0'0'334'0,"1"-6"-1"0,-1 2 2 16,0 0 8-16,0-1 1 0,0 5-6 0,0-6-9 15,0 6 4-15,-2-6-4 0,-1 2-8 0,2 1-6 16,-2 0-8-16,3 3-4 0,-4-6-9 0,3 2-12 16,1 4 0-16,-5-4-16 0,5 4-12 0,0 0-27 15,-4-2-19-15,4 2-18 0,0 0-12 0,0 0-27 16,0 0-9-16,0 0-1 0,0 0 2 0,3 12 0 16,2-6-2-16,-3 6-3 0,5-1-3 0,2 7-4 15,0 1-2-15,6 5-25 0,2 6-104 0,4-1 0 16,5 13 0-16,5-1 0 0,-1-1 0 0,5 1 0 15,-3-2 0-15,1 2 0 0,5 2 0 0,0-3 0 0,2 4 0 16,0-4 0-16,1-1 0 0,-3 1 0 16,-1-3 0-16,-1 0 0 0,1 0 0 0,-3 1 0 15,-8-13 0-15,6 11 0 0,-10-9 0 0,1-2 0 16,-4 2 0-16,-1-4 0 0,0 0 0 0,-7-8 0 0,-1 0 0 16,0-1 0-16,-3-3 0 0,-2 0 0 0,0-5 0 15,-1 2 0-15,0-3 0 0,-2 0 0 16,1-2 0-16,-2-1 0 0,2 3 0 0,-3-5 0 15,0 0 0-15,0 0 0 0,0 0 0 0,0 0 0 0,-9-16-21 16,8 5-758-16,-2 2-454 0,2-3-1334 0,-2-1 591 16</inkml:trace>
  <inkml:trace contextRef="#ctx0" brushRef="#br0" timeOffset="190017.77">7114 6817 153 0,'0'-4'379'0,"0"1"-1"0,0 3-13 0,1-4-3 0,-1 4-12 16,-1-5-22-16,1 5-14 0,0 0-29 0,0 0-18 16,0 0-30-16,0 0-18 0,0 0-19 0,0 0-26 15,0 0-18-15,0 0-9 0,0 0-24 0,0 0-8 16,4 11-11-16,-4-6-8 0,1-1-10 0,2 0-14 15,-2 0-7-15,2 1-31 0,-2-1-36 0,5 0-50 16,1 0-72-16,-2-1-65 0,0-2-100 0,0 1-122 16,4-4-246-16,-1 1-712 0,-2-2 315 0</inkml:trace>
  <inkml:trace contextRef="#ctx0" brushRef="#br0" timeOffset="190315.31">7339 6847 247 0,'-5'-1'394'0,"5"1"8"0,-13 0-7 16,3 0-9-16,2 1-17 0,-1 2-19 0,-2 3-22 15,1-1-10-15,-5 5-22 0,-1 3-17 0,-3 4-15 16,-3 3-6-16,-1 3-14 0,-1 1-11 0,-3 3-9 16,-10 6-4-16,-4 10-16 0,-1 1-7 0,-22 20-10 15,1-3-16-15,-1 2 2 0,3-3-8 0,-8 1-13 16,-1-4 14-16,4 2 0 0,21-14 6 0,-22 11 3 15,24-16 7-15,-1 0 5 0,1-2 11 0,3-3-1 16,3-3-4-16,9-6-94 0,5-4-99 0,0-1 0 16,4-1 0-16,6-6 0 0,0 0 0 0,3-5 0 0,5 0 0 15,1-3 0-15,0-1 0 0,3 1 0 16,0-4 0-16,1-2 0 0,0 0 0 0,0 0 0 16,15-9 0-16,-6 3 0 0,6-5 0 0,-4 0-441 0,1-4-851 15,0 2-1400-15,1 0 620 0</inkml:trace>
  <inkml:trace contextRef="#ctx0" brushRef="#br0" timeOffset="191054.67">6354 8074 95 0,'-5'1'343'0,"5"-1"3"16,-9 1-2-16,3 1 4 0,4-1-13 0,2-1 4 16,0 0-3-16,-10 0 5 0,10 0-13 0,-5 3-6 15,5-3-1-15,0 0-6 0,0 0 0 0,-5 1-2 16,5-1 1-16,0 0-14 0,0 0-1 0,0 0 8 15,0 0 2-15,0 0-5 0,0 0-2 0,16 2-12 16,2-2-14-16,10 0-16 0,9 3-20 0,18-5-16 16,10 2-199-16,31-1-25 0,3 1 0 0,4 0 0 15,2 5 0-15,1-5 0 0,0 3 0 0,-2 1 0 16,-1 0 0-16,-3-2 0 0,-7 2 0 0,-29 0 0 16,1 0 0-16,-1-1 0 0,-1-2 0 0,-12 2 0 0,-15-1 0 15,-6-1 0-15,-8 0 0 0,-8 1 0 0,0-2 0 16,-5 1 0-16,0-1 0 0,-5 0 0 15,-4 0 0-15,10 0 0 0,-10 0 0 0,0 0 0 0,4-3 0 16,-4 3 0-16,0 0 0 0,0 0 0 0,0 0 0 16,0 0 0-16,0 0 0 0,0 0 0 0,0 0 0 15,0 0 0-15,0 0 0 0,0 0 0 0,0 0 0 16,0 0 0-16,0 0 0 0,0 0 0 0,0 0 0 16,0 0 0-16,0 0-1366 0,0 0-1478 0,0 0 654 15</inkml:trace>
  <inkml:trace contextRef="#ctx0" brushRef="#br0" timeOffset="196499.64">6420 11261 315 0,'0'0'403'0,"5"-6"2"0,-5 4 11 0,0 2-8 16,0 0-15-16,0 0-16 0,4-2-23 0,-4 2-19 15,0 0-19-15,0 0-12 0,0 0-16 0,0 0-7 16,0 0-26-16,0 0-21 0,0 0-15 0,0 0-19 0,0 0-13 15,0 0-7-15,-4 12-2 0,4-12 4 16,0 0 14-16,0 0-29 0,0 0-6 0,0 0-12 16,-18-9-10-16,12 3 1 0,0-2-6 0,-3 0-8 0,2-1-10 15,1-3-7-15,1 0-5 0,-2 0-3 0,0-2-9 16,2 2 3-16,1 1 2 0,0 0-62 0,0 3-35 16,3 0 0-16,-2 3 0 0,2 0 0 15,-3 0 0-15,4 5 0 0,3-4 0 0,-3 4 0 0,0 0 0 16,0 0 0-16,23 8 0 0,-11-2 0 0,4-2 0 15,3 2 0-15,9 2 0 0,-1-4 0 0,1 1 0 16,-1-1 0-16,4-4 0 0,-2 0 0 0,-1-3 0 16,-6 1 0-16,-1-2 0 0,-2 0 0 0,-3-2 0 15,1-1 0-15,-6 1 0 0,-2-2 0 0,0 1 0 16,-1-1 0-16,-3-1 0 0,0 1 0 0,-5-1 0 16,0 5 0-16,3-2 0 0,-3-2 0 0,-3 5 0 15,3-1 0-15,0 4 0 0,0 0 0 0,0 0 0 16,-10 7 0-16,2 4 0 0,6 6 0 0,-5 7 0 15,2 4 0-15,1 2 0 0,-1 4 0 0,0 1 0 16,1 12 0-16,-1 0 0 0,1-1 0 0,0 5 0 16,-1-5 0-16,1-10 0 0,-4 10 0 0,5-11 0 15,-5-1 0-15,4 1 0 0,0 0 0 0,-3-1 0 16,4-1 0-16,-2-3 0 0,-1-3 0 0,-1-1 0 0,2-8 0 16,-2 0 0-16,3-6 0 0,-1-1 0 0,1-3 0 15,1-2 0-15,-1 0 0 0,3-4 0 16,-1 2 0-16,2-4 0 0,-8-1 0 0,8 1 0 15,-5-11 0-15,2 1 0 0,-1-1 0 0,4 1 0 0,-3-6-48 16,0 4-559-16,2-4-64 0,-2 2-474 0,2-2-1239 16,-4 1 549-16</inkml:trace>
  <inkml:trace contextRef="#ctx0" brushRef="#br0" timeOffset="196800.3">6445 11539 44 0,'-9'-4'403'0,"-1"-1"18"16,0 1 20-16,1-2 15 0,0 2 0 0,2 4 6 0,-1-1 13 16,2 0-18-16,6 1-13 0,-9-2-31 0,5 1 2 15,4 1-13-15,-5-3-23 0,5 3-16 0,0 0-14 16,0 0-9-16,0 0-15 0,0 0-9 0,0 0-17 16,18 0-21-16,-4 0-25 0,1-1-253 0,8-2 0 15,5-3 0-15,4 0 0 0,4 3 0 0,1-3 0 16,-4 1 0-16,4-2 0 0,-2 2 0 15,2 3 0-15,-5-5 0 0,-3 5 0 0,-2-2 0 0,-9 1 0 16,-3 2 0-16,-4-2 0 0,0 2 0 0,-1 0 0 16,-5-1 0-16,0 2 0 0,2-1 0 0,-7 1 0 15,5-2 0-15,-5 2 0 0,0 0 0 0,0 0 0 16,0 0 0-16,0 0 0 0,-5 10 0 0,-2-7 0 16,2 1-516-16,1 0-764 0,3 3-1386 0,-3 1 614 15</inkml:trace>
  <inkml:trace contextRef="#ctx0" brushRef="#br0" timeOffset="199735.33">6163 12119 53 0,'0'0'230'0,"-9"-1"-1"15,9 1-1-15,-6-2 0 0,1 1-2 0,5 1-7 0,0 0-2 16,0 0-6-16,-9 0 4 0,9 0-10 0,0 0 6 16,0 0-3-16,-4-2 18 0,4 2-9 0,0 0 6 15,0 0 4-15,0 0 4 0,-6-2-2 0,6 2-2 16,0 0-1-16,0 0-5 0,0 0-2 0,0 0-10 15,0 0 0-15,-8 0-9 0,8 0-6 0,0 0-6 16,0 0-6-16,-9 2-16 0,9-2 0 0,0 0-13 16,0 0 7-16,0 0-4 0,0 0-9 0,0 0-4 15,-5-3-5-15,5 3 0 0,0 0-11 0,0 0 1 16,0 0 4-16,0 0 10 0,0 0 2 0,0 0-101 16,19 6-43-16,-9-3 0 0,6-2 0 0,3 1 0 15,12 1 0-15,3-2 0 0,7-4 0 0,10 3 0 16,5 0 0-16,1-1 0 0,4-1 0 0,5 3 0 15,25-4 0-15,-31-1 0 0,8 0 0 0,24-1 0 16,-29 3 0-16,-3-1 0 0,-3 0 0 0,-1 2 0 16,-2 0 0-16,-14-1 0 0,-2 0 0 0,-1 0 0 15,-8-1 0-15,1 1 0 0,-11 1 0 0,-5 0 0 16,0-2 0-16,-2 1 0 0,-1 1 0 0,-5-1 0 16,0 1 0-16,0-1 0 0,-3 0 0 0,-3 2 0 0,0 0 0 15,5-2 0-15,-5 2 0 0,0 0 0 0,7 0 0 16,-7 0 0-16,0 0 0 0,0 0 0 15,7 4 0-15,-6-2 0 0,-1-2 0 0,6 4-349 16,-4-2-415-16,-2-2-416 0,1 6-1278 0,-1-6 566 0</inkml:trace>
  <inkml:trace contextRef="#ctx0" brushRef="#br0" timeOffset="200851.64">6188 12499 45 0,'0'0'352'0,"0"0"-15"0,0 0-12 0,0 0-25 15,-11 4-13-15,11-4-19 0,-5 2 0 0,5-2-6 16,-2 5-8-16,1-3-6 0,-2 1-1 0,0 0-3 16,-2 1-1-16,1-1-1 0,-1 0-8 0,-4-1-6 15,3 1-10-15,-2-1-5 0,-2 0-19 0,-1 1-1 16,2 0-10-16,-3-3-7 0,-2 0-2 0,5 0-6 16,-5-2 1-16,5 1-5 0,1-2-9 0,-2 0-10 15,5-1 0-15,-3 0-7 0,5-3-7 0,0 3 2 16,-1-2-27-16,2-4-7 0,2 1-5 0,2-1-10 15,-2 3-1-15,1-3-10 0,2 2 2 0,2-2-1 16,-1 2-2-16,1 2-5 0,-1 1 2 0,6-2-4 16,-2 0-2-16,1 2 1 0,1 0-44 0,-1 1-20 15,0 1 0-15,5-1 0 0,-4 4 0 0,2-1 0 16,0 1 0-16,0 1 0 0,2 1 0 0,3 0 0 0,-2 1 0 16,2 1 0-16,-1 1 0 0,0 2 0 0,0 0 0 15,1 1 0-15,-3 2 0 0,-1 1 0 16,-3-3 0-16,0 6 0 0,2-1 0 0,-6-4 0 15,3 8 0-15,-4-2 0 0,-1 3 0 0,-2-1 0 0,-2 2 0 16,0 0 0-16,-3 6 0 0,-3-6 0 16,0 9 0-16,-2-3 0 0,1 0 0 0,-5 1 0 15,-2 0 0-15,1-5 0 0,1 5 0 0,-5-2 0 16,-1 0 0-16,3 0 0 0,-6 0 0 0,5 0 0 0,-5-4 0 16,1-1 0-16,2-1 0 0,0-3 0 0,0 1 0 15,3-3 0-15,-1-1 0 0,1-1 0 0,2-2 0 16,-5-3 0-16,8-1 0 0,-4-2 0 0,3-1 0 15,0 0 0-15,1-4 0 0,0-2 0 0,1-2 0 16,0-1 0-16,-1-1 0 0,3-3 0 0,1-5 0 16,-2 1 0-16,5-2 0 0,0 0 0 0,3 0 0 15,0 1 0-15,0 3 0 0,5-3 0 0,-1 6 0 16,1-2 0-16,0 1 0 0,3 2 0 0,-3 0 0 16,3 2 0-16,2 1 0 0,-1 1 0 0,1 0 0 15,1 4 0-15,1 0 0 0,1 1 0 0,-2 1 0 16,2 3 0-16,1 0 0 0,4 3 0 0,0 2 0 0,-4-1 0 15,5 1 0-15,-1 3 0 0,0 0 0 16,-2 0 0-16,0 2 0 0,2-1 0 0,1 3 0 16,-2-3 0-16,-2-1 0 0,0 3 0 0,-2-3 0 15,2-2 0-15,1 0 0 0,-5-4 0 0,2-1 0 16,0 0 0-16,-3-2 0 0,2 1 0 0,-1-4 0 16,-2 1 0-16,-1-3 0 0,-1-1 0 0,2-3 0 15,-2 0 0-15,-1-2 0 0,0-3 0 0,3 0 0 16,-5 5 0-16,1-2 0 0,-1-1-132 0,-3 2-455 15,2 3-114-15,0-3-428 0,-3 7-1223 0,2-6 542 16</inkml:trace>
  <inkml:trace contextRef="#ctx0" brushRef="#br0" timeOffset="201249.41">7021 12698 168 0,'2'-5'508'0,"0"0"5"0,-1 0 4 0,-1 1-2 16,0 1-14-16,0 3-17 0,-8-6-20 0,8 6-7 15,-11 2-20-15,1 2-13 0,-5 4-12 0,-2 2-12 16,-5 7-23-16,0 0-14 0,0 3-11 0,0 1-13 16,0 2-22-16,0 4-24 0,2-3-17 0,-1 1-202 15,2-1-74-15,0-1 0 0,-1 3 0 0,0-3 0 16,2 1 0-16,4-3 0 0,-1 0 0 0,6-4 0 16,0-3 0-16,1-2 0 0,-2-1 0 0,2-3 0 15,3 0 0-15,0-3 0 0,3 0 0 0,-1-3 0 16,-1 2 0-16,2-2 0 0,2-2 0 0,0 0 0 15,0 0 0-15,-7-13 0 0,9 1 0 0,-2 2-220 16,-2-4-349-16,4-4-60 0,-4 0-501 0,2-2-1222 16,0-6 541-16</inkml:trace>
  <inkml:trace contextRef="#ctx0" brushRef="#br0" timeOffset="201499.56">6627 12740 123 0,'0'-4'368'0,"0"-1"16"0,0 2 28 0,-1-3 19 16,0 3 24-16,-1-1 6 0,2 4-10 0,-2-7-18 15,2 4-21-15,0 3-27 0,0 0-21 0,0 0 11 16,0 0-17-16,0 0 0 0,11 7-16 16,-4-4-12-16,2 4-11 0,1 1-16 0,-1 0-18 0,6 3-12 15,-2 2-22-15,2 0-10 0,1 2-164 0,-2 0-77 16,0 0 0-16,5 4 0 0,-6-3 0 0,6 1 0 16,-6-2 0-16,1-2 0 0,-3 1 0 0,3 2 0 15,0-3 0-15,0-1 0 0,-1-1 0 0,0 1 0 16,1-2 0-16,-6-2 0 0,1-2 0 0,1 1 0 15,-1 0 0-15,-4-3 0 0,4-2 0 0,-3 1 0 16,-1 1 0-16,2-2-8 0,-7-2-693 0,7 0-546 16,-7 0-1352-16,9-3 599 0</inkml:trace>
  <inkml:trace contextRef="#ctx0" brushRef="#br0" timeOffset="202165.84">7375 12587 210 0,'-5'-1'416'15,"5"1"19"-15,0 0 1 0,0 0 5 0,0 0-11 16,0 0-16-16,0 0-17 0,0 0-20 0,0 0-14 16,0 0-21-16,0 0-14 0,0 0-23 0,0 0-16 15,-9 4-30-15,9-4-19 0,-7 0-33 0,7 0-7 0,0 0-20 16,-11 0-16-16,11 0-15 0,-13-2-20 0,8-1-5 16,1-1-16-16,-6-1 5 0,2-1 9 15,3-1-11-15,-4-1 2 0,2 1 9 0,0-2 1 16,0 2 8-16,1-2 2 0,2 3 11 0,1 0-8 0,-2 0-136 15,3 1 0-15,0-1 0 0,1 4 0 16,1 2 0-16,2-7 0 0,-2 7 0 0,9-5 0 16,1 3 0-16,3 2 0 0,0-2 0 0,6 2 0 0,0 2 0 15,9 0 0-15,3 2 0 0,0-3 0 16,-1 0 0-16,-2-1 0 0,2 0 0 0,-3 0 0 0,3-1 0 16,-12-2 0-16,5-1 0 0,-5 2 0 0,-1-1 0 15,-6-1 0-15,3-1 0 0,-3 2 0 0,-3-3 0 16,-3 1 0-16,1 0 0 0,-4 0 0 0,1 3 0 15,-1-3 0-15,1 1 0 0,-3 1 0 0,0 3 0 16,0-5 0-16,0 5 0 0,0 0 0 16,-8-1 0-16,8 1 0 0,-9 10 0 0,2 0 0 0,-2 5 0 15,0 8 0-15,1 2 0 0,-2 4 0 0,1 2 0 16,0 0 0-16,1 3 0 0,-2 13 0 0,1-13 0 16,5 0 0-16,-1-1 0 0,0 2 0 0,0 2 0 15,4-3 0-15,-2 10 0 0,-1-9 0 0,4-3 0 16,-1-5 0-16,-2 2 0 0,2-3 0 0,1-7 0 15,-4-2 0-15,4 1 0 0,-1-6 0 0,-3 1 0 16,3-4 0-16,1-1 0 0,0-3 0 0,-3 0 0 16,2-2 0-16,1-3 0 0,-5 0 0 0,5 0 0 15,-9-8 0-15,5-2 0 0,-5 0 0 0,5-1-57 16,-2-5-514-16,-3-3-58 0,1-7-527 0,0-2-1252 16,2 9 554-16</inkml:trace>
  <inkml:trace contextRef="#ctx0" brushRef="#br0" timeOffset="202433.3">7384 12855 167 0,'-10'-2'388'0,"2"1"14"0,4 0 28 0,4 1 24 0,-9-1 11 15,5-1-2-15,4 2-19 0,0 0-17 16,-10 0-19-16,10 0 7 0,0 0-14 0,0 0-23 16,0 0-7-16,0 0-23 0,26 4-21 0,-12-4-32 0,1-1-28 15,8 0-25-15,-1-4-20 0,5 5-24 0,0-4-17 16,-6 3-19-16,2-1-10 0,-4-2-19 0,3-1-82 15,0 3-51-15,-6 0 0 0,-2-1 0 0,-2 1 0 16,-2 0 0-16,0-2 0 0,-2 2 0 0,-3 1 0 16,2-1 0-16,-2 1 0 0,0 0 0 0,-5 1 0 15,6-3 0-15,-6 3 0 0,5-2 0 0,-2 0 0 16,-3 2 0-16,0 0 0 0,8 0-151 16,-8 0-301-16,0 0-100 0,8 2-117 0,-8-2-393 0,6 1-1149 15,-6-1 508-15</inkml:trace>
  <inkml:trace contextRef="#ctx0" brushRef="#br0" timeOffset="204615.46">8065 11372 391 0,'0'-11'405'16,"0"-2"13"-16,3 1 3 0,-1 2 7 0,1 3 0 15,-1 1-9-15,1 0-13 0,-1 2-17 0,3 0-19 16,-2 2-11-16,2-1-10 0,-5 3-8 0,13 4-5 16,-3 1-19-16,-1 2-16 0,1 5 9 0,2 3-14 15,3 9 2-15,-5 1-14 0,4 7-7 0,4 11-10 16,0 1-8-16,-5 5-137 0,1 1-122 0,-1 1 0 15,1 4 0-15,0 0 0 0,-1 1 0 0,2 3 0 16,-1-3 0-16,1 29 0 0,-6-34 0 0,3 6 0 16,-2 26 0-16,-5-29 0 0,3 5 0 0,-4 0 0 15,2 23 0-15,-6-25 0 0,-4 1 0 0,-2 1 0 16,-4-2 0-16,-3-3 0 0,0-2 0 0,0-3 0 16,-4-3 0-16,0-1 0 0,0-10 0 0,4-2 0 15,-3-2 0-15,-5-2 0 0,2-4 0 0,-5 1 0 0,2-2 0 16,3-6 0-16,1 1 0 0,5-6 0 0,-2-3 0 15,1-2 0-15,-3-3 0 0,1-2-1366 0,0-2-1478 16,-3-3 654-16</inkml:trace>
  <inkml:trace contextRef="#ctx0" brushRef="#br0" timeOffset="205348.55">5919 11265 278 0,'2'-10'334'0,"-2"1"-2"0,2 0 20 0,-2 1-14 16,0 2-7-16,0-1 5 0,0 5-12 0,0-2-22 16,0 4-22-16,0-6-12 0,0 6 2 0,0 0 6 15,0 0 2-15,-8 24-5 0,5-7-5 0,-5 8-7 16,-2 3 4-16,-2 3-3 0,-2 17-6 0,-4 5 0 16,3 2-6-16,2 5-7 0,-6 23-4 0,4 0-10 15,3-25-7-15,-5 27-6 0,7-27-9 0,-1 24-13 16,3 1 1-16,6-24-139 0,-5 23-56 0,8-22 0 15,2 26 0-15,0-27 0 0,-2 27 0 0,0-26 0 0,0 22 0 16,3-26 0-16,3-2 0 0,3 3 0 0,1-5 0 16,-2 1 0-16,5-4 0 0,-1-2 0 15,-3-13 0-15,2-1 0 0,-2-3 0 0,3 0 0 16,0-3 0-16,2-3 0 0,-6-9 0 0,2 1 0 0,2-4 0 16,-1-1 0-16,-3-4 0 0,3-4 0 0,0-1 0 15,1-4 0-15,-2 0 0 0,-1-6 0 0,4-3 0 16,-2-1-393-16,2-2-285 0,-5-2-509 0,0-1-1286 15,-1 1 570-15</inkml:trace>
  <inkml:trace contextRef="#ctx0" brushRef="#br0" timeOffset="206182.58">8543 11125 139 0,'-12'-5'366'0,"3"0"27"15,1-1-13-15,0 1 3 0,3-1-6 0,0 1-2 16,1-1-10-16,2 1-14 0,2-1-15 0,-1 1-9 16,2-1-11-16,1 0-13 0,2-2-9 0,0 4-13 15,1-1-16-15,4-2-17 0,2 1-3 0,1 2-18 16,2-2-19-16,2 1-15 0,3 3-5 0,2 1-14 16,-1 2-34-16,2 2-3 0,5 4-19 0,-8 0-18 15,7 5-7-15,-10-4-6 0,1 5-3 0,5 3-15 16,-11 0-7-16,-1-2-3 0,-5 3-12 0,-5 1-7 15,-2 2 5-15,-6-2-7 0,-3 6-5 0,-6 0 2 16,-3-2 5-16,-2-3 10 0,-4 1 9 0,2 0 10 16,-3-1-17-16,4-1-52 0,-2-5 0 0,9-4 0 15,-3 4 0-15,8-6 0 0,0-1 0 0,2 0 0 16,2-3 0-16,4 1 0 0,1 1 0 0,3-3 0 16,-1-2 0-16,18 2 0 0,2-2 0 0,10-3 0 15,3 1 0-15,3-2 0 0,0 1 0 0,1 0 0 16,1-3 0-16,0 2 0 0,-1-3 0 0,-1 2 0 15,0 1 0-15,-3-4 0 0,-2 5 0 0,-6-1 0 16,-3 2 0-16,-5-3 0 0,-5 2 0 0,0 2 0 16,-2-1 0-16,-2 2 0 0,-3-1 0 0,0 1 0 15,-5 0 0-15,9-1 0 0,-9 1 0 0,8 0 0 0,-8 0 0 16,0 0 0-16,-3 4 0 0,3-4-602 0,-14 11-664 16,5-5-1370-16,0 3 607 0</inkml:trace>
  <inkml:trace contextRef="#ctx0" brushRef="#br0" timeOffset="208383.59">9151 11873 239 0,'-10'0'388'0,"1"2"1"0,-2-1 0 15,4 1 10-15,1-1-7 0,-3 0-1 0,5-1-4 16,4 0-1-16,-9 2-8 0,4-1 1 0,5-1-16 16,-4 3-4-16,0-2-13 0,4-1-16 0,0 0-11 15,0 0-7-15,-9 2-19 0,9-2-2 0,0 0-12 16,0 0-10-16,0 0-15 0,14 2-19 0,-6-2-18 16,9 0-19-16,1-3-189 0,2 0-9 0,13-1 0 15,3 2 0-15,1-1 0 0,-1 0 0 0,5-1 0 16,-4 1 0-16,-3 2 0 0,0 0 0 0,-5-2 0 0,-1 5 0 15,-6-4 0-15,-7 2 0 0,-1 0 0 16,-5 0 0-16,-1 0-64 0,-4 0-331 0,-4 0-50 16,0 0-51-16,0 0-60 0,-18 12-484 0,1-6-1126 15,2-2 499-15</inkml:trace>
  <inkml:trace contextRef="#ctx0" brushRef="#br0" timeOffset="208633.01">9188 12098 2973 0,'-7'5'360'0,"0"-1"-123"16,1 0-5-16,-2-1 34 0,3-2 10 0,0 0-13 16,5-1-14-16,-9 2-23 0,9-2-21 0,-4 2-10 15,4-2-7-15,0 0-8 0,0 0-4 16,0 0-11-16,19 0-10 0,-6-1-9 0,4 0-13 0,2-1-5 16,1 0-22-16,6-1 1 0,2 0-12 0,0 0-13 15,-5 1 8-15,-1 0-27 0,-3-2-7 0,-1 0-1 16,-1 3-7-16,0-1-8 0,-5-1-15 0,1 1-27 15,-7 0-27-15,3 1-32 0,-4-1-47 0,0 0-61 16,-1-2-72-16,0-1-69 0,-3 3-86 0,-1 2-104 16,-1-9-451-16,1 4-1030 0,0-2 456 0</inkml:trace>
  <inkml:trace contextRef="#ctx0" brushRef="#br0" timeOffset="209318.18">9968 11756 161 0,'1'-5'397'0,"2"-2"13"16,-2 1 2-16,4 0 9 0,-1 0 3 16,-1 0 0-16,-1 1 1 0,1 1 6 0,2-2 11 0,-4 3-20 15,2-1-13-15,-3 4-29 0,0 0-38 0,0 0-11 16,0 0-16-16,0 0 0 0,0 0 1 15,-12 26-10-15,3-8-14 0,0 7-11 0,-1 2-22 0,0 2-19 16,-2 5-204-16,0-3-36 0,3 3 0 0,6-2 0 16,-4 0 0-16,1-2 0 0,5 2 0 15,1-3 0-15,0-2 0 0,7-2 0 0,0-6 0 0,2-2 0 16,0 0 0-16,1-2 0 0,4-4 0 0,3 0 0 16,-2-2 0-16,6-3 0 0,0-5 0 0,-1-4 0 15,-1-2 0-15,-3-5 0 0,3 2 0 0,4-9 0 0,-6 1 0 16,-2-3 0-16,1-2 0 0,-1-5 0 15,-3 0 0-15,-6-3 0 0,3-2 0 0,-4-4 0 16,-1-11 0-16,-3 12 0 0,-2 3 0 0,-3 0 0 0,-4 3 0 16,-3 5 0-16,-1 6 0 0,2 4 0 0,-5 3 0 15,-3 3 0-15,1 4 0 0,-2 4 0 16,-1 3 0-16,0 2 0 0,1 5 0 0,4 4 0 16,0 5 0-16,2 2 0 0,5-2 0 0,3 7-164 0,8-2-532 15,2-1-527-15,4-1-1322 0,11 2 584 0</inkml:trace>
  <inkml:trace contextRef="#ctx0" brushRef="#br0" timeOffset="209683.08">10584 12049 71 0,'-3'-5'565'15,"2"0"17"-15,1-1 7 0,0 2-2 0,-4-2-5 16,4 4-18-16,0 2-24 0,4-7-33 0,-8 3-36 15,4 4-38-15,0-5-35 0,0 5-30 0,0 0-17 16,0 0-33-16,0 0-16 0,0 0-27 0,-1 14-23 16,-1-8-23-16,0 2-25 0,1 1-201 0,-2 0-3 15,2-1 0-15,1-2 0 0,0 1 0 0,0 0 0 0,0-1 0 16,0 0 0-16,0-2 0 0,0-1 0 16,0-3 0-16,0 4 0 0,0-4 0 0,0 0 0 15,0 0 0-15,9-10 0 0,-9 4 0 0,5 0 0 16,-4-3 0-16,-1-1 0 0,3-1 0 0,-3 2 0 0,0 1 0 15,-3 3 0-15,3-2 0 0,-1 1 0 0,1 1 0 16,-4 1 0-16,4 4 0 0,-5-1 0 16,5 1 0-16,0 0 0 0,-9 8 0 0,4-3 0 0,1 0 0 15,-3 4 0-15,4-2 0 0,-2 1 0 0,0 0 0 16,4-1 0-16,-1 0-398 0,2 1-342 0,2-5-436 16,0 2-1273-16,2-3 563 0</inkml:trace>
  <inkml:trace contextRef="#ctx0" brushRef="#br0" timeOffset="209932.71">10971 11692 110 0,'-4'-9'679'0,"0"2"17"16,-1 2 6-16,0 0-15 0,-1 3-23 0,2-2-44 15,-1 4-40-15,5 0-32 0,-8 9-34 0,3 0-37 16,1 7-42-16,-1 2-41 0,5 6-35 0,-2 4-31 15,0 2-30-15,4 2-198 0,-4 0-100 0,6 1 0 16,3 0 0-16,-7-2 0 0,2 1 0 0,-1-3 0 16,1 1 0-16,-4-4 0 0,2-1 0 0,-1-6 0 15,-4 1 0-15,4-2 0 0,-3-3 0 0,3-4 0 16,1-2 0-16,0 0 0 0,-3-3 0 0,2-2-92 0,0-2-433 16,1-2-92-16,0 0-543 0,0 0-1256 0,1-16 556 15</inkml:trace>
  <inkml:trace contextRef="#ctx0" brushRef="#br0" timeOffset="210233.15">11169 11775 267 0,'4'-11'498'0,"-3"-2"29"0,3 1 30 0,-3 2 19 0,1-2 6 16,-2 0-11-16,6 1-19 0,-2 1-28 0,2-2-28 16,-1 4-30-16,3-1-26 0,6-2-34 0,-1 4-35 15,4-1-27-15,-1 0-34 0,5 2-27 0,-3 2-27 16,2 1-91-16,2 3-165 0,-2 2 0 0,3 2 0 15,-4-1 0-15,-2 4 0 0,2 1 0 0,-5 3 0 16,3 5 0-16,-2 7 0 0,-3 1 0 0,-3 2 0 16,-3 3 0-16,-2 1 0 0,-2 0 0 0,-3 0 0 15,0 0 0-15,-3 1 0 0,3-1 0 0,-2-1 0 16,1 0 0-16,-2-4 0 0,1-3 0 0,-2 2 0 16,0-6 0-16,5-2 0 0,-1 1 0 0,-2-1 0 0,3 1 0 15,0-6 0-15,0-1 0 0,0 1 0 16,0-6 0-16,0 2 0 0,0-5 0 0,-1 2-338 15,1-4-239-15,0 0-87 0,0 0-438 0,0 0-1195 16,-9-11 529-16</inkml:trace>
  <inkml:trace contextRef="#ctx0" brushRef="#br0" timeOffset="210416.46">11375 12023 4044 0,'-10'-5'534'0,"1"1"-170"0,-1-2 68 15,3 3-28-15,-2-1 3 0,3-2-23 0,1 1-25 16,-2 2-25-16,1-1-38 0,3-2-15 0,2 0-19 15,1 0-172-15,4 1-90 0,5-2 0 0,9-3 0 16,7 0 0-16,1-1 0 0,3 3 0 0,3 0 0 16,3-1 0-16,-2 0 0 0,-1 1 0 0,0-4 0 15,-5 1 0-15,-11 2 0 0,2 0-212 0,-5 5-524 16,-3-6-472-16,-1 3-1308 0,0 0 579 0</inkml:trace>
  <inkml:trace contextRef="#ctx0" brushRef="#br0" timeOffset="210983.3">11969 11794 335 0,'7'-7'532'0,"-1"-1"6"0,1-2-9 16,1-1-14-16,-3 1-14 0,2-1-23 0,-2-1-26 15,0-2-13-15,-4-2-47 0,2-1-31 16,-2 4-15-16,-1 0-17 0,-2 1-14 0,-1 1-25 0,1 0-18 16,-4 1-21-16,0 1-20 0,-2 0-18 0,-2 4-17 15,-1 0-10-15,-2 1-15 0,0 3-10 0,-6-2-8 16,6 4-148-16,-6 2-5 0,1 3 0 0,4 0 0 16,-3 0 0-16,6 3 0 0,-1 2 0 0,0-1 0 15,3 0 0-15,2 0 0 0,2 3 0 0,1 1 0 16,2 0 0-16,2-2 0 0,2 5 0 0,5-2 0 15,-1 3 0-15,6-3 0 0,-1 1 0 0,2 0 0 16,2 0 0-16,-2-1 0 0,7 3 0 0,-3-5 0 16,0 0 0-16,-2 0 0 0,2-2 0 0,-1 2 0 15,1 0 0-15,-2 0 0 0,-2-2 0 0,4 0 0 16,-3 1 0-16,2 0 0 0,-7 0 0 0,-1 1 0 16,1-1 0-16,1-2 0 0,-6 4 0 0,-2-4 0 15,1 5 0-15,-2-3 0 0,-2-2 0 0,-2 2 0 0,-3-1 0 16,-4-1 0-16,-3 1 0 0,-2 0 0 0,-2-1 0 15,-1-4 0-15,0 1 0 0,-3-2 0 16,4-1 0-16,-6-1 0 0,5 1 0 0,0-8 0 0,4 2 0 16,0-3 0-16,-2-3 0 0,7 1 0 0,2-4 0 15,-2-4 0-15,4 0 0 0,5-5 0 0,0-5 0 16,8-3 0-16,3-2 0 0,3-3 0 0,9-11 0 16,-2 14 0-16,7-9 0 0,-9 12 0 0,4 2 0 15,-1 6 0-15,-2 2 0 0,-2 7 0 0,1 0 0 16,-6 1 0-16,0 2 0 0,-2 4 0 0,1 1 0 15,-1 3 0-15,-3 1-568 0,-3 2-703 0,-1 2-1376 16,4 1 609-16</inkml:trace>
  <inkml:trace contextRef="#ctx0" brushRef="#br0" timeOffset="211448.31">12520 11706 3195 0,'9'-10'270'0,"-4"1"-61"0,3-2 49 15,-3 1 42-15,1 1 12 0,-2 0-2 0,-3 2-21 0,-1 0-19 16,3 1-7-16,-2-1 5 0,-1 1-7 0,-1 3-10 16,-2-1-21-16,3 4-7 0,-5-2-12 0,5 2-8 15,-15 4-6-15,6 0-15 0,0 4-6 0,-4-1-10 16,0 6-19-16,1-1-147 0,0 3 0 0,2 0 0 15,-1-1 0-15,3 1 0 0,0 1 0 0,3 1 0 16,0-2 0-16,3 0 0 0,0-4 0 16,2 2 0-16,3-2 0 0,-1 1 0 0,6 3 0 0,2-1 0 15,0-1 0-15,3 0 0 0,0-2 0 0,2 0 0 16,-1-1 0-16,4-1 0 0,5 4 0 0,-2-6 0 16,-1 1 0-16,-1 2 0 0,-1-2 0 0,1 0 0 15,-2 4 0-15,-1-6 0 0,0 4 0 0,-1 1 0 16,-6-4 0-16,0-1 0 0,1 2 0 0,-6 0 0 15,0-2 0-15,1 2 0 0,-5-2 0 0,0 1 0 16,-1 1 0-16,-3-2 0 0,-4 1 0 0,-2 1 0 16,-1-2 0-16,-6 1 0 0,-1 2 0 0,0-3 0 15,3-2 0-15,-3 3 0 0,0-4 0 0,4 1 0 0,1-3 0 16,-2 1 0-16,3-2 0 0,1-2 0 0,-2-2 0 16,4 0 0-16,-1-4 0 0,1 0 0 0,3-3 0 15,-1-3-314-15,0-3-334 0,2-2-558 0,3-8-1305 16,2 0 579-16</inkml:trace>
  <inkml:trace contextRef="#ctx0" brushRef="#br0" timeOffset="211650.34">12588 11665 293 0,'0'-7'453'0,"1"1"40"0,-1 2 32 0,3 0 19 16,-1-1 1-16,2-1-8 0,-1 1-42 0,2-1-14 15,6 2-32-15,-1-2-30 0,3 1-25 0,6 2-38 16,2-1-29-16,-1 2-34 0,9-3-27 0,-3 0-24 15,5 2-25-15,-3-1-26 0,4 1-47 0,-12-3-55 16,1 3-54-16,-1-1-75 0,-2 1-86 0,-5 1-88 16,2 0-100-16,-6 1-104 0,-1 1-124 0,-3-3-481 15,-1 3-1108-15,2-1 492 0</inkml:trace>
  <inkml:trace contextRef="#ctx0" brushRef="#br0" timeOffset="211832.91">13309 11988 4063 0,'-4'7'371'0,"1"1"-257"0,1-4-58 0,-1 2-32 16,2-1-7-16,-1-2-52 0,2-3-110 0,-2 3-178 15,2-3-368-15,0 0-748 0,0 0 332 0</inkml:trace>
  <inkml:trace contextRef="#ctx0" brushRef="#br0" timeOffset="214069.05">7021 10939 89 0,'-7'2'127'0,"6"0"-14"0,1-2-9 16,-1 4-5-16,1-4-1 0,0 0-10 0,0 0 7 15,2 6-13-15,-2-6-3 0,4 2 7 0,-4-2 3 16,0 0 0-16,4 2 5 0,-4-2 2 0,0 0 9 16,0 0 3-16,0 0 6 0,0 0 8 0,0 0 0 15,0 0 1-15,0 0 0 0,0 0 4 0,0 0 0 16,0 0 7-16,0 0-1 0,0 0 4 0,0 0 6 0,-23-4 5 15,17 4 17-15,-1-1-2 0,0 0-3 16,-3-1-13-16,-2 3-6 0,2-2-15 0,-3-1-8 16,3 2-15-16,-3 0-7 0,0 0-9 0,2 0-6 15,-1 2-9-15,3-2-9 0,0 1-2 0,-1 0-4 0,4-1-5 16,6 0-5-16,-13 0 0 0,8 1-7 16,5-1 0-16,-8 0-9 0,8 0 0 0,0 0 0 0,-8 0-4 15,8 0 4-15,0 0-1 0,0 0 6 0,12-7-1 16,2 2-9-16,6-1-3 0,6-4-1 0,6-3-2 15,0 0-3-15,4 0 4 0,8-7-9 0,-8 9 3 16,0-7-5-16,1 1-1 0,9-5 5 0,-13 5-7 16,-1 1 1-16,-2 0 0 0,-4-2 0 0,0 1 1 15,-9 5-2-15,-1-1-2 0,-3 2 1 0,1-1-1 16,-5 4-1-16,-2 0 0 0,0-1 3 0,-2 1-5 16,-2 1-1-16,-2 3-7 0,-4-1 7 0,-3 0-1 15,1 2-2-15,-4 0 0 0,-4 1 4 0,3 0-4 16,-4 1 0-16,1 1 1 0,0 0 1 0,1 1-1 15,0-1-1-15,3 3 12 0,0-2 3 0,0-1 0 16,3 1-1-16,1-1 1 0,5 0 3 0,-9 2-6 16,9-2 6-16,0 0 8 0,-5 0 7 0,5 0 8 15,0 0 3-15,0 0 3 0,0 0 7 0,19 3-6 16,-13-3-1-16,3 0-3 0,1 1-1 0,-2 1 1 16,6-2-9-16,-5 1 0 0,3-1-4 0,-1 2 0 0,-2-1-2 15,3 3 1-15,-2-1-2 0,0 2 1 16,-2 0 13-16,2 1-4 0,-4-1 6 0,1 2 7 15,-2 4 6-15,0 0 3 0,0 1-4 0,-4 2 5 0,-1-1-6 16,-5 3-4-16,3 1-5 0,-2 0-5 0,-3-3-3 16,2 1-4-16,0 0-13 0,-2-4-21 0,3 0-14 15,-1 1-32-15,-1-1-27 0,0-2-41 16,5-2-50-16,-3 0-53 0,-1-2-49 0,4 3-48 0,-2-4-54 16,3 0-56-16,0-4-73 0,4 2-251 0,-4-2-811 15,0 0 359-15</inkml:trace>
  <inkml:trace contextRef="#ctx0" brushRef="#br0" timeOffset="214349.43">7687 10288 8 0,'1'-17'402'16,"0"6"15"-16,0-4 18 0,1 5 15 0,-2-1 6 0,-2 2-3 15,2 3-22-15,0 0-37 0,0 2-38 0,0 4-36 16,0-3-30-16,0 3-12 0,0 0-13 0,2 13-9 15,-1-1-8-15,0 6-20 0,2 6-15 0,-3 3-11 16,4 1-14-16,-2 1-8 0,1 1-12 0,-2 1-14 16,2-2-18-16,-1 0-5 0,3-3-17 0,-1 2-11 15,-3-2-2-15,1 2-15 0,0-4-14 0,-2-4 9 16,2-2-19-16,-2 0-24 0,2 0-25 0,-2-1-24 16,0-5-29-16,0-3-33 0,0-5-38 0,0 4-28 15,0-5-36-15,0-3-51 0,0 4-54 0,0-4-46 16,0 0-42-16,4-12-38 0,-3 3-23 0,3-4-16 15,5-2-339-15,-4-4-848 0,4-7 375 0</inkml:trace>
  <inkml:trace contextRef="#ctx0" brushRef="#br0" timeOffset="214633.17">7848 10450 1176 0,'15'-29'79'0,"-1"2"34"0,-2 5 26 15,-6 5 20-15,3 3 28 0,-7 3 29 0,2 3 29 16,-1-2 23-16,-2 3 13 0,0 1 11 0,1 1-9 0,-1 1-13 16,-1-1-20-16,0 5-14 0,1-4-11 0,-1 4-7 15,0 0-17-15,0 0-17 0,-14 9-17 0,5-1-12 16,0 0-14-16,2 2-13 0,-6 2-13 0,1 2-9 15,-3 1-13-15,4 0-6 0,-5-2-10 0,2 2-8 16,1 0-5-16,2-1-7 0,-1-1-9 0,3-2 0 16,3-2-6-16,-2 0-2 0,2-1-6 15,2-1-3-15,2-1-2 0,2 0 11 0,0 0-8 0,2 0-1 16,3-4-4-16,3 2 3 0,2 0-5 0,3-3-2 16,1 0-2-16,4 1-6 0,0-2 4 0,0 1 2 15,1-1-10-15,0 0-1 0,-2 0-2 0,-3 0 2 16,-3 0-2-16,2 0-2 0,1 1-1 0,-2-1-22 15,-2 1-19-15,0 0-26 0,-5-1-36 0,3 0-48 16,-3 0-51-16,-5 0-49 0,10-1-44 0,-10 1-59 16,5 1-65-16,-5-1-77 0,8-2-268 0,-8 2-821 15,0 0 364-15</inkml:trace>
  <inkml:trace contextRef="#ctx0" brushRef="#br0" timeOffset="-214596.4">8222 10405 135 0,'3'-6'377'16,"-2"0"19"-16,-1 1 14 0,0-3 2 0,0 5-6 16,0 3-14-16,-4-7-17 0,0 3-24 0,4 4-24 15,-10 2-12-15,1 2-18 0,2 3-16 0,-4 3-14 16,-1 3-15-16,0 0-22 0,-1 5-5 0,2-2-21 0,-1 1-20 16,3 1-13-16,2 0-12 0,3-1-13 15,-1-1-15-15,2 1 10 0,3-5-23 0,3 0 5 16,0-1-10-16,5-2-10 0,2-2-10 0,3-3-14 15,5-1-3-15,3-3-1 0,0-2-4 0,7 0-22 16,3-3-30-16,-2 0-34 0,-1-3-33 0,-7 1-65 16,-1 0-73-16,2-2-80 0,-8 2-88 0,0 0-92 15,-5 1-114-15,-1 0-360 0,-4 1-996 0,-3 3 441 16</inkml:trace>
  <inkml:trace contextRef="#ctx0" brushRef="#br0" timeOffset="-213544.02">3965 10858 275 0,'-1'-3'364'0,"1"3"-5"16,-4-8-14-16,0 4 1 0,3-1-31 0,0 0-10 15,1 5-18-15,-3-5-11 0,2 3-16 0,1 2-22 16,-1-6-14-16,1 6-16 0,0 0-3 0,2-3-17 16,2 0-13-16,1-1 0 0,1 1-4 0,1 3-11 15,2-4-7-15,1 0-7 0,7-4-17 0,2 2-10 16,0-3-18-16,9-1-6 0,4-3-11 0,0-2-8 15,0 1-7-15,5-3-7 0,-1 2-7 0,11-6-3 16,-10 7-5-16,-1-3-4 0,-2 1-3 0,-2 3-5 16,-1-4-6-16,-2 2-1 0,-2 3-4 0,-10 2 0 15,2-2-7-15,-5 4-12 0,1-2-2 0,-6 3-6 16,-1 1-5-16,-2 1-6 0,-1 0-6 0,1-1-11 16,-5 2-8-16,1 1-8 0,-3-2-5 0,1 5-1 15,-6-3-3-15,-1 0-4 0,0 2 10 0,-6 0-9 0,-1 1 1 16,1 0 1-16,-1 1 6 0,-8 0 6 15,7 1 3-15,-3-1 2 0,2-1 17 0,0 1-12 16,2 0 8-16,1-1 5 0,1 0 16 0,1 1 4 16,2 0 17-16,2-2 10 0,7 1 8 0,-12 1 6 0,12-1 8 15,-7 0 5-15,7 0 7 0,0 0 0 16,0 0 4-16,0 0 0 0,0 0 3 0,0 0 0 16,0 0 1-16,12-7-1 0,-5 6-3 0,0-2-6 15,1 1 0-15,0 1-13 0,3-1-6 0,1 0-1 0,2 1-6 16,-3 2 2-16,2-1-8 0,-3 3-4 15,1-1 1-15,0 2 5 0,-1 0-3 0,-1 0 3 16,-1 2 0-16,0 2 0 0,-1 0-1 0,0 2-2 16,-5 2 0-16,1 0-4 0,-6-2-1 0,3 5 1 0,0 0 0 15,-1-1-14-15,-3 1-18 0,0-3-19 0,-1 0-18 16,-1-1-25-16,-1 4-27 0,2-4-35 0,-1 5-32 16,3-8-30-16,-3-2-39 0,3 2-27 0,1-4-38 15,-2 1-62-15,4-2-74 0,0-3-309 0,0 0-808 16,0 0 358-16</inkml:trace>
  <inkml:trace contextRef="#ctx0" brushRef="#br0" timeOffset="-213047.61">4773 10530 301 0,'0'0'410'0,"0"0"2"0,4-4-9 0,-4 4-7 16,1-7-24-16,3 3-20 0,-3-1-23 0,2-1-21 15,2-2-12-15,-4 2-21 0,3-4-12 0,-3-2-13 16,3-2-12-16,2-2-18 0,-3 2-15 0,5-3-20 16,-8-1-9-16,5-3-18 0,-2-4-14 0,-1-1-15 15,0 2-8-15,-2-4-9 0,2 2-15 0,-4-4-11 16,2 12-6-16,-2-1-7 0,-2 0-8 0,1 1-5 15,-2 2-9-15,3 4-4 0,2-1 3 0,-5 4-7 16,1-1-1-16,0 4-3 0,0-3-8 0,3 5-4 16,-3-2-3-16,3 3-6 0,-3 0-1 0,4 3-4 15,-3-2 1-15,3 2-2 0,0 0 0 0,-6 7-5 16,2-2 4-16,3 1 0 0,0 3 1 0,-3 0 0 16,0 3 6-16,0 4-3 0,-1 0-1 0,0 0 7 0,5 3 1 15,-3 0 1-15,3-1-4 0,0 2 5 16,-1-1 1-16,5 2 1 0,-3-1 8 0,3-1-2 15,2 5-5-15,1-6-1 0,-1 0 5 0,1-1-13 16,-1-2 5-16,4 2-3 0,-1-5-5 0,3 3-1 16,2-4 0-16,-1 2 0 0,-2-5 1 0,0-1-9 15,5 0-9-15,-5 0-14 0,2-3-12 0,1 0-22 16,-5-1-28-16,0 1-25 0,1 0-37 0,-5-3-43 16,2 0-33-16,-1-1-68 0,3 0-58 0,-9 0-54 0,9-3-59 15,-4 0-411-15,2-1-938 0,-2 2 414 16</inkml:trace>
  <inkml:trace contextRef="#ctx0" brushRef="#br0" timeOffset="-212747.01">5233 10346 106 0,'4'-5'341'0,"-3"-1"0"0,0 0 0 15,1 0-8-15,-2 0-5 0,1 1-16 0,-1 0-7 0,0 1-15 16,0 4-14-16,-1-7-12 0,-2 5-15 0,3 2-21 15,-9 0-5-15,9 0-4 0,-11 6-14 16,3 0-5-16,-1 3-8 0,0-1-7 0,-4 3-8 16,3 1-5-16,1 2-6 0,-4 0-4 0,6-4-7 0,0 3-7 15,-2 0-19-15,6-2 2 0,-1 0-19 0,1 0-9 16,1-3-6-16,0-1-8 0,4 1-10 0,-4-1-5 16,6-1-5-16,-1-1-5 0,3-2-9 0,4 2-4 15,-3-3-3-15,3 0-9 0,4-4-19 16,-4 4-20-16,8-4-27 0,-4 1-29 0,-1-2-42 0,1 0-43 15,5-1-50-15,-6 0-59 0,-2-2-52 0,1 2-55 16,-2 0-63-16,-1-1-85 0,1-1-284 0,-3 3-854 16,-1 0 377-16</inkml:trace>
  <inkml:trace contextRef="#ctx0" brushRef="#br0" timeOffset="-212597.37">5546 10438 239 0,'0'0'426'0,"0"0"6"0,0 0-6 16,0 0-20-16,7 1-35 0,-7-1-39 0,0 0-28 16,0 0-62-16,0 0-82 0,0 0-97 0,0 0-152 15,0 0-208-15,0 0-206 0,0 0-544 0,0 0 241 16</inkml:trace>
  <inkml:trace contextRef="#ctx0" brushRef="#br0" timeOffset="-209730.48">6069 7911 257 0,'0'0'300'0,"0"0"-9"0,0 0-13 15,1-11-13-15,-1 9-19 0,0 2 13 0,4-5-24 16,-4 2 10-16,1-1-6 0,-1 4 3 0,3-8 6 16,-2 7-18-16,-1-5 5 0,0 2 4 0,0-2-1 15,0 3-11-15,4-1-5 0,-8-2-10 0,4 1-11 0,-1 1-11 16,-3-2-7-16,4 2-18 0,-4-3-11 15,0 3-11-15,3-1-14 0,-4 0-11 0,1-1-11 0,-5 1-4 16,4 1-13-16,-3-4-7 0,3 5-2 0,0 0-7 16,-4-1 4-16,4 1-7 0,-4 1-5 0,3-2-2 15,-6 2 4-15,6-1-10 0,-2 1-1 0,0 0-3 16,1-1-1-16,-1 1-10 0,0 0-6 16,2 0 2-16,-2 0-2 0,1 1 1 0,2-2 1 0,-2 3-8 15,2-2-10-15,5 2 12 0,-11 0-7 0,11 0 0 16,-12-1-2-16,12 1 5 0,-9-3-6 15,9 3-2-15,-7 2-3 0,7-2 3 0,-11 0 6 0,6 1-11 16,5-1 3-16,-11 2-11 0,4 0 10 0,2 0-1 16,0 0-1-16,-2-1-12 0,0 0 10 0,-1 3 0 15,-2 0-2-15,1-1 3 0,2 1-5 0,-4-1 6 16,5 1-4-16,1 1 1 0,-3-2 0 0,-1 3-4 16,1 1-2-16,3-4 6 0,-2 4-6 0,0-2 5 15,1 0-5-15,1-2 3 0,0 3 1 0,-3 3 6 16,2-1 1-16,3-3 7 0,-1 1 5 0,-1 3-1 15,2-2-3-15,0 2 3 0,-2 2 0 0,2-3 3 16,-2 2-6-16,1 0-20 0,3-1-6 0,-3 1 0 16,4 1 0-16,-4-2 0 0,4 2 0 0,-1-2 0 15,-2 2 0-15,3 0 0 0,0 0 0 0,0-2 0 16,-1 0 0-16,1-1 0 0,0 3 0 0,-3-1 0 16,1-1 0-16,2 1 0 0,2 0 0 0,-2-2 0 15,3 0 0-15,-3-2 0 0,0 4 0 0,1-4 0 16,-1 1 0-16,4-1 0 0,-4 2 0 0,4 0 0 15,-3 2 0-15,3-4 0 0,0 1 0 0,0-2 0 0,2 2 0 16,0 1 0-16,-3-2 0 0,6 1 0 16,-1-1 0-16,-2 2 0 0,2-4 0 0,1 0 0 15,1 2 0-15,0-1 0 0,-1 0 0 0,1-1 0 16,0 0 0-16,1-2 0 0,-1 1 0 0,-2-1 0 0,3 2 0 16,-2-3 0-16,0 0 0 0,0 1 0 0,-3-2 0 15,5 2 0-15,-4-1 0 0,2-1 0 16,3 1 0-16,-2-2 0 0,-1 1 0 0,1 0 0 0,3-3 0 15,-5 3 0-15,3-1 0 0,-1-1 0 0,0 0 0 16,2 0 0-16,-2 1 0 0,0-3 0 0,-1 1 0 16,4-1 0-16,-4 1 0 0,0-1 0 15,1 0 0-15,-5 1 0 0,3-1 0 0,1 0 0 0,0-4 0 16,-4 5 0-16,0-2 0 0,2 0 0 0,-1-2 0 16,2 1 0-16,-2-1 0 0,-1-1 0 0,2 0 0 15,-4 4 0-15,1-4 0 0,2-1 0 0,1-1 0 16,-2 0 0-16,0 2 0 0,-1-2 0 0,2 1 0 15,-3 0 0-15,2-2 0 0,-2 2 0 0,-1-2 0 16,1 0 0-16,1-1 0 0,-2 0 0 0,0 0 0 16,-1 2 0-16,-1-2 0 0,-1 2 0 0,1-2 0 15,-2 1 0-15,1 0 0 0,0 0 0 0,-1 2 0 16,0-2 0-16,0-1 0 0,-3 2 0 0,3 2 0 16,-3-2 0-16,0 0 0 0,2 0 0 0,-2 0 0 15,0 4 0-15,0-1 0 0,-3-1 0 0,3 1 0 16,0 0 0-16,0 0 0 0,0 3 0 0,-2-2 0 15,2 2 0-15,-4-1 0 0,4 0 0 0,-1 3 0 16,-1-1 0-16,-3 0 0 0,5 0 0 0,-4 1 0 16,1 0 0-16,-2-2 0 0,5 3 0 0,-4 0 0 15,0 0 0-15,1 1 0 0,1-3 0 0,-1 3 0 16,0 0 0-16,0-1 0 0,0 1 0 0,-1-3 0 16,2 3 0-16,-1 0 0 0,-4 2 0 0,3-2 0 15,1 0 0-15,-1 0 0 0,-1 2 0 0,0 0 0 0,1-1 0 16,0 1 0-16,1 0 0 0,1 1 0 15,-5-1 0-15,4 3 0 0,-2-1 0 0,5-1 0 16,-2 3 0-16,0-2 0 0,-3 3 0 0,1-1 0 16,1 1 0-16,1-1 0 0,-2 2 0 0,2 0 0 0,0 2 0 15,-1-2 0-15,-1 2 0 0,3 0 0 0,1 1 0 16,-1 1 0-16,0 0 0 0,1-1 0 0,0 1 0 16,0 0 0-16,-3 2 0 0,4-2 0 0,-1-1 0 15,3 3 0-15,-1-3 0 0,1 1 0 0,-1 1 0 16,2 0 0-16,-2-2 0 0,2 6 0 0,-2-5 0 15,2-1 0-15,2 2 0 0,-1-2 0 0,3 0 0 16,-3 0 0-16,1 0 0 0,2-1 0 0,-2 0 0 16,2-1 0-16,-1-1 0 0,3 2 0 0,-1-5 0 15,1 5 0-15,1-3 0 0,1 0 0 0,2 2 0 16,-2-2 0-16,2-1 0 0,-3-1 0 0,6 1 0 16,-1 0 0-16,0-3 0 0,2 1 0 0,1-1 0 15,-1 0 0-15,-1-1 0 0,6 2 0 0,-5-2 0 16,6-1 0-16,-6 1 0 0,1-1 0 0,4-2 0 15,-4-1 0-15,4-1 0 0,-4 2 0 0,4-3 0 16,-4 2 0-16,-1-2 0 0,1 0 0 0,1-3 0 16,-2 1 0-16,1-1 0 0,-4 0 0 0,3-2 0 15,-3 1 0-15,2-4 0 0,-1-2 0 0,-2-2 0 16,3 1 0-16,-2-2 0 0,-4-1 0 0,5-5 0 16,-5-1 0-16,0-1 0 0,-1-1 0 0,-3 2 0 0,0 5 0 15,-2-7 0-15,-2 7 0 0,-2 0 0 0,-1 1 0 16,-3 1 0-16,0 1 0 0,-1 1 0 15,-1 2 0-15,-4 1 0 0,0 3 0 0,-4 0 0 16,-1 1 0-16,1 4 0 0,-4 1 0 0,-7 6-140 0,1 0-629 16,-1 5-445-16,0-1-1315 0,5 1 581 0</inkml:trace>
  <inkml:trace contextRef="#ctx0" brushRef="#br0" timeOffset="-208645.31">5692 7944 65 0,'-5'16'150'0,"2"1"-9"0,-2-2-11 0,0 1-8 16,5 2-12-16,0-2-3 0,-1 0-4 0,2 1-7 15,-1 0-16-15,0-3 2 0,2 2-13 0,1-2-2 16,2 1-10-16,-1-2 1 0,2 1-7 0,1 0-5 16,2 1-2-16,3-3-9 0,3-2 2 0,-2 1-8 15,2-2-2-15,2-2-2 0,0-1-6 0,1-1-12 16,-1-2-5-16,3 0-12 0,-1-2 0 0,2-1 5 16,-1-1-9-16,2-3 3 0,-2 0 2 0,7 0 4 15,-6-2 17-15,0-3 7 0,-4 1 12 0,1-4 5 16,-5-1 18-16,2-3 5 0,-4 0 8 0,1-7 4 15,1 0 6-15,-6-1-5 0,0-1 4 0,-3-2-6 16,-3-2-3-16,-4 4 1 0,2-2-2 0,-3-1-3 16,-1 4 7-16,-4-2-5 0,-1 10 6 0,0-8 5 15,1 8-5-15,-8 1-10 0,6 1 0 0,-6 2-8 16,3 3-5-16,-4 0-4 0,4 2-4 0,0 5-1 16,-4-2-7-16,0 2-5 0,5 2-3 0,-1 1-5 15,3 3-5-15,-2-1 0 0,3 1-3 0,2 0-10 16,2 2-13-16,-2-1-19 0,3 1-23 0,3 1-34 15,-1-2-40-15,3 1-66 0,0 0-296 0,4-1-531 16,-3 1 236-16</inkml:trace>
  <inkml:trace contextRef="#ctx0" brushRef="#br0" timeOffset="-207731.31">4657 6075 109 0,'-2'-8'141'0,"1"1"-7"0,0 3-4 0,1-1-11 0,0 0-2 16,-2-1-9-16,2 1-7 0,-1 2-6 0,1 3-12 16,0-5-10-16,0 5-8 0,0 0 2 0,0 0-5 15,0 0-8-15,0 0 1 0,0 0-7 0,-2 14 3 16,4-4 8-16,1 0 3 0,1 4 2 0,1 4-3 15,5 5 8-15,-2 4 5 0,3 0 4 0,0 2-6 16,5 3-2-16,3 15 2 0,-1-3 6 0,5 3-3 16,-4 0-4-16,5 2 1 0,-3-2-5 0,7 2-6 15,0 0 0-15,0 4-4 0,3 1-8 0,6 25 0 16,-9-28-4-16,0 1-6 0,0 1-3 0,0-1-3 16,3 0-4-16,1-1 1 0,-4-1 1 0,3-3 5 15,-1 1 3-15,-1-5 6 0,-4-4-3 0,-3-12 9 16,0 2 9-16,-1 0 19 0,-3-1-11 0,4-4 3 15,-4-4 6-15,-2 2 0 0,-3-7-2 0,1-1 4 16,-5-1-1-16,0-3 6 0,0 0 3 0,-2 0 3 16,-1-3-2-16,-1 1 1 0,-1-2-6 0,0-2 1 15,-2 1-2-15,1 0-2 0,-1-3-7 0,1-1-4 16,-3-1-5-16,0 0-1 0,4 4-7 0,-2-2-9 16,-2-2-2-16,3 4-3 0,-3-4 4 0,3 2-8 15,-1 1-4-15,-2-3 0 0,0 0-5 0,0 0 1 16,6 2-6-16,-6-2-3 0,4 3-3 0,-4-3-1 15,0 0-4-15,4 2-1 0,-4-2 2 0,0 0-1 16,0 0-32-16,0 0-35 0,9-5-68 0,-9 5-102 16,4-6-129-16,-4 0-456 0,1 1-875 0,0-4 387 15</inkml:trace>
  <inkml:trace contextRef="#ctx0" brushRef="#br0" timeOffset="-206362.08">6313 7824 90 0,'-4'2'185'0,"4"1"-11"16,0-3-11-16,0 0-18 0,0 0-1 0,17-8-6 15,-7 1-3-15,-2 3-3 0,1-3 1 0,-3 1-9 16,3 1-12-16,-3-3-12 0,2 0-8 0,1-1-11 15,-2 2-9-15,1-1-11 0,-3-2-13 0,3 0-22 16,2-4-27-16,3 2-25 0,1-4-18 0,1-3-40 16,8-2-22-16,4 0-51 0,0-2-133 0,13-8-314 15,1 1 139-15</inkml:trace>
  <inkml:trace contextRef="#ctx0" brushRef="#br0" timeOffset="-206161.56">8083 6229 56 0,'0'0'149'0,"-12"9"-21"15,3 0-4-15,-3 8-17 0,-5 6-5 0,-2 5-31 16,-8 13-44-16,-1 0-51 0,-4 8-100 0,-2-1-133 15,-11 23 58-15</inkml:trace>
  <inkml:trace contextRef="#ctx0" brushRef="#br0" timeOffset="-205414.27">6134 8031 14 0,'0'0'298'0,"-4"3"-3"0,4-3-2 0,0 0-8 15,-6 1-6-15,6-1-5 0,0 0-6 0,-8 3 3 16,8-3-6-16,0 0 0 0,0 0 3 0,-5 1 1 15,5-1 2-15,0 0-1 0,0 0 0 0,0 0-7 16,0 0-2-16,-9 1-5 0,9-1-13 0,0 0 4 16,0 0 0-16,0 0-4 0,0 0-2 0,0 0 3 15,0 0 6-15,22 0-14 0,-11 1-11 0,11-1-16 16,9 1-7-16,4 0-13 0,18 1-10 0,-2-1-14 16,6 0-29-16,2 3-136 0,3-2 0 0,3 1 0 15,0-1 0-15,4 4 0 0,-3-3 0 0,25 4 0 16,-31-3 0-16,1 0 0 0,-4-1 0 0,-1 1 0 15,-15 0 0-15,-2-2 0 0,0 2 0 0,-5-2 0 16,-3 1 0-16,-3 0 0 0,-13-2 0 0,-2 2 0 0,1-3 0 16,-6 1 0-16,0-1 0 0,-2 1 0 0,-6-1 0 15,9 0 0-15,-9 0 0 0,5-1 0 16,-5 1 0-16,0 0 0 0,6-2 0 0,-6 2 0 16,0 0 0-16,3-3 0 0,-3 3 0 0,0 0 0 0,0 0 0 15,0 0-527-15,0 0-87 0,0 0-561 0,0 0-1274 16,-14 5 564-16</inkml:trace>
  <inkml:trace contextRef="#ctx0" brushRef="#br0" timeOffset="-204981.18">8186 6137 25 0,'-20'19'106'0,"-3"7"-2"0,-10 10-25 16,-6 7-25-16,-18 18-34 0,-2 3-57 0,-9 2-22 15,-2 2-63-15,2 4 28 0</inkml:trace>
  <inkml:trace contextRef="#ctx0" brushRef="#br0" timeOffset="-204441.35">5326 6784 55 0,'46'99'70'0,"0"-3"-20"0,-3 3-21 0,-2-9-46 0,-3 0-15 0,-3-10-34 0,1-1 16 16</inkml:trace>
  <inkml:trace contextRef="#ctx0" brushRef="#br0" timeOffset="-204363.82">5882 8066 18 0,'-9'-2'104'0,"4"-2"-13"0,-5 0-3 15,2 1-1-15,-1-1-11 0,-1 0-3 0,5-1 1 16,1 0-11-16,-1-1-8 0,1 2-27 0,0-1-28 16,4-3-44-16,1 3-76 0,2-2-128 0,6-1 58 15</inkml:trace>
  <inkml:trace contextRef="#ctx0" brushRef="#br0" timeOffset="-202497.46">812 14450 65 0,'3'-6'474'0,"2"-4"0"16,-3-1-1-16,1-1 5 0,-2 4-4 0,2-3-10 15,-3 3-10-15,4 1-9 0,-3 0-21 0,-1 3-35 16,1-1-36-16,-1 5-30 0,0-5-30 0,0 5-8 16,0 0-11-16,0 0-16 0,3 16-11 0,1-4-13 15,-4 0-8-15,0 6-15 0,0 8-16 0,0-1-17 16,0 1-15-16,1 2-13 0,-1 1-14 0,0-4-85 16,0 1-51-16,5-1 0 0,-5-8 0 0,0 1 0 15,1-2 0-15,2-5 0 0,-2-3 0 0,2-2 0 16,-2-1 0-16,-1-1 0 0,3 0 0 0,-2-1 0 15,-1-3 0-15,0 0 0 0,0 0 0 0,1-16 0 16,-1 9 0-16,0-10 0 0,0 0 0 0,0-2 0 16,0-7 0-16,0 0 0 0,0-4 0 0,-1-2 0 15,2 0 0-15,-1 1 0 0,4 2 0 0,-1 0 0 16,-2 6 0-16,-1 5 0 0,2 5 0 0,0 3 0 16,-1 0 0-16,-1 3 0 0,4 2 0 0,-3 2 0 15,3 2 0-15,-4 1 0 0,5 8 0 0,3 1 0 16,-2 2 0-16,2 4 0 0,-3 4 0 0,0 0 0 15,3 5 0-15,-2 0 0 0,2-2 0 0,-3-4 0 16,0 0 0-16,1-1 0 0,1 1 0 16,0-1 0-16,0-6 0 0,-1 0 0 0,1 0 0 0,0-3 0 15,2-2 0-15,-2-2 0 0,4-1 0 0,-1-3 0 16,-1-3 0-16,4-3 0 0,1-5 0 0,-1-4 0 16,6-3 0-16,-2-1 0 0,0-9 0 0,0-1 0 15,-3-3 0-15,3 0 0 0,-2 1 0 0,0 2 0 16,-2 1 0-16,0 5 0 0,-2-1 0 0,-4 8 0 15,-2 4 0-15,0 1 0 0,-1 6 0 0,1-6 0 16,-4 8 0-16,2-1 0 0,-2 3 0 0,-1 1 0 16,5 8 0-16,-2 1 0 0,-3 1 0 0,1 7 0 15,3 2 0-15,-5 9 0 0,-2-3 0 0,2 4 0 16,-3 0 0-16,4 3 0 0,0 2 0 0,-1 0 0 16,-2 1 0-16,6-2 0 0,-3-1 0 0,0-1 0 15,1-3 0-15,0 0 0 0,2-1 0 0,-3-9 0 16,1 0 0-16,2-1 0 0,-2-5 0 0,-1-2 0 15,3-1 0-15,-2-1 0 0,-1-2 0 0,1-2 0 16,3-2 0-16,-4-2-210 0,0 0-533 0,0 0-464 16,10-14-1307-16,-6 5 579 0</inkml:trace>
  <inkml:trace contextRef="#ctx0" brushRef="#br0" timeOffset="-201964.73">1628 14750 41 0,'0'0'388'0,"7"4"-4"0,-7-4 28 0,6 2-4 16,-6-2 5-16,3 1 7 0,-3-1-6 0,0 0-4 15,0 0-12-15,9-7-11 0,-9 7-18 0,4-7-13 16,0 3-11-16,-2-1-22 0,2 2-22 0,4-3-16 15,-2 0-21-15,2-1-15 0,2 2-32 0,3 0-7 16,-4-2-22-16,0 2-20 0,10 1-18 0,-6 3-20 16,7-2-9-16,-3 4-11 0,1 2-15 0,-5 1-4 15,4 2-15-15,1 1-8 0,-4 1-68 0,-1 3 0 16,0 0 0-16,-3 3 0 0,-3-2 0 0,-1 4 0 16,-2 1 0-16,-3 1 0 0,-1 0 0 0,-5 0 0 15,0-1 0-15,1 3 0 0,-5-3 0 0,-4 0 0 16,2-3 0-16,-2 2 0 0,-1-2 0 0,0 1 0 15,-1-1 0-15,2-1 0 0,0-4 0 0,3-1 0 16,0-2 0-16,1-1 0 0,1 1 0 0,2-4 0 16,0 0 0-16,0 1 0 0,1 0 0 0,5-3 0 15,-5 3 0-15,5-3 0 0,0 0 0 0,0 0 0 16,0 0 0-16,0 0 0 0,26-3 0 0,-15-1 0 16,2 2 0-16,6-1 0 0,0 1 0 0,3-3 0 15,-1 3 0-15,0-1 0 0,-2 0 0 0,3 3 0 16,-4-1 0-16,1-1 0 0,-6 1 0 0,1-2 0 15,-4 1 0-15,3 2 0 0,-6 0 0 0,1 0 0 16,-8 0 0-16,13-1 0 0,-13 1 0 0,14-1 0 16,-13 2 0-16,-1-1 0 0,0 0 0 0,9-4-265 15,-9 4-303-15,4-5-114 0,-4 5-431 0,-6-9-1206 16,6 9 534-16</inkml:trace>
  <inkml:trace contextRef="#ctx0" brushRef="#br0" timeOffset="-201164.35">2067 14502 309 0,'-4'-4'350'0,"-3"-3"-4"0,2 3-21 0,-3-1-19 16,2 2-11-16,-1-1-17 0,-1 1-26 0,-2-3-11 16,3 3 0-16,-1 1-14 0,-2-2-19 0,0 1-4 0,-2 1-3 15,2 0-14-15,-3 0-6 0,4 1-8 16,-5 0-6-16,4 1-4 0,-3-1-11 0,-1 1-1 16,1 0-12-16,-6 0-1 0,6 0-6 0,-6 2-5 15,6 1-4-15,-1-2-12 0,1 2-2 0,0-3-2 16,0 2-2-16,0 1-9 0,0 0 1 0,0 0-6 15,-2 2 1-15,2 1-6 0,-1 0 2 0,3 1-2 16,0 1-1-16,-4 2 0 0,3 1 1 0,0 0-7 16,2 3-6-16,-1 0-2 0,0 2 10 0,2 1-12 15,1-2 4-15,3 2-5 0,-2-2-2 0,0 2-4 16,2 1-5-16,0 1 6 0,0 1-4 0,0 0-3 16,2-1-1-16,1-1-4 0,2 1 0 0,-3-1-6 15,3 0 3-15,0 0-7 0,3-1 3 0,-2 2-5 16,0-2-39-16,3 1 0 0,0-1 0 0,-1-2 0 15,0 2 0-15,1-5 0 0,2 3 0 0,-3-3 0 16,0-1 0-16,0 0 0 0,4-1 0 0,-2 1 0 16,0 0 0-16,3-3 0 0,-1 3 0 0,1-2 0 15,1 0 0-15,0-2 0 0,1 0 0 0,2-1 0 16,-3 2 0-16,3-2 0 0,-2-1 0 0,2 2 0 16,2-3 0-16,-4 0 0 0,4 1 0 0,-1-2 0 15,0 1 0-15,3 0 0 0,-3-3 0 0,1 1 0 16,0 0 0-16,0 0 0 0,-1-2 0 0,1 0 0 15,0-2 0-15,2 2 0 0,-4-1 0 0,5 1 0 16,-3-3 0-16,4 0 0 0,0 0 0 0,-4-1 0 16,0 0 0-16,5-1 0 0,-7 0 0 0,-1-1 0 15,2 2 0-15,0-1 0 0,-1-1 0 0,0 0 0 16,0-1 0-16,2 1 0 0,-5-1 0 0,2 0 0 16,3-3 0-16,-2 3 0 0,-6-1 0 0,8-1 0 15,-6 0 0-15,1-1 0 0,-3 2 0 0,0-1 0 16,-3 0 0-16,6-1 0 0,-4-1 0 0,1 2 0 15,-3-4 0-15,0 2 0 0,-1-5 0 0,1 0 0 16,2-1 0-16,-4 2 0 0,0-3 0 0,-1-3 0 16,2 2 0-16,-2-6 0 0,-3 6 0 0,1-7 0 15,-1 7 0-15,-1-6 0 0,-2 0 0 0,1 5 0 16,-3 7 0-16,2-7 0 0,-6-2 0 0,3 7 0 16,-5-1 0-16,0 4 0 0,-4 0 0 0,-6 2 0 15,-3-3 0-15,-2 6 0 0,-2 0 0 0,-6 4 0 16,-4 5-1366-16,3-4-1478 0,-15 1 654 0</inkml:trace>
  <inkml:trace contextRef="#ctx0" brushRef="#br0" timeOffset="-198330.44">2918 14452 78 0,'-5'-2'206'0,"-2"0"13"16,-1 2 9-16,2-1 7 0,-2 1 13 0,-1 0 15 15,9 0-4-15,-14 0 23 0,5-1 17 0,4 1 19 16,5 0 15-16,-13 0 12 0,13 0 7 0,-9 1-2 16,9-1-3-16,-10 0-10 0,10 0 6 0,-5 1 4 15,5-1-15-15,0 0 2 0,0 0 3 0,-4 2-5 16,4-2-11-16,0 0-12 0,0 0-14 0,8 7-13 16,-2-5-22-16,-1 0-260 0,4 0 0 0,4-1 0 15,1 0 0-15,4-1 0 0,4-1 0 0,1 0 0 16,5 1 0-16,1 0 0 0,-1 0 0 0,-7-1 0 15,-1-2 0-15,4 3 0 0,-4-2 0 0,0 1 0 16,-5 0 0-16,-3 0 0 0,-2-1 0 0,0 2 0 16,-2-1 0-16,-2 1 0 0,0-1 0 0,-6 1 0 15,0 0 0-15,7-2-35 0,-7 2-488 0,0 0-66 16,-16 9-58-16,3-5-420 0,0 1-1155 0,-1 5 512 16</inkml:trace>
  <inkml:trace contextRef="#ctx0" brushRef="#br0" timeOffset="-198047.4">2860 14673 272 0,'-8'3'364'0,"3"0"23"16,2 0 35-16,0-2 4 0,3-1-1 0,-7 3-8 15,5-2-19-15,2-1-12 0,0 0-4 0,-7 2-19 16,7-2-5-16,0 0-25 0,0 0-10 0,12 2-20 16,-12-2-2-16,14 2-17 0,-4-2-23 0,3 0-23 15,5 2-21-15,11-1-22 0,-10 0-17 0,4-2-20 16,4 0-17-16,1-4-12 0,4 4-6 0,-5-2-18 15,5 2-9-15,-4-2-19 0,-9 1-4 0,0-1-17 16,0-1-56-16,-3 3 0 0,-5-2 0 0,1 1 0 16,-6 1 0-16,2 0 0 0,-2 0 0 0,1-1 0 15,-2 1 0-15,-5 1 0 0,5-1 0 0,1 0 0 16,-6 1 0-16,7-2 0 0,-5-1 0 0,-2 3 0 16,0 0-342-16,0 0-200 0,0 0-677 0,0 0-1318 15,0 0 583-15</inkml:trace>
  <inkml:trace contextRef="#ctx0" brushRef="#br0" timeOffset="-193277.59">12985 5295 250 0,'-9'-3'316'0,"4"3"-5"0,0-2-9 0,5 2-8 0,-8-1-14 15,8 1-11-15,-6-1-8 0,2-2-13 0,4 3-6 16,-1-5-8-16,1 5 2 0,0 0-7 15,0 0 2-15,0 0 2 0,10-3-2 0,-6 1-5 16,-4 2-2-16,14 2 2 0,-4-2-10 0,3 2 1 0,6-1 1 16,3 1-1-16,7 5-1 0,5-6-12 0,3 1-3 15,15-2-2-15,-1 4-13 0,-11-2-2 0,24 3-12 16,1-1-6-16,1-2-6 0,31 5-14 16,-6-5-4-16,1 0-16 0,-1-1-13 0,0 5-8 0,-29-6-7 15,29 4-36-15,-25-2-62 0,0-2 0 0,26 1 0 16,-32 1 0-16,2-4 0 0,-2 3 0 0,2 0 0 15,-6-3 0-15,-5 4 0 0,-14-3 0 16,0 1 0-16,-5-2 0 0,-1 0 0 0,-11-1 0 0,-2 3 0 16,-6 0 0-16,-1 0 0 0,-6-1 0 0,2 2 0 15,-1-1 0-15,-6 0 0 0,10 0 0 0,-10 0 0 16,5-1 0-16,-5 1 0 0,6-1 0 0,-6 1 0 16,0 0 0-16,0 0 0 0,9 0 0 0,-9 0 0 15,7 0 0-15,-7 0 0 0,13 1 0 0,-8-1 0 16,3 1 0-16,-1 2 0 0,0 0-260 0,2 3-458 15,0-2-485-15,1 0-1302 0,-5-1 577 0</inkml:trace>
  <inkml:trace contextRef="#ctx0" brushRef="#br0" timeOffset="-192596.41">15871 5568 126 0,'3'-2'379'0,"-3"2"-19"16,6-4-3-16,-6 4-8 0,2-2-11 0,-2 2-8 16,6-4-12-16,-6 4-9 0,1-2-19 0,-1 2-20 0,0 0-23 15,0 0-20-15,0 0-21 0,0 0-18 0,0 0-5 16,0 0-6-16,1 9-6 0,-3-2-10 0,-1 0-2 16,-2 6 0-16,-5 1-10 0,-2 9-5 0,-3 2-4 15,-7 3-4-15,-10 9-2 0,-5 0-4 0,-2 4-5 16,-4 1 1-16,-18 20-13 0,-3-2 8 0,18-16 4 15,-16 18-8-15,-4 7 4 0,1-1-3 0,3-3-8 16,-1 1 6-16,4-3-9 0,16-14 1 0,-19 15-4 16,18-18-4-16,-16 20-1 0,17-19-2 0,-15 19-8 15,18-17 4-15,-2-2-28 0,-11 20-65 0,15-21 0 16,1-5 0-16,1 0 0 0,2 4 0 0,0-4 0 0,2-3 0 16,-1-1 0-16,9-8 0 0,0-2 0 15,2 0 0-15,0-4 0 0,3 0 0 0,0-5 0 16,6-2 0-16,3-5 0 0,-1 0 0 0,4-4 0 15,-2 2 0-15,5-6 0 0,-3 4 0 0,2-2 0 0,1-3 0 16,1 1 0-16,1-2 0 0,2-1 0 16,0 0 0-16,0 0 0 0,0 0 0 0,-6-11 0 15,6 4-227-15,-1-5-369 0,2 1-632 0,-1-7-1331 16,0-3 589-16</inkml:trace>
  <inkml:trace contextRef="#ctx0" brushRef="#br0" timeOffset="-191680.54">12530 5745 60 0,'-1'-4'334'0,"-3"-2"0"15,-1 1-3-15,1-1-9 0,3 2-6 0,-3-1 2 16,0 0-5-16,4 2-6 0,-1 0-13 0,1 3-18 16,-3-4-18-16,3 4-20 0,-3-2-11 0,3 2 0 15,0 0 1-15,0 0 0 0,-7 9-4 0,7-2-11 16,0 0-5-16,-2 5-2 0,4 3 0 0,1 2-1 15,3 9 5-15,7 0 3 0,-2 0-14 0,6 4-7 16,9 12-14-16,-7-12-5 0,10 14-4 0,-1 1-3 16,3-1-6-16,0 1-8 0,1 0-4 0,1 4-7 15,0 0-9-15,18 19-47 0,-14-23-85 0,17 22 0 16,-13-22 0-16,16 19 0 0,-16-17 0 0,18 14 0 0,-18-15 0 16,1-2 0-16,-2 4 0 0,2-2 0 15,-4-2 0-15,7 1 0 0,-8-2 0 0,-5-1 0 0,0-4 0 16,-9-7 0-16,0-3 0 0,-3-1 0 0,2-2 0 15,-3-3 0-15,-5 0 0 0,-2-5 0 16,-1-3 0-16,1-1 0 0,-4-2 0 0,-1-1 0 16,2-2 0-16,-2-2 0 0,-2-1 0 0,1 1 0 0,-2-1 0 15,0-1 0-15,0-1 0 0,-1-1 0 0,0 1 0 16,0 0 0-16,-1 0 0 0,1-1 0 0,0 1 0 16,-3-3 0-16,4 2 0 0,-4-2 0 0,4 2 0 15,-4-2 0-15,0 0 0 0,4 3 0 0,-3-1 0 16,-1-2 0-16,3 4 0 0,-3-4 0 0,0 4 0 15,0-4 0-15,2 3 0 0,-2-3 0 0,2 2 0 16,-2-2 0-16,1 4 0 0,-1-4 0 0,3 2 0 16,-3-2 0-16,2 7 0 0,-2-7 0 0,1 2 0 15,-1-2 0-15,2 3 0 0,-2-3 0 0,0 0 0 16,3 3 0-16,-3-3 0 0,0 0 0 0,0 0 0 16,3 2 0-16,-3-2 0 0,0 0 0 0,0 0 0 15,2-8-1366-15,-2 8-1478 0,-8-16 654 0</inkml:trace>
  <inkml:trace contextRef="#ctx0" brushRef="#br0" timeOffset="-189614.04">13080 5235 37 0,'-8'-1'286'0,"3"1"0"16,5 0-4-16,-6-3-13 0,6 3-20 0,0 0-17 15,0 0-13-15,19-4-12 0,1 3-9 0,11 0-11 16,7 1-9-16,21 3-5 0,7-3-14 0,29 3-5 15,0 2-9-15,1 1-9 0,5-4-6 0,1 2-22 16,0 1-9-16,-2 3 2 0,-3 2-16 0,-4-6-4 16,-2 3-13-16,-27 1-1 0,1 2-3 0,1-2 3 15,-2 1-9-15,-1-5 2 0,-9 6 1 0,-15-7-1 16,1 1-11-16,-4-1 15 0,-7-1 13 0,-6 0 2 16,-5-2 14-16,1-4 8 0,-6 3 4 0,0-1-1 15,-2-2-11-15,-1 1-6 0,1-1-3 0,-5 1-4 16,0-1-14-16,3-2-6 0,-4 2-7 0,2 2-4 15,-2 1-10-15,0-2-37 0,-1 1-49 0,6 2-70 16,-5 2-68-16,4 2-74 0,1 5-100 0,-2-1-445 16,7 1-871-16,-1 1 385 0</inkml:trace>
  <inkml:trace contextRef="#ctx0" brushRef="#br0" timeOffset="-187663.78">3942 14189 368 0,'0'0'408'0,"1"-3"-12"0,-1 3-23 15,0 0-17-15,0 0-20 0,0 0-15 0,0 0-13 16,0 0-12-16,-6 13-7 0,3-10-14 0,0 1-13 16,0 1-10-16,1 0-7 0,-1-3-11 0,1 3 0 15,-1-3-3-15,-1 2 0 0,4-4-7 0,-3 4 4 16,3-4-2-16,0 0-22 0,0 0 1 0,0 0-25 16,0 0-1-16,0 0-13 0,7-18-24 0,1 7-7 15,6-2-9-15,-2 2-11 0,11-5-11 0,-5 7-4 16,7-5-12-16,1 2-8 0,1 1-6 0,0 1-8 15,1 3-8-15,-1-1-4 0,2 2-32 0,-1 5-22 16,-7 2 0-16,1 1 0 0,-2 3 0 0,-2 2 0 16,-3 0 0-16,1 5 0 0,-6-4 0 0,-2 7 0 15,-6 0 0-15,2 2 0 0,-8 0 0 0,-1 0 0 16,-4 0 0-16,-1 7 0 0,-7-3 0 0,2 1 0 0,-7-4 0 16,3 0 0-16,3-5 0 0,-6 4 0 15,5-7 0-15,2 0 0 0,2-3 0 0,3-2 0 16,1 1 0-16,0-2 0 0,1-2 0 0,3-2 0 15,1 1 0-15,4-1 0 0,0 0 0 0,0 0 0 16,-5-7 0-16,5 7 0 0,9-10 0 0,0 8 0 16,5 0 0-16,1-5 0 0,4 1 0 0,0 3 0 15,1 2 0-15,2 1 0 0,-2 0 0 0,8 1 0 16,-6 0 0-16,-2 5 0 0,1 2 0 0,-2-3 0 16,-1 4 0-16,6 4 0 0,-10-1 0 0,-2 0 0 0,-3 1 0 15,0-2 0-15,-2 5 0 0,-3-5 0 0,-4 2 0 16,1 4 0-16,-2-4 0 0,-5 3 0 15,-6-2 0-15,2-3 0 0,-8 5 0 0,0-5 0 16,-7 1 0-16,-2-4 0 0,0-1 0 0,-1-2 0 16,1-2 0-16,0-1 0 0,-1-2 0 0,6-2 0 15,2-2 0-15,-1 0 0 0,5-4 0 0,-1 2 0 16,3 2 0-16,4-1 0 0,5 1 0 0,-3 0 0 16,7 1 0-16,-3 1 0 0,4 2 0 0,0 0 0 15,0 0-237-15,0 0-326 0,19 2-94 0,-12 4-466 0,-1 0-1216 16,3 1 539-16</inkml:trace>
  <inkml:trace contextRef="#ctx0" brushRef="#br0" timeOffset="-187363.56">4006 14827 23 0,'-8'0'444'0,"1"1"9"15,-1-1 13-15,2-1 10 0,-2 0 1 0,8 1-2 16,-14-1-13-16,9 1-19 0,5 0 2 15,-7-3-28-15,7 3 3 0,-6 0-14 0,6 0-22 16,0 0-19-16,0 0-17 0,0 0-22 0,0 0-16 16,0 0-24-16,0 0-20 0,22 3-29 0,-4-3-24 0,8 0-164 15,5-2-49-15,5 4 0 0,1-4 0 0,4 4 0 16,11-4 0-16,1 1 0 0,-15 1 0 16,16 0 0-16,-17 0 0 0,-3 1 0 0,1-2 0 15,-6 1 0-15,-1-1 0 0,-10 1 0 0,-5 0 0 0,0-2 0 16,-7 2 0-16,2 0 0 0,-8 0 0 0,9 0 0 15,-9 0 0-15,0 0 0 0,0 0 0 16,-17 7-63-16,7-5-371 0,-8 2-80 0,-4 1-91 16,-6 4-492-16,1-1-1186 0,0 2 525 0</inkml:trace>
  <inkml:trace contextRef="#ctx0" brushRef="#br0" timeOffset="-186947.25">3891 15193 92 0,'-5'1'303'0,"-3"0"0"15,3 1 2-15,5-2-5 0,-5 2-5 0,0 0 0 16,5-2-3-16,0 0 9 0,0 0-4 0,0 0 4 16,0 0 4-16,9-11-3 0,-4 7 1 0,4-3-3 15,0 0-8-15,1 1-7 0,6-1 2 0,0-1-5 0,3 0-10 16,8-2-7-16,-7 3-16 0,11 0-10 0,-10 1-11 15,-1 1-9-15,2 1-17 0,-2 2-15 0,1 1-10 16,-1 2-19-16,-1-1-13 0,-1 2-18 16,-1 4-15-16,-6 1-9 0,0 2-35 0,1 2-68 15,-3 3 0-15,-1 1 0 0,-1 2 0 0,0 4 0 0,-2 2 0 16,3 4 0-16,-6 1 0 0,1 1 0 0,2-2 0 16,-5 0 0-16,-3 2 0 0,6 0 0 0,-3 3 0 15,-3-5 0-15,3 3 0 0,-2-4 0 0,-1 1 0 16,1-1 0-16,-2-6 0 0,4-1 0 15,-4-2 0-15,5 1 0 0,-1-5 0 0,-1-1 0 0,1-2 0 16,0-2 0-16,0-2 0 0,0 0 0 0,-2-1 0 16,2-2 0-16,2 1 0 0,-2-4 0 0,0 0 0 15,4 1-20-15,-4-1-302 0,0 0-63 16,6-10-94-16,-3 3-98 0,-1 1-491 0,1-6-1157 16,-2 2 511-16</inkml:trace>
  <inkml:trace contextRef="#ctx0" brushRef="#br0" timeOffset="-186697.53">4124 15528 321 0,'-4'-1'509'0,"-4"-3"33"16,2 0 20-16,6 4-2 0,-9-6-8 0,2 5-20 16,7 1-33-16,-1-3-35 0,1 3-35 0,0 0-36 0,13-9-39 15,-3 7-28-15,7-3-34 0,3 3-28 0,-1-5-28 16,10 4-22-16,1-2-18 0,2 1-21 15,-1 1-21-15,-2-3-16 0,-2-1-28 0,-4 6-14 16,-1-2-20-16,-4 1-10 0,-1 0-16 0,-5 1-25 16,-3-2-4-16,0 2-15 0,-3-2-28 0,-1 1-33 0,-5 2-34 15,8 0-57-15,-8 0-63 0,0 0-89 0,0 0-97 16,0 0-123-16,0 0-554 0,0 0-1161 16,0 0 514-16</inkml:trace>
  <inkml:trace contextRef="#ctx0" brushRef="#br0" timeOffset="-185830.85">5123 14677 18 0,'-5'-4'240'0,"5"4"7"0,0 0 2 0,-1-4 6 16,1 4 27-16,0 0 17 0,0 0 21 0,-3-2 2 15,3 2 14-15,0 0 10 0,-2-3 1 0,2 3 10 16,0 0-2-16,0 0-8 0,0 0-2 0,0 0-8 16,0 0-1-16,0 0-15 0,0 0-11 0,0 0-8 15,0 0-9-15,0 0-14 0,0 0 7 0,0 0-2 16,7 9-10-16,7-6-15 0,6-1-23 0,10-1-227 16,6 2-9-16,6-2 0 0,9 2 0 0,3-2 0 15,-3 2 0-15,-10-4 0 0,11 5 0 0,-15-6 0 16,0 5 0-16,-2-2 0 0,1-1 0 0,-8 1 0 0,-9-2 0 15,-1 2 0-15,-8-1 0 0,-1 1 0 16,2-1 0-16,-5 0 0 0,-3-2 0 0,-3 2 0 16,7 2 0-16,-7-2 0 0,0 0 0 0,0 0 0 15,0 0 0-15,0 0 0 0,0 0 0 0,0 0 0 0,-18 3 0 16,18-3 0-16</inkml:trace>
  <inkml:trace contextRef="#ctx0" brushRef="#br0" timeOffset="-179732.14">7011 3927 13 0,'-4'-4'423'0,"-1"-1"6"16,1-1-5-16,0 1-11 0,-1-2-7 0,0 3-14 0,1 0-15 15,-1 2-20-15,1-3-30 0,-1 3-19 0,5 2-28 16,-5-1-23-16,1-1-25 0,4 2-22 15,0 0-18-15,0 0 5 0,0 0 3 0,-4 9 0 16,4-5-13-16,0 4-1 0,4-1-9 0,-4 3-15 16,4 2 0-16,0 0 2 0,2 5-12 0,2 1-11 0,-2 0 9 15,3 4-12-15,0 2-5 0,-3-6-16 0,-2 1-7 16,3 5-3-16,-1-5-8 0,-1-1-12 16,3 0-5-16,-3-1-6 0,-1-6 0 0,1 3-28 15,-1-4-48-15,0 0 0 0,-2-2 0 0,4-1 0 0,-2-3 0 16,0 1 0-16,1-4 0 0,-1-1 0 0,-4 0 0 15,19-8 0-15,-5-4 0 0,4 0 0 16,4-7 0-16,1-7 0 0,4 0 0 0,7-11 0 16,-2-3 0-16,1 3 0 0,7-3 0 0,-7 5 0 0,6-1 0 15,-13 8 0-15,4 4 0 0,-5 0 0 0,1 2 0 16,-3 3 0-16,-8 6 0 0,1 2 0 0,-2 0 0 16,-4 5 0-16,-1 0 0 0,0 0 0 0,-4 2 0 15,-1 1 0-15,-3-2 0 0,3 3 0 0,-2 1 0 16,-2 1 0-16,4-4 0 0,-4 4 0 0,4-3 0 15,-4 3 0-15,0 0 0 0,0 0 0 0,4 9 0 16,0-3 0-16,-4 0 0 0,0 4 0 0,1-5 0 16,-5 5-284-16,2 2-1035 0,2-2-1426 0,0 1 630 15</inkml:trace>
  <inkml:trace contextRef="#ctx0" brushRef="#br0" timeOffset="-176529.12">6774 14130 368 0,'4'-2'384'0,"-1"1"4"0,1-3-10 0,-4 4-13 0,2-3-14 16,-2 3-17-16,3-2-15 0,-3 2-16 16,0 0-17-16,0 0-11 0,0 0-9 0,0 0-9 15,0 0-10-15,0 0-14 0,0 0-8 0,0 0-9 0,0 0-8 16,0 0-4-16,0 0-13 0,0 0-11 0,0 0-9 15,0 0-20-15,0 0 6 0,-15-2-19 0,12-2-4 16,-3 0-24-16,-1-2 9 0,3 0-7 0,-1-4-3 16,0 4-10-16,0-5 8 0,-1 4 3 0,3-1 4 15,-1 3-9-15,0-1-5 0,3 1 0 0,0 0-8 16,-2 2-8-16,3 3-4 0,3-6-59 0,-3 6-21 16,5-3 0-16,2 2 0 0,1 2 0 0,4 0 0 15,1 1 0-15,7 0 0 0,1 1 0 0,9-2 0 16,0 0 0-16,2-2 0 0,-1 1 0 0,1-1 0 15,0 1 0-15,-4-2 0 0,0 0 0 0,-9-2 0 16,-1 1 0-16,-2-1 0 0,-5 1 0 0,2-1 0 16,-3-1 0-16,-1-1 0 0,0 1 0 0,-5 1 0 15,2 0 0-15,-2-1 0 0,1 3 0 0,-2-1 0 16,-3 3 0-16,4-2 0 0,-4 2 0 0,0 0 0 16,0 0 0-16,-8 17 0 0,4-7 0 0,0 4 0 15,-3 4 0-15,-2 6 0 0,1 4 0 0,0 0 0 16,-2 2 0-16,2 2 0 0,2 0 0 0,-3 0 0 15,0 4 0-15,4 10 0 0,-1-14 0 0,0 4 0 16,1-4 0-16,0 0 0 0,0-3 0 0,3 3 0 16,0 0 0-16,1-2 0 0,1-2 0 0,-1-2 0 15,1-5 0-15,-1-5 0 0,-1-1 0 0,2-3 0 16,-1-1 0-16,1-2 0 0,0-1 0 0,1-2 0 16,-1-1 0-16,0-1 0 0,0-4 0 0,-2 3 0 15,2-3 0-15,0 0 0 0,-7-10 0 0,2 1 0 0,1-7 0 16,-2 0-581-16,0-3-113 0,-6-4-459 15,2 5-1249-15,0 1 553 0</inkml:trace>
  <inkml:trace contextRef="#ctx0" brushRef="#br0" timeOffset="-176242.44">6819 14474 270 0,'0'0'431'0,"-9"1"12"0,4-1 9 0,5 0-1 16,0 0-7-16,-8 0-10 0,8 0-9 0,-5 2-11 15,5-2 0-15,0 0 1 0,0 0-10 0,0 0-7 16,12 6-16-16,-5-5-19 0,2-1-15 0,4 2-18 16,1-1-23-16,5-1-19 0,2 0-21 0,4-1-27 15,6 1-26-15,0-4-158 0,2 1-56 0,-1-1 0 16,-2-1 0-16,-3 1 0 0,4 1 0 0,-9 1 0 0,-2-2 0 16,-3 1 0-16,-3 0 0 0,-3 0 0 15,1 1 0-15,-2 1 0 0,-5 0 0 0,2 0 0 16,-2-1 0-16,0 1 0 0,-5 1 0 0,9-1 0 15,-7 0 0-15,-2 1 0 0,0 0 0 0,0 0 0 0,8 3 0 16,-8 1 0-16,1-1 0 0,-1 1-167 0,-1 2-611 16,1-6-430-16,-3 10-1309 0,2-4 580 15</inkml:trace>
  <inkml:trace contextRef="#ctx0" brushRef="#br0" timeOffset="-175063.88">6502 14846 37 0,'-4'1'247'15,"-1"0"9"-15,1 3 5 0,-1-3 9 0,-4 1 16 16,4 0 15-16,0 0 21 0,-3 0 12 0,2-1 11 16,-3 1 11-16,0 2 18 0,1-4 9 0,-1 1 9 15,3 1-1-15,0-1 6 0,-1 0-3 0,1-1-18 16,-2 0 2-16,8 0-10 0,-10 0-18 0,10 0-19 15,0 0-22-15,-8 0-15 0,8 0-21 0,0 0-107 16,0 0-166-16,0 0 0 0,0 0 0 0,36 0 0 16,-14 2 0-16,8-4 0 0,6 2 0 0,0 0 0 15,18-1 0-15,-2 1 0 0,4 1 0 0,2-1 0 16,1-2 0-16,-2 3 0 0,2-1 0 0,-4 0 0 16,0 0 0-16,-3 0 0 0,-16-1 0 0,1 2 0 15,0-2 0-15,-2 0 0 0,-5 2 0 0,-2-2 0 16,-6 0 0-16,-4 1 0 0,0-1 0 0,-7-1 0 15,1 2 0-15,-3-2 0 0,0 1 0 0,-3 0 0 16,-6 1 0-16,8-1 0 0,-2-1 0 0,-6 2 0 16,9-1 0-16,-9 1 0 0,8 0 0 0,-3 1 0 15,-5-1 0-15,10 2 0 0,-5-1 0 0,-1 3 0 16,1 0 0-16,-2-1 0 0,1 1 0 0,0 3 0 16,-3-1 0-16,1 4-575 0,-2-2-695 0,-1 2-1375 15,-4-2 609-15</inkml:trace>
  <inkml:trace contextRef="#ctx0" brushRef="#br0" timeOffset="-174497.49">6557 15255 377 0,'-4'-1'454'0,"-6"-1"0"0,5 0-1 0,-2 0-5 15,4-1-1-15,-4 0-10 0,2-1-11 0,0 2-4 16,1-2-13-16,4-1-11 0,-1 1-15 0,1-2-22 16,0 0-21-16,1 0-16 0,2-1-24 0,2 1-19 15,1 1-20-15,2-3-22 0,3 1-11 0,6 0-23 16,-4 4-17-16,6-1-21 0,3 2-14 0,6 2-117 15,0 1-36-15,0 4 0 0,0 2 0 0,-6 1 0 16,3 5 0-16,-9-2 0 0,2 1 0 0,-2 9 0 16,-4-4 0-16,-3 7 0 0,-3 3 0 0,-6 2 0 15,-6-1 0-15,-2 0 0 0,-2 1 0 0,-4 1 0 16,-3-3 0-16,-6-1 0 0,-1 2 0 0,-3-4 0 0,-4-3 0 16,2 0 0-16,-2-1 0 0,-2-1 0 0,2-3 0 15,2-2 0-15,2-1 0 0,0-7 0 0,12 1 0 16,-2-4 0-16,7 1 0 0,-2-4 0 15,4 1 0-15,1-2 0 0,7 1 0 0,-7-3 0 0,7 3 0 16,2-5 0-16,-2 5 0 0,14-7 0 0,4 3 0 16,-3-4 0-16,6 5 0 0,10-1 0 0,2 1 0 15,1 1 0-15,2 0 0 0,1 2 0 0,-5 2 0 16,0 0 0-16,-1 0 0 0,-3 0 0 0,-6-1 0 16,-2 2 0-16,0 0 0 0,-3 3 0 0,-3-4 0 15,-5 0 0-15,0-1 0 0,1 3 0 0,-6-1 0 16,1 0 0-16,-1 1 0 0,0-2 0 0,0 2 0 15,-3 0 0-15,4-3 0 0,-4 2-413 0,3 1-171 16,0-2-54-16,1-1-455 0,4-2-1184 0,4 0 524 16</inkml:trace>
  <inkml:trace contextRef="#ctx0" brushRef="#br0" timeOffset="-174079.16">7338 15519 2950 0,'15'-11'353'0,"-6"-4"-131"0,-4 6 36 0,3 1 72 16,1 0-10-16,-5-2 2 0,-2 3-9 0,-1 3-11 15,1-2-16-15,-2 1-7 0,0 5-11 16,0 0-4-16,-3-3 1 0,3 3 8 0,-15 5 4 0,5 2-13 16,-6 4-8-16,2 2-12 0,-5 8-99 0,-4-1-145 15,1 0 0-15,1 4 0 0,0 2 0 0,-3 1 0 16,1-1 0-16,0 2 0 0,5-2 0 0,-1-3 0 16,2-1 0-16,-1-3 0 0,9-5 0 15,2-3 0-15,-1-1 0 0,2-1 0 0,1-2 0 0,2-4 0 16,0 1 0-16,3-4 0 0,0 0 0 0,-5-10 0 15,5 4-231-15,-1-7-163 0,1 1-1 0,0-6 2 16,1-7 9-16,-1 0 18 0,0-3 24 0,1 0 33 16,-1 3 34-16,0-3 44 0,2 9 51 0,-2-7 56 15,1 10 58-15,-1 1 47 0,1 5 68 16,-1 0 53-16,0 5 39 0,0-3 31 0,-1 3 13 0,1 2 25 16,0 3 26-16,3-4 26 0,-3 4 25 0,0 0 9 15,5 13 0-15,-1-3-2 0,2 3 1 0,-2 3-10 16,3 2-13-16,5 5-19 0,-2-2-179 0,7 4-74 15,-4-1 0-15,2 3 0 0,2-6 0 0,2 3 0 16,0-2 0-16,-2-2 0 0,3-2 0 0,-6-3 0 16,1-2 0-16,0-5 0 0,-3 1 0 0,-2-4 0 15,-1 3 0-15,4-6 0 0,-8 0-520 0,3-4-158 16,-3-4-488-16,0 3-1263 0,3-2 559 16</inkml:trace>
  <inkml:trace contextRef="#ctx0" brushRef="#br0" timeOffset="-173713.31">7578 15373 3662 0,'-1'-16'364'0,"-3"3"-46"0,4 2 27 0,-4 2 39 15,0-1-9-15,4 2-20 0,-1 2-18 0,1 0-21 16,0 0-41-16,1 0-5 0,3 2-9 16,1 2-16-16,3-2-16 0,2 2-18 0,2 0-21 0,7 0-136 15,-1 1-54-15,-1-1 0 0,3 2 0 0,1 0 0 16,2 0 0-16,5 0 0 0,2 0 0 0,-12-3 0 15,5 3 0-15,-4 0 0 0,-6 0 0 16,-2-1 0-16,1 0 0 0,-4 1 0 0,-2 0 0 16,-1 0 0-16,-5 0 0 0,9 1 0 0,-9-1 0 0,6 0 0 15,-6 0 0-15,0 6 0 0,-1-2 0 0,-2 0 0 16,1 6 0-16,-2 0 0 0,-2 4 0 0,1 5 0 16,-4 4 0-16,2 3 0 0,-2 1 0 0,2-1 0 15,-1 2 0-15,2 0 0 0,-3 1 0 0,1 1 0 16,2 2 0-16,-1-2 0 0,2-1 0 0,-1 2 0 15,1-1 0-15,-2-3 0 0,2-3 0 0,1-6 0 16,-2 0 0-16,2-1 0 0,3-4 0 16,-3 0 0-16,1-4 0 0,2 0 0 0,1-4 0 0,-4 2 0 15,3-3 0-15,-2 0 0 0,3-4-428 16,-5 0-257-16,5 0-495 0,-9-8-1278 0,4 0 566 0</inkml:trace>
  <inkml:trace contextRef="#ctx0" brushRef="#br0" timeOffset="-173545.5">7692 15663 50 0,'-4'-4'487'0,"3"-3"12"0,-1 4 43 16,-1-1 26-16,1 1 3 0,2-2-8 0,2 0-36 0,1 0-29 15,2 2-42-15,3-2-38 0,4 1-40 0,8 1-42 16,-1-2-28-16,9 0-33 0,-2-1-39 0,6 0-45 16,0 0-67-16,5-2-81 0,-8 1-78 0,-2 1-107 15,4-6-132-15,-12 3-143 0,0-1-169 0,3-6-350 16,-5 6-1014-16,-5-5 448 0</inkml:trace>
  <inkml:trace contextRef="#ctx0" brushRef="#br0" timeOffset="-173179.49">8167 14062 3286 0,'4'-10'184'0,"1"7"-57"0,4-3 34 15,0 2 41-15,1 2 27 0,3 1 19 0,1 3 6 16,4 4 1-16,0 4-6 0,5 5 8 0,-1 8 23 16,1 3-2-16,-5 4 2 0,7 14 13 0,-5 3-4 0,1 1 12 15,-6 1-7-15,2 2-5 0,-3 7-8 0,0-1-127 16,3 23-154-16,-10-22 0 0,1 3 0 15,0 23 0-15,-5-25 0 0,4 23 0 0,-6-25 0 0,0 1 0 16,-2 3 0-16,0-1 0 0,-4 25 0 0,-2-27 0 16,-1 0 0-16,0 4 0 0,-10-5 0 0,4-1 0 15,-5 1 0-15,-2-3 0 0,-2-3 0 16,-7-5 0-16,0-1 0 0,-4-6 0 0,-1 1 0 0,-1-4 0 16,8-11 0-16,-13 10 0 0,12-10-719 0,-4-5-527 15,-2-2-1349-15,-13 0 597 0</inkml:trace>
  <inkml:trace contextRef="#ctx0" brushRef="#br0" timeOffset="-172661.46">6263 14241 83 0,'5'-5'360'0,"-4"1"2"0,3-3-6 0,0 2-11 16,1 1-7-16,-1-3 3 0,-1 2-9 0,-1 2-18 16,-2 3-21-16,0 0-8 0,0 0 17 0,0 0 6 15,-1 19-1-15,-7 0-4 0,-1 7-2 0,-6 5 3 16,-1 14 5-16,-3 1-6 0,3 6-10 0,-3 4-1 15,-4 24-6-15,10-19-18 0,-5 24-1 0,5-3-12 16,3-1-7-16,5-23-10 0,1 23-40 0,4-22-198 16,4 0 0-16,5 29 0 0,1-8 0 0,2-21 0 15,4-4 0-15,1 3 0 0,13 20 0 0,-7-28 0 16,3 2 0-16,2-4 0 0,3-5 0 0,1-2 0 16,-2-4 0-16,-3-12 0 0,-1 1 0 0,2-5 0 15,5-6 0-15,-1-2 0 0,1-2 0 0,2-5 0 16,-6-3-462-16,4-8-827 0,2 0-1395 0,-2-8 618 15</inkml:trace>
  <inkml:trace contextRef="#ctx0" brushRef="#br0" timeOffset="-172097.19">8627 13919 132 0,'-1'-4'485'15,"2"-7"10"-15,-1 4 6 0,0-6-14 0,3 2-20 16,-2 1-22-16,2-1-25 0,-1-1-29 0,6 1-16 0,-3 0-25 16,5-2-24-16,3 1-10 0,0 0-37 15,1 2-20-15,5 3-22 0,1-3-23 0,1 5-10 0,-1-1-27 16,9-1-19-16,-8 3-18 0,-2 3-11 0,2 2-13 15,-3 6-13-15,-8 0-7 0,2-2-13 0,-1 9-12 16,-3 1-8-16,-3 2 0 0,-5 3-1 16,-3 4-7-16,-5 3-9 0,-4-4 2 0,-1 4 2 15,-1-1 2-15,-4-1 12 0,0-4 10 0,0 1 5 0,-1-2 0 16,6-4-79-16,1-5 0 0,0 2 0 0,4-5 0 16,1-1 0-16,2-2 0 0,2 0 0 0,3-2 0 15,0-3 0-15,14 0 0 0,-1-3 0 0,7-2 0 16,7-2 0-16,0-1 0 0,5-1 0 0,0-1 0 15,5 1 0-15,-5 0 0 0,2 0 0 0,0 3 0 16,-4 2 0-16,0 1 0 0,-10 0 0 0,1 3 0 16,-4 1 0-16,-5 1-417 0,-3 2-160 0,-2 4-99 15,-3 0-412-15,-2 3-1176 0,-4 4 520 0</inkml:trace>
  <inkml:trace contextRef="#ctx0" brushRef="#br0" timeOffset="-171930.35">9014 14469 21 0,'-7'8'446'0,"2"-2"24"0,0 1 37 16,2-4 34-16,-1 2 13 0,2-4-36 0,2-1-31 16,0 0-29-16,0 0-39 0,0 0-42 0,23-5-45 15,-11 1-33-15,10 0-31 0,-3-3-55 0,12 2-64 16,0-1-85-16,-3 0-99 0,-1 1-107 0,-7 3-115 16,-3-2-125-16,-5 4-136 0,-4-1-281 0,-3 1-864 15,-5 0 382-15</inkml:trace>
  <inkml:trace contextRef="#ctx0" brushRef="#br0" timeOffset="-171780.22">8986 14722 161 0,'-5'11'505'0,"3"-1"24"0,-2-1 33 15,4-3 12-15,1 0-10 0,4-3-13 0,2-1-35 16,4-1-38-16,8-4-50 0,9-2-41 0,3-1-39 16,1 1-33-16,3-3-39 0,-1 1-63 0,3-4-66 15,-3 4-114-15,0-3-130 0,0-1-162 0,-3 1-184 0,0 0-522 16,-6 2-1046-16,-8 3 464 0</inkml:trace>
  <inkml:trace contextRef="#ctx0" brushRef="#br0" timeOffset="-171279.76">10203 14157 217 0,'0'-18'484'0,"-5"1"1"0,1 0 13 16,0 2 2-16,3 4-12 0,-7 0-21 0,2 2-22 16,2 2-28-16,-1 4-28 0,0 2-24 0,-4 2 7 15,-2 5-14-15,-2 7-9 0,-4 9-14 0,2 4-17 16,-3 3-23-16,4 2-21 0,0 2-24 0,2 0-24 16,3 4-22-16,0-3-20 0,6-2-15 0,0 1-67 15,11-2-102-15,2 0 0 0,4-2 0 0,4-5 0 16,1 1 0-16,1-7 0 0,7-3 0 0,0-3 0 15,0-5 0-15,1-7 0 0,-7-4 0 0,5-2 0 16,1-3 0-16,-8-3 0 0,3-4 0 0,-3-3 0 16,-1-4 0-16,-4-2 0 0,-5-2 0 0,0-1 0 15,-4-5 0-15,-6-2 0 0,-2 0 0 0,-4 2 0 16,-1 2 0-16,-4 4 0 0,-3 6 0 0,1 8 0 16,-4 3 0-16,2 6 0 0,-6 6 0 0,3 3 0 15,-3 9 0-15,0 3 0 0,3 3-113 0,1 5-485 16,4 2-649-16,5 1-1351 0,0 2 598 0</inkml:trace>
  <inkml:trace contextRef="#ctx0" brushRef="#br0" timeOffset="-170997.43">10621 14499 4421 0,'12'-25'441'15,"-6"7"-78"-15,3 1 63 0,-4 1 13 0,0 1-28 16,-1 4-26-16,0 0-37 0,-2 1-37 0,0 2-37 15,0 4-17-15,1-1-142 0,-2 1-115 0,1 3 0 16,-2 1 0-16,0 0 0 0,0 0 0 0,0 0 0 16,3 13 0-16,-3-8 0 0,0 2 0 0,-1 3 0 15,1 2 0-15,-2-4 0 0,1 3 0 0,-1-2 0 16,-1-2 0-16,3 0 0 0,0-2 0 0,0 1 0 16,0-2 0-16,-2 0 0 0,2-4 0 0,0 0 0 15,6 1 0-15,-6-1 0 0,0 0 0 0,10-9 0 0,-6-1 0 16,1 2 0-16,0-5 0 0,2 4 0 0,-5-1 0 15,2-2 0-15,-1 6 0 0,-2 2 0 16,-2-1-201-16,1 5-516 0,-4-4-496 0,4 4-1312 16,0 0 580-16</inkml:trace>
  <inkml:trace contextRef="#ctx0" brushRef="#br0" timeOffset="-170713.32">11109 14133 4080 0,'4'-28'245'0,"0"6"-48"0,-2 3 65 0,2 3 46 15,-1 1 16-15,-2 4-13 0,2 3-32 0,-2 1-33 0,0 2-40 16,2 1-16-16,-1 3 3 0,-2 1 4 0,0 0-1 16,3 19-4-16,-3-3-10 0,-3 8-10 0,-2 5-6 15,4 4-14-15,-3-3-59 0,2 4-93 0,-4 1 0 16,1 1 0-16,1 0 0 0,-1-2 0 0,-2 11 0 15,2-11 0-15,-1-3 0 0,3 0 0 0,-4-3 0 16,6 0 0-16,-4-9 0 0,5-3 0 0,0 2 0 16,0-7 0-16,-1-2-265 0,2-5-138 0,-1 0-84 15,0-4-95-15,0 0-494 0,0 0-1166 0,16-17 517 16</inkml:trace>
  <inkml:trace contextRef="#ctx0" brushRef="#br0" timeOffset="-170464.47">11378 14148 189 0,'3'-11'437'0,"2"-5"38"16,-3 0 28-16,-1 4 24 0,0-4 6 0,1 5 4 16,0 0 1-16,2 3-22 0,1-2-33 0,-1 4-31 15,6 0-36-15,0 1-33 0,3 0-25 0,6 4-30 16,2 2-30-16,-3 3-30 0,6 2-26 0,4 6-24 16,-5 1-25-16,0 4-18 0,-2 2-53 0,-2 3-122 15,-3 2 0-15,-2 1 0 0,-1 2 0 0,-3 4 0 0,-3 0 0 16,-5-1 0-16,1 2 0 0,-3-1 0 15,0-2 0-15,-3 3 0 0,1-4 0 0,-2 0 0 16,-5-1 0-16,5 1 0 0,-1-3 0 0,1-6 0 16,-1-1 0-16,-4 0-316 0,5-5-90 0,-1-3-70 0,0 0-74 15,-1-1-88-15,3-3-330 0,-6-5-1048 0,4 0 464 16</inkml:trace>
  <inkml:trace contextRef="#ctx0" brushRef="#br0" timeOffset="-170297.22">11545 14490 3235 0,'-4'-13'327'0,"0"1"-99"15,3-3 63-15,-4 3 17 0,2 0 21 16,1 0-10-16,1 0-21 0,1-1-29 0,2 2-28 16,3 1-14-16,3 1-20 0,2-1-9 0,8 2-22 15,-1-1-15-15,9 0-23 0,3 4-5 0,3-2-39 0,-3 1-53 16,3 1-67-16,-1 0-87 0,0-1-104 0,-2 1-103 16,-3 1-95-16,1 1-103 0,-9-1-418 15,1 2-1013-15,2 2 449 0</inkml:trace>
  <inkml:trace contextRef="#ctx0" brushRef="#br0" timeOffset="-169914.42">12208 14276 256 0,'12'-6'316'0,"-2"0"11"0,-2-3 21 0,1 2 15 15,0-4 14-15,-3-1 3 0,0-2-5 0,-2 2-15 16,1 0-23-16,-4-6-19 0,1 1-16 0,-4 1-18 16,-1-1-15-16,-5 0-16 0,0 1-19 0,1 1-21 15,-6 2-17-15,1 4-19 0,-2-2-11 0,-4 5-17 16,6 4-14-16,-5 2-18 0,-2 1 1 0,2 4-7 15,1 2 2-15,-1 2-3 0,1 6-4 0,5 2 4 16,0 0-6-16,-2 7 1 0,7 1-1 0,3-1-3 16,3 1-13-16,3-1 6 0,2 3-16 0,2-5 0 15,2-3-11-15,4 5-6 0,2-2-4 0,-2-5-10 16,0-2-3-16,2 1-7 0,-2-1 2 0,4-1-8 16,-3-1-5-16,-2-1 2 0,0 0-2 0,-4-2-7 15,1 1-3-15,-4-3 1 0,0 2-13 0,-4-1-4 16,0 1 0-16,-3-3 0 0,-3 2 0 0,0-1 0 15,-7-2 0-15,-1-2 0 0,-3 3 0 0,-5-3 0 16,2-3 0-16,-1 2 0 0,-1-2 0 0,2-3 0 16,1 0 0-16,5 0 0 0,2-3 0 0,-1-2 0 15,5 2 0-15,0-5 0 0,5 2 0 0,3-5 0 16,4-3 0-16,4-3 0 0,10-3 0 0,4 1 0 16,0-2 0-16,7 3 0 0,-1-4 0 0,3 5 0 15,0 0 0-15,1-1-67 0,2 2-406 0,-6 2-95 16,4-2-90-16,-7 2-414 0,3 0-1159 0,-3 4 513 0</inkml:trace>
  <inkml:trace contextRef="#ctx0" brushRef="#br0" timeOffset="-169593.31">12630 14125 85 0,'6'-7'309'0,"2"-2"6"16,-4 4 20-16,1-3 34 0,0-2 23 0,-1-1 33 0,-3 3 12 16,3-2 2-16,-1 2 1 0,-1 1-8 0,1 1-7 15,-2 1-30-15,-1 3-27 0,0 2-41 0,-1-5-29 16,1 5-19-16,0 0-19 0,-12 7-21 15,7 0-22-15,0 4-14 0,-1 5-21 0,-1-1-16 0,5 2-18 16,-1 2-14-16,2 1-8 0,2 3-18 0,2-3-8 16,4 3-5-16,0-5-14 0,-1 1-19 15,4-3-62-15,7 7 0 0,0-4 0 0,-3-3 0 16,7 2 0-16,-4-5 0 0,2 4 0 0,-1-5 0 0,0 1 0 16,-4-2 0-16,5-1 0 0,-2 3 0 0,-3-4 0 15,-5 1 0-15,1-3 0 0,-4 3 0 0,2-3 0 16,-5-1 0-16,-1 0 0 0,0 0 0 0,-4-1 0 15,0 0 0-15,-5-1 0 0,-3 0 0 0,0-2 0 16,-3 2 0-16,-1-2 0 0,-4-2 0 0,0 0 0 16,-1-5 0-16,0 1 0 0,-3-2 0 0,4-2-226 15,-1-3-176-15,0 1-122 0,1-2-118 0,-4-9-425 16,2 4-1155-16,2-5 512 0</inkml:trace>
  <inkml:trace contextRef="#ctx0" brushRef="#br0" timeOffset="-169430.78">12709 14059 101 0,'3'-7'493'0,"1"4"27"16,2-2 24-16,3-2 2 0,1 1-14 0,3 0-32 15,5 0-37-15,1 1-43 0,8 0-46 0,1 3-34 16,-6 0-37-16,8 0-61 0,-3 0-75 0,-11 1-120 16,4-2-164-16,-7 3-178 0,-7 0-569 0,3 0-935 15,-9 0 414-15</inkml:trace>
  <inkml:trace contextRef="#ctx0" brushRef="#br0" timeOffset="-168681.34">1160 16376 157 0,'-26'-10'438'0,"6"1"-1"0,6 1 6 15,-4-2-12-15,1 1-4 0,2 0-10 0,3 7-12 16,5-1-15-16,-2-1-21 0,3-1-26 15,0 3-22-15,5 0-31 0,1 2-17 0,0 0-14 16,0 0-14-16,13-2-5 0,10 3-13 0,9 0-21 16,8 1-28-16,18-2-4 0,6 1-22 0,4 2-12 15,21 0-15-15,-26-2-30 0,-3-1-38 0,-6-1-41 0,-1 7-46 16,-13-6-60-16,-8 3-72 0,-1-2-71 16,-11 2-74-16,-7-2-55 0,-8 2-44 0,-5-3-50 15,0 0-413-15,-21 5-940 0,1-3 416 0</inkml:trace>
  <inkml:trace contextRef="#ctx0" brushRef="#br0" timeOffset="-168481.54">1455 16375 740 0,'-28'2'140'0,"0"1"38"16,11-4 31-16,0-1 32 0,5 1 19 0,3 0 20 16,0 0-4-16,4-3 8 0,2 2 8 0,0 0 8 15,3 2-11-15,0 0 6 0,0 0-8 0,0 0 12 16,0 0 0-16,2 9-1 0,1 1 4 0,-2 2-7 16,-1 7 4-16,0 9-19 0,-3 2-19 0,0 2-20 15,-4 0-25-15,2 3-22 0,0 0-16 0,1 13-21 16,-1-1-25-16,5-12-26 0,-1 0-57 0,2-2-51 15,3 2-51-15,1 1-60 0,0-6-53 0,3 4-56 16,1-6-54-16,3-4-67 0,-4-8-63 0,2-2-58 16,-1-5-88-16,3-3-295 0,-1-4-917 0,7-4 405 15</inkml:trace>
  <inkml:trace contextRef="#ctx0" brushRef="#br0" timeOffset="-167414.26">1666 16817 358 0,'1'-12'407'0,"2"0"40"16,-3 3 27-16,-3 0 18 0,2 3-14 0,-3 0-16 15,2 2-30-15,-4 4-10 0,6 0-16 0,0 0-12 16,-17 9-16-16,12-1-24 0,-1 3-20 0,1 4-40 16,-2 0-22-16,3 3-29 0,0-1-23 0,1-1-21 15,2 2-23-15,4 0-13 0,-2-2-15 0,4 0-19 16,-2-4-12-16,3-2-22 0,-1 0-24 0,0-4-25 16,4-2-4-16,-1-2-30 0,3-3-13 0,1-2-16 15,-2 0-9-15,0-4-7 0,-2-3-6 0,1 1-5 16,0-8 7-16,-4-1 2 0,0-6-3 0,-5-4 4 15,-1 3 1-15,-4 1 8 0,-2 5 0 0,-3 1 8 16,5 2 14-16,-4 2 25 0,1 4 15 16,-1 2 7-16,3 1-8 0,0 3-6 0,-1 3-1 15,7 1 1-15,-10 1-2 0,10-1-2 0,-8 7-5 0,8-1-7 16,3 3 1-16,2-1-2 0,5 1-12 16,0-4-2-16,11 1-27 0,-2-2-10 0,12-3-16 15,0-2-2-15,2 0-13 0,0-6-3 0,-2-2 0 0,-2 0 9 16,-2-6 7-16,0 2 4 0,-4-4 5 0,-4-2 10 15,-3-4 5-15,-3 0 14 0,-3-3 14 16,1-1-2-16,-7 0 17 0,1 0 16 0,-2 8 15 16,-3 1 11-16,2 9 22 0,-4-2 12 0,0 5-1 15,1-1-16-15,1 7-7 0,0 0 15 0,-13 13 2 16,5 4 14-16,-5 9 1 0,3 2-64 0,2 4-31 16,-2 1 0-16,4 2 0 0,-4 10 0 0,6-11 0 15,1-1 0-15,1 2 0 0,-2-2 0 0,4-5 0 16,6-4 0-16,-3-5 0 0,2-3 0 0,-1-4 0 15,0-1 0-15,-3-4 0 0,4-2 0 0,0-4 0 16,0-1 0-16,-5 0 0 0,9-9 0 0,-4 0 0 16,2-2 0-16,-5-6 0 0,4 1 0 0,-2-1 0 15,0-3 0-15,3 0 0 0,-3 2 0 0,2 3 0 16,0 5 0-16,1-1 0 0,-1 2 0 0,3 2 0 16,1 3 0-16,-1 0 0 0,1 2 0 0,3 2 0 15,0 2 0-15,6 2 0 0,-5 1 0 0,4 1 0 16,4 2 0-16,2-1 0 0,4 0 0 0,-7-3 0 15,0 2 0-15,0-1 0 0,7-3 0 0,-8-1 0 16,2-1-99-16,-1-3-91 0,-1-2 13 0,-5 2 18 16,3-1 19-16,-6-2 13 0,-1-4 13 0,-2 5 30 15,-4-4 17-15,0-1 27 0,-2 1 18 0,-2-1 27 16,-1 3 23-16,-2-2 11 0,-2 3 18 0,-4-1 15 16,0 4 2-16,-3-1 31 0,-1 5 7 0,1 2 3 15,-8 1 7-15,5 5 1 0,-2 1 1 0,5 4 3 16,-3 1-11-16,1 7-116 0,-5 1 0 15,8 1 0-15,2-5 0 0,2 0 0 0,1-2 0 16,6 2 0-16,-1-3 0 0,1-3 0 0,2-6 0 0,2 4 0 16,0-8 0-16,0 0 0 0,3 1 0 0,0-3 0 15,-8-1 0-15,16-10 0 0,-4 4 0 0,-2-3 0 16,-2 0 0-16,1 0 0 0,1-6 0 0,-1 3 0 16,-2 3 0-16,0 0 0 0,0 2 0 15,-2 2 0-15,-1-1 0 0,3 4 0 0,-2-1 0 16,0 2 0-16,-5 1 0 0,11 6 0 0,-5 0 0 15,1 1 0-15,0 2 0 0,4 4 0 0,-2-2 0 16,1 1 0-16,3 0 0 0,0 0 0 0,2-2 0 16,1-2 0-16,-2-2 0 0,-2-3 0 0,5 2 0 15,4-5 0-15,-4 0 0 0,1-2 0 0,3-4 0 16,3-5 0-16,-6 1 0 0,1 2 0 0,-4-5 0 16,2 0 0-16,2-7 0 0,-3 0 0 0,-3-3 0 15,0-1 0-15,-2-2 0 0,-1-4 0 0,-3 0 0 16,-1-5 0-16,0-10 0 0,-2 9 0 0,-4 0 0 15,0 2 0-15,-4 5 0 0,1 5 0 0,-2 8 0 16,1 5 0-16,-1 5 0 0,0 5 0 0,-2 3 0 16,-2 8 0-16,-2 8 0 0,-4 9 0 0,5 4 0 15,1 3 0-15,-1 15 0 0,1-4 0 0,5 2 0 16,1-12 0-16,6 12 0 0,1-1 0 0,1-11 0 16,5-4 0-16,-1 1 0 0,5-6 0 0,1-1 0 15,2-3 0-15,-3-7 0 0,1-5 0 0,3-1 0 16,0-1-678-16</inkml:trace>
  <inkml:trace contextRef="#ctx0" brushRef="#br0" timeOffset="-166613.37">3951 16578 461 0,'-1'-9'558'15,"0"-1"16"-15,-1 2-5 0,2-1-11 0,-1 4-24 16,0 2-38-16,1 3-20 0,0 0-17 0,0 0-7 15,0 0-12-15,1 18-16 0,-4-2-24 0,3 4-24 16,-1 7-27-16,2 1-28 0,-2 1-28 0,0-2-30 16,1 7-75-16,0-6-188 0,1 2 0 0,2-3 0 15,-1 1 0-15,2-2 0 0,-1-8 0 0,3-2 0 16,-2-5 0-16,-2-3 0 0,0 0 0 0,0-5 0 16,0 1 0-16,-2-4 0 0,0 0 0 0,0 0 0 15,0-23 0-15,-2 5 0 0,0-8 0 0,-4 0 0 16,-1-5 0-16,1-2 0 0,2-4 0 0,-4-10 0 15,7-1 0-15,-3 12 0 0,4 5 0 0,-4 3 0 16,2 9 0-16,2 2 0 0,0 7 0 0,0-1 0 16,2 6 0-16,-2 4 0 0,0 1 0 0,0 0 0 15,14 18 0-15,-7-1 0 0,4 8 0 0,-2 0 0 16,1 4 0-16,3 2 0 0,-4 1 0 0,1 1 0 16,0-2 0-16,1 1 0 0,-2 2 0 0,1-3 0 15,-3-4 0-15,2-4 0 0,0 1 0 0,0-10 0 16,-4-4 0-16,2-1 0 0,-2-4 0 0,0-1 0 15,3-3 0-15,-2-6 0 0,3-1 0 0,4-5 0 16,-3-3 0-16,5-9 0 0,-1-4 0 0,1-4 0 16,1-1 0-16,0-16 0 0,1 1 0 0,-3 2 0 15,0 15 0-15,-2-3 0 0,2 6 0 0,-4 2 0 16,-2 10 0-16,-3 4 0 0,1 3 0 0,1 4 0 16,-2 5 0-16,0 4 0 0,3 6 0 0,-2 7 0 15,3 9 0-15,-1 3 0 0,-1 5 0 0,2 10 0 16,-4 1 0-16,1-11 0 0,4 12 0 0,-1 1 0 15,-4-14 0-15,4 2 0 0,-2-1 0 0,4 0 0 16,-2 0 0-16,2-8 0 0,-1-2 0 0,3-2 0 16,-5-8 0-16,-1-4-495 0,1-6-788 0,1-2-1390 15,0-3 616-15</inkml:trace>
  <inkml:trace contextRef="#ctx0" brushRef="#br0" timeOffset="-166430.29">4924 16782 3685 0,'0'0'355'0,"-2"-8"-37"16,2 8 57-16,-4-6 65 0,4 6 7 0,-3-6-5 16,3 6-45-16,0 0-48 0,-4-6-48 0,4 6-22 15,0 0-17-15,13-4-25 0,-3 3-24 0,10 0-122 0,7-2-91 16,5 2 0-16,0-1 0 0,-1-2 0 16,-2 2-23-16,3-3-335 0,-5 2-137 0,-8 2-139 15,-5-2-480-15,-2 4-1207 0,-12-1 535 0</inkml:trace>
  <inkml:trace contextRef="#ctx0" brushRef="#br0" timeOffset="-166281.1">4975 16950 293 0,'-8'6'469'0,"3"1"39"0,1-3 50 0,4-4 27 16,0 3 12-16,0-3-26 0,0 0-30 0,23-1-33 16,-7-2-33-16,4 0-53 0,8-4-44 0,0 2-28 15,0-2-79-15,4 4-99 0,0-1-116 0,-4-1-145 16,4-3-180-16,-15 3-200 0,5-2-520 0,-6 3-1069 15,1-2 474-15</inkml:trace>
  <inkml:trace contextRef="#ctx0" brushRef="#br0" timeOffset="-165631.35">6461 16669 487 0,'-3'-15'512'0,"-2"-2"7"0,3 5-13 15,-2 3-17-15,-1-1-14 0,1 2-6 0,-5 0-25 16,-2 5-15-16,0 2-12 0,-3 3-12 0,-4 4-13 16,-7 7-22-16,3 4-12 0,-1 8-19 0,-1-1-24 15,2 2-22-15,4 3-23 0,3 1-24 0,3 4-21 16,5 1-23-16,0-2-173 0,7 1-29 0,4-4 0 15,6-3 0-15,5 1 0 0,2-6 0 0,5-2 0 16,1-4 0-16,7-4 0 0,-1-3 0 0,0-5 0 16,5-4 0-16,-8-5 0 0,4-2 0 0,-6-4 0 15,-6 1 0-15,4-7 0 0,-3-4 0 16,-4-3 0-16,0-2 0 0,-4-3 0 0,-9 1 0 0,-4-3 0 16,-3-2 0-16,-4 0 0 0,-5-2 0 0,-1 4 0 15,-2 3 0-15,-5 4 0 0,0 6 0 0,3 10 0 16,-4 5 0-16,-5 7 0 0,2 6 0 0,5 4 0 15,-1 6 0-15,5 7 0 0,7 3 0 16,4 6-450-16,3-1-841 0,11 13-1397 0,4-1 618 16</inkml:trace>
  <inkml:trace contextRef="#ctx0" brushRef="#br0" timeOffset="-165463.99">6898 17067 4293 0,'5'-12'608'16,"-2"0"-211"-16,-2-5 37 0,2 0 27 15,-3-1-9-15,0 0-40 0,-3 1-65 0,2 1-66 16,-2-2-55-16,2 5-25 0,1 1-122 0,0 3-79 0,0-1 0 16,4 3 0-16,-3 4-65 0,4-2-305 0,0 0-192 15,3 3-637-15,1 1-1300 0,-9 1 576 0</inkml:trace>
  <inkml:trace contextRef="#ctx0" brushRef="#br0" timeOffset="-165246.1">7256 16666 175 0,'-5'-10'666'0,"2"-2"36"0,2 0 18 15,1 2 10-15,-1 4-24 0,0-1-43 0,1 3-59 16,0 4-47-16,0 0-36 0,0 0-32 0,0 0-42 16,5 19-29-16,-4 0-51 0,3-1-29 0,-1 7-250 15,0 5-88-15,-3 1 0 0,1-1 0 0,1 5 0 16,-2-1 0-16,0 1 0 0,0 1 0 0,0-5 0 15,-2 0 0-15,4-1 0 0,-4-3-132 0,1-8-420 16,2-8-126-16,-1-2-461 0,0-1-1233 0,2-4 546 16</inkml:trace>
  <inkml:trace contextRef="#ctx0" brushRef="#br0" timeOffset="-165029.93">7493 16729 189 0,'12'-26'473'0,"-3"1"55"0,1-1 48 16,1 3 17-16,0-2 21 0,-1 0-3 0,2 8-12 15,-2 1-20-15,4 0-28 0,4-2-22 0,0 7-32 16,-3-1-33-16,6 6-43 0,-2 2-20 0,3 1-46 16,7 3-144-16,-1 6-211 0,-1 5 0 0,-3 3 0 15,2 4 0-15,-7 1 0 0,0 6 0 0,-3 1 0 16,-3 2 0-16,-2 1 0 0,-5 3 0 0,-1 0 0 16,-2-1 0-16,-6 2 0 0,-2-1 0 0,-1 2 0 15,-1-4 0-15,1 0 0 0,-5 1 0 0,0-6 0 16,3-7-90-16,-2-1-443 0,1-2-112 0,0-6-510 15,2 0-1249-15,-2-3 553 0</inkml:trace>
  <inkml:trace contextRef="#ctx0" brushRef="#br0" timeOffset="-164864.04">7716 16981 3922 0,'-6'-8'374'0,"3"1"-92"0,-1 0 84 16,2-3 56-16,0-2 0 0,1-1-26 15,1 2-56-15,1 2-47 0,5-1-41 0,3-1-25 16,5 1-19-16,2 0-18 0,11-2-24 0,0 2-16 0,5 0-50 15,0 2-55-15,-1-2-66 0,4 3-77 16,0 1-99-16,-7-2-110 0,5 2-92 0,-6-5-98 0,4 1-92 16,-8-3-420-16,2 1-1091 0,-4 4 483 15</inkml:trace>
  <inkml:trace contextRef="#ctx0" brushRef="#br0" timeOffset="-164494.72">8294 16688 747 0,'18'-2'165'16,"-8"-3"61"-16,1 1 30 0,-3-3 28 0,2 0 44 15,-2-1 30-15,1 0 27 0,-4-2 15 0,1-2 1 16,0 3 4-16,-4-2 2 0,-1 0 3 0,2-2-3 15,-3 3-11-15,-3-1-9 0,2 5-31 0,-5-4-21 16,-1 2-36-16,-1 1-31 0,-3 1-26 0,0 2-26 16,-1 2-23-16,1 5-18 0,-4 1-30 0,0 2-145 15,-2 2 0-15,4 3 0 0,0 1 0 0,5 4 0 16,-1-2 0-16,3 2 0 0,3 1 0 0,3 0 0 16,3 1 0-16,3 1 0 0,4-2 0 0,3-1 0 15,6 3 0-15,-1 1 0 0,-1-7 0 0,2 5 0 16,3-2 0-16,2-2 0 0,-6-3 0 0,5 4 0 15,-5-4 0-15,-3 3 0 0,-1-2 0 0,-1 2 0 16,1-1 0-16,-5 0 0 0,-3 2 0 0,0-4 0 16,-4-1 0-16,-1-1 0 0,-1 2 0 0,-3 2 0 15,0-3 0-15,-5 0 0 0,0-1 0 0,-2-1 0 16,-1-4 0-16,-2 3 0 0,-5-4 0 0,-1 0 0 16,6-2 0-16,-2-5 0 0,2 1 0 0,0-1 0 15,-2-4 0-15,5-2 0 0,3-4 0 0,2-3 0 16,5-3 0-16,8-11 0 0,2 6 0 0,9-5 0 15,-2 0 0-15,7 0 0 0,12-6 0 0,-1 3 0 16,-9 12 0-16,6 1 0 0,-1 2-399 0,1 2-326 16,1 0-454-16,-6 8-1275 0,-1-2 564 0</inkml:trace>
  <inkml:trace contextRef="#ctx0" brushRef="#br0" timeOffset="-164179.08">8873 16616 141 0,'0'0'422'0,"-3"-8"52"15,3 8 25-15,4-6 22 0,-4 6 5 16,0 0 9-16,-4-9-10 0,4 9-27 0,-1-5-41 0,1 5-33 16,0 0-29-16,0 0-24 0,0 0-28 15,0 0-33-15,-13 17-26 0,8-7-31 0,1 0-29 16,4 3-16-16,-1-1-19 0,1 6-13 0,1 0-25 16,4 6-17-16,4-5-28 0,3 3-81 0,-2 2-25 0,7 0 0 15,2-4 0-15,-3 3 0 0,2-2 0 0,1-1 0 16,-1-2 0-16,-4-5 0 0,2 2 0 15,-3-1 0-15,3-1 0 0,-3 0 0 0,1-1 0 16,-4 0 0-16,-2-4 0 0,-3 0 0 0,4 1 0 16,-5-4 0-16,-2 1 0 0,1-2 0 0,-3-4 0 15,-3 7 0-15,3-7 0 0,-9 4 0 0,2-2 0 0,-5 0 0 16,-1-5 0-16,-6 1 0 0,1-3 0 16,-7-2 0-16,3 0-59 0,-5-3-288 0,0-3-118 15,7-3-161-15,-6-4-490 0,3-2-1209 0,4 1 535 16</inkml:trace>
  <inkml:trace contextRef="#ctx0" brushRef="#br0" timeOffset="-164031.34">9004 16637 3564 0,'7'-7'279'0,"-1"-4"17"0,-1 0 81 16,0 1 0-16,3-1-30 0,3-2-51 0,1 0-49 16,2 3-48-16,0-3-40 0,5 4-12 0,6-2-19 15,0-1-53-15,-4 6-73 0,-5 0-121 0,2-1-155 16,1 2-200-16,-1-3-464 0,-3 3-1016 0,1 4 449 15</inkml:trace>
  <inkml:trace contextRef="#ctx0" brushRef="#br0" timeOffset="-163614.25">9848 16925 2761 0,'-3'-5'252'0,"1"3"-84"15,-3-4 104-15,2 1 34 0,1 0 16 0,0 3-5 16,2 2-15-16,-1-7-25 0,1 7-34 0,-3-5-6 16,3 5 2-16,0 0 6 0,7-4 5 0,0 4-21 15,4-1-11-15,5 5-17 0,7-2-15 0,9-2-17 16,4 2-21-16,4 0-33 0,-3-1-54 0,1-2-76 15,-1-1-77-15,-4 4-84 0,-2-4-91 0,-8 2-95 16,-5 0-83-16,-5-1-106 0,-6-2-384 0,0 0-1014 16,-4 1 449-16</inkml:trace>
  <inkml:trace contextRef="#ctx0" brushRef="#br0" timeOffset="-163441.03">10106 16790 2809 0,'-22'-15'327'0,"7"2"-63"0,2 1 34 0,0-4 32 15,7 5 11-15,-3-2 12 0,0 4-6 0,4-1-33 16,0 2-6-16,1 3 1 0,0-1-2 0,3 3-5 15,1 3 12-15,0 0-1 0,0 0-6 0,0 23-11 16,1-5-15-16,-1 8-210 0,7 4-71 0,-7 1 0 16,0 2 0-16,1 13 0 0,0-11 0 0,-1 2 0 15,3 10 0-15,-3-13 0 0,0 1 0 0,1 2 0 16,2-2 0-16,-1-2 0 0,4-4 0 0,1-4-192 16,-5-7-480-16,2-1-550 0,3-5-1322 0,-3-6 585 15</inkml:trace>
  <inkml:trace contextRef="#ctx0" brushRef="#br0" timeOffset="-163131.41">10516 16699 3661 0,'6'-19'298'0,"-2"2"-7"0,0 5 54 0,-2 1 15 16,-2 4-30-16,0 3-35 0,0 4 3 0,0 0-15 16,0 0-11-16,-13 12 5 0,4 3 1 0,1 3-5 15,0 9-14-15,3 1-16 0,-4 0-14 0,4 3-30 16,3 5-199-16,2-4 0 0,1 1 0 15,5-2 0-15,5 0 0 0,4-2 0 0,1-5 0 16,3-1 0-16,3-6 0 0,5-3 0 0,4-3 0 0,0-4 0 16,-1-6 0-16,2-3 0 0,-5-3 0 0,1-2 0 15,-6-6 0-15,-4 1 0 0,2-11 0 0,-3-1 0 16,-4-2 0-16,-7-6 0 0,-1-1 0 16,-5-15 0-16,-5 2 0 0,-5-1 0 0,1 15 0 15,-8 2 0-15,-2 2 0 0,-4 7 0 0,-4 4 0 16,-1 5 0-16,0 8 0 0,-1 4 0 0,0 8 0 0,0 6 0 15,2 4 0-15,4 6-353 0,5 1-954 0,4 0-1415 16,5 3 626-16</inkml:trace>
  <inkml:trace contextRef="#ctx0" brushRef="#br0" timeOffset="-162963.89">11117 16999 148 0,'1'-6'674'0,"-2"-6"40"0,3 4 39 0,0-3-6 0,-1 1-34 16,0-2-45-16,2 2-59 0,-2 4-66 0,2 1-57 16,-1-2-85-16,1 2-98 0,-2 0-127 0,1 2-164 15,-2 3-184-15,6-6-178 0,-1 3-192 0,0 1-439 16,-5 2-1062-16,9-1 469 0</inkml:trace>
  <inkml:trace contextRef="#ctx0" brushRef="#br0" timeOffset="-162748.31">11439 16670 2983 0,'1'-16'352'0,"-2"-1"-19"16,1 4 107-16,0 2 19 0,0-1 12 0,0 0-16 15,0 6-41-15,0 0-55 0,0 1-42 0,0 5 13 0,0 0 1 16,0 0-11-16,10 21-18 0,-10-5-24 0,4 4-231 16,-3 7-47-16,3 4 0 0,-4 1 0 0,4 0 0 15,-4 4 0-15,1 10 0 0,-1-13 0 0,0 2 0 16,0 0 0-16,0-5 0 0,0 1 0 15,4-4 0-15,0-7 0 0,2-1-445 0,-3-9-130 16,-2-3-89-16,0-2-421 0,3-3-1175 0,-4-2 520 0</inkml:trace>
  <inkml:trace contextRef="#ctx0" brushRef="#br0" timeOffset="-162512.22">11723 16683 3472 0,'5'-20'321'0,"0"1"-51"0,0 4 84 16,-1-3 46-16,0 1-10 0,1 0-14 0,0 0-18 15,0 1-26-15,1 2-27 0,0 3 2 0,4 2-4 16,-4 1-11-16,4 3-11 0,4 1-12 0,-1-1-108 16,6 5-161-16,-2 5 0 0,2 3 0 0,-1 2 0 15,5 5 0-15,0 3 0 0,-5 6 0 0,0 2 0 16,-2 2 0-16,-3 4 0 0,-3 0 0 0,1 2 0 16,-2 1 0-16,-3 15 0 0,0-17 0 0,-3 1 0 15,-2-4 0-15,4 5 0 0,-7-5 0 0,4-1 0 16,-2-5 0-16,0 0 0 0,-2-5 0 0,2-6 0 15,0-2 0-15,-5-1-412 0,3-3-111 0,1-3-63 16,-3-2-526-16,4-2-1205 0,0 0 534 0</inkml:trace>
  <inkml:trace contextRef="#ctx0" brushRef="#br0" timeOffset="-162346.58">11898 16894 113 0,'-8'-15'323'0,"4"5"29"0,-1-3 31 15,5 3 29-15,1 0 14 0,3 0 0 0,1 0-18 16,3 0-22-16,6 1-32 0,3-1-30 0,7-2-35 15,3 6-31-15,1-4-24 0,3 3-49 16,1 2-61-16,2 1-75 0,1-2-103 0,-1 1-90 0,-1 0-88 16,-2-2-90-16,5 1-91 0,-7-4-235 0,-1 1-700 15,7 0 311-15</inkml:trace>
  <inkml:trace contextRef="#ctx0" brushRef="#br0" timeOffset="-161997.39">12542 16652 67 0,'15'-2'197'0,"-1"-4"45"0,-1 0 23 0,-5 2 21 15,-2-4 22-15,2 1 14 0,-2-3 14 0,-2 2 13 16,-2 0-7-16,-2-2-3 0,-1 0-11 15,-1 0-9-15,-5 1-7 0,0 1-10 0,-5-1-5 16,2 3-15-16,-7 0-8 0,-2 1-1 0,-1 2-13 16,-1 3-5-16,-7 1-7 0,5 4-13 0,4 1-11 0,0 2-8 15,1 3-6-15,4 0-15 0,2 3-11 0,1 2-14 16,3 2-12-16,4 0-10 0,8 2-13 0,0 0-22 16,5 6-113-16,6-3 0 0,6-1 0 15,-1-2 0-15,2 0 0 0,2 2 0 0,0 3 0 16,2-7 0-16,-3-1 0 0,1-1 0 0,2 1 0 15,-7 0 0-15,-5-5 0 0,0 1 0 0,-1 1 0 16,-4-2 0-16,-4-2 0 0,-2-1 0 0,-2 0 0 0,0 1 0 16,-3-4 0-16,-4 0 0 0,-5-2 0 15,-3-1 0-15,-4 0 0 0,-10-2 0 0,-2-1 0 16,1-1 0-16,2-5 0 0,-1-3 0 0,3 0 0 16,7 1 0-16,0-3 0 0,4-5 0 0,4 3 0 15,3-2 0-15,6 1 0 0,2-4 0 0,7-1 0 0,10-4 0 16,2 2 0-16,4 2 0 0,5 1 0 15,3-1 0-15,13-5 0 0,-14 7 0 0,1-1 0 16,-3 4 0-16,3-2-137 0,-5 2-407 0,-4 2-136 16,-5 1-459-16,-5 0-1233 0,1 1 545 0</inkml:trace>
  <inkml:trace contextRef="#ctx0" brushRef="#br0" timeOffset="-161663.78">12970 16531 343 0,'4'-5'470'0,"-3"-1"17"16,0 2 10-16,-1 4 3 0,0-9-17 0,0 4-23 16,0 5-33-16,-5-4-40 0,5 4-32 0,-10 0-18 15,10 0-35-15,-20 7-26 0,11-1-28 0,2 3-17 16,-4 1-17-16,3 6-19 0,0-1-18 0,4 1-17 16,3 2-15-16,1 2-9 0,4-2-13 0,1 0 0 15,6 5-18-15,1-6-13 0,1 6-8 0,6-4-12 16,-1 0 0-16,5-1-15 0,0 2-2 0,-2-4-7 15,3 4-7-15,0-5 5 0,-1 0-15 0,1 3 9 16,-7-5-16-16,-2 0 7 0,-1-2-7 0,-2 1 1 16,-3-2-11-16,-3-3 1 0,-2 2 1 0,-1-2-6 15,-3 0-4-15,-3 0 4 0,-1-1-3 0,-1 1-1 16,-5-4 5-16,-3 2 1 0,-5-1 1 16,-1-2-38-16,-3-3-40 0,1 2-50 0,-9-3-69 15,0 0-84-15,3-7-101 0,-3-2-111 0,6-2-138 0,-2 0-369 16,5-7-1068-16,0 2 472 0</inkml:trace>
  <inkml:trace contextRef="#ctx0" brushRef="#br0" timeOffset="-161511.22">12989 16623 3201 0,'1'-4'285'0,"3"0"-18"16,0-2 79-16,5 1 29 0,-1 0-1 0,3 0-30 15,2 0-32-15,5 0-31 0,1 1-37 0,2 1-17 16,7-1-26-16,1 3-20 0,-3 1-25 0,3-1-49 15,-10 1-73-15,3 1-113 0,-3-1-152 0,-2 2-183 16,-6-3-622-16,2 2-1121 0,0 1 496 0</inkml:trace>
  <inkml:trace contextRef="#ctx0" brushRef="#br0" timeOffset="-161180.75">13683 16874 248 0,'0'0'661'0,"18"-6"6"16,-6 3-12-16,1-2-12 0,7 0-36 15,7-2-33-15,-1 1-56 0,5 1-50 0,-3 1-46 0,4-1-44 16,-4 0-50-16,0 0-64 0,-6 3-84 0,-1-1-95 16,-8 2-139-16,-1 1-137 0,-2 3-159 0,3-2-161 15,-8 1-421-15,-5 2-1010 0,0 2 446 0</inkml:trace>
  <inkml:trace contextRef="#ctx0" brushRef="#br0" timeOffset="-161030.52">13787 17074 3018 0,'-11'7'252'0,"4"2"37"15,4-4 141-15,2 3 4 0,2-5-23 0,2-1-28 16,-3-2-22-16,19 1-26 0,-5-2-34 0,14-2-5 16,3 2-26-16,-2-4-22 0,4-2-26 0,1 2-26 15,0-2-47-15,-2 1-66 0,5 1-74 0,-4-3-113 0,-2 3-126 16,1-6-135-16,-9-2-137 0,4-3-579 0,0-4-1172 15,11-13 519-15</inkml:trace>
  <inkml:trace contextRef="#ctx0" brushRef="#br0" timeOffset="-160730.71">14529 16656 324 0,'-14'-2'419'0,"4"2"34"0,-7 1 24 0,4 0 12 15,-1 6 12-15,-5 2 5 0,6 2-7 0,-3 2-4 16,4 1-16-16,-2 9-24 0,1 1-32 0,2 2-31 15,5-1-30-15,0 0-35 0,5 2-30 0,4 1-29 16,2 1-26-16,5-4-20 0,3 1-21 0,2-3-21 16,6-2-17-16,2-3-146 0,2-5-17 0,-2-2 0 15,8-6 0-15,1 2 0 0,0-4 0 0,-5-3 0 16,-4-3 0-16,-3-5 0 0,-2-2 0 0,-1-1 0 16,4-10 0-16,-8-1 0 0,-4-3 0 0,1-3 0 15,-6 1 0-15,-1-4 0 0,-6-1 0 0,-2 0 0 16,-8 0 0-16,-1 0 0 0,-4 5 0 0,0 4 0 15,-6 5 0-15,1 4 0 0,-2 2 0 0,4 7 0 16,1 1 0-16,-1 6 0 0,-2 3 0 0,5 1-90 16,-1 3-453-16,5 2-109 0,0 1-499 0,4 2-1248 15,7-3 553-15</inkml:trace>
  <inkml:trace contextRef="#ctx0" brushRef="#br0" timeOffset="-160563.59">14957 16876 3632 0,'0'-10'396'0,"3"-1"45"0,-2 1-2 16,2-2 16-16,-3-1-27 0,2-2-49 0,2-2-60 15,-1 6-69-15,-2 2-34 0,0-1-36 0,2 3-35 16,1-3-60-16,-1 6-104 0,-1-1-126 0,-1 1-166 16,-1 4-181-16,1-6-575 0,-1 6-1155 0,8-4 511 15</inkml:trace>
  <inkml:trace contextRef="#ctx0" brushRef="#br0" timeOffset="-160145.22">15195 16649 232 0,'6'-12'555'0,"-2"-1"17"0,6-3 6 16,2 1-13-16,-1-1-13 0,7-2-22 0,4 1-46 15,-4 6-36-15,1 0-48 0,8 1-37 0,-8 4-29 16,0-1-43-16,2 3-26 0,-3 0-28 0,-3 4-25 15,-1 3-25-15,-2 2-27 0,-3 0-41 0,-3 4-26 16,0-1-21-16,-3 4-15 0,-5 0-12 16,0 3-6-16,-7 1-10 0,1 0 0 0,-1 2-5 15,-2-1-7-15,-2 1 0 0,0-5-3 0,-2 4 2 0,2-3-2 16,2-2-1-16,-1 0-2 0,4-3-4 0,1 0 12 16,3-1 10-16,0-2 6 0,4-4 3 0,4 3 6 15,2-3-2-15,6 1-6 0,1-1-3 16,7 2-4-16,2 0 0 0,6-1-10 0,1-2 7 15,1 4-2-15,-3 2-9 0,2-2-2 0,-10 0-3 16,4 3 4-16,-6-1-9 0,1 3-3 0,-3 1-1 16,-4 2-1-16,-2 0 3 0,-3 4 1 0,-2-4 0 0,-6 3 11 15,1-4-17-15,-4 3 3 0,-4 0 4 16,-5-2-6-16,0 0 0 0,-4-1 2 0,-3-3-5 16,-6 2 10-16,1-1 0 0,-1-1-3 0,1-1-1 15,6-4-24-15,1 2-34 0,2-2-48 0,4 2-62 16,3-2-62-16,1-3-61 0,4-1-85 0,1 1-76 15,4-1-93-15,0 0-433 0,17-9-1057 0,-7 3 468 16</inkml:trace>
  <inkml:trace contextRef="#ctx0" brushRef="#br0" timeOffset="-159813.83">16055 16516 2510 0,'17'-24'187'15,"-8"5"17"-15,-2 2 31 0,0 2 19 0,-4 3 26 16,1 3-14-16,-1-1-4 0,-2 3-24 0,-2 1-26 15,1 6 6-15,0 0 12 0,0 0 11 0,0 0 4 16,-27 9 3-16,18 5-1 0,-5 2-6 0,-1 5-15 16,-2 4-6-16,-1 2-25 0,6 0-20 0,-3 3-16 15,6 2-9-15,1-1-22 0,2 1-10 0,4-1-12 16,4 3-5-16,4-1-15 0,4 0-14 0,5 1-10 16,-6-2-22-16,9-4-14 0,5-5-17 0,-4 0-9 15,4-5 0-15,1-2 0 0,-3-6 0 0,2 0 0 16,-3-5 0-16,-3-1 0 0,-2-3 0 0,-2-3 0 15,6-2 0-15,-7-1 0 0,3-4 0 0,-6 0 0 16,0-2 0-16,-3-4 0 0,-2-2 0 0,0 1 0 16,-4 3 0-16,-4-1 0 0,-6-1 0 0,0 1 0 15,-3 3 0-15,-5 0-31 0,1 3-115 0,-4 3-86 16,4 4-92-16,-5 2-104 0,4 4-117 0,-2 0-537 16,3 2-1170-16,2 4 518 0</inkml:trace>
  <inkml:trace contextRef="#ctx0" brushRef="#br0" timeOffset="-159680.39">16428 17014 36 0,'0'0'479'0,"0"0"-1"0,0 0-23 16,0 0-39-16,0 0-42 0,0 0-50 0,0 0-95 15,0 0-147-15,0 0-230 0</inkml:trace>
  <inkml:trace contextRef="#ctx0" brushRef="#br0" timeOffset="-156013.95">18313 10686 451 0,'3'-19'536'0,"-3"2"8"0,1 6-2 0,-1 0-28 16,0 4-9-16,0 1-17 0,0-1-42 0,0 4-35 15,0 3-23-15,0 0-7 0,0 0-1 0,-4 14-8 16,2 2-15-16,-6 11-13 0,0 6-12 16,1 1-20-16,-5 12-22 0,1 3-25 0,-2-5-16 0,3 3-165 15,1-13-84-15,1-1 0 0,-2-2 0 0,5 3 0 16,0-4 0-16,1-3 0 0,0-6 0 0,0-4 0 15,3-6 0-15,-2-1 0 0,3 0 0 0,-1-4 0 16,-3-2 0-16,4-4 0 0,0 0 0 0,0 0 0 16,5-14 0-16,-5 1 0 0,0-5 0 0,4-10 0 15,-3 0 0-15,6-5 0 0,-6-1 0 0,4-13 0 16,2 0 0-16,-1-2 0 0,-1 1 0 0,3 2 0 16,-2 12 0-16,-2 0 0 0,6 6 0 0,-6 8 0 15,1 7 0-15,-2 1 0 0,-1 5 0 0,1 2 0 16,1 5 0-16,-4 0 0 0,9 16 0 0,-4-2 0 15,0 6 0-15,1 11 0 0,1 2 0 0,0 2 0 16,-2 1 0-16,2-1 0 0,-1 1 0 0,-1-1 0 16,2-1 0-16,-2-4 0 0,1 1 0 0,-1-3 0 15,3-5 0-15,-2-6 0 0,-2-2 0 0,1-5 0 16,-1 0 0-16,0-4 0 0,1-3 0 0,0-1 0 0,4-4 0 16,0-3 0-16,3-4 0 0,-1-5 0 15,5-6 0-15,-3-7 0 0,2 0 0 0,1-6 0 0,2-10 0 16,-1-4 0-16,1-2 0 0,-2 2 0 15,3 4 0-15,-1 13 0 0,-4 2 0 0,-5 12 0 0,0-1 0 16,-1 6 0-16,-2 6 0 0,-3 3 0 16,3 3 0-16,-6-1 0 0,8 17 0 0,-3 1 0 0,0 7 0 15,0 7 0-15,-2 0 0 0,-2 1 0 0,-1-1 0 16,0 4 0-16,-1-1 0 0,1 1 0 0,-2-1 0 16,0-2 0-16,-1 0 0 0,2-2 0 0,-4-1 0 15,3-4 0-15,0-1 0 0,0-5 0 0,-1-3 0 16,2-2 0-16,2-2 0 0,-2-3 0 0,2 2 0 15,-1-2-520-15,0-2-236 0,3-2-397 0,1-2-1249 16,2-2 554-16</inkml:trace>
  <inkml:trace contextRef="#ctx0" brushRef="#br0" timeOffset="-155598.53">18996 11156 217 0,'2'-5'502'0,"0"-1"20"0,0 1 22 0,-2 1 2 15,1-1-5-15,1-1-20 0,0 0-14 0,3 0-34 16,4 1-24-16,-2-1-32 0,4 0-31 0,3 1-31 0,4-1-35 16,1 1-27-16,3 3-33 0,-3-1-21 15,3 1-27-15,0 4-23 0,-4 0-18 0,1 3-22 16,-1 0-27-16,-6 3-18 0,0 0-26 0,-3 4-13 16,-3 4-56-16,-1-1-9 0,-5 2 0 0,-1 1 0 0,-7-1 0 15,0 1 0-15,-1 1 0 0,-2-2 0 16,1-1 0-16,-3-3 0 0,6-4 0 0,-2 0 0 15,1-2 0-15,3-1 0 0,0-1 0 0,1-1 0 0,3-2 0 16,1-2 0-16,0 0 0 0,0 0 0 0,10 1 0 16,0-3 0-16,2-1 0 0,0 1 0 15,4-1 0-15,-3 2 0 0,-1 0 0 0,2 0 0 16,-1 2 0-16,1-1 0 0,-2 2 0 0,-2 3 0 0,4 0 0 16,-5 1 0-16,0 1 0 0,-2 4 0 0,1 2 0 15,-4-5 0-15,1 5 0 0,-1 2 0 0,-4-2 0 16,-1-2 0-16,-3 4 0 0,0-3 0 0,-4 2 0 15,-1-4 0-15,-1 3 0 0,-1 0 0 0,-6-2 0 16,2-3 0-16,-6 2 0 0,3-3 0 0,-5-2 0 16,2 1 0-16,-1-6 0 0,1 2-97 0,2-4-361 15,3-1-120-15,-1-5-599 0,7 2-1274 0,1-6 564 16</inkml:trace>
  <inkml:trace contextRef="#ctx0" brushRef="#br0" timeOffset="-155081.08">19269 10964 278 0,'-4'-11'335'0,"2"0"-14"0,-1 3-11 0,3 1-11 16,0-1-1-16,-1 0-13 0,1 2 6 15,0-1 0-15,-4 3-6 0,4-1-5 0,-4-1-8 16,1 3-5-16,-4 1-3 0,-3-2 1 0,-2 4-3 15,-4 0-3-15,-3 1 10 0,-3 2-6 0,-6-2 2 16,0 3-7-16,2 6-9 0,-1-4-4 0,0 6 2 16,8-4-10-16,-7 7-7 0,2-2-6 0,1 3-5 15,3 1-6-15,1 4-12 0,1 0-6 0,0 0-181 16,5 1-14-16,0 0 0 0,2 5 0 0,2-2 0 0,-1 5 0 16,2-1 0-16,2 2 0 0,3 0 0 0,-1 2 0 15,2 0 0-15,-1 2 0 0,2 0 0 0,2-1 0 16,2 2 0-16,3-1 0 0,-3-1 0 0,3 1 0 15,4-2 0-15,1-1 0 0,0-3 0 0,7-1 0 16,-5-1 0-16,5-3 0 0,1-2 0 0,0-4 0 16,1-1 0-16,-3-6 0 0,10 0 0 15,-2-3 0-15,6-2 0 0,-3-6 0 0,2-3 0 0,0-2 0 16,2-1 0-16,-1-4 0 0,0 0 0 0,3-3 0 16,-2-2 0-16,0-4 0 0,1-1 0 0,8-10 0 15,-3 0 0-15,-2-3 0 0,-9 6 0 0,6-16 0 16,-3 5 0-16,-5-4 0 0,1 0 0 0,-13 9 0 15,3-15 0-15,-6 15 0 0,-4-3 0 0,-4-10 0 16,-4 10 0-16,-4 1 0 0,-4 1 0 0,-13-10 0 16,3 15 0-16,-15-11 0 0,-6 5 0 0,-2 5 0 15,-6 6 0-15,-2 4 0 0,0 4 0 0,1 3 0 16,-1 5 0-16,11 8 0 0,1 1-1366 0,1 6-1478 16,3 3 654-16</inkml:trace>
  <inkml:trace contextRef="#ctx0" brushRef="#br0" timeOffset="-152677.37">20141 11025 74 0,'0'0'526'0,"-3"3"8"0,3-3 4 0,-4 2-10 0,4-2-25 15,0 0-30-15,0 0-26 0,0 0-27 16,0 0-26-16,8 3-22 0,0-1-39 0,6-2-9 0,0 0-29 16,6 1-43-16,-2-1-19 0,10 1-17 0,3-3-19 15,0 0-25-15,2 1-34 0,1 0-37 0,1 2-36 16,-3-2-39-16,-4 1-36 0,-6 0-59 0,-1 0-66 16,-3 1-72-16,0 0-77 0,-5 1-66 0,-4 0-77 15,-4 3-77-15,0-3-359 0,-5 2-934 0,-1-1 413 16</inkml:trace>
  <inkml:trace contextRef="#ctx0" brushRef="#br0" timeOffset="-152445.36">20283 11277 166 0,'-5'3'537'0,"1"-2"20"0,1 1 10 0,3-2 2 16,-6 2-12-16,6-2-27 0,0 0-29 0,0 0-34 15,0 0-29-15,0 0-33 0,27 1-43 0,-11-1-35 16,3 0-26-16,3 1-33 0,0-1-26 0,6 2-28 15,4-1-28-15,-3 1-42 0,2 0-29 0,-2-2-48 16,2 3-40-16,-8-2-31 0,-1-1-38 0,-3 1-37 16,-5-1-35-16,-1 0-34 0,-3 0-29 0,-4 1-26 15,1-2-42-15,-7 1-42 0,0 0-47 0,5-1-56 16,-5 1-55-16,0 0-402 0,0 0-917 0,-19-3 406 16</inkml:trace>
  <inkml:trace contextRef="#ctx0" brushRef="#br0" timeOffset="-147713.95">21584 10950 170 0,'2'-7'515'0,"1"1"17"16,-3 2 11-16,1 0-7 0,0-1-14 0,-1 2-35 16,0 3-32-16,0-5-43 0,0 5-8 0,0 0-17 15,0 0-19-15,0 0-26 0,-5 12-24 0,-1-4-21 16,2-2-30-16,-4 4-15 0,1-1-25 0,-1 0-21 15,-1 0-14-15,-1 2-19 0,2-1-15 0,-1-2-17 16,0-1-7-16,2-1-7 0,-1 1-101 0,3-5-26 0,0 0 0 16,-3 1 0-16,8-3 0 0,-5-2 0 15,5 2 0-15,-5-4 0 0,5-3 0 0,1 0 0 16,4-3 0-16,3-1 0 0,5-4 0 0,-2 0 0 0,8-6 0 16,3 5 0-16,-8 3 0 0,10-3 0 0,-6 7 0 15,4-1 0-15,-3 2 0 0,-1 1 0 16,1 5 0-16,-3 1 0 0,-1 2 0 0,-2 1 0 15,-2 2 0-15,1 4 0 0,-3 1 0 0,0 3 0 0,0 0 0 16,-3 3 0-16,0 1 0 0,-2 2 0 0,-1 0 0 16,-3-1 0-16,0 1 0 0,-7 1 0 15,2 0 0-15,-1-1 0 0,-3 0 0 0,-3-2 0 16,2 0 0-16,0-3 0 0,-3 0 0 0,4-3 0 0,0-2 0 16,-1-1 0-16,4-1 0 0,-1-1 0 0,2-2 0 15,1 1 0-15,-1-3 0 0,5-1 0 0,-4 2 0 16,4-2 0-16,0 0 0 0,0 0 0 0,17-8 0 15,-7 6 0-15,4-2 0 0,2 1 0 0,3 0 0 16,0-1 0-16,1 4 0 0,1-1 0 0,-3 2 0 16,2 2 0-16,1 2 0 0,-1 1 0 0,-2 2 0 15,-1 3 0-15,-1-1 0 0,-3 1 0 0,0 4 0 16,-3-1 0-16,-2 2 0 0,-1 0 0 0,-5-1 0 16,-2 1 0-16,-2-1 0 0,-3 1 0 0,-2-1 0 15,-4-1 0-15,-4-1 0 0,0 0 0 0,-11 2 0 16,-2-4 0-16,-4 1 0 0,0-7 0 0,-1 1 0 0,1-3 0 15,-1 2 0-15,-2-6 0 0,4-1 0 16,11 0 0-16,3 1 0 0,2-3 0 0,5 2 0 16,0-4 0-16,3 2 0 0,3 1 0 0,4-3 0 15,6 3 0-15,-1 2 0 0,6-1 0 0,3 2-171 16,1 0-1166-16,6 2-1449 0,-1 1 642 0</inkml:trace>
  <inkml:trace contextRef="#ctx0" brushRef="#br0" timeOffset="-147297.65">21370 11646 372 0,'-7'0'461'0,"-2"2"13"15,4-2 6-15,-2 3-3 0,2 0-2 0,-1-2 1 16,3 2-3-16,3-3-1 0,-9 2 1 0,7 0-1 16,2-2-2-16,-7 4-9 0,7-4-10 0,-2 2-4 15,2-2-21-15,0 0-15 0,0 0-21 0,7 3-360 16,-1-2-30-16,7 0 0 0,7-1 0 0,10 2 0 15,7 1 0-15,-1-1 0 0,18 2 0 0,-2-3 0 0,-1 1 0 16,3 1 0-16,-3 1 0 0,-10-3 0 16,-4-2 0-16,-2 2 0 0,-3-1 0 0,-2 0 0 15,-8 0 0-15,-4 0 0 0,-4 0 0 0,-1 0 0 0,-7 0 0 16,-1 0 0-16,-5 0 0 0,4-3 0 0,-4 3 0 16,0 0 0-16,0 0 0 0,-32 6 0 0,14-1-476 15,-1 0-237-15,-8 4-454 0,2 0-1265 0,0 3 559 16</inkml:trace>
  <inkml:trace contextRef="#ctx0" brushRef="#br0" timeOffset="-146927.75">21351 12029 226 0,'-13'0'539'0,"3"2"17"0,-1 0 15 15,0 0 6-15,5-1-2 0,1-1-14 0,5 0-26 16,-8 1-31-16,8-1-28 0,0 0-35 0,0 0-35 15,0 0-23-15,31-2-35 0,-11-1-30 0,8 1-24 16,3 0-25-16,1-2-26 0,0 3-27 0,1 1-63 0,-2 0-153 16,1 0 0-16,-3 2 0 0,-1 2 0 15,-6-1 0-15,-4 4 0 0,-3-2 0 0,-2 2 0 16,-4 2 0-16,4 3 0 0,-4 3 0 0,-3 1 0 0,-2 3 0 16,1 5 0-16,-4 3 0 0,1 5 0 0,-4-1 0 15,-4-1 0-15,2 3 0 0,-1 1 0 0,0 1 0 16,-3 0 0-16,2-1 0 0,1 2 0 15,1-1 0-15,0-3 0 0,3 1 0 0,-2-1 0 0,-1-2 0 16,3-3 0-16,1 0 0 0,0-7 0 0,1 0 0 16,-1-2 0-16,0-3 0 0,3-2 0 0,-3-2 0 15,-3-3 0-15,3 1 0 0,3-4 0 0,-3-2 0 16,-3 1 0-16,3-4 0 0,-1 5 0 0,1-5 0 16,0 0 0-16,-10-9 0 0,5 7-30 0,-3-2-605 15,-1-5-66-15,-5-1-437 0,1-2-1233 0,-3 2 547 16</inkml:trace>
  <inkml:trace contextRef="#ctx0" brushRef="#br0" timeOffset="-146711.55">21397 12637 190 0,'-11'-8'406'0,"4"2"36"15,-2-1 33-15,3 0 39 0,-2 1 24 0,3 2 18 16,3-2 3-16,-1 1-7 0,3 0-19 0,1 1-24 16,2 0-31-16,2-1-33 0,6-1-36 0,4-1-31 15,4 1-38-15,2 0-31 0,6 2-27 0,8-1-35 16,-2 2-218-16,0-2-29 0,-2 0 0 0,1 3 0 15,1-3 0-15,-6 1 0 0,0 3 0 0,-8-3 0 16,-1 0 0-16,-5 1 0 0,-2 1 0 0,-2-3 0 16,-1 4-144-16,-1-5-205 0,-3 0-56 0,-1 2-52 15,-6 1-48-15,3-1-57 0,-5-1-400 0,0 2-1042 0,0-1 461 16</inkml:trace>
  <inkml:trace contextRef="#ctx0" brushRef="#br0" timeOffset="-144964.43">22560 11460 513 0,'0'0'572'0,"-14"0"11"0,9 0 4 0,-3-2-1 0,8 2-5 16,-11 0-16-16,4 3-8 0,7-3-13 15,-10 1-25-15,6 1-30 0,4-2-11 0,-9 1-27 16,6 0-28-16,3-1-27 0,-6 1-49 0,6-1-347 0,0 0 0 16,0 0 0-16,0 0 0 0,0 0 0 0,18 2 0 15,-5-3 0-15,2 2 0 0,7-4 0 0,6 2 0 16,2 1 0-16,0-3 0 0,-3 1 0 0,5 6 0 16,-2-6 0-16,0 2 0 0,-2-2 0 0,-1 2 0 15,-5 1 0-15,0-2 0 0,-5 2 0 0,-4-2 0 16,1 1 0-16,-7-2 0 0,-1 2 0 0,3 2 0 15,-3-2 0-15,-6 0 0 0,9 0 0 0,-5 1 0 16,-4-1 0-16,0 0 0 0,0 0 0 0,0 0 0 16,0 0 0-16,0 0 0 0,4 1 0 0,-4-1 0 0,0 0 0 15,0 0 0-15,0 0 0 0,0 0-1366 16,0 0-1478-16,0 0 654 0</inkml:trace>
  <inkml:trace contextRef="#ctx0" brushRef="#br0" timeOffset="-144231.34">23997 10560 236 0,'2'-5'425'0,"2"-1"26"0,0 2 5 0,-4 1 8 16,0 3-2-16,2-5-5 0,0 2-15 0,-2 3-19 16,2-4-16-16,-2 4-23 0,0 0-9 0,0 0-5 15,0 0-12-15,-14 12 5 0,5-4-6 0,-4 5-13 16,-8 10-6-16,-2-1-15 0,1 6-15 0,-10 16-7 0,0 1-154 15,0 2-147-15,0 5 0 0,-13 21 0 0,21-20 0 16,-13 23 0-16,17-23 0 0,-1 3 0 16,3 1 0-16,9 1 0 0,-5-1 0 0,10 25 0 0,4-28 0 15,7 1 0-15,3-1 0 0,3 0 0 0,6-2 0 16,-1-2 0-16,5-5 0 0,0-5 0 0,-3-8 0 16,2-2 0-16,2-3 0 0,1 0 0 0,-1-6 0 15,-1-1 0-15,-8-8 0 0,2 1 0 0,-3-3 0 16,-4-5 0-16,-2 2 0 0,-2-1 0 0,1-4 0 15,-2-1 0-15,-1 0 0 0,-4-1 0 0,0 0 0 16,0 0 0-16,0 0 0 0,0 0 0 0,0 0 0 16,-18-3 0-16,18 3 0 0,-12-1-1366 0,6-2-1478 15,6 3 654-15</inkml:trace>
  <inkml:trace contextRef="#ctx0" brushRef="#br0" timeOffset="-131178.05">19228 4092 155 0,'3'2'429'0,"3"0"7"0,-6-2-1 0,5 6-10 16,-1-4-5-16,0 3-22 0,0-1-16 0,-1 1-24 15,-1 1-26-15,2 0-25 0,-2 4-19 0,2 0-32 16,-4 2-4-16,0-3-16 0,1 3-15 0,-1 1-15 16,4-1-8-16,-5-2-11 0,-2-1-18 0,2 1-4 15,1-4-2-15,0 0 5 0,1-1 7 0,-1-2 7 0,4 0 5 16,-4-3 4-16,7 0-6 0,3-3-5 0,3-1-9 15,2-4-12-15,13-5-14 0,2-1-115 16,-1-3-30-16,16-3 0 0,2-3 0 0,-11 5 0 16,11-6 0-16,-12 6 0 0,-1 0 0 0,-1 0 0 0,-1 1 0 15,-2 0 0-15,-6 2 0 0,-2-2 0 0,-7 6 0 16,-1 1 0-16,-5 3 0 0,0 2 0 0,-3 2 0 16,1 0 0-16,-1 2-192 0,2 2-209 15,2 4-64-15,1 0-83 0,6 6-550 0,7 3-1189 0,3 4 527 16</inkml:trace>
  <inkml:trace contextRef="#ctx0" brushRef="#br0" timeOffset="-130831.09">21616 4242 523 0,'-7'-16'543'0,"3"6"-17"0,-3-3-21 0,0 5-31 16,4 1-28-16,1 1-39 0,-3 1-41 0,2 0-40 15,1 3-35-15,2 2-27 0,0 0-33 0,0 0-14 16,-8 8-15-16,8-3-19 0,2 0-15 0,-1 3-26 16,4-2-6-16,-1 1-10 0,2 1-2 0,3-1 8 15,1 0 10-15,3-2 1 0,5-2 5 0,1 0-1 16,0-2-8-16,3-2-5 0,0-3 4 0,5-2-11 15,1-3 0-15,-4-3-9 0,0 0-5 0,-2-4-12 16,-1-1-11-16,0 0-9 0,-8 5-10 0,6-2-31 16,-6 2-40-16,-5 4 0 0,-1 0-90 0,-3 2-124 15,1 5-109-15,0 2-87 0,-5-1-130 0,-1 17-563 16,0 0-1194-16,-3 1 528 0</inkml:trace>
  <inkml:trace contextRef="#ctx0" brushRef="#br0" timeOffset="-130031.42">18954 7361 375 0,'1'-5'498'0,"-1"5"6"0,2-3-3 0,-2 3-14 0,0 0-26 15,0 0-35-15,0 0-41 0,0 0-35 16,0 0-31-16,0 0-22 0,0 0-21 0,0 0-17 0,4 12-13 16,-3-6-4-16,-1 0-26 0,2 4-15 0,2 0-22 15,-2 0-2-15,1 0-11 0,-1-3-8 0,1 2-18 16,0 0-3-16,0-2-4 0,2-1 7 16,-3-1-3-16,1 0 4 0,1 1-8 0,0-3 4 0,1-1 5 15,3-4-5-15,5 0-46 0,3-2-91 0,6-4 0 16,6-3 0-16,2-3 0 0,1-4 0 0,13-7 0 15,-11 4 0-15,13-8 0 0,-1 3 0 0,-11 8 0 16,-2-1 0-16,0 0 0 0,-2 1 0 0,-5 4 0 16,-7 5 0-16,0-3 0 0,-9 7 0 0,-4-1 0 15,3-1 0-15,-3 3 0 0,0 0 0 0,-3 0 0 16,0 0 0-16,-2 4 0 0,0 0 0 0,0 0 0 16,-5-6 0-16,5 6 0 0,-4-1 0 0,4 1 0 15,0 0 0-15,0 0 0 0,0 0 0 0,7 8 0 16,0-4 0-16,5 2-449 0,0-4-842 0,6 2-1398 15,-4-3 619-15</inkml:trace>
  <inkml:trace contextRef="#ctx0" brushRef="#br0" timeOffset="-126575.98">23567 5218 22 0,'19'-2'64'15,"-2"-4"-7"-15,2 2-6 0,0-1-10 0,-2-1-3 16,-1 0-10-16,1 0 0 0,0-1-1 0,-2-4-1 16,3 1-4-16,-1-2 11 0,-1 0-1 0,-2 1 3 15,9-10 0-15,-4 3-3 0,-2-3 5 0,1 0-5 16,-4-3 1-16,5-1 0 0,-2-5-5 0,-2 1 6 15,2-2-3-15,-3-1-11 0,2 1-3 0,0-1-1 16,0 0 4-16,-5 2-7 0,0 2 8 0,-1-1-4 16,-1 2 3-16,-1-1 1 0,-3 2-3 0,-1-2-5 15,-2 1 7-15,-2 8 0 0,-2-9-5 16,1 6 13-16,-3 1-5 0,0-4-2 0,-1 0 7 0,-2 1-6 16,1-1-1-16,-5-2 2 0,2 0-5 0,0 0-4 15,-3-1-4-15,3 0 5 0,-4 3-6 0,-3-2 4 16,-1 4-1-16,1 4-1 0,-4 1 2 15,4 5-4-15,-2 2-2 0,-9-1-7 0,5 2 8 0,-6 1-3 16,6 3-7-16,2 3 1 0,-1 0 8 0,-7 0-3 16,-1 3 1-16,2 4-3 0,-2-1 6 0,-1 1 3 15,1 6 2-15,0 0-1 0,1 3 4 0,-2-1-4 16,1 4 1-16,1 2 2 0,-3 2-6 0,0 0 4 16,3 4-2-16,-1 0-2 0,-1 0 5 0,-8 10-4 15,14-9-4-15,-3 4 8 0,1-1 2 0,2-2-2 16,1 1 9-16,1 2-2 0,2 2-1 0,2-2 4 15,0 3 3-15,4-2 2 0,0 1 1 0,-1 1 8 16,3 1 0-16,3 0 4 0,-1 1-7 0,5-2-2 16,-2 2 1-16,6-2-1 0,1 0-4 0,1 2 2 15,3-2-4-15,0-4 0 0,0 3-4 0,6-4-5 16,-1 3 2-16,3-3-3 0,-1-2-2 0,6 0 2 16,-2 0 2-16,3-1-1 0,0-3 4 0,5-1-2 15,-4 0 5-15,7-2 5 0,-3 0 1 0,3 0 7 16,8-2 0-16,-5-2-4 0,-2 1 1 0,4-5-1 15,-1 0-3-15,-2-3-2 0,3 3 2 0,-3-4-3 16,2 0 4-16,-1-3-3 0,-7 0-3 0,6-5-1 16,-5 1-1-16,-3 0-4 0,3-2 2 0,5-3-8 15,2-3 3-15,-3 1-3 0,-2-3 3 0,1-1-3 16,-2-1-1-16,-1-1 0 0,1-4-3 0,3 2 1 16,-5-2 2-16,4-2-3 0,-2-2-1 0,0-2 1 15,1 0-1-15,-4-5-1 0,-2-1 1 0,4 0 9 16,-7-1 1-16,1-1 7 0,-1-1 7 0,3-10 6 15,-5 11 4-15,0-1 5 0,-5-1 2 0,0-1-2 16,-1 3 0-16,-5 0-2 0,4-2 2 0,-3 0-4 16,1 1-4-16,-3-2 4 0,0 1-1 0,1 3-6 15,-3-1 4-15,0-2-3 0,0 1-5 0,-2 3 0 16,2-2 4-16,-4 3-1 0,-1 2 1 0,0-2 2 0,0 4 4 16,0 0 2-16,-3 7 3 0,0 1-1 15,-1 1-13-15,0 0 3 0,-3 4 4 0,0-1-7 16,-2 4-5-16,4 3-5 0,-2-2-8 0,2 1 10 15,-1 1-23-15,0 3 14 0,1-1-1 0,1 2-3 0,-1-1-12 16,1 2 2-16,4-1-7 0,-3 1-1 16,4-1-3-16,4 2-10 0,-10-1 2 0,10 1-8 15,-9-1-8-15,9 1-15 0,-9 0-14 0,9 0-21 16,-5 0-33-16,5 0-44 0,0 0-71 0,-10 1-81 16,10-1-258-16,0 0-614 0,0 0 272 0</inkml:trace>
  <inkml:trace contextRef="#ctx0" brushRef="#br0" timeOffset="-126430.52">24173 4355 437 0,'-7'6'460'0,"-1"-3"-1"16,1 1-25-16,-2-2-34 0,2-1-37 0,-1 2-40 0,2-2-54 16,0 0-98-16,6-1-119 0,-3 5-177 15,3-5-416-15,0 0-586 0,15 6 260 0</inkml:trace>
  <inkml:trace contextRef="#ctx0" brushRef="#br0" timeOffset="-124196.06">24809 10729 16 0,'0'0'283'0,"3"-3"5"0,-3 3 4 16,4-4 2-16,0 1 10 0,-4 3 2 0,5-5 23 16,-1 3 0-16,-1 1 10 0,1 0 3 0,-4 1 7 15,7-4 3-15,-4 2 5 0,-3 2-7 0,6-3-9 16,-6 3-17-16,3-4-16 0,-1 1-13 0,0-2-25 15,-2 2-33-15,2-1-4 0,-2 4-24 0,0-8-13 16,0 2-21-16,-2-1-19 0,2 1-11 0,0 0-5 16,-2-3-10-16,0 2-12 0,0-3-5 0,-1 1-5 15,3-2-7-15,-6 0-39 0,-2-1-62 0,1 2 0 16,0 0 0-16,-3-5 0 0,0 7 0 0,-3-3 0 16,1 4 0-16,0 0 0 0,-6 2 0 0,4 0 0 15,1 4 0-15,-8 1 0 0,5 2 0 0,-1 3 0 0,-1 2 0 16,2 3 0-16,0 0 0 0,4 6 0 0,-2 0 0 15,1 7 0-15,0 1 0 0,3-1 0 16,1 4 0-16,4-3 0 0,0 2 0 0,2 2 0 0,3-9 0 16,1 0 0-16,3-2 0 0,0-2 0 0,1 0 0 15,0-3 0-15,2-4 0 0,3 0 0 16,-4-3 0-16,3-3 0 0,5 0 0 0,-4-1 0 0,2-1 0 16,3-2 0-16,-2-1 0 0,2-8 0 0,2 2 0 15,-2-5 0-15,2 0 0 0,-2 1 0 0,-2-4 0 16,1-5 0-16,4 1 0 0,-4 6 0 0,-1-1 0 15,0 1 0-15,-4 2 0 0,-3 4 0 0,0 0 0 16,1 1 0-16,-2 1 0 0,-1 1 0 0,0 1 0 16,-1 1 0-16,1-2 0 0,-2 4 0 0,0 0 0 15,-2 2 0-15,0 0 0 0,5-1 0 0,-5 1 0 16,5 7 0-16,-5 0 0 0,1 0 0 0,-1 3 0 16,0 2 0-16,0 4 0 0,-1 3 0 0,-1 7 0 15,-1-3 0-15,-1 3 0 0,-1 1 0 0,3-2 0 0,-2 3 0 16,-1-2 0-16,1 2 0 0,1-2 0 15,1 0 0-15,-3 1 0 0,1-2 0 0,1-1 0 16,1-3 0-16,0-3 0 0,2 1 0 0,-1-4 0 0,0 2 0 16,0-7 0-16,1 0 0 0,0-1 0 15,-2-2 0-15,2-1 0 0,0 0 0 0,0-1 0 0,-2-3 0 16,2-2 0-16,0 6 0 0,0-6 0 0,-4 3 0 16,4-3-1366-16,0 0-1478 0,0 0 654 0</inkml:trace>
  <inkml:trace contextRef="#ctx0" brushRef="#br0" timeOffset="-123246.78">24357 11469 168 0,'-8'-1'331'0,"-1"-1"3"0,2 2 0 0,0-4-1 16,0 4 5-16,-1 0 1 0,3-1 9 0,-3 1 0 16,8 0 3-16,-13-1-1 0,7 2-3 0,1 2 2 15,1-2 12-15,-1 0-17 0,5-1-4 0,0 0 3 16,0 0-13-16,-13 0-7 0,13 0-13 0,0 0-9 16,0 0-24-16,0 0-4 0,-5 0-19 0,5 0-14 15,0 0-15-15,0 0-225 0,0 0 0 0,0 0 0 16,0 0 0-16,28 1 0 0,-15 0 0 0,5-1 0 15,4 1 0-15,6-1 0 0,5 2 0 0,5-1 0 16,13-1 0-16,4-1 0 0,0 2 0 0,4-2 0 16,1-2 0-16,3 3 0 0,-2-1 0 0,3 0 0 15,0 0 0-15,-5 0 0 0,-2-1 0 0,-2 0 0 16,-15-2 0-16,-2 2 0 0,-1-1 0 0,-4 1 0 0,-1-1 0 16,-4 0 0-16,-8-1 0 0,-1 0 0 0,-9 0 0 15,3 1 0-15,-3 0 0 0,-3 0 0 0,-2 1 0 16,1-1 0-16,-4 0 0 0,-2 3 0 0,7 0 0 15,-7 0 0-15,0 0 0 0,0 0 0 0,9 3 0 16,-7 1 0-16,-2 3 0 0,0-4-1366 0,3 4-1478 16,-2 1 654-16</inkml:trace>
  <inkml:trace contextRef="#ctx0" brushRef="#br0" timeOffset="-121381.86">24374 11946 132 0,'-12'-5'490'0,"0"1"-1"0,1-1-10 0,1-1 4 16,1 1 1-16,0-1-9 0,1 0-27 0,3 1-18 15,1-2-24-15,2 1-26 0,2 0-34 0,1 0 5 16,0-1-25-16,7-1-13 0,0 0-19 0,2 3-12 15,1-1-14-15,6-1-18 0,0 4-12 0,0 0-18 16,3-1-14-16,1 6-15 0,1 1-17 0,-4 1-138 16,4 4-36-16,3 2 0 0,-7 3 0 0,-1 0 0 15,2 5 0-15,-6-2 0 0,-3 2 0 0,-1 7 0 16,-5-6 0-16,-4 8 0 0,-4-2 0 0,-4 4 0 16,-3-7 0-16,-2 5 0 0,-5-4 0 0,-5 1 0 15,5-5 0-15,-6 2 0 0,-3-1 0 0,4-2 0 16,1-3 0-16,4-3 0 0,2-2 0 0,2-2 0 15,3-2 0-15,3-3 0 0,1 1 0 0,2-1 0 16,1-1 0-16,2-1 0 0,2-1 0 0,0 0 0 16,0 0 0-16,0 0 0 0,24-6 0 0,-12 4 0 15,9 0 0-15,-1-2 0 0,8-2 0 0,1 3 0 16,0 1 0-16,2 0 0 0,1-2 0 0,1 1 0 16,-2 1 0-16,0 0 0 0,-2-1 0 0,-9 3 0 15,-2-1 0-15,0 2 0 0,-5 1 0 0,0-2 0 16,-7 1 0-16,2 1 0 0,1-2 0 0,-3 4-263 15,0-2-258-15,-2 2-62 0,3-1-69 0,-1 1-377 16,-1 0-1115-16,2 1 493 0</inkml:trace>
  <inkml:trace contextRef="#ctx0" brushRef="#br0" timeOffset="-121146.27">25244 12046 381 0,'5'-15'472'0,"-2"3"30"0,-3 1 22 16,0 3 7-16,-2-3-4 0,0 7-9 0,-1-3-21 15,1 5-26-15,-5-1-19 0,7 3-21 0,-16 5-25 0,0 5-17 16,1 3-25-16,-7 4-29 0,3 4-27 0,-3 1-22 16,-2 2-25-16,1 2-27 0,1 1-14 0,1 0-138 15,0 2-82-15,-1-4 0 0,1 4 0 0,-1-5 0 16,4-1 0-16,0-1 0 0,7-8 0 0,-1-3 0 16,3-2 0-16,0-1 0 0,2-3 0 0,2-3 0 15,1-2 0-15,4 0-232 0,-5-8-163 0,5-1-39 16,0 0-29-16,1-8-24 0,3-1-6 0,0-9-11 15,3 0-14-15,-2-2-260 0,0-1-843 0,7-1 374 16</inkml:trace>
  <inkml:trace contextRef="#ctx0" brushRef="#br0" timeOffset="-120979.45">24905 12108 2637 0,'9'-24'-60'0,"-4"6"74"16,-1 3 53-16,-1 4 56 0,-2 1 56 0,0 3 45 15,4-1 19-15,-5 5 27 0,0 1 26 0,0 2 24 16,0 0 15-16,0 0 4 0,4 14 11 0,-4-2-5 16,4 0 5-16,-3 4 1 0,3 0-16 0,1 5-15 15,-1-2-18-15,4 0-23 0,-1 8-24 0,4-1-23 16,1-2-147-16,1 0-85 0,3-2 0 0,3-2 0 15,1 1 0-15,-1-3 0 0,-1-7 0 0,1-2 0 16,-2-2 0-16,-2-2 0 0,3-3-289 0,-4-2-214 16,-1-4-103-16,-1-1-527 0,4-5-1226 0,-4-4 543 15</inkml:trace>
  <inkml:trace contextRef="#ctx0" brushRef="#br0" timeOffset="-120663.45">25480 11906 297 0,'-5'-5'522'0,"0"2"23"0,-3-3 19 16,2 3 9-16,0 0-15 0,2-2-27 0,1 3-29 16,3 2-26-16,-2-3-32 0,2 3-29 0,0 0-35 15,0 0-36-15,0 0-28 0,27 5-31 0,-13-4-29 0,4-1-23 16,1 1-27-16,-1-1-17 0,2-2-21 0,-1 1-16 16,-1-1-16-16,1 2-37 0,-6-3-99 0,1 0 0 15,-4 1 0-15,-1 0 0 0,-2 0 0 0,-1 2 0 16,-6 0 0-16,9-1 0 0,-9 1 0 0,3 7 0 15,-3-3 0-15,-4 5 0 0,0 0 0 0,-1 7 0 16,-4 0 0-16,1 2 0 0,-2 8 0 16,-3 1 0-16,4-1 0 0,-2 1 0 0,-1 3 0 0,3 0 0 15,3 0 0-15,-3 3 0 0,1-1 0 0,4-1 0 16,-1 1 0-16,0-5 0 0,1 1 0 0,-2-1 0 16,6-1 0-16,-3-9 0 0,3 0 0 0,0-6 0 15,-1-2 0-15,1-2 0 0,1-4-14 0,-1 0-535 16,0-3-71-16,0 0-548 0,0 0-1266 0,3-20 560 15</inkml:trace>
  <inkml:trace contextRef="#ctx0" brushRef="#br0" timeOffset="-120497.55">25432 12138 350 0,'-10'-3'437'0,"3"-2"17"0,1 3 14 0,1-1-1 16,-2 1-3-16,7 2-12 0,-6 0-12 0,6 0-15 15,0 0-28-15,0 0-46 0,26 5-33 0,-7-5-29 16,10 1-25-16,2 0-44 0,3-2-50 0,3 0-54 15,2 0-64-15,12-1-76 0,-17-3-89 0,3-2-95 16,-1 1-97-16,0-5-134 0,-4-3-403 0,-3-2-910 16,-2-1 403-16</inkml:trace>
  <inkml:trace contextRef="#ctx0" brushRef="#br0" timeOffset="-120046.28">26017 10348 290 0,'1'-8'437'0,"-1"-1"12"0,4 1 4 16,3 1-5-16,-1-1-9 0,4 3-10 0,2 0-10 16,2 3-11-16,-3-1-11 0,6 3-12 0,-2 3-10 15,1 2-16-15,1 4-8 0,1 3-18 0,5 3-12 16,-3 5-23-16,1 5-8 0,1 3-17 0,11 12-17 16,-5 2-12-16,2 3-12 0,-1 5-12 0,-1 4-135 15,8 23-85-15,-13-20 0 0,8 22 0 0,-6 4 0 16,-8-26 0-16,-6 0 0 0,6 29 0 0,-7-6 0 0,-5-21 0 15,-2 1 0-15,-3 30 0 0,0-5 0 0,-7-25 0 16,-4 26 0-16,3-25 0 0,-8 21 0 0,3-25 0 16,-3 0 0-16,-6-3 0 0,0 1 0 15,5-6 0-15,-10-1 0 0,3-4 0 0,-3-3 0 0,8-11 0 16,0-5 0-16,-3-2 0 0,-1-1 0 0,4-5 0 16,1-7 0-16,8-2 0 0,-8-6 0 0,5-1 0 15,4-2 0-15,-5-5-37 0,5-7-696 0,-2-5-505 16,1-7-1339-16,4-4 593 0</inkml:trace>
  <inkml:trace contextRef="#ctx0" brushRef="#br0" timeOffset="-119431.25">26463 10043 98 0,'0'-11'397'0,"-1"1"-3"0,1-1-6 0,-3-6 3 0,6 8-10 16,-2-2-13-16,2 1-20 0,-2 0-16 0,4 6-21 15,-1-6-13-15,-3 3-15 0,3 0-15 0,0 2-17 16,1-5-17-16,-2 5-17 0,3-3-7 0,-1 3-11 16,-1-2-17-16,4-1-34 0,1-1-8 0,3-2-15 15,2 2-6-15,4 2-7 0,0 0-3 0,10-3-14 16,0-1-8-16,3 3-6 0,-3-1-6 0,0 4-5 16,0 2-3-16,0 0-4 0,0 2-3 0,-7 2-11 15,-2 0-3-15,0 3-6 0,-3 2 3 0,-6 0-12 16,1 2-1-16,-3 1-4 0,-3 6-4 0,-2-5-2 15,-6 3 0-15,-2 4-2 0,-5 6 1 0,-7 0 0 16,-1-4-2-16,-5 0 2 0,-1-1-2 0,-1-1-4 16,0-1-3-16,0 0 1 0,0 0 9 0,1-2 11 15,4-5 11-15,-1 1 3 0,7-3 6 0,-3 1 1 16,7-4 15-16,5 1 11 0,0-3-9 0,1 1 7 0,0 0 2 16,4-3 5-16,0 0-3 0,17 5-32 0,2-3-48 15,9 2 0-15,4-3 0 0,0-1 0 0,4 0 0 16,0 1 0-16,1 0 0 0,1 0 0 15,-2 2 0-15,-2-3 0 0,-2 1 0 0,-1 2 0 0,-3-2 0 16,-7 0 0-16,-1-2 0 0,-2 1 0 0,-8 1 0 16,3-2 0-16,-5 0 0 0,-2-1 0 0,-2 2 0 15,0-2 0-15,-4 2 0 0,0 0 0 0,-5-7 0 16,-2 6-37-16,1-1-273 0,-4-1-68 0,-2 2-61 16,2 2-59-16,-3-1-84 0,4 3-410 0,1-1-1074 15,3 0 476-15</inkml:trace>
  <inkml:trace contextRef="#ctx0" brushRef="#br0" timeOffset="-119298.16">27314 10372 80 0,'0'5'378'0,"0"-2"-10"16,-1 1-20-16,-3 1-26 0,-5-4-36 0,4 1-39 16,0-1-59-16,1 0-69 0,-4 1-87 0,3 1-103 15,-5 2-129-15,1-1-150 0,-4 0-379 0,-4 4 168 16</inkml:trace>
  <inkml:trace contextRef="#ctx0" brushRef="#br0" timeOffset="-118147.63">24793 10324 178 0,'-5'-2'297'0,"1"-2"-8"15,0 2-8-15,1-2-9 0,-2 0-1 0,5 1 7 0,-1-1-2 16,-1 1 3-16,0-2 4 0,1 0 0 16,1 0 1-16,-1 1-3 0,1-1-4 0,-3 0-5 15,3-2-3-15,-1 2-10 0,0-3-9 0,1-2-5 16,2-1-17-16,2 0-10 0,-1 0-7 0,2-5-15 0,5-1-6 16,0 0-18-16,9-8-16 0,2 1-1 15,4-1-10-15,11-13-5 0,6 0-5 0,-1 3-25 16,0-8 3-16,6 0-10 0,21-17-12 0,0-4-5 15,-2 3-14-15,-1-4-11 0,12-3-5 0,3-3-9 0,6-6-6 16,0 2-4-16,12 2 1 0,3 8-14 16,-6 6 0-16,1 6 0 0,-4 7-5 0,1 5-5 15,1 1-3-15,-1 4 3 0,0 2 2 0,0 2-7 0,-1 3-7 16,-2-1 9-16,-4 2-6 0,-24 6-7 0,25-10 12 16,-30 11-11-16,1-3 9 0,2-3-10 0,-3 3 4 15,1-7-9-15,-1-2-5 0,-4 1-5 0,-5-3-7 16,-2 3-3-16,-5-1-2 0,-2 2-3 0,-13 7-3 15,0 1 0-15,-6 2 1 0,-7 1 3 0,-4 5 1 16,1 2 6-16,-6 3-4 0,-3 0 14 0,2 1-12 16,-6 4-4-16,2 0-2 0,-3 1-12 0,-2 1-12 15,-2 1-10-15,1-1-13 0,-1 2-13 0,-2 1-12 16,-1-1-14-16,0 1 2 0,-2 1-2 0,0 0-3 16,-3-1 2-16,3 1 9 0,-5 3 6 0,0 0 7 15,-1-1 8-15,-3-2 8 0,3 2 9 0,-1 0 8 0,-1-1 4 16,3 0 8-16,3 1 6 0,-2-2 11 15,0 1 12-15,4 0 9 0,-5 1 9 0,6-1 9 16,3-1 9-16,-2 1 5 0,6-1 9 0,1 0 8 16,0 0 5-16,4-1 10 0,0 0 7 0,-4 3 10 15,4-3 0-15,0 0-1 0,13 1 0 0,-1 0-5 16,-1-2 0-16,3 1-9 0,3-1 0 0,1 0-2 16,2-2-5-16,0 3-5 0,-1 0-1 0,0 0-6 15,0 0-6-15,-3 0-1 0,-3 0-4 0,1 0-2 0,-1 1 8 16,2 2-8-16,-4-3-3 0,1 2-3 0,-1 2 2 15,-4-2 8-15,0 1 10 0,-1 0-1 16,0 2 7-16,0-2 4 0,-1 3-4 0,0 0 14 16,-1 1 2-16,1 4 4 0,-2-1 3 0,1 0-3 0,-2 7-5 15,-2-4 4-15,1 2 10 0,-1 2-24 0,-3 0-7 16,-1 1 3-16,1 1 1 0,-5-1-10 0,2 1 7 16,-1 1-8-16,0-2-13 0,-5 3-18 15,4-3-31-15,-2 5-35 0,0-5-51 0,-3 5-68 16,7-5-70-16,-3-2-70 0,1 2-65 0,-1-1-67 0,3 1-78 15,-3-1-384-15,1 1-995 0,3-1 441 0</inkml:trace>
  <inkml:trace contextRef="#ctx0" brushRef="#br0" timeOffset="-117564.85">28137 7742 16 0,'7'-18'523'0,"-1"-1"16"0,-2 1 6 0,1 1 0 0,-1 1-9 16,-2 7 0-16,-2-1-17 0,3 3-31 0,-3 1-21 16,0 2-37-16,0 4-35 0,-3-3-26 0,3 3-15 15,-6 13-17-15,2-1-15 0,-1 6-21 0,-3 9-22 16,3 0-20-16,0 6-19 0,1 0-49 0,-1 13-191 15,7 1 0-15,-6-12 0 0,4 1 0 0,2 0 0 16,0-3 0-16,0 1 0 0,3-2 0 0,0-2 0 16,-4-2 0-16,5-8 0 0,-4-3 0 0,2 1 0 15,-3-7 0-15,3-2 0 0,-4-1 0 0,4-5 0 16,-3 0 0-16,-1-3 0 0,0 0 0 0,5-10-273 16,-2 2-238-16,-1-5-69 0,2-5-84 0,4-9-364 15,0 0-1113-15,3-5 493 0</inkml:trace>
  <inkml:trace contextRef="#ctx0" brushRef="#br0" timeOffset="-117247.2">28413 7796 3136 0,'7'-8'329'0,"-5"3"-42"16,2-1-5-16,0 3 22 0,-1-3-6 0,-3 3-16 0,0 3-21 15,0 0-23-15,-7-6-18 0,6 5-9 0,1 1 8 16,0 0-3-16,-17 3 2 0,12 1-1 16,-4-1-15-16,0 5-13 0,-5-1-19 0,1 3-21 15,-2 1-9-15,0 0-15 0,-8 5-21 0,0 0-3 0,0 0-20 16,-2-1-17-16,1 2-17 0,8-5-5 0,-5 3-8 15,7-3-9-15,-3-2-25 0,7-1 0 16,3-1 0-16,1-2 0 0,5 1 0 0,-1-1 0 0,4 0 0 16,-1-2 0-16,7 3 0 0,2 0 0 0,1-4 0 15,1 1 0-15,9 3 0 0,-2-2 0 0,-2 0 0 16,0-2 0-16,-1 2 0 0,2-1 0 0,-5-2 0 16,-1 2 0-16,2-2 0 0,-5 2 0 0,1-2 0 15,1 1 0-15,-2 0 0 0,-1 0 0 0,0-1 0 16,0-1 0-16,-3 3 0 0,4 0 0 0,-4-2-151 15,0 1-79-15,0 1-82 0,3-2-60 0,-2 2-73 16,1 2-68-16,-2-1-83 0,1-2-333 0,2 5-1007 16,1-2 446-16</inkml:trace>
  <inkml:trace contextRef="#ctx0" brushRef="#br0" timeOffset="-116964.14">28714 8140 312 0,'1'-3'471'0,"0"-1"18"0,-1 4 1 16,-2-8-10-16,0 3-7 0,0 2-20 0,-1-1-23 16,3 4-16-16,-6-6-28 0,1 5-15 0,-2-1-14 15,7 2-19-15,-19 6-11 0,8-1-17 0,-6 4-17 16,4 0-14-16,-5 5-23 0,4-1-14 0,-5 5-17 16,3 2-18-16,4-2-14 0,4-2-15 0,1 1-14 0,2 1-111 15,2-3-53-15,4 2 0 0,3-5 0 0,3 5 0 16,3-3 0-16,6 0 0 0,2-5 0 0,0 0 0 15,4-4 0-15,5 2 0 0,-5-6 0 16,-1-2 0-16,0-2 0 0,-3-2 0 0,1 3 0 0,-6-4 0 16,-4 1 0-16,-1-1-305 0,-4 1-106 15,-3-2-52-15,-2 5-59 0,-3-2-79 0,-6-3-381 0,-1 4-1064 16,-5 0 472-16</inkml:trace>
  <inkml:trace contextRef="#ctx0" brushRef="#br0" timeOffset="-116113.78">28958 7878 302 0,'0'0'573'15,"0"0"2"-15,-4 1-15 0,4-1-17 0,0 0-30 0,-3 3-37 16,3-3-18-16,0 0-15 0,0 0-26 0,16 0-26 16,-9 0-30-16,2-3-41 0,5 3-36 15,-1 0-21-15,5-1-28 0,-3 2-26 0,6-1-20 16,-6 2-34-16,4-1-53 0,-2-1-49 0,1 0-64 0,-7 0-85 15,3 0-90-15,-3-1-106 0,1 2-81 0,-7 1-86 16,3-1-78-16,-5 0-375 0,-3-1-987 0,4 4 437 16</inkml:trace>
  <inkml:trace contextRef="#ctx0" brushRef="#br0" timeOffset="-115978.75">29083 8015 342 0,'-6'8'359'0,"-1"-2"20"0,2 1 22 15,1-2 25-15,-1 0 19 0,4 0 2 0,1-2-4 16,1 2-15-16,3-3-27 0,2 2-29 15,6 0-37-15,6 1-35 0,0-4-25 0,2-1-46 0,10 1-65 16,0-1-100-16,2 1-147 0,1-2-176 0,1-4-240 16,0 3-330-16,1-4-896 0,0-1 396 15</inkml:trace>
  <inkml:trace contextRef="#ctx0" brushRef="#br0" timeOffset="-112314.73">29879 7770 194 0,'0'0'373'0,"0"0"-14"16,0 0-13-16,0 0-12 0,0 0-24 16,0 0-16-16,0 0-28 0,9 6-1 0,-9-6-13 15,0 3-10-15,0-3-2 0,0 0-10 0,0 5-2 0,0-5-3 16,0 0-1-16,-5 5 5 0,1-4-9 0,4-1-6 16,-9 2-7-16,0-4-14 0,-1 2-6 0,1-2-8 15,-2-1-4-15,-1 0-2 0,-1-2-11 0,2 0 1 16,2-1-11-16,-1 0-14 0,2-1 6 0,3-1-11 15,1-1-9-15,0 0-7 0,3-1-27 0,2-1 2 16,3 1-9-16,1 0-7 0,1-1-9 0,2 3-4 16,0-3-1-16,1 4-10 0,2-3 1 0,0 4-1 15,-4 0 4-15,7 1-2 0,-5 1 0 0,0 2-9 16,1 1-45-16,-2 0 0 0,1 1 0 0,-4 0 0 16,8 1 0-16,-8 0 0 0,0 3 0 0,4 1 0 15,-4-2 0-15,0 2 0 0,-1 2 0 0,3 2 0 16,-5 1 0-16,3 1 0 0,0-1 0 0,-2 0 0 15,-2 3 0-15,2-2 0 0,-3 5 0 0,1 0 0 16,-1 2 0-16,0-3 0 0,-1-2 0 0,-1 3 0 16,1 3 0-16,0-1 0 0,-2-1 0 0,1 3 0 15,-6 0 0-15,3 4 0 0,-3-5 0 0,3 6 0 16,-4-5 0-16,3 2 0 0,-6 1 0 0,5-4 0 16,-1-1 0-16,-1 5 0 0,-2-6 0 0,2 0 0 0,0-1 0 15,0-1 0-15,-1 0 0 0,1 0 0 0,-3-1 0 16,-1 0 0-16,2-3 0 0,2-2 0 15,-5 0 0-15,4-1 0 0,2-1 0 0,-2-2 0 16,-2-2 0-16,6-2 0 0,-3 2 0 0,0-3 0 0,1 0 0 16,-1-3 0-16,3 0 0 0,-3-3 0 0,1-1 0 15,3-1 0-15,1-2 0 0,-1-1 0 0,1 0 0 16,3-1 0-16,2-1 0 0,3 1 0 16,1 0 0-16,-3 1 0 0,5 1 0 0,-2-2 0 0,4 4 0 15,1 1 0-15,2 1 0 0,-3 2 0 0,4 0 0 16,-2 3 0-16,3 1 0 0,-2 1 0 0,-1 3 0 15,2 2 0-15,-3 0 0 0,-1 2 0 0,1 0 0 16,1 2 0-16,-2-1 0 0,3 2 0 0,-4-1 0 16,1 0 0-16,-1 0 0 0,-1 0 0 0,2-2 0 15,-1-1 0-15,2-1 0 0,-5 0 0 0,3-2 0 16,-3-2 0-16,-1-1-253 0,6-1-151 0,-10 0-63 16,9-1-76-16,-4-1-89 0,-1-1-350 0,0 1-1065 15,2-1 471-15</inkml:trace>
  <inkml:trace contextRef="#ctx0" brushRef="#br0" timeOffset="-111897.53">30146 8228 231 0,'0'-2'507'16,"0"2"19"-16,0 0 6 0,0-6-4 0,0 6-24 16,0 0-34-16,0 0-44 0,0 0-39 0,0 0-24 15,0 0-3-15,-14 9-15 0,12-3-21 0,-5 4-19 16,-2-2-24-16,2 7-13 0,-3-1-18 0,1 2-15 15,2 0-18-15,-4 2-19 0,-2 6-20 0,3-2-12 16,0-4-13-16,0-1-22 0,3 1-9 0,-2-2-12 16,3-2-36-16,0-3-74 0,3-1 0 0,-1-4 0 0,1 1 0 15,2-3 0-15,-1 1 0 0,0-2 0 16,2-3 0-16,0 0 0 0,0 0 0 0,0 0 0 16,8-12 0-16,-6 3 0 0,3-2 0 0,3-5 0 0,3-2 0 15,1-8 0-15,0 3 0 0,3 0 0 0,-2 0 0 16,1 0 0-16,-3 7 0 0,1-1 0 0,-2 5 0 15,-4 2 0-15,1 2 0 0,-5 1 0 16,3 4 0-16,-1-1 0 0,1 2 0 0,-5 2 0 0,9 2 0 16,-9 3 0-16,4 0 0 0,-1 1 0 0,-1 6 0 15,2-3 0-15,-3 5 0 0,2 3 0 0,-2 2 0 16,2 1 0-16,-2-3 0 0,2 1 0 0,-3 0 0 16,1 0 0-16,-1-1 0 0,1-2 0 0,-1-3 0 15,3 1 0-15,-3-3 0 0,0-4 0 0,1 1 0 16,0-2 0-16,-1-3-466 0,0-2-90 0,0 0-98 15,0 0-433-15,0 0-1175 0,0 0 520 16</inkml:trace>
  <inkml:trace contextRef="#ctx0" brushRef="#br0" timeOffset="-111747.42">30119 8422 3 0,'0'0'444'0,"-10"-3"12"16,1 2 23-16,4 0 19 0,1-1 15 0,-1-1-1 15,5 3-19-15,-8-2-34 0,8 2-42 0,-6-4-34 16,6 4-55-16,0 0-24 0,0 0-24 0,10-4-38 15,-1 1-67-15,5 1-79 0,-1-2-104 0,1-3-126 16,7 0-151-16,-1 0-197 0,-2-4-381 0,-1 0-934 16,-2-1 414-16</inkml:trace>
  <inkml:trace contextRef="#ctx0" brushRef="#br0" timeOffset="-111464.34">30334 7935 154 0,'0'0'574'0,"4"-2"10"0,-4 2 13 0,0 0-7 16,0 0-16-16,0 0-29 0,9 0-22 0,-9 0-33 15,11 0-24-15,-3 1-33 0,1 0-38 0,5 0-38 16,0 2-37-16,5-2-30 0,3 1-29 0,-3-1-39 15,2-1-42-15,-1 1-54 0,-1 0-50 0,-1-3-65 0,0 1-77 16,-5-1-69-16,-3 0-78 0,-5-1-83 16,3 0-78-16,-4 0-63 0,-4 0-61 0,1-1-60 15,-1 4-308-15,-9-7-937 0,5 3 415 0</inkml:trace>
  <inkml:trace contextRef="#ctx0" brushRef="#br0" timeOffset="-111263.97">30504 7852 106 0,'-2'-7'387'0,"2"2"42"0,0 0 14 15,2 0 28-15,-2 0 17 0,0-1 4 0,0 0-3 16,5 1-6-16,-5 0-9 0,0-1-17 0,1 3-12 16,-1 3-20-16,0-6-24 0,0 6-36 0,0-4-32 15,0 4-24-15,0 0-17 0,0 0-10 0,-1 17-18 16,-1-5-18-16,-1 4-136 0,-2 4-110 0,3 6 0 16,-6 1 0-16,7 2 0 0,-1 0 0 0,2 0 0 15,-2 0 0-15,0 0 0 0,2-1 0 0,-3-1 0 0,4-1 0 16,-2-8 0-16,-2 0 0 0,4-1-6 15,-2-1-515-15,0-5-126 0,1-1-523 0,1-3-1267 16,2-1 561-16</inkml:trace>
  <inkml:trace contextRef="#ctx0" brushRef="#br0" timeOffset="-110614.03">31139 7782 66 0,'4'-5'546'0,"1"3"-1"0,0 1 7 16,-5 1-6-16,5-3-23 0,-5 3-27 0,0 0-26 15,9 4-29-15,-7-2-25 0,-2 3-22 16,0-5-23-16,-2 7-32 0,1-1-14 0,-3-1-32 16,-1-1-25-16,-2 0-28 0,0 1-24 0,-3 1-18 0,3-4-25 15,-3 3-12-15,1-1-11 0,-1-1-16 0,1-3-14 16,0 2-9-16,2-4-14 0,-4 2-97 0,4-2 0 15,0 0 0-15,2-3 0 0,1 0 0 16,-1-3 0-16,5 1 0 0,-1-2 0 0,1-2 0 0,1-1 0 16,2 0 0-16,3 0 0 0,-1-3 0 0,2 5 0 15,3-5 0-15,-2 5 0 0,-2 1 0 0,3 1 0 16,-1 1 0-16,-1 1 0 0,1 0 0 16,-2 3 0-16,3 1 0 0,-4 1 0 0,4 1 0 0,-5 2 0 15,1 1 0-15,4 1 0 0,0 2 0 0,-4 3 0 16,3-1 0-16,0 4 0 0,-1 2 0 0,2 0 0 15,-4 4 0-15,8 3 0 0,-8-3 0 0,-1 1 0 16,0 6 0-16,-3-6 0 0,2 3 0 16,-2-3 0-16,-2 8 0 0,-2-3 0 0,-1-3 0 0,-1-3 0 15,-4 8 0-15,-1-9 0 0,-3 6 0 0,2-9 0 16,-6 5 0-16,1-3 0 0,0-3 0 0,-4 4 0 16,-1-3 0-16,3-3 0 0,3-2 0 0,-3 0 0 15,2-1 0-15,3-5 0 0,0 2 0 0,0-2 0 16,3 0 0-16,-1-3 0 0,0 0 0 0,2-4 0 15,4 0 0-15,-4-1 0 0,4-3 0 0,1-2 0 16,4 0 0-16,0-1 0 0,2-5 0 0,0 5 0 16,5-2 0-16,0 2 0 0,2 2 0 0,-2-1 0 15,2 2 0-15,2 3 0 0,-1 0 0 0,-1 2 0 16,1 2 0-16,2 1 0 0,1 3 0 0,-2 1 0 16,2 2 0-16,1 2 0 0,1 1 0 0,-1 0 0 15,-1 2 0-15,4 1 0 0,-2-1 0 0,0 1 0 16,0-2 0-16,2 1 0 0,0-2 0 0,-2 2 0 15,3-3 0-15,-4-4 0 0,-1 2 0 0,-3-3 0 16,-1 0 0-16,4-5-93 0,-8 2-454 0,1-3-81 16,-2-1-527-16,0-1-1249 0,-1-1 553 0</inkml:trace>
  <inkml:trace contextRef="#ctx0" brushRef="#br0" timeOffset="-109979.54">31418 8052 324 0,'1'-3'504'0,"-1"3"22"0,3-4 14 16,-3 4-2-16,2-2-23 0,-2 2-27 0,0 0-20 16,0 0-20-16,0 0-9 0,-5 10-12 0,4-4-21 15,-5 4-15-15,3 0-24 0,-5 5-25 0,3 2-23 16,0 0-25-16,-1-2-27 0,1 0-25 0,-1 3-25 16,1-1-88-16,-2 3-129 0,4-4 0 0,-1-3 0 15,2 0 0-15,-1-3 0 0,-1 0 0 0,4 0 0 16,-4-2 0-16,3-1 0 0,0 1 0 0,1-5 0 15,-1 0 0-15,1-3-3 0,0 0-275 0,0 0-33 16,0 0-30-16,0 0-13 0,-8-15-4 0,9 8 11 16,-1-3 10-16,2-2 19 0,1 2 33 0,4-6 29 15,-2-1 37-15,1 0 36 0,-2-2 46 0,1 1 50 16,2 1 51-16,-2 1 50 0,1-2 49 0,1 4 42 16,-4 2 37-16,6 1 27 0,-4 2 20 0,1-2 25 15,0 0 16-15,-1 0 3 0,4 3-1 0,-3-1 5 0,1 3-5 16,-1-3-20-16,4 4-11 0,1-1-20 15,-2 5-17-15,2-1-11 0,-3 2-15 0,2 1-12 16,-4 1-12-16,4 2-13 0,2 0-14 0,-5 2-4 16,-4 0-20-16,5 2 1 0,-4 3-14 0,-2-4-5 0,-2 3-37 15,0-1-8-15,0 1 0 0,-5 0 0 0,3 0 0 16,-5-1 0-16,1 1 0 0,0 0 0 0,-2-2 0 16,0 0 0-16,3 1 0 0,1-1 0 15,-1-4 0-15,1 0 0 0,2-1 0 0,-1 2 0 0,2 0 0 16,1-5 0-16,0 3 0 0,5-1 0 0,1 1 0 15,3 0 0-15,1 0 0 0,2 0 0 0,1-1 0 16,3 3 0-16,-3-3 0 0,5 3 0 0,1 0 0 16,-2 0 0-16,-6 2 0 0,1 0 0 0,1 2 0 15,-1-2 0-15,-4 1 0 0,2 2 0 0,-2-1 0 16,-4 1 0-16,0-1 0 0,-2 0 0 0,-3 1 0 16,-2 1 0-16,0-3 0 0,0 0 0 0,-5 2 0 15,1 2 0-15,-1-4 0 0,-3-1 0 0,-1 1 0 16,0 0 0-16,-3-1 0 0,2-1 0 0,-1-2 0 15,2 0 0-15,1 0 0 0,-3-1 0 0,5-2 0 16,-3-2 0-16,3-3 0 0,0 1 0 0,0-1 0 16,2-6-237-16,0 1-330 0,3-1-163 0,3-7-380 15,-2 1-1202-15,3-5 532 0</inkml:trace>
  <inkml:trace contextRef="#ctx0" brushRef="#br0" timeOffset="-109763.95">31698 7929 299 0,'-5'-4'586'0,"2"-1"14"15,2 1-10-15,-2-1-19 0,3 5-19 0,2-5-42 16,0 2-40-16,5-1-38 0,-1 3-41 0,7-1-30 16,0 1-37-16,6 1-30 0,-1 0-34 0,3 0-30 15,2 0-47-15,4 0-48 0,-8 0-50 0,11-3-71 0,-14 2-108 16,-3 0-96-16,1 0-78 0,-2-2-81 0,-6-1-79 15,2 0-88-15,-5 1-325 0,-1-2-910 16,-2 0 403-16</inkml:trace>
  <inkml:trace contextRef="#ctx0" brushRef="#br0" timeOffset="-109564.02">31869 7797 126 0,'-4'-4'344'0,"0"-3"33"0,-1 2 47 16,0-1 22-16,4 1 23 0,-2 0 13 15,0 0 3-15,1 1-4 0,2 1-16 0,-4-1-31 16,4 4-32-16,-4-2-29 0,4 2-13 0,0 0-11 15,-6 9-14-15,1 0-20 0,1 1-24 0,0 7-25 0,1 2-24 16,-3 5-21-16,3 1-22 0,-4 3-14 16,1-3-65-16,3 1-120 0,1 0 0 0,0 1 0 15,-1-1 0-15,1-5 0 0,2-3 0 0,-1 0 0 16,1-1 0-16,0 1-94 0,0-3-201 0,1-4-85 0,-1 0-88 16,0-1-98-16,0-3-499 0,2-3-1154 0,0 2 511 15</inkml:trace>
  <inkml:trace contextRef="#ctx0" brushRef="#br0" timeOffset="-109014.25">32219 7715 215 0,'2'-8'500'0,"-4"4"10"0,4-3 2 15,-2 3-12-15,0 0-16 0,2-3-27 0,1 2-20 0,-1-3-25 16,4 3-27-16,0 0-23 0,1 0-28 0,4 2-34 16,1-1-29-16,1 2-19 0,9-2-34 0,-7 5-21 15,6-1-18-15,-2 5-14 0,-5-1-21 0,2 2-24 16,-3 0 5-16,1 3-21 0,-3 0-11 15,-4 0 1-15,0 2-18 0,-5-1-12 0,-2 4-14 0,0-2-10 16,-4 4-10-16,-3-2-7 0,-4 2-3 0,-4-1 4 16,-4 2-7-16,-5 0-1 0,-1-1 2 0,1-2-7 15,7-2 1-15,-2-1 0 0,1-3 13 0,3 0 6 16,3 0 7-16,2-3 12 0,3-2 36 0,2-1 14 16,-1 1-22-16,6-2-78 0,0-1 0 0,0 0 0 15,0 0 0-15,16-1 0 0,-4-2 0 0,1 1 0 16,6 1 0-16,11-3 0 0,-11 6 0 0,0-2 0 15,5 1 0-15,-5-1 0 0,0 2 0 0,1 3 0 16,-3 1 0-16,-6 0 0 0,1 0 0 0,3 4 0 16,-7-1 0-16,-1 1 0 0,-2 0 0 0,3-2 0 15,-7 3 0-15,-1-1 0 0,-1 1 0 0,-3-1 0 16,-1 0 0-16,-3-1 0 0,-2 1 0 0,1-2 0 16,-5 1 0-16,-6-2 0 0,-7 0 0 0,7-1 0 15,-7-1 0-15,6-3 0 0,-2 3 0 0,10-4 0 16,0 3 0-16,2-2 0 0,0-1 0 0,3 0-407 15,8-1-213-15,-11-1-574 0,11 1-1294 0,0 0 572 16</inkml:trace>
  <inkml:trace contextRef="#ctx0" brushRef="#br0" timeOffset="-108645.33">32730 8122 356 0,'4'-2'482'0,"1"1"9"0,-1-1 4 0,-1-2-2 15,-3 4-20-15,5-5-17 0,-6 1-28 0,1 4-16 16,0 0-19-16,0-10-11 0,-3 8-28 0,-1-2-14 16,0 1-19-16,2 1-18 0,-5 1-21 0,7 1-15 15,-15 0-16-15,4 2-11 0,0 3-11 0,-3 3-10 16,-1-1-16-16,0 3-12 0,1 4-61 0,-2-2-130 15,3-1 0-15,1 5 0 0,1-2 0 0,2 0 0 16,1 1 0-16,4-1 0 0,1-4 0 0,3 3 0 16,4 0 0-16,2-3 0 0,3 3 0 0,3 0 0 15,4-2 0-15,2-2 0 0,0-2 0 0,4-2 0 16,-1-2 0-16,0 0 0 0,-21-3 0 0,40 1 0 16,-40-1 0-16,31-3 0 0,-31 3 0 0,24-4 0 15,-24 4 0-15,0 0 0 0,21-11 0 0,-21 11 0 16,0 0 0-16,4-9 0 0,-8 8-625 0,-3-6-636 15,-6 4-1367-15,0-1 605 0</inkml:trace>
  <inkml:trace contextRef="#ctx0" brushRef="#br0" timeOffset="-107997.63">29686 9092 96 0,'-5'-4'341'0,"1"0"-10"16,-2-1-7-16,0 2 8 0,0-2 9 0,1 0 5 15,-2 2 2-15,3-1 11 0,-3-1 2 0,2 1 11 0,-1 0 7 16,1 0 4-16,0 0 14 0,-2 0-6 0,2 0 5 16,1 2-3-16,-1-1-11 0,3 1-18 15,-2 0-26-15,4 2-25 0,-4-4-28 0,4 4-23 0,0 0-19 16,0 0-129-16,0 0-114 0,26 4 0 0,-5-2 0 16,7 0 0-16,4 4 0 0,2-3 0 0,-1 2 0 15,-2-2 0-15,-1 1 0 0,-8-2 0 0,0-1 0 16,-6 0 0-16,-2 1 0 0,-1-4 0 0,-5 1-48 15,-1 0-344-15,-3-1-44 0,-1-1-51 0,-3 3-45 16,0 0-27-16,-14-11-398 0,4 4-1035 0,-1 0 458 16</inkml:trace>
  <inkml:trace contextRef="#ctx0" brushRef="#br0" timeOffset="-107797">29806 8953 808 0,'-5'-6'146'0,"-1"1"49"0,2-2 28 0,2 1 26 16,-1 1 30-16,2-2 25 0,-2 3 40 0,3-2 22 15,1-2 14-15,-2 5 12 0,1-2 9 0,0 0 0 16,0 5-5-16,-2-6-13 0,0 4-15 0,2 2-22 15,0 0-10-15,0 0-8 0,-11 5-9 0,3 3-12 16,2 0-16-16,-2 8-17 0,0 1-18 0,-3 5-157 16,3-4-99-16,4 10 0 0,-1-3 0 0,1 0 0 15,-2 1 0-15,7 2 0 0,4 0 0 0,-1 0 0 16,-1-3 0-16,-2-6 0 0,0 1 0 0,6-1 0 16,-3-1 0-16,2-3-208 0,0-3-255 0,-2 0-60 15,1-8-68-15,-2 2-477 0,2-3-1157 0,1-1 512 0</inkml:trace>
  <inkml:trace contextRef="#ctx0" brushRef="#br0" timeOffset="-107414.11">30168 8909 374 0,'5'-11'542'0,"-1"3"20"0,0-2 20 15,0 2 2-15,0-1-1 0,1 1-13 0,0 1-23 16,-2-1-32-16,3 3-27 0,-1 1-28 0,0-1-32 0,1 3-29 15,7-1-34-15,-3 3-30 0,4 4-31 0,-2-1-28 16,1 2-28-16,3 5-219 0,-2 2-29 16,4 1 0-16,-5 1 0 0,2 10 0 0,-6-6 0 15,3 5 0-15,-7 1 0 0,0 2 0 0,-1-1 0 0,-5-6 0 16,-2 0 0-16,-5 5 0 0,-2 2 0 0,-3-7 0 16,-1 3 0-16,1-6 0 0,-3 5 0 0,1-7 0 15,-1-1 0-15,2-1 0 0,1-1 0 16,1-3 0-16,3-1 0 0,2-3 0 0,0 3 0 0,2-4 0 15,2-1 0-15,-1 0 0 0,4 2 0 0,0-4 0 16,0 0 0-16,8 5 0 0,3-5 0 0,2 0 0 16,2 1 0-16,3-2 0 0,3 1 0 0,8-4 0 15,-2 3 0-15,0 0 0 0,-7-1 0 0,1 1 0 16,-1 0 0-16,-1-2 0 0,-5 1 0 0,-1 2 0 16,1-3 0-16,-2 1 0 0,-5-1 0 0,7-1 0 15,-10 3 0-15,0-1-694 0,-4 2-556 0,1-5-1354 16,-1 5 599-16</inkml:trace>
  <inkml:trace contextRef="#ctx0" brushRef="#br0" timeOffset="-107178.99">30679 9157 354 0,'-1'-3'622'0,"2"0"12"16,-1 3 6-16,-1-8-10 0,2 3-27 0,1 2-35 15,0 0-33-15,3 1-40 0,0 1-37 0,-5 1-33 16,11-4-40-16,-2 4-33 0,3 0-35 0,-3 0-31 16,5 0-30-16,4 3-39 0,1-3-46 0,-1 1-51 15,1 1-59-15,-2-3-59 0,1 2-81 0,-5 0-76 16,-2 0-83-16,-1-2-83 0,-2 1-85 0,0 0-80 16,-3-2-84-16,-3-3-410 0,-2 1-1060 0,0 4 469 15</inkml:trace>
  <inkml:trace contextRef="#ctx0" brushRef="#br0" timeOffset="-106880.86">30707 9124 283 0,'-7'4'481'0,"1"-1"19"0,-2-1 12 15,3 0 16-15,-2 0 5 0,7-2-11 0,-8 6-10 16,5-3-21-16,0 0-16 0,-2 2-14 0,3 6-18 16,-1-2-18-16,-1 1-23 0,1 2-24 0,0 3-24 15,0-2-33-15,-2 2-17 0,4 2-38 0,-4-2-266 16,3 3 0-16,0-2 0 0,1 1 0 0,-2 1 0 15,-1 0 0-15,3-1 0 0,-3-2 0 0,1-3 0 16,1 5 0-16,-1-1 0 0,1-3 0 0,2-3 0 16,0 4 0-16,-3-2 0 0,6 0 0 0,-2-2 0 15,0-1 0-15,-1-2 0 0,3 0 0 0,1 0 0 16,1 0 0-16,4 0 0 0,0-1 0 0,2-1 0 16,8-1 0-16,-1 1 0 0,1-1 0 0,-1-4 0 15,5 1 0-15,-4-1 0 0,2-2 0 0,-2-2 0 16,0-1 0-16,-6 1 0 0,2-2 0 0,-4-1 0 15,-1 0 0-15,-5-1-284 0,1 0-354 0,-4-1-574 16,-2 0-1312-16,-2-3 580 0</inkml:trace>
  <inkml:trace contextRef="#ctx0" brushRef="#br0" timeOffset="-106713.73">30622 9392 315 0,'0'0'563'15,"-5"-3"14"-15,5 3 3 0,-4-2-19 0,4 2-19 16,0 0-36-16,13-3-56 0,-2 3-33 0,2-1-35 16,7 2-34-16,-7 0-42 0,9-1-37 0,-1-1-75 15,1 1-77-15,-3 0-116 0,3-2-153 0,-9 1-202 16,0-2-583-16,-3-1-1016 0,-1-2 450 0</inkml:trace>
  <inkml:trace contextRef="#ctx0" brushRef="#br0" timeOffset="-101629.29">27043 11165 434 0,'-5'-3'568'0,"-4"-2"17"0,4 3 1 15,0-2-8-15,3 0-18 0,0 1-26 0,2 3-25 16,9-5-17-16,3 3-29 0,6-2-26 0,6 2-32 16,5 1-38-16,2-2-38 0,6 2-30 0,2-2-29 15,1 1-46-15,-3 0-54 0,-1 1-69 0,2 0-79 16,-6-1-83-16,-5 4-93 0,-8 0-96 0,-2-2-85 15,-7 4-60-15,-5 0-53 0,-3 2-51 0,-9 0-41 16,-6 6-336-16,-12 0-948 0,-5 4 420 0</inkml:trace>
  <inkml:trace contextRef="#ctx0" brushRef="#br0" timeOffset="-101495.18">27243 11244 1793 0,'-36'13'9'15,"3"-1"44"-15,5-1 40 0,3-1 34 0,9 0 22 16,0-3 34-16,6 0 20 0,2-2 31 0,5 0 32 16,1 0 28-16,2 1 4 0,4-1 2 0,1 1-7 15,8-4-14-15,-3 0-13 0,8 1-24 0,3-1-25 16,7-2-15-16,2-2-32 0,4 0-48 0,0-1-59 0,-2 1-85 15,0-4-95-15,0 1-107 0,1 1-123 0,2 2-135 16,-2-3-296-16,0-2-842 0,-2 2 373 16</inkml:trace>
  <inkml:trace contextRef="#ctx0" brushRef="#br0" timeOffset="-101129.58">28150 11055 3809 0,'7'-16'527'15,"1"6"-124"-15,-4 0 22 0,-3 1-25 0,3-1-18 16,-4 4 7-16,0 1-46 0,0 1-28 16,-1-2-39-16,1 3-12 0,0 3-7 0,0 0 0 15,0 0-113-15,-22 11-144 0,15-2 0 0,-5 7 0 0,-2 7 0 16,1 1 0-16,-5 2 0 0,7 2 0 0,2 1 0 16,0 0 0-16,3-1 0 0,2 1 0 0,-1 0 0 15,5-1 0-15,6-1 0 0,1-2 0 0,0 0 0 16,1-8 0-16,5 1 0 0,-1-2 0 0,10 1 0 15,-3-8 0-15,-1-1 0 0,5-5 0 0,5-2 0 16,0-3 0-16,-7 1 0 0,6-3 0 0,-7-4 0 16,6-3 0-16,-10-1 0 0,2-1 0 0,1-7 0 15,-2 1 0-15,-2-7 0 0,-6-2 0 0,2 0 0 16,-6-3 0-16,-8-1 0 0,2 2 0 0,-4 1 0 16,-3 0 0-16,-5 3 0 0,-1 3 0 0,-5 5 0 15,2 6 0-15,2 2 0 0,-2 3 0 0,-2 5 0 16,0 4 0-16,-1 3 0 0,1 6 0 0,4 1 0 15,0 4 0-15,6 2 0 0,4 0 0 0,1 8-42 16,7-7-1317-16,8 6-1471 0,7 1 652 0</inkml:trace>
  <inkml:trace contextRef="#ctx0" brushRef="#br0" timeOffset="-100947.65">28709 11364 408 0,'1'-7'634'15,"-1"0"25"-15,2 3 30 0,-3-5 14 0,1 2-7 16,3-1-23-16,-2-3-31 0,3 1-38 0,0-1-50 0,-2 1-54 16,2 1-54-16,1-1-47 0,0 0-52 0,0-1-110 15,4 3-237-15,0-1 0 0,-4 1 0 0,3-2 0 16,0 3-103-16,1 3-340 0,-3-1-161 0,-1 1-570 16,0 2-1272-16,-5 2 564 0</inkml:trace>
  <inkml:trace contextRef="#ctx0" brushRef="#br0" timeOffset="-100564.77">29285 11087 4110 0,'4'-20'449'0,"1"3"-92"0,0 2 26 0,-5 3 15 15,3 0-12-15,-1 1-17 0,-4 1-27 0,-2 2-45 16,1 2-35-16,-2 4-19 0,0 0-11 0,5 2-6 15,-18 8-89-15,5 7-137 0,-6 5 0 0,2 7 0 16,2 2 0-16,2 2 0 0,1 2 0 0,1 0 0 0,4 3 0 16,3 2 0-16,3-4 0 0,2 0 0 15,5-2 0-15,3 2 0 0,4-7 0 0,2 1 0 16,1-6 0-16,4-3 0 0,3-4 0 0,1-4 0 0,3-4 0 16,3-4 0-16,-2-4 0 0,-1-5 0 15,0-2 0-15,-1-4 0 0,0-4 0 0,-6-2 0 16,-2-4 0-16,0-1 0 0,-4-2 0 0,-1-4 0 0,-4-1 0 15,-3-3 0-15,-2-2 0 0,-8 1 0 0,0-2 0 16,-3 3 0-16,-7 3 0 0,-3 0 0 0,-6 7 0 16,-4 2 0-16,0 3 0 0,-1 5 0 15,1 7 0-15,-6 3 0 0,4 1 0 0,2 6 0 0,0 5 0 16,5-1 0-16,7 0 0 0,1 4-64 0,1 4-523 16,6-7-80-16,5 4-479 0,2 1-1241 0,5-4 550 15</inkml:trace>
  <inkml:trace contextRef="#ctx0" brushRef="#br0" timeOffset="-100314.06">29815 10879 164 0,'3'-19'603'16,"-2"4"24"-16,-1 3 17 0,2 1 31 0,-2 6-7 16,0-2-25-16,-2 2-38 0,2 5-34 0,-2-1-14 15,2 1-27-15,0 0-28 0,-4 22-25 0,6-3-34 16,1 8-38-16,1 5-328 0,3 1-77 0,2 1 0 15,-5 1 0-15,10 9 0 0,-5-9 0 0,0-2 0 16,-2 0 0-16,0-2 0 0,-1 2 0 0,-2-5 0 16,0-3 0-16,0-6 0 0,-3 0 0 0,-1-2 0 15,0-4 0-15,3-2 0 0,-3-5 0 0,0 1 0 16,0-2-25-16,-3-4-529 0,3-1-50 0,0 0-51 16,0 0-405-16,3-18-1146 0,7 2 507 0</inkml:trace>
  <inkml:trace contextRef="#ctx0" brushRef="#br0" timeOffset="-100013.98">30176 11019 236 0,'18'-24'275'0,"-3"1"27"16,-5 6 25-16,-1 1 33 0,-1-2 32 0,-4 2 33 16,-2 0 28-16,-1 5 19 0,-2 0 1 0,1 5-10 15,-1 0-10-15,-2 0-19 0,-1 2-16 0,4 4-13 0,-11 1-17 16,11-1-25-16,-14 12-28 0,7-3-31 0,-4 5-31 16,2 3-13-16,4 1-25 0,0 7-90 15,1 1-145-15,5-3 0 0,2 5 0 0,2-2 0 16,4 1 0-16,5-2 0 0,1 0 0 0,4 0 0 0,3 1 0 15,1-4 0-15,0-1 0 0,0-2 0 16,-2-2 0-16,-6-4 0 0,4 4 0 0,-2-5 0 0,-4 0 0 16,2-1 0-16,-7-2 0 0,-1-2 0 15,0 0 0-15,-5 1 0 0,1-4 0 0,-3 4 0 0,-3-2 0 16,-2-4 0-16,-6 3 0 0,-1 0 0 0,-6-2 0 16,-1 0 0-16,-12-1 0 0,12-1 0 0,-4-1 0 15,0 0 0-15,1-1 0 0,3-1 0 16,0-3 0-16,0-5 0 0,2 3 0 0,3-5-381 0,4-1-325 15,-3-1-478-15,4-3-1283 0,8 2 567 0</inkml:trace>
  <inkml:trace contextRef="#ctx0" brushRef="#br0" timeOffset="-99861.46">30302 10963 90 0,'0'-12'506'0,"0"2"24"0,0-1 24 0,0-1 12 15,-2 2 1-15,2-2-9 0,2 1-20 0,2 2-32 16,1-2-43-16,7 4-35 0,0-2-43 0,6 3-40 15,4 1-34-15,8-1-34 0,-2 3-57 0,0 1-71 16,1 0-69-16,-7 2-113 0,-2-3-134 0,3 0-136 16,-4-1-166-16,-6 1-549 0,1 2-1101 0,-1 0 488 15</inkml:trace>
  <inkml:trace contextRef="#ctx0" brushRef="#br0" timeOffset="-99431.34">30734 10835 321 0,'0'-7'539'0,"4"3"12"0,-1-2 6 0,3-4-4 16,2 2-12-16,3-1-26 0,-2 3-34 0,9-4-29 15,1 2-37-15,2 2-40 0,5 0-27 16,4 0-34-16,2 4-28 0,-2-1-29 0,1 2-27 0,-3 4-18 16,2-1-27-16,-9 3-26 0,-4-1-12 0,-4 3-13 15,-2-2-13-15,-2 4-13 0,-4 2-13 0,-2-1-6 16,-2 1-5-16,-5 1-14 0,-2 3-18 0,-4-1-52 15,-4 2 0-15,-6 2 0 0,5-4 0 0,0 1 0 16,-7 0 0-16,8-3 0 0,0 0 0 0,2-4 0 16,2 1 0-16,3-3 0 0,0 1 0 0,3-1 0 15,0-1 0-15,3-2 0 0,1 1 0 0,5 1 0 16,6-1 0-16,1-1 0 0,6 1 0 0,1 1 0 16,8 1 0-16,1-2 0 0,-1 1 0 0,0 4 0 15,-7-4 0-15,2 4 0 0,1 4 0 0,-5-2 0 16,-4 1 0-16,0 0 0 0,-1 1 0 0,-4 3 0 15,-3-4 0-15,-2 2 0 0,-1 2 0 0,-3 1 0 16,-3-1 0-16,-1-3 0 0,-1 1 0 0,-5 0 0 16,1-2 0-16,-4-1 0 0,-2-1 0 0,0-2 0 15,1-2 0-15,-6-1 0 0,-1-2 0 0,-7 0 0 16,-3-2 0-16,0-1 0 0,2-4 0 0,-2-1 0 16,0-1 0-16,3-2 0 0,-4-4-1366 0,3 0-1478 15,5 1 654-15</inkml:trace>
  <inkml:trace contextRef="#ctx0" brushRef="#br0" timeOffset="-97797.64">18499 13655 194 0,'-7'-12'515'0,"2"-4"3"15,1 6 9-15,2 0-8 0,-2 2-9 0,0-3-19 16,1 5-6-16,2 3-25 0,0-4-36 0,1 7-35 16,-1-2-4-16,1 2-8 0,0 0-6 0,-2 17-11 15,2-2-12-15,-1 2-17 0,1 12-15 0,-2 0-14 16,2 5-17-16,0 2-201 0,-3-3-84 0,1 13 0 16,-1-11 0-16,3 1 0 0,-4-3 0 0,4-1 0 15,0-3 0-15,-1-1 0 0,1-3 0 0,-3-7 0 16,6 0 0-16,-6-8 0 0,3-2 0 0,0-1 0 15,0-2 0-15,0-1 0 0,0-4 0 0,0 0 0 0,0 0 0 16,3-21 0-16,-2 2 0 0,2-5 0 0,-1-4 0 16,2-3 0-16,5-3 0 0,-4-14 0 15,1 0 0-15,1-1 0 0,-1 1 0 0,3 0 0 16,-1 14 0-16,-2 2 0 0,6 4 0 0,-3 5 0 0,-3 6 0 16,-1 7 0-16,-2 4 0 0,1 3 0 0,-1 2 0 15,-3 1 0-15,9 11 0 0,-2 5 0 0,-1 3 0 16,-2 5 0-16,0 4 0 0,2 1 0 0,1 4 0 15,4-3 0-15,-2 3 0 0,0-3 0 0,1-1 0 16,0-1 0-16,1-1 0 0,-2-9 0 0,1 0 0 16,-1-2 0-16,-2-6 0 0,1 0 0 0,2-3 0 15,-1-2 0-15,-1-3 0 0,0-2 0 0,2-3 0 16,0-3 0-16,-1-1 0 0,4-7 0 0,-2-4 0 16,5-4 0-16,-1-6 0 0,0-2 0 0,-2-1 0 15,5-2 0-15,-5 2 0 0,2 1 0 0,-2 0 0 16,-2 5 0-16,-2 8 0 0,-2 1 0 0,-2 6 0 15,-3 3 0-15,2 2 0 0,-1 0 0 0,-3 5 0 16,0 0 0-16,5 15 0 0,-3-4 0 0,-2 8 0 16,-3 5 0-16,1 3 0 0,-1 0 0 0,-1 5 0 15,0 3 0-15,0-1 0 0,-4 2 0 0,2-1 0 16,1 1 0-16,0-1 0 0,0-2 0 0,-2 2 0 16,2 0 0-16,-1-5 0 0,1 1 0 0,-2-3 0 0,3-2 0 15,-1 2-212-15,4-10-1119 0,-3 0-1439 0,2-6 636 16</inkml:trace>
  <inkml:trace contextRef="#ctx0" brushRef="#br0" timeOffset="-97414.72">19094 14197 45 0,'0'-14'357'0,"-2"3"14"0,3-2 4 0,0-2 11 15,2-2-7-15,1 1-9 0,2 2 2 0,2 0 9 16,1-1 12-16,-2 1 3 0,1 4 4 0,-1-1 5 15,0 3 15-15,-1-1 3 0,-2 6-11 0,0-3-17 16,-1 2-19-16,-1 2-24 0,-2 2-8 16,0 0-12-16,0 0-11 0,-9 18-135 0,3-7-186 0,-3 6 0 15,-5 5 0-15,4 5 0 0,-3-1 0 0,0 3 0 16,0 1 0-16,3-1 0 0,1 1 0 0,0-1 0 16,-1-2 0-16,2 0 0 0,1-3 0 0,1-4 0 15,5-4 0-15,-3-1 0 0,4-5 0 0,-2 1 0 16,-1-4 0-16,3-1 0 0,3-1 0 0,-1-4 0 15,-2-1 0-15,9 0 0 0,-9 0 0 0,17-8 0 16,-7 1 0-16,3 3 0 0,5-4 0 0,-3 2 0 16,6-1 0-16,0 0 0 0,-3 2 0 0,1 2 0 15,-1 2 0-15,-2 1 0 0,0 0 0 0,-2 0 0 16,-1 2 0-16,-2 0 0 0,-3 1 0 0,-3 0 0 16,2 3-357-16,-6 1-99 0,-1-3-12 0,-1 3-17 15,-2-2-25-15,-1 0-10 0,2-1-380 0,-6 3-974 16,0-4 432-16</inkml:trace>
  <inkml:trace contextRef="#ctx0" brushRef="#br0" timeOffset="-97214.02">19241 14450 1955 0,'0'0'-27'0,"-11"-9"53"16,9 5 39-16,1-4 40 0,1-1 40 0,0-2 37 0,0 2 53 16,1-7 32-16,1 1 28 0,0 0 21 15,3 3 27-15,-5-4 19 0,1 4 22 0,2-1 11 16,-3 2 11-16,1-1 6 0,-1 4 2 0,2-2-3 16,-2 4-10-16,0 0-18 0,0 0-31 0,0 4-38 0,0 2-264 15,0 0-50-15,0 0 0 0,-6 12 0 0,5-2 0 16,1 5 0-16,0 2 0 0,0 2 0 15,0 5 0-15,0 5 0 0,0-4 0 0,1 4 0 16,-1-4 0-16,3 2 0 0,-3 1 0 0,0-1 0 0,-3 1 0 16,0-3 0-16,0-8 0 0,-1 0 0 0,1-1 0 15,-1-2 0-15,1-1-118 0,-1-4-1228 0,0-2-1458 16,2-2 645-16</inkml:trace>
  <inkml:trace contextRef="#ctx0" brushRef="#br0" timeOffset="-96914.08">20060 13995 112 0,'0'0'659'0,"-2"-5"34"0,1 2 0 16,-1-1-9-16,2 4-29 0,-1-4-35 0,1 4-43 16,0-4-47-16,0 4-47 0,5-6-46 0,3 3-42 15,3 1-41-15,8-2-36 0,1 3-36 0,9-3-48 16,-2 2-60-16,2 1-61 0,-2-3-76 0,2 2-97 16,-6 2-111-16,-5 0-114 0,1 0-99 0,-6 2-99 0,1 1-93 15,-10 1-440-15,4 0-1100 0,-7 2 487 16</inkml:trace>
  <inkml:trace contextRef="#ctx0" brushRef="#br0" timeOffset="-96781.4">20039 14233 363 0,'-8'3'467'0,"3"2"38"0,2 1 45 16,1-3 17-16,0-1-7 0,2-2-16 0,12 2-36 0,-1-2-42 16,7 0-46-16,3-2-37 0,8-2-39 0,2 2-34 15,-2-3-44-15,4 0-76 0,-1 4-87 0,-2-2-130 16,0-5-177-16,-12 7-194 0,0 0-589 0,-5 1-1068 15,-8 0 473-15</inkml:trace>
  <inkml:trace contextRef="#ctx0" brushRef="#br0" timeOffset="-91312.68">26802 5431 307 0,'2'-2'360'0,"2"-2"-23"15,-1 2-4-15,-1-1-4 0,-2 3-11 0,3-7-12 16,-1 5-17-16,-2 2-10 0,0-4-13 0,0 4-16 16,0 0-19-16,0-5-17 0,0 5-12 0,0 0-6 15,-10 0-4-15,10 0-6 0,-11 3-2 0,7-1-5 16,-3 3 1-16,1-1-2 0,-4 3-1 0,1 0-2 15,-1 2 3-15,-4 1-9 0,2 1 1 0,-1 4 5 16,-2-1-8-16,1-1-12 0,-4 8 10 0,-4 0 2 16,4 1 0-16,-5 2 1 0,2 1-5 0,-2 4-4 15,-8 7-2-15,-1 0-4 0,9-9-5 0,-9 8-86 16,5-4-62-16,0-5 0 0,-8 9 0 0,1 4 0 16,-3-1 0-16,4 2 0 0,1-2 0 0,-2-2 0 15,2 0 0-15,1 1 0 0,7-10 0 0,-2 0 0 16,-1 1 0-16,3-2 0 0,-12 9 0 0,9-9 0 0,2 2 0 15,-2-3 0-15,0 1 0 0,0-2 0 0,-2 1 0 16,2-2 0-16,0 1 0 0,-1-2 0 16,1-1 0-16,1 1 0 0,-1-2 0 0,1 1 0 15,-6-2 0-15,8 0 0 0,-2-1 0 0,3 0 0 0,-1-4 0 16,6 0 0-16,2-2 0 0,-1 0 0 0,3 2 0 16,-3 0 0-16,4 1 0 0,-1-1 0 0,-2 0 0 15,-1-1 0-15,3 2 0 0,-5 3 0 0,6-3 0 16,-6 3 0-16,4-3 0 0,-1 0 0 0,5 1 0 15,-10 0 0-15,9 0 0 0,-4-1 0 0,4 0 0 16,-5-2 0-16,3 1 0 0,1-2 0 0,-5 1 0 16,5-1 0-16,-2-4 0 0,6 2 0 0,-4-6 0 15,3 5 0-15,1-4 0 0,-2-2 0 0,2 4 0 16,-2-3 0-16,1 0 0 0,0-2 0 0,1-1 0 16,-1 3 0-16,0-3 0 0,-2 1 0 0,1-1 0 15,-1 2 0-15,2-1 0 0,-3-1 0 0,3 2 0 16,-2 1 0-16,2-2 0 0,1 0 0 0,0 1 0 15,2-2 0-15,0 0 0 0,1 0 0 0,1 0 0 16,5-1 0-16,-5 2 0 0,5-2 0 0,0 0 0 16,0 0 0-16,-3-6 0 0,3 6 0 0,6-6 0 15,0 2 0-15,1-2 0 0,2 0 0 0,5 0 0 16,-1-6 0-16,2 4 0 0,1-2 0 0,0 1 0 16,0-5 0-16,2 3 0 0,3-4 0 0,1 0 0 15,0-1 0-15,-2-1 0 0,4 1 0 0,-2-3 0 16,2-4 0-16,3 2 0 0,1-3 0 0,8-10 0 0,-9 10 0 15,8-12 0-15,0 2 0 0,-8 6 0 16,13-6 0-16,-2-2 0 0,-1 1 0 0,-2 0 0 16,-10 7 0-16,12-7 0 0,-2 0 0 0,-1 0 0 0,0-1 0 15,-1-1 0-15,1 0 0 0,3 2 0 16,-1 0 0-16,-9 7 0 0,9-9 0 0,-2-1 0 0,3 2 0 16,0 1 0-16,0-1 0 0,-11 12 0 15,14-7 0-15,-15 9 0 0,3 2 0 0,0-2 0 0,-1 3 0 16,-4 2 0-16,0 2 0 0,-5 2 0 0,0 3 0 15,-3-1 0-15,1 0 0 0,-1 3 0 0,2-2 0 16,-7 2 0-16,6 0 0 0,-5-2 0 0,0 5 0 16,3-7 0-16,-5 6 0 0,6-5 0 0,-3 3 0 15,-3 1 0-15,1-1 0 0,-1 2 0 0,-1-1 0 16,-3 2 0-16,5-1 0 0,-3 2 0 0,-2 0 0 16,-1 0 0-16,-1 2 0 0,1 0 0 0,0-2 0 15,0 2 0-15,-4 2 0 0,5-4 0 0,-2 3 0 16,-3 1 0-16,3-4 0 0,-3 4 0 0,6-3 0 15,-6 3 0-15,3-3 0 0,-3 3 0 0,5-2 0 16,-2 0 0-16,-3 2 0 0,0 0 0 0,2-3 0 16,-2 3 0-16,0 0 0 0,0 0 0 0,0 0 0 15,0 0 0-15,0 0 0 0,0 0 0 0,0 0 0 16,0 0 0-16,0 0 0 0,0 0 0 0,-13 11 0 16,9-9 0-16,0 3 0 0,-1 1 0 0,-2 1 0 15,0 0 0-15,-1 1 0 0,-1 0 0 0,-6 4 0 16,-1 1 0-16,-3 5 0 0,1 3 0 0,-5 0 0 15,-4 4 0-15,-10 8 0 0,-1 3 0 0,-3 2 0 16,-5 5 0-16,-2 0 0 0,-20 21 0 0,-1-3 0 16,-1-2 0-16,4-2 0 0,1 0 0 0,19-16 0 15,-2 1 0-15,-19 16-98 0,22-16-42 0,-2-2-7 16,-1-3-15-16,3 2-18 0,3-4-28 0,1-1-23 16,13-11-68-16,2-1-70 0,-1 0-104 0,4-7-508 0,9-1-1063 15,3-7 470-15</inkml:trace>
  <inkml:trace contextRef="#ctx0" brushRef="#br0" timeOffset="-89914.16">21398 13604 376 0,'2'-4'539'0,"0"2"10"15,-2 2-5-15,0-5-21 0,0 5-22 0,0 0-36 16,0 0-19-16,0 0 0 0,0 0-9 0,0 0-1 0,0 13-9 15,-4-2-14-15,2 6-15 0,-3 0-10 16,0 3-18-16,0 5-20 0,1 2-18 0,-3 4-81 16,1-1-251-16,-2 1 0 0,1-1 0 0,3-2 0 15,-1 0 0-15,1 0 0 0,1-3 0 0,2 1 0 0,0 0 0 16,-1-8 0-16,1 0 0 0,1-3 0 0,-2 2 0 16,0-5 0-16,1 0 0 0,1 0 0 15,-1-2 0-15,-2 0 0 0,-1-1-251 0,3-2-535 0,-3-2-407 16,0-1-1291-16,0-3 571 0</inkml:trace>
  <inkml:trace contextRef="#ctx0" brushRef="#br0" timeOffset="-89698.69">21074 14312 3293 0,'-18'6'375'0,"-1"-1"-106"0,3-2 36 16,1 0 47-16,6 0 37 0,-5-1-15 0,9 3-27 15,-1-5-39-15,0 2-15 0,6-2 13 0,-1 3 3 16,1-3-10-16,10 4-18 0,2-3-23 0,7 0-28 15,3 0-27-15,7-2-203 0,6 0 0 0,0-1 0 16,5-1 0-16,11 0 0 0,-11 1 0 0,11-3 0 16,-14 2 0-16,0 2 0 0,-5-2 0 0,6 2 0 15,-6-1 0-15,-11 2 0 0,-2-1-47 0,-6 2-366 16,-3 0-71-16,-5 1-86 0,-4 3-544 0,-2 2-1205 16,1-7 534-16</inkml:trace>
  <inkml:trace contextRef="#ctx0" brushRef="#br0" timeOffset="-89297.68">20940 14866 453 0,'1'-11'549'15,"0"1"15"-15,-2-1-1 0,1-1-8 0,0 1-8 16,4 1-18-16,-4 0-26 0,2 0-12 0,2-1-28 16,-1 2-13-16,4 2-27 0,-2-4-25 0,3 5-28 15,1-1-26-15,5 2-28 0,3 1-29 0,-1 1-23 0,7 0-142 16,-2 3-122-16,7 0 0 0,-5 3 0 0,6 2 0 16,-5 4 0-16,3 0 0 0,-2 4 0 15,-9-1 0-15,-3 2 0 0,6 6 0 0,-7-3 0 16,2 6 0-16,-7-5 0 0,1 8 0 0,-4 3 0 0,-3-2 0 15,1-2 0-15,-4 3 0 0,-1 0 0 0,-3-4 0 16,0 5 0-16,-2-2 0 0,-1-2 0 16,-1-1 0-16,1 0 0 0,-2-3 0 0,3-3 0 0,0 9 0 15,2-10 0-15,2-1 0 0,-1-3 0 0,1-4 0 16,-1 2 0-16,2-1 0 0,2-2 0 0,1-1 0 16,-1-4 0-16,1-3 0 0,0 0-527 0,0 0-232 15,0 0-393-15,0 0-1246 0,1-22 552 0</inkml:trace>
  <inkml:trace contextRef="#ctx0" brushRef="#br0" timeOffset="-89114.06">21061 15109 16 0,'-10'-5'507'0,"0"1"23"0,3-1 44 0,1 1 15 0,-1 0-1 16,2 0-42-16,4 0-22 0,1-1-43 0,1 0-33 15,4 2-45-15,3-1-35 0,2-1-36 0,4 2-32 16,4-2-33-16,10-1-23 0,0 3-24 0,3-1-42 15,1-2-51-15,1-1-70 0,2 3-94 16,-6-6-113-16,6 2-140 0,-3-2-155 0,-3-3-191 0,3 1-322 16,5 1-1036-16,-4-2 459 0</inkml:trace>
  <inkml:trace contextRef="#ctx0" brushRef="#br0" timeOffset="-88663.93">22160 14139 105 0,'-2'-5'446'0,"-1"-2"19"0,3 1 11 15,-1-1 5-15,0 1 6 0,1 1 2 0,0-2-5 16,0 0-6-16,0 2-2 0,1 0-20 0,0-1-20 15,4 1-22-15,-1 4-24 0,0-1-25 16,3-1-27-16,2 3-29 0,5 0-27 0,3 2-29 0,3 0-25 16,2 1-20-16,8 0-83 0,0 4-125 0,2-1 0 15,0-4 0-15,0 3 0 0,1-1 0 0,-6 0 0 16,-5-3 0-16,-3 1 0 0,0-2 0 0,-7 2 0 16,-6-2 0-16,4 0 0 0,-3 3 0 0,-7-3 0 15,0 0-133-15,0 0-402 0,0 0-160 0,-27-4-443 16,9 3-1234-16,0 1 546 0</inkml:trace>
  <inkml:trace contextRef="#ctx0" brushRef="#br0" timeOffset="-83379.92">26772 5260 225 0,'0'0'340'0,"0"0"-2"15,2-5-8-15,-2 5 8 0,0 0 5 0,2-2-6 16,-2 2 5-16,0 0-1 0,0 0-9 0,0 0-3 16,0 0-11-16,0 0-8 0,0 0-8 15,0 0-7-15,0 0 0 0,8 8-7 0,-8-8-7 0,-5 10-19 16,2-8-19-16,-3 5-8 0,1 3-20 0,-2-2-22 16,1 2-13-16,-2 2-24 0,2-1-15 0,1 1-14 15,0-3-16-15,1 3-9 0,0-1-9 0,4-1-9 16,0-1-7-16,0 0-6 0,2-3 0 0,0-2-13 15,2 1-10-15,-1-1-8 0,4-1-40 0,-1 0 0 16,2-3 0-16,-2 0 0 0,-6 0 0 0,13-4 0 16,-5 1 0-16,-3-1 0 0,3-3 0 0,-5 2 0 15,1-1 0-15,-1-4 0 0,-2 1 0 0,-1-2 0 16,-2-1 0-16,-2 0 0 0,-4-1 0 0,-1-1 0 16,-2 3 0-16,2 1 0 0,-8 2 0 0,3-1 0 15,-4 3 0-15,0 5 0 0,-2 0 0 0,-2 4 0 16,0 1 0-16,-5 7 0 0,3-1 0 0,6 0 0 15,3 4 0-15,-2-2 0 0,5 2 0 0,4 3 0 16,3-2 0-16,0 1 0 0,3-1 0 0,5-3 0 16,7 3 0-16,0-2 0 0,2-3 0 0,4-2 0 15,2-2 0-15,3-4 0 0,1 0 0 0,0 0 0 16,8-6 0-16,-11 2 0 0,3 1 0 0,-3-4 0 16,-4-5 0-16,2 2 0 0,-4-4 0 0,-6 1 0 15,2-5 0-15,-4 6 0 0,-1-8 0 0,-1-1 0 0,-3 1 0 16,-1 0 0-16,-5 0 0 0,0 2 0 15,-3 8 0-15,0-3 0 0,-5 1 0 0,1 3 0 16,0 2 0-16,-3 4 0 0,2 5 0 0,-4 0 0 0,1 6 0 16,2 2 0-16,0 1 0 0,3 3 0 0,1-2 0 15,4 4 0-15,0 0 0 0,4 0 0 0,4 0 0 16,3-2 0-16,2-1 0 0,2-1 0 16,5 0 0-16,2-2 0 0,2-4 0 0,1-1 0 0,2 0 0 15,1-2 0-15,0-4 0 0,0-2 0 0,-3-2 0 16,-2 0 0-16,-3-1 0 0,1-3 0 0,-1 0 0 15,0-7 0-15,-3 1 0 0,-5 1 0 0,0-3 0 16,-5 2 0-16,3-3 0 0,-7 0 0 0,-2 5 0 16,0-1 0-16,-1 3 0 0,-3 0 0 0,-1 2 0 15,-4 5 0-15,2 2 0 0,-5 2 0 0,2 4 0 16,-2 1 0-16,4 4 0 0,-3 0 0 0,7 2 0 16,-3 0 0-16,7 2 0 0,1-1 0 0,1-2 0 15,1-1 0-15,6 2 0 0,-2-3 0 0,4 2 0 16,4-4 0-16,0 2 0 0,0-4 0 0,9 1 0 15,-5-2 0-15,5-2 0 0,-2-3 0 0,-2 0 0 16,0 0 0-16,-1-2 0 0,1 0 0 0,-3-5 0 16,1 2 0-16,-3-3 0 0,2-1 0 0,-3 1 0 15,-4-7 0-15,1-1 0 0,-2 4 0 0,-3-1 0 16,-3 1 0-16,2 0 0 0,-4 1 0 0,-3 3 0 16,-1 0 0-16,0 4 0 0,0 1 0 0,-5 3 0 15,0 2 0-15,-5 3 0 0,4 3 0 0,-2 0 0 16,3 3 0-16,0 0 0 0,2 1 0 0,4 1 0 15,0-2 0-15,4-2 0 0,2 2 0 0,0 2 0 16,2-5 0-16,2 3 0 0,-1-4 0 0,4-2 0 0,4 2 0 16,0-2 0-16,1-3 0 0,2 0 0 15,0-2 0-15,1-1 0 0,1-1 0 0,0-3 0 16,0-3 0-16,-1 2 0 0,0-6 0 0,-2 1 0 0,-2-5 0 16,-1 0 0-16,-2 1 0 0,-2-3 0 0,-3 0 0 15,-1-1 0-15,-1 4 0 0,-4 0 0 0,0 3 0 16,-3 3 0-16,1 1 0 0,-4 2 0 15,-3 2 0-15,1 3 0 0,-2 6 0 0,-5 0 0 0,1 4 0 16,1 1 0-16,2-1 0 0,1 3 0 0,1 2 0 16,4-3 0-16,2 0 0 0,2-1 0 0,2 1 0 15,1-1 0-15,3-3 0 0,3 0 0 16,-2-1 0-16,7 1 0 0,1-1 0 0,1-5 0 0,2 2 0 16,1-4 0-16,0-1 0 0,1-3 0 0,0-2 0 15,-1-3 0-15,-1 3 0 0,-3-6 0 0,2 0 0 16,-6 1 0-16,0-4 0 0,-3 1 0 0,-2-2 0 15,-2 0 0-15,-2-1 0 0,-2 4 0 0,-3-1 0 16,-1 6 0-16,-3-1 0 0,-5 4 0 0,-2 1 0 16,-2 6 0-16,-5 5 0 0,-1 1 0 0,4 2 0 15,-3 9 0-15,0 0 0 0,3 3 0 0,3-2 0 16,4 0 0-16,2 3 0 0,7-5 0 0,3-1 0 16,1 1 0-16,4-2 0 0,2 2 0 0,1-7 0 15,6 2 0-15,0-3 0 0,6 0 0 0,4-3 0 16,0-1 0-16,1-3 0 0,1-4 0 0,2 0 0 15,-3-4 0-15,1-1 0 0,2-6 0 0,-6 0 0 16,-2 0 0-16,-1-3 0 0,0-5 0 0,-5-3 0 16,-1-4 0-16,-4 1 0 0,-2 0 0 0,-4-2 0 15,-1 3 0-15,-3 8 0 0,-2 1 0 0,-1 3 0 0,-4 3 0 16,2 4 0-16,-7 2 0 0,0 2 0 16,-4 3 0-16,-5 7 0 0,-1 5 0 0,4 5 0 15,2 0 0-15,2 5 0 0,1 1 0 0,2-1 0 16,8-1 0-16,4-3 0 0,1 1 0 0,6 0 0 0,0-1 0 15,6-1 0-15,1 0 0 0,4-4 0 0,3-3 0 16,2 0 0-16,2-6 0 0,11 0 0 16,-4-1 0-16,-2-4 0 0,-3-3 0 0,0 0 0 0,-4-4 0 15,-1 0 0-15,2-5 0 0,-5-1 0 0,2-6 0 16,-4-3 0-16,-3 5 0 0,-4-7 0 0,-3-1 0 16,-2 6 0-16,-2-1 0 0,-6 3 0 0,1 1 0 15,-5 2 0-15,-1 6 0 0,-5 0 0 0,-1 6 0 16,-8 3 0-16,2 5 0 0,-5 3 0 0,0 5 0 15,3-1 0-15,1 5 0 0,2 1 0 0,4-1 0 16,7-1 0-16,1-2 0 0,3 3 0 0,4-3 0 16,5-2 0-16,2 1 0 0,3-4 0 0,2 1 0 15,2-3 0-15,8 3 0 0,2-7 0 0,1 2 0 16,0-3 0-16,0-1 0 0,-1-3 0 0,-1 1 0 16,-4 0 0-16,0-3 0 0,0-2 0 0,-5-1 0 15,-1-1 0-15,-3-2 0 0,0-2 0 0,-1-5 0 16,-5 3 0-16,-3 3 0 0,-1 0 0 0,-3 2-96 15,-5 2-201-15,3 3-74 0,-7 0-68 0,-2 3-99 16,1 3-537-16,4 2-1166 0,3-2 516 0</inkml:trace>
  <inkml:trace contextRef="#ctx0" brushRef="#br0" timeOffset="-81130.7">24598 7166 318 0,'-3'-6'550'15,"0"2"13"-15,-3 0-7 0,3 0-29 0,-1-2-9 16,1 1-10-16,-3 0-14 0,1 1-35 0,0-1-25 15,3 2-28-15,-3 1-29 0,-2-1-37 0,7 3-21 0,-13 3-24 16,3 0-22-16,0 4-20 0,-2 1-19 0,1 3-18 16,-1 3-24-16,3 0-17 0,-2 2-15 0,5-4-136 15,2 5-24-15,-1-1 0 0,3-6 0 0,0 2 0 16,4-2 0-16,3 0 0 0,3-2 0 0,1-2 0 16,2-2 0-16,6-1 0 0,2-4 0 0,3 0 0 15,4-6 0-15,-5-1 0 0,0 0 0 0,3-5 0 16,-1-3 0-16,-8 3 0 0,2-5 0 0,-2 3 0 15,-6-3 0-15,-1 0 0 0,-2 1 0 0,-2 0 0 16,-4-1 0-16,-1 6 0 0,-8 1 0 0,1 1 0 16,-1 4 0-16,-6 2 0 0,-7 2 0 0,1 5 0 15,-8 0 0-15,4 11 0 0,-2-1 0 0,5 2 0 16,-1 5 0-16,4-1 0 0,2 2 0 0,6-4 0 16,6 0 0-16,1 1 0 0,4-2 0 0,5 0 0 15,-1-4 0-15,6 1 0 0,2 0 0 0,4-5 0 16,2-2 0-16,9 1 0 0,3-4 0 0,-9-2 0 15,7-4 0-15,-1 0 0 0,-5-2 0 0,-3-2 0 16,-1-3 0-16,-3 0 0 0,-2-4 0 0,-1-3 0 16,-2-6 0-16,-9 3 0 0,4-4 0 0,-7-2 0 15,-2 6 0-15,-4 2 0 0,-3-4 0 0,2 6 0 16,-7 4 0-16,-2 0 0 0,-1 5 0 0,0 3 0 16,-4 6 0-16,3 1 0 0,-5 5 0 0,-2 5 0 15,3 3 0-15,4 3 0 0,3 1 0 0,2 3 0 0,6-5 0 16,2-2 0-16,7 2 0 0,3 0 0 15,2 0 0-15,7-2 0 0,-1-3 0 0,6 0 0 16,1-3 0-16,10-2 0 0,5-2 0 0,-4-1 0 0,3-3 0 16,3-4 0-16,-6-2 0 0,-2-1 0 0,-5-2 0 15,-4-1 0-15,0-2 0 0,-3-2 0 0,-2-3 0 16,-4 0 0-16,0-3 0 0,-3-4 0 16,-6-5 0-16,-2 4 0 0,-4 3 0 0,-1 1 0 0,-5 2 0 15,-7-1 0-15,1 6 0 0,-2 5 0 0,-2 3 0 16,-6 4 0-16,-7 3 0 0,2 3 0 0,2 6 0 15,2 3 0-15,1 3 0 0,2 5 0 0,2-1 0 16,6-1 0-16,4 0 0 0,1 1 0 0,9-5 0 16,4-1 0-16,4 0 0 0,4-4 0 0,1-1 0 15,10 2 0-15,2-6 0 0,7 1 0 0,4-5 0 16,2-2 0-16,1-1 0 0,-1-2 0 0,1-7 0 16,-3 1 0-16,-3-3 0 0,-2-1 0 0,-3-4 0 15,-5-1 0-15,-1-3 0 0,-5-1 0 0,-5-5 0 16,-1 1 0-16,-7 0 0 0,-4 1 0 0,-2-1 0 15,-7 7 0-15,-6 0 0 0,-3 2 0 0,-4 5 0 16,-4 4 0-16,-3 6 0 0,-4 4 0 0,-3 6 0 16,7 4 0-16,0 2 0 0,0 7 0 0,3 2 0 15,7-1 0-15,4 3 0 0,1-1 0 0,9 1 0 0,4 2 0 16,5-9 0-16,5-1 0 0,0 1 0 0,13 0 0 16,3-2 0-16,3-4 0 0,5-3 0 15,5-2 0-15,0-3 0 0,-1-3 0 0,-1 0 0 16,-1-5 0-16,0-1 0 0,-3-2 0 0,-8-1 0 0,-1-2 0 15,-1-4 0-15,1-3 0 0,-6-1 0 0,-4-1 0 16,-3-6 0-16,-2 3 0 0,-4 2 0 0,-4 1 0 16,-1 0 0-16,-6 4 0 0,-2 0 0 15,-5 4 0-15,0 4 0 0,-2 3 0 0,-2 3 0 0,2 3 0 16,-8 4 0-16,1 5 0 0,-3 2 0 0,7 1 0 16,2 2 0-16,7-2 0 0,2 1 0 0,1-2 0 15,3 2 0-15,5-3 0 0,2-2 0 0,1 1 0 16,4-1 0-16,5-3 0 0,6 2 0 0,1-4 0 15,1-1 0-15,1-4 0 0,1 0 0 0,2-1 0 16,-3-3 0-16,0-3 0 0,-3 2 0 0,0-4 0 16,0-2 0-16,-5 2 0 0,1-6 0 0,-6 3 0 15,2-5 0-15,-2 1 0 0,-5 2 0 0,-3 0 0 16,-1 2 0-16,-1 1 0 0,0 6 0 0,-5-1 0 16,-3 4 0-16,-5 2 0 0,-1 4 0 0,-1 4 0 0,-6 4 0 15,-1 3 0-15,4 0 0 0,2 0 0 16,0 1 0-16,10-2 0 0,2-2 0 0,1-2 0 15,4-1 0-15,2 0 0 0,2-1 0 0,2-1 0 16,3-3 0-16,2-2 0 0,3 1 0 0,8-2 0 16,-2-2 0-16,4-2 0 0,-3-2 0 0,1-2 0 15,0-1 0-15,-1-4 0 0,-2 0 0 0,-2-2 0 16,0-2 0-16,-4-1 0 0,-3-4 0 0,1 3 0 16,-4-7 0-16,-1 5 0 0,-5 1 0 0,-1 1 0 0,-2 2 0 15,-2 6 0-15,-2 1 0 0,-3 4 0 16,2 3 0-16,-7 3 0 0,-4 4 0 0,-6 6 0 15,0 4 0-15,3 4 0 0,1-1 0 0,3 2 0 16,2 1 0-16,8-10 0 0,1 5 0 0,2-4 0 0,6-2 0 16,3 0 0-16,0-4 0 0,3 0 0 0,2-2 0 15,3 1 0-15,3-3 0 0,-1-2 0 0,7 0 0 16,0-3 0-16,-4 0 0 0,2-3 0 0,-4-1 0 16,-3 1 0-16,2-2 0 0,-3-2 0 0,-3 0 0 15,-1-4 0-15,-4-2 0 0,-1 3 0 0,-3-4 0 16,-6 2 0-16,-3 2 0 0,-5 2 0 0,-1 4 0 15,-1 2 0-15,-3 7-326 0,-5 3-986 0,3 1-1419 16,-3 4 628-16</inkml:trace>
  <inkml:trace contextRef="#ctx0" brushRef="#br0" timeOffset="-80014.09">23687 13720 2859 0,'4'-4'345'15,"0"-1"-83"-15,2-3 14 0,1 0 19 0,-1-1 9 16,1 0 3-16,0-1-35 0,1 2-9 0,-2-1 5 16,-1 1 14-16,1 2 11 0,-3 1 5 0,-1 0-7 15,1 2-18-15,2-1-18 0,-5 4-22 0,0-2-11 0,0 2-2 16,0 0-8-16,0 0-51 0,-5 19-161 0,-1-9 0 15,1 2 0-15,0 3 0 0,-3 1 0 16,2 0 0-16,-1 0 0 0,1 1 0 0,1 1 0 0,1-3 0 16,0-1 0-16,3-3 0 0,0 0 0 0,-1-3 0 15,5-1 0-15,-6-1 0 0,5 0 0 0,-2-2 0 16,0-4 0-16,5 2 0 0,-5-2 0 16,10-2 0-16,-4-2 0 0,4-1 0 0,1 1 0 0,2-1 0 15,-3 1 0-15,7-1 0 0,0 2 0 0,1 2 0 16,-4 2 0-16,-1 2 0 0,5 3 0 0,-4 4 0 15,1 1 0-15,-2 3 0 0,0 2 0 0,-4-1 0 16,-3 3 0-16,-1 2 0 0,-1-2 0 0,-1 3 0 16,-6-2 0-16,2 0 0 0,-3 1 0 0,-4-2 0 15,1 0 0-15,-7 3 0 0,2-6 0 0,-1-1 0 0,-2 0 0 16,-2-4 0-16,-9 3 0 0,0-2 0 16,4-5 0-16,1 0 0 0,1-1 0 0,3-4 0 15,0-1 0-15,3 0 0 0,2-1 0 0,0-2 0 16,4 1 0-16,0-3 0 0,3 1 0 0,1-4 0 15,3 1 0-15,1-3 0 0,0 0 0 0,1-2-1366 16,3-4-1478-16,1-3 654 0</inkml:trace>
  <inkml:trace contextRef="#ctx0" brushRef="#br0" timeOffset="-79714.22">23718 13697 151 0,'-6'-10'502'0,"-1"2"30"0,2 1 28 16,-1-3 4-16,3 6 6 0,1-4-13 16,2 2-20-16,-2-1-14 0,5 1-23 0,-1-1-22 15,7 0-25-15,0 2-24 0,3 0-28 0,10-2-28 0,4 2-31 16,6-2-32-16,3 3-25 0,3 1-161 0,2 2-124 16,11-6 0-16,-10 5 0 0,10 1 0 0,-14 0 0 15,3-4 0-15,-5 3 0 0,-3-2 0 0,-4 0 0 16,-6 2 0-16,-3-3 0 0,-7 4 0 0,-1-2 0 15,-3 0 0-15,-3 0 0 0,-1 1 0 0,2 0 0 16,-6 2 0-16,0 0 0 0,0 0 0 0,0 0 0 16,0 0 0-16,-23 7 0 0,14 0 0 0,-1 1 0 15,-4 3-460-15,-2 3-829 0,3 0-1396 0,-6 5 618 16</inkml:trace>
  <inkml:trace contextRef="#ctx0" brushRef="#br0" timeOffset="-79297.86">23209 14473 504 0,'-7'-3'604'0,"0"1"31"0,2-1 9 0,4 0-5 16,1 3-13-16,-8-4-23 0,8 4-28 0,-4-2-30 16,3 0-25-16,1 2-27 0,0 0-29 0,0 0-29 0,9-8-24 15,-1 7-25-15,6-1-279 0,6-1-107 16,11 2 0-16,3 0 0 0,7 3 0 0,18-4 0 15,4 2 0-15,-2 0 0 0,2 2 0 0,30-1 0 16,-32 2 0-16,1-2 0 0,-4 0 0 0,-3 0 0 16,-1-1 0-16,-16 0 0 0,-2 1 0 0,-3-1 0 15,-7 0 0-15,-7-1 0 0,-6 1 0 0,0 0 0 16,-3 0 0-16,-4 0 0 0,1-1 0 0,-7 1 0 0,0 0 0 16,6 1 0-16,-6-1 0 0,0 0 0 0,-11 12 0 15,2-6-1366-15,2 2-1478 0,0-1 654 0</inkml:trace>
  <inkml:trace contextRef="#ctx0" brushRef="#br0" timeOffset="-78664.18">23250 14762 109 0,'-4'-6'503'15,"-1"-1"22"-15,1-4 7 0,-2 3 2 0,4 0-1 16,-2 1-14-16,1 0 8 0,2 1-9 0,-2-5-20 15,6 5-24-15,-3-2-26 0,5-1-20 0,0 2-29 16,6 0-23-16,0 3-26 0,-1-1-29 0,4 2-26 16,3 3-26-16,2 3-236 0,1 3-33 0,-4 2 0 15,5 2 0-15,-6 1 0 0,1 4 0 0,3 6 0 0,-7-4 0 16,1 6 0-16,-5 1 0 0,-3 0 0 16,-2 1 0-16,-6 1 0 0,-2 1 0 0,-5-2 0 15,-4-1 0-15,0 0 0 0,-4-1 0 0,0-3 0 16,0 1 0-16,1-8 0 0,1 0 0 0,0 0 0 0,0-2 0 15,3 0 0-15,4-4 0 0,-1 0 0 16,4-3 0-16,2 0 0 0,0-1 0 0,2 0 0 16,2 0 0-16,0-3 0 0,10 4 0 0,3-2 0 0,5 0 0 15,2 1 0-15,7-2 0 0,2 2 0 0,2-2 0 16,-2 1 0-16,3-1 0 0,0 2 0 16,-1-2 0-16,-2 2 0 0,3-1 0 0,-10 0 0 15,6 0 0-15,-6 0 0 0,5-3-135 0,-6 0-1208 16,-1-3-1455-16,0 3 644 0</inkml:trace>
  <inkml:trace contextRef="#ctx0" brushRef="#br0" timeOffset="-78265.23">24213 14960 229 0,'3'-9'548'0,"-1"1"36"0,-2 1 26 0,1 0 3 0,-2 1-13 15,1 0-25-15,-2 2-32 0,1 2-31 0,1 2-22 16,-13 2-19-16,4 4-22 0,-3 1-20 0,-4 5-35 15,-3 7-28-15,-1-1-37 0,-2 2-29 0,0 1-151 16,-1 6-149-16,5-3 0 0,-5 0 0 0,0-3 0 16,-1 2 0-16,5 1 0 0,-4-2 0 0,4 1 0 15,-2-2 0-15,9-6 0 0,-1-2 0 0,6-5 0 16,0 1 0-16,-1-1 0 0,3-4-50 16,1-3-343-16,4-1-43 0,0 0-14 0,-4-12-6 0,8 2 8 15,-3 0 13-15,3-7 26 0,1 0 39 0,2-3 43 16,4-6 47-16,-6-1 65 0,6-1 68 15,-3 0 73-15,-4 2 64 0,6 2 73 0,-3 0 64 0,-2 8 55 16,1 6 55-16,-3-1 42 0,1 1 29 16,0 3 6-16,-2 2 4 0,2 3 14 0,0 1 6 0,-4 1-7 15,11 3-15-15,-4 3-16 0,0 3-14 0,7 4-22 16,-3 1-24-16,4 1-23 0,4 7-169 0,0 0-48 16,2-2 0-16,2 2 0 0,-3-1 0 0,6-2 0 15,-4-1 0-15,0-3 0 0,3-3 0 0,-10-1 0 16,-1-4-95-16,0 1-361 0,-5-1-113 0,1-4-136 15,-2-2-356-15,0-1-1150 0,-3-2 508 0</inkml:trace>
  <inkml:trace contextRef="#ctx0" brushRef="#br0" timeOffset="-77959.2">24461 14985 79 0,'0'-15'536'0,"2"-2"47"15,-2 1 35-15,-4 1 25 0,4 1 0 0,2-1-9 16,0 2-26-16,-1 1-33 0,2-1-43 0,3 5-41 15,2 0-42-15,1 1-41 0,9 0-44 0,0-1-32 16,3 3-39-16,6 2-24 0,1-2-135 0,4 2-134 16,-2 1 0-16,0 2 0 0,0-1 0 0,-3 1 0 15,-9 0 0-15,1 1 0 0,-8-1 0 0,3 2 0 16,-4-2 0-16,1 3 0 0,-2 0 0 0,-4-1 0 16,0 3 0-16,-3-1 0 0,0 3 0 0,-2 2 0 15,-3 2 0-15,-1 1 0 0,-1 4 0 0,0 2 0 16,-4-1 0-16,1 9 0 0,-1-2 0 0,-1 3 0 15,3 0 0-15,-1 0 0 0,1 0 0 0,-1 1 0 16,1-2 0-16,1 2 0 0,2-1 0 0,3-1 0 16,-6-1 0-16,5-6 0 0,-3 1 0 0,1-2 0 15,0 3 0-15,0-6 0 0,-1-4 0 0,-3 0 0 16,2-5-406-16,-3-3-892 0,1-1-1406 0,2-2 622 0</inkml:trace>
  <inkml:trace contextRef="#ctx0" brushRef="#br0" timeOffset="-77797.48">24554 15172 177 0,'-3'-7'540'0,"5"1"7"0,-4 3 12 0,4-2 14 16,0-1 3-16,6 1-23 0,2-1-42 0,5 0-53 15,8 0-45-15,4 1-40 0,3 1-36 16,4 0-50-16,2-1-55 0,1-1-56 0,4-1-82 16,-4 1-97-16,1 0-115 0,-3-3-149 0,-6 0-186 15,1-7-475-15,-4 1-1005 0,-3-4 445 0</inkml:trace>
  <inkml:trace contextRef="#ctx0" brushRef="#br0" timeOffset="-77495.36">25298 13713 3700 0,'12'-16'266'0,"1"4"-40"0,5 4-2 15,-8 2 39-15,13 2 21 0,-10 4-19 0,1 1 0 16,-1 4-2-16,2 5-13 0,1 4 0 0,4 10 10 16,-5 6 3-16,6 16 1 0,-3 1-3 0,-3 5 2 15,0 4-7-15,6 22 0 0,-10-23-144 0,-2 3-112 16,-2-1 0-16,-1 2 0 0,0 24 0 16,-2-24 0-16,0 21 0 0,-5-21 0 0,-2 23 0 0,2-26 0 15,-5 2 0-15,-2 0 0 0,-1 1 0 0,-4-3 0 16,-5 0 0-16,-5-2 0 0,-7-1 0 0,-2-8 0 15,-7 1 0-15,-4-4 0 0,-21 15 0 0,13-19 0 16,-24 10 0-16,17-17-348 0,-27 3-960 0,31-11-1416 16,-8-3 627-16</inkml:trace>
  <inkml:trace contextRef="#ctx0" brushRef="#br0" timeOffset="-77029.53">23145 13588 102 0,'-6'-8'385'0,"-2"1"1"15,3 2 2-15,0 0-5 0,-4 0-3 16,2 2-6-16,-1 2 6 0,0 5-1 0,-3 3 7 0,-2 8 2 15,-5 4-10-15,3 5 6 0,-2 7 0 0,-2 13-5 16,1 8-7-16,1 5 5 0,-11 22-10 0,12-19-13 16,-2 24-18-16,-4-2-20 0,8-22-16 15,0 23-16-15,0-1-255 0,11-23-29 0,1 25 0 0,2-4 0 16,2-21 0-16,6-1 0 0,0 2 0 0,3 0 0 16,2-2 0-16,0 0 0 0,7-5 0 0,-1-4 0 15,3-2 0-15,-3-4 0 0,3-3 0 0,-3-11 0 16,3-6 0-16,-2-1 0 0,5-3-138 0,-1-2-1205 15,5-4-1454-15,3-3 644 0</inkml:trace>
  <inkml:trace contextRef="#ctx0" brushRef="#br0" timeOffset="-76295.74">25958 13291 195 0,'0'-12'455'15,"-5"-3"4"-15,5 3 10 0,-2 0-6 0,0 0-13 0,2 0-16 16,4 0-21-16,-1 0-23 0,1 1-24 0,3 1-20 15,2 0-25-15,5-3-14 0,0 6-23 0,7-2-40 16,-1 3-13-16,2 2-21 0,0 1-14 0,6 5-23 16,-8 2-16-16,1 0-19 0,-1 6-15 0,-1-1-7 15,-2 5-2-15,-3 0-25 0,-5 3-3 0,-8 2-12 16,3 1-3-16,-8 6-17 0,-5-4 2 0,-2 6-10 16,-9-5 5-16,0 0-8 0,-7-1 8 0,1-2 3 15,-4-1 8-15,3 0 12 0,0-3 8 0,-1 1 4 16,7-1-11-16,5-5 8 0,2-3-83 0,5 1 0 15,0-2 0-15,4 0 0 0,1-2 0 0,6 0 0 16,3 0 0-16,7 0 0 0,9 0 0 0,8-2 0 16,7 1 0-16,0-2 0 0,1-2 0 0,1 0 0 15,17 0 0-15,-1-4 0 0,-16 2 0 0,-1 0 0 16,-3-1 0-16,0 0 0 0,-6 1 0 0,-5 2 0 16,-4 0 0-16,-6 2-67 0,-1-2-322 0,-4 2-72 15,-5 3-85-15,-2 1-116 0,-2 0-349 0,-4 2-1096 16,-4 6 485-16</inkml:trace>
  <inkml:trace contextRef="#ctx0" brushRef="#br0" timeOffset="-76080.7">26197 14271 137 0,'0'0'597'0,"-9"-2"26"0,8-2 0 0,1 4 15 15,0-10-20-15,4 3-27 0,0-1-30 0,2 2-47 16,7-6-50-16,-2 6-38 0,6-5-44 0,2 1-38 0,8 3-33 16,2 1-37-16,-2 0-56 0,1 4-66 0,1-4-84 15,-8 3-100-15,2 2-102 0,-5 0-103 16,-4 1-104-16,-2 1-104 0,-1 1-92 0,-5 2-433 16,-3 0-1049-16,-2 1 464 0</inkml:trace>
  <inkml:trace contextRef="#ctx0" brushRef="#br0" timeOffset="-75914.72">26275 14372 229 0,'-9'7'393'0,"0"0"48"0,3-3 52 16,1-1 43-16,1 1 15 0,3-1-10 0,1-3-24 0,13 1-39 15,-1-2-35-15,9 1-35 0,7-3-34 0,3-2-41 16,4 3-33-16,-3-1-39 0,1 2-44 0,2-3-65 16,-2-4-96-16,-3 4-87 0,-9 3-142 0,-3 0-186 15,-6-3-244-15,-1 0-324 0,-6 3-1003 0,-5 1 445 16</inkml:trace>
  <inkml:trace contextRef="#ctx0" brushRef="#br0" timeOffset="-74496.64">27452 13898 16 0,'5'-11'456'0,"0"0"12"0,-1 0 19 0,0 0 16 15,1 1 2-15,-3-2 5 0,0 2 2 0,0 3-4 16,0 1-8-16,-1 1-21 0,-1 0-26 16,0 2-34-16,0 3-24 0,0 0-9 0,-14 7-17 0,1 5-15 15,-4 6-18-15,-4 3-26 0,2 6-85 0,-2 1-225 16,-1 2 0-16,7 2 0 0,0-1 0 0,2 3 0 15,4-1 0-15,4 1 0 0,5-3 0 0,4-2 0 16,2-1 0-16,7-2 0 0,1-6 0 0,8-2 0 16,-3-5 0-16,7-3 0 0,2-2 0 0,0-6 0 15,3-3 0-15,-1-4 0 0,2-5 0 0,-2-2 0 16,-5-6 0-16,0-1 0 0,-5-3 0 0,0-2 0 16,-7-7 0-16,0 3 0 0,-5-5 0 0,-5-1 0 15,1 2 0-15,-4 0 0 0,-5 4 0 0,-4 1 0 16,0 9 0-16,0 2 0 0,-5 4 0 0,3 6 0 15,-7 2 0-15,1 9 0 0,-3 3 0 0,4 3 0 16,-3 10 0-16,1 4 0 0,3 4 0 0,2 3-53 16,2 3-1304-16,4 0-1469 0,2-1 650 0</inkml:trace>
  <inkml:trace contextRef="#ctx0" brushRef="#br0" timeOffset="-74312.56">27997 14261 4717 0,'2'-17'530'0,"0"6"-69"0,-2-5-32 0,2-2 11 0,2 1-20 16,-3 1-32-16,6 0-47 0,-5-1-68 15,1 5-81-15,3 2-192 0,-1 1 0 0,3 0 0 16,-1 2 0-16,0 3 0 0,-1-3 0 0,0 5 0 16,0 2-204-16,1 0-550 0,1 1-452 0,-8-1-1306 0,10 8 578 15</inkml:trace>
  <inkml:trace contextRef="#ctx0" brushRef="#br0" timeOffset="-73931.72">28746 13868 6157 0,'5'-18'117'0,"-3"6"-40"16,1 1 77-16,1 2 88 0,-2 2 47 15,-2 0 4-15,0 1-43 0,-2 4-47 0,2 2-36 0,-9 1 4 16,0 6-100-16,-3 6-71 0,-7 6 0 0,1 4 0 16,-2 5 0-16,2 2 0 0,1 4 0 0,-2 8 0 15,9-11 0-15,-2 3 0 0,6-2 0 16,2 0 0-16,4-3 0 0,4-1 0 0,5-3 0 0,1-7 0 16,-1-4 0-16,8 1 0 0,1-5 0 0,1-1 0 15,1-6 0-15,1-3 0 0,0-3 0 16,2-5 0-16,-6 0 0 0,6-10 0 0,-3 0 0 0,-3-5 0 15,1 0 0-15,-6-5 0 0,-1-1 0 0,-2-2 0 16,3-4 0-16,-5-11 0 0,-7 12 0 0,1 0 0 16,-4 3 0-16,-2 2 0 0,1 9 0 0,-3 3 0 15,1 8 0-15,-4 2 0 0,-2 7 0 0,-1 4 0 16,-5 4 0-16,-2 11 0 0,-1 0 0 0,4 7 0 16,0-1 0-16,-2 4-538 0,6 2-738 0,2-5-1382 15,7 2 611-15</inkml:trace>
  <inkml:trace contextRef="#ctx0" brushRef="#br0" timeOffset="-73696.92">29272 13827 4803 0,'14'-28'421'16,"-6"3"-65"-16,-4 7 29 0,0 8 7 0,1-3 0 15,-4 6-64-15,0 2-35 0,-1 4-19 0,0 1-15 16,0 0 6-16,-1 14-242 0,-2 2-23 0,-3 2 0 15,2 11 0-15,0-1 0 0,-1 2 0 0,1 2 0 16,-1 3 0-16,0 0 0 0,3-1 0 0,-1 1 0 16,3-3 0-16,0 2 0 0,0-4 0 0,0-5 0 15,-1 0 0-15,1-8 0 0,1-5 0 0,-2-1 0 16,1-4 0-16,1-2 0 0,-1 1-268 0,4-3-461 16,-4-3-470-16,0 0-1300 0,19-16 576 0</inkml:trace>
  <inkml:trace contextRef="#ctx0" brushRef="#br0" timeOffset="-73397.61">29795 13803 422 0,'2'-12'489'0,"0"0"19"0,-4 0 29 15,-3 3 23-15,0 0 12 0,-4 3-10 0,0-1-20 0,-2 3-24 16,1 4-23-16,-2 1-23 0,1 2-23 0,-2 4-22 16,0 0-28-16,2 8-25 0,0 6-28 0,1-3-35 15,6 1-103-15,3 1-208 0,-2 5 0 0,9 3 0 16,0-2 0-16,1 2 0 0,3 1 0 0,2-2 0 0,5-1 0 15,0 0 0-15,-1 2 0 0,3-4 0 0,-3-1 0 16,0 1 0-16,-6-7 0 0,0 1 0 16,-2-1 0-16,1-2 0 0,-5 0 0 0,-1-2 0 15,-3 0 0-15,-2-1 0 0,-1-2 0 0,-3 0 0 16,-2 0 0-16,-8-1 0 0,-2 0 0 0,2-1 0 0,-11 1 0 16,0-3 0-16,0-2 0 0,-1 0 0 0,-1-5 0 15,8 0 0-15,0-4 0 0,-6-4 0 16,4-4 0-16,6 1-36 0,-1-2-542 0,8-8-73 0,-2-2-504 15,2-1-1251-15,9-5 555 0</inkml:trace>
  <inkml:trace contextRef="#ctx0" brushRef="#br0" timeOffset="-73247.68">29668 13877 320 0,'14'-16'337'0,"3"-4"34"16,-4 5 32-16,-2 1 30 0,0-1 37 0,-1 1 18 0,1 0 8 16,3 4-8-16,0 0-22 0,3 1-19 0,1 1-22 15,2 2-32-15,7-1-39 0,-1 2-32 0,-3 3-30 16,6 2-35-16,1 0-29 0,-2 0-62 0,-7 1-86 15,1-1-80-15,-9 2-124 0,7 1-131 16,-6-1-148-16,-2 1-139 0,-1 3-444 0,-6-3-1067 0,-1 5 472 16</inkml:trace>
  <inkml:trace contextRef="#ctx0" brushRef="#br0" timeOffset="-72731.48">30384 13982 3099 0,'17'-6'382'0,"0"-6"-73"0,0 0-8 0,0-1-20 16,-2 0 9-16,0-1 7 0,0-7-33 0,-2-2-24 16,-3-2-14-16,-3-1-16 0,-2 2 5 15,0-2-5-15,-6 6-5 0,-4 2 0 0,-1-2-19 0,-5 5-4 16,1 1-17-16,-8 3-7 0,2 6-11 0,-4 0-18 16,-3 5 6-16,-3 2-9 0,-4 5-6 0,5 5-11 15,2 1-109-15,-2 5 0 0,6 3 0 0,3 2 0 16,2 2 0-16,5 0 0 0,1 2 0 0,5-2 0 15,3-1 0-15,2 2 0 0,1-6 0 0,5 5 0 16,2-1 0-16,6-3 0 0,-5-4 0 0,8 2 0 16,-6-3 0-16,6 2 0 0,-3-2 0 0,3 2 0 15,-6-5 0-15,3 0 0 0,-3 1 0 0,1 0 0 16,-5-5 0-16,1 4 0 0,0-3 0 0,-4 2 0 16,-1-1 0-16,-1-1 0 0,-2 3 0 0,-1-2 0 15,-2-1 0-15,-1 0 0 0,-4-1 0 0,-1 0 0 16,-5-2 0-16,-2 2 0 0,-5-1 0 0,1-1 0 15,-9 0 0-15,-2-3 0 0,-2-2 0 0,-1-1 0 16,3-3 0-16,1 0 0 0,6-1 0 0,3-1 0 16,2-1 0-16,3-2 0 0,3-1 0 0,3-2 0 15,4 0 0-15,0-2 0 0,8-6 0 0,4-8 0 0,6 3 0 16,1-2 0-16,6-1 0 0,4 2 0 16,0-2 0-16,3-1 0 0,1 6 0 0,-3-2 0 15,0 4 0-15,1 2 0 0,-5-1 0 0,-7 6 0 16,-1 3 0-16,-3 0 0 0,-4 2 0 0,1-1 0 15,-2-1 0-15,-2-1 0 0,-3 1 0 0,-2 0 0 16,1 3 0-16,-4 0 0 0,-2 2 0 0,-2 0 0 16,2 4 0-16,-3-3 0 0,-4 1 0 0,3 1-1366 15,-4 2-1478-15,14-1 654 0</inkml:trace>
  <inkml:trace contextRef="#ctx0" brushRef="#br0" timeOffset="-70165.16">18831 15801 168 0,'-13'-8'495'0,"-2"-3"30"0,-2 3 13 0,4-1-8 15,-3 3-13-15,3 1-21 0,2 1-12 0,0-1-17 16,1 3-16-16,4 0-31 0,1 0-29 0,-2 2-31 15,7 0-24-15,-5-1-11 0,5 1-14 0,0 0-14 16,0 0-19-16,28 6-15 0,0-5-20 0,7 1-20 16,3-2-150-16,22 0-73 0,-1 0 0 0,4 0 0 15,-1-2 0-15,-2 2 0 0,-5 0 0 0,-4-2 0 16,-14 0 0-16,-1 4 0 0,-15-1 0 0,-1-2 0 16,-2-1 0-16,-10 2 0 0,-2 2 0 0,-3-1-62 15,-3-1-400-15,-13 5-75 0,-1-2-56 0,-13 6-497 16,-5-3-1181-16,-4 1 524 0</inkml:trace>
  <inkml:trace contextRef="#ctx0" brushRef="#br0" timeOffset="-69948.52">19053 15830 437 0,'-6'1'188'16,"2"-1"42"-16,4 0 10 0,0 0 25 0,0 0 21 15,0 0 51-15,14-13 35 0,-10 8 21 0,0 2 9 16,-2-5 11-16,2 5 0 0,-1-3 17 0,-2 3-10 16,2 0-13-16,-3 3-15 0,0 0-9 0,0 0-6 15,0 0 1-15,-7 13-20 0,2-1-9 0,-4 6-20 16,1 7-9-16,-2 3-248 0,1 2-72 0,1 4 0 15,1 12 0-15,-1-13 0 0,8 13 0 0,-4-10 0 16,6 10 0-16,0-9 0 0,0-2 0 0,0 0 0 16,3-3 0-16,4 0 0 0,-2-8 0 0,-1-5 0 15,-1-1 0-15,1-2 0 0,2-6-230 0,0 0-280 16,-2-5-49-16,3-5-51 0,-1 0-437 0,1-5-1135 16,1-1 502-16</inkml:trace>
  <inkml:trace contextRef="#ctx0" brushRef="#br0" timeOffset="-68896.66">19278 16229 490 0,'17'-22'213'0,"-6"6"52"15,-7 6 34-15,4-2 38 0,-3 5 51 0,2-3 37 16,-4 5 20-16,0 1 6 0,-3 4-11 0,0 0 4 16,0 0 8-16,0 0 0 0,0 0-10 0,-26 20-8 15,17-3-22-15,-2-3-29 0,-1 3-24 0,3 7-32 16,-1 1-32-16,5-1-29 0,1 3-94 0,4-8-172 16,1 0 0-16,5 0 0 0,2-2 0 0,1-1 0 15,7-4 0-15,0 0 0 0,1-6 0 0,6-1 0 16,-1-5 0-16,1-3 0 0,-4-2 0 0,3-3 0 15,3-4 0-15,-11-2 0 0,1-6 0 0,-3-2 0 16,-7-3 0-16,-5-2 0 0,-4-1 0 0,-5-2 0 16,0 1 0-16,-6 5 0 0,2 1 0 0,-1 8 0 15,0 3 0-15,0 2 0 0,3 2 0 0,0 4 0 16,4 0 0-16,0 4 0 0,7 0 0 0,-9 5 0 16,8 2 0-16,1-2 0 0,3 1 0 0,3 4 0 15,3-4 0-15,1 1 0 0,7-1 0 0,3-1 0 16,10 1 0-16,-1-6 0 0,-1-3 0 0,-1-1 0 15,-3-4 0-15,-3-1 0 0,4-4 0 0,-3-3 0 16,-8 2 0-16,5-4 0 0,-9 1 0 0,2-5 0 16,2-5 0-16,-8 0 0 0,5 0 0 0,-4 1 0 15,-4 7 0-15,-2 1 0 0,4 4 0 0,-5 3 0 16,0 5 0-16,0 1 0 0,0 5 0 0,0 0 0 16,-14 12 0-16,5 3 0 0,-1 8 0 0,1 8 0 15,-5 1 0-15,2 16 0 0,2 0 0 0,5 2 0 16,0 1 0-16,4-3 0 0,0 1 0 0,1-13 0 15,5 0 0-15,1-3 0 0,0-5 0 0,2 0 0 16,-2-10 0-16,1-2 0 0,-2-6 0 0,1-1 0 16,-4-5 0-16,4-3 0 0,-6-1 0 0,5-10 0 15,0 4 0-15,-5-7 0 0,4-4 0 0,-1-2 0 16,-2-8 0-16,0 0 0 0,4-3 0 0,-1 0 0 16,1 2 0-16,-1 4 0 0,3 7 0 0,1 1 0 15,0 1 0-15,1 7 0 0,3-1 0 0,3 2 0 16,3 3 0-16,0 3 0 0,3 2 0 0,7 2 0 15,3 3 0-15,-3-2 0 0,2 3 0 0,0 0 0 16,1 1 0-16,0 0 0 0,-1-4 0 16,-3 1 0-16,-4-3 0 0,-1 1 0 0,-3-1 0 15,-2-4 0-15,-6-1 0 0,2 2 0 0,-7-2 0 0,1-1 0 16,-3-2 0-16,-2 0 0 0,1-2 0 0,-6-2 0 16,-1 2 0-16,-2 0 0 0,-4 0 0 0,-3 2 0 15,-2-1 0-15,-3 6 0 0,-3 2 0 0,2 6 0 16,-6 3 0-16,0 5 0 0,3 5 0 15,-2 0 0-15,4 1 0 0,4 5 0 0,4-1 0 16,3-2 0-16,6-2 0 0,3-3 0 0,4 0 0 0,4-1 0 16,-1-6 0-16,2-3 0 0,2-1 0 0,5-4 0 15,-3-2 0-15,5-5 0 0,1-2 0 16,-2 0 0-16,-2-4 0 0,0-2 0 0,1-1 0 0,-5-2 0 16,2-2 0-16,-2 1 0 0,-4-1 0 0,0 1 0 15,4 3 0-15,-9 1 0 0,2 7 0 16,2-4 0-16,-3 5 0 0,-3 4 0 0,3-4 0 0,-3 4 0 15,0 0 0-15,6 19 0 0,-3-9 0 16,-1 8 0-16,2-1 0 0,2 0 0 0,2 1 0 16,0 0 0-16,4-2 0 0,1-1 0 0,-1-2 0 15,2 1 0-15,2-3 0 0,2-5 0 0,-1-3 0 16,2-2 0-16,0-2 0 0,2-2 0 0,-1-3 0 0,0-2 0 16,4-5 0-16,1-2 0 0,-4-5 0 0,0 3 0 15,-3-4 0-15,0-7 0 0,0-1 0 0,0-2 0 16,6-15 0-16,-6 3 0 0,0-3 0 15,-3 1 0-15,-1-2 0 0,-7 13 0 0,-1 2 0 16,-5 7 0-16,-1 6 0 0,-1 4 0 0,-1 6 0 16,-2 4 0-16,-1 4 0 0,5 1 0 0,-22 18 0 0,6 2 0 15,0 5 0-15,3 8 0 0,-1 1 0 16,0 14 0-16,3 2 0 0,3-4 0 0,7 1 0 16,1-11 0-16,5 10 0 0,1-9 0 0,3-2 0 15,0-3 0-15,5-2 0 0,1-2 0 0,2-4 0 16,2-2 0-16,-2-9 0 0,-2 0-1366 0,9 0-1478 15,-5-4 654-15</inkml:trace>
  <inkml:trace contextRef="#ctx0" brushRef="#br0" timeOffset="-68330.99">21452 16222 45 0,'-5'-20'674'0,"4"0"20"16,-2 3 20-16,-2 4 30 0,1 1-7 0,0 2-31 15,3 5-37-15,-3 0-58 0,2 3-30 0,2 2-25 16,0 0-40-16,-10 26-33 0,6-8-46 0,-1 8-413 16,1 3-24-16,0 4 0 0,-4 0 0 0,3 15 0 15,3-3 0-15,-4-9 0 0,4 1 0 0,-1-3 0 16,3-1 0-16,-2-1 0 0,2-4 0 0,-2-9 0 16,1 8 0-16,0-12 0 0,0-3 0 0,2-5 0 15,-1 0 0-15,-1-7 0 0,1 0 0 0,0 0 0 16,-3-15 0-16,2 1 0 0,-2-6 0 0,1-13 0 15,3 4 0-15,-1-5 0 0,4-15 0 0,-2 2 0 16,1 15 0-16,-2-2 0 0,2-1 0 0,-1 5 0 16,1 1 0-16,-1 10 0 0,2 3 0 0,-4 5 0 0,2 3 0 15,0 1 0-15,-1 4 0 0,3 0 0 16,-4 3 0-16,10 10 0 0,-2 0 0 0,-3 6 0 16,4 3 0-16,1 4 0 0,-2 4 0 0,1 0 0 15,1 0 0-15,-5-1 0 0,4 2 0 0,-5-9 0 16,1 1 0-16,0-2 0 0,-1 0 0 0,-1-6 0 0,-2-1 0 15,3-1 0-15,-3-4 0 0,3 0 0 16,0-5 0-16,0-1 0 0,-4 0 0 0,15-12 0 16,-5-1 0-16,7-9 0 0,-2-3 0 0,4-3 0 15,4-14 0-15,0 2 0 0,4-4 0 0,-4 1 0 16,-5 12 0-16,0 3 0 0,0-1 0 0,-4 5 0 16,-3 6 0-16,-2 5 0 0,-4 4 0 0,-1 1 0 15,0 6 0-15,1 4 0 0,-5-2 0 0,4 17 0 16,-4 4 0-16,1 6 0 0,-3 5 0 0,-1-2 0 15,-1 5 0-15,1 3 0 0,-1 13 0 0,-1-1 0 16,2-4 0-16,-1-10 0 0,2 0 0 0,-1 10 0 16,-2-12 0-16,2-2 0 0,1-3 0 0,-1-5 0 15,2-5 0-15,-2 1 0 0,3-5 0 0,-2-3 0 16,2 0 0-16,-1-4 0 0,1-3-1366 0,0-5-1478 16,3 5 654-16</inkml:trace>
  <inkml:trace contextRef="#ctx0" brushRef="#br0" timeOffset="-68121.46">22133 16519 4342 0,'-14'-9'512'0,"0"0"-118"0,1 5 39 16,8 1 32-16,0-4 0 0,0 6-54 0,2-3-64 16,3 4-47-16,12-9-35 0,-2 5-8 0,8 3-257 15,10-5 0-15,4 2 0 0,0 2 0 0,3 0 0 16,0-1 0-16,1 1 0 0,0 1 0 0,-5-1 0 15,-2 0 0-15,-10 2 0 0,-5 0 0 0,-1 0-278 16,-5 2-315-16,-1-1-127 0,-7-1-380 0,0 0-1192 16,0 0 527-16</inkml:trace>
  <inkml:trace contextRef="#ctx0" brushRef="#br0" timeOffset="-67964.42">22154 16633 3150 0,'-17'11'451'0,"3"-5"-87"15,1 0-29-15,4-1 47 0,-1 0 2 0,6-2-24 16,-1 0-20-16,5-3-33 0,0 0-32 0,19 5-4 15,-1-3 0-15,1-2-17 0,4 1-20 0,4-1-24 16,3 1-18-16,2 1-24 0,1-1-31 0,0-2-48 16,-4-1-72-16,-9 1-78 0,-1 1-107 0,-1-1-115 15,-4 0-137-15,-3 0-188 0,-4-2-501 0,-7 3-1201 16,6-4 532-16</inkml:trace>
  <inkml:trace contextRef="#ctx0" brushRef="#br0" timeOffset="-65930.74">23507 16351 248 0,'3'-6'446'0,"-2"1"12"0,5-1 11 15,-4-1 9-15,0 0 11 0,1 2 3 0,-1 1 8 16,0 0 9-16,-1-1-17 0,-1 5-22 0,0 0-22 0,0 0-15 15,0 0-9-15,-8 11-16 0,-1-2-16 16,0 9-22-16,-4 7-25 0,0 1-25 0,0 3-320 0,0 0 0 16,3 3 0-16,2-2 0 0,4 0 0 0,0-1 0 15,7-3 0-15,2-2 0 0,3 1 0 16,2-7 0-16,3-4 0 0,0-4 0 0,3 0 0 16,3-3 0-16,7-1 0 0,-6-3 0 0,8-5 0 0,-5-1 0 15,4-6 0-15,-6 1 0 0,4-6 0 0,-1-1 0 16,-3-4 0-16,1-4 0 0,-7-1 0 0,-1-2 0 15,-4-3 0-15,-1-3 0 0,-4 0 0 16,-3-5 0-16,-4 2 0 0,1 0 0 0,-10 7 0 16,-1 0 0-16,-2 5 0 0,-1 9 0 0,-2 6 0 0,-5 2 0 15,-5 6 0-15,-2 6 0 0,5 6 0 0,-3 7 0 16,3 8 0-16,3 0 0 0,-2 13 0 16,9-7 0-16,4-1 0 0,6 15 0 0,9-16-346 15,7 0-962-15,3-4-1416 0,9-2 626 0</inkml:trace>
  <inkml:trace contextRef="#ctx0" brushRef="#br0" timeOffset="-65746.55">24117 16605 286 0,'5'-11'605'0,"-1"0"39"0,1-2 28 0,0 1 26 16,0-3 2-16,3 1-20 0,-4 2-25 0,1 1-32 15,1 0-44-15,-1 0-41 0,-1 0-58 0,-4 2-49 16,4 0-43-16,-3 3-176 0,3 0-212 0,-3 2 0 15,2 1 0-15,-3 3 0 0,0 0-352 0,0 0-237 16,0 0-620-16,14 11-1309 0,-10-7 579 0</inkml:trace>
  <inkml:trace contextRef="#ctx0" brushRef="#br0" timeOffset="-65395.84">24639 16337 523 0,'-2'-12'714'0,"2"5"32"0,-3 1-10 16,3-1-21-16,-5 4-41 0,0 2-37 0,5 1-24 15,-15 8-39-15,6 2-42 0,-4 5-42 0,-1 7-42 16,0 3-45-16,1 2-51 0,3 1-318 0,-3 1-34 16,7 3 0-16,-1-4 0 0,6 0 0 0,0 0 0 15,3-3 0-15,5 1 0 0,-1-8 0 0,4-2 0 16,1-1 0-16,1-3 0 0,4-3 0 0,4-3 0 15,-1-1 0-15,0-4 0 0,1-2 0 0,0-2 0 16,-1-3 0-16,-1-3 0 0,-4-2 0 0,2-4 0 16,-2 0 0-16,-3-9 0 0,6-2 0 0,-8-4 0 15,-2-1 0-15,2 0 0 0,-5-1 0 0,-3-4 0 16,1 4 0-16,-7 3 0 0,-3 2 0 0,-1 2 0 16,1 8 0-16,-1 3 0 0,-1-1 0 0,1 10 0 15,-5 1 0-15,4 3 0 0,-2 2 0 0,1 4 0 16,-1 2 0-16,-2 5 0 0,4 2 0 0,-2 1-170 15,-3 6-1168-15,13-5-1448 0,-2-5 642 16</inkml:trace>
  <inkml:trace contextRef="#ctx0" brushRef="#br0" timeOffset="-65163.93">25011 16296 170 0,'3'-13'636'0,"-2"1"36"16,1 2 40-16,-1 3 4 0,-1 0-1 0,1 2-46 15,-1 1-37-15,0 4-16 0,0 0-10 0,0 0-40 16,-14 20-35-16,7-7-38 0,2 6-44 0,-2 9-441 16,-1 1-8-16,7 1 0 0,-2 2 0 0,-2-1 0 15,4 5 0-15,-2-3 0 0,2-2 0 0,0-1 0 16,1-1 0-16,0-2 0 0,-3-1 0 0,2-9 0 16,1-3 0-16,0-2 0 0,0-3 0 15,5 0 0-15,-4-3-178 0,4-4-605 0,2-2-422 16,-7 0-1306-16,18-6 577 0</inkml:trace>
  <inkml:trace contextRef="#ctx0" brushRef="#br0" timeOffset="-64881.63">25459 16293 221 0,'-3'-13'519'0,"-2"4"34"0,-3 0 34 16,1 2 13-16,-4 0-5 0,-1 3-22 0,1 2-18 15,-4 1-21-15,2 3-20 0,4 3-29 0,-2 2-34 16,-1 1-32-16,5 6-32 0,0 4-32 0,6-1-32 15,1 2-27-15,1 0-72 0,8 6-224 0,1 1 0 16,3 0 0-16,4-2 0 0,-1-1 0 0,0 2 0 16,3-1 0-16,-1-4 0 0,-2-1 0 0,2 2 0 15,-4-5 0-15,-7-1 0 0,-1-4 0 0,-2 1 0 16,-1 1 0-16,-3-3 0 0,-2 2 0 0,-1-1 0 0,-5-2 0 16,-1 0 0-16,-6 0 0 0,-2-1 0 15,-2 0 0-15,-2-2 0 0,2-4 0 0,-4 1 0 16,5-1 0-16,0-4 0 0,-1-2 0 0,1-2 0 15,6-2 0-15,1-3-268 0,-3-2-1053 0,5-3-1431 16,3-2 634-16</inkml:trace>
  <inkml:trace contextRef="#ctx0" brushRef="#br0" timeOffset="-64730.1">25369 16300 4452 0,'1'-12'423'0,"-1"0"-84"0,3 5 39 0,-2-1 54 15,-1-1-3-15,4 2-29 0,1-2-47 0,-1 4-37 16,5-1-34-16,1 1-1 0,4 2-175 0,5-2-106 15,3 0 0-15,7 5 0 0,3-1 0 0,0 0 0 16,-1 0 0-16,-3-1 0 0,2 1 0 0,-12 1 0 16,3 1 0-16,0 1-515 0,-9-4-765 0,3 2-1385 15,-15 0 612-15</inkml:trace>
  <inkml:trace contextRef="#ctx0" brushRef="#br0" timeOffset="-64332.08">25866 16234 286 0,'-4'-7'626'0,"4"0"25"0,0-1 5 0,4 0-4 16,0-3-23-16,4 1-27 0,4 3-41 0,4-1-42 15,4 2-47-15,-2-3-48 0,10 4-41 0,-6 1-40 16,2 3-36-16,-4-2-30 0,1 7-50 0,0 0-32 16,-5 0-43-16,-2 5-36 0,-3-4-31 0,-4 5-57 15,1 1-28-15,-4 1 0 0,-4-2 0 0,-2 7 0 16,-4-1 0-16,-4-2 0 0,-2 1 0 0,-3-2 0 15,0 0 0-15,-1 1 0 0,1-4 0 0,0 2 0 16,3-5 0-16,3 2 0 0,3-2 0 0,1-1 0 16,2 0 0-16,2 0 0 0,1 0 0 0,4 0 0 15,3-1 0-15,6 2 0 0,0 0 0 16,5 1 0-16,0 0 0 0,0 0 0 0,6 2 0 0,-7-1 0 16,-1 0 0-16,3 3 0 0,-6 0 0 15,0-1 0-15,1-1 0 0,-5 4 0 0,-3-4 0 0,-1 2 0 16,-1-1 0-16,-4 1 0 0,-1 3 0 0,-4-4 0 15,-3 0 0-15,-2 2 0 0,-4-2 0 0,-3 0 0 16,-6 1 0-16,-3-1 0 0,-4 0 0 16,-2-4 0-16,3 2 0 0,-2-5 0 0,0 1 0 15,5-1 0-15,6-2 0 0,1-1 0 0,8 2 0 16,-1-3 0-16,5-1 0 0,1-3-1366 0,6 4-1478 0,0 0 654 16</inkml:trace>
  <inkml:trace contextRef="#ctx0" brushRef="#br0" timeOffset="-64148.32">26445 16420 4947 0,'0'-8'289'15,"4"2"-86"-15,0 3 102 0,5-3 100 0,2 0 41 0,0 2-24 16,-1 1-54-16,4-2-51 0,4 0-48 0,3 3-49 16,9 0-220-16,-1 0 0 0,3 1 0 15,-4 1 0-15,6-1 0 0,-3 3 0 0,1-1 0 16,-2-2 0-16,-10 0 0 0,0 1 0 0,-8-1-235 15,6-2-487-15,-8-2-484 0,-2 3-1306 0,-4 0 578 16</inkml:trace>
  <inkml:trace contextRef="#ctx0" brushRef="#br0" timeOffset="-63948.49">26760 16280 89 0,'-9'-7'519'16,"-1"1"35"-16,2 1 52 0,1 1 36 0,1 0 31 15,-2 2 3-15,3 1-24 0,0 0-12 0,5 1-10 16,-9 4-4-16,8 1-21 0,-3 3-24 0,3 5-43 15,-4 4-378-15,5 4-160 0,-3 5 0 0,3 0 0 16,-1 5 0-16,1-3 0 0,-3 5 0 0,3-2 0 16,0-1 0-16,0 1 0 0,0-4 0 0,0 3 0 15,-2-3 0-15,-1 0 0 0,-1-2 0 0,4-6 0 16,-5-1 0-16,0-2-1366 0,0-1-1478 0,3-3 654 16</inkml:trace>
  <inkml:trace contextRef="#ctx0" brushRef="#br0" timeOffset="-63564.83">27318 16222 4870 0,'5'-10'442'0,"-2"0"-191"15,1 2 32-15,-1 2 26 0,5 0 80 0,-5 1-5 16,-1 1-31-16,-2 0-27 0,0 4-14 0,0 0-40 0,0 0-272 15,-9 18 0-15,2-5 0 0,-5 5 0 0,-1 7 0 16,-6 2 0-16,1 3 0 0,-5 9 0 16,5-8 0-16,3 2 0 0,2-3 0 0,3 3 0 15,2 0 0-15,6-2 0 0,-1-3 0 0,3-2 0 0,5-5 0 16,2-3 0-16,3-3 0 0,4-2 0 0,0-4 0 16,5-3 0-16,-1 0 0 0,1-4 0 0,3-4 0 15,-4-1 0-15,1-4 0 0,-2-1 0 16,6-9 0-16,-7 3 0 0,2-5 0 0,1-6 0 15,-3 0 0-15,-2-6 0 0,-3-3 0 0,-2 0 0 16,0 0 0-16,-5-13 0 0,-3 16 0 0,-5-1 0 16,-6 1 0-16,-1 6 0 0,-1 3 0 0,-2 7 0 15,-3 5 0-15,-2 6 0 0,-2 1 0 0,-7 6 0 16,7-1 0-16,-7 8 0 0,2 4 0 0,4 3 0 16,7 5-93-16,-4-2-1257 0,9 5-1462 0,5-7 647 0</inkml:trace>
  <inkml:trace contextRef="#ctx0" brushRef="#br0" timeOffset="-63397.92">27709 16561 462 0,'4'-2'692'0,"-1"-3"27"0,0 2 24 16,1-4 1-16,0 0-55 0,1 3-57 0,1-5-68 15,-2 4-60-15,3 1-64 0,-5-2-87 0,2 2-115 16,3 0-128-16,-4 1-157 0,4-1-185 0,-3 3-183 15,-2-3-618-15,-2 4-1119 0,14-2 495 0</inkml:trace>
  <inkml:trace contextRef="#ctx0" brushRef="#br0" timeOffset="-62942.79">28210 16180 353 0,'4'-10'585'0,"-1"4"5"16,-1-5-15-16,-2 5-40 0,4-1-37 0,-4 0-50 16,1 2-47-16,-1-1-36 0,0 1-40 0,0 1-31 15,0 4-29-15,4-3-31 0,-4 3-23 0,4-2-14 16,-4 2-17-16,0 0 2 0,5-2-15 0,-5 2-1 16,0 0-15-16,0 0 3 0,0 0-5 0,9 6-8 15,-9-6 1-15,0 0-3 0,0 0-2 0,0 0-9 16,0 0 0-16,0 0-8 0,0 0-6 0,0 0-8 15,0 0-95-15,-6 6-11 0,-1 3 0 0,-2-2 0 16,-1 6 0-16,1 5 0 0,-6 5 0 0,2 1 0 16,-1 4 0-16,1 1 0 0,1-1 0 0,2 2 0 15,3 2 0-15,2-1 0 0,1-2 0 0,2 0 0 16,6-3 0-16,3-2 0 0,-1-5 0 0,2-1 0 16,3-4 0-16,2-1 0 0,5-3 0 0,1-2 0 15,-1-1 0-15,1-5 0 0,2 0 0 0,-1-2 0 16,2-2 0-16,-2-1 0 0,-2-6 0 0,1 0 0 15,-5-4 0-15,3-1 0 0,-2-8 0 0,-6 0 0 16,3-5 0-16,-7 1 0 0,-4-3 0 0,-1-1 0 16,-5-1 0-16,-3-3 0 0,-2 3 0 0,-3 1 0 15,-4 2 0-15,-2 6 0 0,-1 3 0 0,5 9 0 16,-2 0 0-16,-2 6 0 0,1 4 0 0,-1 0 0 16,1 4-580-16,0 2-689 0,9 0-1374 0,5-1 607 15</inkml:trace>
  <inkml:trace contextRef="#ctx0" brushRef="#br0" timeOffset="-62647.86">28721 16033 4748 0,'2'-8'344'0,"-2"2"-86"0,1 0 16 0,3 2 20 0,-3 0 6 15,0 1-14-15,-1 3-21 0,0 0-12 16,4 12-19-16,-3-1 2 0,3 3-3 0,-4 5-7 16,0 8-2-16,0 1-208 0,-6 4-16 0,2 0 0 15,1 2 0-15,-2-3 0 0,-1 2 0 0,2-1 0 0,-1 0 0 16,1-2 0-16,-1-1 0 0,1 0 0 0,-2-2 0 16,2-2 0-16,0-7 0 0,0-2 0 15,1 0 0-15,1-4 0 0,1-4 0 0,0-1 0 16,1-2 0-16,4 2-272 0,-3-5-315 0,5-1-107 15,-6-1-413-15,0 0-1199 0,22-12 532 0</inkml:trace>
  <inkml:trace contextRef="#ctx0" brushRef="#br0" timeOffset="-62330.68">29144 16220 3694 0,'2'-25'371'0,"-2"9"-134"0,-2 3 17 0,-4-2 30 15,1 3 22-15,-2 3-9 0,-1-1-17 0,-1 2-23 16,-2 2-18-16,2 2 1 0,-1 1-8 0,10 3 12 15,-18 5 1-15,8 1-3 0,1 4-6 0,1 0-7 16,2 5-10-16,-2 4-134 0,7-3-85 0,1 4 0 16,0-1 0-16,5 5 0 0,0-1 0 0,3-4 0 15,-3-1 0-15,8 5 0 0,0 0 0 0,-3-5 0 16,-1-1 0-16,2 0 0 0,0 0 0 0,-2-1 0 16,1 1 0-16,-4 1 0 0,2-1 0 0,-3-1 0 15,0 2 0-15,-4-2 0 0,-1 0 0 0,-1 0 0 16,-3-1 0-16,2 1 0 0,-2-4 0 0,-1-1 0 15,-3 4 0-15,0-2 0 0,2-2 0 0,-2-2 0 16,3 0 0-16,-4-3 0 0,-1 0 0 0,2-1 0 16,-1-2 0-16,-1-1 0 0,1-5 0 0,-1 2 0 15,1-5 0-15,-2-1-150 0,2 0-405 0,2-4-120 16,-2-4-461-16,4-2-1230 0,-1-1 545 0</inkml:trace>
  <inkml:trace contextRef="#ctx0" brushRef="#br0" timeOffset="-62162.17">29096 16303 306 0,'5'-14'452'0,"-3"4"-12"0,2 0 14 16,2-1 25-16,-1 0 17 0,2 0 7 0,0 1-21 16,2 2-7-16,5-3-30 0,1 3-25 0,3 0-37 15,-1 4-34-15,5 0-28 0,8 3-30 0,-2 0-33 16,0 2-24-16,1 1-63 0,-1 0-71 0,-1 1-97 16,-7-1-110-16,1 1-139 0,-3-2-166 0,0 1-178 15,1 0-362-15,-6 0-1030 0,2 2 456 16</inkml:trace>
  <inkml:trace contextRef="#ctx0" brushRef="#br0" timeOffset="-61730.82">29811 16224 127 0,'6'-8'485'16,"-1"-1"-2"-16,-3-1 4 0,2-3 0 0,-3 2-5 15,-2-1-12-15,-3-1-21 0,-1-4-25 0,-4 4-30 16,-4 1-22-16,-2 4-16 0,-3-3-31 0,2 5-22 15,-5 1-31-15,2 6-30 0,-1 1-8 0,0 3-20 16,2 3-8-16,-1 3-12 0,-2 3-10 0,7 0-14 16,-2 8-7-16,5 2-16 0,2-6-12 0,5 6-12 15,0 2-5-15,5-1-13 0,3 0-65 0,4-1-40 16,0-6 0-16,3 0 0 0,1-1 0 0,5 1 0 16,-1-4 0-16,0-2 0 0,-2 1 0 0,4-2 0 15,-4 0 0-15,4 1 0 0,0-4 0 0,0 3 0 16,-4 0 0-16,0 1 0 0,-1-1 0 0,-4-3 0 15,0 2 0-15,-2-1 0 0,0 2 0 0,-3 0 0 16,-2 0 0-16,-2-3 0 0,-3 3 0 0,-3 0 0 16,-3 2 0-16,-3-1 0 0,-4-5 0 0,-2 4 0 15,2-1 0-15,-5-4 0 0,1-1 0 0,-1 0 0 16,1-1 0-16,-2 0 0 0,4-3 0 0,-1-1 0 16,6-3 0-16,2 0 0 0,2-3 0 0,1-1 0 15,3-3 0-15,3-1 0 0,3-1 0 0,7-5 0 16,1-2 0-16,8-4 0 0,1-2 0 0,5 0 0 15,4-3 0-15,5-9 0 0,-8 13 0 0,3-1 0 16,-5 1 0-16,0 4 0 0,-2 0 0 0,-10 7 0 16,-1 3 0-16,-7 6 0 0,-2-2 0 0,-4 0 0 15,4 6-1366-15,-22-6-1478 0,3 4 654 0</inkml:trace>
  <inkml:trace contextRef="#ctx0" brushRef="#br0" timeOffset="-60990.45">23419 17229 4210 0,'0'0'475'0,"-13"-5"-199"0,9 4-50 0,4 1 51 16,-9-1 49-16,9 1 35 0,-6-3-5 0,2 1-30 15,4 2-38-15,2-5-27 0,6 2-13 0,1-1-13 16,14-1-21-16,3 2-102 0,7 0-112 0,-1-1 0 15,2 2 0-15,2 1 0 0,1 2 0 0,3-1 0 16,-7 5 0-16,-1-3-315 0,-10 2-207 0,-2-1-130 16,-7 1-465-16,-1 2-1211 0,-6 0 536 0</inkml:trace>
  <inkml:trace contextRef="#ctx0" brushRef="#br0" timeOffset="-60845.68">23613 17426 20 0,'-5'8'463'0,"-3"-3"-6"0,7 0-12 16,-3-5 35-16,4 0 28 0,0 0 9 0,13 4-21 15,-13-4-28-15,32-4-37 0,-11 1-52 0,17 1-40 16,-3-2-21-16,3-1-36 0,1 2-60 16,0 2-89-16,-1 1-128 0,14-4-160 0,-15 3-180 0,-3-4-578 15,5 1-987-15,-7 0 437 0</inkml:trace>
  <inkml:trace contextRef="#ctx0" brushRef="#br0" timeOffset="-60497.48">24717 17248 6341 0,'-7'-8'208'0,"-1"2"-60"0,0 1 28 0,2 1 69 16,-3 3 11-16,-2 2-17 0,0 3-22 0,-7 4-30 16,3 2-23-16,-5 6-154 0,2 6-10 15,4 2 0-15,1 1 0 0,1-1 0 0,5 2 0 16,0 1 0-16,7 1 0 0,3-2 0 0,1-1 0 15,2-7 0-15,4 4 0 0,8-1 0 0,3-2 0 0,-5-8 0 16,9 4 0-16,-6-5 0 0,9-3 0 0,-1-5 0 16,1-2 0-16,-1-3 0 0,-6-3 0 15,-1-1 0-15,-1-1 0 0,-1-6 0 0,-4 0 0 16,2-6 0-16,-5-3 0 0,0-2 0 0,-5-1 0 16,-2-4 0-16,-4-4 0 0,-4-14 0 0,-2 17 0 15,-3 1 0-15,-6 0 0 0,-2 4 0 0,-1 5 0 16,-6 7 0-16,2 8 0 0,3 4 0 0,-13 6 0 15,3 8 0-15,4 4 0 0,2 4-296 0,8 7-420 16,5 1-481-16,0 1-1296 0,3 0 573 0</inkml:trace>
  <inkml:trace contextRef="#ctx0" brushRef="#br0" timeOffset="-60297.36">25144 17565 664 0,'0'-6'755'0,"0"0"36"16,4 0 28-16,-3 0-10 0,2 1-30 15,-2-2-44-15,3 1-51 0,-3 1-56 0,3 0-56 16,0-1-51-16,0 1-87 0,-3 1-434 0,4-2 0 0,0 2 0 16,-5 4 0-16,8-4 0 0,-8 4 0 0,8-2 0 15,-8 2-672-15,19 0-582 0,-19 0-1357 0,0 0 600 16</inkml:trace>
  <inkml:trace contextRef="#ctx0" brushRef="#br0" timeOffset="-59897.76">25834 17435 69 0,'9'-9'575'0,"-5"3"38"0,0-2 22 0,-3 2-12 16,-2-1-27-16,-3 1-18 0,-5 3-24 15,-1 0-8-15,-8 4-18 0,-5 2-28 0,0 3-21 16,1 2-35-16,-6 6-23 0,1 2-36 0,2 3-36 16,3 2-53-16,4 1-296 0,3-1 0 0,2 3 0 15,4 0 0-15,8 1 0 0,3-8 0 0,2 0 0 0,8 7 0 16,-1-7 0-16,11 0 0 0,5-2 0 0,1-7 0 15,3-4 0-15,1 1 0 0,1-8 0 16,0-3 0-16,-4 2 0 0,1-6 0 0,-5-3 0 16,0-3 0-16,-2-3 0 0,-5-2 0 0,-5-1 0 15,0-5 0-15,-6-2 0 0,-6 0 0 0,-1 0 0 16,-4-4 0-16,-3 5 0 0,-9-1 0 0,3 6 0 16,-6 4 0-16,3 6 0 0,-3 5 0 0,-2 3 0 0,-1 3 0 15,-6 7 0-15,5 0 0 0,8 6 0 16,-7-2 0-16,9 6 0 0,-5 4-183 0,6-2-1152 15,5 1-1446-15,6 0 640 0</inkml:trace>
  <inkml:trace contextRef="#ctx0" brushRef="#br0" timeOffset="-59447.39">26178 17305 265 0,'5'-17'634'0,"3"-1"26"0,-1 2 41 16,1-1-3-16,5 0-22 0,0 3-34 0,-2 1-33 16,7 3-35-16,-2 1-44 0,3 4-46 0,-1 0-38 0,3 3-38 15,2 2-45-15,-5 3-35 0,0 3-155 0,-1 2-173 16,2 3 0-16,-4 3 0 0,-3 1 0 0,-2 3 0 16,-4 0 0-16,1 1 0 0,-5 1 0 15,1 5 0-15,-7-2 0 0,-4-3 0 0,1 5 0 16,-1-6 0-16,-1-4 0 0,0-2 0 0,-4-1 0 15,0 3 0-15,3-7 0 0,1-1 0 0,0 0 0 16,-1-2 0-16,5-1 0 0,-1-1 0 0,2 1 0 0,4-4 0 16,-3 3 0-16,3-3 0 0,0 0 0 15,0 0 0-15,26-7 0 0,-13 7 0 0,7 0 0 16,-1-1 0-16,3-1 0 0,1 0 0 0,-4 2 0 16,2 3 0-16,0-1 0 0,6 5 0 0,-6 0 0 15,-1 2 0-15,-3 0 0 0,-2 4 0 0,-5-1 0 16,4-1 0-16,-7 2 0 0,-1 3 0 0,-2-3 0 15,-4-3 0-15,-4 6 0 0,0-4 0 0,-1-1 0 16,-4 2 0-16,-9-2 0 0,0-3 0 0,-9 3 0 16,7-4 0-16,-5 4 0 0,-3-7 0 0,-2 3 0 15,2-3 0-15,-3 3 0 0,12-4 0 0,1-2 0 16,-2-1 0-16,8-1 0 0,-1-2 0 0,5-5-638 16,3 2-622-16,6-1-1363 0,5-3 604 0</inkml:trace>
  <inkml:trace contextRef="#ctx0" brushRef="#br0" timeOffset="-59214.37">27004 17387 4666 0,'4'-13'720'0,"3"2"-194"0,-2 3-48 0,-1 0 16 16,1 2-14-16,-4 2-20 0,3-1-93 0,-4 5-367 0,0 0 0 15,0 0 0-15,17 10 0 0,-14 0 0 0,4 6 0 16,-3 1 0-16,-3 8 0 0,1 3 0 0,0-1 0 15,-1 1 0-15,2 3 0 0,-6 1 0 16,6 1 0-16,-7 2 0 0,4-2 0 0,-2-2 0 16,-1 3 0-16,-1-7 0 0,0 1 0 0,-6-1 0 15,6-3 0-15,-3-9 0 0,1 1 0 0,3-5-575 16,0-5-695-16,1 0-1375 0,2-6 609 0</inkml:trace>
  <inkml:trace contextRef="#ctx0" brushRef="#br0" timeOffset="-59015.15">27437 17411 171 0,'6'-16'648'0,"0"5"39"15,-4 1 38-15,1 4 11 0,0 1-21 0,-3 5-30 16,0 0-17-16,0 0-26 0,0 0-25 0,0 0-34 16,-10 35-42-16,8-9-51 0,-3 2-207 0,1 1-283 15,2 2 0-15,-3-1 0 0,4 1 0 0,0 5 0 16,2-2 0-16,0-2 0 0,-1 1 0 0,1-3 0 15,-3 2 0-15,2-4 0 0,-5 1 0 16</inkml:trace>
  <inkml:trace contextRef="#ctx0" brushRef="#br0" timeOffset="-57631.49">17235 15918 287 0,'-10'-16'306'0,"-5"1"-6"16,-6-6-3-16,-6 0-4 0,-4 1-3 15,-10-12 0-15,-10 6-8 0,-5 0-6 0,-3 3-5 16,-27-5-9-16,24 10-11 0,-38-6-7 0,6 8-13 16,-5 2-16-16,1 3-18 0,-3 4-16 0,-4 3-8 15,-1 8-12-15,-4 0-13 0,0 7-12 0,-2 4-11 0,3 0-6 16,4 5-13-16,-7 5-10 0,1 0-6 0,2 0 1 15,4 2 11-15,7 6 11 0,4 0 5 0,9 5 9 16,7 3-5-16,24-11-2 0,6 6 0 16,-24 17-1-16,35-15-9 0,0 6-1 0,1 4 1 15,4 0-1-15,4 3 2 0,5 3-7 0,0 1-6 0,9-1-8 16,4 4-8-16,2-4 2 0,-1-2-4 16,8 1-8-16,2 2-9 0,4 0-6 0,7 1-1 15,-2 0-5-15,4-6-10 0,4 1-1 0,2 2-7 16,5-5-1-16,1-4-32 0,6 2 0 0,4-2 0 0,4-1 0 15,7-3 0-15,20 15 0 0,-20-19 0 16,7-3 0-16,25 10 0 0,-22-11 0 0,24 5 0 0,-22-13 0 16,34 6 0-16,-29-11 0 0,24 4 0 0,3-2 0 15,0-5 0-15,-29-8 0 0,30 3 0 16,-1-2 0-16,-25-8 0 0,30-1 0 0,-34-1 0 0,4-2 0 16,29-3 0-16,-6-2 0 0,-24 2 0 0,30-8 0 15,-31 4 0-15,24-10 0 0,-27 3 0 0,4-3 0 16,-7-6 0-16,28-10 0 0,-32 7 0 0,0-2 0 15,19-17 0-15,-22 10 0 0,18-16 0 0,-27 12 0 16,3-4 0-16,14-20 0 0,-23 14 0 0,17-22 0 16,-13 1 0-16,-13 22 0 0,3-27 0 0,-13 21 0 15,1-28 0-15,-5 2 0 0,-12 22 0 0,-3-21 0 16,-4 22 0-16,-3 2 0 0,-7-23 0 0,-5 31 0 16,-8 1 0-16,-6 0 0 0,-7 3 0 0,-8 8 0 15,-29-12 0-15,-8 16 0 0,-2 4 0 16,-6 8 0-16,-11 7 0 0,-9 7 0 0,-5 5 0 0,-3 11 0 15,3-2-220-15,-10 9-327 0,3 3-146 0,-1 3-430 16,8 2-1214-16,11 7 537 0</inkml:trace>
  <inkml:trace contextRef="#ctx0" brushRef="#br0" timeOffset="-56646.53">16507 17859 2942 0,'-2'-10'425'0,"-2"4"-217"0,4-3-55 0,0 9 13 0,-1-15 52 15,-2 8 51-15,2 1 13 0,0 1-3 16,1 5-27-16,-4-6-10 0,4 6-5 0,0 0 14 0,0 0 14 16,0 0 9-16,13 14 1 0,-4 1-4 0,6 8 1 15,4 6-9-15,4 1-14 0,12 11-11 0,3-1-78 16,4 4-160-16,4-5 0 0,24 13 0 0,-21-16 0 16,3-2 0-16,6-1 0 0,21 10 0 15,-20-14 0-15,-3-6 0 0,3 1 0 0,-3-5 0 16,-10-3 0-16,-6-4 0 0,-7-3 0 0,0-1 0 15,-12-4 0-15,-2-1 0 0,-19-3 0 0,0 0-146 16,27 1-236-16,-27-1-53 0,0 0-37 0,0 0-29 16,2-24-13-16,-2 24 4 0,-14-32 3 0,5 13 51 15,-5-1 83-15,2 4 93 0,-1-5 94 0,0 6 78 16,-1-5 71-16,3 3 67 0,0 3 63 0,2 0 64 16,3 0 49-16,-1 5 52 0,1-2 46 0,2 1 38 15,-1 2 15-15,4 3 23 0,-2 0-9 0,-1 1-15 16,4 4-17-16,-2-4-10 0,2 4-6 0,0 0-10 15,0 0-20-15,0 0-17 0,0 0-96 0,0 0-180 16,11 37 0-16,-3-21 0 0,1-1 0 0,0 3 0 16,5 5 0-16,-3-6 0 0,-2 1 0 0,5 5 0 15,-6-5 0-15,0 1 0 0,0 5 0 16,-3-1 0-16,0-2 0 0,-4-1 0 0,-1-1 0 16,-3-2 0-16,-2 1 0 0,-2-1 0 0,-4-2 0 15,-4-1 0-15,0-2 0 0,-6 4 0 0,-3 0 0 16,2-3 0-16,4-4 0 0,2 1 0 0,-1-2 0 15,17-8 0-15,-20 12-528 0</inkml:trace>
  <inkml:trace contextRef="#ctx0" brushRef="#br0" timeOffset="-56246.97">18012 18596 4099 0,'0'0'516'0,"0"0"-246"0,2-26-1 0,-2 26 37 16,-1-17 25-16,1 17-21 0,1-20-32 0,-1 20-37 16,7-21-26-16,-2 4-7 0,0-1-7 0,4 0-3 15,1 3-13-15,7-6-18 0,-3-2-12 0,2 0-16 16,-3-2-36-16,4 0-103 0,-1-4 0 16,2-2 0-16,0-13 0 0,0-2 0 0,-4 2 0 15,0-8 0-15,-5 3 0 0,3-3 0 0,-2 1 0 16,-5 1 0-16,-1 2 0 0,-6 15 0 0,1 5 0 15,-4 2 0-15,-1 8 0 0,-4 4 0 0,-1 6 0 16,-3 3 0-16,-4 7 0 0,-5 3 0 0,-5 9 0 16,-1 7 0-16,2 5 0 0,-6 12 0 0,2 4 0 15,-1 2 0-15,14 5 0 0,-4-3 0 0,10 1 0 16,2-1 0-16,4-1 0 0,5 3 0 0,6-2 0 16,5-11 0-16,7 9 0 0,1-1 0 0,5 0 0 15,4-3 0-15,6-5 0 0,-6-10 0 0,4-3 0 16,1-4 0-16,2-4 0 0,-1 0 0 0,0-5 0 15,-6-4 0-15,1-1 0 0,-28-4-551 0,50 0-189 16,-22-8-410-16,-28 8-1247 0,35-10 552 0</inkml:trace>
  <inkml:trace contextRef="#ctx0" brushRef="#br0" timeOffset="-54977.45">18603 18462 166 0,'23'-22'308'0,"-7"9"-7"0,-5 1 15 15,2-3 28-15,2-5 31 0,-7 3 17 0,0 2 6 16,-1-2-5-16,1 0-7 0,-7 1-1 0,-1 16 9 15,-5-31 9-15,3 19-9 0,2 12-19 0,-13-22-6 16,3 18-24-16,10 4-15 0,-31-9-21 0,31 9-24 16,-45 6-24-16,21 0-18 0,-2 7-22 0,3 5-19 15,2 0-20-15,0 4-68 0,3 2-114 0,3 1 0 16,6-1 0-16,3 0 0 0,2 2 0 0,4-7 0 16,1-2 0-16,4 0 0 0,6 1 0 0,0-3 0 15,0-3 0-15,0-5 0 0,7 2 0 16,-18-9 0-16,29 8 0 0,-29-8 0 0,0 0 0 0,40-6 0 15,-40 6 0-15,21-12 0 0,-8-1 0 0,-2 1 0 16,-3-3 0-16,5 1 0 0,-3 0 0 0,-1 0 0 16,-9 14 0-16,11-20 0 0,-11 20 0 0,8-15 0 15,-8 15 0-15,0 0 0 0,0 0 0 0,0 0 0 16,0 0 0-16,0 0 0 0,0 0 0 16,0 0 0-16,7 46 0 0,-6-29 0 0,0-2 0 15,4 0 0-15,-5-15 0 0,8 25 0 0,-4-14 0 16,-4-11 0-16,15 16 0 0,-15-16 0 0,21 8 0 15,-21-8 0-15,24 0 0 0,-24 0 0 0,0 0 0 16,46-15 0-16,-36 7 0 0,8-2 0 0,-4-3 0 16,5 1 0-16,3-6 0 0,-8 7 0 0,0-4 0 15,4 4 0-15,-5-1 0 0,2 2 0 0,-15 10 0 16,19-11 0-16,-19 11 0 0,0 0 0 0,0 0 0 16,0 0 0-16,0 0 0 0,0 0 0 0,41 17 0 15,-41-17 0-15,17 18 0 0,-3-7 0 0,-4-1 0 16,8 2 0-16,-4-2 0 0,12 4 0 0,-6-8 0 15,7 3 0-15,2-5 0 0,1 0 0 0,4-3 0 16,-2-3 0-16,-1-3 0 0,-1-2 0 0,0-2 0 16,-3-4 0-16,-2-2 0 0,2-3 0 0,-4-1 0 15,0-3 0-15,-2 1 0 0,-1-3 0 0,-3-5 0 16,-6 1 0-16,-3 1 0 0,-3-3 0 0,3 4 0 16,-10 4 0-16,1 4 0 0,-9 2 0 15,2 7 0-15,2 2 0 0,-8 1 0 0,14 6 0 16,0 0 0-16,-53 1 0 0,53-1 0 0,-40 13 0 15,24-3 0-15,0 2 0 0,5 2 0 0,0-1 0 16,11-13 0-16,-10 23 0 0,10-10 0 0,0-13 0 16,12 25 0-16,-3-15 0 0,4-1 0 0,2 0 0 0,2-1 0 15,-17-8 0-15,38 7 0 0,-20-4 0 16,-18-3 0-16,31 1 0 0,-31-1 0 0,0 0 0 16,34-2 0-16,-34 2 0 0,0 0 0 0,0 0 0 15,29 7 0-15,-29-7 0 0,11 18 0 0,-3-2 0 16,-3 2 0-16,1 1 0 0,-2 8 0 0,2 1 0 15,-2 1 0-15,0 0 0 0,-3 2 0 0,-1 2 0 16,2-5 0-16,-2 1 0 0,-3 0 0 0,-1-3 0 16,0-6 0-16,-2-2 0 0,2-4 0 0,-2-2 0 15,6-12 0-15,-13 19 0 0,3-12 0 16,10-7 0-16,-23 6 0 0,23-6 0 0,0 0 0 16,-40-4 0-16,40 4 0 0,-19-16 0 0,19 16 0 15,-14-22 0-15,13 3 0 0,3 2 0 0,2-1 0 16,17-11 0-16,3 4 0 0,4 0 0 0,12-8 0 15,3 4 0-15,4 0 0 0,3-6 0 0,-6 7 0 16,5 2 0-16,-3-1 0 0,-2 0 0 0,-15 7 0 16,-1 1 0-16,-3-2 0 0,-5 1 0 0,-4 0 0 15,-4 7 0-15,-5 3 0 0,-7 10 0 0,6-16 0 16,-6 16 0-16,0 0 0 0,-8-21 0 0,8 21 0 16,0 0 0-16,0 0 0 0,-47 5 0 0,47-5 0 15,-32 19 0-15,15 2 0 0,0-1 0 0,1 2 0 16,6-4 0-16,4 1 0 0,-2 7 0 0,4 0 0 15,8 0 0-15,0-6 0 0,1-2 0 0,3-1 0 16,3-1 0-16,3-3 0 0,8 1 0 0,-4-6 0 16,1-2 0-16,-19-6 0 0,37 3 0 0,-37-3 0 15,40-5 0-15,-15-3 0 0,-8-3 0 0,2-1 0 16,0-4 0-16,0-3 0 0,-2-4 0 0,2 2 0 16,-2 1 0-16,-6 4 0 0,1 3 0 0,-1-1 0 15,-2 5 0-15,-9 9 0 0,0 0 0 16,13-17 0-16,-13 17 0 0,0 0 0 0,0 0 0 15,0 0 0-15,0 0 0 0,34 27 0 0,-27-14 0 16,-7-13 0-16,6 31 0 0,-2-12 0 0,-1-1 0 16,-1 0 0-16,1-3 0 0,1 2 0 0,-4-17 0 15,5 19 0-15,-5-19 0 0,0 0 0 0,2 19 0 16,-2-19 0-16,0 0 0 0,0 0 0 0,5 13 0 16,-5-13 0-16,0 0 0 0,0 0 0 0,0 0 0 15,0 0 0-15,34-41 0 0,-22 29 0 0,5-1 0 16,5-3 0-16,-6 4 0 0,3 0 0 0,-1 3 0 15,3-2 0-15,4-1 0 0,-8 4 0 0,1 0 0 16,-18 8 0-16,29-10 0 0,-17 6 0 0,-12 4 0 16,0 0 0-16,0 0 0 0,19-8 0 0,-19 8 0 15,0 0-1366-15,0 0-1478 0,0 0 654 0</inkml:trace>
  <inkml:trace contextRef="#ctx0" brushRef="#br0" timeOffset="-53397.43">21161 18135 3286 0,'6'-26'344'15,"-3"-2"-100"-15,4 5-36 0,-2 3 60 0,4 3 33 0,0 1 40 16,0-1-9-16,0 3-13 0,-5 3-19 0,1 3 0 15,-1 2-10-15,2 2 0 0,-6 3 13 0,0 1 9 16,7 14-7-16,-7 2-6 0,2 8-150 0,2 4-149 16,-1 4 0-16,-1 1 0 0,2 2 0 0,4 11 0 15,-6-10 0-15,7 10 0 0,-2-12 0 16,2 13 0-16,-2-1 0 0,-2-14 0 0,0-3 0 16,-3-1 0-16,0-10 0 0,2 0 0 0,-1-2 0 15,-2-3 0-15,-1-13 0 0,0 0-365 0,5 17-160 16,-5-17-19-16,0 0 6 0,0 0 22 0,0 0 41 15,0 0 48-15,8-65 43 0,-2 36 60 0,2-2 57 16,-2-2 73-16,4-17 64 0,3 2 63 0,-1 1 58 16,-1-1 49-16,-2 13 55 0,5 4 68 0,-5 2 54 15,0 5 39-15,0 8 43 0,-3 8 20 0,2-1 46 16,-3 6 21-16,3 4 6 0,1 6-3 0,-4 2-8 16,-5-9-14-16,10 35-7 0,-5-11-19 0,0 2-36 15,-2 2-215-15,-2 1-90 0,-1-1 0 0,0 4 0 16,0-3 0-16,0-1 0 0,-1 2 0 0,0 2 0 15,-1-6 0-15,2-7 0 0,0-1 0 0,2-2 0 16,-2-16 0-16,0 20 0 0,0-20 0 16,0 0 0-16,7 14 0 0,-7-14 0 0,0 0 0 15,0 0 0-15,0 0 0 0,39-33 0 0,-23 11 0 16,-3 8 0-16,2-2 0 0,-2 3 0 0,-2-1 0 16,2 2 0-16,-13 12 0 0,22-13 0 0,-22 13 0 15,26-3 0-15,-26 3 0 0,0 0 0 0,32 12 0 16,-32-12 0-16,23 21 0 0,-12-9 0 0,3 6 0 15,2 1 0-15,4 2 0 0,2-4 0 0,2 1 0 16,0 0 0-16,7-2 0 0,1-2 0 0,-1-5 0 16,1 0 0-16,0-3 0 0,3 0 0 0,-3-3 0 15,3-2 0-15,-3-4 0 0,-3-1 0 0,-3-4 0 16,-6 0 0-16,-1-1 0 0,-6-3 0 0,1-2 0 16,0-7 0-16,-5-4 0 0,0-1 0 0,-4 7 0 15,-10-7 0-15,1 8 0 0,-7 1 0 0,3 1 0 16,-7 3 0-16,-2 4 0 0,-1 2 0 0,18 7 0 15,-47 0 0-15,47 0 0 0,-46 11 0 16,20 3 0-16,2 1 0 0,2 2 0 0,3 2 0 0,5 4 0 16,5-7 0-16,2 9 0 0,4-6 0 15,13 5 0-15,-5-6 0 0,4-1 0 0,3-3 0 0,3 2 0 16,-1-5 0-16,12-1 0 0,-2-3 0 16,5-2 0-16,-7-2 0 0,-22-3 0 0,50-5 0 0,-30 1 0 15,7-5 0-15,-10-2 0 0,1-1 0 0,-2-1 0 16,-3-3 0-16,0 0 0 0,2-7 0 15,-4 6 0-15,-4 1 0 0,2 1 0 0,-1 5 0 16,-8 10 0-16,5-15 0 0,-5 15 0 0,0 0 0 16,0 0 0-16,0 0 0 0,0 0 0 0,0 0 0 15,0 0 0-15,-1 46 0 0,-1-28 0 0,1-1 0 16,2 0 0-16,2 1 0 0,0-2 0 0,2 0 0 16,-5-16 0-16,10 22 0 0,-5-13 0 0,-5-9 0 15,12 11 0-15,-12-11 0 0,0 0 0 0,30 5 0 16,-30-5 0-16,0 0 0 0,0 0 0 0,50-20 0 15,-37 11 0-15,-2 0 0 0,5-2 0 0,-1-1 0 16,-1-2 0-16,1 1 0 0,-2 1 0 16,-1 0 0-16,-12 12 0 0,21-16 0 0,-21 16 0 15,16-10 0-15,-16 10 0 0,0 0 0 0,0 0 0 0,0 0 0 16,0 0 0-16,38 17 0 0,-38-17 0 0,9 17 0 16,-9-17 0-16,5 20 0 0,4-11 0 0,-9-9 0 15,6 21 0-15,-6-21 0 0,8 12 0 0,-8-12 0 16,14 8 0-16,-14-8 0 0,0 0 0 15,0 0 0-15,0 0 0 0,0 0 0 0,54-16 0 16,-40 5 0-16,-3 0 0 0,3-2 0 0,2 2 0 16,-2 0 0-16,-3-1 0 0,-11 12 0 0,23-17 0 15,-13 10 0-15,-10 7 0 0,22-10 0 0,-22 10 0 16,0 0 0-16,0 0 0 0,44 13 0 0,-30-4 0 16,-14-9 0-16,20 14 0 0,-10-7 0 0,-10-7 0 15,20 18 0-15,-9-10 0 0,-11-8 0 0,12 13 0 16,-12-13 0-16,0 0-100 0,0 0-656 0,0 0-467 15,0 0-1324-15,0 0 586 0</inkml:trace>
  <inkml:trace contextRef="#ctx0" brushRef="#br0" timeOffset="-53230.71">21375 18035 6442 0,'-21'-4'343'0,"9"1"-231"0,7 2 18 0,5 1 153 0,0 0 37 15,35-1-42-15,-1 1-63 0,17 1-147 0,7 3-68 16,-1-3 0-16,8 1 0 0,-7 1-57 16,-2 2-360-16,-21-6-309 0,5-3-440 0,-5 1-1262 15,-8 0 559-15</inkml:trace>
  <inkml:trace contextRef="#ctx0" brushRef="#br0" timeOffset="-50128.96">4663 17002 65 0,'6'-1'25'0,"-6"1"-40"0,0 0-17 16,0 0 7-16</inkml:trace>
  <inkml:trace contextRef="#ctx0" brushRef="#br0" timeOffset="-48464.83">23676 18309 30 0,'-13'-22'602'0,"13"22"23"16,-14-16 7-16,6 8-14 0,8 8-14 0,-19-10-30 15,19 10-33-15,0 0-20 0,0 0-26 0,0 0-20 16,-43 15-33-16,31 0-13 0,4 3-23 0,3 0-32 15,0 7-32-15,1 1-30 0,6 4-143 0,-1 1-169 16,3-2 0-16,2-1 0 0,3-3 0 0,5-2 0 16,0 0 0-16,0-8 0 0,0 0 0 15,11 2 0-15,-10-8 0 0,5-2 0 0,1-3 0 16,-21-4 0-16,42 5 0 0,-42-5 0 0,47-10 0 16,-26 4 0-16,-2-3 0 0,-5-2 0 0,0-1 0 15,-2-1 0-15,-3-4 0 0,-2-1 0 0,1-10 0 16,-8 2 0-16,-3-1 0 0,-3-1 0 0,-7 0 0 15,-1 0 0-15,-4 3 0 0,0 6 0 0,3 5 0 16,-8 0 0-16,2 11 0 0,0 0 0 0,21 3 0 16,-39 9 0-16,24 0 0 0,-4 8 0 0,8 6 0 15,-1 0 0-15,8 4 0 0,3 4 0 0,7 1-541 16,6-5-734-16,2 2-1382 0,4-5 611 0</inkml:trace>
  <inkml:trace contextRef="#ctx0" brushRef="#br0" timeOffset="-48297.66">24256 18663 648 0,'0'0'681'0,"9"-22"41"0,-9 22 26 0,0 0-7 15,-8-25-48-15,8 25-64 0,-10-19-66 0,10 19-58 16,0 0-70-16,0-20-94 0,0 20-115 0,11-14-151 16,-11 14-170-16,17-9-154 0,-17 9-149 0,26-6-157 15,-26 6-397-15,34-5-1031 0,-34 5 456 0</inkml:trace>
  <inkml:trace contextRef="#ctx0" brushRef="#br0" timeOffset="-47962.78">24742 18494 4046 0,'-32'-18'555'0,"32"18"-179"0,-21-12-35 0,21 12 72 15,-25-9 27-15,25 9-30 0,-21-4-33 0,21 4-59 16,0 0-37-16,-39 13 3 0,39-13-5 0,-18 18-208 15,8-5-71-15,0 4 0 0,7 1 0 0,-4-1 0 16,4-1 0-16,0 2 0 0,4-1 0 0,-1 0 0 16,5-1 0-16,4-2 0 0,-9-14 0 0,22 23 0 15,-4-11 0-15,0-5 0 0,6 4 0 0,-5-8 0 16,-19-3 0-16,44 0 0 0,-44 0 0 0,48-7 0 16,-29 0 0-16,-1-1 0 0,-1-3 0 0,-4-3 0 15,-2-2 0-15,-3-1 0 0,-2-8 0 16,-4-1 0-16,-1-4 0 0,-4 2 0 0,-2-3 0 15,-4 3 0-15,-4 3 0 0,-1 0 0 0,-5 6 0 16,1 5 0-16,-1 7 0 0,0 0 0 0,19 7 0 0,-37-2 0 16,37 2 0-16,-40 12 0 0,22-1 0 0,6 4 0 15,-6 5 0-15,5 2 0 0,7-3 0 0,8 7-392 16,2-8-909-16,6-3-1407 0,11 3 623 0</inkml:trace>
  <inkml:trace contextRef="#ctx0" brushRef="#br0" timeOffset="-47514.76">25131 18435 4016 0,'-5'-35'544'0,"4"18"-134"0,-2 0-23 0,3 17 32 16,7-31 30-16,-2 16-20 0,4 0-43 0,1-2-45 16,4 3-39-16,3 2 3 0,-2 0-102 0,4 3-203 15,7-1 0-15,-8 5 0 0,-18 5 0 16,39-6 0-16,-39 6 0 0,37 10 0 0,-20-5 0 0,-17-5 0 15,19 23 0-15,-10-10 0 0,-9 2 0 16,0 1 0-16,-1 3 0 0,-3 7 0 0,-9-4 0 16,2 2 0-16,-1-7 0 0,-7 3 0 0,6-4 0 15,-1 0 0-15,2-5 0 0,1-2 0 0,11-9 0 16,-18 13 0-16,18-13 0 0,-10 9 0 0,10-9 0 16,0 0 0-16,0 0 0 0,0 0 0 0,0 0 0 15,0 0 0-15,42 12 0 0,-42-12 0 0,40 0 0 16,-17 1 0-16,-23-1 0 0,43 7 0 0,-16-5 0 15,-5 3 0-15,-2 0 0 0,-4 3 0 0,2 0 0 16,-4 2 0-16,2 0 0 0,-16-10 0 16,17 16 0-16,-11-7 0 0,-6-9 0 0,4 24 0 15,-4-24 0-15,-10 22 0 0,1-9 0 0,-4-2 0 16,-6 1 0-16,1-3 0 0,-11 4 0 0,1-1 0 16,-2-4 0-16,2 0 0 0,0-2 0 0,1-1 0 15,27-5 0-15,-38 2 0 0,38-2 0 0,0 0 0 16,-27-9-515-16,27 9-765 0,0 0-1385 0,6-29 612 15</inkml:trace>
  <inkml:trace contextRef="#ctx0" brushRef="#br0" timeOffset="-47329.11">25828 18332 4578 0,'0'0'452'0,"17"-13"-133"16,-17 13 20-16,0 0 88 0,11-7 21 15,-11 7-17-15,0 0-34 0,0 0-36 0,0 0-38 16,0 0-207-16,1 35-116 0,-1-35 0 0,-2 36 0 15,-3-8 0-15,2-2 0 0,1 2 0 0,-1 2 0 16,3 2 0-16,-4-1 0 0,3 0 0 0,-4 0 0 16,0-1 0-16,-3 1 0 0,3-1 0 0,1-4 0 15,-1-3 0-15,0-5 0 0,2-5 0 0,3-13-129 16,-9 21-601-16,9-21-492 0,-5 11-1325 0,5-11 586 16</inkml:trace>
  <inkml:trace contextRef="#ctx0" brushRef="#br0" timeOffset="-47114.92">26229 18408 310 0,'0'0'700'0,"5"-18"26"0,-5 18 32 0,0 0 5 16,0 0-14-16,0 0-27 0,0 0-25 0,0 0-23 16,0 0-31-16,0 0-34 0,0 0-40 0,-2 69-298 15,-1-41-271-15,-1 5 0 0,4 0 0 0,-5 2 0 16,3-2 0-16,-1 3 0 0,-2 0 0 0,-3-3 0 15,3-2 0-15,-4-4 0 0,2 2 0 0,0-11 0 16,0-1 0-16,3-5 0 0,4-12 0 0,-10 12-1366 16,10-12-1478-16,0 0 654 0</inkml:trace>
  <inkml:trace contextRef="#ctx0" brushRef="#br0" timeOffset="-46964.17">26801 18553 6481 0,'17'-11'544'15,"-17"11"-54"-15,9-12 13 0,-9 12-330 0,0 0-173 16,0 0 0-16,-1-18 0 0,1 18 0 0,0 0 0 16,0 0 0-16,-20-17 0 0,20 17 0 0,0 0 0 15,-26-1-336-15,26 1-974 0,0 0-1418 0,0 0 628 16</inkml:trace>
  <inkml:trace contextRef="#ctx0" brushRef="#br0" timeOffset="-44915.25">15945 13409 343 0,'12'-34'367'0,"2"5"-3"0,-7 4-5 16,-2 9-7-16,-1 6-9 0,-2 4-13 0,0 6 2 16,-2 0 0-16,2 17-5 0,0 10-20 0,-4 8-5 15,0 16-9-15,-2 9 0 0,4 26-9 0,-7 2-7 16,0 8-10-16,-12 2-9 0,6 8-21 0,1-1-13 15,-8 5-15-15,-1 1-29 0,-1-3-5 0,-1 5-9 16,1 0-20-16,0-3-15 0,8-3-11 0,-5-6-8 16,1-7-20-16,7-7-1 0,3-28-13 0,2 0-12 15,-2-1 1-15,3-3-3 0,1-5 8 0,0-4-5 16,0-13-12-16,3-7-32 0,0-8-36 0,-5-2-51 16,3-6-50-16,-1-4-69 0,2-3-86 0,2-3-100 15,0 0-99-15,-4-22-105 0,0 3-436 0,5-14-1093 16,0 0 484-16</inkml:trace>
  <inkml:trace contextRef="#ctx0" brushRef="#br0" timeOffset="-44362.73">15407 15169 4108 0,'-5'-17'414'0,"1"-1"-161"0,3 0 0 0,-2 2 76 0,6-1 33 16,-3-1 1-16,1 0-38 0,2 7-22 0,1-2-25 15,1 3-4-15,0 4-10 0,4 2-8 0,-2 2-9 16,5 5-85-16,5 1-162 0,-2 8 0 0,7 4 0 15,2 5 0-15,1 2 0 0,2 4 0 0,8 6 0 16,-2 4 0-16,3 2 0 0,-4-4 0 0,-9-10 0 16,9 10 0-16,-7-7 0 0,-4-5 0 0,-1 1 0 15,2-5 0-15,-8-5 0 0,0-3 0 0,-4-2 0 16,2-3 0-16,-3-1 0 0,0-3 0 0,-3-3 0 16,0-2 0-16,3-2 0 0,0 0 0 0,-2-6 0 15,7-5 0-15,-5-2 0 0,2-5 0 0,1-4 0 16,-1-1 0-16,2-3 0 0,-3-1 0 0,3 0 0 15,0 0 0-15,1 1 0 0,1 4 0 0,-1 2 0 16,4 2 0-16,-8 7 0 0,2 1 0 0,-1 1 0 16,-2 4-61-16,-2 2-687 0,-1 1-483 0,-2 2-1333 15,-2 1 590-15</inkml:trace>
  <inkml:trace contextRef="#ctx0" brushRef="#br0" timeOffset="-43679.32">15037 11841 3800 0,'-3'-11'303'0,"-1"-7"3"0,2 7-41 15,0 0 10-15,1 1 35 0,0 1-3 0,-1 2 11 16,2-3-18-16,0 3-28 0,0-1 7 0,-1 4-8 16,1-1-17-16,0-1-30 0,0 2-19 0,0 4-22 15,-1-5-46-15,0 1-77 0,1 4-116 0,1-5-110 16,-1 5-97-16,0 0-89 0,0 0-62 0,0 0-70 0,-4 20-67 16,-5-6-414-16,-1 3-1043 0,-5 6 462 0</inkml:trace>
  <inkml:trace contextRef="#ctx0" brushRef="#br0" timeOffset="-43546.72">14643 12176 3317 0,'-8'10'362'0,"2"-4"-81"16,2 1 14-16,0-3 44 0,0 0 2 0,2-2-11 15,2-2-26-15,0 0-27 0,0 0-39 0,0 0-12 0,-3-12-22 16,8 7-13-16,0 0-25 0,6-3-56 0,-2 0-85 16,2-2-112-16,3 0-156 0,-2-1-153 0,3 3-162 15,-5-1-396-15,4 2-1033 0,-6 4 457 0</inkml:trace>
  <inkml:trace contextRef="#ctx0" brushRef="#br0" timeOffset="-43412.92">14957 12227 3798 0,'7'1'372'0,"-2"-1"-16"0,-5 0 30 0,9-5 4 0,-5 1-8 16,1 1-31-16,-4-1-48 0,3-1-53 0,-3 2-49 16,2-3-23-16,0 0-44 0,4 0-56 0,-2 0-69 15,1 0-79-15,1 0-99 0,0-1-121 0,-1 3-116 16,2 0-141-16,-3-4-404 0,2 4-1031 0,-3 0 456 15</inkml:trace>
  <inkml:trace contextRef="#ctx0" brushRef="#br0" timeOffset="-42397.12">15438 11748 39 0,'-4'-12'628'16,"0"0"5"-16,-1 0 4 0,1 0 12 0,2-3-42 0,2 0-48 15,0 4-32-15,2 0-50 0,7-7-38 0,3 4-49 16,2-1-31-16,7-3-36 0,0 4-26 16,3-1-33-16,2-4-33 0,-1 6-17 0,-2 0-23 0,-2 5-24 15,-3 3-13-15,-3-4-11 0,-2 5-17 0,-3 1-16 16,-1-2-83-16,-3 5-27 0,1 0 0 0,-7 0 0 16,5 8 0-16,-4 2 0 0,-1 2 0 0,-4 6 0 15,0 7 0-15,-2 2 0 0,1 2 0 0,1-1 0 16,-1 6 0-16,2 1 0 0,3 11 0 0,-2 0 0 15,0-9 0-15,5 11 0 0,1-2 0 0,-2-10 0 16,0 9 0-16,3-8 0 0,0-2 0 0,0-2 0 16,-4 3 0-16,1-1 0 0,-2 0 0 0,-2-4 0 15,-3-2 0-15,-4-4 0 0,2-8 0 0,-6-3 0 16,1-3 0-16,-4-1 0 0,-5-4 0 0,6-5 0 16,-6-3 0-16,2-6 0 0,3-1 0 0,-1-4 0 15,2-7 0-15,2-6 0 0,5-4 0 0,7-1 0 16,6-4 0-16,9-11 0 0,8 2 0 0,4-1 0 0,5 2 0 15,4 3 0-15,2 1 0 0,3 3 0 16,-1 0 0-16,2 5 0 0,-9 8 0 0,-2 2 0 16,-1 0 0-16,-4 0 0 0,-3 5 0 0,-6 2 0 0,-1 1 0 15,-4 1 0-15,-3 2 0 0,-2 1 0 0,-1 0 0 16,-1 3 0-16,0-1 0 0,-4-2 0 16,0 6 0-16,0-1 0 0,0 4 0 0,0 0 0 0,0 0 0 15,-11 7 0-15,4 1 0 0,2 8 0 0,-2 3 0 16,-1 6 0-16,0 4 0 0,4 1 0 0,-1 2 0 15,3 2 0-15,-3 1 0 0,2 0 0 0,0 0 0 16,2-2 0-16,0 1 0 0,1-3 0 0,0-2 0 16,2-4 0-16,0-7 0 0,-1-1 0 0,0-7 0 15,1 3 0-15,0-3 0 0,-1-6 0 0,2 0 0 16,0-4 0-16,-3 0 0 0,0 0 0 0,17-10 0 16,-10 0 0-16,-1 1 0 0,6-5 0 0,-1-3 0 15,2-6 0-15,5-1 0 0,-3 1 0 0,3 0 0 16,-5 8 0-16,0 1 0 0,-2 1 0 0,-1 5 0 15,-2 1 0-15,0 2 0 0,-2 3 0 0,2 2 0 16,-8 0 0-16,6 9 0 0,-3 0 0 0,1 4 0 16,-4 2 0-16,2-1 0 0,-2 4 0 0,3-1 0 15,-2 0 0-15,2 0 0 0,-2 0 0 0,4 0 0 0,-1-6 0 16,1-1 0-16,1 0 0 0,-2-2 0 0,3-1 0 16,1-4 0-16,1-2 0 0,2-1 0 0,1-1 0 15,-3-2 0-15,0-4 0 0,0 0 0 0,5-5 0 16,-1 0 0-16,-3-2 0 0,3-3 0 0,1-6 0 15,-1 1 0-15,0-3 0 0,-4 8 0 16,1-1 0-16,0 3 0 0,-2 5 0 0,-3 2 0 0,-1 2 0 16,-2 2 0-16,2 2 0 0,1 2 0 0,-5 0 0 15,0 0 0-15,5 8 0 0,-3 0 0 0,1 0 0 16,-3 2 0-16,0 0 0 0,0 0 0 0,2-3 0 16,-2 3 0-16,2-2 0 0,-1 0 0 0,2-5 0 15,0 4 0-15,-1-5 0 0,3 1 0 0,0-3 0 16,-5 0 0-16,17-4 0 0,-8 0 0 0,0-3 0 15,0-2 0-15,5-6 0 0,0 0 0 0,5-7 0 16,2 1 0-16,-2-2 0 0,0 0 0 0,3 5 0 16,-1 0 0-16,-7 8 0 0,4 1 0 0,-1 4 0 15,-3 2 0-15,-1 1 0 0,0 6 0 0,-3 1 0 0,0 3 0 16,3 5 0-16,-3 2 0 0,-2-1 0 0,-2 3 0 16,-2-2 0-16,0 2 0 0,-2 0 0 15,-3 0 0-15,-3-1 0 0,0-4 0 0,-1-3 0 16,-1 2 0-16,-3-4 0 0,-4 0 0 0,-2 0-283 0,-2-5-405 15,-1-2-516-15,-2-2-1303 0,-2-4 576 0</inkml:trace>
  <inkml:trace contextRef="#ctx0" brushRef="#br0" timeOffset="-42260.56">16367 11585 4090 0,'-3'-34'369'0,"2"4"-23"0,-1 11-17 0,-1 1 1 15,0 2-22-15,1 4-46 0,-1 3-48 0,1 1-47 16,0 2-31-16,0 5-18 0,2 1-63 0,0 0-101 15,-12 19-120-15,6 1-149 0,-4 8-175 0,-2 7-462 16,-3 10-1030-16,-3 5 456 0</inkml:trace>
  <inkml:trace contextRef="#ctx0" brushRef="#br0" timeOffset="-41694.68">14421 12899 248 0,'1'-16'608'0,"0"4"12"0,2-1 19 0,0 3 5 16,1 3-16-16,-3 3-26 0,2 0-10 0,2 3-11 0,-5 1-18 15,4 7-21-15,1 4-35 0,-1 4-25 0,-1 3-24 16,2 8-29-16,-3 5-381 0,-2 4-48 0,4-2 0 16,-4 2 0-16,3-2 0 0,0 2 0 0,0-2 0 15,-3-1 0-15,1 0 0 0,-1-4 0 0,-1 0 0 16,-2-8 0-16,0 1 0 0,0-3 0 0,-3-2 0 15,-1-6 0-15,6 0 0 0,-7-2 0 0,3-4 0 16,-1-4 0-16,-3-3 0 0,0-3 0 0,3-3 0 16,-3-7 0-16,0-7 0 0,2-7 0 0,3-4 0 15,3-15 0-15,1-1 0 0,5-9 0 0,3-21 0 16,3 22 0-16,7-28 0 0,0 29 0 0,-2 2 0 16,4 6 0-16,-5 3 0 0,-1 16 0 0,-1 4 0 15,-1 8 0-15,-2 3 0 0,-1 5 0 0,1 2 0 16,-1 5 0-16,5 3 0 0,-4 2 0 0,6 8 0 15,-1 2 0-15,5 4 0 0,-4 5 0 0,0 2 0 16,1 1 0-16,-8 1 0 0,1 0 0 0,-9-5 0 16,-1 5 0-16,-5 0 0 0,-5 3 0 0,-7-6 0 0,-4 6 0 15,-5-3 0-15,-4-2 0 0,-10 7 0 0,-1-1 0 16,0 0 0-16,13-13 0 0,2 3-379 0,3-5-296 16,4-2-515-16,6-2-1289 0,5-3 571 15</inkml:trace>
  <inkml:trace contextRef="#ctx0" brushRef="#br0" timeOffset="-40847.57">14817 13100 3662 0,'11'-13'357'0,"-1"-1"-58"15,-4 2 17-15,0-3 23 0,-2 2-5 0,-2 2-36 16,1-6-27-16,2 1-23 0,-1 2-13 0,0 0 7 16,-2 3-1-16,-1 0 4 0,1-3 7 0,-2 8-6 15,-2-2-10-15,1 3-24 0,-4 2-54 0,0 3-158 16,5 0 0-16,-19 6 0 0,5 4 0 0,-2 4 0 15,-3 5 0-15,3 7 0 0,-3 1 0 0,6-1 0 16,-1 0 0-16,2 0 0 0,4-2 0 0,5-8 0 16,3 1 0-16,2-4 0 0,2-3 0 0,2 0 0 15,2-3 0-15,5-5 0 0,-3 0 0 0,4-4 0 16,-1-1 0-16,0-1 0 0,3-7 0 0,-3 1 0 16,-2 1 0-16,2-7 0 0,-1 6 0 0,-3 1 0 0,0-7 0 15,-3 2 0-15,-1 2 0 0,2 1 0 16,-4 2 0-16,1 2 0 0,0 0 0 0,-3 3 0 15,2 3 0-15,-3 1 0 0,0 0 0 0,5 10 0 16,-5 0 0-16,0 1 0 0,0 0 0 0,0 0 0 16,1 0 0-16,-1 3 0 0,3-3 0 0,-2 0 0 15,4 0 0-15,-4-3 0 0,2-1 0 0,-2-4 0 16,3 0 0-16,0-1 0 0,-4-2 0 0,9-2 0 16,-3-3 0-16,2-3 0 0,0 0 0 0,1-3 0 15,0 3 0-15,1-8 0 0,5-7 0 0,-5 6 0 0,1-1 0 16,1 3 0-16,-1 2 0 0,0 2 0 0,-1 3 0 15,-3 1 0-15,-1 3 0 0,-1 4 0 0,3 0 0 16,-2 2 0-16,-2 4 0 0,5 3 0 0,-4 7 0 16,3-2 0-16,-2 1 0 0,3 1 0 0,4-1 0 15,1-3 0-15,0 1 0 0,5-6 0 0,-1 1 0 16,4-3 0-16,-2-4 0 0,-2-7 0 0,4 2 0 16,0-3 0-16,-6-6 0 0,6-3 0 0,0-5 0 15,-7-1 0-15,-1-2 0 0,-1-2 0 0,1-2 0 16,-8-1 0-16,0-2 0 0,-3-2 0 0,0 0 0 15,1-12 0-15,-7-4 0 0,5 4 0 0,-4 10 0 16,1 7 0-16,-2 3 0 0,2 10 0 0,-1 5 0 16,-1 6 0-16,0 4 0 0,3 0 0 0,-10 18 0 15,8 1 0-15,-2 11 0 0,0 7 0 0,4 10 0 0,3 3 0 16,-2-1 0-16,9-2 0 0,-1-2 0 16,3 3 0-16,8-4 0 0,-6-13 0 0,3-1 0 15,2-2 0-15,1-3 0 0,-1-6 0 0,3-2 0 16,-5-8 0-16,3-5 0 0,-3-1 0 0,-2-4 0 0,1-4 0 15,0-4 0-15,-2 0 0 0,-2-5 0 16,-2-2 0-16,4-11 0 0,-3 0 0 0,1 0 0 16,-1-2 0-16,-6 2 0 0,3 0 0 0,-3 8 0 0,-1 2 0 15,0 6 0-15,-3 0 0 0,4 2 0 0,-2 4 0 16,-2 3 0-16,-1 2 0 0,0 0 0 16,3 17 0-16,-3-6 0 0,2 4 0 0,-2 3 0 0,4 3 0 15,0 4 0-15,1 1 0 0,4-2 0 0,-1-7 0 16,1 0 0-16,0-3 0 0,-1-5 0 0,3 0 0 15,-1-5 0-15,4-3 0 0,-2-2 0 0,-1-2 0 16,6-5 0-16,-3-3 0 0,-2-3-186 0,-2-3-310 16,-2-2-37-16,-4-5-28 0,5-4-25 0,0-3-386 15,-4-16-1052-15,0 0 465 0</inkml:trace>
  <inkml:trace contextRef="#ctx0" brushRef="#br0" timeOffset="-40747.99">16050 12697 2018 0,'0'-36'71'0,"-1"6"63"16,-6 2 47-16,10 4 67 0,-8 7 48 0,-2 1 44 15,0 6 30-15,-1 1 2 0,-1 0-7 0,1 3-27 16,0 2-29-16,1 1-33 0,3 2-38 0,-1 0-39 15,5 1-81-15,-6 5-98 0,2-2-110 0,1 1-142 16,0 2-135-16,-4-2-501 0,3-1-939 0,-3 3 415 16</inkml:trace>
  <inkml:trace contextRef="#ctx0" brushRef="#br0" timeOffset="-40597.44">15374 12730 325 0,'-13'0'639'0,"0"1"0"0,7-1-4 15,0-2-24-15,2 1-31 0,4 1-47 0,0 0-46 16,19-9-43-16,9 3-47 0,9 0-50 0,14 1-75 16,5-2-91-16,2-2-120 0,-2 5-131 0,3-5-146 0,-5 1-133 15,-1 0-163-15,1-7-322 0,-16 6-904 16,-2-2 400-16</inkml:trace>
  <inkml:trace contextRef="#ctx0" brushRef="#br0" timeOffset="-40414.24">16205 12491 392 0,'2'-2'496'0,"-2"2"36"0,0 0 30 0,0 0 27 16,-11 5 26-16,8 2 19 0,-1 4 0 16,-2 6-17-16,2 1-26 0,0 8-32 0,-1 6-42 15,3-2-39-15,0 1-49 0,2 3-38 0,0-4-236 0,7 2-155 16,-1 0 0-16,2 1 0 0,-2-4 0 16,3 2 0-16,-4-6 0 0,4 5 0 0,-4-3 0 15,0-10 0-15,-1-1 0 0,-3-4-327 0,-1-2-273 16,0-1-95-16,-1-3-401 0,0-2-1185 0,-2 0 525 0</inkml:trace>
  <inkml:trace contextRef="#ctx0" brushRef="#br0" timeOffset="-39746.92">16133 12918 164 0,'-13'-12'428'0,"3"4"38"0,2-1 47 0,-2 2 36 16,0-1 16-16,5 0 18 0,1 4-8 0,0-2-17 16,3 1-29-16,2 0-21 0,6 0-31 0,2 1-38 15,7-4-44-15,3 2-35 0,8-2-37 0,5 2-33 16,0-1-28-16,5-2-55 0,-1 3-207 0,0 1 0 15,-1-1 0-15,-3 2 0 0,-4 0 0 0,-6 1 0 16,-4 0 0-16,-4 2 0 0,-5-1 0 0,0 2 0 16,-5 2 0-16,1-1 0 0,-4 3 0 0,-2 3 0 15,-4-2 0-15,0 6 0 0,1-3 0 0,-4 4 0 16,-1-1 0-16,3-2 0 0,-2 2 0 0,3-1 0 16,1 1 0-16,0-2 0 0,4-1 0 0,3-2 0 15,1 0 0-15,1 0 0 0,4-3 0 0,5-1 0 16,-4 0 0-16,7-2 0 0,-4 0 0 0,2-4 0 15,0-2 0-15,-2 1 0 0,1-2 0 0,1-4 0 16,-2 0 0-16,0 2 0 0,-3-1 0 0,0-4 0 16,-1-1 0-16,4 2 0 0,-4-1 0 0,-1-1 0 0,-6 3 0 15,7 2 0-15,-5 0 0 0,-3 2 0 16,3 1 0-16,-1 6 0 0,-3 1 0 0,0 0 0 16,0 0 0-16,-4 13 0 0,0 0 0 0,0 4 0 15,3 2 0-15,-3 0 0 0,3 0 0 0,1-2 0 0,5 1 0 16,0-2 0-16,-1 0 0 0,1-4 0 0,0-3 0 15,4-1 0-15,-1-1 0 0,1-3 0 16,0-3 0-16,2 0 0 0,-2-6 0 0,0 1 0 0,1-2 0 16,-2-3 0-16,0-1 0 0,-2-2 0 0,2-2 0 15,-2-1 0-15,0-1 0 0,2-2 0 16,-4 0 0-16,4-1 0 0,-1 3 0 0,1 1 0 0,-2 0 0 16,2 5 0-16,-3 2 0 0,4 1 0 0,0 3 0 15,-3 2 0-15,2 4 0 0,-3 1 0 0,4 1 0 16,1 5 0-16,-1-1 0 0,2 6 0 0,-5-4 0 15,3 1 0-15,-1 4 0 0,-3-1 0 0,1-1 0 16,-1-1 0-16,0-1 0 0,-1 0 0 0,-1-2 0 16,-1-3 0-16,1-1 0 0,-1-3 0 0,0 2 0 15,-2-4 0-15,0 0 0 0,0 0 0 0,12-6 0 16,-7 1 0-16,2-2 0 0,3 0 0 0,-2-1 0 16,3-3 0-16,0 3 0 0,2-3 0 0,3-2 0 15,-5 8 0-15,2-1 0 0,-4-2 0 0,5 6 0 16,-5-4 0-16,3 3 0 0,-4 0 0 0,0 1 0 15,-1 2 0-15,2 0 0 0,-2 0 0 0,0 3 0 16,-2-1 0-16,1-1-281 0,-2 1-236 0,-4-2-75 16,6 1-542-16,-6-1-1228 0,0 0 544 0</inkml:trace>
  <inkml:trace contextRef="#ctx0" brushRef="#br0" timeOffset="-39597.94">16663 12405 516 0,'-42'-25'634'0,"9"5"-3"15,3 2-11-15,5 2-41 0,6 8-45 0,2-3-50 16,10 9-56-16,0 0-38 0,6 4-75 0,1-2-108 16,9 12-141-16,6 0-170 0,1 10-182 15,1 0-550-15,6 6-906 0,0 1 402 0</inkml:trace>
  <inkml:trace contextRef="#ctx0" brushRef="#br0" timeOffset="-39181.32">16414 13497 348 0,'-8'-16'631'0,"3"6"1"15,2-2 1-15,-2 3-4 0,3 4-17 16,-3 0-34-16,1 2-29 0,4 3-30 0,0 0-36 0,-19 12-41 15,14-2-43-15,-1 5-37 0,-1 1-40 0,1 1-30 16,-1 2-28-16,1 3-37 0,2 3-29 0,2-4-127 16,-1-2-71-16,3-1 0 0,0-2 0 0,1-4 0 15,2 0 0-15,1-4 0 0,1-1 0 0,5-2 0 16,-1-2 0-16,3-4 0 0,0-3 0 0,4-2 0 16,0-2 0-16,2-2 0 0,5-6 0 0,-1-1 0 15,-3-2 0-15,-2 5 0 0,4-3 0 0,-4 6 0 16,1 2 0-16,-1-2 0 0,-2 4 0 0,2 2 0 15,-5 1 0-15,-3 4 0 0,0 1 0 0,5 3 0 16,-5 3 0-16,0 1 0 0,4 5 0 0,-4 1 0 16,0 1 0-16,-2-1 0 0,-3-2 0 0,3 2 0 15,-4-1 0-15,0-2 0 0,-3 1 0 0,-1-2 0 16,-4-2 0-16,-2-2-79 0,0 0-414 0,-6-4-74 16,-8-3-81-16,2-1-420 0,-4-2-1156 0,-8-3 512 15</inkml:trace>
  <inkml:trace contextRef="#ctx0" brushRef="#br0" timeOffset="-39062.85">16478 13147 76 0,'13'-32'414'0,"0"4"5"0,-2 5 6 15,-4 7-3-15,1 1-22 0,0 7-39 0,-3-1-36 16,0 7-29-16,2 1-44 0,-7 1-93 0,14 10-118 16,-8 1-133-16,2 8-155 0,-2 7-296 0,1 5-586 15,-5-1 259-15</inkml:trace>
  <inkml:trace contextRef="#ctx0" brushRef="#br0" timeOffset="-37697.7">16352 14146 4751 0,'6'-27'440'0,"-1"1"-190"0,-2 7-4 0,-2 9 30 16,0-2-4-16,2 3-17 0,-2 3-27 0,-1 3-9 16,0 3 12-16,0 0 18 0,-5 18-3 0,2-1-9 15,-2 3-16-15,1 10-151 0,1-1-70 0,0 3 0 16,2 3 0-16,-3-4 0 0,4 1 0 0,0 1 0 16,-1-3 0-16,2-3 0 0,-1-2 0 0,1-4 0 15,-1-9 0-15,1 1 0 0,2-2 0 0,-2-5 0 0,2 0 0 16,1-4 0-16,1-1 0 0,-5-1 0 0,11-6 0 15,0-1 0-15,-4-2 0 0,5-6 0 0,-1 0 0 16,-1-2 0-16,3 3 0 0,-3-2 0 16,7 0 0-16,-7 5 0 0,6-1 0 0,-1 4 0 0,0 1 0 15,-1 3 0-15,0 3 0 0,0 1 0 0,-1 1 0 16,1 4 0-16,-1 1 0 0,-3 2 0 0,2 1 0 16,-2 4 0-16,-5-1 0 0,-4 0 0 15,-1 1 0-15,-1 3 0 0,-4 0 0 0,-5-4 0 0,0 4 0 16,-5-1 0-16,-1-4 0 0,1-2 0 0,-5 2 0 15,2-5 0-15,-2 0 0 0,1-2 0 0,6-2 0 16,0-1 0-16,2-2 0 0,2 0 0 0,1-1 0 16,4-4 0-16,4 3 0 0,4-4 0 0,5 0 0 15,4-2 0-15,6 2 0 0,8-4 0 0,1 1 0 16,3 0 0-16,-1 0-9 0,1 2-36 0,1 0 6 16,-4 0 4-16,4-2 5 0,-14 4 5 0,1 1 5 15,0-4-5-15,-5 3 25 0,-2-2 13 0,-2 1 24 16,-2 0 10-16,-2 1 21 0,1-2-5 0,-4 4-63 15,-1-3 0-15,-2 3 0 0,-2 1 0 0,2-2 0 16,0 5 0-16,-10-1 0 0,10 1 0 0,-11 5 0 16,4-2 0-16,-2 5 0 0,2 2 0 0,2 1 0 15,-1 5 0-15,4 0 0 0,-1-1 0 0,4-2 0 16,2 5 0-16,2-3 0 0,3-2 0 0,1-5 0 16,6 2 0-16,1-3 0 0,1-2 0 0,2-5 0 15,8-3 0-15,-6-1 0 0,-1-4 0 0,6-3 0 16,-6-4 0-16,1-3 0 0,-2 0 0 0,-5-2 0 15,3-5 0-15,-5-2 0 0,1-3 0 0,1-3 0 16,-9 0 0-16,4-13 0 0,-4 12 0 0,3-16 0 0,-8 2 0 16,1-3 0-16,2 17 0 0,-3-2 0 0,-3 0 0 15,2 5 0-15,0 13 0 0,-3 1 0 16,4 8 0-16,-3 2 0 0,1 6 0 0,2 1 0 16,-5 16 0-16,-2 3 0 0,2 9 0 0,0 9 0 0,2 14 0 15,3 1 0-15,3 3 0 0,1 2 0 0,1-3 0 16,0-3 0-16,5-2 0 0,-2-15 0 15,1 0 0-15,3-4 0 0,2-3 0 0,-2-6 0 16,2-6 0-16,-1-3 0 0,0-6 0 0,1-3 0 0,4-3 0 16,-3-5 0-16,3-3 0 0,-4-4 0 0,4-8 0 15,-4-1 0-15,0-7 0 0,-5-2 0 0,3-3 0 16,-2-2 0-16,-1-18 0 0,-3 0 0 16,1 2 0-16,0-3 0 0,1-4 0 0,-2-1 0 0,0 0 0 15,-1 9 0-15,0 16 0 0,-4 4 0 0,0 11 0 16,-1 3 0-16,0 6 0 0,-1 5 0 0,-2 5 0 15,3 0 0-15,-8 21 0 0,1 5 0 0,-1 5 0 16,2 14 0-16,0 7 0 0,-1 3 0 0,5-3 0 16,-1 3 0-16,2-1 0 0,0-4 0 0,3-4 0 15,5-8 0-15,-2-8 0 0,3 2 0 0,0-7 0 16,0-6 0-16,0-5 0 0,4 1 0 0,-4-8 0 16,2-1 0-16,2-4 0 0,-1-4 0 0,1-3 0 15,-1-1 0-15,3-3 0 0,3-3 0 0,-3-9 0 16,5 0 0-16,-1-5 0 0,-4-1 0 0,-1-5 0 15,2-1 0-15,-2 3 0 0,-3 1 0 0,0 3 0 16,1 3 0-16,-5 5 0 0,-1 3 0 0,0 2 0 16,-5 4 0-16,0-1 0 0,0 6 0 0,-4 1 0 15,-1 2 0-15,5 1 0 0,-15 8 0 0,7 1 0 16,-4 4 0-16,1 4 0 0,0 7 0 0,-1 1 0 16,2 0 0-16,5 1 0 0,4 1 0 0,1-8 0 15,1 7 0-15,4-6 0 0,2-2 0 0,5-2 0 16,1-1 0-16,11-1 0 0,-7-4 0 0,3-3 0 15,9-1 0-15,0-1 0 0,-10-6 0 0,0-2 0 0,-1-1 0 16,0-4 0-16,0-2 0 0,2-8 0 16,-3-2 0-16,0-3 0 0,-6-5 0 0,2-1 0 15,0-1 0-15,-6 0 0 0,-1 2 0 0,1 2 0 0,-4 6 0 16,-1 0 0-16,-2 10 0 0,0-8 0 0,0 7 0 16,-4 1 0-16,3 3 0 0,-3 1 0 15,3 2 0-15,1 4 0 0,0 0 0 0,0 0 0 16,0 0 0-16,-2 15 0 0,4-5 0 0,4 0 0 0,-1 4 0 15,3 0 0-15,2-1 0 0,3 2 0 0,-1-5 0 16,3 1 0-16,-1-3 0 0,3 0 0 0,-2-4 0 16,3 1 0-16,-1-1 0 0,-2-6 0 0,-4 2 0 15,3-4 0-15,-3-2 0 0,-2-2 0 0,-3-2 0 16,2-5-4-16,-6 3-564 0,-4 1-79 0,-5-3-515 16,0-3-1260-16,-4 0 558 0</inkml:trace>
  <inkml:trace contextRef="#ctx0" brushRef="#br0" timeOffset="-37529.32">17157 13985 321 0,'-22'-2'678'0,"9"-2"-22"16,4 2-17-16,5-2-36 0,2 0-21 0,8-3-21 16,6 0-37-16,15-2-48 0,8-2-50 0,20-2-50 15,4 3-74-15,6-3-94 0,-2 2-127 0,0-1-151 16,-1 0-176-16,-4-4-212 0,-1-5-486 0,1 2-1022 15,-6-3 453-15</inkml:trace>
  <inkml:trace contextRef="#ctx0" brushRef="#br0" timeOffset="-37381.12">18189 13698 95 0,'-10'5'653'0,"-1"0"-13"0,0 2-49 0,1-1-47 16,1 3-60-16,0-6-52 0,5 3-60 0,-1 2-84 0,2-3-119 15,3 8-149-15,-2-2-149 0,0 6-156 0,-3 8-361 16,1 1-699-16,-3 0 308 0</inkml:trace>
  <inkml:trace contextRef="#ctx0" brushRef="#br0" timeOffset="-37165.32">16864 14792 7369 0,'-22'-3'414'0,"7"0"-111"0,6 1-198 0,3-1-105 16,3-1 0-16,7-1 0 0,6-1 0 0,17-5 0 15,6-1 0-15,22 0 0 0,7 0 0 0,4 0 0 16,29-2 0-16,-7 3 0 0,-27 5 0 0,-3 0 0 16,-5 1 0-16,-16 0 0 0,-5 2 0 0,-4-2 0 15,-10 4-178-15,-8 2-455 0,-6-1-597 0,-4 3-1333 16,0-3 589-16</inkml:trace>
  <inkml:trace contextRef="#ctx0" brushRef="#br0" timeOffset="-37014.38">16942 14861 215 0,'-15'5'638'16,"3"-2"18"-16,3-1 17 0,4-1 13 0,0-1 0 16,5 0-11-16,0 0-33 0,0 0-45 0,31-13-52 15,1 6-46-15,18-5-59 0,7 1-52 0,3-1-60 16,3 2-93-16,1-5-101 0,26 0-118 0,-31 5-151 0,-3-3-156 15,-5 2-168-15,-14 1-208 0,-2 0-417 16,0-2-1174-16,-6 2 519 0</inkml:trace>
  <inkml:trace contextRef="#ctx0" brushRef="#br0" timeOffset="-36864.23">17879 14743 7596 0,'0'0'595'16,"-8"0"-595"-16,8 0 0 0,0 0 0 0,0 0 0 15,-14-3 0-15,10 2 0 0,4 1 0 0,-4-5 0 0,4 5 0 16,0 0 0-16,2-7 0 0,-2 7 0 0,7-2-1366 16,-7 2-1478-16,0 0 654 0</inkml:trace>
  <inkml:trace contextRef="#ctx0" brushRef="#br0" timeOffset="-30747.76">14898 775 3706 0,'-3'-25'276'0,"-1"-1"-56"0,0 9-38 15,0 5 61-15,4 12 32 0,-5-16 6 0,5 16-37 16,0 0-10-16,0 0-27 0,0 0-1 0,0 0 12 15,0 0-7-15,-36 36-7 0,27-18-10 0,-5 4-3 16,8-4-21-16,-2-1-8 0,2-1-9 0,-1 2-14 16,4-3-16-16,0-2-5 0,6-3-11 0,-2 1-9 15,1-4-69-15,1-3-29 0,3 1 0 0,2-3 0 16,0-4 0-16,-8 2 0 0,0 0 0 0,28-19 0 16,-19 7 0-16,1-4 0 0,0 0 0 0,-6-2 0 15,-1-2 0-15,-3-9 0 0,-3 11 0 0,-1 3 0 16,-5 1 0-16,9 14 0 0,-23-16 0 0,5 14 0 15,18 2 0-15,-47 8 0 0,19 5 0 0,-3 5 0 16,-2 18 0-16,-3 1 0 0,5 5 0 0,3 4 0 16,5 1 0-16,6 1 0 0,5-3 0 0,8-11 0 15,4-1 0-15,4 0 0 0,5-3 0 0,5 1 0 16,9-5 0-16,1 0 0 0,10-8 0 0,14-1 0 16,-1-4 0-16,5-5 0 0,-1-3 0 0,-13-6 0 15,18-6 0-15,-20 2 0 0,-1-5 0 16,-5-1 0-16,0-3 0 0,-2-2 0 0,-3-1 0 15,-3-2 0-15,-7-6 0 0,-1 4 0 0,-6 3 0 16,-3 0 0-16,2 1 0 0,-6 5 0 0,0 1 0 16,-3 0 0-16,-1 5 0 0,-1 3 0 0,-1 0 0 0,5 3 0 15,-15 10 0-15,7-2 0 0,-1 7 0 0,-1 1 0 16,2 2 0-16,3 1 0 0,-1 6 0 16,3-6 0-16,4 0 0 0,3 0 0 0,4-3 0 0,2-1 0 15,-4-7 0-15,6-1 0 0,-3-1 0 16,5-4 0-16,-1 0 0 0,1-2 0 0,-3-3 0 15,1 0 0-15,-1-4 0 0,0-1 0 0,-2-2 0 16,2-2 0-16,-8-4 0 0,0-3 0 0,-4-1 0 16,0-6 0-16,1 7 0 0,-5 1 0 0,3-3 0 15,-3 3 0-15,2 2 0 0,0 5 0 0,-1 0 0 16,2 3 0-16,-1 1 0 0,2 1 0 0,0 3 0 16,1 3 0-16,3-5 0 0,-3 5 0 0,0 0 0 15,21 6 0-15,-10-2 0 0,3-1 0 0,3 4 0 16,2-2 0-16,-1 5 0 0,4-3 0 0,3 6 0 15,1-1 0-15,-3 2 0 0,1-1 0 0,-6-1 0 16,-4 0 0-16,3 2 0 0,-4-1 0 0,-1 3 0 16,-1-1 0-16,-4-1 0 0,-3-3 0 0,0 1 0 15,-2 0 0-15,1-3 0 0,-3 1 0 0,0-4 0 16,1-2 0-16,-1-4 0 0,-4 5 0 0,4-5 0 16,0 0 0-16,0 0 0 0,0 0 0 0,-10-19 0 15,10 7 0-15,0-3 0 0,4-4 0 0,0 1 0 16,2-7 0-16,2 5 0 0,2-3 0 0,0 6 0 15,3 1 0-15,-1 0 0 0,7-3 0 0,-6 5 0 16,2 5 0-16,-5 3 0 0,4 2 0 16,-1 3 0-16,2 1 0 0,2 5 0 0,2 2 0 0,-5 3 0 15,4 1 0-15,-4-1 0 0,3 5 0 16,-7 0 0-16,-1 0 0 0,4-1 0 0,-4 2 0 16,-4-3 0-16,0 1 0 0,1 2 0 0,-5-5 0 0,1-1 0 15,-1-4 0-15,0 1 0 0,-1 1 0 0,0-3 0 16,0-1 0-16,0-4 0 0,0 0 0 15,-1 7 0-15,1-7 0 0,0 0 0 0,0 0 0 16,0 0 0-16,0 0 0 0,1-25 0 0,1 13 0 16,3-5 0-16,1-1 0 0,3-10 0 0,-1 5 0 15,5-1 0-15,-2 6 0 0,-3 0 0 0,3 5 0 16,3-3 0-16,-4 4 0 0,3 3 0 0,0 3 0 16,-3-1 0-16,3 5 0 0,-3 1 0 0,3 3 0 15,1-1 0-15,-5 6 0 0,5-4 0 0,-4 2 0 16,2 1 0-16,-1 0 0 0,-2 1 0 0,3 1 0 15,-1-3 0-15,0 1 0 0,0 0 0 0,0-1 0 16,1 1 0-16,-3-2 0 0,6-2 0 0,-2 1 0 16,1-3 0-16,3-3 0 0,-3 1 0 0,-4-3 0 15,8-2 0-15,-7-1 0 0,0 3 0 0,0-3 0 16,-3-2 0-16,-2 0 0 0,-1 0 0 0,-2-1 0 16,-2 3 0-16,-2-4 0 0,-3 4 0 0,0 0 0 15,-2 1 0-15,-2 3 0 0,-1 3 0 0,-4 1 0 16,1 3 0-16,-6 4 0 0,-5 8 0 0,2 1 0 15,2 1 0-15,0 5 0 0,4 2 0 0,2-1 0 16,5 1 0-16,3-6 0 0,-1 6 0 0,8-5 0 16,5-1 0-16,7 4 0 0,-2-7 0 0,14 2 0 15,1-3 0-15,2-5 0 0,6-3 0 0,2-3 0 16,-1 0 0-16,2-3 0 0,0-5 0 0,-3 0 0 16,-1-1 0-16,-3-2 0 0,-3-2 0 0,-2-2 0 15,-5-1 0-15,-3 2 0 0,-5-1 0 16,1 1 0-16,-6 0 0 0,1 3 0 0,-3-1 0 0,-1 2 0 15,2-1 0-15,-5 1 0 0,-1 1 0 0,2 1 0 16,-3-1 0-16,0 1 0 0,0 5 0 16,3-7 0-16,-3 7 0 0,-3-8 0 0,3 8 0 15,-1-6 0-15,1 6 0 0,0 0 0 0,-9 0 0 16,9 0 0-16,-17 11 0 0,8-4 0 0,-5 5 0 16,4 2 0-16,-7 6 0 0,7-3 0 0,-4 7 0 15,6-5 0-15,0 4 0 0,6-3 0 0,4-2 0 16,1 0 0-16,4-2 0 0,-1 0 0 0,6-3 0 15,4-3 0-15,2-6 0 0,4 0 0 0,7-2 0 16,-1-5 0-16,-1 0 0 0,1-6 0 0,-3-1 0 16,1 1 0-16,0-6 0 0,-3 0 0 0,-3-4 0 15,-3-3 0-15,1-1 0 0,-5-6 0 0,2-1 0 16,-3-1 0-16,-3-1 0 0,-1-3 0 0,-3 1 0 16,1-1 0-16,-3 7 0 0,-1-1 0 0,-4 9 0 15,4 5 0-15,-2 15 0 0,-4-21 0 0,4 21 0 16,-3-14 0-16,3 14 0 0,0 0 0 0,-7 4 0 15,7-4 0-15,-5 26 0 0,0 1 0 0,3 3 0 16,2 2 0-16,-1 1 0 0,4 0 0 0,-3 2 0 16,3 0 0-16,1-4 0 0,-3-3 0 0,4-2 0 15,-1-7 0-15,1-1 0 0,3-3 0 0,-4-1 0 16,2-4 0-16,-2-5 0 0,-1-2 0 0,3-1 0 16,-6-2 0-16,10 2 0 0,-1-7 0 0,0-4 0 15,-1 2 0-15,1-7 0 0,5 1 0 0,-4-4 0 16,3 1 0-16,-3 0 0 0,0-1 0 0,4 2 0 15,-2 1 0-15,1 2 0 0,-1-2 0 16,1 4 0-16,3 1 0 0,0 2 0 0,2 0-1366 0,1 1-1478 16,-1 1 654-16</inkml:trace>
  <inkml:trace contextRef="#ctx0" brushRef="#br0" timeOffset="-30432.33">17733 990 6322 0,'-8'-20'219'0,"2"3"11"0,4 0 78 15,2 17 87-15,-6-23-14 0,6 23-45 0,-1-15-336 16,1 15 0-16,-2-7 0 0,0 9 0 0,2-2 0 16,2 17 0-16,0 2 0 0,-1 6 0 0,3 6 0 15,1 0 0-15,2 1 0 0,-1 1 0 0,3-2 0 16,0 1 0-16,5-5 0 0,-4-3 0 0,7-2 0 15,-7-6 0-15,3-4 0 0,2-4 0 0,-3-5 0 16,2-1 0-16,-1-6 0 0,-1-2 0 0,2-5 0 16,-1-3 0-16,-1-3 0 0,-1-9 0 0,3-3 0 15,-5-3 0-15,0-2 0 0,1-11 0 0,-5 11 0 16,-1 2 0-16,5 2 0 0,-5 11 0 0,5 5 0 16,-4 3 0-16,-5 11 0 0,14-11-18 0,-1 11-741 15,-13 0-477-15,15 13-1339 0,-2 1 592 0</inkml:trace>
  <inkml:trace contextRef="#ctx0" brushRef="#br0" timeOffset="-29331.88">18382 1114 362 0,'13'-10'440'0,"-3"1"56"0,-6-1 44 0,1-1 26 16,0-5 15-16,-1-1 3 0,-5 0-1 0,-3 5-26 16,-4-5-26-16,3 6-25 0,-9 0-37 0,1-1-39 15,-2 6-47-15,-3 3-57 0,-2 5-33 0,-1 6-34 16,-3 6-28-16,0 5-177 0,-2 2-54 0,3 7 0 15,5-2 0-15,0 3 0 0,4 0 0 16,4 1 0-16,2-3 0 0,5 1 0 0,5-4 0 16,2-7 0-16,3-2 0 0,1-7 0 0,1-2 0 15,4-1 0-15,5-1 0 0,0-4 0 0,1-5 0 0,0 1 0 16,-3-5 0-16,0 1 0 0,-3-3 0 0,1-3 0 16,-2 0 0-16,-2-2 0 0,1-1 0 15,-6 1 0-15,2 1 0 0,-3 1 0 0,0 6 0 16,-2 0 0-16,1 1 0 0,0 2 0 0,-1 4 0 15,-2 1 0-15,0 0 0 0,2 13 0 0,-1-2 0 16,2 1 0-16,-2 5 0 0,4-2 0 0,2 2 0 16,-1 1 0-16,3-4 0 0,5-2 0 0,0-2 0 15,2-3 0-15,3-4 0 0,0-1 0 0,-1-4 0 16,11-5 0-16,-1-3 0 0,-3-1 0 0,-1-4 0 16,0-5 0-16,-2-3 0 0,-2 0 0 0,0-5 0 15,-4-2 0-15,0-1 0 0,-3 0 0 0,-4-4 0 16,4-15 0-16,1 3 0 0,-6 12 0 0,1-11 0 15,-5 10 0-15,2-11 0 0,-6 16 0 0,-2 7 0 16,0 8 0-16,2 16 0 0,-5-17 0 0,5 17 0 16,0 0 0-16,0 0 0 0,-43 46 0 0,25-14 0 15,-1 15 0-15,3 1 0 0,6 5 0 16,0-2 0-16,6-4 0 0,3 1 0 0,5-11 0 0,2-4 0 16,3-2 0-16,1-1 0 0,7-6 0 0,2-2 0 15,-4-10 0-15,3-3 0 0,0-2 0 0,3-4 0 16,-1-4 0-16,-2-1 0 0,0-4 0 0,-3-4 0 15,2 1 0-15,-4-1 0 0,-1-3 0 0,0-1 0 16,-3-1 0-16,2 0 0 0,-2-4 0 16,2 2 0-16,-1 2 0 0,-3 4 0 0,0 1 0 15,-1 3 0-15,-2 1 0 0,-3 3 0 0,5 2 0 16,-6 1 0-16,6 11 0 0,-4 1 0 0,2 3 0 16,-4 0 0-16,0 3 0 0,1-1 0 0,3 0 0 0,0-3 0 15,-3-3 0-15,4-1 0 0,0 0 0 0,2-2 0 16,-2-1 0-16,3-5 0 0,-1 0 0 0,5-2 0 15,-2 0 0-15,7-2 0 0,-7-4 0 16,1 2 0-16,1-3 0 0,-2-2 0 0,2-1 0 0,-1 1 0 16,1-3 0-16,-2 1 0 0,0 0 0 15,-1 1 0-15,1 6 0 0,-6-2 0 0,3 0 0 16,-4 4 0-16,5 2 0 0,-8 0 0 0,6 7 0 16,-2 0 0-16,-4-3 0 0,1 4 0 0,3 0 0 15,0 3 0-15,0-4 0 0,1 3 0 0,3-2 0 16,1 1 0-16,2-5 0 0,2 1 0 0,5-3 0 15,2 1 0-15,8-5 0 0,-8-1 0 0,0-1 0 16,8-4 0-16,-6 1 0 0,-7-7 0 0,11 0 0 16,-8 5 0-16,-3-6 0 0,-2 1 0 0,2-2 0 15,-5 1 0-15,1-1 0 0,-4 0 0 0,0 1 0 16,-3 1 0-16,-2 4 0 0,-2 3 0 0,0-2 0 16,-1 7 0-16,-4 1 0 0,5 1 0 0,-14 13 0 15,0 1 0-15,2 3 0 0,-3 5 0 0,3 2 0 16,6 0 0-16,1 2 0 0,0-8 0 0,5 3 0 15,1-5 0-15,3-4 0 0,2-1 0 0,3-4 0 16,1-2 0-16,2-1 0 0,3-5 0 0,3-2 0 16,-1-4 0-16,2 0 0 0,-1-2 0 0,4-7 0 15,-1-2 0-15,-3 8 0 0,1-10 0 0,2 0 0 16,-1 2 0-16,-1-1 0 0,2-2 0 0,-1 4 0 16,-2 5 0-16,6-5 0 0,-10 11 0 0,7-2 0 15,-6 7 0-15,6 2 0 0,-5 6 0 16,-3-3 0-16,4 6 0 0,-6 4 0 0,1 3 0 0,0 5 0 15,-5-4 0-15,-3 0 0 0,-2 7 0 0,-2 0 0 16,-4-6 0-16,1-3 0 0,-4 1 0 16,-2-2 0-16,3-4 0 0,-1-2 0 0,-2 0 0 15,4-4 0-15,-2-1 0 0,-1 1 0 0,8-5 0 16,-5 2-119-16,5-2-616 0,0 0-489 0,0 0-1324 16,29-11 587-16</inkml:trace>
  <inkml:trace contextRef="#ctx0" brushRef="#br0" timeOffset="-28812.09">20556 974 5021 0,'17'-23'247'16,"-11"7"93"-16,-1 4-3 0,-5 12-9 0,8-20-44 16,-8 20-18-16,0 0-4 0,-13-11-27 0,4 13-17 15,-1 3-15-15,-3 2-20 0,-1 6-15 0,-5 4-69 16,5 6-99-16,0-1 0 0,5 5 0 0,2-1 0 16,5 2 0-16,1-3 0 0,4-1 0 0,4 0 0 15,3-8 0-15,3-2 0 0,0-1 0 0,5-4 0 16,0-2 0-16,3-3 0 0,-2-4 0 0,1-4 0 15,-4-3 0-15,1-3 0 0,-1-4 0 16,-1-5 0-16,0-5 0 0,-5-4 0 0,-3-3 0 16,-2-3 0-16,1-15 0 0,-4 0 0 0,-2 2 0 15,-2-4 0-15,-2 5 0 0,-1 13 0 0,3-2 0 0,-1 6 0 16,0-3 0-16,-2 6 0 0,4 1 0 0,1 7 0 16,0 2 0-16,0 16 0 0,2-24 0 0,2 14 0 15,-4 10 0-15,14-11 0 0,-14 11 0 0,0 0 0 16,36 2 0-16,-36-2 0 0,41 31 0 0,-22-8 0 15,-1 5 0-15,1 5 0 0,-2 16 0 0,-2-2 0 16,-4 2 0-16,-1 5 0 0,-5-1 0 16,-5 1 0-16,-3 3 0 0,1-3 0 0,-7 1 0 15,2 0 0-15,2-2 0 0,-4 0 0 0,3 1 0 16,-3-6 0-16,1-3 0 0,1-12 0 0,-1 0 0 0,3-4 0 16,1-1 0-16,3-9 0 0,-2-2 0 15,3-1 0-15,4-4 0 0,1-2 0 0,4 0 0 16,0-6 0-16,3-2 0 0,1-2 0 0,4-3 0 15,2-2 0-15,-2-2 0 0,1-1 0 0,2-11 0 16,-2-2 0-16,-3-3 0 0,-3-7 0 0,-3-2 0 16,0-13 0-16,-12 11 0 0,-3 0 0 0,-6-10 0 15,2 11 0-15,-8 7 0 0,2-3 0 0,-5 5 0 16,1 2 0-16,-3 3 0 0,-2 4 0 0,8 7 0 16,-1 1 0-16,5 4 0 0,3 4 0 0,3-2-1366 15,7 2-1478-15,0 0 654 0</inkml:trace>
  <inkml:trace contextRef="#ctx0" brushRef="#br0" timeOffset="-28279.49">21838 1205 275 0,'-13'-2'518'0,"3"2"36"0,2 0 30 0,8 0 17 16,-10-1 12-16,6-1 10 0,4 2 7 0,-2-5-47 16,2-1-30-16,2-3-25 0,6-4-26 0,4-2-20 15,5-7-27-15,1 1-31 0,1-5-158 0,3-1-266 16,2-2 0-16,5-9 0 0,-6 8 0 0,3-10 0 16,-4 10 0-16,4-13 0 0,-2 3 0 0,-7 7 0 15,8-9 0-15,-4-4 0 0,-7 15 0 0,-1 0 0 16,-2 7 0-16,-5 7 0 0,-2 5 0 0,-4 12 0 15,3-17 0-15,-3 17 0 0,0 0 0 0,0 0 0 16,0 0 0-16,-60 57 0 0,30-18 0 0,3 3 0 16,4 0 0-16,0 2 0 0,4 2 0 0,3-3 0 15,5-9 0-15,4 0 0 0,4 1 0 0,2-5 0 16,3 4 0-16,4-2 0 0,4-4 0 0,4-6 0 16,-1-7 0-16,3 0 0 0,0-3 0 0,5-4 0 15,-3 1 0-15,5-6 0 0,-1 0 0 0,0-5 0 16,4-3 0-16,-6-2 0 0,5-2-52 0,-11-3-1305 15,9 0-1470-15,-5 0 651 0</inkml:trace>
  <inkml:trace contextRef="#ctx0" brushRef="#br0" timeOffset="-28064.65">22440 1075 777 0,'0'0'319'0,"11"-1"14"0,-5 0 35 0,-2-1 33 16,-4 2 42-16,3-3 21 0,-3 3 23 16,0-3-6-16,0 3 4 0,0 0-23 0,-5-6-20 0,5 6-28 15,-6-1-25-15,6 1-29 0,-14 2-28 16,4 1-28-16,-2 2-19 0,-2 5-23 0,0 0-25 15,0 4-91-15,-3 5-146 0,4-2 0 0,3 7 0 0,4-8 0 16,2 4 0-16,1-2 0 0,7-1 0 0,5-1 0 16,5 1 0-16,7-1 0 0,7-3 0 0,1 0 0 15,3-8 0-15,1 0 0 0,2-3 0 16,-1-3 0-16,-3-2 0 0,-3 0 0 0,-2-5 0 16,-7 0 0-16,1 0-673 0,-4-2-580 0,4 0-1358 15,-7-4 600-15</inkml:trace>
  <inkml:trace contextRef="#ctx0" brushRef="#br0" timeOffset="-27648.7">23581 1326 6549 0,'0'2'316'15,"1"1"-19"-15,-1-3-48 0,0 0 57 0,0 0-1 16,0 0-136-16,0 0-169 0,4-17 0 0,-9 5 0 15,3 2 0-15,-6-17 0 0,-5 3 0 0,0-4 0 16,-4-4 0-16,-8-14 0 0,0-2 0 0,-3-2 0 16,-3-3 0-16,-1 0 0 0,3 0 0 0,2-1 0 15,2 4 0-15,8 2 0 0,5 13 0 16,4 2 0-16,0 1 0 0,4 7 0 0,2 6 0 0,4 3 0 16,-2 16 0-16,11-22 0 0,-2 14 0 0,-9 8 0 15,29-7 0-15,-29 7 0 0,0 0 0 0,59 16 0 16,-37-2 0-16,2 4 0 0,-6 3 0 0,-1 1 0 15,-5 1 0-15,-6 1 0 0,-5 4 0 16,-4-3 0-16,-4 0 0 0,-14 1 0 0,2-1 0 0,-9 1 0 16,-3-4 0-16,-11 5 0 0,9-9 0 0,-2-1 0 15,2-2 0-15,2-1 0 0,7 0 0 0,6-4 0 16,4-3 0-16,5 1 0 0,4-2 0 16,5 1 0-16,5 0 0 0,11-3 0 0,13 5 0 15,8-3 0-15,17-3 0 0,3 2 0 0,7-6 0 16,0 0 0-16,3-4 0 0,26 0 0 0,-30-5-254 15,29-2-484-15,-30-4-463 0,-2 0-1299 0,0-4 575 16</inkml:trace>
  <inkml:trace contextRef="#ctx0" brushRef="#br0" timeOffset="-27198.67">24289 796 304 0,'12'-12'367'0,"-2"-10"35"0,0 6 6 16,-6 1 18-16,0-3 29 0,-2 4 18 0,-2 14 21 16,2-28 34-16,-4 15 13 0,2 13 13 0,-2-18-12 15,2 18-36-15,0 0-46 0,0 0-32 0,0 0-12 16,0 0-19-16,0 0-8 0,0 0-288 0,-35 54-101 15,26-23 0-15,3 0 0 0,-2 4 0 0,3 15 0 16,4-3 0-16,1 2 0 0,0-2 0 0,1-11 0 16,4 11 0-16,-1-13 0 0,6-3 0 0,-3 0 0 15,-2-2 0-15,1-4 0 0,-3 0 0 0,2-8 0 16,0-5 0-16,-2-2 0 0,-1-4 0 16,6-3 0-16,-8-3-211 0,0 0-316 0,23-13-39 15,-12 0-15-15,8-9-10 0,-3 0 36 0,4-3 52 0,1-4 85 16,4-10 95-16,7-3 89 0,-5-2 77 15,3 0 83-15,-11 14 77 0,4 0 73 0,-3 1 74 0,-1 6 52 16,-8 1 57-16,-1 6 40 0,-4 6 22 16,-6 10 21-16,7-18-22 0,-7 18-12 0,0 0-5 0,0 0-7 15,0 0-10-15,0 0-12 0,-44-2-26 16,44 2-18-16,-38 17-16 0,16-4-15 0,-6 2-15 16,-3-2-14-16,3 1-114 0,-4 3-56 0,1 0 0 15,6 2 0-15,-4-2 0 0,3 0 0 0,2 1 0 16,8-5 0-16,4 1 0 0,0 0 0 0,4 0 0 15,4-2 0-15,4 0 0 0,8 3 0 0,0-1 0 16,6-2 0-16,3 0 0 0,9 2 0 0,5-5 0 16,2 5 0-16,3-3 0 0,15 0 0 0,-11-1 0 15,-4-4 0-15,3 1 0 0,-2-4 0 0,-5 2 0 16,-4-1 0-16,4 0 0 0,-5 1-285 0,-9-3-441 16,-4 1-471-16,-1 0-1297 0,-2 1 574 0</inkml:trace>
  <inkml:trace contextRef="#ctx0" brushRef="#br0" timeOffset="-26965.04">24954 1248 173 0,'6'-6'382'0,"-1"2"31"0,0-1 18 0,-2-1 33 15,1 2 26-15,-4 4 18 0,5-10 14 16,-5 6-14-16,0 4-11 0,-5-7-10 0,-2 6-6 16,7 1-9-16,-20 5-21 0,7-1-29 0,-5 4-29 15,0 3-36-15,1 1-25 0,1 1-33 0,2 3-190 16,1-2-109-16,3 4 0 0,4-2 0 0,3 5 0 15,2-2 0-15,2 0 0 0,6-1 0 0,0-3 0 0,9 1 0 16,0-5 0-16,6-3 0 0,2 0 0 16,-1-4 0-16,8-1 0 0,-11-3 0 0,7-4 0 15,3 0 0-15,0 1-648 0,2-5-610 0,-1-1-1361 16,-2-3 602-16</inkml:trace>
  <inkml:trace contextRef="#ctx0" brushRef="#br0" timeOffset="-26598.16">25725 1071 563 0,'-8'-10'619'0,"-1"-2"6"0,2 4-11 0,-3 1-12 15,3 4-19-15,-1 0-25 0,8 3-30 16,-18 7-39-16,6 4-46 0,4 4-42 0,0 2-37 16,4 1-38-16,1 1-32 0,3 7-28 0,6-1-27 15,-1 2-34-15,1-8-29 0,6 5-38 0,-1-2-29 0,2-7-60 16,-3 0-49-16,5-4 0 0,-6-2 0 0,2-4 0 15,3-2 0-15,1 0 0 0,-1-3 0 0,-2-4 0 16,4-1 0-16,2-4 0 0,1 2 0 16,4-9 0-16,2 0 0 0,0-1 0 0,1-5 0 15,0 1 0-15,-4 0 0 0,5 2 0 0,-1 1 0 16,-5 1 0-16,-5 9 0 0,0-1 0 0,-4 3 0 16,2 5 0-16,-3 1 0 0,2 3 0 0,-1 3 0 15,-3 4 0-15,3 3 0 0,-5 4 0 0,-1 2 0 16,-1 5 0-16,-1-3 0 0,-4 4 0 0,-2 0 0 15,0-8 0-15,-2 0 0 0,-1 2 0 0,-2-5 0 16,0 2 0-16,5-4 0 0,-5-4 0 0,0 1 0 16,-4-4 0-16,0-2 0 0,-1-4-147 0,12 1-340 15,-30-12-132-15,12 0-538 0,-4-8-1252 0,-2-5 554 16</inkml:trace>
  <inkml:trace contextRef="#ctx0" brushRef="#br0" timeOffset="-26464.9">25859 867 5422 0,'-21'-23'113'0,"1"0"41"0,-2 1-32 16,-4 6-35-16,-2 1-28 0,-1 4-26 16,-4 3-43-16,2 4-45 0,4 0-95 0,-1 6-165 15,28-2-595-15,-36 3-987 0,36-3 437 0</inkml:trace>
  <inkml:trace contextRef="#ctx0" brushRef="#br0" timeOffset="-25381.12">26651 862 59 0,'0'0'617'0,"0"0"13"0,0 0 16 16,0 0 30-16,0 0-12 0,0 0-23 0,0 0-49 15,0 0-46-15,0 0-52 0,11 4-33 16,-13 3-28-16,-6 1-39 0,3 3-31 0,-4 3-31 16,0 3-36-16,-1 7-27 0,1 2-191 0,5-7-78 15,-4 5 0-15,7-3 0 0,1-2 0 0,3-2 0 16,3-3 0-16,5 1 0 0,1-5 0 0,2 0 0 15,4-2 0-15,0-4 0 0,3-3 0 0,1-2 0 16,-2-3 0-16,7-6 0 0,-2-5 0 0,-1-3 0 16,-1-1 0-16,-2-5 0 0,-2 0 0 0,0-2 0 15,-1-3 0-15,-1 2 0 0,-5 4 0 0,-4 8 0 16,2 0 0-16,-10 15 0 0,11-15 0 0,-11 15 0 16,0 0 0-16,6-6 0 0,-3 12 0 0,-3 5 0 15,0 3 0-15,1 6 0 0,-2 7 0 0,3 1 0 16,-3 0 0-16,1 1 0 0,1-1 0 0,0-9 0 15,3 0 0-15,3-1 0 0,-6-6 0 0,3 0 0 16,0-3 0-16,-2-4 0 0,1-1 0 0,1 1 0 16,-1-5 0-16,-3 0 0 0,0 0 0 0,14-11 0 15,-9 4 0-15,3-7 0 0,2-2 0 0,-2-2 0 16,1-6 0-16,1 0 0 0,4 0 0 0,-1 1 0 16,-3 6 0-16,3 3 0 0,-1 2 0 0,-5 6 0 15,-2 1 0-15,3 4 0 0,0 0 0 0,-8 1 0 16,10 10 0-16,-4-3 0 0,-2 1 0 0,0 9 0 15,-1-3 0-15,-2 4 0 0,0 0 0 16,0-1 0-16,2-2 0 0,-3-3 0 0,0 1 0 16,4-2 0-16,-3-6 0 0,0 1 0 0,0 1 0 15,1-5 0-15,0-1 0 0,-2-1 0 0,8 0 0 0,-8 0 0 16,12-7 0-16,-2 3 0 0,1-3 0 0,-2 0 0 16,5-3 0-16,0 1 0 0,4-1 0 0,-2 2 0 15,-4 1 0-15,0 4 0 0,1 1 0 0,-2-1 0 16,1 2 0-16,-1 1 0 0,-1 0 0 15,-1 4 0-15,3-1 0 0,-3 2 0 0,-3-1 0 16,4 1 0-16,-5-2 0 0,3-1 0 0,3 2 0 16,-1 0 0-16,1-4 0 0,2 1 0 0,6-5 0 15,0-1 0-15,-2-2 0 0,3-1 0 0,3-5 0 16,0-2 0-16,0-3 0 0,-4 1 0 0,-2-1 0 16,-3 2 0-16,3-6 0 0,-6 1 0 0,1-3 0 15,-6 4 0-15,1-5 0 0,-1 2 0 0,-5-5 0 16,-1 1 0-16,4 0 0 0,-5 11 0 0,1 0 0 15,0 16 0-15,0-19 0 0,0 19 0 0,0 0 0 16,0 0 0-16,0 0 0 0,0 0 0 0,-23 73 0 16,16-38 0-16,2 16 0 0,4 6 0 0,-3 28 0 15,8-28 0-15,-4 1 0 0,2 24 0 0,2-25 0 16,-1 0 0-16,3 28 0 0,-3-32 0 16,-2 0 0-16,3-4 0 0,-4-14 0 0,0-2 0 0,0-1 0 15,0-6 0-15,-1-9 0 0,-2-5 0 0,-1-4 0 16,-2-4 0-16,-2-5 0 0,8 1-480 0,-23-17-86 15,9 3-25-15,0-13-59 0,-5-2-334 0,4-16-1066 16,1-2 471-16</inkml:trace>
  <inkml:trace contextRef="#ctx0" brushRef="#br0" timeOffset="-23965.43">27670 1191 1275 0,'21'-85'86'0,"4"6"47"0,-5 28 59 0,-1 1 62 16,3 5 51-16,-4 16 26 0,0 1 15 0,1 5 12 16,-2 3 12-16,-4 7-7 0,3 1-9 0,-3 7-21 15,-13 5-24-15,28-5-16 0,-28 5-29 0,0 0-23 16,52 16-17-16,-29-2-30 0,-1 3-14 0,-3 1-24 0,-1 2-5 15,-4 2-20-15,-5-2-13 0,-3 2-7 16,-2 2-15-16,-3-5-17 0,-4 5-13 0,-6-5-11 0,-7 5-4 16,-3-4-16-16,1-2-4 0,-3-2 1 15,5-5-3-15,-2-1-1 0,4 0 2 0,2-4-9 16,1-1-3-16,7-1 4 0,-1-3 7 0,5-1-7 16,0 0-4-16,0 0 7 0,0 0-5 0,28-14-17 15,-2 3 11-15,5-2-1 0,1-3 0 0,0 1 0 16,12-9 7-16,-12 7-8 0,0-1 18 0,-1 0-2 15,-7 2 25-15,-2 0 19 0,-7 6 20 0,-6 0-43 16,-9 10-49-16,13-9 0 0,-13 9 0 0,4-5 0 16,-6 5 0-16,2 0 0 0,-12 8 0 0,1 0 0 15,-1 2 0-15,-2 3 0 0,2-2 0 0,-2 4 0 16,5-1 0-16,0 0 0 0,4 2 0 0,0-4 0 16,5 0 0-16,3 1 0 0,3-3 0 0,3 5 0 15,4-5 0-15,-3-2 0 0,1-3 0 0,0-1 0 16,1-1 0-16,0-3 0 0,-1-4 0 0,0-2 0 15,-1 0 0-15,3-5 0 0,-4 2 0 16,2-7 0-16,3-6 0 0,-4-2 0 0,2 3 0 16,-1-2 0-16,-2 5 0 0,0 1 0 0,3 2 0 0,-3 3 0 15,0-2 0-15,-9 14 0 0,15-14 0 0,-15 14 0 16,15-6 0-16,-15 6 0 0,22 6 0 16,-10 1 0-16,2 4 0 0,-2 3 0 0,2 3 0 0,-1 4 0 15,1 2 0-15,-4 0 0 0,-2-4 0 16,-4 2 0-16,2-3 0 0,-2-2 0 0,-3 0 0 15,-2-5 0-15,0 1 0 0,-3-2 0 0,-5-1 0 16,5-1 0-16,-5-4 0 0,2 0 0 0,0-3 0 16,2-2 0-16,5 1 0 0,-11-5 0 0,9 0 0 15,2-2 0-15,6-2 0 0,5-7 0 0,9-4 0 16,10-4 0-16,12-9 0 0,5 2 0 0,7-5 0 16,-1 0 0-16,22-16 0 0,-6-3 0 0,-21 20 0 15,-2 0 0-15,0 1 0 0,-6-4 0 0,-7 5-29 16,-10 4-103-16,-5 7 36 0,-8 5 37 0,-1 1 34 15,-5 3 30-15,-4 13 18 0,0-21 31 0,0 21 12 16,-18-12 21-16,18 12 19 0,-39 0-106 0,39 0 0 16,-56 19 0-16,25-5 0 0,0 5 0 0,4 5 0 15,0-1 0-15,2 4 0 0,6 2 0 0,6 1 0 16,0 4 0-16,8-1 0 0,6 0 0 16,4 2 0-16,9-1 0 0,4-1 0 0,19 4 0 0,-1-3 0 15,6-7 0-15,-10-7 0 0,4-4 0 0,15 1 0 16,-14-6 0-16,-1-7 0 0,2-1 0 0,-6-4 0 15,0-2 0-15,-2-2 0 0,-3-8 0 0,-2-1 0 16,-2-2 0-16,-4-3 0 0,-3-4 0 0,-7 6 0 16,-2-6 0-16,-3 7 0 0,-5 0 0 0,-4-1 0 15,-4 4 0-15,-4 4 0 0,13 9 0 16,-40-14 0-16,12 13 0 0,-1 3 0 0,29-2 0 16,-56 13 0-16,29-2 0 0,5-2 0 0,8 4 0 15,-1 2 0-15,2-2 0 0,3 1 0 0,3 1 0 16,3 2 0-16,8-6 0 0,1 3 0 0,3 0 0 15,2-3 0-15,4 1 0 0,2-4 0 0,0-1 0 16,0-1 0-16,1-2 0 0,-4-4 0 0,0-1 0 0,0-2 0 16,0 0 0-16,3-5 0 0,-2-2 0 15,0 2 0-15,-5-2 0 0,0 2 0 0,1-1 0 16,-2 2 0-16,-4 2 0 0,1 1 0 0,1 1 0 16,-6 3 0-16,4-3 0 0,-4 3 0 0,0 0 0 15,9 10 0-15,-9-3 0 0,5 1 0 0,-3 5 0 16,-1-4 0-16,0 1 0 0,-1 2 0 0,3-2 0 15,-2-1 0-15,0 0 0 0,3-1 0 0,-3-2 0 16,-1-6 0-16,4 7 0 0,-1-3 0 0,-3-4 0 16,0 0 0-16,0 0 0 0,18-4 0 15,-18 4 0-15,11-11 0 0,-4 3 0 0,0-1 0 16,1-2 0-16,1 2 0 0,0-1 0 0,1 0 0 0,0 0 0 16,4 1 0-16,-2 1 0 0,3 3 0 0,-5 0 0 15,3 2 0-15,-3 2 0 0,4 1 0 0,-14 0 0 16,21 5 0-16,-11-1 0 0,-2 0 0 15,2 2 0-15,-2 1 0 0,0-3 0 0,-2 0 0 16,3 2 0-16,0-2 0 0,-2 0 0 0,0-3 0 16,3 0 0-16,4 0 0 0,-14-1 0 0,29-3 0 15,-11 0 0-15,1-1 0 0,-2-5 0 0,2-1 0 16,-1-1 0-16,1-9 0 0,2 1 0 0,-5 0 0 16,2-3 0-16,-4 0 0 0,0 0 0 0,-3-2 0 15,2 0 0-15,-1-2 0 0,-3-1 0 0,-3 3 0 16,3-4 0-16,0 2 0 0,-5 1 0 0,1 7 0 15,0 3 0-15,-5 15 0 0,0-17 0 0,0 17 0 16,0 0 0-16,0 0 0 0,0 0 0 0,0 0 0 16,0 0 0-16,0 0 0 0,-44 58 0 0,37-26 0 15,3-1 0-15,3 0 0 0,-3 2 0 0,5-4 0 16,3 1 0-16,0-1 0 0,0-2 0 0,-1-9 0 16,-1-1 0-16,2-5 0 0,0-2 0 0,-2-2 0 15,0-4 0-15,0-1 0 0,-2-3 0 0,0 0 0 16,13-14 0-16,-13 14 0 0,10-26 0 15,-5 9 0-15,3-1 0 0,2-4 0 0,-2 4 0 16,3 2 0-16,1 1 0 0,1 0 0 0,2 1 0 16,3 3 0-16,6 0 0 0,-6 6 0 0,-18 5 0 0,33-10 0 15,-33 10-115-15,23-3-507 0,-23 3-117 0,0 0-381 16,13-7-1212-16,-13 7 536 0</inkml:trace>
  <inkml:trace contextRef="#ctx0" brushRef="#br0" timeOffset="-23795.59">28789 435 70 0,'-31'-2'639'0,"14"-1"-42"0,17 3-48 15,0 0-45-15,0 0-44 0,0 0-44 0,0 0-43 16,62-16-37-16,-8 16-54 0,3 0-77 0,5 2-105 16,30 3-129-16,-28 1-151 0,28 1-173 0,-30-7-309 15,2 0-717-15,-4-1 318 0</inkml:trace>
  <inkml:trace contextRef="#ctx0" brushRef="#br0" timeOffset="-23647.71">30334 350 430 0,'0'0'673'0,"0"0"-34"16,0 0-50-16,0 0-57 0,0 0-57 0,0 0-56 15,0 0-83-15,0 0-89 0,0 0-133 0,0 0-156 16,0 0-177-16,0 0-199 0,0 0-212 0,0 0-681 15,0 0 301-15</inkml:trace>
  <inkml:trace contextRef="#ctx0" brushRef="#br0" timeOffset="-23414.29">26749 320 4519 0,'17'-26'322'0,"-7"13"-174"0,3 1-95 0,1 1 4 16,1 2-4-16,-15 9-13 0,27-12-6 0,-27 12-51 15,17-7-87-15,-17 7-150 0,0 0-206 16,0 0-273-16,0 0-792 0,0 0 351 0</inkml:trace>
  <inkml:trace contextRef="#ctx0" brushRef="#br0" timeOffset="-23063.17">25654 1810 5386 0,'-28'2'482'0,"8"-2"-183"0,8 1-67 0,4 0-32 15,3-2-14-15,5 1 46 0,0 0 6 0,44-10-13 16,-6 6-19-16,29 0-7 0,41 2-17 0,3-2-58 15,3 3-124-15,8 6 0 0,3-5 0 16,0 0 0-16,2-6 0 0,0 2 0 0,-5-4 0 0,-7 2 0 16,-7 4 0-16,-8-8 0 0,-9 2 0 0,-34 1 0 15,-21 4 0-15,-4-1-21 0,-10 2-191 0,-12-3-17 16,-5 0-19-16,-6-1-37 0,-8 1-38 0,-19-6-42 16,-11 4-47-16,-26-6-71 0,-34 5-453 0,-2-3-1013 15,-2 2 448-15</inkml:trace>
  <inkml:trace contextRef="#ctx0" brushRef="#br0" timeOffset="-22894.93">25543 1953 1 0,'-29'16'540'0,"4"-6"-23"0,11-1 23 15,8-2 35-15,6-4 4 0,0-3 21 0,29 3-13 16,8-1-22-16,25 0-38 0,37-1-51 16,7-1-47-16,1 1-41 0,10 1-42 0,-1 1-33 15,6 0-32-15,-5-2-64 0,-4 4-73 0,-5-6-74 16,-3 2-81-16,-43-5-105 0,2 0-106 0,-2-2-113 15,-11-2-123-15,-14 0-114 0,-9 1-426 0,-7-1-1079 16,-6-4 478-16</inkml:trace>
  <inkml:trace contextRef="#ctx0" brushRef="#br0" timeOffset="-21714.62">1122 7933 5051 0,'-8'-16'305'0,"-1"1"-143"0,0 1-36 0,3 3 64 16,1 4 34-16,-2-3 16 0,5 5-8 0,-1-1-13 0,2 1-36 15,-2 3-9-15,3 2-23 0,0 0-3 16,0 0-2-16,-10 13-6 0,9-1-9 0,-3 6 1 15,4 8-2-15,0-1-23 0,0 4-107 0,4-1 0 16,0 1 0-16,3-5 0 0,-3-5 0 0,5-3 0 16,4-2 0-16,1-3 0 0,5-3 0 0,14-5 0 0,3-8 0 15,19-12 0-15,28-14 0 0,-24 5 0 16,30-23 0-16,1 2 0 0,0-10 0 0,0 1 0 16,2-1 0-16,-1-7 0 0,-5 2 0 0,-1 7 0 15,-2 2 0-15,-4 4 0 0,-25 16 0 0,1 1 0 16,-1 1 0-16,-6 6 0 0,-15 8 0 0,-1-1 0 0,-4 3 0 15,-7 6 0-15,-6 2 0 0,-3 1 0 0,-2 2 0 16,-1-1 0-16,-4 1 0 0,1 2 0 16,-6 2 0-16,8-1 0 0,-8 1 0 0,0 0 0 0,19 5 0 15,-11-4-1366-15,-8-1-1478 0,19 0 654 16</inkml:trace>
  <inkml:trace contextRef="#ctx0" brushRef="#br0" timeOffset="-21581.15">3747 7392 7478 0,'-3'8'486'0,"-3"0"-278"0,1-3-189 0,-1 1-19 15,0 0 0-15,-3 0 0 0,2 0-348 0,-1 3-200 16,3-5-669-16,2 2-1316 0,3-6 583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6:33:29.267"/>
    </inkml:context>
    <inkml:brush xml:id="br0">
      <inkml:brushProperty name="width" value="0.05292" units="cm"/>
      <inkml:brushProperty name="height" value="0.05292" units="cm"/>
      <inkml:brushProperty name="color" value="#0070C0"/>
    </inkml:brush>
  </inkml:definitions>
  <inkml:trace contextRef="#ctx0" brushRef="#br0">5737 4975 495 0,'1'-8'574'0,"-2"-3"21"16,-1 0-6-16,1 3-2 0,0-3 5 0,1 3-8 15,-4-1-14-15,3 3-25 0,-1 3-27 0,2-2-38 16,-1 1-33-16,1 4-43 0,1-3-34 0,-1 3-18 16,0 0-17-16,0 0-181 0,0 20-154 0,-1-8 0 0,1 6 0 15,0 1 0-15,-3 9 0 0,3-3 0 16,0 3 0-16,2 0 0 0,-4-2 0 0,2 3 0 15,2-4 0-15,-5 2 0 0,3-8 0 0,-1 0 0 16,1-1 0-16,-2-4 0 0,4-3 0 0,-1-2 0 0,-2 0 0 16,1-3 0-16,-3-4 0 0,3-2-417 0,-9-1-127 15,9 1-23-15,-11-8-13 0,4-2-435 16,0 1-1097-16,-2-9 486 0</inkml:trace>
  <inkml:trace contextRef="#ctx0" brushRef="#br0" timeOffset="412.63">5676 4977 99 0,'8'-23'176'0,"-2"-3"45"0,1 3 23 0,-2 3 9 15,-2 1 24-15,0 1 26 0,0 0 19 0,2-1 29 16,-3 1 16-16,1 0 10 0,-6 1-8 0,3 0 4 0,-1 5-6 16,-4-1 1-16,1 2 3 0,1 2-23 0,-5-1-2 15,0 2-15-15,-3 0-18 0,0 5-19 0,-4 3-18 16,-4 3-20-16,1 5-8 0,-10 3-4 0,1 10-21 16,-2 2-14-16,-6 9-7 0,2 8-139 0,1 0-63 15,4 0 0-15,7 2 0 0,-2 0 0 0,8 3 0 16,2-11 0-16,4 2 0 0,4 0 0 0,5 10 0 15,0-11 0-15,5 1 0 0,10 7 0 0,1-10 0 16,2-1 0-16,10 7 0 0,-5-13 0 0,5-1 0 16,2-2 0-16,0-3 0 0,13 5 0 0,-9-10 0 15,0-5 0-15,5-2 0 0,-1-3 0 0,1-4 0 16,0-4 0-16,-2 0 0 0,3-3 0 0,-3-3 0 16,-3-2 0-16,2-4 0 0,-3 1 0 0,-1-6 0 15,-4 0 0-15,2-4 0 0,-5-2 0 0,-2 1 0 16,-1-6 0-16,-4 0 0 0,-1-2 0 0,-1-12 0 15,-6 11 0-15,-1-13 0 0,-6 11 0 0,-3-15 0 16,-6 0 0-16,-5 3 0 0,-5-1 0 0,-3 3 0 16,-6 1 0-16,-4 1 0 0,-4 5 0 0,-7 8 0 15,-1 0 0-15,-9 8 0 0,2 5 0 0,-6 6 0 16,-5 7 0-16,3 3 0 0,6 3 0 0,-2 9 0 16,-2 0 0-16,17 3-1366 0,4-2-1478 0,2 1 654 15</inkml:trace>
  <inkml:trace contextRef="#ctx0" brushRef="#br0" timeOffset="1512.07">16005 4948 3628 0,'0'0'255'0,"-5"-3"-141"16,-2 2 5-16,1 0 72 0,6 1 24 0,-10 0 10 16,0 1-27-16,2 0-28 0,-5 3-22 0,3 0 1 15,-1-1 2-15,2 1 4 0,-3-1 3 0,6 1 0 16,-1-2 2-16,2-1 6 0,0 1 25 0,-1-1 27 15,6-1 26-15,-6 1 26 0,6-1 22 0,0 0-12 16,-7-4-19-16,7 4-186 0,-2-8-75 0,2 2 0 16,0 1 0-16,1-3 0 0,4 0 0 0,-1-2 0 15,0 2 0-15,3-3 0 0,1 3 0 0,0-1 0 16,-1 2 0-16,2 0 0 0,1 3 0 0,1 0 0 16,0 2 0-16,3 2 0 0,0 1 0 0,-1 1 0 15,2 4 0-15,-1 3 0 0,-1 3 0 0,1-1 0 16,-6 4 0-16,1 2 0 0,1 1 0 0,-6 0 0 15,-1 3 0-15,-1-1 0 0,-3-1 0 0,-4 6 0 16,-4 0 0-16,-4-3 0 0,0 1 0 0,-1-7 0 16,-3 6 0-16,2-1 0 0,-3-3 0 0,2-4 0 15,0 0 0-15,1-2 0 0,3-1 0 0,0 3 0 16,3-7 0-16,1 1 0 0,4-4 0 0,-2 1 0 16,3-2 0-16,1 2 0 0,-1-4 0 0,3-1 0 15,0 0 0-15,15 3 0 0,0-4 0 0,5 1 0 16,11-3 0-16,-1-2 0 0,5 3 0 0,-2-3 0 15,-1 3 0-15,5 2 0 0,-1-4 0 0,-5-1 0 0,-2 5 0 16,-6-2 0-16,-5 1 0 0,-5-1 0 0,-3 2 0 16,0 0 0-16,-2-1 0 0,-4 0 0 15,-4 1 0-15,4-2 0 0,-4 2 0 0,0 0 0 16,0 0 0-16,-26 6-145 0,18-4-580 0,-3-2-496 0,-1 0-1321 16,2 0 584-16</inkml:trace>
  <inkml:trace contextRef="#ctx0" brushRef="#br0" timeOffset="2010.42">16114 4760 154 0,'-5'-24'333'0,"-2"1"7"16,3 3-10-16,2 1 21 0,-2 4-13 0,-1-2-5 15,0 2 6-15,0 5-8 0,0-1-1 0,-2 3-9 16,-3 1-15-16,-3 0-3 0,-1 5-9 0,-5-2-11 15,-8 6-2-15,0 4-8 0,-2 1-4 16,-2 6 8-16,-2 1-14 0,1 1 8 0,1 6-8 0,-10 11-1 16,2 0-7-16,2 0-3 0,1 3 4 0,3 2-9 15,2 3-10-15,1-2-138 0,3 5-99 16,11-11 0-16,2 1 0 0,1 2 0 0,5-1 0 0,1 12 0 16,5 0 0-16,4-10 0 0,5 13 0 0,1-14 0 15,7 10 0-15,-1-12 0 0,9 9 0 0,-3-12 0 16,3 2 0-16,1-5 0 0,12 5 0 0,-7-9 0 15,2-4 0-15,2-1 0 0,3-2 0 0,0-7 0 16,1 2 0-16,3-5 0 0,-3-1 0 0,16-6 0 0,-13-1 0 16,-4-3 0-16,1-1 0 0,-1-5 0 15,-2 3 0-15,3-7 0 0,-5 1 0 0,-1-4 0 16,-2-2 0-16,-1-1 0 0,-2-2 0 0,-2-2 0 16,1-4 0-16,-1 2 0 0,-4-2 0 0,-2-3 0 0,1 1 0 15,-1-12 0-15,0 10 0 0,-6 0 0 16,-3-1 0-16,-1-2 0 0,-1-11 0 0,-2 2 0 15,-2-3 0-15,-3 0 0 0,-4 16 0 0,0-14 0 16,-3 14 0-16,1-1 0 0,-4 5 0 0,-3 1 0 0,-1 4 0 16,-3 0 0-16,-3 0 0 0,-3 3 0 0,-3 2 0 15,-3 1 0-15,0 0 0 0,-8 4 0 0,-11-5 0 16,-3 5 0-16,13 6 0 0,-2-2-1366 16,-12 3-1478-16,1-3 654 0</inkml:trace>
  <inkml:trace contextRef="#ctx0" brushRef="#br0" timeOffset="7260.9">24238 8378 354 0,'0'-9'487'0,"-2"1"11"0,0 1-2 0,-2 0-32 15,3 2-14-15,1-2-16 0,-4 3-4 0,4-1-29 16,0 1-15-16,-2 0-1 0,-1 0-11 0,3 4 3 16,-1-6-21-16,1 6-13 0,-1-3-18 0,1 3-23 15,0 0-23-15,0 0-16 0,0 0-11 0,-16 10-8 16,2 3-7-16,-1 8-183 0,-4 5-54 0,0 1 0 15,1 1 0-15,2 3 0 0,1 4 0 0,2-2 0 16,-2 12 0-16,2 1 0 0,4-13 0 0,4 4 0 16,3-1 0-16,0 9 0 0,4-13 0 0,1 1 0 0,6-1 0 15,0-3 0-15,4 0 0 0,1-5 0 0,0-3 0 16,-1-4 0-16,1 0 0 0,3-5 0 16,-2-4 0-16,3-2 0 0,-3 1 0 0,4-7 0 0,2-2 0 15,-2-4 0-15,1-1 0 0,3-6 0 0,-1-3 0 16,-1-2 0-16,-2-4 0 0,-1 0 0 15,1-6 0-15,-1-2 0 0,5-9 0 0,2-5 0 16,-11 12 0-16,0-1 0 0,8-10 0 0,-9 9 0 0,-3 0 0 16,4 0 0-16,-1-12 0 0,-3-1 0 0,-1 14 0 15,-4 0 0-15,-1-2 0 0,-3 4 0 0,1 0 0 16,-5 1 0-16,2 0 0 0,-3 5 0 0,-3 1 0 16,1 5 0-16,1 4 0 0,-3 0 0 0,-2 1 0 15,4 4 0-15,-4 3 0 0,-2 1 0 0,-2 4 0 16,1 2 0-16,-6 3 0 0,-5 6 0 0,-2 8 0 15,1 1 0-15,-1 3 0 0,1 2 0 0,-2 3 0 16,0 2 0-16,-4 9 0 0,-1 0 0 0,14-7 0 16,-3 1 0-16,1-1 0 0,3-1 0 0,0 1 0 15,3-3 0-15,2-4 0 0,2-5 0 0,4-2 0 16,1-4 0-16,-2-2 0 0,3 0 0 0,2-6 0 16,1 2 0-16,-2-1 0 0,3-4 0 0,0-1 0 15,0 0 0-15,0 0 0 0,15-13 0 0,-8 7 0 0,-1-3 0 16,3 1 0-16,-1 1 0 0,-2 0 0 0,2 0 0 15,-2-1 0-15,4 2 0 0,-4 3 0 16,1-1 0-16,-2 3 0 0,4 1 0 0,-1 0 0 16,-2 3 0-16,3 2 0 0,1 2 0 0,3 6 0 0,-4 1 0 15,3 3 0-15,1 6 0 0,-1 3 0 0,1-1 0 16,-1 2 0-16,0 1 0 0,4-2 0 16,-2 0 0-16,0-1 0 0,2 0 0 0,2-1 0 0,-1-3 0 15,-2-6 0-15,1 0 0 0,0-3 0 0,0-1 0 16,1-2 0-16,0-5 0 0,-3-2 0 0,-1-1 0 15,1-2 0-15,0-1 0 0,1-4 0 0,5-4 0 16,-8 2 0-16,4-3 0 0,-5 1 0 0,2-3 0 16,-3 0 0-16,-5 4 0 0,0 0 0 0,-1 1 0 15,1 2 0-15,-1 0 0 0,-3 0 0 0,1 5 0 16,-2 1 0-16,0-4-1366 0,0 4-1478 0,0 0 654 16</inkml:trace>
  <inkml:trace contextRef="#ctx0" brushRef="#br0" timeOffset="8827.41">24969 8915 320 0,'0'-6'512'0,"3"-4"11"0,-2 3 3 16,-1 1 5-16,1 0-5 0,-1 0-12 0,2 0 1 16,-2 1-12-16,0 0-11 0,0 5-17 0,1-4-28 15,-1 4-29-15,0-4-34 0,0 4-28 0,0 0-13 16,0 0-11-16,-7 15-8 0,2-4-174 0,-1 3-150 15,1 2 0-15,-3 2 0 0,2 5 0 0,-1 2 0 16,1-4 0-16,-2 3 0 0,4 1 0 0,2-1 0 16,-2 2 0-16,4-6 0 0,-4-2 0 0,4 5 0 15,-2-3 0-15,0-2 0 0,4 0 0 0,0-5 0 0,-2-3 0 16,0 2 0-16,4-3 0 0,-3-2 0 16,-1-2 0-16,0-1 0 0,0 1 0 0,0-5 0 15,0 0 0-15,0 0 0 0,0 0 0 0,-9-17 0 16,3 5-245-16,2-12-1080 0,0 5-1434 0,3-7 634 0</inkml:trace>
  <inkml:trace contextRef="#ctx0" brushRef="#br0" timeOffset="9529.82">25048 8810 196 0,'4'-7'364'0,"-1"3"-8"0,3-4 26 15,-3 2-19-15,-1 2-11 0,1-2-8 0,-1 1-4 0,0-1 1 16,0 1-5-16,2 0-8 0,-4 0-6 16,0-1-10-16,-2 2-8 0,0-3-15 0,0 3-10 0,-2-1-14 15,1-1 12-15,-7 0-20 0,1 0-9 0,0 2-1 16,-2-1-7-16,-2 2-6 0,1-1-6 0,-2 2-13 16,2 0-1-16,-4 2-16 0,-2 0-10 0,-1 0-16 15,2 0-172-15,4 3 0 0,2-1 0 0,-8 3 0 16,6 0 0-16,-3 2 0 0,2 1 0 15,2-1 0-15,-3 3 0 0,2 1 0 0,-2 2 0 0,3-1 0 16,-2 2 0-16,5 0 0 0,-4 2 0 0,3-1 0 16,1 2 0-16,0 0 0 0,-1 0 0 0,2 1 0 15,1 1 0-15,-5 4 0 0,5 2 0 0,0-6 0 16,3-1 0-16,-2 1 0 0,3 2 0 0,1 4 0 16,-3-6 0-16,3 7 0 0,1-1 0 0,-1-7 0 15,2 2 0-15,0-1 0 0,0 0 0 0,0-1 0 16,2 2 0-16,-2-4 0 0,1 1 0 0,2-1 0 15,5 0 0-15,-3-2 0 0,-1 1 0 0,1-4 0 16,2 4 0-16,2-3 0 0,-4-1 0 0,3 2 0 16,2-1 0-16,-1-1 0 0,0-2 0 0,0 2 0 15,1-4 0-15,2 3 0 0,-2-3 0 0,7 2 0 0,-7-2 0 16,3-2 0-16,2 2 0 0,-1-4 0 16,-1 1 0-16,2 2 0 0,3-4 0 0,1 0 0 15,-2 0 0-15,-2-2 0 0,-1 0 0 0,7 1 0 16,-6-1 0-16,4-1 0 0,-5-1 0 0,-1 0 0 15,4-3 0-15,-1 2 0 0,0-2 0 0,0-1 0 16,-3 2 0-16,-2-2 0 0,1 1 0 0,-3-3 0 0,5 3 0 16,-4 0 0-16,-1-4 0 0,0 3 0 15,-1-3 0-15,2 2 0 0,-1-3 0 0,-1 1 0 0,1 1 0 16,-3-2 0-16,3 0 0 0,-3-1 0 0,2-3 0 16,1-2 0-16,0 0 0 0,1-8 0 0,-2 6 0 15,1-8 0-15,0 2 0 0,-2-1 0 0,-1 2 0 16,2-1 0-16,-1-2 0 0,-3 7 0 0,-2 0 0 15,2-2 0-15,-3 2 0 0,1-1 0 0,0 1 0 16,-2-1 0-16,-4 2 0 0,4-2 0 0,-4 0 0 16,1 2 0-16,-3-1 0 0,1 1 0 15,-5 1 0-15,3 1 0 0,-5 1 0 0,-2 1 0 0,-1 2 0 16,-2-2 0-16,-1 3 0 0,-6 0 0 0,-3 3 0 16,5 1 0-16,-8 1 0 0,0 3 0 0,-2-1-1366 15,3 0-1478-15,-3-1 654 0</inkml:trace>
  <inkml:trace contextRef="#ctx0" brushRef="#br0" timeOffset="10209.82">25838 8520 95 0,'0'0'517'0,"-4"0"17"16,4 0 10-16,-5 2-1 0,5-2-13 0,-5 2 1 0,5-2-34 16,0 0-14-16,0 0-16 0,0 0-20 15,0 0-15-15,0 0-18 0,0 0-24 0,0 0-29 0,0 0-19 16,0 0-34-16,19 1-28 0,-7-1-30 0,1 0-26 16,-1 0-222-16,9 1-2 0,-1-1 0 0,1 0 0 15,0 0 0-15,8 0 0 0,-8 1 0 16,-3-1 0-16,1-1 0 0,-1 1 0 0,-5-1 0 0,-3-2 0 15,-3 3-37-15,0-1-365 0,-7 1-99 0,7-3-113 16,-7 3-493-16,0 0-1198 0,0 0 531 0</inkml:trace>
  <inkml:trace contextRef="#ctx0" brushRef="#br0" timeOffset="10377.7">25905 8741 363 0,'-3'6'555'0,"1"-3"19"16,-1 1 16-16,0 0 12 0,3-4 9 0,2 3-35 15,-2-3-38-15,9 0-45 0,1-1-45 0,4 1-44 16,3-1-45-16,4 1-33 0,1-2-53 0,-2 1-68 16,6-4-80-16,2 1-102 0,-7 2-122 0,-1-3-147 15,-3 1-167-15,-1-3-203 0,-4 2-333 0,-1 2-1028 16,-2-1 456-16</inkml:trace>
  <inkml:trace contextRef="#ctx0" brushRef="#br0" timeOffset="14462.63">966 4680 46 0,'-9'4'367'0,"9"-4"14"0,-4 4-4 16,3-3-11-16,-3 5-8 0,4-6-13 0,-3 4-12 0,3-4-7 15,-2 6-19-15,-1-2 1 0,-1-2-10 0,2 1-10 16,2-3-13-16,-1 4-9 0,1-4-15 0,0 0-6 15,-3 4-13-15,3-4-6 0,0 0-6 16,0 5-9-16,0-5-5 0,0 0-2 0,0 0-5 16,11-7-5-16,-6 2-11 0,4-3-4 0,0 0-5 15,5-3-4-15,-2-2-7 0,2 1-8 0,4-8-3 16,-2 0-2-16,0-4-114 0,3 3-36 0,-2-2 0 0,2-1 0 16,-3-4 0-16,-3 2 0 0,0-3 0 0,1 1 0 15,-4 0 0-15,-1 0 0 0,0-1 0 16,0 3 0-16,-6-1 0 0,-1 2 0 0,-2 6 0 15,2 1 0-15,-4 0 0 0,2 1 0 0,-1 2 0 16,-3 4 0-16,2 0 0 0,0 1 0 0,-2-1 0 16,1 2 0-16,-1 3 0 0,0 0 0 0,1 3 0 0,2-2 0 15,-1 1 0-15,-1 2 0 0,3 2 0 0,-4-4 0 16,4 4 0-16,0 0 0 0,-9 5 0 16,4 0 0-16,0 1 0 0,-1 2 0 0,-1 2 0 15,-3 7 0-15,4-3 0 0,-3 4 0 0,1-1 0 16,-1 7 0-16,-1-1 0 0,2 1 0 0,2-1 0 15,-1-3 0-15,4 8 0 0,-5-7 0 0,4 7 0 16,0-4 0-16,3 7 0 0,-2-2 0 0,3-3 0 16,0 5 0-16,4-2 0 0,0 0 0 0,0 0 0 15,0-3 0-15,2 2 0 0,-1-2 0 0,3-2 0 16,0-4 0-16,2-2 0 0,-1-1 0 0,1-2 0 16,4 0 0-16,-1-1 0 0,2-3 0 0,0-2 0 15,3-2 0-15,0-3 0 0,0 0 0 0,0-4 0 16,1-3 0-16,-1 0 0 0,0 0 0 0,0-5 0 15,-1-1 0-15,-6 1 0 0,0-3 0 0,5-2-172 16,-5 0-315-16,1-1-119 0,-7 4-549 0,2-2-1251 16,-3 2 555-16</inkml:trace>
  <inkml:trace contextRef="#ctx0" brushRef="#br0" timeOffset="14976.34">1635 4699 26 0,'8'0'498'16,"-8"0"-15"-16,0 0-11 0,0 4-18 0,0-4-27 15,0 4-38-15,0-4-31 0,-5 6-32 0,5-6-28 0,-1 5-25 16,1-5-19-16,0 5-19 0,0-5-21 0,-3 5-16 16,3-5-10-16,0 0-5 0,0 4-4 15,0-4 2-15,0 0 3 0,0 0 10 0,0 0 1 16,0 0 1-16,0 0-6 0,0 0-31 0,0 0-4 16,0 0-6-16,-1-14-7 0,1 14-12 0,-3-7-4 15,1 2-17-15,-2 3-7 0,1-2-3 0,-2 0-10 0,0 1-10 16,0 1-7-16,-1 2-11 0,-1-2-6 0,-4 4-6 15,3 2-29-15,-1 1-20 0,-2 1 0 16,-6 6 0-16,3 1 0 0,1 2 0 0,4 0 0 16,-6 6 0-16,2 2 0 0,5-4 0 0,2-1 0 15,1 3 0-15,1-2 0 0,0-1 0 0,3 1 0 16,2 0 0-16,3-2 0 0,1-2 0 0,4-3 0 16,0-1 0-16,1 1 0 0,3-4 0 0,4-1 0 15,-2-4 0-15,3-1 0 0,5-2 0 0,-3-1 0 16,1-1 0-16,-1-3 0 0,1-5 0 0,-5 2 0 15,2-3 0-15,-4 1 0 0,-1-4 0 0,0 1-82 16,-3-2-312-16,-6 4-119 0,3-1-151 0,-4 1-426 16,-3-1-1180-16,0 3 521 0</inkml:trace>
  <inkml:trace contextRef="#ctx0" brushRef="#br0" timeOffset="15409.75">1933 4432 2674 0,'-9'3'393'0,"8"0"-138"16,1-3 24-16,-8 2 47 0,8-2 12 0,-6 2 3 15,6-2-7-15,-7 0-4 0,7 0-23 0,-3 1 1 16,3-1 1-16,0 0-10 0,0 0-11 0,0 0-15 15,0 0-24-15,0 0-20 0,0 0-18 0,0 0-20 16,16-7-21-16,-3 5-83 0,-3-2-87 0,7-1 0 16,-3 2 0-16,5-2 0 0,0 0 0 0,2 0 0 15,-3 2 0-15,-1-1 0 0,1 2 0 0,-5-2 0 16,1 1 0-16,-1-1 0 0,-4 2 0 0,-4 1-167 16,4-1-167-16,-4 1-64 0,-1 0-72 0,-4 1-73 15,0 0-504-15,0 0-1133 0,0 0 501 0</inkml:trace>
  <inkml:trace contextRef="#ctx0" brushRef="#br0" timeOffset="15627.2">2015 4596 420 0,'-3'5'516'0,"2"-3"20"0,1-2 8 0,0 5-8 16,0-5-19-16,0 0-41 0,0 0-36 0,0 0-39 15,0 0-25-15,19-3-28 0,-11 1-34 0,3-2-22 16,0 2-21-16,-1-2-30 0,3 2-28 15,3-3-23-15,2 2-16 0,-5-1-11 0,6-1-27 0,-1 2-38 16,0-2-36-16,1-1-30 0,2 1-45 0,-5 2-49 16,-6 0-57-16,1 0-82 0,1-2-102 0,-1 0-118 15,-4 0-151-15,2 2-363 0,-6-5-1012 0,1 4 448 16</inkml:trace>
  <inkml:trace contextRef="#ctx0" brushRef="#br0" timeOffset="15959.7">2638 4050 3725 0,'3'-17'329'15,"1"6"-63"-15,-4 3 35 0,3 1 63 0,-3-1 18 16,1 4-17-16,-1-2-33 0,2 2-37 0,-2 0-41 15,0 4-20-15,0-3-28 0,0 3-11 0,0 0 5 16,0 0 3-16,-1 20-3 0,0-6 7 16,1 2-74-16,0 8-133 0,1 4 0 0,2-2 0 0,-1 2 0 15,1 0 0-15,-1-3 0 0,-2 4 0 0,5-2 0 16,-1-2 0-16,1 2 0 0,-1-4 0 0,1-5 0 16,1 9 0-16,-3-9 0 0,2-2 0 15,-1 2 0-15,0-3 0 0,-1-3 0 0,-2 2 0 16,1-3 0-16,-2 5 0 0,0-6 0 0,2-1 0 0,-4 1 0 15,0-2 0-15,-1-1 0 0,-1-3-234 0,1 0-487 16,3-4-485-16,0 0-1307 0,0 0 578 0</inkml:trace>
  <inkml:trace contextRef="#ctx0" brushRef="#br0" timeOffset="16293.97">2908 4069 378 0,'0'-12'526'0,"-1"3"31"15,-2-4 19-15,2 8 5 0,0-3-8 16,1 3-19-16,0 2-35 0,-1 1-48 0,1 2-42 0,0-7-44 16,0 7-34-16,0 0-12 0,0 0-21 15,0 0-19-15,2 17-18 0,-1-6-18 0,2 2-22 16,-3 3-22-16,0 0-21 0,0 1-65 0,0 1-133 0,0 1 0 16,-1 1 0-16,1-4 0 0,-3 3 0 0,1 1 0 15,-1-4 0-15,2 0 0 0,-1-3 0 16,1-2 0-16,1 1 0 0,-1-2 0 0,1 0 0 15,1-3 0-15,0-1 0 0,2 0 0 0,0-2 0 16,2 2 0-16,2-4 0 0,1-1 0 0,4-1 0 16,5 0 0-16,0-2 0 0,2 0 0 0,8-4 0 15,1-1 0-15,-1-1 0 0,-3 1 0 0,3 0 0 0,-9 0 0 16,0 1 0-16,-5 2-44 0,-2 0-315 16,-2 0-44-16,-3 2-55 0,2 1-55 0,-8 1-57 15,0 0-404-15,0 0-1056 0,0 0 468 0</inkml:trace>
  <inkml:trace contextRef="#ctx0" brushRef="#br0" timeOffset="16528.8">3123 4205 163 0,'0'-10'416'0,"0"-2"30"0,-1 1 26 0,1 2 16 16,-2-4 5-16,0 3 2 0,1 0 6 0,-1 1 4 15,1 1-2-15,0-1-8 0,-1 1-12 0,2 5-25 16,-2-1-38-16,1 1-40 0,1 3-43 0,0 0-38 15,-3-2-21-15,3 2-16 0,0 0-14 0,-1 18-199 16,1-7-49-16,0 6 0 0,-2 1 0 0,4 9 0 16,-2 0 0-16,1 3 0 0,-1 0 0 0,0-1 0 15,0 1 0-15,3 0 0 0,0 1 0 0,-1 2 0 16,3-3 0-16,-3 1 0 0,2-1 0 0,3-1 0 16,-5 1 0-16,1-5 0 0,-5 2 0 0</inkml:trace>
  <inkml:trace contextRef="#ctx0" brushRef="#br0" timeOffset="22062.56">3634 8597 22 0,'0'0'245'0,"0"0"-25"16,0 0-20-16,0 0-14 0,-5 1-12 0,5-1-7 15,0 0-4-15,0 0 15 0,0 0 3 0,0 0 0 16,0 0 6-16,0 0 3 0,0 0-2 0,0 0-10 16,0 0-22-16,0 0-11 0,0 0-7 0,6-13-20 15,1 6-18-15,3-6-22 0,3-1-36 0,6-8-59 16,2 1-97-16,3-2-143 0,-1 2-252 0,2-5-550 15,-5 3 244-15</inkml:trace>
  <inkml:trace contextRef="#ctx0" brushRef="#br0" timeOffset="22627.57">7169 7742 456 0,'-4'1'535'0,"4"2"15"0,0-3-13 0,-6 3-22 0,2 0-36 15,4-3-33-15,-1 4-42 0,1-4-45 16,0 0-38-16,0 0-27 0,21-10-29 0,-1 2-48 0,5-3-58 16,5 1-89-16,-1-3-144 0,-1-1-176 0,-4-2-258 15,7 4-289-15,1 0-861 0,-12 6 382 0</inkml:trace>
  <inkml:trace contextRef="#ctx0" brushRef="#br0" timeOffset="23377.42">5490 8857 60 0,'0'0'480'15,"0"0"12"-15,0 0 16 0,4 3 2 0,-4-3-9 0,0 0-25 16,0 0-29-16,0 0-27 0,0 0-27 0,0 0-26 15,12-6-15-15,-4 3-37 0,9-3-11 16,-3 0-36-16,6-1-24 0,7-7-30 0,0 2-54 16,1 0-66-16,-1-4-84 0,4 4-117 0,-2 2-168 0,-1 1-206 15,-2-3-478-15,-6 3-1039 0,-2 0 460 0</inkml:trace>
  <inkml:trace contextRef="#ctx0" brushRef="#br0" timeOffset="24012.29">4441 9591 87 0,'0'0'488'0,"0"0"18"0,0 0 6 15,0 0-8-15,0 0-15 0,0 0-21 0,5-11-35 16,-3 7-30-16,5 1-36 0,-1-5-34 0,3 0-32 16,5-2-29-16,8-6-21 0,1-1-61 0,4 0-79 0,-1-4-117 15,8 1-173-15,-6 0-218 0,2-1-459 16,1 2-927-16,-2 4 410 0</inkml:trace>
  <inkml:trace contextRef="#ctx0" brushRef="#br0" timeOffset="24794.07">3789 10856 405 0,'0'0'466'0,"-5"-1"-6"0,5 1-1 16,0 0-3-16,-4-2-10 0,4 2-11 0,0 0-13 16,0 0-23-16,0 0-17 0,0 0-29 0,0 0-19 15,0 0-18-15,0 0-24 0,9-8-20 0,0 5-27 16,7-3-24-16,9-5-16 0,4-3-38 0,-2 2-72 16,4-5-79-16,-1 2-110 0,1-3-145 0,-5 8-169 15,-9-1-610-15,1 2-1103 0,-5 4 489 0</inkml:trace>
  <inkml:trace contextRef="#ctx0" brushRef="#br0" timeOffset="25359.65">2272 11398 224 0,'-4'2'443'0,"4"-2"-1"0,-8 3 4 15,5-2 4-15,3-1-4 0,0 0-9 0,-7 3-14 16,7-3-19-16,0 0-23 0,0 0-31 0,0 0-16 15,0 0-22-15,0 0-40 0,0 0-26 0,13-11-25 16,0 7-52-16,2-5-69 0,4-2-109 0,12-2-151 16,-6 1-184-16,2-4-588 0,3 6-1009 0,-1 0 447 15</inkml:trace>
  <inkml:trace contextRef="#ctx0" brushRef="#br0" timeOffset="26094.07">3989 12161 3300 0,'-5'4'234'0,"3"0"-32"0,2-4-20 0,-4 3 65 16,4-3 14-16,-4 2 21 0,4-2 3 16,-4 2-7-16,4-2-11 0,0 0 11 0,0 0-22 15,0 0-14-15,0 0-24 0,9-18-18 0,1 10-23 16,1-6-19-16,2-3-19 0,3 2-12 0,2-6-31 0,1-2-57 15,-5 0-40-15,4 1-87 0,-6 5-103 0,4-4-119 16,-9 9-145-16,-4 0-177 0,4 2-334 16,-6 4-1045-16,-1 2 462 0</inkml:trace>
  <inkml:trace contextRef="#ctx0" brushRef="#br0" timeOffset="26797.64">4566 12820 177 0,'0'0'363'0,"0"0"6"0,0 0 10 16,0 0 6-16,0 0 4 0,0 0 2 0,0 0 2 16,0 0-10-16,12-9-10 0,-9 6-8 0,1-1 1 15,2-2-8-15,0 1-17 0,2-2-21 0,0-3-25 16,0 1-35-16,2-4-27 0,1-1-24 0,1 3-19 16,3-5-36-16,3-3-56 0,1 1-64 0,-3 3-88 15,-4 6-134-15,1-2-145 0,0 5-191 0,-4 0-431 16,0 3-1034-16,-3 3 458 0</inkml:trace>
  <inkml:trace contextRef="#ctx0" brushRef="#br0" timeOffset="27446.38">3785 14468 337 0,'0'0'457'16,"-5"2"6"-16,5-2 1 0,-4 3-4 0,4-3-7 15,-6 2-10-15,6-2-16 0,0 0-20 0,0 0-10 16,0 0-36-16,0 0-19 0,0 0-25 0,20-13-30 16,-1 5-21-16,-2-1-35 0,8-3-17 0,5-1-33 15,-2-4-66-15,5 1-81 0,-1-1-141 0,3 1-177 16,-1 2-239-16,-10-1-434 0,2 1-1037 0,-7 5 458 15</inkml:trace>
  <inkml:trace contextRef="#ctx0" brushRef="#br0" timeOffset="28177.35">7063 14397 185 0,'0'0'507'0,"0"0"10"0,0 0-2 0,-10-6-7 15,10 2-12-15,0 4-12 0,2-5-25 0,1-3-25 16,3 0-26-16,3-2-29 0,4-3-34 0,1 0-36 16,9-5-34-16,0 0-27 0,4-3-44 0,-2 1-83 15,4 0-70-15,-5-2-117 0,4 3-149 0,-4 1-199 16,2 0-545-16,-11 6-1038 0,3 2 459 0</inkml:trace>
  <inkml:trace contextRef="#ctx0" brushRef="#br0" timeOffset="29510.48">8281 12204 73 0,'0'0'546'15,"-14"-7"10"-15,14 7-5 0,0-5 1 0,0 0-25 0,4-2-30 16,1-1-55-16,0-3-32 0,9-2-42 0,1 1-36 16,8-9-48-16,0 2-62 0,3 0-71 0,-2 0-100 15,3-2-150-15,-4 5-181 0,-2-7-228 0,0 3-272 16,-9 4-844-16,-3 1 374 0</inkml:trace>
  <inkml:trace contextRef="#ctx0" brushRef="#br0" timeOffset="30227.78">9649 11473 83 0,'1'-2'491'0,"-1"2"13"16,2-4 3-16,-2 4-6 0,5-3-5 0,-5 3-16 16,4-6-21-16,0 5-8 0,1-1-3 0,-1 0-25 15,1-1-18-15,3 1-22 0,-2 0-25 0,3-2-29 16,0-2-28-16,5 1-34 0,3-3-25 0,2 2-33 15,5-7-51-15,3 1-71 0,0-4-81 0,-1 2-146 16,-4-1-176-16,-6 2-225 0,3-5-558 0,-3 3-1190 16,-4 1 526-16</inkml:trace>
  <inkml:trace contextRef="#ctx0" brushRef="#br0" timeOffset="31827.62">7648 10414 120 0,'-5'5'376'15,"3"-3"-13"-15,2-2-13 0,-4 3-22 0,4-3-15 16,-4 2-12-16,4-2-15 0,-4 3-20 0,3 0-10 16,1-3-10-16,-4 3-6 0,4-3-11 0,0 0-8 0,0 0-6 15,0 0-13-15,0 0-13 0,0 0-11 0,0 0-7 16,0 0-7-16,-6 2-6 0,6-2-3 15,0 0-3-15,0 0-5 0,0 0-5 0,0 0-20 16,0 0 9-16,0 0-6 0,0 0-6 0,0 0-7 0,0 0-4 16,0 0-6-16,0 0-7 0,0 0-6 0,0 0-2 15,0 0-9-15,0 0 2 0,0 0-11 16,0 0-1-16,0 0 1 0,0 0-2 0,0 0-16 0,0 0 11 16,-3-8 18-16,3 8-22 0,4-5-24 0,1-1 16 15,4-2-7-15,1-8 2 0,4 0-4 0,4-5-10 16,6-5-33-16,8-9-50 0,0-4-94 0,-1-4-144 15,1-5-206-15,1-1-637 0,-3-4-1228 0,-5 2 543 16</inkml:trace>
  <inkml:trace contextRef="#ctx0" brushRef="#br0" timeOffset="32312.97">7606 9520 33 0,'-5'-1'615'16,"1"-1"17"-16,4 2 34 0,-5-7-14 0,3 3-26 0,-1-1-36 16,2 0-49-16,1-6-51 0,4-1-50 15,3-4-52-15,11-6-89 0,9-6-134 0,13-10-260 16,22-28-349-16,-8 30-489 0,24-18-1011 0,-8-6 447 0</inkml:trace>
  <inkml:trace contextRef="#ctx0" brushRef="#br0" timeOffset="33659.58">10533 9880 352 0,'0'-5'373'0,"-1"2"-12"16,-1-2-22-16,2 0-21 0,-2 1-9 0,-1 0-20 15,0 0-11-15,2 0-17 0,-1 1-13 0,-1-2-11 16,3 5-21-16,-4-5-16 0,2 1-18 0,2 4-17 15,0 0-15-15,-8 0-6 0,8 0-24 0,-9 7-8 16,3 1-7-16,-3 1-9 0,-3 5-7 0,0 2-7 16,-4 7-6-16,0-1-12 0,-1 4-4 0,-1 1-4 15,0 0-5-15,-1 0-21 0,2 0-31 0,-2 0-24 16,8-4-50-16,-2 1-47 0,5-9-36 0,3-4-46 16,1 0-41-16,1-3-34 0,1-3-46 0,4-4-331 15,-2-1-708-15,0 0 313 0</inkml:trace>
  <inkml:trace contextRef="#ctx0" brushRef="#br0" timeOffset="33880.9">10335 9864 219 0,'-5'-2'320'0,"2"-2"8"0,3 4 1 16,-4-4-8-16,4 4-11 0,-1-5 0 0,1 5-13 15,0 0-1-15,-1-3-7 0,1 3-4 0,0 0-6 0,0 0-14 16,0 0-10-16,0 0-13 0,0 0-7 15,0 0-15-15,20 5-15 0,-17 0-15 0,4 2-15 0,2-1-20 16,1 4-12-16,3 1-17 0,4 3-10 16,2 5-18-16,2 1-33 0,3-1-29 0,1-4-38 0,-2 3-60 15,2-5-90-15,-2 2-91 0,-8-3-114 0,-1 0-150 16,-4 0-291-16,-2 0-864 0,-2-1 382 0</inkml:trace>
  <inkml:trace contextRef="#ctx0" brushRef="#br0" timeOffset="34861.48">10539 12480 199 0,'0'-5'335'0,"0"2"-13"0,0-5-6 0,2 4-6 0,-2-1-9 16,2-2-4-16,-2 2-14 0,1-1 0 0,1 2-8 15,-1 0-5-15,-1 4-14 0,2-6-19 0,-2 6-19 16,2-4-12-16,-2 4-15 0,0 0 0 0,0 0-7 16,0 0-11-16,-7 17-4 0,2-8-10 0,-1 2-13 15,-3 6-11-15,-1 1-14 0,-3 3-8 0,1 3-12 16,-3 0-10-16,1-1-10 0,-1 0-13 0,-1 0-23 15,1 0-26-15,6-7-27 0,0 0-33 0,-4-2-31 16,4 1-46-16,4-5-48 0,0-1-45 0,-2-1-34 16,4-2-32-16,-1-3-34 0,1-1-47 0,3-2-357 15,0 0-774-15,0 0 342 0</inkml:trace>
  <inkml:trace contextRef="#ctx0" brushRef="#br0" timeOffset="35076.94">10338 12507 266 0,'0'-4'355'0,"0"4"-2"0,0-10-2 0,0 7-9 16,3-1-9-16,-3 0-9 0,0 4-15 0,5-6-15 15,-5 6-17-15,5-3-11 0,1 3-14 0,-6 0-13 16,12 0-12-16,-8 2-12 0,1 2-12 0,4 1-11 16,1 2-13-16,-1 1-5 0,4 3-20 0,5 1-18 15,-3 0-8-15,7 5-14 0,-2 2-12 0,5-1-8 16,-3 0-10-16,3 1-39 0,-1-2-43 0,3 2-68 0,-1-3-98 15,-4 0-132-15,2-1-167 0,-6-3-375 16,2 4-906-16,-7-5 401 0</inkml:trace>
  <inkml:trace contextRef="#ctx0" brushRef="#br0" timeOffset="39526.71">26833 8475 137 0,'0'0'468'0,"-2"4"8"0,2-4 11 0,0 5-3 15,0-5-14-15,-2 4-16 0,2-4-19 0,-2 4-14 0,2-4-19 16,0 0-4-16,0 0-24 0,0 0-17 16,-1 4-10-16,1-4-13 0,0 0-17 0,0 0-15 15,0 0-19-15,0 0-13 0,0 0-16 0,0 0-18 16,3-18-8-16,-1 11-12 0,-2 0-175 0,2-4-41 15,0-6 0-15,2 1 0 0,-2-2 0 0,0-1 0 16,1-6 0-16,3-1 0 0,-4 7 0 0,3-9 0 16,-1 1 0-16,0 1 0 0,1 2 0 0,-4 6 0 0,3 1 0 15,-3 4 0-15,2 2 0 0,-2 4 0 0,2 1 0 16,-3 2 0-16,1 0 0 0,-1 4 0 16,0 0 0-16,0 0 0 0,0 0 0 0,-1 20 0 15,-2-3 0-15,2 1 0 0,-3 8 0 0,3 2 0 0,-2 0 0 16,-2 4 0-16,4 0 0 0,-1 4 0 0,-1-4 0 15,0 3 0-15,3 0 0 0,-1 0 0 0,-2 0 0 16,3-4 0-16,-1 0 0 0,1-2 0 16,-2 1 0-16,0-10 0 0,2 5 0 0,-1-8 0 0,-3-1 0 15,4-4 0-15,0-2 0 0,0-3 0 0,-4 0 0 16,4-1 0-16,0-3 0 0,0-3-145 0,0 0-585 16,0 0-490-16,0 0-1320 0,-10-17 584 0</inkml:trace>
  <inkml:trace contextRef="#ctx0" brushRef="#br0" timeOffset="39860.65">27121 8224 431 0,'-1'-16'533'16,"0"4"32"-16,-3 2 19 0,0 0 18 0,4 2-5 16,0 3-32-16,0 0-42 0,0 3-46 0,0 2-30 15,0 0-27-15,0 0-21 0,0 0-21 0,5 15-24 0,-2-5-27 16,-2 2-23-16,0 4-21 0,-2 1-23 15,1 2-118-15,0 5-142 0,-4-5 0 0,-1 8 0 16,4 3 0-16,-7-4 0 0,4-2 0 0,-2 1 0 16,2-4 0-16,-5 3 0 0,0 2 0 0,5-10 0 15,-1 1 0-15,1-1 0 0,1-2 0 0,0-3 0 0,1 0 0 16,0-1 0-16,2 0 0 0,0-3 0 16,2-1 0-16,1-2 0 0,4-2 0 0,0 0 0 0,-2-1 0 15,8-1 0-15,1-1 0 0,3-1 0 0,2 0 0 16,0-2 0-16,1-1 0 0,-1 2 0 15,-4-1 0-15,2 2 0 0,-5-1 0 0,0 2 0 16,-3 0 0-16,1-2-291 0,-2 5-163 0,-2 0-22 0,-3 2-34 16,3-3-35-16,-5 2-442 0,-1 1-1067 0,0-4 472 15</inkml:trace>
  <inkml:trace contextRef="#ctx0" brushRef="#br0" timeOffset="40095.35">27291 8543 201 0,'0'-18'402'0,"3"0"37"0,-2-10 32 15,-1 9 31-15,0 1 20 0,0-1 10 0,0 2 7 16,1 4-1-16,-1 1-2 0,3 1-7 0,-3 1-10 16,0 3-20-16,1 1-38 0,-2 1-39 0,1 2-43 15,0 3-28-15,0 0-16 0,0 0-321 0,0 0-14 16,-4 22 0-16,4-8 0 0,-1 10 0 0,-3 1 0 16,0 2 0-16,2 1 0 0,-1 0 0 0,0 1 0 15,2-2 0-15,-1 2 0 0,2 0 0 0,0-1 0 16,0-1 0-16,-2-7 0 0,2 5 0 0,-3-6 0 15,1 1 0-15,1-2 0 0,1 0 0 0,-4-5 0 16,-2 4 0-16,-3-3-1366 0,-3 0-1478 0,7-3 654 16</inkml:trace>
  <inkml:trace contextRef="#ctx0" brushRef="#br0" timeOffset="40809.42">26399 9081 318 0,'-9'0'333'0,"-2"1"3"0,1 2 3 0,1 0 12 0,-2-1 9 15,0 0 12-15,3-1 12 0,2 0 14 16,-3 2 10-16,4-3 8 0,-2 3 9 0,1-3 3 0,6 0-2 16,-8 1-1-16,8-1-12 0,-7 2 0 0,3-1-15 15,4-1-19-15,0 0-17 0,-5 3-24 0,5-3-169 16,0 0-169-16,0 0 0 0,0 0 0 0,19 1 0 16,0-2 0-16,13 1 0 0,6 1 0 0,16-1 0 15,5-2 0-15,5-1 0 0,27 2 0 0,-25-4 0 16,2 5 0-16,25-3 0 0,-29 1 0 0,2 0 0 15,-1 1 0-15,2-2 0 0,-8 1 0 0,-2 1 0 16,-6-1 0-16,-16-1 0 0,-2 2 0 0,-5-1 0 16,-10-1 0-16,0-1 0 0,-8 2 0 0,0 1 0 0,-3-1 0 15,-1-1 0-15,-1 3 0 0,-5 0 0 16,8-3 0-16,-8 3 0 0,0 0 0 0,6 0 0 16,-6 0 0-16,0 0 0 0,0 0 0 0,8 0 0 0,-8 0 0 15,1 3 0-15,-1-3 0 0,0 0 0 0,0 0-1366 16,8 0-1478-16,-8 0 654 0</inkml:trace>
  <inkml:trace contextRef="#ctx0" brushRef="#br0" timeOffset="46912.53">3734 3829 373 0,'2'-19'482'0,"1"0"12"0,1 2-9 15,-3 3-4-15,2 4-7 0,-2-1-14 0,1 5-10 16,-2 0-42-16,0 1-38 0,2-1-37 0,-1 4-31 16,-1 2-20-16,0 0 3 0,0 0-15 0,1 25 3 15,-3 2 7-15,-1 3-15 0,-1 4-10 0,-2 14-9 16,0 2-5-16,-2 6-11 0,1 1-10 0,-1 0-14 16,0-1-180-16,3 2-26 0,1-4 0 0,4-2 0 15,2-1 0-15,1-3 0 0,5 0 0 0,1-12 0 16,3 9 0-16,0-13 0 0,3 0 0 0,1-3 0 15,5 1 0-15,-2-6 0 0,2-3 0 0,-2-2 0 16,-6-6 0-16,2-1 0 0,-3-4 0 0,-1 0 0 16,-3-2 0-16,0-3 0 0,-4 1 0 0,1-2 0 15,0 0 0-15,-5-2 0 0,0 0 0 0,0 0 0 16,0 0 0-16,0-10 0 0,0 10 0 0,-8-11-82 16,-1 4-581-16,0-1-578 0,5-1-1345 0,-3-1 594 15</inkml:trace>
  <inkml:trace contextRef="#ctx0" brushRef="#br0" timeOffset="47560.64">4172 3843 261 0,'3'-20'519'0,"-3"1"10"15,-3 4 8-15,2-1 1 0,0 3-10 16,1 3-7-16,1 0-27 0,-1 3-36 0,0 2-44 0,0 1-49 15,0 4-39-15,0 0-3 0,0 0-7 16,-1 27-13-16,-1-1-8 0,-1 8-20 0,5 14-12 0,-1-12-20 16,-2 13-14-16,1 2-20 0,-1-1-15 0,-2-1-143 15,3-1-51-15,-1-1 0 0,1-12 0 0,1-2 0 16,-1-1 0-16,0-5 0 0,2 2 0 16,-2-4 0-16,2-9 0 0,1-4 0 0,-1-1 0 0,1-3 0 15,-1-3-79-15,2-4-279 0,-4-1-90 0,9-7-78 16,-4-4-72-16,0-6-433 0,7-9-1116 15,-2-2 494-15</inkml:trace>
  <inkml:trace contextRef="#ctx0" brushRef="#br0" timeOffset="48045.01">4369 3968 307 0,'6'-11'340'0,"-4"0"31"0,2 3 38 0,-3 1 25 0,1 3 15 16,0 0-3-16,-2 0-11 0,0 4-30 0,1-3-17 16,-1 3 2-16,0 0-8 0,-5 11-21 0,4 0-5 15,-3 1-16-15,1 5-15 0,1 2-13 16,-1 7-18-16,3-3-22 0,-3 5-28 0,0-3-26 15,0-1-18-15,2 3-23 0,1-9-16 0,-4 2-18 0,4-4-111 16,0-1-32-16,0-3 0 0,-1-4 0 0,1 0 0 16,0-1 0-16,0-2 0 0,1 0 0 0,-1-2 0 15,0-3 0-15,8 0 0 0,-8 0 0 0,15-10 0 16,-5 5 0-16,7-5 0 0,-1-1 0 16,2 2 0-16,3-1 0 0,3-2 0 0,-6 5 0 0,2-3 0 15,0 5 0-15,-4 2 0 0,2-2 0 0,-4 3 0 16,-1 2 0-16,0 1 0 0,-3 0 0 15,-2 2-34-15,-1-1-62 0,-2 1-3 0,-2 1-2 0,1 2-4 16,-3 0 0-16,0-2 0 0,-2 2 6 16,1-3 6-16,-1 1 11 0,1-4 15 0,-2 3 5 0,2-3 5 15,0 0 11-15,0 0 4 0,0 0 11 0,0 0 11 16,-5-14 18-16,3 6 11 0,2-6 5 0,0 3 20 16,-2-6 20-16,1 1 17 0,0-1 15 0,0 5 26 15,-2-4 5-15,3 4 25 0,-5-1 17 16,4 5 13-16,0-2 13 0,-2 5-94 0,2-3-91 0,1 3 0 15,-2 3 0-15,2 2 0 0,0 0 0 0,0 0 0 16,0 0 0-16,-4 16 0 0,3-6 0 0,2 7 0 16,-1 0 0-16,2 2 0 0,2 7 0 0,-2-7 0 15,2 0 0-15,1 1 0 0,-1 0 0 0,-2 0 0 16,1-1 0-16,1-1 0 0,0-1 0 0,-2 1 0 16,2-5 0-16,-3 4-209 0,1-4-489 0,-2-1-516 15,0-2-1316-15,0 1 583 0</inkml:trace>
  <inkml:trace contextRef="#ctx0" brushRef="#br0" timeOffset="48843.58">5031 4270 4339 0,'0'0'456'0,"0"0"-194"15,0 0 33-15,0 0 9 0,0 0-20 16,0 0-13-16,0 0-30 0,0-7-21 0,6 3-23 0,2-6 4 15,4-2-2-15,3 0-10 0,4-6-6 0,0-1-12 16,2-3-4-16,-2 1-7 0,0-1-108 0,4-2-52 16,-5-1 0-16,1-3 0 0,-2-2 0 0,-5-1 0 15,0-2 0-15,-3-1 0 0,1-11 0 0,-6 9 0 16,0 4 0-16,-4 1 0 0,-1 5 0 0,-1 5 0 16,-3 4 0-16,3 6 0 0,-1 3 0 0,-2 2 0 15,-1 3 0-15,-2 5 0 0,-2 7 0 0,-4 5 0 16,-2 12 0-16,1 7 0 0,2 0 0 15,-1 13 0-15,5 0 0 0,4 4 0 0,1-5 0 0,4-9 0 16,1 0 0-16,6 0 0 0,-1-2 0 0,7-3 0 16,1-1 0-16,6-2 0 0,-1-6 0 0,1-2 0 15,3-2 0-15,-6-7 0 0,2-2 0 0,-1-3 0 16,2-2 0-16,-2-4 0 0,-3-1 0 0,-1-5 0 16,2-1 0-16,-2-4 0 0,-4-1 0 0,-1-5 0 15,1-6 0-15,-1-2 0 0,-4 1 0 0,0-7 0 16,-2 4 0-16,-2 7 0 0,0 2 0 0,1 1 0 15,-2 6 0-15,0 4 0 0,0 1 0 0,0 2 0 16,0 4 0-16,0 0 0 0,0 0 0 0,-2 19 0 16,2-8 0-16,2 6 0 0,-2 0 0 0,1 1 0 15,4 0 0-15,-3 0 0 0,2 1 0 0,3-3 0 16,-2-1 0-16,0-4 0 0,3 0 0 0,-2-4 0 16,2 1 0-16,-2-3 0 0,1-1 0 0,1-3 0 15,4-2 0-15,-3-1 0 0,2-4 0 0,1 1 0 16,-3-5 0-16,4-3 0 0,-3-4 0 0,4-4 0 15,-1-2 0-15,1 1 0 0,-7 3 0 0,1 1 0 16,-1 2 0-16,-2 5 0 0,2 4 0 0,0-1 0 0,-3 3 0 16,1 3 0-16,-1 2 0 0,-4 0 0 15,10 8 0-15,-7-1 0 0,1 4 0 0,0 1 0 16,-3 4 0-16,1 1 0 0,-1 0 0 0,2-2 0 16,1 1 0-16,-4-2 0 0,2-1 0 0,-1-5 0 15,3 5 0-15,-1-5 0 0,-1-1 0 0,-1-2 0 0,2 0 0 16,-3-2 0-16,3-2 0 0,-3-1 0 15,0 0 0-15,11-9 0 0,-2 1 0 0,0 0 0 16,-4-3 0-16,7-4 0 0,-2-2 0 0,0-1 0 16,-1 1 0-16,4 2 0 0,-6 5 0 0,1 2 0 0,1-1 0 15,-1 3 0-15,2 3 0 0,-4 0 0 16,2 3 0-16,-2 1 0 0,1 3 0 0,2 2 0 16,0 2 0-16,0-1 0 0,-3 1 0 0,3 1 0 15,-1 1 0-15,-2-2 0 0,3 0 0 0,0-1 0 0,1 0 0 16,-2-1 0-16,-2-3 0 0,2-3 0 0,-2 0-53 15,1-5-562-15,-5 1-120 0,1-4-397 16,-6-5-1225-16,1 3 541 0</inkml:trace>
  <inkml:trace contextRef="#ctx0" brushRef="#br0" timeOffset="48962">5795 3768 4255 0,'-23'-17'483'0,"9"4"-160"0,-2 2 43 0,0 0 51 15,6 5-4-15,0-1-59 0,2 1-56 16,3 2-56-16,-1-1-50 0,2 3-32 0,0 1-25 15,4 1-45-15,0 0-63 0,0 0-84 0,14 10-120 16,-1-7-156-16,-1 3-190 0,8 2-589 0,1-3-1202 16,5 1 531-16</inkml:trace>
  <inkml:trace contextRef="#ctx0" brushRef="#br0" timeOffset="49193.53">6128 3677 4812 0,'0'-7'483'0,"0"4"-81"0,0-1 18 0,0 4-11 16,0-4-29-16,0 4-64 0,0 0-21 0,0 0-4 16,0 0-20-16,7 14-159 0,0 0-112 0,0 5 0 15,0 9 0-15,-1 4 0 0,2-2 0 0,-1 3 0 16,1 1 0-16,-2-1 0 0,-2 2 0 0,0-2 0 0,0 1 0 16,1-2 0-16,-4-3 0 0,1-1 0 0,-4-3 0 15,2-6 0-15,-1-7 0 0,2-1 0 16,-2-1 0-16,0-4 0 0,-3-4 0 0,4-2-592 15,0 0-675-15,0 0-1372 0,-6-14 607 0</inkml:trace>
  <inkml:trace contextRef="#ctx0" brushRef="#br0" timeOffset="49712.4">6375 3853 12 0,'4'-8'432'0,"-2"-1"0"0,-2 2 26 0,-2 3 38 16,-2 1 21-16,1 1 6 0,3 2 0 0,-13 2-13 15,13-2-9-15,-12 6-31 0,5-2-27 0,-2 5-37 0,1-1-28 16,-1 2-36-16,0-3-37 0,4 4-27 0,-4-3-29 15,4 5-29-15,0-4-36 0,-3 0-38 0,3 0-37 16,-1 0-32-16,-1-2-21 0,2 0-27 16,0-1-11-16,1 0 3 0,0-2-14 0,2 0-1 15,-1 0-6-15,3-4-1 0,-1 5 6 0,1-2 0 0,0-3-4 16,4 6 10-16,2-3-2 0,-2-1 1 0,4 2-7 16,1 0-3-16,2 2 0 0,2 4 0 15,5-3 0-15,-8 2 0 0,7 2 0 0,-3 0 0 0,2 2 0 16,0-3 0-16,2 1 0 0,-3-3 0 15,-2-1 0-15,3-3 0 0,3 1 0 0,-6-4 0 0,8-2 0 16,-2-1 0-16,0-3 0 0,1-1 0 0,-3-4 0 16,5-4 0-16,-7 3 0 0,1-2 0 15,-2-4 0-15,-3 0 0 0,-2-1 0 0,0 0 0 16,-3-6 0-16,-1-2 0 0,-2 6 0 0,-3 1 0 0,0 3 0 16,-3 5 0-16,1 0 0 0,-6 3 0 0,3 1 0 15,0 4 0-15,-7 2 0 0,1 3 0 0,2 3 0 16,-1 3 0-16,1 3 0 0,1 2 0 0,6-1 0 15,-5 4 0-15,7-1 0 0,3 1 0 0,1 0 0 16,5-2 0-16,5 1 0 0,5 3 0 0,0-8 0 16,0 1 0-16,4 3 0 0,-1-7 0 0,-3 0 0 15,8 0 0-15,1 0 0 0,-2-2 0 0,-6 0 0 16,-8 0 0-16,-1-1 0 0,-2 0 0 0,-2 1 0 16,-4 0 0-16,-3 0 0 0,-1 3 0 0,-4-1 0 15,-7 3 0-15,3-1 0 0,-5 1 0 0,3 2 0 16,-3 0 0-16,5-5 0 0,0 4 0 0,0-4 0 15,4 3 0-15,-2-2 0 0,6-2 0 0,0-1-486 16,2 0-137-16,0-2-558 0,5-1-1278 0,-2 0 565 16</inkml:trace>
  <inkml:trace contextRef="#ctx0" brushRef="#br0" timeOffset="49993.61">7155 3634 4036 0,'9'-19'392'0,"-4"3"-127"16,3 1 45-16,-7 4 78 0,3 1 41 0,-4 2 27 0,0 1-21 16,4 4-48-16,-4-3-58 0,0 6-17 0,0 0-9 15,0 0-154-15,-9 18-149 0,1-2 0 0,-2 7 0 16,2 7 0-16,3 0 0 0,0 16 0 0,0 4 0 16,1-1 0-16,4 0 0 0,4 2 0 0,0 1 0 15,-3-3 0-15,4 1 0 0,-1 2 0 0,1-6 0 16,-1-9 0-16,0 0 0 0,1-4 0 0,-4-1 0 15,3-3 0-15,-4-2 0 0,0-6 0 0,0-5 0 16,-1 1 0-16,-2-5 0 0,2-3 0 0,-3-4 0 16,-5 2 0-16,3-1 0 0,-3-5 0 0,-4-2-1366 15,8-5-1478-15,-2-3 654 0</inkml:trace>
  <inkml:trace contextRef="#ctx0" brushRef="#br0" timeOffset="51442.92">7406 4099 4333 0,'0'0'215'0,"2"-3"-134"0,-2 3-29 16,0 0 66-16,0 0 111 0,0 0 67 0,0 0 19 16,0 0-18-16,0 0-33 0,0 0-25 0,0 0-19 15,0 0-14-15,0 0-7 0,0 0-14 0,0 0-12 16,-4-5-19-16,12 2-17 0,0-1-10 0,3-2-16 16,4-1-4-16,2-1-25 0,0-2-31 0,-3-1-51 15,2 2 0-15,-3-7 0 0,2 1 0 0,2-6 0 16,-7 8 0-16,-5-2 0 0,2 4 0 0,-6 0 0 15,-2 0 0-15,-3 1 0 0,-1 1 0 0,-4 4 0 16,0 1 0-16,-4 4 0 0,-1 1 0 0,-4 5 0 16,-5 5 0-16,5 2 0 0,-1 3 0 0,4-1 0 15,-1 5 0-15,6 1 0 0,0 1 0 0,5-2 0 16,1 5 0-16,8-6 0 0,1 0 0 0,3-2 0 16,4 1 0-16,5 0 0 0,10-1 0 0,0-4 0 15,2-3 0-15,3-2 0 0,0-4 0 0,3-1 0 16,-1-6 0-16,-1-1 0 0,-1 1 0 0,0-5 0 15,-1-1-315-15,0-5-66 0,-5-1-15 0,1 0-2 16,-4 0 18-16,-5 2 25 0,-3-1 28 0,1 3 38 16,-3-2 45-16,-2 5 56 0,-1-3 59 0,-2 4 68 15,-3-3 49-15,3 2 69 0,-6-2 50 0,1 3 33 16,-3-1 29-16,0 2 28 0,-4 0 14 0,3 0 15 16,-6 2 16-16,1 1-4 0,-2 3-3 0,-6 1 7 15,1 2-2-15,-4 3-5 0,-1 4-11 0,1 5-15 16,-5-1-14-16,3 5-14 0,0 0-54 0,4 2-127 15,2-4 0-15,5-1 0 0,2 1 0 0,2 0 0 16,-1-3 0-16,5-2 0 0,6-3 0 0,-2 0 0 16,5-4 0-16,5-1 0 0,-2-1 0 0,7-6 0 15,-1-1 0-15,1-1 0 0,-2-7 0 0,4-5 0 16,2-3 0-16,-5-3 0 0,-3-2 0 0,2-5 0 16,-3-1 0-16,-1-12 0 0,2-4 0 0,-6 0 0 15,-1 12 0-15,1-11 0 0,-4 15 0 0,-1 4 0 16,-4 3 0-16,0 8 0 0,-2 6 0 0,4-2 0 15,-4 9 0-15,0 2 0 0,2 1 0 0,0 0 0 16,-9 18 0-16,4 1 0 0,0 6 0 0,0 3 0 0,1 2 0 16,0 1 0-16,4 0 0 0,0 4 0 15,4-3 0-15,0-2 0 0,2 2 0 0,3-5 0 16,8-1 0-16,-5-2 0 0,1-8 0 0,1 0 0 16,1-5 0-16,2-1 0 0,1-4 0 0,0-2 0 0,1-4 0 15,0-1 0-15,-1-4 0 0,4-2 0 16,3-4 0-16,-9 0 0 0,7-6 0 0,-8 3 0 15,-1-8 0-15,-4-3 0 0,3 4 0 0,-6 0 0 16,-2 4 0-16,-4 2 0 0,4-1 0 0,-9 6 0 0,-1 2 0 16,1 2 0-16,-2 4 0 0,-6 2 0 0,0 3 0 15,-5 4 0-15,0 3 0 0,0 2 0 0,-4 5 0 16,3-3 0-16,5 1 0 0,3 2 0 16,1-3 0-16,0 0 0 0,8-3 0 0,-3 1 0 15,5-5 0-15,3-1 0 0,1-1 0 0,6-1 0 0,-1-4 0 16,0-2 0-16,8-4 0 0,0-1 0 15,-2-2 0-15,0-2 0 0,-1-3 0 0,-2 1 0 16,1-1 0-16,-1-1 0 0,-3-2 0 0,-1 5 0 0,-2 3 0 16,0 1 0-16,-5 2 0 0,2 1 0 15,-1 2 0-15,-2 0 0 0,-1 3 0 0,0 0 0 0,0 16 0 16,-4 2 0-16,0 7 0 0,2 6 0 0,-2 4 0 16,1 14 0-16,2-2 0 0,-1 1 0 15,0 1 0-15,0 0 0 0,2 2 0 0,0-3 0 16,0 1 0-16,0-2 0 0,2-10 0 0,2-2 0 0,-3-2 0 15,-2-1 0-15,5-3 0 0,-3-1 0 0,-1-11 0 16,0-1 0-16,0-5 0 0,0-4 0 0,0-1 0 16,0-6 0-16,-4 5 0 0,4-5 0 15,0 0 0-15,-15-14 0 0,4 1 0 0,-8-5 0 16,3-7 0-16,1-3 0 0,5-7 0 0,-3-10 0 0,8-3 0 16,4 13 0-16,4-11 0 0,4 13 0 0,5 1 0 15,11-12 0-15,5 5 0 0,-3 11 0 0,13-8 0 16,2 4 0-16,0 1 0 0,3 4 0 0,-1-1 0 15,-10 9 0-15,1-1 0 0,-2 2 0 16,-2-3 0-16,-2 4 0 0,-5 1 0 0,-2-1 0 0,-4 4 0 16,-1 2 0-16,-5-2 0 0,-1 2 0 0,-5 1 0 15,1-1 0-15,-5 2 0 0,0-2 0 0,-4 5 0 16,0-1 0-16,-1 2 0 0,-2 2 0 0,-1 2 0 16,-3 2 0-16,0 2 0 0,-3 2 0 0,4 2 0 15,-4 3 0-15,2 2 0 0,2 1 0 0,3 3 0 16,2-1 0-16,2 1 0 0,3 1 0 0,0-3 0 15,5-3 0-15,5 3 0 0,0-1 0 0,6-3 0 16,-2-3 0-16,4-1 0 0,-2-3 0 0,0-2 0 16,-1-3 0-16,4-2 0 0,-5-5 0 0,3 2 0 15,-4-4 0-15,-4 4 0 0,1-6 0 0,-4 1 0 16,1-2 0-16,-2-2 0 0,-3 0 0 0,2 1 0 16,-3 3 0-16,-2 1 0 0,1-1 0 0,-2 1 0 15,0 3 0-15,1 2 0 0,0-1 0 0,1 5 0 16,0 2 0-16,0 0 0 0,0 0 0 0,-5 12 0 15,6 1 0-15,2-2 0 0,-1 7 0 0,3 1 0 16,-2 1 0-16,0 5 0 0,4 0 0 0,-2 0 0 16,1 0 0-16,-2-6 0 0,0-1 0 0,0 1 0 15,0-3 0-15,-3-1 0 0,0-2 0 0,-2-2 0 16,0-1 0-16,-1-1 0 0,0-3 0 0,-1 1 0 16,1 0 0-16,-3-4 0 0,1 1 0 0,-1-1 0 15,1-1 0-15,-1-2 0 0,5 0 0 0,0 0 0 16,0 0 0-16,0-9 0 0,7 1 0 0,5-5-161 15,8-4-610-15,2-2-440 0,10-2-1309 0,-4 0 579 16</inkml:trace>
  <inkml:trace contextRef="#ctx0" brushRef="#br0" timeOffset="51960.36">9288 3982 998 0,'10'-10'255'0,"-2"0"47"0,0 1 39 0,-2 0 46 16,-2 4 38-16,-3 0 32 0,3-1 37 0,-3 2 20 16,3-1 4-16,-1 3-14 0,-3 2-34 0,1-5-39 15,-1 5-37-15,0 0-20 0,0 0-6 0,10 8-23 16,-6-1-32-16,0 3-31 0,0 1-263 0,2 5-19 15,-2 2 0-15,0 0 0 0,2 8 0 0,-3-8 0 16,0 0 0-16,0 0 0 0,0-2 0 0,0 0 0 16,0-4 0-16,0-1 0 0,-1-1 0 0,-1-3 0 15,3-1 0-15,0-1 0 0,1-4 0 0,0-1 0 16,-5 0 0-16,16-7 0 0,-5 0 0 0,3-3 0 16,4-5 0-16,-4 2 0 0,5-5 0 0,3-1 0 15,-3 0 0-15,3-2 0 0,-3 2 0 0,-6 7 0 16,-3 4 0-16,-1-2 0 0,0 3 0 0,-4 3 0 15,0 2 0-15,0 3 0 0,-5-1 0 0,13 6 0 16,-8 1 0-16,-1 2 0 0,-1 3 0 0,-1 2 0 16,-1 4 0-16,-1-7 0 0,3 8 0 0,-6-3 0 15,3-4 0-15,3 0 0 0,-3-2 0 0,0-3 0 0,4 0 0 16,-4-2 0-16,2-1 0 0,2-1 0 16,0-3 0-16,-4 0 0 0,9-5 0 0,-4 1 0 15,5-4 0-15,-5-1 0 0,7-5 0 0,-2-3 0 16,3 1 0-16,-2 3 0 0,1 1 0 0,-1-3 0 15,-2 6 0-15,1 1 0 0,0 4 0 0,-4-1 0 16,0 2 0-16,3 3 0 0,-1 1 0 0,-2 4 0 16,2 0 0-16,1 1 0 0,-1 5 0 0,-2-3 0 15,-1 3 0-15,0 0 0 0,1-2 0 0,1 2 0 16,2-1 0-16,-4-2 0 0,5-1 0 0,-5-1 0 0,3-1 0 16,-3-2 0-16,8-2 0 0,-3-2 0 15,3-2 0-15,0-1 0 0,-3-1 0 0,3-2 0 16,-2-4 0-16,2-4 0 0,-7-2 0 0,-1-9 0 15,-5-2-282-15,-1-4-437 0,-6-3-480 0,-2-11-1298 16,-6 0 574-16</inkml:trace>
  <inkml:trace contextRef="#ctx0" brushRef="#br0" timeOffset="52243.54">9475 3505 400 0,'-14'-2'565'0,"1"-1"18"16,1 2 4-16,2 0-7 0,2 1-1 0,3-2-24 15,-1 1-40-15,6 1-55 0,0 0-51 0,-10 0-40 0,10 0-37 16,-2 4-33-16,2-4-30 0,0 0-30 16,8 10-40-16,-3-8-28 0,1 3-38 0,3-1-25 15,-1 3-20-15,2-2-17 0,3-1-14 0,-4 2-10 16,5-2 4-16,-4-1-15 0,2 0 3 0,3 0-3 0,-3-4-7 16,-1-1 8-16,2-3-6 0,-1 1-13 0,-1-3 8 15,-2-1-15-15,0-1 11 0,0 0 15 16,-5 1-7-16,-2 1 5 0,-2 1 1 0,0-1-8 15,-6 0-3-15,-3 1 6 0,-4 1-13 0,-3 0-18 16,-1 3 0-16,-5 1 0 0,4 2 0 0,-1 1-16 0,0 2-120 16,2 0-88-16,5 0-110 0,0 2-122 15,2 0-147-15,1 0-468 0,3-2-1160 0,3-1 515 0</inkml:trace>
  <inkml:trace contextRef="#ctx0" brushRef="#br0" timeOffset="52993.37">10576 3749 209 0,'8'-8'517'16,"-3"-1"35"-16,-1-1 26 0,-3 0 0 0,4-2 8 16,-1 3 9-16,0 2 2 0,-3 1-7 0,3-1-16 15,-3 4-32-15,2-2-44 0,-2 3-41 0,-1 2-39 16,0 0-24-16,0 0-12 0,0 0-258 0,-4 17-124 15,-1 1 0-15,3 1 0 0,-6 9 0 0,4 3 0 16,-4-1 0-16,6 3 0 0,-2 1 0 0,-1 0 0 16,5-2 0-16,0-2 0 0,1 0 0 0,3-3 0 15,0-1 0-15,-2-9 0 0,5-2 0 0,-5-2 0 0,1-4 0 16,2-1 0-16,-5-3 0 0,4-1 0 16,-3-4 0-16,-1 0 0 0,8-7 0 0,-7-2 0 15,-1-3 0-15,0-4 0 0,0-3 0 0,3-9 0 0,-2-4 0 16,-1 0 0-16,1-14 0 0,6-3 0 15,-2-2 0-15,4 0 0 0,-3-4 0 0,2 1 0 16,1 4 0-16,-3 4 0 0,0 11 0 0,-2 5 0 16,1 4 0-16,-2 8 0 0,1 1 0 0,-3 7 0 15,2 1 0-15,-1 2 0 0,2 4 0 0,-1 0 0 0,-3 3 0 16,11 4 0-16,-3 0 0 0,2 5 0 0,0 0 0 16,1 4 0-16,1 1 0 0,-3 3 0 15,4 5 0-15,-3-6 0 0,-6 2 0 0,0 2 0 16,-2 6 0-16,-4-2 0 0,-5 2 0 0,-4 1 0 0,-7-2 0 15,-2-1 0-15,-6 4 0 0,2-4 0 0,-2 0 0 16,-2-4 0-16,5 0 0 0,0-4 0 16,6-4 0-16,7-1 0 0,4-4-472 0,-1 2-148 15,6-2-564-15,6-4-1282 0,4 4 568 0</inkml:trace>
  <inkml:trace contextRef="#ctx0" brushRef="#br0" timeOffset="54177.25">10941 3932 16 0,'6'-2'418'0,"0"-2"18"0,-2 1 11 15,-1-2 20-15,-1-1 9 0,-2-1 0 0,0-3-4 16,0-1-15-16,0 1-21 0,-2 0-36 0,0-2-25 16,2 0-14-16,0 1-16 0,-1 1-13 0,0 1-20 0,-1-1-24 15,0 5-36-15,-3 2-16 0,2 0-28 0,-4 2-21 16,-4 4-18-16,-1 2-17 0,-1 6-12 0,-2 1-9 16,0 4-20-16,-2 3-20 0,4 5-91 0,1-6 0 15,5-1 0-15,-1 1 0 0,4 0 0 0,0 0 0 16,4-6 0-16,4 0 0 0,0-3 0 0,1 3 0 15,4-8 0-15,1 0 0 0,-2-3 0 0,7 2 0 16,1-6 0-16,-2 0 0 0,-3-1 0 0,1-2 0 16,-1-3 0-16,-1 1 0 0,1-5 0 15,-1 3 0-15,0-3 0 0,-3 3 0 0,-2 1 0 0,2 0 0 16,-2 1 0-16,-1 3 0 0,0 0 0 0,-3 2 0 16,3 0 0-16,-4 3 0 0,0 0 0 0,0 0 0 15,5 13 0-15,-1-6 0 0,-3 2 0 0,-1 1 0 16,4 2 0-16,-3 0 0 0,2-1 0 0,1 1 0 15,-3-3 0-15,4 3 0 0,-1-5 0 0,0 0 0 16,2 0 0-16,-2-5 0 0,1-1 0 0,2 0 0 16,-7-1 0-16,15-2 0 0,-10-3 0 0,4-2 0 15,-1 0 0-15,1-3 0 0,0-3 0 0,0-1 0 16,1-1 0-16,-4-2 0 0,3 4 0 0,-1 2 0 16,-3 4 0-16,0 1 0 0,0-1 0 0,0 5 0 15,-1-2 0-15,1 4 0 0,-5 0 0 0,5 5 0 16,-1 1 0-16,-1 0 0 0,0 1 0 0,1 4 0 15,0 0 0-15,3 0 0 0,-1-2 0 0,4 1 0 16,-1-3 0-16,4-3 0 0,2 4 0 0,-2-7 0 16,1 0 0-16,3-4 0 0,1-1 0 0,-3-3 0 15,2-4 0-15,-2-1 0 0,0-2 0 0,-1-7 0 16,4 1 0-16,-8-5 0 0,3-2 0 0,-3-2 0 16,-1-1 0-16,3-2 0 0,-3-4 0 0,1-11 0 15,0 1 0-15,-6 0 0 0,1-2 0 0,-4 13 0 16,2 3 0-16,-3 5 0 0,0 8 0 0,0 5 0 15,0 3 0-15,0 4 0 0,-1 5 0 0,1 2 0 16,0 0 0-16,-12 13 0 0,7 6 0 0,0 5 0 16,0 6 0-16,0 2 0 0,-2 0 0 0,2 5 0 15,-1 13 0-15,3-3 0 0,2 0 0 0,2-10 0 16,4-1 0-16,3-3 0 0,-3 2 0 0,4-9 0 16,0 2 0-16,4-6 0 0,-3-5 0 0,3-3 0 0,1-3 0 15,1-4 0-15,1-2 0 0,-2-2 0 16,-4-3 0-16,3-3 0 0,-2-4 0 0,3-3 0 15,-1-2 0-15,-1-4 0 0,-2 0 0 0,1-7 0 16,2-1 0-16,-4-2 0 0,4 2 0 0,-8 9 0 16,0 4 0-16,-1 0 0 0,0 2 0 0,1 2 0 0,-3 5 0 15,-2 0 0-15,0 2 0 0,0 0 0 0,4 9 0 16,-3 1 0-16,-1 0 0 0,2 1 0 16,0 3 0-16,0-2 0 0,0 1 0 0,1 0 0 15,2 2 0-15,-1-3 0 0,2 0 0 0,-1-3 0 0,0 0 0 16,2-2 0-16,0-1 0 0,0-1 0 0,0-3 0 15,1-2 0-15,-2 0 0 0,7-1 0 0,-4-3 0 16,0 2 0-16,1-4 0 0,-1-3 0 16,0 0 0-16,4 0 0 0,-3-5 0 0,3-1 0 0,-3 1 0 15,-1 3 0-15,-1 2 0 0,-3-1 0 0,2 2 0 16,-1 2 0-16,-4 0 0 0,2 2 0 0,-1 2 0 16,-3 2 0-16,0 0 0 0,0 0 0 15,2 12 0-15,-3-3 0 0,-2 2 0 0,2 0 0 0,0 6 0 16,1-1 0-16,2-1 0 0,0 0 0 0,0-2 0 15,5-1 0-15,-1-1 0 0,2 0 0 0,-1-4 0 16,2 1 0-16,4-2 0 0,-3-3 0 0,4 1 0 16,-3-3 0-16,0-1 0 0,3-1 0 0,-4-4 0 15,3 2 0-15,-4-4 0 0,5-3 0 0,-4 2 0 16,-1-2 0-16,4-4 0 0,0 0 0 0,-3 0 0 16,-1-1 0-16,2 3 0 0,-3 2 0 0,-3 0 0 15,2 2 0-15,-2 1 0 0,-3 0 0 0,1 4 0 16,-1-1 0-16,1 2 0 0,0-1 0 15,-3 3 0-15,2-5 0 0,-2 5 0 0,0 0 0 0,0 0 0 16,0 0 0-16,0 0 0 0,0 0 0 0,0 11 0 16,0-7 0-16,0-4 0 0,0 0 0 0,3 3 0 15,-3-3 0-15,1 3 0 0,-1-3 0 0,0 0 0 16,0 0 0-16,0 0 0 0,0 0 0 0,-1-12 0 16,-2 8 0-16,1-2 0 0,-4 2 0 0,1-5 0 15,-2 2 0-15,-1 0 0 0,0-3 0 0,1 4-263 16,-2-2-423-16,-2 1-521 0,6 1-1309 0,-2 0 579 15</inkml:trace>
  <inkml:trace contextRef="#ctx0" brushRef="#br0" timeOffset="54495.63">12031 3452 65 0,'-2'-7'610'0,"1"0"23"16,0-1 5-16,-3 2 4 0,3 1-7 0,-1-2-8 15,1 4-21-15,0-2-42 0,0 1-43 0,1 4-49 16,0 0-47-16,0 0-34 0,0 0-25 0,0 0-27 16,-7 19-17-16,6-8-24 0,0 7-261 0,-2 1-37 15,2 8 0-15,-1-2 0 0,4 4 0 0,-2 1 0 16,1 0 0-16,3 3 0 0,1-1 0 0,0 2 0 15,3-1 0-15,1 1 0 0,0-3 0 0,1-2 0 16,0 1 0-16,3-5 0 0,2-2 0 16,-6-7 0-16,4 0 0 0,1-1 0 0,-5-6-482 0,-1-2-152 15,2 0-546-15,0-4-1277 0,3-2 565 0</inkml:trace>
  <inkml:trace contextRef="#ctx0" brushRef="#br0" timeOffset="55245.97">12350 3819 224 0,'-4'-9'469'16,"2"-2"37"-16,-5 3 26 0,1-1 14 0,2 3 9 0,0 0-1 16,0 2-22-16,3 0-34 0,-3 1-46 0,0 1-48 15,4 2-24-15,0 0-19 0,0 0-25 0,-1 16-23 16,5-6-32-16,-3 3-26 0,2 4-26 0,-1 0-22 16,5 8-19-16,-6-5-23 0,9 5-27 0,-6-7-72 15,1 1-66-15,3-3 0 0,1-2 0 0,-3-3 0 16,3-2 0-16,2-1 0 0,-1-4 0 0,1-1 0 15,0-1 0-15,6-6 0 0,-5 1 0 0,0-3 0 16,4-3 0-16,-1 0 0 0,-2-3 0 0,2 0 0 16,-2-3 0-16,-4 0 0 0,4-3 0 15,-3 5 0-15,-1-1 0 0,4 4 0 0,-5-1 0 0,-2 4 0 16,-1 1 0-16,0 2 0 0,-5 2 0 0,0 2 0 16,9 0 0-16,-9 0 0 0,4 9 0 0,-2-3 0 15,1 4 0-15,-2 1 0 0,2 2 0 0,1 0 0 16,-2-2 0-16,6 5 0 0,-2-2 0 0,2 1 0 15,-3-5 0-15,5 0 0 0,-2-2 0 0,1 1 0 16,0-3 0-16,1-3 0 0,-1 1 0 0,0-4 0 16,2 1 0-16,-2-2 0 0,3-2 0 0,-2 0 0 15,-1-2 0-15,-4 0 0 0,3-3 0 0,1-2 0 16,-4 1 0-16,-1-4 0 0,-3-3 0 0,2 0 0 16,-3-3 0-16,0 1 0 0,-6-9 0 0,0 5 0 15,-4 6 0-15,1-1 0 0,-4 2 0 0,-1 4 0 16,1-1 0-16,4 5 0 0,-1 0 0 0,5 4 0 15,-4-4 0-15,3 5 0 0,1-2 0 0,2 1 0 16,3 3 0-16,0 0 0 0,0 0 0 0,0 0 0 16,19-3 0-16,-8 3 0 0,5-4 0 0,2 3 0 15,4 0 0-15,-2 1 0 0,8-1 0 0,-7 1 0 16,-1 1 0-16,2 0 0 0,-2 1 0 0,2 4 0 16,-3 0 0-16,-5 3 0 0,4 3 0 0,-5 0 0 15,1 5 0-15,-4-2 0 0,-1 4 0 0,-2 1 0 16,3 5 0-16,-5-6 0 0,-3 4 0 0,2-5 0 15,-2 0 0-15,-1-6 0 0,0 0 0 0,-1-2 0 16,1-3 0-16,1 0 0 0,-1-2 0 0,-1 0 0 16,0-5 0-16,0 0 0 0,0 0 0 0,0 0 0 15,7-15 0-15,-5 7 0 0,2-2 0 0,2-4 0 16,-1 0 0-16,3-6 0 0,1 2 0 0,1 0 0 16,0-5 0-16,6 2 0 0,-7 5 0 0,5 2 0 15,-5 4 0-15,2 3 0 0,2 1 0 0,-3 1 0 16,2 5 0-16,-1 1 0 0,-2 5 0 0,4 0 0 15,0 6 0-15,-4 1 0 0,2 2 0 0,-2 1 0 16,0 2 0-16,-1-3 0 0,-1 0 0 0,0 0 0 16,-4-4 0-16,1 0 0 0,0-3 0 0,-4-1-29 15,-2-2-520-15,-5-2-73 0,1-2-544 0,6-1-1262 16,-31-8 559-16</inkml:trace>
  <inkml:trace contextRef="#ctx0" brushRef="#br0" timeOffset="55413.93">12216 3582 87 0,'-28'-10'633'0,"6"2"26"0,9 6 19 0,3-5-16 15,4 2-44-15,3 1-59 0,3 0-58 0,4-2-50 16,10 0-45-16,4 1-50 0,10-3-68 0,1 2-65 16,1 0-86-16,-1 1-105 0,-8 1-125 0,-1 0-141 15,-2-3-157-15,-5 2-538 0,-2-2-1007 0,-3-2 446 16</inkml:trace>
  <inkml:trace contextRef="#ctx0" brushRef="#br0" timeOffset="55577.31">11638 3434 4299 0,'-11'6'455'0,"1"-4"-233"0,4 4 54 16,3-3 57-16,3 2-23 0,0-5-55 0,9 3-60 15,3-3-45-15,5 0-30 0,11 1-37 0,9-1-60 16,-1 0-109-16,18-2-156 0,-19 1-252 0,6-1-490 15,12-5-1065-15,0 2 472 0</inkml:trace>
  <inkml:trace contextRef="#ctx0" brushRef="#br0" timeOffset="55860.14">13477 3582 4956 0,'13'-4'260'0,"5"3"-49"0,-7-1 67 0,0 1 31 0,0-1 7 15,-3 1 16-15,-2 1-23 0,1-1-24 0,0 2-27 16,-3 0 4-16,1 4 14 0,-1 0-137 0,0 3-139 16,1 2 0-16,-1 2 0 0,-4 1 0 0,1 11 0 15,2-6 0-15,-1 10 0 0,-2 0 0 0,0 0 0 16,0-1 0-16,0 0 0 0,0-2 0 0,0-7 0 15,0 2 0-15,0 0 0 0,0-3 0 0,0-6 0 16,0-2 0-16,0-2 0 0,0-3 0 0,-2-2 0 16,2-2-538-16,0 0-738 0,-10-13-1382 0,8 5 611 15</inkml:trace>
  <inkml:trace contextRef="#ctx0" brushRef="#br0" timeOffset="56210.35">13734 3511 121 0,'-4'-16'428'15,"0"4"39"-15,-4-2 26 0,-1 1 24 0,0 3-4 16,0 3-2-16,-1 0-25 0,-2 2-4 0,-6 2-9 16,0 4-9-16,-1 3-2 0,-6 7-8 0,7 0-23 15,-3 4-24-15,-3 4-27 0,0 3-15 0,4 2-35 16,0 5-31-16,6 1-191 0,0 0-108 0,2 3 0 16,7 2 0-16,1-1 0 0,7 1 0 0,2 1 0 15,0-2 0-15,4-1 0 0,9-2 0 0,0-2 0 16,4-3 0-16,3-4 0 0,2-1 0 0,0-3 0 15,2-5 0-15,3 0 0 0,0-4 0 0,0-1 0 16,4-6 0-16,-4-3 0 0,1-1 0 0,-5-3 0 16,0-4 0-16,2 1 0 0,-5-5 0 0,-4-4 0 15,-1-2 0-15,-1-2 0 0,-2-4 0 0,-2-6 0 16,-4 0 0-16,0-14 0 0,-10 11 0 0,-1-15 0 16,-5 3 0-16,-10 1 0 0,0 12 0 0,-5 3 0 15,-3 1 0-15,-3 2 0 0,-4 7 0 0,2 3 0 16,-4 5 0-16,-2 4 0 0,0 3 0 0,4 2 0 15,-1 6 0-15,4 3 0 0,8-1 0 0,2 5-107 16,3-1-560-16,5-2-570 0,8 2-1338 0,2 2 592 16</inkml:trace>
  <inkml:trace contextRef="#ctx0" brushRef="#br0" timeOffset="56493.43">14055 3244 4629 0,'-2'-12'410'16,"2"5"-167"-16,0-1-66 0,0 3 15 0,3 3 32 16,2 0 16-16,-5 2 19 0,21 10-8 0,-3 1-12 15,5 8 4-15,0 4 1 0,4 2-4 0,6 13-11 16,-2 1-15-16,1 2-57 0,-2 1-157 0,1 0 0 16,-3 3 0-16,-3 1 0 0,0-1 0 0,-9 3 0 15,0 1 0-15,-10-4 0 0,-1 4 0 0,-5-11 0 16,-5 9 0-16,-3-11 0 0,-4 9 0 0,0-10 0 15,-6-2 0-15,-7 6 0 0,2-13 0 0,-3-1 0 16,2-3 0-16,-5-3 0 0,-1 0 0 0,3-5 0 16,3-3-6-16,-4-1-590 0,-3-5-163 0,11-2-380 15,3-3-1233-15,4-2 545 0</inkml:trace>
  <inkml:trace contextRef="#ctx0" brushRef="#br0" timeOffset="56643.68">14605 4218 5156 0,'-4'2'258'0,"1"2"-72"0,-1-1 16 16,0 0 23-16,1 1-8 0,-1-2-50 0,-1 0-42 15,5-2-42-15,-8 1-69 0,4 1-101 0,4-2-157 16,-8 3-199-16,1-3-534 0,7 0-1058 0,0 0 468 16</inkml:trace>
  <inkml:trace contextRef="#ctx0" brushRef="#br0" timeOffset="57826.44">13773 3731 2 0,'-2'-4'437'0,"1"-1"13"15,0-2-13-15,1 2-11 0,-2-2-1 0,2 1-6 0,-2 0-11 16,1-3-11-16,-2 4-7 0,0-4-12 16,3 1-16-16,0-2-8 0,-1 4-5 0,1-2-6 15,-1 2-13-15,1-1-9 0,-1 2-7 0,1 1-14 16,-2-1-11-16,2 5-19 0,0-6-26 0,0 6-30 0,0 0-29 15,-3-2-38-15,3 2-147 0,0 0 0 16,-2 17 0-16,0-4 0 0,1 5 0 0,-3 6 0 16,2 3 0-16,1 3 0 0,1-4 0 0,-3 1 0 15,2 0 0-15,0-2 0 0,2-6 0 0,-1 1 0 0,1-3 0 16,1-5 0-16,-1-1 0 0,0-1 0 0,-1-4 0 16,2-2 0-16,-4-1 0 0,2-3 0 0,0 0 0 15,0 0 0-15,-1-14 0 0,1 4 0 16,-3-2 0-16,2-5 0 0,0 3 0 0,1-3 0 15,-4-4 0-15,3-4 0 0,-3 0 0 0,1 1 0 0,0-2 0 16,1-2 0-16,5 4 0 0,-6 5 0 0,3 2 0 16,0 1 0-16,-1 7 0 0,1 0 0 0,-1 4 0 15,1 1 0-15,0 4 0 0,0 0 0 16,0 0 0-16,-9 14 0 0,5 1 0 0,0 0 0 0,0 9 0 16,-2 3 0-16,3-1 0 0,-3 1 0 0,2-2 0 15,3 0 0-15,0-7 0 0,-2 8 0 0,3-7 0 16,-1-8 0-16,2 1 0 0,-2-1 0 15,1-1 0-15,-3-4 0 0,3 1 0 0,0-3 0 0,4-1 0 16,-4-3 0-16,0 0 0 0,0 0 0 0,0 0 0 16,5-17 0-16,-5 8 0 0,4-6 0 0,-4 0 0 15,4-10 0-15,0 0 0 0,-3-2 0 0,5 0 0 16,-2-5 0-16,1 4 0 0,-1 0 0 0,0 2 0 16,4 2 0-16,-5 10 0 0,0 3 0 0,-2 4 0 15,-1 1 0-15,1 4 0 0,-1 2 0 0,0 0 0 16,-5 13 0-16,0 2 0 0,2 2 0 0,-3 7 0 15,0 6 0-15,-1 4 0 0,-1-4 0 0,0 0 0 16,-1 1 0-16,4-2 0 0,-1-3 0 0,2-4 0 16,1-4 0-16,-1 0 0 0,4-7 0 0,0-1 0 15,0-2 0-15,0-3 0 0,0-3 0 0,4 0 0 16,-4-2 0-16,0 0 0 0,9-15 0 0,-5 4 0 16,0-5 0-16,-3-2 0 0,4-1 0 0,-2-3 0 15,2-5 0-15,0-3 0 0,2 0 0 0,-4 1 0 16,5-2 0-16,-3 4 0 0,3 2 0 0,-2 7 0 15,-4 1 0-15,1 7 0 0,0 1 0 0,-2 3 0 16,-1 2 0-16,0 2 0 0,0 2 0 0,0 0 0 16,-5 16 0-16,1-5 0 0,-1 6 0 0,-1 2 0 15,-1 8 0-15,-2 0 0 0,4 0 0 0,-1 1 0 16,-2-2 0-16,4-7 0 0,2-2 0 0,-5 0 0 16,6-2 0-16,-2-7 0 0,0 1 0 0,0-5 0 0,3 2 0 15,0-4 0-15,0-2 0 0,0 0 0 16,0 0 0-16,3-17 0 0,-3 6 0 0,2-6 0 15,-1 0 0-15,-1-9 0 0,4-2 0 0,-1 0 0 16,1-4 0-16,-2 2 0 0,2 0 0 0,5 0 0 16,-2 3 0-16,-1 2 0 0,-1 8 0 0,-3 2 0 0,1 4 0 15,0 7 0-15,-2-2 0 0,0 5 0 0,-1 1 0 16,0 0 0-16,1 17 0 0,-3-6 0 16,3 6 0-16,-2 2 0 0,0 0 0 0,-3 6 0 15,2-4 0-15,1 4 0 0,1-4 0 0,0-3 0 0,0 1 0 16,1-3 0-16,1-5 0 0,-1-3 0 0,-1-1-186 15,0-4-1149-15,-1 2-1445 0,1-5 640 16</inkml:trace>
  <inkml:trace contextRef="#ctx0" brushRef="#br0" timeOffset="64560.32">742 5875 362 0,'0'0'442'0,"-12"-20"6"0,12 20 8 0,-11-14 6 15,11 14-5-15,-9-17 1 0,9 17-14 0,-9-17-6 0,9 17-4 16,-13-16-13-16,13 16-14 0,-6-14-8 16,6 14-16-16,0 0-15 0,-9-18-21 0,9 18-27 0,0 0-35 15,0 0-26-15,-4-14-30 0,4 14-29 16,0 0-28-16,0 0-172 0,0 0 0 0,22-6 0 16,-9 9 0-16,2 2 0 0,2 6 0 0,1-4 0 15,5 6 0-15,0 4 0 0,-2 1 0 0,0 1 0 16,-2 1 0-16,-5 1 0 0,0-1 0 0,-5-2 0 15,0-1 0-15,-4 0 0 0,3 0 0 0,-5 0 0 16,0-7 0-16,-2 0 0 0,1-2 0 0,-1 0 0 16,0-5 0-16,1 0 0 0,-2-3 0 0,0 7 0 15,0-7 0-15,0 0 0 0,0 0 0 0,0 0 0 0,-3-18 0 16,2 7 0-16,-1-4 0 0,2-5 0 16,3 2 0-16,0-1 0 0,-2-6 0 0,0 6 0 15,4 1 0-15,-2 1 0 0,0 3 0 0,1 1 0 16,0 4 0-16,0 3 0 0,0 1 0 0,0 0 0 15,5 4 0-15,2 3 0 0,-3 7 0 0,2-1 0 16,4 6 0-16,5 6 0 0,-6 2 0 0,2 1 0 16,-2 2 0-16,0 0 0 0,0-2 0 0,-4 2 0 0,-2-7 0 15,1 0 0-15,-2-4 0 0,-3-3 0 16,1-2 0-16,-2-2 0 0,1-3 0 0,-2 1 0 16,-1-5 0-16,0 0 0 0,0 0 0 0,0 0 0 15,0 0 0-15,0-17 0 0,-1 7 0 0,-2-6 0 16,3 0 0-16,0-2 0 0,2-8 0 0,0-3 0 15,2 2 0-15,2-3 0 0,1 3 0 0,-1 3 0 16,2 6 0-16,1 2 0 0,0 2 0 0,-3 4 0 16,4 3 0-16,3 0 0 0,-3 3 0 0,4 3 0 15,-1 4 0-15,5 3 0 0,-4 3 0 0,-1 4 0 16,1-2 0-16,-1 4 0 0,-3 0 0 0,-2 0 0 16,-1 1 0-16,1 2 0 0,0 0 0 0,-6-2 0 15,3-2 0-15,-1 0 0 0,-1 2 0 0,-1-5 0 16,1-2-93-16,-2-2-623 0,-1-7-515 0,0 0-1333 15,0 0 590-15</inkml:trace>
  <inkml:trace contextRef="#ctx0" brushRef="#br0" timeOffset="64728.42">1603 5788 507 0,'0'0'667'0,"-3"-10"10"0,1 8 14 15,2 2-23-15,-1-9-28 0,1 9-40 0,-1-4-55 16,1 4-55-16,4-5-50 0,2 4-41 0,4-5-44 15,9-3-70-15,3 2-67 0,7-3-87 0,5 0-106 16,-2 0-110-16,0 1-118 0,-2 0-125 0,-2 1-149 16,-8 6-565-16,0-2-1127 0,-6 2 499 0</inkml:trace>
  <inkml:trace contextRef="#ctx0" brushRef="#br0" timeOffset="64880.97">1786 5853 366 0,'-16'13'549'0,"1"-4"19"0,4 0 21 0,2-2 2 16,4-2-7-16,-3 0-16 0,3-2-23 0,5 1-32 15,0-4-30-15,0 0-39 0,0 0-44 0,32-6-44 16,-13-1-31-16,8-2-35 0,1 0-56 0,0-2-66 16,0-1-86-16,3-4-96 0,-5-1-143 15,2-1-140-15,-4-1-203 0,-3-1-615 0,3-3-1207 0,-6-2 534 16</inkml:trace>
  <inkml:trace contextRef="#ctx0" brushRef="#br0" timeOffset="65243.84">2214 5536 3975 0,'-1'-5'544'0,"-2"0"-90"16,1-2 8-16,-2 1-16 0,4-4-31 0,-1 1-30 15,1-2-30-15,1-1-27 0,2 0-38 0,0 1-8 16,6 3-27-16,2-5-255 0,-1 3 0 0,5-1 0 16,4 3 0-16,2-2 0 0,-2 4 0 0,0 1 0 15,2 3 0-15,-1 2 0 0,2 5 0 0,-6 2 0 16,1 5 0-16,-3 1 0 0,-3 4 0 0,-3 10 0 15,-4-4 0-15,-4 6 0 0,-3 2 0 0,-4 2 0 16,-7 3 0-16,-8 4 0 0,5-7 0 0,0-3 0 16,0-2 0-16,-6-2 0 0,1 0 0 0,3-6 0 15,5 0 0-15,1-6 0 0,5-6 0 0,1-1 0 16,2 0 0-16,0-3 0 0,2-2 0 0,2 0 0 16,0 1 0-16,1-3 0 0,0 0 0 0,0 0 0 0,34-6 0 15,-15 2 0-15,-1 0 0 0,5-1 0 16,4-1 0-16,1-2 0 0,1 0 0 0,-2 1 0 15,0 2 0-15,-6-1 0 0,0 1 0 0,1 0 0 16,-4-1 0-16,0 0 0 0,-5 4 0 0,-2 0 0 16,-2-2 0-16,0-1 0 0,-3 4-180 0,1-1-598 0,-4-2-428 15,-3 4-1306-15,4-6 578 0</inkml:trace>
  <inkml:trace contextRef="#ctx0" brushRef="#br0" timeOffset="65509.96">2823 5327 318 0,'-3'-25'591'0,"3"9"43"0,-1 3 22 0,-3 1 22 0,4 3-7 16,-1 1-21-16,-2 3-42 0,3 2-58 15,0 3-50-15,0-4-15 0,0 4-27 0,0 0-35 16,9 20-28-16,-5-9-30 0,0 5-156 0,1 2-209 16,-1 3 0-16,1 5 0 0,0 0 0 0,-1-7 0 15,-3 6 0-15,3-5 0 0,-3 2 0 0,-1-3 0 16,0 0 0-16,0-2 0 0,0 0 0 0,-1-6 0 15,1 0 0-15,1-2 0 0,-1-1 0 0,1-2 0 16,1-1 0-16,2-3 0 0,1 2 0 0,2-3 0 16,6-2 0-16,4-3 0 0,2 2 0 0,0-2 0 15,0 1 0-15,9-3-271 0,-6 2-223 0,0-1-79 16,-3 2-94-16,-1-3-364 0,-1 2-1118 0,-4 2 495 16</inkml:trace>
  <inkml:trace contextRef="#ctx0" brushRef="#br0" timeOffset="65726.34">3077 5490 415 0,'-3'-12'440'0,"-1"2"27"0,3-1 28 0,-1-3 15 16,-6-1 12-16,7 3-3 0,0 0 35 0,-2 1 3 15,2 3 0-15,-2 1-4 0,3 3-21 0,0-1-20 16,0 5-27-16,0 0-41 0,-1-7-23 0,1 7-213 16,0 0-208-16,0 0 0 0,4 29 0 0,-3-14 0 15,-1 4 0-15,4 9 0 0,-2 3 0 0,1 3 0 16,3 0 0-16,-2 2 0 0,0 1 0 0,0-5 0 15,0 3 0-15,-2-4 0 0,3-1 0 0,0-1 0 16,-1-1 0-16,-4-8 0 0,1-2 0 0,-1-1 0 16,-2-4 0-16</inkml:trace>
  <inkml:trace contextRef="#ctx0" brushRef="#br0" timeOffset="67443.72">26459 9513 345 0,'0'0'386'16,"-9"1"-11"-16,9-1-20 0,0 0-14 0,-9 1-18 16,9-1-25-16,-6 2-13 0,6-2-9 0,-8 0-4 15,8 0-3-15,0 0 1 0,-5 2-1 0,5-2 8 16,0 0-4-16,0 0 5 0,-9-1-6 0,9 1 1 16,-6-4-6-16,3 0 5 0,2 1-9 0,-1-1-7 15,0 0-16-15,4-3-14 0,0 1-7 0,-2 2-11 16,1-5-14-16,3 5-11 0,1-1-11 0,3-4-15 15,1 4-60-15,-3-2-97 0,4 2 0 0,3 2 0 16,1 0 0-16,-1 2 0 0,6 1 0 0,-6 1 0 16,0 2 0-16,3 0 0 0,1 7 0 0,-5-4 0 0,-1 7 0 15,4 1 0-15,-6-2 0 0,0 4 0 0,0 1 0 16,-4 8 0-16,-5-6 0 0,0 0 0 0,0 8 0 16,-5-8 0-16,-5 4 0 0,-3 0 0 0,4-7 0 15,-7 6 0-15,-1-1 0 0,-1-1 0 0,-1 1 0 16,-2-5 0-16,1 1 0 0,0 0 0 0,4-6 0 15,0 0 0-15,3-2 0 0,-4 1 0 0,3-2 0 16,5-3 0-16,-1 0 0 0,1-3 0 0,5 0 0 16,-2 1 0-16,2-3 0 0,4 0 0 0,0 0 0 15,0 0 0-15,0 0 0 0,24 0 0 0,-2-1 0 16,-2-2 0-16,11 1 0 0,0 1 0 0,2-3 0 16,-1 1 0-16,1 1 0 0,3 1 0 0,-3-3 0 15,-1 1 0-15,2-2 0 0,-8 0 0 0,-7 0 0 0,-1 1 0 16,-7-1-355-16,-4-1-951 0,2 0-1416 15,-6 1 627-15</inkml:trace>
  <inkml:trace contextRef="#ctx0" brushRef="#br0" timeOffset="67744.93">26889 9508 101 0,'-3'-17'551'16,"3"5"44"-16,-1 1 25 0,1 0 16 0,-3 5-21 15,3 2-27-15,0-1-43 0,0 5-23 0,0 0-18 0,0 0-16 16,-5 12-29-16,5 0-32 0,0 5-32 16,-1 0-26-16,-2 2-34 0,3 0-32 0,0 8-165 0,-1-7-138 15,-3 5 0-15,-1 1 0 0,1-8 0 0,-1 2 0 16,1 0 0-16,-1-1 0 0,-1-3 0 0,-2 1 0 16,3-5 0-16,1 1 0 0,0-1 0 0,-1-4 0 15,0 3 0-15,3-5 0 0,-1 0 0 0,4-1 0 16,1-3 0-16,5 2 0 0,-2-3 0 0,4 1 0 15,5-1 0-15,4 2 0 0,0-3 0 0,3 0 0 16,-2-1 0-16,9-1 0 0,-5 0 0 0,-4 0 0 16,2-1 0-16,1 0 0 0,-9 2-237 0,5-3-294 15,-5 3-43-15,-3-3-46 0,-2 2-419 0,-2-1-1124 16,-2 1 497-16</inkml:trace>
  <inkml:trace contextRef="#ctx0" brushRef="#br0" timeOffset="67976.09">27089 9762 948 0,'-5'-6'105'0,"4"3"58"0,-3-3 28 0,3-1 35 16,-2-1 28-16,3-1 36 0,-1-2 27 15,2-1 19-15,-1 0 24 0,4 1 7 0,-4-1 23 16,1 0-1-16,2 0 21 0,-2 2 13 0,-1 0 11 16,4 4 8-16,-3-3-5 0,-1 4-14 0,0 2-26 0,0 3-28 15,-1-5-18-15,1 5-182 0,0 0-169 16,-9 16 0-16,4-4 0 0,-1 3 0 0,0 5 0 0,-2 3 0 16,1 4 0-16,2 2 0 0,-1 2 0 15,-1 2 0-15,2-1 0 0,5 4 0 0,0-5 0 16,0 4 0-16,0-4 0 0,0-1 0 0,3 1 0 15,-1-2 0-15,-1-4 0 0,1-4 0 0,-2-4 0 0,-2-2 0 16,1-3 0-16,-4-1 0 0,3-5 0 0,-7 4 0 16,0-5-1366-16,-4-2-1478 0,0-2 654 15</inkml:trace>
  <inkml:trace contextRef="#ctx0" brushRef="#br0" timeOffset="69363.4">28238 8897 81 0,'-4'-5'507'0,"1"2"19"15,-1-1 12-15,-4-1 3 0,4 1 2 0,2 1-20 16,-2-1 0-16,0 0-20 0,0 2-13 0,0-1-12 15,4 3-16-15,-5-3-18 0,5 3-23 0,-5-2-24 16,5 2-18-16,0 0-26 0,-4-4-22 0,4 4-180 16,0 0-151-16,0 0 0 0,0 0 0 0,0 0 0 15,0 0 0-15,14-3 0 0,2 3 0 0,4-3 0 0,13 1 0 16,1 2 0-16,1-3 0 0,3 2 0 16,2 1 0-16,-1-3 0 0,-1 2 0 0,-2-1 0 15,-3 2 0-15,-5-2 0 0,-9-1 0 0,-3 2 0 16,-5 0 0-16,-2 0 0 0,0 0 0 0,-4-2 0 15,1 1 0-15,-3 0 0 0,-3 2 0 0,0 0 0 16,0 0 0-16,0 0 0 0,0 0 0 0,-11-4 0 0,11 4 0 16,0 0-1366-16,-12 4-1478 0,12-4 654 0</inkml:trace>
  <inkml:trace contextRef="#ctx0" brushRef="#br0" timeOffset="74344.69">649 7165 525 0,'0'0'532'15,"0"0"9"-15,1-33-5 0,-1 33-16 0,-1-17-8 0,1 17-11 16,-4-16-21-16,4 16-13 0,0 0-18 15,1-20-18-15,-1 20-21 0,0 0-25 0,0 0-33 16,0 0-34-16,0 0-33 0,-1-15-30 0,1 15-6 16,0 0 2-16,0 0-59 0,0 0-192 0,-4 53 0 15,3-25 0-15,-2 4 0 0,-1-1 0 0,1 1 0 0,0 3 0 16,-1 11 0-16,3-13 0 0,-2-1 0 16,2 3 0-16,1-3 0 0,-1-3 0 0,1 0 0 15,2 0 0-15,1-11 0 0,-3 3 0 0,4-5 0 16,-4-16 0-16,1 21 0 0,-1-21 0 0,0 0 0 15,3 16 0-15,-3-16 0 0,0 0-45 0,0 0-598 16,0 0-84-16,0 0-403 0,15-47-1223 0,-6 20 541 16</inkml:trace>
  <inkml:trace contextRef="#ctx0" brushRef="#br0" timeOffset="74712.25">825 7231 228 0,'4'-6'430'15,"1"1"19"-15,-4 0 3 0,2 1 15 0,-2 2 5 16,-1 2-11-16,4-3-26 0,-4 3-29 0,0 0-31 15,3-4-34-15,-3 4-34 0,0 0-26 0,0 0-11 16,0 0-13-16,0 0-13 0,-8 16-23 0,4-10-22 16,0 5-20-16,-1-1-17 0,-8 5-14 0,3-1-19 15,-3 2-5-15,-1-2-12 0,-2 6-23 0,3-5-1 16,-5 3-4-16,3-4-5 0,0-2 0 0,2-1 7 16,0 2 0-16,-1-3-4 0,14-10-10 0,-18 14-1 15,18-14-9-15,-13 12 3 0,13-12-13 0,0 0-5 16,-9 10-47-16,9-10 0 0,0 0 0 0,0 0 0 15,0 0 0-15,0 0 0 0,0 0 0 0,0 0 0 16,0 0 0-16,19 24 0 0,-19-24 0 0,21 11 0 16,-21-11 0-16,24 14 0 0,-11-8 0 0,2 1 0 15,3 2 0-15,-1-2 0 0,0 2 0 0,-1 0 0 16,3 0 0-16,-5 0 0 0,1-3 0 0,-3 2 0 16,-2 0 0-16,-2-6 0 0,-3 3 0 0,0-3 0 15,1 0 0-15,-3 2 0 0,-3-4 0 0,8 6 0 16,-6-6 0-16,2 1 0 0,-4-1 0 0,0 0-243 15,0 0-227-15,0 0-134 0,-10 6-542 0,10-6-1241 16,0 0 549-16</inkml:trace>
  <inkml:trace contextRef="#ctx0" brushRef="#br0" timeOffset="75043.48">1128 7577 234 0,'0'0'410'16,"8"-10"24"-16,-6 6-15 0,1 1-1 0,-2 0 0 0,-1 3-3 16,4-4 3-16,-1 3-5 0,-3 1 1 0,0 0-11 15,0-8-10-15,0 8-10 0,-6-4-24 0,6 4-19 16,-5-2-20-16,5 2-19 0,-15 4-20 0,5 1-18 16,-2 3-17-16,-2-2-14 0,0 8-21 0,3-1-11 15,-2-2-8-15,1 5-118 0,-2 4-74 0,5-4 0 16,4 3 0-16,0-2 0 0,0 2 0 0,2-1 0 15,6 0 0-15,2-2 0 0,0-4 0 0,-1 0 0 16,6 0 0-16,4-3 0 0,3-1 0 0,1-2 0 16,1-2 0-16,3-4 0 0,-2 1 0 15,1-2 0-15,0-1 0 0,0-2 0 0,-5 0 0 16,-2 1 0-16,3-4 0 0,-7 3 0 0,-2 2 0 0,-2 0 0 16,1-2 0-16,-1-1-389 0,-6 0-142 0,4 2-129 15,-4 3-443-15,0 0-1192 0,-9-10 527 0</inkml:trace>
  <inkml:trace contextRef="#ctx0" brushRef="#br0" timeOffset="75327.32">1577 7325 602 0,'-2'-3'667'0,"1"-3"11"0,1 3-2 0,-1-3-5 16,1 6-21-16,-2-7-31 0,2 4-44 16,0 3-44-16,0-5-46 0,0 5-45 0,0-4-45 0,0 4-44 15,0 0-31-15,4-5-36 0,3 4-37 0,0-1-247 16,4-1 0-16,-1 0 0 0,4-1 0 16,3 1 0-16,0-1 0 0,0 1 0 0,1-1 0 15,-3 0 0-15,-1 1 0 0,-1 0 0 0,-2 2 0 0,-4 0-248 16,1-1-119-16,-3 0-69 0,-5 2-88 0,0 0-115 15,0 0-358-15,0 0-1078 0,0 0 477 16</inkml:trace>
  <inkml:trace contextRef="#ctx0" brushRef="#br0" timeOffset="75577.03">1622 7460 338 0,'-2'5'559'0,"-2"0"5"0,2-2 18 0,-2 1-8 0,4 0-9 16,0-4-35-16,-1 3-33 0,1-3-38 0,0 0-28 15,0 0-36-15,12-1-23 0,-12 1-33 0,14-2-32 16,-6 0-31-16,3 0-30 0,1-1-23 0,2 1-30 16,0-2-14-16,0 2-17 0,4-1-16 0,0 0-14 15,-4-1-14-15,-2 3-114 0,0-1-4 0,-5-1 0 16,0 2 0-16,1 0 0 0,-3 1 0 0,2-2 0 0,-7 2 0 16,6 0 0-16,-6 0 0 0,5-1 0 15,-5 1 0-15,0 0 0 0,0 0 0 0,6-2 0 16,-6 2 0-16,0 0 0 0,0 0-175 0,0 0-231 15,4-2-121-15,-4 2-168 0,1-4-370 0,-1 4-1154 0,0 0 511 16</inkml:trace>
  <inkml:trace contextRef="#ctx0" brushRef="#br0" timeOffset="82077.25">6731 6783 109 0,'0'0'422'0,"0"0"1"0,0 0-8 16,0 0-8-16,0 0-13 0,0 0-17 0,0 0-21 0,0 0-16 15,0 0-19-15,0 0-19 0,0 0-17 0,5-2-16 16,-5 2-14-16,0 0-17 0,0 0-12 16,0 0-10-16,0 0-16 0,0 0-12 0,0 0-15 15,0 0-15-15,0 0-13 0,0 0-13 0,0 0-9 0,0 0-13 16,0 0-10-16,0 0-10 0,0 0-5 0,0 0-11 16,0 0 4-16,0 0-2 0,0 0 14 0,0 0-3 15,0 0-12-15,0 0 30 0,0 0-9 0,0 0-7 16,0 0-16-16,0 0 2 0,0 0-2 0,0-5-6 15,0 5 1-15,4-6-3 0,-3 2 2 0,3 1-5 16,0-1-50-16,0 1-12 0,1-1 0 0,1 1 0 16,-1 2 0-16,1-2 0 0,1-1 0 0,1 1 0 15,-1-1 0-15,0 4 0 0,0 0 0 0,0-2 0 16,0 2 0-16,-7 0 0 0,13 0 0 0,-6 2 0 16,-2 0 0-16,0 2 0 0,-2 2 0 0,1 0 0 15,0 1 0-15,-3 0 0 0,-1 2 0 0,3 8 0 16,-6-2 0-16,0 0 0 0,-3 1 0 0,1-1 0 15,-3 0 0-15,1 0 0 0,1-3 0 0,1-3 0 0,-3 3 0 16,2-3 0-16,-1-1 0 0,2-1 0 16,1-1 0-16,0 0 0 0,-1-2 0 0,3 1 0 15,-2-2 0-15,3 0 0 0,-2 0 0 0,3-3 0 0,-3 4 0 16,3-4 0-16,0 0 0 0,0 0 0 0,0 0 0 16,0 0 0-16,17-9 0 0,-12 6 0 15,2 0 0-15,0 0 0 0,0-1 0 0,3 1 0 0,-2 0 0 16,1 2 0-16,-1 0 0 0,1-1 0 0,3 0 0 15,-2 4 0-15,-1-2 0 0,0 2 0 0,0 0 0 16,1 3 0-16,-2 0 0 0,1 2 0 16,1-1 0-16,-2 2 0 0,-2 0 0 0,-2 2 0 0,4-1 0 15,-2 3 0-15,-5-1 0 0,0 0 0 0,1 3 0 16,-4-3 0-16,0 1 0 0,-3 0 0 0,0-2 0 16,-3 0 0-16,2 1 0 0,-3-2 0 0,-4-1 0 15,4-1 0-15,-5-2 0 0,2 1 0 0,-2-5 0 16,0 0 0-16,1-2 0 0,-2 0 0 0,2-2-42 15,1-1-432-15,1-4-139 0,-3 1-564 0,6 0-1276 16,0-3 565-16</inkml:trace>
  <inkml:trace contextRef="#ctx0" brushRef="#br0" timeOffset="82776.43">6911 6625 209 0,'-4'-5'362'0,"0"1"-11"0,4 4-10 0,-4-6-17 0,2 3-13 16,-2-1-22-16,-2 3-13 0,3-4-6 16,-7 3-16-16,3 0-4 0,1-2-21 0,0 3-2 0,-2-2 2 15,-1 2 1-15,-1 1-6 0,-3 0-1 0,3 0-6 16,-2 0 1-16,-3 0-4 0,3 2 2 0,-5 4-10 16,4-2-4-16,-5 2-12 0,4 1-2 15,-3 0-8-15,3 2-10 0,-1 1-4 0,-2 1-9 0,3 3-10 16,3-2-12-16,-3 4 6 0,5 1-12 0,0 1-14 15,1-1 3-15,-1 8-3 0,3 0-10 0,-2 2 0 16,4-2-9-16,2 0-34 0,-5 0-62 0,1 3 0 16,6-2 0-16,0 0 0 0,0-1 0 0,0 0 0 15,4-6 0-15,-3 8 0 0,0-8 0 0,2 0 0 16,2 0 0-16,3 5 0 0,-1-6 0 0,0 0 0 16,3-1 0-16,4 3 0 0,-4-3 0 0,3-1 0 15,-1-3 0-15,4 1 0 0,0-1 0 0,0-3 0 16,2 1 0-16,1-2 0 0,8 0 0 0,-9-3 0 15,5-1 0-15,-1 1 0 0,4-5 0 0,2-1 0 16,-1 0 0-16,-5-1 0 0,5-5 0 0,-4 2 0 16,4-2 0-16,-7 0 0 0,6-5 0 0,-7 2 0 15,6-1 0-15,-6-1 0 0,-2 0 0 0,5-6 0 16,-5 3 0-16,2-6 0 0,-5 2 0 0,0 1 0 16,-1 0 0-16,1-4 0 0,-3-2 0 0,-3 5 0 15,2-6 0-15,-1-1 0 0,-2 5 0 0,-4-5 0 16,3 2 0-16,-4-4 0 0,2 1 0 0,-2 0 0 15,-4-2 0-15,-1 1 0 0,0 2 0 0,-3 1 0 0,1 5 0 16,-1 1 0-16,-2-3 0 0,-1 5 0 0,-1 0 0 16,-3 0 0-16,0 2 0 0,1 1 0 0,-5 1 0 15,3 1 0-15,-4 2 0 0,0 1 0 0,3 2 0 16,-3 0 0-16,0 4 0 0,-2-1 0 0,2 3 0 16,2 2-150-16,0-4-1191 0,2 2-1451 0,2 0 642 15</inkml:trace>
  <inkml:trace contextRef="#ctx0" brushRef="#br0" timeOffset="84677.12">2681 8927 197 0,'-8'0'412'16,"8"0"-3"-16,0 0-18 0,-3-5-11 0,3 5-13 15,0 0-28-15,-3-4-10 0,3 4-19 0,0 0-22 0,-2-3-13 16,2 3-15-16,-3-2-14 0,3 2-9 15,0 0-2-15,0 0-11 0,-3-5-6 0,3 5-2 16,0 0-21-16,0 0 7 0,0 0-13 0,0 0-3 16,0 0-17-16,0 0-3 0,0 0-2 0,0 0-18 0,1-7 3 15,-1 7-10-15,0 0-3 0,3-4-12 0,-3 4-2 16,4-4-18-16,-4 4 4 0,3-3-3 16,-3 3-6-16,2-4-6 0,-2 4-6 0,0 0-8 15,0 0-5-15,2-3-52 0,-2 3-22 0,0 0 0 0,0 0 0 16,0 0 0-16,0 0 0 0,0 0 0 0,0 0 0 15,0 0 0-15,0 0 0 0,0 0 0 0,0 0 0 16,0 0 0-16,0 0 0 0,0 0 0 16,0 0 0-16,0 0 0 0,0 0 0 0,0 0 0 0,0 0 0 15,0 0 0-15,0 0 0 0,0 0 0 0,0 0 0 16,0 0 0-16,0 0 0 0,0 0 0 0,0 0 0 16,0 0 0-16,0 0 0 0,0 0 0 0,0 0 0 15,0 0 0-15,0 0 0 0,0 0 0 0,0 0 0 16,0 0 0-16,0 0 0 0,0 0 0 0,0 0 0 15,0 0 0-15,0 0 0 0,0 0 0 0,0 0 0 16,0 0 0-16,0 0 0 0,0 0 0 0,0 0 0 16,0 0 0-16,0 0 0 0,0 0 0 0,0 0 0 15,0 0 0-15,0 0 0 0,0-3 0 0,0 3 0 16,0 0 0-16,0 0 0 0,2-4 0 0,-2 4 0 16,0 0 0-16,0 0 0 0,0 0 0 0,0 0 0 15,0 0 0-15,0 0 0 0,0 0 0 0,0 0 0 16,-3 15 0-16,2-6 0 0,2 1 0 0,-1 1 0 15,0 2 0-15,0 2 0 0,0 1 0 0,0 0 0 16,-1 1 0-16,2 1 0 0,0-3 0 0,-1 1 0 16,2-3 0-16,-2-1 0 0,1-1 0 0,0 1 0 0,0-3 0 15,-1 0 0-15,3-5 0 0,-3 1 0 16,3 2 0-16,-1-3 0 0,2-2 0 0,1 1 0 16,0-2 0-16,3 2 0 0,1-3 0 0,4-4 0 15,-2 2 0-15,-1-1 0 0,8-1 0 0,0-3 0 0,-4 2 0 16,-1 2 0-16,1-3-23 0,-1 1-181 15,-1 1-27-15,0-1-45 0,-4-1-7 0,-1-1-31 16,0 2-19-16,-3-2-8 0,-2 2-4 0,-1 1 3 16,-2-2 19-16,0 1 29 0,0 0 27 0,-2 2 27 0,-1-2 32 15,0 1 35-15,-1 0 42 0,2-1 37 0,-1 1 42 16,0-1 38-16,0 1 36 0,1-1 30 16,-1-1 39-16,1 1 30 0,-1-2 28 0,4 3 26 15,-1 0 28-15,-1-4 20 0,2 4 23 0,-1 1-1 0,1 3 15 16,0-7-1-16,0 7-11 0,-2-4-31 0,2 4-12 15,0 0 7-15,0 0 3 0,0 0-11 16,0 14-4-16,-3-2-4 0,6-3-14 0,-3 4-12 16,0 3-16-16,-3 1-15 0,3-1-39 0,0 1-100 0,0 0 0 15,0 2 0-15,0-3 0 0,3 2 0 0,0-2 0 16,-3 0 0-16,0 0 0 0,0-7 0 0,2 3 0 16,-4-3 0-16,2 0-71 0,-2-1-242 0,2-2-78 15,-4-1-80-15,0-1-91 0,2-1-503 16,2-3-1152-16,-7 0 511 0</inkml:trace>
  <inkml:trace contextRef="#ctx0" brushRef="#br0" timeOffset="85212.6">2749 8796 11 0,'-7'-11'315'15,"2"2"-6"-15,-1 0 1 0,-2 1-12 0,3-1 0 0,-2 2-22 16,2 2 1-16,0-1-6 0,-6 0-4 0,2 3-3 16,-2 0-4-16,0 3-4 0,-3 0 3 0,0 1-5 15,2 2-3-15,-8 3 0 0,-3 3 4 0,5-2-4 16,-1 3 2-16,2-1-5 0,1 4-16 0,2 0-6 16,0 0-8-16,1 3-10 0,2 2-17 0,-1 4-13 15,3-6-7-15,4 2-14 0,1 2-3 0,-1-1-10 16,1 0-10-16,4 0-7 0,1 8-7 0,3-9-14 15,1 1-9-15,4 3-3 0,3 2-19 0,0-3 3 16,4 2-31-16,-1 1-47 0,2-4 0 16,-3-5 0-16,1-2 0 0,4 4 0 0,4-2 0 0,-6-6 0 15,2 0 0-15,3-2 0 0,-3 0 0 0,1-3 0 16,2 0 0-16,-3-3 0 0,3 0 0 0,1-1 0 16,-4-2 0-16,0 0 0 0,3-1 0 0,-4-1 0 15,1-2 0-15,-3 1 0 0,-3 0 0 0,3-4 0 16,-1 1 0-16,1-2 0 0,0 0 0 0,-3-1 0 15,-2-1 0-15,1 0 0 0,-3 2 0 0,1 1 0 16,0-6 0-16,2 1 0 0,-3-2 0 0,0 1 0 16,-3-1 0-16,2 0 0 0,-4-2 0 0,3 3 0 15,-4-5 0-15,-2 2 0 0,2-2 0 0,-2 1 0 16,-1-6 0-16,-1-1 0 0,-2 2 0 0,2-1 0 16,-3 6 0-16,-4-5 0 0,5 5 0 0,-4 2 0 15,1 2 0-15,-2-2 0 0,-2 1 0 0,1 4 0 16,-4-1 0-16,3 2 0 0,-3 4 0 0,0 0 0 15,3 0 0-15,-4 4 0 0,-3-2 0 0,-2 4 0 16,1 1 0-16,-2 3-263 0,-3 0-1059 0,8 1-1431 16,-3 3 633-16</inkml:trace>
  <inkml:trace contextRef="#ctx0" brushRef="#br0" timeOffset="87045.65">2019 12376 126 0,'0'-7'393'0,"1"0"5"16,0-1-6-16,2 1-12 0,-2 1-7 0,2-2-11 0,-2 0-7 16,2 4-6-16,-1-2-11 0,1-1-16 0,-2 3-18 15,2 1-24-15,-2-2-14 0,-1 2-25 0,0 3-20 16,1-4-17-16,-1 4-21 0,0 0-16 15,0 0-16-15,0 0-10 0,0 0-8 0,0 0-16 0,0 0-8 16,0 0-7-16,0 0-14 0,0 0-6 0,0 0-9 16,1 12-6-16,-1-12 1 0,0 0-11 15,0 0-5-15,0 0-4 0,0 0-9 0,0 0 1 16,0 0-5-16,0 0 2 0,0 0-18 0,0 0 11 16,10-2-1-16,-10 2-7 0,0 0 0 0,4-5 2 0,-1 2-6 15,-3 3 0-15,0 0-5 0,5-3 0 0,-5 3 2 16,3-6 0-16,-2 5 1 0,-1 1-1 0,0 0 4 15,0 0 2-15,3-4 1 0,-3 4 10 0,2-5-10 16,-2 5 3-16,0 0 0 0,0-4-10 0,0 4-2 16,0 0-7-16,0 0 9 0,0 0-13 0,0 0-2 15,0 0 5-15,0 0-2 0,0 0 8 0,0 0-3 16,-4 21 0-16,3-9 0 0,-2-2 3 0,1 5 0 16,-1 5-1-16,-2-2-8 0,2-2 1 15,-2 8 1-15,0-6 4 0,3 1-7 0,-2 1 6 0,0-2 3 16,-1 1-9-16,1-1-2 0,0-1-11 0,2-6 16 15,-2 0-7-15,3-1 9 0,-1 0-2 0,1-3-7 16,1-2 8-16,-1-1-3 0,1 1 4 0,0-2-2 16,0-3 4-16,0 6-6 0,0-6 3 0,6 0 6 15,-6 0-3-15,0 0 0 0,14-7 3 0,-7 6-3 16,-1-3-8-16,3-1-6 0,1 0 4 0,1 2-4 16,1-4-9-16,1 4-6 0,1-1-6 0,-1 0-12 15,1-1-6-15,-1 0-14 0,-3 4-10 0,4-3-16 16,-5 1-6-16,2 0-15 0,-3 2-10 0,0-2 0 15,-4 2 0-15,2-1-7 0,-2-2-1 0,-4 4-3 16,5-2 8-16,-4 0 4 0,-1 2-6 0,4-5 14 16,-4 5 14-16,0 0 8 0,-4-5 11 0,4 5 8 15,-4-6 13-15,3 1 19 0,0 1 19 0,-3 1 23 16,3-3 19-16,-2 1 20 0,2 0 21 0,0 1 15 16,-1 0 17-16,1-1 15 0,0-1 9 0,-1 3 14 15,1-1 6-15,1 4 0 0,-5-2-7 0,5 2-4 16,0-6-12-16,0 6-11 0,0 0 20 0,0 0-2 15,-1 13-1-15,-2-5-4 0,2 2-9 0,1 5-10 16,-3 3-2-16,1-1-10 0,2 2-9 0,-1 1-10 16,-2 3-45-16,3-3-28 0,-1-1 0 0,2 2 0 15,-2-4 0-15,2 0 0 0,-2-1 0 0,2-4 0 16,-1 0 0-16,0-1 0 0,3 0-129 0,-2-4-87 0,-1-3-45 16,0 3-41-16,2-3-36 0,0 0-36 15,-2-4-50-15,0 2-57 0,0-2-60 0,0 0-314 16,0 0-925-16,-2-18 410 0</inkml:trace>
  <inkml:trace contextRef="#ctx0" brushRef="#br0" timeOffset="87509.45">2181 12199 198 0,'-9'-10'319'0,"-5"-4"-6"0,5 7-9 0,-5-1 2 16,1 1 2-16,3-2-21 0,-3 4 0 15,0 2-13-15,-2 2-12 0,0 1 3 0,-4 0-7 16,2 1-5-16,-2 4-2 0,0 4 0 0,2-3-3 16,-2 4-6-16,-8 5-7 0,5 1-9 0,2 2-4 15,0 4-7-15,3 3-9 0,2 1-2 0,0-2-19 0,1 4-3 16,5-2-5-16,2 3-7 0,2-1-10 16,2 3-16-16,1-3-12 0,4 2-7 0,2-1-5 15,1 0-19-15,3 0-7 0,2 0-20 0,4-2 3 16,-1 0-8-16,3-2-5 0,1-3-10 0,1-3 3 0,4 0-11 15,-2 1-13-15,-2-9 16 0,0 0-7 16,5 1-4-16,-1-5-3 0,-1-3-7 0,-1-1-27 16,0-1-1-16,2-2 0 0,-3-3 0 0,4-2 0 15,4-1 0-15,-7-3 0 0,2-3 0 0,1-1 0 0,0-3 0 16,-9 0 0-16,5-5 0 0,-4 0 0 0,-1-3 0 16,-2 0 0-16,2-1 0 0,-9-1 0 15,0-1 0-15,-1 2 0 0,0-4 0 0,-7 2 0 16,3-2 0-16,-5 3 0 0,4-5 0 0,-8 3 0 0,-1-1 0 15,2 1 0-15,0 2 0 0,-3 2 0 0,-4 1 0 16,-2 4 0-16,3 7 0 0,-1 0 0 0,1 0 0 16,-2 2 0-16,0 2 0 0,2 3 0 0,-3-1 0 15,-1 5 0-15,4 1 0 0,-5 2-396 0,6 0-332 16,-1 2-451-16,2-1-1275 0,1-1 564 0</inkml:trace>
  <inkml:trace contextRef="#ctx0" brushRef="#br0" timeOffset="89042.93">6540 15595 354 0,'0'0'380'0,"0"0"9"16,-7-1-9-16,7 1-1 0,0 0-4 0,-3-3-3 0,3 3-3 15,0 0-10-15,-5-3-7 0,5 3-15 0,0-6-6 16,0 6-7-16,3-7-14 0,-2 2-13 0,1 1-22 16,1-2 1-16,1 1-7 0,0 0-14 0,2 0-16 15,-1 0-19-15,-1 0-10 0,2 0-18 0,2 3-17 16,0 0-12-16,-1-1-13 0,0 3-24 0,0 1-7 15,6 3-17-15,-6-2-6 0,2 5-80 0,-2 3-16 16,2 0 0-16,-2 1 0 0,-1 3 0 0,-3 1 0 16,-1 1 0-16,-2 2 0 0,-2-1 0 0,-1 1 0 15,-1 0 0-15,-5 1 0 0,-1-2 0 0,-2 0 0 16,3 0 0-16,-5-3 0 0,0 0 0 0,-1-1 0 16,1-2 0-16,0 0 0 0,5-1 0 0,0-7 0 15,4 2 0-15,1 1 0 0,-1-2 0 0,1-2 0 16,3 1 0-16,1-3 0 0,0 0 0 0,0 0 0 15,0 0 0-15,13 1 0 0,-3-2 0 0,1-1 0 16,6 0 0-16,6 0 0 0,-5-4 0 0,5 3 0 16,4-2 0-16,-6 3 0 0,0 0 0 0,-3-5 0 15,-3 4 0-15,-1 0 0 0,4 0 0 0,-7-2 0 16,0 2 0-16,-3 2 0 0,-3-1-62 0,0 0-237 16,0-1-56-16,-3 0-57 0,0 0-47 0,-2 3-59 15,0 0-44-15,-6-7-359 0,4 3-998 0,2 4 442 16</inkml:trace>
  <inkml:trace contextRef="#ctx0" brushRef="#br0" timeOffset="89844.68">6641 15811 260 0,'-7'1'418'0,"7"-1"-16"16,0 0-11-16,0 0-10 0,0 0-12 0,0 0-10 16,0 0-7-16,0 0-12 0,0 0-13 0,0 0-15 15,11-8-19-15,-7 6-17 0,-4 2-16 0,15-2-16 0,-2 1-16 16,-3 1-12-16,3-1-18 0,1 1-16 0,-2-1-18 15,3 2-18-15,-2 0-12 0,6 1-6 16,-9 2-15-16,3 2-1 0,-3-1-10 0,0 4-2 16,2-4 0-16,-4 6-3 0,-2-2-7 0,0 3 1 15,1-1 2-15,-5 4-11 0,-1 1 5 0,2 0 3 16,-6-2-5-16,0-3 8 0,-4 6-15 0,0-2 10 16,-1-7-14-16,-2 7-4 0,-2-2-4 0,1-1-3 15,-3-1-26-15,0-2-37 0,-2 0 0 0,1-1 0 0,5-2 0 16,-4-2 0-16,2-1 0 0,2 1 0 15,2-3-8-15,2 0-159 0,-2-1-76 0,2-5-86 16,2 3-87-16,4-3-94 0,0-5-104 0,1 1-370 16,4-3-1066-16,0 0 471 0</inkml:trace>
  <inkml:trace contextRef="#ctx0" brushRef="#br0" timeOffset="90363.24">6709 15416 228 0,'-15'-6'368'0,"-5"0"5"0,0 2 3 0,0 2-9 16,-1 0-9-16,1 3-13 0,-2 0-12 0,3 4-13 15,-2 2-11-15,0-1-15 0,-4 7-5 0,9-1-11 0,-5 6-11 16,3 2-11-16,1 3-12 0,4 3-12 15,1 1-6-15,5 2-3 0,-2 1-15 0,2 1-12 16,1 2-2-16,2 1-5 0,2-2 2 0,-1 0-19 16,2 1-8-16,-2-2-7 0,3-1-12 0,0-1-3 15,-1-2-10-15,2 2-11 0,2-1-16 0,1-3-8 16,1 1-5-16,2-2-12 0,0-7-6 0,0 0-28 16,7 6-46-16,0-2 0 0,-2-5 0 0,5-2 0 15,0-3 0-15,0-1 0 0,5-2 0 0,-3 2 0 16,8-3 0-16,0-1 0 0,5-2 0 0,-4-1 0 15,-1-1 0-15,3-2 0 0,-3 0 0 0,1-2 0 16,1-3 0-16,0 0 0 0,-1-3 0 0,-4 0 0 16,0-7 0-16,2 0 0 0,-2 0 0 0,-7 5 0 15,7-7 0-15,-4-1 0 0,0 1 0 0,-6 2 0 16,2-4 0-16,0-1 0 0,-7 1 0 0,-2 2 0 16,3-6 0-16,-1-2 0 0,-1-2 0 0,-4 2 0 15,4-1 0-15,-6-2 0 0,-2 3 0 0,1-5 0 16,-1 2 0-16,-1-1 0 0,-1 2 0 0,-6-1 0 15,2 3 0-15,-3 0 0 0,-2 2 0 0,0 6 0 16,-5-3 0-16,-1 2 0 0,0 6 0 0,-6-5 0 16,-1 5 0-16,-4 5 0 0,-2 0 0 0,1 2-574 15,-2 2-696-15,-3-3-1376 0,2 3 610 0</inkml:trace>
  <inkml:trace contextRef="#ctx0" brushRef="#br0" timeOffset="92543.75">8774 13564 55 0,'-2'-2'367'0,"2"2"-6"0,0 0-18 0,-3-4-28 15,3 4-22-15,0 0-29 0,-1-4-30 0,1 4-23 0,0 0-14 16,0 0-27-16,-1-4-53 0,1 4-41 0,0 0-51 16,-2-5-75-16,0 3-95 0,2 2-123 0,-7-3-160 15,2-1-463-15,-2 2 205 0</inkml:trace>
  <inkml:trace contextRef="#ctx0" brushRef="#br0" timeOffset="92845.39">8383 12923 120 0,'-5'-2'301'0,"5"2"-14"0,0 0-17 15,0 0-22-15,0 0-23 0,0 0-25 0,0 0-17 16,0 0-21-16,0 0-17 0,0 0-11 0,0 0-22 15,0-4-19-15,0 4-25 0,0 0-36 0,0 0-43 0,0 0-60 16,0 0-56-16,0 0-92 0,0 0-140 16,0 0-389-16,-8-2 173 0</inkml:trace>
  <inkml:trace contextRef="#ctx0" brushRef="#br0" timeOffset="93160.29">8561 12472 269 0,'0'0'265'0,"-3"-4"-17"0,3 4-22 0,0 0-27 15,0 0-21-15,0 0-18 0,0 0-16 0,0 0-12 16,0 0-20-16,0 0-29 0,0 0-25 0,0 0-48 16,0 0-38-16,-4 8-55 0,4-8-53 0,0 0-171 15,-1 6-331-15,1-6 147 0</inkml:trace>
  <inkml:trace contextRef="#ctx0" brushRef="#br0" timeOffset="93543.25">9430 11993 119 0,'0'0'262'16,"0"0"-22"-16,0 0-19 0,0 0-19 0,0 0-24 16,0 0-19-16,-4-7-33 0,4 7-39 0,0 0-48 15,0 0-59-15,0 0-72 0,0 0-162 0,0 0-275 0,0 0 122 16</inkml:trace>
  <inkml:trace contextRef="#ctx0" brushRef="#br0" timeOffset="94310.1">9858 13246 127 0,'4'-3'461'16,"-4"3"9"-16,9-1 3 0,-9 1-8 0,4-2-22 15,-4 2-31-15,0 0-25 0,0 0-19 0,0 0-13 16,1 6-27-16,-1-6-22 0,-9 9-20 0,5-1-26 16,-2 2-20-16,1-1-27 0,-1 2-18 0,5 0-17 15,-3 0-16-15,1 0-17 0,1 2-5 0,4-3-20 16,1 2-11-16,4-2-3 0,-1 1-8 0,2-4-8 16,2 1-2-16,4 0-12 0,3-1-7 0,-2 0-9 15,3-4-2-15,-3 3-6 0,3-3-8 0,0-1-3 16,3 4-5-16,-9-4 0 0,2 1-12 0,-2-1 4 15,1 1-11-15,-7-1-3 0,2 3 6 0,-2-2-5 16,2 1 1-16,-3 0 0 0,-3 2-2 0,-2 0 13 16,-1 1 0-16,-1-1 10 0,-5 2 7 0,1 1 4 0,-3-1-5 15,-1 1-9-15,-6-1 6 0,3 3-2 0,-3-3-4 16,2 1-5-16,-1-2 1 0,6-3-10 16,-8 4 5-16,4-3-11 0,4-2-28 0,-3-1-36 15,0 0-30-15,4-2-52 0,-2 0-68 0,4-4-82 0,1 2-81 16,-2-2-78-16,1-2-86 0,-2-5-484 15,6 0-1095-15,-1 0 486 0</inkml:trace>
  <inkml:trace contextRef="#ctx0" brushRef="#br0" timeOffset="94476.89">9899 13268 3069 0,'0'-5'417'0,"1"2"-148"16,-1-3 13-16,0 6 2 0,0-6-10 0,3 4-9 15,-3 2-24-15,6-4-26 0,-2-1-34 0,1 4-7 16,5-1-11-16,3 1-14 0,1 0-16 0,4-2-14 15,4 2-10-15,-3 1-20 0,3-5-35 0,-1 3-48 16,0 0-68-16,-1 0-86 0,1-3-85 0,-6 2-96 16,-5 0-105-16,-1 0-448 0,0 0-954 0,-5 1 422 15</inkml:trace>
  <inkml:trace contextRef="#ctx0" brushRef="#br0" timeOffset="94960.67">10078 13102 368 0,'-10'-4'377'0,"-4"2"8"0,2-2 0 0,-1 3-13 16,-2 2-2-16,1-1-14 0,-4 1-5 0,0 3-16 16,0 2-11-16,-1 2-11 0,2 0-15 0,2 2-13 15,-7 6-1-15,1 1-9 0,0 1-15 0,4 1-3 16,1 3-6-16,1 0-15 0,1 3-10 0,2 1-10 15,3 2-1-15,-1-3-22 0,6 3-13 0,0-2-8 16,-1 1-17-16,5 0-12 0,0-1-17 0,1-2-9 16,3-4-8-16,0-2-11 0,1 1-2 0,4-1-33 15,-1-4-63-15,2 1 0 0,3 0 0 0,0 0 0 16,-1-4 0-16,5 1 0 0,-2-2 0 0,3-2 0 0,0 2 0 16,0-4 0-16,5-2 0 0,-5-1 0 15,10 1 0-15,0-6 0 0,-5 2 0 0,5 0 0 16,0-1 0-16,2-1 0 0,-10 0 0 0,11-5 0 15,-12-1 0-15,9 0 0 0,-6 3 0 0,-4-2 0 0,1-1 0 16,0-2 0-16,-2 0 0 0,-1 0 0 16,-3 0 0-16,0-3 0 0,0 3 0 0,-2-4 0 0,2-1 0 15,-8 1 0-15,3-3 0 0,-2-1 0 0,-3-7 0 16,-2 1 0-16,-1-3 0 0,0-3 0 0,-4 2 0 16,-1-5 0-16,0 2 0 0,-3-1 0 0,-2 0 0 15,1 4 0-15,-4 1 0 0,-3 1 0 0,0 0 0 16,-7 2 0-16,-2 3 0 0,-3 3 0 0,-7 0 0 15,3 6 0-15,-4 0 0 0,-1 2 0 0,-16 1-1366 16,21 4-1478-16,-3 2 654 0</inkml:trace>
  <inkml:trace contextRef="#ctx0" brushRef="#br0" timeOffset="96726.06">9641 8880 93 0,'0'0'432'0,"-5"-4"-5"15,2 2-3-15,3 2-6 0,0 0-18 0,-5-1-11 16,5 1-30-16,0 0-18 0,0 0-25 0,0 0-19 16,0 0-6-16,-10 5-9 0,6-3-4 0,1 3-11 15,-2 1-18-15,1 1-21 0,-2 2-6 0,0 0-20 16,2 1-16-16,0-2-16 0,3 3-16 0,-1-4-17 15,2 4-15-15,0-2-7 0,3 2-7 0,0-4-4 16,2 3-16-16,2-3-1 0,0 3-4 0,2-4-9 16,1 2-11-16,3 0-5 0,-2-3 0 0,1 3-17 15,2 0-6-15,-4-1 6 0,0 1-4 0,-1 0-10 16,0 1 3-16,0-1-7 0,-7 2-1 0,2-1-4 16,-1 4 6-16,-3 1-2 0,-4-3 6 0,0 1 1 0,-2 3-8 15,-3-2 10-15,0-4-14 0,1 0-6 16,-4 0 8-16,1-1-7 0,-4 2-24 0,2-7-35 0,2 2-34 15,-3-3-44-15,-3-1-57 0,2-2-74 16,3-2-69-16,1-2-73 0,-1-3-70 0,-1-4-60 0,2-3-404 16,-1-2-1008-16,7-1 446 0</inkml:trace>
  <inkml:trace contextRef="#ctx0" brushRef="#br0" timeOffset="96877.58">9546 8957 349 0,'4'-5'353'0,"-1"0"9"0,1 3 23 16,1-3 25-16,1 1-6 0,-1 1-13 15,7-2-18-15,-1 1-26 0,1-2-26 0,-1 3-25 0,4-2-33 16,2 1-25-16,2-4-27 0,0 3-42 0,-2 0-49 16,-2-3-70-16,2 2-75 0,-2 0-82 0,-3-1-87 15,-5 2-89-15,1-1-89 0,0-4-306 0,-3 2-733 16,-4-3 326-16</inkml:trace>
  <inkml:trace contextRef="#ctx0" brushRef="#br0" timeOffset="97226.39">9550 8664 78 0,'-23'1'418'0,"5"6"10"0,-9 3 5 0,0 1-2 15,3 3-9-15,4 4-10 0,-2 2-16 0,3 2-19 16,3 2-13-16,4 2-21 0,-1 1-11 0,4 0-16 16,-1 2-24-16,6 3-4 0,0-1-22 0,3 1-21 15,1 1-7-15,1-2-25 0,3 3-17 0,-3-3-18 16,9 0-16-16,1-1-19 0,-1-5-6 0,5 0-12 15,-1 0-15-15,5-6-10 0,1 0-1 0,3-2-17 0,3-7-9 16,3 1-10-16,1-4-3 0,2-3 0 0,-1-3-11 16,3-2-4-16,0-4-3 0,-2-2-1 15,1-3 0-15,-5-2-14 0,0-4 2 0,-1-2-1 16,0-3-19-16,-4-2-9 0,-3-2 0 0,3-4 0 0,-4-2 0 16,-6 0 0-16,0-2 0 0,-2 3 0 0,1-2 0 15,-7 3 0-15,-2-1 0 0,-1 3 0 0,-2 2 0 16,-5 0 0-16,-3 6 0 0,-1 4 0 0,-2-1 0 15,-2-1 0-15,-5 8 0 0,-4-6 0 0,-4 4 0 16,0 3 0-16,-2 2 0 0,-4 4 0 0,1 7-214 16,-2-2-580-16,1 1-404 0,0 3-1296 0,0 3 573 15</inkml:trace>
  <inkml:trace contextRef="#ctx0" brushRef="#br0" timeOffset="99861.64">6571 10443 82 0,'-2'-7'335'0,"0"-1"-16"0,2 0-7 15,-1 1-3-15,0 2-6 0,2-1-7 16,-2-1 11-16,-1 4-5 0,1-5-3 0,0 4-1 0,-1 1-2 16,2 3-4-16,0-5-40 0,0 5-17 0,0 0-12 15,0 0 2-15,0 0-1 0,-17 10 0 16,9 0-11-16,-1 3-7 0,-1 2-3 0,-7 7-13 15,4 1-11-15,3-5-17 0,1 6-12 0,0 2-15 0,-3 1-13 16,5-5-13-16,1 3-7 0,3-6-19 0,-1-2 4 16,4 2-15-16,0-1 1 0,1-1-12 0,3-1-5 15,2-3-7-15,-3-2-6 0,5-1-1 0,2-2 0 16,-1-2-4-16,-1 0-11 0,3-2-2 0,1-2-8 16,-4-1 0-16,3-4-1 0,-3 3-1 0,-1-4 3 15,0 2-5-15,-2-2 1 0,6-2 1 0,-8-1-12 16,-1 1-1-16,-2-5 0 0,-2 3 4 0,1-4-4 15,-5 2-1-15,4 4-2 0,-4-2-8 0,-2-1-19 16,2 1-26-16,-2 2-38 0,-5 0-54 0,3 3-68 16,2 0-77-16,-3 2-69 0,-1-1-66 0,4-1-77 15,-3 1-434-15,0 1-1015 0,5 1 450 0</inkml:trace>
  <inkml:trace contextRef="#ctx0" brushRef="#br0" timeOffset="100398.48">6475 10233 118 0,'-5'-5'321'0,"0"2"-11"0,-2 0-9 15,0 2-10-15,-1-3 0 0,3 3-9 0,-8 0-6 16,3 2 0-16,-4 1-7 0,1 2-3 0,0 1 2 15,-3 0-4-15,1 5 0 0,-3-1-11 0,1 1-4 16,2 4-13-16,-2-2-5 0,-1 7-12 0,4 1-10 0,-2 2-16 16,3 0-2-16,0 0-14 0,5 0-11 15,1-1-15-15,0 5-15 0,3-1-10 0,-1-6-12 16,5 2-13-16,0-2-5 0,2 6-9 0,1-7-7 16,0 1-9-16,2 6-5 0,4-2-4 0,-3-4-3 0,3-1-5 15,5 3-7-15,-2-5-3 0,2-1-8 16,-1-2 0-16,2 1-8 0,-1-2 3 0,3-1 1 0,-1 0-7 15,1-2 3-15,1-1 2 0,0-1-4 0,0-1 2 16,0-3 0-16,-1-1 1 0,0 0-7 0,2-4 13 16,-1 1-11-16,-1-2-3 0,1-3-11 0,-3 2 4 15,5-3 3-15,-2-2 7 0,1 1 5 0,-1-1 2 16,-1-1 6-16,2-2 12 0,-3-2 1 0,0 1 10 16,-3-1-2-16,2-1 13 0,-6 1-4 0,4 0-67 15,-3-2 0-15,-1-2 0 0,-1 0 0 0,1-6 0 16,-2 0 0-16,0-1 0 0,-2 2 0 0,-2-4 0 15,0 1 0-15,-1 2 0 0,-4 5 0 0,0-5 0 16,-2 4 0-16,-1 1 0 0,-2 3 0 0,1-2 0 16,-4 1 0-16,-3 2 0 0,-1 1 0 0,-4 1 0 15,0 2 0-15,0 2 0 0,-3 0 0 0,0 0 0 16,3 4 0-16,-2 3 0 0,1 0-74 0,-2 4-455 16,-1 1-103-16,2 4-528 0,1 1-1255 0,-2-1 555 15</inkml:trace>
  <inkml:trace contextRef="#ctx0" brushRef="#br0" timeOffset="106561.81">2306 6969 69 0,'0'0'308'0,"-5"2"16"0,5-2 23 0,0 0 7 0,0 0 6 16,0 0 9-16,-9-6 6 0,9 6 8 0,-6-3 1 15,1 1-4-15,1-2-9 0,1-1-15 16,1 0 0-16,-1 1-16 0,1-3-1 0,-3 3-17 16,2-2-18-16,2-2-27 0,0 1-10 0,3-4-24 0,2 1-15 15,2 3-20-15,2-4-18 0,3 0-14 16,6-1-14-16,8-1-15 0,2 3-17 0,-1 2-14 15,1 1-110-15,2 4-6 0,-2-1 0 0,-5 4 0 16,-3 0 0-16,1 6 0 0,-1-2 0 0,-2 5 0 0,1 1 0 16,-9 5 0-16,4 3 0 0,-8-3 0 0,-4 3 0 15,-3 3 0-15,-6 3 0 0,-1 0 0 0,0-2 0 16,-6 2 0-16,2-3 0 0,-1-4 0 0,2-2 0 16,2 0 0-16,0-1 0 0,-2-2 0 0,6-4 0 15,-2 0 0-15,3-2 0 0,0-3 0 0,3 1 0 16,-1-1 0-16,2 0 0 0,1-3 0 15,0 0 0-15,0 0 0 0,0 0 0 0,9-8 0 16,1 1 0-16,0 1 0 0,0 2 0 0,3-2 0 0,0 1 0 16,3 0 0-16,-3 0 0 0,1 2 0 0,6 2 0 15,-4-1 0-15,-3 5 0 0,3-2 0 0,1 5 0 16,0 0 0-16,-3 2 0 0,1 2 0 0,-3 3 0 16,-5-2 0-16,2 4 0 0,-2 0 0 0,-1 2 0 15,-2-2 0-15,-4 4 0 0,-3-2 0 0,2 0 0 16,-4-1 0-16,-4 0 0 0,-1-2 0 0,-2 1 0 15,-3-1 0-15,0-1 0 0,-4-5 0 0,-2 2 0 16,2-4 0-16,-4 0 0 0,-4-4 0 0,6 0 0 16,1-4 0-16,1 1 0 0,0-4 0 0,2 0 0 15,2 2 0-15,2-3 0 0,3 1 0 0,1 0 0 16,1 1 0-16,2 0 0 0,2 1 0 0,1 0 0 16,3 3 0-16,0-5 0 0,0 5 0 0,7-3 0 15,-2 1 0-15,3 1 0 0,-8 1 0 0,16 0 0 16,-3 1 0-16,-2 2-432 0,2-2-199 0,0 1-557 15,0-2-1287-15,0 1 569 0</inkml:trace>
  <inkml:trace contextRef="#ctx0" brushRef="#br0" timeOffset="106909.74">2888 7097 456 0,'7'-15'532'16,"-3"-3"21"-16,0 7 17 0,-1 0 6 0,-1 4 0 15,1 1-13-15,-3-1-16 0,2 2-32 0,0 2-41 16,-1-1-42-16,-1 4-42 0,0 0-29 0,0 0-26 16,-10 15-20-16,3 0-25 0,1 2-25 0,-1 8-24 15,-1 0-41-15,0 4-200 0,3-4 0 0,1 2 0 16,3 0 0-16,2-2 0 0,3-7 0 0,1 2 0 16,3-5 0-16,0-1 0 0,4-1 0 0,2-1 0 15,3-6 0-15,3-3 0 0,-2 1 0 0,9-6 0 16,1-2 0-16,0-3 0 0,-2-3 0 0,0-3 0 15,-4-1 0-15,-1-3 0 0,-7 1 0 0,1-6 0 16,-6 0 0-16,-3-4 0 0,-4 1 0 0,-5 0 0 16,-6 6 0-16,-8-5 0 0,0 0 0 0,-8 2 0 15,2 4 0-15,-5 5 0 0,0 5 0 0,0-1 0 16,0 6 0-16,5 0 0 0,1 6 0 0,2 0 0 16,3 5 0-16,2-3 0 0,1 10 0 0,6-8-1366 15,3 3-1478-15,4-4 654 0</inkml:trace>
  <inkml:trace contextRef="#ctx0" brushRef="#br0" timeOffset="108778.18">29203 8514 67 0,'0'0'423'0,"-2"-6"7"0,2 2-5 16,0 4-9-16,2-5-9 0,-2 5-18 0,2-6-5 16,0 3-7-16,-1-2-11 0,1 1-10 0,1 1-10 15,1-1-13-15,-3-2-15 0,3 2-8 0,1 0-11 16,3-2-16-16,-3 1-8 0,5-2-20 0,-2 1-21 15,5 0-13-15,1 1-17 0,5-3-10 0,4-3-19 16,-4 7-7-16,3-2-17 0,-1 4-9 0,5-3-16 16,-5 4-12-16,-1 1-111 0,-1 0-3 0,-1 0 0 0,0 4 0 15,-4 0 0-15,-4 0 0 0,1 4 0 0,0-1 0 16,-6 1 0-16,3 2 0 0,-4-1 0 0,-3 2 0 16,-1 1 0-16,-4 4 0 0,-1-1 0 15,-4-1 0-15,-2 1 0 0,-1-1 0 0,-2 1 0 0,-1-2 0 16,-1-1 0-16,1-2 0 0,2 0 0 0,-5 0 0 15,9-4 0-15,1-1 0 0,1-1 0 16,3 0 0-16,4-3 0 0,-5 1 0 0,5-2 0 16,0 0 0-16,0 0 0 0,0 0 0 0,21 0 0 0,-10-3 0 15,8 3 0-15,-1 0 0 0,1 0 0 0,4 1 0 16,3 1 0-16,-6 0 0 0,1 1 0 0,-3 6 0 16,1-3 0-16,-4 3 0 0,1 0 0 0,-5 4 0 15,-1-1 0-15,-2-1 0 0,-3 4 0 0,-1 0 0 16,-4-3 0-16,-3 5 0 0,0 0 0 0,-3-1 0 15,-4-1 0-15,0-2 0 0,-3 0 0 0,-5-1 0 16,-5 1 0-16,5-3 0 0,-7-1 0 0,-1 0 0 16,5-4 0-16,-5-1 0 0,4 0 0 0,-1-1 0 15,5-1 0-15,0-3 0 0,6 1 0 0,-1-1 0 16,3-2 0-16,3 0 0 0,0-1 0 0,2-2 0 0,1 1 0 16,4-2 0-16,0 0-522 0,0-2-757 15,5 2-1384-15,4 0 612 0</inkml:trace>
  <inkml:trace contextRef="#ctx0" brushRef="#br0" timeOffset="109127.22">29971 8605 105 0,'7'-7'531'16,"-2"1"21"-16,-2 1 23 0,-1 0 2 0,2 1-14 0,-3 0-31 15,0 2-45-15,-1 2-31 0,0 0-33 0,0 0-32 16,0 0-17-16,-15 15-24 0,10-4-22 15,-3 5-23-15,3 1-24 0,-3 1-22 0,-2 7-28 16,5-6-23-16,-3 5-13 0,7-6-23 0,-3 1-17 0,4 0-14 16,3 2-141-16,-1-5 0 0,1 0 0 0,5-2 0 15,-1 1 0-15,2-5 0 0,0-2 0 0,5 0 0 16,0-1 0-16,2-3 0 0,1-3 0 16,3-1 0-16,-2-2 0 0,1-1 0 0,0-4 0 0,-3-1 0 15,2-3 0-15,-1 0 0 0,-2-4 0 0,3-4 0 16,-4-2 0-16,-5 1 0 0,2-5 0 0,-8 0 0 15,1-1 0-15,-3-2 0 0,-4 8 0 16,-1 1 0-16,-3 2 0 0,-2 1 0 0,-5 5 0 0,0 0 0 16,-5 6 0-16,1 1 0 0,-4 4 0 0,-4 3 0 15,0 3 0-15,-1 5 0 0,5 1-200 0,-2 1-1133 16,5 0-1442-16,4-1 638 0</inkml:trace>
  <inkml:trace contextRef="#ctx0" brushRef="#br0" timeOffset="109609.4">29213 9183 29 0,'-6'2'565'0,"0"-1"30"15,0-1 26-15,3 3 22 0,3-3-3 0,-8 0-21 16,8 0-16-16,0 0-21 0,-10 2-29 0,10-2-12 15,-5 1-33-15,1 0-16 0,4-1-41 0,0 0-30 16,0 0-93-16,0 0-328 0,10 4 0 0,1-3 0 16,8-1 0-16,11 0 0 0,5 4 0 0,4-3 0 0,15 3 0 15,4-4 0-15,3 2 0 0,-2-2 0 0,6 1 0 16,28-3 0-16,-29 2 0 0,2 1 0 16,-1-1 0-16,29-5 0 0,-40 4 0 0,3-1 0 0,-1-1 0 15,-17 3 0-15,-1-1 0 0,-4-2 0 0,-2-1 0 16,-11-1 0-16,-2 0 0 0,-4 0 0 15,-6 4 0-15,3-2 0 0,-3-2 0 0,-4 1 0 0,-1 2 0 16,-2 0 0-16,-2 2 0 0,2-4 0 0,-2 4 0 16,0 0 0-16,-11-1 0 0,11 1-1366 0,-10 4-1478 15,4 1 654-15</inkml:trace>
  <inkml:trace contextRef="#ctx0" brushRef="#br0" timeOffset="113697.54">29290 9598 2516 0,'4'-6'294'0,"0"2"-80"0,2 1-55 0,-2 0 12 16,0 1 23-16,1 0 16 0,-3-1 5 0,1 0-13 16,-3 3-19-16,6-2 5 0,-6 2 3 0,0 0 3 15,0 0-1-15,7 5 4 0,-10 0 1 0,2 0-5 0,-2-1-2 16,0 0-11-16,-3 3 3 0,3-2 0 0,-4 1-6 15,-3 0-3-15,4 0 6 0,-5 0-12 0,1 0-4 16,4-2 1-16,-2-2-7 0,0 0-1 16,-2-1 0-16,1 1-6 0,2-2-60 0,0-3-91 0,0 1 0 15,0-2 0-15,-1 1 0 0,3-3 0 0,0-3 0 16,1 0 0-16,1 0 0 0,0-1 0 0,3 1 0 16,6-4 0-16,-3 1 0 0,3 0 0 15,1-1 0-15,3 0 0 0,-2 4 0 0,3 1 0 0,-2-1 0 16,3 4 0-16,-1-1 0 0,-2 2 0 0,5-1 0 15,-4 4 0-15,-3 1 0 0,4 0 0 0,1 1 0 16,-3 4 0-16,1 0 0 0,-1 1 0 0,-1 4 0 16,-1-1 0-16,1 2 0 0,-2-1 0 0,1 6 0 15,-1 1 0-15,-3 1 0 0,2 2 0 0,-2-1 0 16,-3 2 0-16,2 3 0 0,-4 1 0 0,-1 0 0 16,-4 0 0-16,0 1 0 0,-2-2 0 0,-3 1 0 15,-1-1 0-15,-2-2 0 0,1 1 0 0,-3 1 0 16,1-2 0-16,-3 3 0 0,-1-4 0 0,1-2 0 15,-2-1 0-15,1-1 0 0,-3-3 0 0,8 0 0 16,-3-5 0-16,-1 0 0 0,1 0 0 0,4-4 0 16,-1-2 0-16,2-1 0 0,0-1 0 0,4-2 0 15,-1-1 0-15,1-4 0 0,1-1 0 0,1 0 0 16,0-4 0-16,4 0 0 0,1 0 0 0,0-2 0 16,0 0 0-16,6-3 0 0,-4 1 0 0,4 3 0 15,4 1 0-15,-2 1 0 0,0 0 0 0,3 0 0 16,2 3 0-16,0 2 0 0,-2 0 0 0,4 2 0 15,-2 1 0-15,0 2 0 0,1 2 0 0,5 3 0 0,0 0 0 16,-3 2 0-16,4 3 0 0,-4 1 0 16,0 1 0-16,2 0 0 0,3 7 0 0,1-1 0 15,0-1 0-15,-5-5 0 0,2 1 0 0,3-1 0 16,-2-2 0-16,-2-3 0 0,0 0 0 0,-2-3 0 16,-3-2 0-16,1-1 0 0,-3-2 0 0,0-2 0 0,0-1 0 15,0-4 0-15,-4 0 0 0,-1-2 0 16,5-6 0-16,-7 4 0 0,-2-1 0 0,4-2 0 15,-4 4-234-15,0-1-467 0,0 2-509 0,-1 2-1310 0,-2 0 580 16</inkml:trace>
  <inkml:trace contextRef="#ctx0" brushRef="#br0" timeOffset="114078.49">30026 9777 2769 0,'3'-5'287'16,"-2"-6"-15"-16,-1 4-73 0,0-1 40 0,-1 2 39 15,-1-2 17-15,2 1 3 0,-1 3-17 0,0-2-19 16,0 2 16-16,1-1 0 0,-3 2 5 0,3 3-10 15,-5-4-6-15,5 4-4 0,-11 2-8 0,3 3-1 16,-4 2-10-16,-2 4-8 0,-4 4-6 0,-5 5-80 16,-1 2-150-16,1-2 0 0,-4 1 0 0,3 2 0 0,-3 3 0 15,4-3 0-15,-1 2 0 0,0-1 0 16,3-2 0-16,2 1 0 0,2-3 0 0,5-5 0 0,1-1 0 16,4-3 0-16,0-1 0 0,2 0 0 0,-1-2 0 15,3-2 0-15,1-1 0 0,0 0 0 0,2-5 0 16,0 0 0-16,0 0-37 0,0-16-552 0,0 5-67 15,0-6-496-15,2 0-1247 0,-2-2 551 16</inkml:trace>
  <inkml:trace contextRef="#ctx0" brushRef="#br0" timeOffset="114264.2">29667 9767 8 0,'0'-6'381'0,"0"3"52"0,0-1-2 0,1 0 8 16,2 1 23-16,-3 3 13 0,0 0 6 0,-4-5 1 15,4 5-31-15,0 0-12 0,0 0-14 0,0 0-13 16,0 0-13-16,5 14-17 0,0-5-19 0,0-2-22 15,1 5-27-15,5 1-22 0,3 0-25 0,-1 2-26 16,9 3-23-16,0 0-163 0,2-3-55 0,-3 0 0 16,5-2 0-16,-2 2 0 0,-6-7 0 0,1 0 0 15,0-2 0-15,-3 0 0 0,-2-2 0 0,-3-2-198 16,2-1-232-16,0-1-83 0,-3-1-84 0,-3-1-479 16,3-2-1165-16,0-2 516 0</inkml:trace>
  <inkml:trace contextRef="#ctx0" brushRef="#br0" timeOffset="114677.24">30304 9723 149 0,'3'-17'500'0,"-3"1"16"0,0 4 29 0,2-5 12 16,0 2 6-16,2-2-3 0,0 3-18 16,0 3-17-16,-1-4-24 0,1 5-17 0,1 1-8 15,-1 1-25-15,4 0-30 0,-3 3-33 0,0 0-30 0,0 1-30 16,3 2-31-16,-3 0-267 0,5 3-30 0,-3 1 0 15,4 3 0-15,1 2 0 0,-1 3 0 16,-2 3 0-16,3 0 0 0,-2 4 0 0,-2 0 0 0,-3 1 0 16,1 0 0-16,-3 0 0 0,-3 1 0 0,0 6 0 15,-3-5 0-15,-1 6 0 0,-5-2 0 0,2-6 0 16,-4 6 0-16,1-8 0 0,-3 8 0 0,1-8 0 16,-2 5 0-16,2-4 0 0,-1-1 0 0,4-1 0 15,0-4 0-15,2-3 0 0,0 0 0 0,2-2 0 16,1-1 0-16,3-2 0 0,-3 0 0 15,4 1 0-15,0-4 0 0,0 0 0 0,9 2 0 16,-1-2 0-16,2-2 0 0,4-1 0 0,-1 3 0 0,6-5 0 16,-1 3 0-16,1 0 0 0,0-1 0 0,2 1 0 15,-3 0 0-15,1 0 0 0,1 0 0 0,-2 2 0 16,-8-1 0-16,4-1 0 0,-3 1 0 16,0 0 0-16,-3-1 0 0,-3 2 0 0,-5 0 0 0,9-5 0 15,-9 5-304-15,3-4-428 0,-3 4-461 0,-2-7-1292 16,2 7 572-16</inkml:trace>
  <inkml:trace contextRef="#ctx0" brushRef="#br0" timeOffset="114959.85">30780 9591 3403 0,'8'-26'435'0,"-3"1"-74"0,-4 7-14 0,3 2 62 16,-1 3 2-16,-3 3 3 0,1-1-30 0,0 5-43 15,-1-2-44-15,0 5-17 0,0 1-17 0,0 2 8 16,0 0 4-16,4 10-4 0,-4-1-242 0,0 7-29 15,0 3 0-15,0 0 0 0,-1 9 0 0,-2 1 0 16,1-2 0-16,-5 3 0 0,3-5 0 0,-1 3 0 16,0-3 0-16,-4-1 0 0,4-7 0 0,0 2 0 15,-3 2 0-15,3-3 0 0,-2-3 0 0,5 2 0 16,-2-6 0-16,3 0 0 0,1-2 0 0,0 0 0 16,0-2 0-16,5 0 0 0,-1-2 0 0,6-2 0 15,3 0 0-15,-3-3 0 0,7 0 0 0,0-2 0 16,2 0 0-16,2 0 0 0,-3-2 0 0,3-3 0 15,-6 4-223-15,-1 0-368 0,0-5-58 0,-4 3-473 16,-2-1-1215-16,1-2 538 0</inkml:trace>
  <inkml:trace contextRef="#ctx0" brushRef="#br0" timeOffset="115176.03">30973 9803 1068 0,'-2'-6'170'0,"0"-4"51"16,2 4 35-16,0-4 42 0,-3-2 37 0,3 3 37 0,0-2 30 16,0 0 18-16,-2 0-4 0,4 0 22 15,1 0 1-15,-3 2 7 0,2-1 5 0,-2 3 0 16,0-1-6-16,0 3-20 0,0 0-15 0,0 5-32 15,-2-7-31-15,2 7-344 0,0 0-3 0,0 0 0 16,-8 14 0-16,6-4 0 0,-2 5 0 0,-1 5 0 16,1 3 0-16,-1-3 0 0,1 8 0 0,-4 1 0 15,6 0 0-15,-2 0 0 0,1 2 0 0,0-1 0 16,2-5 0-16,-1 3 0 0,0-3 0 0,0-4 0 0,1 2 0 16,-1-5 0-16,-1-2 0 0,2-2 0 0,-3-5 0 15,4-2 0-15,-1-3-244 0,-2 2-1081 0,2-5-1435 16,1-1 635-16</inkml:trace>
  <inkml:trace contextRef="#ctx0" brushRef="#br0" timeOffset="115559.37">31206 8329 121 0,'2'-3'506'0,"6"2"16"16,-3 1-4-16,-5 0-7 0,0 0-17 0,12 3-18 16,-10 3-10-16,8 5-13 0,-1 7-16 0,3 5-14 15,2 4-3-15,-3 3-18 0,5 5-8 0,2 9-11 16,6 7-16-16,-9-1-13 0,3 4-19 0,1 2-22 15,2 1-17-15,-5 2-296 0,6 19 0 0,-5-20 0 16,-2 25 0-16,-6-21 0 0,-3 21 0 0,-2-24 0 16,0 26 0-16,-8-5 0 0,0-20 0 0,-10 19 0 15,8-23 0-15,-7 24 0 0,3-26 0 0,-4 2 0 16,-8-3 0-16,8 1 0 0,-11 0 0 0,0-6 0 16,-4-2 0-16,-6 1 0 0,0-8 0 0,-9-1 0 15,-4-3 0-15,-5-3 0 0,-2-3 0 0,-4-4 0 16,-30 4 0-16,5-1-1366 0,25-11-1478 0,-36 0 654 15</inkml:trace>
  <inkml:trace contextRef="#ctx0" brushRef="#br0" timeOffset="116043.9">28739 8408 292 0,'0'-4'357'0,"0"4"-11"0,0 0-4 0,0 0-4 15,0 0-4-15,0 0-15 0,0 0 0 0,7 10-10 16,-5-4-3-16,2-2-20 0,-3 2-30 0,2 0-17 16,-1-1-14-16,2 0-13 0,-2-3-20 0,1 3-19 15,-1-2-17-15,0 1-13 0,2-1-16 0,2 0-8 16,-1-2-12-16,1 2-22 0,0-2-33 0,-6-1-51 0,10-3-71 16,-1 1-70-16,-4 0-106 0,3-3-120 15,-4 1-437-15,2-3-869 0,3 0 385 0</inkml:trace>
  <inkml:trace contextRef="#ctx0" brushRef="#br0" timeOffset="116393.36">29190 8295 315 0,'0'-7'430'0,"2"2"10"16,-2 0 6-16,0 0-9 0,0 5-23 0,0-6-30 15,0 6-34-15,0 0-21 0,0 0-1 0,0 0-1 16,-9 14-6-16,2 3-8 0,0 8-6 0,0 3 8 16,-3 8-11-16,-7 9-1 0,2 5-3 0,-5 1-9 15,-1 6-7-15,-4 20-9 0,4-19-14 0,-7 19-12 16,6-23-12-16,-10 22-7 0,-2 0-229 0,14-23-1 16,-10 25 0-16,15-20 0 0,-7 20 0 0,9-20 0 15,-1-2 0-15,5 4 0 0,1-2 0 0,7 0 0 16,1-1 0-16,4-2 0 0,-1-2 0 0,7-1 0 15,-4-3 0-15,11 0 0 0,-2-2 0 0,6-2 0 16,-5-12 0-16,9 6 0 0,-2-9 0 0,1-3 0 16,1-1 0-16,3-3 0 0,1-4 0 0,0 1 0 15,2-5 0-15,-6-2 0 0,1-4 0 0,-7-2-260 16,-2-1-404-16,-3-6-548 0,-3-2-1312 0,1 1 581 16</inkml:trace>
  <inkml:trace contextRef="#ctx0" brushRef="#br0" timeOffset="117228.28">31455 7891 112 0,'-5'-2'386'0,"1"-1"6"0,0-1 5 0,0 0-9 16,3-1 3-16,-3 0-6 0,4-2-12 0,0 2-2 15,0-2-11-15,0 0-13 0,3 2-5 0,-1-6-12 0,2 4-15 16,1 1-9-16,2-4-16 0,0 3-22 15,6-4-11-15,0 5-18 0,1 2-12 0,-2-1-24 16,7-1-9-16,-1 3-19 0,3 2-21 0,-4 0-18 16,2 3-8-16,-4 1-13 0,-2 0-14 0,1 4-7 0,-5 0-11 15,3 1-9-15,-2 5-6 0,-4 2-12 16,-2 0 3-16,-1 5-13 0,-3-1-17 0,-5 5-29 16,-1-1 0-16,-5 2 0 0,-2-3 0 0,0-5 0 15,-2 6 0-15,-3-4 0 0,0 0 0 0,2-5 0 0,2-1 0 16,0-1 0-16,3-4 0 0,-2 2 0 0,2-3 0 15,5-2 0-15,1 1 0 0,1-4 0 0,0 2 0 16,1-2 0-16,3-2 0 0,0 0 0 16,8 4 0-16,2-4 0 0,2 0 0 0,2 0 0 0,4-1 0 15,1-2 0-15,3 1 0 0,7-2 0 0,-4 1 0 16,-3-1 0-16,0 2 0 0,-2 1 0 0,-3-1 0 16,1 0 0-16,-6 2 0 0,-1-2 0 15,-1 2 0-15,-2 0 0 0,-2-1 0 0,1 1 0 0,-7 0 0 16,9-1 0-16,-9 1 0 0,7 0 0 0,-7 0 0 15,0 0 0-15,9 1 0 0,-9-1 0 0,0 0 0 16,5-2 0-16,-5 2 0 0,0 0 0 0,0 0 0 16,0 0 0-16,0 0-659 0,0 0-597 0,-14 11-1359 15,9-9 601-15</inkml:trace>
  <inkml:trace contextRef="#ctx0" brushRef="#br0" timeOffset="118577.21">26361 10986 262 0,'-7'-1'540'0,"7"1"12"0,-8 0 2 0,8 0-9 16,-8 1-8-16,8-1-23 0,-7 1-12 0,7-1-37 16,0 0-23-16,0 0-12 0,0 0-18 0,0 0-13 15,0 0-19-15,18 3-27 0,-5-3-29 0,6 2-31 16,3-1-26-16,10 0-31 0,-4-2-52 0,7 1-184 16,-2-1 0-16,1 1 0 0,3 0 0 0,-5-2 0 15,0 2 0-15,-2 2 0 0,-4-4 0 0,-5 4 0 16,-7-1 0-16,-4 0-68 0,2-1-316 0,-6 2-56 15,-3 2-54-15,-2 0-71 0,-1-4-475 0,-13 8-1127 0,2-1 498 16</inkml:trace>
  <inkml:trace contextRef="#ctx0" brushRef="#br0" timeOffset="118745.4">26453 11201 256 0,'-8'4'439'0,"4"0"21"0,-1-1 19 15,4 1 19-15,0-2 5 0,1-2 1 0,2 8-3 0,6-8-11 16,-2 0-26-16,7 1-22 0,1-2-30 0,4 1-43 15,4 0-33-15,6 0-34 0,-1 0-32 0,1-1-28 16,-1-1-41-16,2 2-63 0,-7-1-66 0,0-3-84 16,-1 2-87-16,-3 2-104 0,1-1-98 0,-5 1-96 15,0 0-94-15,-6 0-489 0,2 0-1061 0,-1 1 470 16</inkml:trace>
  <inkml:trace contextRef="#ctx0" brushRef="#br0" timeOffset="121460.13">27438 10839 26 0,'0'-10'629'0,"-1"3"13"0,0 0 10 0,-1-3-9 15,0 6-26-15,-2-1-32 0,-1 1-35 16,0 2-43-16,1 1-42 0,4 1-18 0,-12 4-23 16,5 4-6-16,-6 2-21 0,4 4-32 0,3 4-18 15,-2 1-18-15,2 8-181 0,-1 0-148 0,5-1 0 0,-1 2 0 16,4 1 0-16,3 0 0 0,0-4 0 0,3 1 0 16,-5-5 0-16,7-3 0 0,0 0 0 0,1-3 0 15,0-1 0-15,3 0 0 0,1-1 0 0,2-6 0 16,1 2 0-16,-1-5 0 0,2-1 0 0,-2-2 0 15,3-2 0-15,-2-3 0 0,0-3 0 16,-6 1 0-16,4-5 0 0,-3-1 0 0,1-3 0 0,-4-9 0 16,0 0 0-16,-5-4 0 0,-3-3 0 0,-1-3 0 15,-1 2 0-15,-5-3 0 0,-5-11 0 0,-3 14 0 16,1 2 0-16,-5 3 0 0,-1 3 0 0,-3 6 0 16,3 8 0-16,1 4 0 0,-4 8 0 0,1 3 0 15,-5 4 0-15,3 9 0 0,1 3 0 0,5 3 0 16,4 1 0-16,1 4 0 0,8-2 0 0,7 0 0 15,-2 2 0-15,11 0-54 0,-2-2-1303 0,9-1-1468 16,0-6 649-16</inkml:trace>
  <inkml:trace contextRef="#ctx0" brushRef="#br0" timeOffset="121626.37">27935 11115 220 0,'4'-6'618'16,"0"1"12"-16,0-2 15 0,1-1 21 0,-3-2-16 15,2-1-34-15,-1 3-58 0,2-2-51 0,-4 2-52 16,3-2-53-16,0 1-70 0,2 0-81 0,1 0-89 16,-1 0-118-16,2 2-123 0,-2 0-129 0,3 2-150 0,1-2-150 15,-2 5-427-15,0-1-1010 0,1 2 446 16</inkml:trace>
  <inkml:trace contextRef="#ctx0" brushRef="#br0" timeOffset="121860.17">28305 10820 156 0,'2'-12'607'0,"-2"1"29"0,0 1 42 0,2 3 18 0,-1 2-1 15,-1-1-22-15,0 3-43 0,0 3-43 16,0 0-36-16,0 0-30 0,0 0-8 0,-1 17-45 0,2-3-34 16,1 11-88-16,-3 0-346 0,1 4 0 0,0 3 0 15,1 1 0-15,3 0 0 0,-4 1 0 0,3 1 0 16,-1-1 0-16,0-3 0 0,1-2 0 0,-3-4 0 15,0-6 0-15,2 1 0 0,0-3 0 16,0 0 0-16,-2-5 0 0,2-2 0 0,-2-2 0 0,0-3 0 16,3-2 0-16,-3-3-216 0,0 0-1114 0,0 0-1439 15,0 0 637-15</inkml:trace>
  <inkml:trace contextRef="#ctx0" brushRef="#br0" timeOffset="122292.97">28783 11004 328 0,'6'-11'561'0,"-3"-2"25"0,3 2 15 0,-2-6 17 16,-1 1 2-16,0 1-18 0,2-2-28 0,-3 2-35 15,0-3-29-15,-2 0-30 0,0 1-27 0,1 1-33 16,-2-2-31-16,-1 1-37 0,-1 0-36 0,-4 0-74 16,0 3-242-16,-5 1 0 0,-3 2 0 0,2 2 0 15,-6 2 0-15,-4 5 0 0,-7 1 0 0,0 3 0 16,-2 8 0-16,5 1 0 0,0 3 0 0,3 3 0 15,3 1 0-15,4 2 0 0,4-4 0 0,7 3 0 0,3-2 0 16,3-1 0-16,4-1 0 0,3 1 0 16,4-3 0-16,4-2 0 0,2-4 0 0,2-1 0 0,4-2 0 15,5-2 0-15,0-3 0 0,-5-2 0 16,3-2 0-16,-6 1 0 0,2-2 0 0,-3-2 0 0,-2 3 0 16,1-6 0-16,-3 4 0 0,-6 1 0 0,2-1 0 15,-3 4 0-15,-3 1 0 0,3 0 0 0,-3 4 0 16,0 1 0-16,-2 6 0 0,-1 1 0 15,-2 7 0-15,-1 2 0 0,1 9 0 0,-3 0 0 0,-2 2 0 16,0-1 0-16,3 4 0 0,-1-1 0 0,2-2 0 16,-2-1 0-16,3-1 0 0,0-3 0 0,-1-6 0 15,1-3 0-15,1-3 0 0,-1-2 0 0,3-1 0 16,-2-3 0-16,3-3 0 0,1 0 0 0,-1-3 0 16,-4-1 0-16,9-2 0 0,-1-3 0 0,2-1 0 15,-1 0-408-15,4-7-326 0,-1 0-442 0,1-4-1272 16,7-7 564-16</inkml:trace>
  <inkml:trace contextRef="#ctx0" brushRef="#br0" timeOffset="122628.13">29170 10911 146 0,'8'-15'317'0,"2"-2"59"0,-1 3 54 0,-3-1 22 15,-1 4 39-15,-5 0 46 0,5-5 10 0,-3 4 12 16,0-1 12-16,-2 4-6 0,0-1-18 0,3 3-34 16,-1 2-39-16,-2 0-38 0,4 2-40 0,1 3-31 15,-5 0-39-15,18 5-183 0,-5-1-143 0,2 6 0 16,3-1 0-16,4 8 0 0,0 0 0 0,-4 5 0 15,1 0 0-15,-3 0 0 0,2 0 0 0,-13-2 0 16,-1 4 0-16,-2 3 0 0,-4-2 0 0,-6 0 0 16,-4 0 0-16,-6-3 0 0,-3-2 0 0,1-1 0 15,-7-1 0-15,3-1 0 0,-2-2 0 0,3-2 0 0,5-2 0 16,1-5 0-16,6-1 0 0,0 1 0 16,3-4 0-16,2 0 0 0,4 2 0 0,4 0 0 0,4-2 0 15,7 0 0-15,7 2 0 0,8-3 0 0,8 1 0 16,4 1 0-16,11-2 0 0,-10 3 0 0,15-2 0 15,-18 1 0-15,1-1 0 0,-1-1 0 16,0-1 0-16,-6 0 0 0,1-1 0 0,-2 2 0 16,-10-2 0-16,-3 1 0 0,-7 0 0 0,-3-1 0 0,-3 0 0 15,-5 1 0-15,0 0 0 0,0 0 0 0,-22-5 0 16,3 5-1366-16,-12 1-1478 0,-1 0 654 0</inkml:trace>
  <inkml:trace contextRef="#ctx0" brushRef="#br0" timeOffset="123809.43">23582 12191 11 0,'-1'-5'488'0,"2"0"3"16,-2-2 2-16,1 4-7 0,-2-2-6 0,0 0-13 0,-1 0-19 15,0 3-15-15,-3 1-8 0,6 1-17 0,-17 2-11 16,2 4-6-16,-2 5-11 0,-5 6-13 0,-2 5-10 16,-8 14-18-16,4 4-11 0,-3 1-14 0,5 0-22 15,6 4-46-15,-1-2-96 0,0 4-150 0,10-14 0 16,0 13 0-16,6-12 0 0,4 1 0 0,6-3 0 15,3-2 0-15,5 0 0 0,2-1 0 0,3-6 0 16,4 0 0-16,-1-5 0 0,7-5 0 0,-1-2 0 16,4-4 0-16,-2-5 0 0,-1-2 0 0,1-5 0 15,-1-2 0-15,1-3 0 0,-5-4 0 0,2-5 0 16,-3-4 0-16,-1-2 0 0,-1-5 0 0,1-11 0 16,-4-3 0-16,-2-5 0 0,-3-1 0 0,-5 1 0 15,-2-2 0-15,-1-2 0 0,1 4 0 0,-6 3 0 16,-2 12 0-16,-3 3 0 0,-2 1 0 0,-5 3 0 15,-2 4 0-15,1 8 0 0,-2 2 0 0,0 3 0 16,-3 4 0-16,-4 1 0 0,2 4 0 0,-7 5 0 16,1 5 0-16,0 4 0 0,0 2 0 0,-1 6 0 15,3-1 0-15,-1 4 0 0,1 0 0 0,-3 5 0 0,4-3 0 16,2 2 0-16,1-2 0 0,1 0 0 0,1-4 0 16,0-3 0-16,7-2 0 0,-3-2 0 0,6-7 0 15,0 2 0-15,1-3 0 0,2 0 0 16,1-1 0-16,-1-2 0 0,2-3 0 0,3-1 0 0,0 0 0 15,0 0 0-15,4-15 0 0,1 5 0 16,3-3 0-16,2-4 0 0,1 0 0 0,6-7 0 16,-2 4 0-16,3-2 0 0,-9 8 0 0,0-1 0 15,1 8 0-15,-1-2 0 0,0 6 0 0,-3 1 0 0,2 3 0 16,1 1 0-16,0 7 0 0,0 2 0 0,0 5 0 16,-4 4 0-16,6 7 0 0,-1 2 0 0,-1 0 0 15,1 4 0-15,8 12 0 0,-4-12 0 0,5 9 0 16,-4-9 0-16,3 0 0 0,6 6 0 0,-6-8 0 15,3-5 0-15,-1 2 0 0,2-6 0 0,0 1 0 16,-2-3 0-16,2-3 0 0,1-2 0 0,-3-6 0 16,-2-1 0-16,0-3 0 0,1 0 0 0,-2-3 0 15,-3-2 0-15,-4-2 0 0,3-3 0 0,-3 1 0 16,2-3 0-16,-3 1 0 0,1-4 0 0,-2 2 0 16,-2-2 0-16,-2 2 0 0,1-3 0 0,0 4 0 15,-4-2 0-15,3 1 0 0,-3-1-86 0,2 5-642 16,-2-2-502-16,1 1-1332 0,-1 1 590 0</inkml:trace>
  <inkml:trace contextRef="#ctx0" brushRef="#br0" timeOffset="124377">24170 12859 217 0,'0'0'383'0,"0"0"36"16,0 0 2-16,0 0 10 0,0 0 9 0,0 0 9 0,0 0 7 15,-12-2 10-15,12 2 2 0,-4-5 2 16,1 3 0-16,1-1-12 0,-2 0-6 0,4 3-13 16,-4-6-15-16,1 2-19 0,3 4-25 0,-2-5-29 0,2 5-159 15,-3-3-192-15,3 3 0 0,0 0 0 0,7-5 0 16,-2 4 0-16,-5 1 0 0,14 2 0 0,-4 1 0 16,0 1 0-16,4 2 0 0,-5 3 0 0,0-1 0 15,-1 3 0-15,2 4 0 0,-3-1 0 16,-1 0 0-16,-5 3 0 0,-1 2 0 0,-5-2 0 0,1 1 0 15,-5 0 0-15,-3 5 0 0,1-7 0 0,-6 6 0 16,2-7 0-16,1 0 0 0,-1-1 0 0,0-2 0 16,1 1 0-16,-3-2 0 0,8-4 0 0,0-2 0 15,1 2 0-15,1-1 0 0,0-3 0 0,5 1 0 16,-1 0 0-16,-1-2 0 0,4-2 0 0,0 0 0 16,0 0 0-16,13 1 0 0,-3-2 0 0,3 0 0 15,5-1 0-15,0-1 0 0,1-2 0 0,2 0 0 16,0 2 0-16,6-1 0 0,-4 0 0 0,-5 1 0 15,4-3 0-15,-6 0 0 0,-3 3 0 0,-1 0 0 16,-1-1 0-16,-2-3 0 0,-2 3 0 0,-2 2 0 16,1-4 0-16,-5 4 0 0,2-3 0 0,-2 1 0 15,-1 1-389-15,-1-2-285 0,-3 1-514 0,4 4-1287 16,-4-6 569-16</inkml:trace>
  <inkml:trace contextRef="#ctx0" brushRef="#br0" timeOffset="125059.48">24389 12657 256 0,'1'-13'353'0,"-1"4"-1"0,0-1 5 0,0 2-3 15,-2-1 3-15,-1 2-11 0,-1 2-1 0,0-3-5 16,-3 2-10-16,-1 0-10 0,0 1-8 0,-2 2-16 0,1-1-16 15,-2 1-23-15,-2 0-7 0,4 0-17 16,-4 1-16-16,-1 0-12 0,4 2-14 0,-3-1-4 16,-1 1-14-16,3 2-4 0,-3-1-10 0,1 4-9 15,0-1 4-15,-2 2 0 0,-2-1-5 0,2 3-5 0,-1-1 0 16,1 2-4-16,-3 0-8 0,4 2-2 0,-4-3-4 16,4 4 0-16,-2-2-123 0,1 3-3 0,0 2 0 15,2-5 0-15,-4 3 0 0,4 1 0 0,-1 0 0 16,2 1 0-16,1 1 0 0,-1 0 0 0,2 2 0 15,0 3 0-15,-2-1 0 0,3-2 0 0,3 4 0 16,-1-4 0-16,1 0 0 0,1 7 0 0,1-6 0 16,0 1 0-16,0-1 0 0,3 6 0 0,1-5 0 15,0-1 0-15,1 0 0 0,6-1 0 0,-2 1 0 16,-4 0 0-16,3-1 0 0,2 0 0 0,-2 2 0 16,4-3 0-16,0-2 0 0,-2 1 0 0,4-2 0 15,2 1 0-15,-2 1 0 0,0-2 0 0,3-2 0 16,-4-3 0-16,6 3 0 0,1 1 0 0,0-2 0 15,-2-1 0-15,2-2 0 0,0 0 0 0,2-1 0 16,1-3 0-16,2 0 0 0,-3 0 0 0,2-1 0 16,-1-1 0-16,4-2 0 0,-1 0 0 0,0-2 0 15,-2 0 0-15,3 0 0 0,-2-2 0 0,-1 0 0 16,-1 0 0-16,0-2 0 0,-1-3 0 0,-1 3 0 16,-2-2 0-16,1 1 0 0,-2-3 0 0,0-2 0 0,0 1 0 15,-3 1 0-15,3-3 0 0,-1-2 0 0,-3 1 0 16,8-7 0-16,0 0 0 0,-5-1 0 15,5-2 0-15,-4-3 0 0,2-1 0 0,0-3 0 16,0 0 0-16,-2 1 0 0,-1-2 0 0,1 0 0 0,-5 4 0 16,-5-2 0-16,2-2 0 0,-2 3 0 0,-4-2 0 15,-4 2 0-15,-4 0 0 0,-1-2 0 0,-4 3 0 16,-6 0 0-16,6 2 0 0,-5-3 0 0,-2 6 0 16,-1-1 0-16,-3 7 0 0,1 3 0 0,1 5 0 15,5 2 0-15,-2 5 0 0,1-2 0 0,-1 7 0 16,1 5-224-16,3-1-1105 0,7 3-1438 0,2-2 637 15</inkml:trace>
  <inkml:trace contextRef="#ctx0" brushRef="#br0" timeOffset="125676.9">25358 12756 148 0,'0'0'417'0,"-8"-2"31"0,4 1 1 0,4 1 13 16,-5-3 19-16,-1 2 5 0,6 1 11 0,-8-3 31 15,8 3-4-15,-8-3 5 0,3 3-6 0,5 0-14 16,-4-4-20-16,4 4-24 0,-4-5-24 0,4 5-34 15,0-5-31-15,4 1-364 0,0 0-12 0,0 1 0 16,5-1 0-16,6 2 0 0,2 1 0 0,10-3 0 16,2 1 0-16,-1 1 0 0,0 1 0 0,1 1 0 15,-1 0 0-15,-2 1 0 0,-5-1 0 0,-3 1 0 16,1 1 0-16,-6-2 0 0,-3 2 0 0,1-2 0 16,-3 1 0-16,-1 0 0 0,-1 1 0 0,-1-2 0 15,-5 0-385-15,2 3-161 0,-2-3-65 0,0 0-498 16,-12 6-1200-16,3-3 531 0</inkml:trace>
  <inkml:trace contextRef="#ctx0" brushRef="#br0" timeOffset="125909.22">25342 12916 3006 0,'-10'7'434'0,"1"-5"-136"0,4 3-10 0,-1-2 5 16,2 0 19-16,-1 1 12 0,0-2-13 15,2-1-14-15,3-1-4 0,0 0-9 0,6 5-6 16,-1-2-17-16,3-2-11 0,3-1-20 0,9-1-19 0,-5 2-19 15,7 1-20-15,0-2-17 0,7-2-15 0,0 0-15 16,-1 2-88-16,1-3-37 0,-8 0 0 16,1 1 0-16,-3 1 0 0,-6 0 0 0,2 0 0 0,-3-3 0 15,0 1 0-15,-4-1-3 0,-1 1-182 0,-3 1-72 16,-3 0-74-16,-1 2-85 0,0 0-79 0,0 0-115 16,-10-7-373-16,1 5-1064 0,9 2 471 0</inkml:trace>
  <inkml:trace contextRef="#ctx0" brushRef="#br0" timeOffset="132326.44">18012 4024 205 0,'0'0'318'15,"0"0"13"-15,1-4 17 0,-1 4 11 0,0-5 5 16,0 5 4-16,1-2 10 0,-1 2-1 0,0-6 0 15,3 2 0-15,-3 4 4 0,0-6-11 0,0 6 2 16,1-5-14-16,-1 5-10 0,4-2-14 0,-4 2-32 16,0 0-23-16,0 0-14 0,0 0-5 0,0 0-10 15,-4 24-2-15,0-8-13 0,-2 6-10 0,-3 4-63 16,1 5-162-16,3-2 0 0,-3 0 0 0,-3 2 0 16,6-2 0-16,-3 1 0 0,4 1 0 0,-1-5 0 15,5 2 0-15,-2-3 0 0,0-6 0 16,2-2 0-16,2 0 0 0,0-6 0 0,-2 0 0 0,1 2 0 15,2-5 0-15,-3-1 0 0,0-1 0 16,1-4 0-16,-1 3 0 0,2-3 0 0,-2-2 0 0,0 0 0 16,0 0 0-16,0 0 0 0,0 0 0 0,6-9 0 15,-6 9 0-15,-3-9 0 0,2 3 0 0,1 1 0 16,0-3 0-16,0 2 0 0,0 2 0 0,0-3 0 16,0 1 0-16,0 1 0 0,0 1 0 0,0-1 0 15,1 1 0-15,2 1 0 0,-3 3 0 0,0-5 0 16,0 5 0-16,0-4 0 0,0 4 0 0,0 0 0 15,0-4 0-15,0 4-46 0,0-5-182 0,0 5-18 16,0 0-23-16,-4-2-8 0,4 2-23 0,0 0-21 16,0-5-8-16,0 5-7 0,1-8 7 0,2 6 11 15,-2-3 29-15,3 1 22 0,-3-4 24 0,2 4 26 16,2-8 24-16,-1 3 17 0,-3-2 26 0,0 0 19 16,2-2 17-16,-2-4 20 0,-1 3 26 0,0-2 24 15,0 5 23-15,3-6 14 0,-6 5 30 0,3 0 31 16,0 1 23-16,0-3 23 0,0 3 33 0,-1-1 18 15,2 1 17-15,2 0 12 0,-2 0 15 0,2 1 10 16,-1 0 3-16,1 2 12 0,1-2 9 0,-3 2-2 16,4-2 2-16,-1 3-9 0,-3 0-1 0,4-1-3 15,-1 5-21-15,-1-4 8 0,-2 1-12 0,2 3-18 16,-2 1-14-16,-1 2-8 0,1-8-11 0,2 6-10 16,-3 2-12-16,6-6-9 0,-4 4-15 0,-2 2 1 15,6-4-5-15,-4 0 0 0,2 2-69 0,0-1-21 16,0 1 0-16,2-1 0 0,-2 1 0 0,0 0 0 15,0-1 0-15,-2 0 0 0,2 0 0 0,-4 3 0 16,4-3 0-16,-4 3 0 0,2-2 0 0,-2 2 0 16,0 0 0-16,4-4 0 0,-4 4 0 0,0 0 0 15,0 0 0-15,0 0 0 0,0 0 0 0,-1-7 0 16,1 7 0-16,0 0 0 0,0 0 0 0,0 0 0 16,0 0 0-16,-12 14 0 0,10-6 0 0,-2 1 0 0,-1-1 0 15,-1 8 0-15,-1 3 0 0,-1 7 0 16,2-3 0-16,-2 1 0 0,2-5 0 0,-3 8 0 15,3 0 0-15,-2 1 0 0,-2-4 0 0,2 2 0 16,3 3 0-16,-3-2 0 0,3-2 0 0,1 0 0 0,4 3 0 16,-1-8 0-16,2 5 0 0,2-5 0 0,2-2 0 15,0 1 0-15,3-2 0 0,-2-2 0 0,6 0 0 16,-2-3 0-16,3-3 0 0,2 2 0 0,2-2 0 16,-1-6 0-16,2 1 0 0,0-2 0 0,2-3 0 15,-5 0 0-15,1-1 0 0,-3-2 0 0,1-2 0 16,-5-3 0-16,-1 1 0 0,-2 1 0 0,-3-3-457 15,-3-1-832-15,0 5-1397 0,-3-1 617 0</inkml:trace>
  <inkml:trace contextRef="#ctx0" brushRef="#br0" timeOffset="132761.79">18409 4446 481 0,'0'0'560'0,"5"-1"1"0,-5 1-2 0,0 0-23 16,4-3-24-16,-4 3-26 0,0 0-27 0,0 0-30 15,0 0-40-15,0 0-44 0,0 0-23 0,0 0-38 16,0 0-28-16,0 0-21 0,-10 13-20 0,2-10-25 15,4 2-18-15,2 0-15 0,-2 2-21 0,-4 1-11 16,3 3-13-16,-2-2-9 0,4 1-11 0,-3 0-6 16,2 3-8-16,1-4-4 0,1 0-12 0,-1-1-3 15,2 2-19-15,-1-3 5 0,2-1-14 0,0-1-31 16,2 1 0-16,-1 0 0 0,4-1 0 0,-1-2 0 16,1 0 0-16,2-1 0 0,0-1 0 0,3-1 0 15,-1 0 0-15,4-3 0 0,-3 0 0 0,2-1 0 16,-2-3 0-16,-1 3 0 0,0-3 0 0,0-1 0 15,-3-1 0-15,-2 0 0 0,-1 2 0 0,-2 2 0 16,-2-2 0-16,-3 1 0 0,-1 3 0 0,0 0 0 16,-8 0 0-16,3 3 0 0,-4 4 0 0,2 1 0 15,-2 5 0-15,0-1 0 0,2 3 0 0,-1 2-28 16,2-3-355-16,0 4-177 0,1-2-644 0,6-1-1303 16,-1-1 576-16</inkml:trace>
  <inkml:trace contextRef="#ctx0" brushRef="#br0" timeOffset="133309.91">18504 4545 374 0,'1'-7'476'0,"0"6"-3"0,-1 1-4 0,0-7-11 15,0 7-11-15,0-7-20 0,0 7-16 0,-1-5-13 16,1 5-27-16,-4-6-18 0,4 3-17 0,-2-1-8 16,0 0-19-16,2 4-22 0,-6-3-10 0,2-2-13 15,0 3-17-15,4 2-17 0,-10-3-12 0,10 3-10 16,-18 5-5-16,7-2-10 0,-2 2-8 0,-4 3-2 16,-1 3-117-16,4 4-66 0,-3-2 0 0,-2 6 0 15,2 2 0-15,0-1 0 0,6-2 0 0,-2 6 0 16,1-4 0-16,3-2 0 0,3 3 0 0,3-3 0 0,2 0 0 15,1-2 0-15,1 1 0 0,4-1 0 16,2-1 0-16,2-1 0 0,0-3 0 0,4 0 0 16,2-1 0-16,2-2 0 0,2 0 0 0,-1-5 0 15,2 1 0-15,-1-1 0 0,-2-2 0 0,-3-2 0 16,-1 0 0-16,1-4 0 0,-3 1 0 0,2 0 0 0,-3-2 0 16,0 1 0-16,-2-1 0 0,0 2 0 0,-3-3 0 15,0 3 0-15,0-1 0 0,0-2 0 16,-5 3 0-16,2-1 0 0,-4 1 0 0,-2-1-1366 0,2 1-1478 15,-3-2 654-15</inkml:trace>
  <inkml:trace contextRef="#ctx0" brushRef="#br0" timeOffset="133926.51">18775 4239 20 0,'0'0'574'0,"-12"-1"20"0,7 0 3 16,5 1-8-16,0 0-14 0,-9 0-23 0,9 0-26 15,0 0-28-15,0 0-26 0,0 0-27 16,-5-1-34-16,5 1-34 0,0 0-33 0,0 0-40 0,22-2-31 16,-8 0-18-16,2 2-30 0,6-2-20 0,-3 0-22 15,9 1-31-15,2 1-132 0,-3-2-20 0,0 2 0 16,-5 1 0-16,0-2 0 0,0 0 0 0,-5 0-154 16,-6 1-81-16,3-3-65 0,-6 3-79 0,-3 0-76 15,-5 0-74-15,5 3-495 0,-5-3-1108 0,0 0 490 16</inkml:trace>
  <inkml:trace contextRef="#ctx0" brushRef="#br0" timeOffset="134062.5">18859 4364 163 0,'-9'7'367'0,"5"3"42"15,-5-4 42-15,8 0 27 0,-2-2 20 0,3 1 6 16,4-1-29-16,0-1-16 0,4 0-40 0,2 0-35 16,8-2-29-16,0 1-41 0,4-2-33 0,6 0-28 15,2-1-44-15,2 1-62 0,-1-4-81 0,-3 2-105 16,4-3-125-16,-4 2-161 0,-6-2-187 0,-4-1-354 15,1 0-937-15,-4-1 414 0</inkml:trace>
  <inkml:trace contextRef="#ctx0" brushRef="#br0" timeOffset="134727.22">19876 4130 530 0,'9'-8'556'0,"-4"-2"-7"0,0 0-11 0,1-5-13 16,0-1-20-16,-1 1-43 0,-4-1-36 0,3-3-26 15,-4 2-36-15,0-1-22 0,-4 0-33 16,3 2-9-16,-7 0-26 0,2 0-24 0,-2 2-25 15,-1 4-28-15,-5-2-16 0,-1 6-20 0,-3-2-13 16,-2 4-21-16,2 4-7 0,-4 0-2 0,-1 2-13 16,5 3-6-16,-4 2 1 0,3 1-12 0,3 3 4 0,-1 2-9 15,4 0-66-15,2 0-17 0,1 2 0 16,3-1 0-16,3 1 0 0,2 3 0 0,2-1 0 16,2 0 0-16,2 1 0 0,3 1 0 0,3-1 0 0,1-2 0 15,2 0 0-15,4 3 0 0,-2-5 0 0,5 3 0 16,5 0 0-16,-10-4 0 0,4-1 0 15,-3 1 0-15,3-2 0 0,-1 0 0 0,-2-2 0 0,1 1 0 16,-2 0 0-16,-1-2 0 0,-5-1 0 0,0 3 0 16,1-4 0-16,-5 1 0 0,2 2 0 0,-5-1 0 15,1-5 0-15,-6 4 0 0,2 0 0 16,-4-1 0-16,-4 1 0 0,-2 0 0 0,-4 2 0 0,-2-3 0 16,0-2 0-16,-1 1 0 0,-1-1 0 0,1-2 0 15,4 1 0-15,-4-3 0 0,8 0 0 0,-3-2 0 16,4-3 0-16,-1 1 0 0,5 0 0 0,-3-2 0 15,4-4 0-15,3 1 0 0,-2-2 0 16,6-2 0-16,1-2 0 0,2-3 0 0,2-6 0 0,6 2 0 16,-1-2 0-16,1-2 0 0,0 1 0 0,2 4 0 15,-1-1 0-15,1 2 0 0,-4 4 0 0,3 3 0 16,-5-2 0-16,-1 6 0 0,-2-1 0 0,1 2 0 16,0-1 0-16,-1 2 0 0,-4 3 0 0,5 0 0 15,-5-2 0-15,-1 2 0 0,2 2 0 0,-3-2 0 16,3-1 0-16,-4 2 0 0,4 0 0 0,-3-1 0 15,-1-1 0-15,0 5 0 0,0-8 0 0,0 4 0 16,0-1 0-16,-5 0 0 0,-3 0 0 0,-3 1-1366 16,-2-1-1478-16,0 0 654 0</inkml:trace>
  <inkml:trace contextRef="#ctx0" brushRef="#br0" timeOffset="135410.1">17789 5150 427 0,'3'-9'526'0,"-2"3"16"15,-1-2 7-15,3 2-9 0,-3-2-9 0,1 2-2 16,0-1-15-16,-1 3-13 0,2 1-30 16,-2 3-36-16,0-4-34 0,0 4-35 0,0 0-11 0,0 0-14 15,-8 17-9-15,4-3-17 0,-5 1-8 0,3 8-98 16,-6 4-209-16,8 4 0 0,-4-2 0 0,5 3 0 15,-1-1 0-15,1 0 0 0,2-3 0 0,1 1 0 16,4 2 0-16,-4-4 0 0,0-2 0 0,1-3 0 16,2-4 0-16,-2-1 0 0,-1-1 0 0,0-1 0 15,2-4 0-15,1-3 0 0,2-2 0 0,-2-2 0 16,-2-3 0-16,-1-1 0 0,0 0 0 0,9-11 0 16,-4 3-586-16,7-9-93 0,-3-1-476 0,6-5-1251 15,-1-4 555-15</inkml:trace>
  <inkml:trace contextRef="#ctx0" brushRef="#br0" timeOffset="135727.04">17995 5267 816 0,'14'-15'146'0,"-5"1"71"0,-2 4 40 16,-1 1 36-16,1 1 51 0,-4 3 35 0,1-1 18 16,-3 1 9-16,0 1-16 0,-1 1-16 0,0 3-9 15,0 0-23-15,-6-5-10 0,6 5-13 0,-14 2-14 16,9 2-16-16,-3 2-15 0,-2-1-14 0,-3 1-19 16,-1 2-16-16,-4 3-20 0,4 0-20 0,-4 2-18 0,-3 2-15 15,1 2-16-15,5-6-13 0,2 4-15 16,-1-5-6-16,4 1-60 0,-2 2-42 0,5-4 0 15,3 0 0-15,0 0 0 0,-1 0 0 0,4-1 0 16,2-1 0-16,4 1 0 0,-1 1 0 0,5-2 0 0,0-1 0 16,5 2 0-16,-3 0 0 0,6-3 0 15,0 1 0-15,-1 3 0 0,2-4 0 0,0-1 0 16,-3 3 0-16,-2-4 0 0,5 3 0 0,-5-3 0 16,0 1 0-16,-2 0 0 0,1 0 0 0,-6-2 0 0,0 0 0 15,0-1 0-15,-1 0 0 0,-1 1 0 16,-4-2 0-16,7 2 0 0,-4 0 0 0,-3-2 0 15,0 0 0-15,6 1 0 0,-6-1 0 0,0 0 0 16,0 0 0-16,0 0-38 0,0 0-530 0,0 0-112 0,0 0-472 16,0 0-1246-16,0 0 552 0</inkml:trace>
  <inkml:trace contextRef="#ctx0" brushRef="#br0" timeOffset="136043.88">18377 5534 330 0,'5'-5'504'0,"-1"0"7"0,-3-1 0 0,2 1-8 16,-3-1-6-16,-3 1-21 0,2-2-26 0,-1 4-13 15,-1 0-16-15,-5-1-35 0,2 3-17 0,-7 1-18 16,0 2-17-16,-4 4-12 0,-1 1-17 0,0 2-15 15,0 4-14-15,-1 3-16 0,-2 3-13 0,6-4-17 16,1 5-49-16,2-3-181 0,3 1 0 0,3-1 0 16,0 1 0-16,4-2 0 0,2 1 0 0,4-1 0 15,1-5 0-15,3 0 0 0,3-1 0 0,5 1 0 16,-1-3 0-16,3-2 0 0,2 2 0 0,1-6 0 16,-4-2 0-16,2-1 0 0,-3-3-190 0,2-3-435 15,-4 0-605-15,4-3-1332 0,0-2 590 0</inkml:trace>
  <inkml:trace contextRef="#ctx0" brushRef="#br0" timeOffset="136260.43">18813 5361 106 0,'-3'-5'600'16,"2"0"25"-16,1 0 0 0,0 0-5 0,0-1-19 0,1 4-34 15,3-4-56-15,0 4-43 0,1-2-48 16,5-1-43-16,3 0-48 0,0 3-24 0,6 1-44 16,-1-3-67-16,1 3-63 0,3 1-80 0,-2-3-84 15,-7 3-99-15,9-2-97 0,-5 4-92 0,-5 0-83 0,1 0-76 16,-6 2-386-16,1-3-937 0,-4 3 414 0</inkml:trace>
  <inkml:trace contextRef="#ctx0" brushRef="#br0" timeOffset="136411.14">18924 5438 74 0,'-15'9'251'0,"-3"4"29"0,4 1 26 15,-1-4 36-15,3-1 43 0,3-1 21 0,1-1 16 16,0-1 6-16,2-1 10 0,5 0-1 16,1 0-4-16,0-2-16 0,5 0-33 0,0-1-28 15,8-1-39-15,4 2-30 0,2-3-31 0,1-2-49 0,10 1-64 16,-3-1-84-16,1-2-110 0,2-4-146 0,-8 2-160 16,5-5-201-16,-3-1-354 0,-2-5-986 0,0 0 437 15</inkml:trace>
  <inkml:trace contextRef="#ctx0" brushRef="#br0" timeOffset="136726.72">19594 5116 3785 0,'6'-16'365'0,"1"1"-131"16,-1 4 70-16,0 1 49 0,-2-1 28 0,3 1-18 15,-2 2 20-15,-3 1-35 0,1 2-31 0,-2 2-13 16,2-1-23-16,-1 2-20 0,-2 2 0 0,0 0-10 0,0 0-251 16,-5 13 0-16,2-1 0 0,1 5 0 0,-2 0 0 15,0 2 0-15,3 0 0 0,-3 10 0 16,-1-1 0-16,0 0 0 0,1 1 0 0,0 1 0 16,2-3 0-16,2 2 0 0,-4 3 0 0,0-13 0 15,0 6 0-15,2-5 0 0,-1 0 0 0,-1-4 0 16,3 2 0-16,0-4 0 0,-2 3 0 0,2-7 0 0,1 1 0 15,-5-3 0-15,4-1 0 0,-1-1 0 0,0-3 0 16,-1-2 0-16,3-1 0 0,0 0-207 0,0 0-1124 16,-11-8-1442-16,11 2 639 0</inkml:trace>
  <inkml:trace contextRef="#ctx0" brushRef="#br0" timeOffset="137261.7">20018 5250 80 0,'10'-8'439'0,"3"-5"35"0,-1 4-1 0,0 0 9 16,-4 0-9-16,2-4-13 0,-2 3-23 0,0 1-25 15,3-4-20-15,-6 2-12 0,-1 1-20 0,0-2-32 16,1 0-12-16,-9 2-22 0,4 0-27 0,-4-1-28 16,-2 3-24-16,-2 2-15 0,-4-1-11 0,-1 3-11 15,-3 2-9-15,-4 1-4 0,-3 4-13 0,1 0 0 16,-2 4-1-16,2 1-3 0,3 3-7 0,2-1-116 15,2 4-25-15,1-2 0 0,0 1 0 0,3-1 0 16,1 1 0-16,7 0 0 0,-1 0 0 0,4 0 0 16,1-2 0-16,3 0 0 0,1-2 0 0,3 1 0 15,2-1 0-15,4 2 0 0,0 1 0 0,4-6 0 16,-1 5 0-16,2-7 0 0,0 2 0 0,-5 0 0 16,9-1 0-16,-6 0 0 0,1 1 0 0,-4-2 0 15,-2-1 0-15,1 2 0 0,1-3 0 0,-7 3 0 16,4-1 0-16,-7 2 0 0,2-2 0 0,-2 1 0 15,0 1 0-15,-3 0 0 0,-1 0 0 0,0 2 0 16,-1 1 0-16,-5 1 0 0,-2-2 0 0,0-1 0 16,-5 4 0-16,2-5 0 0,-6 4 0 0,-2-5 0 15,1 3 0-15,-1-6 0 0,-1 3 0 0,-1-3 0 16,2-1 0-16,0-1 0 0,2-3 0 0,-1 1 0 0,6-3 0 16,1 1 0-16,1-2 0 0,5 0 0 0,-1-2 0 15,4-1 0-15,2-2 0 0,4-4 0 16,5 1 0-16,3-8 0 0,3 3 0 0,4-1 0 0,2 0 0 15,-1-4 0-15,6 4 0 0,-3 1 0 0,-2 1 0 16,0-1 0-16,-5 7 0 0,-2 2 0 0,-1 0 0 16,-3 3 0-16,-2 0 0 0,-3 2 0 0,0-1 0 15,-2 4 0-15,-3-1 0 0,0 3 0 0,0 0 0 16,-9-2 0-16,9 2 0 0,-22 3-1366 0,15 0-1478 16,-2-2 654-16</inkml:trace>
  <inkml:trace contextRef="#ctx0" brushRef="#br0" timeOffset="140443.2">26367 12678 2712 0,'4'-1'254'0,"4"-4"-81"0,-2 0 0 0,3-1 3 15,-4 3 23-15,3-4 22 0,-2-2-10 0,-1 3-14 16,3-4-18-16,0 1 4 0,-1-1-1 0,-2 1-4 0,2-1 5 16,-1-5-5-16,1 5-6 0,-1-1 0 15,-1-1 2-15,-1 0-6 0,0 0 0 0,-3-1-16 0,2-4 2 16,-3 0-14-16,-3-2-3 0,-2 4-2 15,0-1-5-15,-4 0-17 0,-1 2 4 0,-3 4-7 0,-4 0 5 16,1 2-6-16,-3 4-14 0,-4-2 6 16,3 6-5-16,-8 0-3 0,8 3 0 0,1 3-45 15,1 1-48-15,4 5 0 0,1-1 0 0,1 4 0 0,5 3 0 16,3 0 0-16,1 2 0 0,3 6 0 0,8-2 0 16,2 0 0-16,-1-6 0 0,4 4 0 0,6-3 0 15,-9-2 0-15,4-2 0 0,-1 1 0 16,0-1 0-16,6 3 0 0,-5-5 0 0,-2-1 0 0,-1 0 0 15,1-2 0-15,-5 1 0 0,5 2 0 0,-2 0 0 16,-5 1 0-16,3-1 0 0,-3 1 0 0,1-3 0 16,-2 1 0-16,-3 2 0 0,-1 1 0 0,-1-4 0 15,-3 0 0-15,-6 3 0 0,5-3 0 0,-4 1 0 16,-4-4 0-16,3 1 0 0,-3-1 0 0,-5 0 0 16,3 0 0-16,1-3 0 0,-3-1 0 0,0-3 0 15,0 1 0-15,4-2 0 0,0 0 0 0,2-3 0 16,3 0 0-16,-1-4 0 0,0-1 0 0,4 0 0 15,4-3 0-15,2-1 0 0,3-2 0 0,5-2 0 16,4-5 0-16,6 0 0 0,-1-1 0 0,5-4 0 16,1 2 0-16,4 0 0 0,-2 1 0 0,2 0 0 0,0 2 0 15,0-1 0-15,-1 4 0 0,-3 2 0 16,-8 2 0-16,1 4 0 0,-6 2 0 0,0 2 0 0,-2 1 0 16,-4 0 0-16,-1 2 0 0,1 1 0 0,-5 2 0 15,0 0 0-15,0 0 0 0,0 0 0 0,0 0 0 16,-18 11 0-16,6-3 0 0,4-1-574 0,-6 5-696 15,1 3-1376-15,2-3 610 0</inkml:trace>
  <inkml:trace contextRef="#ctx0" brushRef="#br0" timeOffset="140812.18">26071 13278 53 0,'-8'1'567'16,"3"-1"29"-16,-1 1 21 0,6-1 10 0,-11-1 6 15,11 1-18-15,-6 1-25 0,6-1-29 0,0 0-28 16,0 0-24-16,0 0-27 0,23-2-35 0,-8 1-31 15,6 0-35-15,10 0-29 0,0 1-140 0,5 0-212 16,4 1 0-16,12 0 0 0,2 0 0 0,-16 0 0 16,0 2 0-16,1-1 0 0,-3 0 0 0,-4 0 0 15,-3-1 0-15,-7 0 0 0,-2-1 0 0,-2 0 0 0,-8-1 0 16,3 1 0-16,-3-1 0 0,-4-1 0 0,1 0 0 16,-3 1 0-16,-4 1 0 0,0 0 0 0,0 0 0 15,0 0 0-15,0 0-213 0,-31 3-467 16,12 1-537-16,1 2-1317 0,3 3 582 0</inkml:trace>
  <inkml:trace contextRef="#ctx0" brushRef="#br0" timeOffset="141226.01">26061 13580 211 0,'-13'3'478'0,"0"-2"17"0,3 2 39 15,2-2 23-15,0 0 10 0,2-1 3 0,6 0-15 0,0 0-29 16,-5-3-23-16,5 3-22 0,0 0-14 15,11-5-14-15,-3 4-33 0,2 0-22 0,4-2-31 0,3 0-21 16,2 1-83-16,-1 1-263 0,1 1 0 0,2 1 0 16,-3 1 0-16,3 2 0 0,-3 0 0 0,0 3 0 15,1 2 0-15,-5 0 0 0,3 2 0 0,-7 3 0 16,4 1 0-16,-5 0 0 0,-4 3 0 0,-1 1 0 16,-4-1 0-16,-4 6 0 0,-4 2 0 0,-3-2 0 15,-2-2 0-15,-6 1 0 0,4-3 0 0,-7 2 0 16,-1-2 0-16,1-3 0 0,-1 1 0 0,-2-6 0 15,2 3 0-15,5-6 0 0,-4 0 0 0,8-2 0 16,0-2 0-16,1-1 0 0,3-3 0 0,2 1 0 16,2-2 0-16,-1 1 0 0,7-1 0 0,0 0 0 15,-6-4 0-15,6 4 0 0,14-6 0 0,-1 1 0 16,6-1 0-16,0 1 0 0,11-2 0 0,-2 2 0 16,5 1 0-16,0 1 0 0,-1-2 0 0,0 0 0 15,3 2 0-15,-6 1 0 0,2 1 0 0,-2 0 0 16,-10 1 0-16,3 0 0 0,-5-2 0 0,-4 2 0 0,-2-1 0 15,-1 1 0-15,-5-2 0 0,3 1 0 16,-3-1 0-16,-5 2-347 0,9-4-351 0,-8 2-493 16,-1 2-1291-16,4-4 571 0</inkml:trace>
  <inkml:trace contextRef="#ctx0" brushRef="#br0" timeOffset="141493.04">26729 13527 409 0,'2'-16'503'0,"-2"4"35"15,0 0 34-15,0 2 17 0,-1 5-2 0,2-3-16 0,-2 5-42 16,0-2-27-16,1 5-12 0,0 0-25 16,0 0-17-16,-3 18-35 0,2-8-27 0,0 3-43 0,-2 1-30 15,1 4-31-15,-1 0-31 0,1 1-251 16,-1-1 0-16,1 2 0 0,-5 0 0 0,1 4 0 0,-1-7 0 16,1 0 0-16,-2-3 0 0,3-3 0 0,1 1 0 15,-1-1 0-15,1-4 0 0,-2 3 0 0,4-6 0 16,0 3 0-16,2-1 0 0,0-3 0 15,2 2 0-15,5-2 0 0,-2-1 0 0,8 0 0 0,1 0 0 16,4-2 0-16,2-1 0 0,2 1 0 0,-1 0 0 16,5-1 0-16,-3 2-361 0,-6-4-218 0,2 1-89 15,0 1-430-15,-7-1-1188 0,-3-2 525 0</inkml:trace>
  <inkml:trace contextRef="#ctx0" brushRef="#br0" timeOffset="141726.01">26918 13696 169 0,'-1'-10'352'0,"0"3"23"0,-1-4 38 15,1 2 44-15,1-1 28 0,-1 1 29 0,-1 1 10 16,1 2 25-16,0-1-4 0,-2 4-12 0,3-1-24 16,0 4-31-16,-2-6-28 0,2 6-19 0,0 0-10 15,0 0-16-15,-12 11-22 0,11-2-185 0,0 2-198 16,-3 6 0-16,1 0 0 0,-2 10 0 0,1 1 0 16,-1-3 0-16,2 4 0 0,0 2 0 0,0-2 0 15,-1-1 0-15,1 1 0 0,1-7 0 0,-3 0 0 16,3 3 0-16,0-7 0 0,2 0 0 0,-5-6 0 15,5-1 0-15,-1 1 0 0,-1 0 0 0,0-4 0 16,2 0 0-16,0-5-301 0,0-2-409 0,0-1-487 16,0 0-1297-16,0 0 574 0</inkml:trace>
  <inkml:trace contextRef="#ctx0" brushRef="#br0" timeOffset="142029.43">27323 13346 3567 0,'-1'-6'426'0,"0"0"-70"0,-2 2 21 16,-1-2 27-16,4 1 13 0,0-1 1 0,-1 0-17 16,1 2-21-16,0-2-27 0,0 2 4 0,1-1 0 0,2-1-13 15,2 2-310-15,0-4-34 0,8 1 0 16,-3 2 0-16,8-3 0 0,0 1 0 0,4 1 0 15,8 1 0-15,0 1 0 0,0-2 0 0,2 3 0 0,0 0 0 16,-1 1 0-16,0 0 0 0,-2 0 0 0,-9 2 0 16,2-1 0-16,-4 1 0 0,-8 0 0 0,-1 0 0 15,1-1 0-15,-3 1 0 0,-5-3 0 0,-2 3 0 16,0 0 0-16,0 0 0 0,0 0 0 0,0 0 0 16,-24 0 0-16,11 1 0 0,-5 1-1366 0,0 1-1478 15,1 1 654-15</inkml:trace>
  <inkml:trace contextRef="#ctx0" brushRef="#br0" timeOffset="143609.31">28769 12445 529 0,'-2'-14'614'0,"4"3"8"0,-2-1-14 0,-2 2 12 16,2 3-26-16,0 1-34 0,0 3-44 0,-2 0-15 15,2 3-13-15,0 0-8 0,-7 18-21 0,3 0-11 16,1 6-23-16,-4 5-21 0,4 2-81 0,1 0-323 16,-2 3 0-16,3 1 0 0,4 2 0 0,-3-3 0 15,2 0 0-15,-2-2 0 0,0 0 0 0,2 0 0 16,-1-4 0-16,-1 1 0 0,-1-8 0 0,2-5 0 15,-1 2 0-15,0-2 0 0,0-4 0 0,-3-2 0 16,1 0 0-16,0-5 0 0,2 2 0 0,-1-3 0 16,1-1 0-16,0-3 0 0,0 0-554 0,0 0-720 15,-2-15-1378-15,5 8 610 0</inkml:trace>
  <inkml:trace contextRef="#ctx0" brushRef="#br0" timeOffset="144126.29">29267 12611 453 0,'5'-11'497'16,"3"-2"17"-16,-6 1 12 0,1-3-13 0,1 0-16 0,-2 3-28 15,1-4-16-15,-2 0-30 0,2 1-27 0,-3 0-25 16,0-1-31-16,-4 2-29 0,0 3-27 0,-1 0-22 16,-3 2-29-16,-2 0-23 0,-3 2-20 0,-2 2-20 15,-4 1-19-15,0 3-14 0,1 2-16 0,-3 3-12 16,1 1-6-16,2 3-2 0,0 2-4 0,1 1 0 15,1 3 0-15,-1 5-31 0,8-2-66 0,0 2 0 16,4-2 0-16,1 1 0 0,4-1 0 0,2 2 0 16,4-2 0-16,4 4 0 0,-1-3 0 0,4-1 0 15,4 2 0-15,0 1 0 0,1-1 0 0,-2-5 0 16,4 3 0-16,-1-1 0 0,4 2 0 0,-9-2 0 16,4 2 0-16,-5 0 0 0,-3-2 0 0,-1 1 0 15,-2-2 0-15,-1 0 0 0,-5 0 0 0,-2-3 0 0,-4 5 0 16,1-5 0-16,-5 1 0 0,1-2 0 15,-7-1 0-15,-3 1 0 0,0-2 0 0,0-2 0 16,-3 0 0-16,0-4 0 0,2-2 0 0,-4-1 0 16,5-4 0-16,0-1 0 0,3-2 0 0,0-2 0 0,4 3 0 15,5-5 0-15,2-6 0 0,-1 2 0 16,5-4 0-16,3-4 0 0,4-2 0 0,9 1 0 0,0-4 0 16,6 1 0-16,2-1 0 0,13-5 0 15,-7 8 0-15,9-5 0 0,-7 10 0 0,-1 0 0 0,1 3 0 16,-4 1 0-16,-9 8 0 0,-2-1 0 0,-5 3 0 15,-2 1 0-15,-3 1 0 0,3-2 0 16,-6 3 0-16,-3 1 0 0,-1 2 0 0,0 0 0 16,-15-4 0-16,5 6 0 0,-8 3 0 0,-1 0 0 0,-2 2 0 15,0-1-298-15,-6 3-1018 0,3 2-1425 0,7 1 631 16</inkml:trace>
  <inkml:trace contextRef="#ctx0" brushRef="#br0" timeOffset="144459.13">28591 13252 275 0,'-17'1'586'0,"3"0"14"0,2 0 14 16,1 2 17-16,2-2-16 0,4-1-15 0,-1 2-16 15,2 0-18-15,4 1-20 0,0-3-21 0,14 9-15 16,7-6-32-16,13 1-29 0,3 0-32 0,22-1-222 0,2-1-195 16,35 1 0-16,-31-4 0 0,32-1 0 0,-5 1 0 15,-25 1 0-15,27-4 0 0,-30 2 0 0,0 0 0 16,0 0 0-16,-8 1 0 0,-2-3 0 0,-17 2 0 16,-4-2 0-16,-5 1 0 0,-6 1 0 0,-4-1 0 15,-8 3 0-15,-1 0 0 0,-1 0 0 0,-4 0 0 16,-4 0 0-16,0 0 0 0,0 0 0 0,-12 12 0 15,2-6 0-15,-3 5 0 0,-2-1-334 0,-11 9-976 16,5 1-1419-16,-2-2 628 0</inkml:trace>
  <inkml:trace contextRef="#ctx0" brushRef="#br0" timeOffset="144843.34">28696 13749 510 0,'-10'-5'524'0,"3"-2"22"0,2 2 16 16,1-1-10-16,0 1-21 0,3-1 0 0,2 0-29 15,2 0-17-15,0 1-24 0,2 0-28 0,2-2-19 16,3 1-29-16,1 3-24 0,3-1-28 0,4 2-27 16,-4-1-25-16,-3 4-27 0,10-1-34 0,-2 2-220 15,-6 2 0-15,3 1 0 0,-2 2 0 0,-1 2 0 16,4 0 0-16,-6 5 0 0,-4 1 0 0,-5 2 0 15,-3 0 0-15,-3 1 0 0,-5 7 0 0,-5-2 0 16,-1-2 0-16,-7 4 0 0,0-4 0 0,-1 3 0 16,-4-2 0-16,-1-1 0 0,3-4 0 0,-1-1 0 0,3-2 0 15,9-5 0-15,1-2 0 0,3-2 0 0,1-1 0 16,5-1 0-16,-1 2 0 0,4-3 0 0,1-2 0 16,2 5 0-16,6-4 0 0,4-1 0 15,2 1 0-15,5-1 0 0,9 1 0 0,1-1 0 0,3 1 0 16,7-2 0-16,-9 1 0 0,5-1 0 0,1 1 0 15,-2-2 0-15,-2 3 0 0,-2-1 0 0,-2-1 0 16,1 0 0-16,-12 2-330 0,2-5-371 0,-6 3-493 16,4 0-1293-16,-4-4 572 0</inkml:trace>
  <inkml:trace contextRef="#ctx0" brushRef="#br0" timeOffset="145209.71">29505 13796 371 0,'6'-10'536'0,"1"4"34"0,-1-3 23 0,-5 5 11 15,-1-1 1-15,0 5-7 0,-5-4-10 0,5 4-16 16,-18 4-23-16,5 1-16 0,-3 3-33 0,-2 3-26 16,-6 7-21-16,3-1-44 0,-3 3-173 0,2 1-236 15,2 0 0-15,1 2 0 0,1 0 0 0,0-2 0 16,6-5 0-16,-2 0 0 0,4-1 0 0,1 0 0 16,0-5 0-16,1-1 0 0,5-3 0 0,-1-3 0 15,1-1 0-15,-4-4 0 0,7 2 0 0,-5-9-457 16,3-1-36-16,-2 1-25 0,2-9-22 0,4-1-5 15,2-10-4-15,0 2-300 0,2-1-918 16,1 0 2952-16,4 1-1418 0,2 3 109 0,-4 2 94 0,-3 6 69 16,2 3 58-16,-3 1 62 0,3 6 48 0,-6-1 49 15,2 3 32-15,1 2 26 0,-1 1 19 0,-4 1 16 16,12 1-3-16,-6 6 3 0,0 3 0 0,0-1-13 16,0 7-4-16,2 2-20 0,-2 0-22 0,3 6-30 15,0-1-21-15,4 2-174 0,0-1-65 0,2-2 0 16,2 2 0-16,-4-9 0 0,2-1 0 0,2-2 0 15,0-1 0-15,1-4 0 0,-5-3-336 0,-2-2-179 16,2-2-127-16,0-3-475 0,-4-1-1209 0,0-3 535 16</inkml:trace>
  <inkml:trace contextRef="#ctx0" brushRef="#br0" timeOffset="145515.28">29810 13660 3921 0,'3'-11'564'0,"-3"-1"-137"0,0 2-26 16,0 2 13-16,-2 2-7 0,1-1-15 0,0 1-22 15,0 3-42-15,2-1-42 0,-1 4-6 0,6-2-15 0,-6 2-129 16,18 8-136-16,-6-1 0 0,4 1 0 0,-2 5 0 16,4 2 0-16,-4-2 0 0,4 7 0 0,-6-4 0 15,-1 0 0-15,-3-3 0 0,-2 5 0 16,-2-1 0-16,-4 2 0 0,-1-1 0 0,-8-1 0 0,-6 4 0 16,-1-1 0-16,-5-1 0 0,0-2 0 0,3-6 0 15,-7 1 0-15,2 1 0 0,7-5 0 0,0-2 0 16,5 0 0-16,4-2 0 0,-1 0 0 0,2-1 0 15,3-1 0-15,2 2 0 0,1-4 0 0,6 3 0 16,2-1 0-16,5-1 0 0,1 0 0 0,6 1 0 16,2-4 0-16,5 1 0 0,-7 1 0 0,8 0 0 15,-6-1 0-15,6-2 0 0,-10 1 0 0,1 0 0 16,3-3 0-16,-9 3 0 0,5-5-671 0,-7 1-583 16,3 2-1358-16,-4-3 601 0</inkml:trace>
  <inkml:trace contextRef="#ctx0" brushRef="#br0" timeOffset="145759.24">30326 13644 469 0,'-1'-12'572'0,"1"2"25"0,-2 1 3 0,2 2 27 15,-2 1-12-15,0 3-21 0,-1 0-24 0,3 3-14 16,0 0-28-16,0 0-35 0,-10 10-40 0,6 0-40 16,0 5-42-16,2 0-34 0,-1 1-33 0,-2 2-212 15,3-1-92-15,4 2 0 0,-6 1 0 0,3 5 0 16,-1-8 0-16,0 1 0 0,-2-1 0 0,2 0 0 15,1-4 0-15,-3-2 0 0,2 0 0 0,2-2 0 16,0 1 0-16,2-1 0 0,2 0 0 0,3 0 0 16,2-1 0-16,9 0 0 0,-3 0 0 0,-1-2 0 15,-1-2 0-15,8-1-120 0,-2-3-367 0,-6 1-86 16,6-1-91-16,-6-4-395 0,-1 0-1145 0,-3 1 507 16</inkml:trace>
  <inkml:trace contextRef="#ctx0" brushRef="#br0" timeOffset="145975.81">30493 13864 131 0,'2'-10'249'0,"-4"0"77"0,0-1 46 15,1-1 29-15,1 1 31 0,0 0 39 0,-1-2 36 16,1 3 17-16,0 1 21 0,0-2 7 0,0 4-2 16,-1 2-10-16,2-2-23 0,-1 2-16 0,0 5-17 0,0-2-15 15,0 2-17-15,0 0-284 0,8 7-168 16,-5 4 0-16,-3 0 0 0,4 6 0 0,-6 3 0 16,4 6 0-16,-6 3 0 0,3 0 0 0,-5 3 0 15,-1-5 0-15,3 5 0 0,-2-1 0 0,-3-1 0 16,4 0 0-16,-1 0 0 0,0-6 0 0,1-4 0 15,0-2 0-15,0 0 0 0,0-3 0 0,4-5 0 16,-2-1 0-16,2-3 0 0,0-1 0 0,-1-5 0 16,2 0-68-16,0 0-1287 0,0 0-1465 0,-4-17 648 0</inkml:trace>
  <inkml:trace contextRef="#ctx0" brushRef="#br0" timeOffset="146327">30631 12353 320 0,'15'-5'560'0,"3"3"10"0,1 3-5 15,9 2-5-15,-7 5-4 0,8 3-11 0,-1 5-22 16,-2 6-26-16,-1 4-10 0,6 14-23 0,-3 5-29 16,0 1-14-16,-4 5-17 0,-2 4-21 0,-4 1-24 15,4 25-20-15,-9-24-136 0,-3 26-203 0,-4 3 0 16,-6 0 0-16,-6-2 0 0,-3 3 0 0,-8-5 0 16,-1-2 0-16,4-20 0 0,-13 28 0 0,3-9 0 15,-4 0 0-15,9-22 0 0,-16 17 0 0,6-22 0 16,-7 0 0-16,-1-3 0 0,-20 13 0 0,14-25 0 15,-5-3 0-15,-2-2 0 0,-6-6-1366 0,5-2-1478 16,-7-3 654-16</inkml:trace>
  <inkml:trace contextRef="#ctx0" brushRef="#br0" timeOffset="146895.43">28586 12299 25 0,'-3'-6'409'16,"2"0"5"-16,-3 1-1 0,0 1-5 0,0 3-5 15,4 1 0-15,-11 9-1 0,0-5-18 0,0 9-3 16,-8 5-3-16,0 4 0 0,0 4 4 0,-9 13 2 0,2 2 1 16,-1 6-2-16,-1 2 1 0,1 4-11 15,-14 21-10-15,13-20-11 0,-5 24-9 0,-3-2-10 16,4 2-222-16,6 3-111 0,1 2 0 0,7 0 0 0,0 2 0 15,8-2 0-15,3 0 0 0,4-2 0 0,9-21 0 16,12 26 0-16,1-29 0 0,13 25 0 16,-5-28 0-16,-2 2 0 0,4-4 0 0,5-2 0 0,2-1 0 15,1-9 0-15,3-5 0 0,2-6 0 0,4-5 0 16,-11-11 0-16,0-1 0 0,4-7 0 0,-4-2 0 16,0-1-1366-16,2-8-1478 0,0-2 654 0</inkml:trace>
  <inkml:trace contextRef="#ctx0" brushRef="#br0" timeOffset="147443.07">31190 11988 2895 0,'-1'-11'322'16,"-1"2"-65"-16,0-2 16 0,2-2 4 0,2 2-10 15,0-3 12-15,-4 2-12 0,5 1-15 0,0-3-27 16,0 4 2-16,3-4 1 0,-1 4 7 0,4 0-3 16,0 2-9-16,4-3-12 0,2 2-18 0,3 3-3 15,0 0-8-15,1 1-17 0,-6 2-15 0,5 3-15 16,0-1-14-16,-1 2-12 0,-4 0-5 0,1 2-9 16,-1 3-18-16,-4-1-77 0,0 5 0 0,-3-3 0 15,-6 4 0-15,3 2 0 0,-6-3 0 0,-2 9 0 16,-5-5 0-16,-3 3 0 0,-1-2 0 0,-4 5 0 15,4-6 0-15,-8 2 0 0,6-1 0 0,0-3 0 0,3 0 0 16,4-3 0-16,1 0 0 0,2-1 0 16,2-2 0-16,4 0 0 0,2 1 0 0,11-1 0 15,5 0 0-15,9 1 0 0,7-3 0 0,3 0 0 16,0-1 0-16,-1-3 0 0,5 0 0 0,-3 1 0 0,-3-1 0 16,-5-1 0-16,-9 1 0 0,-2-2 0 0,-5 3 0 15,-4-2 0-15,-4 1 0 0,-6 0 0 16,0 0 0-16,0 0-489 0,-49 8-795 0,18 2-1391 15,-6-1 615-15</inkml:trace>
  <inkml:trace contextRef="#ctx0" brushRef="#br0" timeOffset="148081.44">26137 14770 542 0,'0'0'615'15,"0"-8"27"-15,0 8 24 0,0 0-13 0,10-4-18 16,-2 2-31-16,0 1-37 0,3-2-35 0,6 0-33 16,2-1-39-16,4 2-39 0,9-2-44 0,1 1-34 15,0-1-35-15,3-1-38 0,0 1-213 0,-3 3-57 16,4-2 0-16,-5 0 0 0,-2 2 0 0,-12 1-133 15,1 0-278-15,-8 3-119 0,1 0-110 0,-9 1-440 16,1 1-1169-16,-6 1 517 0</inkml:trace>
  <inkml:trace contextRef="#ctx0" brushRef="#br0" timeOffset="148213.07">26280 14970 270 0,'-7'6'484'0,"-1"0"-2"0,3-3 12 0,1 3 31 15,-1-2 24-15,5-1 11 0,0 2-19 0,6-4-28 16,3 0-36-16,4 2-42 0,9-2-31 0,7 1-34 15,3-4-36-15,3 5-35 0,2-4-45 0,0 2-73 16,1-4-111-16,-1 2-155 0,2-3-191 0,-4 1-259 16</inkml:trace>
  <inkml:trace contextRef="#ctx0" brushRef="#br0" timeOffset="148893.15">27430 14677 352 0,'0'0'496'16,"0"-8"7"-16,0 8-2 0,0-3-14 0,0 3-18 15,-7-2-17-15,7 2-10 0,0 0-8 0,-19 6 5 0,10 3-9 16,-5 2-13-16,0 3-5 0,0 2-18 15,-3 4-11-15,-2 2-20 0,1 3-18 0,5 2-21 16,2-2-16-16,-1 0-68 0,3 0-240 0,0 1 0 16,5-3 0-16,-1-3 0 0,5 0 0 0,5-3 0 0,0-1 0 15,3-1 0-15,3 0 0 0,2-2 0 0,4-2 0 16,1-2 0-16,0-4 0 0,4-1 0 0,4-3 0 16,-4-2 0-16,5-3 0 0,-6 1 0 15,0-3 0-15,0-2 0 0,-5 1 0 0,7-10 0 0,-7 5 0 16,-1-9 0-16,-5 5 0 0,2-8 0 0,-7-1 0 15,-1-2 0-15,-6 2 0 0,0 6 0 0,-8-7 0 16,1 8 0-16,-4 2 0 0,-1 1 0 0,-3 3 0 16,-10 3 0-16,-1 5 0 0,0 4 0 0,1 6 0 15,-1 3 0-15,0 2 0 0,5 6 0 0,0 1 0 16,1 4 0-16,1 1 0 0,3-4-1366 0,11 7-1478 16,-2-2 654-16</inkml:trace>
  <inkml:trace contextRef="#ctx0" brushRef="#br0" timeOffset="149076.99">27902 15159 377 0,'9'-9'722'0,"-1"-1"31"0,-1-1 16 0,-1-3 3 0,1 0-26 16,-2 0-49-16,3-1-62 0,-3 4-60 0,-1-1-55 15,1 2-60-15,0-2-50 0,-1 4-68 0,2-3-78 16,-3 7-115-16,-2-3-149 0,4 4-63 0,-3-1-233 15,0 2-194-15,-2-2-220 0,4 2-396 0,-4 2-1197 16,0 0 529-16</inkml:trace>
  <inkml:trace contextRef="#ctx0" brushRef="#br0" timeOffset="149360.07">28376 14839 4308 0,'9'-11'565'0,"-1"1"-169"16,-3 0-6-16,0 0 25 0,4-1 23 0,-4 1-8 16,0 1-26-16,2 0-38 0,-3 5-39 0,-3-1-175 15,0 0-152-15,-1 1 0 0,0 4 0 0,0 0 0 16,0 0 0-16,5 11 0 0,-6 1 0 0,0 3 0 16,1 10 0-16,-3-1 0 0,2 3 0 0,0 7 0 15,-2-5 0-15,-1 2 0 0,3 0 0 0,-2 0 0 16,3-3 0-16,0 3 0 0,0 0 0 15,0-4 0-15,0-3 0 0,0-4 0 0,-1-2 0 0,0-2 0 16,1-3 0-16,-3-2 0 0,-1 1 0 0,-1-2 0 16,0-2 0-16,0 0 0 0,1-5-1366 0,0-2-1478 15,4-1 654-15</inkml:trace>
  <inkml:trace contextRef="#ctx0" brushRef="#br0" timeOffset="149777.37">28902 14979 3969 0,'11'-16'399'0,"1"1"-119"0,-2 2 44 0,-1-3 37 16,0 1 13-16,0-2-26 0,-1 0-35 0,0-1-36 15,1-1-25-15,-5 1 0 0,-1 0-11 0,0-2-8 16,-3 4-13-16,-3-2-10 0,-2 2-72 0,-1 8-138 16,1-3 0-16,-6 5 0 0,-7 0 0 0,-3 5 0 15,-7 2 0-15,1 5 0 0,-1 4 0 0,0 5 0 16,5 1 0-16,0 4 0 0,3-2 0 0,3 1 0 15,7-4 0-15,1 0 0 0,5 2 0 0,3-1 0 16,3-2 0-16,7 2 0 0,0-7 0 0,2-3 0 16,6 2 0-16,3-5 0 0,1-2 0 0,1 1 0 15,7-4 0-15,2-1 0 0,-2-2 0 0,-2-1 0 16,0-1 0-16,-8-1 0 0,3 1 0 0,-8 0 0 16,5 2 0-16,-10 2 0 0,4 0 0 0,-3 1 0 15,-1 2 0-15,-2 2 0 0,0 3 0 0,-3 0 0 16,0 8 0-16,-4-1 0 0,1 6 0 0,-2 0 0 15,-2 2 0-15,-2 6 0 0,3-1 0 0,-6 1 0 16,3-1 0-16,1 0 0 0,-2-6 0 0,-1 0 0 16,1 5 0-16,-2-6 0 0,4-2 0 0,2-1 0 15,-2-3 0-15,0 0 0 0,2-5 0 0,0 0 0 16,2-2 0-16,-5 1 0 0,5-2 0 0,0-4 0 0,0 3 0 16,0-3-578-16,0 0-692 0,0 0-1374 15,9-13 608-15</inkml:trace>
  <inkml:trace contextRef="#ctx0" brushRef="#br0" timeOffset="150112.6">29415 14886 3697 0,'6'-14'407'15,"2"-3"-74"-15,-4 6-9 0,-4 0 45 0,3-1 35 16,-1 0-13-16,-2 1-15 0,4 2-30 0,0-3-36 16,1 3-8-16,0-1-7 0,4 6-17 0,0-1-12 15,0 1-173-15,5 6-93 0,0 0 0 0,3 4 0 0,-1 3 0 16,1 3 0-16,-2 2 0 0,6 4 0 15,-10-1 0-15,3 6 0 0,-7 2 0 0,-1 0 0 16,-5 0 0-16,-2-5 0 0,-3 4 0 0,-5 2 0 16,0-3 0-16,-5 1 0 0,-1-2 0 0,1-5 0 0,2-3 0 15,0 3 0-15,-1-5 0 0,3 1 0 0,-2-4 0 16,7-2 0-16,1-2 0 0,0 0 0 0,3-3 0 16,1 1 0-16,0-3 0 0,10 5 0 15,3-4 0-15,8-1 0 0,0 0 0 0,11-3 0 0,-1 3 0 16,6-3 0-16,0 1 0 0,4 0 0 0,-5-1 0 15,-2 1 0-15,-2-3 0 0,0 3 0 0,-4-1 0 16,-9 1 0-16,2 0 0 0,-7-1 0 16,-4 2 0-16,3-3 0 0,-6 3 0 0,1 1 0 0,-3-2 0 15,-1-1-1366-15,-4 3-1478 0,0 0 654 0</inkml:trace>
  <inkml:trace contextRef="#ctx0" brushRef="#br0" timeOffset="150293.49">30306 15289 276 0,'-6'0'661'15,"6"0"-27"-15,-7 2-29 0,7-2-39 0,-5 2-47 16,5-2-52-16,0 0-59 0,0 0-75 0,0 0-89 16,0 0-145-16,0 0-176 0,3 8-215 15,-3-8-449-15,0 0-802 0,0 0 354 0</inkml:trace>
  <inkml:trace contextRef="#ctx0" brushRef="#br0" timeOffset="152244.76">21213 15508 255 0,'-14'-13'522'0,"5"8"7"0,-4-9 3 0,3 7-2 15,1 0-7-15,0 0-4 0,5 2-24 16,-1 0-18-16,1 0-35 0,2 1-34 0,2 4-19 16,5-6-20-16,8 4-16 0,17 1-28 0,-2-1-25 15,11 4-24-15,-1 0-27 0,17-2-22 0,5 1-24 16,0 3-22-16,0-2-94 0,-1 0-87 0,-21 0 0 0,2-1 0 15,-3 1 0-15,1-2 0 0,-4 1 0 16,-14 0 0-16,1 1-166 0,-9-2-127 0,-3 0-74 16,-7 0-83-16,-2 0-74 0,0 0-74 0,-28 5-368 15,6-3-1046-15,-10 0 463 0</inkml:trace>
  <inkml:trace contextRef="#ctx0" brushRef="#br0" timeOffset="152426.97">21527 15479 278 0,'-9'0'239'15,"2"0"48"-15,1-3 10 0,6 3 14 0,-7-1 45 16,7 1 36-16,0 0 27 0,0 0 8 0,0 0 0 15,0 0-3-15,0 0 10 0,3 9-1 0,-2 1 2 16,-2 4-3-16,-2 4-8 0,-2 6-14 0,-3 2-25 16,1 4-20-16,0 1-27 0,-2 1-25 0,0 4-35 15,2-1-191-15,-5 12-87 0,7-14 0 0,-1 0 0 16,3 3 0-16,-4-1 0 0,5-4 0 0,6-2 0 16,1 0 0-16,0-5 0 0,-1-5 0 0,5 4-229 15,-1-10-235-15,-1-6-61 0,5-2-81 0,-3-3-456 16,2 0-1149-16,2-5 508 0</inkml:trace>
  <inkml:trace contextRef="#ctx0" brushRef="#br0" timeOffset="153512.41">21714 15913 78 0,'12'-15'289'0,"-6"4"47"0,-2 0 29 15,-2 0 40-15,-2 4 42 0,-1-1 23 0,0 4 2 16,-2 2-10-16,3 2-11 0,-10 1 0 0,10-1-1 16,-13 10-7-16,4-2-19 0,3 2-21 0,-2 6-17 15,3 1-36-15,1 1-22 0,0-1-26 0,4 0-31 16,3 1-29-16,-2-1-19 0,7-1-80 0,-3 0-143 15,5-5 0-15,3 0 0 0,1-1 0 0,-1-6 0 16,5 1 0-16,-5-5 0 0,1 0 0 0,-2-4 0 16,1 0 0-16,-1 0 0 0,-1-3 0 0,-4-3 0 15,-1-4 0-15,0-3 0 0,-6-2 0 0,-5 1 0 16,0-7 0-16,-4 3 0 0,0-1 0 0,-2 6 0 16,1 1 0-16,0 3 0 0,2 4 0 0,1-1 0 15,3 4 0-15,1 1 0 0,0 1 0 0,4 0 0 16,4 2 0-16,2 1 0 0,5 1 0 0,1-1 0 0,8 1 0 15,-1 0 0-15,16-5 0 0,-3 1 0 16,3 0 0-16,-3-1 0 0,1-4 0 0,-4 0 0 16,-2 2 0-16,-1-4 0 0,-10 1 0 0,-1-1 0 15,-1-3 0-15,-3 0 0 0,-3-2 0 0,-4 2 0 16,0-2 0-16,-2-1 0 0,-3 4 0 0,0 1 0 16,-1 1 0-16,-1 2 0 0,1 3 0 0,0 0 0 0,-2 5 0 15,3 1 0-15,0 0 0 0,-13 11 0 16,8 2 0-16,-2 5 0 0,2 9 0 0,-2 0 0 15,3 5 0-15,2-1 0 0,-5 2 0 0,10 0 0 16,-6-1 0-16,3-3 0 0,0-1 0 0,4 0 0 0,0-3 0 16,-1-7 0-16,-1 0 0 0,2-7 0 0,1 1 0 15,-3-6 0-15,0 0 0 0,-2-1 0 16,5-2 0-16,-5-3 0 0,0 0 0 0,0 0 0 16,0 0 0-16,0 0 0 0,1-17 0 0,-1 6 0 15,0 1 0-15,0-4 0 0,0 2 0 0,2-3 0 0,0-1 0 16,3 1 0-16,2-1 0 0,0 5 0 15,5-1 0-15,1 3 0 0,3 0 0 0,0 1 0 16,5 3 0-16,2 2 0 0,4 0 0 0,6 1 0 16,-3 1 0-16,-2 2 0 0,1 1 0 0,1-2 0 15,-1 3 0-15,-8 1 0 0,8-3 0 0,-1 5 0 0,0-5 0 16,-7 0 0-16,6-2 0 0,-6 0 0 16,1-1 0-16,-2-1 0 0,-2 0-113 0,1 0-72 15,-7-2 35-15,5-4 40 0,-7 3 39 0,-1 1 32 16,-2-3 33-16,0 0 29 0,-5-2 33 0,1 4 34 15,-3-5 17-15,-2 4 17 0,0 1 17 0,-3 0-8 16,-3 0-133-16,1 3 0 0,-5 1 0 0,-6 4 0 16,-1 2 0-16,-2 5 0 0,-3 5 0 0,-3 2 0 0,1 4 0 15,1-1 0-15,6 3 0 0,0 1 0 16,2 1 0-16,3-3 0 0,8-3 0 0,2 0 0 16,0 0 0-16,5-1 0 0,3-6 0 0,0-1 0 0,4-1 0 15,2-3 0-15,-1-1 0 0,1-2 0 16,3-1 0-16,-3-2 0 0,1-3 0 0,0 0 0 15,0-4 0-15,1 0 0 0,3-2 0 0,-6 0 0 16,-1 1 0-16,2 1 0 0,-1-3 0 0,0 3 0 16,-1 2 0-16,-2 2 0 0,1 0 0 0,-1 2 0 0,-1 2 0 15,5 0 0-15,-5 3 0 0,3 2 0 0,1 2 0 16,1 2 0-16,2 1 0 0,-1 2 0 16,2-1 0-16,-3 0 0 0,4 0 0 0,0-2 0 15,3-3 0-15,-2-1 0 0,3-3 0 0,0-1 0 0,2-4 0 16,2 0 0-16,-1-3 0 0,-1-2 0 15,7-2 0-15,-4-5 0 0,0 3 0 0,-6-4 0 0,5-3 0 16,-1-2 0-16,-1-6 0 0,2 1 0 0,-4-2 0 16,5-17 0-16,-4 15 0 0,-1-19 0 0,3 1 0 15,-6-2 0-15,-1-1 0 0,-4 3 0 0,-3 1 0 16,-5 16 0-16,3-2 0 0,-4 6 0 0,-2 10 0 16,-1 4 0-16,-5 6 0 0,2 5 0 0,-6 4 0 15,-6 6 0-15,-2 12 0 0,0 8 0 0,-4 14 0 16,1 5 0-16,3 6 0 0,1 4 0 0,9-6 0 15,1 2 0-15,3 0 0 0,1-3 0 0,8-5 0 16,1-11 0-16,0-2 0 0,5-1 0 0,3-1 0 16,4-5 0-16,2-4 0 0,0-8 0 0,-2-4 0 15,2 0 0-15,0-6 0 0,-2 4 0 0,-4-8 0 16,-2 0 0-16,-2-3 0 0,0-5-1366 0,-5 5-1478 16,-4 3 654-16</inkml:trace>
  <inkml:trace contextRef="#ctx0" brushRef="#br0" timeOffset="154460.28">22606 16555 455 0,'4'-3'622'0,"0"0"4"0,0-2-18 0,-4 2-28 0,0 3-31 15,0 0-29-15,-18 0-13 0,-1 8-5 0,-7 5-20 16,0 4-18-16,-1 6-19 0,3 1-28 0,-3 4-26 16,6 2-23-16,-7 10-26 0,14-6-33 0,1 0-305 15,4 2-4-15,1 10 0 0,7-11 0 0,2-1 0 16,4 1 0-16,7-2 0 0,3-6 0 16,5 2 0-16,4-6 0 0,1-3 0 0,3-3 0 0,7-6 0 15,-3-4 0-15,1-3 0 0,-1-4 0 0,1-4 0 16,-2-3 0-16,-3-4 0 0,-2 0 0 0,-2-8 0 15,-1-1 0-15,-5-1 0 0,0-6 0 0,-3-3 0 16,0-3 0-16,-1-13 0 0,-4 0 0 16,-3 1 0-16,-5-2 0 0,-2 1 0 0,2-3 0 0,-5 3 0 15,-2 13 0-15,1-1 0 0,-8 7 0 0,1 0 0 16,0 11 0-16,-5 1 0 0,0 6 0 0,-2 3 0 16,-4 8 0-16,-6 6 0 0,-4 6 0 0,-1 6 0 15,-11 10 0-15,7 6 0 0,-1 0 0 16,5 5 0-16,0 0 0 0,3 0 0 0,3 0 0 0,11-9 0 15,-1 1 0-15,4 0 0 0,3-4 0 0,0 2 0 16,2-1 0-16,3-11 0 0,1-4 0 0,3-2 0 16,-2-2 0-16,2-4 0 0,2-3 0 0,-1 0 0 15,0-4 0-15,0 0 0 0,0 0 0 0,12-12 0 16,-7 1 0-16,1-5 0 0,2 3 0 0,-2-4 0 16,1-1 0-16,1 0 0 0,-1 2 0 0,1 1 0 15,-2 5 0-15,2-1 0 0,-2 2 0 0,2 3 0 16,-2 2 0-16,-1 0 0 0,3 5 0 0,-3 3 0 15,4 2 0-15,0 4 0 0,0 4 0 16,6 6 0-16,3 4 0 0,-1 1 0 0,-4 1 0 0,5 0 0 16,1 2 0-16,0 0 0 0,5 1 0 0,0-2 0 15,1-4 0-15,-1 1 0 0,-1-4 0 0,1-2 0 16,2-3 0-16,-9-7 0 0,-1 0 0 0,-4-2 0 16,0-2 0-16,-1-3 0 0,-5-1 0 0,1-1 0 15,-7 1 0-15,11-3 0 0,-7 1 0 0,0-3 0 16,-2 3 0-16,-2 2 0 0,0-6 0 0,0 2 0 15,0 4 0-15,-1-4 0 0,1 4 0 0,6-7-1366 16,-6 7-1478-16,9-4 654 0</inkml:trace>
  <inkml:trace contextRef="#ctx0" brushRef="#br0" timeOffset="155145.01">23315 16705 156 0,'0'0'621'0,"0"0"20"0,-9 0 21 15,9 0 6-15,0 0-17 0,-5-1-27 0,5 1-31 16,0 0-24-16,0 0-24 0,0 0-27 0,18-1-37 15,-9 1-39-15,10-1-38 0,4 0-40 16,8-3-112-16,1 2-252 0,2-1 0 0,2 3 0 0,0-2 0 16,-3-1 0-16,4 2 0 0,-2 1 0 0,-5 0 0 15,-1-1 0-15,-11 1 0 0,-6 1 0 0,-4-1-364 16,-2 2-233-16,-3 1-90 0,-3-3-404 0,0 0-1181 16,-17 14 523-16</inkml:trace>
  <inkml:trace contextRef="#ctx0" brushRef="#br0" timeOffset="155310.37">23474 16863 335 0,'-29'19'283'0,"2"-2"52"15,5-3 22-15,5-2 42 0,1 0 41 16,4-2 34-16,5-1 17 0,3 0 1 0,1-2 12 0,6-3-13 16,2 3-13-16,5-3-17 0,4 2-26 0,4-3-36 15,4 2-33-15,7-5-30 0,3 1-35 0,-3 0-25 16,1-3-34-16,-1-2-42 0,1 2-104 0,-4 0-96 16,-4-3 0-16,-4 1 0 0,0-1-82 0,-5 2-207 15,5 0-121-15,-9-1-140 0,-3 2-594 16,3 0-1238-16,-4-3 547 0</inkml:trace>
  <inkml:trace contextRef="#ctx0" brushRef="#br0" timeOffset="158862.91">24532 16754 306 0,'-5'-11'548'15,"-5"-4"35"-15,2 5 8 0,0 0-24 0,2 1-26 16,-3 3-32-16,1 0-38 0,3 2-31 0,-5 1-23 16,6 3-21-16,4 0-17 0,-14 10-17 0,3 3-22 15,4 3-19-15,1 2-18 0,-4 10-20 0,2-2-21 16,0 5-26-16,4 0-17 0,3 2-102 0,-1-1-117 15,3 1 0-15,5-1 0 0,-2-2 0 0,6-4 0 16,-1-1 0-16,4-2 0 0,-3-6 0 0,7-2 0 16,-2-5 0-16,3-4 0 0,1-4 0 0,2 1 0 15,-1-8 0-15,1-1 0 0,4-7 0 0,1-4 0 16,-6-5 0-16,-1 3 0 0,-2-5 0 0,-2-4 0 16,-3 0 0-16,-1-3 0 0,-4-4 0 0,-5 2 0 15,1-1 0-15,-7-13 0 0,-1 14 0 0,-8 0 0 0,3 4 0 16,-2 5 0-16,-2 8 0 0,0 3 0 15,-4 6 0-15,-2 4 0 0,-6 10 0 0,1 5 0 16,-3 8 0-16,6 2 0 0,-5 17 0 0,9-7 0 16,3 1 0-16,2 15 0 0,7-1-442 0,1 2-318 15,7-17-406-15,3 2-1261 0,4-3 559 0</inkml:trace>
  <inkml:trace contextRef="#ctx0" brushRef="#br0" timeOffset="159176.87">24969 17045 4309 0,'8'-16'551'0,"-4"0"-197"0,-2 5-36 16,1-1 36-16,-3 2 25 0,1 3 20 0,2 0-30 15,-3 1-54-15,1 1-48 0,1 1-18 0,0 2-16 16,-2 2-139-16,0 0-94 0,2-5 0 0,-2 5 0 16,0 0 0-16,0 0 0 0,1 12 0 0,-1-6 0 15,-1 0 0-15,0-2 0 0,1 3 0 0,1-2 0 16,-2 2 0-16,1-2 0 0,0 0 0 0,1-1 0 15,0 0 0-15,1 0 0 0,0-1 0 0,0 1 0 16,-2-4 0-16,0 0 0 0,0 0 0 0,0 0 0 16,10-12 0-16,-9 5 0 0,-1-1 0 0,0-1 0 15,0 1 0-15,-1-1 0 0,1 2 0 0,-1 3 0 16,-1-1 0-16,1 1 0 0,-2 0 0 0,3 4 0 16,0 0 0-16,0 0 0 0,-16 1 0 0,11 6 0 15,-3-3 0-15,0 4 0 0,2-1-481 0,-4 2-804 16,2 0-1393-16,4 1 616 0</inkml:trace>
  <inkml:trace contextRef="#ctx0" brushRef="#br0" timeOffset="160126.91">25501 16562 169 0,'0'-11'567'0,"0"0"37"0,1-1 10 15,-2 2-7-15,0 3-18 0,-1 1-28 0,2 0-36 16,0 2-42-16,0 1-32 0,0 3-16 0,0 0-14 16,0 0-16-16,-2 21-14 0,4-4-15 15,-4 7-21-15,2 3-22 0,-2 3-28 0,4 2-305 16,0 0 0-16,1-1 0 0,3 3 0 0,-6 0 0 0,5 3 0 15,0-2 0-15,-1-2 0 0,3-1 0 0,-4-3 0 16,0 0 0-16,-2-8 0 0,-1-2 0 16,-1-1 0-16,1-5 0 0,0-2 0 0,-4-1 0 15,5-4 0-15,-2-1-396 0,-1-2-904 0,2-3-1407 16,0 0 623-16</inkml:trace>
  <inkml:trace contextRef="#ctx0" brushRef="#br0" timeOffset="160545.17">25922 16797 4181 0,'7'-10'419'0,"-1"-2"-88"16,-2 2 2-16,1-3 32 0,2 2 4 0,0 0-4 15,-2 1-32-15,4-5-45 0,1 2-36 0,0 0 1 16,-3-3-6-16,-3 4-10 0,0 1-19 0,2 1-218 0,-3-4 0 16,-3 2 0-16,-4-4 0 0,-1 1 0 15,-4 1 0-15,-3 1 0 0,-5 1 0 0,-8-2 0 16,7 6 0-16,-10 2 0 0,1 4 0 0,6 3 0 15,-10 4 0-15,9 4 0 0,-1-2 0 0,8 7 0 16,-7 1 0-16,8 0 0 0,4 1 0 0,2 0 0 16,4 1 0-16,4-2 0 0,4 2 0 0,1-6 0 15,4 0 0-15,7-1 0 0,-1-1 0 0,2-2 0 16,-1-2 0-16,3-3 0 0,1-2 0 0,-1-2 0 16,0 0 0-16,-1-2 0 0,2-1 0 0,-3 0 0 15,-3 1 0-15,-2 0 0 0,0-1 0 0,-3 3 0 16,0-1 0-16,1 2 0 0,-2 2 0 0,-3 3 0 15,4 5 0-15,0 0 0 0,-3 7 0 0,-2 3 0 16,1 9 0-16,-2 0 0 0,-2 4 0 0,-1 2 0 16,-1-1 0-16,-3-1 0 0,3-2 0 0,-3 2 0 15,-1-3 0-15,-2-3 0 0,2-1 0 0,3-7 0 16,-1-5 0-16,-1-3 0 0,4-1 0 0,-3-4 0 16,1 0 0-16,2-4 0 0,0-1 0 0,0 0-690 15,0 0-561-15,-4-17-1354 0,8 7 600 0</inkml:trace>
  <inkml:trace contextRef="#ctx0" brushRef="#br0" timeOffset="160825.81">26225 16747 4604 0,'8'-15'391'0,"-4"3"-69"15,-3 1 34-15,-1 0 26 0,4 3 45 0,-4-2-1 16,1 3-42-16,-1 1-41 0,3 0-41 0,-2 1-48 16,2 3-254-16,-3 2 0 0,11-5 0 0,-3 5 0 15,2 0 0-15,3 2 0 0,4 3 0 0,0 2 0 16,0 2 0-16,0-1 0 0,-3 2 0 0,2 4 0 15,-7 1 0-15,0 0 0 0,0 2 0 0,-4 7 0 16,-5 2 0-16,-4-7 0 0,-1 8 0 0,-5-3 0 16,-5 0 0-16,-2 0 0 0,2-3 0 0,-6 2 0 15,1-5 0-15,7-4 0 0,3-3 0 0,0-1 0 16,2 0 0-16,4-4 0 0,-2 1 0 0,3-2 0 16,6 0 0-16,2 0 0 0,5-3 0 0,9 0 0 15,3 1 0-15,11-7 0 0,2 3 0 0,3-1 0 16,-1-6 0-16,14 1 0 0,-14 0 0 0,14-6 0 15,-16-3 0-15,2 9-56 0,-4-6-1301 0,-2-2-1468 16,1-1 650-16</inkml:trace>
  <inkml:trace contextRef="#ctx0" brushRef="#br0" timeOffset="161013.07">26957 16907 367 0,'0'0'548'0,"0"0"34"0,0 0 26 0,0 0 9 16,0 0-11-16,0 0-18 0,0 0-19 0,0 0-28 15,7-3-34-15,12 3-43 0,9-2-48 0,3 5-42 16,1-4-35-16,0-2-46 0,1 2-56 0,-1-2-64 16,-5 2-82-16,1-5-80 0,-8 3-101 0,-3 0-115 15,1-3-122-15,-9 1-145 0,-3 0-134 0,-2 1-433 16,0-1-1125-16,-4 5 498 0</inkml:trace>
  <inkml:trace contextRef="#ctx0" brushRef="#br0" timeOffset="161192.81">27179 16781 3399 0,'-10'-7'442'0,"2"2"-66"0,0-1 10 0,-2 1 51 0,4 2 10 16,-1-1-15-16,-2 3-31 0,2-3-27 0,0 2-21 16,1 3 15-16,6-1 5 0,-17 7 7 0,11 2-357 15,-1 0-23-15,2 4 0 0,0 4 0 16,3 2 0-16,2 6 0 0,2 2 0 0,-1 1 0 16,3-8 0-16,0 4 0 0,1-2 0 0,-1 3 0 15,1-7 0-15,0 0 0 0,-1-1 0 0,-3-2 0 0,2 1 0 16,-7-3 0-16,0-1 0 0,-5 4-1366 0,0-4-1478 15,0 2 654-15</inkml:trace>
  <inkml:trace contextRef="#ctx0" brushRef="#br0" timeOffset="161626.23">27975 16638 3495 0,'13'-4'291'0,"-2"0"-78"16,2-1 10-16,-4 2 43 0,-4 1 56 0,-2 0 17 16,-3 2-27-16,4-3-29 0,-4 3-35 0,0 0 16 15,-17 4 13-15,4 2 8 0,-1 5 3 0,-8 5-11 16,-1 2-7-16,5 4-16 0,-3 1-17 0,5 2-190 15,-3 3-47-15,6 1 0 0,2 2 0 0,3 0 0 16,4-2 0-16,3 2 0 0,4-6 0 0,2 3 0 16,8-4 0-16,-5-6 0 0,5-2 0 0,3-5 0 15,0 2 0-15,3-4 0 0,4-3 0 0,-2-2 0 16,8-2 0-16,-2-7 0 0,-5-1 0 0,3-2 0 16,-7-4 0-16,-4-1 0 0,4-6 0 0,-4-3 0 15,-3-5 0-15,-4 1 0 0,-2-2 0 0,-2 0 0 16,-7-6 0-16,0 2 0 0,-5-2 0 0,4 3 0 15,-9 3 0-15,-5 3 0 0,-3 5 0 0,-1 3 0 16,0 4 0-16,3 9 0 0,-7 2 0 0,0 8 0 16,4-2 0-16,-1 10 0 0,1 2 0 0,4 4 0 15,4 0-86-15,4 3-648 0,6-2-495 0,2 2-1331 16,7 6 589-16</inkml:trace>
  <inkml:trace contextRef="#ctx0" brushRef="#br0" timeOffset="161792.99">28278 17054 4830 0,'8'-6'437'0,"-2"1"-43"0,-2 1 66 16,3-4 35-16,-3 1 23 0,0 2-42 0,1-3-82 15,3-2-207-15,-2 2-187 0,-1-1 0 0,3-2 0 16,-3 3 0-16,1-2 0 0,2 2 0 0,-3-1 0 16,3 4 0-16,-4-2 0 0,2 3-89 0,-1 0-660 15,-1-3-477-15,0 2-1328 0,1-1 588 0</inkml:trace>
  <inkml:trace contextRef="#ctx0" brushRef="#br0" timeOffset="162012.88">28636 16680 4616 0,'2'-10'463'0,"-2"5"-59"0,3-1 25 16,-2 1 6-16,-1-1 20 0,0 2-21 0,0 4-50 15,4-7-42-15,-4 7-113 0,0 0-229 0,0 0 0 0,8 12 0 16,-2-5 0-16,-4 5 0 0,6 5 0 15,-4 0 0-15,1 2 0 0,0 5 0 0,-2 4 0 16,-1-3 0-16,1 3 0 0,-2-2 0 0,-2 0 0 16,0 4 0-16,1-2 0 0,-5-1 0 0,1-3 0 15,3-5 0-15,-3 1 0 0,0-3 0 0,-1-2 0 16,-1-4 0-16,-1-1-1366 0,3-1-1478 0,0-3 654 0</inkml:trace>
  <inkml:trace contextRef="#ctx0" brushRef="#br0" timeOffset="162411.93">29120 16813 515 0,'6'-18'586'15,"1"0"44"-15,-3-1 26 0,1-6-1 0,-4 6-23 16,2-7-32-16,-3 7-44 0,-3-6-30 0,-1 0-37 16,2 7-36-16,-5 0-34 0,1 3-34 0,0 3-40 15,-3 3-38-15,0 0-33 0,-2 2-111 0,-4 5-163 16,-3 2 0-16,0 4 0 0,-1 1 0 0,-3 8 0 15,3-3 0-15,-5 5 0 0,12-2 0 0,-7-1 0 16,9 2 0-16,5-3 0 0,1 0 0 0,2 2 0 16,5-3 0-16,2-1 0 0,2-1 0 0,2-1 0 15,7-1 0-15,1 0 0 0,2-3 0 0,0 0 0 16,-1-3 0-16,4 0 0 0,-4 0 0 0,2 1 0 16,-2-1 0-16,-4 0 0 0,2-1 0 0,-5 1 0 15,-1 1 0-15,3 1 0 0,-5 2 0 0,-2 2 0 16,-1 2 0-16,2 1 0 0,-5 3 0 0,-1 3 0 15,-1 3 0-15,2 7 0 0,-4-5 0 0,0 7 0 16,-1 1 0-16,0 0 0 0,-1-1 0 16,3-1 0-16,-2 1 0 0,0-8 0 0,2-1 0 15,-1 0 0-15,-2-2 0 0,2-3 0 0,1-2 0 0,0 0 0 16,3-2 0-16,-2-3 0 0,-1 0 0 0,1-6 0 16,1 6 0-16,-1-6-374 0,0 0-404 0,7-14-396 15,-2 4-1270-15,1 2 562 0</inkml:trace>
  <inkml:trace contextRef="#ctx0" brushRef="#br0" timeOffset="162742.79">29447 16745 133 0,'2'-21'504'15,"0"2"15"-15,-1 0 62 0,-1-6 58 0,3 5 35 16,-3-1 6-16,1 3-12 0,3 0-4 0,-2 6-21 0,6-5-33 16,-4 6-30-16,6-2-44 0,3 6-48 0,1 0-216 15,8 2-272-15,-2 3 0 0,1 2 0 16,7 3 0-16,1 6 0 0,-4 2 0 0,1 2 0 15,0 1 0-15,-7 2 0 0,3 6 0 0,-7 3 0 16,-1 0 0-16,-5 0 0 0,-5 1 0 0,-5-2 0 16,-4 5 0-16,-3-1 0 0,-6-2 0 0,0-1 0 15,-3-2 0-15,-1 1 0 0,-1-5 0 0,1 3 0 16,6-9 0-16,5-4 0 0,-2-1 0 0,3-2 0 16,-1-2 0-16,4 2 0 0,1-2 0 0,2-4 0 15,9 5 0-15,5-3 0 0,4 0 0 0,13 0 0 16,0-9 0-16,4 4 0 0,2-1 0 0,-1 1 0 15,1-4 0-15,-5-1 0 0,4 4 0 0,-8-3 0 16,-1 4 0-16,-8-2 0 0,-6 5 0 0,-2 0 0 16,-2 0 0-16,-9 0 0 0,3 0 0 0,-3 0 0 15,0 0-1366-15,-39 11-1478 0,11 0 654 0</inkml:trace>
  <inkml:trace contextRef="#ctx0" brushRef="#br0" timeOffset="163159.65">24618 17658 284 0,'0'-10'619'16,"0"10"-26"-16,9-4 13 0,-2 1 3 0,4-1-25 16,2-1-39-16,6-2-55 0,11 1-48 0,0 2-42 15,3-4-54-15,1 6-56 0,3-7-64 0,0 8-75 16,-1 0-86-16,-5-1-100 0,-8 0-102 0,-3 2-123 16,1-1-113-16,-3 2-98 0,-11 0-358 0,-2 2-899 15,-5-3 398-15</inkml:trace>
  <inkml:trace contextRef="#ctx0" brushRef="#br0" timeOffset="163293.13">24788 17749 3319 0,'-26'14'477'0,"8"-8"-118"0,7 0-82 0,-1 0 28 16,3 0 48-16,7-1 25 0,2 1-4 0,1-3-18 15,9 5-33-15,4-2-13 0,8-2-23 0,10 1-37 16,6 0-28-16,17 1-24 0,0-5-55 0,-2 1-72 16,2-4-116-16,-18 3-149 0,16-4-172 0,-13-2-279 15,-7-1-481-15,-1 1-1219 0,-13 3 540 0</inkml:trace>
  <inkml:trace contextRef="#ctx0" brushRef="#br0" timeOffset="180576.4">27884 17549 493 0,'5'-4'557'0,"-2"0"23"0,-2-1 7 15,2 3-2-15,-3 2-23 0,2-5-27 0,0 2-38 16,-2 3-32-16,0 0-21 0,2-3-22 0,-2 3-23 16,0 0-22-16,0 0-25 0,0 0-25 0,0 14-20 15,0-8-20-15,0 7-27 0,-2 4-105 0,0-3-155 16,-3 5 0-16,3 5 0 0,-8 1 0 0,-1-2 0 15,2 3 0-15,-2-2 0 0,-2 3 0 0,-1-3 0 16,2-2 0-16,0 1 0 0,3-7 0 0,1 2 0 16,3-2 0-16,1-6 0 0,0 1 0 0,0-1 0 15,4-4 0-15,0-2 0 0,0 1 0 0,4-3 0 16,1-1 0-16,2-1 0 0,-7 0 0 16,19 0 0-16,-8-4 0 0,2 0 0 0,5 2 0 0,1 1 0 15,-5 0 0-15,3-2 0 0,0 3 0 0,0 0 0 16,-4 3 0-16,6-2 0 0,-6 1 0 0,0 6 0 15,-4-5 0-15,4 1 0 0,-2 0 0 0,-1 1 0 16,-2 1 0-16,0-1-10 0,-5 0-273 0,0-1-21 16,1-1-15-16,-1-1-10 0,-1 1-4 0,-2-3 1 15,0 0 1-15,0 0 22 0,0 0 23 16,0 0 27-16,0 0 33 0,0 0 28 0,-15-7 40 16,11 2 39-16,1-2 40 0,2 0 34 0,0-4 48 15,-2 1 43-15,3-2 35 0,0-1 30 0,0-3 34 16,-1-1 38-16,1 4 25 0,0 1 29 0,0 0 11 15,1 0 33-15,1 2 23 0,-2 5 6 0,1-1-4 16,-1 1-9-16,0 0-26 0,0 5 1 0,0 0-13 16,0 0-11-16,0 0-138 0,0 0-110 0,-3 23 0 15,1-11 0-15,-2 5 0 0,3 2 0 0,-1 2 0 16,7 4 0-16,-6 1 0 0,1 0 0 0,1 0 0 16,-1-1 0-16,0-5 0 0,3-1 0 0,-2-2 0 15,-1-17 0-15,0 24 0 0,2-11 0 0,-2-13 0 16,0 19 0-16,0-19 0 0,0 0 0 0,-6 22-597 15,6-22-669-15,0 0-1371 0,0 0 606 0</inkml:trace>
  <inkml:trace contextRef="#ctx0" brushRef="#br0" timeOffset="181676.73">27278 17724 393 0,'0'-5'398'0,"3"-1"-9"0,0 2-25 15,0-3-21-15,1 1-20 0,0-3-7 0,1 3-3 16,0-1-17-16,-1 0-1 0,0 1-6 0,-3 1-8 16,3-2-4-16,-5 0-6 0,2-3-9 0,-1 1-19 15,-4-2-9-15,0 3-16 0,-1-2-8 16,-5 3-23-16,2-2-8 0,-2 4-18 0,1-3-6 0,-5 1-13 15,1 5-2-15,-6-2-7 0,4 3-7 0,-2 1-1 16,0 1-16-16,-2 3 0 0,2 2-13 16,1 2 8-16,1 0-4 0,1 5-9 0,0 0-4 15,1-4-5-15,5 4-6 0,2-2-7 0,2 3-8 16,0 3-5-16,3 0-2 0,-2-5-20 0,6 1-34 16,-2 0 0-16,-1 1 0 0,4-2 0 0,1 1 0 15,2-2 0-15,0-2 0 0,2 0 0 0,0-2 0 16,1 1 0-16,2-2 0 0,1-1 0 0,2 3 0 15,2-2 0-15,-5-1 0 0,5 1 0 0,-4-3 0 16,0 0 0-16,3 3 0 0,-5-4 0 0,6 6 0 16,-8-2 0-16,0 0 0 0,1 0 0 0,-2 2 0 15,0-3 0-15,-3 5 0 0,1-3 0 0,-3 3 0 16,-3-1 0-16,2 1 0 0,-7 0 0 0,4 1 0 16,-3 0 0-16,-1 4 0 0,-3-6 0 0,2 2 0 15,-2-2 0-15,-6 3 0 0,5-3 0 0,0-2 0 16,-7-1 0-16,-1 2 0 0,6-4 0 0,-1-2 0 15,0 1 0-15,1-3 0 0,3 0 0 0,-3-4 0 16,5 3 0-16,-1-2 0 0,5-5 0 0,0-2 0 16,2-1 0-16,4-5 0 0,5-2 0 0,5-6 0 15,-1 1 0-15,5-3 0 0,0-2 0 0,2 3 0 16,1-1 0-16,-3 3 0 0,2 1 0 0,-5 1 0 16,-1 5 0-16,-2 0 0 0,-1 2 0 0,-2 3 0 15,-2 1 0-15,-5 4 0 0,1 1 0 0,-4 1 0 16,1 4 0-16,-12-6 0 0,12 6-546 0</inkml:trace>
  <inkml:trace contextRef="#ctx0" brushRef="#br0" timeOffset="183142.66">26453 17676 112 0,'0'0'281'0,"0"0"-16"0,0 0-13 0,0 0-17 16,0 0-2-16,0 0 2 0,0 0-11 0,0 0-7 16,0 0-8-16,-4 8-3 0,1-5-10 0,3-3 3 15,-2 5-8-15,-1-1 4 0,-2-1-5 0,4 1 1 16,-4-1-13-16,-1 1-6 0,0-1 0 0,1-1-12 15,0 0-2-15,-2 0-6 0,1 1-11 0,3-1-12 16,-3 0-9-16,1-2-9 0,5 0-9 0,-10 2-4 16,6-2-4-16,4 0-1 0,-9 1-10 0,9-1-3 15,-5 1-5-15,5-1-3 0,0 0-4 0,0 0-6 16,0 0-4-16,0 0-6 0,0 0-4 0,-10-2-8 16,10 2 1-16,0 0-8 0,-5-2 0 0,5 2 3 15,0 0-10-15,0 0-3 0,0 0-2 16,-1-3 0-16,1 3-5 0,0 0-3 0,0 0 0 15,0-7 1-15,0 7-4 0,0 0-3 0,4-4 1 16,-4 4-1-16,0 0 0 0,2-4-4 0,-3 0 4 0,1 4-4 16,0-6 3-16,2 2-1 0,-2 0 0 0,2 0-2 15,1 1 0-15,1-2 1 0,-1 0-2 0,2-1 2 16,1 0-3-16,-2 0 1 0,4-2 1 16,-1 0-2-16,2 1-1 0,-1-1 2 0,2 1-2 15,1 2 0-15,-1 0 8 0,0 0-1 0,0 0 9 16,-1 2 3-16,1 3 5 0,-1-3-2 0,-1 4-3 15,0 1-1-15,0 1 1 0,-1 5-4 0,-2 0-2 0,2 2-2 16,-4 0 1-16,2 6-4 0,-3-3 4 16,-1 4-2-16,-2 0-3 0,-4 0-5 0,1 0 6 15,-3 1-2-15,-3 8 0 0,-3-2-3 0,3-9 0 16,0 1 1-16,-3-2-1 0,3-1-2 0,-2 1 4 16,5-6 6-16,-3 3 4 0,7-6 9 0,-1 1 19 15,0-1 14-15,-1-1 9 0,1-1-2 0,4-3-6 16,0 0-4-16,0 0 1 0,0 0-9 0,0 0 2 15,9-23 2-15,-4 14-9 0,3 3 0 0,0-2 10 16,3 0 1-16,-2 3-5 0,3-2 1 0,-1 2-3 16,1 1-6-16,-1 2 6 0,2 1-11 0,-1 2 5 15,1 0-9-15,-1 3-2 0,0-1-5 0,0 3 7 16,-3 4-11-16,0 4 1 0,1-1 1 0,-2 1-3 16,-3 2 1-16,-1 2-15 0,0 0 3 0,-4 0-5 15,0 2 5-15,-4 5-1 0,-4-6 0 0,1-1-9 16,0 0 18-16,-3-2 10 0,0-2 3 0,-5-2-28 15,-1-1 0-15,1 0 0 0,15-11 0 16,-28 13 0-16,14-9 0 0,14-4 0 0,-27 4 0 0,27-4 0 16,-40-2 0-16,19-2 0 0,1 0 0 0,2-5 0 15,-3 3 0-15,-6-4-107 0,2 0-223 0,5 4-120 16,11-1-184-16,-9-2-478 0,0 2-1205 0,1-1 534 16</inkml:trace>
  <inkml:trace contextRef="#ctx0" brushRef="#br0" timeOffset="183759.98">25668 17670 87 0,'-5'-8'476'0,"-1"1"18"16,1 2 3-16,-1 2-20 0,0 0-31 0,-3 1-26 15,0 4-20-15,3 2-4 0,-4 4-18 0,-2 6-11 16,4 4-22-16,-6 9-1 0,4 2-23 0,-3 1-20 15,3 1-20-15,5 1-23 0,-5 0-18 0,5-3-20 16,0 4-31-16,8-3-14 0,1-3-20 0,5-3-18 16,-2-7-10-16,5 0-28 0,1-1-9 0,1-4-5 15,3-4-15-15,2 0-4 0,2-3-2 0,-1-5-10 16,1-2-1-16,0-3-5 0,9-6-17 0,-5-3-31 16,-2-2 0-16,-4-3 0 0,-1-1 0 0,1-3 0 15,-5-3 0-15,-5-2 0 0,0 2 0 16,-5-2 0-16,-3-3 0 0,-3 0 0 0,-3-1 0 15,-4 4 0-15,-4-3 0 0,-2 6 0 0,-1 6 0 0,1 6 0 16,-2 3 0-16,-2 4 0 0,1 4 0 0,-4 3 0 16,2 6 0-16,-4 8 0 0,2 0 0 0,3 6 0 15,0 5 0-15,6 3-95 0,5-1-345 0,-1 1-110 16,12 5-135-16,-2-5-386 0,4-1-1159 0,3-1 514 16</inkml:trace>
  <inkml:trace contextRef="#ctx0" brushRef="#br0" timeOffset="184325.77">26103 17920 282 0,'-3'-6'608'0,"2"3"6"0,1 3 13 0,-3-7-10 0,3 7-29 16,-6-3-36-16,6 3-47 0,0 0-33 0,-12 10-27 15,7-6-40-15,-2 5-30 0,0-2-40 0,2 4-35 16,1-2-27-16,-1 1-30 0,0-1-20 0,0-1-30 15,4-1-11-15,-2 0-20 0,2-1-15 0,-2-1-104 16,2 0-43-16,1 0 0 0,0-5 0 0,0 3 0 16,0-3 0-16,0 0 0 0,0 0 0 0,9-14 0 15,-4 7 0-15,-4-2 0 0,3 0 0 0,-4-3 0 16,4-2 0-16,-3 4 0 0,1-4 0 0,-1 3 0 16,-1 4 0-16,0 2 0 0,1-2 0 15,-1 4 0-15,0 3 0 0,0 0 0 0,0 0 0 0,-2-3 0 16,2 3 0-16,0 0 0 0,-8 10 0 0,5-5 0 15,-3 1 0-15,5-2 0 0,-3 4 0 0,1-2 0 16,1-3 0-16,-1 2 0 0,3-1 0 0,0 1 0 16,0-2 0-16,0-3 0 0,0 4 0 0,0-4 0 15,8 1 0-15,-8-1 0 0,0 0 0 16,14-6 0-16,-9 2 0 0,0 0 0 0,2-6 0 16,-1 4 0-16,2-3 0 0,-3 1 0 0,0-3 0 15,-1 4 0-15,0-3 0 0,-2 6 0 0,1-2 0 16,-2 2 0-16,3-1 0 0,-4 5 0 0,0 0 0 15,0 0 0-15,0 0 0 0,0 0 0 0,0 0 0 16,0 0 0-16,0 0 0 0,-4 19 0 0,3-13 0 16,-2-1 0-16,3-5 0 0,-1 7 0 0,1-7 0 15,0 8 0-15,0-8 0 0,2 3 0 0,-2-3 0 16,0 0 0-16,0 0 0 0,0 0 0 0,10 0 0 16,-10 0 0-16,0 0 0 0,0 0 0 0,8-11 0 15,-8 7 0-15,0 4 0 0,0-8 0 0,0 8 0 16,-5-9 0-16,2 5 0 0,-3 2 0 0,6 2 0 15,-10-4-271-15,1 4-481 0,9 0-443 0,-22 7-1294 16,7-2 572-16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6:36:42.276"/>
    </inkml:context>
    <inkml:brush xml:id="br0">
      <inkml:brushProperty name="width" value="0.05292" units="cm"/>
      <inkml:brushProperty name="height" value="0.05292" units="cm"/>
      <inkml:brushProperty name="color" value="#0070C0"/>
    </inkml:brush>
  </inkml:definitions>
  <inkml:trace contextRef="#ctx0" brushRef="#br0">5108 4588 439 0,'-4'-3'553'0,"4"3"0"0,0 0-12 16,-4-2-15-16,4 2-28 0,0 0-25 0,0 0-29 16,-4-4-30-16,4 4-20 0,0 0-15 0,0 0-26 15,0 0-6-15,0 0-10 0,0 0-4 0,3-6-15 16,-3 6-18-16,0-6-13 0,1 1-19 0,0-1-15 15,2 0-72-15,-1-1-181 0,2 0 0 0,1-1 0 16,3 0 0-16,-4 1 0 0,6-1 0 0,0 3 0 16,-1-2 0-16,4 5 0 0,1 0 0 0,0 4 0 15,-2 0 0-15,-2 5 0 0,6 2 0 0,-6 0 0 16,1 5 0-16,-2 1 0 0,-1 2 0 0,-3 1 0 16,-4-1 0-16,3 3 0 0,-7-4 0 0,2 4 0 15,-3-2 0-15,2-2 0 0,-4 2 0 0,-1-2 0 0,2-5 0 16,-4-2 0-16,2 1 0 0,0-3 0 15,0 1 0-15,1-3 0 0,2-1 0 0,-1 0 0 16,4-2 0-16,-2 1 0 0,3-3 0 0,0 0 0 16,0 0 0-16,0 0 0 0,18-11 0 0,-9 6 0 15,4 0 0-15,3 1 0 0,1 1 0 0,1 1 0 16,2 2 0-16,-3 1 0 0,3 1 0 0,-2 2 0 16,0 1 0-16,0 2 0 0,-9 0 0 0,3 2 0 0,-6 1 0 15,4 3 0-15,-4-2 0 0,-3 2 0 16,-2 4 0-16,-2-1 0 0,-4-1 0 0,-2 0 0 15,-1 0 0-15,-4-1 0 0,-1-2 0 0,-2 1 0 16,-3-4 0-16,-5 4 0 0,-3-2 0 0,6-4 0 0,0-3 0 16,0 1 0-16,0-2 0 0,2-3 0 0,-1-1 0 15,6-2 0-15,-1-2 0 0,0-3 0 0,-2-4 0 16,5-3-383-16,6-3-919 0,1-1-1410 16,4-5 624-16</inkml:trace>
  <inkml:trace contextRef="#ctx0" brushRef="#br0" timeOffset="500.26">5335 4289 336 0,'-8'-17'470'16,"-1"0"-2"-16,-1 3-1 0,-2 0-10 0,-5 4-15 15,2-2-16-15,-3 6-6 0,0 0-23 16,-4 1-10-16,-1 5-22 0,-4 5-15 0,-3 1-3 15,3 6-11-15,-3 1-20 0,0 6-3 0,1 0-8 0,3 5-12 16,-9 8-11-16,1 5-7 0,9-6-15 0,-4 11-16 16,5 1-15-16,3 5-223 0,6-1-6 0,0 0 0 15,7-11 0-15,-1 12 0 0,5-2 0 0,3-9 0 16,2 10 0-16,-1-11 0 0,8 9 0 0,-3-11 0 16,8-2 0-16,3 0 0 0,2 0 0 0,3-3 0 15,8 9 0-15,-3-13 0 0,0-1 0 0,0-2 0 16,5-2 0-16,-2 1 0 0,0-7 0 0,3 1 0 15,0-1 0-15,0-3 0 0,3-2 0 0,1-1 0 16,0-7 0-16,3 0 0 0,-1-10 0 0,2 5 0 16,-4-2 0-16,1-8 0 0,0 2 0 0,-1-4 0 15,-3 1 0-15,0-7 0 0,-1 1 0 0,-1-1 0 16,-2-3 0-16,-2-3 0 0,-3 1 0 0,4-10 0 16,-4-4 0-16,-7 10 0 0,-4-4 0 0,2-13 0 15,-6 2 0-15,-2-1 0 0,-6 2 0 0,2-5 0 16,-6 3 0-16,-1-7 0 0,-5 3 0 0,-6-3 0 15,-3 3 0-15,-5 1 0 0,-2 2 0 0,-6 4 0 16,-1 6 0-16,-4 3 0 0,0 1 0 0,4 15 0 16,-17-6 0-16,0 10 0 0,-6 4 0 0,1 4 0 15,-3 6 0-15,-1 3 0 0,-4 5 0 0,9 2-1366 16,3 5-1478-16,13-5 654 0</inkml:trace>
  <inkml:trace contextRef="#ctx0" brushRef="#br0" timeOffset="1684.14">20511 4695 39 0,'6'-16'619'0,"-4"5"25"16,-1-1 19-16,2 6 1 0,1-6-5 0,-2 5-6 0,-2 0-25 16,0 0-42-16,2 3-49 0,-4-1-52 15,2 5-51-15,0 0-19 0,0 0-25 0,-5 16-26 16,0 1-17-16,-1 2-283 0,-3 8-64 0,-4 3 0 15,3 0 0-15,-1 3 0 0,0-1 0 0,1 3 0 0,0-1 0 16,-4-2 0-16,3-1 0 0,1-2 0 16,-1-2 0-16,4-2 0 0,-2 0 0 0,3-8 0 15,1-2 0-15,2-3 0 0,-1-3 0 0,3-2 0 0,0 1 0 16,-2-4 0-16,3-1 0 0,0 1 0 0,0-4 0 16,0 0 0-16,12-7 0 0,-2-1 0 0,0 1 0 15,6-4 0-15,0 3 0 0,3 1 0 0,-2 0 0 16,2 0 0-16,0 1 0 0,-1 4 0 0,1 2 0 15,-6 2 0-15,0 1 0 0,6 4 0 0,-9-1 0 16,2 3 0-16,1 1 0 0,-1 3 0 0,-4-2 0 16,2 3 0-16,-3-5 0 0,-1 2 0 0,-1-4 0 15,-1 4 0-15,0-6 0 0,0 1 0 0,0-1 0 16,-2-2 0-16,-1 1 0 0,-1-4 0 0,5 0 0 16,-5 0 0-16,4-6 0 0,-1 1 0 0,-2-2 0 15,2-2 0-15,-1-2 0 0,2-6 0 0,1 0 0 16,-1-1 0-16,1-1 0 0,-1 3 0 0,2 0 0 15,-6 5 0-15,0 2 0 0,2 2 0 0,-1 1 0 16,0 2 0-16,-1 1 0 0,0 3 0 0,0 0 0 0,0 0 0 16,-8 14 0-16,7-4 0 0,-8 4 0 0,4 2 0 15,0 2 0-15,0 0 0 0,-2 6 0 16,4 1 0-16,-2-6 0 0,1 8 0 0,1-8 0 16,1 1 0-16,-1-1 0 0,-1 5 0 0,0-3 0 0,0-5 0 15,2 0 0-15,-3-4 0 0,4-1 0 0,-3 1 0 16,0-3 0-16,-1 0 0 0,0-1-22 15,0-1-676-15,-3-4-548 0,4-2-1348 0,4-1 596 0</inkml:trace>
  <inkml:trace contextRef="#ctx0" brushRef="#br0" timeOffset="2167.55">20798 4582 268 0,'-13'-17'355'0,"-5"-1"5"0,3 3-4 0,-2 3 10 0,0-1-20 16,-6 2-7-16,4 3-4 0,0 3-11 0,-9 3-2 15,1-1-2-15,-2 8-7 0,-2 3-10 0,0 4-9 16,2 3-10-16,2 3-1 0,-6 2-9 0,6 2-6 16,-1 5-2-16,-8 9-6 0,6 2 0 0,-1 1-13 15,12-8-5-15,-6 13-7 0,1 1-16 0,5 0-10 16,6-1-11-16,4-11-11 0,-1 2-29 0,5-1-158 15,1 3 0-15,3-4 0 0,2 14 0 0,-1-12 0 16,5 0 0-16,4-2 0 0,3-2 0 0,-2 0 0 16,3 1 0-16,-1-5 0 0,5-4 0 0,-2 1 0 15,4-2 0-15,1-3 0 0,4-3 0 0,0-4 0 16,3 0 0-16,1-3 0 0,2-4 0 0,-1 0 0 16,-1-3 0-16,5-2 0 0,-1-5 0 0,1 1 0 15,1-3 0-15,2-2 0 0,-2 0 0 0,1-3 0 16,0-4 0-16,1-1 0 0,-3-2 0 0,-1-2 0 15,-2-3 0-15,-2 0 0 0,-2-3 0 0,7-8 0 0,-13 4 0 16,-3 1 0-16,-2-1 0 0,-1-3 0 16,-6-3 0-16,-3-9 0 0,-4 11 0 0,-1-11 0 0,-5 0 0 15,-3 12 0-15,-2-13 0 0,-4 1 0 16,-2 12 0-16,0 1 0 0,-2 2 0 0,-1 0 0 0,-1 2 0 16,-3 4 0-16,0 1 0 0,-2 2 0 0,0 3 0 15,-2 4 0-15,0 3 0 0,-4 2 0 16,11 4 0-16,-9 0 0 0,8 4-1366 0,-7-5-1478 15,10 6 654-15</inkml:trace>
  <inkml:trace contextRef="#ctx0" brushRef="#br0" timeOffset="5617.53">23487 5988 3798 0,'-3'-11'234'0,"-2"-2"-111"15,3 0 25-15,-4 3 53 0,1-4 43 0,0 3 10 16,-3 3-14-16,-2 0-26 0,1 1-25 0,-1 3-3 0,0 1-6 15,-2 2-12-15,-2 4-8 0,1 1 2 0,-1 6 13 16,-2 3-9-16,-5 6 3 0,6 6 0 0,0 1 1 16,-2 4 6-16,2 1 0 0,4 4-2 15,-5 11-2-15,3-3-29 0,4-9-143 0,3 1 0 0,-2 1 0 16,4 0 0-16,2-1 0 0,2-2 0 0,1 2 0 16,4-3 0-16,4-3 0 0,1-3 0 0,3 1 0 15,2-2 0-15,1-5 0 0,4-2 0 0,4-5 0 16,-4-4 0-16,0-4 0 0,8-2 0 0,0-3 0 15,-1-4 0-15,1-3 0 0,-1-4 0 0,-3-4 0 16,1-4 0-16,0-1 0 0,-1-3 0 0,-2-4 0 16,1-3 0-16,3-11 0 0,-10 11 0 0,-2-4 0 15,3 2 0-15,-8 0 0 0,-1-2 0 0,-3 0 0 16,0-1 0-16,-1 3 0 0,-8 1 0 0,0 1 0 16,0 6 0-16,-1-1 0 0,0 7 0 0,-4 2 0 15,-2 2 0-15,-1-1 0 0,-2 2 0 0,1 1 0 16,-2 2 0-16,2 4 0 0,0 2 0 0,-5-1 0 15,1 1 0-15,2 4 0 0,-2 2 0 0,-1 4 0 16,0-3 0-16,-8 8 0 0,1-1 0 0,-1 3 0 16,3 1 0-16,0 2 0 0,6-5 0 0,-5 4 0 15,1 2 0-15,7-4 0 0,0-2 0 0,5-2 0 16,0 0 0-16,3-4 0 0,-1 1 0 0,5-1 0 16,-3-3 0-16,3 0 0 0,2-2 0 0,-2 2 0 0,2-2 0 15,0 0 0-15,5-16 0 0,0 9 0 0,3-5 0 16,-1-2 0-16,0 3 0 0,-1 0 0 0,3-1 0 15,-3 2 0-15,1 1 0 0,-1 1 0 0,-3 2 0 16,1 3 0-16,1 3 0 0,-5 0 0 0,9 6 0 16,-5 2 0-16,-1 4 0 0,1 7 0 0,0 8 0 15,-1 1 0-15,0 5 0 0,-1 0 0 0,0 0 0 16,-1 2 0-16,2 12 0 0,-2-12 0 0,1-2 0 16,4 2 0-16,-1-2 0 0,-1 2 0 0,5-3 0 15,0 1 0-15,0-4 0 0,2 0 0 0,-2 1 0 16,7-6 0-16,-1-4 0 0,-3-4 0 0,1-3 0 15,0-2 0-15,1-2 0 0,-3-1 0 16,-2-5 0-16,2 2 0 0,-1-3 0 0,1-2 0 0,-1 0 0 16,1-3 0-16,-2-1 0 0,0 1 0 0,-3-3 0 15,1 2 0-15,2-1-428 0,-3 2-867 0,3-2-1400 16,-4 1 619-16</inkml:trace>
  <inkml:trace contextRef="#ctx0" brushRef="#br0" timeOffset="6102.33">23912 6654 56 0,'-1'-3'516'0,"1"3"23"16,-3-5 13-16,2 2 5 0,1-2-13 0,1 0 0 15,1-1-22-15,3 0-15 0,-3 0-23 0,3-1-26 16,1-2-27-16,0 3-29 0,3-2-31 0,1 2-32 15,2 0-32-15,-3 1-32 0,3 1-27 0,-1 4-31 16,1-1-19-16,-3 1-74 0,0 2-124 0,0 3 0 16,0 4 0-16,-1-2 0 0,-2 5 0 0,-3-1 0 15,-2 1 0-15,-1 2 0 0,-4 2 0 0,-1 0 0 16,-4 2 0-16,0-1 0 0,-1 1 0 0,-3-4 0 16,0 2 0-16,1-1 0 0,1-2 0 0,1-3 0 0,3-1 0 15,-1-2 0-15,0 1 0 0,3-3 0 16,3-1 0-16,-1-1 0 0,0 0 0 0,3-3 0 0,0 5 0 15,0-5 0-15,6 2 0 0,-6-2 0 16,13 0 0-16,-2 0 0 0,-1 2 0 0,3-1 0 0,3 1 0 16,-3 2 0-16,5 1 0 0,-3 1 0 0,2 1 0 15,1 0 0-15,-4 2 0 0,-4-2 0 0,2 0 0 16,-3 4 0-16,-2-3 0 0,-2 1 0 16,1 1 0-16,-5 1 0 0,-2 0 0 0,-3-1 0 0,0 0 0 15,-4 0 0-15,1-1 0 0,-5 4 0 0,1-5 0 16,-5 2 0-16,1-3 0 0,-2 0 0 0,-2-1 0 15,1 0 0-15,-5-3 0 0,2-2 0 0,0 0 0 16,-1-3 0-16,3-5 0 0,-1 2 0 0,3-5 0 16,0 4-52-16,6-5-727 0,2 2-448 0,1-6-1329 15,7 5 588-15</inkml:trace>
  <inkml:trace contextRef="#ctx0" brushRef="#br0" timeOffset="6801.95">24127 6397 183 0,'0'-3'402'0,"0"-2"-8"0,0 1-11 16,-1-2-9-16,1 6-18 0,-2-7-10 0,0 3-14 16,-1 0-10-16,2 0-15 0,-2 1-12 0,3 3-17 0,-7-5-7 15,2 2-11-15,-3 1-6 0,-2 0-5 16,-2 1-7-16,-2 1-10 0,4 0 1 0,-8 1-3 16,0 3-1-16,0 0-15 0,2 2 6 0,-3 3-6 15,-6 2-2-15,7-1-7 0,-5 5-8 0,-1-1-7 0,11 0-4 16,-7 4-8-16,2 2-4 0,1-1-145 0,2 1-29 15,0 5 0-15,7-7 0 0,-5 4 0 16,2 3 0-16,-1 1 0 0,1-1 0 0,3 1 0 0,2 0 0 16,-1 1 0-16,2-2 0 0,1 4 0 0,0-2 0 15,1-1 0-15,0 0 0 0,0 1 0 0,6 0 0 16,-6-1 0-16,5-6 0 0,-1 5 0 0,3-1 0 16,0-3 0-16,1-2 0 0,0-1 0 0,1 0 0 15,1 1 0-15,2-1 0 0,1 0 0 0,3-1 0 16,0-2 0-16,0 0 0 0,4-1 0 0,-2 1 0 15,1-4 0-15,0 0 0 0,1 0 0 0,2-2 0 16,3-2 0-16,-4-1 0 0,2-1 0 0,-2-2 0 16,1-1 0-16,0 0 0 0,-1-2 0 0,2 0 0 15,0-3 0-15,-5 1 0 0,6 0 0 0,-6-2 0 16,-1-1 0-16,0 1 0 0,3-1 0 0,-3-4 0 16,1 0 0-16,-1 0 0 0,2-3 0 0,-5 1 0 15,2 1 0-15,2-5 0 0,-2 1 0 0,1-3 0 16,-5 0 0-16,6-8 0 0,-2 0 0 0,0-1 0 15,0-1 0-15,-6-3 0 0,2-5 0 0,1 4 0 16,2-5 0-16,-7 2 0 0,-1 3 0 0,0 0 0 16,1 2 0-16,-5-1 0 0,1 0 0 0,-1 2 0 15,-2 2 0-15,-3-3 0 0,0 5 0 0,-2-2 0 16,-1-1 0-16,-4 4 0 0,0 0 0 0,1 6 0 16,-6-4 0-16,-2 4 0 0,-2-4 0 0,2 11 0 15,-5-3 0-15,0 1 0 0,-3 3 0 0,6 3 0 16,2 0-1366-16,1-1-1478 0,2 2 654 0</inkml:trace>
  <inkml:trace contextRef="#ctx0" brushRef="#br0" timeOffset="7300.78">25045 6203 3073 0,'-2'3'435'0,"2"-3"-136"0,0 0 25 0,0 0-8 15,0 0 14-15,0 0 0 0,0 0-23 16,-5 2-25-16,5-2-19 0,0 0-11 0,0 0-8 16,0 0-4-16,12 1-12 0,-4-1-19 0,3-1-11 15,5 2-27-15,-3-2-27 0,6 0-6 0,-1 0-12 0,3-1-13 16,-2 2-21-16,0-1-49 0,0 1-49 0,-2-1-61 16,2 0-55-16,-6 2-69 0,-1 0-70 15,-1-2-85-15,-5 2-82 0,-1 2-81 0,0-2-74 16,-3 3-358-16,-4 1-1020 0,2-5 452 0</inkml:trace>
  <inkml:trace contextRef="#ctx0" brushRef="#br0" timeOffset="7450.66">25085 6477 70 0,'-5'5'570'0,"2"-2"3"0,1 0 0 16,2-3-8-16,0 0-11 0,7 2-25 0,5-4-50 15,1-1-53-15,6 1-40 0,-1-2-40 0,4 2-30 16,1 0-64-16,4-2-60 0,0 1-75 15,-8 2-93-15,1 1-102 0,-4 0-110 0,0 1-108 0,-7-1-113 16,1 0-425-16,-1 2-903 0,-4-1 400 0</inkml:trace>
  <inkml:trace contextRef="#ctx0" brushRef="#br0" timeOffset="12300.77">23356 7999 115 0,'13'-16'476'0,"-7"1"24"0,2-2 16 16,-3 2 0-16,4 1-4 0,-8-1-21 0,2 5-14 16,-2 1-16-16,-1 0-22 0,0 4-26 0,-4 1-27 15,-1-1-26-15,-3 3-19 0,-3 6-14 0,-7 4-10 16,-4 7-18-16,-3 5-13 0,1 4-12 0,0 3-12 15,4 2-14-15,-5 11-73 0,7-6-175 0,1 8 0 16,3-8 0-16,6 2 0 0,5-1 0 0,1-1 0 16,6 13 0-16,0-16 0 0,6 0 0 0,4-2 0 15,3-1 0-15,2-3 0 0,7-1 0 0,-2-5 0 16,3-3 0-16,-2-4 0 0,4-4 0 0,1-1 0 16,-2-5 0-16,4-5 0 0,-5-3 0 0,0-2 0 15,-2-6 0-15,0-1 0 0,-5-7 0 0,4-1 0 16,-2-3 0-16,-8-4 0 0,8-14 0 0,-5 0 0 15,-5-1 0-15,-3-6 0 0,-1-2 0 0,0-3 0 16,-3 0 0-16,-3-1 0 0,-6 4 0 0,1 6 0 16,-4 9 0-16,2 6 0 0,-3 5 0 0,-3 1 0 15,-2 3 0-15,-1 8 0 0,0 5 0 0,-3 2 0 16,1 6 0-16,-5 6 0 0,-6 8 0 0,-1 4 0 0,0 5 0 16,-8 11 0-16,3 3 0 0,-4 2 0 0,7 1 0 15,3 1 0-15,6-9 0 0,-4 10 0 16,4-8 0-16,3-1 0 0,1-4 0 0,1-1 0 0,5-1 0 15,3-5 0-15,0-4 0 0,3-1 0 16,1-4 0-16,3-4 0 0,-3-1 0 0,3-1 0 16,1-1 0-16,0-4 0 0,0 0 0 0,0 0 0 0,15-15 0 15,-7 3 0-15,0-2 0 0,-1-4 0 0,2 1 0 16,0-1 0-16,-1 4 0 0,1-2 0 0,-4 6 0 16,-1 1 0-16,2-1 0 0,-2 4 0 0,1 2 0 15,0 1 0-15,0 3 0 0,-5 0 0 16,14 7 0-16,-5 2 0 0,-1 0 0 0,2 6 0 0,4 0 0 15,-3 2 0-15,1 6 0 0,4 1 0 0,-1 0 0 16,0 1 0-16,2-1 0 0,-2 0 0 0,2 0 0 16,-1-1 0-16,1 2 0 0,0-6 0 0,-3-5 0 15,0 0 0-15,-1 2 0 0,1-2 0 0,-3-2 0 16,3 0 0-16,-4-4 0 0,-1 2 0 0,0-3 0 16,0 1 0-16,-1-1 0 0,-3 1 0 0,0-3 0 15,0 0 0-15,-1 2 0 0,0-1 0 0,-3-4 0 16,2 7-171-16,-2-4-1166 0,2 1-1449 0,1-2 642 15</inkml:trace>
  <inkml:trace contextRef="#ctx0" brushRef="#br0" timeOffset="12867.01">23961 8368 312 0,'2'-10'605'0,"4"1"24"0,-3 3 26 15,4-2 16-15,-5 4-4 0,1 1-19 16,-1 1-35-16,-2 2-47 0,4-3-41 0,-4 3-24 0,0 0-13 16,0 0-15-16,0 16-28 0,-4-1-52 0,2 2-393 15,-3 0 0-15,0 1 0 0,0 6 0 0,-3 0 0 16,1-4 0-16,1 5 0 0,-3-7 0 0,-2 7 0 16,5-6 0-16,-1-2 0 0,0-3 0 0,2-2 0 15,1-1 0-15,1 1 0 0,0-5 0 0,-1 1 0 16,3-3 0-16,0-1 0 0,-1-2 0 0,-1 2 0 15,3-4 0-15,0 0 0 0,0 0 0 0,0 0 0 16,14-6 0-16,-8 2 0 0,4 2 0 0,2-2 0 16,-1 2 0-16,7-2 0 0,-4 4 0 0,5 0 0 0,-1 3 0 15,4 0 0-15,-3 1 0 0,-2 0 0 16,1 0 0-16,-3 2 0 0,-2-2 0 0,-3-2 0 16,-1 2 0-16,-1 1 0 0,-5-2 0 0,1 1-66 15,-1 0-292-15,-2-2 28 0,-1-2 36 0,0 0 33 16,-8 5 20-16,8-5 43 0,0 0 38 0,-15-7 42 0,11 3 36 15,0-2 47-15,1-1 40 0,0-3 35 16,-1 1 28-16,3-2 27 0,0 1 24 0,1-2 24 16,0 1 23-16,1-2 31 0,0 2 13 0,3 2 18 0,-1-2 12 15,0 1 6-15,-1 1 7 0,0 2-120 0,0 0-133 16,-2 0 0-16,1 1 0 0,-1 5 0 0,0 1 0 16,0 0 0-16,0 0 0 0,0 0 0 0,-1 13 0 15,-2-2 0-15,0 5 0 0,1 1 0 0,-2 1 0 16,0 6 0-16,-1-1 0 0,0-2 0 0,0 5 0 15,2-1 0-15,1-7 0 0,-3 6 0 0,5-4 0 16,-3-1 0-16,2-2 0 0,-2-2 0 0,2-1 0 16,-2-5 0-16,1 2 0 0,4-6 0 0,-4 0 0 15,2-1-524-15,0-4-755 0,0 0-1383 0,0 0 612 16</inkml:trace>
  <inkml:trace contextRef="#ctx0" brushRef="#br0" timeOffset="13368.84">24173 8264 323 0,'-4'-15'352'0,"-1"0"3"16,-1 3-2-16,2 0-5 0,-1 0-3 0,1 4-9 16,-1 0-8-16,-2 0-5 0,0 0-9 0,-1 2-3 0,-1 3-4 15,-5 2-6-15,4 1-6 0,-6 0-7 0,0 2-10 16,-6 5 3-16,-2 2-9 0,-1 5 0 15,-1 0 2-15,1 3-8 0,1 2-8 0,-4 4 2 0,5 1-5 16,0 2-13-16,-4 3 4 0,6-1-13 16,-1 12-58-16,5-10-175 0,2 2 0 0,-1-1 0 0,6 1 0 15,-1 2 0-15,3-2 0 0,3 1 0 16,1 0 0-16,4 1 0 0,1-4 0 0,2 1 0 0,2-1 0 16,-1 0 0-16,2-1 0 0,3-4 0 0,0 2 0 15,1-2 0-15,2-2 0 0,2-2 0 16,2-1 0-16,-3-4 0 0,6 3 0 0,-6-6 0 15,5-3 0-15,0 0 0 0,-1 0 0 0,3-1 0 0,4-1 0 16,-2-4 0-16,5 2 0 0,0-4 0 0,-4-2 0 16,5 0 0-16,0-2 0 0,-1-1 0 0,-4-1 0 15,-1-2 0-15,-2 0 0 0,6-4 0 0,-1-2 0 16,-6 2 0-16,-1 0 0 0,-3-3 0 0,6-5 0 16,-6 2 0-16,2-2 0 0,1-4 0 0,-5 1 0 15,2-5 0-15,-3 0 0 0,-2-4 0 0,-5-1 0 16,1-4 0-16,-3-11 0 0,3-3 0 0,-2 1 0 15,-3 3 0-15,4 0 0 0,-5 9 0 0,-5-1 0 16,2-10 0-16,-5 17 0 0,3 0 0 0,-4 4 0 16,-3 0 0-16,2 2 0 0,-3 8 0 0,2 0 0 0,-2 1 0 15,-5 5 0-15,5 3 0 0,-2-2-1366 16,-2 4-1478-16,3 3 654 0</inkml:trace>
  <inkml:trace contextRef="#ctx0" brushRef="#br0" timeOffset="13967.07">25089 8129 193 0,'-7'1'478'0,"7"-1"15"0,0 0 9 0,0 0 5 16,0 0-14-16,0 0-8 0,0 0-21 0,0 0-13 15,0 0-18-15,0 0-19 0,14 3-32 0,-3-3-26 16,3 0-35-16,-4 3-31 0,8-3-34 0,0 0-17 15,3 1-30-15,-1-1-43 0,-2-2-64 0,2 0-73 16,-3 1-81-16,-2 2-95 0,2-3-109 0,-6 3-110 16,-3-1-107-16,-3 0-523 0,1 1-1077 0,-6-1 478 15</inkml:trace>
  <inkml:trace contextRef="#ctx0" brushRef="#br0" timeOffset="14151.72">25117 8379 361 0,'-6'8'551'0,"0"-3"14"0,0-2 13 16,3 1 18-16,1-2 10 0,2-2-22 0,8 4-44 0,-1-4-49 16,5 1-50-16,6-1-40 0,1 0-39 0,3-4-38 15,-1 4-30-15,0-2-51 0,1 2-62 16,0-1-83-16,-2-4-99 0,-1 4-116 0,-5-2-126 16,-1 2-132-16,0-2-173 0,-7 0-441 0,2 3-1072 0,-8 0 475 15</inkml:trace>
  <inkml:trace contextRef="#ctx0" brushRef="#br0" timeOffset="30087.24">26067 5938 2913 0,'-1'-6'338'0,"-3"1"-57"0,1-1 19 0,2 0 34 15,0 1 23-15,-2 1 7 0,2-1-16 0,0 0-1 16,-1-1-14-16,1 2 22 0,1 4 14 0,-4-5-2 16,4 2 3-16,0 3-21 0,-1-4-16 0,1 4-200 15,0 0-133-15,0 0 0 0,0 0 0 0,-6 14 0 16,3-3 0-16,-1 3 0 0,3 5 0 0,-3 6 0 16,0 3 0-16,-1 1 0 0,1 2 0 0,0 2 0 15,-1 2 0-15,0-2 0 0,0 0 0 0,3-1 0 16,-4 1 0-16,2 0 0 0,-2-3 0 0,1-3 0 15,1-1 0-15,-1 0 0 0,1-7 0 0,-1-3 0 16,1-1 0-16,-3 1 0 0,4-7 0 0,-3-4 0 16,1-1-1366-16,1-2-1478 0,4-2 654 0</inkml:trace>
  <inkml:trace contextRef="#ctx0" brushRef="#br0" timeOffset="30403.21">26183 6032 4476 0,'-5'-12'467'0,"1"1"-103"16,-1 1 15-16,1 0 11 0,-1 2-18 16,0 1-1-16,3 1-39 0,0 0-44 0,2 1-54 15,4-1-22-15,-1 2-16 0,8 2-86 0,-1 0-110 0,9 0 0 16,2 0 0-16,1 4 0 0,6-5 0 0,3 4 0 16,-3 2 0-16,2 0 0 0,-4 1 0 15,-7 2 0-15,0 1 0 0,-6-3 0 0,-3 5 0 16,-1 1 0-16,0 3 0 0,1 2 0 0,-6 1 0 0,-4 2 0 15,3 7 0-15,-10 0 0 0,0 5 0 0,-1-5 0 16,0 1 0-16,-1 3 0 0,-2-1 0 0,2-1 0 16,1 1 0-16,-1-2 0 0,2 0 0 0,0 0 0 15,0-2 0-15,5-4 0 0,0-1 0 0,-1-3 0 16,6-5 0-16,-6-1 0 0,3 0 0 0,0-4 0 16,0-1 0-16,0-1-44 0,0-4-447 0,0 0-52 15,0 0-60-15,5-14-482 0,-7 3-1176 0,-1 0 520 16</inkml:trace>
  <inkml:trace contextRef="#ctx0" brushRef="#br0" timeOffset="30601.49">26282 6333 206 0,'-9'-4'313'0,"-3"1"56"0,2-2 49 0,2 4 49 0,3-2 49 15,-1 2 30-15,2-2 26 0,-4 1 4 0,8 2-15 16,0 0-15-16,-6 0-16 0,6 0-15 0,0 0-36 16,0 0-26-16,20 6-40 0,-7-6-36 0,15 0-43 15,4 1-334-15,0-2 0 0,5-2 0 0,5-2 0 16,8 0 0-16,-9-2 0 0,8-3 0 0,-12 4 0 15,-2-4 0-15,0 2 0 0,-7-3 0 0,-1 3 0 16,-10 0 0-16,-5 3 0 0,-3-1 0 0,-2 3-86 16,-5 1-322-16,-2 0-55 0,0 2-58 0,0 0-65 15,-30 4-436-15,12 1-1106 0,-12 0 490 0</inkml:trace>
  <inkml:trace contextRef="#ctx0" brushRef="#br0" timeOffset="30883.73">25792 6692 4182 0,'-14'3'452'15,"-8"0"-115"-15,10 1 27 0,3-3 11 0,0 2 0 16,4-2 10-16,-1 1-22 0,6-2-14 0,-3 4-25 16,3-4 5-16,5 5-3 0,3-2-296 0,4 0-30 0,6 1 0 15,3-1 0-15,9-3 0 0,6 3 0 16,0-3 0-16,1 0 0 0,17 2 0 0,-1-2 0 15,1 0 0-15,-4-2 0 0,3-1 0 0,1 0 0 16,-17-2 0-16,2 2 0 0,-4-1 0 0,2-1 0 0,-5 1 0 16,-5 1 0-16,-9 1 0 0,-4 0 0 0,-2 0 0 15,-5-2 0-15,-3 3 0 0,-3 0 0 0,-1 1 0 16,0 0 0-16,0 0-274 0,-38 3-465 16,10 2-458-16,-3 5-1296 0,-5 1 574 0</inkml:trace>
  <inkml:trace contextRef="#ctx0" brushRef="#br0" timeOffset="31267.37">25806 7079 61 0,'-10'0'583'15,"-3"0"39"-15,4 0 29 0,4-1 11 0,0-2-12 16,1 0-15-16,3 0-25 0,1 3-30 0,8-8-36 16,3 3-32-16,-1 1-36 0,4 0-35 0,6 1-28 15,-4-2-37-15,6 3-31 0,-4 0-315 0,1 2-30 16,-1 0 0-16,0 2 0 0,2 1 0 0,-7 1 0 15,-3 3 0-15,0-1 0 0,-1 2 0 0,-2 1 0 16,-2 2 0-16,-3-1 0 0,-2 6 0 0,-6 0 0 16,2 1 0-16,-5 1 0 0,-5 3 0 0,-2 1 0 15,-1 0 0-15,0-3 0 0,-2 1 0 0,5-6 0 16,-2 0 0-16,1-2 0 0,1 1 0 0,4-5 0 16,1-1 0-16,2-2 0 0,0 0 0 0,2 1 0 15,1-4 0-15,4 1 0 0,0-3 0 0,8 3 0 16,-3-2 0-16,8-1 0 0,0 1 0 0,7 1 0 15,-1-4 0-15,11 2 0 0,-2 0 0 0,2-1 0 16,1 1 0-16,0-1 0 0,-2 2 0 0,1 0 0 16,-2-1 0-16,-7-1 0 0,2 1 0 0,-5-1 0 15,0 1 0-15,-9 0 0 0,4 2 0 0,-2-2 0 16,-4-1 0-16,-2 1 0 0,-5 0 0 0,0 0 0 16,0 0-268-16,1-4-467 0,-1 4-463 0,0 0-1299 15,-10-10 575-15</inkml:trace>
  <inkml:trace contextRef="#ctx0" brushRef="#br0" timeOffset="31517.01">26435 7034 100 0,'1'-14'564'0,"3"1"34"15,-4 5 32-15,-4-1 34 0,4 5 12 16,-1-2-11-16,0 3-21 0,-2 0-27 0,3 3-29 16,0 0-36-16,-9 10-29 0,5-1-40 0,0 1-29 15,3 2-39-15,-4 6-397 0,1 1-18 0,3 0 0 0,-3 2 0 16,-1 4 0-16,1-6 0 0,-5 4 0 0,2-7 0 15,2 1 0-15,-4-1 0 0,3 0 0 16,3-3 0-16,-2-3 0 0,1 0 0 0,1-3 0 0,1-1 0 16,2 1 0-16,2-3 0 0,1 0 0 0,3 1 0 15,4-3 0-15,-1 1 0 0,5-2 0 0,2 0 0 16,5-1 0-16,2 0 0 0,-2 0-377 16,7-2-300-16,-6 0-513 0,-3 1-1289 0,-1-3 571 0</inkml:trace>
  <inkml:trace contextRef="#ctx0" brushRef="#br0" timeOffset="31734.44">26639 7235 569 0,'-1'-9'197'0,"1"3"61"0,0-3 27 16,-1 0 32-16,-2-2 42 0,3 2 38 0,-1-2 29 16,1-1 19-16,1 1 7 0,-1 0 13 0,3 2-1 15,-2 1 8-15,4 2-3 0,-2 2-8 0,-2-1 1 16,3 2-15-16,1 2-11 0,-5 1-6 0,0 0-50 16,10 8-380-16,-7-2 0 0,-2 7 0 0,-1 2 0 15,-4 3 0-15,3 7 0 0,-7 0 0 0,-2 4 0 16,5 0 0-16,-4-1 0 0,1-2 0 0,-2 2 0 15,5-3 0-15,-3 1 0 0,3-9 0 0,-2 1 0 16,4-2 0-16,2-4 0 0,-2-1 0 0,-1-2 0 16,4-2 0-16,-1 0 0 0,0-3 0 0,2 0 0 15,-1-4 0-15,0 0-1366 0,0 0-1478 0,0 0 654 16</inkml:trace>
  <inkml:trace contextRef="#ctx0" brushRef="#br0" timeOffset="32166.41">27165 6567 533 0,'0'0'658'0,"-7"-2"15"0,7 2 19 0,-5-2-13 15,5 2-23-15,-6-1-34 0,6 1-47 0,0 0-46 16,0 0-48-16,0 0-39 0,0 0-39 0,0 0-42 15,0 0-35-15,19 8-30 0,-5-6-31 0,5 0-265 16,2 3 0-16,0-3 0 0,6 1 0 0,-4-3 0 16,-1 4 0-16,-2-4 0 0,-2 1 0 0,-4 1 0 0,-3-1 0 15,-4-1 0-15,1 0 0 0,-2 0 0 0,-6 0 0 16,7-1 0-16,-7 1 0 0,0 0 0 16,0 0 0-16,0 0 0 0,-17-9 0 0,11 7 0 0,-2 0-290 15,3-2-405-15,-5 1-506 0,3 0-1302 0,7 3 576 16</inkml:trace>
  <inkml:trace contextRef="#ctx0" brushRef="#br0" timeOffset="32835.75">28425 5938 30 0,'8'1'85'0,"-8"-1"-20"15,0 0-16-15,2 3-8 0,-2-3-20 0,0 0-9 0,3 3-19 16,-3-3-15-16,0 0-24 0,2 1-49 16,-2-1 21-16</inkml:trace>
  <inkml:trace contextRef="#ctx0" brushRef="#br0" timeOffset="33268.74">28426 5961 203 0,'0'0'298'0,"4"-8"0"15,-4 8-2-15,0 0 1 0,3-3-4 0,-3 3 9 16,2-4 0-16,-2 4 5 0,0 0-2 0,0-2 4 16,0 2 0-16,0 0-9 0,0 0-3 0,0 0-15 15,0 0-20-15,0 0-18 0,0 0-17 0,0 0-1 16,0 0-19-16,-14 3-4 0,6 5-3 0,-2-2-5 15,1 3-7-15,-4 3 2 0,2 3-7 0,-2 2 6 16,-3 8-3-16,1-3 3 0,0 8-6 16,-2-1 0-16,2 1-2 0,-4 13-2 0,1 1-5 0,4-12-170 15,-8 17-4-15,6-3 0 0,-4 2 0 0,4-1 0 16,-1 1 0-16,-2 1 0 0,4 2 0 0,-6-5 0 16,6 5 0-16,0 3 0 0,-2-2 0 0,4 0 0 15,2 1 0-15,-1-4 0 0,7 1 0 0,4 0 0 16,0-4 0-16,-1-11 0 0,1-1 0 0,5 2 0 15,2-4 0-15,3 0 0 0,3-2 0 0,4-5 0 16,0-2 0-16,-1-2 0 0,5 3 0 0,3-7 0 16,-6-5 0-16,2-2 0 0,-2-2 0 0,2 2 0 15,-1-4 0-15,0-1 0 0,-4-3 0 0,-1 0 0 16,-3 1 0-16,3-2 0 0,-6-2 0 0,-7 1-85 16,11-4-332-16,-6 1-79 0,-4-2-101 0,0-1-503 15,-1-1-1190-15,1-3 526 0</inkml:trace>
  <inkml:trace contextRef="#ctx0" brushRef="#br0" timeOffset="33850.64">28638 6112 425 0,'0'-3'499'0,"-2"-1"4"16,0-4 4-16,1 5-11 0,1-3-12 0,1 0-25 16,-1 1-25-16,2-1-35 0,0 2-13 0,2-2-19 15,4-1-15-15,2 3-18 0,-1-3-29 0,1 4-20 16,4-1-18-16,2 0-22 0,-2 3-21 0,4-1-19 15,-1 2-24-15,-4 0-16 0,1 2-14 0,0 0-22 16,5 3-12-16,-3 2-13 0,-6 0-9 0,-2 2-22 16,-2 1-73-16,1 2 0 0,-5 0 0 0,-2 2 0 15,0 1 0-15,-2-2 0 0,-2-1 0 0,-3 3 0 16,-2-1 0-16,-2 0 0 0,-1-2 0 0,-2 1 0 16,1-3 0-16,3-1 0 0,1 0 0 0,2-2 0 15,2-2 0-15,-1 1 0 0,1-3 0 0,3 2 0 16,-1-1 0-16,6 1 0 0,0-1 0 0,7 2 0 0,1-3 0 15,-1 2 0-15,8-1 0 0,-6-1 0 16,7 2 0-16,1 0 0 0,1 1 0 0,-1 1 0 16,1 0 0-16,-5 0 0 0,0 3 0 0,0-1 0 15,-2 4 0-15,-5-2 0 0,1-1 0 0,-5 1 0 0,1 1 0 16,-6 1 0-16,0-1 0 0,-3 1 0 0,-3 1 0 16,-2-3 0-16,-3-1 0 0,0-1 0 15,-8 2 0-15,-5-2 0 0,-3 2 0 0,1-4 0 0,-2 0 0 16,8-2 0-16,-10-1 0 0,2 1 0 0,5-3 0 15,5 0 0-15,-1-1 0 0,3-2 0 0,3 1 0 16,3-2 0-16,-3-2 0 0,7 1-330 0,-1-1-211 16,7-2-127-16,0-2-441 0,8-2-1202 0,3-2 533 15</inkml:trace>
  <inkml:trace contextRef="#ctx0" brushRef="#br0" timeOffset="34188.01">29400 6113 377 0,'6'-12'539'16,"-1"5"22"-16,-1-4 7 0,0 6-4 0,-2-1-16 15,1 2-28-15,-3 0-34 0,0 4-46 0,-3-6-34 16,3 6-23-16,0 0-17 0,-17 12-14 0,4 0-15 16,-1 2-24-16,-4 8-31 0,0 2-20 0,-2 2-21 15,3 3-23-15,-5 2-24 0,7 1-17 0,-5 10-120 16,8-11-57-16,3 2 0 0,3-2 0 0,1 4 0 15,5-4 0-15,2-1 0 0,3-3 0 0,3-3 0 16,2 0 0-16,7-1 0 0,3-6 0 0,-3-4 0 16,1-3 0-16,1-2 0 0,8-1 0 0,0-2 0 15,-6-5 0-15,-3-2 0 0,0-3 0 0,-4 0 0 16,3-3 0-16,-6-5 0 0,2-1 0 0,-5 1 0 16,-2-13 0-16,-3 7 0 0,-3 0 0 0,-3-6 0 15,-3 7 0-15,-6 1 0 0,-6-2 0 0,-1 2 0 0,-1 8 0 16,-6 0 0-16,-4 6 0 0,-4 4 0 0,0 2 0 15,2 4-707-15,2 6-541 0,0-1-1351 16,5 3 598-16</inkml:trace>
  <inkml:trace contextRef="#ctx0" brushRef="#br0" timeOffset="34656.05">28559 6725 247 0,'0'0'543'16,"-4"-5"21"-16,4 5 16 0,0-5 11 0,0 5-1 16,-2-5-7-16,2 5-18 0,2-4-17 0,-2 4-25 15,2-3-25-15,-2 3-26 0,10-3-22 0,1 2-27 16,0 1-32-16,10 0-31 0,6 3-97 0,6-1-263 15,3 0 0-15,16 3 0 0,2 1 0 0,1 1 0 16,1 3 0-16,4-6 0 0,-2 1 0 0,-2 0 0 16,-6-1 0-16,2-2 0 0,-12 2 0 0,-2-3 0 15,-3-1 0-15,-6 2 0 0,-7-2 0 0,-2 0 0 16,-6 2 0-16,-3-4 0 0,-2 1 0 0,-2 0 0 16,-2 0 0-16,-1-1 0 0,-4 2 0 0,0 0 0 15,0 0 0-15,0 0 0 0,-25-3-1366 0,25 3-1478 16,-16 3 654-16</inkml:trace>
  <inkml:trace contextRef="#ctx0" brushRef="#br0" timeOffset="36236.1">28615 7028 246 0,'4'-5'472'0,"0"3"21"16,-3-2 18-16,3 2 11 0,-3-2-4 16,2 0 3-16,-3 4-9 0,4-4-4 0,-2 1-2 0,-2 3-16 15,3-2-20-15,-3 2-25 0,0 0-31 0,1-3-34 16,-1 3-31-16,0 0-20 0,0 0-18 0,-4 12-117 15,2-2-194-15,-5 7 0 0,1 1 0 0,-7 7 0 16,3 1 0-16,-4 2 0 0,2 1 0 0,-3-3 0 16,0 3 0-16,-1-4 0 0,1 2 0 0,-1-4 0 15,1 0 0-15,1-7 0 0,4 1 0 0,0-3 0 16,0 0 0-16,3-5 0 0,2 0 0 0,1-2 0 16,-1-2 0-16,1-1 0 0,3 0 0 0,1-2 0 15,0-2 0-15,0 0 0 0,0 0 0 0,17-6 0 16,-7 3 0-16,3-2 0 0,5-3 0 0,1 4 0 15,2-2 0-15,-1 0 0 0,3 2 0 0,7 2 0 16,-8 1 0-16,-3 0 0 0,4 2 0 0,-4 0 0 16,-1 0 0-16,0 2 0 0,-6 0 0 0,0 2 0 15,-1-1 0-15,-5-3 0 0,3 1 0 0,-3-1 0 16,-2 3 0-16,1-1 0 0,-3 0 0 0,0 0 0 16,-2-3 0-16,0 5 0 0,0-5-26 0,-4 3-241 0,4-3 8 15,-7 1 23-15,7-1 21 0,-7 0 24 16,7 0 16-16,-11-4 29 0,8 1 23 0,-1 0 40 15,2-3 35-15,-1 0 40 0,1 1 39 0,-1-4 36 16,2 3 36-16,-2-3 36 0,2 0 31 0,1-1 28 16,0 2 29-16,1-1 11 0,-1 0 9 0,2 3 14 0,-2 0-165 15,0 1-96-15,0 1 0 0,1 0 0 16,0 1 0-16,-1 3 0 0,0 0 0 0,0 0 0 16,0 0 0-16,-1 17 0 0,1-4 0 0,-3 4 0 0,2 1 0 15,-3 3 0-15,2 4 0 0,0 1 0 0,0-5 0 16,-1 3 0-16,2 1 0 0,-2-7 0 15,1 0 0-15,2 3 0 0,-1-3 0 0,-2-2 0 0,3-4 0 16,-1-1 0-16,1 0 0 0,0-4 0 0,2-1 0 16,0-1-34-16,0-4-680 0,-2-1-527 0,0 0-1344 15,10 0 595-15</inkml:trace>
  <inkml:trace contextRef="#ctx0" brushRef="#br0" timeOffset="36650.35">29194 7340 371 0,'9'-12'481'0,"1"-1"27"0,-3 2 32 16,-3 2 13-16,2-4 3 0,-5 0-6 0,3 2-32 16,-4-1-40-16,4 2-30 0,-3-4-29 0,-2 3-36 15,-2 2-29-15,2-1-33 0,-1 3-28 0,-1 1-31 16,-1 0-32-16,-4 3-24 0,-2-1-20 0,-3 3-18 16,2 1-17-16,-7 2-16 0,3 5-55 0,-2 1-80 15,1 1 0-15,0 2 0 0,3 1 0 0,-1 0 0 16,4 2 0-16,0 2 0 0,6 0 0 0,0-5 0 15,4 6 0-15,3-1 0 0,3-1 0 0,3-1 0 16,0-1 0-16,4 0 0 0,1-1 0 0,0-1 0 16,3 1 0-16,-2-1 0 0,2 0 0 0,0 0 0 15,-4-1 0-15,0 0 0 0,-3-1 0 0,0 0 0 16,-4 0 0-16,1 0 0 0,-3 2 0 0,-1-2 0 0,-3 1 0 16,-2 2 0-16,-3-5 0 0,0 3 0 0,-3-4 0 15,-1 4 0-15,-2-3 0 0,-4-1 0 16,-3 1 0-16,0-4 0 0,0 1 0 0,-2-2 0 15,2-1 0-15,1 1 0 0,2-4 0 0,2-2 0 0,1 0 0 16,3-2 0-16,6-2 0 0,0 0 0 0,3-4 0 16,6-3 0-16,6-2 0 0,3-7 0 0,11-5 0 15,8-5 0-15,3-2 0 0,2-4 0 16,0 2 0-16,5 1 0 0,-6 0 0 0,-3 1 0 0,-1-1 0 16,-13 11-71-16,0 1-1283 0,1-3-1466 0,-4 3 649 15</inkml:trace>
  <inkml:trace contextRef="#ctx0" brushRef="#br0" timeOffset="37017.87">29843 6107 267 0,'11'-8'567'0,"1"2"15"0,0 0 8 0,-2-2-7 16,4 5-15-16,-1-2-30 0,1 4-38 0,0 2-28 15,4 5-24-15,-1-1-24 0,2 6-22 0,5 7-19 16,-1 3-9-16,-2 4-19 0,2 4-12 0,3 14-24 16,1 6-20-16,-5 0-122 0,1 2-177 0,-4 5 0 15,-2 0 0-15,-2 2 0 0,-2-2 0 0,-2 28 0 16,-6-24 0-16,-1-1 0 0,-4 25 0 0,-2-26 0 15,-5 2 0-15,-7 21 0 0,1-26 0 0,-2-1 0 16,0-3 0-16,-7-4 0 0,-1 2 0 0,4-7 0 16,-2-12 0-16,1 0 0 0,-2-6 0 0,-1 0 0 0,-1-1 0 15,1-6 0-15,0-1 0 0,3-8 0 0,2 0 0 16,2-5 0-16,0-4 0 0,-1-2 0 16,-1-4 0-16,7 1-409 0,-1-12-888 0,-2-5-1406 0,5-5 622 15</inkml:trace>
  <inkml:trace contextRef="#ctx0" brushRef="#br0" timeOffset="37435.78">30284 5698 3073 0,'7'-17'179'0,"-2"0"4"0,1 5 30 16,-1-4 27-16,-1 7 2 0,0-1 0 0,2 2-11 0,-1 5-14 16,2-5-23-16,-2 5-2 0,0-1-8 0,0 1-12 15,0 0-19-15,3 2-3 0,-8 1-10 0,10 2-14 16,-3 2-17-16,-2-1-7 0,-3 3-14 16,3 3-7-16,-3 4-6 0,-1-2-8 0,-4 5-6 0,-2 0-5 15,0 2-6-15,-4-1-7 0,4 1 2 0,-4-2-9 16,-1-1 2-16,1 1 11 0,0-3 7 0,1-1 6 15,0-4 5-15,2 4 2 0,1-7 0 0,1 1 18 16,0 1 2-16,3-3 34 0,2-1 16 16,3 0 12-16,5 1-3 0,5-3-48 0,4 0-100 0,0-1 0 15,3-1 0-15,6 2 0 0,-7-3 0 0,2-1 0 16,-2 1 0-16,-1 1 0 0,-6 1 0 0,0-3 0 16,-2 2 0-16,-3 1 0 0,-2-2 0 0,-2 2 0 15,-4 0 0-15,9 0 0 0,-9 0 0 0,0 0 0 16,0 0 0-16,0 0-237 0,0 0-357 0,-18 10-137 15,11-6-375-15,-2 0-1196 0,0 2 530 0</inkml:trace>
  <inkml:trace contextRef="#ctx0" brushRef="#br0" timeOffset="38169.33">30950 6715 408 0,'0'0'608'0,"-6"0"11"0,6 0 15 0,-7 1-3 16,7-1-24-16,0 0-29 0,-8 0-39 0,8 0-37 0,0 0-31 15,0 0-30-15,0 0-32 0,15 6-40 16,-2-4-36-16,7 2-34 0,-1-1-32 0,8 0-52 16,3 2-55-16,-4 1-65 0,-4-3-89 0,5-1-62 15,-10 1-122-15,-5 3-111 0,2-5-123 0,-5 3-112 16,1 0-96-16,-7-1-399 0,-3 2-1104 0,-4 0 489 15</inkml:trace>
  <inkml:trace contextRef="#ctx0" brushRef="#br0" timeOffset="38316.97">30959 6940 134 0,'-8'7'400'0,"3"-2"17"0,1 2 12 16,3-4 25-16,-3 0 24 0,4 0-6 0,0-3-13 16,9 4-20-16,-1-2-22 0,2-2-48 0,4 1-31 0,8-1-36 15,-3 0-35-15,11 2-33 0,-2-4-57 16,1 2-73-16,-1-3-87 0,-5 0-105 0,3-2-129 15,-6 2-145-15,2-1-512 0,5-3-946 0,-10 2 419 0</inkml:trace>
  <inkml:trace contextRef="#ctx0" brushRef="#br0" timeOffset="38701.74">31649 6693 481 0,'1'-6'600'0,"3"0"22"0,-1 0 3 0,-2 1-3 16,-1-1-23-16,3 4-35 0,-2-2-51 15,-1 4-43-15,0 0-35 0,0 0-22 0,0 0-14 0,-13 11-33 16,3-1-19-16,-1 4-29 0,-5 8-26 0,2 2-29 16,3 1-24-16,-3 3-216 0,5 0-23 15,-2 0 0-15,4-1 0 0,2 2 0 0,0-1 0 16,7-3 0-16,-2-7 0 0,3 2 0 0,2-2 0 0,2-2 0 15,2-2 0-15,0-1 0 0,0-3 0 0,1-5 0 16,3-2 0-16,-1 0 0 0,3-3 0 0,-2-5 0 16,-2 2 0-16,6-2 0 0,0-6 0 15,-3-1 0-15,0-4 0 0,1-4 0 0,0-3 0 0,0 1 0 16,-3-6 0-16,-2 0 0 0,-1-2 0 0,0 2 0 16,-4 0 0-16,1 0 0 0,-4 3 0 0,-4 8 0 15,-2 1 0-15,-1 5 0 0,-2 1 0 0,-2 4 0 16,-1 1 0-16,-1 3 0 0,-1 3 0 0,-5 2 0 15,6 1 0-15,-4 5 0 0,-1 4-637 0,5-2-622 16,4 2-1365-16,2 3 604 0</inkml:trace>
  <inkml:trace contextRef="#ctx0" brushRef="#br0" timeOffset="39583.75">32274 6903 3120 0,'0'0'478'0,"5"-2"-161"16,-1 0 22-16,-4 2-9 0,4-2 10 0,-4 2-4 15,1-5-28-15,-1 5-33 0,4-2-39 0,-4 2-16 16,0 0-18-16,0 0-13 0,0 0-12 16,0 0-8-16,0 0-11 0,0 0-13 0,-7 11-10 0,5-8-10 15,-2 3-10-15,-1 1-15 0,1-3-9 0,-1 2-8 16,5 0-10-16,-4-1-4 0,-1 1-10 15,4 0-57-15,-3-2-2 0,4-1 0 0,0-3 0 16,-4 5 0-16,4-5 0 0,0 0 0 0,0 0 0 0,0 0 0 16,0 0 0-16,0 0 0 0,0 0 0 0,18-9 0 15,-13 5 0-15,4-2 0 0,0-2 0 0,0 2 0 16,-1-2 0-16,-2 2 0 0,-2-1 0 0,1 1 0 16,0 0 0-16,0 0 0 0,-2 1 0 0,-2 4 0 15,3-3 0-15,-4 4 0 0,3-2 0 0,-3 2 0 16,0 0 0-16,0 0 0 0,0 0 0 0,0 0 0 15,0 0 0-15,-21 5 0 0,21-5-66 0,-6 1-433 16,1 0-97-16,5-1-576 0,0 0-1270 0,0 0 563 16</inkml:trace>
  <inkml:trace contextRef="#ctx0" brushRef="#br0" timeOffset="39884.01">32672 6534 120 0,'2'-10'608'0,"-1"3"34"0,3-1 3 15,-4 1 19-15,2 2-10 0,0 1-31 0,-2 1-52 16,2-1-52-16,-2 1-53 0,0 3-41 0,0 0-33 16,0 0-24-16,0 0-21 0,3 18-19 0,-1-5-26 15,1 4-22-15,-3 4-43 0,-3 5-237 0,3 0 0 16,-2 3 0-16,2 3 0 0,-1 0 0 0,-1 14 0 15,2-18 0-15,-4 7 0 0,2-4 0 0,-2 2 0 16,3-1 0-16,-1-2 0 0,-2-1 0 16,2-2 0-16,-3 0 0 0,5-2 0 0,-3-8 0 15,0 0 0-15,1-3 0 0,-4-2 0 0,6-2 0 16,-2-3-251-16,1-1-239 0,-1-2-69 0,2-4-109 0,0 0-370 16,0 0-1123-16,19-12 497 0</inkml:trace>
  <inkml:trace contextRef="#ctx0" brushRef="#br0" timeOffset="40173.04">33040 6686 3694 0,'14'-28'341'16,"-3"4"-86"-16,-4 5-15 0,0 2 78 0,-5 4 14 15,-2 13-7-15,1-21-28 0,-1 21-23 0,3-14-36 16,-3 14-31-16,0 0-2 0,0 0-3 0,0 0 6 0,0 0 0 16,0 0-14-16,0 0-15 0,-38 34-17 15,32-18-17-15,-2 1-12 0,1 1-99 0,-1 0-34 16,2 0 0-16,0 0 0 0,0 2 0 0,-3-1 0 15,8-4 0-15,1-15 0 0,-5 24 0 0,2-13 0 16,3-11 0-16,0 0 0 0,-1 23 0 0,1-23 0 16,0 0-24-16,0 0-18 0,5 13 1 0,-5-13 13 0,0 0 0 15,0 0 0-15,0 0 2 0,23 5-1 0,-23-5-17 16,0 0 2-16,26 3-23 0,-26-3-28 16,24 8-37-16,-24-8-44 0,29 12-40 0,-19-6-39 15,-10-6-35-15,22 12-54 0,-22-12-35 0,14 6-32 16,-14-6-35-16,0 0-33 0,0 0-290 0,18 7-828 15,-18-7 366-15</inkml:trace>
  <inkml:trace contextRef="#ctx0" brushRef="#br0" timeOffset="40367.6">33152 6873 1199 0,'0'0'88'0,"0"0"61"0,0 0 41 16,0 0 31-16,0 0 39 0,-22-41 32 15,22 41 21-15,-1-20 34 0,1 20 19 0,-2-19 13 16,2 19 2-16,0-18 6 0,0 18-6 0,-2-19 4 16,2 19-2-16,0 0-7 0,2-18-14 0,-2 18-24 15,0 0-31-15,0 0-39 0,0 0-32 0,0 0-25 16,0 0-17-16,0 0-16 0,0 0-178 0,0 0 0 15,0 0 0-15,-7 55 0 0,6-36 0 0,-5 8 0 16,2 0 0-16,4 3 0 0,2-4 0 0,-7 3 0 16,1 1 0-16,4-6 0 0,0 4 0 0,-4-3 0 15,1-5-96-15,1-3-315 0,-3 0-86 0,2-4-90 16,3-13-513-16,-4 20-1192 0,4-20 527 0</inkml:trace>
  <inkml:trace contextRef="#ctx0" brushRef="#br0" timeOffset="40683.31">33391 6702 333 0,'3'-18'517'0,"-3"1"15"15,-3 1 1-15,3 16-11 0,0-18-21 0,0 18-43 16,0 0-45-16,-4-18-44 0,4 18-31 0,0 0-26 16,0 0-28-16,0 0-26 0,0 0-21 0,0 0-22 15,0 0-24-15,0 54-24 0,3-35-8 0,3 4-28 16,3 1-5-16,0 1-7 0,3-1-21 0,-1-1-7 15,1 1-9-15,-6-6-9 0,8 5-2 0,-6-6-11 16,0 0-14-16,0-1 5 0,-3 1-6 0,-1-5-3 16,-4-12-9-16,5 21-1 0,-5-21-9 0,4 17 3 15,-4-17 1-15,-2 20-2 0,2-20-5 0,0 0-1 16,-9 15 4-16,9-15-6 0,0 0-3 0,-22 8-1 16,22-8-11-16,0 0-24 0,-33-3-25 0,33 3-37 15,0 0-54-15,-36-14-62 0,36 14-59 0,-27-18-84 16,17 6-63-16,-1-2-82 0,4 0-456 15,1-3-1022-15,3-1 452 0</inkml:trace>
  <inkml:trace contextRef="#ctx0" brushRef="#br0" timeOffset="40834.36">33423 6747 63 0,'9'-17'418'0,"-9"17"10"16,6-20 13-16,-6 20 19 0,4-13 13 0,-4 13 1 16,0 0-5-16,4-19-27 0,-4 19-31 0,0 0-41 15,9-15-36-15,-9 15-31 0,0 0-31 16,22-10-30-16,-22 10-33 0,28 0-40 0,-28 0-57 15,0 0-66-15,45 3-82 0,-45-3-85 0,35 0-103 0,-35 0-119 16,27-2-147-16,-27 2-331 0,26-3-888 0,-26 3 393 16</inkml:trace>
  <inkml:trace contextRef="#ctx0" brushRef="#br0" timeOffset="41117.47">33713 6635 125 0,'0'0'364'0,"0"0"8"0,0 0 20 0,0 0 10 16,0 0 5-16,0 0-12 0,0 0-27 0,0 0-32 15,0 0-20-15,0 0-15 0,0 0-14 0,0 0-19 16,0 0-16-16,-57 15-21 0,57-15-12 0,-8 19-24 16,8-19-15-16,-5 26-8 0,4-14-26 0,1-12-12 15,5 33-17-15,-1-14-9 0,-1-2-12 0,5 2-7 16,0-1-7-16,1 0-11 0,-2-1-9 0,2 0-3 16,-1 1-8-16,1-5-6 0,-3 1-4 0,3 1-5 15,-9-15-6-15,7 20 1 0,-7-20-8 0,6 18-3 16,-6-18 1-16,3 14-3 0,-3-14 2 0,0 0-7 15,0 0 3-15,-11 18-4 0,11-18-4 0,0 0-6 16,0 0-12-16,-35 1-15 0,35-1-17 0,0 0-34 16,0 0-40-16,-48-12-47 0,48 12-62 0,-23-13-56 15,9 3-64-15,14 10-86 0,-15-17-440 0,11 6-941 16,4 11 417-16</inkml:trace>
  <inkml:trace contextRef="#ctx0" brushRef="#br0" timeOffset="41285.01">33654 6715 3167 0,'0'0'308'0,"0"0"-47"16,-2-31 39-16,2 31 12 0,0 0 14 0,0-20-6 16,0 20-29-16,0 0-42 0,6-17-39 0,-6 17-13 15,16-7-21-15,-16 7-14 0,25-5-18 0,-25 5-16 16,33 0-11-16,-33 0-34 0,0 0-49 0,42 3-59 0,-42-3-95 16,27 4-109-16,-27-4-133 0,22 4-160 15,-22-4-400-15,0 0-997 0,0 0 441 0</inkml:trace>
  <inkml:trace contextRef="#ctx0" brushRef="#br0" timeOffset="43603.23">26045 8140 47 0,'0'0'460'0,"8"-10"21"0,-7 5 12 16,-1 0 5-16,0 0-9 0,0 1-18 0,0-1-16 16,0-1-20-16,0 1-20 0,0 0-19 0,0 0-27 15,-1 2-25-15,1 3-23 0,-4-5-35 0,0 4-24 16,4 1-26-16,-4-4-21 0,4 4-18 0,0 0-17 16,-19 6-15-16,10-1-18 0,-1 1-9 0,-1 1-14 15,0 1-22-15,1 2-1 0,2-2 0 0,-1 3-18 16,1-2-10-16,1 0-2 0,3 0-35 0,0 2-36 0,2-4 0 15,3 3 0-15,0-3 0 0,5-1 0 16,1 1 0-16,2-1 0 0,1 1 0 0,6 0 0 16,-1-1 0-16,3 3 0 0,-5-3 0 0,3 1 0 0,0 0 0 15,-1 3 0-15,0 0 0 0,1 2 0 0,-3-2 0 16,-3 3 0-16,2 2 0 0,-3 1 0 0,-1 0 0 16,-3 0 0-16,0-1 0 0,-1 2 0 15,-6-1 0-15,0-4 0 0,-3 3 0 0,0 0 0 0,-3-5 0 16,-2 2 0-16,-1-3 0 0,-3 2 0 0,-5-4 0 15,-1 0 0-15,1-3 0 0,-1-3 0 0,-1-2 0 16,2-5 0-16,1-4 0 0,0 2 0 0,-1-4 0 16,6-4-226-16,-3-4-247 0,6 2-85 0,2-6-110 15,3 0-377-15,5-4-1131 0,2 2 501 0</inkml:trace>
  <inkml:trace contextRef="#ctx0" brushRef="#br0" timeOffset="43785.74">26031 8112 4066 0,'3'-6'495'0,"-2"1"-158"0,-1 1 5 15,0 0 24-15,0 0 4 0,0 4 9 0,3-5-17 16,-3 2-37-16,0 3-40 0,3-5-13 0,4 1-10 16,-1 2-11-16,6-2-172 0,2 2-79 0,2-2 0 15,4 2 0-15,0-2 0 0,0 3 0 0,7-1 0 16,-8 0 0-16,2 1 0 0,7 1 0 0,-4 1 0 16,-3-1 0-16,0 3 0 0,-7 1 0 0,-1-1-283 0,1 2-270 15,-5 1-94-15,-2 2-471 0,-2 2-1212 16,-5-3 537-16</inkml:trace>
  <inkml:trace contextRef="#ctx0" brushRef="#br0" timeOffset="44050.59">25705 8669 3038 0,'-9'8'360'0,"3"0"-69"16,1-3 7-16,1 1 37 0,1 2 34 15,2-1-3-15,0-1-17 0,1 0-8 0,4 1-27 0,3 2 5 16,1-1 5-16,7-1-7 0,3 0-10 16,9 2-18-16,1-1-22 0,4-4-24 0,4-1-179 0,3 2-64 15,13 0 0-15,-13-4 0 0,15 0 0 0,-13 1 0 16,-4-2 0-16,3 0 0 0,-1 0 0 0,-3-2 0 16,-4 1 0-16,-2-1 0 0,-9-1 0 0,-2 0 0 15,-8 0 0-15,0 1-132 0,-5 1-317 0,-3-2-86 16,-1 2-92-16,-2 1-448 0,0 0-1164 0,-21-5 514 15</inkml:trace>
  <inkml:trace contextRef="#ctx0" brushRef="#br0" timeOffset="44417.27">25825 8972 413 0,'-15'0'592'0,"5"0"24"0,-3 0 26 0,4-2 6 16,0 2-12-16,4 0-29 0,5 0-44 0,-9 0-50 15,9 0-48-15,0 0-38 0,0 0-36 0,0 0-31 16,19 6-33-16,-6-2-34 0,6-1-23 0,-1 0-31 16,0 5-50-16,1-1-189 0,0-1 0 0,-1 4 0 15,1-2 0-15,-5 3 0 0,-2 0 0 0,-1-1 0 16,-3-1 0-16,-3 3 0 0,-5-1 0 0,0 1 0 16,-5 5 0-16,-4 0 0 0,-5-2 0 0,-5 3 0 15,1-5 0-15,-6 5 0 0,1-2 0 0,-3-3 0 16,-1-1 0-16,8-3 0 0,1-1 0 0,-1-3 0 15,3 2 0-15,5-4 0 0,2 1 0 0,2 1 0 16,0-3 0-16,2 0 0 0,4 1 0 0,1-3 0 0,5 6 0 16,3-4 0-16,3 0 0 0,8-1 0 0,-1 1 0 15,5 0 0-15,5 0 0 0,6 3 0 0,-2-7 0 16,0 5 0-16,-3 1 0 0,2 0 0 16,-2-1 0-16,-9 1 0 0,-2-1 0 0,0-3 0 0,-4 3 0 15,-1-3 0-15,-5 1-382 0,-2-1-350 0,-2 1-448 16,-4-1-1278-16,0 0 565 0</inkml:trace>
  <inkml:trace contextRef="#ctx0" brushRef="#br0" timeOffset="44686.16">26174 9107 52 0,'2'-19'467'0,"0"0"33"16,-2 3 40-16,0 5 27 0,0 0 10 0,0 3 15 15,0 1-11-15,0-1-36 0,0 3-46 0,0 2-42 16,0 3-31-16,0 0-29 0,0 0-27 0,0 0-25 15,7 12-26-15,-5-2-25 0,-2 0-25 0,0 6-27 16,1 0-90-16,-1-3-152 0,-1 5 0 0,-1 2 0 16,0 0 0-16,-2-2 0 0,3 8 0 0,-1-2 0 15,0-5 0-15,2-2 0 0,0-2 0 0,0 1 0 16,4 0 0-16,1-4 0 0,0-2 0 0,4-1 0 16,4-2 0-16,0-3 0 0,1-1 0 0,5-1 0 15,-1-1 0-15,4-2-283 0,-1-1-195 0,-1-4-50 16,-1-3-54-16,-3-2-49 0,2 4-318 0,-5-5-1026 15,-2 5 454-15</inkml:trace>
  <inkml:trace contextRef="#ctx0" brushRef="#br0" timeOffset="44866.68">26449 9235 2062 0,'4'-9'20'0,"-3"-1"84"0,-1-2 51 16,0 4 53-16,3-2 57 0,-3 0 58 0,-3 2 46 15,3 2 37-15,-1-1 22 0,1 2 15 0,0 2-9 16,-3-2-11-16,3 5-12 0,0-5 5 0,0 5-10 0,0 0-7 16,-9 12-13-16,3-3-12 0,6 5-215 15,-1 3-159-15,-2 2 0 0,-1 0 0 0,-1 8 0 0,1 4 0 16,-1-2 0-16,-1-1 0 0,2 2 0 15,-2-1 0-15,3 1 0 0,1-5 0 0,0 3 0 0,0-10 0 16,2 0 0-16,0-1 0 0,0-5 0 0,0 0 0 16,2-3 0-16,-2-3 0 0,0 0 0 0,4-3 0 15,-4-2 0-15,0-1-535 0,0 0-741 16,0 0-1383-16,13-12 612 0</inkml:trace>
  <inkml:trace contextRef="#ctx0" brushRef="#br0" timeOffset="45150.84">26818 8794 537 0,'0'-9'643'0,"0"2"-1"0,0 0 5 15,2 2-7-15,2 2-19 0,-1-1-26 0,5 1-37 16,2 0-41-16,4 3-47 0,4-2-40 0,3 2-39 15,-1 3-39-15,8 0-36 0,0 0-31 0,0 1-28 16,-6-1-25-16,6 2-174 0,0-1-58 0,2-1 0 16,-1 1 0-16,-8-2 0 0,-2-1 0 0,-1 1 0 0,-7-1 0 15,2 0 0-15,-3-1 0 0,-5-1 0 0,0 0 0 16,-1-3 0-16,-4 4 0 0,5-5 0 16,-3 4 0-16,-2 1 0 0,-2-7-180 0,2 7-447 15,-9-6-604-15,4 2-1333 0,5 4 589 0</inkml:trace>
  <inkml:trace contextRef="#ctx0" brushRef="#br0" timeOffset="45783.21">27971 8328 3866 0,'13'-14'290'16,"-7"3"-79"-16,-2 0-8 0,4 2 16 0,-7 5 42 0,7 0 19 16,-6-2-12-16,-2 4-29 0,0 2-15 0,0 0 18 15,0 0 15-15,-23 18 2 0,3 2 4 0,-1 7 7 16,-7 13 2-16,-4 7-2 0,0-1-2 15,3 3-239-15,0 5-29 0,-8 23 0 0,17-26 0 0,0 4 0 16,-7 25 0-16,16-28 0 0,0 8 0 0,3 21 0 16,6-23 0-16,5 2 0 0,6-3 0 0,2 1 0 15,-1 1 0-15,4-6 0 0,-1-4 0 0,6-4 0 16,-3-15 0-16,0 1 0 0,-1-6 0 0,1-5 0 16,-6-4 0-16,3-7 0 0,-3 0 0 0,1-9 0 15,-3 1 0-15,3-6-582 0,-4-3-687 0,0-9-1373 16,0-1 607-16</inkml:trace>
  <inkml:trace contextRef="#ctx0" brushRef="#br0" timeOffset="46039.95">28343 8665 3751 0,'11'-27'332'0,"1"-2"-69"0,-3 3 1 15,-3 11 53-15,2-2 34 0,-3 2 5 0,0-1 6 0,-1 6-17 16,0 2-26-16,1 3-8 0,-4-1-18 15,2 0-21-15,-3 6-3 0,0 0-2 0,0 0-148 16,1 17-119-16,-1-1 0 0,-4 5 0 0,-2 5 0 16,-2 5 0-16,-1 1 0 0,4 4 0 0,-7 8 0 0,5-9 0 15,1 0 0-15,-1 1 0 0,-2-1 0 0,4-2 0 16,0-2 0-16,3-2 0 0,0-2 0 0,-2-1 0 16,2-7 0-16,2-2 0 0,0-1 0 0,0-4 0 15,2-6 0-15,0-3 0 0,0-2-674 0,-2-1-580 16,9-9-1357-16,-4 1 602 0</inkml:trace>
  <inkml:trace contextRef="#ctx0" brushRef="#br0" timeOffset="46368.65">28669 8598 4090 0,'5'-16'468'16,"-1"5"-150"-16,-1 1 32 0,-2 4 29 0,-1-4 8 16,1 3 9-16,-1 1-22 0,0 1-28 0,0 0-39 15,1-2-15-15,1 3-23 0,1 2-54 0,1 0-215 16,3 1 0-16,3-1 0 0,1 2 0 0,1 0 0 15,6 4 0-15,-2 2 0 0,-2-3 0 0,-3 4 0 16,4 1 0-16,-4 3 0 0,1 1 0 0,-7-2 0 16,-1 3 0-16,-3 4 0 0,-3-1 0 0,-10 7 0 15,-1 1 0-15,-5-5 0 0,-4 0 0 0,0 0 0 16,-3-1 0-16,4-1 0 0,-1 1 0 0,7-5 0 0,-2 1 0 16,8-8 0-16,3 3 0 0,-1-2 0 15,2 0 0-15,4-3 0 0,2 1 0 0,7-2 0 16,2 0 0-16,10-2 0 0,1-2 0 0,12 0 0 15,-1-1 0-15,5 2 0 0,0-1 0 0,-1-3 0 0,0 1 0 16,1 0 0-16,-4-3 0 0,-3 4 0 0,-9 0 0 16,-3 1 0-16,-4 0 0 0,-1 0 0 0,-5-1 0 15,-6 1 0-15,-2 1 0 0,0 0-376 0,0 0-302 16,-27 5-512-16,8-2-1289 0,-14 1 571 0</inkml:trace>
  <inkml:trace contextRef="#ctx0" brushRef="#br0" timeOffset="46567.65">28215 9058 179 0,'-18'5'559'16,"7"-1"15"-16,-1-2 11 0,3 1 14 0,3-1 29 15,2 0 3-15,4 3-6 0,0-5-28 0,14 5-39 16,4-1-29-16,9 1-55 0,5-1-45 0,4 0-40 16,16 5-41-16,0-6-34 0,6 0-141 0,-2 3-173 15,1-5 0-15,-4 2 0 0,-12-2 0 0,-1 0 0 16,-3-2 0-16,-3 0 0 0,-6 1 0 0,-6-4-343 15,-9 1-163-15,-8 1-99 0,-4 0-519 0,-1 2-1215 16,0 0 537-16</inkml:trace>
  <inkml:trace contextRef="#ctx0" brushRef="#br0" timeOffset="47050.84">28286 9240 295 0,'-12'4'542'0,"0"2"22"16,2 0 25-16,0 0 17 0,4 0 16 0,-2 2-4 15,-1 3-8-15,3 1-25 0,-1 0-31 0,2 5-36 16,-2-2-34-16,0 3-30 0,3 0-45 0,-1 6-34 16,1-5-35-16,0-1-314 0,2 3-26 0,-1-1 0 15,-2-2 0-15,2-4 0 0,1 2 0 0,-2-5 0 16,3 1 0-16,-3-2 0 0,2-2 0 0,0-2 0 16,1 0 0-16,-2-2 0 0,2-1 0 0,1-3 0 0,0 0 0 15,5 4 0-15,-5-4 0 0,0 0 0 16,15-5 0-16,-4 4 0 0,-1-1 0 0,4 2 0 15,0 0 0-15,4-3 0 0,0 4 0 0,1 1 0 16,-1-1 0-16,1 4 0 0,2-2 0 0,-3 1 0 0,-1 1 0 16,-4-4 0-16,1 1 0 0,-2 2 0 0,-2 1 0 15,-5-3 0-15,4 0 0 0,-4 0 0 16,-1-2-113-16,-4 0-25 0,8-3 17 0,-8 3 11 0,1-4 12 16,3-3 19-16,0 4 19 0,-3-3 25 0,1-3 16 15,1 0 18-15,0-2 22 0,-1 0 18 16,1-1 19-16,3-3 32 0,-2 4 26 0,-1 1 18 15,0 3 24-15,-1 1 0 0,-1 0-158 0,0 3 0 0,0-1 0 16,-1 4 0-16,0 0 0 0,0 0 0 0,-11 8 0 16,7 2 0-16,-1 2 0 0,-4 3 0 0,-1 3 0 15,2 5 0-15,-2 1 0 0,5-4 0 0,-3 5 0 16,3-6 0-16,1 5 0 0,3-5 0 0,0 1 0 16,2-5 0-16,0 2 0 0,2-4 0 0,-2-5 0 15,3 1 0-15,-3-1 0 0,4-2 0 0,-1-2-141 16,0-1-482-16,1-1-64 0,-5-2-437 0,12 1-1216 15,-12-1 538-15</inkml:trace>
  <inkml:trace contextRef="#ctx0" brushRef="#br0" timeOffset="47418.83">28764 9674 209 0,'17'-13'376'0,"0"1"21"16,-2-4 31-16,-6 1 32 0,0-2 26 0,-2-1 20 16,-1-2 9-16,-1-4 4 0,-1 0-9 0,-5 0-11 15,-2 5-18-15,-2 0-17 0,-4 1-23 0,1 1-29 16,-2 1-33-16,1 2-27 0,-1 5-33 0,-3 1-35 15,-1 3-130-15,5 2-154 0,-1 4 0 0,-3 1 0 16,2 3 0-16,2 1 0 0,-1 4 0 0,-1 3 0 16,5 2 0-16,1 2 0 0,4 0 0 0,1 0 0 15,5 2 0-15,2-1 0 0,4 6 0 0,3-1 0 16,-5-6 0-16,5-1 0 0,2 5 0 0,-3-6 0 0,2 1 0 16,0 3 0-16,-3-3 0 0,-3-1 0 15,0-1 0-15,1-1 0 0,-3-1 0 0,-5-1 0 16,2-2 0-16,-8 2 0 0,4-4 0 0,-5 3 0 0,-4-4 0 15,0 1 0-15,0-2 0 0,-5-4 0 0,1 0 0 16,-1 3 0-16,-3-5 0 0,-3-2 0 0,4 2 0 16,-1-4 0-16,2-4 0 0,2 4 0 0,3-2 0 15,-1-4 0-15,4 0 0 0,3 0 0 0,4-2 0 16,0-3 0-16,8-2 0 0,5-8 0 0,1-1 0 16,7 0 0-16,2 2 0 0,3 0 0 0,-1-1 0 15,2 4 0-15,4-1 0 0,-3 0 0 16,-2 0 0-16,-1 0-214 0,-3 3-1116 0,-2-1-1441 0,1 0 639 15</inkml:trace>
  <inkml:trace contextRef="#ctx0" brushRef="#br0" timeOffset="47750.63">29304 8507 532 0,'-5'-10'618'0,"1"-1"8"15,2 3-6-15,0 1-13 0,1 3-35 0,1 4-10 16,0 0-3-16,0 0-18 0,14 15-22 0,-5 0-22 16,5 9-29-16,5 4-13 0,5 13-37 0,-3 1-16 15,5 5-207-15,-5 2-195 0,6 1 0 0,-5 3 0 0,-2-2 0 16,-2 0 0-16,-2 6 0 0,-1 0 0 16,-5 3 0-16,0-1 0 0,-6 1 0 0,-1-3 0 15,-2 1 0-15,-7-2 0 0,-1 0 0 0,-4-6 0 16,-2-1 0-16,-1-3 0 0,-5-4 0 0,3-12 0 0,-3-1 0 15,-4-2 0-15,5 1 0 0,-5-8 0 16,-5 2 0-16,10-11 0 0,-6 3 0 0,5-4 0 16,0-5 0-16,1-1 0 0,0-1 0 0,4-4 0 0,2-2 0 15,-2-5 0-15,1-4-91 0,5-3-679 0,-1-11-452 16,0-2-1323-16,5-4 584 0</inkml:trace>
  <inkml:trace contextRef="#ctx0" brushRef="#br0" timeOffset="48100.85">29525 8304 3600 0,'-9'-26'327'0,"4"-1"-62"16,3 8-33-16,2 1 17 0,2 1 16 0,3 1 0 16,3 1-18-16,0 5-21 0,4-1-25 0,5 1-8 15,2 3-15-15,2 1-13 0,7 2-21 0,-8 3-10 16,-1 2-20-16,1 2-6 0,1 1-16 0,-3 2-15 15,0 3 1-15,-5-1-12 0,-1 2-11 0,-4 3 1 16,-4-3-8-16,-1 1 1 0,-5 3-2 0,-1 1-13 16,-7 2 0-16,-1-2-5 0,-2-1 9 0,-2 0 17 15,1 0 11-15,-4-2 12 0,5 1 13 0,-2-2 13 16,0-2 7-16,6-3-41 0,-2 1-70 0,4-1 0 16,2-2 0-16,1-2 0 0,0 2 0 0,3-2 0 15,1-2 0-15,7 5 0 0,2-3 0 0,3 1 0 16,4-3 0-16,7 0 0 0,0 0 0 0,-2 1 0 15,7 0 0-15,-1 2 0 0,-7-4 0 0,0 1 0 16,-3-2 0-16,-4 1 0 0,1-2 0 0,-5 5 0 0,0-1 0 16,-1 2-118-16,-5 2-513 0,0-1-610 0,-2 2-1343 15,-2 5 594-15</inkml:trace>
  <inkml:trace contextRef="#ctx0" brushRef="#br0" timeOffset="48317.71">29650 8879 4245 0,'-5'0'648'0,"-4"1"-133"0,4 0-69 0,5-1-43 15,0 0-10-15,0 0-19 0,0 0-27 0,0 0-39 16,0 0-41-16,14-8-22 0,4 6-245 0,10-2 0 16,3 1 0-16,1 0 0 0,5 0 0 0,-2 2 0 15,0 0 0-15,-3-1 0 0,-1-1 0 0,-3 1 0 16,-9 1 0-16,-1 2 0 0,-8-4-59 0,-2 3-468 15,-4 0-92-15,-4 0-546 0,0 0-1261 0,0 0 558 16</inkml:trace>
  <inkml:trace contextRef="#ctx0" brushRef="#br0" timeOffset="48484.15">29658 8972 79 0,'-15'10'318'0,"7"-4"23"0,-3 1 19 16,2-1 48-16,2 3 42 0,4-5 29 0,0 0 18 15,3 0 9-15,0-4-9 0,6 6-2 0,3-3-23 16,3-2-27-16,8 2-31 0,-2 0-31 0,1-2-36 15,9-1-36-15,3 0-31 0,0-1-34 0,-3 1-45 16,0-3-59-16,-6 2-53 0,5-5-80 0,-10 3-89 16,-4 1-94-16,-3-2-106 0,-1-1-93 0,-2 2-116 15,-3-2-104-15,-4-1-371 0,-4 0-1043 0,-3 0 461 16</inkml:trace>
  <inkml:trace contextRef="#ctx0" brushRef="#br0" timeOffset="50632.77">30743 8638 451 0,'0'-5'560'0,"0"0"16"0,0-2-5 0,-2 0-8 0,0 1-32 16,1 2-12-16,-3 0-30 0,2 2-42 0,2 2-34 15,-11 1-15-15,3 4-17 0,-3 4-10 0,-7 1-21 16,-3 9-19-16,0 4-20 0,-2 0-22 0,4 3-21 15,0 3-18-15,1 0-128 0,4 0-122 0,-3 1 0 16,3-1 0-16,5 2 0 0,-1-1 0 0,6-1 0 16,-1-3 0-16,4-1 0 0,2-4 0 0,4-4 0 15,0 0 0-15,4-2 0 0,4-3 0 0,1 0 0 16,0-4 0-16,4-3 0 0,0-1 0 0,1-4 0 16,-1-4 0-16,0 0 0 0,-1-3 0 0,-1-4 0 0,2-1 0 15,1-9 0-15,-4-1 0 0,-2-3 0 16,1-2 0-16,-1-3 0 0,0-4 0 0,-3-1 0 15,3-12 0-15,-8 11 0 0,-2 3 0 0,-3 0 0 16,0 5 0-16,-7 8 0 0,2 2 0 0,-3 10 0 0,-2-2 0 16,-4 7 0-16,-7 1 0 0,1 7 0 0,-7 5 0 15,2 5 0-15,-2 6 0 0,4-1 0 0,1 5 0 16,3 1-592-16,1 0-675 0,9-1-1372 16,4-2 607-16</inkml:trace>
  <inkml:trace contextRef="#ctx0" brushRef="#br0" timeOffset="50899.85">31019 8957 560 0,'7'-5'585'0,"-2"0"27"0,-3 3 9 0,2-3 2 0,-3 3-18 16,-1 2-28-16,3-5-39 0,-3 5-48 0,1-4-48 16,-1 4-36-16,0 0-35 0,0 0-32 0,0 0-29 15,0 0-35-15,0 0-21 0,0 0-26 0,0 0-23 16,0 14-55-16,0-10-150 0,0-4 0 0,-1 4 0 15,1-4 0-15,1 5 0 0,-1-5 0 0,0 0 0 16,0 5 0-16,0-5 0 0,0 0 0 0,0 0 0 16,0 0 0-16,0 0 0 0,0 0 0 0,12-8 0 15,-8 4 0-15,1 0 0 0,-2-7 0 0,3 6 0 16,-3 1 0-16,0 0 0 0,-3 0-47 0,0 4-436 16,0 0-97-16,0 0-107 0,0 0-379 0,-15 1-1154 15,6 5 510-15</inkml:trace>
  <inkml:trace contextRef="#ctx0" brushRef="#br0" timeOffset="51166.63">31423 8633 4784 0,'5'-18'467'0,"4"3"-124"0,-8 5-2 16,3 1 5-16,0 2-8 0,-3 2-22 0,-1 0-41 15,0 3-21-15,0 2-23 0,0 0 9 0,0 0 6 16,-2 19-236-16,-1-3-10 0,-1 1 0 0,-1 10 0 16,-5 1 0-16,2 2 0 0,5 1 0 0,1 2 0 15,-2 0 0-15,-1-2 0 0,3-1 0 0,-2 1 0 16,0-3 0-16,2-1 0 0,0-2 0 0,-2-7 0 16,3 1 0-16,1-2 0 0,-4-5 0 0,6 1 0 15,-2-4 0-15,-2-4-366 0,2 0-247 0,2-2-93 16,-2-3-379-16,0 0-1174 0,0 0 519 0</inkml:trace>
  <inkml:trace contextRef="#ctx0" brushRef="#br0" timeOffset="51433.77">31690 8754 164 0,'19'-24'407'0,"-5"1"25"0,-2 8 32 16,-3 0 41-16,-4 3 16 0,0 5 2 0,-2 0-3 16,-1 3-18-16,0 1-32 0,-2 3-17 0,0 0-16 15,0 0-24-15,-16 15-23 0,6 0-32 0,0-1-34 16,-1 3-30-16,-1 7-21 0,0 0-36 0,-1-1-17 15,3 1-27-15,-3 0-102 0,4-2-91 0,-1-4 0 0,1 0 0 16,1-1 0-16,1-2 0 0,3-2 0 16,-2-4 0-16,3 2 0 0,3-1 0 0,-4-2 0 15,4-4 0-15,-2 2 0 0,4-2 0 0,2-1 0 0,1-2 0 16,0-1 0-16,9 0 0 0,-5 0 0 16,5 2 0-16,2-1 0 0,0-2 0 0,4 1 0 15,0 1 0-15,-2 0-46 0,2 2-196 0,-6 0-66 16,4-3-47-16,-4 0-57 0,-1 2-56 0,0-2-69 0,-6 3-434 15,1-4-1051-15,-3-1 465 0</inkml:trace>
  <inkml:trace contextRef="#ctx0" brushRef="#br0" timeOffset="51666.46">31810 8889 137 0,'0'-10'397'16,"0"0"29"-16,0 1 25 0,2 3 38 0,-4-3 21 0,4 3 11 15,-2 0 2-15,0 1-17 0,0 2-16 0,0-2-43 16,0 5-30-16,2-3-22 0,-2 3-7 15,0 0-10-15,0 0-16 0,-4 21-21 0,2-10-21 16,0 4-22-16,-1 4-19 0,1 1-163 0,-3 5-116 16,0 1 0-16,1 1 0 0,4-1 0 0,-4-7 0 0,3 7 0 15,0-7 0-15,0 0 0 0,-2 9 0 16,0-2 0-16,1-9 0 0,1 2 0 0,1-3 0 16,1-4 0-16,-1 0 0 0,1-4-34 0,0 2-480 15,1-2-73-15,-1-2-93 0,2-2-383 0,-1-2-1151 16,-2-2 508-16</inkml:trace>
  <inkml:trace contextRef="#ctx0" brushRef="#br0" timeOffset="51966.61">32177 8914 367 0,'4'-20'455'16,"-2"2"28"-16,-3-1 37 0,-1 2 12 0,-2-2 7 16,4 4 0-16,-4 4-8 0,1 0-25 0,-2 0-29 0,3 5-35 15,-1 0-42-15,2 2-42 0,0 0-39 16,1 4-30-16,0 0-24 0,0 0-26 0,-8 13-17 15,8-3-25-15,0-1-18 0,3 5-16 0,2 1-17 16,1 2-123-16,5 5-23 0,4-1 0 0,-3 2 0 16,2-3 0-16,4 1 0 0,0-1 0 0,0 2 0 0,1-3 0 15,-5-4 0-15,8 2 0 0,-12-4 0 16,2 1 0-16,-1-3 0 0,-4 1 0 0,-2-1 0 16,-3-1 0-16,1 0 0 0,-3-3 0 0,-1-2 0 15,-5 3 0-15,1-4 0 0,-4-1 0 0,-3 2 0 16,-1-2 0-16,-1-4 0 0,-3 2 0 0,-1-5 0 0,0 0 0 15,3 0 0-15,-3-1 0 0,3-4 0 16,2 0-302-16,-2-4-193 0,3 0-88 0,2 1-553 16,4 1-1230-16,-1-5 545 0</inkml:trace>
  <inkml:trace contextRef="#ctx0" brushRef="#br0" timeOffset="52117.66">32223 8849 301 0,'-1'-11'452'0,"0"0"14"0,-3-1 27 16,-1 5 25-16,1-4 8 0,2 2-5 0,2 0-9 15,-2 2-41-15,2 2-48 0,4-1-33 0,2 2-41 16,1 0-50-16,6-1-59 0,6 2-72 0,2 0-86 16,7 4-115-16,-5-2-140 0,9 0-136 0,-4-1-150 0,2 2-415 15,-1 0-945-15,-10 3 419 0</inkml:trace>
  <inkml:trace contextRef="#ctx0" brushRef="#br0" timeOffset="52399.95">32658 8778 309 0,'-2'-7'435'15,"0"1"26"-15,-1 1 30 0,-1-1 22 0,-3-1 3 16,-1-1 8-16,0 1-32 0,2 3-18 0,-2 0-45 16,-2 2-28-16,1 2-25 0,0 2-9 0,0 2-25 15,-1 1-18-15,1 5-23 0,3 1-23 0,-1 3-25 16,2 3-20-16,5 1-21 0,4 3-20 0,0-2-17 16,2 3-82-16,5-4-93 0,1 6 0 0,4-2 0 0,1-1 0 15,3-1 0-15,1 2 0 0,0-1 0 0,-1 0 0 16,-1-2 0-16,-6-4 0 0,1-2 0 15,-1 1 0-15,-3-1 0 0,-2-2 0 0,0 0 0 16,-3-5 0-16,-3 2 0 0,-2-2 0 0,0-2 0 16,-3 2 0-16,-5-2 0 0,-4-4 0 0,-2 1 0 0,-4-5 0 15,-1 3 0-15,0-6 0 0,-7 1 0 0,5-3 0 16,-5 0 0-16,2-5-252 0,0-2-256 16,-2-2-121-16,4-4-505 0,8 7-1228 0,0 0 543 15</inkml:trace>
  <inkml:trace contextRef="#ctx0" brushRef="#br0" timeOffset="52533.63">32687 8738 304 0,'11'-14'543'15,"-3"5"26"-15,1-1 32 0,1 1-3 0,4-2 3 16,3 1-31-16,-2 0-39 0,3 3-48 0,3 0-52 16,7 3-49-16,-1 2-75 0,3-4-88 0,-8 3-112 15,-22 3-148-15,56-2-176 0,-35 3-248 0</inkml:trace>
  <inkml:trace contextRef="#ctx0" brushRef="#br0" timeOffset="52667.39">33219 8886 4721 0,'-21'13'637'0,"5"-8"-184"0,16-5-67 16,-20 6-51-16,20-6-80 0,0 0-64 0,0 0-50 15,-26 6-37-15,26-6-61 0,0 0-78 0,0 0-125 16,0 0-170-16,0 0-225 0</inkml:trace>
  <inkml:trace contextRef="#ctx0" brushRef="#br0" timeOffset="53567.17">25509 4666 3283 0,'-13'-23'95'0,"1"6"1"0,5-1-19 16,5-1 60-16,-2 0 30 0,4 1 31 16,2 0 11-16,0 4 4 0,3-1-9 0,2 3 8 15,0 2 4-15,0 3-6 0,2-1 10 0,3 3-5 0,1 2-4 16,5 6 17-16,0 0-19 0,9 8 3 0,0 8-8 15,0 4 3-15,6 11-5 0,-1 6-12 0,1 3-10 16,-4 7-3-16,5 2 1 0,-4 1-15 0,15 21-85 16,-19-25-78-16,3 1 0 0,-1 3 0 0,0 1 0 15,0 0 0-15,-6 3 0 0,11 20 0 0,-12-27 0 16,-1 2 0-16,-1-4 0 0,-1-1 0 0,-6-17 0 16,-1 2 0-16,-3-3 0 0,2-5 0 0,-6-5 0 15,-1-3 0-15,-1-7 0 0,-2 2 0 0,1-6 0 16,-2 0 0-16,1-3 0 0,0-2-195 0,0 0-219 15,-15-14-85-15,7 3-83 0,-1-5-502 16,1-1-1174-16,-2 2 519 0</inkml:trace>
  <inkml:trace contextRef="#ctx0" brushRef="#br0" timeOffset="53884.07">26044 5456 369 0,'-4'1'404'0,"-5"0"7"0,9-1 9 0,-5 1 24 15,1 1 16-15,0 0 2 0,4-2-20 0,-6 2 0 16,3 0-22-16,3-2-37 0,0 0-24 0,-6 6-11 15,6-6-10-15,4 5-21 0,1 1-14 0,-1 3-21 16,1-1-32-16,1 1-20 0,1 0-22 0,0 1-22 16,0 0-18-16,-1 5-13 0,3-1-16 0,0-1-15 15,-3-1-15-15,1-1-91 0,1-2-18 0,-2 3 0 16,3-5 0-16,0 2 0 0,0-5 0 0,3 2 0 16,-1-3 0-16,7-3 0 0,-4 0 0 0,3-4 0 15,0-2 0-15,2-3 0 0,-3-2 0 0,7-5 0 16,-6-6 0-16,3 1 0 0,-1-3 0 0,-4-1 0 15,2-2 0-15,-2-1 0 0,-1 2 0 0,-3 0 0 16,-4 1 0-16,2 5 0 0,-4 1 0 0,3 1 0 16,-3 4 0-16,1 3 0 0,-3 0 0 0,-2 1 0 15,-1 4 0-15,0 2 0 0,-1-1 0 0,-2 0 0 0,2 0 0 16,1 5-111-16,-10-4-1236 0,6 1-1459 16,4 3 645-16</inkml:trace>
  <inkml:trace contextRef="#ctx0" brushRef="#br0" timeOffset="54035.27">26608 5373 4747 0,'-4'3'451'0,"0"1"-70"0,-1 0-2 15,0-3-7-15,5-1-76 0,-9 2-49 0,5-1-57 16,4-1-48-16,-7 3-60 0,7-3-77 0,0 0-101 16,-5 0-124-16,5 0-151 0,0 4-190 0,0-4-447 15,0 0-1091-15,4 8 483 0</inkml:trace>
  <inkml:trace contextRef="#ctx0" brushRef="#br0" timeOffset="54883.82">24890 4259 3467 0,'-4'-5'475'16,"-2"-1"-197"-16,3 0-17 0,-1-2 32 0,-1-2 11 15,0 2-4-15,1-6-22 0,2 2-20 0,0-6-6 16,2 2-7-16,2-2-6 0,2-2-8 0,-1-5-3 16,6 0-11-16,4-2-10 0,-4 0-6 0,2-6-4 15,2 5-18-15,1-5-98 0,7-13-81 0,-5 13 0 16,4-10 0-16,0-2 0 0,0-1 0 0,-2 1 0 15,0 1 0-15,-7 13 0 0,1-4 0 0,-3 3 0 16,-2 4 0-16,-1 2 0 0,-1 9 0 0,-4 2 0 16,-1 3 0-16,-5 4 0 0,2 3 0 0,-3 1 0 15,-3 4 0-15,-3 4 0 0,-2 4 0 0,-2 3 0 16,-3 8 0-16,-1 4 0 0,5 2 0 0,-1 5 0 16,-1 1 0-16,5 13 0 0,1-11 0 0,-3 14 0 15,9-13 0-15,1 1 0 0,4-1 0 0,0 1 0 16,4-1 0-16,1-2 0 0,7 1 0 0,-2-4 0 15,4 0 0-15,0-4 0 0,3 1 0 0,-3-6 0 16,1-4 0-16,-1-3 0 0,0-3 0 0,2-1 0 16,-2 0 0-16,0-6 0 0,-3 0 0 0,-1-3 0 15,2-3 0-15,-2 0 0 0,3-4 0 0,-3 0 0 16,4-5-202-16,-2 1-389 0,-6 1-140 0,11-5-381 16,-6 2-1204-16,-2 3 533 0</inkml:trace>
  <inkml:trace contextRef="#ctx0" brushRef="#br0" timeOffset="55151.56">25496 3961 78 0,'2'-6'448'16,"1"0"28"-16,-1 0 3 0,0-1 5 0,-2-3-3 15,-4 1-10-15,-3 0-7 0,2 2-16 0,0-2-18 16,-2 5-36-16,-4-2-27 0,1 1-26 0,-3 3-28 16,2 2-20-16,-3 6-19 0,-2-2-17 0,0 9-9 15,0-2-17-15,-3 6-17 0,5-2-14 0,0 8-12 0,-3-1-15 16,6 2-8-16,5-6-9 0,2 2-38 15,3-2-118-15,1 1 0 0,3-2 0 0,5-1 0 16,2 0 0-16,4-5 0 0,4 0 0 0,0-2 0 16,9-2 0-16,5-1 0 0,-3-2 0 0,2-4 0 15,-2-1 0-15,-2-2 0 0,-4-1 0 0,-4 1 0 16,2-4 0-16,-3-1 0 0,-7 0 0 0,0 1 0 16,-1 0-411-16,-4 0-236 0,-3 0-543 0,2 1-1287 15,-1-1 570-15</inkml:trace>
  <inkml:trace contextRef="#ctx0" brushRef="#br0" timeOffset="55950.85">28146 4307 349 0,'4'-17'445'0,"1"0"5"0,-1 1 10 16,2 5 4-16,-2 1-10 0,1 0-16 0,2 1-14 16,-2 1-20-16,3 1-10 0,-1 4-24 0,5 0-17 15,2 5-11-15,1 1-19 0,4 7-10 16,4 5-23-16,2 3-6 0,1 8-13 0,10 10-11 0,-4 4-13 15,4 5-8-15,0 4-8 0,12 28-14 0,-18-24-48 16,13 21-169-16,-6 0 0 0,-15-21 0 0,1 1 0 16,1 3 0-16,-2-1 0 0,-2-1 0 0,0 0 0 15,-3-1 0-15,-3-4 0 0,-2-1 0 16,2-1 0-16,-9-1 0 0,3-15 0 0,-3 1 0 0,1-7 0 16,-2 0 0-16,-1-7 0 0,-1-2 0 0,-2-6 0 15,0 3 0-15,3-5 0 0,-2-3 0 0,-1-1 0 16,0-1 0-16,0-4 0 0,0 0 0 0,0 0 0 15,0 0 0-15,0 0-2 0,-18-21-442 0,9 12-85 16,4-1-90-16,-9-6-481 0,0 2-1191 0,1 0 527 16</inkml:trace>
  <inkml:trace contextRef="#ctx0" brushRef="#br0" timeOffset="56269.35">28651 5351 141 0,'-5'-1'306'0,"-3"0"52"16,3-2 13-16,-4 1 21 0,3-1 31 0,-1 1 33 15,5 1 19-15,-5-3 4 0,5 2-7 0,2 2-8 16,-4-5-18-16,4 5-26 0,-7-1-32 0,7 1-27 15,-2-2-29-15,2 2-16 0,0 0-17 0,0 0-19 16,13 11-10-16,-8-3-24 0,1 1-24 0,2 0-19 16,2 5-132-16,-1 2-71 0,3-1 0 0,0 0 0 15,0 3 0-15,0-3 0 0,0 1 0 0,0-2 0 16,1 1 0-16,-3-3 0 0,3 1 0 0,-1-2 0 16,-3-3 0-16,0-2 0 0,1 0 0 0,-2-2 0 15,1-1 0-15,0-2 0 0,1-1 0 0,-1-3 0 16,4-3 0-16,1-3 0 0,-2-1 0 0,2-5 0 15,-1 1 0-15,6-8 0 0,-5 1 0 0,2-3 0 16,-2-2 0-16,0 4 0 0,-1-2 0 0,1 1 0 16,-9 5 0-16,4 0 0 0,-4 0 0 0,3 3 0 15,-7 3 0-15,3-3 0 0,1 4 0 0,-1 1 0 16,-4 2 0-16,1 2 0 0,2 0 0 0,-2-1 0 16,-1 1 0-16,3 0 0 0,-6 0 0 0,2 0-1366 15,1 0-1478-15,0 6 654 0</inkml:trace>
  <inkml:trace contextRef="#ctx0" brushRef="#br0" timeOffset="56417.54">29217 5307 42 0,'0'3'592'0,"0"-3"-9"0,-9 4 3 0,6-1 1 16,-3-3-27-16,6 0-40 0,-11-3-57 0,6 2-44 16,5 1-74-16,0 0-84 0,-10 1-118 0,10-1-152 15,-6-4-194-15,6 4-236 0,0 0-303 0,0 0-803 16,0 0 354-16</inkml:trace>
  <inkml:trace contextRef="#ctx0" brushRef="#br0" timeOffset="57116.5">28146 3646 4662 0,'-8'-27'337'0,"7"-1"-113"0,1 3-10 0,0 6 33 16,1 1 0-16,-1 1 30 0,4 5-22 0,-4-5 2 16,2 8 0-16,-2 1-8 0,2 2-24 0,-2 2-20 15,2 1-24-15,-2 3-4 0,0 0-3 0,6 12-171 16,-5-1-3-16,1 8 0 0,0 6 0 0,-2 4 0 15,1 3 0-15,-2-1 0 0,1 3 0 0,1 0 0 16,4 0 0-16,-5 1 0 0,0-3 0 0,3-1 0 16,-2-2 0-16,0-4 0 0,-1-7 0 0,4-1 0 15,-4-5 0-15,3-5 0 0,-2-1 0 0,4-1 0 16,-1-5 0-16,-4 0 0 0,13-10 0 0,-7 1 0 16,2-7 0-16,6-9 0 0,-4-1 0 0,3-1 0 15,0-3 0-15,-2-2 0 0,3 0 0 0,-2 3 0 16,-2-3 0-16,3 6 0 0,-7 9 0 0,1 2 0 15,-3 2 0-15,1 4 0 0,-3 3 0 0,1 1 0 16,-1 0 0-16,-2 5 0 0,0 0 0 0,0 0 0 16,-5 18 0-16,0-7 0 0,1 1 0 0,-1 4 0 15,-3 3 0-15,-2-1 0 0,-1 6 0 0,-1 1 0 16,0-2 0-16,2-5 0 0,1-2 0 0,-1-1 0 0,0 1 0 16,4-5 0-16,-1-1 0 0,1 0 0 0,1-1 0 15,0-2 0-15,2 1 0 0,2-1 0 16,1-2 0-16,1 1 0 0,6 3 0 0,0-5 0 15,3 4 0-15,6 0 0 0,2 0 0 0,0 1 0 0,7 1 0 16,-2-2 0-16,5 1 0 0,0 0 0 0,-1-2 0 16,4 0 0-16,-11-3 0 0,7-2 0 0,-8 0-195 15,-6-2-481-15,0 0-544 0,-2-1-1322 16,-2 1 584-16</inkml:trace>
  <inkml:trace contextRef="#ctx0" brushRef="#br0" timeOffset="57354.48">28679 3824 78 0,'4'-11'435'0,"0"1"26"0,0-4 29 0,-3 3 17 16,0 2 2-16,-1 4 3 0,0-2-36 0,-1 2-19 15,-2 3-32-15,3 2-39 0,-11 1-14 0,2 7-7 0,-6 2-14 16,-1 4-23-16,-7 6-25 0,5 0-26 0,-1 3-13 16,1-1-18-16,4 3-16 0,3-1-18 0,2-6-13 15,4 7-16-15,1-7-58 0,6 0-125 16,4 0 0-16,6-2 0 0,0-2 0 0,6-2 0 0,11-2 0 15,-1-2 0-15,4-2 0 0,3-4 0 0,-5-2 0 16,1-1 0-16,-2-4 0 0,-2-2 0 0,0 0 0 16,-8-3 0-16,0 0-253 0,-10 1-352 15,-5-2-618-15,-3 2-1324 0,-3-2 586 0</inkml:trace>
  <inkml:trace contextRef="#ctx0" brushRef="#br0" timeOffset="58217.57">26290 3113 277 0,'-11'-4'488'0,"-4"-3"5"0,1 1 8 15,-2 1-1-15,2 0 11 0,2-1 2 0,2 2-6 16,0-1-12-16,5 1-25 0,0 0-21 0,1 0-29 16,0 2-30-16,-1 0-28 0,5-3-26 15,0 5-29-15,-5-2-31 0,5 2-29 0,-5-4-22 0,5 4-16 16,0 0-14-16,-2-3-175 0,2 3-20 0,-7-3 0 16,3 0 0-16,-5 2 0 0,-3-1 0 0,-6 1 0 15,-10-2 0-15,-2 2 0 0,1 4 0 0,-6-6 0 16,-2 6 0-16,2-2 0 0,1 0 0 0,0-1 0 15,2 2 0-15,1-3 0 0,3 2 0 0,5 3 0 16,6-4 0-16,2 0 0 0,4 0 0 0,4 0 0 16,2 0 0-16,5 0 0 0,0-5 0 0,8-1 0 15,10 0 0-15,12-1 0 0,7-4 0 0,13-7 0 16,8 3 0-16,2-1 0 0,29-8 0 0,1 1 0 16,4 0 0-16,10-6 0 0,4 6 0 0,11-4 0 15,1 3 0-15,4 2 0 0,-10 1 0 0,4-7 0 16,-12 3 0-16,-9 6 0 0,-35 4 0 0,-3 2 0 15,-6 1 0-15,-15 2 0 0,-6 1 0 0,-11 3 0 16,-2-4 0-16,-4 2 0 0,-4-1 0 0,-3 2 0 16,0-1 0-16,-4-2 0 0,-1 5 0 0,-3-2 0 15,0 0 0-15,-2 1 0 0,-2 1 0 0,0-1 0 16,0 3 0-16,3-1 0 0,-3 0 0 0,4 4 0 16,-4-6 0-16,4 6 0 0,0-3 0 0,0 3 0 15,0 0 0-15,0 0 0 0,0 0 0 0,0 0 0 16,0 0 0-16,0 0 0 0,17 6 0 0,-11-2 0 15,2 2 0-15,0-1 0 0,-2 2 0 0,3 2 0 16,-1 0 0-16,-1 7 0 0,0 0 0 0,-1 2 0 16,6 7 0-16,-3 0 0 0,1 2 0 15,1 3 0-15,4 2 0 0,6 10 0 0,7 0 0 0,-1 3 0 16,4 0 0-16,3-3 0 0,5 4 0 0,0-3 0 16,3-1 0-16,-1-5 0 0,5-1 0 0,-5-3 0 15,-10-11 0-15,-2-2 0 0,-1-4 0 16,-10-5 0-16,0-1 0 0,-4 0 0 0,-1-5 0 0,-8-2 0 15,2-2 0-15,-5-1 0 0,-2 0 0 0,0 0 0 16,-13-16 0-16,-6 8 0 0,-5-3 0 0,-12 1 0 16,2 1-1366-16,-2 0-1478 0,0 0 654 0</inkml:trace>
  <inkml:trace contextRef="#ctx0" brushRef="#br0" timeOffset="58950.54">25949 1196 346 0,'-12'-16'519'0,"1"0"5"0,2 1 5 0,2 6 3 16,0-1-9-16,4 6-16 0,0-3-35 0,0 4-35 16,3 3 13-16,0 0 0 0,0 0 5 0,8 19-16 15,-3 2-18-15,3 4-21 0,-2 5-22 0,-1 1-17 16,0 0-30-16,1 15-214 0,-4 5-117 0,2-2 0 15,-1-5 0-15,2-7 0 0,-2-1 0 0,1-1 0 16,0-4 0-16,1-2 0 0,-3-11 0 0,0 0 0 16,-2-6 0-16,1-1 0 0,-1-2 0 0,3-3 0 15,-2-2 0-15,-1-4 0 0,0 0 0 0,0 0 0 16,-4-20 0-16,3 1 0 0,-1-7 0 16,0-4 0-16,1-4 0 0,-3-15 0 0,0-1 0 15,2 0 0-15,0-3 0 0,4-5 0 0,0 1 0 16,2-25 0-16,1 23 0 0,-1 2 0 0,4 2 0 0,-2 1 0 15,-2 19 0-15,1 3 0 0,-1 5 0 0,0 9 0 16,-3 1 0-16,3 7 0 0,-4 10 0 0,0 0 0 16,22-9 0-16,-22 9 0 0,0 0 0 0,47 20 0 15,-25-3 0-15,1 2 0 0,-2 5 0 16,-3-1 0-16,0 2 0 0,-1 2 0 0,-6 2 0 16,-2 3 0-16,-5-1 0 0,-4 0 0 0,-4 0 0 15,-5-3 0-15,-5 1 0 0,-4-5 0 0,-7 1 0 16,1 0 0-16,-3-1 0 0,0-1 0 0,1-5 0 0,6-1 0 15,4-3 0-15,5-3 0 0,3 1-77 16,8-3-675-16,0-2-475 0,4 1-1330 0,6-1 588 16</inkml:trace>
  <inkml:trace contextRef="#ctx0" brushRef="#br0" timeOffset="59516.77">26260 1496 325 0,'0'0'404'0,"0"0"20"15,-9 4 45-15,9-4 41 0,0 0 24 0,0 0 2 16,0 0 4-16,-26-7-20 0,21 3-24 0,4-3-35 15,-3-1-33-15,7-3-33 0,-2-1-25 0,8-5-22 16,-4 0-21-16,0-2-18 0,7-6-12 16,-1 0-16-16,5-4-64 0,-4 0-217 0,0-2 0 0,-1-2 0 15,5-12 0-15,-5 11 0 0,1-10 0 0,0-4 0 16,-4 12 0-16,2 0 0 0,-5 2 0 0,1 4 0 16,-4 11 0-16,1 2 0 0,-1 7 0 0,-2 10 0 15,0 0 0-15,4-17 0 0,-4 17 0 0,-4 7 0 16,2 11 0-16,-3 7 0 0,-1 5 0 15,3 7 0-15,-6 11 0 0,2 1 0 0,1-2 0 16,1 1 0-16,2 0 0 0,4 1 0 0,1-15 0 16,-2 14 0-16,4-3 0 0,1-10 0 0,1-3 0 0,4-3 0 15,1-2 0-15,0-5 0 0,7 0 0 0,-5-8 0 16,2-4 0-16,-1-5 0 0,5-1 0 0,-3-2 0 16,3-2 0-16,1-4 0 0,-2-5 0 0,5-5 0 15,1-3 0-15,-3-6 0 0,-2-2 0 0,0-4 0 16,-5-2 0-16,0 0 0 0,-1-3 0 15,-3-1 0-15,-1 5 0 0,-6-2 0 0,-1 7 0 16,0 0 0-16,-4 9 0 0,-2 0 0 0,1 6 0 16,-2 2 0-16,0 2 0 0,-2 5 0 0,-2 1 0 0,9 0 0 15,-18 7 0-15,12 1 0 0,-2 1 0 16,3-1 0-16,-2 3 0 0,5 3 0 0,4 1 0 16,5-1 0-16,3 3 0 0,3 4 0 0,6-2 0 15,4-1 0-15,0-4 0 0,2 4 0 0,0-2 0 16,3 1 0-16,-5-5 0 0,0 2 0 0,-5-5 0 15,-6-2 0-15,-1 0 0 0,-2-1 0 0,-1 3 0 16,-1-2 0-16,-5 2 0 0,-2-2 0 0,-5 4 0 16,-3-1 0-16,0-1 0 0,-3 2 0 0,-3-1 0 15,2-3 0-15,-2-2 0 0,5 3 0 0,0-3 0 16,-1 0 0-16,4 0 0 0,1-2 0 0,5-3 0 16,0 0-447-16,0 0-844 0,0 0-1398 0,0 0 618 15</inkml:trace>
  <inkml:trace contextRef="#ctx0" brushRef="#br0" timeOffset="60568.67">27507 1227 467 0,'4'-13'504'0,"-5"2"30"0,-2 1 4 0,-2-2 9 16,-3 2-1-16,3 1 1 0,-7 0-24 0,-3 1-30 15,3 5-27-15,0 3-31 0,-8 4-29 0,1 2-17 16,-7 6-24-16,4 5-31 0,4 3-28 0,2 3-28 15,4-1-25-15,1 2-21 0,7-4-204 0,-4 4-28 0,10 1 0 16,4 2 0-16,4-4 0 0,4 0 0 16,8-7 0-16,0 1 0 0,5-2 0 0,2-4 0 15,4-1 0-15,1-8 0 0,0 1 0 0,0-4 0 16,1-4 0-16,-2-4 0 0,-2-3 0 0,-2-2 0 16,-3-5 0-16,-1-2 0 0,-2-5 0 0,-1-3 0 15,-5-1 0-15,3-16 0 0,-2 1 0 0,-1-3 0 16,-2-4 0-16,-4 0 0 0,2-1 0 0,-5-1 0 15,-2 1 0-15,-2 2 0 0,-3 4 0 0,-1 16 0 16,0 2 0-16,-1 10 0 0,1 1 0 0,0 18 0 16,-2-18 0-16,2 18 0 0,0 0 0 0,0 0 0 15,0 0 0-15,-19 55 0 0,15-24 0 0,4 5 0 16,-2 12 0-16,5 2 0 0,1 2 0 0,3 0 0 16,-4-3 0-16,3 0 0 0,1-16 0 0,0 2 0 15,4-1 0-15,-2-4 0 0,-2-4 0 0,-2-7 0 16,4 6 0-16,-4-5 0 0,-1-5 0 0,0-4 0 15,-3-4 0-15,-1-2 0 0,0-5 0 0,0 0 0 16,0 0 0-16,0 0 0 0,0 0 0 0,7-22 0 16,-6 10 0-16,4-6 0 0,-4-1 0 0,6-6 0 15,-3 5 0-15,2-4 0 0,-1 5 0 0,3 3 0 16,-3 0 0-16,0 4 0 0,-1 5 0 0,-2 1 0 16,2 0 0-16,0 5 0 0,-4 1 0 0,0 0 0 15,13 7 0-15,-9-1 0 0,1 3 0 16,0 4 0-16,0 1 0 0,3 2 0 0,-1 1 0 0,2 0 0 15,0-1 0-15,3 0 0 0,-1-3 0 0,-2-1 0 16,3 1 0-16,-1-4 0 0,-1-4 0 0,2-1 0 16,1-1 0-16,-2-3 0 0,2 0 0 0,0-3 0 15,3-6 0-15,-2-1 0 0,0-5 0 16,4-4 0-16,-2-1 0 0,0-5 0 0,-2-3 0 16,2-5 0-16,4-16 0 0,-2 0 0 0,-4-2 0 15,0 3 0-15,3-5 0 0,-5 5 0 0,-4 1 0 16,-4 16 0-16,0 0 0 0,-4 4 0 0,0 9 0 0,-1 3 0 15,1 15 0-15,-2-18 0 0,2 18 0 16,0 0 0-16,0 0 0 0,0 0 0 0,0 0 0 16,-26 56 0-16,19-26 0 0,6 4 0 0,-2 14 0 15,7-14 0-15,1 13 0 0,7 1 0 0,-5-13 0 16,1 0 0-16,7 9 0 0,-6-13 0 0,2-2 0 16,-2-3 0-16,-2-9 0 0,0-1 0 0,-4-4 0 15,3-4 0-15,-3 2 0 0,-1-4 0 0,0-4 0 16,-2-2 0-16,5 2 0 0,-5-2 0 0,7-7 0 15,-3-4 0-15,1-5 0 0,4-7 0 0,2-3 0 16,-5-4 0-16,11-14 0 0,-3 0 0 0,5-1 0 16,-3 0 0-16,1 2 0 0,-5 11 0 0,1 3 0 15,-2 5 0-15,1 0 0 0,-3 8 0 0,-5 5 0 16,-4 11 0-16,7-18 0 0,-7 18 0 0,0 0 0 16,3-13 0-16,-3 13 0 0,0 0 0 0,0 0 0 15,0 0 0-15,-32 44 0 0,17-22 0 0,-1 3 0 16,0 2 0-16,-1-1 0 0,2 0 0 0,-1 0 0 15,2 0 0-15,5 3 0 0,2-3 0 0,5 2 0 16,1-10 0-16,6 1 0 0,8 4 0 0,6-3 0 16,8 0 0-16,5-5 0 0,14 3 0 0,6-1 0 15,3-6 0-15,-2 1 0 0,0-5 0 0,2-1 0 16,-4-2 0-16,-11-2 0 0,-3-3 0 0,-1 0 0 16,-7 1 0-16,-6 0 0 0,-5 0 0 0,-8 1 0 15,3-1 0-15,-4 0 0 0,-9 0 0 0,9-2 0 16,-4 2 0-16,-5 0 0 0,0 0 0 0,0 0 0 15,0 0 0-15,-41 5 0 0,14 4 0 0,-4-4-1366 16,-1 4-1478-16,-7 1 654 0</inkml:trace>
  <inkml:trace contextRef="#ctx0" brushRef="#br0" timeOffset="60950.59">25723 1894 326 0,'-32'1'589'16,"4"-1"14"-16,9 0 12 0,6 0 9 0,5 1 1 16,2-1-19-16,0-1-30 0,6 1-36 15,-8-2-28-15,8 2-21 0,17-3-19 0,3 1-13 16,13-2-28-16,21 0-16 0,15-2-108 0,31-1-307 15,13-1 0-15,0-2 0 0,3 6 0 0,11-1 0 16,13-4 0-16,4 4 0 0,6-5 0 0,2 2 0 0,-2-4 0 16,6 0 0-16,1 2 0 0,-10 0 0 0,-13-4 0 15,-2 2 0-15,-16 0 0 0,-3 0 0 16,-14 2 0-16,-5-4 0 0,-33 7 0 0,-7 0 0 16,-5-1 0-16,-13 2 0 0,-8 2 0 0,-8 0 0 15,-7 3 0-15,-2-2 0 0,-4 3 0 0,0 0 0 0,-3 0 0 16,-4 0 0-16,0 0 0 0,-16 9 0 15,2-6 0-15,-10 8-72 0,-5-5-678 0,-7 2-479 16,1 1-1330-16,-16 0 589 0</inkml:trace>
  <inkml:trace contextRef="#ctx0" brushRef="#br0" timeOffset="61283.77">25856 2122 4789 0,'-59'-5'377'0,"6"-6"-196"0,19 6-16 16,0-2 76-16,2 0 50 0,11 2 18 0,1-3-2 15,7 2-20-15,7 1-26 0,2-1-3 0,0 1-4 16,9 2-4-16,11-5-29 0,12-3-221 0,11 4 0 16,24-2 0-16,39 1 0 0,8-1 0 0,5 4 0 15,12 1 0-15,6 3 0 0,11-4 0 0,6 4 0 16,8-2 0-16,3 2 0 0,1-4 0 0,-6 0 0 15,1-1 0-15,-12-3 0 0,-15 5 0 0,-6-5 0 16,-14 2 0-16,-9-2 0 0,-35 2 0 0,-3-2 0 16,-7 0 0-16,-2 2 0 0,-22 4 0 0,-4-3 0 15,-9 1 0-15,-3 0 0 0,-4 5 0 0,-4-2 0 16,-1 1 0-16,1-3 0 0,-4 3 0 0,0-1 0 16,0-1 0-16,-4 3 0 0,4-3 0 0,-4 3 0 15,2-3 0-15,-2-1-1366 0,0 4-1478 0,8-5 654 16</inkml:trace>
  <inkml:trace contextRef="#ctx0" brushRef="#br0" timeOffset="61457.27">29129 1841 6814 0,'-5'4'336'0,"-3"-1"-100"15,5 0-4-15,-3-2 22 0,1 0 4 0,1 0-197 16,4-1-61-16,-5 3 0 0,5-3 0 0,-1 3 0 15,1-3 0-15,0 5 0 0,-1-1 0 16,1-4-263-16,0 0-382 0,0 0-570 0,5 8-1314 0,-5-8 581 16</inkml:trace>
  <inkml:trace contextRef="#ctx0" brushRef="#br0" timeOffset="64255.35">25900 10519 3434 0,'2'-11'243'16,"1"1"-65"-16,-2-1-17 0,2 3 55 16,-2 2 43-16,-2 0 38 0,1 1-9 0,-2 1-23 0,2 4-37 15,-7-2 0-15,7 2 10 0,-20 10 6 0,5-1 6 16,-8 9 6-16,-1 1 12 0,-2 9 2 0,-2 10 0 15,1 1-9-15,0 3-12 0,6 3-161 0,3 0-88 16,1 5 0-16,7-5 0 0,1 3 0 0,9-3 0 16,5-10 0-16,8 8 0 0,-2-10 0 0,7-2 0 15,4-3 0-15,4-5 0 0,4-2 0 0,6-4 0 16,13-4 0-16,-14-5 0 0,5-5 0 0,-2-6 0 16,2-3 0-16,-3-4 0 0,-1-5 0 0,-3-3 0 15,-4-4 0-15,-6-2 0 0,-1-6 0 0,1-2 0 16,-4-12 0-16,-5-1 0 0,-5-1 0 0,-2-5 0 15,-6 1 0-15,-1 0 0 0,-8 0 0 0,2 3 0 0,-8 2 0 16,1 12 0-16,-2 4 0 0,-2 3 0 16,-1 3 0-16,3 10 0 0,-4 2 0 0,1 3 0 15,-4 5 0-15,-6 3 0 0,1 7 0 0,0 1 0 0,-1 5 0 16,-2 4 0-16,3 4 0 0,-2 1 0 16,1 3 0-16,0 1 0 0,-4 10 0 0,8-10 0 15,2 1 0-15,6-3 0 0,-1-2 0 0,2 0 0 16,5-8 0-16,5-3 0 0,-1-3 0 0,5-1 0 0,-1-1 0 15,2-4 0-15,0-2 0 0,0 0 0 0,17-8 0 16,-6 0 0-16,2-5 0 0,0-3 0 0,5-8 0 16,2 4 0-16,1-1 0 0,-3 0 0 0,1 3 0 15,-6 5 0-15,-1 5 0 0,-2 0 0 0,-1 3 0 16,0 3 0-16,-2 3 0 0,0 4 0 0,-1 5 0 16,1 7 0-16,1 9 0 0,-1 5 0 0,-1 1 0 15,0 3 0-15,-1 11 0 0,2-11 0 0,2 14 0 16,0-3 0-16,1-13 0 0,1 2 0 0,4-2 0 15,3-1 0-15,1-3 0 0,1-5 0 0,2 0 0 16,0-5 0-16,0-2 0 0,-1-9 0 0,2 4 0 16,-5-5 0-16,0-3 0 0,-3-4 0 0,-2-1 0 15,0-3 0-15,-3-2 0 0,3-7 0 0,0 0 0 16,-2-3 0-16,-2 2 0 0,1-1-593 0,-2-2-674 16,1 3-1372-16,-4 3 608 0</inkml:trace>
  <inkml:trace contextRef="#ctx0" brushRef="#br0" timeOffset="64950.03">26401 11282 509 0,'-2'-3'586'0,"-3"-1"12"15,3-2-14-15,2 0-12 0,2-3-24 0,1 2-26 16,3-1-23-16,-1 1-24 0,8 0-21 0,-3-2-26 0,9 4-23 15,-6 2-30-15,5-4-27 0,-1 5-32 16,2 2-33-16,-6 1-26 0,1 2-29 0,-3 2-24 0,1 2-204 16,-5 3 0-16,0 0 0 0,-3 2 0 0,-2 4 0 15,-1 1 0-15,-4 2 0 0,-1-2 0 0,-3 7 0 16,-2-5 0-16,1-1 0 0,-2-1 0 0,0 1 0 16,1-1 0-16,2 0 0 0,2-6 0 0,-2 0 0 15,2-4 0-15,4-1 0 0,-2-1 0 0,3 0 0 16,3-3 0-16,2 3 0 0,3-2 0 0,1-2 0 15,3 1 0-15,2-1 0 0,0 1 0 0,4 0 0 16,3 3 0-16,-2-2 0 0,0 3 0 0,-4 3 0 16,-2-6 0-16,-4 6 0 0,4-2 0 0,-4 2 0 15,-3-2 0-15,-3 2 0 0,-1-2 0 0,0 4 0 16,-5-1 0-16,-1 0 0 0,-2 0 0 0,-6 2 0 16,1 2 0-16,-6-5 0 0,3 1 0 0,-6-1 0 15,1-2 0-15,-6 4 0 0,4-5 0 0,0-2 0 16,1 2 0-16,2-5 0 0,0-1 0 0,5-1 0 15,-1-1 0-15,1-3 0 0,4-4 0 0,4 0-515 16,1-7-149-16,-1 0-505 0,10-2-1267 0,2-1 561 16</inkml:trace>
  <inkml:trace contextRef="#ctx0" brushRef="#br0" timeOffset="65316.84">26675 11108 284 0,'-6'-18'389'0,"-3"1"13"0,-5 3 26 0,-3 2 28 16,-2 0 13-16,-3 7 1 0,-6 3 7 0,-1 2-14 15,-2 2-10-15,2 7-7 0,-6 3-10 0,3 4-11 0,4 6-12 16,-4 3-7-16,-1 8-21 0,-3 5-16 0,12-9-21 16,-2 9-21-16,7-7-28 0,4 2-253 0,-2 15-46 15,3-2 0-15,5 1 0 0,7-12 0 0,4 2 0 16,2-3 0-16,6 0 0 0,-1-2 0 0,8 1 0 16,2-3 0-16,5 0 0 0,2-4 0 0,2-3 0 15,14 4 0-15,-11-8 0 0,5-6 0 0,1-2 0 16,1 2 0-16,-1-9 0 0,13 4 0 0,-12-5 0 15,-1-3 0-15,-1-4 0 0,3 0 0 0,-5-3 0 16,-1-6 0-16,-3 0 0 0,-1-6 0 0,-6-3 0 16,0-3 0-16,-6-4 0 0,-3-4 0 0,1-14 0 15,-4 1 0-15,-5-7 0 0,-6-2 0 0,-6 0 0 16,-2 0 0-16,-6 1 0 0,-4-1 0 0,-3 5 0 16,-10 3 0-16,-4 8 0 0,-2 4 0 0,-4 6 0 0,9 13 0 15,-3 2 0-15,3 6 0 0,0 3 0 16,4 7 0-16,-1 3 0 0,14 0 0 0,-2 7 0 15,10 3 0-15,5 0 0 0,8-1-1366 0,6 2-1478 16,12 3 654-16</inkml:trace>
  <inkml:trace contextRef="#ctx0" brushRef="#br0" timeOffset="65550.45">27376 10928 5706 0,'-18'-12'461'16,"2"0"-130"-16,1 1-44 0,6 3 26 0,1 2 8 16,2 3 0-16,1-1-25 0,1 1-141 0,4 3-155 15,0 0 0-15,14-4 0 0,3 4 0 0,3 2 0 16,10 0 0-16,2 0 0 0,1 2 0 0,1-1 0 16,-2-2 0-16,-1 1 0 0,1 2 0 0,-10 0 0 15,1-3 0-15,-5 0-147 0,-1 1-441 0,-4-1-85 16,-6-1-458-16,-1 2-1224 0,-4 0 541 0</inkml:trace>
  <inkml:trace contextRef="#ctx0" brushRef="#br0" timeOffset="65737.38">27566 10878 366 0,'-14'-11'236'0,"-3"0"43"0,7 2 22 0,0 1 25 15,2-3 54-15,-1 2 48 0,2-2 32 0,0 2 24 16,4-1 20-16,-3 1 8 0,4 3 1 16,-1-3-2-16,1-1-12 0,0 3-24 0,0 3-30 15,-1 1-33-15,2-1-28 0,1 4-18 0,0 0-56 0,-3 11-310 16,-2 2 0-16,4 5 0 0,-3 6 0 15,0 3 0-15,1 4 0 0,0 5 0 0,3-4 0 16,-1 3 0-16,1 0 0 0,1 12 0 0,-1-13 0 0,0-1 0 16,1-2 0-16,1 0 0 0,0-3 0 0,-1 2 0 15,5-5 0-15,-5-7-181 0,6-2-1154 0,-4-4-1447 16,3-2 640-16</inkml:trace>
  <inkml:trace contextRef="#ctx0" brushRef="#br0" timeOffset="66366.66">28353 10749 5451 0,'5'-8'547'16,"1"-3"-210"-16,-3 6-106 0,1 2-17 0,0-4 33 0,-4 3 24 15,4 3 13-15,-4 1-7 0,0 0-23 0,0 0-176 16,0 0-78-16,-25 14 0 0,10 1 0 0,-3 8 0 15,-3 5 0-15,-1 1 0 0,-5 10 0 0,-2 3 0 16,4 1 0-16,2 3 0 0,9-13 0 0,2 12 0 16,5-11 0-16,3 0 0 0,2-4 0 0,4 3 0 15,5-2 0-15,4-3 0 0,3-5 0 0,-1-8 0 16,10 3 0-16,0-5 0 0,4-4 0 0,1-4 0 16,5-6 0-16,-3-1 0 0,3-4 0 0,-4-1 0 15,2-6 0-15,-2-4 0 0,-3-2 0 0,-1-3 0 16,-2-5 0-16,-3-5 0 0,1-11 0 0,-2 0 0 15,-6-4 0-15,1-1 0 0,-6 0 0 0,-3-3 0 16,-5 4 0-16,-4 0 0 0,-2 12 0 0,-2 1 0 16,-2 2 0-16,-3 8 0 0,-5 1 0 0,0 6 0 0,-1 6 0 15,-1 4 0-15,-7 2 0 0,1 5 0 16,-4 4 0-16,-5 6 0 0,2 3 0 0,1 5 0 16,-6 11 0-16,7-6 0 0,-5 9 0 0,11-7 0 0,-1 3 0 15,2 0 0-15,3 1 0 0,0-2 0 0,-2 1 0 16,9-5 0-16,-2-2 0 0,6-6 0 0,1-1 0 15,4-5 0-15,-1-2 0 0,6 0 0 0,-2-3 0 16,2-1 0-16,0-3 0 0,18-6 0 0,-7 1 0 16,5-3 0-16,-2-3 0 0,3-1 0 0,6-6 0 15,-1 2 0-15,-5 4 0 0,0 0 0 0,-2 4 0 16,1 1 0-16,-4 2 0 0,0 1 0 0,-1 3 0 16,-3 2 0-16,0 4 0 0,0 4 0 0,0 1 0 15,-1 7 0-15,-1 2 0 0,1 5 0 0,-2 1 0 16,2 4 0-16,-2 0 0 0,-1 0 0 0,1 0 0 15,3-1 0-15,2-1 0 0,1 0 0 0,0-4 0 16,3-1 0-16,-1 0 0 0,-2-8 0 0,2-2 0 16,0-1 0-16,-2-3 0 0,-2-1 0 0,3-1 0 15,-2 1 0-15,0-2 0 0,1-3-1366 0,3 1-1478 0,-3-6 654 16</inkml:trace>
  <inkml:trace contextRef="#ctx0" brushRef="#br0" timeOffset="66934.33">28936 11172 236 0,'6'-3'550'0,"-2"2"26"16,1 0 31-16,1-1 24 0,-1 1-2 0,-5 1-13 15,10 1-27-15,-10-1-4 0,6 4-15 0,-6 1-19 16,-2 1-13-16,0 1-27 0,-2 4-23 0,-2 5-25 15,2-4-412-15,-5 4-51 0,0 0 0 0,-7 5 0 0,4-5 0 16,0 0 0-16,-1 2 0 0,-3 1 0 16,4-5 0-16,0 2 0 0,-2-2 0 0,5-1 0 15,1-3 0-15,3 0 0 0,0 1 0 0,2-5 0 0,1 0 0 16,2-3 0-16,0 1 0 0,0-4 0 16,10 1 0-16,-6-1 0 0,6-3 0 0,1-2 0 15,1 1 0-15,3 0 0 0,-3 0 0 0,8 1 0 16,-3-1 0-16,-1 3 0 0,-2-1 0 0,0 2 0 0,0 2 0 15,-3 0 0-15,3 3 0 0,-3 0 0 0,0 1 0 16,-2 1 0-16,-4-3 0 0,0 3 0 0,-1-3 0 16,1 4 0-16,-1 0 0 0,-4-2 0 0,4 0 0 15,-3-3 0-15,-1 0 0 0,4 0 0 0,-4-3 0 16,0 0 0-16,0 0 0 0,0 0 0 0,0 0 0 16,0 0 0-16,0-14 0 0,1 6 0 0,-1-2 0 15,4-2 0-15,1-5 0 0,-2 3 0 0,-1-3 0 16,2 1 0-16,0 2 0 0,0 0 0 0,-4 5 0 15,4-2 0-15,-3 4 0 0,0 1 0 0,-1 1 0 16,0 3 0-16,0 2 0 0,0 0 0 0,0 0 0 16,0 0 0-16,-6 20 0 0,2-2 0 0,-1-2 0 15,-3 11 0-15,3-1 0 0,-5 3 0 0,2-2 0 16,2-1 0-16,-2 3 0 0,3-3 0 0,-3 0 0 16,5-7 0-16,1-1 0 0,-2-2 0 0,3 0 0 15,1-5 0-15,-2-5 0 0,2 1 0 0,-2-3 0 16,1 0 0-16,-2-2 0 0,3-2 0 0,0 0-440 0,0 0-853 15,-1-14-1399-15,2 4 620 0</inkml:trace>
  <inkml:trace contextRef="#ctx0" brushRef="#br0" timeOffset="67317.05">29158 11107 349 0,'-6'-25'387'0,"-4"0"13"0,-3-2 24 15,0 10 29-15,-7-2 18 0,-6 1 4 0,2 2-11 16,-5 5 9-16,3-3-22 0,-5 7-7 0,1 6-10 0,2 4-12 15,-3 4-13-15,0 6-12 0,-1 2-14 0,5 7-17 16,-11 12-18-16,7 3-11 0,3 0-33 0,6 5-304 16,2 2 0-16,7-9 0 0,3 14 0 0,6-1 0 15,-1 3 0-15,9-3 0 0,1 1 0 0,5-3 0 16,-1-14 0-16,2 0 0 0,5 0 0 0,1-5 0 16,3-2 0-16,-1-1 0 0,4-5 0 0,4-2 0 15,0-3 0-15,1-5 0 0,7-1 0 0,-2-3 0 16,-1-1 0-16,4-4 0 0,-1 0 0 0,-3-4 0 15,0 0 0-15,3-5 0 0,-2 0 0 0,-1-2 0 16,-1-4 0-16,-1-3 0 0,-2-1 0 0,2-1 0 16,-2-2 0-16,-4-2 0 0,-1-3 0 0,0-1 0 15,-4-2 0-15,-1-2 0 0,1-12 0 0,-6 10 0 16,1-10 0-16,-9 8 0 0,2 1 0 0,-6-1 0 16,-1 4 0-16,-4-1 0 0,-1 2 0 0,-8 3 0 15,3 0 0-15,-10 3 0 0,0 1 0 0,-5 6 0 16,-1 5 0-16,-3-1 0 0,-3 7 0 0,-1 0 0 15,-7 7 0-15,-12 1-1366 0,20 3-1478 0,-4 3 654 16</inkml:trace>
  <inkml:trace contextRef="#ctx0" brushRef="#br0" timeOffset="68000.7">25549 12444 32 0,'-6'1'610'0,"6"-1"2"15,-8 3 9-15,8-3 2 0,-5 1-10 0,5-1-27 16,0 0-31-16,0 0-22 0,-2 4-29 0,2-4-20 0,0 0-27 15,15 2-36-15,-4-1-36 0,5 0-36 16,4 0-36-16,12-2-26 0,1 0-81 0,5 0-206 0,-1 0 0 16,12 1 0-16,-9-1 0 0,1-2 0 0,-7 3-153 15,1 0-214-15,-6 3-65 0,-6-1-58 0,-10 3-52 16,-3 1-51-16,-5 1-343 0,-2 2-1014 0,-8 2 449 16</inkml:trace>
  <inkml:trace contextRef="#ctx0" brushRef="#br0" timeOffset="68134.03">25898 12600 1538 0,'-29'23'132'0,"-4"-4"78"0,2-1 44 16,4-1 55-16,2-1 32 0,2-4 32 0,6-1 17 15,0 1 4-15,8-4-5 0,6-3 0 16,-3 2-9-16,5-1-25 0,4-1-23 0,6 2-26 0,7 0-36 16,14 0-21-16,4 0-30 0,7-2-50 0,14-1-46 15,2 2-69-15,2-5-118 0,-5 1-127 0,2-4-133 16,-2-1-133-16,-1-5-567 0,0 0-1108 0,1-1 490 16</inkml:trace>
  <inkml:trace contextRef="#ctx0" brushRef="#br0" timeOffset="68533.92">26877 12517 129 0,'12'-7'470'0,"-2"0"9"16,3-3 6-16,-4 6 5 0,0-5-2 0,-1 2-6 15,-2 5-13-15,-1-6-14 0,-1 3-4 0,0 2-18 16,-3-3-21-16,-1 2-19 0,0 4-21 0,-5-6-15 0,-2 6-16 15,-1 0-11-15,-4 5-8 0,-5 6-16 16,-10 0-12-16,4 7-61 0,-1 3-233 0,-3 4 0 0,4 0 0 16,1 5 0-16,2 1 0 0,2 0 0 0,3 1 0 15,6 1 0-15,4 1 0 0,2-5 0 0,10 5 0 16,-1-5 0-16,9-2 0 0,1 0 0 0,3-3 0 16,5-4 0-16,2 1 0 0,3-7 0 0,-1-3 0 15,0-4 0-15,-1-2 0 0,0-5 0 0,1-3 0 16,-11 0 0-16,1-6 0 0,-4 2 0 0,2-5 0 15,-5-5 0-15,1 0 0 0,-2-8 0 0,-2-2 0 16,-3-3 0-16,0-3 0 0,-6-3 0 0,1-11 0 16,-4-1 0-16,-2 11 0 0,-10-6 0 0,3 12 0 15,0 5 0-15,-5 1 0 0,1 7 0 0,-1 8 0 16,2 0 0-16,-4 8 0 0,0 8 0 0,1 0 0 16,-7 7 0-16,3 6 0 0,7 3 0 0,-1 5 0 15,4 2-1366-15,8 2-1478 0,3-1 654 0</inkml:trace>
  <inkml:trace contextRef="#ctx0" brushRef="#br0" timeOffset="68703.32">27346 12850 5467 0,'4'-6'591'16,"-3"-1"-153"-16,-2-1 11 0,1 2 1 0,0 1-18 15,-4-2-68-15,4 1-364 0,-1-1 0 0,0 1 0 16,-1 3 0-16,1-3 0 0,1 2 0 0,0 4 0 0,-1-7 0 15,1 7 0-15,2-4 0 0,-2 4 0 16,9-1 0-16,-9 1-370 0,14 6-934 0,-7-6-1412 16,3 6 625-16</inkml:trace>
  <inkml:trace contextRef="#ctx0" brushRef="#br0" timeOffset="69035.09">27673 12624 594 0,'-7'-19'687'0,"4"1"20"16,1 0 14-16,2 1 3 0,0 0-17 0,4 1-27 16,1 1-41-16,7 2-44 0,-1 1-58 0,6 5-50 15,4-2-49-15,-1 6-43 0,10 0-115 0,-2 6-280 16,0 5 0-16,-3 0 0 0,2 8 0 0,-4 1 0 16,-1 3 0-16,-4 4 0 0,-5 2 0 0,-8 0 0 15,-1-1 0-15,-7 4 0 0,-1-2 0 0,-5-1 0 16,-5 1 0-16,0-1 0 0,-5-1 0 0,1-4 0 15,-2 0 0-15,-1-5 0 0,6-2 0 0,0-4 0 16,2 1 0-16,4-4 0 0,-1 0 0 0,3-1 0 16,2-3 0-16,5-2 0 0,0-1 0 0,11 5 0 15,1-2 0-15,9-3 0 0,11-3 0 0,-2 0 0 16,9-1 0-16,0 2 0 0,16-4 0 0,-2-3 0 16,2 2 0-16,-3-4 0 0,0-1 0 0,-13 4 0 15,9-7-722-15,3 3-524 0,-16 3-1348 0,-2-2 597 16</inkml:trace>
  <inkml:trace contextRef="#ctx0" brushRef="#br0" timeOffset="69399.81">28665 12714 667 0,'12'-12'264'0,"-2"0"32"16,-3 1 25-16,1-3 19 0,-1-4 31 0,-5 1 28 15,-1 1 19-15,-1-1 19 0,-2-2 17 0,-1-1 7 16,-1 1-15-16,-2-5-10 0,-7 1-11 0,2-1-15 16,-3 1-9-16,-7 3-26 0,7 6-28 0,-4 1-24 0,1 2-26 15,-3 3-22-15,-7 1-247 0,6 6-28 0,0 3 0 16,-4 4 0-16,4 4 0 0,-2 4 0 15,-1 4 0-15,7 2 0 0,2 3 0 0,10 4 0 16,2 0 0-16,3 0 0 0,8 0 0 0,6-2 0 16,0 0 0-16,8-5 0 0,1-1 0 0,2-2 0 0,2-5 0 15,5-2 0-15,-4-2 0 0,1-4 0 0,0-2 0 16,-1-7 0-16,-8 1 0 0,-2-1 0 0,-1-1 0 16,1-2 0-16,-4-2 0 0,-3 0 0 0,-2 1 0 15,0 1 0-15,-6 2 0 0,3 2 0 0,-2 0 0 16,-4 0 0-16,0 4 0 0,0 0 0 0,0 0 0 15,-15 20 0-15,7-5 0 0,-5 9 0 0,2 1 0 16,-6 1 0-16,4 2 0 0,-1 3 0 0,2 1 0 16,-1-1 0-16,-4-1 0 0,7 0 0 0,-4-2 0 15,5 0 0-15,1-2 0 0,-2-2 0 0,6-6 0 16,0-3 0-16,4-4 0 0,-4-1 0 0,3-2 0 16,1-5 0-16,0 3 0 0,0-6-280 0,5 2-507 15,3-3-401-15,-8 1-1286 0,15-9 569 0</inkml:trace>
  <inkml:trace contextRef="#ctx0" brushRef="#br0" timeOffset="69584.73">29092 12582 170 0,'13'-29'523'15,"-4"6"29"-15,-5 5 27 0,-2 6 12 0,1 4-8 16,-3 1-11-16,-2 2 3 0,-3 5 0 0,5 0-12 16,-11 12-18-16,2 1-27 0,-1 10-34 0,2 3-37 0,0 3-35 15,-1 5-39-15,4 11-244 0,0 5-129 16,5-18 0-16,-1 3 0 0,1-3 0 0,1 1 0 15,2-1 0-15,-1-1 0 0,2-4 0 0,-3-1 0 16,-1-7 0-16,3-1 0 0,-3-2-445 0,1-4-846 16,-1-1-1400-16,1 0 620 0</inkml:trace>
  <inkml:trace contextRef="#ctx0" brushRef="#br0" timeOffset="69768.61">29397 13198 4706 0,'0'0'710'0,"0"0"-217"0,0 0-148 16,0 0-72-16,0 0-23 0,0 0-44 0,0 0-38 15,9-1-36-15,-9 1-82 0,0 0-99 0,0 0-143 16,4-4-196-16,-4 4-281 0,0 0-338 0,0 0-1088 16,0 0 481-16</inkml:trace>
  <inkml:trace contextRef="#ctx0" brushRef="#br0" timeOffset="75350.73">22187 13422 453 0,'6'-18'500'15,"-3"1"9"-15,1-1 1 0,-2 3-5 16,0 3-18-16,-1 0-11 0,0 1-14 0,-2 4-25 16,0 1-23-16,-2 0-26 0,-2 4-22 0,-3 2-4 15,-1 7-17-15,-4 3-10 0,-7 9-13 0,-3 6-12 0,-9 13-16 16,1 2-17-16,-2 3-19 0,3 3-77 0,-5-1-181 15,3 7 0-15,3-4 0 0,3 1 0 0,4 2 0 16,7-5 0-16,3 3 0 0,9-14 0 0,1 1 0 16,4-1 0-16,5-4 0 0,1-1 0 0,7-5 0 15,3-4 0-15,0-8 0 0,9-3 0 0,1-3 0 16,3-7 0-16,4-5 0 0,3-5 0 16,10-7 0-16,-3-5 0 0,1-4 0 0,-3-7 0 0,-2 1 0 15,0-6 0-15,-1-2 0 0,-2-3 0 0,-2-3 0 16,-3-2 0-16,0 0 0 0,-3-3 0 0,-6-4 0 15,9-24 0-15,-16 27 0 0,-6-2 0 0,-4 2 0 16,-7 5 0-16,-3 12 0 0,-7 6 0 0,-7 5 0 16,-6 5 0-16,-6 7 0 0,-12 7 0 0,-9 8 0 15,-3 8 0-15,-5 9 0 0,3 6 0 0,4 6 0 16,-22 17 0-16,23-13 0 0,-1 1 0 0,1 1 0 16,7 3 0-16,3 0 0 0,2-7 0 0,16-6 0 15,-1 0 0-15,4 0 0 0,9-12 0 0,1 0 0 16,5-4 0-16,0-2 0 0,4-3 0 0,5-3 0 15,2-1 0-15,4-3 0 0,3-3 0 0,4-1 0 16,1-2 0-16,8-5 0 0,1-1 0 0,-1-4 0 16,-1 3 0-16,2-2 0 0,-1 4 0 0,-2-1 0 15,-6 5 0-15,-2 1 0 0,-3 3 0 0,0 4 0 0,-5 5 0 16,4 0 0-16,-3 10 0 0,2 1 0 0,-2 9 0 16,-4 1 0-16,2 6 0 0,3 1 0 15,-2 2 0-15,4 7 0 0,4 1 0 0,-6-10 0 16,3-1 0-16,0 0 0 0,4-3 0 0,0-1 0 0,1-3 0 15,4-2 0-15,-2-2 0 0,-1-4 0 0,-6-6 0 16,2-2 0-16,-5-2 0 0,0-1 0 0,-4-5 0 16,-1-1 0-16,-2 1-161 0,-4-2-1178 0,0 0-1450 15,3-11 642-15</inkml:trace>
  <inkml:trace contextRef="#ctx0" brushRef="#br0" timeOffset="76516.36">22745 13998 2731 0,'9'-13'233'0,"-1"0"-27"15,1 0-47-15,0 2 4 0,0-2 50 0,1-1 37 16,-2 4 21-16,1-1-1 0,-4 8-4 0,0-5 9 15,-2 3-10-15,0 3-9 0,0 0 9 0,-3 2 5 16,0 0 6-16,0 13 3 0,2-6-9 0,-7 10-20 16,0 1-7-16,-1 0-20 0,-2 9-37 0,-2 1-11 15,1 1-17-15,0 1-120 0,1 4-38 0,2-2 0 16,2-3 0-16,-1 0 0 0,5-3 0 0,5-1 0 16,2-6 0-16,0-2 0 0,5-2 0 0,4-6 0 15,2 0 0-15,10-6 0 0,2-2 0 0,-1-3 0 16,3-6 0-16,0-2 0 0,1-6 0 0,13-8 0 15,-15 5 0-15,9-11 0 0,-12 5 0 0,6-11 0 16,-2 0 0-16,-10 7 0 0,-3-2 0 0,-2 0 0 16,-3 2 0-16,-4 1 0 0,-5 9 0 0,-2 2 0 0,-2 4 0 15,-4 5 0-15,-1 3 0 0,-1 2 0 16,-5-2 0-16,0 10 0 0,-2-2 0 0,0 9 0 16,0-1 0-16,2 3 0 0,2 3 0 0,2-1 0 15,3 2 0-15,2 2 0 0,2 5 0 0,6-1 0 16,-1 3 0-16,5-5 0 0,1 1 0 0,2-1 0 15,-4-6 0-15,4 9 0 0,3-5 0 0,-4 3 0 16,-2-6 0-16,-2-3 0 0,-4-1 0 0,1-1 0 16,-3-2 0-16,2-1 0 0,-5 2 0 0,-3-2 0 0,0-4 0 15,-5 3 0-15,-1-1 0 0,-1-5 0 0,-4 1 0 16,-5-2 0-16,-2-5 0 0,4-3 0 0,-9-1-475 16,2-5-171-16,-2-4-533 0,3-5-1277 0,0-2 566 15</inkml:trace>
  <inkml:trace contextRef="#ctx0" brushRef="#br0" timeOffset="76683.89">23162 13624 140 0,'-4'-8'575'0,"0"1"2"16,-1 0 29-16,3 4 45 0,2-2 15 0,-2 0-24 16,-3 0-59-16,4 3-56 0,1 2-54 0,0 0-50 15,0 0-82-15,0 0-117 0,14 12-159 0,-9-7-212 16,3 4-235-16,3 2-612 0,-2 4-1078 0,4-2 477 15</inkml:trace>
  <inkml:trace contextRef="#ctx0" brushRef="#br0" timeOffset="77100.45">23997 14237 5155 0,'6'-1'353'0,"4"-1"-131"0,-5-2 29 16,4-2 64-16,0 2 85 0,1 0-29 0,2-6-35 16,2-2-41-16,-4 0-41 0,2-1-15 0,3-2-239 15,-3-1 0-15,3-6 0 0,2-2 0 0,-2-1 0 16,-2-2 0-16,1 0 0 0,-2-3 0 0,-1 1 0 16,3-3 0-16,-3 1 0 0,-2-2 0 0,4 2 0 15,-4-3 0-15,0 2 0 0,2-4 0 0,-3 1 0 16,6-12 0-16,-1 2 0 0,-7 9 0 0,1 1 0 15,0 1 0-15,-4 4 0 0,-3 1 0 0,-2 14 0 16,0 5 0-16,-3 1 0 0,-1 6 0 0,-6 6 0 0,-7 6 0 16,-4 9 0-16,-3 6 0 0,-1 5 0 15,-5 12 0-15,3 6 0 0,1 1 0 0,2-2 0 16,1-1 0-16,4 12 0 0,6-6 0 0,6 2 0 0,0-3 0 16,9 1 0-16,4-5 0 0,6-2 0 0,2-10 0 15,4-4 0-15,1-2 0 0,7-3 0 16,2-2 0-16,3-6 0 0,3-1 0 0,0-9 0 15,-1-2 0-15,-2-1 0 0,1-5 0 0,-2-5 0 0,-9 1 0 16,1-2 0-16,-4-4 0 0,0 0 0 0,-2 1-459 16,-3-4-830-16,1 0-1397 0,2 2 619 0</inkml:trace>
  <inkml:trace contextRef="#ctx0" brushRef="#br0" timeOffset="78433.72">24735 14103 155 0,'18'-6'305'15,"0"-4"17"-15,-1 3 14 0,-2-4 21 0,2 0 46 16,-5 1 26-16,1-5 26 0,-4 1 6 15,0-3 12-15,-4 2 0 0,0-2-15 0,-4-1-13 16,2-1-7-16,-7 0-12 0,-3 2-10 0,0 0-19 0,-7-6-22 16,0 10-31-16,1 2-22 0,-4 4-37 0,-3 4-169 15,-1 7-116-15,-9 3 0 0,-1 7 0 0,3 2 0 16,2 4 0-16,-3 3 0 0,3 4 0 0,5-2 0 16,2 1 0-16,5 2 0 0,1-4 0 0,8 3 0 15,4-4 0-15,3-5 0 0,6 0 0 0,5-4 0 16,0-3 0-16,6-1 0 0,2-5 0 0,0-2 0 15,8-3 0-15,2-4 0 0,-3-2 0 0,-1-4 0 16,-3 0 0-16,2-6 0 0,-11 4 0 0,8-7 0 16,-4-2 0-16,-1-3 0 0,-1 1 0 0,-2 3 0 15,-6 2 0-15,1 1 0 0,-1 2 0 0,-4 3 0 16,-1 5 0-16,0 0 0 0,-3 4 0 0,3 3 0 16,-4 0 0-16,0 11 0 0,-5-1 0 0,1 5 0 15,3 3 0-15,-2 2 0 0,-2 4 0 0,4 3 0 16,-3-3 0-16,4-5 0 0,1 1 0 0,-1-3 0 15,4-6 0-15,0 1 0 0,1-3 0 0,0-2 0 0,4-3 0 16,4-1 0-16,0-3 0 0,0-3 0 16,2-4 0-16,1-2 0 0,4-2 0 0,0-5 0 15,2 0 0-15,-1-2 0 0,0-1 0 0,-2-1 0 16,0 2 0-16,-1-2 0 0,-4 7 0 0,-2 3 0 0,-3 2 0 16,-2 3 0-16,0 3 0 0,-2 1 0 0,-5 1 0 15,6 6 0-15,-3 0 0 0,-1 3 0 16,2 2 0-16,-1 1 0 0,2 4 0 0,0-1 0 15,1 1 0-15,2 1 0 0,5-2 0 0,2-4 0 0,-1 1 0 16,4-1 0-16,1-5 0 0,3-1 0 0,5-3 0 16,1-1 0-16,-5-3 0 0,-3-3 0 0,2 0 0 15,-4-4 0-15,1 0 0 0,-1-4 0 16,-3-2 0-16,-2-1 0 0,6-4 0 0,-3-3 0 16,-5-2 0-16,3-1 0 0,-6 4 0 0,1-4 0 0,-4 6 0 15,-5-1 0-15,0 5 0 0,-4 4 0 0,-1 2 0 16,-1 7 0-16,-5 1 0 0,0 4 0 0,-3 3 0 15,-3 5 0-15,-2 6 0 0,-3 3 0 0,8 3 0 16,-1 4 0-16,5 2 0 0,1-2 0 0,1 1 0 16,2 2 0-16,5 2 0 0,4 1 0 0,1-1 0 15,0-1 0-15,2 3 0 0,2-4 0 0,-1 2 0 16,1-1 0-16,-1-2 0 0,-5 0 0 0,2 2 0 16,1 2 0-16,-5 1 0 0,0-3 0 0,-4 3 0 15,3 2 0-15,-3-1 0 0,0-2 0 0,-4-1 0 16,1 1 0-16,0-4 0 0,-3-1 0 0,2-2 0 15,1-7 0-15,1-1 0 0,-1-3 0 0,1-3 0 16,0-2 0-16,-1-1 0 0,2-4 0 0,0-2 0 16,-1-2 0-16,6 0 0 0,-16-7 0 0,9 0 0 15,-2-8 0-15,-3 1 0 0,6-4 0 0,-2-6 0 16,4-4 0-16,7-2 0 0,3-6 0 0,7-9 0 16,14-2 0-16,4 1 0 0,1-3 0 0,25-16 0 15,3 2 0-15,1 2 0 0,3 3 0 0,-19 16 0 16,19-17 0-16,-21 19 0 0,7-1 0 0,-9 4 0 15,-1 6 0-15,-16 6 0 0,-1 0 0 0,-8 1 0 16,-1-1 0-16,-7 9 0 0,-5-1 0 0,-3 5 0 0,-3 2 0 16,-5 2 0-16,-6-1 0 0,-3 5 0 15,-4 3 0-15,-7 5 0 0,-2 3 0 0,3 5 0 16,3-1 0-16,3 3 0 0,7 0 0 0,2 1 0 16,1 0 0-16,3 3 0 0,4-1 0 0,5 1 0 15,5-1 0-15,3-1 0 0,1 0 0 0,10 3 0 16,1-2 0-16,0 0 0 0,-1-4 0 0,5-3 0 15,-6 0 0-15,9 4 0 0,-12-3 0 0,1 0 0 16,-4 0 0-16,1 2 0 0,-5-3 0 0,2 3 0 16,-4-2 0-16,-2 1 0 0,-2 0 0 0,-1 0 0 0,-4 6 0 15,-1-2 0-15,2-1 0 0,-3-1 0 16,1-1 0-16,-1-1 0 0,1-1 0 0,0 2 0 16,3-3 0-16,1-1 0 0,1 1 0 0,3-4 0 15,2 3 0-15,3-4 0 0,2-1 0 0,1-3 0 0,5-2 0 16,2-4 0-16,0 0 0 0,0-1 0 0,8-8 0 15,-1 2 0-15,-2-5 0 0,-1-1 0 16,3-7 0-16,-2 4 0 0,-5-5 0 0,4-1 0 0,-2 2 0 16,-5 0 0-16,-2 1 0 0,0 2 0 0,-6 4 0 15,3 0 0-15,-3 3 0 0,1 0 0 0,0-2 0 16,-5 8 0-16,4 0 0 0,-3 2 0 0,0 2 0 16,1-1 0-16,0 4 0 0,5-2 0 15,-3 6 0-15,3 1 0 0,-1 3 0 0,-1 0 0 0,5 6 0 16,-4 0 0-16,3 4 0 0,-1 0 0 0,3 9 0 15,-5 1 0-15,-1 1 0 0,0-1 0 0,-4-1 0 16,4 0 0-16,-5 2 0 0,-3-7 0 0,2-2 0 16,-2-1 0-16,-1 0 0 0,-1-6 0 0,-2-1 0 15,3-2 0-15,-4-3 0 0,3 0 0 0,-3-1 0 16,-1-3 0-16,5-1 0 0,-9-6 0 0,4-2 0 16,0-2 0-16,-1-7 0 0,-2-2 0 0,8-6 0 15,0-6 0-15,6 2 0 0,3-4 0 0,9-12 0 16,-1 11 0-16,7-13 0 0,7 4 0 0,1 1 0 15,-3 3 0-15,6-1-1366 0,-9 15-1478 0,4 2 654 16</inkml:trace>
  <inkml:trace contextRef="#ctx0" brushRef="#br0" timeOffset="79034.89">27911 13927 204 0,'10'-31'404'0,"-2"0"6"0,-3-2 16 0,0 2 1 16,-5-3 5-16,-4 5-4 0,1 2-8 0,-4 2 4 16,1 8 1-16,-2 3-2 0,-1 3-6 0,1 4-16 15,-2 2-12-15,1 5-9 0,-6 8-4 0,-2 3-4 16,1 15-15-16,-2 4-11 0,0 15-17 0,1 10-13 15,5 2-231-15,-4 29-85 0,7-28 0 0,0 27 0 16,8-24 0-16,-3 21 0 0,4-23 0 0,3-2 0 16,-2 5 0-16,3-3 0 0,2 2 0 0,-5-2 0 15,3-4 0-15,-1-2 0 0,-2-7 0 0,-1-11 0 16,-4-3 0-16,0-2 0 0,-2-4 0 0,1-9 0 16,-4-3 0-16,1-6 0 0,-2-2 0 0,-10-5 0 0,-1-8-618 15,-4-2-645-15,-1-11-1367 0,-1-2 606 16</inkml:trace>
  <inkml:trace contextRef="#ctx0" brushRef="#br0" timeOffset="79499.53">27418 14429 290 0,'1'-28'403'0,"3"0"34"0,5 5-17 0,-1 7 9 0,1 1 37 15,2 0 27-15,4-1-2 0,4-1-5 0,7 1-32 16,0 0-16-16,3 3-34 0,9 4-18 16,10-6-25-16,-10 7-30 0,14-3-31 0,3 2-28 0,-4 0-27 15,-10 3-25-15,-5 1-21 0,1-2-20 0,0 0-16 16,-5 1-17-16,-4 0-12 0,-5 3-90 15,-9 0-44-15,-3 0 0 0,0 0 0 0,-6 1 0 16,-5-1 0-16,0 3 0 0,0 0 0 0,0 0 0 0,-32 10 0 16,16-1 0-16,-9 5 0 0,1 3 0 0,2 2 0 15,-1 1 0-15,0 0 0 0,8 6 0 0,-3-4 0 16,10-4 0-16,3-2 0 0,3 1 0 0,4-5 0 16,3 0 0-16,3-1 0 0,10 1 0 0,0-6 0 15,9-1 0-15,1-4 0 0,-1-2 0 0,-1-7 0 16,1-1 0-16,-9-1 0 0,5-4 0 0,0-3 0 15,-6-5 0-15,-2 1 0 0,2-4 0 0,-3-3 0 16,0 0 0-16,-3 2 0 0,-2 2 0 0,-1 6 0 16,-1 1 0-16,-4 7 0 0,2 0 0 0,-1 5 0 15,0 4 0-15,-4 1 0 0,0 0 0 0,17 14 0 16,-7 3 0-16,3 7 0 0,-2 2 0 0,3 2 0 16,-1 1 0-16,-2 2 0 0,0-4 0 0,-5 4 0 15,3-3 0-15,-5-5 0 0,-3-2 0 0,-1-4 0 16,0-8 0-16,-4 1 0 0,-1-3 0 0,0-4 0 15,-1-2 0-15,-5-3 0 0,1-3 0 0,1-2 0 16,2-4 0-16,0-5 0 0,0 0 0 0,4-9 0 16,1 1 0-16,7-2 0 0,9-2 0 0,5-3 0 15,15-6 0-15,1 5 0 0,6 1 0 0,7-3 0 16,2 6 0-16,1 0 0 0,-3 3 0 0</inkml:trace>
  <inkml:trace contextRef="#ctx0" brushRef="#br0" timeOffset="79716.6">29258 13767 292 0,'0'-8'727'0,"1"1"16"15,-2 3 1-15,1 0-20 0,0 4-3 0,0 0-16 0,0 0-25 16,-1 12-25-16,1 6-33 0,0 7-39 16,1 5-32-16,-1 3-107 0,0 12-444 0,0 5 0 15,1 2 0-15,3 1 0 0,-4-3 0 0,-1 1 0 16,1-3 0-16,-4-2 0 0,3-10 0 0,-2-2 0 0,-1-3 0 15,-1-2 0-15,0 0 0 0,1-4 0 0,3-7 0 16,-4-5 0-16,2-5 0 0,2-1 0 16,-1-3-499-16,2-4-783 0,0 0-1390 0,6-14 615 15</inkml:trace>
  <inkml:trace contextRef="#ctx0" brushRef="#br0" timeOffset="80033.88">29737 13759 3372 0,'18'-44'440'16,"-5"14"-6"-16,-4 2-51 0,-5 3 8 0,-4 6-16 15,0 1-12-15,-4 2-31 0,-3 0-50 0,-1 5-27 16,-1 3-8-16,0 0-12 0,-9 1-15 0,1 4-19 0,-1 2-17 16,-1 2-19-16,1 3-17 0,0 2-13 0,2 3-106 15,-1 1-29-15,3 3 0 0,0 0 0 16,6 4 0-16,2-1 0 0,5 1 0 0,2 1 0 16,5 1 0-16,5-1 0 0,4 3 0 0,7-2 0 0,-2 1 0 15,8-2 0-15,-1 1 0 0,0-4 0 0,-4 2 0 16,1-2 0-16,-6-4 0 0,-1 1 0 0,-5-1 0 15,-2-2 0-15,-3-1 0 0,-3-1 0 16,-4 2 0-16,-1-4 0 0,-4 2 0 0,-4 0 0 0,-3-4 0 16,-7 5 0-16,-8-3 0 0,-2-3 0 0,8-2 0 15,-6 0 0-15,4 1 0 0,7-2 0 0,2-1 0 16,2-1 0-16,2 0 0 0,2 0 0 0,3-1 0 16,4 1 0-16,4-8 0 0,0 5 0 0,5-4-2 15,7-2-520-15,6-4-93 0,3 0-561 0,7-2-1273 16,1-2 563-16</inkml:trace>
  <inkml:trace contextRef="#ctx0" brushRef="#br0" timeOffset="80216.48">29986 13599 1016 0,'15'-27'267'0,"1"1"66"0,-3-1 20 16,-6 9 29-16,-2-1 48 0,-5 2 29 0,0 1 33 15,0-1 17-15,-4 6 0 0,4 2-17 0,-3 2-29 16,1 3-23-16,-1 4-14 0,3 0-18 0,-9 9-26 16,4 2-33-16,0 8-38 0,0 8-141 0,1-1-170 15,3 6 0-15,3-2 0 0,1 4 0 0,2 2 0 16,0-2 0-16,0 1 0 0,0 10 0 0,2-12 0 15,-3-1 0-15,-3-6 0 0,1-5-30 0,-5-2-509 16,0-3-71-16,0-3-65 0,-1-8-382 0,1 0-1143 16,-3-2 506-16</inkml:trace>
  <inkml:trace contextRef="#ctx0" brushRef="#br0" timeOffset="80334.56">29980 13876 1791 0,'-4'-17'133'0,"2"-2"68"16,-2-7 66-16,4 1 43 0,3 0 57 0,-2 5 52 16,3 1 45-16,2 1 18 0,2 1 2 0,-2 2-13 15,4 1-11-15,-1 3-25 0,5 1-30 0,4 1-35 16,10 4-33-16,0 3-32 0,4 2-38 0,0 3-44 15,3 4-223-15,-3-1 0 0,-2 2 0 0,2 1 0 16,-5 2 0-16,-4 1-158 0,-10 1-361 0,-5-5-734 16,-3 3-1356-16,-4 7 600 0</inkml:trace>
  <inkml:trace contextRef="#ctx0" brushRef="#br0" timeOffset="80906.97">22276 15094 3 0,'-3'-18'577'0,"-1"7"20"0,1-2 19 15,-3 2 1-15,3 1-13 0,-4 4-31 0,2 3-21 16,-1 4-13-16,1 5-11 0,-1 4-19 0,-1 7-17 15,0 11-24-15,0 3-22 0,4 4-30 0,-3 12-33 16,5-1-112-16,0 6-271 0,-7-4 0 0,4 2 0 16,-3-2 0-16,3 2 0 0,-4-3 0 0,4-12 0 15,-2 11 0-15,-3-14 0 0,1 1 0 0,2-4 0 16,-3-5 0-16,5-7 0 0,3-7 0 0,-3 1 0 16,3-5 0-16,-2-5-190 0,3-1-371 0,0 0-47 15,-4-18-14-15,7 0-413 0,-7-10-1122 0,4-9 496 16</inkml:trace>
  <inkml:trace contextRef="#ctx0" brushRef="#br0" timeOffset="81103.48">22132 15345 1396 0,'9'-57'85'0,"-4"3"69"16,4 3 48-16,-6 15 43 0,3 5 54 0,3 2 36 16,-3 3 40-16,3 3 19 0,0 6 23 0,1 1-8 15,7 2-4-15,0 3-14 0,8 1-8 0,3 2-16 16,8 7-23-16,-3 0-25 0,1 3-23 0,0 2-31 16,-1 2-30-16,-1 1-17 0,-5 3-23 0,0 1-18 15,-8 0-21-15,-6 1-27 0,-3 4-129 0,-7 1 0 16,-6-1 0-16,-10 6 0 0,-11 0 0 0,-8 0 0 15,-13 2 0-15,-8 1 0 0,-2 0 0 0,1-3 0 16,2-1 0-16,3 1 0 0,16-6 0 0,1 0 0 16,5-1-329-16,13-3-134 0,6-4-94 0,7 3-113 15,5-5-359-15,5 1-1115 0,16 3 493 0</inkml:trace>
  <inkml:trace contextRef="#ctx0" brushRef="#br0" timeOffset="81933.42">22743 15433 3277 0,'7'-11'285'15,"1"-6"-77"-15,-4 2 65 0,-3-3 33 0,-2 1 36 16,0-4-5-16,-3 2-24 0,0 0-13 0,-6-5-31 0,4 6 11 16,0 1 10-16,0 2-2 0,-2 5-13 15,-2 2-14-15,-1-1-22 0,0 7-17 0,-5 2-28 16,-3 6-11-16,-5 7-134 0,0 7-49 0,0 2 0 16,1 4 0-16,-3 14 0 0,9-8 0 0,-4 12 0 15,10-12 0-15,3 1 0 0,5-1 0 0,3-2 0 16,4-3 0-16,5-4 0 0,0-7 0 0,2-4 0 15,6-1 0-15,1-5 0 0,0-5 0 0,0-1 0 16,1-5 0-16,-2-1 0 0,0-2 0 0,-4-4 0 16,3-1 0-16,-6-3 0 0,0-1 0 0,0-1 0 0,-3 0 0 15,0-8 0-15,-3 1 0 0,0 6 0 16,0-1 0-16,-3 2 0 0,4 6 0 0,-4 1 0 16,2 5 0-16,1 2 0 0,-3 2 0 0,-1 2 0 15,8 7 0-15,-3 3 0 0,-1 1 0 0,2 5 0 16,-1 0 0-16,2 2 0 0,-1 7 0 0,-2-5 0 15,2-4 0-15,2 2 0 0,-3-2 0 0,3-5 0 16,1 0 0-16,-3-4 0 0,3-1 0 0,1-2 0 16,0-3 0-16,-2-1 0 0,4-3 0 0,4-2 0 15,0-4 0-15,0 0 0 0,1-4 0 0,3-4 0 0,2-1 0 16,-9 3 0-16,7-4 0 0,-7 6 0 0,1 2 0 16,-4 5 0-16,-2 1 0 0,0 1 0 0,-1 3 0 15,0 3 0-15,-2 5 0 0,0 2 0 16,1 7 0-16,-2-1 0 0,3 5 0 0,-2-1 0 15,0 1 0-15,6 4 0 0,-2-7 0 0,4-1 0 0,2-4 0 16,2-3 0-16,2 0 0 0,4-7 0 0,-2-3 0 16,9-5 0-16,-2-4 0 0,3-3 0 0,-3-4 0 15,0 0 0-15,-5-7 0 0,0-1 0 0,-1 3 0 16,-4-12 0-16,-1 3 0 0,7-10 0 0,-10 6 0 16,1-10 0-16,-5 11 0 0,3-13 0 0,-4-1 0 15,-2 0 0-15,-2 1 0 0,-3 12 0 16,-1 4 0-16,-2 3 0 0,-1 13 0 0,-3 3 0 15,2 7 0-15,-3 4 0 0,6 1 0 0,-23 19 0 16,6 6 0-16,2 8 0 0,-5 12 0 0,3 6 0 0,1 3 0 16,4 4 0-16,4 0 0 0,0 1 0 0,8-4 0 15,4-2 0-15,1-4 0 0,4-2 0 0,4-16 0 16,-2-3 0-16,6-3 0 0,-4-9 0 0,5-6 0 16,-2 1 0-16,3-7 0 0,-2-2 0 0,3-5 0 15,2-3 0-15,-4-3 0 0,9-3 0 0,-3-6 0 16,2 0 0-16,-3-4 0 0,0 1 0 0,-3-4 0 15,1 0 0-15,-2-3 0 0,0 3 0 0,-2 5 0 16,-5 5 0-16,-1 3 0 0,-5 4 0 0,2 4 0 16,-3 4 0-16,-5 0 0 0,4 10 0 0,-3 1 0 15,0 5 0-15,-2 2 0 0,0 3 0 0,-2 4 0 16,-1 1 0-16,3 0 0 0,0-1 0 0,2-7 0 16,0 0 0-16,3-3 0 0,0-1 0 0,2-9 0 15,3 1 0-15,3-2 0 0,-1-5 0 0,2-4 0 16,4-1 0-16,-1-5-287 0,-2-2-277 0,5-5-52 15,-6 3-505-15,9-11-1215 0,-4 0 538 0</inkml:trace>
  <inkml:trace contextRef="#ctx0" brushRef="#br0" timeOffset="82067.28">24232 15164 3942 0,'4'-27'535'0,"-6"7"-153"16,0 3 26-16,-3 1 23 0,1-1 11 0,-4 2-42 16,0 2-45-16,1 4-48 0,-3 1-58 0,1 2-29 15,1 4-21-15,-1 1-22 0,0 1-49 0,0 2-112 16,1 2-16-16,-2 0-169 0,-1 0-143 0,-3 6-139 15,1-4-161-15,0 1-497 0,-6 0-1199 0,-3 1 531 0</inkml:trace>
  <inkml:trace contextRef="#ctx0" brushRef="#br0" timeOffset="82217.47">23300 15156 3902 0,'-29'0'463'0,"7"-3"-138"15,8 2-56-15,8 0 31 0,3 0 24 0,3 1-14 16,0 0-37-16,22-7-45 0,8 3-41 0,7 3-16 15,18 0-21-15,4 1-23 0,1 1-52 0,0 0-80 16,-1 3-98-16,-4-2-116 0,-1-2-115 0,-16 2-143 16,14-2-518-16,2 0-1077 0,-3-3 476 0</inkml:trace>
  <inkml:trace contextRef="#ctx0" brushRef="#br0" timeOffset="82417.47">24421 15061 349 0,'4'-3'507'0,"-2"0"29"0,2 0 31 15,-4 3 33-15,0 0 28 0,0 0-4 0,0 0-4 16,5 10-8-16,-9 0-18 0,3 3-29 0,1 5-38 16,-4 6-48-16,2 5-44 0,-1 4-41 0,2 1-240 15,0 12-154-15,-1 0 0 0,0 1 0 0,0-9 0 16,2 8 0-16,-1-11 0 0,0 13 0 0,-5-14 0 16,1-4 0-16,1-1 0 0,-2-1 0 0,1-9 0 15,0-2 0-15,-2 0-505 0,-4-4-86 0,2-6-75 16,-7 0-406-16,3-6-1161 0,-5-5 514 0</inkml:trace>
  <inkml:trace contextRef="#ctx0" brushRef="#br0" timeOffset="83183.42">24128 15547 244 0,'-11'-21'324'0,"2"5"40"0,4-1 17 15,-3 0 43-15,8 5 43 0,0 0 31 0,3 0 10 16,3 1 7-16,5-3-17 0,5 4-13 0,0-1-22 16,12-3-23-16,6 6-38 0,0-2-34 0,6 2-41 15,14-1-32-15,-1 2-28 0,-2 0-29 0,-10 5-19 16,14-4-26-16,-4 2-18 0,-15 3-79 0,-3 1-96 15,-5 0 0-15,-7 1 0 0,-1 0 0 0,-8-1 0 16,-1 0 0-16,0 3 0 0,-6-2 0 0,-3 2 0 16,-2-3 0-16,-2 9 0 0,-5-1 0 0,0 3 0 15,-5 0 0-15,-1 3 0 0,-6 7 0 0,2-2 0 16,-3 1 0-16,0 2 0 0,4-2 0 0,7-2 0 16,0-1 0-16,4 1 0 0,3-5 0 0,4-1 0 15,3 0 0-15,11 0 0 0,-1-1 0 0,4-4 0 16,9-1 0-16,-1-2 0 0,10-5 0 0,-6-3 0 15,1-2 0-15,-1-2 0 0,-1-2 0 0,-2-3 0 16,2-2 0-16,-2-3 0 0,-5 0 0 0,-1-1 0 16,-1 0 0-16,-3 0 0 0,-6 4 0 0,-1 0 0 15,-1 2 0-15,-6 3 0 0,-3 3 0 0,3 2 0 16,-4 1 0-16,0 4 0 0,0 0 0 0,0 0 0 16,-12 17 0-16,5-2 0 0,-2 1 0 0,4 2 0 15,-1 6 0-15,1 3 0 0,3-1 0 0,4-2 0 16,0-4 0-16,6 4 0 0,0-6 0 0,-1-4 0 15,7 0 0-15,-5-2 0 0,0-5 0 0,1 2 0 16,-1-7 0-16,-1-1 0 0,1-2 0 0,0 1 0 16,0-5 0-16,-3-4 0 0,6 2 0 0,-6-4 0 15,2-4 0-15,1 0 0 0,3-8 0 0,-4 6 0 0,1-8 0 16,4 0 0-16,-3-5 0 0,0 0 0 16,2 3 0-16,-3-2 0 0,-1 4 0 0,0 7 0 15,-3-1 0-15,3 5 0 0,-3 4 0 0,-1 2 0 16,0 2 0-16,2 2 0 0,-6 4 0 0,8 0 0 0,-8 0 0 15,10 15 0-15,-2-2 0 0,1 6 0 16,0 5 0-16,-3 1 0 0,6 3 0 0,-6 1 0 16,-1 1 0-16,2-4 0 0,-5 4 0 0,0-5 0 15,0-1 0-15,-1-5 0 0,-1-2 0 0,-1-4 0 16,0 0 0-16,0-4 0 0,1 0 0 0,-2-6 0 0,2-1 0 16,0-2 0-16,0 0 0 0,0 0 0 0,-4-12 0 15,6 4 0-15,2-9 0 0,1-1 0 16,9-6 0-16,1-1 0 0,5-1 0 0,3 4 0 15,0-1 0-15,0 4 0 0,3 4 0 0,1 1 0 16,-8 7 0-16,2 1 0 0,-1 4 0 0,-2 3 0 0,-2 5 0 16,1 3 0-16,-2 2 0 0,-1 1 0 0,-5 4 0 15,2-1 0-15,-4 4 0 0,-2 1 0 16,0 5 0-16,-1-6 0 0,-4-1 0 0,4 1 0 16,-4-2 0-16,-2-1 0 0,2-3 0 0,-2-4 0 15,-3 0 0-15,1-3 0 0,-1-3 0 0,-2 0-389 16,-4-4-180-16,-3-4-72 0,-2-1-458 0,-3-5-1190 15,-2-3 526-15</inkml:trace>
  <inkml:trace contextRef="#ctx0" brushRef="#br0" timeOffset="83317.3">25029 15072 4919 0,'-47'-32'392'16,"5"6"-150"-16,12 10-29 0,11 6-4 0,5 0-19 0,0 4-35 15,1 4-40-15,3 0-29 0,1 5-27 0,1 2-60 16,3 4-90-16,4 1-125 0,1 7-165 0,4-4-602 15,6 3-1062-15,4 1 469 0</inkml:trace>
  <inkml:trace contextRef="#ctx0" brushRef="#br0" timeOffset="84617.85">26689 15314 536 0,'4'-31'644'0,"-4"1"13"15,3 2 12-15,-6 8-11 0,3 3-17 0,-4 5-35 16,4 1-43-16,-1 8-39 0,-3 2-19 0,4 1-22 16,-9 13-35-16,3 3-20 0,-2 10-32 15,-1 5-37-15,4 15-285 0,1 3-74 0,4 0 0 0,0 0 0 16,3 2 0-16,0-2 0 0,5 0 0 0,-4-1 0 15,0-10 0-15,1-3 0 0,3-5 0 0,3-2 0 16,0-3 0-16,-1-12 0 0,2-1 0 16,3-2 0-16,-3-8 0 0,2-2 0 0,2-7-227 0,-1-4 3 15,5-8 27-15,-3-6 20 0,2-2 18 0,-2-5 16 16,2-16 20-16,-6-1 24 0,2 1 25 0,-2-4 21 16,1-2 28-16,-1-2 20 0,0 4 21 15,-6 4 45-15,-3 17 44 0,1 4 33 0,-3 8 13 16,-1 6 10-16,-1 6-4 0,-3 3 14 0,1 5 11 0,2-1 10 15,-13 20-20-15,2 3-172 0,-1 5 0 0,3 7 0 16,-5 14 0-16,1-4 0 0,2 3 0 0,2-1 0 16,2 1 0-16,1-4 0 0,2-9 0 15,0 1 0-15,4-5 0 0,0-3 0 0,4-4 0 16,-3-8 0-16,3-3 0 0,1-3 0 0,2-2 0 0,-2-5 0 16,4-1 0-16,0-4 0 0,1-5 0 0,3-4 0 15,1-2 0-15,-3-4 0 0,6-7 0 0,-3-2 0 16,3 0 0-16,-3 0 0 0,2 2 0 15,-3 1 0-15,-3 7 0 0,-1 4 0 0,-1 1 0 16,-2 5 0-16,2 1 0 0,-3 2 0 0,0 6 0 0,0 1 0 16,2 4 0-16,0 4 0 0,1 1 0 0,0 4 0 15,1 1 0-15,7 6 0 0,5 0 0 0,-3 2 0 16,5-3 0-16,3-1 0 0,1-3 0 0,6-3 0 16,1-2 0-16,0-2 0 0,2 0 0 0,1-5 0 15,1-5 0-15,-2-1 0 0,-3-2 0 0,-1-2 0 16,-4-3 0-16,-2-6 0 0,-8 1 0 0,4-7 0 15,-3-4 0-15,-4 1 0 0,-1-5 0 0,-4-2 0 16,-1-2 0-16,-2-4 0 0,-6 1 0 0,-1-2 0 16,-4 5 0-16,-5 1 0 0,-5 6 0 0,0 6 0 15,-4 5 0-15,-2 6 0 0,-8 1 0 0,-4 8 0 16,-2 5 0-16,1 4 0 0,0 5 0 0,2 5 0 16,1-1 0-16,1 6 0 0,7 0 0 0,1 2 0 15,8 0 0-15,7 0 0 0,6-4 0 0,1 0 0 16,8-2 0-16,1-6 0 0,11 1 0 0,2-4 0 15,2-2 0-15,2-2 0 0,4-5 0 0,-3-3 0 16,0-2 0-16,-1-5 0 0,-5-1 0 0,4-4 0 16,-4-5 0-16,1-2 0 0,-1-1 0 0,1-2 0 15,-5-2 0-15,0-2 0 0,-3-2 0 0,2 2 0 16,-8 7 0-16,-2 3 0 0,1 3 0 0,-3 2 0 16,-2 5 0-16,-2 1 0 0,-1 3 0 0,0 0 0 15,0 0 0-15,-4 22 0 0,0-6 0 0,-2 7 0 16,1 2 0-16,0 2 0 0,0-1 0 0,1 1 0 15,1-2 0-15,1-7 0 0,0 0 0 0,1 0 0 16,1-1 0-16,3-8 0 0,-1 1 0 0,1-5 0 16,1-1 0-16,1-1 0 0,5-1 0 0,0-5 0 15,2-2 0-15,-2-1 0 0,5-6 0 0,1 0 0 16,5-7 0-16,2-2 0 0,-1-1 0 0,0-3 0 16,2-2 0-16,2-1 0 0,-5 3 0 0,1 2 0 15,0 3 0-15,-8 8 0 0,-1 0 0 0,-4 6 0 16,-3 1 0-16,0 4 0 0,-1 2 0 0,-1 4 0 15,0 2 0-15,-4 5 0 0,1 4 0 0,-2 0 0 16,-1 5 0-16,0 4 0 0,2-4 0 0,-2-1 0 16,2-1 0-16,0 0 0 0,2-1 0 0,-2-1 0 15,4-6 0-15,-4-1 0 0,1-3 0 0,5 0 0 16,0-5 0-16,1 0 0 0,1-4 0 0,1 1 0 16,5-7 0-16,0-2 0 0,3-2 0 0,2-6 0 15,3 3 0-15,-6 2 0 0,2 0 0 0,1 2 0 16,3 1 0-16,1 3 0 0,4 2 0 0,-5 2 0 15,-3 4 0-15,3 3 0 0,4 4 0 0,0 2 0 16,-2 1 0-16,-6 0 0 0,6 3 0 0,-6-3 0 16,-5 0 0-16,1 1 0 0,-1-4 0 0,-4 2 0 15,-1-2 0-15,-2-2 0 0,-5-2-324 0,-3-3-347 16,2-1-529-16,-21-2-1299 0,11-2 575 0</inkml:trace>
  <inkml:trace contextRef="#ctx0" brushRef="#br0" timeOffset="84783.1">26762 15201 6526 0,'-32'-9'160'15,"12"4"-97"-15,10 0 27 0,6 3 64 0,4 2-2 16,18-1-13-16,17 1-36 0,22 3-26 0,10 5-32 16,28 4-54-16,7 3-92 0,-7 1-111 0,1-1-167 15,5 3-215-15,-12-4-442 0,3-4-1122 0,-24 2 497 16</inkml:trace>
  <inkml:trace contextRef="#ctx0" brushRef="#br0" timeOffset="85184.85">29029 15459 175 0,'0'-7'616'16,"4"-1"22"-16,1-2 13 0,4-1-14 0,0-2-6 15,5-1-15-15,3 2-25 0,2 2-27 0,1 2-40 16,7 1-32-16,1 2-40 0,-1 1-39 0,1 6-31 16,-1 7-42-16,-1 4-29 0,-2 0-153 0,-1 7-158 15,-5 0 0-15,-3 4 0 0,-4-1 0 0,-5 4 0 16,-5 2 0-16,-2 0 0 0,-7 1 0 0,0 0 0 15,-7-1 0-15,-1 0 0 0,-5-6 0 0,-2 0 0 16,0-1 0-16,1-6 0 0,7-4 0 0,-3-3 0 16,4 2 0-16,1-6 0 0,6-1 0 0,-1 0 0 15,3 0 0-15,4-3 0 0,1-1 0 0,0 0 0 16,21-1 0-16,-1-3 0 0,14 3 0 0,2 0 0 16,15-3 0-16,1-1 0 0,-1-2 0 0,-1 0 0 15,-11 2 0-15,-5-4 0 0,1 1 0 0,-3 1 0 16,-2-6 0-16,-3 0-72 0,-3-5-676 0,-6-4-481 15,-1-2-1331-15,-11 0 589 0</inkml:trace>
  <inkml:trace contextRef="#ctx0" brushRef="#br0" timeOffset="85752.7">29688 15197 71 0,'-11'-26'371'16,"1"2"10"-16,6 6 23 0,-1 6 31 0,1 2 38 16,0-2 28-16,1 4-4 0,1 4-4 0,0-2-20 15,-1 4-6-15,3 2-1 0,0 0-13 0,-5 12-14 16,3-2-28-16,0 3-33 0,-2 3-32 0,2-1-31 0,1 3-30 15,-1 2-29-15,-3-5-27 0,4 7-182 16,-2-3-47-16,-2-1 0 0,3-1 0 0,1-4 0 16,-2-1 0-16,2-2 0 0,1-3 0 0,-2 0 0 15,2 0 0-15,-2-3 0 0,2-2 0 0,0-2 0 16,0 0 0-16,0 0 0 0,5-17 0 0,-1 8 0 0,6-7 0 16,-1-2 0-16,9-3 0 0,-3-5 0 15,-1 7 0-15,0 3 0 0,-1 0 0 0,0 4 0 16,-4 6 0-16,0-4 0 0,1 5 0 0,-1 3 0 15,-1 2 0-15,-3 1 0 0,2 4 0 0,-3 1 0 0,-1 2 0 16,-2-1 0-16,0 4 0 0,-2 1 0 0,0 0 0 16,-1 0 0-16,1 4 0 0,1-4 0 15,4-1 0-15,1-1 0 0,2 0 0 0,3 0 0 16,0-4 0-16,5 2 0 0,2-3 0 0,-4-1 0 16,7-3 0-16,-3-2 0 0,-1-4 0 0,2 0 0 0,0-4 0 15,3-4 0-15,-7 1 0 0,6-7 0 16,-2 1 0-16,-5-4 0 0,-2 6 0 0,-4-1 0 15,0 4 0-15,-4 0 0 0,-2 3 0 0,0-1 0 16,-1 4 0-16,0 2 0 0,-3 3 0 0,1-1 0 16,-7 3 0-16,9 0 0 0,-15 5 0 0,6 2 0 0,1 2 0 15,0-2 0-15,2 3 0 0,3 3 0 0,-1-4 0 16,4 2 0-16,1 1 0 0,3-3 0 16,4 1 0-16,2-1 0 0,-1-2 0 0,7-1 0 15,2 0 0-15,1-4 0 0,-1-4 0 0,1-1 0 16,-1-3 0-16,-1-3 0 0,-2-3 0 0,-1-4 0 15,-2-8 0-15,-3-2 0 0,-6-4 0 0,-3-6 0 16,-7-12 0-16,-3-1 0 0,-6-1 0 0,-4 1 0 16,-10 0 0-16,1 8 0 0,-9 6 0 0,6 14 0 15,-13-3 0-15,7 17 0 0,-16 4 0 0,13 8 0 16,-10 13-107-16,9 7-1241 0,-2 5-1459 0,10 9 645 16</inkml:trace>
  <inkml:trace contextRef="#ctx0" brushRef="#br0" timeOffset="86655.88">30558 15392 5051 0,'20'-49'380'0,"-3"4"-59"0,-4 13 49 16,-3 1 21-16,-2 1-3 0,-2 2-47 0,-6 10-56 15,1 6-42-15,-1 2-42 0,-4 5-17 0,-3 5-148 0,7 0-36 16,-21 14 0-16,1 5 0 0,-1 9 0 0,2 4 0 15,-8 12 0-15,3 7 0 0,4 3 0 16,2-1 0-16,5-3 0 0,3 5 0 0,6 1 0 0,3-7 0 16,7-3 0-16,1-10 0 0,4-5 0 15,3-2 0-15,6-3 0 0,2-3 0 0,3-6 0 0,5-4 0 16,2-3 0-16,-1-9 0 0,2-2 0 16,-4-8 0-16,2-2 0 0,-1-4 0 0,-1-3 0 15,-5-6 0-15,2-5 0 0,0-13 0 0,-4-2 0 0,0-8 0 16,-6-2 0-16,-3-3 0 0,-6-1 0 15,-5-23 0-15,-3 26 0 0,-3 1 0 0,-6 1 0 0,-7 4 0 16,-1 18 0-16,-2 2 0 0,-7 6 0 16,-5 8 0-16,-1 6 0 0,-5 9 0 0,-12 11 0 0,-1 8 0 15,2 7 0-15,6 10 0 0,4 5 0 16,7 3 0-16,6 2 0 0,10 7 0 0,8 3 0 16,10-3 0-16,7 0 0 0,9-2 0 0,3-6 0 15,8-6 0-15,6-6 0 0,-4-12 0 0,0-1 0 0,6-4 0 16,-3-7 0-16,3-4 0 0,0-2 0 15,-2-6 0-15,-2-7 0 0,-1-1 0 0,-1-3 0 0,-1-4 0 16,-1-1 0-16,-4-5 0 0,-5 0 0 16,2-1 0-16,4-16 0 0,-11 17 0 0,-2 1 0 15,-3 7 0-15,-5 7 0 0,-1 2 0 0,-1 2 0 16,-3 1 0-16,0 4 0 0,0 0 0 0,-12 18 0 0,2-2 0 16,2 3 0-16,-2 5 0 0,-3 3 0 0,7 0 0 15,-3 3 0-15,1-2 0 0,3 1 0 16,1-10 0-16,4 6 0 0,4-6 0 0,0-3 0 15,2-2 0-15,-1-4 0 0,6-3 0 0,-5-1 0 16,7-4 0-16,-3 0 0 0,4-2 0 0,-2-4 0 16,0-1 0-16,5-1 0 0,-2-2 0 0,1-2 0 0,0 0 0 15,2-3 0-15,-1 3 0 0,-2-3 0 16,3 1 0-16,-4 6 0 0,-4 0 0 0,3-1 0 16,-5 6 0-16,-2-1 0 0,1 5 0 0,-1 1 0 15,-2 2 0-15,-2 0 0 0,2 5 0 0,-3 0 0 16,3 0 0-16,-1 0 0 0,-1 0 0 0,6 5 0 15,-2-6 0-15,1 1 0 0,2-2 0 0,3-1 0 16,7 0 0-16,-2-1 0 0,4-4 0 0,-1-3 0 0,2 0 0 16,6-1 0-16,-6-5 0 0,3-2 0 15,-3 3 0-15,2-6 0 0,2-4 0 0,-7 5 0 16,0-1 0-16,3-7 0 0,-3-1 0 0,0-1 0 16,-6 4 0-16,2-9 0 0,-2 2 0 0,-3-3 0 0,-1 1 0 15,-5 9 0-15,-4 0 0 0,-2 4 0 0,-4 3 0 16,-5 1 0-16,0 4 0 0,-7 4 0 15,-2 3 0-15,-8 5 0 0,5 6 0 0,-1 0 0 16,2 3 0-16,3 5 0 0,10 1 0 0,3 2 0 0,8 2 0 16,9-3 0-16,5 1 0 0,11-2 0 0,4-2 0 15,15 5 0-15,2-5 0 0,5-4 0 16,-4-5 0-16,-13-5 0 0,3 0 0 0,-7-6 0 16,-3-2 0-16,-9 0 0 0,-11-1 0 0,-1-1 0 15,-5 1-684-15,-3 2-568 0,-14-8-1355 0,-8 5 600 16</inkml:trace>
  <inkml:trace contextRef="#ctx0" brushRef="#br0" timeOffset="88700.46">22454 17029 17 0,'-1'7'76'0,"-2"-2"-32"0,3 2-58 16,-1 0-7-16,-2 0-22 0,3 0 9 0</inkml:trace>
  <inkml:trace contextRef="#ctx0" brushRef="#br0" timeOffset="89168.58">21511 16329 3569 0,'-8'-8'324'0,"-1"3"-118"0,0-2-46 0,2 1 18 16,-2 3 42-16,2 0 34 0,1 1 7 0,-7 2-19 15,3 0-22-15,-2 1-6 0,0 1-13 0,0 2-13 16,-1 3-6-16,2-1-12 0,1 0-5 0,-2 4-12 15,4-2-25-15,3 1-13 0,3-2-8 0,0-1-9 16,4 0 0-16,3 0-14 0,4 0-13 0,4-2-3 16,3-2-4-16,2-2-7 0,1-1-5 0,3-2-3 15,-3-1-5-15,-2 0-11 0,-2-4 2 0,-1-2 4 16,-6 2-9-16,-1-2 4 0,-4-1-2 0,-2 0-15 16,-5-3-3-16,-4 0-9 0,-4 3-34 0,-6 1-59 15,-9 4-80-15,-5 5-96 0,2 1-104 0,-1 10-105 16,-1 2-124-16,-14 12-436 0,4 5-1118 0,1 7 495 15</inkml:trace>
  <inkml:trace contextRef="#ctx0" brushRef="#br0" timeOffset="89499.84">20987 16954 3612 0,'-26'-20'355'0,"-3"0"-48"0,2 3-79 0,3 6 28 15,3 3 22-15,2 1 12 0,-1 1-44 0,4 6-42 16,1-1-37-16,2 3-20 0,3 3-9 0,1 1-18 16,1 6-6-16,5 3-12 0,1-1-13 0,6-3-10 15,-1 4-8-15,3 0-7 0,3-1-5 0,1-1 0 16,-1-3-11-16,0-4-3 0,5 0-5 0,-2-1-1 16,6-3-8-16,-7 1 2 0,2-5-2 0,-2 0-2 15,0-3 11-15,-1 0 17 0,-1-2-3 0,-3-2 13 16,-1 1 16-16,-2-3 1 0,0-2 1 0,-5-3-5 15,0-1-1-15,-2 6-9 0,-1 0-7 0,-6-1-5 16,0 4-11-16,1-1-4 0,-4 6-43 0,1 2 0 16,0 4 0-16,-1 0-53 0,-3 4-89 0,2 5-71 15,6 3-75-15,0 0-78 0,4 4-89 0,6-2-104 16,3 3-461-16,9 4-1104 0,2-5 489 0</inkml:trace>
  <inkml:trace contextRef="#ctx0" brushRef="#br0" timeOffset="89799.77">21366 16990 3922 0,'2'-12'458'0,"-2"1"-197"0,-3 0-14 0,-1 4 19 15,-1-1-7-15,4 4-16 0,-4-1-35 16,5 5-44-16,-7-3-23 0,7 3-3 0,0 0-9 0,-9 11-13 16,7-4-5-16,-1 2-8 0,2 1-19 0,-1 2-5 15,2-2-5-15,2 3-10 0,1-2-5 0,-1-2-7 16,1 1-7-16,2-1-3 0,1-1-6 0,-1-2-2 15,3-3 5-15,-2 1-1 0,1-2-10 0,1-1-2 16,2-2 11-16,-4-1 0 0,3-2 6 0,0-1 7 16,-1-2 9-16,-1-1-3 0,-3-2-1 0,1-1 13 15,-1-6-5-15,-4 1-4 0,-1-1-2 0,-6-2-4 16,1 2-7-16,-3 0-4 0,-5 3-42 0,-1 2 0 16,-4 2 0-16,-1 5-26 0,1 5-107 0,-9 6-86 15,8 3-111-15,3 1-105 0,-6 10-132 16,5 0-514-16,9-2-1169 0,5 3 517 0</inkml:trace>
  <inkml:trace contextRef="#ctx0" brushRef="#br0" timeOffset="90135.82">22389 16355 284 0,'4'-4'589'0,"0"1"33"16,1 0 21-16,-3 0-1 0,3 0-27 15,-5 3-27-15,0 0-17 0,8 5-15 0,-5 2-13 0,-5 9-24 16,0 8-23-16,-6 6-29 0,-5 17-27 0,0 0-34 15,-2-1-196-15,-4 2-210 0,-3 2 0 0,3 1 0 16,-1 0 0-16,2 1 0 0,2 0 0 0,1-3 0 16,7-13 0-16,-3 9 0 0,3-13 0 0,7-4 0 15,4-3 0-15,0-6 0 0,2-8 0 0,2 0 0 16,0-6 0-16,1-5-669 0,-8 0-585 0,23-10-1358 16,-9-1 601-16</inkml:trace>
  <inkml:trace contextRef="#ctx0" brushRef="#br0" timeOffset="90516.47">22726 16431 3741 0,'13'-27'306'0,"2"7"-115"0,-7 2 46 0,0 2 29 15,-1 0 55-15,1 1 13 0,-3 2-30 0,0 3-20 16,-1-3-22-16,-1 3-1 0,-1 3-3 0,1 1-12 16,-2 0-21-16,-2 2-22 0,1 4-22 0,-5-6-19 15,5 6-14-15,0 0-20 0,-25 7-8 16,15 0-107-16,0 1-13 0,-2 5 0 0,-3-1 0 15,6 6 0-15,-1-2 0 0,2 1 0 0,3-1 0 16,3 1 0-16,2 0 0 0,3 1 0 0,5-1 0 0,2 2 0 16,7 3 0-16,3-3 0 0,2 3 0 15,-1-3 0-15,-1 0 0 0,3-1 0 0,-5 1 0 16,-3-4 0-16,-1 1 0 0,-5-2 0 0,0-2 0 16,-4 3 0-16,-3-5 0 0,-4-3 0 0,-4 1 0 15,-4-1 0-15,-2 0 0 0,-7-3 0 0,-2-1 0 16,-8-1 0-16,2 0 0 0,-1-2 0 0,7-3 0 15,1-3 0-15,2 0 0 0,4-2 0 0,3 0 0 0,3 0 0 16,6-3 0-16,3-2 0 0,5 0 0 16,8-4 0-16,8-2 0 0,5-1 0 0,2-1 0 15,16-7 0-15,-4 2 0 0,0 0 0 0,-8 7 0 16,-1-4-223-16,10-4-183 0,-16 3-64 0,-1 0-34 16,-3 2-33-16,-2 1-18 0,-4-1-361 0,-7 6-993 15,-4 0 439-15</inkml:trace>
  <inkml:trace contextRef="#ctx0" brushRef="#br0" timeOffset="90683.11">23126 16222 2607 0,'-4'-11'-73'0,"4"4"66"0,-1 0 50 0,-2 0 43 15,2 1 39-15,1 6 41 0,-2-9 26 0,-1 3-3 16,3 6 5-16,0 0-5 0,0-7 8 0,0 7 10 16,0 0-3-16,0 0 17 0,0 0 8 0,9 20-1 15,-6-11 2-15,-3 5-3 0,0 3-17 0,-2 1-16 16,-3 7-19-16,0-6-28 0,-2 10-12 0,0-5-13 16,-1 7-15-16,2-2-14 0,1-3-30 0,-1 2-51 15,-1 0-54-15,2-2-62 0,1-1-62 0,2-7-79 16,0 0-102-16,0-3-93 0,2-2-455 0,2-3-969 15,-4-3 428-15</inkml:trace>
  <inkml:trace contextRef="#ctx0" brushRef="#br0" timeOffset="90850.97">23071 16455 105 0,'0'-12'509'0,"-2"0"40"0,0 2 39 0,0-1 17 15,3 1-3-15,-1 0-27 0,3 0-28 0,2 0-28 16,4 3-31-16,-2 0-33 0,8 0-41 0,4-2-42 15,-1 3-40-15,6 3-39 0,4-2-59 0,3 4-86 16,-1-3-109-16,1 5-138 0,-2-2-142 0,1 2-191 16,-9-1-669-16,6 0-1192 0,0 3 528 0</inkml:trace>
  <inkml:trace contextRef="#ctx0" brushRef="#br0" timeOffset="93885.16">23894 16799 433 0,'7'-9'465'0,"0"1"-4"15,5-5-21-15,-2 0-21 0,-2-2-16 0,1 2-4 16,0-1-21-16,-2-3-19 0,1 3-23 0,-2-3-16 16,-3 2-19-16,-2 1-19 0,-2 2-22 0,1 2-14 15,-3 1-10-15,-5 1-25 0,-1 3-11 0,-3 1-20 16,-2 3 1-16,-13 2 1 0,8 5-16 0,-7 4-6 15,2 4-5-15,2 4-18 0,4 1-5 16,3 4-10-16,6 2-7 0,5 1-5 0,0 3-4 0,12 0-16 16,5 5-3-16,4-4-8 0,4-1-39 0,10 10-40 15,-8-10 0-15,5-4 0 0,-2 0 0 0,1-2 0 16,-1 0 0-16,-5-2 0 0,-1-4 0 0,-7-3 0 16,-4-1 0-16,-4-1 0 0,-5-3 0 0,-4 1 0 15,-5-2 0-15,-9 1 0 0,-6 1 0 0,-6-5 0 16,-5-1 0-16,0-2 0 0,0-4 0 0,0-3 0 15,-1-1 0-15,7 1 0 0,7-2 0 0,4-1 0 16,7 2 0-16,1-1 0 0,2 0 0 0,8-3 0 16,6 2 0-16,2-1 0 0,17-5 0 0,2 2 0 15,7 1 0-15,4-1 0 0,16-1 0 0,-3 0 0 16,2 1 0-16,2 1 0 0,-1-2 0 0,-4 1 0 16,0-2 0-16,-12 4 0 0,-6-2 0 0,1 1 0 15,-5-4 0-15,-2 6 0 0,-9-2 0 0,-1 0 0 16,-7 2 0-16,-2 1 0 0,0 0 0 0,-6 1 0 15,-1 1 0-15,-2-1 0 0,-6 4 0 0,-1 1 0 16,-4 3 0-16,-4 2 0 0,-1 6 0 0,-4 7 0 16,0 1 0-16,2 4 0 0,3-1 0 0,2 3 0 15,0 1 0-15,4 2 0 0,9-3 0 0,2-5 0 16,4-1 0-16,5 1 0 0,6-6 0 0,4-3 0 16,12 0 0-16,1-7 0 0,2-6 0 0,3-5 0 15,0-4 0-15,9-10 0 0,-11 7 0 0,8-17 0 16,-7-1 0-16,-1-2 0 0,-5 0 0 0,-8 5 0 15,0-13 0-15,-2-6 0 0,-1-1 0 0,-6 0 0 16,2 0 0-16,-7 0 0 0,-5 16 0 0,-3 2 0 16,0 6 0-16,-3 8 0 0,2 6 0 0,-3 8 0 15,-2 5 0-15,6 0 0 0,-17 20 0 0,3 6 0 16,1 7 0-16,0 14 0 0,-1 5 0 16,5 1 0-16,0 2 0 0,1 4 0 0,6-3 0 0,1-3 0 15,-2 1 0-15,7-4 0 0,0-15 0 0,2-6 0 16,-1 0 0-16,2-6 0 0,-2-7 0 0,0-5 0 15,-1-2 0-15,2-7 0 0,2-2 0 0,1-4 0 16,0-3 0-16,1-1 0 0,-1-6 0 0,9-8 0 16,-5-2 0-16,2-1 0 0,-2-5 0 0,2 0 0 15,3 1 0-15,1-3 0 0,-1 2 0 0,5 2 0 16,0 8 0-16,0-2-1366 0,3 5-1478 0,2 6 654 16</inkml:trace>
  <inkml:trace contextRef="#ctx0" brushRef="#br0" timeOffset="94417.07">25708 16822 85 0,'-7'-16'727'16,"-1"0"7"-16,-1 2 28 0,-1 7 4 0,-1 0-34 16,-6 1-41-16,-3 6-54 0,-3 1-48 0,0 7-45 15,4 2-40-15,-7 7-52 0,3 3-32 0,5 5-53 16,1 4-186-16,2 0-181 0,4 1 0 0,6 1 0 15,5-2 0-15,4-2 0 0,3-2 0 0,2-8 0 16,2-2 0-16,2-3 0 0,4-3 0 0,0-4 0 16,-4-3 0-16,4-2 0 0,-1-2 0 0,-5-3 0 15,2-6 0-15,0-2 0 0,-2-4 0 16,-3-1 0-16,1-9 0 0,-1-1 0 0,-5-5 0 0,1 1 0 16,0-15 0-16,3 1 0 0,-5-3 0 0,2 2 0 15,2 11 0-15,-1 2 0 0,2 1 0 0,3 2 0 16,-1 5 0-16,-1 8 0 0,1 4 0 15,3 3 0-15,-1 5 0 0,0 2 0 0,4 4 0 16,3 4 0-16,0 6 0 0,10 8 0 0,-6 1 0 16,-4 8 0-16,2 2 0 0,-4 4 0 0,5 14 0 0,-3 4 0 15,-7 6 0-15,-4 1 0 0,-2 22 0 0,-2-24 0 16,-7 2 0-16,0 3 0 0,-3 24 0 16,0-27 0-16,-2 1 0 0,2-5 0 0,-1 3 0 15,-2 0 0-15,0-6 0 0,1 2 0 0,-4-5 0 0,9-14 0 16,1-1 0-16,2-2 0 0,2-5 0 0,6-2 0 15,0-7 0-15,4-3 0 0,3-3 0 0,2-4 0 16,15-3 0-16,-2-6 0 0,5-3 0 0,-1-1 0 16,3-9 0-16,8-10 0 0,-17 1 0 0,10-12 0 15,-5-6 0-15,-5-7 0 0,-9-7 0 0,-4 0 0 16,-9-1 0-16,-7-23 0 0,-6 24 0 16,-10-1 0-16,-6 5 0 0,-12 4 0 0,-4 8 0 15,-8 5 0-15,-1 9 0 0,-1 8 0 0,-1 1 0 0,14 11 0 16,0 4-1366-16,3 4-1478 0,3 5 654 15</inkml:trace>
  <inkml:trace contextRef="#ctx0" brushRef="#br0" timeOffset="96017.18">27089 16566 3903 0,'16'-48'345'0,"-5"17"-116"16,-2 6-37-16,-4 6 43 0,-1 6 56 0,-4 3-14 15,0 3-15-15,-4 4-15 0,-5 5-4 0,-1 5 14 16,-9 12 9-16,-7 9 3 0,-6 12-7 0,-3 5-6 16,3 3-13-16,2 0-7 0,2-2-58 0,4 11-178 15,2-1 0-15,5-3 0 0,4 1 0 0,6-1 0 16,5-5 0-16,5-3 0 0,6-10 0 0,7 0 0 15,0-3 0-15,5-5 0 0,4-3 0 0,3-5 0 16,2-3 0-16,2-7 0 0,2-2 0 0,-2-7 0 16,0-5 0-16,0-4 0 0,-3-3 0 0,1-3 0 15,-5-6 0-15,-2-6 0 0,-1 0 0 0,-3-4 0 16,4-13 0-16,-7 12 0 0,-4 1 0 0,-3-2 0 16,-2 6 0-16,-5 8 0 0,1 2 0 0,-4 5 0 15,1 6 0-15,-2 1 0 0,2 5 0 16,0 0 0-16,-20 12 0 0,10 5 0 0,-2 0 0 0,3 1 0 15,0 9 0-15,2 0 0 0,-2 1 0 0,7-3 0 16,2-5 0-16,4 5 0 0,0-7 0 0,1-1 0 16,4 0 0-16,1-4 0 0,-5-4 0 0,7-1 0 15,-1-2 0-15,-2-2 0 0,3-2 0 0,1-2 0 16,-3-3 0-16,0-3 0 0,2-1 0 0,-3-6 0 16,0-2 0-16,-3 0 0 0,-1-4 0 0,-3 0 0 15,-3-12 0-15,-4-1 0 0,1 3 0 0,-3-1 0 16,-1 4 0-16,-1 1 0 0,0 9 0 15,3 6 0-15,-3-5 0 0,2 5 0 0,1 3 0 16,4 3 0-16,-1 0 0 0,3 4 0 0,0 0 0 16,0 0 0-16,0 0 0 0,0 0 0 0,23 15 0 15,-4-6 0-15,0-2 0 0,11 3 0 0,0 4 0 0,-2-8 0 16,3 3 0-16,0-2 0 0,-2 2 0 0,-1-3 0 16,-2 0 0-16,-6 0 0 0,-1 2 0 15,-1-1 0-15,-4 1 0 0,-1 5 0 0,1 1 0 0,-6-1 0 16,-3 4 0-16,1-1 0 0,-3 5 0 15,-2-2 0-15,-2 6 0 0,-2 1 0 0,0-1 0 16,0 1 0-16,2-8 0 0,-2-1 0 0,3 0 0 0,0-1 0 16,0-5 0-16,0-2 0 0,0-2 0 0,0 0 0 15,3-4 0-15,-3-3 0 0,0 0 0 0,14-7 0 16,-8-3 0-16,5-6 0 0,0-1 0 16,4-6 0-16,2-6 0 0,-3 0 0 0,4-2 0 15,-1 0 0-15,0 3 0 0,-4-1 0 0,2 4 0 16,-3 8 0-16,-3 2 0 0,-3 6 0 0,3 1 0 0,-4 5 0 15,-1 3 0-15,-4 0 0 0,10 7 0 0,-7 3 0 16,1 2 0-16,-2 5 0 0,0 8 0 16,0-6 0-16,2 8 0 0,0 1 0 0,-3-9 0 15,4 7 0-15,0-6 0 0,-1-1 0 0,-4-7 0 16,3 0 0-16,1-2 0 0,1-1 0 0,2-3 0 0,1-2 0 16,-2-4 0-16,-6 0 0 0,17-8 0 15,-7 4 0-15,2-8 0 0,-1 0 0 0,3-3 0 0,4-7 0 16,0 1 0-16,0-2 0 0,0 1 0 15,0 1 0-15,-5 7 0 0,1 1 0 0,-3-2 0 16,-1 7 0-16,-1 2 0 0,-2 4 0 0,-2 0 0 16,-5 2 0-16,11 3 0 0,-4 2 0 0,-4 3 0 0,3 0 0 15,-3 5 0-15,1-2 0 0,-1 7 0 0,1 0 0 16,1 0 0-16,0-1 0 0,1-1 0 16,1 0 0-16,0-1 0 0,2-1 0 0,0-3 0 15,0-5 0-15,4 3 0 0,0-6 0 0,-2-2 0 16,3-2 0-16,2-2 0 0,2-4 0 0,-3-1 0 15,1-4 0-15,1-1 0 0,2-5 0 0,-5 3 0 16,4-5 0-16,1 1 0 0,-2 0 0 0,-3 4 0 16,-4 3 0-16,-1 4 0 0,-1 1 0 0,-2 2 0 15,-2 1 0-15,1 3 0 0,-2 1 0 0,-3 0 0 16,0 0 0-16,1 7 0 0,-1 2 0 0,0-1 0 16,0 3 0-16,0-3 0 0,3 3 0 0,-1 1 0 15,3-1 0-15,0 1 0 0,2-2 0 0,-1-2 0 16,6-1 0-16,-2-1 0 0,3-1 0 0,-2-2 0 15,3-2 0-15,0-2 0 0,-2-2 0 0,-1-1 0 16,7-2 0-16,-7-1 0 0,5-1 0 0,-3 0 0 16,1-5 0-16,-4-1 0 0,7 4 0 0,-8 1 0 15,0-1 0-15,0 0 0 0,1 3 0 0,-1 2 0 16,-2-1 0-16,1 4 0 0,-2 2 0 0,-6 0 0 16,0 0 0-16,7 8 0 0,-5-3 0 0,2 4 0 15,-2 0 0-15,-2 1 0 0,1 1 0 0,1 2 0 16,2-1 0-16,-4 0 0 0,6 0 0 0,2-1 0 15,1-3 0-15,1-1 0 0,3 4 0 0,-3-7 0 16,3-2 0-16,1-3 0 0,0 0 0 0,3-3 0 16,-2-2 0-16,3 0 0 0,-1-1 0 0,-3-4 0 15,2 0 0-15,-1 1 0 0,2-1 0 0,-4-2 0 16,2 2 0-16,-2 1 0 0,0 3 0 0,-3 3 0 16,-1-1 0-16,0 1 0 0,-1 2 0 0,-3 2 0 15,1 4 0-15,-3-2 0 0,2 3 0 0,-2-1 0 16,0 3 0-16,0 5 0 0,1-3 0 0,-3 4 0 15,2-1 0-15,-1-2 0 0,2 3 0 0,-1-2 0 16,0-1 0-16,1 0 0 0,0-5 0 0,0 0 0 16,1-1 0-16,0-1 0 0,2-3 0 0,-7 0 0 15,15-3 0-15,-7 1 0 0,-1-4 0 0,5-1 0 16,-1-1 0-16,0 1 0 0,1-1 0 0,-3 1 0 16,9-5 0-16,-4 4 0 0,1 1 0 0,-2-3 0 15,0 6 0-15,0 0 0 0,-3 1 0 0,0 0 0 16,2 3 0-16,-3 2 0 0,-3 2 0 0,2 1 0 15,-3 2 0-15,1 3 0 0,3 3 0 0,-2-1 0 16,0-1 0-16,2 2 0 0,-2-1 0 0,5 1 0 16,-3 2 0-16,2-8 0 0,0 4 0 0,-1-5 0 15,2-3 0-15,-1 2 0 0,-3-4 0 0,2-2 0 16,2-2 0-16,-5-5 0 0,0-4-389 0,-2-2-102 16,-4-3-58-16,2-9-75 0,-11 2-399 0,4-5-1109 15,-1 0 490-15</inkml:trace>
  <inkml:trace contextRef="#ctx0" brushRef="#br0" timeOffset="96134.43">29663 16831 430 0,'-13'-31'294'0,"-6"-13"65"0,5 15 38 16,0 4 46-16,1 2 52 0,2 5 31 0,2 1-1 16,0 5-30-16,0 2-37 0,1 2-43 15,3 1-53-15,-1 5-31 0,1 2-64 0,5 0-116 0,-7 8-152 16,6-2-191-16,-1 5-225 0,4 0-473 0,3 4-964 16,4 3 426-16</inkml:trace>
  <inkml:trace contextRef="#ctx0" brushRef="#br0" timeOffset="96336.9">30026 16637 6512 0,'0'-28'468'16,"0"9"-32"-16,1 2 11 0,-1 5-119 0,0 3-328 0,0 4 0 16,2 1 0-16,-2 4 0 0,0 0 0 0,9 25 0 15,-5 0 0-15,1 6 0 0,-3 6 0 16,5 13 0-16,-4 8 0 0,3-1 0 0,-4 0 0 0,-2 2 0 15,0-2 0-15,0 1 0 0,-4 1 0 16,-2-6 0-16,-2-6-178 0,3-1-379 0,-5-12-59 16,1 0-524-16,0-9-1235 0,-2 1 546 0</inkml:trace>
  <inkml:trace contextRef="#ctx0" brushRef="#br0" timeOffset="96950.39">29777 17299 271 0,'-23'-41'311'15,"14"10"34"-15,0-2 46 0,4 2 39 0,8 1 35 16,2 0 22-16,4 3-3 0,11 6 9 0,-6-1 5 15,6 4-13-15,6 0-26 0,2 6-29 0,-1 3-35 16,1 0-41-16,3 4-31 0,1 1-36 0,-1 2-23 16,1 2-29-16,-1 0-26 0,1 6-17 0,0 0-21 15,-1 0-16-15,-4 3-98 0,-7-5-57 0,8 4 0 16,-10-2 0-16,0-1 0 0,-1 1 0 0,-6-3 0 16,0 0 0-16,-3-1 0 0,0-2 0 0,-3 3 0 15,0-2 0-15,-5-1 0 0,9 6 0 0,-9-6 0 16,0 6 0-16,0-1 0 0,0 3 0 0,-1 1 0 15,0 2 0-15,2 0 0 0,0 2 0 16,4 2 0-16,-1 1 0 0,5 0 0 0,3-3 0 0,2 0 0 16,1 0 0-16,5-4 0 0,1-2 0 0,-2-3 0 15,3-2 0-15,-2-2 0 0,8-1 0 0,-6-1 0 16,-3-6 0-16,8-3 0 0,-11 3 0 0,0-4 0 16,0-1 0-16,-1-2 0 0,-5 0 0 0,-2-1 0 15,0-1 0-15,-1-2 0 0,-6 3 0 0,2-1 0 16,-3 1 0-16,-3 0 0 0,2 5 0 0,-2-1 0 15,-2 3 0-15,3 2 0 0,-6 3 0 16,8 4 0-16,-13 0 0 0,13 0 0 0,-19 14 0 16,9 0 0-16,1 0 0 0,1 3 0 0,1 2 0 0,7-1 0 15,0 7 0-15,2-3 0 0,6-4 0 0,3 5 0 16,-2-8 0-16,5-1 0 0,2-2 0 0,0-2 0 16,2-3 0-16,1-4 0 0,3-2 0 15,-3-4 0-15,0-3 0 0,-2-1 0 0,2-3 0 0,-1-2 0 16,1-4 0-16,2-2 0 0,-3-1 0 15,3 1 0-15,-3-3 0 0,0 3 0 0,1-5 0 16,-1 1 0-16,3 0 0 0,-1 3 0 0,-2 0 0 16,-1 6 0-16,-2 1 0 0,2 1 0 0,-6 5 0 0,4 5 0 15,-4 2 0-15,1 4 0 0,1 6 0 0,-3 3 0 16,4 5 0-16,-6 5 0 0,2 2 0 16,3 6 0-16,-5-1 0 0,-3 1 0 0,0 0 0 15,1 0 0-15,-6-2 0 0,-2-2 0 0,-1-3 0 16,-2-6 0-16,0-3 0 0,-8-5 0 0,-2 0-157 15,-2-3-235-15,-13-5-77 0,-1-2-76 0,-6-6-560 16,3-5-1197-16,-13-11 530 0</inkml:trace>
  <inkml:trace contextRef="#ctx0" brushRef="#br0" timeOffset="97100.46">30307 16573 5231 0,'-21'-29'321'0,"3"4"-57"0,0 5-18 16,6 5-14-16,5 4-56 0,-3 3-49 0,-1 1-26 15,0 3-16-15,-7 2-31 0,-4 6-82 0,-6 4-130 16,-6 2-166-16,-5 0-253 0,-13 7-382 0,-11 4-1038 16,-26 5 459-16</inkml:trace>
  <inkml:trace contextRef="#ctx0" brushRef="#br0" timeOffset="97767.4">20366 17703 351 0,'-3'-13'482'0,"-2"1"19"0,1 1 9 0,0-1-5 16,3 5-3-16,-3-2-28 0,3 2-25 0,-4 2-28 15,5 4-13-15,0 1-4 0,0 0-20 0,-12 17-19 16,5 7-21-16,0 2-28 0,-3 4-27 0,4-1-26 15,1 1-28-15,-1 1-24 0,5-2-26 0,0 0-17 16,2-3-33-16,2-4-13 0,1-3-19 0,1-3-39 16,5-3-64-16,0-3 0 0,4-6 0 0,-1-1 0 15,2-7 0-15,6-2 0 0,3-6 0 16,-1-5 0-16,1-1 0 0,2-2 0 0,-3-4 0 16,1-1 0-16,12-13 0 0,-14 11 0 0,2 1 0 15,2 3 0-15,-1-1 0 0,-1 6 0 0,2 2 0 0,2 4 0 16,-7 6 0-16,0 6 0 0,1 4 0 0,4 7 0 15,-2 2 0-15,-1 3 0 0,-5 10 0 16,0 0 0-16,-5 4 0 0,-1 0 0 0,-3 4 0 0,-2 2 0 16,-5-4 0-16,-2 0 0 0,-4-5 0 15,-2-2 0-15,-4-2 0 0,-2-9 0 0,3-3 0 16,0-4 0-16,-5 0 0 0,-4-7 0 0,-2-9-309 16,-7-4-208-16,3-9-113 0,-6-1-493 0,-2-13-1216 15,2 0 538-15</inkml:trace>
  <inkml:trace contextRef="#ctx0" brushRef="#br0" timeOffset="97917.31">20596 17085 5824 0,'0'-29'312'0,"1"11"-169"0,-2 7-40 15,1-1 58-15,1 1 66 0,-1 5 18 0,0 6-30 16,1-8-48-16,-1 8-34 0,0 0-21 0,25 23-28 16,-6-4-90-16,5 5-118 0,4 0-131 0,13 13-165 15,1-3-234-15,6-2-391 0,3 0-1132 0,1-5 502 16</inkml:trace>
  <inkml:trace contextRef="#ctx0" brushRef="#br0" timeOffset="99250.25">22007 17420 6770 0,'20'-19'273'16,"-6"3"-25"-16,-1 3 108 0,-8 3 100 0,3 3-368 0,-4 1-88 15,-1 1 0-15,-3 5 0 0,0 0 0 0,0 0 0 16,-11 15 0-16,2 2 0 0,-3 8 0 15,0 4 0-15,0 3 0 0,2 3 0 0,-3 12 0 16,3-1 0-16,0-2 0 0,2-8 0 0,2-2 0 16,-6 10 0-16,7-11 0 0,-2-6 0 0,0-8 0 15,7-1 0-15,0-5 0 0,0-4 0 0,0 1 0 16,3-4 0-16,1-3 0 0,1-3 0 0,-5 0 0 16,17-8 0-16,-5 1 0 0,5-4 0 0,-3-3 0 15,6-4 0-15,2 2 0 0,-7 3 0 0,8-4 0 16,-9 5 0-16,4 3 0 0,-3 2 0 0,2-1 0 15,2 6 0-15,-2 2 0 0,1 0 0 0,-2 5 0 16,1 4 0-16,-2 2 0 0,1 1 0 0,-4 4 0 16,1-2 0-16,-4 2 0 0,-5 2 0 0,-4-2 0 15,-4 2 0-15,-5 8 0 0,-5-4 0 0,-4 0 0 16,-5-2 0-16,-1-1 0 0,-2-3 0 0,-3-3 0 16,3-3 0-16,3-4 0 0,-3-2 0 0,5-3 0 15,3-5 0-15,4 1 0 0,1-2 0 0,7-2 0 16,2-3 0-16,8-1 0 0,8-2 0 0,2 1 0 15,11-3 0-15,3 1 0 0,7 1 0 0,3 4 0 16,16-5 0-16,-2 2 0 0,-15 6 0 0,4-2 0 16,-4 2 0-16,-4 1 0 0,-1 1 0 0,-2 1 0 15,-11 0 0-15,-5 1 0 0,-4 1 0 0,3-1 0 16,-7 4 0-16,-2-1 0 0,0 1 0 16,-4 2 0-16,0 1 0 0,-1 1 0 0,-3 1 0 0,0 4 0 15,-4 0 0-15,2-2 0 0,2 4 0 0,-1 0 0 16,5-2 0-16,-2 1 0 0,4-1 0 0,3 0 0 15,5 0 0-15,3 1 0 0,3-4 0 0,5-1 0 16,1-2 0-16,9-2 0 0,1-5 0 16,2 0 0-16,-1-5 0 0,2-7 0 0,-1 0 0 15,0-5 0-15,-5-5 0 0,9-10 0 0,-6-1 0 16,0-7 0-16,-11-4 0 0,-1 1 0 0,-6-1 0 16,0-1 0-16,-5 0 0 0,-4-1 0 0,2 14 0 15,-6 4 0-15,-1 6 0 0,-1 9 0 0,-3 3 0 16,1 7 0-16,-2 4 0 0,5 1 0 0,-19 7 0 15,5 10 0-15,-3 5 0 0,-2 5 0 0,0 0 0 16,-3 21 0-16,3 4 0 0,0-5 0 0,5 5 0 16,2-5 0-16,6 2 0 0,5-2 0 0,8 0 0 15,-2-12 0-15,2-3 0 0,6-6 0 0,8-2 0 16,-2-3 0-16,7-4 0 0,-3-4 0 0,7-7 0 16,-2-2 0-16,1-4 0 0,2-5 0 0,-2-3 0 15,-1-5 0-15,0-7 0 0,-5-2 0 0,2-5 0 16,2-14 0-16,-5 2 0 0,-2-7 0 0,-4-3 0 15,3-2 0-15,-4-3 0 0,1 3 0 0,-6-3 0 16,-2 1 0-16,3 1 0 0,-7 20 0 0,0 1 0 16,-1 7 0-16,-6 6 0 0,6 8 0 0,-2 2 0 15,-2 5 0-15,1 3 0 0,0 0 0 0,-12 19 0 16,8 3 0-16,-2 8 0 0,-2 3 0 0,3 16 0 16,-3-1 0-16,-2 1 0 0,7 0 0 0,-4 2 0 15,5 0 0-15,-4-1 0 0,2-1 0 16,1-13 0-16,0 0 0 0,-1-3 0 0,1-1 0 15,-1-3 0-15,6-3 0 0,-2-6 0 0,2-7 0 0,-2-13 0 16,7 19 0-16,-7-19 0 0,10 10 0 0,-10-10 0 16,0 0 0-16,37-1 0 0,-24-4 0 0,5-3 0 15,4-9 0-15,-3-2 0 0,4-4 0 0,-4-3 0 16,-1-1 0-16,3-1 0 0,-7-1 0 16,0 1 0-16,1 2 0 0,-5 2 0 0,-3 8 0 15,-1 0 0-15,-5 7 0 0,3 0 0 0,-4 5 0 16,0 4 0-16,0 0 0 0,0 0 0 0,-25 15 0 15,14-2 0-15,2 3 0 0,3 2 0 0,-4 7 0 16,3-1 0-16,2 1 0 0,3-6 0 0,3-1 0 16,2 2 0-16,2-2 0 0,2-2 0 0,5-1 0 15,1-3 0-15,1-1 0 0,2-1 0 0,3-5 0 16,-19-5 0-16,39 6 0 0,-18-6 0 0,-1-1 0 16,-1-4 0-16,0 0 0 0,-5-4 0 0,1-3 0 15,-2-2 0-15,-2-10 0 0,5 2 0 0,-7-1 0 16,1-5 0-16,-1 0 0 0,-4 3 0 0,4-1 0 15,-5 8 0-15,2 3 0 0,-3 4 0 0,-2 3 0 16,-1 1 0-16,0 3 0 0,0 4 0 0,0 0 0 16,0 0 0-16,0 0 0 0,7 26 0 0,-7-10 0 15,0 0 0-15,0 1 0 0,2 3 0 0,2-4 0 16,-4 1 0-16,5-1 0 0,-2-3 0 0,1-2 0 16,1 0 0-16,-3-3 0 0,1-1 0 0,1-2 0 15,1-3 0-15,-1 1 0 0,-4-3 0 0,0 0 0 16,17-6 0-16,-9 1 0 0,0-3 0 0,2-1 0 15,4-3 0-15,1-2 0 0,8-4 0 16,0-1 0-16,3 2 0 0,1 0 0 0,0 2 0 16,-2 0 0-16,2 2 0 0,-3 2 0 0,-6 1 0 15,-8 4 0-15,3-4 0 0,-6 2 0 0,-9 1-1366 16,0 0-1478-16,-6 0 654 0</inkml:trace>
  <inkml:trace contextRef="#ctx0" brushRef="#br0" timeOffset="99401.51">22823 17573 6940 0,'-33'-2'262'0,"14"-3"-158"15,10 2 74-15,10 3 120 0,-1 0 7 0,39 2-201 16,13 0-104-16,40 4 0 0,10 1 0 0,19 3 0 16,1 2 0-16,6 2 0 0,-2-3 0 0,-8 0 0 15,-4-6-493-15</inkml:trace>
  <inkml:trace contextRef="#ctx0" brushRef="#br0" timeOffset="99553.28">24811 17783 6457 0,'1'8'659'0,"1"-5"-105"0,0 3-33 16,0 0-521-16,1-3 0 0,-2 0 0 0,-1-3 0 15,4 7 0-15,-1-3 0 0,-2 0 0 16,-1-4 0-16,1 7 0 0,0-4 0 0,-1-3-1366 15,0 0-1478-15,-6 11 654 0</inkml:trace>
</inkml:ink>
</file>

<file path=ppt/ink/ink44.xml><?xml version="1.0" encoding="utf-8"?>
<inkml:ink xmlns:inkml="http://www.w3.org/2003/InkML">
  <inkml:definitions>
    <inkml:context xml:id="ctx0">
      <inkml:inkSource xml:id="inkSrc0">
        <inkml:traceFormat>
          <inkml:channel name="X" type="integer" max="18176" units="cm"/>
          <inkml:channel name="Y" type="integer" max="11008" units="cm"/>
          <inkml:channel name="F" type="integer" max="4096" units="dev"/>
          <inkml:channel name="T" type="integer" max="2.14748E9" units="dev"/>
        </inkml:traceFormat>
        <inkml:channelProperties>
          <inkml:channelProperty channel="X" name="resolution" value="588.22009" units="1/cm"/>
          <inkml:channelProperty channel="Y" name="resolution" value="632.64368" units="1/cm"/>
          <inkml:channelProperty channel="F" name="resolution" value="0" units="1/dev"/>
          <inkml:channelProperty channel="T" name="resolution" value="1" units="1/dev"/>
        </inkml:channelProperties>
      </inkml:inkSource>
      <inkml:timestamp xml:id="ts0" timeString="2023-02-15T04:41:08.991"/>
    </inkml:context>
    <inkml:brush xml:id="br0">
      <inkml:brushProperty name="width" value="0.05292" units="cm"/>
      <inkml:brushProperty name="height" value="0.05292" units="cm"/>
      <inkml:brushProperty name="color" value="#FF0000"/>
    </inkml:brush>
    <inkml:context xml:id="ctx1">
      <inkml:inkSource xml:id="inkSrc39">
        <inkml:traceFormat>
          <inkml:channel name="X" type="integer" max="3408" units="cm"/>
          <inkml:channel name="Y" type="integer" max="2064" units="cm"/>
          <inkml:channel name="T" type="integer" max="2.14748E9" units="dev"/>
        </inkml:traceFormat>
        <inkml:channelProperties>
          <inkml:channelProperty channel="X" name="resolution" value="110.29126" units="1/cm"/>
          <inkml:channelProperty channel="Y" name="resolution" value="118.62069" units="1/cm"/>
          <inkml:channelProperty channel="T" name="resolution" value="1" units="1/dev"/>
        </inkml:channelProperties>
      </inkml:inkSource>
      <inkml:timestamp xml:id="ts1" timeString="2023-02-15T04:41:51.817"/>
    </inkml:context>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00B050"/>
    </inkml:brush>
  </inkml:definitions>
  <inkml:trace contextRef="#ctx0" brushRef="#br0">1934 1898 3166 0,'-17'-15'0'16,"17"15"0"-16,-20-21 0 0,20 21-3 0,-13-17 1 15,13 17-2-15,-19-7 2 0,19 7 13 0,-19 12 1 16,12 5-1-16,-4 8 1 0,0 4 16 0,3 7 0 0,-3 9 0 16,4 0 0-16,3 9-16 0,2 5 0 0,2 1-1 15,2-4 1-15,2 1-1 0,3 2-1 0,4-6 0 16,2-1 0-16,6-5-3 0,1-6 0 0,5-1 0 16,3-7 1-16,-2-10-1 0,0-4 1 0,0-11-2 15,4-11 2-15,1-11-2 0,-1-7-1 0,2-6 1 0,-2-6 0 16,-1-5-2-16,-1-4 1 0,2-3-1 0,2 0 1 15,-6 4-2-15,2-1 0 0,-8-10 1 0,-1-7-1 16,0-10-1-16,-8-11 2 0,-4 3-2 0,-3-3 1 16,-8 6 1-16,-3 1-1 0,-4 5 0 0,-2 11 1 15,-4 16-1-15,-2 4 1 0,-1 17-1 0,-6 2 1 0,-6 11 2 16,-3 11 0-16,3 5-1 0,2 6 1 0,4 9 1 16,2 6-1-16,-2 4 1 0,-4 10 0 0,4 6-1 0,-4 7 2 15,4 2 0-15,2-2 0 0,-1-2 1 0,5 2 0 16,-2-3 0-16,1-9 0 0,8-9 0 0,-2-6 0 15,6-6 0-15,-2-7 1 0,-1-5-3 0,5-6 1 16,7-6-2-16,-6 6 2 0,6-6-2 0,6 0 0 16,0-12 1-16,1-5 0 0,4-7-3 0,2-9 1 15,4 0-1-15,-2-3 2 0,2 1-4 0,-2-1 2 0,1 3-1 16,-3 9 0-16,4 6 0 0,-4 6-1 0,0 9 0 16,0 1 1-16,0 4-1 0,-1 5-1 0,1 5 0 15,-2 2 0-15,2 6-1 0,0 5 1 0,5 4 0 16,-4 4 0-16,2 7-1 0,-1 3 1 0,8-3-1 15,-3-6 2-15,2-1-2 0,1-2 1 0,5-5-1 16,-4-1 1-16,-4-5-1 0,-1-4 0 0,-2 1 0 16,-2 1 0-16,-4 1-4 0,-4 1 2 0</inkml:trace>
  <inkml:trace contextRef="#ctx0" brushRef="#br0" timeOffset="248.94">1630 3067 2349 0,'0'5'0'0,"0"-5"0"0,0 12 0 0,0-12 61 16,4 3 0-16,-4-3-1 0,19-3 1 0,-19 3 31 0,39-12 0 16,-7 3 0-16,9-8 1 0,11-7-47 15,11-6 0-15,4 2 0 0,6-4 0 0,1-1-30 0,1-4-1 16,-1 6 1-16,1 0 0 0,-4 5-5 0,1-2 0 16,-1 2 1-16,-4-3 0 0,-3 1 1 0,-5-1 1 0,-7 1-1 15,-9 6 1-15,-11 6-2 0,-10 4 0 0,-7 3 1 16,-4 2-1-16,-11 7-1 0,4-5 1 15,-4 5-1-15,-4-3 1 0,4 3-3 0,0 0 1 0,0 0-1 16,-5 7 1-16,5-7-2 0,-2 12 0 0</inkml:trace>
  <inkml:trace contextRef="#ctx0" brushRef="#br0" timeOffset="1043.9">6803 2097 1821 0,'2'0'0'0,"-2"0"0"16,-2-8 0-16,2 8 75 0,-19-21 1 0,19 21 1 0,-24-12-1 0,24 12 38 0,-24 0 2 0,24 0 0 16,-32 17-1-16,13-1-54 0,-5 5 0 0,-2 8 1 15,4 4 0-15,-3 5-26 0,-1 3 1 0,6 11 0 31,-2 2 0-31,7 8-10 0,-2 4 0 0,6-4 0 16,1 4 0-16,7 0-4 0,3-4 2 0,5 1 0 16,6-6-1-16,8-2-2 0,0 2-1 0,7-7 0 15,4-5 1-15,7-5-3 0,-4-10 1 0,8-5-1 0,-3-2 1 16,1-6-4-16,2-5 0 0,-4-10-1 0,8-4 2 16,3-6-6-16,3-4 2 0,-3-9-1 0,-1-3 0 15,3-6-5-15,-2-6 1 0,-3-6-1 0,-4-3 1 0,-9-5-4 16,-3-7 2-16,-2-2-1 0,-3-5 1 0,-4-7-2 15,-3-3 1-15,-4-4-1 0,-2-2 2 0,-9 2 1 16,-2-3-1-16,-7 7 1 0,-6 3 1 0,-6 0 1 16,-9 8 0-16,0 6 0 0,-2 7 0 0,-1 14 0 0,-1 3 0 15,-11 16 0-15,-11 5 1 0,-7 8 0 0,-10 9 1 16,2 11-1-16,7 5 2 0,12 6-11 0,3 11 1 16</inkml:trace>
  <inkml:trace contextRef="#ctx0" brushRef="#br0" timeOffset="1423.92">6616 2378 2437 0,'8'-4'0'0,"-8"4"0"0,20-5 0 0,-20 5 81 16,23-12-1-16,-23 12 1 0,33-12 0 0,-8 3 11 16,2 2 1-16,0 2 0 0,2 2 1 0,-3-1-50 15,4-1 2-15,-4 2-1 0,0-3 1 0,-1 6-34 16,-1-3-1-16,0-2 0 0,-5 1 0 0,-6 1-5 16,-6 3 1-16,-7 0-1 0,6 0 1 0,-6 0-4 15,0-4 2-15,0 4-1 0,-8 0 1 0,8 0-3 0,-13 0 1 16,2 4 1-16,-2 4-1 15,-6 5-1-15,1 2 2 0,1 6-1 0,4-4 1 0,2 7-2 0,3 1 0 16,3 4 0-16,3 4 2 0,-2 0-1 0,2 0 2 16,2 1-2-16,0-1 1 0,2-2 1 15,2-1 0-15,-2-1 1 0,2-5 0 0,-3 1-2 0,-1-3 2 16,0-1-1-16,0-2 1 0,-1-2 0 0,-3-1 0 0,2-4 0 16,2-3 1-16,0-9-3 0,-6 8 1 0</inkml:trace>
  <inkml:trace contextRef="#ctx0" brushRef="#br0" timeOffset="1550.05">6697 2774 2261 0,'1'0'0'0,"-1"0"0"0,8-3 0 15,-8 3 48-15,9 0 0 0,-9 0 0 0,13 0 2 0,0-6 27 16,-2 3 2-16,4-4-2 0,10-3 2 0,4-2-37 16,5-4 2-16,3 0-1 0,4-1 1 0,2 3-19 15,-2-1 2-15</inkml:trace>
  <inkml:trace contextRef="#ctx0" brushRef="#br0" timeOffset="2291.53">7425 2568 1595 0,'-7'0'0'0,"7"0"0"15,-10 0 0-15,10 0 87 0,0 0-1 0,0 0 0 16,-3 0 1-16,3 0 40 0,-6-5 0 0,6 5-1 15,-4-4 1-15,4 4-55 0,-2 0 1 0,2 0-1 16,6-3 1-16,-6 3-32 0,7-3 1 0,-7 3-1 0,38-2 2 16,-3 2-22-16,4 0 2 15,6-4-1-15,2 4 1 0,-3 0-2 0,5 0 0 0,7-3 0 0,7-2 1 16,12 1-5-16,6-1 1 0,7 2-2 0,3-4 2 16,8 2 8-16,7-1 0 0,2-1 0 0,2-1 0 15,-2 4-1-15,2-1 2 0,-5 2 0 16,-12-3 0-16,-9 3-3 0,-4 3-1 0,-6-3 1 15,-1 3-1-15,-2 0-3 0,0 0 0 0,-15-4 0 0,-10 2 0 16,-18 2-3-16,-9-3 0 0,-10 3 0 0,0-4 1 0,-9 4-5 16,8-1 2-16,-8 1-2 0,2-4 2 0,-2 4-3 0,3 0 0 15,-3 0 1-15,0-3-1 0,0 3-2 0,0-4 1 32,0 4 1-32,0 0-1 0,0 0-3 0,0-1 0 0</inkml:trace>
  <inkml:trace contextRef="#ctx0" brushRef="#br0" timeOffset="2973.44">10451 1812 3187 0,'-11'-7'0'0,"11"7"0"16,-21-9 0-16,21 9 0 0,-13-15 1 0,13 15-1 16,-31-9 1-16,1 6 1 0,-2 1 0 0,-5 2 1 15,5 5 0-15,8 7 4 0,0 0 0 0,3 9 1 16,3 0 0-16,-5 7 2 0,3 4 1 0,-3 3 0 15,-1 7 0-15,-2 6-6 0,-4 2 1 0,2 7 0 16,0-3-1-16,2 3-3 0,0 2 1 0,8 3-1 16,1-1 0-16,11 1-1 0,6 0 0 0,10 1 1 0,3-6-1 15,11-4-1-15,2-6 0 0,6 2 0 0,3-8 1 16,-3 4 0-16,1-3 0 0,4-4 0 0,4-5 0 16,8-6-1-16,-4-6 1 0,5 0-1 0,4-6 2 0,2-1-2 15,7-5 1-15,-7-2-1 0,-7-7 1 0,-10-4 0 16,-8-1 0-16,7-5 0 0,4-1 0 15,9-4 0-15,3-6 1 0,-4 0-1 0,-1-6 1 0,-10-3 0 0,-2-3 2 16,-5-1-1-16,-3-3 0 0,-8-4 3 0,-2-1-1 16,-1-3 1-16,1-3 1 0,3-6-5 0,-3-8 0 15,1 3 1-15,3 2 0 0,-5 0 0 0,3-2 2 16,-10-2-2-16,-5 3 2 0,-10-5 4 0,-4-2 1 0,-10 2 0 16,-1 3 0-16,-7 6 7 0,-7 0 0 0,-1 4-1 15,2 0 2-15,-3 8 3 0,1-1 0 0,-14 14-1 16,-6 5 1-16,-11 15-2 0,-10 4 1 0,8 10-1 15,6 7 0-15,10 12-14 0,10 6 2 0</inkml:trace>
  <inkml:trace contextRef="#ctx0" brushRef="#br0" timeOffset="3366.71">10477 2127 3568 0,'-4'-4'0'0,"4"4"0"0,-5-10 0 15,5 10 0-15,-4-16 0 0,4 16 0 0,-2-12 0 0,2 12-1 0,-7 0 1 16,7 0 0-16,-6 0 0 0,6 0 0 0,0 0 0 16,0 0 0-16,-13 16 0 0,-4 5 0 0,-1-1 0 15,7 1 0-15,9 0 0 0,4 0 0 0,7-1 0 16,0 1 0-16,4-3 1 0,2 1-1 0,0-2 1 0,-2-2-1 15,0-1 1-15,2-2-1 16,-2-3 1-16,0 0 1 0,-2 1-1 0,2-1 0 0,0-4 0 0,2 2 0 16,0 2 1-16,-7-6-1 0,3 2 2 0,-4 4-2 15,-1-2 1-15,-1-2 0 0,-1 4 1 0,2-1-1 16,-2 4 0-16,-3 4 0 0,3 1 0 0,-4 2 1 0,-4 2-1 16,3-4-1-16,-5 1 1 0,-2 1 1 0,-3-2-1 15,-2-1-1 1,0-3 1-16,-4 0-1 0,1-1 2 0,-5 0-2 0,1-4 1 15,-5-2 0-15,3 1 0 0,2-4 1 0,1-3-1 16,0-3 0-16,1-1 0 0,-1-1-2 0,0-2 2 0</inkml:trace>
  <inkml:trace contextRef="#ctx0" brushRef="#br0" timeOffset="3508.79">10513 2238 3289 0,'1'0'0'16,"-1"0"0"-16,17-4 0 0,-17 4 0 15,24-12 0-15,-24 12 0 0,34-14 0 0,-12 7 0 0,3 2 0 0,6-2 0 16,6 2 0-16,6-2-1 0,4-2-1 0,-1 4 1 16,-3 5 1-16,2 0-5 0,0 5-1 0</inkml:trace>
  <inkml:trace contextRef="#ctx0" brushRef="#br0" timeOffset="4503.57">6915 3087 1344 0,'1'6'0'0,"-1"-6"0"0,0 0 83 15,-44-63 1-15,36 51 63 16,-1 3 1-16,3 1-148 0,6 8 120 16,-2 2 0-16,2-2-120 0,12 10 63 15,-12-1 0-15,9 23-63 0,0-7 45 16,-1 9 1-16,5 48-46 0,-2-39 34 15,13 101 0-15,-16-91-7 16,12 148 1-16,-14-134-4 16,5 143 0-16,-5-136-1 0,1 158 2 15,-1-154-6-15,-5 2 1 0,5 87-20 16,-2-92 19-16,-10 136 0 16,6-145-5-16,11 110 0 15,-11-122-1-15,-5 83-1 16,5-101-3-16,7 44 1 15,-7-60-1-15,6 13 0 16,-6-33 0-16,0 0 0 16,0 0-3-16,0 0 0 0,0 0-2016 15</inkml:trace>
  <inkml:trace contextRef="#ctx0" brushRef="#br0" timeOffset="5104.66">6916 5375 1695 0,'0'0'0'0,"0"0"70"15,-57-21 0-15,38 21 44 0,-29 16 0 16,27-4-26-16,-70 50-1 16,54-36-35-16,-94 94 1 0,92-68-19 15,-65 135 2-15,79-118-4 31,-38 137 0-31,50-139-5 0,-9 127 0 0,27-133-7 16,6 3 2-16,27 62-22 0,-12-72 17 16,78 79 0-16,-59-93-4 15,123 51-1-15,-118-70-3 16,91 15 1 0,-88-36-3-16,124-24 1 15,-125 7-5-15,78-56 1 16,-87 44-3-16,86-73 1 15,-85 60-2-15,81-112 1 16,-84 101 0-16,56-115 1 16,-75 109 2-16,10-135-1 15,-26 132 2-15,-14-120-1 16,-3 120 2-16,-56-132-1 16,33 137 1-16,-130-83 1 15,107 103-1-15,-128-30 1 16,116 55-1-16,-143 20 1 15,156 10-3-15,-50 92 2 0,106-110-2073 16</inkml:trace>
  <inkml:trace contextRef="#ctx0" brushRef="#br0" timeOffset="5561.21">7231 6067 1847 0,'0'0'0'15,"2"-24"67"-15,4-71 1 16,-6 66 46-16,-2-49 0 16,-2 53-40-16,-7-40 0 15,4 44-44-15,-1 4 0 0,-16-16-30 16,5 24 18-16,-57 9 0 15,46 4-5-15,-44 34 2 16,49-18-4-16,-31 50 1 16,43-50-4-16,2 43 0 15,11-43 1-15,23 34 0 16,-5-38-3-16,70 18 0 0,-51-22-1 16,82 26 0-16,-87-19-1 15,31 35 0-15,-46-40 1 16,9 22-1-16,-22-24 0 15,-15 21 0-15,-2-19 0 16,-66 31-1-16,51-34 1 16,-70 2 2-16,66-13-2 15,-37-17 1-15,52 5-1 16,-1-50 2-16,23 32 1 16,8-3 1-16,38-39-8 0,-10 37 3 0,123-64 2 15,-164 99-1990-15</inkml:trace>
  <inkml:trace contextRef="#ctx0" brushRef="#br0" timeOffset="6004.2">8396 6109 1620 0,'0'0'0'0,"-22"-5"53"16,-59-7-1-16,57 8 85 15,-26-3 0 1,37 5-50-16,-11-1 0 0,24 3-46 15,-17 0-1-15,17 0-11 16,0 0 1-16,13 0-3 0,60 5 0 16,-31-1-3-16,167-8-1 15,-131 2 1 1,183-10 1-16,-156 7-5 0,271-10 0 16,-261 11-1-16,165 8 0 15,-193-3-3 1,180 6 1-16,-204-10-1 0,38-15 0 15,-77 12-3-15,30 4-1 16,-54 2-5-16,-45-4 0 16,45 4-1992-16</inkml:trace>
  <inkml:trace contextRef="#ctx0" brushRef="#br0" timeOffset="6698.64">11241 5450 89 0,'15'3'0'0,"-2"-8"0"15,-6-4 211 1,-1-3 0-16,-6-24-211 0,-13 24 369 0,-6 3 1 16,-29-3-370-16,27 12 207 0,-40 7 2 0,37 7-54 15,0 1 1-15,-31 35-156 0,22-22 91 16,-12 7 0-16,-46 46-91 0,52-34 67 16,3 6 0-16,-27 67-67 0,39-61 54 15,1 1 1 1,-4 63-55-16,15-61 42 0,7 6-1 0,8 69-41 0,1-73 33 15,48 109-1-15,-20-120-8 0,100 86 0 16,-83-96-7-16,100 69 0 16,-99-84-9-16,101 14 1 31,-102-39-6-31,-1-6 2 0,51-18-5 16,-49 2 1-16,110-73 1 15,-100 54-2-15,11-5 1 0,63-58-1 16,-82 41 0-16,30-151 0 15,-62 133 3-15,35-159-1 16,-44 162 0-16,4-110 0 16,-21 132 5-16,-50-100 0 15,28 108 1-15,-102-46-1 0,63 66 0 16,-211-14 1-16,183 33 1 16,-160 18 0-16,186 1-3 15,-99 52 0-15,120-40-6 16,48-25-2059-16</inkml:trace>
  <inkml:trace contextRef="#ctx0" brushRef="#br0" timeOffset="7060.95">11450 5820 2592 0,'-23'-21'0'16,"14"4"0"-16,15 5-5 0,53-9 2 15,-59 21-8-15,-74-21-1 16,48 21-1-16,7 5 0 0,-11 13 13 16,17 1-5-16,-26 55 2 15,22-41 3-15,-52 83 0 16,54-75 1-16,1 100 0 16,14-100 0-16,14 66 0 15,1-79 1-15,65 34 2 16,-53-48 0-16,45 14 2 15,-48-26-6-15,53-16 1 0,-59 2 0 16,12-42 1 0,-24 30 6-16,9-56 1 0,-23 51 5 15,-42-52-1-15,33 63 6 16,-26-6 0-16,10 27-7 16,-142 39 0-16,126-16-7 15,49-26-2002-15</inkml:trace>
  <inkml:trace contextRef="#ctx0" brushRef="#br0" timeOffset="7667.96">11101 3093 1117 0,'6'0'0'0,"-6"0"0"0,0 0 121 15,4-45 1-15,-6 31 89 16,2 3 0-16,0-3-211 0,0 14 124 16,0-3 2-16,0 3-126 0,0 0 81 15,11 19-1-15,-11 2-27 16,0 12 1-16,-4 50-54 0,2-38 38 16,-24 109 0-16,17-94-11 0,-25 164 0 15,23-150-4-15,-20 179-1 16,19-167-4-16,-12 162 1 15,24-174-2-15,4 0 1 16,11 61-18-16,-10-72 17 0,7 113 1 16,-11-124-4-16,3-10 2 0,2 34-16 15,-6-47 10-15,0 25 0 16,0-45-4-16,-11 3 1 16,11-12-1992-16</inkml:trace>
  <inkml:trace contextRef="#ctx0" brushRef="#br0" timeOffset="8614.84">7311 2795 929 0,'-9'-9'0'0,"9"9"0"0,-7-12 0 0,7 12 57 0,-8-12 0 0,8 12 0 16,-9-9 1-16,9 9 72 0,-8-3 0 0,8 3 0 0,-1-5 0 16,1 5-67-16,-4-4 0 0,4 4 0 0,0 0 1 15,0 0-27-15,5 0 0 0,-5 0 0 0,19 12 0 16,0 6-14-16,5 2 2 0,0 5 0 0,2-5 0 16,4 5-7-16,2-1 1 0,5 5 0 0,0 4 0 15,6 5-4-15,6 2 1 0,-5 2 0 16,1-1 1-16,5-3-5 0,4 4 2 0,2 3-1 0,6 3 0 0,1 6 3 15,6-1 0-15,4 3 0 0,-4 1 0 0,0-3-3 16,3 3-1-16,5 5 0 0,-1 0 1 0,8 8 0 0,-2 0 2 16,5 5-2-16,5-6 2 0,1 2-3 15,0 3 1-15,2-4-1 0,-2 1 0 0,-1-2 1 0,3 2-1 16,-4 0 0-16,-4-2 2 0,-5-3 4 0,-1 0 1 16,-1-4 0-16,-6 0 0 0,6-3-6 0,-3-2 2 15,-1 0 0-15,2 0-1 0,-9-3 3 0,-2 0 0 16,-1-8 0-16,-7-1 1 0,-8-3-3 0,-3-2 1 0,-3-2 0 15,-2-5 1-15,-10-4-5 0,-3-1 0 0</inkml:trace>
  <inkml:trace contextRef="#ctx0" brushRef="#br0" timeOffset="9340.71">10412 3141 1306 0,'-13'-12'0'0,"13"12"0"15,-15-12 0-15,15 12 42 0,-4-4 1 0,4 4 0 16,-11-5-1-16,11 5 41 0,-17-12 2 0,17 12-2 16,-13-9 1-1,13 9-20-15,-7-10 0 0,7 10 0 0,-8-2 0 0,8 2-17 0,0-3 0 0,0 3 0 0,-5 5 0 16,5-5-18-16,-17 7 0 0,17-7 1 0,-26 24 0 16,7-7-10-16,-7 11 1 0,2 1 0 15,0 4 0-15,-2 0 7 16,-2 0 0-16,0 5 0 0,-2 4 0 0,-7 3-1 15,-1 0 0-15,-3 5 0 0,-3 4 0 0,-5-1 2 16,-3 1 0-16,2 0 0 0,-6 3 1 0,2 5-5 0,-2 4 2 16,-2-1 0-16,-7-2 0 0,0 3-1 0,-8 4 1 15,2 0 0-15,-1-5 0 0,-3 3-2 0,-1 5-1 16,1 1 1-16,1-3 1 0,7 0-6 0,-2 2 0 16,0-8 0-16,-4-1 1 0,4-3-5 0,-5-7 2 15,6 1 0-15,5 0 0 0,5 4-4 0,-3-2 0 0,5-6 1 16,-6-3-1-16,3-1-1 0,1-7-1 0,2 1 0 15,6-3 1-15,5 4-5 0,2-6 1 0,6-1 0 16,0 1 0-16,1-7-4 0,5 1 2 0,5-3 0 16,-2-2-1-16,7-5-1 0,3-4-1 0,-1-2 1 15,6-2 1-15,2 0-3 0,3-8 0 0,1 1 1 16,1-2 0-16,6-3-2 0,0 0 2 0,0 0-2 16,0 0 1-16,0 0 0 0,0 0 0 0,0 0-1 15,8 0 2-15,-8 0-2 0,5-3 0 0,-5 3 0 0,11-5 2 16,-3 1-4-16,5-3 0 0,-13 7-2620 0</inkml:trace>
  <inkml:trace contextRef="#ctx0" brushRef="#br0" timeOffset="17758.43">16015 1907 1583 0,'5'2'0'0,"-5"-2"0"0,8 7 0 0,-8-7 66 0,0 3 0 15,0-3 1-15,-4-3-1 0,4 3 43 0,-9-21 1 16,9 21-2-16,-11-24 2 0,11 24-32 0,-8-18 0 16,8 18 0-16,-13-12 0 0,13 12-23 0,-22-8 1 0,22 8 1 15,-30-4-1-15,11 8-37 0,-1 4 0 16,1 4 0-16,1 2 1 0,-3 7 4 0,2 3-1 15,-5 4 1-15,0 1 1 0,-2 9-3 0,-6 4 0 0,4 3 1 16,2 0-1-16,0 0-4 0,2 5 0 0,1-1 0 16,9 1 1-16,6 3 1 0,6 1 1 0,8-4-1 15,3 0 0-15,10 2-1 0,-1-5 0 0,9-2 0 16,2-3 0-16,3-3-2 0,5-6 0 0,-3-3 0 16,1-1 1-16,1-8-1 0,-1 0 1 15,6-6-2-15,4-1 2 0,5-2-4 0,4 0 0 0,-2-5 1 0,-5-2 0 16,-2-5-3-16,-3 0 0 0,1-5 1 0,-4-2 0 15,2-1-5-15,-2-4 0 0,4-4 0 0,6 2 0 0,1-1-3 16,6-3 1-16,-8 1-1 0,-10-2 1 0,-7 2-3 16,-10-8 2-16,-2 1-1 0,-1-2 1 0,1-1-4 15,-2-3 1-15,1 1 0 0,-5-8 1 0,0-1-3 0,-2-2 1 16,-1 2 0 0,-1 0 0-16,-7-1-2 0,0 4 1 0,-2-5-1 0,-4 2 1 0,-2-4-4 0,-1 1 1 15,-2-4 0-15,-2 0 0 0,-4-3-3 0,-2 1 0 16,-4 2 0-16,1 0 1 0,-4 0 4 0,-1 2 0 0,-12 3-1 15,-4 2 2-15,-15 1 0 0,-9 1 0 0,4 10 0 16,5 2 2-16,5 10 0 0,5 7 1 0,-1 7 1 16,-5 7-1-16,-6 7 3 0,1 5-1 15</inkml:trace>
  <inkml:trace contextRef="#ctx0" brushRef="#br0" timeOffset="18531.09">16071 2160 2086 0,'0'-9'0'0,"0"9"0"0,0-17 0 0,0 17 70 16,0-16 1-16,0 16 0 0,2-17 1 15,-2 17 30-15,16-21 1 0,-16 21 0 0,28-15 0 0,-7 6-35 16,1 5 0-16,0-1 1 0,-3-2-1 15,0 2-38-15,-6 2 2 0,0-3-1 0,-2 6 1 0,-11 0-12 16,7 0 1-16,-7 0 1 0,8 6-1 0,-8-6-7 16,9 12 1-16,-5-4 0 0,2 5-1 0,-3 7-4 0,-1 5 2 15,-2-1-1-15,-2-3 0 0,-5-1-3 0,-3 1 1 16,-1 0-1-16,2 0 1 0,-2-1-4 0,3 5 2 16,-1-8-1-16,-4-2 0 0,-2-2 0 0,-2-5 1 15,4 1-1-15,6-4 1 0,7-5-1 0,-6 7-1 16,6-7 1-16,0 2 1 0,0-2-2 0,0 3 1 15,0-3 0-15,8-3-1 0,-1 1 0 0,-1 2 0 0,3-3 1 16,0-1-1-16,6-1-1 16,4-4 0-16,1 2 1 0,1 6-1 0,-2-3 0 0,-3 4 0 0,1 0 1 15,-2 0-1-15,-4 4-1 0,0-3 1 0,2 6-1 16,-3 5 1-16,-1 2-2 0,0 2 1 0,1 5-1 16,-7-1 2-16,-1 1-3 0,-2 3 1 0,-2-3 0 15,-1 3 1-15,-3-3-2 0,-5 8 0 0,-2-4 0 0,0 1 0 16,0-6-1-16,-6-2 0 0,0 1 0 0,1-5 1 15,-5 1-1-15,3-3 1 0,-4-3 1 0,-2-6-1 16,-4 1 2-16,-2-8 0 0,2 1 1 0,4-2-1 16,4 1 2-16,3-4-1 0,4 1 1 0,2 2-1 0,4-4-1 15,3 0 1-15,3 2-1 0,3 4 1 0,0 3-4 16,0-5 1-16</inkml:trace>
  <inkml:trace contextRef="#ctx0" brushRef="#br0" timeOffset="19558.72">14384 3947 1470 0,'-9'-43'0'0,"2"10"0"16,1 12 0-16,2 11-2 0,2 10 2 0,2 0 0 0,-13-9 0 15,-3 1 29-15,-1-9 0 0,0 1-1 0,2 0 1 0,2 3 33 0,0 0 0 16,-2 5 0-16,0-4 1 0,0 3-19 0,-7 0 0 15,2 6-1-15,-3 3 2 0,-3 0 16 0,-4 0 1 16,2 0-2-16,0 9 2 0,2-3-15 0,-5 5 0 0,1 1 0 16,2 4 2-16,0 4-10 0,0-2 0 15,-4 6 0-15,2 0 1 0,-1 9-3 0,-6 0 1 0,5 0 0 16,8 5 0-16,-1-5-4 0,7 3-1 0,5 2 1 16,0 4 1-16,7-1-9 0,6 4 1 0,2 0 0 15,4 2 0-15,5 1-5 0,2 1 0 0,5 1 1 16,1-5 0-1,5-4-2-15,2 1-1 0,4 0 0 0,-2 3 1 0,4 0 0 0,1-1 0 0,-5-2 0 16,2-4 0 0,0-5 1-16,0 0-1 0,3-9 0 0,3 0 1 0,1-1-4 15,6-2 1-15,1-2-1 0,-4-7 1 0,2-2-5 0,1 1 2 16,-4-10-1-16,2-1 0 16,-3-1-2-16,-5-8 0 0,3-2 0 0,-3-2 0 0,1-3-2 15,-3-5 1-15,-1 1-1 0,2-6 0 16,1 1-2-16,3-6 0 0,-8-2 0 0,0-1 1 0,-4-4-2 15,-5-2 0-15,-1-2 0 0,-3 1-1 0,-4-1 0 0,0 1 0 16,-5-4 0-16,2-6 0 0,-3 3 0 0,-3-6 1 16,-2 1-1-16,-2 3 1 0,-3-4-2 0,-3 0 2 15,-3 1 0-15,-2-1 0 0,-6 2-1 0,-5-3-1 16,-6 1 1-16,-7 6 0 0,-12 1-2 0,-6 2 2 16,2 9 0-16,9 6 0 0,5 9-4 0,3 6 2 0,-5 10-1 15,-7 5 1-15,-10 5-4 0,-5 7 1 0</inkml:trace>
  <inkml:trace contextRef="#ctx0" brushRef="#br0" timeOffset="19955.66">13984 3951 2588 0,'5'-4'0'0,"-5"4"0"0,15 7 0 0,-15-7 61 0,23 12 0 15,-23-12-1-15,9 13 2 0,-9-13 29 16,-2 17 1-16,2-17 0 0,-7 36 0 0,3-10-51 0,2 7 2 16,-2-4-1-16,1 1 0 0,-1-2-29 0,2-1-1 15,-4 3 0-15,-3-4 1 0,2 1-4 0,-1-1 0 16,3 2 0-16,-1-6 1 0,4 1-1 0,-2-6 0 0,3-1 0 15,-3-2 1-15,2-7 0 0,0-2 0 16,2-5 0-16,0 3 0 0,0-3-1 0,0 0 0 16,0 0 0-16,0 0 0 0,0 0-2 0,0-3-1 0,0 3 1 15,13-9 1-15,6-3-4 0,-1 0 2 0,3-4 0 16,1 6-1-16,-1 0-1 0,-1 4-1 0,1-1 0 0,-1 6 1 16,-1-3-3-16,0 4 1 15,-1 4 0-15,-1-4 1 0,-2 3-2 0,-2 6 0 0,0-4 0 16,-4 2 1-16,1-2-2 0,-1-1 1 0</inkml:trace>
  <inkml:trace contextRef="#ctx0" brushRef="#br0" timeOffset="20161.36">14228 4148 2311 0,'-2'-7'0'0,"2"7"0"0,11-5 0 0,2 5 64 0,0 5 1 15,-5-1 0 1,-3-4 0-16,-5 0 27 0,0-4 2 0,0 4-2 0,-3-2 1 15,3 2-43-15,0 0 2 0,0 0 0 0,0 0-1 0,0 0-26 16,0 13 1-16,0 0-1 0,1 8 1 0,3 7-2 0,0 7-1 0,-2 1 1 16,2 0 1-16,-4 6-1 15,0-4 1-15,0 2 0 0,-4-6-1 0,2 3-2 0,-2-1 0 16,2 2 1-16,4 0-1 0,2 4-2 0,-4 1 2 16</inkml:trace>
  <inkml:trace contextRef="#ctx0" brushRef="#br0" timeOffset="21971.82">11245 2184 1293 0,'-11'0'0'0,"11"0"0"0,-21-9 0 0,21 9 28 0,-19-7 2 16,19 7-1-16,-18-12 0 0,18 12 71 0,-19-5 1 16,19 5-1-16,-9-3 1 0,9 3-25 0,-2 0 1 15,2 0 0-15,0 0 0 0,0 0-41 0,0 0 1 16,0 0 0-16,11 0 0 0,-11 0-12 0,24 0 0 15,-1 0-1-15,10 0 2 0,8 0-10 0,12 0 1 0,-3 0-1 16,6 0 1-16,5-6 2 0,-3-2 0 16,9 1 1-16,13-2-1 0,10 1 2 0,10-1 0 0,5 2 1 15,10-2-1-15,10 1-1 0,0-4 0 0,7 3 0 16,10 2 2-16,7 2-6 0,5 5 0 0,1-4 1 16,3 1 0-16,4 1-5 0,2 2 1 15,-1-3-1-15,-13 3 2 0,-6 3-4 0,-4-1 0 0,-10 1 0 16,-3-3 0-16,-10 0-7 0,-3 0 1 0,-6 4-1 15,-7-1 2-15,-6 2-5 0,-4-1 1 0,-15 1 0 16,-7-5 0-16,-9 4-1 0,-10-4 0 0,-5-4 0 16,-2 4 0-16,-2-2 0 0,-4-1 1 0,-5-1-1 0,-8 1 1 15,-5 1 0-15,-10-1 1 0,0-1 0 0,-7 4 0 16,-2 0 1-16,-2-3 1 0,2 3-1 0,2 0 1 0,-2 0 2 16,7 0 1-16,-7 0-2 0,4 0 2 0,-4 0 1 15,0 0 1-15,0 0-1 0,0 0 1 0,0 0 1 16,0 0 0-16,0 0 0 0,0 0 1 0,0 0 2 0,0-2 0 15,0 2-1-15,0 0 2 0,0 0 20 0,-5 0 0 16</inkml:trace>
  <inkml:trace contextRef="#ctx0" brushRef="#br0" timeOffset="23581.65">11181 2506 1218 0,'-11'-9'0'15,"11"9"0"-15,-22-21 0 0,22 21 69 16,-9-12-1-16,9 12 1 0,-12-15-1 0,12 15 11 0,-20-21-1 16,20 21 1-16,-11-16 0 0,11 16-8 0,0-1 0 15,0 1-1-15,0 0 2 0,0 0-30 0,0 0-1 16,0 0 1-16,0 0 0 0,0 0-17 0,5 5 0 0,-5-5 0 15,25 24 0-15,-7 0-4 0,8 2-1 0,4 4 0 16,2-3 1-16,11 6 1 0,-2 0 0 0,1 0-1 16,-1 2 2-16,2 1-5 0,2-3 0 0,-2 3 0 15,7 2 1-15,-1 0-5 0,3 2 2 0,4 2-1 16,3 3 0-16,5 5 1 0,-1 4 0 0,6-6-1 16,0 2 2-16,2-5-1 0,3 0 1 0,-5 2-1 0,0-2 0 15,0 3-2-15,-2-4 0 0,4 1 0 0,2 0 1 0,1-7-2 16,1-2 0-16,-5-3 1 0,-4 0 0 15,-9-9 0-15,-1 0-1 0,-2-3 1 0,-3 1-1 0,-5 3 1 16,-3-6-1-16,-6 1 1 0,-3 1-1 0,-8-3-2 16,-2-3 2-16,-9-1-1 0,-2-2 0 0,-3-3-3 0,-7-2 2 15,-3-7-1-15,2 12 0 0,-2-12-4 16,0 2 2-16,0-2-1 0,0 0 1 0,0 0-2 0,0 0 0 16,0 0 0-16,0 0 1 0,0 0-3 0,0 6 1 15,0-6-1-15,0 6 2 0,0-6-3 16,8 3 2-16,-8-3-2 0,5 4 1 0,-5-4-1 0,2 1 0 15</inkml:trace>
  <inkml:trace contextRef="#ctx0" brushRef="#br0" timeOffset="24243.88">15769 2767 1281 0,'0'-2'0'0,"0"2"0"15,5 6 0-15,-5-6 84 0,8 3 1 0,-8-3 1 16,5 4-1-16,-5-4 24 0,4-4 0 0,-4 4 0 16,0-3-1-16,0 3-36 0,0-4 0 0,0 4 0 0,6-2 0 15,-6 2-26-15,0-6 1 0,0 6 0 0,0-9 0 16,0 9-19-16,7-5 1 0,-7 5 1 0,6-4-1 16,-6 4-3-16,2-3-1 0,-2 3 1 0,-2 0 0 15,2 0-2-15,-4 8-1 0,4-8 1 16,-26 32-1-16,5-6-3 0,-8 1 2 15,-9 11-1-15,-6 0 0 0,-8 7 4 0,-8 4 0 0,-2 1-1 0,8 4 2 0,6-4-4 16,1 7 0-16,-3-3 1 16,-6 3-1-16,-11 2-2 0,-6 1 1 0,10-1 0 15,7-5 0-15,11-6-3 0,8-1 0 0,2-6 0 0,1-4 0 0,-3-4-4 0,2-9 1 16,5-2 0-16,6-1-1 0,5-2-1 16,4-5-1-1,4-2 0-15,1-2 2 0,10-10-3 0,-5 9 0 16,5-9 0-16,0 2 1 0,0-2-2 0,4 0 0 0,-4 0 0 15,5 0 1-15,-5 0-2 0,13-2 1 0,-3 2 0 16,-9 0 0-16,-1 0-3 0,6-3 1 0,-6 3-1 16,4-4 1-16,-4 4-3 0,2-3 2 0</inkml:trace>
  <inkml:trace contextRef="#ctx0" brushRef="#br0" timeOffset="25346.99">11912 5642 1394 0,'-2'8'0'0,"2"-8"0"0,11 18 0 15,-11-18 78-15,24 7 0 0,-24-7 1 0,13 5-1 0,-13-5 40 16,0 7 1-16,0-7 0 0,0 5 0 0,0-5-41 16,0 3 0-16,0-3 0 0,2 5 0 0,-2-5-25 0,8 0 0 15,-8 0-1-15,18-8 2 0,5-4-22 0,7-4-1 16,1-1 0-16,3-7 1 0,9-2-3 0,5-7 0 16,4 0 0-16,4 0 1 0,4-3-7 0,3-2 1 15,4-4-1-15,0-3 2 0,8-9-5 0,1 1 2 0,-3-1-1 16,-4 4 0-16,-6 7-3 0,-5 3 0 0,2 4 0 15,1 3 0-15,-1 0-1 0,5 3 1 0,-9 6 0 16,-6 0 0-16,-11 3-4 0,-5-3 1 0,-3 3-1 16,-5 4 1-16,-1-1-3 0,-1 3 1 0,-5-1-1 15,-1 4 2-15,-5 2-4 0,-3 3 0 0,-1-2 0 16,-2 4 0-16,-7 5-2 0,12-3 1 0,-12 3-1 16,1-4 1-16,-1 4-3 0,8-5 1 0,-8 5 0 0,4 0 1 15,-4 0-2-15,5-3 2 0,-5 3-1 0,2-4 1 16,-2 4-1-16,4 0-1 0,-4 0 1 15,3 0 0-15,-3 0-2 0,2 0 2 0,-2 0-1 0,-2 0 0 0,2 0-1 16,0 0-1-16</inkml:trace>
  <inkml:trace contextRef="#ctx0" brushRef="#br0" timeOffset="28189.28">12443 6458 992 0,'-13'-3'0'0,"13"3"0"0,-11 0 0 16,11 0 53-16,0 9 2 0,0-9 0 0,-4 0 0 15,4 0 14-15,-4-4-1 0,4 4 1 0,-9 0-1 0,9 0-11 16,-9-3 2-16,9 3-1 0,-19-2 0 0,19 2-21 15,-34-3 1-15,16-1-1 0,3 2 1 0,-2 2-14 16,2-3 1-16,2 3 0 0,2 0-1 0,4 0-2 0,-5-4-1 16,5 3 0-16,-4-1 2 0,-2 2 2 0,1 0-1 15,1-2 1-15,2 2 1 0,-2-3-2 0,-2-2 2 16,3 3 0-16,1 0 0 0,4 2 0 0,-1-3 1 16,6 3-2-16,-2 0 2 0,2 0 1 0,-6-4 2 15,6 4-1-15,-5-2 0 0,5 2-3 0,-4 0 0 0,4 0-1 16,4-3 2-16,-4 3-4 0,5-3-1 0,1 1 1 15,13-2 0-15,9 1-4 0,9-2 0 0,4-4 0 16,4 2 1-16,5 0-6 0,4 2 2 0,2-4-2 16,5 1 2-16,3-4-5 0,-1 3 1 0,10-3-1 15,-2 3 1-15,7-1-3 0,0 1 0 0,2-1 0 16,4 3 1-16,4-2-3 0,1 1 1 0,0-3 0 16,1 2-1-16,-4 1 0 0,-1-1 0 0,-1 1 0 0,-4-1-1 15,-3-2 0-15,-5 3 1 0,1-3-2 0,-4 1 2 16,-2 1-1-16,2-4-1 0,0 0 1 0,-4-2 0 15,0 3-2-15,-1-2 0 0,3 2 1 16,7-4-1-16,6 4 0 0,8 3-1 0,0 1 1 0,7-4 0 0,7 3 1 16,4-3 0-16,2 3 0 0,0 2 0 0,2 2 0 0,-2-3 0 15,-5 1 0-15,-1 1 0 0,-5-2 1 16,-2 1 0-16,-13-2-1 0,-7 4 2 0,-12 2-1 0,-5-1-1 16,-2-1 1-16,-4 1 1 15,-11-3-3-15,-2 2 1 0,-7-3-1 0,-6 1 2 0,-7 2-6 0,-5-1 1 16</inkml:trace>
  <inkml:trace contextRef="#ctx0" brushRef="#br0" timeOffset="28822.39">17282 5382 2735 0,'0'-3'0'0,"0"3"0"0,3-9 0 0,-3 9 0 0,4-5 0 15,-4 5 0-15,-2-12 0 16,2 12 0-16,-9-16 0 0,9 16 0 0,-15-12 2 0,15 12 3 0,-26-4 1 16,26 4-1-16,-37 7 1 0,16 6 7 0,-5-3 1 0,-2 9-1 15,-2 2 1-15,-1 3 6 0,-3 5 0 0,3 8 0 16,-1 1 2-16,0 7 4 0,2 5 0 0,6 0 0 16,4 2 1-16,5 2 0 0,4-4 0 0,1 0 0 15,7 0 1-15,-3-1-4 0,6-1-1 0,2 2 1 16,2-5-1-16,1 0-1 0,3 2-1 0,6-5 0 15,5-3 1-15,9-6-7 0,6-3 2 0,1-1 0 16,-1-3 0-16,1 2-3 0,2-4 2 0,-1 0-1 0,-1-1 0 16,0-4 9-16,-1-2 0 0,-1-5-1 0,-1-3 2 31,-4-9-8-31,-2 0 0 0,4-5-1 0,7-6 2 0,6 3 5 0,6-1-1 0,-3-8 1 0,-5-1-1 16,-4-1-13-16,-3-1 1 15,-4-1-1-15,-2-7 1 0,-4 6-1 0,-4-8 1 0,5-3 0 0,1 0 0 16,4-3 7-16,1-4 0 0,-3-1 0 0,-5-3 1 0,-5-4-8 0,-3-6 1 15,-2 1 0-15,0 3 1 0,-5 1-6 0,-1 2 1 32,-3-5 0-32,-8-1 1 0,-3-3 5 0,-5-4 2 15,-2 3-1-15,-9 7 1 0,-5 3-11 0,-5-2 1 16,-5 8-1-16,-3 3 1 0,-1 5-4 0,-7 0 1 16,-7 9 1-16,-3 3-1 0,-10 9-1 0,-4 0 0 0,6 3 0 15,2 9 1-15,9 4 1 0,6 4 0 0,-1 6-1 16,-5 2 2-16,-1 8-5 0,-7 0 1 0</inkml:trace>
  <inkml:trace contextRef="#ctx0" brushRef="#br0" timeOffset="29280.6">17053 5766 3321 0,'0'0'0'0,"0"0"0"0,9 0 0 0,-9 0-1 0,20 5 0 16,-20-5 0-16,17-1 0 0,-17 1-5 0,11-12 0 15,-11 12 1-15,26-16-1 0,-5 7-3 0,1-3 1 16,-5 4 1-16,-2-5-1 0,-6 5 3 0,-3 1 2 15,-6 7-1-15,11-2 1 0,-4 2 2 0,3 0 0 0,1 5 0 16,-2 2 1-16,1 4 0 0,-1 4 0 0,-2 1 0 16,-5 5 0-16,-4 3 1 0,-3 2 0 0,-3-2 0 15,3 2 0-15,-5 2 3 0,1-2-1 0,-2 1 0 16,-2-1 2-16,0 2 2 0,-2-4 0 0,0 2 1 16,-2-2 0-16,1-3 0 0,-3 0 1 0,4-4 0 15,6-1 0-15,7-4 0 0,6-3 0 0,-3-3 0 16,1 0 1-16,-2-6-1 0,4 3 0 0,-4-3 0 15,15 0 1-15,-2 0-2 0,2-3 0 0,3-3 0 0,1 0 1 16,5-7-3-16,2 0 2 0,2 0-1 0,4-2 1 16,-2 3-4-16,3-4 2 0,-3 2-1 0,-6 2 1 15,-3 4-4-15,-4-1 2 0,-4 2-2 0,-2 4 1 16,-11 3-3-16,7-2 1 0</inkml:trace>
  <inkml:trace contextRef="#ctx0" brushRef="#br0" timeOffset="30102.5">18197 5597 1419 0,'0'1'0'0,"0"-1"0"16,0 0 100-16,-2 7 0 0,2-7-100 16,0 0 155-16,-8 4 0 0,8-4-155 15,0 0 99-15,0 0 1 16,0 0-46-16,-7 14 0 0,7-14-54 16,0 0 36-16,-37 3 1 15,37-3-11-15,-23 12 0 16,14-8-6-16,-32 8 0 15,24-4-2-15,-37 6 1 16,45-7-4-16,-8 5 0 0,17-12-3 16,-11 9 0-1,11-9-2-15,33-16 1 0,-5 3-3 16,125-60 1 0,-90 40 0-16,159-88 1 0,-142 76-2 0,172-120 1 15,-165 112-2-15,172-132-1 16,-175 126 0-1,155-107 0-15,-183 121-2 16,59-70 1-16,-87 86 1 0,28-45 2 16,-45 53-7-16,12-21 2 15,-9 34-3-15,46-4 0 16,-47 12-2-16,-2-4 2 31,-11 4-1-31,0 0 1 0,0 0-1 0,-18 21 1 16,18-21 0-1,0 0-1961-15</inkml:trace>
  <inkml:trace contextRef="#ctx0" brushRef="#br0" timeOffset="30575.07">20546 3698 1557 0,'-15'24'0'0,"8"-6"0"0,7-18 69 0,0-40-1 16,-11 30 61-16,-64 3 1 16,45 10-53-16,-59 47-1 15,57-22-40-15,-55 84 1 16,66-63-2-16,-24 117 0 16,34-109-6-16,-11 106 0 15,20-110 1-15,8 119 0 16,-3-119-6-16,22 98 1 15,-11-106-4-15,5-2 1 0,33 33-22 16,-18-46 23-16,98 34-1 16,-85-52-9-16,79 10-1 15,-83-22-3-15,97-20 1 16,-82 11-6-16,136-32 1 0,-146 20-4 16,17-61 1-1,-35 48-1-15,112-89 1 0,-101 78-1 16,54-95 0-16,-71 84 6 15,43-132 0-15,-54 125 8 16,0-113 0-16,-17 117-4 16,-33-131 0-16,9 133-3 15,-101-87 1-15,77 106-5 16,-130-54 2-16,117 77-3 16,-137 23 2-16,139 13-3 15,-120 83 0-15,133-63-1 0,-64 86 1 16,114-127-2008-1</inkml:trace>
  <inkml:trace contextRef="#ctx0" brushRef="#br0" timeOffset="30811.57">20591 4086 1821 0,'0'0'0'15,"0"0"66"-15,30 0 0 16,-30 0 80-16,-4 14 1 16,0-2-46-16,4 59 0 0,6-40-55 15,24 94 0-15,-28-84-10 16,-30 82 0-16,18-85-10 16,7 49 0-16,3-87-2025 15</inkml:trace>
  <inkml:trace contextRef="#ctx0" brushRef="#br0" timeOffset="31490.26">16918 2303 1218 0,'-3'-3'0'0,"3"3"0"0,-4-9 0 0,4 9 19 0,-7-8 0 15,7 8 0-15,-14-16 2 0,14 16 72 0,-24-21 0 16,24 21 0-16,-17-29 0 0,14 13-27 0,-1-1 2 16,2 1-2-16,-3 3 1 0,5 0-17 0,0 5-1 0,5 1 0 15,-5 2 2-15,0 5-24 0,0-9 1 0,0 9-1 16,6-7 1-16,1 7-6 0,3-5 2 0,6 5-2 16,7 5 2-16,8 4-1 0,5 3 1 0,7 5 0 15,3 6-1-15,10-1-4 0,0 6 0 0,7 1 0 16,10 1 0-16,7 3 3 0,6-1 0 0,5 5 1 15,6 1-1-15,5 10 4 0,5 3 0 16,6-1 0-16,7 3-1 0,1 4 1 0,2 1 1 0,0-3 0 16,-4 2 0-16,-2 0-5 0,-3 0 2 15,7-1 0-15,9-3-1 0,5 1-4 0,3-6 1 0,-12-3-1 16,-10-3 2-16,-12-7-7 0,-9 1 2 0,-11-7 0 0,-4 2-1 16,-7-5-3-16,-6-5 0 0,-2 3-1 0,-3-3 2 0,-5-5-4 15,-1-2-1-15,-9-2 1 0,-10 0 2 0,-9-4 1 16,-8 1 0-16,-6-2 1 0,-5-5-1 0,-9-2 4 15,0 1-1-15,0-1 1 0,-2-1 0 0,2 1 2 16,6 3 1-16,-6-3-1 0,0 0 1 0,0 0-6 0,0 0 2 16</inkml:trace>
  <inkml:trace contextRef="#ctx0" brushRef="#br0" timeOffset="32990.57">16531 3048 39 0,'-2'-25'0'0,"0"3"0"0,0 3 0 16,0 7 0-16,2 3 0 0,-3 0 0 0,1-5 1 15,-2-5 19-15,0 2 1 0,1 0 0 0,1 1 0 16,-4-1 46-16,2 1 2 0,3 4-2 0,1-3 2 0,0 4 9 15,-2 4 1-15,0-5-1 0,-2 0 1 0,0 0-27 16,-1-2 1-16,-1 2 0 0,3 0 0 0,3 0-10 0,-6-2 2 16,6 7 0-16,-4-2 0 0,4 9 1 0,-5-5 1 15,5 5 0-15,-4 0 1 0,4 0 9 0,-4 2 1 16,2 10 0-16,2 4 1 0,-5 8 4 0,1 5 1 16,2 6-2-16,0 1 2 0,2 2-10 0,2 6 1 15,2-1 0-15,3 5 0 0,1 9 0 0,3 2 0 16,2 2 0-16,0 6 0 0,4 6-3 0,-2 1-1 0,1 3 1 15,3 0 0-15,-4 1-10 0,2 2 1 0,0-2 0 16,1 0-1-16,1 0 4 0,-1-1 1 0,-1-6-1 16,0 4 2-16,0-6 1 0,-4 2 1 15,0-9 1-15,-2 1-1 0,-4-6-8 0,1-4 1 0,-2-2-2 16,-3-3 2-16,1-3-11 0,0 2 1 0,1-8-1 16,-3 3 2-16,2-4-8 0,-2-2 0 0,-2-6-1 0,-4-4 1 15,0-4-2-15,-1-3-1 16,-1-3 1-16,2 0 1 0,3-4-5 0,-1-4 1 0,2 1 1 0,-4-2-1 15,4-7-5-15,4 10 0 0,-4-10 1 0,0 7 0 0,0-7-3 16,-4 4-1-16,4-4 0 0,-2 1 2 0,2-1-6 16,-6 0 1-16</inkml:trace>
  <inkml:trace contextRef="#ctx0" brushRef="#br0" timeOffset="33525.61">16836 4589 12 0,'-1'-3'0'0,"1"3"0"0,0 9 0 16,0-9-10-16</inkml:trace>
  <inkml:trace contextRef="#ctx0" brushRef="#br0" timeOffset="33891.37">16846 4589 16 0,'0'-3'0'0,"0"3"0"0,0-3 0 16,0 3 0-16,0-4 0 0,0 4 0 0,-4-5 0 0,4 5 0 15,-2-12 0-15,2 12 0 0,0-14 0 0,0 14 0 16,0-10 0-16,0 10 0 0,-4-9 0 0,4 9 0 16,0-9 0-16,0 9 0 0,-1-3 0 0,1 3 0 0,0-5 0 15,0 5 0-15,-6-4 0 0,6 4 0 0,-4-5 0 16,4 5 0-16,-2-4 0 0,2 4 0 0,-1 0 0 16,1 0 0-16,0 0 0 0,0 0 0 0,0 0 0 15,0 0 0-15,0 0 0 0,0 0 0 0,0 0 0 0,0 0 0 16,0 9 0-16,0-9 0 0,-6 17 0 0,6-17 0 15,-4 40 1-15,2-14 45 0,0 7 0 0,2 3 0 16,2 1 0-16,4 4 63 0,-4 1 0 0,2-1 0 16,-4 1 1-16,3-2-16 0,3 1 1 0,-1 1-1 15,-1 3 0-15,-4 1-5 0,2 3-1 0,2-6 1 16,-1 0 0-16,3 2-13 0,3 2 1 0,4-5 0 16,-3-6 0-16,-1-1-13 0,0-4 0 0,1-2 0 15,-3 1 1-15,-5-6-15 0,-2 0 0 0,4-3-1 0,-4 0 2 16,5-4-6-16,3-1 0 0,-3-4 0 0,-3-4-1 15,-2-8-4-15,2 5 0 0,-2-5-1 0,0 4 2 16,0-4-2-16,0 0 1 0,0 0 0 0,0 0 0 16,0 0-5-16,0 0 1 0,0 0-1 0,0-5 1 0,0 5-5 15,8-12 0-15</inkml:trace>
  <inkml:trace contextRef="#ctx0" brushRef="#br0" timeOffset="34034.78">17211 5572 2803 0,'0'4'0'16,"0"-4"0"-16,0 0 0 0,0 0 0 0,0 0 0 15,0 0 0-15,0 0 0 0,0 0-1 0,0 0 1 0,0 0 0 16,0 0 0-16,0 0-2 0,0 0 2 0</inkml:trace>
  <inkml:trace contextRef="#ctx0" brushRef="#br0" timeOffset="35830.67">14953 4157 162 0,'2'0'0'0,"-2"0"0"16,11 3 0-16,-11-3 36 0,11 9 1 0,-11-9 0 15,7 3 0-15,-7-3 72 0,2 0 0 0,-2 0 0 16,0 0 0-16,0 0-29 0,0 0 2 0,0 0-1 0,0 0 1 16,0 0-12-16,0 0 0 0,0 0 0 0,0 0 1 15,0 0-32-15,0 0 0 0,0 0 0 0,0 0 2 16,0 0-9 0,4 6 2-16,-4-6 0 0,6 5-1 0,-6-5 1 0,3 3 0 0,-3-3-1 0,6 7 1 0,-6-7 4 15,15 9 0-15,3-4 1 0,8 2 0 0,6-2-4 31,11 2-1-31,2-2 1 0,-1-1 1 0,3-3-5 0,-4 3 1 16,7-4-1-16,6-4 2 0,6 3-1 0,7-3 2 16,-4-1 0-16,4-2-1 0,1 2 6 0,5 1 0 15,0-2-1-15,5 0 1 0,4 1-6 0,3-2 0 16,3 2 0-16,-1-4 1 0,2 6-6 0,-1-1 1 16,3-1-1-16,-2-2 1 0,-3 2-9 0,-3 2 1 0,-3-3-1 15,-1 6 1-15,-5-3-3 0,-3 3 1 0,1 0 0 16,1 0 0-16,5 0-4 0,0 0 1 0,-6-3-2 15,-6 3 2-15,-14-4-4 0,-12 2 1 0,3 2-1 16,2-3 1-16,5 3-1 0,-2-4-1 0,-1 3 0 16,-5 1 0-16,-3-4 3 0,-3 4 0 0,-5 0 1 15,3 0-1-15,-1-3 3 0,0 3 1 0,-1-4-1 16,3 3 1-16,4-3 1 0,6 4 0 0,-4-3 0 0,-1 3 1 16,3 3 1-16,-4 1 0 0,-2-4 0 0,-3 0 1 15,-7 0-6-15,-4-4 1 0,-3 4 0 0,0-3 1 16,-1 1 2-16,-2 0 1 0,1 1-1 0,6 1 1 15,6-4-4-15,3 4 1 0,1 0 0 0,-3 0 0 16,1 0-9-16,-1 0 1 0,-1 0-1 0,-4 0 1 0,-4 0 4 16,-3 4 2-16,-3-4 0 0,3-4 0 0,-1 4 4 15,3-3 1-15,-5 1 0 0,3 2 1 0,1-4-17 0,4 1 2 16,0 3-1-16,2 0 0 0,2 0-6 0,4-5 2 16,-5 5-2-16,3 0 1 0,0 0-1 0,-1-4 0 15,-5 4 0-15,-5-3 0 0,-10 1-5 0,-7 2 1 16,-4 0-1-16,15-3 2 0,-2-1-8 0,2 4 1 15,3 0-1-15,5 0 1 0,5-3-3 0,1 1 1 16,-1 2-2-16,-2-3 2 0,2 3 3 0,-7-4 0 0,3 2 0 16,2 1 0-16,4 1 3 0,0 0 1 0,-4 0-1 15,-4-2 0-15,-5 2 2 0,-6 0-1 0,-3 0 1 16,-5 0 1-16,-3 0-1 0,6 0 1 16,-6 0-1-16,11 0 2 0,-1-4 0 0,3 4 0 0,3-3-1 15,3 1 1-15,1-1 0 0,3-4 0 0,-1 2-1 16,-3 5 2-16,-1 0 0 0,-1 0 1 0,0-4-1 15,-6 2 1-15,0 2 0 0,-1 0 0 0,-3 0 0 0,1 2 0 16,1-2 0-16,-4 0 0 0,-5 0 0 0,14 0 0 16,-14 0 0-16,9 0 0 0,-9 0 0 0,11 0 0 15,-4 0 0-15,-1 0 0 0,2 0 0 0,-3 0 0 0,-5 0 0 16,9 0 0-16,-9 0 0 0,8 0 0 0,-8 0-1 16,11 0 1-16,-5 0 0 0,1 0 0 0,-7 0-1 15,11 0 1-15,-11 0 0 0,10 0 0 0,-10 0-1 0,7 4 0 16,-7-4 0-16,7 3 1 0,-7-3-2 15,8 0 1-15,-8 0 0 0,6 0 1 0,-6 0-1 0,3 0 0 16,-3 0 0-16,4 0 1 0,-4 0-1 0,6 0 0 16,-6 0-1-16,1 0 1 0,-1 0 0 0,4 0 0 15,-4 0 0-15,2 0 1 0,-2 0-1 0,0 0 0 16,0 0 0-16,0 0 1 0,0 0-2 0,0 0 1 16,0 0 0-16,0 0 1 0,0 0-1 0,0 0 0 0,0 0 0 15,0 0 1-15,0 0-1 0,0 0 1 0,0 0-1 16,0 0 1-16,0 0-2 0,0 0 2 15,0 0-1-15,0 0 1 0,0 0-1 0,0 0 1 16,0 0-1-16,0 0 1 0,0 0-1 0,0 0 1 0,0 0 0 16,6 0 0-16,-6 0 0 0,5 0 0 0,-5 0 0 15,4 0 0-15,-4 0 0 0,4 0 0 0,-4 0 0 16,3 0 0-16,-3 0 0 0,2 0 0 0,-2 0 0 0,0 0 0 16,0 0 0-16,0 0 0 0,0 0 0 0,0 0 0 15,0 0 0-15,0 0 0 0,0 0 0 0,0 0 0 16,0 0 0-16,0 0 0 0,0 0 0 0,0 0 0 0,0 0 0 15,0 0 0-15,0 0 0 0,0 0 0 16,0 0 0-16,0 0 0 0,0 0 0 0,0 0 0 0,0 0 0 16,0 0 0-16,0 0 0 0,0 0 0 0,0 0 0 15,0 0 0-15,0 0 0 0,0 0 0 0,0 0 0 16,0 0 0-16,0 0 0 16,0 0 0-16,0 0 0 0,0 0 0 0,0 0 0 0,0 0 0 0,0 0 0 0,0 0 0 15,0 0 0-15,0 0 0 0,0 0-1 0,0 0 1 16,0 0 0-16,0 0 0 0,0 0-1 0,0 0 1 15</inkml:trace>
  <inkml:trace contextRef="#ctx1" brushRef="#br1">18424 5778 0,'0'0'0,"0"0"15,0 0 1,0 0-16,0 0 16,0-9-1,0-1-15,0 1 16,0 0 0,0-10-16,0 1 15,0 18 1,0 0-1,0 0 1,0 0-16,0 0 16,0 0-16,0 0 15,0-9 1,0 9-16,0 0 16,0 0-1,0 0 1,0 0-16,0 0 15,0 0 1,0 9 0,0 0-16,0-9 15,0 0 1,0 0 0,0 9-1,0-9 1</inkml:trace>
  <inkml:trace contextRef="#ctx0" brushRef="#br1" timeOffset="42960.03">12672 893 2772 0,'0'0'-22'0,"0"0"22"0,0 0 0 0,0 0 0 0,8 9 0 16,-8-9 4-16,5 33 2 0,-3-13 0 15,2 8-1-15,-4 7-2 0,0 4 0 16,0 3-1-16,-6 3 2 0,2 0-2 0,3 5 0 0,-5 0 0 0,4-1 1 0,-4 1-1 16,1 4 1-16,-1-6-1 0,1 2 2 15,3-5-2-15,-2-3 0 0,2-1 0 0,-1 1 1 0,1-1-3 16,0-1 1-16</inkml:trace>
  <inkml:trace contextRef="#ctx0" brushRef="#br1" timeOffset="43104.17">12639 2210 1808 0,'3'10'0'16,"-3"-10"0"-16,0 18 0 0,0-18 26 0,0 8 1 0,0-8 0 16,2 12 0-16,-2-12 22 0,13 30 2 31,-13-30-1-31,9 24 1 0,-9-24-21 0,8 24 2 0,-8-24-2 15,7 30 1-15,-3-10-21 0,2-2 1 0,-4 3-1 16,3 3 1-16,-3 0-7 0,2 0 1 0</inkml:trace>
  <inkml:trace contextRef="#ctx0" brushRef="#br1" timeOffset="43247.5">12680 2809 1356 0,'0'12'0'0,"0"-12"0"0,1 28 0 15,-1-28 31-15,0 29 0 0,-1-14 0 0,1 6 1 0,-4 0 25 16,2 0 1-16,0 3 1 0,-2-3-1 0,2 0-15 0,2 3-1 15,-3-2 1-15,1-1 0 0,2-2-16 16,-4-2 1-16,4-1-1 0,4 1 1 0,1 1-7 0,3 1 1 16,-1-2 1-16,-3-2-1 0,2 3-4 15,-6-1 0-15</inkml:trace>
  <inkml:trace contextRef="#ctx0" brushRef="#br1" timeOffset="43407.28">12642 3790 1658 0,'0'21'0'0,"2"-1"0"0,4-1 0 16,-1-5 38-16,1-2 0 0,-1 1 1 16,-3 4-1-16,-2 7 31 0,-2 4 1 0,2-2-1 0,-3-5 1 15,3-6-26-15,0 2 0 0,0 1-1 0,0 1 2 16,0-2-23-16,0 4 0 0</inkml:trace>
  <inkml:trace contextRef="#ctx0" brushRef="#br1" timeOffset="43534.39">12629 4837 1608 0,'0'22'0'0,"0"6"0"0,0-4 0 0,0-6 38 15,-5-6 0-15,5 0 0 0,0 0 0 0,5 9 14 0,1 0-1 16,-2 1 1-16,-1 1 0 0,-1-3-33 16,2 4 1-16</inkml:trace>
  <inkml:trace contextRef="#ctx0" brushRef="#br1" timeOffset="43693.34">12586 5683 1457 0,'0'23'0'0,"2"4"0"16,4-6 0-16,1-9 14 0,3 0-1 0,-10 2 1 15,0 2-1-15,-4 8 14 0,-2 0 0 0,3 2 0 0,3-5 0 16,0 0 13-16,3-1 1 0,1 0-1 0,-8-3 0 16,1 0-19-16,-1-1-1 0,2 1 0 0,2 4 1 15,2 3-7-15,2 0 0 0</inkml:trace>
  <inkml:trace contextRef="#ctx0" brushRef="#br1" timeOffset="43979.92">12583 6389 979 0,'3'21'0'0,"-1"-4"0"0,2-1 0 0,2-4 30 0,-3 0 1 16,3 5-1-16,-2 4 0 0,-8 5 24 0,2 5 1 15,-4 2 0-15,5-7 0 0,1 2-14 0,1-6-1 16,1 1 0-16,-2-2 1 0,0 1-13 0,0 1 1 31,-2-1-1-31,1-1 1 0,-3 0 9 0,2-2 2 0,-4 1-2 0,3 1 1 0,1 0 3 0,2 3-1 0,2-1 1 16,1 4 0-16,-3-2-6 0,0 4 1 0,0 0 0 15,-3-1 0-15,1 2-12 0,0-5 0 16,-4 3-1 0,3-5 1-16,1-1-18 0,2-5 0 15,-4 4-1-15,0 3 2 0,4 1-8 0,-3 4 0 16,1 1 0-16,2-1 1 0,-4 4-2 0,2 3 0 16,2-3 0-16,-4-4 1 0,2 1-2 0,1-2-1 15,-3-4 1-15,4-2 0 0,0-1 1 0,0-2 1 16,4-2-1-16,-4-1 1 0,1 5 0 0,5-4 0 0,-6 0 0 15,2 2 1-15,-2-1 2 0,-2-3 1 0,2 3-1 16,2-1 0-16,2 2 5 0,1 2 0 0</inkml:trace>
  <inkml:trace contextRef="#ctx0" brushRef="#br1" timeOffset="44139.49">12499 8141 1569 0,'2'22'0'0,"1"-1"0"0,1-4 0 0,0-5 40 15,1-3-1-15,-5 3 0 0,2 4 1 0,-2 3 27 0,-2 3 1 16,2-1 1-16,-3 0-1 0,3-1-17 0,3 3 0 15,-3-1 1-15,0-1 0 0,-3 0-19 0,1 0 2 16,-2-1-1-16,2-7 1 0,0 0-3 0,2-2 2 0,-3-3-1 16,3 1 1-16,3 0-6 0,-1-6 0 0,-2-3 0 15,6 12 0-15,-6-12-4 0,2 9-1 0</inkml:trace>
  <inkml:trace contextRef="#ctx1" brushRef="#br1" timeOffset="1898.48">8785 16226 0,'0'0'0,"0"0"0,0 0 16,0 0-1</inkml:trace>
  <inkml:trace contextRef="#ctx0" brushRef="#br2" timeOffset="51811.92">4574 4351 1444 0,'0'3'0'15,"0"-3"0"-15,2 2 0 0,-2-2 29 0,4 3 1 0,-4-3 1 16,0 0-1-16,0 0 16 0,0 0 0 0,0 0 0 16,5 0 0-16,-5 0 13 0,8 0 1 0,-8 0-1 15,17 0 1-15,-17 0-31 0,37-8 0 0,-15 4 0 16,6-4 2-16,-2 2-11 0,4-4 0 0,2 1 0 16,-6 4 0-16,4-4-14 0,-4 3 0 0</inkml:trace>
  <inkml:trace contextRef="#ctx0" brushRef="#br2" timeOffset="51969.49">5897 4368 1608 0,'8'3'0'0,"-8"-3"0"0,24 0 0 0,-24 0 18 15,26-8 1-15,-26 8 0 0,28-7 0 0,-9 5 16 16,1-1-1-16,2 3 1 0,-1 0 0 0,-2-4-10 0,7 4-1 15,2 0 1-15,-6 0 0 0,0 0-16 0,3 0 1 16</inkml:trace>
  <inkml:trace contextRef="#ctx0" brushRef="#br2" timeOffset="52111.94">6715 4375 1143 0,'8'5'0'0,"-8"-5"0"15,18 12 0-15,-18-12 26 16,8 0 0-16,-8 0-1 0,17 4 1 0,-17-4 26 0,31 8-1 0,-31-8 1 15,32 9 1-15,-32-9-14 0,26 5 2 16,-26-5-1-16,41 4 0 0,-15-1-23 0,0-3 0 16</inkml:trace>
  <inkml:trace contextRef="#ctx0" brushRef="#br2" timeOffset="52271.46">7861 4413 1520 0,'11'0'0'16,"-11"0"0"-16,30 3 0 0,-30-3 44 0,37 6 0 15,-12-3-1-15,1 1 2 0,3 1-4 0,3 2-1 0</inkml:trace>
  <inkml:trace contextRef="#ctx0" brushRef="#br2" timeOffset="52431.1">9033 4401 1758 0,'8'3'0'0,"-8"-3"0"0,26 14 0 16,-26-14 13-16,28 16 1 16,-28-16-1-16,31 15 2 0,-7-13 25 0,-1 1 2 0,1-3-2 0,0 4 2 0,1-4-10 31,-1 0 2-31</inkml:trace>
  <inkml:trace contextRef="#ctx0" brushRef="#br2" timeOffset="52557.84">10071 4449 1683 0,'6'2'0'16,"-6"-2"0"-16,33 16 0 0,-11-10 20 0,5 5 1 15,-1-4 1-15,-2-4-1 0,6-1 24 0,-1-2 0 0</inkml:trace>
  <inkml:trace contextRef="#ctx0" brushRef="#br2" timeOffset="52705.09">11008 4505 1746 0,'9'-2'0'0,"-9"2"0"16,28 5 0-16,-28-5 25 0,21 9 2 0,-21-9-1 0,30 7 1 15,-12-6 25-15,3-1-1 0,1 0 1 0,4 0 0 16,4 0-20-16,2 0 2 0,-1 0-2 0,-1 0 2 0,-2 0-24 15,0 0 0-15</inkml:trace>
  <inkml:trace contextRef="#ctx0" brushRef="#br2" timeOffset="52850.25">11953 4544 1683 0,'7'0'0'16,"-7"0"0"-16,32 18 0 0,-32-18 31 0,35 24 2 15,-35-24-1-15,26 16 1 0,-26-16 24 0,23 1 1 16,-23-1 0-16,22-1 0 0,-22 1-22 0,30 0 1 0,-11 0-1 15,5 0 1-15,6 0-26 0,1 0 0 0</inkml:trace>
  <inkml:trace contextRef="#ctx0" brushRef="#br2" timeOffset="52989.33">12817 4666 1695 0,'8'7'0'0,"-8"-7"0"15,22 17 0-15,-22-17 33 0,15 8-1 0,-15-8 1 16,22 7 0-16,-22-7 26 0,38 9-1 0,-38-9 0 0,33 5 1 15,-14-1-15-15,3-1-1 0,-1 1 1 0,5-3 1 16,2 3-30-16,0-4-1 0</inkml:trace>
  <inkml:trace contextRef="#ctx0" brushRef="#br2" timeOffset="53127.55">13611 4858 1721 0,'11'5'0'0,"-11"-5"0"16,28 12 0-16,-28-12 45 0,23 16 0 0,-23-16 0 0,22 12 1 0,-22-12 32 0,30 14 2 15,-30-14-2-15,37 5 2 0,-11-4-32 16,4 1 1-16,0 2-1 0,0-4 1 16,-4 0-30-16,3 0 1 0</inkml:trace>
  <inkml:trace contextRef="#ctx0" brushRef="#br2" timeOffset="53255.17">14595 4908 1871 0,'11'3'0'0,"-11"-3"0"16,30 11 0-16,-30-11 46 0,13 10 1 0,-13-10 1 15,20 12-1-15,-20-12 42 0,28 9 2 0,-28-9 0 16,34 3 0-16,-34-3-40 0,30 2-1 0,-30-2 1 16,35-2-1-16,-14 2-33 0,3 0 0 0</inkml:trace>
  <inkml:trace contextRef="#ctx0" brushRef="#br2" timeOffset="53396.57">15363 4922 1758 0,'15'0'0'16,"7"7"0"-16,-3 0 0 0,-6 6 44 0,1 0 1 0,3-5 0 0,4-1-1 0,3 2 32 15,4-6 0-15,0 2 0 0,0-1 1 0,-6-2-39 16,6 1 1-16,-2-3-1 0,4 0 1 0,2 0-17 16,-1-5-1-16,1 1 0 0,3 1 2 0,3-2-9 0,-1-2 2 15</inkml:trace>
  <inkml:trace contextRef="#ctx0" brushRef="#br2" timeOffset="53525.21">16598 4880 1884 0,'9'-2'0'0,"-9"2"0"0,30 4 0 0,-30-4 37 0,24 17 1 0,-24-17 0 16,21 12 0-16,-21-12 46 0,30-3 2 0,-30 3-2 16,31-9 1-16,-31 9-43 0,30-8 0 0,-11 4 1 15,5-5 0-15,4 3-28 0,2-3 2 0</inkml:trace>
  <inkml:trace contextRef="#ctx0" brushRef="#br2" timeOffset="53649.89">17312 4762 1960 0,'0'0'0'0,"0"0"0"0,7 6 0 0,-7-6 40 15,11 3 1-15,-11-3-1 0,13 2 1 0,-13-2 27 0,13 10 2 32</inkml:trace>
  <inkml:trace contextRef="#ctx0" brushRef="#br2" timeOffset="55418.28">17256 4764 1595 0,'2'-2'0'0,"-2"2"0"16,11 6 0-16,-11-6 70 0,13 7-1 0,-13-7 1 16,11 8 1-16,-11-8 21 0,4 0 1 0,-4 0-1 0,3 0 1 15,-3 0-45-15,10 0 1 0,-10 0-1 0,28 0 1 16,-6 2-26-16,8 5 0 0,2-4 0 0,-1 3 0 16,3-6-7-16,3 3 0 0</inkml:trace>
  <inkml:trace contextRef="#ctx0" brushRef="#br2" timeOffset="55559.66">18348 4809 1821 0,'1'-3'0'0,"-1"3"0"0,13 7 0 0,-13-7 41 16,15 12 2-16,-15-12-1 0,12 8 0 0,-12-8 31 0,11-3 0 16,-11 3 0-16,28 0 1 0,-4 0-26 0,4 0 1 15,4 0-1-15,-3-2 1 0,10 1-33 0,4-1 0 0</inkml:trace>
  <inkml:trace contextRef="#ctx0" brushRef="#br2" timeOffset="55686.6">19350 4908 1897 0,'9'3'0'0,"-9"-3"0"16,28 14 0-16,-28-14 34 0,24 24-1 0,-24-24 1 15,40 16 0-15,-9-11 32 0,5-1 0 0</inkml:trace>
  <inkml:trace contextRef="#ctx0" brushRef="#br2" timeOffset="55819.09">20235 5069 1871 0,'2'3'0'0,"-2"-3"0"0,11 9 0 0,-11-9 40 16,15 15-1-16,-15-15 0 0,19 18 2 15,-19-18 30-15,29 17 2 0,-10-8 0 0,0-1 0 16,1 3-30-16,1-3 1 0</inkml:trace>
  <inkml:trace contextRef="#ctx0" brushRef="#br2" timeOffset="55955.92">20936 5384 1847 0,'13'7'0'0,"-13"-7"0"16,28 15 0-16,-28-15 42 0,16 5 2 0,-16-5-1 15,34 7 0-15,-6-1 42 0,5 2-1 0,7-3 0 16,2 2 0-16,7-3-37 0,1 1 0 0</inkml:trace>
  <inkml:trace contextRef="#ctx0" brushRef="#br2" timeOffset="56111.75">22635 5647 2048 0,'7'3'0'0,"-7"-3"0"16,21 12 0-16,-21-12 32 0,22 9 1 0,-22-9-1 0,32 12 2 0,-10 0 44 15,2-3 1-15,3 3-1 0,1-3 2 0,1-1-28 16,1-1-1-16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6:38:51.494"/>
    </inkml:context>
    <inkml:brush xml:id="br0">
      <inkml:brushProperty name="width" value="0.05292" units="cm"/>
      <inkml:brushProperty name="height" value="0.05292" units="cm"/>
      <inkml:brushProperty name="color" value="#0070C0"/>
    </inkml:brush>
  </inkml:definitions>
  <inkml:trace contextRef="#ctx0" brushRef="#br0">3642 5613 5327 0,'5'-9'287'15,"-5"1"-148"-15,0 3-71 0,0 0 24 0,0 1 20 16,0 4 41-16,-4-5-4 0,4 5-14 0,-1-4-11 15,1 4-7-15,-3-2-5 0,3 2-6 0,0 0-11 16,0 0-7-16,-5 9-13 0,5-9 3 0,4 6 3 16,-3-2 16-16,4-4 10 0,8 0 12 0,4-8 4 15,11-4 6-15,8-9-5 0,14-9-10 0,22-16-74 16,13-3-40-16,-2 0 0 0,5 2 0 0,-5-1 0 16,5-3 0-16,0 1 0 0,-6 1 0 0,-4 5 0 15,-25 14 0-15,-4-1 0 0,-1 6 0 0,-15 9 0 16,-6 1 0-16,-3 2 0 0,-10 6 0 0,-5 1 0 15,3 2 0-15,-7 1 0 0,0 2 0 0,-5 1 0 0,0 0 0 16,0 0 0-16,0 8 0 0,-4-2 0 16,4 1 0-16,-1 1 0 0,2 2 0 0,-1 3-372 15</inkml:trace>
  <inkml:trace contextRef="#ctx0" brushRef="#br0" timeOffset="3100.37">6864 7107 127 0,'-17'-7'154'0,"-1"-3"-10"0,-2 3-21 0,-1-1 2 15,-8 1-10-15,3-2-6 0,-2 2-15 0,-4 3-4 16,0-2-15-16,-2 3-7 0,-2 2-9 0,-1-1-8 16,1 1 11-16,-4 2-14 0,-11 4-13 0,-1 2-4 15,2-1-7-15,-1 6-5 0,-4 3-11 0,4 1-5 16,-4 7 3-16,1 0-11 0,-1 4 6 15,0 2 9-15,-1 1-10 0,1 3-4 0,-21 14 8 0,28-14-6 16,-1 7 9-16,1-3-8 0,2 4 4 0,3 1 1 16,2 3 0-16,0 3 3 0,5-2 0 0,-1 2 3 15,2 2 5-15,5 3 7 0,4 0-5 0,1 4 3 16,2-5 0-16,1 5 2 0,4-2-2 0,4-1-3 16,1 1-2-16,8 2-1 0,0-1 1 0,1 3 1 15,-3-4-7-15,8 3 1 0,-1-1-2 0,2 1 1 16,2-1 3-16,-3-1-5 0,5-1 0 0,0-1 1 15,1 0 0-15,4-1 6 0,-1-1-12 0,3-1 7 16,5 3 5-16,1 0-2 0,-1-4 6 0,9-2-4 0,-2 0 1 16,2-6 0-16,2 6-4 0,6-3 0 15,-3 1-1-15,4-2-10 0,-2-4-15 0,3-1-9 16,-3 0-8-16,1-3-10 0,4-4-2 0,-2-1-6 16,-9-8-10-16,12 6-11 0,-10-6 0 0,3-2 12 0,-2-1 3 15,15 5 19-15,-14-6 11 0,1-1 21 16,-1 0 9-16,1 0 6 0,2-3 9 0,1-2 9 15,-2 1 4-15,2 1 8 0,1-3 12 0,0-4 7 16,-1 3-2-16,1-1 3 0,13 5-8 0,-14-5-2 0,3-3-6 16,2 0 6-16,9-1-4 0,5-2-5 0,-17-2-1 15,16-4-4-15,-3 0 2 0,-10 0 0 0,10-2 3 16,3-9-7-16,-6 7-2 0,5-5 1 16,-16 4-5-16,1-2-2 0,14-6-2 0,-16 2-3 0,3 0 1 15,-1 0-4-15,-1-2-1 0,9-7-3 0,-9 7-3 16,5-8 1-16,-6 6 1 0,-3-2-6 0,-2 0 0 15,11-8-7-15,-14 4-10 0,3 1-4 0,-3-4-8 16,9-9-8-16,-4 0-15 0,-10 6-11 0,7-13-6 16,-1 0-1-16,-5 0-15 0,2-4 2 0,-4-3 0 15,-7-3 4-15,2-1 7 0,-6-4 9 0,-2 1 13 16,1-1 17-16,-6 0 14 0,-1 0 11 0,-9 0 0 16,0-4-4-16,-3 4 7 0,-10-24 7 0,2 23 5 15,-9-20-1-15,4 24 0 0,-10-27-12 0,10 25 10 16,-14-22-4-16,1 2-9 0,8 22-13 0,-14-25-26 15,-6-1-38-15,-2 1-57 0,-7 0-131 0,-4-1-288 16,-7 2 127-16</inkml:trace>
  <inkml:trace contextRef="#ctx0" brushRef="#br0" timeOffset="3497.96">3076 7092 17 0,'-67'8'-4'0,"2"2"-2"16,-25 9 1-16</inkml:trace>
  <inkml:trace contextRef="#ctx0" brushRef="#br0" timeOffset="3665.01">1324 8298 11 0,'-27'87'100'0,"5"-6"-1"0,8-21-19 0,7 20 1 0,6-21-11 16,1 26-1-16,4-29-28 0,5 29-14 15,0-29-9-15,9 3-13 0,5 20-13 0,-3-22-17 16,16 19-1-16,-10-20-1 0,7-4-11 0,18 23-8 0,-14-26-27 16,22 21-77-16,-17-25 35 0</inkml:trace>
  <inkml:trace contextRef="#ctx0" brushRef="#br0" timeOffset="4048.2">2967 10044 120 0,'59'-9'133'0,"-2"-2"-12"16,-2-2-12-16,-2-2 0 0,-5-1-14 0,2-5-3 16,-4-2-12-16,0 1-3 0,0-2-12 0,3-4-6 15,-5 3-2-15,4-2-9 0,-6 0-6 0,1-1-10 16,-1-2-6-16,-1-2-6 0,-1 1-5 0,2 0-6 0,-5-4 4 15,3-1-5-15,2 1 5 0,-4-2 1 16,0-4 5-16,0 2-2 0,-1 1 1 0,-4-1 9 16,-1-3 7-16,1 3 10 0,-3-3-1 0,0 1 9 15,1 2 1-15,-7-5 8 0,-3 13-4 0,3-12-1 16,4-3-6-16,-5-2-4 0,-4-1-1 0,-2-3 0 0,-2 1-4 16,1-5 5-16,-5-1-7 0,-1 1-4 15,-2-1-4-15,-3-26 7 0,-7 29-11 0,-4 0-2 16,-4 0-3-16,-4-2-5 0,-5 1 3 0,-5 1-6 15,-7 1 1-15,-1 0 1 0,-18-24-3 0,14 30-4 16,-20-21 2-16,18 21-5 0,-21-15-6 0,14 19 9 0,3 4-3 16,-26-22-8-16,19 21-9 0,-22-16-9 15,-3 2-7-15,3 1-12 0,-5 3-12 0,3 4-17 16,-2-4-14-16,-2 5-31 0,3-2-20 0,22 16-32 16,-29-5-128-16,21 11-316 0,3 7 140 0</inkml:trace>
  <inkml:trace contextRef="#ctx0" brushRef="#br0" timeOffset="4766.56">4359 5968 96 0,'-5'-5'307'0,"1"-1"-12"16,3 2-19-16,-2 0-23 0,-1 1-29 15,4 3-28-15,0 0-20 0,0 0-17 0,0 0-18 16,-2 10-11-16,3 0-13 0,-2 8-11 0,2 1-10 0,0 11-4 15,-1 2-6-15,0 4-15 0,0 13-10 0,0 1-28 16,-1 3-27-16,-3 1-32 0,4-1-28 16,-4 5-47-16,-1 0-37 0,-1 2-27 0,-2-1-41 15,-1-1-167-15,1 4-402 0,-3 19 178 0</inkml:trace>
  <inkml:trace contextRef="#ctx0" brushRef="#br0" timeOffset="4915.6">4365 7918 49 0,'3'20'131'0,"-2"-1"-23"0,3 1-17 15,0-1-9-15,1 0-32 0,-3 1-35 0,6 4-31 16,0 1-69-16,-3-1-93 0,-3-4 41 16</inkml:trace>
  <inkml:trace contextRef="#ctx0" brushRef="#br0" timeOffset="5049.91">4425 8446 11 0,'-4'29'148'15,"1"0"2"-15,-1 2-1 0,3-3 4 0,-1 0 1 0,0-3 0 16,2 3 5-16,0-3 4 0,1 1 3 0,2-7 4 16,-2 8-5-16,5-2-4 0,-3-6-14 15,0 0-13-15,3 7-13 0,-1-8-15 0,0-1-10 16,0 3-26-16,1-2-35 0,-1 1-44 0,3-1-49 0,1 3-48 16,0 3-56-16,0 1-63 0,-4-1-117 15,-1-5-371-15,1 6 164 0</inkml:trace>
  <inkml:trace contextRef="#ctx0" brushRef="#br0" timeOffset="5565.16">4556 9435 177 0,'2'15'203'0,"1"2"2"0,-2-3-3 15,2-1 1-15,-1 4 3 0,1-4-4 0,-2-1-15 0,3 3-18 16,-3-4-14-16,1 1-18 0,1 0-15 16,-2 1-10-16,1-1-10 0,-1-1-20 0,-1 1-24 15,3-2-32-15,-3 2-35 0,0 0-39 0,0-1-36 16,0 2-29-16,0-1-25 0,-3 3-20 0,3 2-19 0,-3 1-127 15,2-1-329-15,-2-1 146 0,1 3 1260 16,2 0-828-16,0-1 49 0,-5 0 35 0,1 1 28 16,2-1 20-16,-1 1 20 0,2-1 20 0,-3 1 19 15,0-1 13-15,0 2 7 0,-1-2 3 0,0 0 6 16,1 2-6-16,0-3-5 0,3 2 0 0,1-1 0 0,-1 0 7 16,-2 0-24-16,3-1 1 0,0 0-10 15,3 0-22-15,-2 1-2 0,3-1-10 0,0 1-10 0,0 0-17 16,-1 1-20-16,1-2-10 0,3 2-19 15,-2 0-21-15,0 4-12 0,-1-4-13 0,2 5-18 16,-1-4-3-16,-1-2 3 0,4 8-2 0,-3-10 9 0,-3 2-1 16,6-2 3-16,-3 0 4 0,-1-3 14 0,1 2 11 15,0 2 15-15,-1-5 13 0,1-1 15 0,-1 1 15 16,0-4 6-16,0 2 4 0,-2-2-2 0,1-1 6 16,1 3-10-16,-2-1 0 0,1 1-8 0,-1 1 4 15,3-1-1-15,-3-4-1 0,-1 5 2 0,-1-6 1 16,1 6-4-16,-1-5-7 0,1 3 7 15,-1-2-23-15,3 0 1 0,-3-7 1 0,-1 12-11 16,1-6-5-16,-2-1-7 0,4 0-2 0,-2-5-1 16,0 6 2-16,0-6-2 0,-2 5 1 0,2-5 0 0,0 0 23 15,0 0 13-15,0 0 19 0,-1 7 8 0,1-7-1 16,0 0-2-16,0 0-8 0,0 0-7 0,0 0-37 16,0 0-74-16,0 0-121 0,0 0-163 0,-15-12-383 15,15 12-792-15,0 0 350 0</inkml:trace>
  <inkml:trace contextRef="#ctx0" brushRef="#br0" timeOffset="7499.94">4517 7600 185 0,'-4'-3'372'0,"4"3"-2"16,0 0-7-16,-2-6-5 0,2 6-12 0,2-5-4 0,-2 5-5 15,3-6 0-15,-2 4 0 0,-1-2 0 0,4 2-10 16,0-2-10-16,-4 4-10 0,5-5-16 15,-4 2-20-15,2 0-34 0,-3 3-9 0,0 0-12 0,0 0-21 16,0 0-20-16,14 7-7 0,-13 1-15 0,3-1-19 16,1 5-10-16,-1-1-17 0,1 2-6 15,3 0-13-15,-2 2-6 0,1-5-13 0,4 1-17 0,-1-1-12 16,2 2-4-16,-2-8-9 0,3 2-13 16,-4 0 2-16,2-4-2 0,2-1 0 0,1-3 5 0,-3-1-4 15,1-3-7-15,-2 0-7 0,4-1 4 0,-5-2 7 16,3 0-8-16,-2-4 5 0,-1-2-4 0,-1 1 4 15,-2 3-6-15,2 3 2 0,-4-1-4 16,1 1-4-16,0 3-2 0,-1-1 3 0,1 4 0 0,-2-2-6 16,4 6 8-16,-7-2 3 0,10 3-1 0,-3 1 6 15,0 1 5-15,0 3-6 0,-1 1 3 0,2 2 1 16,2-4 0-16,0 3 0 0,3 1 6 0,-7-4-7 16,3 0 1-16,-1 0-4 0,2-2 5 0,-5-1-2 15,4-1 3-15,-1-2 2 0,-3 1-4 0,8-2-6 16,-7-2 5-16,2 1-3 0,3 1 6 0,-3-6-4 15,4 0-2-15,-2 0-3 0,1-6 4 0,-1 0 5 16,1 3-12-16,-1 0 7 0,-1 0-4 0,1 0-7 16,-1 4 2-16,-1-4-5 0,-1 3 12 0,2 3-2 15,-5 0 4-15,2 0 3 0,1 0 2 0,-1 2 15 16,3 2 7-16,-4 1 2 0,3-1 10 0,-3 2-8 16,4 0 1-16,0 1-3 0,-1 1-1 0,-2-2-10 15,5 1-26-15,-2 2 0 0,1-2 0 0,1-2 0 16,-2 2 0-16,1-2 0 0,2 1 0 0,-2-3 0 15,0-1 0-15,1-2 0 0,-2 0 0 0,3 2 0 16,-2-6 0-16,-1 4 0 0,-1-4-11 0,-2 2-245 0,3-2-142 16,-5 0-193-16,-4-2-566 0,0 0-1251 15,0 9 554-15</inkml:trace>
  <inkml:trace contextRef="#ctx0" brushRef="#br0" timeOffset="9849.26">14187 6981 103 0,'2'-3'257'0,"1"-1"-8"16,-3-1-14-16,1 1-13 0,2 1-17 15,-3 3-17-15,0-5-11 0,0 5-20 0,0-6-16 16,0 2-13-16,0 4-13 0,-4-4-12 0,4 4-13 16,-8-1-9-16,-1 1-10 0,-1-2-19 0,-7 5-17 0,-3-1-23 15,-11 4-21-15,-1 3-23 0,-9-1-28 0,-10 4-15 16,-5-3-18-16,0 6-15 0,-4-1-9 0,0 2-14 15,-3 1-8-15,-24 3-9 0,23-4-138 16,-24 6-308-16,25-8 137 0</inkml:trace>
  <inkml:trace contextRef="#ctx0" brushRef="#br0" timeOffset="11148.85">10736 6112 39 0,'-9'-12'265'0,"3"5"-10"0,-1-4-33 15,1 5-18-15,2 0-16 0,-2 1-24 0,1 3-15 16,1 0-14-16,4 2-12 0,0 0-12 0,-14 14-3 15,9-6-6-15,-2 8-7 0,2 3-6 0,0 6-7 16,0 2-6-16,1 3-6 0,-1 1-9 0,0 1-5 16,1 4-4-16,3 10-5 0,-2 0-6 0,3 1-2 15,0 1-14-15,3 1-19 0,-6 1-12 0,3 1-20 16,-1-1-16-16,-2 4-16 0,2 2-13 0,-4 0-13 16,2-1-6-16,-3 1-16 0,2-3-2 0,-4 1 20 15,2-4-7-15,2-2-6 0,-5-1 9 0,6-13 3 16,-3-2 2-16,1 3 5 0,0-5 15 0,-3 5 5 15,2-5 8-15,-2 0 20 0,3-3 18 0,-3 2 18 16,5-2 18-16,-2-8 22 0,1 12 17 0,0-6 13 16,0 1 17-16,2-2 13 0,0-5 10 0,0 1 9 15,0-1 1-15,1-3 1 0,0 8 2 0,1-6 2 16,-1 0 1-16,1 0 0 0,0-1 5 0,-3 2-1 16,4-2-9-16,-2 0-9 0,1-2-15 0,0 3-4 0,0-1-8 15,-1-3-1-15,1 3-21 0,-4 0-6 16,3-1-25-16,1-4-24 0,0 3-33 0,0 1-40 15,-2 2-37-15,1-1-40 0,-1 1-37 0,-1 0-17 16,2 0-11-16,-1-2-5 0,2 2 13 0,-2 2 15 0,2-2 11 16,-1 1 31-16,-1 0 25 0,2 6 34 0,-1 1 33 15,0-9 36-15,-3 6 51 0,-1-3 43 16,4-1 31-16,-4 5 26 0,1-6 23 0,1 1 23 16,-1-2 10-16,2-3 13 0,-1 2 3 0,3 0 15 15,-1-4-4-15,-1 4-13 0,1-4-10 0,1-1-18 0,-1 1-14 16,2 0-17-16,2 0-14 0,-2 1-12 0,-1-2-17 15,3 6-29-15,-1-2-29 0,0 2-31 16,0 0-32-16,1 2-18 0,2 7-37 0,-3-7-21 16,1 8-14-16,2 0-24 0,-4 5-20 0,-1-2 0 0,0 4-12 15,-1-2 2-15,-4 4 14 0,2 0 15 0,1 0 11 16,-3-2 13-16,2 1 11 0,1-1 11 0,-1 15 20 16,-1-17 18-16,1-1 26 0,2 3 19 15,-1-7 21-15,-2 4 18 0,4 0 12 0,0-4 13 0,0-1 14 16,0 0 8-16,0-6 7 0,4 4 5 0,-4-5 12 15,1 0 0-15,1 1-10 0,1 5-11 0,0-1-15 16,-1-5 7-16,3 6-12 0,3 1-27 0,-5-1-40 16,2 1-31-16,-2-2-34 0,0 5-41 0,-3-2-42 15,1 0-36-15,2 2-47 0,-1-3-33 0,-3 4-62 16,-4-1-162-16,2 1-526 0,1-2 233 0</inkml:trace>
  <inkml:trace contextRef="#ctx0" brushRef="#br0" timeOffset="11432.33">10387 10465 41 0,'-5'17'455'0,"0"-2"-5"0,1-3 5 16,0-1-4-16,-1-1-16 0,0 0-31 0,1-3-38 15,3 3-34-15,-3-5-35 0,4 3-30 0,0-2-28 16,0-6-25-16,1 9-36 0,2-6-35 0,-3 2-34 16,0-5-35-16,5 10-31 0,-5-10-34 0,0 7-30 15,0-7-22-15,5 6-18 0,-5-6-2 0,1 7-19 16,2-2-1-16,-3-5-7 0,1 6 11 0,-1-6 6 15,0 0 5-15,0 9 12 0,0-9 17 0,0 7 25 16,0-7 20-16,0 0 27 0,-1 7 26 0,1-7 28 16,-3 5 21-16,3-5 15 0,-1 7 23 0,1-7 4 15,-4 5 8-15,4-5-7 0,-1 4-12 0,1-4-13 0,0 0-13 16,-4 4-37-16,4-4-55 0,0 0-87 16,0 0-108-16,0 0-140 0,0 0-172 0,0 0-289 15,-9-24-839-15,7 9 372 0</inkml:trace>
  <inkml:trace contextRef="#ctx0" brushRef="#br0" timeOffset="12314.85">12051 7635 225 0,'-10'-2'384'0,"10"2"-2"16,-8-2-6-16,8 2-15 0,-9-2-9 0,9 2-16 16,-7-1-11-16,7 1-23 0,-4-1-20 0,4 1-17 15,0 0-20-15,0 0-13 0,0 0-15 0,0 0-19 16,0 0-7-16,0 0-14 0,0 0-3 0,0 0-1 16,0 0 0-16,0 0 0 0,0 0-5 0,20 1-5 15,-7-2-12-15,6-1-5 0,0-2-24 0,11 0-12 16,-1 4-9-16,3-3-8 0,1 3-12 0,2-4-12 15,0 2-2-15,1-3-4 0,3 1-11 0,-3 1-1 16,1-1-7-16,-1 3-7 0,-1-1 1 0,-3-1-19 16,-4 0-16-16,-7 0-10 0,-1 3-20 0,-6-1-16 15,-1 0-13-15,-4 2-15 0,0-1-26 0,-4-1-41 16,-3 0-44-16,-2 1-47 0,2-4-37 0,-2 4-25 16,0 0-36-16,-26 2-31 0,8 1-34 0,2-2-39 0,-5 1-270 15,-2 0-760-15,5 3 336 0</inkml:trace>
  <inkml:trace contextRef="#ctx0" brushRef="#br0" timeOffset="12632.3">12222 7698 118 0,'-12'4'318'0,"-1"-2"13"0,2 0 7 0,1-1 13 0,3 0 8 16,-1 1-6-16,0-1-10 0,2-1-9 16,6 0-20-16,-9 3-16 0,5-3-22 0,4 0-17 0,0 0-22 15,-9 0-18-15,9 0-16 0,0 0-9 0,0 0-11 16,0 0-8-16,0 0-11 0,0 0-13 0,26 0-15 15,-13 0-9-15,6-3-12 0,3 2-12 0,7 1-12 16,2-3-7-16,1 0-8 0,1 1-8 0,-4-5-7 16,4 2-7-16,1 3-6 0,-5 0 4 0,-1-3-11 15,2 2-4-15,-9 1-6 0,2-2 0 0,-6 3-3 16,-2-2-2-16,-6 2-5 0,-1 1 8 0,1-2 16 16,-4 1 11-16,0 0-1 0,-5 1 9 0,6-4 9 15,-3 2-18-15,-3 2-6 0,0 0-8 0,4-3 1 16,-4 3-4-16,0 0 4 0,0 0-14 0,2-4-8 15,-2 4 1-15,0 0-24 0,0 0-29 0,3-3-28 16,-3 3-40-16,0 0-39 0,0 0-53 0,0 0-59 16,0 0-63-16,0 0-56 0,11 7-80 0,-8-5-79 0,1 0-299 15,-4-2-897-15,9 3 397 0</inkml:trace>
  <inkml:trace contextRef="#ctx0" brushRef="#br0" timeOffset="12764.85">12805 7771 73 0,'0'5'404'15,"3"0"-3"-15,-2-2 26 0,-1 2 15 0,0-1 2 16,0-4-22-16,-4 7-41 0,0-4-39 0,4 0-49 16,0-3-85-16,-2 6-123 0,-2-4-150 0,0 2-192 15,4-4-343-15,0 3-650 0,0-3 287 0</inkml:trace>
  <inkml:trace contextRef="#ctx0" brushRef="#br0" timeOffset="14281.93">6673 11976 87 0,'-21'6'110'0,"3"-2"-12"0,-2-1 1 15,4 1-21-15,-2 1-13 0,-1 1-3 0,-2-4-11 16,2 4-5-16,-9 0-2 0,5-2-18 0,-5 2-12 16,-1-2-7-16,-2 1-12 0,0 1-11 15,-3-2-7-15,-1-2-15 0,-1 2-21 0,-1-1-49 0,-2-1-117 16,0-1 52-16</inkml:trace>
  <inkml:trace contextRef="#ctx0" brushRef="#br0" timeOffset="14898.56">3211 12183 27 0,'-39'-3'64'0,"1"-2"-4"15,0 2-9-15,-1-1-4 0,0-2-2 0,2 1 1 16,-5 1-3-16,2-1 1 0,2 1-4 0,-13 0-1 15,12 2 0-15,2 0-13 0,0-2 0 0,0 1-4 16,2 2-2-16,0-2 8 0,-1 1-5 0,3 1-3 16,0 1-1-16,1-1-13 0,1 0 8 0,-1-1 4 15,3-2-6-15,-2 3 8 0,4-2-11 0,4 1 7 16,2 2-11-16,-1 0 12 0,-1 0-10 0,-5 0 4 16,6 0-2-16,0 2-4 0,-6-1 3 0,-3 2-5 15,8-1 0-15,-3 1 8 0,3-2-11 0,-4 5-4 16,5-3 0-16,-6 4-9 0,0-5-2 0,1 3-2 15,4 2 2-15,-5-1-4 0,9-1-1 0,-9 3 4 16,-1-1-1-16,4 2 4 0,-3 0-4 0,-2 0 7 16,2 0-1-16,0 2 6 0,-1 1 2 0,-2 1-10 15,-2 2 6-15,2 0 1 0,-1 3 3 0,-1 3-2 16,1-2-7-16,-1 2 0 0,1-1 1 0,-9 10-2 16,13-6-3-16,-12 7 9 0,3 1-8 0,12-4 4 0,-6 8 8 15,-1 4 11-15,9-12-2 0,1 5 9 16,-2 8 2-16,2 3 0 0,1 1-7 0,1-5 8 15,5 6-9-15,0 2-1 0,3 1-2 0,2 2 7 16,5 0-5-16,1 3 2 0,-1 0-4 0,4 3 5 16,-3 1-8-16,4-1-2 0,1 3-12 0,2-2-2 15,2-1-7-15,-1 1-9 0,4-1-15 0,0 24-60 16,-4-22-112-16,1 1 50 0</inkml:trace>
  <inkml:trace contextRef="#ctx0" brushRef="#br0" timeOffset="15732.08">1575 14870 18 0,'86'32'136'15,"-26"-10"-8"-15,1-2-10 0,2-2 1 0,1 0-12 16,23 6 4-16,-27-7-18 0,1 0-4 0,3-4-8 16,3 2-6-16,19 4-3 0,-20-10-9 0,-1 2-1 15,27 3-12-15,-27-5-12 0,0 3-22 0,27 1-4 16,-28-3-19-16,0 1-20 0,27 2 0 0,-30-6-11 15,3 5-5-15,1 4-6 0,-1-3 4 0,1-1-4 16,-4 2 1-16,2 2 9 0,2-3 0 0,-5-1 9 16,3-2 2-16,-3-2 4 0,4 2 3 0,-1-1 8 15,-2-3 3-15,5 1 6 0,-2-2 4 0,4 1 5 16,-4 0 7-16,2-5 10 0,-7 4 24 0,5-4 1 16,-5-3 23-16,1 6 10 0,0-3 7 0,-5 0 11 15,1 2 2-15,-2-6 2 0,-3 2-2 0,3 0-4 16,-15-1 2-16,14 2-2 0,-14 0-2 0,20-2-10 15,-4 2-8-15,3 0-7 0,-4-4-7 0,3 3-5 16,-6 0-5-16,3 1-6 0,-1 0-5 0,0 0 0 16,-16 0 4-16,1 1 3 0,0-4 4 0,16 2-3 15,-17 2-2-15,3-1 2 0,1-1-8 0,-4-1-3 16,2 4-2-16,12-4-2 0,-12 4-10 0,-2-5 4 16,0 2-4-16,1-4-5 0,-2 1 0 0,1 1 0 15,3-3-4-15,-2 2 1 0,2-2-6 0,-3-1 0 16,1-3 0-16,-1 3 0 0,0-2-1 0,2 0-2 15,-4-2-4-15,1 2 0 0,2-2-7 0,-2-2-2 16,3 0 1-16,-5-1 3 0,-1 0-7 0,1-2-3 16,-5 0-15-16,0-1-6 0,1-2-10 0,-3-2-5 15,-3 1-2-15,1-2-5 0,-2-2-2 0,-1-4-4 16,-3 0 1-16,1-2 3 0,-3 0 17 0,6-12-11 16,-6 8 6-16,2-8 3 0,-3 9 8 0,3-12 4 15,1 1 12-15,-1 0 6 0,-5 18 13 0,0-8 5 16,4 2 5-16,-5 0 7 0,2-2 5 0,-2 4 9 15,1 0 12-15,-1 0-1 0,-3 1 0 16,2 3 4-16,-2 0-2 0,-1-1 0 0,1 3-5 16,-2-1-3-16,-2-1-1 0,2 3-6 0,-2-2-5 0,1 0 2 15,-5 0-6-15,5 1 2 0,-4-1-6 0,-1 4-8 16,3-5-5-16,-1 0-8 0,-2-3-4 0,3-1-2 16,0 1-5-16,-1-1 3 0,1-2-3 15,-1 2 2-15,1-4 2 0,0 3 2 0,2 1 1 16,-5 0-1-16,3 1 2 0,-2-2 1 0,0 0 2 15,-5 0-5-15,2 3 3 0,0-2 2 0,0 1-2 0,0 0 0 16,-1 0-2-16,-2-1-6 0,2 4-1 0,1-2-7 16,-2-1-3-16,2 2 1 0,0-2-7 0,-4 0-6 15,1-1 2-15,1 2-6 0,0-4-3 16,-3 3-6-16,0 0-1 0,-1 1-7 0,2 0 0 16,-4 2-1-16,1-2 1 0,-2 2 4 0,-2 1-8 15,0 0-5-15,-1 0-1 0,0 0-3 0,-5 2 1 16,4-2-11-16,-6 2 2 0,1 1-10 0,0-3-4 0,-2 1-1 15,1 2-4-15,-3-1-29 0,-1 0-69 16,-4-2-212-16,0 3 94 0</inkml:trace>
  <inkml:trace contextRef="#ctx0" brushRef="#br0" timeOffset="16183.29">3197 12032 53 0,'-20'3'113'0,"8"-2"-15"16,-4 2-14-16,4-2-7 0,2 0-8 0,-2 0-6 15,6 1-2-15,1 0-9 0,5-2-10 0,-12 3 8 16,12-3-13-16,-7 4-17 0,4-2-25 16,3-2-17-16,-5 5-33 0,5-5-69 0,0 0-132 15,-5 7 59-15</inkml:trace>
  <inkml:trace contextRef="#ctx0" brushRef="#br0" timeOffset="19065.3">4064 12389 61 0,'0'0'309'0,"0"0"-6"0,0 0-14 0,0 0-14 16,0 0-15-16,2 7-18 0,-1-1-24 0,3 3-7 15,1 1-16-15,3 1-7 0,-2 4-15 0,2 0-12 16,1-2-9-16,5 3-6 0,-2-2-13 0,-1 0 14 0,2-1-33 16,-2-1 0-16,2-2-5 0,-1-2-6 15,2-2 1-15,-4 1-2 0,3-3-6 0,1-2-5 16,-1 0-9-16,0-2-2 0,3 0-6 0,-2-2-7 0,4-1 0 15,-3-2-14-15,2 1-5 0,1-2-4 0,-2 0-4 16,1 0-6-16,-2-1-3 0,-1 2-1 0,3-1-3 16,-3 0-5-16,-2 0-3 0,0 1-6 15,1 0 2-15,0 1 0 0,-2 0-4 0,2 1 4 0,0 1-6 16,-3 2-2-16,0 2 8 0,0 1-7 0,-3-2-4 16,2 3 4-16,2 2-6 0,-2-2-3 0,-1 4 2 15,2-1 4-15,0-1-1 0,1 0-5 0,-1-3 8 16,3 2-6-16,-3-3 13 0,5 0 11 0,2-1 7 15,2-2 4-15,-1-2 4 0,1 1 5 0,-6-2 4 16,6-3 0-16,1 1 5 0,-1 0 2 0,-6 2-2 16,4-3 0-16,1 0-2 0,-3 0-6 0,1-3-4 15,-1 2 0-15,-4 0-6 0,1 2-5 0,-3 0-4 16,5 1-3-16,-5 2-4 0,0 0-2 0,1 2 3 16,2 1-6-16,-5 1 1 0,3-1-4 0,-3 2 0 15,2 2-1-15,2-1 0 0,-2 4-2 0,2-4-1 16,0 1 10-16,-1 0 4 0,1 0 5 0,-1-1 3 15,1-1 3-15,0-1 1 0,1 0-1 0,-3 0-3 16,4-1 2-16,-3 0-1 0,2-2-3 0,-2 2 1 16,0-1-6-16,0-1-3 0,-1 0 0 0,3-1 0 15,-2-2-3-15,0 1-3 0,0 2 0 0,-1-2 1 16,0-2 1-16,0 4-2 0,-2-2-4 0,-1 2 0 16,-2 2-4-16,1-5-3 0,0 4-50 0,-5 1-77 15,5-2-110-15,-5 2-128 0,0 0-172 0,0 8-360 0,0-8-968 16,0 0 429-16</inkml:trace>
  <inkml:trace contextRef="#ctx0" brushRef="#br0" timeOffset="22481.8">10065 12341 292 0,'-3'-5'289'15,"3"5"-6"-15,0-5-14 0,0 5-14 0,0-6-14 16,2 4-9-16,-2 2-15 0,2-4-10 0,-2 4-12 15,0 0-12-15,2-4-13 0,-2 4-10 0,2-3-9 16,-2 3-6-16,0 0-5 0,0 0-5 0,0 0-9 16,0 0-3-16,0 0-2 0,0 0-2 0,0 0-8 15,0 0-4-15,-4 16 0 0,4-12 0 0,-1 1-11 16,1 0-8-16,-1 2-13 0,-2-2-2 0,-1 1-5 16,4 0-5-16,2 1-11 0,-2-2 4 0,0 1-5 15,-3-3 6-15,1 3-5 0,2-3 4 0,2 1 0 0,-2-4-1 16,3 5 5-16,-1-2 7 0,-1 0 2 0,-1-3 23 15,6 1-1-15,-6-1-3 0,0 0-6 16,15-7-1-16,-5 2-2 0,3-1-3 0,6-6-6 16,-3 2-8-16,8-4-5 0,-4-3 0 0,7-1-5 0,-5-1-9 15,1-2 0-15,-3 1 1 0,2 2-6 16,-2 1-2-16,-2 4 2 0,-9 1-3 0,4 0 3 16,-3 4 6-16,-2 1 2 0,-4 4-1 0,1-2-2 0,-1-1 3 15,-2 4-16-15,3-2-3 0,-1 2-12 0,-1 1-33 16,-3 1-56-16,0 0-71 0,0 0-84 0,0 0-82 15,6 8-102-15,-3-1-137 0,-2-2-340 0,4 3-964 16,-1 2 427-16</inkml:trace>
  <inkml:trace contextRef="#ctx0" brushRef="#br0" timeOffset="24018.07">8363 12653 258 0,'-7'-4'295'0,"7"4"-7"0,-1-3-19 0,-3 0-26 0,4 3-21 16,0 0-24-16,0 0-19 0,0 0-8 0,0 0 0 15,0 0-8-15,5 11-5 0,-3-5-6 0,0 1 0 16,3 3-10-16,-1 1-10 0,-3-1 2 0,1 3-9 16,-2-1-6-16,1 1-1 0,0 4-16 0,-1-5-1 15,2-2-4-15,-4 2-6 0,2-2-4 0,2 2-4 16,0-6 3-16,-2 1 1 0,3-1 9 0,-2-1 5 16,4-3 1-16,1 1 4 0,2-3 0 0,2-4-6 15,4-1 6-15,3 1-26 0,-2-6-1 0,5 0 2 16,1-4-2-16,2-3-4 0,-2 1-8 0,-3 5-3 15,3-5-5-15,-7 4-6 0,4 0-5 0,-5 0-5 16,2 1-5-16,-3 5-4 0,-2 0-8 0,0 1-31 0,1 3-46 16,-5 2-52-16,3 2-62 0,0 3-66 15,-2 3-74-15,3 2-111 0,-2 0-366 0,3 6-847 16,3 5 374-16</inkml:trace>
  <inkml:trace contextRef="#ctx0" brushRef="#br0" timeOffset="24817.34">11054 14595 242 0,'8'-5'386'0,"5"-1"19"16,-4 4-8-16,0-2-3 0,2-1-5 0,-5 4-6 15,1-1-19-15,3 1-10 0,-2 1-14 0,-2 1-13 16,2 0-17-16,-3 1-22 0,0 3-7 0,-1 1-17 16,1 5-11-16,-3-1-22 0,0-1-13 0,-1 3-20 15,-2-1-19-15,-1 1-11 0,1 0-20 0,-3-1-7 16,2 0-12-16,-1-1-11 0,1 0-17 0,1-4-11 16,1 1-7-16,0-1 0 0,-2-3 3 0,2-3 8 15,4 6 3-15,0-6-2 0,-4 0-8 0,16-6-10 16,-4 3-7-16,5-6-6 0,3 1-2 0,3-6-6 15,0 0-6-15,0-2-4 0,4 0-8 0,-4 1-33 16,3-1-5-16,-2 1 0 0,-6 5 0 0,0 1 0 0,-1 0 0 16,0-2 0-16,-4 6 0 0,-3 0 0 15,-2 0 0-15,2 1 0 0,-5 2 0 0,1 0 0 16,-3 1 0-16,-3 1 0 0,9 0 0 0,-9 0 0 16,0 0-97-16,5 3-155 0,-5-3-106 0,-1 5-124 0,1-5-144 15,-13 8-437-15,4-2-1151 0,-6 1 508 0</inkml:trace>
  <inkml:trace contextRef="#ctx0" brushRef="#br0" timeOffset="25582.12">11231 12905 259 0,'0'0'342'0,"-2"-4"-23"0,2 4-19 15,0 0-29-15,0 0-16 0,0 0-7 0,0 0-21 16,0 0-16-16,4 14-14 0,-4-10-8 0,1 2-11 15,-1 1-7-15,3 1-3 0,-3-2-9 0,4 0-6 0,-3 1 6 16,3-2-4-16,0 1-1 0,0 0 2 16,2-3 7-16,-2-2 6 0,2 5 4 0,2-8-3 15,2 2-2-15,4-4-10 0,3 1-9 0,-1-3-7 16,2-1-6-16,2 0-13 0,4-7-7 0,1 3-10 0,-1-3-12 16,1 2-4-16,-2-4-15 0,-5 7-12 0,-3-1-21 15,-2 3-61-15,-4 0-78 0,-1 2-122 0,-3 1-121 16,0 3-152-16,-5 1-382 0,0 0-947 15,0 0 420-15</inkml:trace>
  <inkml:trace contextRef="#ctx0" brushRef="#br0" timeOffset="31198.88">10680 14564 323 0,'-2'-5'285'0,"2"1"-35"0,-1 1-44 15,1 3-67-15,3-7-102 0,-3 7-138 0,6-5-90 16,-1 1-204-16,2 3 90 0</inkml:trace>
  <inkml:trace contextRef="#ctx0" brushRef="#br0" timeOffset="31532.45">9045 14705 2285 0,'-4'-2'43'0,"4"2"33"0,-1-3-48 16,1 3-14-16,0 0-11 0,-4-5-2 0,4 5 0 15,0 0 3-15,0 0-21 0,0 0-37 0,0 0-50 16,0 0-64-16,0 0-184 0,0 0-382 0,0 0 169 16</inkml:trace>
  <inkml:trace contextRef="#ctx0" brushRef="#br0" timeOffset="35598.97">11622 12394 55 0,'-2'-5'395'0,"4"1"8"15,-1-1 1-15,0 1 1 0,4-1-7 16,-3 1-8-16,0 2-11 0,-2 2-13 0,0-6-17 16,1 4-17-16,-1 2-10 0,0 0-8 0,0 0-2 0,9 8-2 15,-9-5-1-15,3 4-11 0,0 2-14 0,-3-2-17 16,2 3-19-16,-1 2-17 0,2-2-19 0,3 2-13 16,-5 0-21-16,3 1-12 0,4-1-18 0,-3-2-3 15,5 0-16-15,6 1-3 0,0-4-9 0,1-3-117 16,3-2 0-16,8-1 0 0,2-1 0 0,0-3 0 15,1-6 0-15,-3 0 0 0,2 0 0 0,-5-2 0 16,4-2 0-16,-4 3 0 0,-1-7 0 0,-1 1 0 16,-9 4 0-16,4-1 0 0,-4 2 0 0,-1 4 0 15,1-3 0-15,-6 5 0 0,2 1 0 0,-5 1 0 16,3 2 0-16,-3 0 0 0,1 2 0 0,3 2 0 16,-4 1 0-16,3 3 0 0,0 0 0 0,1 1 0 15,-2 2 0-15,4 1 0 0,0-2 0 0,2 1 0 16,-2-2 0-16,1-1 0 0,3 2 0 0,3-2 0 0,-4-4 0 15,0 1 0-15,4 1 0 0,-4-5 0 16,-1 3 0-16,2-6 0 0,-2 1 0 0,1 0 0 16,-2-3 0-16,0 2 0 0,1-4 0 0,-1 0 0 15,4-1 0-15,-3-3 0 0,1 5 0 0,-5 1 0 0,8-3 0 16,-6 3 0-16,-2 1 0 0,3 0 0 16,-1 1 0-16,-2 3 0 0,-1 0 0 0,1 3 0 15,0-1 0-15,1 2 0 0,1 2 0 0,-3 1 0 0,2 0 0 16,-2 0 0-16,2 1 0 0,0-2 0 0,1 1 0 15,1-2 0-15,1 2 0 0,5-4 0 16,-5 0 0-16,7-1 0 0,-3-3 0 0,2 1 0 0,1-1 0 16,-2-2 0-16,2 0 0 0,-1-4 0 0,-1 2 0 15,-1-2 0-15,0 0 0 0,1 0 0 0,-3-1 0 16,3 1 0-16,-2-2 0 0,-5 2 0 0,1-1 0 16,-3 2 0-16,1 0 0 0,-1 2 0 0,-4 1 0 15,0-1 0-15,0 2 0 0,-1-1 0 0,-4 3 0 16,6 0 0-16,-6 0 0 0,0 6 0 0,-1 0 0 15,0 0-699-15,-5 3-550 0,-1-1-1353 0,1 3 599 16</inkml:trace>
  <inkml:trace contextRef="#ctx0" brushRef="#br0" timeOffset="39781.15">3436 5422 188 0,'-5'-5'394'0,"4"0"7"0,-3-2-9 0,4 1-4 16,-4 1-8-16,4 0-9 0,-3 1-16 0,2 0-19 0,1 4-18 15,0-5-23-15,0 5-24 0,0-3-21 16,0 3-17-16,0 0-19 0,0 0-13 0,0 0 12 0,0 0 1 16,0 0-4-16,8 11-5 0,-3-6-7 15,1 4-10-15,2 2-5 0,-3 1-19 0,3 2-11 0,1 1-7 16,1 0-10-16,-1 1-10 0,5 1 0 0,-3-2-7 16,2 0 2-16,1-5 0 0,0 1 10 0,2-3 3 15,2-3 3-15,2-2 5 0,-1-2-105 0,12-7-37 16,1-4 0-16,1-3 0 0,14-12 0 15,1-3 0-15,4 0 0 0,-2-7 0 0,26-16 0 0,-26 13 0 16,3-1 0-16,17-15 0 0,-23 15 0 0,-2-2 0 16,5 2 0-16,-4 1 0 0,-3 2 0 0,1 5 0 15,-3 0 0-15,-13 8 0 0,-5 3 0 0,1 2 0 16,-1 0 0-16,-10 5 0 0,3 4 0 0,-5 0 0 16,-2 2 0-16,0 0 0 0,-2 2 0 0,-2-1 0 15,1 3 0-15,-1-4 0 0,-3 5 0 0,2 0 0 16,-4 2 0-16,6-3 0 0,-6 3 0 0,3-4 0 15,-3 4 0-15,5-1 0 0,-5 1 0 0,0 0 0 16,0 0 0-16,0 0 0 0,0 0 0 0,3-4 0 16,-3 4 0-16,0 0 0 0,0 0 0 0,0 0 0 15,0 0 0-15,0 0 0 0,10 1 0 0,-10-1-464 16,10 6-825-16,-6-2-1394 0,-4-4 617 0</inkml:trace>
  <inkml:trace contextRef="#ctx0" brushRef="#br0" timeOffset="42881.87">3363 5321 39 0,'0'0'411'16,"-1"-8"-10"-16,4 4-5 0,-3 4-16 0,2-5-14 16,-2 3-20-16,0 2-25 0,8-4-25 0,-8 4-12 15,9 6-13-15,-3-2-19 0,3 2-7 0,-1 5 10 16,3 3-10-16,-2 3-19 0,1 0-21 0,-1 1-23 15,4 5-7-15,1 3-13 0,-5-3-8 0,5 3-5 16,-5-9-5-16,0 0-2 0,4-3 3 0,-2 2 1 16,1-4 5-16,3-3 19 0,1-1-10 0,1-2 12 15,1-4 5-15,4-2-2 0,5-8 0 0,0 0-1 16,1-3-6-16,1-3-7 0,17-10-4 0,-15 6-144 16,11-10-13-16,4-2 0 0,5-7 0 0,-1-1 0 15,24-15 0-15,-27 17 0 0,20-20 0 0,-17 16 0 16,20-15 0-16,-19 15 0 0,-1 2 0 0,1 0 0 15,-4 1 0-15,-2 5 0 0,-13 10 0 0,-1 2 0 16,-4 2 0-16,-4 2 0 0,-7 6 0 0,-1 0 0 16,-4 3 0-16,0 0 0 0,-3 4 0 0,-3-2 0 15,-1 2 0-15,1 0 0 0,0 1 0 0,-1 0 0 16,-4 2 0-16,0 0 0 0,5-1 0 0,-5 1 0 16,0 0 0-16,0 0 0 0,8 3 0 0,-8-3 0 15,1 4 0-15,-1-4 0 0,0 5 0 0,3-2 0 16,-3 1 0-16,0-4 0 0,1 7 0 0,-1-4 0 15,0-3 0-15,1 4 0 0,-1-4 0 0,1 4 0 16,-1-1 0-16,0-3 0 0,0 0-287 0,0 0-64 16,0 0-67-16,2 5-80 0,-2-5-117 0,-4 3-389 15,4-3-1088-15,-10 3 482 0</inkml:trace>
  <inkml:trace contextRef="#ctx0" brushRef="#br0" timeOffset="46999.03">4609 7520 337 0,'0'-6'504'0,"1"2"17"16,1 0-7-16,-1 0-8 0,-1 4-18 0,0-5-34 16,0 5-28-16,0-3-40 0,0 3-41 0,1-4-29 15,-1 4-31-15,0 0-8 0,0 0-18 0,0 0-9 16,8 14-17-16,-4-5-15 0,-1-1-15 0,0 0-18 16,4 3-7-16,-2 1-19 0,1-3-21 15,2 7-9-15,1-5-22 0,-2-3 2 0,1 3-4 0,1-3-12 16,-1 0-2-16,2-2-9 0,-1 1-6 0,1-2 1 15,0 0-9-15,2-1-7 0,-1-3-50 0,0 0-11 16,4-1 0-16,-1 0 0 0,0-3 0 0,5-5 0 16,0 2 0-16,-3-2 0 0,3-1 0 0,0 0 0 15,-5 0 0-15,-4 2 0 0,8 0 0 0,-9 1 0 16,3 0 0-16,-6 4 0 0,2-2 0 0,-3 1 0 16,0 2 0-16,-5 1 0 0,9-1 0 0,-9 1 0 15,13 5 0-15,-10-1 0 0,3 2 0 0,0 2 0 16,0-4 0-16,2 2 0 0,0 1 0 0,1 1 0 15,1-1 0-15,0 0 0 0,0-3 0 0,6 5 0 16,-5-6 0-16,3 0 0 0,-1-2 0 0,5-1 0 0,-4 0 0 16,0-2 0-16,3-1 0 0,0-3 0 15,-2 1 0-15,1-1 0 0,-4 0 0 0,4-1 0 16,0-1 0-16,-6 2 0 0,1 0 0 0,-3 1 0 16,-3 2 0-16,0 1 0 0,0 0 0 0,0 2 0 0,-5 0 0 15,12 2 0-15,-8 1 0 0,1 3 0 0,0-2 0 16,0 5 0-16,-1 0 0 0,1 1 0 15,0 0 0-15,3-2 0 0,-2 0 0 0,2 2 0 16,0-4 0-16,-2 1 0 0,7-6 0 0,-2 0 0 0,2 1 0 16,0-2 0-16,1-3 0 0,3-4 0 0,2 1 0 15,-4-2 0-15,4-1 0 0,-1 0 0 0,-3-3 0 16,2 2 0-16,1-2 0 0,-4 2 0 16,0 0 0-16,1 0 0 0,-3 0 0 0,-3 6 0 0,-1-3 0 15,-2 2 0-15,1 2 0 0,-1 0 0 0,-2 0 0 16,-1-1 0-16,0 2 0 0,-3 2 0 15,0 0 0-15,8-2 0 0,-8 2 0 0,0 0 0 0,0 0 0 16,0 0 0-16,0 0-648 0,0 0-610 0,0 0-1361 16,0 0 602-16</inkml:trace>
  <inkml:trace contextRef="#ctx0" brushRef="#br0" timeOffset="47131.82">5906 7633 379 0,'-2'5'568'0,"-2"-3"-17"0,3 2-37 16,1-4-49-16,-5 2-49 0,5-2-67 0,-3 3-90 16,3-3-124-16,0 0-156 0,0 0-216 0,0 0-326 15,0 0-611-15,0 0 271 0</inkml:trace>
  <inkml:trace contextRef="#ctx0" brushRef="#br0" timeOffset="49716.08">11810 6134 306 0,'5'-5'471'0,"-3"1"13"0,1 3-1 15,1-1-10-15,-1-4-20 0,1 4-18 0,0 0-22 16,-4 2-26-16,4-3-29 0,-4 3-25 0,6-2-17 0,-6 2-12 15,9 4-18-15,-5-3-17 0,0 3-17 0,-3 3-16 16,4 0-14-16,0 1-21 0,-1 3-5 0,0 1-16 16,1 0-15-16,-1 4-17 0,0-1-13 0,1 1-2 15,0-4-11-15,0 0-11 0,-1-2-5 0,1 0-9 16,-1 1 13-16,5-2-104 0,0-3-6 0,1-1 0 16,0-1 0-16,4-3 0 0,4-3 0 0,4-3 0 15,7-4 0-15,5-4 0 0,0-3 0 0,15-5 0 16,-2-4 0-16,0-2 0 0,3-1 0 0,0-8 0 15,0 1 0-15,1 3 0 0,1-3 0 0,-2 4 0 16,0-3 0-16,-3 7 0 0,-3 3 0 0,-13 9 0 16,-1-2 0-16,-3 3 0 0,-2 2 0 0,-8 5 0 15,-3-1 0-15,-5 2 0 0,1 3 0 0,-3-1 0 16,-1 2 0-16,-2 0 0 0,1 1 0 0,-5 1 0 16,8-2 0-16,-8 2 0 0,0 0 0 0,7 6 0 15,-4-2 0-15,0-2 0 0,-2 1 0 0,0 2 0 16,2-2 0-16,-1 1 0 0,-2-1 0 0,2 2 0 15,-4 0-494-15,2 0-790 0,0-5-1389 0,-5 8 616 16</inkml:trace>
  <inkml:trace contextRef="#ctx0" brushRef="#br0" timeOffset="62148.97">20509 12482 190 0,'0'0'348'0,"0"0"-8"0,0 0-5 15,0 0-1-15,0 0-12 0,24-2-11 0,-19 2-8 16,4-1-2-16,-1 1-8 0,2 0-9 0,0 0-2 15,-2-3-13-15,1 3-7 0,-4-1-11 0,0 0-12 0,-5 1-18 16,13 0-18-16,-10-1-22 0,-3 1-11 16,0 0-23-16,7 0-15 0,-7 0-53 0,0 0-76 15,0 0-108-15,0 0-134 0,-19-2-189 0,2 2-410 16,-3-3-909-16,-7-3 402 0</inkml:trace>
  <inkml:trace contextRef="#ctx0" brushRef="#br0" timeOffset="64316.9">11670 10997 240 0,'0'0'409'0,"-5"-2"-10"0,5 2 3 0,0 0-6 15,0 0-10-15,0 0-8 0,-4 15-17 0,4-6-12 16,0 3-29-16,-1 5-23 0,-3 1-17 0,3-1-12 16,1 0-10-16,0 2-13 0,0-3-5 0,0 0-9 15,0 0-1-15,1-4 8 0,3-4 15 0,-2 1 9 16,6-6 8-16,5-1 0 0,10-3-6 0,8-3-13 15,5-9-7-15,16-3-9 0,8-5-20 0,0-2-215 16,22-10 0-16,-22 9 0 0,26-13 0 0,-5 4 0 16,-26 9 0-16,-1 1 0 0,6 0 0 0,-6 5 0 0,3 0 0 15,-6 2 0-15,-18 6 0 0,-1 4 0 16,-4 2 0-16,-7 3 0 0,-2-2 0 0,-6 4 0 16,-3 3 0-16,-1 1 0 0,-4 3 0 0,-1 3 0 15,-8 1 0-15,0 7-9 0,-8 6-667 0,-4 1-575 0,-7 3-1356 16,-10 10 600-16</inkml:trace>
  <inkml:trace contextRef="#ctx0" brushRef="#br0" timeOffset="71365.16">15917 11415 464 0,'-6'-3'487'0,"1"2"17"0,0-3 6 0,5 4-5 0,-6-3-9 15,4 2-10-15,2 1-16 0,0 0-14 0,-2-5-15 16,2 5-12-16,0 0-18 0,0 0-10 0,10 9-13 16,-5-4-20-16,1 0-17 0,0 3-23 0,1 2-22 15,0 1-22-15,0 4-178 0,-1 2-106 0,2 2 0 16,-2 0 0-16,-2 4 0 0,2-2 0 0,-2-2 0 16,0-1 0-16,2 6 0 0,-6-9 0 0,3 1 0 15,0 0 0-15,1-5 0 0,-1-1 0 0,2-2 0 16,3 0 0-16,1-3 0 0,1-4 0 0,12-2 0 15,0-6 0-15,8-6 0 0,5-4 0 0,17-8 0 0,2-6 0 16,26-14 0-16,2-5 0 0,-1 3 0 0,-2 2 0 16,-5-1 0-16,-15 12 0 0,-3 3 0 15,27-9 0-15,-33 16 0 0,1 2 0 0,-2 3 0 0,-14 3 0 16,1 3 0-16,-5 0 0 0,-3 1 0 0,0-1 0 16,-10 8 0-16,0-2 0 0,-5 3 0 0,-2-1 0 15,-1 1 0-15,-3 2 0 0,-1-1 0 0,2 0 0 16,-2 2 0-16,-3-2 0 0,-3 3 0 0,6-3 0 15,-6 3 0-15,4-2 0 0,-4 2 0 0,0 0 0 16,0 0 0-16,0 0 0 0,0 0 0 0,-15 9-1366 16,5-3-1478-16,-2 0 654 0</inkml:trace>
  <inkml:trace contextRef="#ctx0" brushRef="#br0" timeOffset="73016.69">28103 11909 233 0,'0'0'364'0,"-9"0"9"16,9 0 2-16,0 0 6 0,0 0-1 0,0 0-8 15,0 0 2-15,11 8-26 0,-2-6-12 0,0 1-12 16,6-1-13-16,4 0-22 0,10 1-19 0,3-3-19 15,-3 0-20-15,5 1-23 0,-4-1-21 0,5 0-19 16,0 0-14-16,1 0-22 0,-3 0-38 0,-2 2-47 16,-2-4-62-16,-11 4-110 0,0-1-117 0,-9 0-137 15,-2 0-152-15,-2 0-288 0,-7 3-887 0,2-4 394 16</inkml:trace>
  <inkml:trace contextRef="#ctx0" brushRef="#br0" timeOffset="74565.34">20142 12840 3675 0,'-4'-6'144'0,"-5"0"-110"0,3 3 1 16,0-3 46-16,3-1 51 0,-1 5 8 0,0 0-2 16,2-1-19-16,2 3-19 0,0 0-1 0,0 0-2 0,0 0-14 15,0 0 3-15,6 15-9 0,-2-7 3 16,1 1 2-16,4 0 1 0,-4 1 1 0,3 0 2 16,1 3-2-16,-3-4 7 0,3 0-8 0,0-1 6 0,3 1-1 15,-1-2 2-15,2-3 5 0,5 1-4 0,2-1-1 16,2-4-3-16,11-4 0 0,-1 0-2 15,6-3-8-15,1-1-3 0,9-3-5 0,-11 1-6 16,-1 0 5-16,0-4-14 0,-4 3-6 0,0 1-8 0,-3 2-5 16,-2 0-1-16,-9 5-8 0,-5-1-3 0,0 2-3 15,-1 2-1-15,-1 1-4 0,-4 1-1 0,2 4 1 16,-3 4 6-16,-2 1 0 0,0 4 1 16,0 3 3-16,-3-1 8 0,2 1-12 0,-2 3 4 0,9 1-7 15,-6-3 1-15,5-2 6 0,3-1 8 0,3-4 1 16,0-1 8-16,11 1 10 0,1-5 4 0,2-5-5 15,3 0 5-15,4-5 5 0,1-4 0 0,1 0-8 16,-2-3 11-16,1 1-13 0,0-3 0 0,-5-2-1 16,0-1-13-16,-4 2-37 0,0 1 0 0,-1-2 0 15,-3 1 0-15,-7 6 0 0,-2-1 0 0,-2 2 0 16,-1 2 0-16,-1 3 0 0,-2 1 0 0,5 2 0 16,-5 1 0-16,0 4 0 0,1 0 0 0,3 3 0 15,4 3 0-15,-5 0 0 0,5 0 0 0,2 3 0 16,4 1 0-16,0 0 0 0,5-3 0 0,-2-3 0 15,5-1 0-15,3-2 0 0,-1-5 0 0,0 2 0 16,-1-4 0-16,3-1 0 0,-7-2 0 0,3-4 0 16,1 1 0-16,0-5 0 0,-2 2 0 0,-2-3 0 15,1 1 0-15,1-3 0 0,-5-1 0 0,3-1 0 0,-1 4 0 16,-1-4 0-16,0 3 0 0,1 2 0 0,-2 1 0 16,2 3 0-16,-9 3 0 0,1 0 0 15,-1 0 0-15,1 4 0 0,-2 2 0 0,-3 0 0 0,3 0 0 16,-1 2 0-16,-3 0 0 0,6 1 0 15,-2 2 0-15,2-2 0 0,1 1 0 0,0-3 0 0,1-2 0 16,9 3 0-16,-9-2 0 0,9-1 0 0,-2-2 0 16,1-1 0-16,2-3 0 0,-3 0 0 0,3 0 0 15,-1-2 0-15,-1 2 0 0,-8-1 0 0,6-2 0 16,-4 3 0-16,-5-4 0 0,1 2 0 0,0 0 0 16,-3 0 0-16,0-1 0 0,-4 2 0 0,1 0 0 15,-2-1 0-15,-1 3 0 0,-1-3 0 0,1 2 0 16,-3 0 0-16,-1 2 0 0,1-1 0 0,-2-1 0 15,1-1 0-15,-1 1 0 0,0 2 0 0,1-3 0 16,-1 1 0-16,2 0 0 0,-2 0 0 0,-1 0 0 16,4-1 0-16,-3-1 0 0,5 1 0 0,-2-1 0 15,-3 1 0-15,0 1 0 0,3 1 0 0,-6-1 0 0,5 0 0 16,-2 1 0-16,-1 1 0 0,1-1 0 16,-1 1 0-16,1 1 0 0,-3-4 0 0,2 4 0 15,-4 1 0-15,6-5 0 0,-6 5 0 0,4-4 0 16,-4 4 0-16,0 0 0 0,4-2 0 0,-4 2 0 0,4-2 0 15,-4 2 0-15,0 0 0 0,0 0 0 0,3-4 0 16,-3 4 0-16,0 0 0 0,0 0 0 16,0 0 0-16,0 0 0 0,0 0 0 0,0 0 0 15,0 0 0-15,0 0 0 0,0 0 0 0,0 0 0 0,0 0 0 16,0 0 0-16,0-3 0 0,0 3 0 0,0 0 0 16,0 0 0-16,-16 1-392 0,16-1-333 0,-19 1-454 15,9 0-1278-15,-3 0 565 0</inkml:trace>
  <inkml:trace contextRef="#ctx0" brushRef="#br0" timeOffset="85583.97">15205 14740 95 0,'0'0'385'0,"-5"-3"26"16,0 0-16-16,1 1 2 0,4 2-6 0,-2-2-21 15,-1-2-4-15,3 4-8 0,0 0-5 16,0 0-14-16,0 0-4 0,-10 1-8 0,10-1-7 0,0 0-5 16,-3 10-7-16,3-6 4 0,-1 5-22 0,2 2-19 15,-1 1-10-15,-1 4-26 0,-2-1-19 0,6 4-16 16,-6-1-19-16,3 9-16 0,3-2-13 15,-3-6-15-15,1 6-13 0,2-5-9 0,-2-2-48 0,7-2-67 16,-2 1 0-16,6-3 0 0,2-2 0 0,1-3 0 16,3-2 0-16,4-2 0 0,8-5 0 0,4-5 0 15,4-2 0-15,16-11 0 0,0-2 0 0,27-18 0 16,-22 9 0-16,24-18 0 0,1-3 0 0,-1-4 0 16,6 1 0-16,-1-11 0 0,-3 11 0 0,2 1 0 15,-6 7 0-15,-1 5 0 0,-29 12 0 0,2 4 0 16,-5 0 0-16,-13 7 0 0,-2 3 0 0,-4 1 0 15,-3 1 0-15,-8 5 0 0,-7 2 0 0,1 0 0 16,-2 3 0-16,-5-2 0 0,2 2 0 0,-2-1 0 16,-1 1 0-16,-4 2 0 0,0 0 0 0,10 1 0 15,-10-1 0-15,4 4 0 0,-2-2 0 0,-1 2 0 16,2-1 0-16,-2 1 0 0,2 1 0 0,-2-2 0 16,0 2 0-16,1 0 0 0,-1 0 0 0,2 2 0 15,-2-4 0-15,0 2 0 0,3 3 0 0,-3-4 0 16,-2-1 0-16,1-3 0 0,-3 8 0 0,-3-5-1366 15,0-1-1478-15,-5 1 654 0</inkml:trace>
  <inkml:trace contextRef="#ctx0" brushRef="#br0" timeOffset="90497.99">29698 16571 53 0,'-7'-17'137'0,"1"0"-13"16,2 0-6-16,-5 1-16 0,4 0-8 0,1 8-5 15,-1-3-12-15,5 0-12 0,-4 2-7 0,4 0-20 16,0-1-16-16,2 3-15 0,0 2-17 0,5-4-13 15,0 1-7-15,3-2-15 0,-1 3-6 0,-1-7-9 16,6 7-4-16,0-1-54 0,0 2-126 0,2-1 56 16</inkml:trace>
  <inkml:trace contextRef="#ctx0" brushRef="#br0" timeOffset="91681.5">31252 16133 242 0,'1'-5'297'0,"-1"-2"-22"0,0 2-13 0,-1-2-11 16,-2 0-12-16,-1 0-23 0,1-1 1 0,-4-2-13 16,2 2-3-16,-3 0-9 0,2-1-4 0,-4-3-5 0,0 3-10 15,-1-3-25-15,-3 1-7 0,0-1-3 16,-2 0-9-16,0 1-11 0,-2 0-4 0,-1 0-10 16,-5-4-11-16,-3 2-9 0,-1-3-7 0,-3 3-5 15,3 0-10-15,-6 2 0 0,-2-4-8 0,-13-2-6 16,3-2 3-16,-7 6 2 0,-4 0-3 0,3 0 1 0,-7-2 1 15,8 2 6-15,-9-1 3 0,1 1-2 0,0 1-5 16,-2 1 4-16,3-1 0 0,0 1-7 16,1 1 2-16,2 1 1 0,-2-4-7 0,5 2-4 15,-6 1-1-15,4-1 0 0,5 1 3 0,10 5-3 16,1 0-7-16,-10-1-2 0,-2 4 1 0,2-2-5 16,12 3-5-16,-14-1 0 0,1 2-4 0,13 2-2 15,-1 2-5-15,0-1 1 0,0 1 4 0,-12 0-3 16,15 1 4-16,0 0-8 0,0 0 4 0,-3 1 1 15,2-2-2-15,-1 3-2 0,0-2 4 0,1 4-1 16,0-3 4-16,1 4 4 0,4-2 2 0,-4 4 2 16,2 1-2-16,1-2-1 0,-2 5-1 0,2-3-1 15,-1 0-2-15,0 3 1 0,0-1-1 0,1 2 0 16,-1 2-5-16,2-1 2 0,4-1-5 0,0 1 2 16,1 0-1-16,-1 0 0 0,8 3-2 0,-5-1 2 15,5 1-7-15,-3 1 3 0,6 1-1 0,-2 0-1 16,6 0-1-16,-2 2-1 0,2-2 1 0,-5 4 2 15,4-5-8-15,-1 3 8 0,4 0 5 0,-1 1 3 16,-1-1 5-16,2 0 1 0,-2 0-1 0,4 0 0 16,-1 0-1-16,2 0-2 0,-1 1 3 0,4-1-1 15,-3-5 4-15,2 6-3 0,-5-1-3 0,5 0 1 16,1 0 2-16,1-4-2 0,3-2 0 0,-1 8 1 16,0-2 2-16,4 1 3 0,-4-1 0 0,4 2-2 15,1-8 3-15,5 8-1 0,-1-1 3 0,1-1 5 16,1 1-3-16,0-2 4 0,8 1-4 0,-2 3 5 15,1-3-1-15,0 1 7 0,3 0 9 0,4 0-3 16,0 1 1-16,4-3-7 0,9 9 4 0,2-1 0 16,-8-6 0-16,12 3-1 0,1-2-18 0,3 0 18 15,3-1-7-15,1-1-1 0,0-4-3 0,-2-1-3 16,-1 0 1-16,1 1-4 0,2-3 0 0,1-3 10 16,0-1-11-16,1 1 15 0,2 0-10 0,2-3 6 15,-1-1 0-15,0-2 2 0,1 0-7 0,-2-2-7 16,1 0-3-16,-3 0-22 0,2-2 0 0,-14-2 0 15,13 4 0-15,1-4 0 0,-4 1 0 0,2-3 0 16,-13 1 0-16,14 1 0 0,6-2 0 0,-5 0 0 16,-4-1 0-16,-11-2 0 0,15-1 0 0,0 3 0 15,0-4 0-15,-4 4 0 0,4-5 0 0,-2 1 0 16,-13 0 0-16,12 1 0 0,0-3 0 0,-13 1 0 16,12-3 0-16,3 0 0 0,-14 1 0 0,3 3 0 15,7-8 0-15,-12 1 0 0,1 0 0 0,-1 1 0 16,-1-2 0-16,14-6 0 0,-16 4 0 0,1 0 0 15,1-4 0-15,6-9 0 0,-9 8 0 0,9-9 0 16,-10 7 0-16,8-10 0 0,-11 7 0 0,1-1 0 16,-3 2 0-16,-1-2 0 0,1-2 0 0,8-10 0 15,-12 9 0-15,0 1 0 0,-3 0 0 0,4-3 0 16,-3 1 0-16,-1 0 0 0,1-2 0 0,-6 0 0 16,-2-1 0-16,-3-3 0 0,2 2 0 0,0-12 0 15,0-1 0-15,-6 10 0 0,3-11 0 0,-6-3 0 16,1 4 0-16,-6 9 0 0,1 2 0 0,-3 0 0 15,-6-14 0-15,-1 16 0 0,-7-12 0 0,2 14 0 16,-8-12 0-16,1 12 0 0,-11-9 0 16,-5 4 0-16,-2 1 0 0,-5 3 0 0,-6-1 0 0,-2 2 0 15,-30-12 0-15,2 2 0 0,-6 3 0 0,1-2 0 16,-11 4 0-16,-5 1 0 0,-5 3 0 0,-5 9 0 16,-8 0 0-16,-11 4-48 0,-6 11-1310 15,-11-3-1470-15,-6 2 651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6:40:36.061"/>
    </inkml:context>
    <inkml:brush xml:id="br0">
      <inkml:brushProperty name="width" value="0.05292" units="cm"/>
      <inkml:brushProperty name="height" value="0.05292" units="cm"/>
      <inkml:brushProperty name="color" value="#0070C0"/>
    </inkml:brush>
  </inkml:definitions>
  <inkml:trace contextRef="#ctx0" brushRef="#br0">4493 4341 4044 0,'-4'-16'350'0,"0"5"-166"15,-1-3-28-15,4 5 60 0,-2-1 17 0,2 6-4 0,1 0-47 16,-2-1-28-16,2 1-13 0,0 4-8 0,0 0 17 15,0 0 11-15,0 0 6 0,13 17-4 0,-6-5-4 16,2 5-7-16,2 6 2 0,2 1-6 0,0 4-5 16,1-4 12-16,-1 1-4 0,1 2-4 0,-3-2-3 15,1 1 1-15,-1-8-115 0,-3-1-30 0,1 0 0 16,0-1 0-16,-3-5 0 0,-1-1 0 0,3-3 0 16,0-4 0-16,1 2 0 0,1-5 0 0,9-6 0 15,4-6 0-15,3-4 0 0,4-2 0 0,16-14 0 16,0-4 0-16,3-4 0 0,20-22 0 0,-4 4 0 15,-16 24 0-15,20-20 0 0,-21 19 0 0,2 3 0 16,-1-1 0-16,-1 5 0 0,-3 4 0 0,-1-1 0 16,-15 11 0-16,-1 1 0 0,-1 2 0 0,-7 2 0 15,-3 2 0-15,-7 3 0 0,0-2 0 0,-1 3 0 16,4-1 0-16,-9 3 0 0,0 0 0 0,-4 1 0 16,6-2 0-16,-6 2 0 0,7 0 0 0,-7 0 0 15,0 0-1366-15,-12 14-1478 0,4-7 654 0</inkml:trace>
  <inkml:trace contextRef="#ctx0" brushRef="#br0" timeOffset="4365.18">3266 7002 57 0,'-6'0'324'16,"6"0"-5"-16,-13-2-1 0,5 2 4 0,3-1-15 15,0 0-1-15,5 1-11 0,-8-3-11 0,8 3-16 16,-6-2-15-16,6 2-6 0,0 0-24 0,0 0-10 16,0 0-19-16,0 0-19 0,0 0-20 0,0 0-12 15,0 0-11-15,0 0-13 0,0 0-16 0,19-1-9 16,-10 1-15-16,5-3-26 0,7 2-58 0,-1-2-57 16,9-2-63-16,2 3-57 0,1-1-62 0,0 2-72 15,1-2-360-15,1-1-730 0,0 2 323 0</inkml:trace>
  <inkml:trace contextRef="#ctx0" brushRef="#br0" timeOffset="4531.64">3932 6962 315 0,'0'0'381'16,"0"0"-3"-16,9-1 9 0,-9 1-8 0,0 0-22 16,5-2-34-16,0 0-38 0,3 1-24 0,1-4-27 15,4 1-45-15,4 1-50 0,5-2-66 0,9 0-61 16,-6-2-64-16,6 1-58 0,0 6-78 0,2-2-63 15,-4-2-268-15,5 2-562 0,0-3 249 0</inkml:trace>
  <inkml:trace contextRef="#ctx0" brushRef="#br0" timeOffset="4681.95">4623 6895 16 0,'6'-3'356'0,"-6"3"8"0,8 0-5 0,-8 0 13 15,7-1-1-15,-7 1-7 0,5-1-30 0,-5 1-31 16,8-1-31-16,-3 0-28 0,4-1-29 0,0 1-28 15,2-1-63-15,7-3-66 0,2 2-69 0,1 0-58 16,-2-1-60-16,3 2-58 0,8-3-58 0,1 1-63 0,-10 1-191 16,5-3-540-16,-4 2 240 0</inkml:trace>
  <inkml:trace contextRef="#ctx0" brushRef="#br0" timeOffset="4813.84">5150 6840 248 0,'6'2'320'0,"3"-2"13"15,-5 0-4-15,-4 0 20 0,9 1 9 0,-9-1 9 0,9 0-16 16,-9 0-18-16,10 0-38 0,-10 0-25 0,8-1-27 15,-3-2-29-15,8 2-56 0,-3-2-63 16,4-1-87-16,6 0-88 0,0-1-82 0,0 3-106 16,8 0-360-16,0-2-678 0,2 1 300 0</inkml:trace>
  <inkml:trace contextRef="#ctx0" brushRef="#br0" timeOffset="4965.12">5823 6859 2981 0,'8'1'296'16,"-2"-1"-116"-16,1 2 37 0,-7-2 47 0,6-1 23 0,-6 1-13 15,8 0-17-15,-8 0-31 0,4-4-37 0,-4 4-19 16,6-3-23-16,-1-1-13 0,4 2-12 0,3-2-41 16,2 0-56-16,4 0-78 0,11-1-87 0,-1 2-76 15,-1 2-71-15,5-2-77 0,0 0-78 0,1 1-283 16,-2 1-786-16,0 0 349 0</inkml:trace>
  <inkml:trace contextRef="#ctx0" brushRef="#br0" timeOffset="5098.09">6602 6847 156 0,'0'0'448'0,"11"0"32"0,-7-1 12 0,-4 1-13 16,8-4-37-16,-4 1-38 0,1 0-39 0,2 1-40 15,2-1-31-15,4 0-71 0,1-1-81 0,4 0-109 16,10-1-105-16,-5 4-99 0,8-2-122 0,-3 1-332 16,4-4-677-16,1 4 301 0</inkml:trace>
  <inkml:trace contextRef="#ctx0" brushRef="#br0" timeOffset="5231.52">7343 6806 36 0,'9'-2'476'0,"-8"1"14"0,-1 1-7 15,5-3-45-15,-2 0-48 0,-3 3-40 0,10-2-40 16,0 1-66-16,2-3-85 0,9 0-75 0,0 1-114 16,1 2-104-16,11-5-112 0,-4 1-263 0,3 1-550 15,0 2 243-15</inkml:trace>
  <inkml:trace contextRef="#ctx0" brushRef="#br0" timeOffset="5381.01">7997 6775 3402 0,'12'1'343'0,"-6"0"-59"0,3-1 35 0,-4 0 11 15,-5 0 15-15,12 1-8 0,-7-1-29 0,-5 0-50 16,11 0-49-16,-4-1-27 0,0 1-18 0,5-1-20 16,1 0-60-16,0 0-86 0,-2-2-138 0,3 7-173 15,-1-4-222-15,-2-4-419 0,-2 1-1032 0,-9 3 456 16</inkml:trace>
  <inkml:trace contextRef="#ctx0" brushRef="#br0" timeOffset="11080.98">7054 16934 5 0,'0'0'265'0,"0"0"-5"0,0 0-13 15,0 0-14-15,4-4-10 0,-4 4-6 0,0 0-13 16,0 0-7-16,0 0-12 0,0 0-9 0,-6-8-4 16,6 8-14-16,-6-4-6 0,2 0 5 0,1 2-30 15,-4 1-11-15,1-3-8 0,0 2-12 0,-3-2-7 16,-4 0-11-16,1 1-11 0,-2-2-1 0,2 3 0 15,-6-2-23-15,0 0-17 0,-4 1-6 0,-5-2 0 16,0 3-8-16,8-2-5 0,-3 1-3 0,-6-3-16 16,-1 1 16-16,1 0-11 0,-3-1 3 0,1 3-1 15,1-4 1-15,4 3 0 0,3 0-7 0,-1 0 2 16,-5-1 2-16,0-2 3 0,6 3-2 0,0 2 2 16,2-3-6-16,-3 0-4 0,2 2 9 0,-7-3 1 15,7 1-4-15,0 1 3 0,2 1-1 0,-8-3 1 16,4 1 2-16,-5-1 0 0,0 4-4 0,1-4-3 15,4 3-1-15,-4 0-6 0,-2 3 1 0,-2-4-5 16,3 4 5-16,0-2-7 0,-3 3 3 0,3-1 2 16,0-1-2-16,-4 2-2 0,4-2 1 0,0 2 3 15,-4-2-1-15,6 1 1 0,-1 0 2 0,5 1-1 16,2-1 2-16,1 3 4 0,-1-5-2 0,1 2 5 16,2 2-5-16,2-1 2 0,-5 0-7 0,4 0-5 15,0-1-6-15,3 1-1 0,-3 2-7 0,2-2-7 16,1-1 1-16,-2 0-3 0,2 1 0 0,-6 0 7 15,1 0-1-15,-1 2-2 0,1-3 8 0,-1 1-1 16,-3 3 3-16,-5-3 2 0,5 0 5 0,1 0 2 16,-6 2 2-16,7-2 0 0,-1 0 6 0,2 2 0 15,1-1 0-15,0 0 4 0,-1 1 0 0,2-2 4 16,-2 2 0-16,8 1 3 0,-2-1-3 0,0 0 2 16,0 1 3-16,1 2 0 0,1-1 4 0,-3-1-4 15,5 3-1-15,-2-1 0 0,-2 2 3 0,4-1 1 16,-4-1 4-16,-2 2 0 0,2 2 1 0,1-2 2 15,-4 0 5-15,6 0-2 0,-3 1-4 0,1-1 4 16,0-2-2-16,2 0-2 0,-1 2 0 0,0-1-4 16,1 3 4-16,-1 1-3 0,3-3 1 0,-1 3 2 15,2-1-2-15,2 1 6 0,-4-2-6 0,3 3 8 16,1-1-3-16,1 1 2 0,0 0-18 0,0 0 0 16,-1 2 5-16,1-3 0 0,3 4 1 0,1-2 5 15,0 5-1-15,0-3 2 0,0 2 2 0,0-4 0 16,1 3-2-16,2-5-2 0,2 4 3 0,-3 1-3 15,2-1 1-15,0-3-1 0,1 3 2 0,3-1 3 16,1 0-6-16,-4-2 0 0,5 3 2 0,0-3-2 16,0 2 3-16,-3-3-1 0,6 5 3 0,-1-4-4 15,0 2 10-15,2 0-1 0,0-3 4 16,-1 3-2-16,0-2 7 0,7-1-5 0,-6 1 3 0,4-1-5 16,4 4 3-16,-4-11-4 0,0 7 1 0,2-2-4 15,4 4 3-15,0-2 0 0,1-1 4 0,-5-1-5 16,7-4 1-16,0 5 0 0,-5-5 1 0,-3-2-2 15,9 1-3-15,-1 5 3 0,0-2-2 16,-6-2 1-16,0-5 3 0,-1 5-5 0,3-4 3 16,3-1 2-16,-3 4-3 0,5-2-2 0,-6-1 2 15,-1 2-1-15,8-2-1 0,-9-1-3 0,3 0-4 16,0-1-1-16,5 2 3 0,-2 0-2 0,6 0 3 16,-12-1-3-16,2 3 4 0,-3-3-2 0,1-1 8 15,2-1-13-15,-4 5 3 0,5-3 0 0,-4 0 3 16,4-1-1-16,-2 1 5 0,-1-2 1 0,3 1-2 15,-2 2 11-15,-1-1-2 0,-1 0 1 0,3 3-3 16,-3-3 7-16,-1-3-2 0,1 3-5 0,1-1-2 16,0-1 4-16,-2-2-5 0,-3 2-3 0,0 1 1 15,2-3-3-15,-3 3 6 0,0 0-6 0,0-2 3 16,-1 2-10-16,1-1 8 0,-4 0-5 0,8 2 2 16,-4-2 0-16,-2 1 2 0,2 1-5 0,2-1-1 15,-2-1-2-15,-1 2 13 0,0 0-11 0,-2-2-2 16,1 1-4-16,-1 0 7 0,2-2-2 0,1 2-1 15,-2-1 3-15,-2 0-5 0,3 1 1 0,-3-1 3 16,4 2 2-16,-1-2-6 0,0 1 0 0,-1-1 3 16,1 0 2-16,0-4-4 0,1 5 5 0,-4-1-7 15,3 0 4-15,-1 0-2 0,0 0 3 0,-1-3-3 16,0 3 0-16,-1-1-1 0,0 0 1 0,2 0-5 16,-2 0-2-16,-1-1-3 0,3 0 4 0,-1 1-3 15,-2-1-1-15,3 2 5 0,0-1-4 0,-3-1 3 16,2 0-3-16,0 1 1 0,-1-1 0 0,-1-1 5 15,4 0-6-15,-4 2 4 0,0-2 0 0,1 2 5 16,-1-2-4-16,-2 2 3 0,1-2-1 0,1 2 3 16,0-2-1-16,0 3 0 0,3-3-2 0,-6 2 3 15,1-2 1-15,3 1-1 0,-4 0 0 0,1 0 0 16,-1 0-3-16,2 1 2 0,-2 0 3 0,2-1-2 16,-2-2 2-16,0 3 8 0,3-2-1 15,-4 0 0-15,1 1-5 0,1-2 5 0,-2 3 5 0,2-2-3 16,-2 1 6-16,0 0-2 0,-1 1 1 0,1 0 5 15,0-2-8-15,-2 0 0 0,4 1 4 16,-3 0-6-16,1-1 9 0,-1 0-3 0,-1 0 0 16,1 1 6-16,-1-2-9 0,2 1 0 0,-1 0 9 0,0 0 0 15,0-1-5-15,-3 1 7 0,3-1 0 0,0 0-1 16,0 1-1-16,-3 1 5 0,0-4-3 0,3 3 9 16,-4-2 10-16,0 7-9 0,1-13-6 15,-2 7 4-15,1 6-1 0,0-12-5 0,-4 6 1 16,3 0-5-16,1 6-3 0,-8-9 13 0,7 2-14 15,-3 0-6-15,-1 1-2 0,1 2 3 0,-5-3 3 16,6 4-4-16,-3-3 2 0,-1 0-7 0,1 1 2 16,-1 0-3-16,1-2-4 0,-1 2 5 0,-2-1 6 15,-1 1-12-15,2-2 2 0,1 1-1 0,0 0-2 16,-3 0-2-16,1-1 15 0,0 2-17 0,-1-1 14 16,1-2-8-16,-1 3 0 0,-3-2-3 0,4 1-6 15,-1-1 5-15,-4 1 3 0,2 0-8 0,-2 1 10 16,4-2 0-16,-3 1 1 0,-1 1-1 0,3 0-5 15,-2-1 1-15,0 3 0 0,-2-3 0 0,1 2-2 16,2 0-4-16,-1 2-6 0,1-2-11 0,-9 1-27 16,3-1-19-16,-1 1-39 0,0 1-45 0,-3 0-57 15,-6-2-87-15,-4 2-305 0,3-2-651 0,-6 4 288 16</inkml:trace>
  <inkml:trace contextRef="#ctx0" brushRef="#br0" timeOffset="14716.15">9647 16991 31 0,'0'0'170'15,"0"0"-21"-15,0 0-10 0,0 0-15 0,0 0-17 16,0 0-10-16,0 0-7 0,-20-6-11 0,20 6-7 16,-10-2-16-16,10 2-1 0,-9-2-5 0,9 2-5 0,-13-3-6 15,5 3 0-15,8 0-10 0,-14-2-2 0,5 2-1 16,-1-2 2-16,-3 2 1 0,3-2-4 16,-3 2-2-16,3-2-4 0,-3 1-7 0,0 1 9 15,2-1-3-15,-2 1-2 0,0-1-4 0,1 0 2 16,-3-2-1-16,1 2 2 0,-2 1-2 0,-3-3 2 15,1 3 2-15,0-3-1 0,0 5 3 0,1-2 2 16,-2 0-2-16,1-2 3 0,0 2 2 0,0-1 2 16,-2 1 2-16,1-3 0 0,2 2 0 0,3 1 3 15,3-1-3-15,-3 0-2 0,2 1 1 0,-1-2-5 16,2 2 2-16,-2 0-4 0,0 0 2 0,3 0-6 16,-3 0-4-16,3 0-2 0,-2 0 2 0,5-3 0 15,-3 2-1-15,-2 2-2 0,4 2-1 0,-3-6-1 16,1 2 2-16,-1 1-5 0,-2-1 3 0,0 0-6 15,0 1 2-15,-5-1 1 0,0 1 0 0,0 0 1 16,-1 0-1-16,1 0-5 0,-2 1 1 0,-1-4 12 16,2 2-11-16,0 0-1 0,-4-1 2 0,6 0-2 15,-4 0 2-15,0 1-1 0,2-1-1 0,-3 1-4 16,3 0 4-16,-2-2-2 0,8 1-1 0,-5 0 0 16,-3 1-2-16,0-2 1 0,4 3 2 0,-1-2 0 15,4 3-1-15,-5-3 2 0,2-1-1 0,3 1-1 16,-3 2 0-16,0 0 4 0,1-1-3 0,0 1-1 15,-2-4 1-15,2-1 5 0,1 4-4 0,1 2 0 16,0-2 3-16,4 0-4 0,-3-2 0 0,0 3 0 16,-1-1 2-16,0 1 0 0,1-1-1 0,2 2 3 15,-6-1 1-15,4 0-5 0,-1 0 3 16,3-2-3-16,-4 3 0 0,3-1 1 0,2 0 1 16,-2 2 5-16,-1 1-5 0,2-2 2 0,1 0-3 15,-2 0 1-15,2 1-3 0,-3-2 5 0,3 2-3 0,-3-2 3 16,3 1-2-16,-4 3-1 0,2-5 5 0,2 2 1 15,-4 1 2-15,1-2-3 0,1 3 6 0,-1 0 2 16,0 0-3-16,-1-3 1 0,-4 1 3 0,7 0-2 16,-1-1 2-16,-2 1 0 0,1-1-2 15,3-1-3-15,-3 4 1 0,0-2-1 0,2-1-2 16,2 2 0-16,-3-1-1 0,0 0 1 0,1 1-4 0,1-1 0 16,-1 2 5-16,2-2-7 0,-2-1 3 0,1 2 0 15,0-2 5-15,1 1-5 0,-2-1 4 0,0 3 3 16,5-1-5-16,-5-1 4 0,3 0-1 0,-1 2 3 15,5-1-8-15,-5 0 3 0,3 1-4 0,-2-1 2 16,8-2-2-16,-14 4-2 0,5 1 6 16,4-3-3-16,1 1 7 0,-5 1-1 0,2-2 5 0,2 3 6 15,-2-1-2-15,1 2 3 0,-3-2 0 0,2 0 4 16,1 0-4-16,1 1 2 0,0 0-5 0,-1-2 1 16,-1 2-3-16,3-2-6 0,-1 3 4 15,1-3-4-15,2 2 0 0,-2 0 0 0,2 1 1 16,-1-1-4-16,0 0 7 0,-1 3-1 0,2-1 1 15,1 0-2-15,-2 0 4 0,6 4-1 0,-6-4-4 0,3 3 4 16,3 0 0-16,-3-3 5 0,0 1-8 0,0-1 3 16,1 4-2-16,-1-1-2 0,0 0 3 15,0 0-5-15,1 0 4 0,2-1-31 0,-1 2 2 16,-2 0 1-16,4 0 6 0,-2 1-2 0,0-2 5 16,0 1-5-16,-2 0 6 0,2-2-1 0,0 4 3 15,-4-4 4-15,2 1 7 0,-2 0 1 0,2-2 3 0,-1-1 0 16,0 1 6-16,-2 2 1 0,2-4 1 15,-3 2 2-15,4-3-5 0,-2 1-1 0,0-2-4 0,1 3 5 16,-1-2-6-16,-1 0 2 0,2 1 0 16,2 0 6-16,-1 0-2 0,4 2 11 0,-3-3 3 15,0 2-3-15,1-2 0 0,3 2 3 0,-4-1 2 16,7 2 0-16,-6-1 1 0,6-1 4 0,-3 0-9 16,2 1 2-16,1-1-1 0,0 0-3 0,-2-1-2 15,3 2 1-15,0-1 1 0,2 1 4 0,1-2-3 16,-3 4 4-16,1-4-7 0,3 4 0 0,0-5-4 15,2 3 0-15,-2 3 2 0,6-5-4 0,-2 3 1 16,1-4 0-16,1 1 4 0,1 1-9 0,1 0 3 16,6 1-9-16,-2 2 6 0,2-2-6 0,1-4-1 15,-1 1 1-15,-4-1-4 0,5 2 11 0,-1-1-15 16,1 1 4-16,-7 1-1 0,5-4 2 0,-5 3-4 16,-2-2 6-16,4 1-5 0,-3 0 0 0,1-3 0 15,-1 1 5-15,3 0-16 0,-2-1 13 0,-1 1 4 16,3-2-6-16,-4 0 3 0,3 0 0 0,0 2-5 15,-1-2 3-15,8-3-3 0,-10 3 7 0,9-1-12 16,-6 2 7-16,7-2-3 0,-1 0 0 0,-1-6 0 16,0 3-1-16,1-1 0 0,-6 3 5 0,-2-2 8 15,2 3-7-15,6-2-8 0,-5 1 4 0,-3 1-4 16,1-2 0-16,2 2 4 0,-1 0-1 0,-4-1-8 16,2 0 5-16,-1 0 8 0,-2 1-3 0,3-1-10 15,-1 1 11-15,-1 2-9 0,0-2 7 0,0-1 4 16,-4 1-5-16,3 1-2 0,-2-2-1 0,4 1 2 15,-2-3 11-15,-3 4-11 0,0-3-2 16,6 2 7-16,-3 0-7 0,2-2 2 0,-6 2 3 0,2-3-1 16,2 3-2-16,1-1 2 0,-4 1 0 0,0-2 4 15,0 0-6-15,0-1 2 0,-2 3 0 0,0-2 0 16,2 0-7-16,-2 1 4 0,1-1 1 0,-1 0-2 16,0-1 4-16,2-1-4 0,-1 3 8 0,-2-3-7 15,-2 2 2-15,3-2 6 0,-1 3-3 0,-2 0-4 16,4 1 7-16,-3-3-10 0,0-1 3 15,-3 3 3-15,-1-1 9 0,4-1-19 0,1 2 11 16,-1-2-5-16,-1 1 2 0,-2-1 0 0,3 2 1 0,-3 1-4 16,3-3 4-16,-3 3 2 0,-1-2 1 0,-1 0-5 15,4 1 3-15,-2-2-5 0,-1 2 9 0,-1-2-3 16,4 2 1-16,-3-6-2 0,2 6-5 16,-4-3 0-16,1 2 1 0,5-2 3 0,-3 0 3 15,-1 0-9-15,-1 1 12 0,2-1-9 0,-1 1 2 16,-2-1 0-16,2 2 5 0,-2-2-4 0,1-1-1 0,0 2 2 15,0 0 3-15,-1-1-4 0,0 1-1 0,1-2 6 16,-1 1 5-16,0 2-6 0,0-5 7 0,1 3-2 16,-2 1 5-16,1-3-1 0,1 2 6 15,1 0-6-15,-2 1 4 0,-1-3-3 0,1 3-3 16,1-2 6-16,-1-1-8 0,1 2-1 0,-1-2 4 16,1 1 0-16,-1 1-10 0,0-2 8 0,0-2-1 15,-1 4-9-15,0-2 10 0,0 1-8 0,-1 0 5 0,2 0 6 16,-3 0-3-16,3-1 0 0,-4 3-4 0,1-2 9 15,2 0-5-15,-2 1-5 0,3-2-7 0,-3 2 19 16,-1-1-5-16,1-1-2 0,2 0-6 16,-3 1-1-16,0 0 2 0,0 0 2 0,0 0 1 15,0-1-14-15,0 1 14 0,0 0 1 0,0 6-6 16,0-11 4-16,-3 2 8 0,2 1-4 0,1 2-2 16,-1 0 1-16,-3 0 8 0,0-3-9 0,-1 0 7 15,1 2 0-15,3-2 5 0,-4 0 11 0,1 4-9 16,-5-5-3-16,5 5-3 0,1-3 5 0,-1 3-1 15,-4-2 1-15,4 3-6 0,-1-5 1 0,-1 2-5 16,1-2 6-16,-1 4-8 0,3-2-3 0,-4-1-1 16,1 3 3-16,1 2 3 0,-2-4-15 0,0 2-24 15,-1-2-20-15,0 0-42 0,-1 1-41 0,-1-1-62 16,-4 3-87-16,4 1-131 0,-8-3-243 0,-4 0-704 16,3 2 312-16</inkml:trace>
  <inkml:trace contextRef="#ctx0" brushRef="#br0" timeOffset="18047.99">10350 16937 147 0,'0'0'213'0,"5"-1"-18"16,-5 1-13-16,9-2-13 0,-9 2-6 0,4-1-10 16,-4 1-7-16,2-3-5 0,-2 3-6 0,0 0-3 15,4-3-7-15,-4 3-4 0,0 0-12 0,0 0-9 16,0 0-14-16,0 0-7 0,0 0-12 0,0 0 1 16,-14-5-12-16,8 3-6 0,-6 2-4 0,1-1-7 15,-7 2-6-15,4 1-9 0,-3-2-3 0,-3 2-5 16,1 0-3-16,0-1 1 0,-2 1-2 0,6 2-4 15,1-1-2-15,-3-2 0 0,-2 3-1 0,6-2-2 16,-1-1 5-16,-3 5-5 0,3-5-4 0,2 2 1 16,1-3 0-16,-1 1 1 0,0 0-1 0,1 1-3 15,-1-1 2-15,2 3 1 0,1-1 0 0,0 1 4 16,0 2-7-16,0-1 4 0,0 1-4 0,4 0 2 16,-4-2-2-16,5 2 1 0,-6 0 4 0,5 3-3 15,-3-3 3-15,3 0-4 0,2-2 4 0,-3 2-3 16,2-1-2-16,3 2 1 0,-3-2-2 0,2 1 6 15,-1 0-6-15,-1-2 4 0,4 0-1 0,-4 0 2 16,3 3-1-16,-1-3 0 0,0 1 1 0,1 1-3 16,0-3 6-16,-3 1-3 0,3 2 1 0,0-3-1 15,-2 1 1-15,3-1 2 0,-1 1-31 0,-1 0 8 16,2-4 1-16,-1 7 2 0,0-3-1 0,-1-1 2 16,2 2 2-16,0-5 2 0,-1 8 0 0,0-4 4 15,1-1-3-15,0 1 5 0,-1 0-1 0,-1 0-3 16,0 0 3-16,0 0 0 0,2 1 0 0,-1-1 1 15,2 1 2-15,-1-5-2 0,-1 9 3 0,0-3 4 16,1 0-5-16,0-2 1 0,0 5 4 0,1-4 1 16,0 3 2-16,-1-1 4 0,3-1 4 0,-2 2-1 15,3 0 0-15,1 0 5 0,-1 0-2 0,1 2-1 16,2-5 1-16,-1 3-1 0,2 0-2 0,-1 0 0 16,3-1-2-16,2 1 5 0,-3-2-5 15,5-1 2-15,-4 2 7 0,7 1-5 0,0-1 0 0,-1 0 4 16,2 3 4-16,2-4-3 0,0 2 4 0,5 1 2 15,-4-2 7-15,-1-1-6 0,-2 1-2 0,10 0-3 16,-1 1 6-16,-4-3-4 0,-1-1-3 0,2 2 4 16,-2 0 5-16,7 1-11 0,-3-1-2 0,-1 2 1 15,-3-5-4-15,6 3-1 0,-5-2-3 0,5 2 5 16,-1-4-3-16,1 4 0 0,-7-5-3 16,8 4 3-16,-10-2 0 0,12 1-2 0,-4 0-2 0,-7-1 0 15,1-1 0-15,0 2 1 0,9 0 8 0,-4-3-9 16,-5 2 0-16,7-2-4 0,-1 4 3 0,1-3 3 15,0 2 1-15,-6-4-7 0,6 3 8 0,-7-3-2 16,7 2 1-16,-2 1-3 0,5 1 2 16,-9-1-4-16,-2-2 1 0,1 1 11 0,6-1-13 15,-6-1 2-15,1 2 3 0,-2 0 1 0,2-2-1 16,-1 0 1-16,-1 1 2 0,2 0-2 0,-6-1-1 16,2 1 12-16,0-2-14 0,3 4 2 0,-5-3-1 15,-3 2 0-15,2-2-2 0,2 3 3 0,-2-5-5 16,-2 5 5-16,0-3-6 0,6 1 3 0,-5-1-5 15,4 0-1-15,-5 0 4 0,0 1-4 0,-1-1 4 16,2 1-3-16,3 0 2 0,1 3 0 0,-5-4 0 16,2 0 0-16,3 0 1 0,1 0-1 0,3 0-1 15,-4 0-1-15,2 2 3 0,-2-4-5 0,-1 4 5 16,2-4-7-16,-1 4 1 0,0-1 1 0,-3-2 2 16,0-1-1-16,2 2 2 0,-3 0-4 0,1-1 2 15,-2 2 3-15,0-1-2 0,0 0-1 0,-2-1 0 16,1 2 2-16,-1-1-1 0,1 0 3 0,-1 0-7 15,-1 0-1-15,2 0 4 0,-1 0-2 0,0 0 6 16,0-1-3-16,-1 1 0 0,-1-1-1 0,2 2 0 16,1-2-4-16,-3 1 6 0,0 0-2 0,1-2 2 15,2 2-2-15,-2-1 1 0,0 0-7 0,-2 0 7 16,1-3-2-16,-9 4 3 0,18-3-7 0,-11 0 10 16,1 2-2-16,1 1 1 0,-1-1-6 0,1 1 3 15,-9 0 2-15,16 0-3 0,-9-3-3 0,3 2-1 16,-4 0 5-16,3 0-2 0,0 0 5 0,-4-3-4 15,3 2 0-15,-8 2-3 0,14-2 3 0,-8 2 1 16,2-2 3-16,5 1-4 0,-3-2 3 0,-1 1-6 16,0 1 3-16,0-4 1 0,-1 3-1 15,2-1 4-15,-3 3-5 0,1-2 3 0,-1 0-2 0,0 1-3 16,3-1 3-16,-3 0 3 0,1 0-4 0,-1 0-1 16,3-1 2-16,-1 0 6 0,0-2-5 0,0 2-3 15,0-3-1-15,-2 4 5 0,4-3-4 0,-2 2 3 16,-4-6 1-16,3 7-3 0,3-5 4 0,-2 2 0 15,-1 0-1-15,1-1 0 0,-3 2-1 16,2-1 2-16,0-2-4 0,-3 3 4 0,-1-2 0 16,3-3-3-16,-3 2 6 0,1 1-4 0,-1-2-1 15,-3 2 6-15,2 0-1 0,1-3-4 0,-3 2 4 0,0-2-5 16,3-1 4-16,-3 0 1 0,1 3-4 0,0-4-2 16,-1 1 2-16,2 1 6 0,-3-1-5 15,-1 1 4-15,1-2 7 0,-2 2-5 0,2-1-2 16,-1 0-1-16,1-1 0 0,0 3-2 0,-1-3 0 15,-2 5 4-15,-2-2-3 0,0 0-2 0,-1-2 5 16,-2 3 3-16,4-3-2 0,-5 2-4 0,2 1 0 16,-1-1-1-16,-1 1-1 0,-4 0 4 0,0-3-1 15,2 5-5-15,-1-3 4 0,-3 0-6 0,-2-1 5 16,1 1-2-16,1 1 2 0,-2-3-2 0,3 4 2 16,-3-2-2-16,2-1 2 0,-2 3-11 0,5 0 7 15,-6-1 3-15,1 0-1 0,-1 0-5 0,0 2 4 16,0-1 5-16,2-2-9 0,-2 3 3 0,0-3 0 15,0 4 1-15,-2-1-2 0,-2 2 5 0,3-4-10 16,-3 5 9-16,4-2-6 0,-4 0 2 0,1 0-10 16,0 0 3-16,1 1-3 0,-1-2 2 0,0 3-2 15,1 0 3-15,0-2 2 0,1 2-4 0,-3 0 6 16,0 1-5-16,4-5 3 0,-1 5-5 0,-2-2 5 16,-7 2-4-16,9-1 9 0,-2 1-7 0,-1-2 9 15,4 0-5-15,-5 3-2 0,4-3 0 0,1-2 4 16,-5 3 0-16,3-3-1 0,0 2 1 0,-1 1-1 15,0 0 5-15,2-1-8 0,-3 1 6 0,2 1-6 16,2 1 3-16,-4 0 5 0,2-2-2 16,-1 1-1-16,0-1 3 0,0 1 2 0,1 2-8 0,-1-4 7 15,2 3-1-15,0 2-1 0,1-4-4 0,0 2 1 16,0-1 1-16,-1 2-4 0,3-2 6 0,0 0 3 16,2 1-3-16,-2 0-4 0,-1 0 5 0,-1 0-3 15,1 0 0-15,0 1-2 0,-1-1 16 0,0 1-11 16,0-2-4-16,-3 2 0 0,4-1 2 15,-4-1-2-15,-8 2 6 0,7-1-9 0,-6 0 7 0,5-1-3 16,4 0-2-16,-8 1 4 0,5-1 0 16,-1 0 3-16,3-2-8 0,-1 5 15 0,0-5-9 15,1 4-2-15,0-2-2 0,0 1 4 0,-1-1-4 16,-1-2-1-16,3 5 3 0,0-1-2 0,-2-1 5 16,1 1-4-16,2-2-2 0,3 2-2 0,-2-1-5 15,-1 0 7-15,5 0-4 0,-4 0-1 0,0 1 2 16,-1 1-5-16,5 0 0 0,-3-1-1 0,3 3-2 15,-5 0 12-15,1 1-4 0,3-2 2 0,-5 0-6 16,6 1 3-16,2 1-3 0,-2-3 4 0,0-1-2 16,-1 3 2-16,3-3 0 0,0 4 1 0,-1-3 3 15,3 2 2-15,-4-3-2 0,3 3 2 0,-2-2 3 16,3 3-7-16,9-5 0 0,-14 3 4 0,7 0 3 16,7-3-7-16,-13 2 11 0,13-2-11 0,-13 0 2 15,13 0-1-15,-9 2 5 0,9-2-7 0,0 0 3 16,-11 1-18-16,11-1-8 0,0 0-12 0,0 0-8 15,0 0-21-15,0 0-25 0,0 0-42 0,0 0-42 16,0 0-68-16,0 0-227 0,0 0-512 0,0 0 227 16</inkml:trace>
  <inkml:trace contextRef="#ctx0" brushRef="#br0" timeOffset="20914.79">4834 14737 60 0,'-1'-4'169'0,"1"4"-8"16,0 0-8-16,0 0-14 0,9-3-5 0,-9 3-8 15,6-3-6-15,-1 2-19 0,-5 1-6 0,8-3-13 16,-8 3-5-16,6 0-8 0,-2-1-18 0,-4 1-38 15,12-2-49-15,-7 1-70 0,1 1-129 0,5-4-254 16,2 4 112-16</inkml:trace>
  <inkml:trace contextRef="#ctx0" brushRef="#br0" timeOffset="21081.1">5629 14707 130 0,'5'-2'174'0,"3"1"-40"16,0 0-27-16,3-1-25 0,-2 2-45 0,5-4-43 15,0 3-58-15,5 0-35 0,1 0-108 0,1-2 48 16</inkml:trace>
  <inkml:trace contextRef="#ctx0" brushRef="#br0" timeOffset="21231.72">6278 14708 103 0,'8'0'280'15,"-8"0"-9"-15,14-1-25 0,-5-1-28 0,3 2-22 16,-1-1-38-16,2 1-46 0,0 0-67 0,1-1-73 16,6 1-64-16,-2 0-160 0,1 0-272 0,9 0 120 15</inkml:trace>
  <inkml:trace contextRef="#ctx0" brushRef="#br0" timeOffset="21363.8">6934 14723 50 0,'8'0'200'0,"-8"0"-25"0,18 0-23 0,-12 0-51 16,7 0-63-16,-3 0-78 0,0 0-73 0,4 0-123 15,-2 2 55-15</inkml:trace>
  <inkml:trace contextRef="#ctx0" brushRef="#br0" timeOffset="21498.27">7546 14752 30 0,'13'-1'76'0,"1"-1"-69"0,-1 2-27 0,1-1-19 0,2 2 8 16</inkml:trace>
  <inkml:trace contextRef="#ctx0" brushRef="#br0" timeOffset="21632.07">8112 14748 54 0,'13'-3'172'0,"-1"1"-24"0,0 2-25 0,5-2-52 15,2 2-37-15,-1-1-57 0,1 0-74 0,-1-1-105 16,0 3 48-16</inkml:trace>
  <inkml:trace contextRef="#ctx0" brushRef="#br0" timeOffset="21781.74">8681 14720 122 0,'18'0'181'0,"2"-2"-10"16,1 0-4-16,-5 1-9 0,4-1-15 0,-1 1-14 15,-3 2-10-15,3-2-17 0,-6 1-18 0,5 0-24 16,-5-1-39-16,2 2-41 0,5-1-49 0,-1 0-159 15,-8 0-247-15,8-1 109 0</inkml:trace>
  <inkml:trace contextRef="#ctx0" brushRef="#br0" timeOffset="21914.7">9261 14703 139 0,'10'-3'298'0,"-1"-1"0"0,4 2-12 0,-4-2-8 15,4 0-12-15,0 3-19 0,0-4-21 0,3 1-23 16,-3 3-15-16,7-4-21 0,-3 1-30 0,1 0-46 15,0 1-56-15,-2-1-80 0,2 1-97 0,1 2-116 16,-1-1-145-16,-1 2-436 0,-2 0 194 0</inkml:trace>
  <inkml:trace contextRef="#ctx0" brushRef="#br0" timeOffset="22064.74">9946 14670 40 0,'5'-1'332'0,"3"0"-22"15,2-1-28-15,-2 0-28 0,2 0-27 0,2-2-22 16,-2 1-39-16,1 0-48 0,3 1-70 0,-1 0-84 16,4-4-88-16,-1 3-180 0,4 0-329 0,-1 3 146 15</inkml:trace>
  <inkml:trace contextRef="#ctx0" brushRef="#br0" timeOffset="22218.33">10530 14615 184 0,'5'-3'343'0,"3"0"-30"16,2 2-29-16,3 0-30 0,-4-2-26 0,5-1-27 15,-5 1-49-15,6 0-48 0,-6 2-66 0,3-2-84 16,2 0-86-16,-1 2-189 0,1-3-347 0,-2 3 153 16</inkml:trace>
  <inkml:trace contextRef="#ctx0" brushRef="#br0" timeOffset="22381.98">11007 14580 200 0,'6'0'329'0,"2"-2"-14"15,-2 0-16-15,6 1-18 0,1-1-34 0,-4 2-24 16,1-2-23-16,4 1-31 0,-3 0-33 0,2-2-52 16,0 2-49-16,1 1-58 0,-1-1-53 0,0 2-46 15,7-1-52-15,-1 0-181 0,-6 0-382 0,2 0 169 16</inkml:trace>
  <inkml:trace contextRef="#ctx0" brushRef="#br0" timeOffset="22513.6">11397 14576 125 0,'7'0'254'0,"2"-1"11"0,-2-1 8 15,-1 2 6-15,3 0 5 0,0-1 4 0,-3 0 5 16,3-1-11-16,3-1-15 0,2 2-16 0,-1-4-14 16,-2 3-16-16,2-1-32 0,1 2-19 0,-1-2-15 15,0 0-46-15,3 1-53 0,-3 1-62 0,-2-1-77 16,1-1-82-16,3 0-100 0,-8 3-316 0,0-1-627 15,1 1 278-15</inkml:trace>
  <inkml:trace contextRef="#ctx0" brushRef="#br0" timeOffset="22632.12">11764 14571 66 0,'0'0'240'0,"-10"-13"-62"15,10 13-87-15,0 0-132 0,0 0-48 0,-7-4-97 16,7 4 42-16</inkml:trace>
  <inkml:trace contextRef="#ctx0" brushRef="#br0" timeOffset="24514.64">4180 13212 66 0,'0'0'147'0,"0"0"-9"0,0 0-2 0,0 0-15 15,0 0-9-15,0 0-16 0,0 0-3 16,0 0-14-16,0 0-7 0,0 0-6 0,0 0-8 16,0 0-6-16,0 0-9 0,0 0-23 0,0 0-15 15,0 0-12-15,0 0-12 0,11 10-11 0,-4-10-25 0,0 1-13 16,0 0-120-16,3 1-203 0,0-2 90 0</inkml:trace>
  <inkml:trace contextRef="#ctx0" brushRef="#br0" timeOffset="24698.4">4829 13236 113 0,'8'-1'156'0,"-2"0"-12"0,3 0-7 0,-1-2-15 16,-1 2-23-16,4 1 3 0,0-1-12 0,-4 0-20 16,0 0-32-16,1 1-31 0,3-2-24 15,-2 0-34-15,4 1-48 0,-4-1-54 0,5 4-164 0,0-2 74 16</inkml:trace>
  <inkml:trace contextRef="#ctx0" brushRef="#br0" timeOffset="24850.22">5353 13253 115 0,'9'1'145'0,"0"-1"-14"0,5 0-14 0,-4 0-19 0,4 0-23 15,2 0-30-15,1-1-27 0,-1-1-28 0,6 2-49 16,-7-1-54-16,5-1-122 0,1 4 54 0</inkml:trace>
  <inkml:trace contextRef="#ctx0" brushRef="#br0" timeOffset="24965.55">5965 13245 112 0,'10'-2'135'0,"2"2"-19"15,2-1-12-15,0 1-22 0,0-3-41 0,-1 1-28 16,6 1-47-16,-1 1-62 0,1-1-102 0,-1 0 46 16</inkml:trace>
  <inkml:trace contextRef="#ctx0" brushRef="#br0" timeOffset="25131.94">6591 13205 156 0,'6'-1'218'16,"-6"1"-18"-16,11-4-19 0,-3 3-21 0,-2 0-17 16,4 1-36-16,0-1-33 0,2 2-48 0,-2-2-55 15,8 0-50-15,-5 2-115 0,1-1-208 0,4 1 93 16</inkml:trace>
  <inkml:trace contextRef="#ctx0" brushRef="#br0" timeOffset="25283.12">7105 13228 143 0,'9'0'186'0,"-5"-1"-21"15,-4 1-10-15,9 0-25 0,-9 0-25 0,14 1-26 16,-6-1-39-16,2 0-44 0,0 0-27 0,2-1-55 0,-1 1-61 15,3 0-160-15,-2 0 71 0</inkml:trace>
  <inkml:trace contextRef="#ctx0" brushRef="#br0" timeOffset="25398.3">7408 13239 180 0,'0'0'169'0,"8"0"-14"0,-8 0-16 0,7-2-14 16,-7 2-9-16,9 0-22 0,-9 0-24 0,12-1-41 15,-4 1-48-15,-2 0-158 0,0-1-191 0,-6 1 85 0</inkml:trace>
  <inkml:trace contextRef="#ctx0" brushRef="#br0" timeOffset="27332.03">4407 13078 47 0,'0'0'74'15,"0"0"-48"-15,-6-3-51 0,6 3-27 0,0 0 13 0</inkml:trace>
  <inkml:trace contextRef="#ctx0" brushRef="#br0" timeOffset="27497.66">4434 13263 214 0,'5'1'232'0,"-5"-1"-25"16,12 0-16-16,-5-1-22 0,4-1-15 0,3 2-18 0,5-1-34 16,0-1-49-16,2-1-49 0,7 0-87 15,-7 2-148-15,10-2-248 0,0 3 110 0</inkml:trace>
  <inkml:trace contextRef="#ctx0" brushRef="#br0" timeOffset="27648.42">5572 13339 29 0,'7'0'283'0,"6"1"-72"0,-3-1-83 0,3 0-80 16,1-3-88-16,-1 0-71 0,6 1-118 0,0 2 52 15</inkml:trace>
  <inkml:trace contextRef="#ctx0" brushRef="#br0" timeOffset="27781.72">6782 13431 2370 0,'36'5'56'16,"-4"2"-45"-16,2-5-52 0,-6 4-63 0,7-1-69 15,-7-3-74-15,4-3-65 0,-7 1-338 0,-4-1 149 16</inkml:trace>
  <inkml:trace contextRef="#ctx0" brushRef="#br0" timeOffset="28431.26">10859 13427 209 0,'10'-2'295'0,"2"-2"-32"0,0 1-37 0,0-1-54 16,-2 0-69-16,0 1-85 0,2-1-116 0,0-1-100 16,1 2-215-16,-4-2 95 0</inkml:trace>
  <inkml:trace contextRef="#ctx0" brushRef="#br0" timeOffset="35898.68">4545 13235 70 0,'0'0'159'16,"-6"-1"-7"-16,6 1-10 0,-5-2-2 0,5 2-18 15,0 0-13-15,0 0-11 0,-5-2-9 0,5 2-21 16,0 0-23-16,0 0-18 0,0 0-41 0,0 0-41 15,0 0-137-15,20 5-208 0,-7-4 92 0</inkml:trace>
  <inkml:trace contextRef="#ctx0" brushRef="#br0" timeOffset="36048.61">5540 13268 168 0,'20'-2'150'0,"-1"-1"-36"0,3 1-46 16,-4 2-49-16,1-1-106 0,4-1-93 0,4-2 41 16</inkml:trace>
  <inkml:trace contextRef="#ctx0" brushRef="#br0" timeOffset="36198.25">6866 13290 93 0,'27'-4'143'0,"1"2"-40"0,0 0-41 15,3 0-72-15,-4 1-56 0,5 2-70 0,2 1 31 16</inkml:trace>
  <inkml:trace contextRef="#ctx0" brushRef="#br0" timeOffset="36365.11">8038 13357 154 0,'8'0'165'0,"3"-2"-16"0,0 2-33 0,0 2-59 16,-1-1-78-16,0-1-83 0,2 2-111 0,-2-1 49 15</inkml:trace>
  <inkml:trace contextRef="#ctx0" brushRef="#br0" timeOffset="38465.01">6921 16968 38 0,'-1'-5'156'0,"1"2"-2"0,0 3-13 0,-4-4-17 0,0 0-11 15,4 4-9-15,-5-5-11 0,4-2-11 16,-3 3-9-16,-1 1-9 0,-3-3-7 0,-2 1-2 15,-2 1-2-15,-2-5-9 0,-2 4-5 0,-3-2-13 16,-1 1-1-16,-1-1-17 0,-6 1-2 0,-5-2-11 0,1 1-6 16,-1-2-12-16,-1 2 1 0,0 0-8 0,-2 2-7 15,2-3-7-15,0-1-15 0,-4 4-10 16,1-3-3-16,2 2-12 0,-1 0-83 0,-2 3-180 16,1-1 80-16</inkml:trace>
  <inkml:trace contextRef="#ctx0" brushRef="#br0" timeOffset="38548.61">5841 16755 8 0,'-32'1'38'0,"-1"-1"-13"0,0 2-23 16,1 2-15-16,1 0-12 0,-2-1 5 16</inkml:trace>
  <inkml:trace contextRef="#ctx0" brushRef="#br0" timeOffset="50798.21">10736 4710 250 0,'1'-3'395'0,"-1"3"2"16,5-4 8-16,-1 0-13 0,-1 2-13 0,2 1-9 0,-5 1-16 15,8 0-17-15,-8 0-14 0,8 4-10 16,-2 0-13-16,-3 2-13 0,4 2-14 0,-5 2-25 0,2 1-20 15,0 1-15-15,-1 0-25 0,-1 3-16 16,2 2-16-16,1-2-12 0,-5-5-4 0,4 4-5 0,-3-6 3 16,2 0 15-16,1-2 22 0,3-2 19 0,2-4 7 15,4-3 14-15,6-4-4 0,9-5 3 16,0-6-8-16,2 1-121 0,12-9-85 0,-1-1 0 16,5-5 0-16,-1 2 0 0,3-5 0 0,-2 6 0 0,-1-3 0 15,0-1 0-15,-2 5 0 0,-11 8 0 16,-4 1 0-16,0 5 0 0,-11 4 0 0,1 2 0 0,-9 4 0 15,0 1 0-15,-3 6 0 0,-2 0 0 16,-3 4 0-16,-6 5-468 0,-9 13-172 0,-5 4-541 0,-7 10-1279 16,-4-2 566-16</inkml:trace>
  <inkml:trace contextRef="#ctx0" brushRef="#br0" timeOffset="52031.1">6315 8274 11 0,'0'-5'442'0,"0"5"-3"15,3-2-8-15,-3 2-4 0,0-4-8 0,0 4-4 16,0 0-19-16,0 0-30 0,0 0-31 0,0 0-24 16,0 0-15-16,0 0-17 0,0 0-15 0,0 0-16 15,3 16-14-15,-3-10-17 0,-3-2-17 0,3 3-13 16,0-2-16-16,0 2-19 0,3-4-5 0,-3 2-5 16,1 1-7-16,0-3 3 0,2 0 3 0,3-3-1 15,0 0-8-15,5 0-8 0,8-8-13 0,10-4-11 16,6-3-14-16,17-9-47 0,4-3-104 0,-2-1-149 15,2-4-203-15,21-15-747 0,-31 11-1260 0,-5-3 558 0</inkml:trace>
  <inkml:trace contextRef="#ctx0" brushRef="#br0" timeOffset="54148.27">10755 9392 229 0,'-2'-4'255'0,"2"4"-20"0,0 0-22 16,0 0-22-16,0 0-21 0,-2-4-16 0,2 4-15 0,0 0-14 15,0 0-12-15,0 0-12 0,0 0-8 0,0 0-11 16,0 0-6-16,0 0-7 0,4 13-9 16,-4-8-6-16,2 0-5 0,0 3-8 0,1 1-18 0,-2 2-18 15,5 1-24-15,-2 4-28 0,1 2-28 0,3 1-24 16,5 3-29-16,-1 1-27 0,0 2-171 0,3 3-353 15,2-3 156-15</inkml:trace>
  <inkml:trace contextRef="#ctx0" brushRef="#br0" timeOffset="54282.09">11123 9907 41 0,'0'0'236'0,"0"0"-9"0,-14-3-24 0,9-2-19 15,-3 4-24-15,2-1-28 0,-4-3-32 0,0-1-46 16,2 1-39-16,0-2-49 0,3 1-73 0,-5 0-96 15,5-4-217-15,-3 1 96 0</inkml:trace>
  <inkml:trace contextRef="#ctx0" brushRef="#br0" timeOffset="54549">10891 9407 16 0,'0'-6'249'0,"-3"1"-13"15,3 2-25-15,0 3-21 0,-2-6-19 0,0 3-19 16,2 3-16-16,-3-2-6 0,3 2-18 0,0 0-11 0,0 0-11 16,-7 10-5-16,3-7-12 0,-1 5-15 0,1 1-15 15,-3 0-10-15,-2 6-11 0,0 2-13 0,-5 4-9 16,-2 5-11-16,1-1-13 0,-3 2-9 0,-2 1-19 15,-2-2-12-15,1 4-25 0,-2-2-29 0,1 0-44 16,-8 8-99-16,7-9-283 0,1 1 125 0</inkml:trace>
  <inkml:trace contextRef="#ctx0" brushRef="#br0" timeOffset="54665.04">10497 9959 65 0,'3'-6'161'0,"-3"0"-15"16,0 0-14-16,0 1-17 0,-2-3-39 0,2 2-26 15,0-5-51-15,0 4-123 0,-2-6-135 0,2 3 60 16</inkml:trace>
  <inkml:trace contextRef="#ctx0" brushRef="#br0" timeOffset="54966.89">10612 9432 146 0,'-4'-4'199'0,"4"4"-22"16,0 0-15-16,0 0-11 0,0 0-15 0,13 11-18 15,-5-2-8-15,-2-2-11 0,3 3-14 0,1 3-9 16,-2 1-9-16,2 3-11 0,2 1-9 0,-1 4-18 16,7 1-5-16,-1 1-10 0,-1 1-9 15,-2-2-3-15,2 0-2 0,-1 0 0 0,4 0-2 0,-1 1-2 16,0-2-1-16,1 0-3 0,-3-2-9 0,3-1-2 15,-7-3-11-15,1-3-17 0,0 0-12 0,-2 3-3 16,-2-8-6-16,4 4-8 0,-3-4 8 0,-2-2 8 16,1 1 2-16,-3-1 4 0,-2-4 3 0,3 0 1 15,-4-2 1-15,-3 0-24 0,8-3-68 0,-8 3-152 16,4-7 67-16</inkml:trace>
  <inkml:trace contextRef="#ctx0" brushRef="#br0" timeOffset="55131.71">10926 9479 56 0,'-6'-1'239'16,"6"1"-20"-16,-13 3-21 0,6 1-21 0,0 3-18 0,-2 1-19 16,2 1-33-16,-1 3-28 0,-1 3-48 15,0-1-36-15,3 0-44 0,-2 2-54 0,-5 3-105 16,4-4-226-16,3 2 100 0</inkml:trace>
  <inkml:trace contextRef="#ctx0" brushRef="#br0" timeOffset="55350.56">10620 9670 102 0,'1'-6'257'0,"4"1"-22"0,-2 0-24 0,2 1-21 15,0 1-18-15,2 2-20 0,1 1-13 0,1 3-10 16,4-1-19-16,-2 4-5 0,0 1-13 0,5 1-19 16,1 3-21-16,-2 1-24 0,4-1-24 0,3 5-20 15,-4-3-23-15,5 3-17 0,-2 1-12 0,1-1-17 16,3 0-21-16,-2-2-26 0,-8-1-127 0,2 0-279 16,-3-2 124-16</inkml:trace>
  <inkml:trace contextRef="#ctx0" brushRef="#br0" timeOffset="55782.96">10809 9689 54 0,'6'8'110'0,"3"1"-6"16,8 0-30-16,-3 2-19 0,4 3-19 0,-3 0-22 0,2-1-25 15,4 3-62-15,-1 3-79 0,-4-6 35 0</inkml:trace>
  <inkml:trace contextRef="#ctx0" brushRef="#br0" timeOffset="56031.92">11178 9940 233 0,'0'0'347'0,"0"0"-5"0,0 0-20 0,-6-11-15 0,6 11-14 0,-4-6-13 16,4 6-17-16,-1-5-23 0,1 2-20 0,0 3-18 16,0-6-23-16,0 6-18 0,0-5-21 0,0 5-10 15,1-3-19-15,0 0-2 0,-1 3-21 0,5-2-6 16,-5 2-5-16,0 0 0 0,0 0-15 0,0 0-2 16,13 3-10-16,-13-3-5 0,4 4-1 0,-4-4-12 15,0 3 2-15,3-1-6 0,-3-2-3 0,0 4-22 16,0-4-29-16,0 5-44 0,0-5-52 0,-3 5-79 0,-1-2-92 15,-1-1-353-15,2 0-699 0,0 1 308 0</inkml:trace>
  <inkml:trace contextRef="#ctx0" brushRef="#br0" timeOffset="58017.37">17591 8163 34 0,'0'0'207'16,"0"0"-13"-16,0 0-4 0,12 5-13 0,-7 0-14 15,0-3-11-15,0 2-11 0,3 3-16 0,1 0-10 16,0 2-13-16,0 0-10 0,1 1-8 0,-1 2-10 16,4 1-9-16,-1 1-6 0,1 0-5 0,-3-1-11 15,3 1-20-15,0 2-16 0,1-2-22 0,-4 1-24 16,-1-2-20-16,1-4-44 0,-3-2-37 0,-1 4-152 15,-2-5-314-15,0-1 139 0</inkml:trace>
  <inkml:trace contextRef="#ctx0" brushRef="#br0" timeOffset="58248.11">17884 8224 70 0,'-1'-5'236'0,"-3"0"-13"0,-1 0-18 15,1 2-14-15,0 0-21 0,-2 2-17 0,6 1-18 0,0 0-11 16,-16 4-14-16,11 0-10 0,-1 1-10 0,1 1-7 16,-2 2-7-16,-3 1-11 0,1 2-13 0,-1 1-16 15,-3 5-16-15,0-2-16 0,-1 0-16 0,1 1-13 16,-1 3-4-16,-5 2-27 0,0 0-19 0,1-4-18 16,0-4-11-16,-1 5-16 0,-4-2-23 0,3 0-105 15,3-3-269-15,-2-3 120 0</inkml:trace>
  <inkml:trace contextRef="#ctx0" brushRef="#br0" timeOffset="58381.68">17503 8581 122 0,'1'-2'234'15,"-1"2"-26"-15,3-5-48 0,-3 5-102 0,-4-6-189 16,2 2-141-16,2 4 62 0</inkml:trace>
  <inkml:trace contextRef="#ctx0" brushRef="#br0" timeOffset="61470.53">23231 7285 64 0,'-1'-10'147'0,"-2"2"1"0,1-2-18 16,-5 0-3-16,2 2-12 0,-5-2-16 0,2 1-3 15,-1-4-6-15,0 5 0 0,-1-2-13 16,-3 0-7-16,-2 1-2 0,-6 0-12 0,1 2-8 0,-9-1-5 15,1 2 0-15,-4 2-11 0,-7 0-11 0,2 3-14 16,-4 2-16-16,-10 3-7 0,-4 3 1 0,-1-1-2 16,-3 5-1-16,-1-1 1 0,-4 4 1 15,2 1 0-15,-24 6 1 0,26-3 12 0,-26 7-12 0,26-6 9 16,-28 10 3-16,27-9-3 0,-24 9-2 0,24-4 12 16,-21 11-1-16,25-12-2 0,-25 12 9 0,24-11 2 15,5 0-1-15,-3 5-5 0,3 4 1 0,0-2-1 16,1 2 3-16,4-1-1 0,-6 1-4 0,7-2 5 15,-2 3-9-15,3 0 2 0,3 2 3 0,-1-2 3 16,2 1-1-16,-1 0 2 0,2 0-7 0,4 1 4 16,-3-3 6-16,7-1-16 0,-3 2 9 0,11-6-4 15,-1-1 8-15,-5 9-12 0,2 1-5 0,6-9 8 16,-3 11-1-16,-2 3-5 0,0-4-9 0,3 3 0 16,0-2-1-16,1 1 0 0,5-10 3 0,0 1-7 15,-3 13 3-15,-4-3-12 0,2-1 10 0,8-9 0 16,-2 2-2-16,1-3-3 0,0 1 10 0,-4 9-8 15,5-10 3-15,2 1-3 0,-1-3 5 0,0 2 4 16,-2-2 8-16,7 3-8 0,-3 0 7 0,-1 1 2 16,1-2 12-16,-1 0-3 0,3-2 2 0,0 0-6 15,-3 0 4-15,3-2 9 0,-1 1-13 0,1-2 8 16,-1 0-6-16,1 3 14 0,-1-5 0 0,0 4 2 16,0-2 6-16,-1 0-3 0,1-2 6 0,0 2 1 15,-2-1 1-15,2-1-1 0,2 0-15 0,0-6 12 0,2 0 0 16,3 0 1-16,0 2-3 0,-1 0 2 0,1-4 0 15,2 4-6-15,1 5-4 0,0-7 1 0,4-1 5 16,0-1-5-16,4 2 1 0,-2 0 0 0,1 0 1 16,4-3-7-16,0 1 2 0,5-3-6 0,2 1 3 15,4 2 0-15,3 1 2 0,0-3-2 0,1-2-1 16,3-4 1-16,3 2-5 0,-1 2-3 0,-1-4 5 16,4 1-1-16,0 0-7 0,1-2 6 15,-1 0 0-15,0-2 1 0,0 1-3 0,-1-2-3 16,2 2 5-16,-1-1-1 0,0-4-1 0,2 3-1 0,0-1 1 15,-3 1-1-15,4-2-5 0,1 0 3 0,1 0 3 16,-2 1-7-16,0 0-2 0,2-2 0 0,0-1-8 16,-2 1-6-16,1-1 4 0,-3-1 2 0,1 0-3 15,3 1-2-15,-2-1-1 0,2 1-12 0,-1-2 14 16,0-3 4-16,-1 1-2 0,2 0 12 0,-5-1-11 16,4 0 10-16,-4 1 2 0,-1-1 3 0,-1-1-3 15,0 3 5-15,0-5 4 0,1 4 4 0,-4-3 2 16,0 2 9-16,-5-1 1 0,-1 0-7 0,7-3 10 15,0-1-1-15,-1-1 4 0,-1 1 4 0,-4 3-5 16,-3-1-1-16,8-3 5 0,-8 4-3 0,6-11-3 16,-4 11 1-16,6-1 4 0,-7 2-2 0,-1-1 0 15,3 0-4-15,4-3-3 0,-7 3-4 0,8-3-2 16,-2 2 4-16,2-3-2 0,-4-1 0 0,3 0-4 16,-1 0-1-16,2 2-4 0,-9 1-1 0,9-4-1 15,-3-1 3-15,3-2-1 0,-2 0-2 0,-2 3-2 16,0-1 4-16,3 1 6 0,-2-4 6 0,2 3 2 15,-2-1 5-15,-1 0 0 0,1 1-1 0,-1-1 0 16,3-2 0-16,-2 0-3 0,-1-2 1 0,4 3-6 16,-1-4 0-16,-1-1-3 0,2-2-3 0,-1-2 1 15,7-11-2-15,-9 8-3 0,12-9-4 0,-2 2 8 16,-9 9-4-16,7-10 0 0,-8 10-2 0,1-5-1 16,2 5 4-16,5-11 0 0,-9 11 1 0,-1 1 4 15,0-2-11-15,-2-3 7 0,-1 0 4 0,2 1-4 16,-1-1-2-16,-3-4-4 0,7-6 1 0,0-2 0 15,-6 1 0-15,5-5-3 0,-1 3-8 0,1-3 10 16,-4 0-5-16,3 0 2 0,1 0-10 0,-1 3 3 16,-1 1-4-16,4-1 6 0,-10 13-1 0,0-1-1 15,2-2 3-15,-2 2 13 0,1-1 5 0,-2 4 3 0,0-2 9 16,-3 2 5-16,2 0 12 0,-3 2-9 16,2-3-2-16,-1 3-3 0,-6-2 0 0,4 1 1 15,0 1-2-15,-4-2-8 0,1 0 4 0,2-1-6 16,-3 2-2-16,4-2-4 0,-1-2-3 0,-3 0 2 0,5-2 0 15,-6 2-3-15,4 4 2 0,-3-3-3 0,-2 2-2 16,-3 0 1-16,-3 4-3 0,3-1-2 0,-4 0 3 16,-1 7 0-16,-3 0-6 0,2-4-11 0,-7-3-20 15,3 2-18-15,-4 1-31 0,-1 2-23 16,-2-2-30-16,2 1-37 0,-2-5-53 0,-2 3-216 0,2-1-474 16,1 1 210-16</inkml:trace>
  <inkml:trace contextRef="#ctx0" brushRef="#br0" timeOffset="62749.18">23103 4693 58 0,'-29'-8'87'0,"0"4"-8"0,-1-3-8 0,-2 3 8 15,0 0-16-15,-2-2-5 0,0 2 12 0,0 0-10 16,-3 0-3-16,-4 0-10 0,5 1 7 16,-5 1-10-16,3-1 0 0,-13 2 3 0,11 1 5 15,4 3-5-15,-2 1 4 0,-2 2-9 0,3-2 1 16,-1 4 3-16,1 0-3 0,0 2-3 0,1-1-5 0,0 3-2 15,0 2 2-15,3 2 4 0,1 1-6 0,-1 5 5 16,1 1-3-16,-5 11 2 0,3 1-1 16,8-6 0-16,-2 9-4 0,-1 2-4 0,8-10 1 0,-6 14-10 15,4-1 1-15,5-13 4 0,-3 16-5 0,0 0-3 16,3-3-2-16,2-11-1 0,0 14-2 16,1-12 2-16,2 12 2 0,3-12-7 0,1 2 3 15,-1 10-4-15,1-10 6 0,4-2-2 0,1 2-5 0,0-1 7 16,0 11-8-16,3-13 5 0,-3 1-3 0,4-1 3 15,1 0-5-15,2 1 1 0,1 0-4 0,1 0 9 16,0 0-5-16,4 2 3 0,-3-2-6 0,7-2 4 16,0 0-8-16,1 0 7 0,6-2 2 0,-2-1-4 15,2-1 3-15,1 2-1 0,1-3 0 0,4-2-2 16,-1 0-3-16,3-1 2 0,0-3-4 0,4 0 1 16,11 5 3-16,-9-8-2 0,13 5 4 0,-11-6-2 15,13 2 0-15,-14-5 1 0,13 6-4 0,-9-9-2 16,7 3-4-16,-7-2-12 0,-2-5 3 0,-2 0 2 15,5-1 1-15,-3-2-2 0,4 0 3 0,-4-2 5 16,1-1-2-16,0-1 2 0,1-2-5 0,-1-3 12 16,2 0-4-16,12-4 10 0,-3 0 7 0,-13-1 6 15,14-6 0-15,-14 5 0 0,12-5 7 0,-2 0 2 16,-11 1 4-16,13-6 4 0,-3-2 5 0,-11 3 4 16,9-6 4-16,-2-2 1 0,-9 7 5 0,11-9 3 15,-5 0 2-15,1-3 1 0,-5 0-2 0,-1-2 2 16,-1-1-5-16,-2-2 7 0,-10 8 0 0,9-10 0 15,-11 8-1-15,0 0-1 0,5-11 0 0,-7 9 9 16,0-9-11-16,-3 0-9 0,-5 9 0 0,-1-15-4 16,-7 5-5-16,4-2 3 0,-9 9-13 0,-3-11-2 15,0 0 5-15,-2 0-8 0,-2 0-8 0,-4 3 4 16,-5-1 7-16,7 2-20 0,-12-3-19 0,-2 2-25 16,-3-1-25-16,-6 3-47 0,-3 4-30 0,-5 2-50 15,-3-1-62-15,-31-4-247 0,24 19-535 0,-6 3 236 16</inkml:trace>
  <inkml:trace contextRef="#ctx0" brushRef="#br0" timeOffset="63999.16">23264 8942 15 0,'-25'44'155'0,"-1"0"-10"0,6 0-7 15,3 1-6-15,-1 2-16 0,9-2-8 16,0-10-10-16,4 13-8 0,3 1-6 0,2-2-2 15,2-1-7-15,3 3-7 0,8-3-13 0,-8-13 0 16,4 13 6-16,1-10-9 0,-1-3 2 0,7 12 0 16,-5-14-4-16,7 15-2 0,-1-14-6 0,6 10 4 15,-5-13 0-15,7 11 1 0,-5-9-3 0,11 6 4 16,-11-9 4-16,10 9 4 0,-7-10 5 0,1 0-4 16,10 8 1-16,-11-10 3 0,3-1 1 0,1-2 3 15,4 1-7-15,-3-1-4 0,18 3 0 0,-2-1 1 16,-12-7-3-16,0 1-1 0,3-2 0 0,-2-1-8 15,3 0 0-15,0 1-2 0,10-2-2 0,-8-2-6 16,-2 0-3-16,0-2-3 0,1 0-3 0,1 0 2 0,13 2-9 16,-15-4 2-16,0 2-5 0,1-4 3 0,-1 4-6 15,1-6 5-15,-3 2-5 0,2 0-1 16,0-2-1-16,2-2 1 0,-3-1 1 0,-2 1-3 16,0 0-3-16,1-2 1 0,0-2-1 0,-1-1-1 0,-1 0 0 15,2 0 0-15,1-4 0 0,-3-1-3 0,1 0 2 16,-1-1 0-16,3 2 3 0,-3-4-3 15,1-1-1-15,0-1 1 0,-1-2-1 0,0 0-1 0,-1-3 1 16,-3-3-1-16,-1 0-1 0,0 0 0 0,-2-4-2 16,-2 1 6-16,0-1-3 0,0-3-4 0,-5 1 3 15,1-1 2-15,2-2-1 0,-7 0-1 0,1-3 0 16,-1 3 2-16,3-16-3 0,-6 13 0 16,0 0 2-16,0-13 2 0,-3 15-1 0,-3-7 5 0,1-7-7 15,-3-3 6-15,-1-2-6 0,-4 2 5 0,-1-2-3 16,-2 1 0-16,-3 0 0 0,-7-1 6 0,1 3-5 15,-5 0-4-15,1 3-2 0,-5-2 1 0,-4 5 5 16,-1 0-2-16,-3 4 1 0,-4 1 0 0,6 12-3 16,-12-11-2-16,-2 5 0 0,-2 4 3 0,-6 1-4 15,0 4 4-15,-8 1-1 0,-1 4-3 0,-2 3-3 16,-37 0-8-16,0 7-10 0,0 2-19 0,-11 6-19 16,-1 1-27-16,-3 6-30 0,-7 2-20 0,1 3-27 15,0 1-13-15,2 4-73 0,4 3-131 0,4 3-415 16,16 0 185-16</inkml:trace>
  <inkml:trace contextRef="#ctx0" brushRef="#br0" timeOffset="64181.75">24607 9843 399 0,'12'0'402'0,"-2"0"-42"0,-3 1-62 0,-2-1-95 16,-5 0-114-16,6 2-129 0,-6-2-246 16,0 0-308-16,0 0 136 0</inkml:trace>
  <inkml:trace contextRef="#ctx0" brushRef="#br0" timeOffset="65152.9">3561 12809 284 0,'-12'-6'468'16,"3"0"-10"-16,-2 1-29 0,4 3-19 15,0-2-16-15,1 1-31 0,2-1-24 0,0 3-33 16,4 1-24-16,0 0-12 0,0 0-3 0,0 0-1 16,4 13-3-16,1-6-13 0,3 4-12 0,2 2-9 15,2 2-21-15,-2 0-11 0,6 4-14 0,-4-2-14 16,3 4-15-16,1 0-12 0,-2-7-13 0,1 1-6 16,8-1 10-16,-1-8 9 0,10 4-5 0,6-10 5 15,18-10-11-15,8 0 0 0,38-19-12 0,7-6-9 16,6-5-7-16,5-5-5 0,5-8-9 0,6-5-54 0,3-8-35 15,3 2 0-15,5-1 0 0,-3-6 0 0,-4 4 0 16,-7 3 0-16,-6 9 0 0,-6 7 0 16,-18 7 0-16,-38 17 0 0,-1 1 0 0,-10 0 0 15,-17 10 0-15,-3 0 0 0,-2 1 0 0,-11 6 0 0,-4 1 0 16,-3 0 0-16,-3 2 0 0,-2-1 0 16,0 0 0-16,-3 2 0 0,2 0 0 0,-3 2 0 0,1-5 0 15,-1 5 0-15,4-1 0 0,-4 1 0 16,0 0 0-16,15 1 0 0,-6-1 0 0,3 4 0 0,2-1 0 15,2-1-314-15,-3 5-1000 0,-5 0-1422 0,-6-1 630 16</inkml:trace>
  <inkml:trace contextRef="#ctx0" brushRef="#br0" timeOffset="67998.03">11039 13339 91 0,'13'1'105'0,"-2"-1"-16"0,3 2-10 0,-1-1-18 16,1 0-14-16,-2 3-10 0,0-2-24 0,2-2-20 15,-2 4-28-15,2-3-45 0,-3 1-87 0,2-1 38 16</inkml:trace>
  <inkml:trace contextRef="#ctx0" brushRef="#br0" timeOffset="68165.53">12103 13409 47 0,'11'0'14'16,"-4"0"-25"-16,1-2-11 0,1-1 6 0</inkml:trace>
  <inkml:trace contextRef="#ctx0" brushRef="#br0" timeOffset="69165">4737 13204 92 0,'0'0'119'0,"0"0"-15"16,0 0-6-16,0 0-22 0,0 0-5 0,23-1 3 15,-11-1-27-15,0 4-39 0,5 0-43 0,5-1-74 0,7-2-119 16,2 0 53-16</inkml:trace>
  <inkml:trace contextRef="#ctx0" brushRef="#br0" timeOffset="69314.97">5997 13261 47 0,'13'-1'150'0,"2"-4"-20"0,-6 2-10 0,3 1-27 16,-1-2-17-16,2 0-35 0,0 2-24 0,3-1-31 16,1 0-96-16,1-2-120 0,4 0 54 0</inkml:trace>
  <inkml:trace contextRef="#ctx0" brushRef="#br0" timeOffset="69466.4">7141 13239 91 0,'27'-2'124'0,"2"2"-10"0,-2 0-32 0,0-2-33 15,-4 1-34-15,-1-1-47 0,1 2-43 0,-3-2-79 16,11 1 35-16</inkml:trace>
  <inkml:trace contextRef="#ctx0" brushRef="#br0" timeOffset="69581.25">7960 13242 7 0,'22'0'116'0,"1"-2"-21"15,0 1-31-15,-3-2-28 0,7 2-34 0,-6 1-56 16,-1-1-58-16,-1 0 26 0</inkml:trace>
  <inkml:trace contextRef="#ctx0" brushRef="#br0" timeOffset="69730.82">8750 13230 132 0,'28'-2'148'15,"-6"3"-21"-15,2-1-26 0,-5 0-33 0,11 0-35 16,-7 0-32-16,-4-1-54 0,4 1-41 0,0-1-100 16,4 1 45-16</inkml:trace>
  <inkml:trace contextRef="#ctx0" brushRef="#br0" timeOffset="69864.85">9600 13218 50 0,'13'-1'135'0,"1"0"-26"16,-2 1-22-16,8-1-40 0,-4 0-45 0,2 2-74 15,0-2-78-15,0-1 35 0</inkml:trace>
  <inkml:trace contextRef="#ctx0" brushRef="#br0" timeOffset="70031.32">10451 13260 81 0,'18'0'93'16,"1"1"-20"-16,-2 1-28 0,-1-1-23 0,4-1-28 15,-3 0-46-15,-2 0-55 0,2 1 24 0</inkml:trace>
  <inkml:trace contextRef="#ctx0" brushRef="#br0" timeOffset="70198.47">11229 13337 104 0,'21'2'103'0,"-1"0"-1"16,7-1-10-16,-4 1-9 0,-2 0-15 0,-1 0-8 16,2-1-17-16,-1 0-28 0,8-1-35 0,-8 3-89 0,1-5-117 15,-3 2 52-15</inkml:trace>
  <inkml:trace contextRef="#ctx0" brushRef="#br0" timeOffset="70531.81">12984 13353 73 0,'5'-2'259'0,"3"1"-26"0,-2 0-19 15,2 0-22-15,-2-1-23 0,-2 2-21 0,4-2-37 0,-8 2-44 16,10-1-60-16,-4 1-39 0,1-1-50 0,-7 1-145 15,9-1-245-15,-5 0 109 0</inkml:trace>
  <inkml:trace contextRef="#ctx0" brushRef="#br0" timeOffset="71014.78">12217 13291 36 0,'-11'-1'166'16,"2"0"-56"-16,2 1-72 0,-5 0-97 0,7 1-63 15,5-1 28-15</inkml:trace>
  <inkml:trace contextRef="#ctx0" brushRef="#br0" timeOffset="75882.67">4886 14602 129 0,'0'0'148'0,"0"0"-3"0,0 0-8 16,0 0-9-16,0 0-6 0,0 0-16 0,0 0-2 15,-2-2-8-15,2 2-14 0,-5-3 1 0,5 3-6 16,-4-2-7-16,4 2-2 0,0 0-1 0,0 0-5 16,-8-1-8-16,8 1-1 0,0 0-6 0,0 0-2 15,0 0-2-15,0 0 4 0,-2-3 2 0,2 3 3 16,0 0 1-16,0 0 0 0,0 0 3 0,0 0 1 15,-5-3-1-15,5 3 0 0,0 0-1 0,0 0-4 16,0 0-3-16,0 0-3 0,5-6-1 0,-5 6-2 16,0 0-4-16,8-1-3 0,-8 1-5 0,5-1-4 15,-5 1 1-15,12-2-6 0,-4 4 1 0,-1-1-2 16,5 1-6-16,1-1 2 0,6 2-3 0,3-2-5 16,0 0-11-16,6 1-11 0,1 0-14 0,-1-1-20 15,2 1-31-15,0 1-39 0,5-5-43 0,-2 4-36 16,2 4-179-16,-3-3-406 0,1 0 179 0</inkml:trace>
  <inkml:trace contextRef="#ctx0" brushRef="#br0" timeOffset="76031.84">5721 14664 91 0,'0'0'244'0,"8"-2"-16"0,-2 0-17 0,1 0-22 15,4-1-20-15,-1 0-27 0,3 2-33 0,5-1-48 16,1 0-44-16,-1 0-38 0,5-2-37 0,5 3-40 15,-1-2-116-15,-7 5-233 0,9-5 103 0</inkml:trace>
  <inkml:trace contextRef="#ctx0" brushRef="#br0" timeOffset="76164.92">6384 14652 207 0,'9'-1'238'0,"0"1"-19"0,-2 0-19 0,0-1-22 16,6 0-17-16,0 0-26 0,2 1-26 0,2 0-39 15,2 1-44-15,-2-1-53 0,6-1-47 0,-2 1-167 16,1 0-260-16,4 0 116 0</inkml:trace>
  <inkml:trace contextRef="#ctx0" brushRef="#br0" timeOffset="76297.63">7145 14648 16 0,'14'-3'118'16,"5"-1"-37"-16,3 0-49 0,6 0-74 0,-9 1-44 16,11 2 19-16</inkml:trace>
  <inkml:trace contextRef="#ctx0" brushRef="#br0" timeOffset="76431.72">7624 14620 116 0,'12'0'215'0,"-1"-1"-5"15,0-1-14-15,1-1-7 0,-2 4-15 0,2-4-20 16,-2 2-10-16,0-3-16 0,2 3-13 15,-2 0-16-15,0-2-30 0,3 2-37 0,0-1-40 16,1 0-43-16,5 2-48 0,3-1-50 0,-2 1-107 16,1 1-277-16,7 1 123 0</inkml:trace>
  <inkml:trace contextRef="#ctx0" brushRef="#br0" timeOffset="76581.77">8192 14611 165 0,'11'-2'248'0,"-1"2"1"0,-1-2 2 0,0 1 1 16,1-1-24-16,-2 0-11 0,1 0-21 0,0 1-17 0,1-3-18 15,-1 3-13-15,1-3-18 0,4 3-12 0,-1 2-20 16,5-2-30-16,0 2-29 0,2-2-45 16,7 1-43-16,0 1-46 0,4 2-47 0,-2 0-43 15,2 1-194-15,-2-2-410 0,4 2 182 0</inkml:trace>
  <inkml:trace contextRef="#ctx0" brushRef="#br0" timeOffset="76731.98">8914 14642 219 0,'8'-2'260'0,"-1"2"7"15,-3-3 1-15,2-1 1 0,-1 2-8 0,2 0-10 0,-1-2-25 16,-1 2-20-16,2-2-24 0,0 3-18 0,2 0-17 16,3-3-15-16,2 2-22 0,-2-2-31 0,6 3-29 15,0 0-39-15,4 0-40 0,1 2-49 0,5 0-37 16,0 0-43-16,0-1-37 0,1 0-27 0,-8 1-163 16,0 2-415-16,-1-1 184 0</inkml:trace>
  <inkml:trace contextRef="#ctx0" brushRef="#br0" timeOffset="76868.08">9397 14620 12 0,'9'2'167'0,"-1"-4"30"0,-2 2 6 15,1-1 9-15,-7 1 7 0,11-1 1 0,-8-2-2 16,-3 3-11-16,8-1-10 0,-3-1-18 0,-5 2-18 16,10-3-16-16,-2 3-11 0,2-1-20 0,3 1-22 15,0-1-30-15,1 0-35 0,5-1-37 0,-1 2-39 16,13 2-48-16,-10-1-36 0,9-3-29 0,-1 4-50 16,-2-2-139-16,-8 1-379 0,11 2 167 15</inkml:trace>
  <inkml:trace contextRef="#ctx0" brushRef="#br0" timeOffset="76981.6">9959 14629 77 0,'10'0'186'0,"3"0"5"16,1 1 7-16,-2-1 0 0,-2-3-1 0,1 5-8 16,-4-4-1-16,4 1-8 0,1 1-11 0,-1 0-17 15,1-1-7-15,0 1-17 0,0 0-13 0,3-2-18 16,-2 2-30-16,6 1-38 0,-1 0-49 0,0 0-67 16,-1-1-68-16,1 3-219 0,-1-1-406 0,0 0 180 15</inkml:trace>
  <inkml:trace contextRef="#ctx0" brushRef="#br0" timeOffset="77131.55">10566 14640 247 0,'7'-3'277'0,"1"0"-4"0,0 1-17 0,1 0-17 16,5-2-22-16,-4 2-25 0,3 1-16 0,0-2-34 16,5 0-36-16,0 1-44 0,-3 4-50 0,4-4-63 15,0 4-45-15,3-5-45 0,-3 6-178 0,0-5-345 16,2 5 153-16</inkml:trace>
  <inkml:trace contextRef="#ctx0" brushRef="#br0" timeOffset="77532.73">11013 14637 27 0,'8'2'243'0,"-3"-2"2"0,4-2 9 0,-5 1 1 15,5 1 2-15,-9 0-6 0,10-2-5 0,-5-1-16 16,2 2-11-16,0 1-21 0,0-1-19 0,-1-1-14 16,4 1-21-16,-1 1-16 0,3-1-14 0,3 1-34 15,-2 0-33-15,6 0-40 0,0 1-41 0,-1-1-47 16,0 3-42-16,2 0-38 0,2-1-17 0,6 4-6 15,-7-6-7-15,0 0 15 0,0 3 15 0,-4-1 30 16,0 2 31-16,-4-2 35 0,-3-1 41 0,1 2 32 0,0-1 40 16,-1-1 34-16,-1 0 30 0,0-1 14 15,-1 0 0-15,2 0-1 0,-5-1 7 0,2 0 2 16,-1-1-10-16,2 2-15 0,-2-1-6 0,2-1-11 16,1 1 1-16,-2-1-31 0,4 2-17 0,-2-1-31 15,3 0-25-15,1 1-27 0,-1 0-38 0,0 0-33 16,-1-3-21-16,3 3-26 0,-3-1-5 0,2 0-17 15,1 2 15-15,-4 0 2 0,8-1 27 0,-4 0 7 16,-1 1 25-16,-2 1 29 0,0-1 25 0,-3 1 24 16,0-2 23-16,0-1 30 0,-8 1 17 0,11 0 30 0,-4 1 14 15,-7-1 11-15,9-1 12 0,-4 2 1 16,0 0 0-16,-5-1 8 0,11-1 1 0,-4 3-11 0,3-2-4 16,-2 0-12-16,-2 2-8 0,3-2-10 15,-2 3-13-15,5-3-18 0,-3 0-21 0,3 0-31 16,-1 1-37-16,-2-2-54 0,3 3-39 0,2-1-55 0,-4-1-39 15,4 0-167-15,-5 1-429 0,3-1 190 0</inkml:trace>
  <inkml:trace contextRef="#ctx0" brushRef="#br0" timeOffset="77665.02">12087 14665 179 0,'0'0'224'0,"10"-3"7"0,-5 3 9 16,-5 0 6-16,9-1 5 0,-4-1 9 0,0 1-4 16,-5 1 4-16,9-3-18 0,-5 2-20 0,4-2-8 15,-3 1-26-15,-5 2-22 0,10-1-17 0,-2 0-23 16,0 1-50-16,3 0-39 0,-2 0-49 15,1-2-61-15,2 4-76 0,-2-2-65 0,1 0-75 0,2 0-183 16,5 1-511-16,-5-1 226 0</inkml:trace>
  <inkml:trace contextRef="#ctx0" brushRef="#br0" timeOffset="77799.92">12465 14647 160 0,'5'-3'311'0,"-5"3"5"15,0 0 7-15,5-1-9 0,-5 1-6 0,4-1 7 16,-4 1-45-16,0 0-17 0,4-3-33 0,-4 3-28 15,6-2-21-15,1 1-58 0,-7 1-63 0,13-2-72 16,-2 1-87-16,-1 1-87 0,2 1-303 0,3-1-539 16,3 2 239-16</inkml:trace>
  <inkml:trace contextRef="#ctx0" brushRef="#br0" timeOffset="77964.7">12821 14641 140 0,'2'-1'344'0,"-2"1"11"16,8-4 16-16,-8 4-1 0,6-3-13 0,-2 1-14 15,1-3-22-15,0 5-33 0,5-1-25 0,-1 1-28 16,3-1-19-16,0 2-27 0,1-2-45 0,0 2-52 16,5-1-49-16,1-1-53 0,-1 0-58 0,1 1-49 15,-2 0-56-15,-3 1-55 0,3-3-57 0,-6 2-247 16,3 0-576-16,-4 1 255 0</inkml:trace>
  <inkml:trace contextRef="#ctx0" brushRef="#br0" timeOffset="79098.48">4158 14696 222 0,'0'0'231'0,"0"0"-6"0,0 0-8 15,0 0-12-15,0 0-12 0,0 0-15 0,0 0-9 0,0 0-9 16,0 0-7-16,0 0-2 0,0 0-12 0,0 0-6 16,0 0-12-16,0 0-15 0,0 0-7 15,28 4-11-15,-19-4-12 0,5 0-30 0,3-4-58 16,3 2-73-16,11-1-85 0,1 5-91 0,4-5-137 16,1 2-430-16,15 1 190 0</inkml:trace>
  <inkml:trace contextRef="#ctx0" brushRef="#br0" timeOffset="79231.05">5100 14720 69 0,'0'-5'235'16,"2"1"-30"-16,1 0-55 0,2 1-75 0,6-1-88 16,1-3-108-16,15-3-129 0,5 6 57 0</inkml:trace>
  <inkml:trace contextRef="#ctx0" brushRef="#br0" timeOffset="79531.75">7052 14725 231 0,'5'-2'235'16,"-1"1"-26"-16,2 0-29 0,-6 1-47 0,15 0-57 15,-6-3-73-15,5 1-81 0,-1 1-88 0,10-1-178 16,8 2 79-16</inkml:trace>
  <inkml:trace contextRef="#ctx0" brushRef="#br0" timeOffset="79681.75">8093 14766 201 0,'5'-3'231'15,"2"-1"-17"-15,-2 2-16 0,1 0-25 0,0-1-18 16,1 1-29-16,3-1-44 0,2 1-55 0,0-2-59 16,7 2-70-16,-2 2-111 0,6-1-229 0,9 0 101 15</inkml:trace>
  <inkml:trace contextRef="#ctx0" brushRef="#br0" timeOffset="80265.33">12382 14739 38 0,'8'0'158'16,"1"-1"-5"-16,-9 1-10 0,14 0-10 0,-8 0-6 15,3 1-6-15,-3 0-7 0,-6-1-6 0,12-1-10 16,-7 2-10-16,-5-1-12 0,9 1-6 0,-9-1-7 16,6 0-4-16,-6 0-5 0,6 2-7 0,-6-2-5 15,5 0-4-15,-5 0-5 0,0 0-1 0,0 0-5 16,6 0 0-16,-6 0-2 0,0 0-5 0,4 2-1 16,-4-2 5-16,0 0-14 0,0 0-9 0,0 0-8 15,6 2-14-15,-6-2-25 0,0 0-22 0,0 0-39 16,0 0-177-16,0 0-307 0,0 0 137 0</inkml:trace>
  <inkml:trace contextRef="#ctx0" brushRef="#br0" timeOffset="83397.95">7577 16891 96 0,'0'0'120'0,"-8"-3"-16"16,8 3-13-16,-4-4-3 0,-1 3-4 0,0 0-14 16,5 1-6-16,-9-3-7 0,4 2-6 0,-3 1-3 15,-2 0 5-15,1 0-18 0,0-1-6 0,-3 3-4 16,1-2 9-16,1 3-15 0,-1-1-6 0,0 1-8 15,0 0-14-15,-1 2-7 0,3-3-1 0,-3 2-3 16,0 2 8-16,3 0-7 0,-1 0 3 0,-3-1-3 16,4 3 12-16,-1-2-15 0,-2 4 12 0,3-2-4 15,-2 5-3-15,3-2 11 0,-1-1-3 0,-2 3 3 16,1 2-14-16,-1-2 0 0,1 1-5 0,1-1-6 16,2 2-13-16,-4-1-2 0,4 2 3 0,2-4-10 15,-2 4 4-15,2-3-41 0,0 2-97 16,1 0 320-16,0-2-165 0,2 1 14 0,2 2 13 0,1-4 8 15,-2 0 5-15,1 2 13 0,1-2 1 0,0-1 0 16,1 1 4-16,-2 1-1 0,2-1 8 16,2 0-12-16,-3-1 12 0,-1 0-9 0,1-1 2 0,2 1 0 15,-2-2-6-15,2 0 8 0,1 0 3 16,-2-2-4-16,2 0 3 0,0 2-1 0,2-3 9 16,-2 5-2-16,-1-7-2 0,2 1 9 0,-1 1-8 15,1-1 0-15,0 0-7 0,0-2 3 0,4 3 6 0,-3-1-12 16,2-1 7-16,2-2-10 0,0 2-5 0,-2-3 2 15,4 2 4-15,-1-3-5 0,2 3-3 0,-7-3 0 16,10 1 0-16,-6-1 5 0,3-1-5 16,0 0 4-16,0-1 0 0,-1 1 0 0,1-1 4 15,3 1 4-15,-4-2-4 0,-1 1 4 0,-3 1-6 16,1-3-5-16,4 2 6 0,-3-2-5 0,-1 0 1 0,5 0-6 16,-4 0-10-16,4-2-5 0,-2 2-5 15,-2 0-6-15,4-1-2 0,-5 0-3 0,5-1-2 16,-5 1 5-16,1 2 9 0,3-6-4 0,-3 4-7 15,1-3 8-15,0 1 6 0,-1 1 1 0,-2-3 5 16,2 3 3-16,-4-2 3 0,2 2 4 0,1-1-4 16,-5-2 2-16,3 1-7 0,-3 2 2 0,2-4 4 15,0 2 0-15,-1-2-9 0,-1 2-15 0,2-3 1 16,-1 3 2-16,-1-4 8 0,3 2-6 0,-2-2 4 16,1 1-7-16,-3 3 6 0,-1-2 8 0,2 2-1 15,-1-2 9-15,0 3 3 0,0-2 8 0,-3 3 8 16,4-3-3-16,-3 2 4 0,-2-2 3 0,1 1 2 15,-1-1 6-15,-2 0-9 0,2 1 6 0,-2-1-8 16,1 1 2-16,-2-1-4 0,1 2-1 0,-2-5-5 0,0 6-3 16,0-3-3-16,0 1-1 0,-2 0-2 15,2-1 4-15,-1 0-3 0,2 3-2 0,-1-2 4 16,1 3 5-16,-4-4-1 0,3 2 1 0,-1 1-5 16,2 1 11-16,-1-1-8 0,-3-1-3 0,3 2 1 15,-4 1-1-15,3-1 1 0,-3 0-11 0,-1 2 4 16,1-2-6-16,-1 1-10 0,-1 3-25 0,-3-1-35 0,3-1-57 15,-6 3-204-15,-3 1-354 0,-2-1 157 16</inkml:trace>
  <inkml:trace contextRef="#ctx0" brushRef="#br0" timeOffset="97149.65">24113 3910 3486 0,'-4'-18'216'0,"-1"8"-26"0,-1-4-23 0,2 8 6 15,-1-6 12-15,2 7 18 0,-1-3 5 0,2 3-2 16,2 1-12-16,-2 0-3 0,0 0-12 0,2 4-8 16,-3-3-17-16,3 3 0 0,0 0-5 0,0 0 7 15,8 18-6-15,-3-6-2 0,0 5 0 0,8 7 0 16,-7 2-1-16,3 1-3 0,-2 2-13 0,0-1-4 15,1 4-8-15,1-3-4 0,2 1-2 0,-3 1-1 16,1-5-13-16,1 0 5 0,2-3-100 0,1-1-4 16,-1-8 0-16,-1-1 0 0,1-2 0 0,6-6 0 15,1-2 0-15,12-4 0 0,-3-4 0 0,8-4 0 16,11-9 0-16,4-4 0 0,3-9 0 0,25-9 0 16,-1-6 0-16,0-5 0 0,3-3 0 0,3-1 0 15,2-3 0-15,1-3 0 0,2 0 0 0,-1 2 0 16,-2 4 0-16,-3 6 0 0,-4 8 0 0,-28 19 0 15,-1 2 0-15,-14 7 0 0,1 1 0 0,-4-1 0 0,-1 6 0 16,-4 3 0-16,-10 0 0 0,3 1 0 16,-10 2 0-16,2 1 0 0,-3 3 0 0,-1-1 0 15,0 3 0-15,-1 1 0 0,-1 0 0 0,-1 2 0 16,0 1 0-16,-1 0 0 0,1 1 0 0,-3 0 0 0,1-1 0 16,-2-3 0-16,0 4 0 0,0-4 0 0,0 2 0 15,-1-1 0-15,-1-3 0 0,1 3 0 16,-1-1 0-16,-1 0 0 0,-2 0 0 0,-5 4-77 15,-6-1-678-15,-3-1-472 0,-8 4-1328 0,0-1 587 16</inkml:trace>
  <inkml:trace contextRef="#ctx0" brushRef="#br0" timeOffset="98748.27">4188 13218 46 0,'0'0'213'0,"0"0"-18"0,0-6-22 16,0 6-18-16,3-2-14 0,-3 2-16 0,9-4-13 15,-2 6-8-15,-1-2-9 0,2 0-13 0,1 0-10 16,3 1-6-16,0 0-6 0,1-1-5 0,0 0-6 16,8 0-19-16,6 2-24 0,0 0-35 0,6-1-57 15,2-1-192-15,2 1-300 0,1 0 133 0</inkml:trace>
  <inkml:trace contextRef="#ctx0" brushRef="#br0" timeOffset="98914.35">5701 13265 145 0,'11'-4'289'0,"3"1"-12"0,-1-1-14 15,0 0-27-15,-2 1-25 0,1-1-19 0,1 3-32 16,-1-2-34-16,6-1-49 0,4 3-58 0,-1-3-47 15,7 3-55-15,5-2-38 0,0 3-174 0,3-2-317 16,2 1 141-16</inkml:trace>
  <inkml:trace contextRef="#ctx0" brushRef="#br0" timeOffset="99048.83">6577 13232 168 0,'7'-2'254'0,"0"2"-2"0,4-2-8 0,-2 1-8 16,0 0-25-16,-2-2-17 0,5 1-18 0,-1 2-19 15,2-3-13-15,-2 2-19 0,5 0-37 0,2-1-42 16,0 0-75-16,11-1-89 0,-10 0-240 16,9 2-389-16,3-3 172 0</inkml:trace>
  <inkml:trace contextRef="#ctx0" brushRef="#br0" timeOffset="99197.67">7524 13178 123 0,'8'-4'102'0,"2"2"-68"0,-2-1-78 15,7 0-47-15,3 2 22 0</inkml:trace>
  <inkml:trace contextRef="#ctx0" brushRef="#br0" timeOffset="99366.56">8450 13200 230 0,'6'-3'279'0,"2"0"-31"0,-2 0-23 0,3 1-33 16,2-3-37-16,-1 3-54 0,1 0-63 0,7 0-57 16,1-1-77-16,-1 1-130 0,11 2-245 0,2 0 110 15</inkml:trace>
  <inkml:trace contextRef="#ctx0" brushRef="#br0" timeOffset="99531.43">9279 13182 180 0,'14'-3'295'0,"-1"-1"-6"16,1 2-20-16,3-3-22 0,0 1-26 0,0 2-23 0,2-1-21 15,2 1-26-15,1 1-43 0,-1-1-35 0,2 3-35 16,5 0-49-16,-2-1-45 0,2 1-45 0,0-1-50 15,-1 2-171-15,-4 0-347 0,5 2 154 0</inkml:trace>
  <inkml:trace contextRef="#ctx0" brushRef="#br0" timeOffset="99666.66">10128 13219 47 0,'13'0'304'15,"-1"0"-8"-15,1-1-12 0,6 0-19 0,-1 0-26 16,0 0-25-16,0 0-17 0,2 1-32 0,-1-2-43 15,-1 1-65-15,2 1-92 0,2 0-125 0,-1-1-173 16,7 1-360-16,-6 1 159 0</inkml:trace>
  <inkml:trace contextRef="#ctx0" brushRef="#br0" timeOffset="99831.74">11144 13303 139 0,'7'-5'359'0,"2"5"-34"0,4-2-32 16,-3 0-47-16,3 1-60 0,-1-1-82 0,-1 2-119 0,4 0-139 16,6 2-94-16,-2-1-268 0,4 1 119 15</inkml:trace>
  <inkml:trace contextRef="#ctx0" brushRef="#br0" timeOffset="99948.19">11931 13366 115 0,'8'-5'442'0,"-3"2"-41"0,-1-2-41 0,-2 0-38 16,2 0-60-16,0 1-83 0,-2-2-121 15,1 2-192-15,1-1-201 0,-4-1-362 0,0 0 161 0</inkml:trace>
  <inkml:trace contextRef="#ctx0" brushRef="#br0" timeOffset="102400.58">15339 11029 273 0,'0'0'387'0,"-1"-3"3"16,1 3 4-16,-2-7 3 0,0 5 5 0,2 2-5 15,0 0-2-15,-2-6-1 0,2 6 3 0,0 0-6 16,2-5-13-16,-2 5-1 0,0 0-22 0,0 0-24 16,0 0-16-16,0-5-16 0,0 5-21 0,0 0-14 15,0 0-7-15,2 12-19 0,0-7-15 0,-2 5-18 0,0-1-22 16,4 3-16-16,-4 1-63 0,1 0-104 16,1-1 0-16,0 1 0 0,2-1 0 0,1-2 0 15,0 0 0-15,0 0 0 0,4-5 0 0,4 2 0 16,4-5 0-16,6-3 0 0,6-3 0 0,7-3 0 0,12-7 0 15,2-4 0-15,3-3 0 0,3-2 0 0,1-2 0 16,24-14 0-16,-2-1 0 0,-22 11 0 16,24-15 0-16,0 2 0 0,-28 14 0 0,1-1 0 0,1 4 0 15,-5-1 0-15,-4 4 0 0,-16 9 0 0,0 0 0 16,-6 2 0-16,-5 4 0 0,-6 2 0 16,-1 0 0-16,-2 1 0 0,-4 2 0 0,1 0 0 0,-4 0 0 15,1 1 0-15,-4 1 0 0,0 0 0 0,0 0 0 16,9 6 0-16,-9-2 0 0,0 1 0 0,0 1 0 15,-4 4 0-15,-2-3-1366 0,0 5-1478 0,-2 2 654 16</inkml:trace>
  <inkml:trace contextRef="#ctx0" brushRef="#br0" timeOffset="106049.98">17184 17319 170 0,'-6'-2'241'0,"-1"2"-5"0,-1-1 0 0,2 0 1 15,-2 1-7-15,0-1 0 0,8 1-2 0,-19 0-2 16,13-1 3-16,6 1 3 0,-17-4-5 16,8 3 10-16,0 0-9 0,0-1-2 0,3 0 1 15,0 2-2-15,-1-1-2 0,7 1-8 0,-14-1-11 0,9-1-4 16,0 1-6-16,5 1-12 0,-7-2-7 0,7 2-15 16,-5-2-9-16,5 2-4 0,0 0-4 15,0 0-2-15,0 0 9 0,22-4-15 0,-5 3-4 0,3 1-12 16,11-1-1-16,3 3-9 0,5-1-2 15,13 0-6-15,-1 3-7 0,7-1-7 0,1 1-2 16,2 0-9-16,1 1 3 0,31 2-15 0,-32-3-1 16,1 2-6-16,4-1-13 0,28 1-3 0,-30 1 2 15,0-5-8-15,27 7-5 0,-26-4 0 0,-2-1-6 0,2 1-2 16,1-2-3-16,-2-1-1 0,1 1-8 16,-3-3-4-16,-4 1-11 0,-1 2 5 0,-6-4-2 15,-10 1 2-15,7-3-2 0,-12 0 0 0,1 1-2 16,-5 0 2-16,-1-1-3 0,-1 1 10 0,-12 0-5 15,3-3 2-15,-5 1-4 0,-2 2-2 0,-1 1 3 16,-3-1 1-16,-2 1 1 0,0 1-3 0,-3-1 0 16,0-1-2-16,-5 2 11 0,9-1-11 0,-4-1 3 15,-5 2-3-15,5-3-6 0,-5 3-5 0,0 0-4 16,5-1-4-16,-5 1 0 0,0 0-2 0,0 0 3 16,4-1-2-16,-4 1 7 0,0 0-10 0,0 0 2 15,0 0-3-15,-11-7 8 0,4 5-3 0,2 0 1 16,-5-2 6-16,0-2 2 0,-2 0-1 0,-2 1 3 15,-3 0-2-15,-2-2 4 0,0 0-2 0,-9-1 5 16,7 3 6-16,1-3-5 0,-7-1 7 0,8 5-8 16,-8-4 0-16,0 1 3 0,8 3 4 0,-1-1 8 15,3 1 4-15,-2 2 2 0,2 0 6 0,5 1-6 16,0-3 5-16,4 3 3 0,-2 0 10 0,1-2 4 16,2 2-7-16,7 1 2 0,-9-3 1 0,9 3-1 15,-8-1-7-15,8 1-7 0,0 0 2 0,0 0 4 16,0 0 0-16,0 0 6 0,0 0-9 0,19 14 5 15,-7-10-12-15,7 3 8 0,8 0 13 16,-1-2-24-16,5 3-1 0,1-2 4 0,0 3-7 0,1-3-3 16,-1-3-1-16,1 5 3 0,-2-1 10 0,1-1-8 15,-1 0 0-15,-3 1-8 0,-8-2 0 0,0 1-1 16,-1 1-2-16,-8-3 8 0,2 0-6 0,-2-2 5 16,-2 3-2-16,2-1-5 0,-4-1-1 15,-3 2 5-15,1 0-3 0,-3-1 1 0,0 0 4 16,-2 1 1-16,-4 1 0 0,2 1-4 0,-5-1 1 15,-2 0 9-15,-3 3 8 0,-1 2-12 0,-4-3 9 16,-1 2 6-16,0-3 3 0,-7 6 2 0,-2 0 3 0,-1-4-13 16,0 0-15-16,-2 2 0 0,2-2 0 0,-1 1 0 15,1-1 0-15,-3 2 0 0,3-1 0 16,1 0 0-16,5-5 0 0,-1 8 0 0,4-9 0 16,1 4 0-16,2-4 0 0,4-1 0 0,1-1 0 15,0 3 0-15,5-1 0 0,-1-2 0 0,0 1 0 16,7-3 0-16,-6 4 0 0,6-4 0 0,-4 4 0 15,4-4 0-15,-7 2 0 0,7-2-42 0,0 0-246 0,0 0-86 16,0 0-97-16,0 0-108 0,0 0-495 0,22-14-1162 16,-9 6 515-16</inkml:trace>
  <inkml:trace contextRef="#ctx0" brushRef="#br0" timeOffset="106197.86">19434 17549 247 0,'0'0'477'0,"5"0"-18"0,-5 0-28 0,0 0-32 16,0 0-70-16,0 0-113 0,0 0-162 0,0 0-209 15,0 0-255-15,0 0-444 0,0 0 197 0</inkml:trace>
  <inkml:trace contextRef="#ctx0" brushRef="#br0" timeOffset="107749.58">14445 16215 187 0,'0'0'362'0,"0"0"0"0,0 0-11 0,0 0-18 0,-3-4-2 16,3 4-8-16,0 0-6 0,0 0 1 0,-2-4 2 16,2 4 6-16,0 0 0 0,0 0-1 0,0 0-7 15,-4-5-22-15,4 2-5 0,0 3-18 0,1-5-11 16,-1 0-14-16,1-3-19 0,-1 2-17 0,4-5-22 16,-4-2-15-16,0 1-8 0,3-4-31 0,-2-1-6 15,2 1-3-15,-3-1-15 0,0-4-9 0,2 2-4 16,2-9-18-16,-4 3-8 0,3-1-9 0,0-6-4 15,-3-1-1-15,0-2-10 0,0-17-10 0,-3 4-3 16,6-1 1-16,-1 0-8 0,-4-2-5 0,4 0-1 16,-2 3 1-16,2-1-2 0,-2 2 0 0,1 12-22 15,-6 2 0-15,5 0 0 0,0 2 0 0,-3-2 0 16,0 5 0-16,3-6 0 0,0 4 0 0,-4 0 0 16,-1-1 0-16,4-2 0 0,-2 0 0 0,1 0 0 15,2-2 0-15,-3-1 0 0,3 1 0 0,0 1 0 16,-1 0 0-16,2 2 0 0,0 1 0 0,-1-2 0 15,4 5 0-15,-4-1 0 0,1 4 0 0,1-1 0 16,-1 8 0-16,0 1 0 0,1-4 0 0,0 6 0 16,-4 1 0-16,4 3 0 0,-2 0 0 0,0-2 0 15,0 4 0-15,0-1 0 0,2-1-2 0,0 2-16 0,-2-1-8 16,0 2 7-16,3-2-5 0,0 1 3 16,-3-2 5-16,2 3-14 0,0-2 0 0,-2 4 10 15,1-4 5-15,-1 4 1 0,3-2 6 0,-3 2-7 16,0-1 3-16,0 2-3 0,0 5-5 0,-3-10 8 15,3 5-12-15,0 5-3 0,-5-7 0 0,-1 3 0 16,2 2 1-16,4 2 0 0,-11-1-1 0,11 1 7 0,-17 1-2 16,9 0 4-16,-1 3 3 0,-2 0-7 0,-1 2 2 15,1-1 7-15,0 4 1 0,-2 3 4 16,0 0-8-16,0 0 4 0,0 5 2 0,3-4-1 16,-3 5 2-16,4 3 5 0,-5 3-3 0,5-7 0 15,-2 4 5-15,3 4-2 0,-1-8-1 0,3 1-2 16,-2 0 0-16,3-2 6 0,0-1-4 0,0-1 3 0,2-2-3 15,1 0-1-15,-1-3 3 0,2 1-9 16,0-4 3-16,-1-2-1 0,2 1 4 0,0-5 6 16,0 0-3-16,4 4-6 0,-4-4 0 0,0 0 9 0,0 0-8 15,14-18 10-15,-9 7-7 0,2-1 2 16,-1-5-1-16,1 0 1 0,0-1 1 0,1 0 2 16,3-8 1-16,-3 3-3 0,1-2 6 0,0 7-3 15,-3-1-4-15,2 1 1 0,0 1 6 0,-2 1-1 16,2 2 1-16,-3-2 5 0,0 8-2 0,0-4 11 0,3 4-12 15,-2 0 10-15,-1 1-2 0,0 0 0 0,-1-1 4 16,0 4 3-16,1-1 2 0,-1 0-4 0,0 1-1 16,1 1-4-16,0 1 2 0,0-1-1 15,-5 3-4-15,12-2 0 0,-5 2-2 0,-7 0 3 16,16 3-7-16,-6 0 5 0,-1 1 2 0,1 3-3 0,4 0-3 16,0 3 5-16,-4-3-8 0,3 2 2 15,1 3-5-15,0-2 4 0,-1 3 8 0,-3 1-8 0,0 2-9 16,0-1 7-16,-2-1 3 0,0 2 1 15,-2-1-9-15,0 2 3 0,-1-3 0 0,0 3-2 16,-2 2 7-16,0-2 2 0,-2-6 1 0,2 3-6 0,-2-3 2 16,2 1 6-16,-2-2-7 0,0 0 2 0,3 0-1 15,-4-3-2-15,3 1-13 0,-3-2-6 16,2-1-8-16,1 1-14 0,-1-1-13 0,0 0-37 16,-2-5-42-16,2 6-54 0,-2-6-83 0,1 4-101 15,-1-4-142-15,0 0-498 0,0 0-1094 0,0 0 484 0</inkml:trace>
  <inkml:trace contextRef="#ctx0" brushRef="#br0" timeOffset="107865.02">14926 14919 3130 0,'3'1'192'0,"-3"-1"-120"0,0 0-31 0,0 0-22 16,0 0-16-16,-18-1-106 0,18 1-203 15,-10 0-202-15,-4 0-551 0,-4-1 244 0</inkml:trace>
  <inkml:trace contextRef="#ctx0" brushRef="#br0" timeOffset="109363.93">14218 13880 90 0,'-1'-3'501'16,"1"3"5"-16,0 0 4 0,0 0-6 0,0 0-17 15,0 0-36-15,0 0-34 0,0 0-13 0,0 0-17 16,0 0-7-16,0 0-9 0,5 13-23 0,-1-5-18 16,0-5-11-16,-3 3-21 0,3 1-13 0,0-3-17 15,6 3-9-15,-6 1-18 0,1-2-9 0,-4-1-10 16,3 3-9-16,0-3-45 0,-2 0-168 0,1 2 0 0,2-3 0 16,-2-1 0-16,-2 0 0 0,-1 0 0 15,0 0 0-15,0-3 0 0,0 0 0 0,0 0 0 16,14-5 0-16,-5 0 0 0,8-5 0 0,-3 0 0 0,10-6 0 15,-5-4 0-15,3 0 0 0,0-3 0 0,2-1 0 16,0-1 0-16,3-3 0 0,0 0 0 16,6-11 0-16,-11 12 0 0,5 0 0 0,-7 2 0 0,3 2 0 15,-7 4 0-15,-4 6 0 0,-7 2 0 0,3 4 0 16,-4-1 0-16,0 2 0 0,-2 3 0 0,-2 3 0 16,0 0 0-16,0 0 0 0,-10 14-196 0,-1-3-1137 15,-1 2-1444-15,1 2 640 0</inkml:trace>
  <inkml:trace contextRef="#ctx0" brushRef="#br0" timeOffset="112364.02">19475 12041 16 0,'0'0'79'0,"-4"-5"-10"0,4 5 3 0,0 0-5 15,0-5-12-15,0 5 3 0,0 0 1 0,2-7 3 16,0 6-5-16,-2 1 1 0,5-5 2 0,-4 2 7 16,3 1 1-16,-4 2 3 0,4-5 5 0,-4 5 9 15,4-3 12-15,-4 3 11 0,2-2 19 0,-2 2 7 16,4-3 9-16,-4 3 4 0,4-3 7 0,-4 3 13 15,3-4 3-15,-3 4 12 0,0 0 7 0,0 0 11 16,2-5 7-16,-2 5 0 0,4-2 4 0,-4 2-3 16,0 0-5-16,1-3-3 0,-1 3-4 0,3-5-7 15,-3 5-3-15,1-3-11 0,-1 3-7 0,3-4-4 16,-3 4-5-16,2-6-7 0,1 3-6 0,-2-1-1 16,2 0-3-16,-3 4-5 0,4-6-4 0,-3 2 0 0,0 2 1 15,3-1-1-15,-4 3-2 0,5-6-11 0,-4 3 2 16,-1 3-2-16,3-5-7 0,-2 3 0 15,-1 2-21-15,0 0 15 0,0-4-6 0,0 4-11 16,4-2-7-16,-4 2-6 0,0 0-5 0,0 0-9 16,0 0-11-16,0 0 5 0,0 0-7 0,0 0-47 0,0 0-3 15,-7 9 0-15,4-3 0 0,-5 1 0 16,2 0 0-16,-2 1 0 0,-1 0 0 0,-1 1 0 0,1 2 0 16,-3 0 0-16,-2 2 0 0,4 2 0 0,-3-3 0 15,3 2 0-15,-1-2 0 0,-3 1 0 0,2 1 0 16,-2-2 0-16,4 3 0 0,-1-3 0 0,0 0 0 15,2 4 0-15,0-7 0 0,3 2 0 0,-2-3 0 16,3 1 0-16,0-1 0 0,1-1 0 0,0 0 0 16,0-3 0-16,-2 1 0 0,5-1 0 0,-2-1 0 15,3 1 0-15,-1 0 0 0,1-4 0 0,-3 4 0 16,3-4 0-16,0 0-220 0,0 0-86 0,0 0-50 16,0 0-38-16,-1-14-46 0,1 9-44 0,-1-2-45 15,1-4-382-15,0-1-986 0,-3-5 436 0</inkml:trace>
  <inkml:trace contextRef="#ctx0" brushRef="#br0" timeOffset="112831.5">19278 12025 247 0,'0'-2'262'0,"-1"-2"14"15,1 4-2-15,-3-6 3 0,3 1 3 0,0 5 1 0,-4-5 5 16,4 2-3-16,0 3 1 0,-1-6 2 16,1 6-2-16,0 0-3 0,0 0-10 0,0-5-8 0,0 5-8 15,0 0-9-15,0 0-13 0,0 0-14 16,0 0-5-16,0 0-8 0,0 0-7 0,0 0-7 0,0 0-12 15,0 0-6-15,13 8-7 0,-8-4-10 0,-1-1 1 16,1-1-21-16,0 0-6 0,-1 2-6 0,0-1-19 16,0 0-1-16,1 0-5 0,0-1-2 0,0-2-11 15,0 1-2-15,2 0-3 0,-4 3 6 0,-3-4-10 16,7 1 0-16,-7-1-2 0,7 1-3 0,-7-1-66 16,4 1-7-16,-4-1 0 0,0 0 0 0,0 0 0 15,5 1 0-15,-5-1 0 0,5 3 0 0,-3 0 0 16,2-1 0-16,-4-2 0 0,2 3 0 0,2 2 0 15,-1-1 0-15,5 2 0 0,-1 0 0 0,2 1 0 16,2 0 0-16,1 4 0 0,1-1 0 0,3 0 0 16,-2 0 0-16,4-1 0 0,1 1 0 0,-3 1 0 15,-1-1 0-15,0 1 0 0,2-3 0 0,-3 2 0 16,-4-5 0-16,3-1 0 0,-3 2 0 0,2-1 0 16,-6 1 0-16,1-3 0 0,0 1 0 0,-3-3 0 15,-1 3 0-15,0-3 0 0,1 1 0 0,-4-2 0 0,0 0 0 16,0 0 0-16,0 0 0 0,0 0 0 0,0 0 0 15,0 0 0-15,0 0 0 0,-18-1 0 16,18 1 0-16,0 0 0 0,-7 1 0 0,7-1 0 0,0 0 0 16,0 0 0-16,-8-1 0 0,8 1 0 0,0 0-457 15,-4 4-286-15,4-4-423 0,0 0-1262 0,0 0 559 16</inkml:trace>
  <inkml:trace contextRef="#ctx0" brushRef="#br0" timeOffset="112981.66">19770 12266 133 0,'-10'-3'495'0,"10"3"-42"0,0 0-27 15,-10-5-50-15,10 5-46 0,-3-1-72 0,3 1-108 16,0 0-137-16,0 0-178 0,0 0-247 0,13-4-446 16,-13 4 197-16</inkml:trace>
  <inkml:trace contextRef="#ctx0" brushRef="#br0" timeOffset="114714.78">19660 16515 191 0,'5'-4'321'0,"-3"2"-10"0,0-2-23 0,2 0 3 16,-1 1-9-16,-1-2-12 0,2 0-16 0,-4 1-27 16,1 0 14-16,2-2-20 0,-2 1-13 0,-2-1-11 15,1-1-11-15,-3 0-12 0,2 1-15 16,-3 0-5-16,-1-2-10 0,-1 0-5 0,-2 0-3 15,2 0-11-15,-1 1-10 0,-1-1-15 0,-2 2 3 0,1-1-3 16,0 2-8-16,-1-1-5 0,0-2-6 0,1 2-2 16,-4 2-7-16,3 0-8 0,1-1 0 0,-5 2-8 15,5-1 3-15,0 2-5 0,-5-1-4 0,5-2-4 16,-1 2-2-16,-3 3 2 0,2 0 0 16,2 0-3-16,-3 1 3 0,-1 0-1 0,2 0-3 15,1 4-4-15,-1-1-2 0,-1-2-2 0,1 2-5 0,0 1 0 16,0 1 5-16,-1 0 3 0,-2-2-2 0,4 3 6 15,-2-3-12-15,1 2 9 0,-1 2-2 0,2-1 2 16,-3-2 1-16,4 3-1 0,0-1-3 16,-1 2 2-16,-1-2-1 0,2 0-1 0,-2-1-12 15,4 3 7-15,-2-1-3 0,1 1 5 0,-2-1-5 0,3 1 0 16,-2-2-1-16,1 3 1 0,0-3-4 16,3 3 2-16,-3-1 2 0,4 0-2 0,-3-1 3 15,2 1 0-15,-2 0 5 0,3 1 2 0,-1-1-6 16,1 1 9-16,-2 0-9 0,1 0 9 0,1 3 1 15,0-3-12-15,0 1 2 0,3-2-4 0,-3 2 4 16,4 0-3-16,-1 1 4 0,-2-1-2 0,3 0 4 0,0 1-5 16,-2-2 2-16,4 3-4 0,-2-2 6 0,3 1-7 15,-2-2-4-15,-1 2 8 0,4 0 1 16,1 0-1-16,-2-2-3 0,-1 1 1 0,5-3 5 16,-1 3-8-16,-1-1 2 0,0-1 0 0,-1-1-4 15,3 1-1-15,-2-2 7 0,4 2-13 0,-3-1 8 16,2-1-19-16,-2-1 20 0,3-1-1 0,-1 2-8 0,-1-1 8 15,2 1-2-15,3-1-3 0,-2 0-16 0,0-2-1 16,2-1 0-16,-1 2 0 0,1 0 0 0,-1-1 0 16,0-2 0-16,1 1 0 0,0 2 0 15,-2-3 0-15,4 1 0 0,-2 1 0 0,-1-2 0 0,1 0 0 16,-2-2 0-16,1 5 0 0,-1-5 0 0,1 1 0 16,0 1 0-16,-1-2 0 0,2 1 0 0,-1-1 0 15,2 1 0-15,1 1 0 0,-5-1 0 16,2 0 0-16,1-1 0 0,-2-1 0 0,2 0 0 15,-2 1 0-15,2-2 0 0,-2 1 0 0,0-1 0 0,0 0 0 16,-1 0 0-16,1 1 0 0,1-3 0 0,-2 2 0 16,0-1 0-16,0 0 0 0,-2 1 0 0,0-1 0 15,3-2 0-15,-4 2 0 0,3-4 0 0,1 1 0 16,-2-2 0-16,1 2 0 0,-4 0 0 16,5-4 0-16,-2 4 0 0,1-2 0 0,-4 0 0 0,0-3 0 15,4 3 0-15,-1-1 0 0,-2 0 0 0,1 1 0 16,-1 0 0-16,-1-1 0 0,-1 1 0 0,1 0 0 15,-2 2 0-15,2-2 0 0,-1-2 0 16,1 0 0-16,-2 3 0 0,0-1 0 0,0-1 0 0,-1-3 0 16,1 4 0-16,-1-3 0 0,0 0 0 0,1 0 0 15,0 0 0-15,1-1 0 0,0 1 0 0,-2 0 0 16,-1-1 0-16,2 1 0 0,-3-2 0 16,3 2 0-16,-2-2 0 0,-1 3 0 0,0-3 0 15,0 2 0-15,-1-1 0 0,1 2 0 0,-2 0 0 16,1-1 0-16,-3 0 0 0,0-1 0 0,-1 1 0 0,1 0 0 15,-1 1 0-15,0 0 0 0,-1-2 0 0,-2-1 0 16,-2-1 0-16,1 4 0 0,-1-2 0 0,-3 0 0 16,3 1 0-16,-3 3 0 0,0-2 0 15,-1 0 0-15,-3 2 0 0,0 1 0 0,-9 0 0 16,6 4-363-16,-12-2-395 0,1 2-421 0,-5 3-1277 16,-5 2 566-16</inkml:trace>
  <inkml:trace contextRef="#ctx0" brushRef="#br0" timeOffset="116614.66">24324 3819 254 0,'-4'-5'433'0,"0"0"-1"0,-1 0-9 16,0 1-9-16,0-1-12 0,-2 2-18 0,-2 0-11 15,-1 0-27-15,4 0-23 0,-1 2-26 0,1 1-21 16,-2-1-25-16,8 1-25 0,-12 2-19 0,5 3-13 15,1 2-18-15,-2 2-14 0,4 1-11 0,-1 6-13 16,1 1-9-16,2 1-14 0,-2 1-14 0,1 9-3 16,5-2-13-16,-4 0-5 0,5 2-10 0,1 0-5 15,0 1 1-15,3-4 1 0,-3-6 3 0,1-1 3 16,4-2 9-16,0 2 7 0,1-5 0 0,7-3 28 16,1-1 3-16,1-5 13 0,10-2 12 0,3-2 2 15,-2-8-4-15,8-2 6 0,13-8-53 0,0-2-96 16,4-5 0-16,28-10 0 0,-28 8 0 0,23-14 0 15,5 2 0-15,0-5 0 0,-1-2 0 0,-4-1 0 16,-5-2 0-16,-17 16 0 0,26-11 0 0,-26 16 0 16,4 4 0-16,-5 2 0 0,-4 5 0 0,-1 2 0 15,-15 6 0-15,-2 4 0 0,-4-1 0 0,-6 2 0 16,-3 3 0-16,1 5 0 0,-4-3 0 0,1 6 0 16,-8-1-68-16,0 7-456 0,2 2-135 0,-10 3-498 15,-3 7-1254-15,-8 6 556 0</inkml:trace>
  <inkml:trace contextRef="#ctx0" brushRef="#br0" timeOffset="117330.9">20848 7862 286 0,'-4'-9'454'15,"0"-2"-7"-15,0 2 2 0,-1 2 3 0,4 3-4 16,-2 1-21-16,2-1-21 0,1 4-45 0,-4-4-31 16,4 4-29-16,0 0-5 0,5 10-17 0,4-2-22 15,-5 1-17-15,2 1-11 0,2 5-10 0,1 0-24 16,2-1-6-16,-2 0-6 0,5-2-13 0,0-1-3 16,3-2 8-16,2-3-1 0,0-4-2 0,12-3-3 15,6-6-5-15,2-2-12 0,14-7-6 0,2-5-11 16,4-4-16-16,-5-3-119 0,1 1 0 0,-2 1 0 15,2-3 0-15,-2 0 0 0,0 1 0 0,-6-4 0 16,2 3 0-16,-17 10 0 0,0 2 0 0,-1 3 0 16,-4 3-240-16,3 4-131 0,-9 7-74 0,0 2-88 15,6 5-107-15,3 4-354 0,-1 4-1076 0,-2 0 475 16</inkml:trace>
  <inkml:trace contextRef="#ctx0" brushRef="#br0" timeOffset="117731.73">25117 8387 5666 0,'8'-15'523'0,"-4"3"-296"0,-3 2-30 0,0 1 21 16,-1 2 0-16,4 1-9 0,-4 1-14 0,0-1-8 0,0 3-3 15,0 3 16-15,-4-6-33 0,4 6-167 0,-5 0 0 16,5 0 0-16,0 0 0 0,-15 3 0 16,11 0 0-16,-1 0 0 0,1 3 0 0,2-3 0 0,0 2 0 15,1-1 0-15,-2 2 0 0,3-1 0 0,3-1 0 16,-2 2 0-16,4-2 0 0,5 0 0 0,3-3 0 16,8-1 0-16,7-1 0 0,9-3 0 15,1-3 0-15,12-4 0 0,4-3 0 0,5-7 0 0,0-4 0 16,-1-2 0-16,25-14 0 0,-31 10 0 0,-1-1 0 15,-3 2 0-15,-2-1 0 0,-14 11 0 0,-4-1 0 16,-5 3 0-16,-9 10 0 0,0-4 0 0,-3 5 0 16,-4 0 0-16,-3 2 0 0,0-1 0 0,2 2 0 15,-4 1 0-15,0 1 0 0,-2 2 0 0,0 0 0 16,0 0 0-16,0 0 0 0,-18 5 0 0,13 1 0 16,-4 2-222-16,-2 1-1107 0,4-2-1438 0,-3 2 636 15</inkml:trace>
  <inkml:trace contextRef="#ctx0" brushRef="#br0" timeOffset="117881.49">26257 8269 5260 0,'4'4'533'0,"0"-2"-129"16,-1 2-50-16,-1-4-46 0,-2 0-89 0,0 0-26 16,0 0-70-16,0 0-48 0,0 0-97 15,0 0-136-15,0 0-205 0,0 0-259 0,-13 4-429 16,13-4-1138-16,-19 6 503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6:42:45.743"/>
    </inkml:context>
    <inkml:brush xml:id="br0">
      <inkml:brushProperty name="width" value="0.05292" units="cm"/>
      <inkml:brushProperty name="height" value="0.05292" units="cm"/>
      <inkml:brushProperty name="color" value="#0070C0"/>
    </inkml:brush>
  </inkml:definitions>
  <inkml:trace contextRef="#ctx0" brushRef="#br0">5661 4936 211 0,'-4'-3'323'0,"4"3"-5"0,0 0-8 0,-2-3 10 16,2 3-16-16,0 0 7 0,0 0-12 0,-5-3-1 15,5 3-1-15,0 0-5 0,0 0-4 0,0 0-4 0,0 0-9 16,-3-3-7-16,3 3-15 0,0 0-12 16,0 0-18-16,0 0-15 0,0 0-15 0,0 0-5 15,-2 11-3-15,2-7-6 0,0 1-12 0,2 2-8 16,1-1-15-16,-1 1-4 0,2 3-21 0,1 1-14 16,3-3-4-16,1 6-10 0,2-5-4 0,-2-1-7 15,8 1-5-15,-2-2-4 0,7-1-2 0,-3-2-8 16,9-3-4-16,-1-1-7 0,4-2 9 0,-3-4 12 0,0 1-4 15,-1-1 4-15,1-3 5 0,-3 0-7 0,1-3 6 16,-6 2-16-16,6-3-59 0,-2 1 0 0,-8-1 0 16,1 1 0-16,-2 2 0 0,0 1 0 15,-4 3 0-15,0-1 0 0,-1 3 0 0,0 1 0 0,0 2 0 16,0 1 0-16,2 1 0 0,-1 3 0 16,2 0 0-16,5 3 0 0,-1 3 0 0,1-1 0 0,0-1 0 15,7 3 0-15,3-3 0 0,-1 0 0 16,1-1 0-16,0-2 0 0,0-4 0 0,6-1 0 0,-3-3 0 15,4-1 0-15,-2-1 0 0,-1 0 0 0,0-4 0 16,-4-1 0-16,2 2 0 0,-4-3 0 0,3 0 0 16,-11 0 0-16,5-4 0 0,-1 0 0 0,-1-2 0 15,-3 4 0-15,-4 2 0 0,1-1 0 0,1 4 0 16,-1-2 0-16,-6 5 0 0,5 4 0 0,-3-2 0 16,1 6 0-16,-1-2 0 0,2 4 0 0,2 5 0 15,2 0 0-15,1 1 0 0,-4 1 0 0,5 1 0 16,-2-3 0-16,6 3 0 0,-4-1 0 15,4 3 0-15,-5-5 0 0,1-2 0 0,2-1 0 0,-1-1 0 16,0 1 0-16,1-3 0 0,7 0 0 0,-1-2 0 16,1-2 0-16,1 2 0 0,3-4 0 0,0-3 0 15,2 0 0-15,-1-1 0 0,0-1 0 0,3 0 0 16,-3 0 0-16,1 0 0 0,0-1 0 0,-1 2 0 16,0 2 0-16,-1-2 0 0,-2 3 0 0,-4 2 0 15,-4 0 0-15,1-1 0 0,4 4 0 0,-7-1 0 16,-2 0 0-16,4 0 0 0,0 0 0 0,-3-1 0 15,1-1 0-15,1 1 0 0,-2-1 0 0,0-1 0 16,4-2 0-16,-4 0 0 0,3-2 0 0,9-1 0 16,-4 0-378-16,-1 0-925 0,-6 0-1410 0,0-1 624 15</inkml:trace>
  <inkml:trace contextRef="#ctx0" brushRef="#br0" timeOffset="1417.36">15622 5123 256 0,'-18'-1'266'15,"-3"0"-3"-15,5 0-1 0,1 1-7 0,2-2-8 0,0 2 8 16,1-2-22-16,0 0 2 0,0 2 3 0,1 0-5 16,2-1 8-16,1 2-3 0,2-2 8 0,6 1 3 15,-13 3 1-15,9-3-3 0,4 0-2 16,-6 2-4-16,6-2-6 0,-8 0 0 0,8 0-12 15,0 0-4-15,0 0 10 0,0 0 14 0,0 0 7 0,0 0 9 16,36 2-9-16,-6-1-5 0,8-1-6 16,19 1-6-16,8-2-5 0,29 2-6 0,3-1-41 15,4 1-181-15,2-1 0 0,9 2 0 0,10 1 0 16,3-1 0-16,7 2 0 0,3 2 0 0,5-4 0 0,-2-1 0 16,6 3 0-16,-2 3 0 0,-1-4 0 0,-1 1 0 15,-4-4 0-15,-6 7 0 0,0-2 0 0,-10 3 0 16,-10-5 0-16,-10 3 0 0,-8-4 0 0,-32 1 0 15,-1 1 0-15,-5-3 0 0,-1 0 0 0,-20 1 0 16,-1-2 0-16,-1-1 0 0,-13 0 0 0,0 1 0 16,-7 1 0-16,-2-1 0 0,-2 0 0 0,-2 0 0 15,-5 0 0-15,8-1 0 0,-8 1 0 0,0 0 0 16,0 0 0-16,0 0-147 0,0 0-424 0,-25 9-65 16,7-5-504-16,-3 1-1234 0,-6 0 545 0</inkml:trace>
  <inkml:trace contextRef="#ctx0" brushRef="#br0" timeOffset="1848.15">15833 5311 269 0,'-21'2'425'0,"8"-2"23"0,3 0 12 0,0-3 1 16,1 3-8-16,5 3-24 0,4-3-20 0,-9 1-10 0,9-1-16 16,0 3-6-16,0-3 3 0,0 0-5 15,22 3-1-15,-3-2-11 0,9 2-12 0,11-3-9 16,17 3-16-16,9 1-7 0,36-1-9 0,1 1-12 0,11 1-58 16,8-3-240-16,7-1 0 0,11 3 0 0,8-2 0 15,10-1 0-15,10 0 0 0,5 4 0 0,-4-3 0 16,0-1 0-16,-2 1 0 0,-2 1 0 0,-12-3 0 15,-9 0 0-15,-11 1 0 0,-15 2 0 0,-11-1 0 16,-10-5 0-16,-34 4 0 0,-4-2 0 0,-22 2 0 16,3-3 0-16,-6 0 0 0,-12 1 0 0,0-1 0 15,-2 2 0-15,-9-1 0 0,3 1 0 0,-8-1 0 16,3 1 0-16,-8 0 0 0,10-1 0 0,-5 1 0 16,-5 0 0-16,0 0 0 0,8 0 0 0,-8 0 0 15,4 3 0-15,-4-3 0 0,0 0 0 0,6 0 0 16,-6 0 0-16,8-2 0 0,-3 1 0 0,-1-2-78 15,0-2-1275-15,5-2-1464 0,1-1 647 0</inkml:trace>
  <inkml:trace contextRef="#ctx0" brushRef="#br0" timeOffset="1999.92">19559 5388 4865 0,'0'0'533'16,"-7"0"-164"-16,0 0-52 0,-3 1-30 0,5 1-37 15,-3-2-56-15,2 0-45 0,6 0-38 0,0 0-59 16,-10-2-67-16,10 2-136 0,0 0-175 0,-4-4-257 16,4 4-426-16,0 0-1093 0,0 0 484 0</inkml:trace>
  <inkml:trace contextRef="#ctx0" brushRef="#br0" timeOffset="4647.99">730 4380 215 0,'0'0'397'0,"0"0"3"0,-49 0-4 0,49 0-13 16,0 0-16-16,0 0-19 0,-31 0-31 0,31 0-29 15,0 0-32-15,0 0-14 0,0 0-20 0,0 0-21 16,0 0-8-16,0 0 5 0,0 0 13 0,0 0-3 15,0 0 3-15,0 0 5 0,0 0-3 0,19-10-10 16,7 0-1-16,6-4-5 0,15-7-10 0,8-1-2 16,4-4-23-16,25-14-3 0,-2 1-9 0,3-5-5 15,1 2-12-15,6 3-11 0,0-3-8 16,4 0-12-16,-5-5-15 0,2 5 3 0,-6 7-11 0,-4-2-11 16,-27 13-4-16,-2-2-7 0,-7 7-4 0,-10 5-10 15,-5-1-10-15,-4 0 4 0,-10 7-2 0,-4 1-33 16,-1 3-2-16,-4-1 0 0,-1 1 0 0,-3 1 0 15,-1 0 0-15,-4 3 0 0,3-3 0 0,-3 3-56 16,0 0-94-16,0 0-48 0,0 0-43 16,0 0-44-16,-24 10-58 0,18-2-47 0,-6-1-40 0,-3 4-40 15,2 0-68-15,-14 5-311 0,4-1-919 0,-5 2 407 16</inkml:trace>
  <inkml:trace contextRef="#ctx0" brushRef="#br0" timeOffset="5065.89">806 4548 102 0,'-22'11'393'16,"22"-11"1"-16,0 0-6 0,-16 8-18 0,16-8-13 15,0 0-24-15,0 0-22 0,-14 6-28 0,14-6-18 16,-5 1-16-16,5-1-1 0,0 0 9 0,0 0 8 15,12-8-1-15,-2 1-9 0,9-3-11 0,8-4-16 16,5-3-12-16,17-9-11 0,6-1-1 0,28-16-7 16,0 2-7-16,1-4-13 0,7 1-1 0,1-2-12 15,4 3-12-15,-4 2-9 0,4-1-9 0,-5 0 7 16,-5 4-18-16,-4 2 4 0,-24 13-5 0,-6 1-12 16,-6 0-4-16,-10 6-6 0,-5 3 1 0,-6-2-4 15,-2 3-97-15,-7 5 0 0,-6 0 0 0,1 4 0 16,-4 2 0-16,-1-3 0 0,-1 0 0 0,0 2 0 15,-5 2 0-15,8-4 0 0,-8 4 0 0,0 0 0 16,0-6 0-16,0 6 0 0,0 0 0 0,1-6 0 16,-1 6 0-16,0 0 0 0,0 0 0 0,4-3 0 15,-4 3 0-15,0 0 0 0,0 0 0 0,0 0 0 16,0 0 0-16,0 0 0 0,0 0 0 0,0 0 0 16,0 0-97-16,0 0-467 0,0 0-137 0,0 0-438 15,-22 11-1233-15,22-11 546 0</inkml:trace>
  <inkml:trace contextRef="#ctx0" brushRef="#br0" timeOffset="11651.71">6047 9987 43 0,'-14'5'61'0,"-3"0"-5"16,2 2-11-16,-4-3-7 0,1 3-26 0,-4 1-55 15,-3 0-46-15,-3 3 20 0</inkml:trace>
  <inkml:trace contextRef="#ctx0" brushRef="#br0" timeOffset="12699.89">5638 10094 154 0,'0'0'447'0,"7"-1"14"0,-7 1 12 15,0 0 5-15,0 0-10 0,0 0-14 0,0 0-13 0,0 0-13 16,0 0-23-16,0 0-22 0,5-1-22 0,-5 1-21 15,0 0-19-15,0 0-28 0,0 0-28 0,0 0-20 16,8 4-12-16,-5 1-10 0,2 0-13 0,3 0-9 16,2 5-10-16,5 2-20 0,3 2-3 0,4 2-16 15,1 0-9-15,1 1-61 0,7-1-82 0,0 1 0 16,1-2 0-16,2-1 0 0,3-2 0 0,14 3 0 0,0-6 0 16,1-3 0-16,-12-2 0 0,14-4 0 15,-3-4 0-15,4 0 0 0,-4-3 0 0,-11 0 0 16,15-5 0-16,-4-2 0 0,-1-2 0 0,-4-2 0 15,1-4 0-15,-2 2 0 0,-12 1 0 0,13-6 0 0,-14 6 0 16,1 2 0-16,-1 1 0 0,0 3 0 0,-4 1 0 16,2 3 0-16,-5 3 0 0,-6 5 0 15,3 0 0-15,-2 3 0 0,1 3 0 0,5 7 0 0,-1 2 0 16,1 1 0-16,-7 1 0 0,8 2 0 16,-3 1 0-16,-2 0 0 0,2 1 0 0,3-3 0 15,2 0 0-15,3 0 0 0,4-4 0 0,0 1 0 16,0-6 0-16,-1-2 0 0,5-2 0 0,-2-4 0 0,15 0 0 15,-15-6 0-15,0-1 0 0,-1-1 0 0,2 0 0 16,-1-2 0-16,9-8 0 0,-12 0 0 0,-2-1 0 16,9-8 0-16,-1 0 0 0,-10 7 0 0,-3 0 0 15,1 1 0-15,1 2 0 0,-1 2 0 0,-1 2 0 16,0 1 0-16,3 9 0 0,-4-1 0 0,-5 4 0 16,-1 1 0-16,-1 2 0 0,3 1 0 0,-3 3 0 15,5 3 0-15,-5-1 0 0,4 4 0 0,3-2 0 16,-8-1 0-16,5 1 0 0,2-1 0 0,1 4 0 15,0-4 0-15,3-1 0 0,-3-2 0 0,5 1 0 16,-4-3 0-16,3-1 0 0,-1-1 0 0,2-2 0 16,0-1 0-16,0-1 0 0,3-1 0 0,-2-3 0 15,0-1 0-15,2-1 0 0,-1-2 0 0,3-1 0 16,15-8 0-16,-14 5 0 0,-1 2 0 0,10-6 0 0,-14 3 0 16,2 6 0-16,-2 1 0 0,-1 4 0 0,-6 2 0 15,-5 2 0-15,2 1 0 0,-5 2 0 16,4 4 0-16,-4 1 0 0,-4 0 0 0,4 1 0 15,-3 0 0-15,2 4 0 0,-3-3 0 0,2 1 0 0,0 0 0 16,0 0 0-16,2-2 0 0,1-1 0 0,8 1 0 16,1-3 0-16,-1-1 0 0,5-2 0 0,3-2 0 15,-1-3 0-15,5-1 0 0,14-3 0 0,-3-1 0 16,1-4 0-16,-14 3 0 0,14-7 0 0,-11 5 0 16,11-5 0-16,-15 5 0 0,1-5 0 0,1 7 0 15,-5-4 0-15,2 5 0 0,-3-2 0 0,-5 3 0 16,-4 3 0-16,-5-1 0 0,2 0 0 0,-4 3 0 15,0 0 0-15,-3 0 0 0,3 3 0 0,0-3 0 16,-2 2 0-16,-4-1 0 0,3 0 0 0,0 1 0 16,0-1 0-16,4 2 0 0,0-2 0 0,1-1 0 0,1 1 0 15,-2 1 0-15,0-1 0 0,4-1 0 16,-1-1 0-16,2 1 0 0,-4-2 0 0,1 1 0 16,-6 0 0-16,0-1 0 0,0 1 0 0,1-1 0 15,-8 1 0-15,3-3 0 0,-5-1 0 0,1 2 0 16,-5 3 0-16,-4-10-1366 0,-4 0-1478 0,-7 1 654 15</inkml:trace>
  <inkml:trace contextRef="#ctx0" brushRef="#br0" timeOffset="14748.28">9297 7884 347 0,'1'-3'358'15,"-1"3"2"-15,0-6 5 0,0 6 4 0,0-4 0 16,0 4-9-16,3-3-5 0,-3 3-9 0,0 0-11 16,0 0-5-16,0 0-16 0,0 0-12 0,0 0-23 15,0 0-12-15,0 0-17 0,0 0-30 0,0 0-7 16,-8 14-10-16,8-3-8 0,-4 3-4 0,3 3-7 16,-3 2-9-16,4 6-13 0,4 3 3 0,-3 4-6 15,-1 1 0-15,0 3-4 0,3 10-6 0,-2 3-6 16,-1-15-9-16,0 14-11 0,0 0-14 0,0-1-63 15,-1-14-46-15,-2 0 0 0,-2-1 0 0,4 1 0 16,-3-4 0-16,0-2 0 0,0-3 0 0,4-5 0 16,-1-3 0-16,1-3 0 0,0-2 0 0,-2-1 0 15,2-5 0-15,-2 2 0 0,2-4 0 0,0-3 0 16,0 0 0-16,0 0 0 0,-5-20 0 0,5 0 0 16,-7-8 0-16,2-4 0 0,-1-17 0 0,1-3 0 0,3-1 0 15,-2-7 0-15,-3-23 0 0,11-3 0 16,-4-1 0-16,0 1 0 0,4 3 0 0,5-2 0 15,-2 29 0-15,1-1 0 0,3 0 0 0,0 7 0 0,4 4 0 16,1 12 0-16,-1 2 0 0,3 1 0 0,4 2 0 16,2 3 0-16,7 3 0 0,1 2 0 0,12-3 0 15,6 9 0-15,-14 8 0 0,16 3 0 0,-13 3 0 16,0 6 0-16,11 5 0 0,-11 4 0 0,-5 1 0 16,11 10 0-16,-16-2 0 0,0-1 0 0,-5 4 0 15,-4 2 0-15,-1 16 0 0,-11-9 0 0,-7 1 0 16,-6 11 0-16,-9 4 0 0,-8-5 0 0,-6-3 0 15,-7 3 0-15,-5-1 0 0,-4-1 0 0,-4-6 0 16,-4 0 0-16,0-1 0 0,-1-5 0 0,3 2 0 16,-3-5 0-16,6-2 0 0,13-8 0 0,2-1 0 15,0-1 0-15,5-1 0 0,5-2 0 0,4-3 0 16,5 0 0-16,3-2 0 0,1-1 0 0,4 2 0 16,1 1 0-16,5 1 0 0,2-1 0 0,6 5 0 15,1-1 0-15,12 5 0 0,-7-8 0 0,7 8 0 16,2-4 0-16,3 1 0 0,0 3 0 0,1-4 0 15,4 5 0-15,-3-3 0 0,5-1 0 0,-5-3 0 16,4-1 0-16,0 0 0 0,1 0 0 0,3-3 0 16,-1-2 0-16,2-1 0 0,-2-3 0 0,-1 0 0 0,-1-3 0 15,0-1 0-15,1-1 0 0,-2 1 0 16,-13-5 0-16,2 3 0 0,-4-1 0 0,1 1 0 0,0-1 0 16,-8-1 0-16,1 0 0 0,1 0 0 15,-3 0 0-15,2-1 0 0,-5-1 0 0,4 1 0 0,-2-1 0 16,1-1 0-16,-4-1 0 0,5-1 0 0,-5-2 0 15,3-4 0-15,0 1 0 0,-4-1 0 0,1-3 0 16,-1 1 0-16,-2-1 0 0,-1 1 0 0,0 4 0 16,-2 2 0-16,-2 1 0 0,1 5 0 0,1-3 0 15,-2 3 0-15,0 1 0 0,-1 2 0 0,3 2 0 16,0 0 0-16,-9 7 0 0,5 0 0 0,3 4 0 16,1 1 0-16,1 0 0 0,3 4 0 0,3-1 0 15,5 1 0-15,1-1 0 0,3-1 0 0,6 2 0 16,4-5 0-16,3-2 0 0,-1-5 0 0,3 0 0 15,-2-5 0-15,2 0 0 0,-2-3 0 0,-1-3 0 16,-1-2 0-16,-3-6 0 0,-7 6 0 0,7-11 0 16,-2-1 0-16,-5-4 0 0,-1-1 0 0,-6-1 0 15,-2 1 0-15,0-2 0 0,-4 3 0 0,-3 6 0 16,-4 1 0-16,1 1 0 0,-5 2 0 0,2 4 0 16,0 1 0-16,-3 2 0 0,-2 2 0 0,0 2 0 15,5 1 0-15,-3 2 0 0,-2 2 0 0,5 3 0 16,-3 1 0-16,3 1 0 0,4 5 0 0,-2 0 0 15,6 3 0-15,-2 3 0 0,4-3 0 0,6 3 0 0,0 0 0 16,7 3 0-16,0 5 0 0,5-4 0 0,-1-2 0 16,-1 3 0-16,3-4 0 0,3 4 0 0,-2-2 0 15,-2-2 0-15,-3-1 0 0,-3 3 0 16,-6-5 0-16,-2-1 0 0,-2 0 0 0,-5-3 0 0,-1 2 0 16,-3-1 0-16,-5 0 0 0,-4 1 0 0,-7-1 0 15,-5 2 0-15,1 1 0 0,-2-5 0 0,-3 0 0 16,-1-3 0-16,8-3 0 0,0-3 0 0,3 2 0 15,4-4 0-15,0-1 0 0,3 1 0 0,2-3 0 16,7-1 0-16,2-4 0 0,7-4 0 0,7-2 0 16,4-3-186-16,4-4-1149 0,5 3-1445 0,3 1 640 15</inkml:trace>
  <inkml:trace contextRef="#ctx0" brushRef="#br0" timeOffset="16449.89">11170 8420 445 0,'-11'-8'454'16,"2"2"24"-16,0-3 37 0,0 4 25 0,3-2-8 16,1 1 2-16,-2-1-31 0,1 5-26 0,2 0-40 15,4 2-39-15,-9 1-21 0,9-1-19 0,-6 7-9 0,2 3-20 16,0 3-22-16,0 2-26 0,3 4-24 16,-4 7-26-16,4-1-25 0,1-5-23 0,1 7-183 15,3 2 0-15,-2-4 0 0,5 0 0 0,2-2 0 16,-3-5 0-16,4-2 0 0,3 0 0 0,1-4 0 15,1-1 0-15,2-3 0 0,-2-4 0 0,3 0 0 16,0-4 0-16,-4-4 0 0,-1-3 0 0,2 1 0 16,-6-9 0-16,0 0 0 0,0-2 0 0,-6-9 0 0,-3-3 0 15,-3-2 0-15,-7-1 0 0,-3-2 0 0,-6-11 0 16,4 13 0-16,-5 3 0 0,1 4 0 16,1 0 0-16,-2 7 0 0,6 4 0 0,0 4 0 0,5 5 0 15,1 2 0-15,3 3 0 0,5 0 0 0,-9 8 0 16,10-2 0-16,7 4 0 0,2 4 0 0,11 5 0 15,3 0 0-15,6-3 0 0,4-3 0 0,4-3 0 16,12 4 0-16,-10-8 0 0,12 0 0 0,-1-10 0 16,-11-1 0-16,12-4 0 0,-6-9 0 0,-11 3 0 15,-1-5 0-15,7-8 0 0,-14 3 0 0,-2-3 0 16,2-11 0-16,-7-3 0 0,-3-6 0 0,-2-2 0 16,-8-6 0-16,2-2 0 0,-4-3 0 0,-7-20 0 15,-1 28 0-15,-6 5 0 0,4 18 0 0,-1 2 0 16,-1 10 0-16,2 8 0 0,-6 4 0 0,0 4 0 15,-5 11 0-15,-2 13 0 0,-2 9 0 0,-7 16 0 16,5 6 0-16,-5 28 0 0,8-25 0 0,7 4 0 16,2 24 0-16,9-26 0 0,0 1 0 0,8 22 0 15,-2-22 0-15,3-8 0 0,6 0 0 0,4-4 0 0,-8-13 0 16,8-5 0-16,4-3 0 0,-3-5 0 16,5-5 0-16,-6-6 0 0,2-7 0 0,0-1 0 15,0-5 0-15,-2-4 0 0,1-3 0 0,3-8 0 16,-1-2 0-16,-5-3 0 0,2-5 0 0,-4-3 0 0,-4 1 0 15,-3 2 0-15,0 3 0 0,-3 9 0 0,1 1 0 16,-2 6 0-16,-1 1 0 0,1 6 0 16,-2 0 0-16,-1 2 0 0,0 0 0 0,9 16 0 0,-1 1 0 15,-4 1 0-15,2 7 0 0,-1 2 0 0,2-2 0 16,1 0 0-16,0-6 0 0,1 4 0 0,1-6 0 16,2-2 0-16,-2-1 0 0,0-5 0 0,-2-1 0 15,1-4 0-15,4 1 0 0,-3-5 0 0,-1 0 0 16,4-5 0-16,-3 1 0 0,0-4 0 0,3-2 0 15,-5 0 0-15,2-3 0 0,0 3 0 0,-2 1 0 16,-2-1 0-16,3 3 0 0,-1 1 0 0,-2 3 0 16,4 1 0-16,-2 2 0 0,2 2 0 0,-1 5 0 15,0 0 0-15,4 1 0 0,-3 5 0 0,3 1 0 16,1-1 0-16,-1 0 0 0,1-1 0 0,3-1 0 16,-1-4 0-16,1 2 0 0,2-4 0 0,2-3 0 15,0-2 0-15,7-4 0 0,3-6 0 0,-3 2 0 16,-1-5 0-16,-3-4 0 0,1-1 0 0,-3-4 0 15,0-2 0-15,-2-1 0 0,7-17 0 0,-5-3 0 0,1 0 0 16,-3-8 0-16,-2-6 0 0,5-26 0 0,-2-1 0 16,-2 0 0-16,-5 3 0 0,-5 23 0 15,-3 2 0-15,-2 4 0 0,0 17 0 0,-4 7 0 0,0 9 0 16,-4 6 0-16,3 6 0 0,-3 7 0 0,4 2 0 16,-15 18 0-16,2 11 0 0,-1 15 0 15,0 9 0-15,1 5 0 0,2 27 0 0,-1-26 0 16,2 23 0-16,5-26 0 0,2 1 0 0,3 2 0 0,4 26 0 15,5-32 0-15,1-5 0 0,2-2 0 0,-1-13 0 16,3 0 0-16,0-6 0 0,5-5 0 0,-1-2 0 16,-1-9 0-16,1-1 0 0,5-8 0 0,-4-1 0 15,8-7 0-15,-3-4 0 0,3-3 0 0,-3-5 0 16,1-7 0-16,-4-3 0 0,10-13 0 0,-9-5 0 16,2 3 0-16,-7 15 0 0,-6 4 0 0,-2 6 0 15,1 4 0-15,-3 6 0 0,-2 3 0 0,0 3 0 16,-5 2 0-16,8 14 0 0,-7-1 0 0,1 12 0 15,-4 2 0-15,-2 4 0 0,0 0 0 0,2-2 0 16,-3 1 0-16,2-3 0 0,2 0 0 0,2-2 0 16,0-7 0-16,3-1 0 0,1-7 0 0,0 0 0 15,4-1 0-15,1-5 0 0,2 0 0 0,3-4 0 16,2-1 0-16,-2-2 0 0,4-2 0 0,-1-4 0 16,8-6 0-16,1 0 0 0,-3-2 0 0,-2-1 0 0,2-3 0 15,-2-1 0-15,1-1 0 0,-3 3 0 16,-5 6 0-16,2 3 0 0,-3 2 0 0,-1 3 0 15,-4 2 0-15,-2 4 0 0,-1 3 0 0,-1 2 0 0,0 6 0 16,-2-1 0-16,-1 6 0 0,1 1 0 0,-3 3 0 16,1-2 0-16,-1 0 0 0,2-1 0 0,1 1 0 15,1-7 0-15,0 1 0 0,2-2 0 16,-1-1 0-16,4-1 0 0,1-3 0 0,2-4 0 0,1-1 0 16,-1 0 0-16,6-5 0 0,-4-4 0 0,-1 4 0 15,1-8 0-15,-1 1 0 0,0-4 0 16,-4-2 0-16,-3-7 0 0,3-2 0 0,-7-2 0 0,0-9 0 15,-5 2 0-15,-4 1 0 0,-1 3 0 0,-2 5 0 16,-3 0 0-16,3 12 0 0,-2 2 0 0,-6 6 0 16,2 4 0-16,-5 4 0 0,1 4 0 0,-4 5 0 15,6 1 0-15,-1 7 0 0,8 2 0 0,1 6 0 16,4 0 0-16,3-2 0 0,6-5 0 0,4 1 0 16,1-3 0-16,4-2 0 0,5-1 0 0,6-2 0 15,4-3 0-15,1-2 0 0,3-5 0 0,0-2 0 16,-2-3 0-16,2-3 0 0,-6-1 0 0,3-4 0 15,-3 0 0-15,0-3 0 0,-3-4 0 0,1-4 0 16,-1-1 0-16,-4 3 0 0,-4 4 0 0,-1 3 0 0,-5 5 0 16,0 0 0-16,-3 4 0 0,2 1 0 0,-2 2 0 15,-5 1 0-15,11 6 0 0,-7 4 0 16,-1 1 0-16,2 4 0 0,0 3 0 0,-3-1 0 16,1 0 0-16,3 1 0 0,-1-3 0 0,1 1 0 0,-3-3 0 15,5 1 0-15,-7-3 0 0,6-1 0 0,-4-2 0 16,3-3 0-16,1 0 0 0,-1-2 0 0,2-1 0 15,5 0 0-15,-4-3 0 0,4 1 0 0,-3 0 0 16,3 0 0-16,6 0 0 0,-1-2 0 0,0 2 0 16,4 0 0-16,6 1 0 0,-7 0 0 0,6-1 0 15,3 2 0-15,-1 0 0 0,1-1 0 0,-2-1 0 16,-2-3 0-16,2 0 0 0,-6-2 0 0,-4-1 0 16,-3-2 0-16,1-1 0 0,-2-3-254 0,-8-4-185 15,-3-2-59-15,-7-7-59 0,-11 0-518 0,-8-4-1162 16,-14-8 514-16</inkml:trace>
  <inkml:trace contextRef="#ctx0" brushRef="#br0" timeOffset="16583.14">13132 7971 557 0,'-29'-1'600'0,"10"0"-20"0,6 1-19 16,5 1-4-16,4-2-17 0,4 1-47 0,0 0-44 15,0 0-50-15,36-1-87 0,-4-2-98 0,5-1-135 16,21-6-165-16,-6 5-185 0,2-5-211 0,4 2-269 15,1 0-813-15,-2-4 360 0</inkml:trace>
  <inkml:trace contextRef="#ctx0" brushRef="#br0" timeOffset="17998.75">15444 8474 326 0,'-6'-2'647'0,"-1"-2"10"0,2 0-9 16,0-5-33-16,4-3-22 0,1-3-38 0,5-11-40 16,-1 0-34-16,5-3-34 0,2-1-40 0,1-1-31 15,7-15-38-15,-1 1-29 0,2-8-40 0,3-1-41 16,3-26-22-16,2 1-26 0,-2-1-19 0,-1-1-17 16,-5 1-55-16,0-2-89 0,-2 1 0 0,-9 26 0 15,1-2 0-15,-5 9 0 0,-4 16 0 0,0 3 0 16,-1 11 0-16,-1 5 0 0,-3 7 0 0,-2 3 0 15,-3 7 0-15,-6 9 0 0,-7 11 0 0,-5 16 0 16,-2 5 0-16,-1 5 0 0,-2 29 0 0,12-23 0 0,1 23 0 16,6-21 0-16,4 4 0 0,-3 20 0 0,9-25 0 15,4-1 0-15,1-1 0 0,7-1 0 16,3-4 0-16,5-5 0 0,-1-11 0 0,2-3 0 16,0-4 0-16,4-3 0 0,1-2 0 0,1-5 0 0,1-5 0 15,-8-6 0-15,5-5 0 0,-2-5 0 0,-3 1 0 16,2-8 0-16,5-7 0 0,-3-1 0 0,-2-5 0 15,-2-6 0-15,3-12 0 0,-1-1 0 16,-6 9 0-16,-1 0 0 0,-1 3 0 0,-3 3 0 0,-1 4 0 16,0 10 0-16,-5 4 0 0,2 3 0 0,-3 4 0 15,1 3 0-15,-2 0 0 0,4 13 0 0,-3 3 0 16,0 3 0-16,-1 8 0 0,-2 0 0 0,3 2 0 16,5-2 0-16,-1 3 0 0,4-5 0 0,-2 2 0 15,2-3 0-15,2 0 0 0,-1-9 0 0,7 0 0 16,-2-3 0-16,1 0 0 0,3-6 0 0,-3-2 0 15,2-1 0-15,-4-3 0 0,-1-3 0 0,5-2 0 16,-4-2 0-16,1-4 0 0,-2-4 0 0,0 1 0 16,2-9 0-16,-2-1 0 0,-3 0 0 0,-1 6 0 15,-5 2 0-15,1 0 0 0,-1 5 0 0,-1 1 0 16,-2 2 0-16,4 2 0 0,-5 4 0 0,0 2 0 16,0 0 0-16,0 0 0 0,4 15 0 0,-4-5 0 15,0 0 0-15,1 5 0 0,-1-2 0 0,4 3 0 16,0-1 0-16,-3-3 0 0,6 4 0 0,-2-5 0 0,2-2 0 15,0 0 0-15,-1-1 0 0,-1-4 0 0,3-2 0 16,-1 1 0-16,2-2 0 0,-1-2 0 16,3-2 0-16,0-2 0 0,-1-2 0 0,5-4 0 15,-2-1 0-15,2-2 0 0,2-6 0 0,-2-1 0 0,2 0 0 16,-3 5 0-16,-2 1 0 0,2 2 0 16,-7 5 0-16,2-1 0 0,-2 2 0 0,-1 5 0 15,-1 0 0-15,-1 0 0 0,-4 2 0 0,8 7 0 0,-6-1 0 16,3 4 0-16,0 1 0 0,-2 0 0 0,1 1 0 15,0 2 0-15,1 3 0 0,-1-6 0 0,0-2 0 16,1 4 0-16,2-2 0 0,-2-2 0 0,3-1 0 16,1-2 0-16,-1-1 0 0,-1-4 0 0,2 1 0 15,0-3 0-15,4-1 0 0,-3-2 0 0,3 0 0 16,-4-4 0-16,4-4 0 0,1 1 0 0,-1-3 0 16,0 2 0-16,-3-2 0 0,-1 0 0 0,-1 3 0 15,-1 1 0-15,3 3 0 0,-3-1 0 0,-4 4 0 16,4-1 0-16,-5 3 0 0,1 0 0 0,-3 2 0 15,7 6 0-15,-3 0 0 0,0 2 0 0,0 1 0 16,1 2 0-16,-3-1 0 0,5 6 0 0,-4-5 0 0,4 0 0 16,3 2 0-16,-1-3 0 0,2-1 0 15,1 3 0-15,1-5 0 0,0-2 0 0,0 0 0 16,-2-5 0-16,2 1 0 0,-1 1 0 0,-1-4 0 16,0 2 0-16,2-2 0 0,-1-1 0 0,-1 1 0 15,-3 1 0-15,-2-2 0 0,1 0 0 0,-1 1 0 16,1 0 0-16,-1 2 0 0,-1-1 0 0,4 0 0 0,1-2 0 15,-2 2 0-15,0 1 0 0,4-3 0 0,0 0 0 16,0 1 0-16,0 0 0 0,1-2 0 0,3-3 0 16,2 0 0-16,-6-1 0 0,6 0 0 0,-2-4 0 15,2 0 0-15,0-6 0 0,0-4 0 16,-1-3 0-16,-3 0 0 0,1-5 0 0,6-14 0 0,-2-1 0 16,-4-3 0-16,0-3 0 0,-1 0 0 0,-5 16 0 15,0 3 0-15,-4 3 0 0,-1 12 0 0,0 5 0 16,-3 2 0-16,1 6 0 0,-2 6 0 0,0-2 0 15,-3 17 0-15,3 2 0 0,-4 11 0 0,4 4 0 16,-4 14 0-16,4 4 0 0,4-2 0 0,-2-1 0 16,1-3 0-16,3-9 0 0,0-3 0 0,-2 0 0 15,2-4 0-15,-1-4 0 0,-1-5 0 0,0-3 0 16,-3-6 0-16,2-2 0 0,-2-1 0 0,-1-4 0 16,5-3 0-16,-4 0 0 0,-1-2 0 0,0 0 0 15,8-18 0-15,-4 7 0 0,1-6 0 0,4-9 0 16,4 1 0-16,-2-1 0 0,4 0 0 0,1 1 0 15,0 1 0-15,-3-4 0 0,1 6 0 0,-5 5 0 16,5-6 0-16,-10 8 0 0,-6-1-1366 0,-2 2-1478 16,-5 0 654-16</inkml:trace>
  <inkml:trace contextRef="#ctx0" brushRef="#br0" timeOffset="18148.41">16364 7483 5751 0,'-34'-10'227'0,"5"3"-116"0,9 0 90 0,0 1-3 16,8 2-28-16,5 0-57 0,0 0-20 0,6 3-44 16,1 1-44-16,0 0-84 0,15-1-139 0,3 3-183 15,13 2-636-15,2 1-1124 0,8 0 498 0</inkml:trace>
  <inkml:trace contextRef="#ctx0" brushRef="#br0" timeOffset="18298.66">18157 7940 8191 0,'0'0'0'0,"0"0"0"0,2-8 0 0,-2 8 0 16,0-6 0-16,-2 2 0 0,-1-1-273 0,3 1-120 16,-2 0-111-16,2 4-667 0,0 0-1267 15,0 0 561-15</inkml:trace>
  <inkml:trace contextRef="#ctx0" brushRef="#br0" timeOffset="19798.23">19981 10335 82 0,'-16'-1'491'16,"-4"-2"8"-16,2 2 19 0,3 0-1 0,1 1 3 16,1-1-12-16,1-1 1 0,4 1-13 15,3 0-31-15,-1 0-18 0,6 1-23 0,-7-1-32 0,7 1-23 16,0 0-21-16,18-5-22 0,2 3-24 0,8-1-23 16,7-1-23-16,2 2-22 0,19 1-25 0,4-1-209 15,4-4 0-15,33 2 0 0,-32 0 0 0,26 0 0 16,-26 0 0-16,1-1 0 0,26-2 0 0,-32 0 0 15,1 3 0-15,-5-2 0 0,-5-2 0 0,-14 4 0 16,-2 1 0-16,-4-1 0 0,-2 2 0 0,-15-1 0 16,0 1 0-16,-4 0 0 0,-3 0 0 0,-2-2 0 15,-4 1 0-15,-1 3 0 0,-10-5 0 0,-2 4 0 16,-7-1-339-16,-11 1-111 0,-4-1-50 0,-3 4-54 16,-14 0-55-16,-3-1-348 0,-1 2-1036 0,-2 1 458 15</inkml:trace>
  <inkml:trace contextRef="#ctx0" brushRef="#br0" timeOffset="20014.38">19670 10304 186 0,'-33'-4'340'15,"0"4"8"-15,4-4 31 0,2-3 21 0,5 4 25 16,3-1 3-16,6 1 1 0,3-1 5 0,-3 0 0 16,4 2-10-16,4-2-16 0,1 0-27 0,2 1-23 15,2 3-17-15,12-7-17 0,6 1-34 0,13 1-15 16,6 0-35-16,19-1-23 0,8 3-22 0,32 1-19 15,-1 2-17-15,-2 1-17 0,2 1-19 0,-1 2-39 16,-1-2-44-16,2-2-48 0,-4-4-67 0,-26 3-69 16,28-5-86-16,-29-1-88 0,-1-1-81 0,-6-2-80 15,1-3-101-15,-22 3-379 0,1-2-1036 0,-7 0 458 16</inkml:trace>
  <inkml:trace contextRef="#ctx0" brushRef="#br0" timeOffset="20198.14">21315 10203 296 0,'2'3'536'0,"-2"-3"-20"0,4 2-37 16,-4-2-44-16,0 0-42 0,0 0-38 0,0 0-52 16,0 0-72-16,0 0-109 0,0 0-132 0,0 0-178 15,0 0-390-15,10-1-627 0,-10 1 278 0</inkml:trace>
  <inkml:trace contextRef="#ctx0" brushRef="#br0" timeOffset="22583.15">9601 11091 158 0,'-28'-1'336'0,"0"0"-8"0,6-2-3 15,3 2-3-15,-3-2-3 0,3-1-7 0,1 2-1 16,-1-1-8-16,1-2-6 0,5 4-5 16,3 0-6-16,-3 0-7 0,7 0-1 0,-3-1-9 0,9 2-15 15,-11 2-16-15,11-2-16 0,-9 0-20 0,9 0-13 16,-7 2 3-16,6-1-3 0,0 5-3 0,2-1-5 15,0 0 1-15,6 1-2 0,-1 1-9 0,5-1-4 16,4 2-3-16,4-1-12 0,7 1-8 0,5-1-7 16,1-1-11-16,1-2-11 0,7-2-9 0,0-1-13 15,11-2-7-15,1 0-8 0,-2-5-56 0,4 0-22 16,-15 2 0-16,15-3 0 0,1 0 0 0,-1-4 0 16,-4 2 0-16,-12 0 0 0,10-3 0 0,-12 0 0 15,0 1 0-15,1 3 0 0,-4-2 0 0,0 1 0 16,-2 4 0-16,-4 0 0 0,-8 3 0 0,4 2 0 15,-1 1 0-15,-3 0 0 0,4 4 0 0,-3 0 0 16,7 3 0-16,-7 1 0 0,5 3 0 0,2 3 0 16,-3-3 0-16,3 0 0 0,-1 1 0 0,-1-1 0 15,1-1 0-15,2-1 0 0,-3-2 0 0,3-1 0 0,6-4 0 16,-1 1 0-16,-1-1 0 0,0-3 0 16,1-3 0-16,-1 0 0 0,0-1 0 0,0-3 0 15,0 0 0-15,-1-2 0 0,-3 0 0 0,2-2 0 0,-3 0 0 16,0-2 0-16,1-3 0 0,-1 6 0 0,1-5 0 15,-4 1 0-15,2 2 0 0,-7 3 0 0,-1 2 0 16,1 0 0-16,0 3 0 0,-2 2 0 0,-2 1 0 16,-2 3 0-16,1 2 0 0,1 3 0 0,1 0 0 15,-5 0 0-15,3 5 0 0,2-1 0 0,-2 1 0 16,0 3 0-16,5 1 0 0,-2-3 0 0,4 2 0 16,1-1 0-16,6 0 0 0,-2-1 0 0,2-2 0 15,0 0 0-15,1-3 0 0,-1-5 0 0,3 2 0 16,0-2 0-16,-2 0 0 0,3-2 0 0,1-1 0 15,-1-1 0-15,2-3 0 0,0 0 0 0,-3-2 0 16,2-1 0-16,0-1 0 0,0-1 0 0,-2-2 0 16,2 0 0-16,-2 0 0 0,0 1 0 0,-4-1 0 15,-1 3 0-15,-5 2 0 0,7 1 0 0,-9 1 0 16,0 2 0-16,-1 2 0 0,0 0 0 0,1 1 0 16,-1 1 0-16,1 2 0 0,-6-2 0 0,5 2 0 15,0-2 0-15,-7 2 0 0,2-2 0 0,-2 1-12 16,-1-1-1352-16,0 0-1477 0,-3-1 654 0</inkml:trace>
  <inkml:trace contextRef="#ctx0" brushRef="#br0" timeOffset="23949.1">20468 11273 255 0,'-5'-1'415'0,"1"-1"12"15,3-1 4-15,1 3 0 0,-8-4-2 0,4 2-3 16,4 2-6-16,0 0-1 0,-4-4-18 0,4 4 16 0,0 0-41 15,2-5 11-15,-2 5-11 0,5-6-10 16,0 5-6-16,0-2-13 0,4 1-16 0,0-3-8 16,1 3-16-16,9-1-12 0,-2 1-43 0,15-1-252 0,0 0 0 15,4-1 0-15,15 3 0 0,4 0 0 0,6 1 0 16,-1 1 0-16,7-1 0 0,30-1 0 16,-6 1 0-16,-24 1 0 0,30-1 0 0,-2 1 0 0,-3 0 0 15,1 3 0-15,-1 0 0 0,-25-3 0 0,-1 0 0 16,-5 0 0-16,30 3 0 0,-29-3 0 0,-4 4 0 15,-8-3 0-15,-9-1 0 0,-5-1 0 0,-2-1 0 16,-4 1 0-16,-9 0 0 0,-3-3 0 0,-1 1 0 16,-7 0 0-16,-1 2 0 0,0-2 0 0,-4-1 0 15,0 1 0-15,-1 1 0 0,3-1 0 0,-7 2 0 16,7-6 0-16,-7 6 0 0,0 0 0 0,0-2 0 16,0 2 0-16,0 0 0 0,0 0 0 0,0 0 0 15,0 0-61-15,-23 6-562 0,14-1-79 0,-5-1-433 16,-2-1-1228-16,-2 4 543 0</inkml:trace>
  <inkml:trace contextRef="#ctx0" brushRef="#br0" timeOffset="24331.94">20845 11318 323 0,'-33'-8'395'0,"2"1"17"0,8 1 4 0,3-1 7 16,7 3 4-16,1-1-18 0,6 1-24 0,2-1-29 0,4 5-12 16,15-9-23-16,5 6-10 0,14-2-27 15,7 2-15-15,23 1-20 0,27-2-18 0,1 3-13 16,-26 1-12-16,35 1-15 0,-5 1-6 0,2 1-19 0,-4-2-9 16,-2 0-15-16,-27 1 3 0,-1-2-20 0,0 0 1 15,-6-1-9-15,1 1 3 0,-1-3 0 16,-20 2-4-16,-1-3 5 0,-7 1 1 0,-9-1 10 15,1-1-5-15,-3-1-127 0,-6 3 0 0,-2-5 0 0,-2 3 0 16,0-2 0-16,-6 1 0 0,4 1 0 0,-4-2 0 16,-2 2 0-16,3 2 0 0,-2-2 0 15,0 2 0-15,1 0 0 0,-3 3 0 0,2-5 0 16,-2 5 0-16,4-1 0 0,-4 1 0 0,8-2 0 0,-8 2 0 16,5-2 0-16,0 1 0 0,-5 1 0 0,0 0 0 15,13 0 0-15,-13 0-279 0,7 1-400 0,-7-1-527 16,0 0-1306-16,0 0 578 0</inkml:trace>
  <inkml:trace contextRef="#ctx0" brushRef="#br0" timeOffset="24482.05">22253 11400 5246 0,'-20'-4'117'0,"6"2"-74"0,2-2-14 0,1 0-14 16,1 2-6-16,1 0-14 0,4 0-64 0,1 1-85 15,4 1-133-15,-10-2-200 0,10 2-257 16,-8 1-804-16,8-1 357 0</inkml:trace>
  <inkml:trace contextRef="#ctx0" brushRef="#br0" timeOffset="27948.75">17024 1634 135 0,'4'-31'540'0,"1"1"10"0,1 4 0 0,-3 8-4 15,2 1-10-15,-3 5-15 0,2-1-33 0,-1 6-30 16,-1 1-46-16,0 2-44 0,0 3 0 0,-2 1-10 15,9 12-17-15,-5 3-17 0,2 9-16 0,-2 4-23 16,-3 0-22-16,3 3-23 0,-5 3-18 0,1 2-20 16,0 10-26-16,1-11-176 0,-5 2 0 0,3-4 0 15,-2-2 0-15,2-3 0 0,-4-9 0 0,4 0 0 16,-2 0 0-16,2-8 0 0,-1 3 0 0,0-7 0 16,1-3 0-16,1-4 0 0,0 0 0 0,0 0 0 15,0-16 0-15,0-2 0 0,0-9 0 0,1-5 0 16,4-15 0-16,2-9 0 0,-4-1 0 0,5-3 0 15,1-25 0-15,5 3 0 0,-1-1 0 0,2 27 0 16,-2-2 0-16,-1 6 0 0,4 3 0 0,-5 17 0 16,1 0 0-16,1 4 0 0,-4 10 0 0,2 4 0 15,2 2 0-15,3 2 0 0,-2 7 0 0,6 5 0 16,8 4 0-16,-2 7 0 0,-4 3 0 0,2 3 0 16,-1 1 0-16,-1 7 0 0,-5-2 0 0,-1 4 0 15,-5 0 0-15,-2 2 0 0,-5 4 0 0,-6-2 0 16,-5-2 0-16,-6 2 0 0,-12 9 0 0,4-11 0 15,-11 3 0-15,-2 1 0 0,3-14 0 0,1-3 0 16,0-2 0-16,2-2 0 0,3-4 0 0,8-2 0 16,0-2 0-16,7-2 0 0,2-2 0 0,1-1 0 15,7-1 0-15,0 0 0 0,0 0 0 0,12-14 0 16,5 5 0-16,14 1 0 0,2 1 0 0,5 1 0 16,2 4 0-16,-2 2 0 0,15 2 0 0,-16 3 0 15,1 0 0-15,0 4 0 0,1 3 0 0,-6 3 0 16,-2-1 0-16,-1 3 0 0,-7 3 0 0,-3 0 0 15,-4 3 0-15,-7 0 0 0,-2 1 0 0,-5 2 0 16,-7-6 0-16,-8 4 0 0,-1 0 0 0,-8-2 0 16,-3-4 0-16,-5 0 0 0,-3-3 0 15,-3-3 0-15,-14 1 0 0,15-7 0 0,-2-3 0 16,-2-1 0-16,5-2 0 0,-1-2 0 0,10-1 0 16,4-2 0-16,3 1 0 0,8-1 0 0,1-3 0 15,8 1 0-15,1 7 0 0,15-18 0 0,2 7-164 16,17-2-580-16,14-7-471 0,4 1-1314 0,-3-2 581 15</inkml:trace>
  <inkml:trace contextRef="#ctx0" brushRef="#br0" timeOffset="28414.73">18262 1582 4406 0,'5'-16'255'0,"-5"4"-72"0,-4 0 124 16,-3 1 46-16,-7 0-10 0,0 3-18 0,-7 2-3 15,-7 4-28-15,0 4-19 0,2 5 3 0,-2 7-6 16,0 4-8-16,4 4-18 0,1 3-178 0,4 4-68 15,2 3 0-15,4 2 0 0,3 1 0 0,9 0 0 16,2 1 0-16,3-2 0 0,6-4 0 0,4-3 0 16,8-5 0-16,2-1 0 0,4-3 0 15,4-3 0-15,0-8 0 0,5-3 0 0,2-4 0 0,-1-1 0 16,0-5 0-16,1-3 0 0,-4-4 0 0,0-2 0 16,-2-3 0-16,-2-2 0 0,-3-5 0 15,-2-1 0-15,-4-2 0 0,-2-2 0 0,-4 0 0 16,-5 3 0-16,-4 11 0 0,2 1 0 0,-4 7 0 15,-3 2 0-15,0 1 0 0,-2 5 0 0,0 0 0 16,0 0 0-16,-13 21 0 0,3-6 0 0,-1 9 0 16,3 0 0-16,-1 3 0 0,0 2 0 0,5-1 0 15,4-2 0-15,0-6 0 0,4-1 0 0,5-1 0 0,2-4 0 16,0-1 0-16,5-1 0 0,1-6 0 16,2-4 0-16,-1-3 0 0,5 0 0 0,-1-6 0 15,-3-2 0-15,7-5 0 0,-4 1 0 0,-1-6 0 16,-4-1 0-16,-1-3 0 0,-3-1 0 0,-7-3 0 15,2-2 0-15,-11-4 0 0,3 3 0 0,-8-2 0 16,-1 5 0-16,-2 6 0 0,-3 4 0 0,0 6 0 16,-1 0 0-16,-3 5 0 0,-2 6 0 0,-2 5 0 15,0 8 0-15,-1 3 0 0,5-3 0 0,0 7-226 16,4-4-1102-16,9 1-1438 0,5 1 636 0</inkml:trace>
  <inkml:trace contextRef="#ctx0" brushRef="#br0" timeOffset="28765.28">19187 1699 4971 0,'-3'-14'225'0,"-1"-3"-17"0,0 2 132 0,0-1 30 15,-1 0 1-15,1 5-12 0,2 0-25 0,0 0-34 16,1 1-46-16,2 3-22 0,2-2-24 16,5 0-189-16,7 0-19 0,5 2 0 0,6 1 0 15,3 2 0-15,6-4 0 0,-3 5 0 0,1-2 0 16,1 0 0-16,0 0 0 0,-4 3 0 0,-2-1 0 15,-7 3 0-15,-3 2 0 0,-8-1 0 0,0 0 0 0,-6 4 0 16,0 1 0-16,-5 0 0 0,-3 3 0 0,-5 1 0 16,-5 5 0-16,-9 4 0 0,-4 2 0 15,1 4 0-15,-12 9 0 0,2-3 0 0,1 3 0 16,8-10 0-16,0 1 0 0,1-1 0 0,3 2 0 16,4 1 0-16,-1-4 0 0,4-3 0 0,1 2 0 15,7-7 0-15,2-4 0 0,2 2 0 0,3-3 0 16,1-1 0-16,2-2 0 0,5 1 0 0,1-2 0 15,5 0 0-15,5-6 0 0,4 4 0 0,8-3 0 16,3-2 0-16,-4 1 0 0,4-1 0 0,1-3 0 16,4 2 0-16,1 1 0 0,1-2 0 0,-1 3-220 15,-4 0-465-15,4-2-530 0,-4-1-1316 0,-1-3 584 16</inkml:trace>
  <inkml:trace contextRef="#ctx0" brushRef="#br0" timeOffset="29332.01">20138 1738 4285 0,'9'-31'239'0,"5"2"-128"0,-6 0 136 0,0 3 77 16,-3-1 0-16,1 8 2 0,-3 1 44 0,-2 3 6 16,-1 2-21-16,0 5-5 0,0 1-32 0,-1 3-26 15,1 4-22-15,0 0-266 0,-17 15-4 0,7-2 0 16,-3 3 0-16,0 10 0 0,3 2 0 0,-4 0 0 16,4 6 0-16,-2-2 0 0,7 3 0 0,1-3 0 15,2 0 0-15,4-2 0 0,2-5 0 0,1-7 0 16,5-1 0-16,2-3 0 0,2-3 0 0,0-3 0 15,4-2 0-15,-1-4 0 0,2-6 0 16,-3-3 0-16,2-5 0 0,4-5 0 0,-4-3 0 16,-2-5 0-16,-4-4 0 0,0-5 0 0,-5-14 0 15,-6 1 0-15,3-3 0 0,-8-4 0 0,3 3 0 0,-3 15 0 16,-2 2 0-16,4 0 0 0,-5 3 0 16,3 0 0-16,0 5 0 0,3 0 0 0,2 8 0 15,3 1 0-15,-1 1 0 0,3 5 0 0,1 1 0 16,7-2 0-16,1 2 0 0,12 0 0 0,-8 6 0 15,3 4 0-15,-2 3 0 0,7 3 0 0,-1 6 0 16,0 4 0-16,-5 3 0 0,-6 7 0 0,3 5 0 16,-4 14 0-16,-5 2 0 0,-3 4 0 0,-2 5 0 15,-13 2 0-15,4 3 0 0,-4-3 0 0,0 1 0 16,-9 2 0-16,-3 18 0 0,7-24 0 0,3 5 0 16,-6 24 0-16,1-4 0 0,6-27 0 0,0 0 0 15,1-1 0-15,2-1 0 0,1 0 0 0,1-6 0 16,4-13 0-16,2 0 0 0,4-2 0 0,1-3 0 15,5-7 0-15,-4-5 0 0,14 4 0 0,-5-8 0 16,11-5 0-16,1 0 0 0,7-6 0 0,-2-5 0 16,3-3 0-16,-4-4 0 0,-1-4 0 0,-3-4 0 15,-2-7 0-15,1-12 0 0,-13 6 0 0,4-17 0 16,-10 0 0-16,-4-3 0 0,-7-1 0 0,-7-5 0 16,-8 11 0-16,-4 7 0 0,1 13 0 0,-11-10 0 15,3 12 0-15,-1 5 0 0,-1 2 0 0,2 0 0 16,2 4 0-16,0 4 0 0,14 4 0 0,-1 3 0 15</inkml:trace>
  <inkml:trace contextRef="#ctx0" brushRef="#br0" timeOffset="31648.49">21637 1469 3691 0,'14'-31'310'0,"12"-9"17"15,-12 13-10-15,3 4 44 0,-6 0-12 0,2 6 11 16,-4-1 19-16,0 5-2 0,-3 6-10 0,-1-1 3 15,-2 1-21-15,1 5-20 0,-3 2-24 0,-1 0-305 16,-1 13 0-16,-3-1 0 0,-4 6 0 0,1 9 0 16,-4 2 0-16,4 4 0 0,-2 1 0 0,0-1 0 0,1 0 0 15,2-1 0-15,-3 2 0 0,6-3 0 16,3 0 0-16,-2-3 0 0,-1-11 0 0,3-7 0 16,0 6 0-16,0-6 0 0,0-5 0 0,0 0 0 15,0-5 0-15,3 1 0 0,-3-1 0 0,2-16 0 16,1-1 0-16,-2-5 0 0,3-8 0 0,0-17 0 0,-2 1 0 15,1-3 0-15,-2-2 0 0,4-2 0 16,-2 2 0-16,-2 5 0 0,2 15 0 0,-1 3 0 16,2 10 0-16,-1 6 0 0,-3 2 0 0,0 5 0 15,-3 3 0-15,3 2 0 0,0 14 0 0,0 3 0 16,6 10 0-16,-3 3 0 0,2 3 0 0,1 12 0 16,1-9 0-16,4 10 0 0,-3-12 0 0,5 12 0 15,1-12 0-15,-1-4 0 0,3-4 0 0,2 1 0 16,1-6 0-16,3 1 0 0,-8-11 0 0,5-1 0 15,1-6 0-15,2-3 0 0,-2-5 0 0,-1-1 0 16,1-5 0-16,4-6 0 0,1-3 0 0,-6-5 0 0,0-5 0 16,2-14 0-16,-6 8 0 0,4-10 0 15,-1 0 0-15,-5 12 0 0,0 1 0 0,-4 3 0 16,-3 12 0-16,-2 5 0 0,-1 2 0 0,1 4 0 16,-4 2 0-16,0 4 0 0,0 0 0 0,0 20 0 15,-4 8 0-15,2-1 0 0,-6 7 0 0,3 0 0 16,0 1 0-16,-1 14 0 0,0-1 0 0,-1-3 0 15,4-13 0-15,2 2 0 0,1 0 0 0,1-1 0 16,2-4 0-16,1-3 0 0,2-8 0 0,3-1 0 16,0-4 0-16,-1-3 0 0,2-4 0 0,3 0 0 15,1-3 0-15,5-4 0 0,1-4 0 0,2-2 0 16,6-5 0-16,3-8 0 0,1 1 0 0,6-12 0 16,-8 10 0-16,0-2 0 0,-6 3 0 0,2 1 0 15,-5 5 0-15,-5 4 0 0,-4 5 0 0,-3-1 0 16,-2 2 0-16,0 3 0 0,-7 1 0 0,9 4 0 15,-9-4 0-15,2 15 0 0,-2-2 0 0,-1-2 0 16,2 1 0-16,-2 5 0 0,-3 0 0 0,5-1 0 0,-1 1 0 16,2-1 0-16,0-3 0 0,2-3 0 15,4 2 0-15,2-3 0 0,4 0 0 0,-1-2 0 16,2-4 0-16,0-1 0 0,3-2 0 0,0-4 0 16,0-4 0-16,-4 0 0 0,-5-2 0 0,-1-7 0 15,-3-6 0-15,-5-6 0 0,-5-2 0 0,-5 0 0 16,-10-11 0-16,0 11 0 0,-3 1 0 0,-4 2 0 0,0 4 0 15,3 2 0-15,1 3 0 0,6 9 0 16,7 3 0-16,2-1 0 0,2 1 0 0,1 7 0 16,5 0 0-16,0 0 0 0,42 2 0 0,-4 5 0 15,23 3 0-15,4-3 0 0,24 4 0 0,-25-7 0 0,28 5 0 16,-2-3 0-16,-32-7 0 0,7 0 0 16,-4-1 0-16,-7 1 0 0,-14-2 0 0,-1 0 0 15,-9-1 0-15,-8 2 0 0,-4 0 0 0,-7 2 0 16,-2-1 0-16,1 1 0 0,-10 0 0 0,0 0 0 15,0 0 0-15,0 0 0 0,-26 15 0 0,6-4 0 0,-5 3 0 16,-3 1 0-16,-3 4 0 0,-1 1 0 16,4 1 0-16,-4 1 0 0,4 2 0 0,6-3 0 15,-1 1 0-15,4 2 0 0,6-2 0 0,4-8 0 16,3 1 0-16,6-3 0 0,4 0 0 0,-2-4 0 16,14 3 0-16,5-3 0 0,9-5 0 0,6-2 0 15,-1-3 0-15,5-6 0 0,10-7 0 0,-14 3 0 16,11-12 0-16,-17 4 0 0,11-10 0 0,3-9 0 15,-10-4 0-15,-8-2 0 0,-2-4 0 0,2-8 0 16,-10 0 0-16,10-26 0 0,-11 1 0 0,-10 26 0 16,-1-3 0-16,-4 3 0 0,-5 7 0 0,0 17 0 15,1 7 0-15,-6 9 0 0,0 4 0 0,-1 7 0 0,0 9 0 16,-6 7 0-16,-3 12 0 0,-2 8 0 16,0 15 0-16,5 6 0 0,1 5 0 0,6 0 0 0,9 24 0 15,2-26 0-15,4 3 0 0,3-2 0 16,5-1 0-16,2-6 0 0,-2-2 0 0,1-13 0 15,-1-3 0-15,1-2 0 0,1-5 0 0,-2-9 0 16,1-2 0-16,-1-4 0 0,1-4 0 0,-2-4 0 0,1-4 0 16,1-1 0-16,2-3 0 0,-1-5 0 15,-3-4 0-15,0-1 0 0,4-7 0 0,-4-2 0 16,0-4 0-16,-2 1 0 0,-2 11 0 0,-1 4 0 16,-1 2 0-16,-3 1 0 0,0 6 0 0,0 1 0 15,-3 4 0-15,0 0 0 0,0 0 0 0,1 17 0 16,-1 0 0-16,-1 1 0 0,1 1 0 0,-3 2 0 15,2-2 0-15,2 10 0 0,-1-11 0 0,0 1 0 16,4 0 0-16,0-4 0 0,1-4 0 0,-2-1 0 16,5-2 0-16,-3-2 0 0,3-3 0 0,2 0 0 15,3-3 0-15,-3-3 0 0,8-2 0 0,-3-3 0 16,-3 1 0-16,5-3 0 0,0-1 0 0,1 0 0 16,-1 3 0-16,-2 0 0 0,-2 4 0 0,-1 0 0 15,0 3 0-15,-1 2 0 0,1 1 0 0,1 5 0 16,-4-1 0-16,2 1 0 0,1 1 0 0,0 4 0 15,-2-3 0-15,1-1 0 0,5-1 0 0,-2 3 0 0,6-7 0 16,-1 0 0-16,4-4 0 0,3-3 0 0,7-8 0 16,-2-4 0-16,-2 2 0 0,2-6 0 15,-4-3 0-15,-2-2 0 0,-3-5 0 0,7-12 0 16,-11 12 0-16,5-16 0 0,-2-4 0 0,-5-1 0 16,-3-2 0-16,0-4 0 0,-4-1 0 0,4-23 0 0,-6-1 0 15,-4 26 0-15,-5 4 0 0,-3 18 0 16,-1 4 0-16,1 12 0 0,0 7 0 0,5 11 0 15,-22-5 0-15,8 14 0 0,-8 13 0 0,4 6 0 16,-6 19 0-16,8 6 0 0,-6 27 0 0,13-23 0 16,6 29 0-16,7 5 0 0,5-10 0 0,3-27 0 0,2 0 0 15,4 0 0-15,3-3 0 0,1-5 0 16,6-7 0-16,-5-13 0 0,3-3 0 0,0-3 0 16,4-6 0-16,0-6 0 0,2-3 0 0,3-7 0 15,0-2 0-15,-4-4 0 0,3-2 0 0,-2-8 0 0,-3-4 0 16,3-1 0-16,1-10 0 0,-7 4 0 15,-6-1 0-15,3-15 0 0,2 5 0 0,-13 11 0 0,-1 5 0 16,-4 7 0-16,-3 6 0 0,-4 4 0 0,0 3 0 16,0 4 0-16,-13 0 0 0,-1 9 0 15,-2 3 0-15,-5 7 0 0,-1 6 0 0,-1 2 0 16,3-1 0-16,2 2 0 0,-1 1 0 0,2-3 0 16,7-2 0-16,2-6 0 0,4 0 0 0,3-7 0 15,1 3 0-15,1-2 0 0,5-3 0 0,1-2 0 16,2-3 0-16,5 2 0 0,-1-5 0 0,6-5 0 0,-1 0 0 15,0 1 0-15,0-5 0 0,-1-5 0 16,3-4 0-16,-6 4 0 0,5-6 0 0,-3-1 0 16,4 2 0-16,-1-3 0 0,-5 1 0 0,0 8 0 15,-9 1 0-15,3 5 0 0,0-2 0 0,-3 5 0 16,-5 3 0-16,10 3 0 0,-6 5 0 0,0 3 0 16,-2-1 0-16,-2 2 0 0,0 7 0 0,3-1 0 15,-3 1 0-15,1-1 0 0,1-1 0 0,-1-5 0 16,0 4 0-16,0-4 0 0,4-3 0 0,-1-2 0 15,3 1 0-15,-2-3 0 0,2-1 0 0,2-3 0 16,-9-1 0-16,22-1 0 0,-7-3 0 0,0-1 0 16,2-2 0-16,0-2 0 0,2 1 0 0,0-3 0 15,-2-2 0-15,7-3 0 0,2 0 0 0,-3 1 0 16,-7 4 0-16,1 1 0 0,-7 5 0 0,-1 3 0 16,1 1 0-16,-3 1 0 0,-7 0 0 0,10 8 0 15,-5-3 0-15,-5 2 0 0,4 4 0 0,-3-2 0 16,-1 4 0-16,0-2 0 0,0 1 0 0,0 0 0 15,0-2 0-15,4-2 0 0,-3 1 0 0,1 1 0 16,0-6 0-16,3 1 0 0,0-1 0 0,3-3 0 16,-8-1 0-16,15-3 0 0,-3 1 0 0,1-1 0 15,-2-4 0-15,-1-1 0 0,10-2 0 0,-5 0 0 16,-1 0 0-16,-1 0 0 0,-1 7 0 0,-3-1 0 16,2-2 0-16,-4 5 0 0,4 1 0 0,0 3 0 15,-6 0 0-15,5 2 0 0,-1 0 0 0,-1 3 0 16,-2-3 0-16,3 3 0 0,2-1 0 0,-5-3 0 15,4 3 0-15,-2-3 0 0,-2-1 0 0,6-2 0 16,-2-1 0-16,0-1 0 0,2-4 0 0,-2 1 0 16,0-4 0-16,-1 1 0 0,1-7 0 0,-5-4-64 15,-1-1-637-15,-4-9-537 0,-2-1-1341 0,2-2 593 16</inkml:trace>
  <inkml:trace contextRef="#ctx0" brushRef="#br0" timeOffset="31765.64">26052 1331 874 0,'-30'-50'333'0,"7"6"51"0,5 13 52 16,3 5 17-16,-5-1 10 0,4 4 2 0,5 9 16 15,-1 0-11-15,5 4-3 0,0 2-36 0,2 2-57 16,-3 2-35-16,6 4-37 0,2 0-87 0,-3 10-108 16,5-1-141-16,3 6-150 0,7 6-170 0,-1-3-196 15,1-1-362-15,8 8-988 0,5-5 437 0</inkml:trace>
  <inkml:trace contextRef="#ctx0" brushRef="#br0" timeOffset="31982.1">26399 1159 4710 0,'-5'-18'569'0,"1"5"44"0,2 2-34 0,0 0-92 16,1 6-66-16,0-1-57 0,1 6-10 0,0 0-260 15,0 0-94-15,15 24 0 0,-3 1 0 0,-1 6 0 16,2 3 0-16,6 12 0 0,-2 9 0 0,-6 2 0 16,0-2 0-16,-1 1 0 0,-1 1 0 0,-2-4 0 15,0 0 0-15,-5-4 0 0,0-13 0 16,1-3 0-16,-1 1 0 0,0-6 0 0,1-2 0 0,-5-9-61 15,1 0-580-15,2-7-60 0,-3-3-431 0,2-3-1225 16,0-4 541-16</inkml:trace>
  <inkml:trace contextRef="#ctx0" brushRef="#br0" timeOffset="32633.74">26422 1742 507 0,'-21'-26'225'0,"-1"-1"44"16,4-1 33-16,0 1 36 0,4 5 39 16,4 5 32-16,1 2 20 0,1-1 23 0,3 6 4 15,1 0-11-15,3 0-35 0,2 3-38 0,3-1-44 16,6 3-27-16,7 1-32 0,3-2-23 0,8 2-24 0,3 4-22 15,1-1-30-15,-1 1-28 0,1-3-6 0,-3 3-20 16,2-2-24-16,-10 0-10 0,0-3-3 0,-2 4-13 16,-1-3 0-16,-8 3-18 0,4-2 3 15,-5 1-8-15,-1-3-2 0,-2 3 10 0,-1 0 22 16,-5 2-11-16,11-3 13 0,-11 3-5 0,5-1-10 16,-5 1-6-16,0 0-6 0,6 6-39 0,-3 1-9 15,-2 2 0-15,0 2 0 0,4 5 0 0,-1 1 0 16,1 1 0-16,0-1 0 0,1 2 0 0,2-2 0 15,0-1 0-15,4-1 0 0,0-2 0 0,1-3 0 16,4-2 0-16,-1-2 0 0,3-4 0 0,0-2 0 16,2-2 0-16,-2-7 0 0,1 0 0 0,2-7 0 0,0-2 0 15,-3 0 0-15,-3 3 0 0,0 2 0 16,6-5 0-16,-5-4 0 0,-5 6 0 0,6-4 0 16,-9 3 0-16,4 2 0 0,-8 3 0 0,4 3 0 15,-6 0 0-15,-1 4 0 0,-2 1 0 0,0 4 0 16,0 0 0-16,0 0 0 0,-14 17 0 0,5-1 0 15,0 9 0-15,-1 3 0 0,-3 4 0 0,3 12 0 0,-1 2 0 16,4 2 0-16,-4-1 0 0,-1 0 0 0,1 0 0 16,0 0 0-16,-3 2 0 0,2-2 0 15,-5-2 0-15,5-11 0 0,0 15 0 0,-5 0 0 16,-1-4 0-16,4 0 0 0,1-9 0 0,-1-4 0 16,0 2 0-16,0-4 0 0,3 0 0 0,-1-2 0 15,3-1 0-15,-5-3 0 0,5-6 0 0,-2-1 0 16,4-3 0-16,-5-2 0 0,4-3 0 0,0-3 0 15,2-1 0-15,-2-3 0 0,1-2 0 0,7 0 0 16,-16-7 0-16,2-1 0 0,1-4 0 0,-6-8 0 16,-1-1 0-16,1-5 0 0,1-2 0 0,2-2 0 15,2-5 0-15,5-15 0 0,5-2 0 0,10-4 0 16,10 0 0-16,7 1 0 0,19-18 0 0,-7 28 0 16,5 4 0-16,2 7 0 0,0 3 0 0,-8 14 0 0,2 4 0 15,-1 2 0-15,0 4 0 0,-6 2 0 16,0 4 0-16,-9 2 0 0,-1 2 0 0,-6 0 0 15,-2 3 0-15,0-1 0 0,-6-1 0 0,0 5 0 16,-1-3 0-16,-3 1 0 0,3-1-410 0,1 2-128 16,-5-1-63-16,4 2-506 0,0-3-1200 0,5 0 531 15</inkml:trace>
  <inkml:trace contextRef="#ctx0" brushRef="#br0" timeOffset="32782.18">27388 1977 3989 0,'0'4'195'0,"0"-4"-44"0,-5 6 91 15,1-3 61-15,-3-2 44 0,7-1 23 0,-15 4-8 16,8-4-59-16,2 2-58 0,5-2-23 0,-9 4-19 16,9-4-16-16,-13 4-86 0,7-2-122 0,-1 1-148 15,-4 1-195-15,2-1-254 0,0 1-390 0,9-4-1092 16,-13 6 483-16</inkml:trace>
  <inkml:trace contextRef="#ctx0" brushRef="#br0" timeOffset="34498.87">23938 2388 183 0,'0'-6'347'0,"2"-3"-36"16,2 0-31-16,2 4-25 0,4-1-24 0,1 3-31 15,8-2-13-15,0 5-3 0,13 0-6 0,7 7 0 16,12 4 2-16,8 4 1 0,29 8 12 0,-3 4-8 16,7 3-1-16,7 7-6 0,-1 0-4 0,10 7-5 15,5 5-3-15,5 1-5 0,0 3-1 0,5 10-3 16,0-6-7-16,1 7-1 0,9 8-3 0,-1 5-2 15,3 0-7-15,-1 2-3 0,0 3-2 0,-3-1-5 16,-2 2 0-16,-1 0 2 0,-6 5 3 0,-9 3-3 16,-1 4 0-16,-9 4 4 0,-8-3-13 0,-10 2-10 15,-15-2-9-15,-6-2-8 0,-13 5-9 0,-10-1 3 16,-13 0-14-16,-6-3-3 0,-6-6-10 0,-9-5-7 16,-9-25 4-16,-3 2-8 0,-9-6-14 0,-1-1 4 15,-4 1-5-15,-2-3-3 0,-2-5 5 0,-2 1-15 16,-1-2 4-16,7-15-3 0,-1-1 3 0,-1-3-5 15,2 2-6-15,6-4 3 0,-1-3-5 0,7-6 1 16,-1-2-11-16,4-3 4 0,0-2 4 0,2-3 0 16,4-1-6-16,2 0 2 0,-4-5-19 0,15 4-11 15,-15-4-10-15,30-9-13 0,-14 3-12 0,1-3-13 16,0-5-34-16,-5-1-21 0,2 1-21 0,-1-2-18 16,-3-10-10-16,-1 7-16 0,-5 0 1 0,-4-6-6 15,0 0 6-15,-2 9 10 0,-2 0 28 0,-3-1 13 16,1-1 14-16,0 2 34 0,-2-2 33 0,0 0 33 15,-3 2 36-15,1 0 38 0,1 3 26 0,1 3 32 16,-2-1 27-16,3 1 22 0,0 2 13 0,0 2 18 16,4 0 14-16,-3 0-13 0,6 6-10 0,-5-5-17 15,5 5 10-15,0 0 15 0,0 0-10 0,-6 13 1 16,4-3-7-16,6 2-10 0,-2 6-11 0,0 9-82 16,7-1-66-16,-2 4 0 0,1 1 0 0,0-2 0 15,3-1 0-15,-1 3 0 0,-3-5 0 0,2-1 0 16,-1 1 0-16,-2-10 0 0,-1 1 0 0,-1-5 0 15,0-2 0-15,1-2 0 0,-2-2 0 0,-2-1 0 16,5-3 0-16,-6-2 0 0,0 0 0 0,0 0 0 16,20-12 0-16,-11-1 0 0,-1-3 0 0,7-5 0 15,1-4 0-15,1-5 0 0,3-1 0 0,8-12 0 16,3 0 0-16,1 4 0 0,1-2 0 0,0 2 0 16,-2 3 0-16,2 3 0 0,-6 7 0 0,-4 4 0 15,0-1 0-15,-4 3 0 0,2 2 0 0,-8 3 0 16,1 3 0-16,-7 3 0 0,1 2 0 0,-3 3 0 15,-1-2 0-15,2 1 0 0,-3 2 0 0,-3 3 0 16,0 0 0-16,0 0-365 0,0 0-940 0,0 0-1413 16,13 15 625-16</inkml:trace>
  <inkml:trace contextRef="#ctx0" brushRef="#br0" timeOffset="34632.03">28165 5203 265 0,'3'6'460'0,"-2"-1"5"16,-1 0 6-16,1-3 3 0,-1 4-11 0,0-6-35 15,0 5-39-15,0-5-37 0,-1 5-46 0,1-1-78 16,-1-1-112-16,-2 1-157 0,3-4-179 0,-5 6-473 16,5-6-751-16,0 0 332 0</inkml:trace>
  <inkml:trace contextRef="#ctx0" brushRef="#br0" timeOffset="37948.18">26084 5981 59 0,'-3'-19'481'15,"0"-7"8"-15,1 5 5 0,-3 2 5 0,-5-4-7 0,-3 2-8 16,0 6-16-16,0 0-21 0,-5 4-16 0,3 1-24 16,-7 4-32-16,1 6-8 0,-10 2-21 0,3 10-5 15,-8 6-7-15,-5 8-12 0,0 11-18 0,7 0-25 16,0 6-20-16,6 4-22 0,8 3-18 0,1 0-162 16,10 3-57-16,9-1 0 0,2 3 0 0,9-6 0 15,8-3 0-15,4-4 0 0,7 0 0 16,-7-15 0-16,17 2 0 0,-11-10 0 0,7-6 0 0,3-3 0 15,-4-5 0-15,4-5 0 0,-4-5 0 0,1-5 0 16,-4-3 0-16,-1-4 0 0,-3-4 0 0,-3-5 0 16,0-3 0-16,-5-3 0 0,2-8 0 0,-12 9 0 15,4 4 0-15,-5 1 0 0,-4 8 0 0,-1 1 0 16,0 6 0-16,-4 2 0 0,3 2 0 0,-1 4 0 16,-2 3 0-16,0 0 0 0,0 0 0 0,-5 25 0 15,4-6 0-15,1 4 0 0,0 7 0 0,1-2 0 16,2 4 0-16,0-3 0 0,5 2 0 0,1-5 0 0,-1-1 0 15,4-3 0-15,0-5 0 0,3-4 0 16,-3-2 0-16,4-4 0 0,-3 0 0 0,1-6 0 16,0-2 0-16,-1-2 0 0,5-4 0 0,-4-3 0 15,1-2 0-15,-3-4 0 0,-1-7 0 0,-2-2 0 16,-1-3 0-16,-5-3 0 0,-5-2 0 0,-3 1 0 0,-1 1 0 16,-2 4 0-16,-5 3 0 0,0 7 0 15,1 3 0-15,-4 9 0 0,-5 3 0 0,0 7 0 0,-4 5 0 16,0 6 0-16,1 5 0 0,2 5 0 0,6 1 0 15,2 3 0-15,5 1 0 0,6-1 0 0,3 0 0 16,5-2 0-16,8-4 0 0,1-2 0 0,3-8 0 16,8 0 0-16,4-5 0 0,2-4 0 0,5-4 0 15,1-3 0-15,-2-4 0 0,-2-1 0 0,-2-3 0 16,-1-2 0-16,-2-3 0 0,-1-2 0 0,-4-6 0 16,0 2 0-16,-1-4 0 0,-5-5 0 15,-1 3 0-15,-3 1 0 0,-2-1 0 0,-4 10 0 0,-1 1 0 16,-2 6 0-16,1 0 0 0,-2 8 0 0,-2 1 0 15,-1 1 0-15,0 0 0 0,-1 19 0 0,-2-2 0 16,-1 7 0-16,2 4 0 0,-1-3 0 0,1 3 0 16,2-2 0-16,2-2 0 0,2 1 0 0,1-8 0 15,2-2 0-15,0 0 0 0,2-5 0 0,0-2 0 16,1-1 0-16,3-3 0 0,1-3 0 0,4-2 0 16,1-3 0-16,2-1 0 0,2-5 0 0,-5 0 0 15,-3-1 0-15,3-2 0 0,5-6 0 0,-5-2 0 16,0-1 0-16,-3-2 0 0,0-1 0 0,-3 8 0 15,-1 1 0-15,-3 2 0 0,0 4 0 0,-2 1 0 16,-2 4 0-16,1 2 0 0,-4 2 0 0,-1 1 0 16,7 8 0-16,-6 4 0 0,0 4 0 0,-1 4 0 0,0 5 0 15,4 0 0-15,-1 1 0 0,1-2 0 16,-3-5 0-16,3-1 0 0,3 0 0 0,0-4 0 16,-2-1 0-16,1-4 0 0,3-3 0 0,1-1 0 0,1-3 0 15,0-2 0-15,2-2 0 0,-2-3 0 16,5-1 0-16,-1-6 0 0,2 1 0 0,-2-3 0 0,7-6 0 15,-3 1 0-15,-2-2 0 0,2-2 0 16,-4-4 0-16,3 7 0 0,-3-2 0 0,-2 9 0 0,-1-1 0 16,-4 7 0-16,1 0 0 0,-5 3 0 0,1 3 0 15,-5 1 0-15,9 6 0 0,-4 3 0 16,-1 2 0-16,0 6 0 0,-3 2 0 0,3 0 0 16,-4 3 0-16,1-3 0 0,3 1 0 0,-1 0 0 0,-2-5 0 15,8 0 0-15,-4-3 0 0,0-4 0 0,4-1 0 16,5-2 0-16,-1-2 0 0,6-4 0 0,0-2 0 15,2-3 0-15,-1-2 0 0,0-2 0 0,2-3 0 16,1-2 0-16,-1-3 0 0,-3 0 0 0,3-2 0 16,-4-1 0-16,0-2 0 0,-4 3 0 0,-1 4 0 15,-2 2 0-15,-3 5 0 0,-1 2 0 0,-1 2 0 16,-1 1 0-16,-1 3 0 0,-4 1 0 0,4 8 0 16,-3 1 0-16,-2 6 0 0,-1 2 0 0,2 1 0 15,-1 1 0-15,1 2 0 0,0-3 0 0,3 0 0 16,-2-6 0-16,3 0 0 0,1-1 0 0,2-2 0 15,-2 0 0-15,4-4 0 0,2-2 0 0,4-2 0 16,0-1 0-16,6-2 0 0,-3-3 0 0,3-1 0 16,4-5 0-16,-1 0 0 0,0-1 0 0,4-3 0 15,-4 0 0-15,1-3 0 0,-2 0 0 0,1-3 0 16,-3 0 0-16,-1 2 0 0,-5 5 0 0,-2 0 0 16,-3 5 0-16,-2 2 0 0,-3 3 0 0,0 2 0 15,-2 2 0-15,-3 0 0 0,6 9 0 0,-1 1 0 16,-5 5 0-16,0 2 0 0,0 2 0 0,-2 1 0 15,-1 0 0-15,1-2 0 0,2 0 0 0,2 0 0 0,1-2 0 16,-1-3 0-16,3-2 0 0,-1-3 0 0,0-2 0 16,5 0 0-16,1-2 0 0,1-6 0 15,1 2 0-15,6-3 0 0,4-2 0 0,-4-1 0 16,9-5 0-16,-3 1 0 0,1-5 0 0,2 4 0 16,-4-2 0-16,0-1 0 0,4 1 0 0,-3-1 0 15,-7 5 0-15,5 1 0 0,-3 3 0 0,-6 2 0 0,2 2 0 16,-3 2 0-16,-1 2 0 0,-2 1 0 15,1 3 0-15,-3 2 0 0,-1 1 0 0,0 3 0 0,-2 0 0 16,0 4 0-16,-3-5 0 0,-1 1 0 0,0-1 0 16,0 4 0-16,0-6 0 0,0 1 0 0,2-4 0 15,0 1 0-15,-2-4 0 0,4 2 0 0,1-4 0 16,0 1 0-16,8-3 0 0,-3 0 0 0,3-4 0 16,0 2 0-16,5-5 0 0,1-2 0 0,0 1 0 15,8-5 0-15,-3-1 0 0,3-2 0 0,-1 2 0 16,-9 1 0-16,0 4 0 0,2 2 0 0,-10 3 0 15,5 1 0-15,-4 0 0 0,-3 3 0 0,1 3 0 16,-1 0 0-16,0 5 0 0,-2 0 0 0,-1 1 0 16,-2 1 0-16,2 1 0 0,-3 1 0 0,6-1 0 15,-4-2 0-15,1 2 0 0,1-3 0 0,1 2 0 16,2-3 0-16,1-2 0 0,2 0 0 0,3-4 0 16,-2-3 0-16,6-2 0 0,-1 0 0 0,1-6 0 15,-7-1 0-15,2-1-597 0,-3-6-669 0,1-8-1371 16,-1 0 606-16</inkml:trace>
  <inkml:trace contextRef="#ctx0" brushRef="#br0" timeOffset="38065.51">29285 6033 4651 0,'-31'-40'515'0,"7"11"-137"0,2 6-23 0,2 0-1 15,1 2-19-15,5 7-53 0,0 1-40 0,-1 0-36 16,4 5-48-16,2 1-21 0,3 1-61 0,-1 4-94 16,3 3-121-16,4-1-160 0,-6 7-201 0,5-1-623 15,5 2-1215-15,6 2 538 0</inkml:trace>
  <inkml:trace contextRef="#ctx0" brushRef="#br0" timeOffset="38281.04">29718 5895 6051 0,'3'-13'538'0,"-1"2"1"16,1 1-34-16,-3 3-65 0,0 1-322 0,-1 1-118 15,1 1 0-15,0 4 0 0,0 0 0 16,5 16 0-16,4 2 0 0,-2 11 0 0,-3 7 0 0,4 15 0 15,-3 5 0-15,-6 2 0 0,-1 2 0 0,-1-1 0 16,-8 1 0-16,5-1 0 0,-3 0 0 0,4 0 0 16,-3-9 0-16,2-5 0 0,-1-11 0 0,1-2 0 15,-2-5 0-15,3-9 0 0,4-1-221 0,-3-7-373 16,1-7-44-16,2 0-485 0,1-3-1218 0,0 0 539 16</inkml:trace>
  <inkml:trace contextRef="#ctx0" brushRef="#br0" timeOffset="38948.91">29562 6418 565 0,'-18'-26'273'0,"4"3"27"15,4 7 32-15,0 1 49 0,2 5 36 0,3 2 30 16,1-1 19-16,0 3 5 0,2 1-6 0,4 1-16 16,2 1-18-16,8 1-22 0,1 1-29 0,16 1-33 15,2 0-33-15,4 1-32 0,2 0-28 0,3-1-22 16,-3 0-21-16,3 0-21 0,11-1-22 0,-13 0-15 16,0-2 1-16,-3 1-54 0,-6 1-100 0,-1 1 0 15,-8-2 0-15,0 0 0 0,-6 2 0 0,0 0 0 16,-5-2 0-16,3 2 0 0,-5 1 0 0,-3 1 0 15,3 1 0-15,-3 3 0 0,-1 1 0 0,2 4 0 16,-3 5 0-16,0 1 0 0,-1 1 0 0,2 2 0 16,-2 5 0-16,2-4 0 0,-1 3 0 0,6-5 0 15,1-1 0-15,5 5 0 0,-2-7 0 0,2-2 0 16,1-1 0-16,9-1 0 0,3-2 0 0,-1-2 0 16,4-5 0-16,-2-2 0 0,2-2 0 0,-2-3 0 15,-2-4 0-15,1-1 0 0,-3-3 0 0,-1-3 0 16,2-1 0-16,-3-3 0 0,-2-2 0 0,1-3 0 15,-6-2 0-15,2-3 0 0,-2 1 0 0,-2 3 0 0,-4-3 0 16,0 3 0-16,-6 8 0 0,-1 4 0 16,-1 2 0-16,-2 5 0 0,-3 1 0 0,-1 3 0 15,-5 4 0-15,-3 0 0 0,-2 9 0 0,-3 1 0 16,-3 11 0-16,2 1 0 0,1 5 0 0,4 0 0 0,5 1 0 16,0 0 0-16,9 0 0 0,2-1 0 0,5-3 0 15,2 1 0-15,5-5 0 0,4 1 0 16,6-6 0-16,3-4 0 0,1-3 0 0,4-3 0 15,0-3 0-15,1-4 0 0,2-2 0 0,-3-4 0 0,-1-1 0 16,-1-5 0-16,0-4 0 0,-2-3 0 0,-3-2 0 16,1-4 0-16,7-10 0 0,-10 4 0 0,8-9 0 15,-7-3 0-15,-1 2 0 0,-9 10 0 0,3-1 0 16,-4 1 0-16,-4 6 0 0,-2 7 0 0,-2 2 0 16,-1 7 0-16,-1 0 0 0,-3 3 0 0,-2 4 0 15,2 2 0-15,0 0 0 0,-5 12 0 0,3-4 0 16,0 9 0-16,2 2 0 0,-1 6 0 0,1 6 0 15,1-1 0-15,7-2 0 0,-3 3 0 0,4-1 0 16,1 1 0-16,-1-4 0 0,-1 2 0 0,2-3 0 16,-5 0 0-16,3-2 0 0,-5-5 0 0,-1-1 0 15,-3-1 0-15,-2-5 0 0,-2-3 0 0,-4 1 0 16,-5-4 0-16,-2 4 0 0,-5-7 0 0,-6-2 0 16,-5-2 0-16,-1-2 0 0,1-4-36 0,-4-3-545 15,-1-2-150-15,-9-12-410 0,0-3-1236 0,-1-4 548 16</inkml:trace>
  <inkml:trace contextRef="#ctx0" brushRef="#br0" timeOffset="39115.18">30238 5852 6022 0,'-15'-15'400'16,"4"2"-72"-16,4 3-9 0,1-1-42 0,1 3-30 15,1 2-44-15,0-1-42 0,3 2-26 0,-2 2-36 0,2-2-99 16,-2 2 0-16,3 3-41 0,-4-3-238 15,4 3-179-15,0 0-234 0,-6 9-429 0,0-4-1213 16,-1 4 537-16</inkml:trace>
  <inkml:trace contextRef="#ctx0" brushRef="#br0" timeOffset="39781.49">27039 7658 3108 0,'12'-54'185'0,"-1"-1"-63"0,2 2 47 0,0 9 23 0,-8 9 69 16,0 4 23-16,3 3 19 0,-4 9 0 0,-3 3-7 15,2 6 16-15,-1 0-22 0,-2 4-16 0,0 5 4 16,0 1 18-16,-9 15 16 0,-5 7-2 0,-4 6-11 16,4 5-9-16,-4 15-9 0,-1 6-255 0,4 4-26 15,2-1 0-15,0 25 0 0,6-22 0 16,4 22 0-16,3-24 0 0,4 1 0 0,4-1 0 0,3 2 0 15,1-1 0-15,-1-5 0 0,6-2 0 0,-6-1 0 16,1-4 0-16,-3-15 0 0,-3-3 0 0,0-3 0 16,-2-8 0-16,0-1 0 0,-8-6 0 15,0-3 0-15,2-4 0 0,-6-4-379 0,-10-4-191 0,0-2-27 16,-7-9-5-16,-3-5-406 0,-2-1-1091 0,2-2 484 16</inkml:trace>
  <inkml:trace contextRef="#ctx0" brushRef="#br0" timeOffset="39981.83">26813 8295 2040 0,'-21'-17'4'0,"3"4"80"0,2 0 51 0,0 4 18 16,5 3 15-16,1 1 30 0,0 2 41 0,4 5 39 15,-3 0 29-15,0 3 13 0,1 2 11 0,2 1 4 16,-1 2 0-16,2 1-2 0,1 3 4 0,-2 3-6 16,2 3-9-16,3 5-17 0,1 0-8 0,1 0-13 15,8-1-15-15,-4-6-19 0,4-1-21 0,0 1-15 16,5-3-121-16,7 2-93 0,3-2 0 0,3-3 0 16,2-3 0-16,3-3 0 0,1-2 0 0,3-6 0 15,2-2 0-15,-1-2 0 0,1-6 0 0,-3-6 0 16,10-9 0-16,-7-3 0 0,-2-7 0 0,0 3 0 15,-12 7 0-15,-3 3 0 0,-5 4 0 0,-5 7-15 16,-4 5-629-16,-7 5-612 0,0 3-1359 0,0 0 601 16</inkml:trace>
  <inkml:trace contextRef="#ctx0" brushRef="#br0" timeOffset="40314.65">26261 8957 485 0,'-4'0'553'0,"4"0"-9"0,-10 10 8 15,6 2-2-15,-1 6-21 0,-1 8 8 0,-1 3-25 16,2 5-21-16,0 15-30 0,1-1-24 0,-1 1-31 16,-3-5-31-16,5-6-38 0,0-2-33 0,3-1-29 15,0 1-35-15,3-2-50 0,-1-1-53 0,-1-4-69 16,2-11-69-16,-2-6-69 0,3-1-68 0,-2-4-65 16,1 0-84-16,4-9-74 0,-7 2-66 0,7-16-66 15,-3-3-44-15,-4-8-374 0,4-7-988 0,-4-1 438 16</inkml:trace>
  <inkml:trace contextRef="#ctx0" brushRef="#br0" timeOffset="41148.57">26229 9032 600 0,'4'-55'192'16,"0"2"44"-16,0 4 42 0,1 16 12 0,0 4 39 16,1 1 26-16,-2 9 24 0,3 1 13 0,0 3 12 0,1 5 0 15,3 2-19-15,1 3-4 0,10 1-27 16,1 3-17-16,5 3-16 0,-3 6-40 0,2 3-21 16,1 4-27-16,-2 2-29 0,-2 3-17 0,-5 1-18 15,0 4-14-15,-2 1-20 0,-7 3-14 0,-5 0-6 16,-3 1-16-16,-9 1-14 0,-2 3-1 0,-11 7-10 15,0-9-2-15,-11 6-8 0,5-13-2 0,-1 2-10 16,-1-3 10-16,3-3-22 0,4-1-40 0,3-8 0 16,3-3 0-16,6 0 0 0,-1-3 0 0,5-2 0 0,1 0 0 15,1 0 0-15,3-4 0 0,0 0 0 16,14 1 0-16,6-2 0 0,6-2 0 0,5 1 0 16,-1-1 0-16,3 1 0 0,-1 3 0 0,1 0 0 0,2 7 0 15,-2-2 0-15,-4 3 0 0,-1 1 0 0,-5 5 0 16,0 2 0-16,-4 3 0 0,-6-4 0 15,-4 2 0-15,-1 0 0 0,-4 9 0 0,-4-9 0 0,-3 2 0 16,-1 0 0-16,-4 0 0 0,-2-4 0 0,-1 1 0 16,-2-5 0-16,-2 0 0 0,-1-2 0 0,2-5 0 15,4-2 0-15,-3-3 0 0,3-1 0 0,-1-1 0 16,1-5 0-16,2-2 0 0,3 1 0 0,1-4 0 16,4-5 0-16,4 0 0 0,3 1 0 0,9-11 0 15,1 1 0-15,1 0 0 0,9 3 0 0,-1 5 0 16,0 2 0-16,3 0 0 0,-1 7 0 0,-8 4 0 15,7-2 0-15,-8 6 0 0,-1 4 0 0,0 1 0 16,-4 3 0-16,-4 1 0 0,-1 3 0 0,-5 5 0 16,1-1 0-16,-2 4 0 0,-4 6 0 0,-1-2 0 15,-3-3 0-15,0 5 0 0,1-6 0 0,0-3 0 0,4 0 0 16,0-4 0-16,0-2 0 0,5-4 0 16,3 0 0-16,4-4 0 0,3 1 0 0,7-6 0 15,3 0 0-15,3-6 0 0,1-2 0 0,-3-2 0 16,0-4 0-16,2-1 0 0,-4 0 0 0,-1-2 0 0,-2 2 0 15,-6 5 0-15,-3 0 0 0,-2-1 0 0,-3 8 0 16,-2 1 0-16,1-2 0 0,-4 5 0 16,3 1 0-16,-5 1 0 0,0 0 0 0,-2 15 0 0,-1-4 0 15,-1 5 0-15,2 3 0 0,-1-1 0 0,3 3 0 16,0-3 0-16,1 2 0 0,3-1 0 0,0-4 0 16,5 0 0-16,-4-6 0 0,9-2 0 15,-2-5 0-15,2-1 0 0,4-3 0 0,1-3 0 0,-2-5 0 16,0-1 0-16,6-9 0 0,-3 0 0 0,-1-3 0 15,0-2 0-15,0-7 0 0,0 2 0 0,4-17 0 16,-1-3 0-16,-3-5 0 0,3 1 0 0,-3 1 0 16,2 4 0-16,-6 6 0 0,-2 16 0 0,-6 8 0 15,-3 4 0-15,0 6 0 0,2 3 0 0,-6 5 0 16,0 1 0-16,3 14 0 0,-2 11 0 0,2 7 0 16,-5 17 0-16,2 6 0 0,-3-1 0 0,1 3 0 15,-4 3 0-15,4-4 0 0,3-3 0 0,-1-2 0 16,1-15 0-16,5-4 0 0,-3-2 0 0,3-6 0 15,-2-11 0-15,1-2 0 0,3-6 0 0,0-4 0 0,3-3 0 16,-1-5 0-16,7-3 0 0,-7-6 0 0,9-3 0 16,-4-7 0-16,0-2 0 0,0-3 0 15,8-15 0-15,1 2 0 0,-1-3 0 0,7-2-1366 16,0 4-1478-16,6 1 654 0</inkml:trace>
  <inkml:trace contextRef="#ctx0" brushRef="#br0" timeOffset="43064.15">28831 9162 6410 0,'4'-9'649'15,"-1"-5"-109"-15,-1 6 5 0,-2-4-498 0,-1 3-47 16,1 2 0-16,-1 3 0 0,-2 0 0 0,3 4 0 16,-5-1 0-16,5 1 0 0,-8 18 0 0,3 6 0 15,-4 7 0-15,8 3 0 0,-7 11 0 0,7-8 0 16,-2 15 0-16,7-4 0 0,5 2 0 0,4-5 0 15,-3-13 0-15,8 0 0 0,0-7 0 0,10 0 0 0,-4-3 0 16,2-11 0-16,-1 0 0 0,-4-6 0 0,2-5 0 16,-4-2 0-16,3-6 0 0,1-6 0 15,-1-4 0-15,-2-6 0 0,-3 0 0 0,1-3 0 16,-3-5 0-16,5-11 0 0,0-3 0 0,-3 2 0 0,3-1 0 16,-9 13 0-16,2 1 0 0,-2 6 0 0,-3 8 0 15,-3 6 0-15,-1 2 0 0,-4 4 0 16,3 5 0-16,-3 0 0 0,0 14 0 0,-3 4 0 0,-1 10 0 15,-2 3 0-15,-1 5 0 0,2 10 0 0,0-1 0 16,0-11 0-16,5-3 0 0,3 1 0 0,3-5 0 16,-1-8 0-16,0-2 0 0,2-3 0 0,-2-5 0 15,4-3 0-15,1-3 0 0,0-4 0 0,3-3 0 16,4 0 0-16,-2-7 0 0,2-2 0 0,4-5 0 16,0-5 0-16,3 0 0 0,-4-2 0 0,6-4 0 15,8-11 0-15,-2 3 0 0,2 2 0 0,-9 9 0 16,5 4 0-16,0 1 0 0,-3 6 0 0,-10 6 0 15,3 5 0-15,0 1 0 0,-3 4 0 0,1 3 0 16,-2 6 0-16,-3 4 0 0,2 0 0 0,1 10 0 16,-6 0 0-16,2 2 0 0,-5 1 0 0,-3 0 0 15,0 0 0-15,0-1 0 0,-6 0 0 0,0-8 0 16,-2-2 0-16,-1-2 0 0,-5 1 0 0,1-5 0 16,-2-4 0-16,-1-1 0 0,1-2 0 0,-7-3 0 15,0-1 0-15,4-2 0 0,4 0 0 0,0-3 0 16,3-2 0-16,7-1 0 0,5-2 0 0,8-5 0 15,10-5 0-15,4-1 0 0,3 1 0 0,16-7 0 16,-1-1 0-16,-1 7 0 0,-13 8 0 0,1 0 0 16,0 2 0-16,-6 0 0 0,-6 6 0 0,-3-1 0 0,-3 4 0 15,-5 1 0-15,-1 2 0 0,-2 1 0 16,2 0 0-16,-5 2 0 0,-1 2 0 0,-2 3 0 16,-2 1 0-16,-1 2 0 0,-2 1 0 0,1 5 0 15,-1 0 0-15,0 1 0 0,2-3 0 0,2 5 0 0,2-1 0 16,2-1 0-16,3 0 0 0,3-2 0 0,1-2 0 15,3-1 0-15,3-3 0 0,0-2 0 0,2-3 0 16,0-3 0-16,2-2 0 0,-1-2 0 0,-1-5 0 16,4-2 0-16,1-7 0 0,0-4 0 0,0 1 0 15,0-3 0-15,2-4 0 0,-7 4 0 0,2 0 0 16,-8 7 0-16,1 1 0 0,-4 6 0 0,-4-1 0 16,0 4 0-16,3 3 0 0,-6 1 0 0,-2 1 0 15,4 5 0-15,-1 2 0 0,-2 3 0 0,-1 4 0 16,3 4 0-16,-3 0 0 0,2 6 0 0,2-5 0 15,5-1 0-15,-4 1 0 0,9 3 0 0,-1-8 0 16,9 3 0-16,1-3 0 0,2 0 0 0,5-6 0 16,0-3 0-16,2-5 0 0,0 0 0 0,1-2 0 15,-2-5 0-15,2-2 0 0,1-6 0 0,-1 0 0 16,-1-3 0-16,0-2 0 0,9-13 0 0,-16 6 0 16,10-9 0-16,-15 10 0 0,-1-3 0 0,-2 3 0 15,-6 4 0-15,-2-3 0 0,-5 11 0 0,-4 3 0 16,-1 0 0-16,-4 7 0 0,-7 2 0 0,-2 2 0 15,-9 6 0-15,-4 6 0 0,-1 4 0 0,-2 4 0 16,3 7 0-16,1-1 0 0,3 2 0 0,5 0 0 0,4 2 0 16,1-3 0-16,8 4 0 0,0-6 0 0,7 1 0 15,3-9 0-15,2-1 0 0,5-4 0 16,3-3 0-16,2-2 0 0,1-4 0 0,2-3 0 16,-3-5 0-16,3-1 0 0,-4-3 0 0,5-7 0 15,-5 3 0-15,3-6 0 0,-5 5 0 0,-3-3 0 0,2 2 0 16,-3 1 0-16,-2 4 0 0,-2 2 0 15,-2 3 0-15,0 3 0 0,-4 2 0 0,0 0 0 16,0 0 0-16,3 18 0 0,-6-9 0 0,4 9 0 16,-1-2 0-16,0 1 0 0,3 1 0 0,2-2 0 0,0 1 0 15,0-3 0-15,7 1 0 0,-3-3 0 0,3-3 0 16,4 1 0-16,0-5 0 0,3-4 0 16,3-1 0-16,-3-1 0 0,8-6 0 0,1-3 0 15,-2 1 0-15,1-7 0 0,-2-3 0 0,2-2 0 0,-1-4 0 16,8-9 0-16,-6-9 0 0,3 2 0 0,0-4 0 15,-1-1 0-15,0-7 0 0,11-20 0 0,-12 22 0 16,3-27 0-16,-9 25 0 0,4-28 0 0,-3 3 0 16,-10 25 0-16,-4 5 0 0,-7 13 0 0,-2 4 0 15,-3 4 0-15,-5 11 0 0,0 4 0 0,-4 6 0 16,-4 6 0-16,-2 10 0 0,-7 9 0 0,1 10 0 16,-5 17 0-16,6 10 0 0,-10 23 0 15,18-22 0-15,5 29 0 0,3-4 0 0,7-22 0 0,8 23 0 16,-2-25 0-16,2-1 0 0,7-3 0 0,1-6 0 15,3-4 0-15,-5-13 0 0,4-8 0 0,2-2 0 16,3-6 0-16,2-6 0 0,5-7 0 0,-4-8 0 16,3-3 0-16,-2-10 0 0,1-1 0 0,-3-6 0 15,6-16 0-15,-4-2 0 0,-2-5 0 0,-3-3 0 16,1-7 0-16,-5 3 0 0,13-24 0 0,4 5 0 16,-10 21 0-16,12-22 0 0,-15 21 0 0,-1 6 0 15,-9 16 0-15,-1 4 0 0,-3 11 0 0,0 4 0 16,-9 7 0-16,0 9 0 0,0-2 0 0,-7 23 0 15,-4 8 0-15,-3 19 0 0,1 3 0 0,-2 7 0 16,-3 24 0-16,6 0 0 0,6-1 0 0,6-27 0 16,0 27 0-16,0-30 0 0,6-3 0 0,-1-2 0 15,2-13 0-15,1-4 0 0,3-4 0 0,3-10 0 16,-3-4 0-16,3 0 0 0,-3-10 0 0,8 1 0 16,-6-8 0-16,1-2 0 0,4-7 0 0,6-2 0 15,-6-7 0-15,3-3 0 0,-2 0 0 0,-2-3 0 0,0-5 0 16,1 3 0-16,0-1 0 0,-7 2 0 0,2 3 0 15,-4 8 0-15,-1 5 0 0,-3 2 0 16,0 7 0-16,-3 0 0 0,-2 4 0 0,0 0 0 16,0 0 0-16,-2 24 0 0,1-7 0 0,2 8 0 0,-1 2 0 15,5 3 0-15,-1-2 0 0,4-2 0 0,0-2 0 16,-1-6 0-16,2-2 0 0,2-3 0 16,-11-13 0-16,19 16 0 0,-19-16 0 0,24 5 0 15,-24-5 0-15,0 0 0 0,47-18 0 0,-32 7 0 16,2-2 0-16,2-9 0 0,3 1 0 0,-4-2 0 0,1-2 0 15,0 0 0-15,-1 3 0 0,-6 7 0 0,0 3 0 16,-3 4 0-16,-9 8 0 0,0 0 0 16,0 0 0-16,0 0 0 0,0 0 0 0,0 0 0 15,-11 69 0-15,-8-19 0 0,-4 3 0 0,-9 21 0 0,6-16 0 16,-6 23 0-16,-3-1 0 0,9-26 0 0,-10 32 0 16,3-6 0-16,10-22 0 0,-12 17 0 0,16-22 0 15,-3-1 0-15,3-4 0 0,1-4 0 16,3-12 0-16,4 0 0 0,0-6 0 0,1-6 0 15,2-4 0-15,2-1 0 0,2-5 0 0,2-4 0 0,0-5 0 16,2-1 0-16,0 0 0 0,0 0 0 0,-7-23 0 16,6 3 0-16,-3-5 0 0,1-6 0 0,3-4 0 15,4-10 0-15,2-3 0 0,7-7 0 16,1 0 0-16,5 0 0 0,7 0 0 0,17-20 0 16,-16 30 0-16,-8 15 0 0,6 1 0 0,-5 5 0 0,2 0 0 15,-8 17 0-15</inkml:trace>
  <inkml:trace contextRef="#ctx0" brushRef="#br0" timeOffset="43698.02">25865 10805 103 0,'-5'-2'481'0,"0"0"30"0,5 2 19 15,-9-4 4-15,5-1-16 0,3 0-20 0,-2-2-31 16,7-4-36-16,1-4-22 0,7-2-20 0,4-8-21 16,5 0-14-16,4-3-14 0,8-8-13 0,-1-5-18 15,4 2-19-15,1-3-21 0,-2-6-24 0,13-25-24 0,-16 23-17 16,19-26-23-16,-25 21-12 0,13-22-126 16,-17 26-43-16,-1-3 0 0,-2 2 0 0,-8 20 0 15,-3 3 0-15,-3 12 0 0,0 2 0 0,-5 7 0 0,-5 6 0 16,5 2 0-16,-27 23 0 0,2 4 0 15,-7 18 0-15,-14 26 0 0,6 3 0 0,-1-1 0 0,13-19 0 16,-6 24 0-16,12-21 0 0,7 1 0 0,3 2 0 16,7-2 0-16,8 0 0 0,4-4 0 0,7-5 0 15,4-3 0-15,0-15 0 0,3-2 0 0,2-6 0 16,2-2 0-16,2-4 0 0,-7-7 0 16,-2-6 0-16,4-3 0 0,-4-3 0 0,1 0 0 0,-2-8 0 15,-3 1-136-15,-1-7-378 0,3-4-64 0,-4 3-58 16,-3-1-419-16,7-5-1142 0,3 0 505 0</inkml:trace>
  <inkml:trace contextRef="#ctx0" brushRef="#br0" timeOffset="44698.8">26562 10665 742 0,'12'-4'224'16,"-3"1"54"-16,-4-2 21 0,4-2 19 0,-6 1 31 15,-1-1 44-15,-6-3 28 0,-2-1 6 0,-3-3 4 16,-6 2-2-16,-2 0-6 0,-7-2 1 0,0 1-8 16,-6 6-7-16,2 2-17 0,-3 5-20 0,1 4-22 15,2 2-24-15,0 5-25 0,3 3-26 0,1 4-83 16,5 2-192-16,1 5 0 0,5 2 0 0,3 0 0 15,2-1 0-15,7 3 0 0,2-2 0 0,6 0 0 16,0-11 0-16,2 2 0 0,0-2 0 0,5-2 0 16,4-6 0-16,1 3 0 0,2-5 0 0,-2 0 0 15,-1-6 0-15,1-1 0 0,-5-4 0 0,2-2 0 16,1-4 0-16,-5-1 0 0,-1-3 0 0,-2-1 0 16,4-8 0-16,-3-2 0 0,-2-1 0 0,-3 3 0 15,0 3 0-15,-2 4 0 0,-2 1 0 0,2 5 0 0,-3 3 0 16,0 0 0-16,0 5 0 0,0 3 0 15,0 0 0-15,0 0 0 0,-8 12 0 0,8-2 0 0,0 6 0 16,3 2 0-16,0-1 0 0,-1 2 0 0,8-1 0 16,3 5 0-16,1-8 0 0,6 3 0 0,2-2 0 15,3-2 0-15,-7-6 0 0,9-2 0 0,-4-6 0 16,-1 0 0-16,0-2 0 0,5-2 0 0,-7-3 0 16,0-1 0-16,-2-2 0 0,1-3 0 0,2-2 0 15,-2-4 0-15,0 1 0 0,-5 3 0 0,0 3 0 16,-1-1 0-16,-1 2 0 0,-5 5 0 0,0 2 0 15,-1-1 0-15,1 5 0 0,-2 1 0 0,1 3 0 16,0 0 0-16,2 4 0 0,1-1 0 0,1 7 0 16,2-1 0-16,2-2 0 0,2 2 0 0,2-2 0 15,5 0 0-15,7-1 0 0,-1 0 0 0,3-4 0 16,-1-2 0-16,-2-7 0 0,-1 0 0 0,0-3 0 16,-2-3 0-16,-7 3 0 0,-4-5 0 0,1 0 0 15,-2-1 0-15,-3-3 0 0,-1 1 0 0,-1-3 0 0,-3-2 0 16,0 1 0-16,-1 0 0 0,-3 0 0 0,-3 0 0 15,-4 2 0-15,1 4 0 0,-2 3 0 16,-3 1 0-16,-1 4 0 0,-3 2 0 0,-4 4 0 16,-3 6 0-16,1 3 0 0,-2 6 0 0,3 8 0 15,-1-1 0-15,5 7 0 0,1 1 0 0,-2 14 0 16,7-11 0-16,1 1 0 0,2 10 0 0,5-10 0 16,10 10 0-16,-6-11 0 0,3 0 0 0,1 1 0 15,2 0 0-15,-1 8 0 0,-2-11 0 0,2 4 0 0,-2-3 0 16,2-2 0-16,-1 2 0 0,-3-2 0 0,1 0 0 15,-2 5 0-15,-3-4 0 0,-1-2 0 0,0-1 0 16,0-6 0-16,-1-5 0 0,-3-1 0 0,-1-8 0 16,1 0 0-16,3-3 0 0,-3-2 0 0,-1-3 0 15,1-2 0-15,4 0 0 0,-12-5 0 0,7-2 0 16,-1-1 0-16,-1-8 0 0,3-1 0 0,1-8 0 16,3-4 0-16,1 1 0 0,8-6 0 0,6-10 0 15,5-5 0-15,4-5 0 0,21-20 0 0,7 5 0 16,-13 22 0-16,22-21 0 0,2 8 0 0,-16 21 0 15,-1-1 0-15,6 2 0 0,-2 2 0 0,-2-4 0 16,-3 5 0-16,0 2 0 0,-17 10 0 0,2-3 0 16,-6 3 0-16,-5 0 0 0,-2-1 0 0,-8 6 0 15,-4 1 0-15,-5 0 0 0,-5 1 0 0,0 3 0 16,-8 0 0-16,-2 2 0 0,-5 4 0 0,1 3 0 16,-4 4 0-16,0 4 0 0,-1 6 0 0,3 0 0 15,0 4 0-15,8 0 0 0,0 3 0 0,6 1 0 16,3 7 0-16,2-6 0 0,2 6 0 0,8-6 0 0,5 7 0 15,2-2 0-15,4-2 0 0,4-4 0 0,-1 1 0 16,5-5 0-16,-3-1 0 0,3-1 0 0,-8-6 0 16,2-2 0-16,-6-1 0 0,-3-1 0 15,-2-2 0-15,1-2 0 0,-4 0 0 0,0 1 0 0,-3-1 0 16,1-1 0-16,-5 3 0 0,3-2 0 0,-3 2 0 16,0 0 0-16,0 0 0 0,0 0 0 15,0 0 0-15,0 0 0 0,0 0 0 0,-21 6-271 0,20-2-1049 16,1-4-1430-16,5 12 632 0</inkml:trace>
  <inkml:trace contextRef="#ctx0" brushRef="#br0" timeOffset="45215">28403 10607 6 0,'-1'-3'423'0,"-2"-1"12"16,3 0 13-16,0-3 5 0,-1 3 11 0,1-2 1 16,0-1 9-16,0 0-9 0,1 0-8 0,2 0-9 15,-2 1-3-15,3 3-13 0,-3-4-19 0,4 4-22 16,2 0-30-16,-1 2-23 0,1 1-26 0,0 5-24 16,5 4-27-16,-2 1-25 0,1 5-60 0,0 0-176 15,0 10 0-15,2 0 0 0,-4 0 0 0,0 0 0 16,-3 1 0-16,1-1 0 0,-2 2 0 0,-3-3 0 15,0-7 0-15,-4 0 0 0,0-6 0 0,-2 0 0 16,-1-1 0-16,-3 0 0 0,2-8 0 0,-2 0 0 0,-3-2 0 16,3-1 0-16,-1-2 0 0,2-4 0 15,0-4 0-15,3-1 0 0,5-3 0 0,2-4 0 16,6-5 0-16,6-1 0 0,6-3 0 0,2 2 0 16,12-9 0-16,-9 13 0 0,-2 0 0 0,3 1 0 15,-5 7 0-15,-6 2 0 0,-4 6 0 0,-1 1 0 16,-3 1 0-16,-2 3 0 0,-6 1 0 0,0 0-310 15,0 0-1004-15,-5 11-1423 0,-4-4 630 0</inkml:trace>
  <inkml:trace contextRef="#ctx0" brushRef="#br0" timeOffset="48998.75">29731 10865 8 0,'17'-9'289'0,"-1"-4"-6"16,1 2-10-16,-1-1-14 0,4-6-6 0,-1-2-2 15,-3 0 2-15,2-1-2 0,-4-2 20 0,0 0 11 16,-5 2 11-16,-1 1 22 0,-2 3 6 0,1 2 10 16,-7 4 7-16,0-2-5 0,-3 4-2 0,-1-1 0 15,-3 3-4-15,-5 4-2 0,-2 3 5 0,-6 3 8 16,-10 11-5-16,-6 4-2 0,-7 10-15 0,2 5-8 15,1 3-17-15,2 7-265 0,5 0-26 0,5 2 0 16,4 2 0-16,4 0 0 0,8-2 0 0,7-10 0 16,5 12 0-16,7-11 0 0,7-4 0 0,7-3 0 0,12 6 0 15,-4-11 0-15,3-7 0 0,13 2 0 0,6-10 0 16,-11-1 0-16,15-8 0 0,-17-4 0 16,13-7 0-16,-16 1 0 0,-1-5 0 0,-2-7 0 15,5-11 0-15,0-3 0 0,-15 8 0 0,6-15 0 0,-5-2 0 16,-9 13 0-16,-4 0 0 0,-1 2 0 0,-3 2 0 15,-3 10 0-15,-1 1 0 0,-2 5 0 0,-2 6 0 16,1 2 0-16,-3 3 0 0,4 1 0 0,-14 7 0 16,3 5 0-16,3 2 0 0,0 4 0 0,-1 8 0 15,7-1 0-15,-1 2 0 0,3-2 0 0,4-4 0 16,4 2 0-16,2 2 0 0,3-10 0 0,1-1 0 16,7 2 0-16,-3-5 0 0,3-5 0 0,-1 0 0 15,-2-5 0-15,4-2 0 0,-7-2 0 0,7-1 0 16,-7-5 0-16,2-1 0 0,-2-5 0 0,-3-2 0 15,-1-4 0-15,1-4 0 0,-5-2 0 0,-3-1 0 16,-5-3 0-16,-3-4 0 0,-1 5 0 0,-4 3 0 16,-1 1 0-16,-2 9 0 0,-2 5 0 0,-1 3 0 15,-3 4 0-15,-4 5 0 0,2 5 0 0,-6 5 0 16,0 5 0-16,-1 4 0 0,7 2 0 0,3 3 0 0,5 4 0 16,6 1 0-16,1-4 0 0,5 2 0 15,6-2 0-15,2-6 0 0,10 2 0 0,2-5 0 16,4-2 0-16,4-4 0 0,-1-4 0 0,1-2 0 15,3-6 0-15,-2-2 0 0,0-3 0 0,-3-2 0 16,3-3 0-16,-3-3 0 0,-3-1 0 0,3-4 0 0,-4 0 0 16,-1-4 0-16,0 0 0 0,-2-1 0 15,-4 1 0-15,-2 0 0 0,-2 8 0 0,0 4 0 16,-5 2 0-16,-3 3 0 0,-1 5 0 0,3 2 0 0,-5 0 0 16,2 9 0-16,0 1 0 0,-4 6 0 0,0 3 0 15,2 5 0-15,0-6 0 0,0 9 0 0,0-1 0 16,2-7 0-16,0-2 0 0,-1-1 0 0,3-5 0 15,0 0 0-15,0-5 0 0,-1 0 0 0,3-2 0 16,0-3 0-16,3-3 0 0,-1-1 0 0,1-2 0 16,2-2 0-16,0-3 0 0,4-1 0 0,-2-1 0 15,2-2 0-15,-1-2 0 0,5-3 0 0,1 1 0 16,0 1 0-16,-5 3 0 0,3 0 0 0,-4 5 0 16,0-1 0-16,-5 6 0 0,5 1 0 0,-5 2 0 15,0 2 0-15,-1 3 0 0,-2 1 0 0,-2 6 0 16,-1-2 0-16,-1 9 0 0,1-2 0 0,-3 2 0 15,1-6 0-15,0 3 0 0,2 2 0 0,0-3 0 16,0-3 0-16,2-2 0 0,0 1 0 0,2-3 0 16,1-4 0-16,3 3 0 0,-1-5 0 0,3-1 0 15,0-3 0-15,5-3 0 0,0 0 0 0,1-5 0 16,0 2 0-16,-4-2 0 0,10-2 0 0,-9 0 0 16,0 1 0-16,7-3 0 0,-7 2 0 0,0 1 0 15,-1 4 0-15,-4 0 0 0,-4 2 0 0,0 4 0 16,0 0 0-16,-1 3 0 0,-6-1 0 0,5 6 0 15,-3 0 0-15,-2 5 0 0,0-2 0 0,-2 3 0 16,6 3 0-16,-8-3 0 0,4 2 0 0,0-4 0 16,4 1 0-16,0 0 0 0,0-4 0 0,3 2 0 15,2-4 0-15,-1-3 0 0,5-1 0 0,-3-2 0 16,9 0 0-16,-1-3 0 0,0-3 0 0,-3 0 0 16,3-2 0-16,-1 1 0 0,-3-2 0 0,1 0 0 15,-5 2 0-15,3-3 0 0,-4 2 0 0,1 1 0 16,-1 1 0-16,3-1 0 0,-5 2 0 0,1 3 0 0,1-3 0 15,-2 5 0-15,-1 1 0 0,0 2 0 0,-2 3 0 16,4 1 0-16,-2 5 0 0,-1-1 0 16,0 5 0-16,-2 0 0 0,1-2 0 0,0 2 0 0,-2-3 0 15,3-1 0-15,0-3 0 0,-2 2 0 0,3-3 0 16,-1-2 0-16,3 0 0 0,1-4 0 0,3 0 0 16,-1-1 0-16,2-2 0 0,6-2 0 0,-1-2 0 15,0 1 0-15,2-3 0 0,-1 2 0 0,7-6 0 16,-2 3 0-16,-3 1 0 0,4-3 0 0,-7 3 0 15,1 2 0-15,-1 1 0 0,0 3 0 0,-8 1 0 16,2 1 0-16,-3 1 0 0,0 2 0 0,-3 2 0 16,-2 0 0-16,1 3 0 0,2 2 0 0,-5 1 0 15,2-2 0-15,-3 2 0 0,2 0 0 0,-1-2 0 16,2 5 0-16,0-6 0 0,1 2 0 0,0-3 0 16,3-2 0-16,5 0 0 0,-4-2 0 0,3-3 0 15,-1-1 0-15,3 0 0 0,4-3 0 0,-1-1 0 16,0-2 0-16,3-1 0 0,-3-2 0 0,2 2 0 15,-2-4 0-15,-1 1 0 0,4 1 0 0,-5-2 0 0,2 3 0 16,-3 1 0-16,-5 4 0 0,-1 0 0 16,-2 3 0-16,-1 1 0 0,-1-1 0 0,2 4 0 15,-5 3 0-15,4-1 0 0,-3 3 0 0,-2 1 0 0,2 0 0 16,-2 0 0-16,1 2 0 0,3 0 0 16,0-1 0-16,1-1 0 0,-1-2 0 0,1-1 0 15,5-1 0-15,-2-2 0 0,1 1 0 0,5-2 0 16,-1-2 0-16,0-2 0 0,-1 0 0 0,1-1 0 0,4-2 0 15,1-2 0-15,-2-2 0 0,1 1 0 0,-4-5 0 16,3-1 0-16,-8-5-62 0,2-7-668 0,-6 1-504 16,5-4-1335-16,-8-1 591 0</inkml:trace>
  <inkml:trace contextRef="#ctx0" brushRef="#br0" timeOffset="49115.74">32711 10762 2168 0,'-14'-32'90'0,"-4"3"95"0,0-1 67 0,-3 5 57 0,3 3 51 16,0 4 37-16,5 5 29 0,0 0 25 0,2 5 9 15,3-1-15-15,2 6-39 0,2-1-44 0,-4 0-33 16,7 4-32-16,1 0-42 0,0 0-56 0,-4 12-78 15,9-5-113-15,3 2-143 0,5 3-148 0,1 0-130 16,-1-2-144-16,2 1-465 0,4-1-1108 0,0-2 491 16</inkml:trace>
  <inkml:trace contextRef="#ctx0" brushRef="#br0" timeOffset="49299.71">32828 10612 160 0,'6'-19'339'16,"2"-5"21"-16,-1-1 54 0,-2 8 30 0,-1 0 21 15,-4 17 27-15,5-24 32 0,-5 24 12 0,0-17-24 16,0 17-47-16,0 0-29 0,0 0 7 0,0 0 3 15,0 0 4-15,0 0-21 0,0 0-30 0,-3 82-42 16,1-46-23-16,0 13-148 0,-4 0-186 0,-2-2 0 16,1 4 0-16,1-5 0 0,-2 4 0 0,-1-2 0 15,-1-1 0-15,-3-3 0 0,8-13 0 0,-4 2 0 16,-1-7 0-16,2-2 0 0,-2-7-328 0,6-5-160 16,-2-4-34-16,-1-3-47 0,4 0-479 0,-4-5-1134 15,7 0 501-15</inkml:trace>
  <inkml:trace contextRef="#ctx0" brushRef="#br0" timeOffset="49914.68">32675 11094 1252 0,'-1'-18'156'0,"-3"-3"59"0,-1-4 26 0,4 6 50 16,0 0 34-16,-4 1 38 0,5-1 41 0,-2 4 30 16,2-2 12-16,2 5 10 0,1-1-11 0,1 1-17 15,1 4-24-15,2-3-27 0,3 4-28 0,9-2-31 16,5 1-28-16,-2 5-32 0,11 1-21 0,-2 1-29 16,0 1-18-16,2 0-86 0,-4 1-104 0,2 0 0 15,-31-1 0-15,41 6 0 0,-22-4 0 0,-19-2 0 16,32 9 0-16,-32-9 0 0,21 11 0 0,-14-2 0 15,-7-9 0-15,13 20 0 0,-9-8 0 0,-4-12 0 16,2 28 0-16,-2-10 0 0,0-2 0 0,0-16 0 16,-3 31 0-16,3-18 0 0,0 3 0 0,0-16 0 15,5 25 0-15,0-14 0 0,6 2 0 0,3-3 0 16,4-2 0-16,-18-8 0 0,37 8 0 0,-14-5 0 16,-23-3 0-16,44-4 0 0,-44 4 0 0,46-11 0 15,-27 2 0-15,1 0 0 0,3-6 0 0,-6 2 0 16,-2-2 0-16,3-4 0 0,-4 2 0 0,0-3 0 15,-5 2 0-15,1 2 0 0,-3-2 0 0,1 3 0 16,-3-1 0-16,-3 2 0 0,-2 14 0 0,4-18 0 16,-4 18 0-16,0 0 0 0,0 0 0 0,0 0 0 15,0 0 0-15,0 0 0 0,0 0 0 0,-51 39 0 16,39-16 0-16,-2 4 0 0,5-1 0 0,4 1 0 16,5-1 0-16,-1-7 0 0,2-1 0 0,0 0 0 15,7-1 0-15,0-3 0 0,-8-14 0 0,23 17 0 16,-8-11 0-16,-15-6 0 0,36 5 0 0,-36-5 0 0,38-6 0 15,-20-1 0-15,1-2 0 0,-1-3 0 16,-1-1 0-16,-2-1 0 0,2-7 0 0,-1-1 0 16,-3-5 0-16,0 2 0 0,-3-1 0 0,-2-2 0 15,-2-1 0-15,1-1 0 0,-6 0 0 0,0 4 0 16,-1 7 0-16,0 2 0 0,0 17 0 0,-2-20 0 0,2 20 0 16,0 0 0-16,0 0 0 0,0 0 0 15,0 0 0-15,0 0 0 0,0 0 0 0,0 0 0 16,5 77 0-16,0-49 0 0,1 1 0 0,1-1 0 15,-1 1 0-15,-1 0 0 0,-1-1 0 0,0-2 0 16,0 0 0-16,-4-8 0 0,-2 2 0 0,0-5 0 16,-3 1 0-16,5-16 0 0,-15 19 0 0,2-9 0 15,-4-3 0-15,-1-1-217 0,18-6-75 0,-41 1-59 16,41-1-84-16,-55-9-96 0,23-1-531 0,7-2-1149 16,-1-3 510-16</inkml:trace>
  <inkml:trace contextRef="#ctx0" brushRef="#br0" timeOffset="50064.77">33314 10694 4417 0,'-5'-24'427'16,"-3"0"-173"-16,5 8 11 0,0 1 37 0,3 15 16 15,0-28 22-15,0 17-27 0,0 11-35 0,0-20-49 16,0 20-27-16,0 0-58 0,0 0-82 0,2-17-93 16,-2 17-130-16,0 0-165 0,0 0-198 0,0 0-562 15,0 0-1175-15,0 0 521 0</inkml:trace>
  <inkml:trace contextRef="#ctx0" brushRef="#br0" timeOffset="50365.09">31196 11437 7613 0,'-53'-7'336'0,"16"-2"-143"0,8 6-144 0,10 0-49 0,3 2 0 15,7-3 0-15,2-3 0 0,4 2 0 0,7 0 0 16,7-3 0-16,20 3 0 0,23 1 0 0,8-5 0 16,39 3 0-16,2-4 0 0,3 5 0 0,0 0 0 15,5 1 0-15,0 7 0 0,-6 1 0 0,-5 1 0 16,-2 5 0-16,-9-3 0 0,-32 2 0 0,0-4 0 16,-20-2 0-16,-1 0 0 0,-7 0 0 0,-11-3 0 15,-7 0 0-15,-2 3 0 0,-4-6 0 0,0 0 0 0,-5 3 0 16,0 0 0-16,-29-7 0 0,8 4 0 15,-14-4-400-15,-3 3-99 0,-20 0-44 0,2-6-46 16,-5 9-438-16,-4-1-1112 0,-1 1 491 0</inkml:trace>
  <inkml:trace contextRef="#ctx0" brushRef="#br0" timeOffset="50547.98">31622 11408 953 0,'-60'11'141'0,"4"3"71"16,5-4 44-16,14 0 50 0,2 1 46 0,3-4 47 16,6 1 46-16,8-4 35 0,5-2 31 0,1 0 23 15,4 0 16-15,8-2 2 0,0 0-10 0,0 0-25 16,0 0-29-16,56 0-43 0,-4 1-33 0,8 1-316 15,7 3-96-15,31-9 0 0,2 9 0 0,1 4 0 16,-3-5 0-16,2-3 0 0,-4-1 0 0,-31-1 0 16,29-1 0-16,-35 0 0 0,0-2 0 0,-3 0 0 15,-17 3 0-15,-1-1 0 0,-9-2 0 0,-8 1 0 16,-1-2 0-16,-7 1 0 0,-3-3 0 0,-1 2 0 16,-2-5-533-16,-5 3-744 0,-3 4-1382 0,0-3 611 0</inkml:trace>
  <inkml:trace contextRef="#ctx0" brushRef="#br0" timeOffset="50714.61">32697 11587 554 0,'-4'2'549'16,"4"-2"-32"-16,-5 3-31 0,5-3-41 0,0 0-42 15,0 0-66-15,-7 0-101 0,7 0-151 0,0 0-180 0,-9 0-221 16,9 0-218-16,0 0-578 0,0 0 256 15</inkml:trace>
  <inkml:trace contextRef="#ctx0" brushRef="#br0" timeOffset="61397.82">1855 12077 157 0,'-8'0'394'0,"2"0"11"0,0-1 5 16,-1-1-13-16,7 2-26 0,-7 0-32 0,7 0-22 16,0 0-6-16,-5 4-7 0,5-4-6 0,-2 7-1 15,4-2-7-15,1 0-8 0,1 0-9 0,-1 2-11 0,4 1-13 16,0-1-11-16,2 3-10 0,1-2-5 15,0 0-9-15,3 2-11 0,4 4-7 0,-2-3-9 16,8 3-10-16,1-1-18 0,-5-4-11 0,7 0-13 16,2-2 3-16,7-3-8 0,-1 0-14 0,7-3-4 15,-4-1-5-15,18-3-16 0,-4-5-58 0,-10 2-33 16,9-5 0-16,1 2 0 0,0-2 0 0,-1-4 0 16,-17 2 0-16,17-2 0 0,-15 3 0 0,-1 0 0 15,-2-1 0-15,1-1 0 0,-2 3 0 0,-3-1 0 16,-6 5 0-16,-3 0 0 0,-1 4 0 0,-5 1 0 15,4 2 0-15,1 4 0 0,-5 0 0 0,4 2 0 0,-1 5 0 16,2 2 0-16,3 5 0 0,-1 3 0 0,3-3 0 16,3 2 0-16,-1 2 0 0,3-4 0 15,4 1 0-15,7-3 0 0,-2-3 0 0,10 1 0 16,5-1 0-16,-1-2 0 0,1-6 0 0,3-4 0 0,-3-1 0 16,0-1 0-16,-2-2 0 0,3-7 0 0,-15 3 0 15,0-2 0-15,12-5 0 0,-17 3 0 16,17-7 0-16,-14 6 0 0,-5 0 0 0,1-1 0 0,-2-2 0 15,1 1 0-15,-2 2 0 0,-2 2 0 16,-10 4 0-16,6 2 0 0,-5 0 0 0,-2 2 0 0,1 1 0 16,-3 2 0-16,5 6 0 0,-3-1 0 0,4 2 0 15,-5-1 0-15,10 8 0 0,-6-3 0 16,5 0 0-16,-1 0 0 0,3-2 0 0,2 0 0 16,1 2 0-16,-2-3 0 0,1-2 0 0,0 1 0 15,4-5 0-15,-3-1 0 0,6-2 0 0,-4-1 0 0,3-4 0 16,1 1 0-16,2-1 0 0,-3-5 0 0,6 0 0 15,-3 0 0-15,14-6 0 0,-14 1 0 0,11-4 0 16,-14 6 0-16,2-4 0 0,-1 1 0 0,0 0 0 16,-3-1 0-16,2 4 0 0,-3-3 0 0,0 5 0 15,-4 3 0-15,-6 3 0 0,0 2 0 0,-2 3 0 16,-2 1 0-16,-3 1 0 0,1 4 0 0,4 1 0 16,-5 1 0-16,4 1 0 0,-4 1 0 0,4-1 0 15,1 1 0-15,-2 1 0 0,7 1 0 16,-5-2 0-16,7-2 0 0,2 2 0 0,1-6 0 0,-7-1 0 15,11 1 0-15,-1-2 0 0,4 0 0 0,-1-5 0 16,16-1 0-16,-14 1 0 0,15-4 0 0,-1-3 0 16,-2 4 0-16,5-4 0 0,-16 3 0 0,16-4 0 15,-16 4 0-15,13-7 0 0,-11 8 0 0,11-3 0 16,-17 2 0-16,2 1 0 0,-4-2 0 0,0 4 0 16,-1-2 0-16,-3 2 0 0,0 0 0 0,-8 2 0 15,-2 2 0-15,1-1 0 0,-2 0 0 0,2-2 0 16,-6 3 0-16,1 0 0 0,0 0 0 0,-1 3 0 15,-2-2 0-15,0-1 0 0,0 2 0 0,-1 0 0 16,-1 0 0-16,0-1 0 0,-9-1 0 0,10 3 0 16,-10-3 0-16,8 3 0 0,-7-1 0 0,-1-2 0 15,0 0-197-15,0 0-1136 0,-11 14-1443 0,-1-11 639 16</inkml:trace>
  <inkml:trace contextRef="#ctx0" brushRef="#br0" timeOffset="67699.56">8581 15065 187 0,'0'0'341'0,"-6"-3"6"0,6 3-17 0,0 0-18 16,0 0-8-16,0 0 6 0,0 0-3 0,0 0 4 0,-1 10 4 15,3-3-7-15,3 4-7 0,-1 0-16 0,0-1-3 16,1 7-17-16,-1-1-12 0,1 1-8 0,1-2-16 16,2 3-24-16,-2 0-13 0,5-1-17 0,-4-1-10 15,5 0-13-15,-2-1-14 0,4-2-4 0,2-2-14 16,3 0-4-16,2-4-5 0,6-2-15 0,4-4-8 16,5 1-1-16,-2-3-5 0,5-6-18 0,12-4 3 15,-4-1-3-15,-10 3-5 0,13-6-5 0,-14 3-4 16,11-7 5-16,-13 4-9 0,2 1 0 15,-3-3-8-15,-2 3 0 0,-3 2-6 0,-6 3-6 0,-5 1-2 16,-5 3-12-16,0 2 13 0,-2 1-5 0,-1 2-7 16,-1 3 1-16,-2 0 1 0,1 6 8 0,1-3 4 15,-1 6-2-15,-1-4-5 0,3 3 5 0,3 2-7 16,-1-1-1-16,2 0 3 0,2-1 5 0,4-2 4 16,2-4 7-16,1 1-2 0,6-4-1 0,1 1-29 15,0-1-4-15,2-5 0 0,-3 0 0 0,3-4 0 16,0-3 0-16,-2 2 0 0,-3 1 0 0,2-5 0 15,1-1 0-15,-2 1 0 0,-8 2 0 0,9-1 0 16,-6-3 0-16,5 2 0 0,-9 4 0 0,-3 2 0 16,-2 2 0-16,0 1 0 0,-3 3 0 0,0-2 0 15,-1 5 0-15,0 0 0 0,-3 2 0 0,3 1 0 16,0 1 0-16,-1 2 0 0,2-2 0 0,-1 1 0 16,4-2 0-16,-3 3 0 0,8-3 0 0,-5-4 0 15,6 3 0-15,1-2 0 0,8-1 0 0,1-4 0 16,-3-1 0-16,5-2 0 0,-3 3 0 0,3-4 0 15,-2-3 0-15,3 4 0 0,-1-3 0 0,-2 0 0 16,-1-1 0-16,-1 2 0 0,-5 1 0 0,1 0 0 16,-4 0 0-16,0 1 0 0,-1 0 0 0,-4 3 0 15,-5-1 0-15,5 0 0 0,-5 1 0 0,3 1 0 16,-5-2 0-16,1 2 0 0,-2-1 0 0,2 1 0 16,-2 0 0-16,1 1 0 0,-2-1 0 0,-5 1 0 0,10 0 0 15,-2 0 0-15,-8 0 0 0,6 3-82 0,-6-3-561 16,0 6-602-16,0-6-1348 0,0 0 597 0</inkml:trace>
  <inkml:trace contextRef="#ctx0" brushRef="#br0" timeOffset="72998.73">18295 15152 49 0,'-20'-1'464'0,"1"0"16"16,0 2 5-16,-3-2 8 0,4-1-6 0,-1 0-2 16,3 1-3-16,-1-3-11 0,1 1-3 0,2 0-12 15,3 1-11-15,-1 1-21 0,2-2-14 0,5 1-20 16,-2 0-26-16,2 0-28 0,0 1-34 0,5 1-26 15,0 0-27-15,0 0-74 0,16-3-175 0,4 1 0 16,13 0 0-16,17 0 0 0,5 4 0 0,5-5 0 16,0 3 0-16,0 1 0 0,35-2 0 0,-2 4 0 15,-33-2 0-15,4 2 0 0,-4-2 0 0,0 1 0 16,-1 2 0-16,-7-3 0 0,-13 1 0 0,-3 1 0 16,-6-5 0-16,-8 4 0 0,-4-4 0 0,-5 2 0 15,-6 0 0-15,0 0 0 0,-2-1 0 0,-5 1 0 0,0 0 0 16,0 0 0-16,-22-6 0 0,3 5 0 15,-9-1 0-15,-3-1-264 0,-1-1-145 0,-4 3-53 16,0 1-42-16,-3-1-45 0,-14 3-44 0,-1 1-309 16,1-2-977-16,2 1 432 0</inkml:trace>
  <inkml:trace contextRef="#ctx0" brushRef="#br0" timeOffset="73297.78">18433 15144 1380 0,'-56'6'94'16,"4"0"47"-16,13-3 15 0,1-3 25 0,1 5 40 0,5-3 56 16,4 1 37-16,7-1 36 0,8-1 16 15,1 1 1-15,2-2-6 0,2 1 12 0,8-1 12 16,0 0 4-16,0 0 0 0,0 0-19 0,42-3-14 15,-12 0-9-15,4 0-13 0,6-1-18 0,17 0-10 0,5-1-21 16,0 0-152-16,34 1-133 0,-4-2 0 0,3 6 0 16,-5-4 0-16,4 3 0 0,-4 0 0 15,-23 1 0-15,-2-2 0 0,2 4 0 0,23-1 0 16,-31-1 0-16,-3-1 0 0,-19-1 0 0,0 1 0 0,-5 0 0 16,-14-1 0-16,-4 1 0 0,-1-1 0 0,-1 0 0 15,-5 1 0-15,-3-2 0 0,-1 1 0 0,-3 2 0 16,0 0 0-16,-4-8 0 0,4 4 0 15,0 4 0-15,-9-3 0 0,9 3 0 0,-5-2 0 16,5 2 0-16,-1-4 0 0,1 4 0 0,0 0 0 0,0 0 0 16,0 0 0-16,0 0 0 0,0 0 0 0,0 0 0 15,0 0 0-15,0 0 0 0,0 0 0 0,0 0 0 16,0 0 0-16,0 0 0 0,0 0-1366 0,0 0-1478 16,0 0 654-16</inkml:trace>
  <inkml:trace contextRef="#ctx0" brushRef="#br0" timeOffset="75648.67">6479 16136 3055 0,'-4'-6'138'0,"0"-2"-12"0,2 2-55 16,-2-2 45-16,0 3 55 0,0-1 67 0,3 0 11 16,-2 1 6-16,1-1-20 0,-1 2 6 0,2 1-9 15,1 3-7-15,-2-6-11 0,2 6-17 0,0 0-2 16,0 0 7-16,0 0 1 0,0 0-3 0,11 18 4 16,-6-9-5-16,8 6-13 0,1 1-6 0,0-2-7 15,14 5 0-15,-4-2-15 0,3-2-6 0,3-3-9 16,4-2-83-16,-1 0-60 0,7-5 0 0,-2 2 0 15,13-5 0-15,-11-3 0 0,12-3 0 0,1-3 0 16,-16 0 0-16,0-1 0 0,0-2 0 0,0-3 0 16,-4-3 0-16,-1-1 0 0,-1 2 0 0,-4-3 0 15,-3 1 0-15,-2 2 0 0,-9 3 0 16,1 3 0-16,-3 0 0 0,-2 3 0 0,-3 3 0 0,2-1 0 16,-4 3 0-16,4 2 0 0,-1 3 0 0,-3 1 0 15,4 4 0-15,-3 0 0 0,4-1 0 0,1 5 0 16,3 2 0-16,1-1 0 0,0 0 0 0,4 0 0 15,-3-3 0-15,9 1 0 0,-2-4 0 0,5-1 0 16,-4-5 0-16,5-2 0 0,2-2 0 0,-7 1 0 16,3-4 0-16,-3 2 0 0,3-6 0 0,-3 5 0 15,-4-1 0-15,-1-5 0 0,1 2 0 0,2-4 0 16,-6 1 0-16,-1 0 0 0,3 1 0 0,-7 4 0 16,1 1 0-16,-2 2 0 0,4 1 0 0,-4 2 0 15,1 1 0-15,2 3 0 0,-2 1 0 0,0 2 0 16,4 5 0-16,-1-3 0 0,0 3 0 0,2 2 0 15,3 0 0-15,-4-5 0 0,5 5 0 0,-1-5 0 16,0 0 0-16,10 1 0 0,-9-5 0 0,10-2 0 16,-6 0 0-16,7-3 0 0,1-3 0 0,-4 2 0 15,1-5 0-15,0 0 0 0,-1-2 0 0,1 0 0 16,-8 1 0-16,2-1 0 0,-5 1 0 0,3-1 0 16,0-2 0-16,-1 5 0 0,-2-3 0 0,-3 1 0 15,0 4 0-15,-3-2 0 0,-1 2 0 0,0 1 0 16,-3 1 0-16,-1-1 0 0,-1-1 0 0,-1 1 0 15,2 1 0-15,-2-2 0 0,-4 3 0 0,5-1 0 16,-5 1 0-16,8-1 0 0,-8 1 0 0,0 0 0 16,0 0 0-16,6 2 0 0,-6-2 0 0,4 4 0 15,-4-1 0-15,-4 5-291 0,2 0-1026 0,-5-2-1427 16,-2 4 631-16</inkml:trace>
  <inkml:trace contextRef="#ctx0" brushRef="#br0" timeOffset="77365.22">17090 16241 118 0,'-5'-4'260'15,"1"2"-2"-15,-2-3-5 0,2-1 11 0,-1 1-6 16,1-1-4-16,4 0 9 0,-2 0 4 0,0-1 3 16,0 1 3-16,4-1 5 0,-4 2-5 0,4 1-11 15,-2 1-15-15,0 3-24 0,-4-5-22 16,4 5-15-16,0 0-12 0,0 0-13 0,0 0-6 0,0 0-12 16,0 15-10-16,4-8-8 0,0 0-9 0,5 2-4 15,1-2-8-15,-1 2-2 0,10-2-1 0,1-1-3 16,5 1-8-16,6-2 0 0,-2-1-4 15,6-7-3-15,-1 4 2 0,1-3 2 0,2-3 0 0,-2 1 0 16,1-5 6-16,1 2-5 0,13-7-2 0,-17 3 0 16,1-1 1-16,-2-3-7 0,-2 2 4 0,-2 3 0 15,-8-2-6-15,-2 6-4 0,-1-2-12 0,-8 3-4 16,3 2-13-16,-6 2 5 0,3 1-6 0,-9 0-3 16,14 5-8-16,-6 2-1 0,2 1 3 15,-1 2-11-15,0 3 8 0,0 2-1 0,0 0 0 0,3-2 4 16,0 1 3-16,-2 0 1 0,3-2 4 0,3-2 1 15,0-1-37-15,3-3-7 0,3 0 0 0,-3-2 0 16,8-2 0-16,-4-3 0 0,5 0 0 0,-6-3 0 16,-2 0 0-16,9 1 0 0,-8-2 0 0,7-3 0 15,-2 0 0-15,-8-3 0 0,2 3 0 0,3-5 0 16,0 1 0-16,2-4 0 0,-8 5 0 0,1-2 0 16,0 7 0-16,-2-2 0 0,0 2 0 0,-6 3 0 15,4 2 0-15,-1 0 0 0,-3 3 0 0,2 4 0 16,1 2 0-16,1 0 0 0,-1 3 0 0,3 1 0 15,0 1 0-15,-3 0 0 0,2-1 0 0,2-1 0 16,1-1 0-16,4-1 0 0,5 0 0 0,0-3 0 16,1-3 0-16,0-3 0 0,4 0 0 0,-3-3 0 15,-2-3 0-15,4-1 0 0,0-1 0 0,-2 0 0 16,0-3 0-16,0-3 0 0,0 0 0 0,-2-1 0 16,2-1 0-16,-2-3 0 0,0 2 0 0,1 2 0 15,-6-1 0-15,-2 9 0 0,-3-2 0 0,-3 2 0 16,-3 4 0-16,1 2 0 0,-1 1 0 0,-2 1 0 15,1 2 0-15,-1 3 0 0,0 2 0 0,4-3 0 16,0 6 0-16,-2 2 0 0,1-3 0 0,2 1 0 16,3 1 0-16,0-4 0 0,3 2 0 0,8-3 0 15,0 2 0-15,1-4 0 0,3 0 0 0,0-3 0 16,0 1 0-16,1-3 0 0,-1-3 0 0,4 0 0 16,-4 1 0-16,1-4 0 0,-2-1 0 0,-3 2 0 15,-1-4 0-15,-7 1 0 0,1 2 0 0,-3-5 0 16,-2 2 0-16,-7 0 0 0,0 2 0 0,1-3 0 15,-6 4 0-15,-6 0 0 0,0 2 0 0,-10-3-620 16,0 4-643-16,-10 2-1366 0,-8 2 604 0</inkml:trace>
  <inkml:trace contextRef="#ctx0" brushRef="#br0" timeOffset="78880.67">5771 17332 453 0,'-6'-2'469'0,"-1"-2"5"0,3 0-10 0,-1 2-16 16,1-1-14-16,1 1-15 0,-1 0-14 0,1-2-6 16,3 4-20-16,0 0-15 0,-4-7-26 15,3 4-9-15,1 3-17 0,1-5-15 0,-1 5-16 16,4-3-19-16,-4 3-12 0,5-2-14 0,-5 2-15 16,0 0-12-16,14 5-17 0,-7-1-14 0,1 1-12 15,0 3-11-15,1 0-98 0,4 3-57 0,1-1 0 0,-4 5 0 16,7-3 0-16,-7 1 0 0,6-1 0 0,-1 0 0 15,0-5 0-15,4 4 0 0,-1-6 0 16,-1-2 0-16,2 1 0 0,3-5 0 0,-3-2 0 16,9-1 0-16,-5-1 0 0,4-5 0 0,0 0 0 15,-3-3 0-15,4-1 0 0,-4-2 0 0,2 0 0 16,-2-3 0-16,-3 0 0 0,2 0 0 0,-3 0 0 16,-1-2 0-16,-2 9 0 0,-2 1 0 0,-3 5 0 15,1 1 0-15,1 2 0 0,-3 4 0 0,1 3 0 16,0 2 0-16,0 1 0 0,-1 4 0 0,2 4 0 15,-4-4 0-15,5 2 0 0,-2 0 0 0,-6-3 0 16,7 3 0-16,-4-4 0 0,1 0 0 0,1-2 0 16,-4 0 0-16,3-2 0 0,2-2 0 0,-5 0 0 15,6-1 0-15,2 0 0 0,-3-2 0 0,3 0 0 16,2-3 0-16,-2 1 0 0,2-3 0 0,2 0 0 16,4 0 0-16,1-4 0 0,2 1 0 0,-1-3 0 15,2-1 0-15,0 2 0 0,-1-1 0 0,-6 6 0 16,10 0 0-16,-5-1 0 0,-2 5 0 0,-1 2 0 15,-2 4 0-15,2 1 0 0,-4-1 0 0,1 6 0 16,0-2 0-16,-6 2 0 0,1 0 0 0,-4 1 0 16,2 0 0-16,-3-4 0 0,0 1 0 0,-3-3 0 15,3 0 0-15,-1 0 0 0,-2-2 0 0,-1-2 0 16,2 0 0-16,-1-1 0 0,-6-1 0 16,18-1 0-16,-12-2 0 0,3-2 0 0,0-1 0 0,1 0 0 15,-1-2 0-15,5-2 0 0,-5 1 0 0,5-2 0 16,-1-3 0-16,-1 1 0 0,0-1 0 0,-1 0 0 15,-2 0 0-15,-2 3 0 0,-3 3 0 0,2 4 0 16,-3-2 0-16,1 2 0 0,-1 2 0 16,-3 2 0-16,0 0 0 0,0 0-1366 0,0 0-1478 15,0 0 654-15</inkml:trace>
  <inkml:trace contextRef="#ctx0" brushRef="#br0" timeOffset="80331.88">26095 13221 87 0,'10'-55'268'16,"3"3"1"-16,-4 4 16 0,0 13 13 15,2-9 15-15,-3 12 25 0,-3 0 9 0,0 5 18 16,-3 2 24-16,0 7 8 0,-2 6 14 0,0-1-14 0,0 4-6 15,0 1-16-15,-2 1-23 0,0 3-22 0,-3 1-13 16,5 3-10-16,0 0-11 0,-18 14-14 16,9 2-11-16,-5 5-10 0,-1 9-8 0,-8 11-11 15,1 6-12-15,4 3-110 0,-6 0-120 0,-1 5 0 16,0 0 0-16,-12 20 0 0,9-23 0 0,1 0 0 0,-3-3 0 16,0-4 0-16,3-2 0 0,9-14 0 0,3-2 0 15,-2-3 0-15,5-1 0 0,3-9 0 0,4-4 0 16,1 0 0-16,-1-3 0 0,3-3 0 0,2-3 0 15,0-1 0-15,0 0 0 0,12-19 0 0,-2-1 0 16,11-5 0-16,5-17 0 0,4 0 0 0,-1-4 0 16,4-7 0-16,-2 0 0 0,11-23 0 0,-1 2 0 15,-13 22 0-15,2-3 0 0,-3 5 0 0,-3 5 0 16,-10 15 0-16,3 3 0 0,-7 4 0 0,0 10 0 16,-4 1 0-16,-2 4 0 0,1 2 0 0,-3 2 0 15,0 3 0-15,-2 1 0 0,0 0 0 0,5 13 0 16,-5-4 0-16,-2 3 0 0,2 5 0 0,-3 0 0 15,1 9 0-15,2 2 0 0,0 1 0 0,0 3 0 16,2 0 0-16,-1 3 0 0,6 1 0 0,2 11 0 16,-3-12 0-16,8 11 0 0,-1 1 0 0,1-2 0 0,4-2 0 15,1 1 0-15,-5-13 0 0,14 9 0 16,-5-10 0-16,-3 0 0 0,6 10 0 0,-8-15 0 0,4-1 0 16,-5-2 0-16,-1-7 0 0,-6-1 0 0,-2-6 0 15,-3 2 0-15,0-7 0 0,0 3 0 16,-5-1 0-16,-2-2 0 0,2-3 0 0,-21 0 0 0,-2-3 0 15,-5 0 0-15,-8-1 0 0,-1 0 0 0,-1 3 0 16,-13-4 0-16,1-1 0 0,12 5 0 0,-13-2 0 16,12 3 0-16,1 0 0 0,3 0 0 15,2 2 0-15,2-1 0 0,10 1 0 0,0-1 0 0,3 5 0 16,4-3 0-16,4-2 0 0,1 0 0 0,4-1 0 16,0 4 0-16,1-1 0 0,3 1 0 0,1-4 0 15,5 4 0-15,4-3 0 0,1-1 0 0,4 0 0 16,16-8-589-16,-2-1-678 0,3-5-1374 0,4-3 608 15</inkml:trace>
  <inkml:trace contextRef="#ctx0" brushRef="#br0" timeOffset="80916.36">26656 13211 361 0,'5'-24'467'16,"0"6"32"-16,-1-3 58 0,0 2 36 0,-3 4 18 15,2 3-2-15,-3 1-23 0,0 0-35 0,-3 6-41 0,3 2-35 16,0 3-25-16,0 0-16 0,0 0-27 0,-2 26-25 15,-1-8-29-15,-1 11-19 0,4 2-322 16,-5 2-12-16,4 12 0 0,-2-9 0 0,3 0 0 16,-1 10 0-16,-3-13 0 0,3 3 0 0,1-3 0 0,0-3 0 15,0-2 0-15,0-1 0 0,0-6 0 0,0-6 0 16,1-3 0-16,-1-2 0 0,0-4 0 0,4 0 0 16,-4-1 0-16,0-3 0 0,0-2 0 0,0 0 0 15,0 0 0-15,1-22 0 0,-1 5 0 0,4-11 0 16,1-4 0-16,3-13 0 0,-3-8 0 0,5-1 0 15,1-2 0-15,-2-4 0 0,1 2 0 0,-3 5 0 16,1 5 0-16,-3 16 0 0,-1 3 0 0,1 10 0 16,-1 2 0-16,-3 5 0 0,-2 6 0 0,2 4 0 15,-1 2 0-15,0 0 0 0,5 18 0 0,-2 1 0 16,-1 8 0-16,4 8 0 0,1-1 0 0,3 12 0 16,-2-1 0-16,-3-10 0 0,9 11 0 0,-5-11 0 15,0-2 0-15,5-1 0 0,-1-2 0 0,-3-3 0 16,3-3 0-16,-5-9 0 0,1 0 0 0,-2-5 0 15,1 0 0-15,-3-5 0 0,2 0 0 0,1-3 0 16,0-2 0-16,0-2 0 0,1-7 0 0,2-3 0 16,5-9 0-16,1-5 0 0,1-4 0 0,5-14 0 15,0-2 0-15,0-2 0 0,-2-1 0 0,-2 4 0 0,-7 12 0 16,3 3 0-16,-2 5 0 0,1 1 0 16,-9 10 0-16,0 4 0 0,-1 4 0 0,0 4 0 15,-3 3 0-15,-1-1 0 0,4 13 0 0,-4 4 0 16,2 9 0-16,-2 0 0 0,-2 6 0 0,-1 2 0 0,-1 2 0 15,7 10 0-15,-1-10 0 0,1 0 0 0,-2-1 0 16,3-1 0-16,-2 2 0 0,0-4 0 0,2-2 0 16,0 3 0-16,-2-3 0 0,3-5 0 0,-2-5 0 15,6 3 0-15,-2-5 0 0,2-1-403 0,0-5-308 16,4-3-469-16,1 0-1278 0,4-2 565 0</inkml:trace>
  <inkml:trace contextRef="#ctx0" brushRef="#br0" timeOffset="81267.43">27543 13677 888 0,'28'-16'156'0,"-4"-1"40"0,-3 2 39 0,-8 2 48 0,1-1 45 15,-5 7 54-15,-2-1 47 0,-1 2 15 0,-3 2-2 16,2-2-4-16,-5 5-8 0,0 1 5 0,0 0 8 16,-11 10-6-16,2-3-3 0,-5 5-23 0,-1 3-17 15,-6 5-25-15,2 0-26 0,-3 4-69 0,-1-1-274 16,5 1 0-16,-5 3 0 0,6 1 0 0,0-3 0 16,-2 3 0-16,3-4 0 0,4-9 0 0,1 2 0 15,2 0 0-15,3-6 0 0,1-2 0 0,1 0 0 16,0-5 0-16,3-1 0 0,1-3 0 0,0 0 0 15,0 0 0-15,11-16 0 0,1 2 0 0,2-14 0 16,4 1 0-16,0-2 0 0,13-13 0 0,-5-4 0 0,6 4 0 16,-5 2 0-16,0 0 0 0,-5 15 0 0,-3 0 0 15,-1 5 0-15,-7 6 0 0,-1 5 0 16,-3 1 0-16,-1 3 0 0,-1 7 0 0,-5-2 0 16,8 8 0-16,-4 0 0 0,-2 9 0 0,0 1 0 0,0 1 0 15,-2 8 0-15,0 1 0 0,1 0 0 0,3 1 0 16,-2-4 0-16,0 3 0 0,2-2 0 0,1 0 0 15,-1-7 0-15,1 0 0 0,0-4 0 0,-4 2 0 16,3-1 0-16,1-4 0 0,-2-6 0 0,-2 1 0 16,2-2 0-16,-2-3 0 0,-1-2 0 0,0 0 0 15,0 0-649-15,0 0-608 0,-5-20-1362 16,0 7 602-16</inkml:trace>
  <inkml:trace contextRef="#ctx0" brushRef="#br0" timeOffset="81982.42">27653 13793 2736 0,'-18'-1'333'0,"5"2"-41"16,-1 0-10-16,3 2 65 0,-1-2 16 0,2 0 4 15,4 1-17-15,-1-2-23 0,3 1-34 0,4-1 8 16,0 0-5-16,0 0-20 0,0 0-31 0,31-4-23 16,-3-1-22-16,3-2-27 0,1 2-53 0,2-4-56 15,1 1-58-15,-1-5-66 0,1 2-72 0,-4 1-66 16,1-6-64-16,-2-1-52 0,-2 2-28 0,0-6-6 16,-2 2 4-16,-2-4 30 0,-7 3 32 0,1 1 44 15,-7 2 54-15,1 5 75 0,-5 2 55 0,0 3 73 16,-1 0 56-16,-1 2 48 0,-2 1 40 0,-1 1 42 15,0 2 32-15,-2 1 33 0,0 0 20 0,0 0 22 16,-7 13 15-16,3-6 16 0,-1 4 3 0,0-1 5 16,-3 6-11-16,1 0-11 0,3 3-280 0,3 0-49 15,1 7 0-15,0-6 0 0,1 6 0 0,3-1 0 16,2 2 0-16,2-2 0 0,-2-6 0 0,-1-1 0 16,4-1 0-16,-4 1 0 0,1-1 0 0,-3-7 0 15,1-1 0-15,-2-2 0 0,0 0 0 0,-1-4 0 16,-1-3 0-16,0 0 0 0,0 0-298 0,3-16-81 15,-2 5-2-15,-1-7 15 0,5-7 18 0,0-3 30 0,1-5 31 16,1-2 28-16,-2 3 34 0,4-1 46 16,-1 6 50-16,-2-1 58 0,1 3 64 0,-3 8 69 15,-1 3 67-15,-3 2 45 0,4 1 39 0,-4-1 28 16,3 0 27-16,-2 1 23 0,0 1 5 0,2 0 9 0,-2 0 2 16,3 0-14-16,0 0-14 0,5 4-19 0,-3-4-131 15,2 5-129-15,3-2 0 0,2 2 0 16,0 3 0-16,6 0 0 0,0 2 0 0,2 1 0 0,0 2 0 15,0 1 0-15,-2 6 0 0,-4-1 0 0,2 1 0 16,-3 3 0-16,-6 0 0 0,-4-1 0 0,-3 1 0 16,-5 3 0-16,-5 0 0 0,-6-2 0 0,-7 4 0 15,0-2 0-15,-5 1 0 0,3-5 0 0,-3-2 0 16,6 0 0-16,3-3 0 0,0 1 0 0,1-3 0 16,6 0 0-16,4-1 0 0,1-2 0 0,3 0 0 15,3-2 0-15,0 0 0 0,17 3 0 0,-3-3 0 16,6 0 0-16,7 1 0 0,1 0 0 0,1 0 0 15,1 0 0-15,-2-1 0 0,3 4 0 0,-4 1 0 16,-4 0 0-16,-5 1 0 0,1-1 0 0,-1 2 0 16,-3 1 0-16,0 3 0 0,-6-1 0 0,-5-2 0 15,5 3 0-15,-7-4 0 0,-2 4 0 0,-2 1 0 16,-2-1 0-16,-5 2 0 0,-5-1 0 0,-2-1 0 16,-2 1 0-16,-9-4 0 0,1 1 0 0,-4-1 0 15,0-2 0-15,-2-4 0 0,-1 0 0 0,4 0 0 16,1-1 0-16,-2-2 0 0,11-1 0 0,0 0 0 15,9 0 0-15,-2-4-243 0,3 1-1082 0,4-1-1436 16,5 6 636-16</inkml:trace>
  <inkml:trace contextRef="#ctx0" brushRef="#br0" timeOffset="82114.82">28696 13766 4812 0,'13'0'343'0,"1"0"-87"0,-2 2 90 0,1-1 51 15,1 1 34-15,-7 1-61 0,2-2-76 16,2 4-65-16,-2 1-45 0,-2 2-18 0,1 3-54 15,-3-2-73-15,-1 0-120 0,-4 1-173 0,-4 5-225 0,-1 1-716 16,-9 0-1293-16,-4 3 572 0</inkml:trace>
  <inkml:trace contextRef="#ctx0" brushRef="#br0" timeOffset="82830.7">25239 14330 4408 0,'11'-16'490'0,"1"-1"-184"16,-1 4-89-16,-6 4 24 0,-1 3 24 0,-1-2 24 16,1 2 7-16,-2 4-26 0,2 1-24 0,-4 1-6 15,3 7-3-15,2 3 1 0,-2 1-10 0,1 4-17 16,0 2-202-16,7 5-9 0,1 3 0 0,5 0 0 16,3-4 0-16,8 0 0 0,15 5 0 0,8-4 0 15,4-5 0-15,5-7 0 0,2-3 0 0,2-6 0 16,1-3 0-16,1-6 0 0,-3-2 0 0,0-4 0 15,-3-2 0-15,-4-3 0 0,-3-5 0 0,-2-6 0 16,-4-2 0-16,-3-4 0 0,-6 2 0 0,0 3 0 16,-15 10 0-16,0 4 0 0,-5 4 0 0,-1 4 0 15,-6 3 0-15,1 3 0 0,-2 3 0 0,1 5 0 0,-3 5 0 16,0 0 0-16,0 4 0 0,3 3 0 16,-6 2 0-16,8 6 0 0,0 0 0 0,1-1 0 15,2 1 0-15,2-4 0 0,5-2 0 0,4-1 0 16,1-2 0-16,0-4 0 0,6-6 0 0,0 0 0 0,1-1 0 15,-1-8 0-15,2-1 0 0,0-3 0 0,-4-1 0 16,0-4 0-16,-2-2 0 0,2-3 0 0,-1-5 0 16,7-5 0-16,-10 3 0 0,-1-3 0 15,6-9 0-15,-10 10 0 0,3 1 0 0,-3 3 0 0,-3 4 0 16,-3 7 0-16,0 4 0 0,-6 3 0 0,2 3 0 16,-4 3 0-16,0 6 0 0,0 0 0 15,-2 8 0-15,-3 1 0 0,1 2 0 0,-1 0 0 16,-1-1 0-16,1 6 0 0,2-5 0 0,0-1 0 0,1-1 0 15,3-1 0-15,5-3 0 0,2-4 0 0,7 5 0 16,3-7 0-16,1-1 0 0,4-4 0 0,0-2 0 16,3-2 0-16,-3-5 0 0,2 0 0 0,2-6 0 15,0 2 0-15,-3-5 0 0,0-1 0 0,-2-3 0 16,-1-1 0-16,-2-2 0 0,2 1 0 0,-8 3 0 16,-4 6 0-16,-6 5 0 0,-3 2 0 0,-5 5 0 15,-4 1 0-15,0 0 0 0,-11 18 0 0,-7 4 0 16,-5-1-1366-16,-17 13-1478 0,-1-2 654 0</inkml:trace>
  <inkml:trace contextRef="#ctx0" brushRef="#br0" timeOffset="83150.66">26619 14906 5616 0,'-2'-30'453'0,"0"1"-132"0,2 9-114 0,4 3 21 15,-3 6 36-15,4 3 12 0,-5 1-20 16,0 4-30-16,0 3-16 0,0 0-76 0,0 14-134 16,0 3 0-16,0 10 0 0,-2 5 0 0,-2 1 0 0,0 1 0 15,-3 11 0-15,5-8 0 0,-2 8 0 0,4-12 0 16,4 3 0-16,3 10 0 0,5-13 0 0,2 1 0 16,9-5 0-16,13 6 0 0,8-3 0 15,7-10 0-15,5-4 0 0,4-5 0 0,3-1 0 0,3-7 0 16,1 0 0-16,-3-3 0 0,1 1 0 0,-3 1 0 15,0-3 0-15,-3-2 0 0,-5 1 0 0,-14 1 0 16,-4-2 0-16,-5 2 0 0,-8 0 0 0,-4-1 0 16,-6 0 0-16,-1 0 0 0,-4-1 0 0,-4 0 0 15,-4 1 0-15,0 0-522 0,-19-11-757 0,3 5-1384 16,-5 1 612-16</inkml:trace>
  <inkml:trace contextRef="#ctx0" brushRef="#br0" timeOffset="83516.53">26657 14991 5409 0,'-20'-28'465'0,"-2"2"-170"0,5 5-5 0,6 5 87 15,1 4 18-15,3 3-3 0,2 3-48 0,-1 2-120 16,2-1-224-16,0 4 0 0,4 1 0 0,-10 6 0 16,5 1 0-16,-1 3 0 0,-1-1 0 0,-3 7 0 15,1-2 0-15,-1-1 0 0,2 2 0 0,2-5 0 16,-1 3 0-16,2-5 0 0,0 2 0 0,4-4 0 15,-3-1 0-15,3-1 0 0,1-1 0 0,0-3 0 16,0 0 0-16,0 0 0 0,20-16 0 0,-7 3 0 16,5-7 0-16,-3-2 0 0,2-2 0 0,1-3 0 15,-2-4 0-15,2 4 0 0,-4-4 0 0,-1 6 0 16,1 1 0-16,-9 10 0 0,3 1 0 0,-5 3 0 16,0 0 0-16,2 6 0 0,-2-3 0 0,-3 7 0 15,0 0 0-15,0 0 0 0,1 13 0 0,0-1 0 16,-1 0 0-16,0 4 0 0,3-5 0 0,-2 8 0 15,3 7 0-15,5-3 0 0,4 1 0 0,1-1 0 16,5 2 0-16,4-4 0 0,0 0 0 0,7-1 0 16,-2-2 0-16,2 0 0 0,6-3-1366 0,-4-3-1478 15,5 4 654-15</inkml:trace>
  <inkml:trace contextRef="#ctx0" brushRef="#br0" timeOffset="84981.14">27854 15193 22 0,'8'-10'493'0,"0"1"19"0,6-2 21 0,-5 4 4 0,3-8-19 16,2 3-5-16,-3 0-12 0,2 0-11 0,1 0-6 15,-4 2-3-15,1 0-16 0,-1 2-9 0,-1-1-15 16,-5-2-25-16,-2 6-21 0,1-3-25 0,-2 1-32 15,-2 2-112-15,-3 0-226 0,-4 2 0 0,2 2 0 16,-7 3 0-16,-4 5 0 0,2-1 0 0,-2 7 0 0,2 0 0 16,2 3 0-16,1 1 0 0,1 5 0 15,5-3 0-15,5 1 0 0,2-1 0 0,7 8 0 16,4-2 0-16,1-1 0 0,6-3 0 0,-1 3 0 16,5-3 0-16,0 3 0 0,3-6 0 0,-3 6 0 15,-1-4 0-15,-3 0 0 0,-7-4 0 0,1 0 0 16,-3-2 0-16,-2 2 0 0,-5-4 0 0,-1-1 0 15,-4 1 0-15,-1-6 0 0,-3 4 0 0,-3-6 0 16,-8 3 0-16,4-3 0 0,-6-4 0 0,0 1 0 16,1-5 0-16,-1-1 0 0,1 0 0 0,0-4 0 0,3-4 0 15,2-1 0-15,5-1 0 0,3-3 0 16,3-1 0-16,6-9 0 0,7 1 0 0,2-2 0 16,7 2 0-16,5 2 0 0,0 3 0 0,4 3 0 15,2 7 0-15,0-1 0 0,2 5 0 0,-6 1 0 0,2 3 0 16,-3 3 0-16,1 5 0 0,-7-1 0 15,-2 6 0-15,-1-1 0 0,-6 4 0 0,1 0 0 16,-1 2 0-16,-6 2 0 0,4 2 0 0,-4 0 0 0,-3-1 0 16,0 3 0-16,-2 4 0 0,-2-7 0 0,0-2 0 15,2-3 0-15,0-2 0 0,0-1 0 16,0-2 0-16,2-1 0 0,0-2 0 0,2-3 0 0,1-1 0 16,-5 0 0-16,15-9 0 0,-3 2 0 0,3-5 0 15,2-1 0-15,5-9 0 0,1 3 0 0,-3 0 0 16,1-2 0-16,-5 8 0 0,0-1 0 0,-2 3 0 15,0 1 0-15,-3 2 0 0,-1 2 0 0,2 3 0 16,-6 2 0-16,2-1 0 0,-2 4 0 0,2 1 0 16,0 4 0-16,-2 2 0 0,2 0 0 0,-1 7 0 15,-3-3 0-15,1 1 0 0,-1 2 0 0,0-4 0 16,-3-1 0-16,2 0 0 0,1-5 0 0,-3 1 0 16,0-1 0-16,2-2 0 0,1 0 0 15,1-5 0-15,-5 1 0 0,15-3 0 0,-6-1 0 0,1-1 0 16,2-6 0-16,4 2 0 0,-2-5 0 0,0 0 0 15,4 1 0-15,-5 0 0 0,5 0 0 0,-4 4 0 16,4 2 0-16,-8 2 0 0,1 3 0 0,0-1 0 16,-2 3 0-16,-1 1 0 0,3 2 0 0,-5 0 0 15,3 6 0-15,-1-1 0 0,3 3 0 0,2 1 0 16,-2-1 0-16,6 2 0 0,1-4 0 0,3 1 0 16,6-1 0-16,2-4 0 0,2 5 0 0,3-7 0 15,2-3 0-15,-3 0 0 0,4 0 0 0,-1-6 0 16,-3-3 0-16,-2 1 0 0,-2-3 0 0,-6 0 0 15,-5 1 0-15,0-3 0 0,-4 0 0 0,-1-2 0 16,-4-2 0-16,-1 0 0 0,-6 1 0 0,-2 5 0 16,-4 1 0-16,-2 0 0 0,-3 3 0 0,-5 2 0 15,-4 4 0-15,-6 4 0 0,-2 3 0 0,-6 3 0 16,4 6 0-16,1 1 0 0,3 2 0 0,2 4 0 16,3 2 0-16,5-3 0 0,3-3 0 0,5 0 0 15,5-2 0-15,1 1 0 0,5-5 0 0,4-3 0 16,4-3 0-16,1 1 0 0,5-4 0 0,4-3 0 15,-1-1 0-15,5-5 0 0,-2-3 0 0,2-2 0 16,-11 1 0-16,5-6 0 0,-6 5 0 0,1-4 0 16,-1-5 0-16,-3 6 0 0,-6 2 0 0,4 4 0 0,-6 2 0 15,3 1 0-15,-5 0 0 0,1 5 0 0,-3 0 0 16,0 0 0-16,1 17 0 0,-2-8 0 0,-2 7 0 16,2 0 0-16,0 1 0 0,1-2 0 15,-2 5 0-15,4-2 0 0,-1-2 0 0,3-4 0 0,-2 0 0 16,5 0 0-16,0-6 0 0,4 1 0 0,0-2 0 15,3-5 0-15,4 0 0 0,1-4 0 0,0-1 0 16,4-9 0-16,4 4 0 0,0-9 0 16,-1 2 0-16,0-2 0 0,9-15 0 0,-8 6 0 0,3-14 0 15,-2 0 0-15,3-7 0 0,-3-5 0 0,8-29 0 16,-1 2 0-16,-7 1 0 0,-13 25 0 0,-1-1 0 16,-9 6 0-16,-1 19 0 0,-4 1 0 15,-4 13 0-15,0 4 0 0,-3 8 0 0,-5 5 0 16,-3 9 0-16,-7 9 0 0,2 14 0 0,-2 16 0 0,2 6 0 15,-7 26 0-15,15-23 0 0,2 0 0 0,6 0 0 16,3 1 0-16,2-2 0 0,8-5 0 0,-4-1 0 16,4-15 0-16,3-4 0 0,4-3 0 0,0-5 0 15,3-3 0-15,0-9 0 0,0-4 0 0,11-2 0 16,0-5 0-16,1-7 0 0,1-1 0 0,-3-6 0 16,2-7 0-16,10-11 0 0,-6-3 0 0,1-7 0 15,-4-2 0-15,2-6 0 0,9-24 0 0,-15 21 0 16,7-25 0-16,-12 23 0 0,-7 6 0 0,-6 13 0 15,-3 8 0-15,-6 9 0 0,-5 7 0 0,-1 7 0 16,0 5 0-16,-8 6 0 0,-7 10 0 0,-3 10 0 16,-5 13 0-16,1 7 0 0,3 3 0 0,2 1 0 15,5 0 0-15,8 1 0 0,4-1 0 0,5-1 0 16,9-1 0-16,0-3 0 0,6-12 0 0,1-4 0 16,5 0 0-16,2-6 0 0,7-3 0 0,-1-4 0 15,3-3 0-15,5-2 0 0,-1-5 0 0,-1-3 0 16,-3-2 0-16,-4-6 0 0,2-1 0 0,-7-2 0 15,-5 0 0-15,-4-4 0 0,-1 0-176 0,-4 5-1161 16,-8 2-1446-16,-2 0 640 0</inkml:trace>
  <inkml:trace contextRef="#ctx0" brushRef="#br0" timeOffset="86597.42">27098 16058 217 0,'-6'-4'520'0,"-3"-3"9"0,-4 1 7 16,-5 1-13-16,0 0-13 0,-1 3-14 0,0 2-11 15,-3 1 4-15,2 2-20 0,-7 2-9 0,-1 5-24 16,2 7-19-16,2-1-28 0,-1 6-26 0,3 3-34 16,3-1-32-16,2 3-26 0,3-1-26 0,6-1-35 15,6 1-210-15,4-1 0 0,7-5 0 0,5 1 0 16,7-3 0-16,4 0 0 0,5-4 0 0,0-6 0 16,6-3 0-16,-1-2 0 0,-2-5 0 0,1-4 0 15,2-2 0-15,-4-5 0 0,0-3 0 0,-1-1 0 16,-3-4 0-16,-6-8 0 0,-2 1 0 0,4-12 0 15,-6 8 0-15,1-14 0 0,-6 0 0 0,0 2 0 16,-3 10 0-16,-5 5 0 0,2 3 0 0,-5 10 0 16,1 4 0-16,-2 6 0 0,-2 1 0 0,-2 5 0 15,3 0 0-15,-6 14 0 0,-1 5 0 0,-3 8 0 16,4 7 0-16,-2 1 0 0,0 12 0 0,5 3 0 16,1-2 0-16,2-15 0 0,0 2 0 0,4 0 0 15,1-3 0-15,-1-2 0 0,4-7 0 0,-3-6 0 16,4-4 0-16,-3-2 0 0,2-5 0 0,-4-2 0 15,3-4 0-15,0 0 0 0,-2-4 0 0,-1-1 0 16,2-2 0-16,-2-1 0 0,4-8 0 0,-2 1 0 16,-1-1 0-16,0-1 0 0,2 1 0 0,-2 6 0 15,1-1 0-15,-1 1 0 0,2 3 0 0,-1 4 0 16,3 0 0-16,-3 3 0 0,2 2 0 0,1 3 0 16,0 2 0-16,1 2 0 0,-3 2 0 0,5 3 0 15,1 1 0-15,0 2 0 0,1-2 0 0,0-2 0 16,8 4 0-16,1-1 0 0,-5-7 0 0,9 2 0 15,-1-5 0-15,4-1 0 0,0-2 0 0,0 0 0 16,-2-6 0-16,-6 0 0 0,-2-3 0 0,6-3 0 16,-6 3 0-16,-1-4 0 0,-5-3 0 0,0 0 0 15,-1-3 0-15,-4-6 0 0,-2 5 0 0,1-7 0 16,-8 4 0-16,-2 3 0 0,-4 4 0 0,-1 1 0 16,-2 3 0-16,-5 4 0 0,-4 4 0 0,-2 3 0 15,-2 3 0-15,-1 6 0 0,-4 4 0 0,4 3 0 16,3 2 0-16,0 2 0 0,9-6 0 0,-2 6 0 15,8-4 0-15,3-1 0 0,0 0 0 0,6-6 0 16,1 2 0-16,4-4 0 0,4 2 0 0,-3-5 0 16,3-4 0-16,2 1 0 0,3-4 0 0,3-3 0 15,-5 0 0-15,0-3 0 0,1-2 0 0,-4 0 0 16,1-2 0-16,0 1 0 0,-1-5 0 0,-3 1 0 16,2-1 0-16,-1-1 0 0,-2 8 0 0,-2 0 0 15,-2 1 0-15,0 2 0 0,0 4 0 0,-5 1 0 16,0 0 0-16,9 7 0 0,-8-1 0 0,1 2 0 15,-2 4 0-15,0 0 0 0,2 5 0 0,-4-1 0 16,2-1 0-16,0 1 0 0,0-4 0 0,2-1 0 16,2-3 0-16,-3 1 0 0,3-2 0 0,0-4 0 15,4 1 0-15,-2-2 0 0,4-2 0 0,-3-1 0 16,4-5 0-16,1 4 0 0,-2-4 0 0,1-3 0 16,0 2 0-16,4-3 0 0,0-4 0 0,-1 2 0 15,0 2 0-15,3 0 0 0,-3 0 0 0,-2 3 0 16,-2 2 0-16,0 0 0 0,-5 1 0 0,5 3 0 15,-5 1 0-15,-5 0 0 0,11 5 0 0,-7 0 0 16,-1 2 0-16,4 3 0 0,-4-1 0 0,4 2 0 16,1 0 0-16,3 2 0 0,-1-1 0 0,6-1 0 15,2 0 0-15,8-3 0 0,-8 1 0 0,13-3 0 16,-3-5 0-16,0-1 0 0,0-1 0 0,-1-5 0 16,-8 1 0-16,-1-1 0 0,1-1 0 0,-2-3 0 15,-2-3 0-15,-2-1 0 0,5-7 0 0,-4 0 0 16,-3 3 0-16,0-6 0 0,-6 7 0 0,1 0 0 15,-1 1 0-15,-2 5 0 0,-2 0 0 0,-1 1 0 16,-2 5 0-16,0 2 0 0,-5 1 0 0,7 2 0 16,-14 10 0-16,6 0 0 0,-5 4 0 0,0 10 0 15,2 5 0-15,-2 0 0 0,4 1 0 0,-1 5 0 16,2 0 0-16,-2 10 0 0,4-12 0 0,-1 2 0 16,2 2 0-16,5-2 0 0,-5 0 0 0,4 0 0 15,-2-1 0-15,3 0 0 0,-2 0 0 0,0-1 0 16,2 0 0-16,-3-2 0 0,1-2 0 0,-3-4 0 15,0-7 0-15,3 0 0 0,0-6 0 0,-2-2 0 16,3-2 0-16,-1-3 0 0,-1-3 0 0,-1 0 0 16,4-2 0-16,-11-3 0 0,4-3 0 0,1-1 0 15,-1-4 0-15,0-5 0 0,3-1 0 0,0-8 0 16,6-4 0-16,6-1 0 0,3-2 0 0,10-13 0 16,4 0 0-16,4 0 0 0,8 3 0 0,4-1 0 15,-3 4 0-15,3 3 0 0,1 1 0 0,-1 3 0 16,4 1 0-16,-14 10 0 0,-4 0 0 0,1 0 0 15,-3-1 0-15,-2 2 0 0,-9 4 0 0,2-4 0 16,-7 7 0-16,-3 1 0 0,-5-3 0 0,-1 6 0 16,-5 2 0-16,0 0 0 0,-3 3 0 0,-7 2 0 15,-2 4 0-15,2 2 0 0,0 3 0 16,-2 6 0-16,4 0 0 0,-1 4 0 0,1 5 0 0,3 0 0 16,8-3 0-16,2 1 0 0,2 1 0 0,7 2 0 15,4 0 0-15,-2-6 0 0,4-2 0 0,4-4 0 16,-4-1 0-16,6-3 0 0,5-2 0 0,-4-3-147 15,5-4-550-15,-8-2-528 0,3-3-1327 16,3-6 588-16</inkml:trace>
  <inkml:trace contextRef="#ctx0" brushRef="#br0" timeOffset="87065.1">29638 16269 5145 0,'-5'-11'570'0,"-3"0"-167"0,3 1-33 0,-2 2 8 16,1-1 26-16,2 5-18 0,0 0-29 0,-2 1-179 0,6 3-178 15,0 0 0-15,-14 17 0 0,9-5 0 16,0 4 0-16,1 1 0 0,5 2 0 0,2 2 0 16,2 4 0-16,1 0 0 0,3-7 0 0,5 4 0 15,1-1 0-15,2-2 0 0,0-8 0 0,2 1 0 16,0-3 0-16,3-3 0 0,0-5 0 0,6-2 0 0,-8-8 0 16,7-4 0-16,-3-4 0 0,-1-5 0 15,-1-2 0-15,1 0 0 0,-3 4 0 0,-7 6 0 16,-1 0 0-16,-2 8 0 0,-2-3 0 0,-3 4 0 15,-1 3 0-15,-4 2 0 0,0 0 0 0,6 12 0 16,-5-4 0-16,-1 9 0 0,-4 0 0 0,2-1 0 16,-2 5 0-16,3-2 0 0,-2 8 0 0,2-8 0 15,1-2 0-15,0-4 0 0,0-1 0 0,1-4 0 16,2 1 0-16,-1-4 0 0,3-2 0 0,3-1 0 16,0-2 0-16,-1-5 0 0,5 0 0 0,-1-3 0 15,0 1 0-15,6-6 0 0,5-5 0 0,-3 1 0 16,7 3 0-16,-11 2 0 0,3-1 0 0,1 4 0 15,-2 3 0-15,-4 3 0 0,0 3 0 0,-3 3 0 16,8 3 0-16,-8 0 0 0,6 4 0 0,-3 0 0 16,-1 3 0-16,-1 0 0 0,-2 0 0 0,1-1 0 15,-5-4 0-15,2 3 0 0,-2-2 0 0,3-2 0 16,-6-3 0-16,6 0 0 0,-7-3 0 0,4-1 0 16,-5 0 0-16,7-9-109 0,-10-2-520 0,3-6-614 15,-5-7-1345-15,-8-6 595 0</inkml:trace>
  <inkml:trace contextRef="#ctx0" brushRef="#br0" timeOffset="87181.92">29861 15872 173 0,'-53'-22'529'0,"4"5"-4"0,12 11-15 15,6 4-23-15,-1 3-40 0,2 3-46 0,-2 10-38 16,0 0-56-16,-12 11-116 0,15-2-182 0,-16 9-224 16,4 1-407-16,-2 5-672 0,-3 5 297 0</inkml:trace>
  <inkml:trace contextRef="#ctx0" brushRef="#br0" timeOffset="89415.36">25189 17067 154 0,'-4'-8'571'0,"3"1"27"0,1-2 2 16,2-2-6-16,4-3-20 0,1-1-18 0,5 2-16 15,0 2-27-15,4-1-18 0,0 1-28 0,1-1-18 16,2 5-27-16,0 2-23 0,-2-1-27 0,1 3-31 15,2 4-27-15,-2 2-82 0,1 6-232 0,-2-3 0 16,1 8 0-16,2 4 0 0,-4 4 0 0,-2 2 0 16,-3 4 0-16,-2-2 0 0,-2 3 0 0,-2 1 0 15,-3-1 0-15,1-1 0 0,-1 1 0 0,-2-4 0 16,0-3 0-16,0-7 0 0,0-2 0 0,0-3 0 16,0 0 0-16,4-5 0 0,0-3 0 0,1-1 0 15,-5-1 0-15,15-8 0 0,-7-1 0 0,5-5 0 16,-2-1 0-16,2-12 0 0,1 2 0 0,-1-4 0 15,1 0 0-15,-1 0 0 0,0 3 0 0,-3 8 0 16,0 4 0-16,-3 4 0 0,1-1 0 0,-4 4 0 16,3 4 0-16,-4 1 0 0,-3 2 0 0,10 9 0 15,-7 2 0-15,4 3 0 0,-2 5 0 0,-1-1 0 16,-1 1 0-16,1 7 0 0,4-2 0 0,2 1 0 16,-5-6 0-16,3-2 0 0,-3-2 0 15,5 0 0-15,-1-4 0 0,3-5 0 0,2-1 0 0,-3-1 0 16,5-4 0-16,-1-4 0 0,4-1 0 0,-3-3 0 15,1-2 0-15,0-10 0 0,-2 4 0 0,-4 0 0 16,2-6 0-16,-1 4 0 0,-4 4 0 0,-1-1 0 16,0 6 0-16,-5 3 0 0,2 1 0 0,0 0 0 15,-3 2 0-15,-1 3 0 0,0 0 0 0,0 17 0 16,-2-7 0-16,-1 6 0 0,2 2 0 0,-2 7 0 16,3-5 0-16,0 1 0 0,3 3 0 0,1 1 0 15,0-6 0-15,5 4 0 0,-2-7 0 0,5-3 0 16,-1 0 0-16,1-6 0 0,2 3 0 0,0-8 0 15,3 1 0-15,-5-2 0 0,2-2 0 0,0-2 0 16,-3 1 0-16,5-7 0 0,2 1 0 0,-5-2 0 16,1 0 0-16,-4-1 0 0,3 3 0 0,-5 0 0 15,1 1 0-15,-2 1 0 0,-1 2 0 0,1 2 0 16,-2 0 0-16,0 2 0 0,-5 0 0 0,10 8 0 16,-6-2 0-16,3 2 0 0,-4 5 0 0,3-2 0 15,1 1 0-15,1 3 0 0,0 1 0 16,-1-2 0-16,7 3 0 0,-3-5 0 0,-2-2 0 0,7-4 0 15,-6 2 0-15,4-4 0 0,-2-3 0 0,-2 1 0 16,4-3 0-16,-5 0 0 0,-2-3 0 0,-2 0 0 16,2-3 0-16,-3 0 0 0,-3-5 0 0,2 1 0 15,-3-4 0-15,-5-6 0 0,0-3 0 16,-7 0 0-16,1 2 0 0,-2-2 0 0,0 9 0 16,4-1 0-16,-2 2 0 0,-5 2 0 0,6 5 0 0,-1 2 0 15,2-1 0-15,2 2 0 0,0 1 0 0,2 0 0 16,5 3 0-16,0 0 0 0,0 0 0 0,0 0 0 15,0 0 0-15,19 13 0 0,0-9 0 0,8-1 0 16,2-1 0-16,6-1 0 0,2-1 0 0,0-1 0 16,-1 0 0-16,16 1 0 0,-16-3 0 15,-1 2 0-15,1 2 0 0,-4-2 0 0,-2-2 0 0,-9 0 0 16,1 1 0-16,-5-1 0 0,-3 2 0 0,-4 2 0 16,-5-1 0-16,2 0 0 0,-5 4 0 0,-3 2 0 15,-3-1 0-15,-5 1 0 0,-5 5 0 16,-3 3 0-16,-6-1 0 0,7 0 0 0,-5 6 0 0,1-2 0 15,1 1 0-15,-2 0 0 0,8-1 0 16,2-3 0-16,3-5 0 0,3 2 0 0,0-3 0 0,5 3 0 16,2-7 0-16,5-2 0 0,3 1 0 0,4-3 0 15,5-1 0-15,2-3 0 0,0-1 0 0,6-8 0 16,4 0 0-16,-4-2 0 0,-1-6 0 16,0-1 0-16,-1-4 0 0,7-13 0 0,-6-2 0 15,1-1 0-15,-5-2 0 0,0-9 0 0,-6-2 0 16,4-3 0-16,-3-1 0 0,-5 2 0 0,-7 2 0 0,1 2 0 15,-6 18 0-15,-1 6 0 0,0 8 0 0,-2 10 0 16,-2 3 0-16,0 6 0 0,5 2 0 0,-24 14 0 16,8 9 0-16,0 6 0 0,-1 14 0 15,2 9 0-15,7 3 0 0,-1 2 0 0,2-3 0 16,7-4 0-16,3 0 0 0,5 0 0 0,-2-17 0 16,7-1 0-16,1-1 0 0,2-5 0 0,-1-4 0 15,-3-8 0-15,5-3 0 0,-2-3 0 0,-4-3 0 0,0-2 0 16,1-6 0-16,1-3 0 0,1-1 0 15,-3-2 0-15,-2-1 0 0,0-7 0 0,5-5 0 16,-4-2 0-16,-1-1 0 0,0 7 0 0,0 0 0 16,0 2 0-16,-1 6 0 0,-2 1 0 0,1 0 0 15,-5 5 0-15,3 4 0 0,-5 0 0 0,7 9 0 16,-6-2 0-16,2 4 0 0,-1 6 0 0,-1 3 0 16,-2 0 0-16,2-2 0 0,-1 1 0 0,0 0 0 15,0 0 0-15,2-4 0 0,-2-3 0 0,0 0 0 0,0-5 0 16,2-2 0-16,-1-1 0 0,-1-4 0 15,8 2 0-15,-8-2 0 0,18-7 0 0,-9 1 0 16,5-4 0-16,1-1 0 0,0-1 0 0,2-3 0 16,-4 5 0-16,6-1 0 0,-6-2 0 0,6 6 0 15,-7 1 0-15,3-2 0 0,-2 5 0 0,-3 2 0 16,0 2 0-16,1 3 0 0,0 0 0 0,-3 5 0 16,-1-2 0-16,2 3 0 0,1-2 0 0,3 5 0 15,-6-3 0-15,9 0 0 0,-3 0 0 0,1-2 0 16,3-4 0-16,2 0 0 0,-1-3 0 0,5-2 0 15,-1-2 0-15,-1-1 0 0,5-6 0 0,-2-2 0 16,0-3 0-16,2-1 0 0,-8-2 0 0,2-6 0 16,-2-4 0-16,-1 0 0 0,-2-4 0 0,6-12 0 15,-3-6 0-15,-3 2 0 0,3-3 0 0,-7 3 0 16,-1 3 0-16,-2 14 0 0,-7 2 0 0,3 11 0 16,-4 6 0-16,-2 2 0 0,0 7 0 0,2 3 0 15,0 0 0-15,-19 21 0 0,5 4 0 0,1 4 0 16,-2 19 0-16,3 0 0 0,2 0 0 0,4 4 0 15,6-3 0-15,3-2 0 0,0-11 0 0,7-1 0 16,1-2 0-16,3-1 0 0,6-2 0 0,-2-5 0 16,4-3 0-16,6-5 0 0,0-3 0 0,2-3 0 15,2-4 0-15,-2-3 0 0,0-3 0 0,0-2 0 16,-2-4 0-16,2-3 0 0,-6-5 0 0,0-2 0 16,-6-2 0-16,-1-5 0 0,-2 0 0 15,-2-6 0-15,-2 0 0 0,-3 0 0 0,-3 3 0 0,-5 6 0 16,-2 6 0-16,-3-1 0 0,-3 5 0 0,-1 5 0 15,-4 1 0-15,-5 7 0 0,-1 1 0 0,-6 9 0 16,0 3 0-16,2 3 0 0,4 3 0 0,1-1 0 16,0-1 0-16,9-3 0 0,-2 9 0 0,6-10 0 15,2 1 0-15,2-6 0 0,2-1 0 0,4-1 0 16,2-2 0-16,5-2 0 0,1-3 0 16,5 1 0-16,0-4 0 0,1-3 0 0,0-1 0 0,-2-2 0 15,2-3 0-15,-1 1 0 0,0-2 0 0,4-8 0 16,-3 1 0-16,1-3 0 0,-6 6 0 0,0-1 0 15,-1 4 0-15,-3 3 0 0,2-1 0 0,-6 5 0 16,3 0 0-16,0 5 0 0,-5 2 0 0,1-1 0 16,-2 6 0-16,1-3 0 0,-2 4 0 15,1 3 0-15,-2 1 0 0,0 0 0 0,2-3 0 0,-1 3 0 16,-1-1 0-16,1-2 0 0,3-2 0 0,-2-2 0 16,2 0 0-16,1-1 0 0,7-2 0 0,-3-1 0 15,0-2 0-15,2 0 0 0,-1 2 0 0,8-6 0 16,-8 1 0-16,10-4 0 0,4-3 0 0,-13 1 0 15,5 0 0-15,-3 1 0 0,4-1 0 16,-7 2 0-16,1 5 0 0,-1-2 0 0,1 0 0 16,-4 3 0-16,-1 1 0 0,-7 0 0 0,13 5 0 0,-6-1 0 15,-2 4 0-15,0 2 0 0,-2-2 0 16,-3 4 0-16,4 0 0 0,-2-1 0 0,2 3 0 0,-1-3 0 16,3 0 0-16,2-1 0 0,1-2 0 15,0-4 0-15,4 2 0 0,0-2 0 0,2-3 0 16,4 1 0-16,-5-4 0 0,-1 1 0 0,6-3 0 15,-2-2 0-15,-3 2 0 0,-2 0 0 0,5-6 0 0,-8 6 0 16,4-1 0-16,-3 0 0 0,-1-1 0 0,0 1 0 16,0 1 0-16,0-2 0 0,-4 3 0 15,7 0 0-15,-6 0 0 0,4 0 0 0,1 0 0 16,-2-2 0-16,2 0-49 0,-1 1-701 0,3-2-482 16,-3 0-1335-16,-1-3 590 0</inkml:trace>
  <inkml:trace contextRef="#ctx0" brushRef="#br0" timeOffset="89531.22">29369 16947 4185 0,'-12'-18'113'0,"-3"-4"31"0,5 9-15 0,5 2-23 15,-3 2-34-15,2 5-14 0,-2 0-45 0,8 4-64 16,-10 0-154-16,10 0-556 0,0 0-825 0,-4 15 366 16</inkml:trace>
  <inkml:trace contextRef="#ctx0" brushRef="#br0" timeOffset="90214.45">29640 17426 4474 0,'-9'0'421'0,"-4"-6"-85"0,3-2 54 15,4 0 12-15,-2-9 14 0,2-2-54 0,1-5-40 16,-2-4-26-16,9 2-26 0,4-1-13 0,-1 4-24 16,5-4-221-16,-1 5-12 0,9-1 0 0,-4-1 0 15,2-1 0-15,0 0 0 0,7 0 0 0,5 0 0 0,6-11 0 16,-2 0 0-16,1-4 0 0,1-6 0 0,-2-5 0 15,14-22 0-15,-5-1 0 0,0-1 0 16,-3-2 0-16,-15 24 0 0,-1 0 0 0,-7 10 0 16,-6 13 0-16,-5 10 0 0,-5 9 0 0,-6 4 0 15,-2 3-29-15,-2 4-2 0,-7 6 16 0,-9 9 15 16,2 6 15-16,-10 15 8 0,3 5-3 0,4 7-3 16,-2 1-17-16,7 0 0 0,3 7 0 0,0-6 0 15,10 1 0-15,-2 2 0 0,11 1 0 0,2-8 0 16,8 2 0-16,-1-13 0 0,5-3 0 0,6 0 0 15,4-3 0-15,1-4 0 0,4-6 0 0,5-3 0 16,-2-5 0-16,0-5 0 0,-2-5 0 0,-1-8 0 16,-1 0 0-16,-3-5 0 0,-6 0 0 0,3-7 0 15,-2-2 0-15,-4-6 0 0,2 6 0 0,-6-3 0 16,-4 8 0-16,-1 5 0 0,-2 0 0 0,-2 7 0 16,-2 0 0-16,0 4 0 0,0 0 0 0,-15 11 0 15,7 0 0-15,-1 5 0 0,-1 7 0 0,5-3 0 16,0 6 0-16,4 2 0 0,2-3 0 0,2 1 0 15,3-8 0-15,2 0 0 0,2-1 0 0,0-3 0 16,5-3 0-16,0-3 0 0,2-2 0 0,-4-5 0 16,1-2 0-16,4-2 0 0,-4-2 0 0,0-5 0 15,0-1 0-15,-1-5 0 0,0 0 0 16,3-5 0-16,-5 3 0 0,-1 0 0 0,0-5 0 16,-2 4 0-16,2 1 0 0,-4 1 0 0,-2 7 0 15,-1 4 0-15,-2 2 0 0,-1 4 0 0,0 0 0 0,0 0 0 16,-13 27 0-16,4-1 0 0,-1 7 0 0,-6 16 0 15,0 0 0-15,1 3 0 0,-2-1 0 0,-3 3 0 16,3 3 0-16,2 0 0 0,-2 2 0 0,3-3 0 16,-4 1 0-16,2-3 0 0,0-2 0 0,4-6 0 15,1-14 0-15,-1-1 0 0,0-6 0 16,4-7 0-16,-2-1 0 0,3-5 0 0,0-4 0 16,-1-3 0-16,2-2 0 0,6-3 0 0,-27-10 0 15,9-5 0-15,-6-1 0 0,-8-19 0 0,-1-2 0 0,5-3-88 16,-2-11-516-16,-12-28-647 0,10 1-1353 0,9-1 599 15</inkml:trace>
  <inkml:trace contextRef="#ctx0" brushRef="#br0" timeOffset="90381.26">29768 16911 3895 0,'-4'-10'305'0,"7"3"-114"0,4 0 27 0,2-2 1 16,12 0-5-16,7-4-37 0,3 8-41 0,4-2-29 15,1 1-22-15,20-1-20 0,-2 2-41 0,-1-2-82 16,4-2-94-16,-1 3-150 0,-2-7-195 0,-2-4-275 16,2 1-835-16,-2-3 370 0</inkml:trace>
  <inkml:trace contextRef="#ctx0" brushRef="#br0" timeOffset="90514.46">30886 16784 3177 0,'5'6'244'0,"-2"1"-35"0,1-2 78 16,-2 1 28-16,0 2 28 0,-1-5 6 15,0 2 1-15,2-1 2 0,-1-1-43 0,-1 2-27 16,3 0-32-16,-2 1-27 0,0-2-47 0,0-1-74 16,1 2-93-16,-1 2-118 0,0-2-130 0,1 8-165 15,-3-3-209-15,0 5-323 0,-3 1-1013 0,-1 3 448 16</inkml:trace>
  <inkml:trace contextRef="#ctx0" brushRef="#br0" timeOffset="90767.21">30173 17597 568 0,'-10'-3'707'0,"5"1"45"0,0-1 11 16,2-3-11-16,2 1-28 0,5 0-32 0,2-6-42 16,9 2-51-16,12-3-46 0,5-2-59 0,5 2-45 15,14-4-49-15,6-1-312 0,-1 0-88 0,5-2 0 16,-1 1 0-16,3-2 0 0,-6-1 0 0,-2 8 0 15,0-2 0-15,-23 6 0 0,1 3 0 0,-6 0 0 16,-9 2 0-16,-5 4 0 0,-3 2 0 0,-5 0 0 16,-1 0-329-16,-6 2-107 0,-2 3-40 0,-7-1-41 15,-1-1-51-15,-7 3-410 0,-7 1-1059 0,-5 0 469 16</inkml:trace>
  <inkml:trace contextRef="#ctx0" brushRef="#br0" timeOffset="90948.74">30384 17531 63 0,'-41'12'255'0,"-4"7"34"16,13-7 17-16,2 0 43 0,11-6 39 15,7-2 37-15,-2 4 36 0,4-5 37 0,5-2 32 16,5-1 16-16,0 0-16 0,0 0-25 0,0 0-27 0,42-2-28 16,-9-5-35-16,7 3-33 0,16-2-37 15,0-4-29-15,3 4-34 0,4-7-24 0,-2 0-138 16,-1 0-120-16,-5-3 0 0,-1-2 0 0,-19 6 0 16,4-1 0-16,-7 0 0 0,-4 3 0 0,-3 0-330 15,-10 3-137-15,-2 1-147 0,-4 1-516 0,1 2-1225 16,-5-2 542-16</inkml:trace>
  <inkml:trace contextRef="#ctx0" brushRef="#br0" timeOffset="91098.17">31153 17579 5104 0,'0'0'400'0,"0"0"-36"15,0 0 20-15,0 0-25 0,-7-20-97 0,6 17-62 16,1 3-48-16,1-9-67 0,1 6-77 0,-2 3-118 15,0 0-163-15,0 0-242 0</inkml:trace>
  <inkml:trace contextRef="#ctx0" brushRef="#br0" timeOffset="121933.5">1923 14215 230 0,'-4'-5'375'0,"4"5"4"15,-4-9 13-15,3 3 10 0,1 2 12 16,0-3 6-16,0 2 5 0,1-2 6 0,3 0 0 16,-1 0 3-16,-1-1-4 0,3 1 4 0,-1 0-17 0,-1 1-17 15,-1 2-28-15,2 0-24 0,-1 1-26 0,-2 2-21 16,-1 1-23-16,9 0-21 0,-3 3-20 0,-2 3-175 15,2 3-62-15,1 1 0 0,3 6 0 16,-4 1 0-16,3 1 0 0,2 5 0 0,-3-6 0 16,3 7 0-16,-2-7 0 0,0 2 0 0,0-2 0 0,1 0 0 15,0-4 0-15,-1-2 0 0,0 0 0 0,0-5 0 16,5-1 0-16,0 1 0 0,5-7 0 0,8-7 0 16,6-2 0-16,13-11 0 0,4-6 0 15,4-6 0-15,24-20 0 0,2-5 0 0,1-3 0 16,-2-1 0-16,4 3 0 0,-2 1 0 0,-2 3 0 15,-23 23 0-15,22-11 0 0,-27 16 0 0,-1 1 0 0,-4 6 0 16,-14 5 0-16,-4 2 0 0,-6 6 0 16,-4-1 0-16,-6 4 0 0,-1-2 0 0,-4 1 0 15,0 2 0-15,-2 1 0 0,-1 0 0 0,-4 2 0 16,0 0 0-16,0 0 0 0,0 0 0 0,0 0 0 16,1 12 0-16,-4-5 0 0,-1 3 0 0,-2-1 0 0,-1 1-1366 15,3 0-1478-15,-5 6 654 0</inkml:trace>
  <inkml:trace contextRef="#ctx0" brushRef="#br0" timeOffset="123580.39">12327 15171 275 0,'-9'-5'446'0,"4"3"7"0,-3 0 0 16,2 1-1-16,0-1-12 0,3 0-7 0,3 2-21 15,-8-1-14-15,8 1-20 0,-5-3-9 0,5 3-10 16,0 0-7-16,0 0-17 0,0 0-16 0,0 0-16 16,0 0-20-16,9 11-8 0,-5-9-13 0,3 3-12 15,3-1-11-15,5 2-16 0,13 1-6 0,3-2-20 0,7-4-129 16,18 0-68-16,7 1 0 0,30-4 0 0,-2 0 0 15,1 2 0-15,0 0 0 0,0-1 0 16,3 2 0-16,-33-1 0 0,6 0 0 0,27 0 0 16,-33 0 0-16,3 1 0 0,-3-1 0 0,-9 0 0 0,-1 1 0 15,-18-1 0-15,-3-1 0 0,-11 1 0 0,-4 0 0 16,-4 0 0-16,-2 0 0 0,-2 0 0 16,-3-1 0-16,-5 1 0 0,0 0 0 0,0 0 0 15,0 0 0-15,0 0 0 0,-25 1 0 0,11 0 0 0,-8 6-135 16,4-7-570-16,-4 3-521 0,-7 1-1327 0,-7-1 588 15</inkml:trace>
  <inkml:trace contextRef="#ctx0" brushRef="#br0" timeOffset="123914.18">12262 15287 226 0,'-5'-5'492'0,"1"0"3"0,-1-1 11 15,2 1-10-15,2-1-14 0,0 1-16 0,1 5-17 16,6-10-13-16,1 7-18 0,4-2-13 0,8 2-17 16,9 1-13-16,8 0-18 0,19 1-21 15,2 2-24-15,10 2-21 0,25 1-26 0,0-1-18 0,-24 0-22 16,26-1-21-16,-2 4-22 0,-26-4-44 0,28 3-138 15,-34-3 0-15,4 1 0 0,-4-1 0 0,-4 1 0 16,-16-3 0-16,-2-2 0 0,-7 2 0 16,-4-3 0-16,-9 2 0 0,-7 1 0 0,-2-1 0 0,-4-1 0 15,-2 1 0-15,-3 1 0 0,0 0 0 0,-12-5 0 16,1 4-378-16,-6 0-185 0,2 2-118 0,3-2-415 16,-5 2-1185-16,1-1 525 0</inkml:trace>
  <inkml:trace contextRef="#ctx0" brushRef="#br0" timeOffset="126117.53">8106 16551 368 0,'-1'4'428'16,"1"-4"6"-16,0 0-7 0,1 4 0 0,-1-4-2 15,0 0-3-15,0 0-8 0,-3 3-16 0,3-3-4 16,0 0-25-16,0 0-1 0,0 0-20 0,-6 0-23 0,6 0-12 16,0 0-21-16,0 0-19 0,0 0-16 0,0 0-24 15,0 0-19-15,-5-7-17 0,5 7-34 0,0-4-5 16,0 4-16-16,0 0-14 0,2-7-14 15,-2 7-10-15,4-3-48 0,-4 3-56 0,3-4 0 16,-2 2 0-16,-1 2 0 0,0 0 0 0,3-4 0 0,-3 4 0 16,0 0 0-16,0 0 0 0,0 0 0 0,5-2 0 15,-5 2 0-15,0 0 0 0,0 0 0 0,0 0 0 16,0 0 0-16,0 0 0 0,0 0 0 16,0 0 0-16,0 0 0 0,0-5 0 0,0 5 0 15,0 0 0-15,0 0 0 0,0 0 0 0,0 0 0 16,0 0-38-16,0 0-111 0,0 0-35 0,0 0-42 0,0 0-66 15,0 0-62-15,0 0-113 0,0 0-155 0,-7-4-355 16,7 4-1058-16,-5-7 468 0</inkml:trace>
  <inkml:trace contextRef="#ctx0" brushRef="#br0" timeOffset="127831.39">22414 15783 88 0,'18'-9'105'0,"1"4"0"16,-1 1-13-16,-5 3-14 0,0 1-16 15,1 1-22-15,-4 2-8 0,3 2-14 0,-4-2-27 16,-3 3-94-16,2 2-109 0,-5 0 49 0</inkml:trace>
  <inkml:trace contextRef="#ctx0" brushRef="#br0" timeOffset="128882.62">1367 16956 333 0,'-9'-16'498'0,"0"2"5"0,-2 2-3 0,2 2-1 15,1 0-17-15,1 2-8 0,0-1-17 16,2 4-31-16,1-1-36 0,0 5-34 0,4 1-31 16,-1-5-44-16,1 5-15 0,0 0-12 0,1 16-14 15,2-3-10-15,2 5-16 0,0 7-13 0,5 3-13 16,3-1-13-16,0-2-9 0,1 1-19 0,-4-1 2 15,8 0-5-15,-8-2-13 0,8-1-1 0,-6-8-98 16,4-2-32-16,0 0 0 0,5-4 0 0,7-8 0 16,9-5 0-16,17-6 0 0,3-12 0 0,33-16 0 15,2 0 0-15,0-8 0 0,5-8 0 0,4-8 0 16,4 4 0-16,7-11 0 0,5-1 0 0,0-4 0 16,0 4 0-16,-5 4 0 0,-2 5 0 0,-18 12 0 15,-1 10 0-15,-9 8 0 0,-30 12 0 0,-15 9 0 16,0 1 0-16,-8 3 0 0,-8 2 0 0,-1 3 0 15,-12 1 0-15,-8 1 0 0,10 6 0 0,-10-6 0 16,-2 11 0-16,-6-1 0 0,-4 4 0 16,-7 4 0-16,5-2 0 0,-4 4 0 0,-3 3 0 15,-1-1-1366-15,0 0-1478 0,-14 10 654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6:45:00.358"/>
    </inkml:context>
    <inkml:brush xml:id="br0">
      <inkml:brushProperty name="width" value="0.05292" units="cm"/>
      <inkml:brushProperty name="height" value="0.05292" units="cm"/>
      <inkml:brushProperty name="color" value="#0070C0"/>
    </inkml:brush>
  </inkml:definitions>
  <inkml:trace contextRef="#ctx0" brushRef="#br0">1784 4425 6 0,'3'-26'515'0,"3"7"17"0,-1 1 8 0,-3 1-6 15,2 5 14-15,-3 2-5 0,1 3-30 0,-1 1-50 16,-1 3-37-16,0 3-28 0,0 0-13 0,-5 13-16 15,0 3-12-15,-3 12-21 0,-2 2-19 0,0 4-18 16,-7 15-25-16,-1 4-15 0,0-1-23 0,-1 1-22 16,1 0-87-16,-5-2-127 0,1-2 0 0,2-1 0 15,1-7 0-15,6-10 0 0,3-3 0 0,-1-5 0 16,5-5 0-16,1-7 0 0,3 0 0 0,-2-5 0 16,1-2 0-16,2-6 0 0,1 2 0 0,8-16 0 15,2-7 0-15,2-7 0 0,4-15 0 0,0-1 0 16,-3-8 0-16,4 0 0 0,7-29 0 0,-10 25 0 15,10-27 0-15,-7 28 0 0,-4 1 0 0,0 4 0 16,-3 15 0-16,-3 8 0 0,3 4 0 0,-7 10 0 16,1 4 0-16,1 3 0 0,-2 5 0 0,-1 3 0 15,-2 0 0-15,8 18 0 0,0 8 0 0,-1 6 0 16,1 3 0-16,4 13 0 0,-1 3 0 0,-2 4 0 16,0 2 0-16,6 0 0 0,-2 1 0 0,1-1 0 15,-1-2 0-15,2-1 0 0,-2-5 0 0,1-1 0 16,-4-14 0-16,0 0 0 0,-4-4 0 0,1-2 0 15,0-4 0-15,-5-7 0 0,-2-4 0 16,-1-1 0-16,-3-4 0 0,-6-4-303 0,-3 0-485 0,-6-7-396 16,-8 0-1281-16,-4-9 566 0</inkml:trace>
  <inkml:trace contextRef="#ctx0" brushRef="#br0" timeOffset="150.26">1571 4916 4519 0,'-5'-5'494'0,"1"3"-217"0,1 0 12 16,0 0 17-16,-1-2-12 0,2 1-19 0,2-3-8 15,2 2-38-15,6-3-30 0,1-1-19 0,10-1-20 16,7-3-18-16,4-1-17 0,2 2-48 0,17-8-58 16,-13 6-94-16,-1-1-120 0,16-9-148 0,-12 11-203 15,-6-2-570-15,3-2-1208 0,-4 1 534 0</inkml:trace>
  <inkml:trace contextRef="#ctx0" brushRef="#br0" timeOffset="484.28">2406 4514 118 0,'-3'-12'585'0,"0"2"32"0,-4 1 3 16,5 0-9-16,-6 0-16 0,3 1-30 0,1 1-36 15,-4 2-42-15,3 1-42 0,-2 4-45 16,-5-5-41-16,3 7-40 0,-1-1-29 0,-3 2-30 16,2 2-27-16,-6 4-23 0,3 1-21 0,0 5-18 15,4-4-21-15,-2 3-11 0,5 0-15 0,0 0-12 0,3 2-49 16,4 1-63-16,3 0 0 0,1 0 0 0,3-1 0 15,5 1 0-15,2-3 0 0,2-1 0 16,5 1 0-16,2 2 0 0,1-1 0 0,3-1 0 16,-1-1 0-16,-3 0 0 0,-8-3 0 0,0-1 0 0,-3-1 0 15,-3-3 0-15,-3 0 0 0,-2 1 0 0,-4 0 0 16,-2 0 0-16,-6 0 0 0,-10 1 0 0,-1-1 0 16,-9 1 0-16,-3 2 0 0,-1-6 0 15,-1 5 0-15,2-5 0 0,3-1 0 0,8-1 0 16,2 1 0-16,1-2 0 0,7 0 0 0,-3 0 0 0,8-1 0 15,5 1-607-15,0 0-657 0,0 0-1370 0,0 0 606 16</inkml:trace>
  <inkml:trace contextRef="#ctx0" brushRef="#br0" timeOffset="1418.82">2731 6278 3098 0,'0'-33'182'0,"0"-2"-70"16,-2-10 17-16,1 9 35 0,2 2 73 0,-2-3-11 15,0 1 23-15,-7-9 3 0,3 14 6 0,-1 5 15 16,-1 7 18-16,0 2 10 0,0 3-8 0,1 3-9 16,-2 4-22-16,0 2-28 0,-3 4-16 0,-3 3 0 15,-4 9-2-15,-5 9 1 0,1 7-1 0,-6 12-10 16,0 8-151-16,4 1-55 0,0 7 0 0,4-1 0 16,2 4 0-16,6-1 0 0,4 0 0 15,3-2 0-15,7 0 0 0,6-5 0 0,1-3 0 0,1-12 0 16,13 6 0-16,-2-12 0 0,3-5 0 0,4-5 0 15,4-3 0-15,5-4 0 0,0-7 0 0,-1-4 0 16,1-5 0-16,-2-3 0 0,-1-4 0 0,-2-6 0 16,-3-3 0-16,0-7 0 0,2-13 0 0,-2-2 0 15,-4-6 0-15,-5-11 0 0,-3 2 0 0,6-22 0 16,-6-4 0-16,-11 24 0 0,6-23 0 0,-6 27 0 16,-2 3 0-16,-4 0 0 0,0 18 0 0,0 5 0 15,-1 5 0-15,-3 6 0 0,0 2 0 0,-1 7 0 16,-3 4 0-16,-3 2 0 0,-1 8 0 0,-7 5 0 15,-7 8 0-15,-2 2 0 0,-9 14 0 0,0 0 0 16,-2 5 0-16,0 1 0 0,-3 3 0 0,5-3 0 16,-3 0 0-16,2 1 0 0,1-1 0 0,4-3 0 15,2 1 0-15,7-11 0 0,3-2 0 0,1-3 0 16,3-3 0-16,5-5 0 0,4-6 0 0,0-1 0 0,3-1 0 16,4-4 0-16,1-2 0 0,0 0 0 15,4-17 0-15,5 0 0 0,1-1 0 0,2-12 0 16,1 2 0-16,3-3 0 0,-4 4 0 0,0 1 0 15,3 4 0-15,-6 5 0 0,0 3 0 0,-3 4 0 16,1 3 0-16,-2 1 0 0,0 3 0 0,3 3 0 16,1 3 0-16,0 7 0 0,1 3 0 0,7 8 0 15,-3 6 0-15,1 1 0 0,5 2 0 0,6 13 0 16,2-1 0-16,4-2 0 0,-1 1 0 0,1-1 0 16,5-4 0-16,-3-3 0 0,-4-8 0 0,8 7 0 0,-10-12 0 15,3-2 0-15,-2 0 0 0,0-6 0 0,-2 0 0 16,-9-5 0-16,1-1 0 0,-6-1 0 15,0-2 0-15,-5-1 0 0,-2-1 0 0,-6-1 0 16,0 0 0-16,10-4 0 0,-5 0 0 0,-5 4 0 16,4-10 0-16,-4 7 0 0,0-2 0 0,0 5 0 0,-4-11 0 15,3 5 0-15,1-1 0 0,0 1 0 0,0-2-1366 16,3-1-1478-16,0-1 654 0</inkml:trace>
  <inkml:trace contextRef="#ctx0" brushRef="#br0" timeOffset="1684.98">3804 6000 5433 0,'5'-18'226'0,"-5"6"-34"0,0 3 58 0,0 3-2 15,0-2-4-15,-5 6-16 0,-1 2-10 0,6 0-6 16,-27 10-7-16,6 6 3 0,-4 6 8 0,-2 3-4 15,-5 15-113-15,0 1-99 0,4 5 0 0,0-2 0 16,9 2 0-16,1-1 0 0,1 1 0 0,8 0 0 16,4-12 0-16,4 2 0 0,2-1 0 0,3-3 0 15,4 1 0-15,6-3 0 0,-1-3 0 0,6-2 0 16,0-5 0-16,4-4 0 0,-4-6 0 16,-1-1 0-16,4-8 0 0,-6 0-264 0,1-6-1058 0,1-3-1431 15,-2-3 634-15</inkml:trace>
  <inkml:trace contextRef="#ctx0" brushRef="#br0" timeOffset="1967.39">4274 6183 568 0,'-1'-12'668'0,"-4"0"30"0,1 2 3 0,-1-2-11 15,-3 3-20-15,2 1-39 0,-3 2-46 0,-2 3-43 16,-2-1-39-16,-1 6-42 0,-3 1-28 0,-1 3-38 15,-7 6-32-15,-1 5-80 0,3 2-283 0,-2 1 0 16,4 2 0-16,3 4 0 0,3 0 0 0,2-2 0 16,5 3 0-16,2 0 0 0,4-4 0 0,4-2 0 15,6 3 0-15,3-1 0 0,7-4 0 0,-4-4 0 16,13-3 0-16,0-2 0 0,2-1 0 16,4-6 0-16,2 1 0 0,-1-5 0 0,2-3 0 0,-1 1 0 15,-3-5 0-15,-4 0 0 0,0-4 0 0,-9 3 0 16,0-9-483-16,-1-2-802 0,-5 4-1392 0,-3-1 616 15</inkml:trace>
  <inkml:trace contextRef="#ctx0" brushRef="#br0" timeOffset="2234.1">4603 5966 3919 0,'4'-16'394'15,"-2"-1"-70"-15,-1 10 33 0,2-1-9 0,-2 1 2 16,2 4-17-16,-1-3-20 0,4 4-10 0,-1 2-20 15,-5 0 1-15,18 8-11 0,-4 2-6 0,0 4-13 16,5 9-65-16,1 0-189 0,-2 4 0 0,3 4 0 16,3 11 0-16,-1 3 0 0,-6-2 0 0,-2-9 0 15,-1 10 0-15,-4-9 0 0,-2 10 0 0,-4-11 0 16,-6-1 0-16,-1 1 0 0,-4-3 0 0,-2-2 0 0,-4 0 0 16,-3-4 0-16,-2 0 0 0,-5 0 0 0,-1-3 0 15,2-2 0-15,-5-2 0 0,0-2 0 16,8-7 0-16,-4 2 0 0,-3-3 0 0,7-1 0 15,4-4-519-15,5-3-760 0,0 0-1385 0,10 0 612 0</inkml:trace>
  <inkml:trace contextRef="#ctx0" brushRef="#br0" timeOffset="2416.9">5349 6394 198 0,'5'-9'667'16,"-1"0"33"-16,0 4 27 0,-3 1-13 0,2-2-38 15,-1 2-48-15,6 0-61 0,-2-2-59 0,5 1-53 16,5 1-45-16,1-1-52 0,11 0-69 0,1 1-76 16,1 1-93-16,-1-1-102 0,1 3-119 0,-1-1-137 15,-1 1-113-15,-10 1-120 0,2 1-132 0,-8 0-311 16,-2 0-991-16,-6 3 439 0</inkml:trace>
  <inkml:trace contextRef="#ctx0" brushRef="#br0" timeOffset="2549.73">5494 6489 18 0,'-41'26'357'0,"6"-7"46"0,2-3 27 0,1-1 31 0,4 2 56 15,4-3 30-15,8-6 15 0,4 1-9 0,3-2-9 16,3-1-15-16,4 0-36 0,4-2-37 0,7 3-45 16,9 0-42-16,12-5-44 0,4 0-62 0,2-3-65 15,5-1-84-15,14-6-115 0,-2-1-146 0,1-4-174 16,-4 0-179-16,-14 0-598 0,14-4-1188 0,-16 0 527 16</inkml:trace>
  <inkml:trace contextRef="#ctx0" brushRef="#br0" timeOffset="3284.06">8163 5901 486 0,'9'-8'569'0,"0"-2"4"0,-4 0-5 15,-1 1-25-15,-4-1-18 0,0 1-25 0,0-1-44 16,-5-3-40-16,-1 5-40 0,-2 0-27 0,-7-1-35 16,-6 4-31-16,-5-5-27 0,-10 5-25 0,-4 3-28 15,-17 1-16-15,-2 3-20 0,-5-1-15 0,0 6-13 16,-4 3-18-16,-20 3-12 0,-4 0-11 0,31-3-2 16,-26 6-11-16,25-5-6 0,1 2-2 0,2-1-9 15,-1-1-2-15,10 4-5 0,15-7-23 0,5 3-38 16,11-7 0-16,1 4 0 0,7-3 0 0,5-2 0 0,5 3 0 15,4 1 0-15,8-4 0 0,19 4 0 16,3-2 0-16,23 2 0 0,3 0 0 0,4-3 0 16,0 5 0-16,4-5 0 0,24 4 0 0,-30 0 0 15,2 2 0-15,-5 1 0 0,-1 4 0 0,-10 3 0 16,-10-2 0-16,-5 2 0 0,-9-3 0 0,0 6 0 16,-9-1 0-16,-9-2 0 0,-5 2 0 0,-10 4 0 0,-8 3 0 15,-9-1 0-15,-18 7 0 0,-7-5 0 0,-4 0 0 16,-31 8 0-16,26-12 0 0,-25 9 0 0,25-13 0 15,-24 9 0-15,24-9 0 0,2 1 0 0,-1 0 0 16,4 0 0-16,5 0 0 0,18-6 0 0,3 1 0 16,3-1 0-16,14-2 0 0,4-3 0 0,8 0 0 15,1 0 0-15,10 2 0 0,16 1 0 0,10 0 0 16,20-3 0-16,5 3 0 0,30-4 0 0,-28-1 0 16,35-2 0-16,-2 0 0 0,-3-6 0 0,1 4 0 15,-28 0 0-15,30-4 0 0,-31 0 0 0,-1-1 0 16,-8-2 0-16,3 1 0 0,-7-1 0 0,-13 1 0 15,-2-1 0-15,-5 2 0 0,-3-4 0 0,-11 3 0 16,0-2 0-16,-8 3 0 0,-1-4 0 0,-5 2 0 16,3 0 0-16,-5-1 0 0,-2 1 0 0,0 3 0 15,-12-6 0-15,0 4 0 0,-9 4-1366 0,-7 2-1478 16,0 4 654-16</inkml:trace>
  <inkml:trace contextRef="#ctx0" brushRef="#br0" timeOffset="3734.01">6957 7207 230 0,'-1'-5'530'0,"-3"-2"20"16,-1 1 3-16,-3 1-20 0,-1 3-14 0,-5-1-13 0,0 3-19 16,-4 0-9-16,-2 5-24 0,-1 2-25 0,3 3-25 15,-5 4-21-15,7-1-20 0,-5 5-24 16,6-4-23-16,5 1-23 0,2 1-25 0,2 0-24 16,3 0-17-16,6 0-142 0,4-2-85 0,1 2 0 0,7-7 0 15,8 5 0-15,-1-6 0 0,7-1 0 0,7-1 0 16,-4-6 0-16,3 0 0 0,-2-5 0 0,0 1 0 15,-1-4-236-15,-4-2-401 0,-1-5-583 0,-3 0-1322 16,-2-2 586-16</inkml:trace>
  <inkml:trace contextRef="#ctx0" brushRef="#br0" timeOffset="3900.02">7311 7246 219 0,'1'-4'546'0,"-1"4"23"0,4-4 42 15,-4 2 40-15,0 2 13 0,0-7-7 0,0 7-28 16,3-5-51-16,-3 5-57 0,3-3-51 0,5 3-49 15,0 0-42-15,6-1-38 0,1 0-37 0,7 2-54 16,7-1-61-16,-2 1-84 0,5-3-100 0,-3 2-119 16,-8 1-109-16,7-1-123 0,-10 1-119 0,-4 2-119 15,-1-1-480-15,-7 1-1150 0,-2 3 508 0</inkml:trace>
  <inkml:trace contextRef="#ctx0" brushRef="#br0" timeOffset="4036.69">7506 7332 685 0,'-17'10'343'0,"-1"-1"48"0,5-4 36 0,0-1 58 0,0 1 50 16,4-2 27-16,3-1 8 0,0-1-17 15,1 0-29-15,5-1-35 0,-2 4-36 0,2-4-45 16,19 1-39-16,-1-2-41 0,2 0-46 0,10-3-64 16,2 2-72-16,4-4-106 0,1 0-113 0,-1 0-129 0,0-4-140 15,-2 3-134-15,1-2-143 0,-2 0-397 16,-5 0-1101-16,0 1 486 0</inkml:trace>
  <inkml:trace contextRef="#ctx0" brushRef="#br0" timeOffset="4216.2">8000 7242 3433 0,'2'-4'381'0,"2"-2"-32"0,-1 2 77 15,-3-3 21-15,1 3-11 0,-1-3-10 16,3 1-10-16,-3 4-25 0,0 2-44 0,0-6-10 16,0 6-10-16,0 0 2 0,0 0-183 0,0 0-146 15,-3 14 0-15,2-3 0 0,1 6 0 0,-3 0 0 0,3 7 0 16,0 2 0-16,-4-2 0 0,4 1 0 16,0 4 0-16,0-4 0 0,0 2 0 0,-1-1 0 0,-3-1 0 15,3-1 0-15,-7 3 0 0,3-3 0 16,4 3-186-16,-5-9-1149 0,3-7-1445 0,-5 5 640 0</inkml:trace>
  <inkml:trace contextRef="#ctx0" brushRef="#br0" timeOffset="4868.42">6795 4568 4158 0,'0'-19'304'16,"1"1"-126"-16,1 3 33 0,0 1 78 0,0 3 37 15,1-2 1-15,2 2 15 0,1 1-27 0,2 1-19 16,1 1-6-16,-1 0 5 0,1 5-10 0,-1 1-14 15,5 0-12-15,1 6-214 0,3 1-45 0,-2 4 0 16,2 3 0-16,2 4 0 0,-1 7 0 0,-3 6 0 16,-2 1 0-16,0-3 0 0,-3 3 0 0,-2 4 0 15,-3 0 0-15,0-2 0 0,-4 1 0 0,-1 1 0 16,-1-2 0-16,-3-2 0 0,2-3 0 0,-1-3 0 16,1-7 0-16,-1-5 0 0,0-1 0 0,2-2 0 15,1-3 0-15,-1-2 0 0,1-4 0 0,0 0 0 16,0 0 0-16,2-18 0 0,2 1 0 0,1-8 0 15,7-3 0-15,-3-3 0 0,2-1 0 0,7-14 0 16,0 4 0-16,-4 11 0 0,-2 1 0 0,3 0 0 16,-1 7 0-16,-1 7 0 0,-6 6 0 0,0 2 0 15,3 1 0-15,0 7 0 0,-3 1 0 0,0 7 0 16,1 2 0-16,1 6 0 0,-3 2 0 0,1 8 0 16,-1 0 0-16,2 3 0 0,-4 3 0 0,1-1 0 15,-1 0 0-15,2 0 0 0,-2-3 0 0,2 2 0 16,3-2 0-16,-4-4 0 0,0-6 0 0,-1 0 0 0,5-3 0 15,-5 1 0-15,1-3 0 0,-4-2 0 0,3-2-31 16,-4-2-1329-16,0-2-1474 0,0-5 652 16</inkml:trace>
  <inkml:trace contextRef="#ctx0" brushRef="#br0" timeOffset="5100.37">7687 4941 4168 0,'5'-10'351'0,"0"2"-29"0,-4 2 79 15,-2-2 21-15,-2 4-33 0,-1-1-17 0,1 0-26 16,-4 1-37-16,-3 3-21 0,-2 3-3 0,0 2 2 0,-5 2-36 16,1 1-251-16,0 4 0 0,0 2 0 15,-6 5 0-15,9-5 0 0,4 4 0 0,-1 0 0 16,4 0 0-16,3 0 0 0,3-1 0 0,5-1 0 16,5-2 0-16,7-2 0 0,2-3 0 0,9 2 0 0,3-5 0 15,-1-2 0-15,4-3 0 0,-4-2 0 0,1-4 0 16,-3-1 0-16,-11-2 0 0,1 2 0 0,-12-1-1366 15,1-2-1478-15,-5 2 654 0</inkml:trace>
  <inkml:trace contextRef="#ctx0" brushRef="#br0" timeOffset="6602.37">9638 6153 281 0,'-4'1'530'0,"2"1"29"0,2-2 8 16,-4 3-7-16,4-3-7 0,0 0-26 0,1-13-22 15,4 1-26-15,3-4-17 0,2 1-30 0,2-1-29 16,4-7-27-16,6-2-28 0,-2-3-24 0,6 1-25 16,5-14-25-16,2 1-27 0,1 0-25 0,-2-5-21 15,3-2-159-15,11-24-42 0,0 0 0 0,-15 19 0 16,8-22 0-16,-3-4 0 0,-12 26 0 0,-2-1 0 16,-5 0 0-16,-6 4 0 0,-6 17 0 0,-1 4 0 15,-1 1 0-15,-6 10 0 0,-3 3 0 0,-3 6 0 16,-4 2 0-16,-10 5 0 0,-8 7 0 0,1 6 0 15,-1 7 0-15,-9 9 0 0,2 4 0 0,6 6 0 16,4 3 0-16,2 4 0 0,4-2 0 0,6 2 0 16,1 2 0-16,6 2 0 0,4-3 0 0,6-10 0 15,2 13 0-15,6-3 0 0,1-13 0 0,9 8 0 16,-3-8 0-16,5-5 0 0,2 1 0 0,5-3 0 16,0-2 0-16,-1-3 0 0,2-3 0 0,-2 0 0 0,-1-7 0 15,-10-1 0-15,6-5 0 0,-6-1 0 0,-4-3 0 16,1-1 0-16,-4-5-25 0,-3 2-573 15,2-3-105-15,-3-2-442 0,-2 3-1239 0,-2-1 549 16</inkml:trace>
  <inkml:trace contextRef="#ctx0" brushRef="#br0" timeOffset="6884.23">10532 5889 153 0,'5'-8'486'0,"-3"-2"24"16,0 2 27-16,-2 0 2 0,-2-1-5 0,1-1-15 0,-3 3-12 15,2 0-25-15,-5-1-36 0,1 6-36 0,-3-1-30 16,2 0-38-16,-5 3-28 0,-1 4-27 0,-4 3-27 16,-1 3-20-16,-3 6-24 0,4-3-21 0,-2 5-15 15,2 4-14-15,3 1-15 0,6-8-6 0,3 6-13 16,1-5-72-16,4 4-60 0,6-2 0 0,1 1 0 16,6-4 0-16,6 2 0 0,4 1 0 0,4-4 0 15,4-9 0-15,1 4 0 0,2-5 0 0,-1-3 0 16,2-2 0-16,0 0 0 0,-3-5 0 0,-4-1 0 15,0-1 0-15,-9 5 0 0,-4-4 0 0,-3 4 0 16,-3-3 0-16,-3 4-68 0,-1-1-433 0,-5 3-93 16,0 0-578-16,-24-4-1268 0,7 8 561 0</inkml:trace>
  <inkml:trace contextRef="#ctx0" brushRef="#br0" timeOffset="7167.08">9554 6507 84 0,'-9'4'634'0,"1"-1"-20"15,2 0 2-15,2-3 22 0,4 0 5 0,0 0-5 16,14 3-29-16,-1-3-34 0,6 1-43 0,14-2-46 16,3 1-43-16,15-2-40 0,4-1-37 0,5 2-37 15,5 0-32-15,26-1-28 0,-25 0-254 0,25-1-15 16,-28 1 0-16,29-2 0 0,-27 3 0 0,-2-2 0 15,-2 0 0-15,-5-4 0 0,-19 4 0 0,0-2 0 16,-6-1 0-16,-3 0 0 0,-10 1 0 0,-4 1 0 16,-4-4 0-16,-1 1 0 0,-6 1 0 0,-4 2 0 15,-2-1 0-15,-7 0-440 0,-7 1-209 0,-2 2-535 16,-1 0-1283-16,-10 4 568 0</inkml:trace>
  <inkml:trace contextRef="#ctx0" brushRef="#br0" timeOffset="8134.3">9881 6940 228 0,'0'0'433'0,"-9"-1"21"15,2 0 8-15,3-2 14 0,4 3 10 0,-9-1 7 16,3-1 3-16,3-1 2 0,-1 1-8 0,1-3-19 16,2 3-19-16,0-3-20 0,1-2-16 0,1 1-18 15,0 0-15-15,2-2-17 0,1 0-16 0,2-2-20 16,-1 0-253-16,4 2-77 0,0-1 0 0,5-3 0 0,-5 3 0 16,1 4 0-16,-1-1 0 0,2 1 0 0,1 3 0 15,1 2 0-15,-4 0 0 0,5 5 0 16,3 1 0-16,-2 9 0 0,-1-2 0 0,0 3 0 0,2 7 0 15,-5 1 0-15,0 2 0 0,-5 1 0 0,4 1 0 16,-5-1 0-16,-4-1 0 0,0 2 0 16,-2-1 0-16,0-2 0 0,0-6 0 0,-6-1 0 15,6-2 0-15,0-4 0 0,1 2 0 0,-3-6 0 0,3 0 0 16,-1-3 0-16,0-3 0 0,1-2 0 0,0 0 0 16,0 0 0-16,0 0 0 0,3-15 0 0,1 4 0 15,4-6 0-15,2-6 0 0,0-3 0 0,3 1 0 16,-3-1 0-16,2 3 0 0,-2 6 0 0,3-7 0 15,-3 9 0-15,-1 2 0 0,-1 4 0 0,-2 0 0 16,-2 3 0-16,3 3 0 0,-1 2 0 0,0-1 0 16,-6 2 0-16,13 10 0 0,-3 0 0 0,-4 3 0 15,0 4 0-15,-2 1 0 0,1 9 0 0,-2-2 0 16,1 0 0-16,-4 2 0 0,-1-1 0 0,1-7 0 0,1 2 0 16,-1-2 0-16,1-1 0 0,-1-6 0 0,2 0 0 15,-1-3 0-15,0-1 0 0,1-4 0 16,1-2 0-16,4-3 0 0,-7 1 0 0,15-9 0 0,-3-2 0 15,2-3 0-15,1-9 0 0,4 1 0 0,-1-5 0 16,1-5 0-16,8-6 0 0,-6 8 0 16,-1-1 0-16,2 6 0 0,-3 2 0 0,3 4 0 15,-6 6 0-15,-2 2 0 0,-1 4 0 0,-4 6 0 0,4 2 0 16,-2 2 0-16,1 5 0 0,-2 5 0 0,1 4 0 16,-2-1 0-16,1 7 0 0,-5 4 0 0,1-3 0 15,-2 2 0-15,0-7 0 0,1 5 0 0,-1-4 0 16,-1-4 0-16,1 0 0 0,1-1 0 0,-2-4 0 15,-1-3 0-15,1-2 0 0,0-4 0 0,-3-2 0 16,0 0 0-16,15-15-305 0,-8 4-1010 0,-1-4-1424 16,5-9 631-16</inkml:trace>
  <inkml:trace contextRef="#ctx0" brushRef="#br0" timeOffset="8383.29">11242 6506 5842 0,'-4'-10'304'0,"0"-1"54"15,3 1 143-15,-3 0 30 0,-2 2-33 0,2-1-341 16,0 2-157-16,3 0 0 0,-3 3 0 0,4-1 0 16,0 0 0-16,0 1 0 0,4 1 0 0,2 1 0 15,11-3 0-15,3 3 0 0,9 0 0 0,4 0 0 16,5 1 0-16,12-2 0 0,5 3 0 0,-1-1 0 16,-3 3 0-16,-16 0 0 0,18-2 0 0,-16 0 0 15,-4 1 0-15,-4-2 0 0,-8-1 0 0,-7 2 0 0,-2 0 0 16,-1-1 0-16,-3 0 0 0,-4 1 0 15,-4 0 0-15,0 0 0 0,0 0 0 0,0 0 0 16,-26-4 0-16,9 5 0 0,0-1 0 0,-3 3 0 0,8-3-1366 16,0 0-1478-16,3 1 654 0</inkml:trace>
  <inkml:trace contextRef="#ctx0" brushRef="#br0" timeOffset="8850.69">13500 5492 4136 0,'-3'-31'239'0,"-4"4"-78"0,5-1 18 0,-4 4 74 16,3 8 35-16,1-2 22 0,1 1 4 0,1 6-6 15,0 0-20-15,-5 2 14 0,5 4-17 0,-1 0-34 16,1 0-22-16,0 5-5 0,0 0 7 0,0 15-38 16,1-1-193-16,3 12 0 0,-2 3 0 0,2 4 0 15,-1 13 0-15,4 1 0 0,-4 0 0 0,5-1 0 16,-3 1 0-16,-2-1 0 0,4-12 0 0,-1-2 0 16,-2 3 0-16,-2-3 0 0,-1-3 0 0,1-1 0 15,-3-3 0-15,0-6 0 0,1-3 0 0,-4 0 0 16,1-2 0-16,-2-5 0 0,0-4-136 0,2-2-590 15,3-3-496-15,0 0-1324 0,-6-12 587 0</inkml:trace>
  <inkml:trace contextRef="#ctx0" brushRef="#br0" timeOffset="9152.67">13939 5520 5 0,'14'-14'477'0,"-1"2"-2"16,-6 3 17-16,1 1 21 0,-6 5 7 0,0-1-18 15,-4 1-7-15,2 3-21 0,0 0-17 0,-22 6-22 0,6-2-32 16,-4 4-37-16,-6 5-34 0,2-1-31 15,-7 3-36-15,-1 3-18 0,5-2-29 0,-5 3-18 16,4-2-19-16,-1 3-20 0,-2 3-17 0,3-7-13 0,1 1-15 16,3 0-12-16,7-3-7 0,1-1-17 0,3-1-80 15,3-3 0-15,5 0 0 0,-1-1 0 16,3-1 0-16,3 0 0 0,3 0 0 0,5-2 0 0,4 4 0 16,3-3 0-16,7 1 0 0,7 1 0 15,-1-3 0-15,4 2 0 0,0 0 0 0,3 1 0 0,-1 1 0 16,1-2 0-16,-2 0 0 0,-1 1 0 0,0 0 0 15,-3 0 0-15,-3 0 0 0,-7-2 0 0,-2-1 0 16,-4-1 0-16,-1-1 0 0,-3-2 0 0,1 2 0 16,-6-2 0-16,1 1-213 0,-5-2-169 0,9-1-118 15,-5-1-131-15,-4 2-447 0,6-5-1168 0,-2 0 518 16</inkml:trace>
  <inkml:trace contextRef="#ctx0" brushRef="#br0" timeOffset="9433.91">14385 5849 430 0,'-2'-6'512'0,"0"-1"40"16,-2 1 20-16,0 0-2 0,-3-1-7 0,2 2-15 0,-3 0-22 15,0 1-41-15,-3 3-27 0,-2 1-27 0,-4 1-27 16,2 3-29-16,-5 2-27 0,4 0-34 0,-9 6-29 16,8-2-25-16,2 2-23 0,3 1-21 0,-1-1-111 15,4 1-105-15,3 4 0 0,3-6 0 0,3 1 0 16,4 3 0-16,5 1 0 0,3-3 0 0,3 0 0 15,10 1 0-15,7-2 0 0,0-4 0 0,3-2 0 16,-1 0 0-16,0-4 0 0,0 1 0 0,0-6 0 16,0 3 0-16,-6-1 0 0,-9 0 0 0,-2-2 0 15,-2 0 0-15,-3-1 0 0,-5 3 0 0,-3-1 0 16,-1 1 0-16,-3 1-396 0,0 0-197 0,-23 0-99 16,1-2-393-16,-6 6-1176 0,-4 2 520 0</inkml:trace>
  <inkml:trace contextRef="#ctx0" brushRef="#br0" timeOffset="9715.86">13453 6452 4564 0,'-19'0'425'0,"5"0"-113"0,1 0 75 0,2 0 61 15,4 0 21-15,1 0-18 0,6 0-46 0,-10 0-55 16,10 0-38-16,0 0-244 0,0 0-68 0,21-5 0 0,-2 5 0 15,12-2 0-15,1 0 0 0,5 1 0 0,17 0 0 16,6 0 0-16,4-3 0 0,28 2 0 16,-27 2 0-16,26-2 0 0,-29 1 0 0,2 0 0 0,-1-1 0 15,1 1 0-15,-7-2 0 0,-20 1 0 0,12 0 0 16,-13-1 0-16,-6 2 0 0,-10-1 0 0,-4 2 0 16,-4-2 0-16,0 1 0 0,-7 0 0 0,-2-3 0 15,-3 4 0-15,0 0 0 0,0 0 0 0,-27 7-1366 16,6-2-1478-16,-6 4 654 0</inkml:trace>
  <inkml:trace contextRef="#ctx0" brushRef="#br0" timeOffset="10083.66">13571 6922 6346 0,'-21'-6'358'16,"1"-3"-133"-16,4 1 107 0,2-1 78 0,4 1 16 15,0-2-332-15,0 3-94 0,2-3 0 0,3-1 0 16,1 2 0-16,4-2 0 0,0 1 0 0,5-2 0 16,2 3 0-16,5-2 0 0,4 3 0 0,4-1 0 0,-1 4 0 15,11 3 0-15,-3 4 0 0,2 4 0 16,-10-1 0-16,9 7 0 0,-1 4 0 0,-4 2 0 0,-1 2 0 16,-6 4 0-16,-4 0 0 0,-4 5 0 0,-6 1 0 15,-3 0 0-15,-9 0 0 0,-6 0 0 16,0 2 0-16,-16 3 0 0,-4 0 0 0,5-10 0 0,3-4 0 15,-15 6 0-15,11-10 0 0,4-1 0 0,8-6 0 16,3-2 0-16,4-3 0 0,3-1 0 0,2 0 0 16,3-2 0-16,1-2 0 0,4 0 0 0,0 0 0 15,0 0 0-15,33-5 0 0,-5 3 0 0,5-2 0 16,3 1 0-16,1-1 0 0,4 1 0 0,12-2 0 16,-4 1 0-16,-11-1 0 0,0 3 0 0,-1-4 0 15,-8 2 0-15,2 0 0 0,-12 0 0 0,0 1 0 16,-3-5-1366-16,-5 5-1478 0,-6-1 654 0</inkml:trace>
  <inkml:trace contextRef="#ctx0" brushRef="#br0" timeOffset="10617.35">13966 7066 62 0,'5'-26'470'0,"0"2"28"0,0 7 53 16,0-2 42-16,3 2 21 0,2-1 13 0,0 5-4 15,-3 0-14-15,5 0-22 0,-3 4-30 0,2 3-35 0,2 5-27 16,0 2-32-16,5 4-32 0,0 5-21 15,0 4-331-15,5 4-79 0,-5 3 0 0,0 2 0 16,-5 2 0-16,-1 2 0 0,-3-2 0 0,-4 3 0 0,-1-2 0 16,-2-1 0-16,-2-4 0 0,-4-2 0 0,1 2 0 15,-1-5 0-15,-2 1 0 0,1-5 0 16,-2-2 0-16,2-2 0 0,1-3 0 0,-1-3 0 16,1-1 0-16,4-1 0 0,0 0 0 0,-5-9 0 0,4 3 0 15,4-9 0-15,2 1 0 0,1-4 0 0,4-5 0 16,2-1 0-16,3 0 0 0,0 1 0 0,2 1 0 15,5 1 0-15,-2 2 0 0,-4 6 0 0,1 3 0 16,-1 3 0-16,-2 3 0 0,5 3 0 0,-5 1 0 16,-2 4 0-16,0 2 0 0,2 2 0 0,-2 7 0 15,-1-2 0-15,-2 2 0 0,-1 2 0 0,-4 2 0 16,1-1 0-16,-4 2 0 0,-2-4 0 0,1 1 0 16,-5-2 0-16,1-7 0 0,3 3 0 0,-6-4 0 15,6-1 0-15,-1 0 0 0,0-4 0 0,-2-2 0 16,4 0 0-16,0 0 0 0,0 0 0 0,-1-14 0 15,6 5 0-15,3-7 0 0,1-3 0 0,1 2 0 16,8-6 0-16,4 0 0 0,-3 4 0 0,3 1 0 16,-1 2 0-16,2 2 0 0,-5 4 0 0,3 4 0 15,-1 4 0-15,-1 2 0 0,2 1 0 0,-7 4 0 16,5 3 0-16,-5 1 0 0,-2 5 0 0,-2 1 0 16,0 2 0-16,-4 1 0 0,1 0 0 0,-1 7 0 15,-2-7 0-15,-1 1 0 0,-2-1 0 0,3-1 0 16,-3-2 0-16,0-4 0 0,0-1 0 0,-1-3 0 0,0-4 0 15,0-3 0-15,0 0 0 0,0 0-530 16,-8-13-748-16,4 1-1383 0,0-7 613 0</inkml:trace>
  <inkml:trace contextRef="#ctx0" brushRef="#br0" timeOffset="10901.42">15033 5669 4664 0,'0'-25'369'0,"1"6"-133"0,0 5-15 16,3 3 29-16,4 3 38 0,1 2 14 0,4 2-5 16,6 7 1-16,11 5-12 0,2 7 6 0,13 8-4 15,-4 8-7-15,1 4-162 0,0 3-119 0,0 4 0 16,-2 6 0-16,14 17 0 0,-19-13 0 0,9 23 0 16,-6 1 0-16,-15-21 0 0,8 28 0 0,-5 0 0 15,-7-5 0-15,-12-18 0 0,-1 23 0 0,-8-25 0 16,-4 24 0-16,-8-1 0 0,1-23 0 0,-10 23 0 15,1-26 0-15,-1 1 0 0,-18 22 0 0,9-26 0 16,-2 1 0-16,-16 14 0 0,10-20 0 0,-2-1 0 16,-22 11 0-16,18-16 0 0,-2-4 0 0,-26 15-158 15,21-15-598-15,-4-8-458 0,-29 5-1313 0,29-11 582 16</inkml:trace>
  <inkml:trace contextRef="#ctx0" brushRef="#br0" timeOffset="11265.98">13150 5553 3885 0,'1'-34'162'0,"-2"7"-92"0,-1 8 40 16,0 5 95-16,1 4 31 0,0 1 25 0,-2 3-24 16,-4 2-10-16,-4 4-13 0,-4 8 24 0,-8 4 16 15,-5 13 4-15,-8 11 7 0,-5 8 11 0,5 5-3 0,-10 24 3 16,4-2-5-16,4 8-2 0,6 0-65 0,5 4-204 16,5 5 0-16,3 6 0 0,6 2 0 0,6 1 0 15,8 0 0-15,2-4 0 0,9 0 0 0,3 0 0 16,7-1 0-16,9-3 0 0,9-4 0 0,2-1 0 15,3-6 0-15,3-6 0 0,10-6 0 0,-12-21 0 16,22 8 0-16,-19-18 0 0,25 10 0 0,-15-21-496 16,28 8-787-16,-27-9-1389 0,3-6 615 15</inkml:trace>
  <inkml:trace contextRef="#ctx0" brushRef="#br0" timeOffset="11833.12">15605 5236 473 0,'-1'-10'502'0,"-2"3"6"0,3-2 3 16,0 0-14-16,3-1-9 0,-2 2-14 0,2-1-11 15,-1 1-19-15,5 0-26 0,-1-3-14 16,3 4-27-16,0 1-32 0,8-4-17 0,-1 4-23 0,2 0-28 16,0 1-21-16,2 3-25 0,1 2-26 0,2 1-22 15,-3 2-17-15,7 2-19 0,-9 3-15 0,1 0-75 16,-2 2-57-16,-2 2 0 0,-3 1 0 0,-1-1 0 16,-3 3 0-16,-4-5 0 0,-3 4 0 0,0 1 0 15,-5 0 0-15,-2 1 0 0,-2-3 0 0,-2 2 0 16,1 1 0-16,-1-4 0 0,0-3 0 0,2 0 0 15,2 0 0-15,2-3 0 0,0-1 0 0,-1 1 0 16,5 0 0-16,6-1 0 0,3-2 0 0,12 1 0 16,-3-2 0-16,12 1 0 0,2-3 0 0,2-1 0 15,0 1 0-15,4-2 0 0,-1 0 0 0,-3-1 0 16,-2 1 0-16,-4 0 0 0,-7 0 0 0,-3 2 0 16,-4-1 0-16,-5 0 0 0,3 1 0 0,-7 0 0 15,-5 0 0-15,9 1-325 0,-8 2-986 0,-1-3-1421 16,0 0 628-16</inkml:trace>
  <inkml:trace contextRef="#ctx0" brushRef="#br0" timeOffset="13436.53">18225 5977 224 0,'-19'0'468'0,"-4"-2"20"0,5 1 23 0,-2 0 8 16,7 1 13-16,-2-2-19 0,4 2-4 0,1-1-6 16,1 0-16-16,1 1-19 0,2-1-23 0,2-1-27 0,4 2-24 15,0 0-27-15,0 0-22 0,0 0-23 16,41-4-24-16,-6 2-27 0,25-2-162 0,6 1-109 16,36 0 0-16,6 0 0 0,2 0 0 0,10 5 0 15,5-3 0-15,1 0 0 0,4 2 0 0,-3-1 0 0,0 0 0 16,-3-3 0-16,-9 3 0 0,-8 0 0 15,-5-1 0-15,-36 1 0 0,-1-2 0 0,-10-1 0 16,-16 1 0-16,-5 1 0 0,-11 0 0 0,-2-2 0 16,-8 1 0-16,-4 1 0 0,1-4 0 0,-2 2 0 0,-4 0 0 15,-3-2 0-15,-1 3 0 0,1-3 0 16,-1 5 0-16,0-4 0 0,0 4 0 0,0 0 0 16,0-6 0-16,0 6 0 0,0-4-1366 0,0 4-1478 15,12-5 654-15</inkml:trace>
  <inkml:trace contextRef="#ctx0" brushRef="#br0" timeOffset="14000.71">21825 5552 524 0,'0'-20'615'16,"-2"4"26"-16,4 0 26 0,-2 0-9 0,-2 5-7 16,2-1-18-16,2 7-27 0,-2-3-43 0,1 3-45 15,-1 2-57-15,-1-2-44 0,1 5-45 0,0 0-32 16,0 0-27-16,0 0-101 0,-9 11-212 0,4 0 0 16,-2-3 0-16,-1 5 0 0,3 4 0 0,0-2 0 15,1 1 0-15,1 0 0 0,3 2 0 0,3 0 0 16,3-1 0-16,4-2 0 0,3 2 0 0,6 1 0 0,-2 1 0 15,10-2 0-15,-8 0 0 0,5-1 0 16,-2-1 0-16,-5-3 0 0,7 4 0 0,-1-2 0 16,-5-3 0-16,-2 2 0 0,-3 2 0 0,0-3 0 15,-2 3 0-15,-2 0 0 0,-1 0 0 0,-3 0 0 0,0 0 0 16,-5 1 0-16,0-3 0 0,0-1 0 0,-5 3 0 16,0-4 0-16,-3 0 0 0,-1-2 0 15,-2-2 0-15,-2-2 0 0,-6 3 0 0,1-5 0 0,-4 0 0 16,-6-3 0-16,9-3 0 0,-9-1 0 0,1-2 0 15,0-6 0-15,0-2 0 0,3-1 0 0,4-2 0 16,-3-3 0-16,5-4-653 0,2-1-604 16,3-3-1361-16,4-2 602 0</inkml:trace>
  <inkml:trace contextRef="#ctx0" brushRef="#br0" timeOffset="14167.75">21874 5484 4450 0,'5'-9'448'0,"1"-3"-155"0,-1 2 46 0,-1 3 41 0,0 1 22 16,0-3-18-16,1 2-31 0,1 0-42 0,1 0-40 15,3 1-10-15,-1-2-19 0,10 1-185 0,-1 3-57 16,10 0 0-16,5 0 0 0,-1 2 0 0,4-2 0 16,1 2 0-16,-2 1 0 0,-1-1 0 0,0-3 0 15,-4 1 0-15,2-1 0 0,-13 1-490 0,4 0-172 16,-10-2-512-16,0 0-1270 0,-6-2 562 0</inkml:trace>
  <inkml:trace contextRef="#ctx0" brushRef="#br0" timeOffset="14634.16">22010 5104 19 0,'-33'-10'476'0,"-5"2"31"15,-3 4 27-15,1 1 16 0,-17 2-1 0,3 5-16 16,2 2-15-16,-2 6-12 0,3 6-23 0,1 4-17 16,7 3-16-16,-7 2-19 0,3 8-24 0,3 5-18 15,7 3-19-15,3 1-19 0,-1 4-27 0,7 3-18 16,3 0-284-16,9 6-22 0,3 2 0 0,8-4 0 15,0 3 0-15,10 0 0 0,4 0 0 0,7 1 0 0,3-3 0 16,11 21 0-16,-4-25 0 0,3-3 0 16,5-1 0-16,3-3 0 0,4 0 0 0,3-4 0 15,6-8 0-15,4-2 0 0,-1-3 0 0,1-7 0 16,4-3 0-16,0-7 0 0,2-3 0 0,3-4 0 0,0-4 0 16,1-8 0-16,25-5 0 0,-28-3 0 15,26-9 0-15,-23 6 0 0,18-18 0 0,-26 8 0 16,22-15 0-16,-24 7 0 0,17-17 0 0,-23 14 0 0,-1-2 0 15,-2-1 0-15,-4-1 0 0,-8-1 0 0,-2 0 0 16,-5 1 0-16,-11-1 0 0,1-1 0 0,-11 0 0 16,0 0 0-16,-7 10 0 0,-6-9 0 15,-10-1 0-15,4-2 0 0,-15-1 0 0,-5 5 0 0,-20-21 0 16,14 22 0-16,-9 2 0 0,-24-22 0 0,1 7 0 16,19 21 0-16,-23-14 0 0,21 19 0 0,-25-9 0 15,27 18 0-15,-3 1 0 0,3 0 0 0,-2 4 0 16,5 6 0-16,11 4 0 0,2 2 0 0,5 2 0 15,2-1 0-15,11 4 0 0,0 0 0 0,10 1 0 16,1 2-110-16,8 3-666 0,5-1-442 0,13 2-1319 16,12 2 584-16</inkml:trace>
  <inkml:trace contextRef="#ctx0" brushRef="#br0" timeOffset="14800.91">23774 5670 6090 0,'1'5'436'0,"1"1"-202"0,-2-2 5 0,1-2-28 16,-1-2-9-16,0 0-44 0,-4 2-45 15,4-2-28-15,-11 0-55 0,11 0-83 0,-12 0-130 16,6 2-182-16,1 1-221 0,1-1-517 0,4-2-1192 0,0 0 527 16</inkml:trace>
  <inkml:trace contextRef="#ctx0" brushRef="#br0" timeOffset="17183.91">1312 8470 248 0,'4'-51'476'15,"-3"15"18"-15,-1 2 11 0,0 2 16 16,0 1-9-16,4 3-4 0,-1 4-10 0,-3 9-22 16,2 3-30-16,1 2-46 0,-3 5-44 0,1 2-41 0,-1 3-17 15,0 0-20-15,6 19-15 0,-3 6-12 0,-4 6-24 16,4 20-18-16,-3 5-20 0,-5 2-20 0,10 24-15 15,-8-25-16-15,3 2-11 0,0-1-17 16,6 0-87-16,-2-4-23 0,1-3 0 0,7-6 0 16,-4-13 0-16,4-5 0 0,1 0 0 0,1-5 0 0,2-9 0 15,0-2 0-15,-1-2 0 0,-1-5 0 16,-1-6 0-16,5-4 0 0,-3-3 0 0,3-5 0 0,1-7 0 16,-2-3 0-16,-2-6 0 0,-1-2 0 15,6-12 0-15,-8 9 0 0,1 3 0 0,0 0 0 0,-3 1 0 16,-4 8 0-16,3 5 0 0,-5 2 0 0,1 8 0 15,-1 1 0-15,0 6 0 0,2 1 0 0,7 6 0 16,0 6 0-16,6 6 0 0,-2 6 0 0,2 2 0 16,-1 2 0-16,0 2 0 0,6 13 0 0,-6-11 0 15,6 9 0-15,-6-14 0 0,1-2 0 0,2 2 0 16,-2-5 0-16,-7-7 0 0,2-2 0 0,-6-3 0 16,1-1 0-16,0-3 0 0,-3-5 0 0,1-1 0 15,1-3 0-15,-2-5 0 0,3-8 0 0,-3 0 0 16,3-9 0-16,-4-7 0 0,0 0 0 0,0-15 0 15,-2 2 0-15,-3-3 0 0,-3-6 0 0,2 1 0 16,-3-2 0-16,1 7 0 0,1 15 0 0,1 1 0 16,1 8 0-16,-2 5 0 0,2 8 0 0,0 3 0 15,0 4 0-15,2 4 0 0,-2 0 0 0,3 12 0 16,4 3 0-16,6 9 0 0,-3-3 0 0,3 5 0 16,1 2-229-16,4 0-460 0,-4 2-524 0,4-1-1312 15,1 0 580-15</inkml:trace>
  <inkml:trace contextRef="#ctx0" brushRef="#br0" timeOffset="17500.53">2451 8964 312 0,'3'4'460'0,"-1"0"3"0,3 1 28 0,-3-1 35 15,-2-4 20-15,0 4-7 0,0-4-10 0,0 0-23 16,0 0-41-16,0 0-37 0,0 0-41 0,10-10-34 16,-2 2-35-16,5-5-33 0,4 2-29 0,-2-4-24 15,8-4-19-15,-1-4-19 0,1 2-19 0,-4 0-14 16,-1 1-12-16,-1-5-11 0,-6 2-73 0,-2 4-65 15,-5 1 0-15,-3 0 0 0,-1 5 0 0,-4 2 0 16,-3 4 0-16,-5 4 0 0,-2 4 0 0,-6 5 0 16,-10 11 0-16,1 4 0 0,-13 11 0 15,5 1 0-15,2 1 0 0,15-5 0 0,-1 2 0 0,7-1 0 16,3 1 0-16,7-1 0 0,5-1 0 0,8-2 0 16,5-4 0-16,5-1 0 0,6-6 0 0,4-3 0 15,4-6 0-15,8-5 0 0,-4-2 0 0,3-4 0 16,-1 1 0-16,-3-7 0 0,-5 0 0 0,-1 0 0 15,-5-2 0-15,-9 3 0 0,-3-4 0 0,-1 4 0 16,-7-2-462-16,0 0-827 0,-4 2-1395 0,-2 4 618 16</inkml:trace>
  <inkml:trace contextRef="#ctx0" brushRef="#br0" timeOffset="18166.96">4117 8692 4444 0,'-5'-48'197'0,"3"14"-16"0,4 4-3 0,-2 13 28 15,0 0 8-15,0 7 17 0,0 0-11 0,0 2-12 16,0 3-18-16,0 1 21 0,0 4 21 0,0 0 14 15,0 0 6-15,8 18 4 0,-8-2 1 0,0 4-8 16,-3 7-30-16,3 1-219 0,-5 6 0 0,0-1 0 16,4 3 0-16,-4-3 0 0,2 3 0 0,-2 0 0 15,2-1 0-15,2-4 0 0,5-2 0 0,-7-1 0 16,7-9 0-16,0-1 0 0,4-1 0 0,-4-6 0 16,3-1 0-16,0-5 0 0,-5-2 0 0,6-1 0 15,1-5 0-15,1-4 0 0,0-4 0 0,4-5 0 16,-2-11 0-16,4-3 0 0,-2 0 0 0,-1-4 0 15,1 3 0-15,-1 1 0 0,1 3 0 0,-5 3 0 0,-1 7 0 16,2 3 0-16,-6 6 0 0,-2 3 0 16,5-1 0-16,-2 5 0 0,-5 1 0 0,10 8 0 15,-2 0 0-15,1 6 0 0,0 4 0 0,0 0 0 0,1 6 0 16,1 6 0-16,2-6 0 0,1 1 0 0,0 1 0 16,-1-3 0-16,-3-7 0 0,8 6 0 15,-9-6 0-15,1-1 0 0,-2-5 0 0,1-2 0 0,-3-1 0 16,2-1 0-16,-3-3 0 0,4-2 0 0,-4-2 0 15,4-3 0-15,-1-5 0 0,1-1 0 0,1-13 0 16,1 6 0-16,4-8 0 0,-3-4 0 0,2 4 0 16,0-3 0-16,-1 2 0 0,1 2 0 0,2 1 0 15,-5 7 0-15,0 0 0 0,-2 3 0 0,-1 3 0 16,5 3 0-16,-7 1 0 0,6 3 0 0,-2 0 0 16,3 6 0-16,-3 2 0 0,4 6 0 0,-1 2 0 15,3 9 0-15,-4 3 0 0,0 0 0 0,-1 4 0 16,1 0 0-16,-5 1 0 0,-3-1 0 0,-3 1 0 15,3 0 0-15,-1-2 0 0,-3-1 0 0,0-8 0 16,0-2 0-16,2-4 0 0,0-1 0 0,0-6 0 16,-2-1 0-16,1-1 0 0,-1-4 0 0,0 0 0 15,19-22 0-15,-12 5-310 0,2-12-1004 0,1-2-1423 16,-1-14 630-16</inkml:trace>
  <inkml:trace contextRef="#ctx0" brushRef="#br0" timeOffset="18300.74">5019 8522 6325 0,'-6'-11'189'0,"1"4"15"0,-4 0 72 0,4 1 62 16,1 0-23-16,2 4-52 0,-2 0-61 0,4 2-123 16,0 0-79-16,0 0 0 0,-3 12 0 0,10-3 0 15,4 4 0-15,9 5 0 0,3 0 0 0,4 3-68 16,3 0-388-16,0 0-148 0,5-1-574 0,10 9-1275 16,-4-2 565-16</inkml:trace>
  <inkml:trace contextRef="#ctx0" brushRef="#br0" timeOffset="18933.79">5565 8840 219 0,'4'-5'420'16,"1"-5"22"-16,-1-2 34 0,0-1 29 0,-3-5 20 16,-2-1-23-16,-2-1-4 0,-2-3-12 0,-3-1-13 15,3 5-26-15,-3 2-20 0,0 3-12 0,-3-1-19 16,1 5-24-16,0 3-23 0,0 2-30 0,-4 2-30 0,1 5-27 16,-1 3-24-16,0 4-107 0,-4 3-131 0,4 8 0 15,1 3 0-15,3 4 0 0,9-1 0 16,1 2 0-16,5-1 0 0,6 3 0 0,2 0 0 0,9-2 0 15,1-2 0-15,2 0 0 0,4-4 0 0,-1 0 0 16,1-1 0-16,-5-1 0 0,2-6 0 0,-12-2 0 16,1 0 0-16,-7-2 0 0,0-2 0 15,-7 1 0-15,-2-3 0 0,-6 2 0 0,-3 0 0 0,-8-2 0 16,-2-1 0-16,-10 2 0 0,0-4 0 0,3-3 0 16,0 0 0-16,6-1 0 0,2-1 0 0,6 0 0 15,3-4 0-15,0-2 0 0,8-2 0 0,2-1 0 16,6-7 0-16,12-6 0 0,6-4 0 0,14-10 0 15,8-3 0-15,21-16 0 0,-2-3 0 0,-4-4 0 16,-15 22 0-16,20-25 0 0,-8 4 0 0,-21 22 0 16,-1-4 0-16,-7 2 0 0,1 1 0 0,-16 13 0 15,3 2 0-15,-8 3 0 0,-6 7 0 0,0 1 0 16,-4 4 0-16,-2 2 0 0,-2 5 0 0,-4 2 0 16,-2 4 0-16,-5 7 0 0,-8 10 0 0,1 7 0 15,4 4 0-15,-8 17 0 0,3-2 0 0,2 7 0 16,4 0 0-16,3 3 0 0,6-1 0 0,1 0 0 15,3-3 0-15,10-4 0 0,-5-10 0 0,5-2 0 16,-1-3 0-16,4-1 0 0,-2-6 0 0,-1-7 0 16,-1-5 0-16,1-2 0 0,-2-5 0 0,1-1 0 15,-1-3 0-15,-3-1 0 0,0 0 0 0,16-13 0 16,-11 3 0-16,2-4 0 0,0-1 0 0,3-3 0 16,-1 1 0-16,0-1 0 0,0 2 0 0,5 0 0 15,-5 3 0-15,0 3 0 0,2 5 0 0,1 0 0 0,2 4 0 16,-1 4 0-16,2 3 0 0,-1 5 0 15,0 2 0-15,2 3 0 0,-1 5 0 0,-2-5 0 16,1 8 0-16,1-4 0 0,-1 5 0 0,0-3 0 16,-1-1 0-16,1-5 0 0,0-5 0 0,1 0 0 0,2-3 0 15,1 0 0-15,1-8 0 0,11 1-231 0,-10-2-307 16,9-4-42-16,3-6-36 0,0-2-422 16,4-2-1124-16,14-4 497 0</inkml:trace>
  <inkml:trace contextRef="#ctx0" brushRef="#br0" timeOffset="19333.64">6898 8729 893 0,'55'-69'167'0,"-20"18"55"0,-3-2 41 0,-6-1 42 15,1 3 66-15,-10 6 52 0,-6 15 36 0,-3 1 46 16,-3 4 45-16,-5 7 5 0,-1 2-11 0,-3 6-24 16,0 1-33-16,-5 5-33 0,2 3-16 0,-4 5-31 15,-4 7-24-15,2 5-138 0,-6 9-245 0,6 9 0 16,-2 12 0-16,6 4 0 0,4 6 0 0,2-2 0 16,6 1 0-16,2 1 0 0,1-4 0 0,7-3 0 15,0-4 0-15,0-11 0 0,0-5 0 0,1-2 0 16,2-2 0-16,2-6 0 0,-4-6 0 0,0-2 0 15,4-6 0-15,0-3 0 0,-5-3 0 0,6-3 0 16,-5-6 0-16,8-6 0 0,-8 1 0 0,5-6 0 16,-2-1 0-16,-1-2 0 0,-6 8 0 0,3-2 0 15,-5 4 0-15,-3 5 0 0,3-1 0 0,-6 4 0 16,3 4 0-16,-1-1 0 0,-4 3 0 0,0 0 0 16,8 12 0-16,-4 0 0 0,-3 0 0 0,0 5 0 15,3 1 0-15,0 0 0 0,0 1 0 0,-2-1 0 16,5-1 0-16,-2 1 0 0,3-3 0 0,3-2 0 15,-3-5 0-15,4 3 0 0,1-7 0 0,-3 1 0 16,4-3 0-16,-1-2 0 0,0-2 0 0,6-1 0 16,-10-2 0-16,5-2 0 0,-1-3 0 0,-3-3 0 15,-1-1 0-15,0-2 0 0,-5 1 0 0,1-4 0 16,-5 2 0-16,0 0 0 0,-4 1 0 0,-1 0 0 16,-3 1 0-16,-3 0 0 0,-1 1 0 0,-2 1 0 15,-4 1 0-15,-3-3 0 0,-2 2 0 0,4 3 0 0,-10 0-1366 16,0 0-1478-16,5 2 654 0</inkml:trace>
  <inkml:trace contextRef="#ctx0" brushRef="#br0" timeOffset="19484.18">7086 8632 5910 0,'-13'-4'414'0,"-1"-2"12"0,5 1 74 16,1 1-46-16,1-3-69 0,3 4-283 0,2-4-102 15,3 1 0-15,3-1 0 0,4-1 0 0,9-2 0 16,11 0 0-16,3-1 0 0,6 0 0 0,-2 0 0 0,3 3 0 15,-4-4-665-15,6 6-590 0,12-4-1359 0,-12 5 602 16</inkml:trace>
  <inkml:trace contextRef="#ctx0" brushRef="#br0" timeOffset="21636.58">8909 8638 171 0,'-3'-16'636'0,"2"2"9"16,-4-2 2-16,-2 5 10 0,-3-3-9 0,-4 3-21 0,-4 1-25 16,-3 6-30-16,1 4-39 0,-9 2-41 15,-1 8-38-15,1 4-35 0,2 4-35 0,3 6-39 16,-1 0-28-16,9 6-275 0,-1 1-42 0,7 0 0 16,5 1 0-16,8-1 0 0,5-2 0 0,5-2 0 0,10-4 0 15,3-1 0-15,6-5 0 0,2-5 0 0,5-2 0 16,10-4 0-16,-9-5 0 0,0-3 0 15,-2-5 0-15,1-4 0 0,-4-1 0 0,-2-4 0 0,-2-7 0 16,10-6 0-16,-17 5 0 0,0-4 0 0,-8 0 0 16,-4 0 0-16,-4 1 0 0,-4 9 0 0,-1 0 0 15,-3 5 0-15,-3 5 0 0,2-1 0 16,-3 6 0-16,-1 2 0 0,5 1 0 0,-27 13 0 0,12-3 0 16,-2 12 0-16,3 2 0 0,5 1 0 0,0 0 0 15,5 3 0-15,3-3 0 0,2 3 0 0,7-3 0 16,0-2 0-16,3-5 0 0,4 1 0 0,8-1 0 15,-1-5 0-15,-3-4 0 0,2-2 0 0,-1-6 0 16,2-1 0-16,-3-2 0 0,-1-6 0 0,1 1 0 16,-1-6 0-16,-5-2 0 0,-2 0 0 0,0-9 0 15,-4-2 0-15,-3-2 0 0,-5-1 0 0,-6-2 0 16,1 0 0-16,-7 2 0 0,-2 5 0 0,-3 3 0 16,-1 9 0-16,-7 4 0 0,5 6 0 0,-11 5 0 15,-2 7 0-15,0 9 0 0,-7 7 0 0,4 7 0 0,14-4 0 16,1 2 0-16,7-1 0 0,7 4 0 0,2-5 0 15,10 3 0-15,3-4 0 0,11-2 0 16,1-2 0-16,7-6 0 0,6-4 0 0,6 0 0 16,2-11 0-16,-2-2 0 0,3-3 0 0,10-8 0 0,-16 2 0 15,-1-4 0-15,-3-4 0 0,0-2 0 16,-5-3 0-16,0-3 0 0,-6-2 0 0,0-2 0 0,-6-2 0 16,-3-3 0-16,-2 4 0 0,-4 2 0 0,-1 1 0 15,-4 11 0-15,-1 4 0 0,-4 5 0 0,1 1 0 16,-3 6 0-16,7-1 0 0,-17 11 0 0,5 2 0 15,3 2 0-15,1 5 0 0,-2 3 0 0,4 2 0 16,2 2 0-16,1-3 0 0,7 1 0 0,-1-6 0 16,2 0 0-16,4-2 0 0,4-1 0 0,-2-2 0 15,4-3 0-15,0-4 0 0,1 0 0 0,-3-4 0 16,2-3 0-16,3-3 0 0,-1-1 0 0,-6 0 0 16,7-6 0-16,-5 0 0 0,2-5 0 0,-2 1 0 15,-4 0 0-15,4-2 0 0,-7 2 0 0,3-1 0 16,-5 4 0-16,5 2 0 0,-4-1 0 0,-1 5 0 15,-2 1 0-15,1 2 0 0,-3 2 0 0,0 0 0 0,5 11 0 16,-4-4 0-16,1 3 0 0,0 2 0 16,2 3 0-16,-3-3 0 0,3 4 0 0,1-1 0 15,-1 0 0-15,3-4 0 0,1 0 0 0,0-2 0 0,0-1 0 16,-2-6 0-16,3 3 0 0,1-4 0 0,-3-1 0 16,4-5 0-16,2 2 0 0,-4-2 0 15,0-4 0-15,5 0 0 0,-4-4 0 0,0-1 0 16,3 0 0-16,5-6 0 0,-4 7 0 0,1 0 0 0,-4 2 0 15,-1 3 0-15,-2 2 0 0,2 0 0 0,-3 5 0 16,0 2 0-16,-1 1 0 0,1 3 0 16,-2 4 0-16,-1 0 0 0,1 3 0 0,-1 4 0 0,2 1 0 15,0 0 0-15,1-1 0 0,0 2 0 0,5-3 0 16,2-2 0-16,0 1 0 0,5-4 0 0,8-2 0 16,-2-1 0-16,4-5 0 0,-4-5 0 0,3-5 0 15,1-2 0-15,-3-3 0 0,1-2 0 0,-4-5 0 16,-1-2 0-16,0-4 0 0,-1 0 0 0,-5-3 0 15,0-3 0-15,-5-1 0 0,1-1 0 0,-5-1 0 16,3-11 0-16,-5 14 0 0,-4 0 0 0,3 5 0 16,-8 8 0-16,4 5 0 0,-1 5 0 0,1 3 0 15,-2 1 0-15,0 5 0 0,2 0 0 0,-9 19 0 16,4 6 0-16,-3 9 0 0,2 15 0 0,0 7 0 0,2 1 0 16,3 25 0-16,1-23 0 0,3 25 0 15,-1-24 0-15,2 26 0 0,-4-27 0 0,2 1 0 16,-2 1 0-16,4-3 0 0,2-6 0 0,-6-2 0 15,1-14 0-15,2-4 0 0,-3-4 0 0,-4-3 0 0,0-10 0 16,-1-3 0-16,2-3 0 0,-3-5 0 0,-1-4 0 16,0-1 0-16,-9-9 0 0,0-5 0 15,0-6-175-15,-2-7-307 0,0-4-21 0,-5-18-16 0,6 0 9 16,-2-4 9-16,10-4 5 0,0-27 9 0,8 5-266 16,6 24-816-16,1-4 2713 0,6 3-1288 0,3 4 86 15,-2 4 49-15,0 14 42 0,4 4 43 0,-2 2 46 16,3 1 40-16,2 5 28 0,1 4 28 0,3 4 10 15,-4 7 6-15,7-1-5 0,1 4-6 0,2 4-5 16,-1 5-11-16,-2 3-16 0,-3 5-13 0,2 1-16 16,1 6-18-16,-7 3-6 0,2 1-23 0,-3 2-9 15,-2 0-8-15,-7 1-11 0,-5 0-3 0,-5 0-11 16,-4-2 0-16,-7 1-14 0,-5-3-4 0,-4-1-7 16,-6-1-2-16,-1-4-9 0,0 1 2 0,-2-6-2 15,1 0-3-15,2-4 20 0,6-2 20 0,7-3 30 16,4-2 13-16,2-3 7 0,3-2-4 0,4-2-9 15,4-1-7-15,7-6-12 0,11-4-12 0,7-1-4 16,15-7-14-16,-1-2-62 0,3-2 0 0,3 1 0 16,-3 4 0-16,-13 5 0 0,0 3 0 0,-3 2 0 15,-5 1 0-15,-7 5 0 0,-5 2 0 0,-3 5 0 16,-6 1 0-16,1 3 0 0,-5 4 0 0,-4 1 0 16,-1 6 0-16,-4 2 0 0,-5 6 0 0,0 3 0 15,0-3 0-15,-1 2 0 0,3-1 0 0,3-1 0 16,3-4 0-16,3-2 0 0,3-3 0 0,1-1 0 0,7-1 0 15,1-2 0-15,3-2 0 0,8 0 0 0,-1-5 0 16,12-2 0-16,-3-2 0 0,3-6 0 16,-2-1 0-16,-1-3 0 0,-5-2 0 0,4-3 0 0,-5-5 0 15,-3 3 0-15,0-2 0 0,-2 1 0 0,-7 5 0 16,-2 4 0-16,-1 2 0 0,-2 0 0 16,-1 5 0-16,-1 0 0 0,-1 2 0 0,-2 3 0 0,0 0 0 15,0 0 0-15,-1 17 0 0,-1-6 0 0,0 1 0 16,0 3 0-16,3 3 0 0,0 0 0 0,3 0 0 15,1-1 0-15,3 0 0 0,1-2 0 0,2-2 0 16,2-1 0-16,2-5 0 0,3-1 0 0,4-3 0 16,-3-3 0-16,4-1 0 0,-1-1 0 0,5-5 0 15,-3-4 0-15,3-1 0 0,-2-2 0 0,1-6 0 16,-2 0 0-16,-1-3 0 0,4-3 0 0,6-10 0 16,-1-4 0-16,-3-3 0 0,1-4 0 0,-3 0 0 15,-3-3 0-15,-5-3 0 0,1 4 0 0,-6 3 0 16,-12 15 0-16,2 3 0 0,-4 9 0 0,-4 4 0 15,0 5 0-15,-6 5 0 0,-3 5 0 0,-2 6 0 0,-3 7 0 16,-5 11 0-16,-5 16 0 0,3 5 0 16,5 3 0-16,9 4 0 0,2 2 0 0,4-1 0 15,5 1 0-15,10-1 0 0,4-6 0 0,1-1 0 16,2-2 0-16,-4-14 0 0,3-4 0 0,2-1 0 0,0-2 0 16,-1-10 0-16,-1-1 0 0,1-5 0 15,2 1 0-15,1-6 0 0,1-3 0 0,1-4 0 0,-2-2 0 16,6-4 0-16,-2-3 0 0,-1-2 0 15,-1-3 0-15,-3-3 0 0,3 0 0 0,-3-7 0 0,-2 0 0 16,-2-1 0-16,-5 0 0 0,-4 2 0 0,-2 3 0 16,-1 7 0-16,-7 6 0 0,0 0 0 15,-2 6 0-15,-3 0 0 0,-4 6 0 0,-4 3 0 0,-3 4 0 16,-3 8 0-16,4 2 0 0,-3 4 0 0,9 0 0 16,-3 3 0-16,9 2 0 0,3-3 0 0,6 2 0 15,2 3 0-15,5-5 0 0,3 0 0 16,6-3 0-16,0 0 0 0,-1-7 0 0,6 1 0 0,3-2 0 15,-4-5 0-15,5-6 0 0,-6-2 0 0,0 0 0 16,0-6 0-16,-2 0 0 0,5-7-158 0,-11 4-400 16,1-6-72-16,-2-8-512 0,3 1-1235 0,-5-4 547 15</inkml:trace>
  <inkml:trace contextRef="#ctx0" brushRef="#br0" timeOffset="21799.97">12043 8688 216 0,'-32'-5'538'0,"6"1"11"0,4 2 20 15,9 1 17-15,4-1-1 0,4 0 3 0,-1 1-13 16,6 1-24-16,0 0-42 0,0 0-50 0,33-3-45 16,3 0-41-16,1 3-43 0,1 2-59 0,13-4-59 15,-12 2-60-15,-4-2-91 0,-3 0-115 0,-2 1-129 16,-11-1-148-16,-6 2-148 0,-7-5-604 0,2 3-1171 16,-6-2 518-16</inkml:trace>
  <inkml:trace contextRef="#ctx0" brushRef="#br0" timeOffset="22633.62">14276 8437 3536 0,'17'-11'303'0,"-2"2"-77"0,-1-4-8 16,-1-2 67-16,3 1 57 0,-3 2 38 0,6-8-14 15,-7 5-24-15,-2 2-12 0,-3 6 18 0,-2-1 8 16,0 0 0-16,0 3-23 0,-1 1-14 0,-4 1-168 15,0 3-151-15,0 0 0 0,-13 15 0 0,-4 4 0 16,-3 8 0-16,-10 14 0 0,1 1 0 0,1 2 0 16,-3-1 0-16,-1 2 0 0,0 0 0 0,0 0 0 15,2-2 0-15,3-2 0 0,9-11 0 0,0 0 0 16,4-3 0-16,0-4 0 0,5-7 0 0,5-5 0 16,-2-2 0-16,3-2 0 0,2-2 0 0,1-3 0 15,0-2 0-15,0 0 0 0,8-12 0 0,-2-1 0 16,3-3 0-16,1-8 0 0,0-4 0 0,1-1 0 0,-1-1 0 15,9-14 0-15,-6 10 0 0,5-13 0 0,0-1 0 16,1 1 0-16,3-4 0 0,0 7 0 0,-5 11 0 16,1 2 0-16,0 6 0 0,0 4 0 15,-8 8 0-15,0 5 0 0,-1 2 0 0,3 3 0 0,-7 3 0 16,4 4 0-16,-2 6 0 0,-3 1 0 0,4 14 0 16,-5 3 0-16,2 5 0 0,-5-1 0 15,0 5 0-15,1-3 0 0,-1 15 0 0,2 0 0 0,1-3 0 16,2-10 0-16,4 9 0 0,1-11 0 0,3-2 0 15,6 0 0-15,-3-1 0 0,4-2 0 0,4-2 0 16,-2-3 0-16,1-6 0 0,0-3 0 0,-5-3 0 16,-1-3 0-16,-6-2 0 0,0-4 0 0,-4 1 0 15,-1 0 0-15,-2-4 0 0,-2 3 0 0,-2-3 0 16,-15 1 0-16,-1-2 0 0,-13 1 0 0,-5-1 0 16,-4 1 0-16,-16-2 0 0,3 2 0 0,-4 0 0 15,14 0 0-15,4 0 0 0,-2 0 0 0,1-2 0 16,5 1 0-16,0 4 0 0,2-3 0 0,4 0 0 0,8 0 0 15,6 2 0-15,2-4 0 0,2 4 0 0,0-2 0 16,9 0 0-16,-6 0 0 0,6 0 0 16,0 0 0-16,0 0 0 0,15-10 0 0</inkml:trace>
  <inkml:trace contextRef="#ctx0" brushRef="#br0" timeOffset="23317.28">15237 8383 5718 0,'10'-18'288'16,"1"6"-164"-16,-4 1 72 0,-2 3 88 0,0 0 45 15,-3 2-23-15,-1 0-25 0,-1 2-35 0,0 4-24 16,-9-2-25-16,9 2-197 0,-29 15 0 0,4 5 0 15,0 6 0-15,-11 11 0 0,4 4 0 0,0 0 0 16,8 4 0-16,3 1 0 0,5-1 0 0,6 0 0 16,3-9 0-16,7-1 0 0,5 0 0 0,6-2 0 15,1-2 0-15,9-3 0 0,3-5 0 0,5-3 0 16,6-5 0-16,1-4 0 0,2-2 0 0,3-7 0 16,10-3 0-16,-13-6 0 0,11-5 0 0,1-6 0 15,-16 2 0-15,-2-2 0 0,9-12 0 0,-14 4 0 0,4-11 0 16,-2-4 0-16,-5-5 0 0,-4-2 0 15,-4-4 0-15,-3-3 0 0,0-4 0 0,-2-22 0 16,-7 28 0-16,-3-4 0 0,-2 5 0 0,-9 4 0 0,0 14 0 16,-8 3 0-16,-3 5 0 0,-1 5 0 0,-7 6 0 15,-3 5 0-15,-6 9 0 0,2 3 0 16,-15 10 0-16,1 10 0 0,4 2 0 0,-2 4 0 0,2 5 0 16,0 3 0-16,5 1 0 0,-3-1 0 0,12 2 0 15,4 3 0-15,6-10 0 0,2 0 0 16,1-5 0-16,5 0 0 0,-2-2 0 0,9-8 0 0,-2-2 0 15,5-3 0-15,0-2 0 0,-1-2 0 0,4-2 0 16,-2-2 0-16,3-3 0 0,0 0 0 0,0 0 0 16,18-10 0-16,-9 0 0 0,6-5 0 0,-1 1 0 15,5-4 0-15,1-1 0 0,0 0 0 0,-6 6 0 16,4 0 0-16,0 4 0 0,0 3 0 0,1 3 0 16,-5 3 0-16,5 5 0 0,-3 4 0 0,0 3 0 15,5 10 0-15,-5 1 0 0,3 6 0 0,-1 1 0 16,8 10 0-16,-3 3 0 0,1 0 0 0,6-2 0 15,-5-2 0-15,6 0 0 0,-7-10 0 0,8 9 0 16,-4-12 0-16,-4 1 0 0,3-3 0 0,-1-4 0 0,-4 1 0 16,-1-4 0-16,-5-6 0 0,-6-3 0 0,-1-1 0 15,0-1 0-15,-4-4 0 0,1 1 0 16,-3-3 0-16,-3 0 0 0,6-8 0 0,-4 0 0 0,-2-5 0 16,0-2 0-16,2-5 0 0,-1-6-1366 0,3 0-1478 15,8-7 654-15</inkml:trace>
  <inkml:trace contextRef="#ctx0" brushRef="#br0" timeOffset="23566.95">16437 8206 371 0,'-4'-18'510'0,"-5"1"36"0,0 1 11 16,0 7-1-16,-2 0-5 0,1 4-3 0,-4 3-9 15,-7 5 2-15,-7 7-10 0,0 4-7 0,0 7-18 16,0 3-20-16,-8 11-22 0,0 4-13 0,8 5-30 15,3 6-332-15,-1-1-89 0,4-1 0 0,6 5 0 16,4-6 0-16,8 4 0 0,4 0 0 0,3 0 0 16,1-15 0-16,9 8 0 0,3-11 0 15,2-2 0-15,4-4 0 0,2-1 0 0,0-4 0 0,1 0 0 16,4-11 0-16,-1 0 0 0,0-6 0 0,2-3 0 16,-7-4 0-16,6-3-1366 0,-1-2-1478 0,0-4 654 15</inkml:trace>
  <inkml:trace contextRef="#ctx0" brushRef="#br0" timeOffset="23849.59">16938 8450 15 0,'-5'-12'598'16,"0"2"30"-16,-4-1 24 0,3 0 12 15,-1 2-10-15,-2 0-17 0,-2 3-25 0,-1 0-28 16,-7 2-43-16,1 7-26 0,-4 0-37 0,-4 5-28 0,0 5-33 15,2 3-32-15,1 4-36 0,0 0-337 0,2 3-12 16,7 0 0-16,5 2 0 0,0 0 0 0,8-4 0 16,5 4 0-16,2 1 0 0,7-2 0 0,0-2 0 15,6 2 0-15,4-5 0 0,4-3 0 0,0-2 0 16,3-3 0-16,2-1 0 0,-5-5 0 0,1-2 0 16,3-3 0-16,-12-3 0 0,3 0 0 0,-2-4 0 15,-2-2 0-15,-2 0 0 0,0-5 0 0,-4 2 0 16,0-1-775-16,0-3-461 0,-2-5-1339 0,6-1 592 15</inkml:trace>
  <inkml:trace contextRef="#ctx0" brushRef="#br0" timeOffset="24134.15">17242 8046 413 0,'4'-6'549'0,"5"0"3"15,5 1 13-15,-2 4-10 0,8 2-11 0,-1 4-3 16,8 2-21-16,1 6-25 0,-1 3-25 0,-1 6-27 0,-1 0-28 16,-2 4-27-16,0 2-27 0,4 14-20 15,-12-9-12-15,-2 0-19 0,5 17-24 0,-5-1-172 16,-7 2-114-16,-7-3 0 0,1 0 0 0,-5-2 0 16,-4 0 0-16,-4-11 0 0,0 10 0 0,-2-13 0 0,1 1 0 15,-6-3 0-15,0-4 0 0,-3 2 0 0,0-4 0 16,0-2 0-16,1-4 0 0,0-4 0 0,4-3 0 15,1-1 0-15,-1-3 0 0,1-2 0 0,2-2 0 16,2 1 0-16,-1-8 0 0,-2 1 0 0,-1-4-1366 16,11 0-1478-16,2-1 654 0</inkml:trace>
  <inkml:trace contextRef="#ctx0" brushRef="#br0" timeOffset="24300.6">17990 8785 4536 0,'-1'1'284'0,"1"-1"-189"0,-3 4-76 15,3-4-11-15,0 0-3 0,0 0-50 0,0 0-72 16,0 0-96-16,18-4-130 0,-10 2-363 0,-2-1-763 16,3 0 338-16</inkml:trace>
  <inkml:trace contextRef="#ctx0" brushRef="#br0" timeOffset="26333.01">18954 8518 340 0,'8'-26'502'0,"-1"-1"29"16,-5 1 12-16,2 7 7 0,-1 0-2 0,0 0 2 15,-2 2-23-15,0 5 2 0,-2 1-14 0,0 2-3 16,-1 2-20-16,1-1-22 0,0 4-32 0,1 0-41 0,-2-1-36 16,1 1-35-16,1 4-266 0,0 0-60 0,-14 16 0 15,3 0 0-15,-2 11 0 0,-3 1 0 0,2 4 0 16,3 1 0-16,-2 11 0 0,8-6 0 15,1 8 0-15,5-10 0 0,6-2 0 0,3 0 0 16,9-4 0-16,5-3 0 0,3-4 0 0,4-4 0 0,16 1 0 16,-11-9 0-16,5-6 0 0,9-1 0 0,-11-9 0 15,13 0 0-15,-13-3 0 0,-2-3 0 0,-4-5 0 16,1 0 0-16,-4-4 0 0,-7-3 0 0,-1-1 0 16,-4-4 0-16,-8 2 0 0,-1-2 0 0,-5-3 0 15,-7 6 0-15,2 7 0 0,-5 0 0 0,-7 5 0 16,1 1 0-16,-3 5 0 0,2 3 0 0,-6 4 0 15,0 7 0-15,2 6 0 0,-3 6 0 0,4 5 0 16,1 2 0-16,6 3 0 0,4 5 0 0,2-1 0 16,6 1 0-16,6-1 0 0,3-3 0 0,5-1 0 15,6-1 0-15,4-5 0 0,-2-4 0 0,5-5 0 16,1-4 0-16,1-4 0 0,2-7 0 0,-2 1 0 16,-2-5 0-16,-5-5 0 0,1-3 0 0,-6-4 0 15,-7 1 0-15,1-11 0 0,-6-3-3 0,-2-6-718 0,-6-14-524 16,-2-3-1348-16,-5-3 596 0</inkml:trace>
  <inkml:trace contextRef="#ctx0" brushRef="#br0" timeOffset="26483.95">19384 7964 5123 0,'-47'-15'405'0,"11"6"-113"0,0 3 34 16,2 1 40-16,8 0 46 0,3 1-29 0,2 0-37 16,8 3-64-16,1 0-52 0,3 1-204 15,2 2-26-15,3 2 0 0,4 0 0 0,0 1 0 0,5-1 0 16,4 2 0-16,7 0-259 0,3 0-361 0,12 3-599 15,3 0-1320-15,5 1 583 0</inkml:trace>
  <inkml:trace contextRef="#ctx0" brushRef="#br0" timeOffset="27233.16">20818 8410 285 0,'9'-14'555'0,"-5"3"25"16,0-3 21-16,0 3 2 0,-3 0-11 0,-1 3-30 15,-3 0-28-15,-3 4-32 0,1 3-30 0,-7 1-20 0,2 6-19 16,-9 6-17-16,-8 10-18 0,4 4-18 15,-9 11-25-15,2 4-25 0,4 1-189 0,4 1-141 16,7 0 0-16,7-8 0 0,4 13 0 0,7-14 0 16,6-1 0-16,6-1 0 0,4-2 0 0,8-7 0 0,5-5 0 15,3-7 0-15,4-3 0 0,14-7 0 16,-15-5 0-16,12-8 0 0,-13-1 0 0,-3-5 0 0,7-11 0 16,-14 3 0-16,8-10 0 0,-7-3 0 0,-4-3 0 15,-1-4 0-15,-6-4 0 0,-6-4 0 0,-1-3 0 16,-1-2 0-16,-5-1 0 0,-3 0 0 0,-2 2 0 15,1 5 0-15,-4 6 0 0,0 16 0 0,3 12 0 16,-5 4 0-16,0 4 0 0,4 5 0 0,-2 6 0 16,4 0 0-16,-5 18 0 0,0 7 0 0,-1 6 0 15,3 5 0-15,-4 16 0 0,3-2 0 0,1 3 0 16,-3 5 0-16,2-2 0 0,3-4 0 0,2-1 0 16,-1-3 0-16,0-15 0 0,4-1 0 0,-4-3 0 15,6-4 0-15,-5-8 0 0,3-6 0 0,-4-3 0 16,0-3 0-16,4-3 0 0,-4-2 0 0,15-8 0 15,-6-1 0-15,3-6 0 0,-2-2 0 0,3-7 0 16,1-3 0-16,-4-2 0 0,3-1 0 0,-3 0 0 16,2 3 0-16,0 0 0 0,-1 4 0 0,-4 8 0 0,1 6 0 15,0 2 0-15,-2 3 0 0,-1 7 0 0,2 4 0 16,-1 3 0-16,3 15 0 0,-3 2 0 16,1-1 0-16,-1 3 0 0,4 1 0 0,-3 2 0 0,2-2 0 15,3 3 0-15,-3-3 0 0,7-2 0 0,-1-3 0 16,2-4 0-16,1-1 0 0,-1-9 0 0,1-2 0 15,1-3-116-15,1 0-1231 0,0-5-1457 0,2-2 645 16</inkml:trace>
  <inkml:trace contextRef="#ctx0" brushRef="#br0" timeOffset="28135.85">21862 8635 494 0,'12'-24'340'16,"-2"-1"53"-16,-5 7 17 0,-5 1 41 0,0 4 51 16,-4-1 40-16,3 0 25 0,-8-1-3 0,0 4-7 15,0 4-16-15,-10-2-23 0,2 4-23 0,-7 2-26 16,-3 6-23-16,0 1-34 0,1 6-17 0,-1 1-300 15,1 3-95-15,4 6 0 0,3 1 0 0,6 3 0 16,1 0 0-16,5 0 0 0,4 2 0 0,4-7 0 0,3 0 0 16,3-1 0-16,7-2 0 0,-1-1 0 15,5-4 0-15,-4-2 0 0,4-1 0 0,-1-5 0 16,-3-3 0-16,-3-1 0 0,3-1 0 0,-2-6 0 0,3-1 0 16,-5-5 0-16,2-1 0 0,-3-1 0 15,-2-2 0-15,0 2 0 0,-1 0 0 0,-3 0 0 16,-1 5 0-16,3 2 0 0,-1 2 0 0,-3 3 0 15,3 0 0-15,-2 1 0 0,-2 3 0 0,0 0 0 0,6 8 0 16,-6-1 0-16,3 4 0 0,3 5 0 16,-1-1 0-16,0 2 0 0,0 0 0 0,3-2 0 0,-2 0 0 15,2-3 0-15,-2-4 0 0,2 2 0 0,1-3 0 16,1-2 0-16,-1-4 0 0,2 1 0 0,1-4 0 16,-2-3 0-16,1 2 0 0,4-7 0 0,-1-1 0 15,3-1 0-15,4-5 0 0,-3-1 0 0,1-1 0 16,-2-1 0-16,2 1 0 0,0-1 0 0,-6 7 0 15,0 1 0-15,-5 4 0 0,2-1 0 0,-2 2 0 16,-1 2 0-16,-1 3 0 0,1 1 0 0,-7 1 0 16,10 10 0-16,-5-2 0 0,-2 4 0 0,1 4 0 15,-2 3 0-15,1 1 0 0,1 4 0 0,-1 2 0 16,-1-9 0-16,2 0 0 0,1-1 0 0,2-4 0 16,-3-3 0-16,3 0 0 0,-2-4 0 0,2-3 0 15,4-1 0-15,0-2 0 0,-2-4 0 0,5 1 0 16,0-6 0-16,0 0 0 0,2-2 0 0,-2-1 0 15,0-1 0-15,1 2 0 0,-2-1 0 0,0 0 0 16,2 3 0-16,-5 3 0 0,0 1 0 0,-3 3 0 0,-1 2 0 16,1 2 0-16,0 2 0 0,2 6 0 15,-4-3 0-15,4 4 0 0,-1 0 0 0,2 4 0 16,-1-2 0-16,5 1 0 0,0-1 0 0,-1-3 0 0,7-1 0 16,2-2 0-16,6-4 0 0,0-3 0 0,-1-3 0 15,0-5 0-15,4 0 0 0,-2-4 0 0,1-2 0 16,-4-3 0-16,-1 0 0 0,-2-4 0 15,-3 0 0-15,-1-1 0 0,-6-1 0 0,2-2 0 0,-6-2 0 16,3 1 0-16,-6-2 0 0,-2 5 0 0,-4 7 0 16,1 4 0-16,-1 2 0 0,-1 3 0 0,-3 4 0 15,0 3 0-15,4 1 0 0,-15 13 0 0,1 8 0 16,-7 5 0-16,5 5 0 0,-3 12 0 0,-2 5 0 16,7 3 0-16,0 0 0 0,3 2 0 0,-2-1 0 15,3 2 0-15,1 1 0 0,1-5 0 0,-1 3 0 16,3-6 0-16,-1 3 0 0,5 3 0 0,-5-4 0 15,1-2 0-15,2-10 0 0,4-2 0 0,-1-1 0 16,-2-2 0-16,3-3 0 0,0-9 0 0,3-3 0 16,-2-6 0-16,-5-3 0 0,3-4 0 0,-3-3 0 0,-4-2 0 15,-3-5 0-15,-2-8 0 0,-6-6 0 0,2-3 0 16,2-5 0-16,5-4 0 0,0-15 0 16,5 0 0-16,7 12 0 0,4-11 0 0,2 11 0 15,11-9 0-15,-1 2 0 0,4 11 0 0,11-9 0 0,6 0 0 16,5 3 0-16,-3 0 0 0,0 4 0 15,6-1 0-15,-3 8 0 0,0-4 0 0,-3 3 0 16,-7 7 0-16,10-8 0 0,-12 10 0 0,4 0-347 0,-3 0-961 16,-2 4-1416-16,2 4 627 0</inkml:trace>
  <inkml:trace contextRef="#ctx0" brushRef="#br0" timeOffset="28667.12">23857 8293 532 0,'4'-6'588'16,"0"1"8"-16,-3 2-7 0,3 0-3 0,-4 3 11 0,0 0 11 15,0 0-8-15,3 14-23 0,-3-1-31 0,-3 7-44 16,-1 7-51-16,4 2-45 0,-1 2-37 0,0 0-35 16,-2 0-34-16,3 3-290 0,3-3-10 0,-1 0 0 15,7-1 0-15,-2-1 0 0,5-5 0 0,1 1 0 16,0-9 0-16,0-3 0 0,1-3 0 0,-1-4 0 15,-1-3 0-15,2-4 0 0,4-4 0 0,1-5 0 16,-1-2 0-16,3-8 0 0,-1-4 0 0,-1 0 0 16,1-6 0-16,-3 0 0 0,0-1 0 0,1 2 0 15,-3 0 0-15,3 4 0 0,-11 9 0 0,5 2 0 16,-8 4 0-16,1 4 0 0,-1 3 0 0,0 2 0 0,-4 1 0 16,5 11 0-16,-1 0 0 0,-3 1 0 15,-1 5 0-15,0 3 0 0,4 4 0 0,-3 1 0 16,-1-7 0-16,0-2 0 0,0 2 0 0,0-2 0 15,1-5 0-15,2 1 0 0,-2-3 0 0,-1-2 0 0,3-2 0 16,-2 0 0-16,3-4 0 0,-4-1 0 16,0 0 0-16,19-8 0 0,-10 2 0 0,4-6 0 0,2 1 0 15,-1-3 0-15,3 1 0 0,6-5 0 0,-8 4 0 16,3 3 0-16,0 0 0 0,-4 2 0 0,2 4 0 16,-3 2 0-16,-1 2 0 0,-3 3 0 0,4 1 0 15,-4 3 0-15,0 3 0 0,1 1 0 0,0 1 0 16,-1 3 0-16,4-1 0 0,-2 0 0 0,2 0 0 15,0 1 0-15,5-1 0 0,-3-4 0 0,2 2 0 16,-1-4 0-16,2 0 0 0,-5-3 0 0,1-2 0 16,-4-2 0-16,3 0 0 0,0 1 0 0,-3-5 0 15,-1-1 0-15,0-5 0 0,-1-4 0 0,-7 3 0 16,-1-4-158-16,-5-4-1182 0,-8-6-1449 0,-5-1 641 16</inkml:trace>
  <inkml:trace contextRef="#ctx0" brushRef="#br0" timeOffset="28833.62">23899 8135 6467 0,'-30'-16'378'0,"0"4"-102"16,16 4 88-16,-1 1 23 0,2-1-68 0,3 2-319 15,1 2 0-15,5 0 0 0,0 0 0 0,0 2 0 16,4 2 0-16,0 0 0 0,0 0 0 0,0 0 0 16,4 13 0-16,-4-5 0 0,0 3 0 0,-4 6-322 15,-1 2-338-15,-7 6-542 0,-1-3-1302 0,-2 3 576 0</inkml:trace>
  <inkml:trace contextRef="#ctx0" brushRef="#br0" timeOffset="29216.84">23159 8815 183 0,'0'0'537'0,"0"0"19"0,0 0 6 15,0 0-3-15,0 0-11 0,0 0-13 0,0 0-18 16,0 0-20-16,12-7-10 0,-6 5-17 0,-2-1-20 16,1 1-30-16,3 0-34 0,-3-1-31 0,8-2-32 15,-4 2-31-15,1-3-26 0,1 2-32 0,0-6-220 16,-2 6-14-16,3-4 0 0,-1 0 0 0,-2 0 0 16,1-3 0-16,-4 2 0 0,-1-4 0 0,-1 1 0 15,-2-1 0-15,-2-4 0 0,-2 3 0 0,-3-3 0 16,-1 1 0-16,-1 6 0 0,-4-2 0 0,-3-1 0 15,1 9 0-15,-5 1 0 0,0 3 0 0,0 4 0 16,-1 6 0-16,1 0 0 0,2 11 0 0,5 5 0 16,3 2 0-16,4 0 0 0,4 1 0 0,6 2 0 15,5-3 0-15,6 1 0 0,5-1 0 0,5-4 0 16,3-4 0-16,4-2 0 0,1-4 0 0,3-6 0 16,-3-2 0-16,2-5 0 0,-2-1 0 0,-5-4 0 0,-1-3 0 15,-10 0 0-15,2-8 0 0,-6 3 0 16,-4-4-536-16,-1-7-741 0,-2-1-1381 0,-2-1 612 15</inkml:trace>
  <inkml:trace contextRef="#ctx0" brushRef="#br0" timeOffset="31601.77">26280 8540 200 0,'-5'-25'622'0,"0"6"36"0,3-9 32 16,-1 3 11-16,-1 6-3 0,4 2-9 0,-1 0-28 16,-2 5-26-16,3 2-37 0,0 1-26 0,-1 4-49 15,1-2-58-15,-2 7-41 0,2 0-369 0,0 0-55 16,0 22 0-16,0 4 0 0,0 4 0 0,2 4 0 15,-2 14 0-15,4-1 0 0,0-11 0 0,2 8 0 16,3-11 0-16,-4 1 0 0,5-2 0 0,-1-4 0 16,2-5 0-16,-1-7 0 0,-1-2 0 0,-3-7 0 15,3 0 0-15,-1-5 0 0,-1-5 0 0,1-6 0 0,0 0 0 16,1-6 0-16,-2-3 0 0,2-8 0 0,-2-1 0 16,-1-1 0-16,-1-2 0 0,-1-1 0 15,1 1 0-15,-1 0 0 0,5 2 0 0,-7 3 0 0,6 8 0 16,-3 3 0-16,-1 5 0 0,1 5 0 0,0 1 0 15,2 4 0-15,-2 3 0 0,3 5 0 0,-1 5 0 16,3 4 0-16,-1 6 0 0,0 1 0 0,1 2 0 16,-2-2 0-16,-1 1 0 0,0-2 0 0,-3-5 0 15,2-2 0-15,1-1 0 0,-1-6 0 0,-2 2 0 16,1-4 0-16,0-3 0 0,0-2 0 0,1-1 0 16,-1-2 0-16,-5 0 0 0,12-12 0 0,-4 4 0 15,-2 0 0-15,6-6 0 0,-1-3 0 0,2 0 0 16,4-6 0-16,0 0 0 0,0-4 0 0,1 2 0 15,0 0 0-15,-1 5 0 0,-4 7 0 0,-1-1 0 16,-2 6 0-16,-2 0 0 0,-3 6 0 0,3 0 0 0,-2 2 0 16,-6 0 0-16,4 12 0 0,-4-1 0 15,0 6 0-15,0 1 0 0,-4 1 0 0,2 2 0 0,2 4 0 16,-3 1 0-16,6 0 0 0,-1-5 0 0,3-4 0 16,3-1 0-16,1-1 0 0,4-2 0 15,-4-6 0-15,5 2 0 0,0-6 0 0,3-1 0 16,-1-6 0-16,2-1 0 0,-3-3 0 0,2-2 0 0,-2-2 0 15,6-6 0-15,-2-3 0 0,-2 1 0 0,-2-3 0 16,0 1 0-16,-6 5 0 0,4 1 0 16,-3 2 0-16,-3 4 0 0,-2 2 0 0,-1 2 0 0,2 1 0 15,-1 2 0-15,-4 3 0 0,-1 0 0 0,3 9 0 16,-3-2 0-16,1 4 0 0,-1 1 0 0,4 5 0 16,-4 2 0-16,1 0 0 0,2-1 0 0,2 0 0 15,1 2 0-15,3-3 0 0,5-2 0 0,3-2 0 16,-3-2 0-16,5-3 0 0,-8-3 0 0,2-1 0 15,0-2 0-15,1-4 0 0,-5-2 0 0,-1-3 0 16,-4-1 0-16,-3-4 0 0,-2-3 0 0,-2-2 0 16,-7-7 0-16,-8-2 0 0,0 1 0 0,-7 0 0 15,-1-3 0-15,1 4 0 0,0 1 0 0,1 6 0 16,6 4 0-16,4 2 0 0,4 6 0 0,1-2 0 0,1 5 0 16,7 1 0-16,1 1 0 0,0 0 0 15,18 10 0-15,2-5 0 0,12 4 0 0,19 0 0 16,3 2 0-16,9-5 0 0,-2 1 0 0,5-3 0 15,26-1 0-15,-28 0 0 0,0-2 0 0,0-2 0 0,-5-4 0 16,-7 0 0-16,-11 2 0 0,9-5 0 0,-19 1 0 16,-11 3 0-16,-1-2 0 0,-8 2 0 15,-2-2 0-15,-6 4 0 0,-4-1 0 0,1 3 0 0,-18-1 0 16,-1 3 0-16,-9 1 0 0,-4 7 0 0,-3 4 0 16,2 2 0-16,0 0 0 0,-3 3 0 0,4 2 0 15,0-1 0-15,2 3 0 0,3 1 0 0,6-4 0 16,3 1 0-16,10-4 0 0,4-6 0 0,2 0 0 15,6 0 0-15,4-2 0 0,3-2 0 0,7-2 0 16,3-4 0-16,6-2 0 0,-6-3 0 0,10-2 0 16,-3-6 0-16,3-1 0 0,-4-4 0 0,1-5 0 15,11-10 0-15,-17 8 0 0,9-15 0 0,-3 0 0 16,3-3 0-16,-1-8 0 0,-4-2 0 0,-1-2 0 16,-7-4 0-16,0 2 0 0,-8-2 0 0,0 6 0 15,-6 6 0-15,-1 13 0 0,-6 8 0 0,2 9 0 16,-3 6 0-16,-2 5 0 0,-6 7 0 0,2 10 0 15,-8 10 0-15,-5 8 0 0,0 14 0 0,5 8 0 16,4 1 0-16,7 4 0 0,3 3 0 0,8 0 0 0,11 21 0 16,0-28 0-16,6-8 0 0,2-3 0 0,-3-11 0 15,3-2 0-15,0-6 0 0,3-1 0 16,-2-7 0-16,-6-8 0 0,0-1 0 0,-5-5 0 16,2-4 0-16,-5-2 0 0,9-4 0 0,-10 0 0 0,0-5 0 15,0 0 0-15,0-4 0 0,-4-2 0 0,0-3 0 16,-2 3 0-16,-2 1 0 0,3 2 0 0,-4 6 0 15,4 1 0-15,-2 2 0 0,-2 5 0 0,0 2 0 16,0 1 0-16,0 0 0 0,4 11 0 0,0-2 0 16,-3 3 0-16,3 4 0 0,1 1 0 0,-1 0 0 15,5 0 0-15,-4-1 0 0,3 1 0 0,-2-6 0 16,1-2 0-16,1 0 0 0,0-2 0 0,1-3 0 16,-2-1 0-16,4-2 0 0,-5-2 0 0,5-3 0 15,0 1 0-15,1-4 0 0,-3 0 0 0,1-3 0 16,1 1 0-16,3-3 0 0,-3 3 0 0,-4 1 0 15,1 1 0-15,-2 4 0 0,-1 0 0 0,2 1 0 16,-7 2 0-16,0 0 0 0,6 7 0 0,-3 1 0 16,-2 1 0-16,-1 4 0 0,0-1 0 0,4 5 0 15,1-4 0-15,0 3 0 0,3 1 0 0,2-5 0 16,5-1 0-16,3-2 0 0,3-3 0 0,6-3 0 16,3-4 0-16,-2-5 0 0,4-2 0 0,0-4 0 15,0-4 0-15,0 0 0 0,-2-4 0 0,-4-4 0 16,1-3 0-16,-4-1 0 0,7-12 0 0,-11 8 0 0,6-13 0 15,-3-5 0-15,-1 1 0 0,-6-3 0 0,0-4 0 16,-2-2 0-16,-3-1 0 0,4-21 0 16,-9 27 0-16,-5 3 0 0,-5 15 0 0,-2 6 0 0,0 10 0 15,-3 3 0-15,-1 8 0 0,-1 6 0 0,-6 6 0 16,-2 12 0-16,-3 5 0 0,1 9 0 16,4 17 0-16,4 6 0 0,2 2 0 0,12 5 0 0,7 23 0 15,7-1 0-15,-1-28 0 0,2-1 0 0,11 0 0 16,-1-3 0-16,5-4 0 0,1-8 0 0,-6-11 0 15,8-5 0-15,-4-4 0 0,6-5 0 0,-1-5 0 16,1-5 0-16,0-5 0 0,0-5 0 0,1-2 0 16,-3-5 0-16,-3-3 0 0,0-7 0 0,-2 2 0 15,-3-4 0-15,8-14 0 0,-14 10 0 0,5-12 0 16,-8 11 0-16,-2-2 0 0,-8 1 0 0,-1 5 0 16,-6 9 0-16,-3 1 0 0,0 8 0 0,-6 2 0 15,-4 4 0-15,-8 9 0 0,-6 2 0 0,-4 9 0 16,5 6 0-16,-12 10 0 0,13-5 0 0,-6 11 0 15,9 2 0-15,5-10 0 0,9 0 0 0,3-2 0 16,2-2 0-16,4-3 0 0,5-5 0 0,3-3 0 16,2-5 0-16,4-2 0 0,2-4 0 0,3-2 0 15,-1-3 0-15,2-2 0 0,-1-4 0 0,-1-3 0 16,1-1 0-16,4-6 0 0,-3-2 0 0,1-1 0 16,-4-2 0-16,2-2 0 0,-1 1 0 0,-3-3 0 0,2 4 0 15,-8 5 0-15,0 2 0 0,-4 4 0 16,-1 5 0-16,1 1 0 0,-3 3 0 0,-2 1 0 15,0 0 0-15,3 17 0 0,-4-7 0 0,1 6 0 16,-4 1 0-16,5 1 0 0,-5 0 0 0,3 0 0 0,0 0 0 16,2-2 0-16,0-3 0 0,2-3 0 15,1 0 0-15,-2-2 0 0,3-2 0 0,-1-2 0 16,1-1 0-16,4-3 0 0,0-2 0 0,1-1 0 16,4-1 0-16,-2-1 0 0,3-4 0 0,-1 0 0 0,4-1 0 15,-1-4 0-15,1 5 0 0,5-12 0 16,-4 4 0-16,3 0 0 0,-6 3 0 0,0 5 0 15,-2 0 0-15,-2 5 0 0,-3 0 0 0,-5 1 0 0,6 5 0 16,-5 0 0-16,2 3 0 0,-5 0 0 0,5 3 0 16,-3 2 0-16,-2 2 0 0,-2-2 0 0,5 3 0 15,-5-3 0-15,4 2 0 0,-1-2 0 0,-1-2 0 16,2 0 0-16,-1-3 0 0,-1-1 0 0,5 1 0 16,-1-3 0-16,0-1 0 0,2-1 0 0,1-1 0 15,0-1 0-15,1-3 0 0,1 2 0 0,1-2 0 16,2-6 0-16,3 1 0 0,0 0 0 0,0-1 0 15,6-3 0-15,-1-2 0 0,-4 8 0 0,-4 0 0 16,3 2 0-16,-8 2 0 0,0 3 0 0,-1 1 0 16,-1 3 0-16,-1-1 0 0,-2 3 0 0,0 2 0 15,1 3 0-15,-2-1 0 0,-2 2 0 0,1-1 0 16,1 1 0-16,1-1 0 0,0 0 0 0,2 0 0 16,-1-4 0-16,5 1 0 0,-4-3 0 0,4-1 0 15,6-2 0-15,-5-3 0 0,1-1 0 0,6-7 0 16,-4-1 0-16,-1-1-378 0,0-6-325 0,4-6-482 15,-5-3-1284-15,-3 0 568 0</inkml:trace>
  <inkml:trace contextRef="#ctx0" brushRef="#br0" timeOffset="31716.66">30601 8214 82 0,'-19'-46'362'0,"1"0"67"0,9 13 18 0,-5 1 41 16,0 3 21-16,1 1 6 0,-3 6-16 0,4 6-21 16,2 3-47-16,0 3-48 0,2 3-37 0,2 3-59 15,2 4-75-15,4 0-69 0,-9 11-123 0,9-5-129 16,0 10-173-16,5-5-211 0,4 6-299 0,5 2-857 15,1-3 380-15</inkml:trace>
  <inkml:trace contextRef="#ctx0" brushRef="#br0" timeOffset="31916.21">30964 8052 6407 0,'-9'-14'506'15,"4"1"-65"-15,-1 3-69 0,3 3-56 0,-4 7-167 16,3 0-149-16,4 0 0 0,-5 15 0 0,3 4 0 15,6 8 0-15,-4 5 0 0,3 13 0 0,1 5 0 0,3-1 0 16,-2 1 0-16,4 4 0 0,-1 1 0 0,2 0 0 16,0-3 0-16,-6 0 0 0,4-5 0 15,-3-11 0-15,-1-6 0 0,-3-2 0 0,-2-4-198 16,-2-9-1135-16,2-2-1442 0,-3-8 638 0</inkml:trace>
  <inkml:trace contextRef="#ctx0" brushRef="#br0" timeOffset="32504.98">30856 8600 186 0,'-16'-26'373'15,"5"1"43"-15,2 2 37 0,-1 5 26 0,3 1 31 16,2 0 16-16,1-2 0 0,0 3-11 0,4 7-24 16,3-1-40-16,2 2-42 0,4 1-41 0,10 1-36 0,3 2-27 15,9 2-32-15,2 1-29 0,1 1-27 16,2 1-26-16,1 0-26 0,-1 2-19 0,0-3-24 16,-2 0-21-16,-2 4-13 0,-13-3-7 0,3 2-11 15,-8-4-8-15,0-1-8 0,-2 4-17 0,-2-2-37 0,-2-3 0 16,-1 1 0-16,-1-1 0 0,-3 1 0 0,4 1 0 15,-7 1 0-15,5-3 0 0,-5 3 0 16,0 0 0-16,0 0 0 0,0 9 0 0,-2-3 0 16,0 4 0-16,-1 1 0 0,2 5 0 0,1-4 0 0,0 4 0 15,3 0 0-15,0-3 0 0,4 2 0 0,-1-4 0 16,8 0 0-16,-1-2 0 0,2 0 0 0,3-6 0 16,-4-2 0-16,4-3 0 0,1 0 0 15,-2-6 0-15,2 0 0 0,0-1 0 0,2-6 0 0,-5 1 0 16,4-5 0-16,-1-3 0 0,-3 0 0 0,2 3 0 15,-1-2 0-15,-6 5 0 0,1 0 0 0,-1 0 0 16,1 0 0-16,-6 1 0 0,3 5 0 16,-4 1 0-16,-1 3 0 0,0 2 0 0,-4 1 0 0,0 3 0 15,0 0 0-15,0 0 0 0,-14 22 0 0,4-7 0 16,-3 12 0-16,0 5 0 0,-3 17 0 0,3 3 0 16,-1 2 0-16,1 1 0 0,-7 25 0 0,4-27 0 15,1 3 0-15,-4-1 0 0,1 0 0 0,-3 0 0 16,-2 2 0-16,4-2 0 0,-3-3 0 0,1 0 0 15,0-4 0-15,0-4 0 0,-2 2 0 0,5-14 0 16,-3-5 0-16,1 1 0 0,2-5 0 0,1-1 0 16,7-7 0-16,-4-7 0 0,4 0 0 0,3-5 0 15,2-2 0-15,-4-3 0 0,2-7 0 0,-1 2 0 16,1-5 0-16,-4-12 0 0,2-4 0 0,-1-3 0 16,-3-2 0-16,0-21 0 0,3 4 0 0,4-2 0 15,1 2 0-15,5 0 0 0,11 1 0 0,-2-4 0 16,9 3 0-16,6-1 0 0,4 3 0 0,4 5 0 15,0 4 0-15,8 7 0 0,2 6 0 0,-9 6 0 16,18-1 0-16,-1 2 0 0,5 3 0 0,-3 0 0 16,2 3-1366-16,5 1-1478 0,1 0 654 0</inkml:trace>
  <inkml:trace contextRef="#ctx0" brushRef="#br0" timeOffset="32701.67">32242 8600 4979 0,'0'0'400'0,"-2"3"-117"0,-2 2 19 0,1 2 21 0,-2 1 28 15,-2 2 3-15,0 3-22 0,1 0-51 0,-6 4-47 16,3 1-29-16,-5 5-58 0,-2 1-147 0,-1 1 0 16,2-3 0-16,-6-1-158 0,-1 0-290 0,-2-5-251 15,-1 2-449-15,-2-2-1244 0,1 0 551 16</inkml:trace>
  <inkml:trace contextRef="#ctx0" brushRef="#br0" timeOffset="34566.75">1766 10321 4081 0,'21'-16'258'0,"-5"3"-162"0,-3-1 36 16,-1-2 65-16,-2 1 62 0,-1 0 11 0,-5 0-21 15,2-1-25-15,-4-3-15 0,-2 3 10 0,-5 0-13 16,-2 1-9-16,0 0 0 0,-5 1 0 15,-3 0-8-15,-4 6-12 0,-3 1-3 0,-6 4-10 0,-8 7-6 16,3 10-11-16,-10 9-2 0,0 6-99 0,0 5-46 16,3 5 0-16,4 4 0 0,7 0 0 0,2-2 0 15,13-10 0-15,7 1 0 0,3-1 0 16,1-3 0-16,8-3 0 0,10-4 0 0,1-7 0 0,8-1 0 16,4-6 0-16,8-8 0 0,0-4 0 0,14-10 0 15,-2-8 0-15,2-4 0 0,-1-2 0 0,-8-6 0 16,-2-4 0-16,-3-3 0 0,-7-2 0 0,1-2 0 15,-10-2 0-15,-3 1 0 0,-4-8 0 0,-4 2 0 16,-4 2 0-16,-3 1 0 0,-2-3 0 0,-6 8 0 16,2 13 0-16,-1 4 0 0,0 10 0 0,2 2 0 15,-3 8 0-15,2 4 0 0,2 7 0 0,-5 5 0 16,-3 7 0-16,-3 12 0 0,4 7 0 0,4 16 0 16,-1 3 0-16,6 7 0 0,-2-1 0 0,7 25 0 15,-2-30 0-15,2 3 0 0,-1 0 0 0,5-4 0 16,0-2 0-16,-3-1 0 0,5-14 0 0,-1-7 0 15,-1 1 0-15,0-3 0 0,-2-9 0 0,1-2 0 16,1-7 0-16,-5-3 0 0,1-1 0 0,1-5 0 16,3-1 0-16,0-5 0 0,0-4 0 0,4-4 0 15,1-8 0-15,-1-2 0 0,-1-4 0 0,0-3 0 16,-1-1 0-16,1-2 0 0,-3 1 0 0,1-2 0 16,-1 8 0-16,-4 8 0 0,2 4 0 0,-5 4 0 15,2 5 0-15,-3 3 0 0,3 5 0 0,-4-2 0 16,0 18 0-16,0 0 0 0,3 7 0 0,-2 4 0 15,-1 1 0-15,0 2 0 0,4-2 0 0,-3-1 0 16,8-2 0-16,-1-2 0 0,-1-5 0 0,2-3 0 16,3-3 0-16,-3-1 0 0,2-4 0 0,1-3 0 0,0-5 0 15,1 1 0-15,1-4 0 0,-1 0 0 16,1-5 0-16,0-3 0 0,0 1 0 0,2-2 0 16,-5-4 0-16,3 1 0 0,-2 0 0 0,0-1 0 15,-6 4 0-15,1 2 0 0,0 0 0 0,-1 1 0 0,-1 3 0 16,-1 1 0-16,0 3 0 0,-4 1 0 15,0 0 0-15,10 7 0 0,-5-2 0 0,3 3 0 0,-2 1 0 16,1 1 0-16,7 2 0 0,1-2 0 16,0 2 0-16,3-1 0 0,9-3 0 0,4 2 0 15,-1-6 0-15,4 2 0 0,1-9 0 0,0 3 0 0,-1-2 0 16,0-2 0-16,-5-7 0 0,2 6 0 16,-13-5 0-16,-1 2 0 0,0-6 0 0,-3 0 0 0,-4-2 0 15,-1 0 0-15,0-9 0 0,-5 7 0 0,-3-1 0 16,-2-1 0-16,-3 2 0 0,-2 3 0 0,2 6 0 15,-4 2 0-15,1 2 0 0,-1 3 0 0,-5 6 0 16,-1 5 0-16,1 1 0 0,2 6 0 0,-7 8 0 16,9-1 0-16,1 2 0 0,2 0 0 0,8-1 0 15,5 1 0-15,8-2 0 0,4-4 0 16,6-1 0-16,7-4 0 0,2-6 0 0,6-4 0 0,15-2 0 16,-4-3-369-16,5-4-392 0,-5-9-417 0,0-1-1274 15,-2-2 564-15</inkml:trace>
  <inkml:trace contextRef="#ctx0" brushRef="#br0" timeOffset="35000.25">4136 9872 305 0,'-2'-8'615'0,"-2"5"-7"0,-2-1 13 0,-1 4 30 0,7 0 21 16,-27 12 2-16,7 5-20 0,-2 6-24 0,4 4-39 15,2 6-46-15,-2 10-46 0,1 4-51 0,4 1-43 16,3 2-132-16,4 1-273 0,5 1 0 0,4-5 0 15,6 1 0-15,0-3 0 0,2-9 0 0,5-6 0 16,3 0 0-16,3-5 0 0,-3-4 0 16,-1-2 0-16,0-6 0 0,-1-6 0 0,2-1 0 0,1-4 0 15,-3-2 0-15,3-3 0 0,1-5 0 0,3-8 0 16,-1-2 0-16,3-1 0 0,-1-5 0 0,2-3 0 16,5-11 0-16,-12 12 0 0,1-5 0 0,-3 6 0 15,-3 4 0-15,-6 7 0 0,0 5 0 0,-3 2 0 16,-2 2 0-16,-1 4 0 0,-3 1 0 0,0 0 0 15,-5 20 0-15,-3-3 0 0,-1 7 0 0,-1 0 0 16,2 2 0-16,3-1 0 0,2 2 0 0,3-2 0 16,2-6 0-16,1-2 0 0,6-1 0 0,3-1 0 15,2-3 0-15,4-2 0 0,2-3 0 0,2-3 0 16,1-3 0-16,-2-5 0 0,-1 1 0 0,7-5 0 16,-10 0 0-16,0-4 0 0,-3 1 0 0,6-8 0 15,-8 3 0-15,-3 0 0 0,-1-4 0 0,-3-3 0 16,-5-3 0-16,-5-1 0 0,-3 8 0 0,-4-4 0 15,-6 1 0-15,-5 1 0 0,-6 3 0 0,-1-1 0 16,-20-1 0-16,14 5 0 0,-14 1 0 0,-5 1-1366 16,21 4-1478-16,-7 2 654 0</inkml:trace>
  <inkml:trace contextRef="#ctx0" brushRef="#br0" timeOffset="35166.78">3754 10161 5865 0,'-20'-3'399'15,"2"1"52"-15,4 1-12 0,5-1-56 0,1 2-34 0,2-3-70 16,5 1-253-16,1 2-26 0,7-6 0 0,9 3 0 16,13 1 0-16,8 0 0 0,18-2 0 15,5 3 0-15,1-5 0 0,5 1-181 0,0-3-534 16,2 1-502-16,-6-1-1316 0,-3 2 583 0</inkml:trace>
  <inkml:trace contextRef="#ctx0" brushRef="#br0" timeOffset="37250.31">5947 10575 19 0,'-14'-14'561'0,"-1"-1"27"15,-3-4 9-15,8 2-1 0,0-7-2 0,2-1-10 16,-2-3-21-16,6-1-31 0,0-1-22 0,3 2-34 15,2 3-19-15,-1 5-16 0,3 5-22 0,-2 1-30 16,4 4-40-16,-2 5-39 0,3 0-104 0,-1 2-206 16,4 5 0-16,-1 4 0 0,7 6 0 0,3 8 0 15,0 5 0-15,0 1 0 0,1 6 0 0,5 8 0 0,-6-8 0 16,5 9 0-16,-5-10 0 0,0 0 0 16,-3 0 0-16,-1-1 0 0,0-2 0 0,-3-2 0 15,-5-10 0-15,-1 0 0 0,-1-4 0 0,-3-5 0 16,-2-2 0-16,-1-1 0 0,2-4 0 0,0 0 0 0,-12-14 0 15,7 1 0-15,-2-2 0 0,2-3 0 0,0-5 0 16,-1-4 0-16,3 0 0 0,3-1 0 16,1 1 0-16,2 1 0 0,1 7 0 0,1 2 0 15,1 4 0-15,-1 2 0 0,2 4 0 0,2 3 0 0,0 0 0 16,1 5 0-16,1 4 0 0,-2 3 0 0,4 3 0 16,1 2 0-16,-4 2 0 0,2 0 0 15,-2 2 0-15,-1 1 0 0,0 6 0 0,1-8 0 0,-5 2 0 16,3-2 0-16,-3-1 0 0,-1-3 0 0,4-4 0 15,-6 1 0-15,2-4 0 0,0-1 0 0,0-2 0 16,0-2 0-16,-4 0 0 0,11-7 0 0,-5-1 0 16,1-2 0-16,3-5 0 0,3-8 0 0,0 3 0 15,1-3 0-15,0-2 0 0,-3 4 0 0,-1 4 0 16,2 3 0-16,-3 1 0 0,-2 4 0 0,4 1 0 16,-6 4 0-16,1 0 0 0,2 4 0 0,-8 0 0 15,10 8 0-15,-2-1 0 0,-3 4 0 0,4 5 0 16,-4 0 0-16,3 4 0 0,2 2 0 0,0-2 0 15,2 1 0-15,9 2 0 0,1-4 0 0,-3 0 0 16,6-2 0-16,4-1 0 0,-1-5 0 0,0-2 0 16,1-2 0-16,0-1 0 0,1-7 0 0,-4 0 0 15,-3-4 0-15,-4-1 0 0,-1-2 0 0,5-7 0 16,-9 2 0-16,0-3 0 0,-1-5 0 0,0-4 0 16,-7-2 0-16,-3 1 0 0,-3 6 0 0,-3 0 0 15,0 3 0-15,-2 2 0 0,0 4 0 0,-4 1 0 16,2 6 0-16,-1 1 0 0,0 3 0 0,-2 4 0 15,0 3 0-15,2 3 0 0,-2 4 0 0,5 0 0 16,1 4 0-16,5 0 0 0,6 8 0 0,3-9 0 0,4 7 0 16,5-4 0-16,3-3 0 0,5 1 0 15,1-5 0-15,1-3 0 0,3-2 0 0,-1-3 0 16,1-4 0-16,-4 0 0 0,-5-3 0 0,-3 0 0 0,-2-5 0 16,-1-1 0-16,-3-3 0 0,2 1 0 0,-4-4 0 15,-3-3 0-15,1-1 0 0,-5-2 0 0,-1-5 0 16,-3-3 0-16,2 2 0 0,-8 0 0 0,-2 2 0 15,1 8 0-15,-5-1 0 0,-1 1 0 0,-1 4 0 16,3 2 0-16,1 5 0 0,-2-2 0 0,2 5 0 16,1 2 0-16,8 0 0 0,-9 6 0 0,9 0 0 15,0 5 0-15,6-3 0 0,5 7 0 0,9 3 0 16,2 1 0-16,3 1 0 0,5 0 0 0,-1 0 0 16,2-1 0-16,2 3 0 0,-5-1 0 0,-4 0 0 15,-2-1 0-15,-6 3 0 0,-5-5 0 0,-2 6 0 16,-8-7 0-16,2 0 0 0,-6 0 0 0,2-2 0 15,1-3 0-15,-3-2 0 0,3-2 0 0,0-1 0 16,3-1 0-16,-2-1 0 0,4-3 0 0,7-2 0 16,7-1 0-16,8-6 0 0,4 0 0 0,1-4 0 15,3-2 0-15,15-6 0 0,-1-3 0 0,-3 1 0 16,-13 1 0-16,-1 0 0 0,-3-3 0 0,2-1 0 16,-7-2 0-16,-3-1 0 0,-6 1 0 0,-1 0 0 15,-5 2 0-15,-8 6 0 0,-3 3 0 0,-6 1 0 16,-3-1 0-16,-1 9 0 0,-7 2 0 0,-10 3 0 15,0 2 0-15,-1 5 0 0,-1 3 0 0,3 1 0 0,1 5 0 16,4 1 0-16,5-2 0 0,5 2 0 16,2-1 0-16,3 1 0 0,4 2 0 0,7-2 0 0,2-2 0 15,4-3 0-15,5 1 0 0,4-4 0 0,1-2 0 16,2-2 0-16,-1-3 0 0,3-2 0 16,5-4 0-16,-7-2 0 0,4-2 0 0,-7 0 0 0,9-7 0 15,-4 1 0-15,-3-4 0 0,0 3 0 0,-8 0 0 16,2 3 0-16,-3 0 0 0,-5 2 0 0,2 3 0 15,-6 2 0-15,2 1 0 0,0 1 0 0,-4 4 0 16,0 0 0-16,1 15 0 0,-2-3 0 0,-2 8 0 16,2 10 0-16,1 16 0 0,0 3 0 0,0 2 0 15,1 5 0-15,2 2 0 0,-3 23 0 0,1-22 0 16,-1-2 0-16,4 1 0 0,-3 1 0 0,-1-3 0 16,0-3 0-16,-2-5 0 0,-2-2 0 0,1-13 0 15,1 1 0-15,-5-4 0 0,1-2 0 0,2-3 0 16,-2-12 0-16,2-3 0 0,-1-3 0 0,1-1 0 15,-4-4 0-15,1-3 0 0,-1-4 0 0,-2-2 0 16,-4-6 0-16,-3-8 0 0,-1-1 0 0,5-5 0 16,-1-6 0-16,1-12 0 0,6-3 0 0,3-9 0 15,8 0 0-15,10-23 0 0,4-4 0 0,10 5 0 16,4 0 0-16,-4 25 0 0,21-22 0 0,-15 27 0 0,7 6 0 16,1 5 0-16,-6 6 0 0,-7 13 0 0,-1 1 0 15,-1 8 0-15,-7 3 0 0,1 5 0 16,-3 2 0-16,0 1 0 0,-3 6 0 0,-2 0 0 15,-1 2 0-15,0 3 0 0,0 4 0 0,-2 0 0 0,-4 0 0 16,2 0 0-16,1 0 0 0,-5-1 0 0,2 2 0 16,-2-2 0-16,0-3 0 0,0 0 0 15,0-1 0-15,0 0 0 0,1-2 0 0,0-5 0 0,-2 0 0 16,3-2 0-16,0-3 0 0,3-1 0 0,2-3 0 16,-2 0 0-16,8-5 0 0,-7 6 0 0,2-3 0 15,-1-1 0-15,6 2 0 0,-2-4 0 0,-3 6 0 16,-1-2 0-16,2 0 0 0,2 0 0 0,-1 0 0 15,-3 2 0-15,0 0 0 0,3 2 0 0,-6 1 0 16,3 1 0-16,-3 0 0 0,-2 1 0 0,2 1 0 16,-3 1 0-16,0 2 0 0,0-2 0 0,-2 1 0 15,2 1 0-15,-2-1 0 0,-2-1 0 0,4 2 0 16,-2-2 0-16,-2 0 0 0,5-2 0 0,2-1 0 16,-8 0 0-16,17-1 0 0,-3-1 0 0,-3-2 0 15,7-1 0-15,-1 0 0 0,1-1 0 0,-1 0 0 16,1-1 0-16,0 2 0 0,0 0 0 0,0 1 0 15,-1-1 0-15,-1 1 0 0,2 1 0 0,0-1 0 16,-8 3 0-16,11-1 0 0,-5-1 0 0,1 2 0 16,3-2 0-16,2-1 0 0,-3-1 0 0,8 1 0 0,-5-3 0 15,-3 2 0-15,1-1 0 0,0-4 0 16,-2 2 0-16,-1-2 0 0,-2 1 0 0,-2-2 0 16,-2-1 0-16,-4 1 0 0,-3 0 0 0,-1 0 0 15,-3 0 0-15,-4-1 0 0,-2-4 0 0,-1 5 0 0,-6 6 0 16,-2-4 0-16,-5 5 0 0,0 4 0 0,-1 5 0 15,-6 6 0-15,3 6 0 0,3 7 0 16,-2 5 0-16,0 16 0 0,3 3 0 0,3 9 0 0,5 22 0 16,5-19 0-16,3 22 0 0,3-24 0 0,7 23 0 15,-3-26 0-15,-1-1 0 0,-1-2 0 0,3-5 0 16,-1 0 0-16,-2-13 0 0,-1-4 0 0,-2-3 0 16,4-1 0-16,-2-8 0 0,2-6 0 0,-4-3 0 15,2-1 0-15,0-4 0 0,0 0 0 0,0-4 0 16,0 0 0-16,0 0 0 0,0 0 0 0,-6-17 0 15,2 7 0-15,-2-10 0 0,-5-4-490 0,2-3-229 16,-2-7-445-16,-3-18-1261 0,1-1 558 0</inkml:trace>
  <inkml:trace contextRef="#ctx0" brushRef="#br0" timeOffset="37384.01">8512 10215 4791 0,'-47'-21'337'0,"16"9"-102"16,7 1 25-16,5 2 11 0,7 3-32 0,2 0-43 15,4-1-44-15,-2 3-31 0,3 0-33 0,6-1-35 0,-1 2-66 16,0 3-106-16,17-6-138 0,-4 5-156 16,7 0-578-16,12 2-1072 0,0 1 474 0</inkml:trace>
  <inkml:trace contextRef="#ctx0" brushRef="#br0" timeOffset="38186.15">10492 10545 106 0,'2'-12'611'0,"0"1"18"0,-2-1-5 0,-2 2-4 16,-3-3-33-16,-2 5-13 0,-7 0-37 0,-8 4-36 15,4 3-39-15,-10 2-37 0,1 6-38 0,-2 5-42 16,4 3-32-16,2 4-30 0,4 1-34 0,1 1-19 15,8 4-23-15,2 0-21 0,5-8-16 0,8 8-25 16,0 0-145-16,8-1 0 0,4-4 0 0,8-5 0 16,-1-4 0-16,4-2 0 0,0-4 0 0,-1-3 0 15,1-6 0-15,-1-3 0 0,-1-3 0 0,-6-5 0 16,-1-3 0-16,-2-3 0 0,-2 0 0 0,-2-5 0 16,-4 1 0-16,-7-5 0 0,5-2 0 0,-6-3 0 15,3-1 0-15,0-12 0 0,1 2 0 0,1 11 0 16,1 3 0-16,-1 1 0 0,3 4 0 0,-1 7 0 15,1-3 0-15,-3 8 0 0,4 1 0 0,0 6 0 16,1 3 0-16,-2 3 0 0,3 3 0 0,0 4 0 0,3 7 0 16,2 7 0-16,-1 5 0 0,0 4 0 0,-3 4 0 15,2 11 0-15,-5 4 0 0,4 0 0 0,-6 2 0 16,1 3 0-16,-5 4 0 0,1 2 0 16,-4 24 0-16,-1-23 0 0,3 27 0 0,-1-28 0 0,-3 1 0 15,1 25 0-15,1-30 0 0,-1 2 0 0,0-1 0 16,1-4 0-16,-7-2 0 0,6-3 0 0,3-10 0 15,-3-1 0-15,2-3 0 0,5-5 0 0,-5-8 0 16,3-1 0-16,5-5 0 0,-4-5 0 0,-1-3 0 16,5-1 0-16,-1-4 0 0,0-2 0 0,1-3 0 15,1-4 0-15,1-5 0 0,2-8 0 0,-5 4 0 0,0-9 0 16,-4-2 0-16,-1-2 0 0,-3-4 0 16,-5-12 0-16,-5-2 0 0,-3 2 0 0,-6 0 0 15,-5 0 0-15,-5 7 0 0,8 8 0 0,-5-6 0 0,2 8 0 16,1 2 0-16,3 3 0 0,1 6 0 15,7 5 0-15,4 3 0 0,3 1 0 0,4-1 0 16,4 5 0-16,5-2 0 0,9 1 0 0,14 4 0 0,4-1 0 16,15 1 0-16,3 1 0 0,-2-2 0 0,4 5 0 15,-3-3 0-15,-15 1 0 0,-5 0 0 0,-5-1 0 16,-10 0 0-16,-5 0 0 0,-8-1 0 16,0 1 0-16,-5 2-7 0,0 0-794 0,-27-3-430 0,7 1-1333 15,-12 2 590-15</inkml:trace>
  <inkml:trace contextRef="#ctx0" brushRef="#br0" timeOffset="38770.3">12526 10598 179 0,'-15'-9'553'0,"0"-1"49"0,1-2 35 0,2 1-4 16,1-3-3-16,1-2 4 0,2 1-15 0,1 1-14 16,2 0-27-16,4 2-28 0,2-1-33 0,3 2-46 0,4-4-32 15,2 2-43-15,9 1-248 0,8-1-148 16,5 3 0-16,1 4 0 0,6 2 0 0,-4 2 0 16,4 5 0-16,-4 1 0 0,0 6 0 0,-2 0 0 0,-3 3 0 15,-4 4 0-15,-5 2 0 0,-3 2 0 16,-9-3 0-16,-4 9 0 0,-4-1 0 0,-7 1 0 0,-7 0 0 15,-6 0 0-15,-13 9 0 0,-5-1 0 0,-3-3 0 16,-4-5 0-16,0-3 0 0,9-6 0 0,2-3 0 16,4-1 0-16,-1 1 0 0,11-7 0 0,5-3 0 15,3-1 0-15,3 2 0 0,4-5 0 0,7 2 0 16,-3-3 0-16,27 0 0 0,7 0 0 0,7-1 0 16,15 2 0-16,3-1 0 0,2 1 0 0,2-1 0 15,0 3 0-15,-6-2 0 0,-17 2 0 0,-3-1 0 16,-4-1 0-16,-6 0 0 0,-9-2 0 0,-7 2 0 15,-3-1 0-15,-3-2 0 0,-5 2 0 0,0 0 0 16,0 0 0-16,0 0 0 0,-33-3 0 0,18 1 0 0,-2 1 0 16,3 0 0-16,1-1 0 0,2 2-185 15,3-2-1150-15,4 1-1446 0,4 1 641 0</inkml:trace>
  <inkml:trace contextRef="#ctx0" brushRef="#br0" timeOffset="40501.68">13674 10253 19 0,'13'-2'437'0,"1"-3"25"0,0 3 24 0,0 0 13 15,-2 2 12-15,0-2 11 0,-1 1 1 0,-4-1-4 16,-2 0-12-16,-1 2-13 0,-4 0-21 0,0 0-20 0,0 0-20 16,-10 8-17-16,-3 2-25 0,-10 5-18 0,-2 3-21 15,0 0-31-15,-1 2-321 0,0 3 0 16,3 0 0-16,1 1 0 0,6 1 0 0,2-1 0 0,7 0 0 16,5-5 0-16,2 0 0 0,5 0 0 0,6-3 0 15,10 2 0-15,6-4 0 0,3-1 0 0,5-5 0 16,3-3 0-16,3-3 0 0,10-4 0 0,3 0 0 15,-3-6 0-15,-15 0 0 0,-6-2 0 0,0-2 0 16,-1-3 0-16,-2-4 0 0,-8-1 0 0,3 0 0 16,-8-2 0-16,-4-1 0 0,-2 5 0 0,-7 1 0 15,2 2 0-15,-5 2 0 0,0 3 0 0,-3 2 0 16,2 4 0-16,-8 2 0 0,-1 4 0 0,-1 4 0 16,-2 4 0-16,-2 2 0 0,2 3 0 0,2 7 0 15,1 2 0-15,5-6 0 0,3 6 0 0,2 0 0 16,4-5 0-16,3 0 0 0,3-3 0 0,6 0 0 15,-1-1 0-15,7 1 0 0,-3-7 0 0,1-2 0 16,-4 0 0-16,1-6 0 0,-2 0 0 0,6-1 0 0,-9-5 0 16,-1 0 0-16,-1-3 0 0,-3-4 0 15,-2 0 0-15,-3-5 0 0,-2-2 0 0,-1-1 0 16,-4-6 0-16,-4 1 0 0,-3 0 0 0,-2 0 0 0,1 2 0 16,1 7 0-16,4 1 0 0,-2 1 0 0,6 6 0 15,-2 1 0-15,3 1 0 0,4 2 0 0,1 0 0 16,1 0 0-16,7 3 0 0,6 1 0 15,5-1 0-15,12 2 0 0,3 2 0 0,3 1 0 0,1 1 0 16,16 2 0-16,-17 0 0 0,0 1 0 0,12 4 0 16,-13 0 0-16,-2 1 0 0,-2 1 0 0,-3 2 0 15,-4 0 0-15,-2 2 0 0,-12-3 0 0,-2 2 0 16,-1 1 0-16,-3 0 0 0,-5 2 0 0,-3-2 0 16,0 0 0-16,-4-3 0 0,1 1 0 0,-1 0 0 15,1-2 0-15,-2-1 0 0,3-4 0 0,1-3 0 0,2-2 0 16,-1-1 0-16,2 0 0 0,1-3 0 15,0 0 0-15,0 0 0 0,10-21 0 0,-2 11 0 16,5-5 0-16,0-1 0 0,4-7 0 0,0 1 0 16,2-3 0-16,0-1 0 0,-1 4 0 0,3 0 0 0,0 4 0 15,-7 3 0-15,-1 4 0 0,-1 3 0 0,-2-1 0 16,0 2 0-16,3 3 0 0,-3 1 0 0,2 6 0 16,-1-1 0-16,-2 4 0 0,3 3 0 0,0 3 0 15,5 2 0-15,-7 1 0 0,3 7 0 0,-3-5 0 16,-1 0 0-16,0 0 0 0,1-1 0 0,-3 4 0 15,-2-7 0-15,-1 4 0 0,-3-6 0 0,2-3 0 16,-1-2 0-16,-1-2 0 0,1 2 0 0,-1-3 0 16,-1-3 0-16,0 0 0 0,0 0 0 0,0 0 0 15,6-14 0-15,1 4 0 0,-2-2 0 0,3-4 0 16,2 0 0-16,-1-2 0 0,6-4 0 0,2 1 0 16,-1 1 0-16,2 6 0 0,-5 0 0 0,2 4 0 15,-2 0 0-15,0 3 0 0,-3 2 0 0,-1 3 0 16,4 0 0-16,-3 4 0 0,-1 3 0 0,0 1 0 15,-1 1 0-15,-1 2 0 0,-3 4 0 0,6 2 0 16,-3 0 0-16,-1 1 0 0,2 2 0 0,-1-1 0 0,0-1 0 16,-1-1 0-16,-1-3 0 0,-1-1 0 0,1-2 0 15,0 0 0-15,-1-4 0 0,1-2 0 0,0 0 0 16,1-3 0-16,-6 0 0 0,13-9 0 0,-2 1 0 16,-1 0 0-16,0-6 0 0,3 0 0 0,5-5 0 15,-5 2 0-15,3-5 0 0,-2 2 0 0,0 5 0 16,-2-1 0-16,-2 3 0 0,3 0 0 0,-7 5 0 15,2 1 0-15,-3 2 0 0,-1 2 0 0,2 1 0 16,-2 2 0-16,-4 0 0 0,9 6 0 0,-5 1 0 16,-1 1 0-16,0 2 0 0,5 0 0 0,-3 2 0 15,0 3 0-15,3 0 0 0,-2 1 0 0,7-3 0 16,-1 3 0-16,2-2 0 0,-3-3 0 0,2 0 0 16,0-4 0-16,1 0 0 0,0-3 0 0,-3-1 0 0,8-2 0 15,-6-3 0-15,5-3 0 0,-2-1 0 0,0-2 0 16,1-2 0-16,-1-2 0 0,-3-3 0 15,9-2 0-15,-8 2 0 0,1 1 0 0,-2 0 0 16,1 0 0-16,-4 2 0 0,-3 4 0 0,2-1 0 0,-2 2 0 16,-4 3 0-16,1 0 0 0,0 1 0 0,-4 3 0 15,0 0 0-15,8 8 0 0,-6-2 0 16,0 1 0-16,2 4 0 0,-4 0 0 0,3 0 0 0,-1 2 0 16,2 2 0-16,1 2 0 0,-1-6 0 0,2 0 0 15,2 2 0-15,-2-6 0 0,2 4 0 0,2-5 0 16,-1 0 0-16,2-3 0 0,-5-2 0 0,7-1 0 15,-2-1 0-15,3-2 0 0,3-3 0 0,1-2 0 16,-2-1 0-16,2 0 0 0,-4-2 0 0,4-1 0 16,-5 2 0-16,5-2 0 0,-4 3 0 0,1-1 0 15,-6 3 0-15,4 2 0 0,-5-1 0 0,-2 3 0 16,1 2 0-16,-2 1 0 0,-5 0 0 0,11 5 0 16,-7-2 0-16,0 4 0 0,0 0 0 0,-1 3 0 0,0-1 0 15,-2 3 0-15,3-1 0 0,-3-1 0 16,2 2 0-16,1-2 0 0,-2 4 0 0,1-6 0 15,-1-1 0-15,1-1 0 0,1 1 0 0,0-2 0 0,1-1 0 16,0-2 0-16,3-2 0 0,-1-1 0 0,5-1 0 16,-1-4 0-16,2 2 0 0,5-4 0 0,-3-2 0 15,6-1 0-15,2-4 0 0,1-2 0 0,-2 2 0 16,1 1 0-16,-4 4 0 0,3-3 0 0,-6 2 0 16,-6 4 0-16,3 1 0 0,-3 0 0 0,-1 2 0 15,0 2 0-15,-1 1 0 0,-3 1 0 0,0 2 0 16,4 3 0-16,-4 1 0 0,-1 2 0 0,-1 3 0 15,-1 1 0-15,2 0 0 0,0 3 0 0,0 2 0 16,-3-7 0-16,4 1 0 0,0 1 0 0,2 0 0 16,-2-3 0-16,1-2 0 0,2-2 0 0,-2-1 0 15,4-1 0-15,2-2 0 0,1-1 0 0,-2-1 0 16,3-3 0-16,4-1 0 0,-3-1 0 0,2 0 0 16,2 0 0-16,-1 0 0 0,-1-1 0 0,3 0 0 0,-1 0 0 15,1 0 0-15,-1 2 0 0,1 0 0 16,-1 1 0-16,-2-3 0 0,2 2 0 0,0 1 0 15,-6-1 0-15,-4 0-330 0,4-2-981 0,-4-2-1419 16,-3 1 629-16</inkml:trace>
  <inkml:trace contextRef="#ctx0" brushRef="#br0" timeOffset="40617.39">16667 10197 4703 0,'-32'-15'444'15,"6"4"-133"-15,7 1 8 0,3 4-16 0,6 1-64 16,2 2-57-16,0 0-43 0,2 1-40 0,0-1-41 15,-2 4-72-15,-2 1-118 0,2 0-166 0,-5 4-212 16,3-2-465-16,4 0-1054 0,-1 0 466 0</inkml:trace>
  <inkml:trace contextRef="#ctx0" brushRef="#br0" timeOffset="41033.78">17481 10167 8 0,'-2'-30'622'0,"-1"0"34"0,2-1 37 16,0-1 3-16,-2 6 13 0,1 7-8 0,-1 2-19 16,0 4-34-16,2 3-50 0,-1 4-67 0,0 3-48 0,2 3-26 15,-9 9-24-15,4 8-159 0,-1 10-274 16,1 1 0-16,2 6 0 0,1 12 0 0,5 1 0 15,4 1 0-15,3 0 0 0,0-2 0 0,-1-11 0 0,9 8 0 16,-4-9 0-16,0-3 0 0,-1-2 0 0,5-4 0 16,-12-6 0-16,2-2 0 0,-3-5 0 0,-2-1-116 15,-3-7-546-15,-4 0-574 0,-1-4-1338 0,5 0 591 16</inkml:trace>
  <inkml:trace contextRef="#ctx0" brushRef="#br0" timeOffset="41615.56">17329 10437 799 0,'-23'-15'238'0,"0"-2"42"0,9 5 17 16,3-1 45-16,3 5 61 0,2-3 43 0,4 2 18 15,4 1-3-15,7-1 0 0,7-1-20 0,7 0-16 16,10 0-17-16,3-1-25 0,15 2-17 0,3 2-20 16,-2 1-19-16,3 3-25 0,2 1-21 0,-1-2-26 15,-3 1-20-15,1-3-26 0,-17 5-187 0,0-1-22 16,-3 0 0-16,-6-1 0 0,-8 3 0 0,-2 0 0 16,-7 0 0-16,0 0 0 0,-5 1 0 0,-3 4 0 15,-6 1 0-15,-1 3 0 0,-6 3 0 0,-7 3 0 16,-2 5 0-16,-4 0 0 0,0 4 0 0,3-3 0 15,2 2 0-15,5 1 0 0,3-6 0 0,5 0 0 16,3 2 0-16,8-4 0 0,5 0 0 0,3-2 0 16,4-2 0-16,9-3 0 0,6-1 0 0,0-5 0 15,-1-3 0-15,4 0 0 0,0-8 0 0,0 0 0 0,-2-2 0 16,-2-4 0-16,0-3 0 0,-4-2 0 16,-2 0 0-16,-6-4 0 0,-2-1 0 0,-5-2 0 15,-3-1 0-15,-5 8 0 0,-5 1 0 0,0 1 0 0,-5 3 0 16,-1 3 0-16,-3 3 0 0,-4 4 0 0,0 2 0 15,-5 5 0-15,0 1 0 0,-1 7 0 0,4 4 0 16,-3 3 0-16,0 3 0 0,7 2 0 0,4 2 0 16,3-6 0-16,6 7 0 0,1-7 0 0,6 4 0 15,9-1 0-15,0-2 0 0,8-1 0 0,2-7 0 16,4 0 0-16,0-2 0 0,-2-5 0 0,5-3 0 16,-3-2 0-16,0-3 0 0,0-3 0 0,-7-4 0 15,0-1 0-15,0-3 0 0,-2-3 0 0,0-2 0 16,-5-4 0-16,-5-2 0 0,1 0 0 0,-5-6 0 15,-1 4 0-15,-2 0 0 0,-1 3 0 0,-4 6 0 16,-1 2 0-16,2 6 0 0,-2 0 0 0,0 5 0 16,0-1 0-16,3 4 0 0,-3 2 0 0,8 8 0 15,0 1 0-15,4 5 0 0,4 7 0 0,0 3 0 16,4 1 0-16,1 2 0 0,1 4 0 0,0-3 0 16,-3 1 0-16,-1 0 0 0,-8-4 0 0,2 2 0 15,-11-6 0-15,-1-3 0 0,-3-1 0 0,-4-3 0 16,-6-1 0-16,-5-5 0 0,-9 3 0 0,-7-8 0 15,3 0 0-15,-7-5-170 0,-2-4-1168 0,3-3-1448 16,1-1 642-16</inkml:trace>
  <inkml:trace contextRef="#ctx0" brushRef="#br0" timeOffset="41766.64">18437 10199 5690 0,'-4'-25'386'0,"-3"0"-141"16,3 7 62-16,-1 2 14 0,-2 1-34 0,5 2-76 15,-2 2-52-15,-1 3-36 0,2-3-57 0,2 4-61 16,0 1-98-16,-3 2-156 0,5 1-162 0,4 1-186 0,4 0-478 16,9 1-1166-16,4 2 516 0</inkml:trace>
  <inkml:trace contextRef="#ctx0" brushRef="#br0" timeOffset="42233.63">19697 10242 389 0,'5'-17'619'0,"3"0"-2"0,1 0-10 0,5 1-11 16,0 2-14-16,1 1-5 0,0 4-20 0,-4 3-20 0,-2 3-29 15,-1 2-27-15,-2 1-33 0,2 4-20 16,-3 3-18-16,-3 7-28 0,-5 4-15 0,-5 10-281 15,-5 3-86-15,-3 1 0 0,-6 9 0 0,-4-1 0 0,3-9 0 16,-5 6 0-16,6-7 0 0,1-4 0 0,2-2 0 16,1-2 0-16,5-8 0 0,1 0 0 0,3-5 0 15,4-2 0-15,0-4 0 0,1 0 0 16,4-3 0-16,0 0 0 0,0 0 0 0,11-22 0 0,3-1 0 16,-7 5 0-16,9-9 0 0,3-1 0 0,1-5 0 15,3-12 0-15,5 2 0 0,-3-1 0 0,3 0 0 16,-1-3 0-16,1 0 0 0,2-1 0 0,-5 0 0 15,1 1 0-15,1 6 0 0,-13 17 0 0,-2 7 0 16,-2 2 0-16,-5 5 0 0,2 6 0 0,-1 4 0 16,0 2 0-16,-2 6 0 0,0 11 0 0,2 8 0 15,-3 5 0-15,0 4 0 0,1 10 0 0,4 3 0 16,-3-1 0-16,4-3 0 0,-2 5 0 0,4-3 0 16,-4-12 0-16,3-3 0 0,1 0 0 0,2 0 0 0,-4-5 0 15,-2 0 0-15,0-10 0 0,-2-6 0 0,0-1 0 16,-5-4 0-16,3-3 0 0,-9 0 0 15,6-3-410-15,-17-4-888 0,0-3-1404 0,-7-4 622 16</inkml:trace>
  <inkml:trace contextRef="#ctx0" brushRef="#br0" timeOffset="42367.15">19687 10384 568 0,'-18'-5'396'0,"8"1"25"16,1 1 12-16,5-2 21 0,-1 2 32 16,5-2 32-16,3 0 3 0,8 0-8 0,4 0-44 0,12 1-28 15,9-1-44-15,4 3-35 0,16 0-45 0,1 1-62 16,6 1-62-16,1 1-84 0,-3-1-111 15,-2 0-142-15,1 4-153 0,-1-4-178 0,2 0-515 0,-8 1-1071 16,-1-3 474-16</inkml:trace>
  <inkml:trace contextRef="#ctx0" brushRef="#br0" timeOffset="42766.47">20961 10404 336 0,'1'4'576'0,"2"-1"37"0,0-1 37 15,1 0-15-15,-2 3 4 0,2-3-7 0,-4-2-22 16,3 4-24-16,-3-4-26 0,2 3-21 0,-2-3-30 16,0 0-37-16,0 0-43 0,0 0-47 0,-11-16-359 15,0 3-23-15,-8-5 0 0,-2-2 0 0,-3-2 0 16,-4-3 0-16,-11-9 0 0,-1-3 0 0,4 0 0 16,4-6 0-16,0 1 0 0,2-3 0 0,7 0 0 15,6 1 0-15,6 12 0 0,4-2 0 0,3 3 0 16,7 2 0-16,2 5 0 0,4 6 0 0,4 4 0 15,1 0 0-15,4 7 0 0,-4-1 0 0,6 5 0 16,1 2 0-16,-3 5 0 0,3 2 0 0,-8 2 0 16,1 2 0-16,-4 4 0 0,-2 3 0 0,-8 1 0 15,0 6 0-15,-8-5 0 0,-6 11 0 0,-5-1 0 16,-4-4 0-16,-10 12 0 0,-2-4 0 0,9-8 0 0,-1-3 0 16,2 2 0-16,2-2 0 0,4 0 0 0,5-6 0 15,3-1 0-15,2 0 0 0,5-5 0 16,5 1 0-16,8 3 0 0,5-3 0 0,14 2 0 0,4-2 0 15,8-6 0-15,13 1 0 0,4-2 0 0,0-4 0 16,1 1 0-16,-3-5 0 0,2-1 0 0,-20-1 0 16,20-4 0-16,-20-2 0 0,10-6-1366 15,0 0-1478-15,-15-2 654 0</inkml:trace>
  <inkml:trace contextRef="#ctx0" brushRef="#br0" timeOffset="43350.87">21475 10018 101 0,'0'-15'415'0,"-4"-2"-1"0,3 3 43 15,-3 1 52-15,3 3 23 0,-3-3 26 0,1 2 31 16,2 3 8-16,0 1-11 0,-2 1-30 0,3 5-33 16,-5-3-14-16,5 4-2 0,0 0 2 0,-6 13-28 15,2 0-133-15,0 3-348 0,-1 12 0 0,1-1 0 16,0 5 0-16,4-1 0 0,0 2 0 0,0 2 0 16,4 1 0-16,0-1 0 0,1 10 0 0,-4-10 0 15,7-6 0-15,-4 3 0 0,6-5 0 0,-5 0 0 16,-1-8 0-16,1-1 0 0,-1-1 0 0,0-6 0 15,0-1 0-15,-3 0 0 0,-1-5 0 0,1-1 0 16,-1-4 0-16,0 0 0 0,0 0 0 0,0 0 0 16,-7-20 0-16,4 7 0 0,-1-5 0 0,4-8 0 15,-2-7 0-15,2 0 0 0,0-1 0 0,2-15 0 16,-2 2 0-16,4-4 0 0,4-1 0 0,-2 1 0 16,2 3 0-16,0 1 0 0,-2 15 0 0,1 0 0 15,0 4 0-15,-1 1 0 0,0 9 0 0,-4 3 0 0,3 4 0 16,0 1 0-16,-1 5 0 0,2 2 0 0,2 1 0 15,2 4 0-15,3 1 0 0,4 5 0 0,-2 4 0 16,4-1 0-16,0 8 0 0,-1 0 0 16,-6-2 0-16,2 7 0 0,-4 0 0 0,-2 0 0 0,-7 3 0 15,-2-3 0-15,-4 1 0 0,-3-2 0 16,-10-1 0-16,0-2 0 0,-1-2 0 0,-6-1 0 16,-2-3 0-16,2-2 0 0,6-4 0 0,0-1 0 15,4 2 0-15,2-5 0 0,5 0 0 0,2-2 0 0,-2 2 0 16,7-2 0-16,1-2 0 0,6 6 0 0,11 0 0 15,5-1 0-15,10 2 0 0,3 3 0 0,6-3 0 16,-4 4 0-16,2-3 0 0,-2 3 0 0,-5 1 0 16,3-1 0-16,-4 2 0 0,-7 0 0 0,1 1 0 15,-10-4 0-15,-6-1 0 0,0 0 0 0,-5 2 0 16,-3-3 0-16,-2 2 0 0,-4 1 0 0,-6-4 0 16,-4 5 0-16,-2-2 0 0,-2-3 0 0,-7 1 0 15,-3-1 0-15,4-1 0 0,-3-1 0 0,5 0 0 16,2 0 0-16,-4 2-453 0,5-4-316 0,9 0-393 15,3-1-1259-15,3 0 558 0</inkml:trace>
  <inkml:trace contextRef="#ctx0" brushRef="#br0" timeOffset="43516.89">22262 10492 4965 0,'13'-6'524'0,"-3"0"-124"0,1-1 18 15,0 1 13-15,-2-1-8 0,-4 0-29 16,0 3-42-16,-1-1-68 0,1 0-284 0,-1 2 0 15,1 0 0-15,-4 0 0 0,-1 3 0 0,7-1 0 0,-7 1 0 16,0 0 0-16,4 7-188 0,-6-1-486 0,0 0-548 16,-5 2-1324-16,-4 4 587 0</inkml:trace>
  <inkml:trace contextRef="#ctx0" brushRef="#br0" timeOffset="44317.14">6321 11782 3804 0,'-21'-20'138'0,"-1"5"-40"16,6 4 19-16,-5 1 30 0,-6 3 36 15,-2 3 20-15,0 6 8 0,-3 2-8 0,1 5-11 16,2 0 1-16,-1 5-6 0,6 1-5 0,1 3-8 0,6 1-15 16,1 3-11-16,7-4-6 0,4-1-16 15,2 1 2-15,6-5 14 0,4 0-5 0,4-1 5 16,5-1-9-16,3-3-13 0,7-2-10 0,2-2-5 15,3-3-17-15,-1-5-4 0,-1-3-4 0,-1 2-6 0,-9-3-2 16,0-2-3-16,-4-3-2 0,-2-1-34 0,-4-1-33 16,-4-2 0-16,-8 2 0 0,-4-2 0 15,-2 2 0-15,-13-4 0 0,-2 4 0 0,-7 5-81 16,-3 6-125-16,-17 4-72 0,12 6-66 0,-14 7-48 0,2 8-50 16,2 2-44-16,3 6-45 0,1 1-375 0,4 2-980 15,7 2 433-15</inkml:trace>
  <inkml:trace contextRef="#ctx0" brushRef="#br0" timeOffset="44650.23">5482 12529 3488 0,'0'0'221'0,"-10"-11"-35"0,5 4-3 16,-4 0 56-16,6 1 31 0,-3-2 10 0,1 2-9 15,0-3-17-15,-3 6-32 0,6-1-8 0,-5 0-17 16,7 4-8-16,-10 4-21 0,-3 1 10 0,4 0-26 15,0 4 0-15,-1 0-17 0,-2 5-22 0,6-1-5 16,-5 0-14-16,4-1-9 0,5 2-5 0,-1-4-16 16,3 1-5-16,5 0 12 0,2 0-10 0,4 0-11 15,-1-4-4-15,8-1-4 0,-1 0 1 0,-2-4 1 16,-2 0-24-16,3-2 11 0,-3 0-5 0,0-4-1 16,0-2 9-16,-4 1-8 0,0-2 1 0,-4-3-6 15,-1 1-2-15,-3-4-16 0,-2-3-3 0,-5-1 0 16,-4 1 0-16,0 2 0 0,-4 0 0 0,-3 2 0 15,-3 5 0-15,1 2 0 0,-3-1 0 0,0 7-27 0,4 5-72 16,1 0-51-16,2 4-62 0,4 6-75 16,5 0-57-16,3 3-69 0,8 8-79 0,9-1-75 15,3-3-367-15,8 2-1011 0,6-5 448 0</inkml:trace>
  <inkml:trace contextRef="#ctx0" brushRef="#br0" timeOffset="44919.14">5943 12749 4116 0,'4'-6'439'15,"-1"-1"-186"-15,-3-1 6 0,-4 1 23 0,-4-2 14 16,-1 0 14-16,-1 1-15 0,1 1-8 0,-1 1-21 16,1 2-9-16,3 2-20 0,-2 1-16 0,3 2-23 15,-4 2-21-15,4 2-9 0,1 1-38 0,3 4-130 16,-2 1 0-16,6 0 0 0,-2-1 0 0,3 2 0 16,6 2 0-16,-5-4 0 0,8 1 0 0,1 1 0 0,-2-7 0 15,5 2 0-15,-4-2 0 0,3-3 0 0,-2-2 0 16,1-1 0-16,4-1 0 0,-6-2 0 15,2-3 0-15,1 0 0 0,-5-2 0 0,1-4 0 16,-1 0 0-16,-3-3 0 0,-1-1 0 0,-4-1 0 0,1-2 0 16,-3-5 0-16,-1-2 0 0,-2 11 0 0,-5 1 0 15,2 3-44-15,-4 6-554 0,0 2-133 0,0 1-406 16,3 3-1231-16,6 0 545 0</inkml:trace>
  <inkml:trace contextRef="#ctx0" brushRef="#br0" timeOffset="45483.89">8199 12111 6329 0,'10'-28'307'0,"-3"9"-180"15,-10 1-44-15,3 5 37 0,-5 3 37 0,-5 5 33 16,-3 0 15-16,-9 6 0 0,-6 7-5 0,-1 2 14 15,-2 6-160-15,1 4-54 0,-1 5 0 0,-1 8 0 16,0 6 0-16,3 1 0 0,4 2 0 0,2 0 0 16,7-8 0-16,5 1 0 0,-1-3 0 0,3 0 0 15,1 0 0-15,4-8 0 0,-1 1 0 0,5-9 0 16,0-2 0-16,0-3 0 0,3-2 0 0,-2-4 0 16,3-3 0-16,2-4 0 0,2-4 0 0,5-5 0 15,1-4 0-15,5-10 0 0,-2-3 0 0,7-13 0 16,1-4 0-16,-2-2 0 0,-1-5 0 0,1-1 0 15,-4-1 0-15,10-25 0 0,-14 31 0 0,-3 1 0 16,-4 13 0-16,-2 3 0 0,0 4 0 0,-4 9 0 16,0 1 0-16,-1 6 0 0,-1 4 0 0,-1 2 0 15,1 5 0-15,0 0 0 0,-12 16 0 0,4 0 0 16,1 9 0-16,0 2 0 0,2 3 0 0,4 4 0 16,2 0 0-16,4 0 0 0,8 12 0 0,2 1 0 15,6-1 0-15,4-3 0 0,1-1 0 0,7 1 0 0,-10-15 0 16,19 11 0-16,-3-5 0 0,-4-1 0 15,-6-9 0-15,-4-4 0 0,-2 1 0 0,-5-3 0 0,-4-5 0 16,-5-4 0-16,-1-1 0 0,-4-2 0 16,-7-1 0-16,-3 0 0 0,-6-1 0 0,-15-2 0 0,-9 0 0 15,-4-2 0-15,-14-3 0 0,0 0 0 0,-1-1 0 16,-2 3 0-16,-3-2 0 0,2 3 0 0,8-3 0 16,11 6 0-16,4-2 0 0,2 4 0 0,4-1 0 15,8 1 0-15,3 4 0 0,9-6 0 0,0 8 0 16,8-5 0-16,5-1 0 0,6 3-516 0,8 0-202 15,11 1-442-15,6-1-1256 0,4-3 556 0</inkml:trace>
  <inkml:trace contextRef="#ctx0" brushRef="#br0" timeOffset="46136.84">8843 12168 318 0,'14'-28'555'16,"-5"10"22"-16,-1 0 25 0,-3 4 17 0,-1 3 1 15,0 1-17-15,-2 3-27 0,-2 3-45 0,-1 1-36 16,1 3-14-16,0 0-13 0,-18 16-23 0,4-1-23 16,-4 7-24-16,0 6-24 0,2 4-267 0,-3 10-107 15,3 2 0-15,1 5 0 0,6-5 0 0,5-9 0 16,4 12 0-16,5-2 0 0,3-9 0 0,6-2 0 16,3-2 0-16,8 8 0 0,-1-14 0 0,7-7 0 15,0 0 0-15,2-5 0 0,0-4 0 0,3-5 0 16,-3-3 0-16,-1-5 0 0,8-3 0 0,-7-3 0 15,-1-4 0-15,-2-5 0 0,1-1 0 0,-6-3 0 16,0-6 0-16,2-11 0 0,0 0 0 0,-6-5 0 16,-1-4 0-16,-2-2 0 0,-4-2 0 0,-2-4 0 0,-4 1 0 15,-4-2 0-15,-3-1 0 0,-5 2 0 16,-2 2 0-16,-4 4 0 0,-7 6 0 0,2 15 0 16,-4 2 0-16,-7 3 0 0,2 7 0 0,-7 3 0 0,-5 9 0 15,-2 5 0-15,1 8 0 0,-4 2 0 0,-4 14 0 16,-1 2 0-16,-1 6 0 0,6-1 0 15,4 3 0-15,1 2 0 0,12-7 0 0,2-1 0 0,-1 1 0 16,4 4 0-16,2-6 0 0,0 1 0 0,4-3 0 16,0-1 0-16,5-7 0 0,1-1 0 0,1-4 0 15,4-3 0-15,-3-5 0 0,5 2 0 0,0-3 0 16,0-3 0-16,0 0 0 0,0 0 0 0,10-9 0 16,-2-1 0-16,2-4 0 0,3-2 0 0,2-4 0 15,2-3 0-15,-7 6 0 0,5 1 0 0,-2 2 0 16,1 1 0-16,-4 2 0 0,-1 4 0 0,0 1 0 15,4 2 0-15,-5 5 0 0,1 3 0 0,2 3 0 16,-2 5 0-16,3 4 0 0,-1 8 0 0,-2 2 0 16,3 6 0-16,0 1 0 0,-1 1 0 0,2 12 0 15,2-1 0-15,-5-10 0 0,9 11 0 0,0-2 0 16,-2-12 0-16,2-2 0 0,-1 0 0 0,9-4 0 16,-3 0 0-16,0-6 0 0,0-2 0 0,-5-6 0 15,6 0 0-15,-8-4 0 0,-1-2 0 0,3-3 0 16,1-3 0-16,-1-1 0 0,-1-3 0 0,-2-3 0 15,3-2 0-15,-3-4 0 0,3-6 0 0,-4 0 0 16,-2 1 0-16,-3 2 0 0,4-5 0 0,-6 6 0 16,-2-2 0-16,-2 7 0 0,0-2-1366 0,1 2-1478 0,4 2 654 15</inkml:trace>
  <inkml:trace contextRef="#ctx0" brushRef="#br0" timeOffset="47482.83">9821 12546 3820 0,'1'-16'203'0,"1"0"-41"16,-2 3 66-16,0 2 22 0,-2-3 37 0,0 7 11 16,-2 0-17-16,-1 2-33 0,0 3-23 0,-3 2 17 15,-1 6-11-15,-1 6 15 0,-3 4 11 0,-4 9 10 16,1 4-19-16,-7 11-2 0,6-8-9 0,-1 13-22 15,0-1-215-15,6-11 0 0,-5 12 0 0,7-13 0 16,0 0 0-16,2-3 0 0,3-1 0 0,0-5 0 16,2-6 0-16,1 0 0 0,-1-7 0 0,2-2 0 15,1-2 0-15,0-3 0 0,0-3 0 0,0 0 0 16,0 0 0-16,14-17 0 0,-8 2 0 0,3 0 0 16,6-9 0-16,-2 0 0 0,-1-4 0 0,2-2 0 15,-1 0 0-15,3-2 0 0,2-15 0 0,1 2 0 16,0 1 0-16,-7 11 0 0,1 3 0 0,-2 3 0 15,-2 3 0-15,-1 9 0 0,-2 1 0 0,-1 6 0 0,-1 1 0 16,0 2 0-16,0 5 0 0,-4 0 0 16,8 11 0-16,-5-1 0 0,6 8 0 0,-2 7 0 15,0 3 0-15,-1 4 0 0,2-1 0 0,-1 1 0 0,0 2 0 16,2 0 0-16,4-3 0 0,-6 3 0 16,4 0 0-16,0-4 0 0,5-3 0 0,-6 0 0 15,2-2 0-15,-6-7 0 0,2-1 0 0,-1-8 0 0,-3 0 0 16,0-2 0-16,-1-1 0 0,-2-2 0 0,-1-3 0 15,0-1-505-15,0 0-249 0,-22-6-402 0,11-4-1251 16,-6-3 553-16</inkml:trace>
  <inkml:trace contextRef="#ctx0" brushRef="#br0" timeOffset="47633.51">9760 12861 3222 0,'-14'-5'446'16,"2"1"-150"-16,0-1 29 0,2 2 19 0,4 0 18 16,0 1-16-16,0 1-31 0,3-2-25 0,3 3-32 15,-4-3-1-15,4 3 5 0,0 0 0 0,10-3-18 16,0 2-22-16,4 0-24 0,3-1-17 0,6 0-27 15,5 0-53-15,-1 2-72 0,3-3-98 0,-9-1-149 16,11 1-164-16,-13 1-166 0,9-3-602 0,-5-1-1246 16,-5 2 552-16</inkml:trace>
  <inkml:trace contextRef="#ctx0" brushRef="#br0" timeOffset="47884.12">10330 12705 3881 0,'-2'-10'447'0,"1"0"-56"15,-4 2 44-15,1 1 21 0,2-1 13 0,0 4-31 16,1-1-47-16,0 1-51 0,1 4-24 0,0 0 24 16,0 0-53-16,-2 12-287 0,4-1 0 0,2 6 0 15,-2 1 0-15,3 7 0 0,-1 1 0 0,4 2 0 0,-1-3 0 16,-2 5 0-16,2-2 0 0,-1 0 0 16,3-2 0-16,-4 3 0 0,3-2 0 0,-3-8 0 15,-1-2 0-15,2 0 0 0,-2-2 0 0,-4-5 0 16,4 0 0-16,-4-3 0 0,0-3 0 0,0-4 0 15,0 0 0-15,0 0 0 0,-14-10-406 0,6 3-219 0,2-7-45 16,-3-4-412-16,0-6-1172 0,4 6 518 16</inkml:trace>
  <inkml:trace contextRef="#ctx0" brushRef="#br0" timeOffset="48334.09">10337 12743 459 0,'-2'-12'298'0,"-2"0"33"0,4 1 33 16,-1 1 39-16,-1 0 46 0,1 2 34 15,-1-1 13-15,2 3 14 0,-2-1 12 0,2 1-3 16,0-3-6-16,2 5-13 0,0-4-15 0,4 0-20 0,2 1-21 15,5-4-18-15,1 4-27 0,0-2-274 0,8 0-125 16,3-2 0-16,0 0 0 0,5 3 0 0,0-1 0 16,2 1 0-16,-3 1 0 0,-1 2 0 0,2 1 0 15,-9 4 0-15,0 0 0 0,-3 2 0 0,-1 2 0 16,-5 1 0-16,-2 3 0 0,-1 1 0 0,-1 7 0 16,-6-1 0-16,0 3 0 0,-5 0 0 0,-5 1 0 15,-3 7 0-15,-2-3 0 0,-9-1 0 0,6-1 0 16,-3-1 0-16,-3-2 0 0,3-3 0 0,2-2 0 15,0-4 0-15,2 3 0 0,2-7 0 0,4 2 0 16,3-2 0-16,0-3 0 0,1 1 0 0,1-1 0 16,4-2 0-16,0 0 0 0,0 0 0 0,0 0 0 15,0 0 0-15,15-15 0 0,-4 8 0 0,1 4 0 16,7-3 0-16,-1-1 0 0,4 2 0 0,-2 0 0 16,7 1 0-16,1 1 0 0,0 0 0 0,-5 3 0 15,4 7 0-15,0 1 0 0,1-2 0 0,0 6 0 16,-3 1 0-16,-8-1 0 0,1 1 0 0,-4 2 0 15,4 6 0-15,-9-4 0 0,-4 0 0 0,1 1 0 16,-4 2 0-16,-4 1 0 0,-4-3 0 0,-3 6 0 0,-5-9 0 16,-6 6 0-16,-7-7 0 0,1 0 0 15,-3-3 0-15,-2-2 0 0,2-1 0 0,-2-6 0 0,2 1 0 16,1-3 0-16,0-4 0 0,8 3 0 16,4-7 0-16,-1 3 0 0,6 0 0 0,-2-3 0 0,5-1 0 15,-2-4 0-15,1 6 0 0,7-2-1366 0,-1 5-1478 16,3 4 654-16</inkml:trace>
  <inkml:trace contextRef="#ctx0" brushRef="#br0" timeOffset="50034.13">11862 12137 3320 0,'-12'-1'215'0,"1"0"-56"0,-1-2-8 0,5 1 50 16,-1 0 30-16,1 2 19 0,1-1 11 0,6 1-12 16,-9-2-23-16,5 0-7 0,4 2 0 0,-3-2-3 0,3 2 7 15,0 0-10-15,11-2-4 0,0-1-19 16,2 2-9-16,5 1-17 0,11-2-19 0,4-1-14 15,-1 2-9-15,1 0-16 0,3-2-30 0,-1 3-16 0,1-2-41 16,-4 1-46-16,-1 2-55 0,-3-1-71 0,-6 1-77 16,-6 2-79-16,-3 0-57 0,-4 0-46 0,-4 0-41 15,-2 2-54-15,-7 1-363 0,-1-1-942 16,-8 2 417-16</inkml:trace>
  <inkml:trace contextRef="#ctx0" brushRef="#br0" timeOffset="50169.21">11987 12241 817 0,'-29'14'168'15,"2"1"32"-15,9-5 12 0,4 0 10 0,1 3 17 16,4-9 20-16,3 6 25 0,2-5 23 0,0-1 10 15,6 2 5-15,0-2-5 0,6 1-6 0,2-3-9 16,0 4-15-16,7-5-14 0,2 2-17 0,10-1-21 16,1 1-22-16,7-4-25 0,1 1-21 0,11-4-35 15,-10 4-56-15,1-3-78 0,0 0-103 0,13-1-117 16,-17 4-132-16,1-1-163 0,3-1-301 0,-3-2-885 16,-3-1 391-16</inkml:trace>
  <inkml:trace contextRef="#ctx0" brushRef="#br0" timeOffset="50951.63">13826 11826 459 0,'0'-14'546'0,"0"3"2"0,-4-1-5 16,0 1-9-16,-2 1-16 0,-3 0-20 0,0 3-23 16,0 2-29-16,-6 2-24 0,2 3-25 0,-6 4-17 15,-5 6-17-15,1 5-20 0,-3 6-17 0,-1 5-23 16,7 5-22-16,-7 11-24 0,0 2-21 0,3 2-20 16,-3 0-116-16,7 0-100 0,4 2 0 0,4-1 0 15,5 3 0-15,7-1 0 0,4-13 0 0,13 8 0 16,-5-10 0-16,7-5 0 0,2-1 0 0,3-4 0 15,4-2 0-15,3-6 0 0,2-1 0 0,3-8 0 16,16-2 0-16,-16-5 0 0,1-6 0 0,4-1 0 16,-5-4 0-16,10-9 0 0,-4-7 0 0,-11 6 0 15,3-14 0-15,-8 7 0 0,2-12 0 0,-6-3 0 0,-1 3 0 16,-4-5 0-16,-4 0 0 0,-4-2 0 16,1-4 0-16,-4-1 0 0,0-3 0 0,-4 3 0 0,-3 0 0 15,0-2 0-15,-5 5 0 0,0 14 0 0,-2 4 0 16,-4 2 0-16,0 5 0 0,-1 9 0 0,-7-2 0 15,2 7 0-15,-9 3 0 0,-1 3 0 0,-4 7 0 16,1 3 0-16,-1 3 0 0,-1 7 0 0,-14 6 0 16,15-1 0-16,-9 10 0 0,0 2 0 0,0 0 0 15,3 1 0-15,-3 0 0 0,14-9 0 0,-1 1 0 16,3-2 0-16,-5 0 0 0,3-4 0 0,4 0 0 16,4-7 0-16,6 0 0 0,-2-5 0 0,6-1 0 15,-1 0 0-15,5-5 0 0,-2 3 0 0,2-5 0 16,5 0 0-16,0 0 0 0,-4-9 0 0,7 0 0 15,2 0 0-15,4-8 0 0,0-1 0 0,13-4 0 16,-2-2 0-16,2 5 0 0,-4-1 0 0,3 2 0 16,-4 6 0-16,-4 0 0 0,2 6 0 0,-1 1 0 15,-1 8 0-15,1 0 0 0,0 5 0 0,1 5 0 16,1 9 0-16,-1 2 0 0,-6 3 0 0,4 3 0 16,-4 1 0-16,1 4 0 0,2 10 0 0,-2-12 0 15,-1 1 0-15,1 1 0 0,5 13 0 0,1-5 0 0,-2-11 0 16,-1-3 0-16,3 1 0 0,2-3 0 0,1-4 0 15,3 0 0-15,1-4 0 0,1-3 0 0,-5-6 0 16,7-1 0-16,3 0 0 0,-3-7 0 0,-2-1 0 16,3-3 0-16,1-1 0 0,0-8 0 0,0 0 0 15,-3-2 0-15,-2-1 0 0,-2-1 0 0,-3 4 0 16,-5 0 0-16,5-2 0 0,-5 5 0 0,-4 1 0 16,-3 0 0-16,-1 4 0 0,-1-2 0 0,0 3 0 15,-3 1 0-15,-1 1 0 0,0 0-1366 0,-9 14-1478 16,-1-5 654-16</inkml:trace>
  <inkml:trace contextRef="#ctx0" brushRef="#br0" timeOffset="55202.1">14597 12435 438 0,'2'-6'533'16,"1"2"8"-16,0 0-4 0,-1 2-22 0,1-2-30 16,-1 1-39-16,-2 3-36 0,5-4-38 0,-5 4-39 15,0 0-19-15,0 0-33 0,0 0-16 0,0 0-9 16,0 0-22-16,0 0-15 0,-6 13-11 0,3-9-13 0,1 0 0 16,-2-1-8-16,0 0-6 0,0-1-3 0,0 0-3 15,1 2-7-15,-4-2 10 0,5 1 2 16,2-3-13-16,-8 0-167 0,8 0 0 0,0 0 0 0,-6-4 0 15,3 0 0-15,3 4 0 0,-1-9 0 0,2 1 0 16,-1 1 0-16,3-1 0 0,-1-3 0 0,2 1 0 16,1 0 0-16,0-1 0 0,2 2 0 15,-1-1 0-15,2-1 0 0,-2 1 0 0,3 2 0 0,-1-3 0 16,-2 3 0-16,2 0 0 0,2 3 0 0,-4 0 0 16,1 1 0-16,3 0 0 0,-4 3 0 0,2 0 0 15,-8 1 0-15,14 6 0 0,-4 0 0 0,-2 4 0 16,-2 0 0-16,5 2 0 0,-4 2 0 0,1 6 0 15,-7-1 0-15,6 6 0 0,-3 1 0 0,-4 2 0 16,-2-1 0-16,1 3 0 0,-4-2 0 0,-3-2 0 16,0 3 0-16,-2-1 0 0,0-2 0 0,-4 0 0 15,2-3 0-15,-2 0 0 0,-1-3 0 0,0 1 0 16,1-6 0-16,1-1 0 0,-4 0 0 0,-6 0 0 16,7 0 0-16,-2-4 0 0,-3-1 0 0,3-1 0 0,-2-2 0 15,5-1 0-15,-4-3 0 0,8 1 0 0,-2-3 0 16,2 0 0-16,1-3 0 0,1 0 0 15,-1-2 0-15,3-4 0 0,2 0 0 0,1-2 0 16,4-3 0-16,1-2 0 0,3 1 0 0,4-2 0 0,-2 1 0 16,5-1 0-16,-1 3 0 0,1-1 0 15,3 5 0-15,1 0 0 0,-3 3 0 0,1 1 0 16,-3 3 0-16,4 3 0 0,2 0 0 0,-2 3 0 0,1 3 0 16,-1 2 0-16,3 1 0 0,-2 2 0 0,-2 3 0 15,1-1 0-15,-1 2 0 0,-3 0 0 0,5-1 0 16,-6 2 0-16,3 0 0 0,-1-3 0 0,2 0 0 15,-5-2 0-15,2-1 0 0,-1-3 0 0,1 1 0 16,0 0 0-16,-2-4 0 0,2 2 0 0,-1-4 0 16,-3 0 0-16,5-2 0 0,0-2 0 0,-2-1 0 15,1-2 0-15,2 1 0 0,-2-5 0 0,0 2 0 16,4-7 0-16,-1 1 0 0,-3 0 0 0,1-2 0 16,0 0 0-16,-2 5 0 0,-4 1 0 0,4-2 0 15,-5 5-464-15,0-3-192 0,-4 2-523 0,1 4-1276 16,2-2 564-16</inkml:trace>
  <inkml:trace contextRef="#ctx0" brushRef="#br0" timeOffset="55956">15358 12158 3626 0,'0'0'383'15,"-11"-2"-120"-15,3 1-15 0,3 0 51 16,0-3 37-16,1 2 16 0,4 2-6 0,-7-4-28 0,7 4-33 16,0-4 4-16,0 4 0 0,7-4 6 0,-7 4-8 15,9-1 0-15,4-5-22 0,1 3-242 0,5 0-23 16,8-1 0-16,6 0 0 0,1 0 0 0,4 1 0 15,0 0 0-15,13 1 0 0,-12 0 0 0,-1 1 0 16,0-3 0-16,1 3 0 0,-5-2 0 0,-3 0 0 16,-2 1 0-16,-11-1 0 0,-3 2 0 0,-3 0 0 15,-2-2 0-15,-1 3 0 0,-1-2 0 0,-3-1 0 16,-1 1 0-16,-2 1 0 0,1-2 0 0,-3 3 0 16,0 0 0-16,0 0 0 0,-4-7 0 0,4 7 0 0,-8 0 0 15,8 0 0-15,-6-1-693 0,6 1-557 0,0 0-1354 16,-6-1 599-16</inkml:trace>
  <inkml:trace contextRef="#ctx0" brushRef="#br0" timeOffset="56717.05">16721 11810 313 0,'10'-8'578'0,"2"0"18"0,-5 3 25 15,0 1 17-15,-3-1-17 0,1 1-32 0,-3 1-44 16,-2 3-42-16,5 0-36 0,-5 0-22 0,0 0-18 16,-7 18-24-16,-1-2-20 0,-4 5-21 0,0 5-37 15,-2 0-5-15,-3 4-265 0,3 1-55 0,-3 3 0 16,2 9 0-16,-3 0 0 0,7-8 0 0,2-1 0 16,1 2 0-16,4-1 0 0,2 0 0 0,0-1 0 15,6-3 0-15,-1 0 0 0,6-3 0 0,0-3 0 16,2-8 0-16,3 3 0 0,0-5 0 0,4-4 0 15,0-3 0-15,4-3 0 0,5 0 0 0,1-3 0 16,-2-6 0-16,5 0 0 0,-3-6 0 0,-2-2 0 16,2 0 0-16,0-3 0 0,-4-3 0 0,-1-3 0 15,0-3 0-15,-1-2 0 0,-1-5 0 0,0-1 0 0,1-10 0 16,0 0 0-16,-3-3 0 0,0 4 0 16,-4-5 0-16,1 0 0 0,-4-3 0 0,-5 1 0 15,-3 12 0-15,0-11 0 0,-2 13 0 0,-6-2 0 0,2 6 0 16,-2 0 0-16,-4 2 0 0,-1 10 0 0,-2-5 0 15,0 6 0-15,-2 4 0 0,-3 3 0 0,0 0 0 16,-1 3 0-16,-5 0 0 0,-6 4 0 0,5 3 0 16,-5 3 0-16,0 5 0 0,0 0 0 0,-2 3 0 15,-4 5 0-15,3 2 0 0,-2 1 0 0,-9 11 0 16,3-2 0-16,-4 2 0 0,2 2 0 0,13-10 0 16,-4 2 0-16,3-2 0 0,1 2 0 0,2-2 0 15,4-2 0-15,3-2 0 0,1-5 0 0,9-3 0 16,3-2 0-16,-2-2 0 0,4 1 0 0,-2-3 0 15,6-1 0-15,0-3 0 0,10 2 0 0,-10-2 0 16,22-5 0-16,-4 1 0 0,2-3 0 0,5-2 0 16,0-2 0-16,3 0 0 0,-1-1 0 0,2-1 0 15,-2 2 0-15,0 1 0 0,0 1 0 0,0 7 0 16,-8-1 0-16,0 2 0 0,0 5 0 0,-6-1 0 16,3 5 0-16,-1 6 0 0,4 5 0 0,-4 1 0 15,-1 5 0-15,-1 1 0 0,-4 1 0 0,0 1 0 0,1 2 0 16,-1 2 0-16,1-1 0 0,2 2 0 0,-2 1 0 15,0-3 0-15,6-2 0 0,-5-1 0 16,2 0 0-16,0-4 0 0,3-1 0 0,-5-5 0 0,1-4 0 16,6 1 0-16,-4-3 0 0,3 1 0 0,-3-3 0 15,4-4 0-15,0 1 0 0,-3-2 0 0,4 0 0 16,-6-4 0-16,5-1 0 0,1-4 0 0,-5 2 0 16,2-2 0-16,1-1 0 0,0-3 0 0,1-1 0 15,0-1 0-15,-3-1 0 0,2 1 0 0,-3 2 0 16,-4 2 0-16,1 1-1366 0,2 2-1478 0,0 3 654 15</inkml:trace>
  <inkml:trace contextRef="#ctx0" brushRef="#br0" timeOffset="57416.83">17766 12585 3821 0,'0'0'411'16,"0"0"-73"-16,0 0-18 0,0-13 18 0,-1 9 14 15,-3-3 0-15,4-1-17 0,-1 1-25 0,1-4-29 0,-3 1 2 16,3-3-5-16,0 1-5 0,4-4-3 16,0-2-41-16,0 2-229 0,0-1 0 0,-2-8 0 15,5 6 0-15,-1 1 0 0,-1-3 0 0,2 2 0 0,-1-7 0 16,2 1 0-16,-1 0 0 0,-3 6 0 0,4 1 0 16,0 0 0-16,0 3 0 0,-1-2 0 0,-2 3 0 15,0 1 0-15,-1 4 0 0,-2-1 0 16,2 6 0-16,-1-3 0 0,-2 4 0 0,2-1 0 0,-3 4 0 15,0 0 0-15,0 0 0 0,0 0 0 0,0 16 0 16,-3-4 0-16,2 0 0 0,-3 6 0 0,3 9 0 16,-3-1 0-16,-1-1 0 0,2 0 0 0,-1 4 0 15,3 0 0-15,-4 1 0 0,4-1 0 0,-1-1 0 16,-3 0 0-16,4 2 0 0,0-4 0 0,0 6 0 16,-3-7 0-16,0-1 0 0,4-3 0 0,0-2 0 15,-3 1 0-15,3-3 0 0,-1-2 0 0,3 2 0 16,-2-4 0-16,-1-1 0 0,1-1 0 0,0 1 0 15,-1-3 0-15,2 1 0 0,-1 0 0 0,-1-3 0 16,2 1 0-16,-2 2 0 0,1-4 0 0,0 0 0 16,0 3 0-16,0-4-211 0,-4 3-241 0,4-2 29 15,-1-3 37-15,-1 3 36 0,1-1 46 0,-1-1 21 16,-3-1 39-16,2 1 37 0,-1 0 40 0,-1-2 40 16,0 0 41-16,-3 0 38 0,2-1 46 0,-4 1 38 0,2-1 34 15,-6-1 36-15,5 0 35 0,-4 1 27 16,3 1 28-16,-3-2 31 0,4-2 23 0,-2 2 19 15,1 0 24-15,3 0 15 0,-2 0 11 0,3-1 10 16,6 1-3-16,-13 0-74 0,9-1-252 0,4 1 0 0,0 0 0 16,-7-1 0-16,7 1 0 0,0 0 0 15,0 0 0-15,0 0 0 0,20-6 0 0,-6 5 0 16,5-2 0-16,8 0 0 0,2 0 0 0,5 1 0 0,-5 1 0 16,6-3 0-16,-3 2 0 0,0 1 0 0,-2-2 0 15,1-2 0-15,-8 5 0 0,-3-2 0 0,0-2 0 16,-7 3 0-16,-2-2 0 0,0 2 0 15,-3-3 0-15,0 1 0 0,-2 2 0 0,-1-1 0 0,0-2 0 16,0 3 0-16,-2-2 0 0,-1 0 0 0,-2 3 0 16,4-4 0-16,-4 4 0 0,5-1 0 0,-5 1 0 15,4-1 0-15,-4 1 0 0,0 0 0 0,0 0 0 16,0 0-1366-16,0 0-1478 0,-23 2 654 0</inkml:trace>
  <inkml:trace contextRef="#ctx0" brushRef="#br0" timeOffset="59284.75">19922 11982 3157 0,'-15'-3'210'16,"-2"0"-66"-16,0 2-34 0,-3-2 39 0,6 1 57 16,-4 1 38-16,4-2 2 0,1 3 8 0,1-1-8 0,3-2 8 15,1 3-4-15,2 0-5 0,-2-1-16 0,8 1 1 16,0 0 4-16,0 0 17 0,0 0 13 15,0 0 1-15,0 0-1 0,0 0-9 0,41-1-8 16,-12-1-13-16,4 3-231 0,7-3-3 0,15-2 0 0,4 3 0 16,1 2 0-16,6-1 0 0,34 4 0 0,-3-3 0 15,0 2 0-15,-2 0 0 0,3 1 0 0,-3 0 0 16,-2 1 0-16,-26 1 0 0,25-4 0 0,-26-1 0 16,25 2 0-16,-34-3 0 0,1-1 0 0,-7 1 0 15,-14-1 0-15,-4 0 0 0,-6 1 0 0,-6-3 0 16,-7-2 0-16,-3 4 0 0,1-1 0 0,-5 0 0 15,-3 0 0-15,1-1 0 0,2 0 0 0,-5 2 0 16,2-2 0-16,-4 3 0 0,5-2 0 0,-5 2 0 16,0 0 0-16,8-1 0 0,-8 1 0 0,8 6-634 15,-1-5-626-15,5-1-1364 0,0 0 603 0</inkml:trace>
  <inkml:trace contextRef="#ctx0" brushRef="#br0" timeOffset="59699.91">22685 11636 131 0,'9'-13'432'0,"-4"-3"8"0,3 1 17 0,-8 4 14 15,0 1-5-15,1 3-6 0,-2 1-29 0,-3 0-15 16,-1 4-11-16,-5-1-28 0,-4 6-8 0,-5 1 4 15,-10 7-15-15,4 5 0 0,-3 3-18 0,-3 5-16 16,-2 10-20-16,-3 3-20 0,5 3-22 0,3 3-18 16,7-1-44-16,-1 2-12 0,16-11-87 0,-2 3-101 15,4-1 0-15,8 0 0 0,1-1 0 0,4-2 0 16,5 0 0-16,1-3 0 0,7 2 0 0,4-10 0 16,4 2 0-16,-2-6 0 0,4-3 0 0,0-3 0 15,0-4 0-15,-2-1 0 0,-2-3 0 0,-10-4 0 16,3-2 0-16,1-2 0 0,-8-1 0 0,0-3 0 15,-1-2 0-15,-8 1 0 0,-1-1 0 0,-1-5 0 0,-1-2 0 16,-8 1 0-16,-2-1 0 0,-5-2 0 16,-5-1 0-16,-2 3 0 0,-3 1 0 0,-1 3 0 15,-2-1 0-15,-1 6 0 0,0 1 0 0,1 4 0 16,6-1 0-16,0 3 0 0,3 2 0 0,-2 0 0 0,9 1-178 16,-1 3-343-16,3-2-59 0,4-1-71 0,1 0-393 15,3-1-1130-15,0 0 499 0</inkml:trace>
  <inkml:trace contextRef="#ctx0" brushRef="#br0" timeOffset="60167.08">22641 11232 225 0,'-45'-23'425'0,"-1"1"17"0,8 13 3 16,-11-8 5-16,12 11-5 0,0 0-11 0,1 3-24 15,-1 3-11-15,0 7-20 0,1 2-16 0,-14 10-3 16,3 4-3-16,2 5-8 0,7 3-7 0,0 5-29 16,3 6-16-16,1 3-9 0,4 5-16 0,2 4-17 15,5 3-15-15,-5 20-15 0,11-21-17 0,5 3-12 16,-1 21-124-16,4-21-72 0,4-2 0 0,6-1 0 16,1 0 0-16,6 0 0 0,4-1 0 0,6-5 0 15,3 2 0-15,1-2 0 0,9-1 0 0,1-7 0 16,6-4 0-16,2-2 0 0,1-4 0 0,3-6 0 15,4-5 0-15,-13-6 0 0,16-1 0 0,3-4 0 16,-4-6 0-16,5-4 0 0,1-4 0 0,-4-3 0 16,1 0 0-16,1-8 0 0,-3-1 0 0,1-3 0 15,-2-1 0-15,0-7 0 0,2 0 0 0,-2-3 0 0,-3-1 0 16,-2-8 0-16,-3 2 0 0,0-6 0 16,-6 0 0-16,-4-4 0 0,-4-2 0 0,2-2 0 15,-7-2 0-15,4-26 0 0,-12 24 0 0,-4-26 0 16,-7 25 0-16,-4 3 0 0,-9-2 0 0,-4 1 0 0,-8 3 0 15,-6 5 0-15,-6 2 0 0,-4 6 0 0,-2 3 0 16,-5 5 0-16,-1 6 0 0,10 9 0 0,-16-2 0 16,15 7 0-16,2 6 0 0,-3 1 0 15,4 4 0-15,1 6-326 0,7 4-329 0,10-1-547 0,6 3-1302 16,5 3 576-16</inkml:trace>
  <inkml:trace contextRef="#ctx0" brushRef="#br0" timeOffset="60319.93">24183 11950 5273 0,'3'-3'117'0,"-3"3"-73"16,0 0-16-16,0 0-28 0,-4-11-45 16,-3 8-65-16,1-1-94 0,-4 1-127 0,-3 1-465 15,5 0-861-15,3 1 380 0</inkml:trace>
  <inkml:trace contextRef="#ctx0" brushRef="#br0" timeOffset="64450.59">2736 14109 265 0,'-3'-26'403'15,"-1"0"20"-15,4 1 16 0,-1-2 8 0,-3 9 24 16,3 1 9-16,1 0 1 0,0 5-2 0,1 1 5 16,-1 0-2-16,0 6-20 0,0-3-27 0,3 3-40 15,-2 3-39-15,-1 2-36 0,0 0-25 0,0 0-18 16,5 15-18-16,-5-4-25 0,0 14-23 0,1-2-118 15,-1 6-93-15,0 3 0 0,-1 3 0 0,1 1 0 16,0-1 0-16,1-2 0 0,1-1 0 0,0-1 0 16,2-1 0-16,0-5 0 0,1-7 0 0,-1 0 0 15,1-3 0-15,0-3 0 0,0-2 0 16,3-2 0-16,-3-2 0 0,0-1 0 0,4-3 0 16,-4-2 0-16,7-3 0 0,-1-2 0 0,2-4 0 0,1-3 0 15,1-2 0-15,3-6 0 0,-5 4 0 0,5-4 0 16,-5 5 0-16,-2 1 0 0,5 1 0 0,-7 5 0 15,3 5 0-15,-4 0 0 0,1 5 0 0,2 0 0 16,-2 3 0-16,2 4 0 0,0 5 0 0,1 1 0 16,-3 1 0-16,3 6 0 0,-4-5 0 0,9 5 0 15,0-2 0-15,-4-5 0 0,5-1 0 0,-1-3 0 16,-1-3 0-16,2-2 0 0,-5-2 0 0,-3-4 0 16,3 0 0-16,-3-4 0 0,3-2 0 0,-4-1 0 15,4-5 0-15,-8 0 0 0,2-5 0 0,-1 1 0 16,-5-5 0-16,1-7 0 0,-2 1 0 0,-2-3 0 15,1-3 0-15,-2 5 0 0,-1-1 0 0,-2 3 0 16,2 9 0-16,-1 1 0 0,4 5 0 0,-2 4 0 16,3-4 0-16,-1 8 0 0,1 1 0 0,0 2 0 15,0 0 0-15,14 4 0 0,-4 0 0 16,6 2 0-16,4-2 0 0,8 7 0 0,0-5 0 0,4-1 0 16,1-5 0-16,3 0 0 0,-1-4 0 0,-3-3 0 15,1-4 0-15,-2-1 0 0,-2 1 0 0,-1-6 0 16,-3-3 0-16,-3 1 0 0,-5-2 0 0,1-5 0 15,-7 1 0-15,1-5 0 0,-5-1 0 0,0 3 0 16,-3-3 0-16,0 1 0 0,-3 2 0 0,-4 8 0 16,1 2 0-16,-1 6 0 0,-1 2 0 0,0 6 0 15,-1 1 0-15,5 3 0 0,-14 16 0 0,1 7 0 16,1 8 0-16,-2 2 0 0,2 18 0 0,-3 1 0 16,3 2 0-16,1-2 0 0,-1 2 0 0,6 0 0 15,-2-3 0-15,4-3 0 0,4-3 0 0,3-12 0 16,-2-5 0-16,7 0 0 0,-6-10 0 0,5 2 0 15,-3-5 0-15,-2-5 0 0,2-1 0 0,0-2 0 16,1-4 0-16,-1-1 0 0,-4-2 0 0,0 0 0 16,13-10 0-16,-9 0 0 0,1-1 0 0,1-4 0 15,2-3 0-15,-1 2 0 0,1-3 0 0,1 1 0 16,0 1 0-16,0 2 0 0,2 4 0 0,-2 2 0 16,-1 3 0-16,2 3 0 0,0 4 0 0,1 2 0 15,6 5 0-15,-1 1 0 0,-1 4 0 0,3 3 0 16,5 2 0-16,-3 0 0 0,-4-4 0 0,3 5 0 15,4-1 0-15,-1-1 0 0,-1-1 0 0,-1-7 0 16,4 2 0-16,-5-4 0 0,0-2 0 0,0-1 0 16,2-4 0-16,-2 1 0 0,-2-4 0 0,2-3 0 15,-2 2 0-15,0-6 0 0,0-1 0 0,-3 1 0 16,0-3 0-16,-4-3 0 0,-1 0 0 0,-1-4 0 16,2-4 0-16,-2-2 0 0,-3 1 0 0,-4 2 0 15,2 5 0-15,-3-2 0 0,0 8 0 0,-3 3 0 16,3 1 0-16,0 5 0 0,-2 2 0 0,2 1 0 15,-7 10 0-15,2 0 0 0,0 8 0 0,0 0 0 16,1 6 0-16,4 1 0 0,0 0 0 0,3 0 0 16,-2-5 0-16,4-2 0 0,1 1 0 0,5-3 0 15,1 0 0-15,5-2 0 0,0-5 0 0,3 0 0 16,2-3 0-16,-2-3 0 0,11-2 0 0,-11-1 0 16,7-2 0-16,-4-3 0 0,-5-2 0 0,3 0 0 15,-2-5 0-15,-1 0 0 0,1-6 0 0,-5 2 0 16,1-4 0-16,-1-6 0 0,0 1 0 0,-6-1 0 15,1-3 0-15,1 1 0 0,-5-5 0 0,-4-1 0 16,2 3 0-16,-3 1 0 0,-4 3 0 0,3 1 0 16,-3 9 0-16,-6 1 0 0,3 5 0 0,1 2 0 15,-4 5 0-15,-2 3 0 0,1 3 0 0,-2 3 0 16,-1 6 0-16,1 2 0 0,2 3 0 0,2 1 0 16,0 3 0-16,5 6 0 0,2-2 0 0,3-5 0 15,4 1 0-15,2-3 0 0,10 4 0 0,-2-7 0 16,6 3 0-16,2-2 0 0,5-5 0 0,0-1 0 15,-1-3 0-15,-4-3 0 0,6-2 0 0,-8 0 0 16,1 1 0-16,-3-2 0 0,0 1 0 0,-6 0 0 16,-2 2 0-16,0-3 0 0,-3 2 0 0,-3 2 0 15,2 0 0-15,-3 3 0 0,-3 0 0 0,-1 0 0 16,-1 4 0-16,-2 0 0 0,2-1 0 0,-3 2 0 16,0 3 0-16,0-3 0 0,3 1 0 0,-3 0 0 0,4-1 0 15,-1-1 0-15,2 1 0 0,3-1 0 16,0-2 0-16,1-2 0 0,4 0 0 0,0 0 0 15,4-4 0-15,1 0 0 0,5-5 0 0,3 2 0 16,3-2 0-16,2-7 0 0,-4 4 0 0,3-2 0 16,-1-3 0-16,2-5 0 0,-4 0 0 0,0-1 0 15,-1-2 0-15,-3-3 0 0,0-1 0 0,-2-1 0 16,-3-2 0-16,-4 0 0 0,0-3 0 0,-5-1 0 16,-1 4 0-16,-3 6 0 0,-1 1 0 0,-1 2 0 15,-1 5 0-15,-1 2 0 0,-6 3 0 0,0 5 0 16,-2 3 0-16,-6 5 0 0,0 7 0 0,-6 5 0 0,4 3 0 15,3 4 0-15,-1 0 0 0,4 3 0 0,3 0 0 16,4-1 0-16,3-3 0 0,6 0 0 16,2 1 0-16,0-6 0 0,5 2 0 0,3-7 0 15,1 0 0-15,6-4 0 0,-2-1 0 0,9-3 0 16,-7-3 0-16,1-2 0 0,-2 1 0 0,-1-6 0 16,0-1 0-16,-3-1 0 0,-2 0 0 0,-4-1 0 15,0-1-1366-15,-4 0-1478 0,0-1 654 0</inkml:trace>
  <inkml:trace contextRef="#ctx0" brushRef="#br0" timeOffset="65383.99">6493 14242 2796 0,'12'-16'214'0,"-6"0"-79"0,2 1-1 0,-2 0 65 15,-2 3 28-15,0 0 29 0,-3 0 18 0,-1 2-3 0,0 3-15 16,3 0-1-16,-3 2 1 0,-3 0-16 0,2 3-1 15,1 2 14-15,0 0 10 0,-12 14 4 16,2 0-5-16,5 5-4 0,0 8-7 0,-3 3-6 16,4 0-19-16,-5 4-16 0,8-2-24 0,1 3-168 0,0 0-18 15,5 0 0-15,4-5 0 0,0 0 0 0,0-1 0 16,9-3 0-16,-4-4 0 0,0-8 0 0,3-3 0 16,0-3 0-16,1-3 0 0,0-5 0 0,0-4 0 15,0-2 0-15,-3-2 0 0,2-5 0 0,-2 0 0 16,2-8 0-16,1-1 0 0,-4-2 0 0,0 1 0 15,-1-3 0-15,-1 1 0 0,-1 0 0 0,-4 8 0 16,1 0 0-16,-3 6 0 0,-1 2 0 0,0 3 0 16,0 1 0-16,0 3 0 0,-4 2 0 0,8 7 0 15,0 0 0-15,-3 5 0 0,3 5 0 0,-3-1 0 16,9 10 0-16,-1-2 0 0,-2-3 0 0,2 3 0 16,5 0 0-16,-1-5 0 0,-3-5 0 0,0 0 0 15,1-2 0-15,-2-3 0 0,-2-6 0 0,1 2 0 16,-3-5 0-16,-1-1 0 0,-2-4 0 0,4-1 0 15,-5-4 0-15,-1 0 0 0,0-7 0 0,1 1 0 16,-5-4 0-16,1 1 0 0,3-6 0 0,-3 0 0 16,1 5 0-16,-2 2 0 0,2 3 0 0,-1 4 0 15,2 1 0-15,-2 0 0 0,4 5 0 0,3 2 0 16,2 2 0-16,3 3 0 0,6 2 0 0,3 1 0 16,6 2 0-16,2 1 0 0,2 3 0 0,-1-2 0 15,5 0 0-15,4 1 0 0,-4-6 0 0,-2 1 0 16,2-1 0-16,-3 0 0 0,-1-7 0 0,-5-1 0 15,-8 1 0-15,-5-1 0 0,4-3 0 0,-5 1 0 16,-2 0 0-16,-2-5 0 0,-2 2 0 0,-1-4 0 16,-2 2 0-16,-2-1 0 0,0-5 0 0,-6 5 0 15,1 0 0-15,0 1 0 0,-3 4 0 0,-1-1 0 16,-5 4 0-16,1 5 0 0,-2 5 0 0,-5 2 0 16,0 10 0-16,-5 5 0 0,4 1 0 0,2 4 0 15,2 1 0-15,2-1 0 0,3 5 0 0,5-1 0 16,2 3 0-16,5-3 0 0,5 0 0 0,7-2 0 15,4-2 0-15,5-5 0 0,3-1 0 0,3-8 0 0,3 1 0 16,0-8 0-16,3 0 0 0,-1-4 0 16,-2-5-1366-16,5 1-1478 0,-5-2 654 0</inkml:trace>
  <inkml:trace contextRef="#ctx0" brushRef="#br0" timeOffset="66249.85">8879 14459 456 0,'17'-12'528'0,"-2"-2"28"0,-1 2-1 16,-4-5-4-16,-1-1-7 0,-1 2-10 0,-3-2-27 15,-4 5-19-15,-2-3-23 0,-3 0-24 0,-1 4-26 16,-5 4-31-16,-3 0-27 0,-1 4-13 0,-4 4-19 15,-5 3-29-15,-5 7-16 0,-1 4-115 0,-2 6-165 16,-9 8 0-16,4 8 0 0,3 0 0 0,5 4 0 16,9-10 0-16,6 0 0 0,-1 2 0 0,7-3 0 15,4-1 0-15,4-3 0 0,3-6 0 0,6 4 0 16,3-8 0-16,4-5 0 0,2-2 0 0,0-6 0 16,8 0 0-16,0-4 0 0,0-3 0 0,-2-7 0 15,-6 2 0-15,-2-3 0 0,6-8 0 0,-4 3 0 0,-5-2 0 16,-1-1 0-16,1-3 0 0,-6 6 0 15,-2-8 0-15,2 6 0 0,-5 4 0 0,-1-1 0 16,-1 6 0-16,2 0 0 0,-3 4 0 0,2 2 0 16,-2 1 0-16,1 2 0 0,-1 2 0 0,0 0 0 15,4 11 0-15,-1-4 0 0,1 2 0 0,5 6 0 16,-4-5 0-16,1 1 0 0,4 4 0 0,2 0 0 16,-2-3 0-16,2 3 0 0,-1-8 0 0,-2 2 0 15,1-4 0-15,3-2 0 0,-4-1 0 0,0-2 0 0,1-3 0 16,-1 1 0-16,4-5 0 0,-4-2 0 0,1-4 0 15,2-1 0-15,-1-1 0 0,-2-2 0 0,5-6 0 16,-8 4 0-16,3-7 0 0,-1-1 0 0,0-3 0 16,-2 1 0-16,-1 0 0 0,-2 4 0 0,-2 6 0 15,3 1 0-15,-4 1 0 0,1 5 0 0,1 5 0 16,-1-1 0-16,-2 3 0 0,2 3 0 0,-1 2 0 16,0 0 0-16,0 0 0 0,2 17 0 0,5-6 0 15,-1-1 0-15,3 5 0 0,3 2 0 0,4 2 0 16,3 1 0-16,3-1 0 0,1-1 0 0,-1 1 0 15,-3-3 0-15,-1-6 0 0,-4 2 0 0,1 2 0 16,-1 0 0-16,-2-1 0 0,-5 2 0 0,-1-4 0 16,-3 0 0-16,0 6 0 0,-7 1 0 0,-2-2 0 15,-1 0 0-15,2-2 0 0,-4 2 0 0,4-6 0 16,0 1 0-16,2-1 0 0,1-1 0 0,2 0 0 16,4-2 0-16,0-2 0 0,7-3 0 0,6 2 0 15,4-3 0-15,9-1 0 0,2-4 0 0,0-3 0 16,2 0 0-16,2-4 0 0,-3-1 0 0,-1-1 0 15,0-1 0-15,-1-1 0 0,-6-4 0 0,0 1 0 16,-6-1 0-16,0-1 0 0,-2-3 0 0,-10 7 0 16,0-4 0-16,-3 1 0 0,-6 1 0 0,1 4 0 15,-2 3 0-15,-4 2 0 0,-2 2 0 0,-4 5 0 16,3 3 0-16,-9 6 0 0,-2 2 0 0,5 2 0 16,-4 9 0-16,4 1 0 0,3 1 0 0,4 5 0 0,4-1 0 15,6 2 0-15,4 1 0 0,8-2 0 16,1 0 0-16,9-2 0 0,6-4 0 0,15 7 0 15,-7-12 0-15,14 0 0 0,0-7 0 0,-12-2 0 16,14-1 0-16,1-8-1366 0,4 1-1478 0,-5-9 654 16</inkml:trace>
  <inkml:trace contextRef="#ctx0" brushRef="#br0" timeOffset="67583.95">11265 14199 3773 0,'0'-10'305'0,"0"1"-75"0,0 2-5 0,0 0 70 16,-4 2 57-16,3 0 5 0,-4 1-32 0,1 0-31 15,4 4-28-15,-9 3 10 0,0 2 11 0,-5 5 10 16,1 4-5-16,-4 6 1 0,-2 3-11 0,2 5-240 16,-1-1-42-16,-1 2 0 0,2 1 0 0,3 1 0 15,4 2 0-15,2-1 0 0,3-2 0 0,5 0 0 16,5 0 0-16,8-2 0 0,0-6 0 0,7-4 0 16,5-2 0-16,6-6 0 0,1-2 0 0,4-4 0 15,1-4 0-15,3-3 0 0,10-9 0 0,-13 2 0 16,1-4 0-16,-4-1 0 0,0-2 0 0,-5-2 0 15,0-4 0-15,-4 0 0 0,-4-1 0 0,-1-2 0 16,-5-3 0-16,-1 1 0 0,-8 2 0 0,0 3 0 16,-4 5 0-16,-1 5 0 0,-2 3 0 0,-3 3 0 15,0 5 0-15,-2 2 0 0,-5 3 0 0,-1 8 0 16,-2 2 0-16,0 9 0 0,1 2 0 0,3 2 0 16,0 7 0-16,7-7 0 0,0 4 0 0,5 2 0 15,2-3 0-15,5 1 0 0,2-5 0 0,2-1 0 16,0-8 0-16,3-2 0 0,-2-1 0 0,4-5 0 15,-5-4 0-15,1 1 0 0,0-5 0 0,-1-3 0 16,-2-3 0-16,0-1 0 0,-1-3 0 0,-4-2 0 0,-1-3 0 16,-5-2 0-16,-1-10 0 0,-5 3 0 15,-7-3 0-15,1 0 0 0,-3-1 0 0,-3 1 0 16,0 3 0-16,0 4 0 0,1-2 0 0,5 11 0 16,4 1 0-16,-1 2 0 0,6 2 0 0,0 1 0 0,0 2 0 15,5 0 0-15,-2 3 0 0,11 0 0 16,3 1 0-16,9 1 0 0,4-1 0 0,8 3 0 15,-4-2 0-15,4 2 0 0,0-2 0 0,-1 1 0 0,-2 3 0 16,3-2 0-16,-6 2 0 0,2 3 0 0,-6 0 0 16,-1 3 0-16,-7-5 0 0,-3 8 0 0,-4-2 0 15,-1 4 0-15,0 1 0 0,-4 6 0 0,-2 0 0 16,-2 1 0-16,-1-3 0 0,1-4 0 0,-2 1 0 16,1 0 0-16,0-4 0 0,1-1 0 0,2-2 0 15,-3-2 0-15,1-2 0 0,2-3 0 0,-2-2 0 16,3-3 0-16,-4 0 0 0,10-9 0 0,-2 1 0 15,-3 0 0-15,8-5 0 0,-4-3 0 0,0-2 0 16,6-5 0-16,-1 1 0 0,3-1 0 0,-2 2 0 16,2-2 0-16,-5 8 0 0,1 2 0 0,1 0 0 15,-1 3 0-15,-2 3 0 0,1 2 0 0,-3 5 0 16,4 1 0-16,-3 3 0 0,-1 2 0 0,1 3 0 16,-1 5 0-16,3 2 0 0,-4 2 0 0,4 4 0 15,-4 2 0-15,2-6 0 0,-4 0 0 0,1-1 0 16,-2-3 0-16,0-2 0 0,1-2 0 0,1-3 0 15,-3-1 0-15,1 0 0 0,0-5 0 0,2 1 0 16,1-4 0-16,1-1 0 0,1-4 0 0,3 0 0 16,-4-1 0-16,6-5 0 0,-2-3 0 0,6-4 0 15,-1 0 0-15,0-4 0 0,0 2 0 0,2 0 0 16,-2 2 0-16,3 2 0 0,0 1 0 0,1 1 0 16,-4 7 0-16,4 0 0 0,-3 3 0 0,0 5 0 15,2 1 0-15,0 3 0 0,-3 5 0 0,3 0 0 16,2 8 0-16,-3 2 0 0,3 1 0 0,-4 5 0 15,-2-1 0-15,-2 2 0 0,-3-2 0 0,-6-4 0 0,-2 0 0 16,4-1 0-16,-7 0 0 0,-1-2 0 0,0-4 0 16,-3-2 0-16,-3 0 0 0,5-3 0 15,-4-3 0-15,-2-3 0 0,1 1 0 0,6-2 0 16,-10-2 0-16,3 0 0 0,5-5 0 0,-1-3 0 0,3 1 0 16,4-7 0-16,1-1 0 0,5-1 0 15,7-4 0-15,2-2 0 0,5 1 0 0,1 2 0 16,2 1 0-16,-1 1 0 0,5 2 0 0,2 2 0 15,-1 4 0-15,1 2 0 0,-2 2 0 0,-3 3 0 0,-1 4 0 16,-8 2 0-16,0 2 0 0,2 3 0 0,-5 3 0 16,-3 1 0-16,0 2 0 0,-4 1 0 15,-3 6 0-15,-3-2 0 0,-2 0 0 0,-1-3 0 0,-1 1 0 16,1-1 0-16,-1-3 0 0,-1-1 0 0,1-2 0 16,1-4 0-16,1 0 0 0,1-3 0 0,-2-2 0 15,0 0 0-15,14-9 0 0,-3 1-648 0,-2-5-610 16,1-1-1361-16,4 0 602 0</inkml:trace>
  <inkml:trace contextRef="#ctx0" brushRef="#br0" timeOffset="67718.12">13741 14175 6543 0,'-7'-24'187'0,"2"6"63"16,0 1 108-16,0 5 48 0,0 0-32 0,-2 3-301 0,2-1-73 16,3 6 0-16,-1 2 0 0,3 2 0 0,0 0 0 15,0 18 0-15,4-2 0 0,-3 3 0 0,4 5-181 16,2 4-1154-16,3 0-1447 0,-2 2 640 0</inkml:trace>
  <inkml:trace contextRef="#ctx0" brushRef="#br0" timeOffset="68800.37">14102 14784 5109 0,'4'-17'473'15,"-1"5"-159"-15,-2-4 37 0,-1-1 35 0,4-2 10 16,-3-7-35-16,-2 7-31 0,-3-7-28 0,0 8-133 15,0-1-169-15,2 2 0 0,-5 2 0 0,0 0 0 16,-1 4 0-16,-1 7 0 0,-4-2 0 0,-1 6 0 16,-5 6 0-16,-9 4 0 0,-1 4 0 0,3 7 0 15,-2 2 0-15,2 1 0 0,3 1 0 0,8 1 0 16,-2 1 0-16,11-4 0 0,2-2 0 0,4-5 0 16,5 1 0-16,4-4 0 0,9-5 0 0,0-2 0 0,10-5 0 15,3-4 0-15,1-7 0 0,0-1 0 16,1-6 0-16,-4-3 0 0,2-4 0 0,-3 1 0 15,5-15 0-15,-10 9 0 0,7-11 0 0,-9-1 0 16,-4 7 0-16,0-11 0 0,-1-1 0 0,-3 1 0 0,1-3 0 16,-4 2 0-16,-1-5 0 0,-2 16 0 0,-10 3 0 15,3 6 0-15,0 8 0 0,0 7 0 16,0 4 0-16,-4 3 0 0,4 4 0 0,0 0 0 16,-19 28 0-16,10-1 0 0,0 6 0 0,-1 14 0 0,2 3 0 15,3-2 0-15,0 4 0 0,2-1 0 0,6 0 0 16,-2-1 0-16,4-1 0 0,2-14 0 15,4-2 0-15,-3-4 0 0,6-1 0 0,-1-5 0 16,0-6 0-16,-3-5 0 0,8-2 0 0,-3-3 0 0,3-5 0 16,1-2 0-16,-1-4 0 0,2-4 0 0,0 0 0 15,1-9 0-15,1-1 0 0,0-2 0 0,-5-2 0 16,-1-5 0-16,-3 1 0 0,0-2 0 16,-3 1 0-16,-2-2 0 0,-5-1 0 0,0 5 0 0,-4 7 0 15,-1 4 0-15,1 4 0 0,-4 2 0 0,-1 4 0 16,-1 4 0-16,7 0 0 0,-22 12 0 0,10-1 0 15,-5 10 0-15,4 3 0 0,-1 1 0 0,9 7 0 16,0-3 0-16,2 3 0 0,7-4 0 0,4 0 0 16,1-2 0-16,6-3 0 0,-2-7 0 0,5-4 0 15,1-2 0-15,2-3 0 0,7-4 0 0,-7-1 0 16,7-7 0-16,-7-1 0 0,6-4 0 0,-8-1 0 16,4-3 0-16,-1-4 0 0,-3-1 0 0,-4-5 0 15,2 1 0-15,-4-1 0 0,3-1 0 0,-3 1 0 16,-5 6 0-16,1 0 0 0,-2 6 0 0,-2 1 0 15,3 4 0-15,-7 3 0 0,3 3 0 0,-4 1 0 16,0 0 0-16,8 9 0 0,-7 1 0 0,-1 6 0 16,1 2 0-16,3 7 0 0,-4-6 0 0,3 1 0 15,1 4 0-15,-3-3 0 0,5-3 0 0,-2-1 0 16,1-4 0-16,-1-2 0 0,1-2 0 0,2-4 0 16,-2 0 0-16,1-3 0 0,0-2 0 0,-6 0 0 15,17-5 0-15,-8-2 0 0,0 0 0 0,0-3 0 0,5-2 0 16,-1-2 0-16,2-1 0 0,0-5 0 15,7 3 0-15,-3-1 0 0,-5 4 0 0,4 2 0 16,-2 2 0-16,-2 1 0 0,-4 3 0 0,1 2 0 16,1 3 0-16,-3 2 0 0,-3 0 0 0,2 6 0 15,2 0 0-15,-2 0 0 0,0 3 0 0,5 0 0 16,-2 5 0-16,3-3 0 0,2-1 0 0,2 1 0 16,10 1 0-16,-3-3 0 0,-5-3 0 0,10 0 0 15,-2-4 0-15,0-3 0 0,-8-3 0 0,7-3 0 0,-8-3 0 16,4-7 0-16,-5 6 0 0,-1-5 0 15,-4 1 0-15,4-5 0 0,-5-4 0 0,-1 0 0 16,-2 0 0-16,-2-2 0 0,-3 0 0 0,-2 1 0 16,-3 0 0-16,0 5 0 0,-2 1 0 0,-2 1 0 0,1 8 0 15,-2-3 0-15,-4 6 0 0,-1 2 0 0,-4 4 0 16,0 6 0-16,-2 2 0 0,-2 10 0 0,-2 6 0 16,3 6 0-16,-5 11 0 0,6 9 0 0,0 6 0 15,5-2 0-15,1 4 0 0,1 0 0 0,-3 25 0 16,7-25 0-16,-2-4 0 0,4 0 0 0,-1-1 0 15,5-5 0-15,1 1 0 0,3 0 0 0,-2-16 0 16,1-1 0-16,-3-2 0 0,0-5 0 0,-3-6 0 16,0-3 0-16,-1-4 0 0,1-4 0 0,0-2 0 15,-5-5 0-15,-2-2 0 0,-7-6 0 0,0-5-68 16,-6-9-664-16,0-4-501 0,-12-9-1334 0,3-4 591 16</inkml:trace>
  <inkml:trace contextRef="#ctx0" brushRef="#br0" timeOffset="68950.31">14943 14278 5335 0,'-17'-23'250'0,"4"8"-117"0,2 0 87 0,-3 1 27 15,4 2-19-15,0 2-35 0,1 2-44 0,3 1-40 16,2 2-21-16,-1 0-17 0,-2 3-40 0,3 1-70 16,4 1-115-16,-10 0-158 0,10 0-190 0,-4 4-507 15,4-4-1091-15,0 0 483 0</inkml:trace>
  <inkml:trace contextRef="#ctx0" brushRef="#br0" timeOffset="69967.39">16708 14642 43 0,'0'0'568'0,"0"0"35"16,0 0 16-16,12-9-12 0,-7 2-20 15,1-1-19-15,2-6-29 0,-1-1-26 0,1-3-33 0,2-7-27 16,2 2-27-16,-3-1-32 0,-1-2-32 0,0-3-34 16,0 1-25-16,-2-2-25 0,4-2-24 15,-2-2-25-15,1-10-192 0,-1 8-37 0,1-11 0 0,1 1 0 16,-1 1 0-16,-4 10 0 0,8-1 0 0,-4 2 0 16,-1 3 0-16,-3 2 0 0,1 13 0 0,-3 4 0 15,-2 5 0-15,0 5 0 0,-1 2 0 0,0 0 0 16,-7 34 0-16,-2-3 0 0,-4 17 0 0,-4 6 0 15,0 1 0-15,-3 23 0 0,7-23 0 0,1 2 0 16,1-1 0-16,4-1 0 0,-1-1 0 0,6-1 0 16,5-3 0-16,2-17 0 0,3-1 0 0,2-4 0 15,4 0 0-15,-5-11 0 0,4-4 0 0,1-3 0 16,3-1 0-16,-3-7 0 0,-1 1 0 0,6-9 0 16,-4 0 0-16,3-6 0 0,-4 1 0 0,5-7 0 15,-5-6 0-15,3 1 0 0,-3-2 0 0,1-1 0 16,-4-3 0-16,2 2 0 0,-3-2 0 0,-3 10 0 15,1 1 0-15,-2 2 0 0,-2 5 0 0,1 2 0 16,-1 6 0-16,-1 1 0 0,-3 2 0 0,2 10 0 16,2 3 0-16,-4 5 0 0,6 7 0 0,-2 3 0 15,1 0 0-15,2-2 0 0,-1 0 0 0,5 0 0 16,-4-7 0-16,1-1 0 0,2-5 0 0,0 1 0 16,-2-7 0-16,1 1 0 0,0-7 0 0,0 1 0 15,2-3 0-15,-1-3 0 0,-1-3 0 0,0-1 0 16,-1-2 0-16,2-1 0 0,-1-5 0 0,1-1 0 0,4-6 0 15,2-1 0-15,-2-2 0 0,-1 3 0 0,3-2 0 16,1 2 0-16,-3 8 0 0,-3 0 0 16,2 2 0-16,-3 5 0 0,-2 2 0 0,-2 4 0 15,3 2 0-15,-4 4 0 0,3 2 0 0,-3 2 0 0,-1 4 0 16,2 4 0-16,-4 4 0 0,-2 5 0 0,2 2 0 16,-2-2 0-16,1-6 0 0,2 0 0 0,-3 1 0 15,4-5 0-15,-3-2 0 0,3-3 0 16,1-1 0-16,-1-3 0 0,2-3 0 0,3-1 0 0,0-2 0 15,4-2 0-15,-1-1 0 0,-1-3 0 0,6-5 0 16,-2 0 0-16,7-7 0 0,-2-2 0 0,-1 1 0 16,4 1 0-16,-1-3 0 0,1 3 0 15,-5 0 0-15,-3 6 0 0,-3 2 0 0,-3 3 0 0,0 1 0 16,-3 2 0-16,-2 2 0 0,1 1 0 0,-5 1 0 16,10 7 0-16,-3-1 0 0,-2 2 0 0,-1 2 0 15,1 2 0-15,2 4 0 0,0 2 0 0,0 0 0 16,2-2 0-16,3 0 0 0,-1 0 0 0,2-3 0 15,1-3 0-15,0-1 0 0,3-3 0 0,-2 1 0 16,-1-6 0-16,-5 2 0 0,4-4 0 0,-3-2 0 16,-1-1 0-16,-2-3 0 0,-2-2 0 0,-1-2 0 15,-4-1 0-15,-2-6 0 0,-3-1 0 0,-4-5 0 16,-6 0 0-16,-2 1 0 0,-6 0 0 0,-1 4 0 16,2 1 0-16,-7 2 0 0,-1 3 0 0,-3 4 0 15,5 4 0-15,-4 3 0 0,1 5 0 0,3 1 0 16,5-2-1366-16,2 4-1478 0,3 0 654 0</inkml:trace>
  <inkml:trace contextRef="#ctx0" brushRef="#br0" timeOffset="70152.34">16774 14176 619 0,'-10'-10'720'0,"5"2"-1"0,3 0 4 15,2 2-25-15,5 0-61 0,6-2-60 0,5 4-59 16,12 0-61-16,5 3-82 0,3 2-106 16,15 0-119-16,0 5-145 0,0 3-156 0,0 1-168 0,8 3-192 15,-3-4-404-15,-1 2-991 0,0 3 440 0</inkml:trace>
  <inkml:trace contextRef="#ctx0" brushRef="#br0" timeOffset="70599.83">19466 13990 4553 0,'0'-33'324'16,"0"2"-94"-16,0 4-6 0,1 10 53 0,-1 4 23 15,0 5-11-15,3 1-17 0,-2 4-19 0,-1 3-4 16,0 14 30-16,0 4 12 0,2 11 1 0,-4 7 4 15,-2 16-234-15,3 4-62 0,-3 28 0 0,2-25 0 16,2 2 0-16,2 24 0 0,-2 4 0 0,0-4 0 16,4 1 0-16,-8-26 0 0,-4 27 0 0,3-3 0 0,2-26 0 15,8 1 0-15,-7-1 0 0,4-4 0 0,-4-6 0 16,4-2 0-16,-4-12 0 0,4-5 0 16,-4-6 0-16,-4-7 0 0,6-6 0 0,-4-3 0 0,-1-5 0 15,-1-3 0-15,-1-5 0 0,-3-4 0 0,-5-10 0 16,-2-3-404-16,3-4-214 0,3-7-28 0,-3-10-442 15,1-5-1178-15,1-10 522 0</inkml:trace>
  <inkml:trace contextRef="#ctx0" brushRef="#br0" timeOffset="70800.28">19323 14654 1940 0,'17'-90'40'16,"-3"8"66"-16,0 29 52 0,2 7 42 0,-3 0 56 15,-1 15 36-15,-2 3 48 0,1 3 33 0,2 4 18 16,-2 6 15-16,1 0-6 0,3 6-12 0,-1 2-8 16,4 3-10-16,4 2-11 0,6 5-17 0,2 3-19 15,2 4-22-15,-2 3-21 0,2 0-25 0,-1 2-22 16,0 2-175-16,-6 2-58 0,-1-1 0 0,-2 0 0 15,-7 3 0-15,-4-5 0 0,-4 2 0 0,-6 0 0 16,-9 5 0-16,-5-2 0 0,-8 0 0 16,-3-1 0-16,-7 2 0 0,-15 1 0 0,2-3 0 0,-2 0 0 15,-4-5 0-15,17-4 0 0,1-1 0 0,1-5-91 16,14-2-306-16,2-2-96 0,6-1-110 0,3 0-499 16,6 0-1192-16,0 0 527 0</inkml:trace>
  <inkml:trace contextRef="#ctx0" brushRef="#br0" timeOffset="71683.92">20142 14539 239 0,'23'-13'487'16,"-6"2"6"-16,-3-3 39 0,-4 2 14 0,0-2-16 15,-1-2-18-15,-4 2-12 0,-2 3-24 0,-1-1-9 16,-2 1-18-16,0 1-22 0,-2-1-17 0,-3 5-25 16,-3-2-29-16,-2 2-26 0,-3 4-28 0,-5 2-24 15,0 5-25-15,-2 4-34 0,-6 2-219 0,2 5 0 16,2 4 0-16,1-1 0 0,-1 5 0 0,6-3 0 15,5 2 0-15,2-3 0 0,5-1 0 0,2-2 0 16,3-1 0-16,1-5 0 0,4-1 0 0,1-2 0 16,5-2 0-16,-1-4 0 0,5-2 0 0,3-1 0 15,1-5 0-15,-1-4 0 0,-2 1 0 0,2-2 0 16,-2-2 0-16,-2 1 0 0,2-3 0 0,2-6 0 16,-6 5 0-16,2-6 0 0,0 1 0 0,-5 7 0 15,0 0 0-15,-4 4 0 0,0 1 0 0,-1 3 0 16,-2 2 0-16,-1 2 0 0,-2 2 0 0,3 10 0 15,-4-1 0-15,1 3 0 0,-2 6 0 0,1 6 0 0,1 1 0 16,-1-5 0-16,2 7 0 0,2-1 0 16,-1-9 0-16,2 1 0 0,5-3 0 0,-5-3 0 15,4-4 0-15,-1 0 0 0,2-5 0 0,0-2 0 16,4-3 0-16,-3-1 0 0,0-6 0 0,3-2 0 0,0-2 0 16,2-3 0-16,1-4 0 0,0-3 0 0,0-1 0 15,2 1 0-15,-1-2 0 0,0 2 0 16,2-1 0-16,-5 4 0 0,1 7 0 0,-3 0 0 15,3 2 0-15,-6 6 0 0,-5 3 0 0,5-1 0 0,-2 7 0 16,-1-1 0-16,-1 4 0 0,-1 4 0 0,0 1 0 16,-2 4 0-16,0 2 0 0,0-2 0 0,2 2 0 15,2 2 0-15,-1-1 0 0,3-2 0 0,1 0 0 16,5-3 0-16,-1-1 0 0,2-2 0 16,1-2 0-16,5-6 0 0,-3-2 0 0,5-2 0 0,4-6 0 15,0-4 0-15,0-2 0 0,-4 0 0 0,-3-5 0 16,4-2 0-16,-2-4 0 0,-4-2 0 0,2-2 0 15,-2-3 0-15,4-13 0 0,0 1 0 0,-3-6 0 16,-5-2 0-16,3-5 0 0,-7-1 0 0,3-2 0 16,-7 0 0-16,-1 5 0 0,-2 3 0 0,-1 17 0 15,-4 4 0-15,0 12 0 0,-1 4 0 0,-4 7 0 16,2 6 0-16,5 1 0 0,-18 15 0 0,3 10 0 16,-1 7 0-16,-1 16 0 0,1 7 0 0,4 3 0 15,0 24 0-15,4-25 0 0,3 2 0 0,4-1 0 16,1-2 0-16,6 1 0 0,2-5 0 0,0-3 0 15,-2-15 0-15,4-1 0 0,3-3 0 0,1-6 0 16,2-1 0-16,-5-9 0 0,3-3 0 0,-2-6 0 16,2-3 0-16,-2-3 0 0,6-4 0 0,0-2 0 15,1-1 0-15,-2-5 0 0,2-6 0 0,3 0 0 16,-3-5 0-16,0-3 0 0,0 0 0 0,-2-2 0 16,1 2 0-16,-3 2 0 0,-6 8 0 0,3 1 0 15,-6 5 0-15,1 4 0 0,0 3 0 0,-4 0 0 16,-3 4 0-16,7 8 0 0,-3-1 0 0,-3 5 0 15,2 1 0-15,1 6 0 0,-3 5 0 0,3-1 0 16,5 3 0-16,-3-1 0 0,3-1 0 0,4 0 0 16,0-1 0-16,-2-6 0 0,5-3 0 0,-3-1 0 15,3-2 0-15,1-5 0 0,-1-1 0 0,-3-4 0 16,2-4 0-16,-2-1 0 0,-3-3-443 0,-1-9-849 16,3 2-1398-16,-6-4 618 0</inkml:trace>
  <inkml:trace contextRef="#ctx0" brushRef="#br0" timeOffset="71816.73">21745 13937 3863 0,'-23'-21'383'0,"0"-7"-118"0,-3 5-26 0,-1 3 33 15,3 0 5-15,-1 0-24 0,0 6-53 0,10 2-45 16,0 2-34-16,3 3-21 0,0 3-45 0,1 0-73 16,2 1-123-16,0 2-140 0,4 1-200 0,5 0-396 15,-19 1-951-15,19-1 421 0</inkml:trace>
  <inkml:trace contextRef="#ctx0" brushRef="#br0" timeOffset="72000.84">20606 13933 4001 0,'-27'4'540'0,"10"1"-258"0,7 0-25 0,9-1 80 16,2 0 24-16,12 1-12 0,15 1-52 0,11 3-55 0,21-4-40 15,34 10-25-15,-2-1-23 0,4-4-14 0,-1 0-39 16,1-2-46-16,1-2-55 0,-4 1-68 15,-25-5-92-15,27-4-105 0,-33 2-104 0,-1-1-83 0,3-8-81 16,-8 1-409-16,-3-5-1020 0,0 0 452 0</inkml:trace>
  <inkml:trace contextRef="#ctx0" brushRef="#br0" timeOffset="72183.73">22055 13934 982 0,'18'-12'196'0,"-9"5"41"0,0-3 12 16,0 4 15-16,-5-4 48 0,-2 4 19 0,1 3 22 16,-6-4 12-16,3 7 3 0,-5-1 12 0,5 1 11 15,-9 8 20-15,4-2 16 0,-2 7 14 0,-4 10 9 16,-1 2-15-16,6 4-8 0,-3 2-16 0,4 14-19 15,-1 4-29-15,5-2-357 0,-2 4-6 0,3-3 0 16,0 0 0-16,2-1 0 0,1 0 0 0,2 1 0 16,-1-13 0-16,-3 11 0 0,3-10 0 0,0-2 0 15,0-3 0-15,-3-5 0 0,3-2 0 0,0-8 0 16,-4-4 0-16,0-1 0 0,0-4 0 0,-3-1-316 16,-2-4-264-16,5-2-52 0,-7-1-479 0,-2-2-1203 15,-1-4 532-15</inkml:trace>
  <inkml:trace contextRef="#ctx0" brushRef="#br0" timeOffset="73235.59">21926 14509 712 0,'-13'-23'217'0,"-6"0"40"16,0 4 26-16,6 3 41 0,-2 2 54 0,2 1 47 16,0-1 33-16,-2 3 32 0,6 3 26 0,0-1 13 15,2 4 1-15,3-1-10 0,2 0-32 0,5 0-33 16,5-1-34-16,7-2-30 0,5 3-43 0,12-2-31 16,4 0-185-16,4 3-132 0,13-1 0 0,4-1 0 15,-5 4 0-15,-10-1 0 0,8 3 0 0,-10 0 0 16,-6 0 0-16,-1-1 0 0,-2 0 0 0,-7 1 0 15,-6 0 0-15,0-2 0 0,-6 3 0 0,-5 0 0 16,2 1 0-16,-5 2 0 0,-1 1 0 0,-5 3 0 0,0 1 0 16,-6 5 0-16,-1 3 0 0,-1 0 0 15,-4 6 0-15,1-1 0 0,3 3 0 0,0-6 0 16,3 1 0-16,5-1 0 0,-1 1 0 0,2-2 0 16,5-2 0-16,2-5 0 0,3 1 0 0,4 0 0 0,6-5 0 15,0-2 0-15,3-3 0 0,7-5 0 16,1-1 0-16,-1-2 0 0,-1-3 0 0,-3 0 0 15,-2-4 0-15,1 0 0 0,-3-4 0 0,-6 5 0 16,4-8 0-16,-3 1 0 0,2 0 0 0,-9 3 0 0,0 0 0 16,1 3 0-16,-2 3 0 0,-3 1 0 0,-3 4 0 15,0 1 0-15,-1 3 0 0,-1 2 0 16,0 0 0-16,0 0 0 0,-10 19 0 0,1-3 0 16,0-2 0-16,0 4 0 0,4 0 0 0,-4 8 0 0,7-7 0 15,0 0 0-15,2 6 0 0,3-7 0 0,1 1 0 16,3-2 0-16,2-2 0 0,4-6 0 15,0 0 0-15,2-2 0 0,-2-6 0 0,2 3 0 16,2-2 0-16,-3-3 0 0,3-5 0 0,-5 1 0 0,2-5 0 16,-1 1 0-16,-1-3 0 0,-6 1 0 0,3-5 0 15,-5 1 0-15,2-2 0 0,-4-2 0 0,-4 1 0 16,-5-7 0-16,2-3 0 0,-4 6 0 0,2 3 0 16,-3 1 0-16,0-5 0 0,3 9 0 0,2 3 0 15,1 0 0-15,-1 1 0 0,3 2 0 0,1 1 0 16,1 1 0-16,2 1 0 0,4 4 0 0,2 0 0 15,5 1 0-15,1 0 0 0,4 2 0 0,4 1 0 16,4 6 0-16,-4-2 0 0,1 10 0 0,0-2 0 16,3 3 0-16,-8 1 0 0,1 2 0 0,-1 2 0 15,-2 2 0-15,-7 1 0 0,0 0 0 0,0-2 0 16,-4 0 0-16,-1-3 0 0,-4-2 0 0,1-1 0 16,-2-4 0-16,-1-1 0 0,0-1 0 0,-2-2 0 15,-1-1 0-15,3-1 0 0,-2-3 0 0,1-3 0 16,3-2 0-16,0 0 0 0,0 0 0 0,0 0 0 15,3-18 0-15,1 8 0 0,5-5 0 0,3-3 0 16,5-4 0-16,2-1 0 0,2-2 0 0,2 1 0 16,-2-1 0-16,4-1 0 0,-2 1 0 0,2 8 0 15,-2-3 0-15,-9 9 0 0,4 3 0 0,0 2 0 16,-8 5 0-16,2 2 0 0,-1 2 0 0,-2 4 0 16,0 1 0-16,3 7 0 0,-5 3 0 0,0 0 0 0,1 4 0 15,-1-4 0-15,1 6 0 0,1-1 0 16,-2-3 0-16,4-4 0 0,-2 0 0 0,2-1 0 15,0-3 0-15,1-5 0 0,-2 0 0 0,4-3 0 0,-1-4 0 16,1-1 0-16,4-1 0 0,1-6 0 16,-2 1 0-16,1-4 0 0,-2 1 0 0,-2-5 0 0,8-5 0 15,-4 3 0-15,1-4 0 0,-6-3 0 0,2-1 0 16,-3-1 0-16,-2-4 0 0,-4-4 0 16,1 1 0-16,-6 1 0 0,-1 0 0 0,0 3 0 15,-4 3 0-15,0 8 0 0,-6 1 0 0,1 4 0 0,-4 3 0 16,2 5 0-16,-1 2 0 0,0 3 0 0,0 4 0 15,2 2 0-15,2 2 0 0,-2 5 0 0,6 3 0 16,2 2 0-16,3 1 0 0,4 5 0 16,5 3 0-16,1-4 0 0,1 1 0 0,4 1 0 0,-1-2 0 15,4 2 0-15,-1 2 0 0,-4-4 0 0,1 1 0 16,-2 1 0-16,-2-2 0 0,-4-5 0 0,-2 8 0 16,0-8 0-16,-5 1 0 0,2-1 0 0,-5-2 0 15,-1 1 0-15,-6-2 0 0,1-3 0 0,-4-2 0 16,-1-1 0-16,-5-1 0 0,-8-1 0 0,-6-6 0 15,-3-2 0-15,-1-5-124 0,-18-7-521 0,0-3-592 16,3-2-1341-16,0-2 593 0</inkml:trace>
  <inkml:trace contextRef="#ctx0" brushRef="#br0" timeOffset="73400.53">22730 14048 5621 0,'-19'-28'338'16,"2"3"-129"-16,3 0 48 0,5 1 53 0,3 7-1 15,3 0-50-15,-2 4-54 0,3 1-41 0,-3 2-34 16,3 3-24-16,0 1-80 0,2 1-109 0,-1 0-141 16,1 2-175-16,0 3-205 0,0 0-500 0,0 0-1196 15,0 0 529-15</inkml:trace>
  <inkml:trace contextRef="#ctx0" brushRef="#br0" timeOffset="75367.23">28576 14421 6245 0,'0'0'509'0,"6"-5"-181"0,-5 0 12 0,-1-1-13 15,0 3-41-15,-1-6-130 0,-3 5-156 0,0-1 0 16,-1-1 0-16,-2 4 0 0,-5 0-40 0,-1 1-505 15,1 4-723-15,0-1-1374 0,-2 3 609 0</inkml:trace>
  <inkml:trace contextRef="#ctx0" brushRef="#br0" timeOffset="84416.47">24647 14108 82 0,'-9'-4'512'0,"3"2"0"0,1-2 6 0,1 2-16 15,-1-2-16-15,2-1-25 0,2 3-17 0,0-1-14 16,2-4-12-16,3 1-9 0,1-1-13 0,0-5-5 16,1 2-14-16,3-5-19 0,3-2-19 0,3-4-17 15,4-4-20-15,-2-1-20 0,3 2-21 0,-2-5-19 16,3 1-95-16,0 1-147 0,-3 0 0 0,4-3 0 15,-2 2 0-15,0-1 0 0,0 1 0 0,-1 2 0 16,-1 1 0-16,-4 2 0 0,-6 8 0 0,1 0 0 16,-4 6 0-16,0 5 0 0,-4 1 0 0,-1 3 0 15,0 0 0-15,-2 17 0 0,-7 1 0 0,0 11 0 0,-3 2 0 16,-2 13 0-16,4 3 0 0,-4 2 0 16,3-3 0-16,0 3 0 0,1-1 0 0,1 1 0 15,5-3 0-15,-3 1 0 0,3-11 0 0,-4 8 0 16,6-10 0-16,-1 1 0 0,-1-4 0 0,2-1 0 0,0 0 0 15,0-2 0-15,-1 0 0 0,1-9 0 16,-1-1 0-16,1-1 0 0,2 1 0 0,0-7 0 16,-2 3 0-16,2-3 0 0,-1-3 0 0,0-2 0 0,2 1 0 15,-2-2 0-15,-2-1 0 0,2 2 0 0,-2-4 0 16,-1 3-360-16,-1-2-83 0,-2-3 15 0,-1 3 17 16,-1-3 37-16,0 0 35 0,-2 0 33 15,-1 2 38-15,2-2 48 0,-3 0 51 0,-5-1 43 0,4 1 44 16,1 0 46-16,-6-1 44 0,10 1 54 0,-2-2 47 15,-1 4 52-15,3-4 34 0,3 1 30 0,-2 1 32 16,8 0 29-16,-7 0 17 0,2-1 11 0,5 1 1 16,0 0-5-16,0 0-6 0,-6-2-5 0,6 2-10 15,0 0-164-15,0 0-125 0,9-6 0 0,-2 5 0 16,-7 1 0-16,19-1 0 0,-6-1 0 0,7-2 0 16,0 4 0-16,11-1 0 0,1-1 0 0,4 0 0 15,1-2 0-15,0 3 0 0,3-3 0 0,-1 0 0 16,-4 2 0-16,-2-2 0 0,-4 0 0 0,-7 2 0 15,-4-1 0-15,-5 1 0 0,-4-1 0 0,1-1 0 16,-2 1 0-16,-2-1 0 0,-5 2 0 0,1-1 0 16,-2 3 0-16,0-4 0 0,0 4 0 0,-6-4 0 15,6 4 0-15,-5-1 0 0,5 1 0 0,-12-1-1366 16,12 1-1478-16,0 0 654 0</inkml:trace>
  <inkml:trace contextRef="#ctx0" brushRef="#br0" timeOffset="85186.63">25990 14545 2731 0,'5'0'380'0,"-5"0"-108"16,12-2-16-16,-6-1 39 0,-2 2 37 0,1-3 11 15,2-2-16-15,-1-1-15 0,0 0-22 0,-2-3 14 0,0-1-5 16,0-4-7-16,-3 2-5 0,-1-3-17 0,0-2-9 15,0-1 5-15,-2-3-13 0,-2-3-15 0,-3-5-55 16,0 1-183-16,-1-3 0 0,0-4 0 0,-1 1 0 16,-6-12 0-16,6 2 0 0,-1-1 0 0,1-1 0 15,3-1 0-15,-1-5 0 0,3 5 0 0,1-1 0 16,3 3 0-16,5 11 0 0,0 4 0 0,1 1 0 16,3 4 0-16,-4 8 0 0,5 1 0 0,-2 8 0 15,0 1 0-15,2 4 0 0,-1 1 0 0,-1 4 0 16,3 3 0-16,-1 3 0 0,2 4 0 0,-2 6 0 15,-4-1 0-15,1 10 0 0,-3 3 0 0,-4 6 0 16,-5 1 0-16,-6 11 0 0,-5-1 0 0,-6 1 0 16,-9-2 0-16,-1 0 0 0,-3-2 0 0,-6-3 0 15,0-2 0-15,-1-2 0 0,-1-4 0 0,15-8 0 16,-1-2 0-16,2-2 0 0,4-2 0 0,8-4 0 16,-2-3 0-16,8-4 0 0,3 0 0 0,3-1 0 15,3-3 0-15,8 1 0 0,11-2 0 0,8-2 0 16,9 1 0-16,3-3 0 0,16-3 0 0,3 1 0 15,-3-1 0-15,6-2 0 0,-3 1 0 0,-3-2 0 16,-3 1 0-16,-1-1 0 0,-15 2 0 0,-2-1 0 16,-3-1 0-16,-5 0 0 0,-5 3 0 0,-4-1 0 15,-4 1 0-15,-2 2 0 0,-2-2 0 0,-2 0 0 16,-2 3 0-16,1-1 0 0,-1 1 0 0,0 0 0 16,-4-2 0-16,3 0 0 0,-4 4-219 0,6-5-1110 15,0 5-1440-15,-6 0 637 0</inkml:trace>
  <inkml:trace contextRef="#ctx0" brushRef="#br0" timeOffset="85616.38">26965 14115 3850 0,'-5'-10'349'0,"2"-8"-24"0,-1 3-18 0,0-1 54 15,0-2 27-15,3-1-13 0,-2 0-29 0,2 1-22 16,1-2-17-16,1 2-5 0,0 0 1 0,2 4-10 15,-2-1-9-15,3 1-207 0,3-1-77 0,1 6 0 0,1 0 0 16,3 2 0-16,6 2 0 0,0 3 0 16,3 5 0-16,7 3 0 0,3 4 0 0,1 3 0 15,-1 2 0-15,-1 4 0 0,-1 4 0 0,-3 2 0 16,1 2 0-16,-8 1 0 0,-1 0 0 0,-5 1 0 16,-3 1 0-16,-6 0 0 0,-4 0 0 0,-8-1 0 0,-7 0 0 15,1-3 0-15,-12 2 0 0,-2-3 0 0,-2-2 0 16,-14 4 0-16,11-8 0 0,0-3 0 15,-2 0 0-15,7-1 0 0,-4 0 0 0,5-5 0 0,12-1 0 16,2-3 0-16,4-3 0 0,2 4 0 0,3-4 0 16,2 1 0-16,6-1 0 0,4 0 0 0,6-1 0 15,8 0 0-15,7 0 0 0,3-1 0 16,5-2 0-16,0 1 0 0,15 0 0 0,-14-1 0 0,-1 0 0 16,1-2 0-16,-2 4 0 0,0-1 0 0,-4-2 0 15,-4 2 0-15,-5 0 0 0,-3-2 0 0,0 2 0 16,-7-1 0-16,-1 1 0 0,-2 0 0 15,-2 0 0-15,-2 0 0 0,-6 0 0 0,9-1 0 0,-9 1 0 16,4-3-1366-16,2 1-1478 0,-6 2 654 0</inkml:trace>
  <inkml:trace contextRef="#ctx0" brushRef="#br0" timeOffset="88333.4">2086 15818 353 0,'8'-5'472'15,"-1"4"-2"-15,-4-2 6 0,5-1 0 0,-5 3-2 16,-1-2-6-16,-2 3-25 0,4-4-44 16,-4 4-35-16,-4-7-40 0,-1 4-34 0,-3-1-25 15,-4 1-32-15,-5-3-25 0,-11-3-19 0,0 1-13 16,-4-2-20-16,-4-1-17 0,4-4-10 0,-1-1-17 16,0-3-9-16,3-5-5 0,3-1-9 0,-7-8-1 0,16 4-3 15,4-4-1-15,5 0-9 0,0-14-5 16,9 12-10-16,5 0-3 0,3 2-7 0,2 0-1 15,4 3-5-15,4 6-7 0,2 3-1 0,2 6-10 16,-3 4-7-16,0 5 5 0,4 5-8 0,-2 5-6 16,3 7 2-16,3 6-3 0,-8 4-1 0,2 8 1 15,0 14 2-15,-4 4 0 0,-5 2-5 0,-5 2 7 16,-2 2 1-16,0 2 1 0,-3 5 5 0,-6-4-8 0,-1-3 1 16,-3 5-2-16,-1-6 2 0,-5 1-1 15,0 0-3-15,-5 0 2 0,2-4 7 0,-2-3-11 16,0 0 13-16,1-14-3 0,-4 0 8 0,3-2-1 15,-4-3 16-15,-1-4 1 0,-2 1 13 0,2-4-54 16,-4-5 0-16,5-4 0 0,-4-1 0 0,8-7 0 16,0-4 0-16,-2-5 0 0,5-3 0 0,-1-3 0 15,3-3 0-15,0-9 0 0,6-4 0 0,3-6 0 16,5-11 0-16,4 12 0 0,5 1 0 0,2-2 0 16,5 8 0-16,-1 2 0 0,6 5 0 0,0 1 0 15,-3 11 0-15,4 2 0 0,-3 5 0 0,2 5 0 16,-2 5 0-16,5 5 0 0,-5 7 0 0,-1 0 0 15,-3 3 0-15,1 3 0 0,-5 0 0 0,1 0 0 16,-3-2 0-16,-2-1 0 0,6 0 0 0,-8-4 0 16,4-4 0-16,0-3 0 0,0-5 0 0,0-3 0 15,0 1 0-15,4-5 0 0,-1-3 0 0,0-3 0 16,5-4 0-16,-1-2 0 0,2-1 0 0,1-8 0 16,1-4 0-16,-3-1 0 0,1-2 0 0,0 0 0 15,0-3 0-15,-4-2 0 0,5 6 0 0,-6 3 0 16,1 0 0-16,-2 8 0 0,-3 0 0 0,-3 6 0 15,0 3 0-15,2 3 0 0,-2 3 0 0,-6-1 0 16,16 7 0-16,-7 1 0 0,-2 6 0 0,1 4 0 16,2 4 0-16,-1 1 0 0,-2 3 0 0,4-2 0 15,-2-2 0-15,-4-5 0 0,-1-1 0 0,1-2 0 16,-1-3 0-16,2-1 0 0,-2-5 0 0,0 1 0 16,0-4 0-16,1-3 0 0,0-4 0 0,0 1 0 15,4-5 0-15,4-3 0 0,-3-2 0 16,7-7 0-16,0 0 0 0,3-1 0 0,0-4 0 0,1 3 0 15,-3 4 0-15,2 1 0 0,-6 7 0 0,4 2 0 16,-8 3 0-16,4 3 0 0,-1 4 0 0,1 0 0 16,-5 7 0-16,3-2 0 0,-1 6 0 15,-2 0 0-15,0 4 0 0,-1-1 0 0,0 1 0 16,0 1 0-16,-1-3 0 0,-1 2 0 0,-1-6 0 0,0 1 0 16,-1-4 0-16,1 2 0 0,-4-4 0 0,2-1 0 15,2-1 0-15,1-1-531 0,-6-2-746 0,18-5-1384 16,-4 2 613-16</inkml:trace>
  <inkml:trace contextRef="#ctx0" brushRef="#br0" timeOffset="88966.93">3860 15865 228 0,'4'-30'529'0,"0"7"23"0,-3 4 20 0,3 0 2 15,-3 3 0-15,2 5-10 0,1 2-41 0,-3 5-33 16,2 3-14-16,-3 1-1 0,1 14-1 0,0 3-21 16,-2 12-14-16,-3 6-25 0,0 0-25 0,-1 11-25 15,0 6-263-15,-3 0-101 0,2 1 0 0,2 1 0 16,0-2 0-16,3-2 0 0,1-2 0 0,0-13 0 15,0-1 0-15,0-4 0 0,0-1 0 0,0-5 0 16,0-7 0-16,0-5 0 0,0-6 0 0,0-4 0 16,0-2 0-16,0 0 0 0,-4-15 0 0,-1-1 0 15,-3-10 0-15,5-4-192 0,-4-15-58 0,5-3 10 16,-5-6 27-16,5-2 21 0,0-4 20 0,-3-28 17 16,4 3 26-16,0 4 30 0,3 25 39 0,3 4 40 15,6 5 30-15,-2 1 27 0,-2 16 30 0,6 3 28 16,0 2 15-16,1 4 17 0,-1 7 3 0,3 3-1 15,1 4 3-15,5 4-10 0,8 7 1 0,1 3-12 16,-2 4-1-16,-1 5-8 0,-1 5-5 0,3 1-5 16,-6 4-9-16,-2 2-38 0,-6 2-45 0,-5 3 0 15,-6 0 0-15,-7 2 0 0,-5 0 0 0,-14 11 0 16,-8-5 0-16,-3-2 0 0,-6-2 0 0,-5-2 0 16,-4-6 0-16,6-1 0 0,-2 0 0 0,12-7 0 15,8-4-241-15,5-4-188 0,2-1-151 0,7-6-578 16,10 4-1253-16,3-5 556 0</inkml:trace>
  <inkml:trace contextRef="#ctx0" brushRef="#br0" timeOffset="89801.96">4446 16342 240 0,'0'0'510'0,"5"-6"26"0,-8-1 30 16,3-3 6-16,-1-2-7 0,-2-4-9 0,1 1-26 15,-1-3-11-15,-2-6-31 0,1 6-22 0,-1 1-22 16,0 0-29-16,-4 3-27 0,0-2-32 0,0 8-32 15,-2-1-32-15,-5 4-31 0,-1 3-98 0,0 3-163 16,-5 6 0-16,-2 9 0 0,1 2 0 0,2 6 0 16,1 1 0-16,3 4 0 0,1 3 0 15,5 3 0-15,8-6 0 0,3 1 0 0,5-3 0 0,1-2 0 16,6-2 0-16,2-9 0 0,1-4 0 0,4-3 0 16,-1-3 0-16,4-2 0 0,-2-4 0 0,2-3 0 15,-4-5 0-15,0-1 0 0,0-1 0 0,-4-4 0 16,-3 2 0-16,2 0 0 0,-5-2 0 15,-1-1 0-15,0 0 0 0,-2-1 0 0,1 2 0 16,-3-1 0-16,-1 6 0 0,1 1 0 0,0 2 0 16,-1 3 0-16,-2 5 0 0,0 0 0 0,0 0 0 15,9 13 0-15,-5-4 0 0,1 3 0 0,0 6 0 16,2-1 0-16,3 1 0 0,0-2 0 0,-1 2 0 16,0-4 0-16,-1-4 0 0,-1 0 0 0,2-3 0 15,1 0 0-15,-2-5 0 0,4-3 0 0,-2-3 0 16,4-1 0-16,-4-2 0 0,4-3 0 0,-2-3 0 15,-1 0 0-15,2-3 0 0,0-5 0 0,7 2 0 0,-6-3 0 16,-1 6 0-16,-3 2 0 0,3 0 0 16,-3 5 0-16,-1-1 0 0,-1 4 0 0,-3 4 0 15,5 2 0-15,-10 0 0 0,13 9 0 0,-5 0 0 16,0 6 0-16,0 0 0 0,5 8 0 0,-2 2 0 16,0 0 0-16,-1-7 0 0,3-2 0 0,6 3 0 15,0-2 0-15,0-5 0 0,-1-4 0 0,5-7 0 16,8-2 0-16,-3-6 0 0,1-3 0 0,1-2 0 15,-1-8 0-15,-2-2 0 0,9-9 0 0,-12 5 0 16,-1-3 0-16,3-13 0 0,3 2 0 0,-5 0 0 16,-10 6 0-16,8-10 0 0,-4-5 0 0,-5 1 0 15,-3-4 0-15,4 0 0 0,-6-3 0 0,-4 0 0 16,-3 1 0-16,-1 6 0 0,-4 18 0 0,0 6 0 16,0 8 0-16,-1 9 0 0,1 5 0 0,4 2 0 15,-23 20 0-15,8 10 0 0,-3 16 0 0,2 6 0 16,3 3 0-16,-4 30 0 0,11-27 0 0,7 1 0 15,-1 29 0-15,3-33 0 0,3-2 0 0,5-4 0 16,4-2 0-16,4-5 0 0,-4-13 0 0,4-5 0 16,3-5 0-16,-8-7 0 0,5-5 0 0,3-4 0 15,-3-5 0-15,8-4 0 0,-8-2 0 0,-1-4 0 16,4-5 0-16,3 0 0 0,-7-4 0 0,1 0 0 16,-1-4 0-16,0-1 0 0,0 0 0 0,-1 5 0 15,-7 5 0-15,-3 5 0 0,-1 4 0 0,0 1 0 16,-2 5 0-16,-4 1 0 0,0 0 0 0,11 20 0 15,-7-2 0-15,-3 3 0 0,-1 4 0 0,4-6 0 16,-1 8 0-16,1-2 0 0,-2-6 0 0,2 0 0 16,1-2 0-16,0-5 0 0,0-2 0 0,3-3 0 15,-3-3 0-15,4-2 0 0,0-2 0 0,-9 0-231 16,14-10-450-16,-4 0-533 0,-1-1-1314 0,3-4 582 16</inkml:trace>
  <inkml:trace contextRef="#ctx0" brushRef="#br0" timeOffset="89933.9">6002 15856 5523 0,'-7'-26'218'0,"-4"8"45"0,2 3 64 0,0-1-37 16,-3 2-44-16,3 5-53 0,0 2-43 15,-4 1-30-15,4 2-32 0,-2 3-46 0,-1 1-55 0,-2 3-84 16,5-1-112-16,-5 2-132 0,-3 1-164 0,-2-1-545 16,5 1-1136-16,-4-1 502 0</inkml:trace>
  <inkml:trace contextRef="#ctx0" brushRef="#br0" timeOffset="90084.27">5069 15843 469 0,'-19'1'563'0,"1"0"20"0,7 0 13 15,11-1 17-15,-4 0-16 0,4 0-31 0,0 0-37 0,51 1-54 16,-14 3-49-16,14 1-57 0,8 0-76 16,2-1-91-16,5 1-95 0,-6-3-139 0,6 2-167 15,-8 0-215-15,3-5-544 0,-7 2-1036 0,-2-1 458 16</inkml:trace>
  <inkml:trace contextRef="#ctx0" brushRef="#br0" timeOffset="90283.89">6266 15787 207 0,'-3'-10'665'0,"6"0"54"0,-3 0 42 16,0 3-1-16,0 1-29 0,0 1-55 0,0 3-50 15,0 2-32-15,0 0-25 0,2 17-34 0,-2-2-35 16,4 11-47-16,-3 8-58 0,3 2-395 0,1 10 0 15,-1 1 0-15,1 6 0 0,3-2 0 0,-2-1 0 16,-2 3 0-16,0-2 0 0,-2-4 0 0,0 4 0 16,-4-16 0-16,1-1 0 0,-1-2 0 0,-1 0 0 15,-2-8 0-15,-5 0-438 0,-2-9-855 0,7-5-1399 16,-4-2 619-16</inkml:trace>
  <inkml:trace contextRef="#ctx0" brushRef="#br0" timeOffset="91033.69">6029 16336 117 0,'-14'-16'536'0,"6"8"7"0,3-3 28 0,0 3 26 16,3 0 12-16,4 0-2 0,2 0-15 0,5 0-26 16,5-1-39-16,4-1-40 0,9 1-47 0,3-2-45 15,5-3-39-15,3 5-36 0,1 0-37 0,13-4-32 16,-11 2-29-16,-4 4-50 0,1 1-172 0,-2 5 0 16,-4 0 0-16,-1 0 0 0,-11 1 0 0,-7 0 0 15,1 2 0-15,-2 0 0 0,-2 2 0 0,-1 3 0 16,-6-2 0-16,-1 2 0 0,-4 3 0 0,0 1 0 15,-3 0 0-15,-4 3 0 0,0 0 0 0,4 3 0 16,-3 1 0-16,3-2 0 0,0-1 0 0,5 1 0 16,5-4 0-16,-1-1 0 0,4-1 0 15,1-1 0-15,7-2 0 0,2-3 0 0,2-2 0 16,2-3 0-16,-1-3 0 0,8-3 0 0,-2-3 0 0,-3 0 0 16,3-3 0-16,-4-3 0 0,-6 3 0 0,-1 1 0 15,1-9 0-15,1 2 0 0,-8 2 0 0,3 1 0 16,-4 0 0-16,1 1 0 0,-5 4 0 0,0 1 0 15,0 0 0-15,-4 7 0 0,2-1 0 16,-3 4 0-16,0 0 0 0,0 0 0 0,-6 20 0 16,3-2 0-16,-7 6 0 0,2 4 0 0,3-1 0 0,-1 0 0 15,2 2 0-15,3-3 0 0,1-1 0 16,3-5 0-16,2-1 0 0,3-5 0 0,0 1 0 0,5-4 0 16,-2-4 0-16,2-1 0 0,1-4 0 15,-1-1 0-15,1-4 0 0,3-4 0 0,-2-1 0 16,-1-1 0-16,0-2 0 0,-3-3 0 0,1 1 0 0,-3-3 0 15,-3-2 0-15,2-8 0 0,-3 1 0 0,-2 7 0 16,-2-8 0-16,1-1 0 0,0 1 0 0,0 1 0 16,-1 5 0-16,2 5 0 0,0 3 0 0,3-4 0 15,-3 6 0-15,3 2 0 0,4 1 0 0,0 4 0 16,2 0 0-16,3 6 0 0,7 1 0 16,1 7 0-16,3 2 0 0,-2 3 0 0,0 2 0 0,0 0 0 15,-4 2 0-15,0 1 0 0,-3-1 0 0,-6-3 0 16,-2 0 0-16,-5 1 0 0,0-1 0 0,-3-2 0 15,-2-2 0-15,-3-2 0 0,-4 0 0 16,2-1 0-16,-4-3 0 0,-1-1 0 0,2-4 0 16,-2 1 0-16,5-5 0 0,-1 0 0 0,3-3 0 15,3-2 0-15,1-4 0 0,5-1 0 0,4-5 0 0,6-8 0 16,6 1 0-16,3 1 0 0,6-1 0 0,-1 1 0 16,2 3 0-16,-3 1 0 0,5 6 0 0,-5 0 0 15,-1 9 0-15,-5 4 0 0,-4 4 0 16,-2 1 0-16,-3 8 0 0,-3 3 0 0,0 7 0 0,-3 3 0 15,-7-3 0-15,-1 5 0 0,-5 0 0 0,0-1 0 16,-2 0 0-16,1 0 0 0,-1-1 0 0,2-11 0 16,-1 2 0-16,-3 0 0 0,1-5 0 15,0-5 0-15,-1-1-164 0,1-5-543 0,-5-2-513 0,-3-5-1322 16,-2 0 584-16</inkml:trace>
  <inkml:trace contextRef="#ctx0" brushRef="#br0" timeOffset="91167.13">6750 15886 5847 0,'-32'-17'53'0,"4"2"-33"0,2 5-8 0,8 1-5 15,1 7-5-15,-1 0-80 0,-3 4-105 0,0 3-190 16,4 0-512-16,-2 0-958 0,2 2 423 0</inkml:trace>
  <inkml:trace contextRef="#ctx0" brushRef="#br0" timeOffset="92416.75">7614 13349 3611 0,'-7'-16'197'0,"1"1"-30"16,2-3 5-16,-3 2 49 0,0 5 68 0,2-1 12 0,0 1 0 15,1 1-12-15,-1 2-24 0,0 3-23 0,2 1-16 16,2 3-10-16,1 1 7 0,-1 11 8 0,2 1-3 15,-1 7-9-15,5 7-9 0,4 5-16 0,4-2-15 16,1 3-15-16,4-1-118 0,7 7-46 0,0-9 0 16,12 3 0-16,-4-10 0 0,14 3 0 0,1-5 0 15,3-11 0-15,1 0 0 0,-2-9 0 0,-8-3 0 16,8-7 0-16,-12 3 0 0,1-4 0 0,9-5 0 16,-16 0 0-16,-2-2 0 0,-5-2 0 0,-2-2 0 15,-2-3 0-15,-4 2 0 0,-4-1 0 0,-5 6 0 16,2 2 0-16,-1 1 0 0,-1 4 0 0,-2 2 0 15,-1 4 0-15,0 1 0 0,3 4 0 0,2 2 0 16,3 5 0-16,2 4 0 0,10 7 0 0,-1 0 0 16,5 2 0-16,1 1 0 0,2-1 0 0,5-2 0 15,-4-2 0-15,17 6 0 0,-14-9 0 0,1-1 0 16,0-2 0-16,-3-3 0 0,2-3 0 0,-4-2 0 16,-3-2 0-16,-1-1 0 0,-8-2 0 0,-4-2 0 15,2-1 0-15,-3 1 0 0,3-3 0 0,-9 1 0 16,3-2 0-16,-1 1 0 0,1-5 0 0,-2 0 0 15,1 5 0-15,2-2 0 0,3 1 0 0,-7 0 0 16,1 5 0-16,2 3 0 0,-1 0 0 0,2 3 0 16,3 4 0-16,0 5 0 0,0 2 0 0,7 3 0 15,-5 2 0-15,1 1 0 0,4 0 0 0,-2-1 0 16,2 0 0-16,1 1 0 0,0-3 0 0,-1 0 0 0,4-6 0 16,-8 0 0-16,12-3 0 0,-3-1 0 0,3-4 0 15,-1-2 0-15,1-4 0 0,2-2 0 0,3-3 0 16,0-4 0-16,-3 0 0 0,3-4 0 0,11-6 0 15,-14 4 0-15,13-6 0 0,-12 3 0 0,-5 1 0 16,0-1 0-16,-2 2 0 0,-2 2 0 16,-2 2 0-16,-8 7 0 0,-1 1 0 0,-5 4 0 0,1 2 0 15,-2 5 0-15,1 1 0 0,-3 5 0 0,3 5 0 16,-1 2 0-16,-1 1 0 0,4 5 0 0,3 2 0 16,1-3 0-16,4-2 0 0,3 0 0 0,3-2 0 15,6-2 0-15,-3-2 0 0,9-6 0 16,-2-1 0-16,2-6 0 0,0 0 0 0,0-4 0 0,-5 1 0 15,4-3 0-15,-7-3 0 0,2 2 0 0,-7-5 0 16,-3 5 0-16,4-7 0 0,-10 5 0 0,2-1 0 16,-4 0 0-16,-2 3 0 0,-3-1 0 0,0 2 0 15,-7 1 0-15,2-1 0 0,-6 2 0 0,-2 0-1366 16,-7 1-1478-16,-2 0 654 0</inkml:trace>
  <inkml:trace contextRef="#ctx0" brushRef="#br0" timeOffset="94633.26">13056 13146 215 0,'-4'-9'410'0,"2"-1"12"15,1 2-7-15,-1-1-8 0,0 1-19 0,1-1-18 0,1 5-26 16,0-1-31-16,0 5-21 0,3-2-5 0,-3 2-13 16,6 9-9-16,-1-2-13 0,3 7-14 0,-2 3-16 15,4 1-16-15,-2 7-19 0,2 0-7 0,2-1-20 16,-1 1-7-16,2-1-15 0,-1 1-11 0,0-2-6 15,5-1-13-15,-8-7-5 0,6-1 3 0,-2-1-4 16,2-2-6-16,2-3 2 0,3-2-14 0,1 0 4 16,-1-4-12-16,8-1 3 0,-1-3-10 15,4 0 8-15,-2-6-2 0,2 0 3 0,-2-1-3 0,-2-2 2 16,1-4 4-16,-1 2-10 0,0-3 7 0,-3-1-4 16,2-1-3-16,-3 1-32 0,-3 3-39 0,3 0 0 15,-6 5 0-15,-2 2 0 0,1 6 0 0,-5-1 0 16,3 3 0-16,0 1 0 0,-3 2 0 0,1 2 0 15,1 6 0-15,-4-4 0 0,5 5 0 0,-5-1 0 16,4 1 0-16,-3-1 0 0,-1 3 0 0,4-4 0 0,-4-2 0 16,1 0 0-16,-1-3 0 0,2 0 0 15,2-2 0-15,0-2 0 0,0-2 0 0,6-1 0 16,-6-1 0-16,3-4 0 0,2 1 0 0,0-2 0 16,-4-2 0-16,5 0 0 0,-2-1 0 0,1-1 0 0,0 1 0 15,-4-2 0-15,2-1 0 0,0 6 0 0,1-4 0 16,-2 6 0-16,2 0 0 0,0 4 0 15,-3 2 0-15,-1 4 0 0,6 1 0 0,-5 6 0 16,0 1 0-16,-2 3 0 0,3 5 0 0,-5-5 0 0,1 6 0 16,1-5 0-16,-1-2 0 0,-1 0 0 0,2-2 0 15,1-3 0-15,-2-1 0 0,5-4 0 16,3 0 0-16,-2-5 0 0,2-3 0 0,-1 0 0 0,1-5 0 16,0 0 0-16,-1-3 0 0,4-2 0 0,-7-1 0 15,1 3 0-15,-1-2 0 0,-1-1 0 0,-1 0 0 16,-2 2 0-16,-2-1 0 0,-4 2 0 0,3-2 0 15,1 2 0-15,-4 5 0 0,0-1 0 0,-1 2 0 16,1 4 0-16,-5 1 0 0,0 0-1366 0,0 0-1478 16,0 0 654-16</inkml:trace>
  <inkml:trace contextRef="#ctx0" brushRef="#br0" timeOffset="95134.04">16580 13260 48 0,'-5'-1'22'0,"-1"0"-34"0,2-2-13 16,0 1 6-16</inkml:trace>
  <inkml:trace contextRef="#ctx0" brushRef="#br0" timeOffset="95633.59">16593 13216 280 0,'3'-6'382'0,"0"-4"31"0,1 2 41 0,0-2 33 15,-4 1 16-15,3-2 10 0,1 2 8 0,-1 0-3 16,-3 3 0-16,2-3-11 0,0 5-23 0,-2-2-25 15,0 3-35-15,0 3-35 0,0-5-33 0,0 5-27 16,0 0-23-16,0 0-23 0,1 16-218 0,2-6-65 16,2 1 0-16,2 5 0 0,7 6 0 0,-3-5 0 15,11 3 0-15,2 0 0 0,3-2 0 0,6-2 0 16,3-4 0-16,11 3 0 0,4-8 0 0,-11-3 0 16,-3-1 0-16,0-3 0 0,0-3 0 0,-4-1 0 15,-1-2 0-15,3-3 0 0,-7-1 0 0,-3-3 0 16,-1-1 0-16,-1-3 0 0,-4-1 0 0,-4 4 0 15,-1-2 0-15,-4 3 0 0,-1 3 0 0,0 2 0 16,-1 1 0-16,-3 2 0 0,0 1 0 0,-1 4 0 16,-4 0 0-16,6 7 0 0,-2-2 0 0,-1 5 0 0,-1 3 0 15,1-1 0-15,2 5 0 0,1-1 0 0,1 0 0 16,0 1 0-16,1-1 0 0,2-2 0 0,4-4 0 16,-1 1 0-16,4-4 0 0,-2-1 0 0,4-4 0 15,0-2 0-15,2-3 0 0,-1-1 0 0,1-2 0 16,-1-1 0-16,6-5 0 0,-11 1 0 0,3 0 0 15,0 0 0-15,-1-2 0 0,9-2 0 0,-4 0 0 16,-4 5 0-16,0-4 0 0,-8 9 0 0,3-2 0 16,-4 3 0-16,-1 1 0 0,-2 3 0 0,1 1 0 15,-4 2 0-15,3 2 0 0,-3 2 0 0,0 2 0 16,-1 2 0-16,1 0 0 0,1 1 0 0,2 2 0 16,-1 2 0-16,0-5 0 0,0 0 0 0,3 0 0 15,1-1 0-15,4 1 0 0,-4-4 0 0,7 0 0 16,-3-2 0-16,1-1 0 0,4-4 0 0,1 1 0 15,0-1 0-15,-2-1 0 0,2-3 0 0,-1 1 0 0,1 0 0 16,-6 1 0-16,7-4-1366 0,-1-1-1478 16,0 2 654-16</inkml:trace>
  <inkml:trace contextRef="#ctx0" brushRef="#br0" timeOffset="95735.64">18615 13293 4750 0,'0'0'308'0,"-15"-3"-45"16,4 1 28-16,-8-2-57 0,1 2-74 0,-2-1-54 15,-2 4-124-15,2 1-179 0,-8 11-227 0,2-3-489 16,-5 0-987-16,-4 3 437 0</inkml:trace>
  <inkml:trace contextRef="#ctx0" brushRef="#br0" timeOffset="97935.42">8705 16051 295 0,'-1'-4'462'16,"-4"-2"19"-16,1 2 5 0,-1-2-3 0,1 0 1 16,-1 0-7-16,1 2-5 0,0 1-3 0,-2-3-4 15,2 2-4-15,-1 2-9 0,1-3-9 0,0 0-18 16,0-1-20-16,3 2-28 0,0 1-27 0,-3-6-28 15,4 2-31-15,1-5-200 0,3-5-91 0,4 1 0 16,2-6 0-16,4-3 0 0,2-1 0 0,0-5 0 16,3 2 0-16,2 1 0 0,-2-5 0 0,0 3 0 15,0 0 0-15,-1 0 0 0,0 3 0 0,0 2 0 16,-5 4 0-16,-3 7 0 0,-4 4 0 0,1 5 0 16,-3 1 0-16,-2 4 0 0,-2 0 0 0,7 15 0 15,-6 4 0-15,-1 9 0 0,0 4 0 0,-4 4 0 16,3 10 0-16,-2 3 0 0,1-3 0 0,-1 1 0 15,2-14 0-15,-2 2 0 0,6 13 0 0,-6-15 0 0,2 1 0 16,-2 2 0-16,3-5 0 0,0 0 0 16,0 5 0-16,0-6 0 0,-2 2 0 0,2-7 0 15,0 0 0-15,0-7 0 0,0-6 0 0,-4 3 0 16,4-4 0-16,0-4 0 0,0 0 0 0,4-1 0 16,-4-1 0-16,-4-1 0 0,4-1 0 0,0-3 0 15,-4 4 0-15,4-4 0 0,-9-2 0 0,1 2 0 0,-3-1 0 16,-1 0 0-16,0 1-239 0,-2-2-74 15,-4 2 28-15,-4-2 39 0,3 4 45 0,0-2 51 16,-1 2 49-16,3-2 54 0,-1 1 59 0,4-1 46 16,2 0 43-16,3 1 35 0,4-2 40 0,-4 1 27 15,9 0 23-15,-9 1 15 0,5 1 8 0,4-2-69 16,0 0-180-16,0 0 0 0,18-7 0 0,0 3 0 16,4-1 0-16,8-1 0 0,4 0 0 0,2 1 0 15,-1-2 0-15,5 1 0 0,11-1 0 0,-14 2 0 16,-2 0 0-16,0 3 0 0,-9 0 0 0,-3 0 0 15,-3-1 0-15,-3 1 0 0,-3 0 0 0,-5 1 0 16,-1 0 0-16,-2 1 0 0,-1-3 0 0,-5 3 0 16,4-1 0-16,-4 1 0 0,6-3 0 0,-6 3 0 15,0 0 0-15,-2-4 0 0,2 4 0 0,0 0 0 16,0 0 0-16,0 0 0 0,0 0 0 0,0 0 0 16,0 0-1366-16,0 0-1478 0,0 0 654 0</inkml:trace>
  <inkml:trace contextRef="#ctx0" brushRef="#br0" timeOffset="98134.88">9711 16339 47 0,'11'4'600'0,"0"1"23"0,-2 1 18 0,1 1 25 15,-5 2 6-15,0 2 5 0,-2 0-18 0,-3 6-34 16,0 1-48-16,-8 3-49 0,-3 4-52 0,-6 2-56 15,-5-2-61-15,-1 1-69 0,-14 4-77 0,-2 2-95 16,-2-2-118-16,-4-4-56 0,0 1-170 0,-3-7-133 16,-5 3-174-16,-2-4-637 0,4-2-1267 0,-2-5 561 15</inkml:trace>
  <inkml:trace contextRef="#ctx0" brushRef="#br0" timeOffset="100952.01">10980 15687 337 0,'5'-18'419'16,"0"3"7"-16,3-1 4 0,-5 0 13 0,0 3 2 16,0 2 4-16,2 2 2 0,-4 2-18 0,1 2-37 15,0 1-26-15,-2 4-14 0,0 0 10 0,-2 14-5 16,-1 3-3-16,-6 9-17 0,-2 6-17 0,0 2-21 15,-3 11-23-15,3 2-22 0,-6-1-21 0,3 0-26 16,4-13-20-16,0 14-185 0,2-14-6 0,4 0 0 0,2 0 0 16,-1-2 0-16,7-1 0 0,1-5 0 15,0-6 0-15,3-4 0 0,1-5 0 0,-4-2 0 16,1-5 0-16,6-1 0 0,0-4 0 0,0-3 0 16,5-4 0-16,-5-5 0 0,8-5 0 0,-1 0 0 15,1-3 0-15,1 0 0 0,-2-1 0 0,-1 0 0 16,-2 4 0-16,0 6 0 0,-2 1 0 0,-3 5 0 15,1 0 0-15,-1 5 0 0,1 3 0 0,-2 4 0 16,-1 2 0-16,5 5 0 0,-1 0 0 0,3 7 0 0,1 2 0 16,2-1 0-16,-2 2 0 0,-1 0 0 15,1 0 0-15,-4-6 0 0,0-2 0 0,1-1 0 16,-2-1 0-16,-3-2 0 0,0-4 0 0,-1-1 0 16,-2-2 0-16,3-2 0 0,-4-1 0 0,3-2 0 15,-4-3 0-15,1-3 0 0,5-3 0 0,-6-3 0 0,1-5 0 16,2-5 0-16,-2-5 0 0,-4 1 0 0,7-2 0 15,-7 0 0-15,0 1 0 0,2 2 0 16,-3 6 0-16,-3 5 0 0,6 5 0 0,-3 1 0 16,1 3 0-16,-1 2 0 0,4 2 0 0,0 1 0 15,-4 2 0-15,14 2 0 0,-3 0 0 0,10 0 0 16,-2 2 0-16,10-4 0 0,3 0 0 0,3-1 0 16,-3-5 0-16,1-2 0 0,4-2 0 0,-3-5 0 15,0 0 0-15,-1-3 0 0,-4-3 0 0,2-4 0 16,-6 0 0-16,-4-3 0 0,-1-2 0 0,-4-1 0 15,-3 0 0-15,-7-4 0 0,-1 4 0 0,-2 1 0 16,-5 3 0-16,-1 2 0 0,-1 12 0 0,-3 4 0 16,2 2 0-16,-6 6 0 0,-1 5 0 0,-2 7 0 15,-5 9 0-15,0 8 0 0,2 4 0 0,-2 15 0 16,1-3 0-16,4 4 0 0,2-1 0 0,5-11 0 16,1 10 0-16,3-11 0 0,0 11 0 0,6-11 0 0,0-2 0 15,3-3 0-15,0 0 0 0,-1-5 0 0,4-2 0 16,-1-10 0-16,-3 2 0 0,3-7 0 15,-2 0 0-15,-2-6 0 0,4 1 0 0,1-5 0 16,0 0 0-16,1-6 0 0,5-3 0 0,1-2 0 16,4-8 0-16,2 2 0 0,-2-1 0 0,3-2 0 0,0 2 0 15,-4 1 0-15,3-1 0 0,-7 9 0 16,1 3 0-16,-6 2 0 0,5 2 0 0,-6 3 0 0,3 2 0 16,-3 4 0-16,-3 3 0 0,0 2 0 15,3 5 0-15,-2 1 0 0,-1 3 0 0,-1 0 0 16,2 6 0-16,1-6 0 0,2 5 0 0,-1-7 0 15,3-1 0-15,1-3 0 0,1 1 0 0,0-3 0 0,5-5 0 16,-2-4 0-16,2 1 0 0,-1-6 0 16,2 0 0-16,1-6 0 0,4 0 0 0,-3-6 0 15,1-2 0-15,-1-1 0 0,-7-2 0 0,7-1 0 16,-7-2 0-16,2-5 0 0,-4 3 0 0,-2-3 0 0,-3 2 0 16,-3 8 0-16,-1 0 0 0,-2 2 0 15,0 7 0-15,-2 1 0 0,-2 4 0 0,0 3 0 0,2 1 0 16,-9 12 0-16,4-2 0 0,0 6 0 15,-2 3 0-15,3 0 0 0,2 6 0 0,1 4 0 16,4-3 0-16,4 4 0 0,3-5 0 0,-1-1 0 0,4-3 0 16,1 1 0-16,0-6 0 0,5-8 0 15,0 3 0-15,-1-5 0 0,1-5 0 0,-2 1 0 16,1-4 0-16,2 1 0 0,-3-6 0 0,1-4 0 16,-4 0 0-16,1 0 0 0,-1-5 0 0,0 2 0 15,-1-8 0-15,-4 6 0 0,1-8 0 0,-1-1 0 0,-4-3 0 16,0 2 0-16,-2-1 0 0,-2 2 0 0,-1 6 0 15,-1 3 0-15,-2 4 0 0,1 3 0 16,-2 4 0-16,0 3 0 0,-1 0 0 0,5 2 0 0,-18 9 0 16,10 0 0-16,-1 4 0 0,3 2 0 0,1 2 0 15,5-1 0-15,5 2 0 0,0-1 0 0,4 0 0 16,4-2 0-16,6 4 0 0,4-2 0 16,-6-6 0-16,1 2 0 0,0-6 0 0,-1 2 0 15,-1 0 0-15,-6-4 0 0,-1 4 0 0,-1-1 0 0,-3 2 0 16,-3 1 0-16,-2 2 0 0,-2-1 0 0,-3 2 0 15,-2 2 0-15,3-3 0 0,-1 2 0 0,3-4 0 16,-2 0 0-16,4 0 0 0,1-4 0 0,3-1 0 16,4 2 0-16,4-4 0 0,6-1 0 15,4-2 0-15,10-3 0 0,1-3 0 0,-1-3 0 16,4-2 0-16,-1-1 0 0,-1-4 0 0,13-7 0 0,-3-1 0 16,-12 4 0-16,-4-1 0 0,-5-2 0 0,0-1 0 15,-4-1 0-15,0-1 0 0,-6-1 0 0,-3 1 0 16,-3 1 0-16,-5 6 0 0,-6 3 0 0,3 4 0 15,-7 3 0-15,-2 4 0 0,-3 3 0 16,-6 4 0-16,-1 4 0 0,-6 8 0 0,-1 4 0 0,3 6 0 16,1 1 0-16,6 1 0 0,2 2 0 0,7 1 0 15,3 2 0-15,7-1 0 0,0-5 0 0,7-1 0 16,4 0 0-16,2-4 0 0,3-8 0 0,5 0 0 16,-5-3 0-16,10-5 0 0,-6-2 0 0,-4-4 0 15,2-2 0-15,-7-1 0 0,-2-2-1366 0,-2-3-1478 16,-1 1 654-16</inkml:trace>
  <inkml:trace contextRef="#ctx0" brushRef="#br0" timeOffset="102633.59">14888 15984 299 0,'-7'-17'571'0,"-2"1"11"16,-4 3-11-16,-4 2-22 0,-2 4-33 0,-1 4-24 15,-10 4-9-15,2 6-29 0,1 6-26 0,-3 5-25 0,3 6-26 16,-5 12-31-16,10-5-34 0,3-1-24 15,5 16-30-15,6-10-28 0,7-1-21 0,6 0-19 0,8-2-17 16,3 0-21-16,15 4-15 0,-3-12-10 16,14 1-83-16,-5-12-44 0,12-1 0 0,-11-5 0 15,3-7 0-15,9-4 0 0,-9-3 0 0,-4-3 0 0,-2-2 0 16,-4-7 0-16,0-2 0 0,-3-2 0 0,-1-3 0 16,5-11 0-16,-15 9 0 0,-2-2 0 0,-3-1 0 15,-1 2 0-15,-9 9 0 0,2 1 0 16,-2 6 0-16,-2 1 0 0,0 3 0 0,-2 5 0 0,2 3 0 15,0 0 0-15,0 0 0 0,-14 19 0 16,12-2 0-16,-5 9 0 0,5-2 0 0,2 4 0 0,5 1 0 16,1-1 0-16,4 1 0 0,0 0 0 0,7-5 0 15,1 0 0-15,7-2 0 0,-4-4 0 0,2-7 0 16,3 2 0-16,-6-9 0 0,5-3 0 16,-6-3 0-16,3-3 0 0,-1-2 0 0,-3-3 0 15,4-5 0-15,-2-3 0 0,-3-4 0 0,-6-3 0 16,2-3 0-16,-5-3 0 0,-7-2 0 0,-2-2 0 15,-7-13 0-15,-7 3 0 0,0 12 0 0,-5 1 0 16,0 5 0-16,-2 4 0 0,-2 5 0 0,-4 6 0 16,-3 5 0-16,3 6 0 0,-3 8 0 0,1 4 0 15,7 5 0-15,0 8 0 0,2 2 0 0,10 4 0 16,4 2 0-16,2 0 0 0,10 2 0 0,3-1 0 0,6-2 0 16,9-5 0-16,1-1 0 0,8-2 0 0,0-4 0 15,4-4 0-15,2-3 0 0,1-7 0 16,-2-1 0-16,1-4 0 0,-1-3 0 0,-2-5 0 0,-3-2 0 15,-4-2 0-15,-4-2 0 0,0-6 0 16,-6 0 0-16,0-3 0 0,-1-5 0 0,-2 1 0 16,-6-1 0-16,5-1 0 0,-5 5 0 0,-4 5 0 15,3 3 0-15,-6 6 0 0,2 1 0 0,-4 3 0 16,3 5 0-16,-3 1 0 0,0 0 0 0,-4 19 0 16,1-2 0-16,2 8 0 0,0 3 0 0,-3 1 0 15,8-1 0-15,-3 0 0 0,4 1 0 0,-1-2 0 16,4-2 0-16,-2-5 0 0,4-3 0 0,-2-3 0 15,0-3 0-15,1-3 0 0,3-3 0 0,0 0 0 16,3-4 0-16,-1-2 0 0,1-4 0 0,4-2 0 16,-2-1 0-16,0-4 0 0,1 0 0 0,6-8 0 15,-3 0 0-15,0-2 0 0,-2-2 0 0,-2 1 0 16,2-1 0-16,2 2 0 0,-6 1 0 0,-1 7 0 16,-5 6 0-16,-4-2 0 0,3 6 0 0,-4 2 0 15,-4 2 0-15,0 0 0 0,10 8 0 0,-9 6 0 16,-2 5 0-16,1 0 0 0,-3 9 0 0,2-1 0 15,-3 1 0-15,4-1 0 0,4-3 0 0,0 3 0 16,1-8 0-16,0-2 0 0,4-4 0 0,1-3 0 16,2-3 0-16,-1-2 0 0,7-3 0 0,1-3 0 15,-1-4 0-15,3-1 0 0,-3-2 0 0,-1-2 0 16,9-6 0-16,-3-3 0 0,-5-1 0 0,1 2 0 16,-3-1 0-16,0-5 0 0,-1 2 0 0,-3 5 0 15,-2 2 0-15,0 2 0 0,0 1 0 0,-3 2 0 16,-1 3 0-16,-2 2 0 0,0 3 0 0,-4 2 0 15,0 0 0-15,11 14 0 0,-8-3 0 0,0 0 0 16,-1 6 0-16,2-1 0 0,-1 2 0 0,0 1 0 16,5-1 0-16,-3-1 0 0,4-2 0 0,-4-4 0 15,3 1 0-15,2-3 0 0,-1-3 0 0,3-1 0 16,-1-4 0-16,2-1 0 0,1-3 0 0,-3-1 0 16,7-3 0-16,-2 0 0 0,0-2 0 0,2-2 0 15,-4-2 0-15,0-1 0 0,0-2 0 0,3 3 0 16,-3-3 0-16,0 3 0 0,1-1 0 0,-2 3 0 15,-4 2 0-15,1 2 0 0,-1 3 0 0,-2 2 0 16,-2 2 0-16,-5 0 0 0,12 6 0 0,-9 0 0 16,1 4 0-16,-3 2 0 0,1 4 0 0,-2-1 0 15,1 3 0-15,-1-1 0 0,1-1 0 0,-3 0 0 16,3-4 0-16,3-2 0 0,0-1 0 0,3-2 0 16,-1-2 0-16,3-3 0 0,2-2 0 0,7-2 0 15,1-1 0-15,1-4 0 0,-1-3 0 0,8-2 0 16,-5-4 0-16,2 1 0 0,-2-1 0 0,1-4 0 15,-3 4 0-15,-2 3 0 0,-1 0 0 0,-2 1 0 16,-2 3 0-16,-3 2 0 0,-1 2 0 0,3 4 0 16,-6 1 0-16,-6 0 0 0,10 6 0 0,-6-1 0 15,-4 3 0-15,3 3 0 0,-3 1 0 0,-3 4 0 16,3-1 0-16,-1 1 0 0,0 0 0 0,1-1 0 16,1-2 0-16,-1-3 0 0,1 1 0 0,4-4 0 15,0-1 0-15,3-1 0 0,2-4 0 0,2-1 0 16,0-1 0-16,1-2 0 0,1-1 0 0,2-5 0 15,3 1 0-15,1-7 0 0,-2 2 0 0,1 4 0 16,3-7 0-16,-3 4 0 0,-3 1 0 0,2 0 0 16,-4 4 0-16,2 0 0 0,-4 2 0 0,-2 0 0 15,-2 4 0-15,3 1 0 0,-1 2 0 0,-1 2 0 16,-5 2 0-16,1 2 0 0,0 3 0 0,2 2 0 16,-1 2 0-16,-2-4 0 0,-3 2 0 0,8 1 0 15,-4 2 0-15,4-3 0 0,0 0 0 0,0-3 0 16,1-3 0-16,-2-1 0 0,4-2 0 0,-6-2 0 15,8-1 0-15,-4-3 0 0,-3 0 0 0,4-2 0 16,-1-2 0-16,-5-1-237 0,4-3-479 0,-2-5-491 16,-3 1-1307-16,-3-4 579 0</inkml:trace>
  <inkml:trace contextRef="#ctx0" brushRef="#br0" timeOffset="102750.01">17727 15900 413 0,'-27'-24'510'0,"3"2"10"0,1 1 31 0,3 0-3 16,5 8-30-16,2 2-47 0,3 2-45 0,1 4-47 15,5 1-44-15,-1 3-67 0,5 1-83 0,0 0-129 16,0 14-175-16,8-3-247 0</inkml:trace>
  <inkml:trace contextRef="#ctx0" brushRef="#br0" timeOffset="102983.87">18270 15731 454 0,'-4'-17'754'0,"-1"3"2"0,4 4-33 16,-1 1-62-16,2 6-56 0,0 2-39 0,0 1-30 15,4 14-36-15,1 4-46 0,3 13-41 0,1 2-40 16,2 13-37-16,-3 4-32 0,3-1-33 0,-4-2-24 16,-3 4-42-16,2 2-172 0,-3-4-33 0,-1 2 0 15,-2-15 0-15,-2 0 0 0,-1-2 0 0,-4-2-207 16,-4-2-96-16,-1-5-69 0,-1 0-71 0,-9-4-60 15,8-11-57-15,-10 0-408 0,2-4-1048 0,0-6 464 16</inkml:trace>
  <inkml:trace contextRef="#ctx0" brushRef="#br0" timeOffset="103552.68">18100 16397 1359 0,'-14'-16'96'0,"4"0"54"0,2-9 37 15,-1-2 43-15,8 2 54 0,2-2 51 0,2 2 31 16,5 7 21-16,3-6 16 0,-2 6 15 0,5 3 10 16,4-3 5-16,-2 3-8 0,3 3-11 0,7 0-11 15,2 2-22-15,0 3-18 0,3 0-29 0,1 1-29 16,0 2-27-16,-3 2-66 0,4 0-212 0,-2 2 0 15,1 2 0-15,-1 0 0 0,-3 1 0 0,-7-2 0 16,1 2 0-16,-4 3 0 0,1-1 0 0,-5 2 0 16,3 2 0-16,-7-1 0 0,-2 2 0 0,1 4 0 15,-3 1 0-15,-3 3 0 0,2 0 0 0,-4 0 0 16,2 1 0-16,-2 1 0 0,3-1 0 0,1-2 0 16,0 1 0-16,4-2 0 0,0-3 0 0,5 0 0 15,3-2 0-15,2-3 0 0,8-1 0 0,3-5 0 16,2-2 0-16,-1-2 0 0,1-6 0 0,-1 1 0 15,-2-5 0-15,0 0 0 0,-2-3 0 0,-5-2 0 16,-3-2 0-16,-1-1 0 0,-5 5 0 0,-3-2 0 16,0-1 0-16,-3 2 0 0,-2-1 0 0,-4 6 0 15,0-1 0-15,-2 1 0 0,-3 2 0 16,-1 4 0-16,-1 2 0 0,-6 3 0 0,3 3 0 0,-5 5 0 16,-4 5 0-16,-1 6 0 0,2 3 0 0,2 0 0 15,2 2 0-15,4 1 0 0,2-2 0 0,4 5 0 16,6-4 0-16,4-5 0 0,2 4 0 0,4-7 0 15,2-3 0-15,11 1 0 0,-3-4 0 0,5-4 0 16,-1-3 0-16,2-3 0 0,-2-4 0 0,3-4 0 16,-5-2 0-16,2-3 0 0,-4-3 0 0,1-1 0 15,-2-5 0-15,0 1 0 0,-2-5 0 0,-2-2 0 16,6 0 0-16,-4 1 0 0,1-3 0 0,-2 2 0 16,-1 4 0-16,0 4 0 0,-6 7 0 15,-2-1 0-15,0 9 0 0,0-1 0 0,-2 5 0 0,0 2 0 16,-8-1 0-16,11 15 0 0,-4 2 0 0,-2 3 0 15,0 4 0-15,-1 6 0 0,-1-1 0 0,0-1 0 16,0 1 0-16,-3-2 0 0,-3-2 0 0,2 2 0 16,-3-9 0-16,1 0 0 0,-4 1 0 0,2-3 0 15,-4-4 0-15,0-3 0 0,-3-2 0 16,-6-2 0-16,-2-3 0 0,-2-5 0 0,-10 0-345 16,-4-8-963-16,1-1-1417 0,-11-8 627 0</inkml:trace>
  <inkml:trace contextRef="#ctx0" brushRef="#br0" timeOffset="103701.89">18673 15944 5302 0,'-34'-20'261'0,"5"0"-96"0,-1 3 43 15,2 3 14-15,6 0-23 0,3 5-51 0,5 4-34 16,0 1-25-16,4 4-17 0,2 0-30 0,-2 5-60 16,1-1-110-16,8 2-147 0,1 4-213 0,1 1-498 0,8 1-1068 15,8 0 473-15</inkml:trace>
  <inkml:trace contextRef="#ctx0" brushRef="#br0" timeOffset="104532.76">20517 15916 3015 0,'14'-12'344'0,"1"-2"-57"0,-1 1-51 0,-4 0 41 15,3-1 43-15,1-1 24 0,-2 3-2 0,-1-1-11 16,-3 2-9-16,-2 5 24 0,-2-1 5 0,0 2-15 15,-2 3-19-15,-2 2-16 0,0 0-2 0,0 0-3 16,-7 19-169-16,-5-2-127 0,-2 8 0 0,0 5 0 16,-4 0 0-16,-6 12 0 0,2 2 0 0,0 4 0 15,2 1 0-15,2-3 0 0,2-2 0 0,5-11 0 16,2-1 0-16,2 0 0 0,2-5 0 0,1-4 0 16,4-4 0-16,0-8 0 0,1-2 0 0,2-1 0 15,0-5 0-15,4-4 0 0,2-3 0 0,-2-4 0 16,9-5 0-16,-5-2 0 0,5-13 0 0,0 0 0 15,3-4 0-15,-1-11 0 0,-3 10 0 0,6-14 0 16,2 1 0-16,4-4 0 0,-2 1 0 0,2 0 0 16,1 0 0-16,-2 1 0 0,-2 5 0 0,-6 17 0 15,-1 1 0-15,-1 5 0 0,-3 7 0 0,-3 8 0 16,-1 1 0-16,-1 5 0 0,1 7 0 0,5 5 0 16,-4 10 0-16,2 4 0 0,-3 4 0 0,1 3 0 15,-2 1 0-15,4 11 0 0,-3 0 0 0,-2 4 0 16,1-1 0-16,2-1 0 0,-7-12 0 0,6 10 0 15,-2-11 0-15,-4-3 0 0,4-3 0 0,-2-3 0 16,-5-5 0-16,5-5 0 0,-5-4 0 0,0-1 0 16,3-3 0-16,-3-3 0 0,-3-3 0 0,3-2 0 15,0 0 0-15,-20-8 0 0,3 0 0 0,-1-5-1366 16,-4-3-1478-16,-3-5 654 0</inkml:trace>
  <inkml:trace contextRef="#ctx0" brushRef="#br0" timeOffset="104671.67">20667 16128 4638 0,'-14'-10'529'0,"2"4"-181"0,4 0-21 0,-1 2 38 15,5-1 41-15,-1 0-11 0,5 1-23 0,0 4-49 16,15-5-41-16,-2 2-76 0,14-2-206 0,6 4 0 16,7 0 0-16,16 0 0 0,2 3 0 0,0-1 0 15,1 4 0-15,1-2 0 0,-8 2 0 0,6-2 0 16,-7-3-659-16,-10 2-597 0,-4 5-1359 0,3-2 601 16</inkml:trace>
  <inkml:trace contextRef="#ctx0" brushRef="#br0" timeOffset="105084.56">22064 16224 5420 0,'14'-2'627'0,"-2"-3"-207"0,2 0 20 0,1-3 18 16,2-2-10-16,-4-2-70 0,1-2-378 0,-4-2 0 16,-2-1 0-16,-2 2 0 0,1-2 0 0,-5-1 0 15,-1 1 0-15,-5-2 0 0,-2-1 0 0,-3-4 0 16,0-1 0-16,-5-1 0 0,0-2 0 0,-1 1 0 15,-2-4 0-15,-5-14 0 0,4-1 0 0,3 13 0 16,-2-11 0-16,7 7 0 0,1 4 0 0,5 3 0 16,4 3 0-16,3 2 0 0,2 7 0 0,3 5 0 15,6 2 0-15,-3 4 0 0,7 1 0 0,0 7 0 16,1 2 0-16,3 2 0 0,-5 6 0 0,4 6 0 16,0 3 0-16,-7 0 0 0,-4 4 0 0,-4 2 0 15,-8 2 0-15,-2 1 0 0,-6-1 0 0,-4 3 0 16,-7-4 0-16,-4 1 0 0,-11 4 0 0,-6-4 0 15,9-6 0-15,1-2 0 0,1-2 0 0,-1 0 0 16,9-5 0-16,1 0 0 0,4-2 0 0,8-5 0 16,2 2 0-16,3-3 0 0,5 3 0 0,4-4 0 15,6 0 0-15,12 0 0 0,9 0 0 0,3-1 0 16,19-2 0-16,-1-2 0 0,2-2 0 0,2-1 0 16,-2-1 0-16,-4 2 0 0,-11-3 0 0,-2-2 0 15,-1 4 0-15,-3-3 0 0,-2 0-176 0,-2 4-1161 16,2-5-1446-16,-11 5 640 0</inkml:trace>
  <inkml:trace contextRef="#ctx0" brushRef="#br0" timeOffset="105669.85">23085 15834 57 0,'18'-19'511'0,"-4"4"52"16,-1 1 43-16,-4 1 46 0,2-1 22 0,-3 5 16 15,-4 2-5-15,1 0-26 0,-1 3-43 0,1 2-48 16,-4 0-29-16,-1 2-22 0,4 9-28 0,-3 1-124 15,2 7-365-15,-3 1 0 0,-3 9 0 0,6-2 0 16,-3 5 0-16,0-3 0 0,1 2 0 0,3 0 0 16,-4 2 0-16,5 0 0 0,-2-4 0 0,-2 1 0 15,2-9 0-15,-2 1 0 0,3-4 0 0,-2-3 0 16,-2-1 0-16,3-5 0 0,-3 1 0 0,0-4 0 16,0 0 0-16,0-4 0 0,0 0 0 0,0 0 0 15,-10-11 0-15,6 0 0 0,-1-5 0 0,1 0 0 16,0-4 0-16,0-5 0 0,4-1 0 0,-1-3 0 15,1-5 0-15,0-2 0 0,1-13 0 0,4 1 0 16,4-1 0-16,3 0 0 0,-2 2 0 0,2 12 0 16,0 5 0-16,-2 1 0 0,2 6 0 0,-2 7 0 15,-1 3 0-15,0 6 0 0,1 2 0 0,1 3 0 16,-2 4 0-16,3 3 0 0,0 5 0 0,-2 2 0 16,0 5 0-16,4 5 0 0,-6 1 0 0,1 4 0 15,-7-1 0-15,2-1 0 0,-5-5 0 0,-3 4 0 16,-5-1 0-16,0-1 0 0,-4-5 0 0,-4 5 0 15,-1-4 0-15,-4-1 0 0,4-5 0 0,0-4 0 16,2 1 0-16,3-4 0 0,0 2 0 0,4-5 0 16,3 0 0-16,-1 0 0 0,1-2 0 0,6 0 0 15,0 0 0-15,0 0 0 0,32-2 0 0,-5 4 0 16,5-1 0-16,2 0 0 0,3 2 0 0,-1 2 0 16,-3 1 0-16,2 3 0 0,-5 0 0 0,-3 4 0 15,-3 2 0-15,-7-2 0 0,-7 2 0 0,-1-1 0 16,-4 3 0-16,-5 2 0 0,-3-2 0 0,-6 6 0 15,-3-7 0-15,-10 6 0 0,-7-3 0 0,-2-5 0 16,-17 4 0-16,-4-3 0 0,1-2 0 0,0-5 0 16,13-1 0-16,2-1 0 0,-4-1 0 0,6-2 0 15,0 0 0-15,4-2 0 0,7-2 0 0,4-2 0 16,8 2 0-16,-1-4-344 0,7 0-965 0,1-1-1416 16,4 6 627-16</inkml:trace>
  <inkml:trace contextRef="#ctx0" brushRef="#br0" timeOffset="106549.71">24629 16235 4568 0,'18'-10'328'0,"1"-3"-49"0,0-5 27 0,-1-4 68 16,-1-2 7-16,-3-2-15 0,1-1-27 0,-4 0-40 15,-1-1-32-15,-3-1 3 0,0-1 3 16,-5 3-132-16,-2 0-141 0,3 9 0 0,-6 0 0 0,-2 4 0 15,-1 2 0-15,0 5 0 0,-2 5 0 0,-2 2 0 16,-7 6 0-16,0 3 0 0,-6 10 0 0,-1 4 0 16,-3 2 0-16,7 4 0 0,-5 13 0 0,3 0 0 15,11-9 0-15,4-4 0 0,2 5 0 0,3-5 0 16,7-1 0-16,4-5 0 0,3 1 0 0,1-10 0 16,4 0 0-16,0-6 0 0,2 0 0 0,-1-6 0 15,1-2 0-15,3-1 0 0,-3-5 0 0,-1-1 0 16,3-3 0-16,0-9 0 0,-4 7 0 0,-3-4 0 15,3-6 0-15,-2 0 0 0,-4-1 0 0,2-1 0 16,-1 1 0-16,-2 4 0 0,-5 1 0 0,1 1 0 16,-1 7 0-16,2-1 0 0,-5 6 0 0,2 0 0 15,0 4 0-15,-4 1 0 0,9 8 0 0,-8 2 0 16,3 5 0-16,-1 3 0 0,3 7 0 0,-2 0 0 16,1-1 0-16,-2-5 0 0,3 1 0 0,0-3 0 15,1-1 0-15,2-3 0 0,1-4 0 0,-1-1 0 16,1-3 0-16,2-4 0 0,-1-1 0 0,3-5 0 15,0 1 0-15,-1-9 0 0,2 2 0 0,0-3 0 16,1 0 0-16,3-7 0 0,-1-4 0 0,-4 1 0 16,4-2 0-16,0 3 0 0,-1 3 0 0,-1 1 0 15,-3 5 0-15,1 1 0 0,-4 3 0 0,-1 5 0 16,-2 2 0-16,0 3 0 0,2 1 0 0,-2 4 0 16,0 3 0-16,2 4 0 0,-4 5 0 0,4 7 0 15,-2 1 0-15,0 1 0 0,2 1 0 0,-2 2 0 16,3-4 0-16,3 0 0 0,0-1 0 0,-2-6 0 15,4 2 0-15,1-4 0 0,2-4 0 0,-1-3 0 16,3-2 0-16,1-5 0 0,2 1 0 0,0-4 0 16,2-8 0-16,-4 4 0 0,4-8 0 0,-5 6 0 15,2-11 0-15,-1 1 0 0,1-3 0 0,-4-4 0 16,1-3 0-16,-2 1 0 0,-2-2 0 0,-2 1 0 16,1-2 0-16,-6 2 0 0,-4 9 0 0,-1-1 0 15,-3 6 0-15,-1 4 0 0,-3 0 0 0,-3 5 0 16,-1 4 0-16,-5 0 0 0,0 13 0 0,-3-5 0 15,3 9 0-15,-5 4 0 0,5 5 0 0,4 0 0 16,1 1 0-16,6 5 0 0,5 0 0 0,6 1 0 16,7-4 0-16,2 2 0 0,15 6 0 0,3-6 0 15,-3-11 0-15,15 1 0 0,-1-2 0 0,-11-11 0 16,3 0 0-16,1-5-242 0,-2-2-1084 0,3-1-1435 16,-4-4 636-16</inkml:trace>
  <inkml:trace contextRef="#ctx0" brushRef="#br0" timeOffset="107466.56">26688 16088 4213 0,'0'-18'348'16,"1"0"-45"-16,-1 3 54 0,3-1 54 0,-2-2 25 15,4 5 2-15,-2 1-18 0,1-1-32 0,3 4-39 16,3 1 4-16,2 1-178 0,5 0-175 0,2 3 0 16,0 3 0-16,5 2 0 0,-4 4 0 0,6 5 0 15,1 5 0-15,0 2 0 0,-3 1 0 0,-3 6 0 16,-2 4 0-16,1-1 0 0,-4 2 0 0,-2-2 0 15,-5 5 0-15,-2-4 0 0,1-1 0 0,-8-8 0 16,-2 5 0-16,0-7 0 0,-2-5 0 0,3-1 0 16,-5 0 0-16,2-6 0 0,1-2 0 0,-2-3 0 15,5 0 0-15,0 0 0 0,-7-14 0 0,7 5 0 16,3-7 0-16,6-3 0 0,0-5 0 0,7-2 0 16,5-1 0-16,1-3 0 0,11-6 0 0,-6 11 0 15,9-10 0-15,-8 11 0 0,1 4 0 0,-6 1 0 16,-6 5 0-16,-2 5 0 0,-2 4 0 0,-4 1 0 15,1 3 0-15,-3 5 0 0,-1 1 0 0,1 4 0 16,-5 2 0-16,3 0 0 0,-4 8 0 0,1 0 0 16,-2 8 0-16,2-1 0 0,2-1 0 0,0 1 0 15,0-8 0-15,-2-1 0 0,3 1 0 0,2-4 0 16,0-1 0-16,0-4 0 0,3-2 0 0,1-3 0 16,2 0 0-16,1-4 0 0,4-4 0 0,0 0 0 15,1-3 0-15,-1-2 0 0,5-7 0 0,-2 1 0 16,0-3 0-16,0-5 0 0,-2 1 0 0,1 0 0 15,-2-2 0-15,0-1 0 0,0 5 0 0,-5 6 0 16,-3 2 0-16,-4 2 0 0,2 4 0 0,-3 3 0 16,-2 2 0-16,-3 1 0 0,1 7 0 0,-1 2 0 15,-1 3 0-15,-2 3 0 0,2 3 0 0,0 8 0 16,1-1 0-16,1 0 0 0,0 0 0 0,7 1 0 16,-2-8 0-16,2 0 0 0,4-2 0 0,0-2 0 15,1-3 0-15,1-2 0 0,-1-3 0 0,0-2 0 16,1-4 0-16,-1 0 0 0,-1-2 0 0,-3-3 0 15,2-3 0-15,-1 1 0 0,-4-5 0 0,-1-4 0 16,-1 0 0-16,-4-2 0 0,-4-7 0 0,0 7 0 16,-6-9 0-16,-4 2 0 0,1 2 0 0,-3 3 0 15,3 5 0-15,-4 2 0 0,2 2 0 0,-2 3 0 16,3 0 0-16,2 6 0 0,0 2 0 0,4 2 0 16,2 0 0-16,2 4 0 0,7 0 0 0,-2-1 0 15,8 6 0-15,5-2 0 0,5 1 0 0,4-1 0 16,5 0 0-16,2-3 0 0,0-3 0 0,1-3 0 15,-3-1 0-15,0-4 0 0,2-2 0 0,-3-2 0 16,-5-6 0-16,0-1 0 0,-1-1 0 0,-5-4 0 16,2-1 0-16,-4-1 0 0,0-5 0 0,-3-2 0 15,0-2 0-15,-1-16 0 0,-3 15 0 0,-2 0 0 16,-3-3 0-16,-2 2 0 0,-1 6 0 0,-3 9 0 16,2 4 0-16,-1 6 0 0,-1 4 0 0,-1 6 0 15,5-1 0-15,-13 17 0 0,6 9 0 0,0 6 0 16,2 5 0-16,1 14 0 0,3 0 0 0,1-2 0 15,-3 2 0-15,7-1 0 0,-1 0 0 0,-2-4 0 16,3 0 0-16,-3-13 0 0,3 0 0 0,0-1 0 16,1-5 0-16,-4-9 0 0,2 0 0 0,-2-7 0 15,3-3 0-15,-3-2 0 0,3-2 0 0,3-4 0 16,-7 0 0-16,14-10 0 0,-8-1 0 0,3-3 0 16,-1-3 0-16,3-10 0 0,-1 2 0 0,3-6 0 15,-1 2 0-15,-2 1 0 0,-4 2 0 0,6 2 0 16,-10 6 0-16,3 2 0 0,3 0-1366 0,7 5-1478 15,11-1 654-15</inkml:trace>
  <inkml:trace contextRef="#ctx0" brushRef="#br0" timeOffset="109633.45">29130 16048 323 0,'-1'-10'556'0,"1"1"17"16,-1-2 2-16,1-2 8 0,2-1-12 0,3-4-2 15,2 1-2-15,2 1-20 0,2-1-21 0,1 1-20 0,8-3-27 16,1 2-27-16,-1 2-27 0,2 7-24 15,6 1-13-15,-8 7-238 0,10 2-150 0,-11 3 0 0,7 9 0 16,-2 1 0-16,-6 6 0 0,2 0 0 0,-6 4 0 16,0 3 0-16,-9 0 0 0,3 5 0 0,-4-3 0 15,-2 4 0-15,-2-3 0 0,-2-1 0 16,-2-4 0-16,0 1 0 0,4-9 0 0,-1-6 0 0,-2 0 0 16,2-4 0-16,1 0 0 0,0-6 0 0,0-2 0 15,0 0 0-15,13-10 0 0,-4 1 0 0,1-6 0 16,2-2 0-16,4-6 0 0,5-5 0 0,-2 2 0 15,4-5 0-15,-3 3 0 0,8-12 0 0,4 1 0 16,-11 12 0-16,-1-1 0 0,2 5 0 0,-4 3 0 16,-3 8 0-16,-5 4 0 0,-1 3 0 0,0 4 0 15,-2 3 0-15,-2 3 0 0,3 2 0 0,-5 5 0 16,2 6 0-16,-1 1 0 0,-3 6 0 0,-1 3 0 16,-1-2 0-16,0 2 0 0,-2-2 0 0,2-6 0 15,-1 0 0-15,2-3 0 0,-2 0 0 16,2-3 0-16,0-4 0 0,2-2 0 0,1-2 0 0,1-1 0 15,-1-5 0-15,-3 0 0 0,11-3 0 0,-2-2 0 16,1-4 0-16,-2 1 0 0,2-7 0 0,4 0 0 16,2-6 0-16,0 1 0 0,-3-2 0 15,5 3 0-15,-8 2 0 0,3 4 0 0,-4 4 0 0,-3-3 0 16,2 6 0-16,-2 1 0 0,-1 3 0 16,1 0 0-16,0 2 0 0,-6 0 0 0,10 6 0 0,-3 0 0 15,0 4 0-15,0-4 0 0,4 7 0 0,3 0 0 16,-1-2 0-16,6 2 0 0,7-2 0 15,2 1 0-15,1 0 0 0,4-3 0 0,3-1 0 0,0-4 0 16,1-1 0-16,0-4 0 0,-1-4 0 16,-4 0 0-16,2-2 0 0,0-4 0 0,-4-1 0 0,-2-1 0 15,-2-3 0-15,-5-3 0 0,-1 1 0 0,-5-3 0 16,2-6 0-16,-4 2 0 0,-5-3 0 0,-2 1 0 16,-5-3 0-16,-4 12 0 0,-2 3 0 0,-4 0 0 15,-2 9 0-15,-6 1 0 0,-3 5 0 0,-7 7 0 16,-1 2 0-16,-3 6 0 0,4 5 0 15,4 2 0-15,5 5 0 0,3-2 0 0,4 8 0 0,4-4 0 16,7 1 0-16,5-2 0 0,8-2 0 0,6-3 0 16,5 1 0-16,3-6 0 0,5 0 0 0,5-7 0 15,-1 0 0-15,1-5 0 0,0-4 0 0,0-2 0 16,0-5 0-16,-5-3 0 0,-1-2 0 16,-4-5 0-16,0-4 0 0,-5 1 0 0,-1-2 0 15,0-3 0-15,-5-2 0 0,3 3 0 0,-6-1 0 0,-5 6 0 16,1 3 0-16,-4 6 0 0,-1-3 0 0,-3 6 0 15,2 3 0-15,-3 2 0 0,0 0 0 16,0 0 0-16,-7 19 0 0,7-5 0 0,3 3 0 16,-1-1 0-16,5 4 0 0,4 1 0 0,2 3 0 15,5-1 0-15,1-4 0 0,5 1 0 0,3-2 0 16,3 0 0-16,0-4 0 0,5-3 0 0,-5-3 0 16,4-4 0-16,-4-2 0 0,0 0 0 0,-3-6 0 15,2-4 0-15,-9 4 0 0,5-7 0 0,-2-3 0 16,0-3 0-16,1 1 0 0,-5-5 0 0,0-2 0 15,-1-3 0-15,1-2 0 0,-2 0 0 0,-4-2 0 16,-3 3 0-16,-4 0 0 0,-3 7 0 0,-3 4 0 0,-4-1 0 16,-5 2 0-16,-4 4 0 0,-2-1 0 15,-3 5 0-15,-2 5 0 0,-1 4 0 0,-1 1 0 16,-4 3 0-16,5 1 0 0,3 2 0 0,2 4 0 16,0-1 0-16,6 2 0 0,5-3 0 0,1 5 0 15,4-1 0-15,5 2 0 0,8-3 0 0,-1-1 0 0,3 1 0 16,8 2 0-16,-7-8 0 0,3 0 0 0,0-1 0 15,0-1 0-15,-4 1 0 0,-1-4 0 16,0 2 0-16,-5-2 0 0,4 2 0 0,-7-1 0 16,1 1 0-16,-1 0 0 0,-1 4 0 0,0 2 0 15,2 4 0-15,-5 4 0 0,2 9 0 0,-1 3 0 0,-2 2 0 16,-1 11 0-16,1 5 0 0,2 1 0 0,-2-3 0 16,-2 4 0-16,1 0 0 0,-1-1 0 0,1-2 0 15,-3-2 0-15,2-10 0 0,-3-2 0 16,0 14 0-16,-1-14 0 0,1-7 0 0,-5 3 0 0,4-12 0 15,0-2 0-15,-2 0 0 0,2-7 0 0,-1-2 0 16,2-4 0-16,-9-3 0 0,13 0 0 0,-24-7 0 16,4-3 0-16,-3-8 0 0,-6-1 0 0,4-2 0 15,1-5 0-15,1 1 0 0,2-3 0 0,2-5 0 16,6-1 0-16,3-12 0 0,10 12 0 16,5-18 0-16,9 1 0 0,12-1 0 0,20-19 0 15,-8 23 0-15,22-17 0 0,-14 22 0 0,5 7 0 0,22-13 0 16,-22 20 0-16,-1 1 0 0,3 8 0 0,-2-5 0 15,-3 5 0-15,-14 2 0 0,-4 2 0 0,-2 1 0 16,-5 2 0-16,-6 1 0 0,-3 1 0 16,-6 0 0-16,-4 1 0 0,-4-1 0 0,-4 0 0 15,-3-3 0-15,-3-1 0 0,-7 4 0 0,2-3 0 16,-8-1 0-16,-4 5 0 0,6 4 0 0,-8 2 0 0,9 2 0 16,-8 4 0-16,7 4 0 0,-5 6 0 0,1 3 0 15,3 2 0-15,3 4 0 0,5 0 0 0,0 2 0 16,9 4 0-16,5 1 0 0,3 3 0 15,8 0 0-15,8-3 0 0,13 9 0 0,4-2 0 16,7-7 0-16,7-1 0 0,8-3 0 0,-2-4 0 16,-1-4 0-16,4-5 0 0,-3 1 0 0,-5-7 0 15,-12-3 0-15,1-6 0 0,-4 1 0 0,-3-8 0 16,-1-1 0-16,-1-4 0 0,-4-3 0 0,-4-3 0 0,-3-5 0 16,-2 2 0-16,-6-4 0 0,-1 2 0 15,-2 1 0-15,-6 7 0 0,-3 1 0 0,-3 2 0 16,-1 4 0-16,-5 3 0 0,-1 0 0 0,-3 6 0 15,-7 3 0-15,-2 2 0 0,-5 8 0 0,-2 0 0 0,1 7 0 16,1-1 0-16,-2 3 0 0,2 2 0 0,1-3 0 16,8 7 0-16,-1-1 0 0,3-5 0 15,4-2 0-15,7-3 0 0,1-2 0 0,4-3 0 16,5-1 0-16,0-4 0 0,6 3 0 0,5-3 0 16,3-6 0-16,1 2 0 0,6-10 0 0,1-1 0 15,1-5 0-15,0-2 0 0,-1-6 0 0,-2 0 0 0,-1 1 0 16,-2-5 0-16,-2-2 0 0,2-14 0 15,3-2 0-15,-6-5 0 0,-2 1 0 0,-2-6 0 16,1-4 0-16,0-24 0 0,-8 24 0 0,1 7 0 16,-3-1 0-16,-4 6 0 0,-1 18 0 0,-1 11 0 15,-1 2 0-15,-2 9 0 0,-3 5 0 0,6 3 0 16,-14 18 0-16,2 10 0 0,3 16 0 0,0 8 0 16,5 7 0-16,7 29 0 0,3-30 0 0,7 28 0 15,-1-24 0-15,4 22 0 0,7-2 0 0,0-2 0 16,-6-27 0-16,0 0 0 0,0-3 0 0,-3 2 0 15,4-4 0-15,0-6 0 0,-4-10 0 0,-6-4 0 16,2-4 0-16,-3-9 0 0,-1-3 0 0,-6-12 0 16,4 21 0-16,-4-21 0 0,0 0 0 0</inkml:trace>
  <inkml:trace contextRef="#ctx0" brushRef="#br0" timeOffset="110799.43">3705 17730 217 0,'-20'3'480'15,"0"1"15"-15,-2-7 2 0,0 0-14 16,-3-1-17-16,3 0-26 0,-3-7-33 0,5 3-31 0,-5-2-33 16,-2 0-21-16,0-5-27 0,0 0-12 15,3-2-7-15,-5-1-22 0,-1-4-4 0,6 1-3 16,-6-2-25-16,4-1 3 0,-6-13-7 0,2-4-14 16,6 0-21-16,1 0 0 0,0-5-12 0,5-3-27 15,5-3-12-15,-1-4-16 0,4-2-7 0,5-1-15 16,0 0-35-16,10 5-59 0,4 1 0 0,3 7 0 15,1 17 0-15,4 5 0 0,6 5 0 0,3 4 0 16,3 8 0-16,-1 8 0 0,0 6 0 0,-2 8 0 16,3 7 0-16,1 21 0 0,-10 2 0 0,-3 5 0 15,-11 7 0-15,-9 0 0 0,-10 29 0 0,-12-7 0 16,5-24 0-16,-24 19 0 0,15-21 0 0,-2-2 0 16,-4-6 0-16,-1 2 0 0,2-6 0 0,10-13 0 15,4-1 0-15,2-8 0 0,5-6 0 0,4-3 0 16,3-3 0-16,3-2 0 0,3-5 0 0,0 0 0 15,23-14 0-15,-1-4 0 0,9 0 0 0,13-8 0 16,2-4 0-16,4 4 0 0,-1-2 0 0,1 2 0 16,-2 2 0-16,3 2 0 0,-2 3 0 15,-17 6 0-15,2 3-50 0,0 2-291 0,0 2-65 0,-6 1-76 16,-6 5-73-16,-3 0-505 0,-1 0-1148 0,0 1 508 16</inkml:trace>
  <inkml:trace contextRef="#ctx0" brushRef="#br0" timeOffset="111199.64">4013 17325 2728 0,'17'-11'282'0,"0"-1"-47"0,-3-1-18 16,-1 0 80-16,-3 3 9 0,-1 2 15 0,-4 3-10 16,-1-1-38-16,1 2-29 0,-5 4 4 15,0 0 32-15,10 10 23 0,-7 3 8 0,-3 5 6 16,0 7-6-16,0 3-7 0,-3 2-14 0,3 2-16 16,0 4-24-16,4 10-161 0,-4-11-89 0,5 0 0 15,-1 2 0-15,2-4 0 0,2 1 0 0,0-4 0 0,-2-4 0 16,4 1 0-16,-7-10 0 0,1-8 0 15,-2 1 0-15,-1-3 0 0,-1-4 0 0,0-3 0 16,0 0 0-16,0 0 0 0,0 0 0 0,-8-20 0 16,1 11 0-16,-3-18 0 0,1 0 0 0,-1-6 0 15,2 1 0-15,-2-16 0 0,0 0 0 0,1-2 0 16,1-2 0-16,3-5 0 0,0-2 0 0,5 0 0 16,0 4 0-16,5 2 0 0,4 19 0 0,1 1 0 15,4 9 0-15,3 1 0 0,1 12 0 0,0 2 0 16,3 6 0-16,7 4 0 0,3 7 0 0,-4 2 0 15,0 5 0-15,-3 5 0 0,-2 2 0 0,-4 5 0 16,-3 0 0-16,-6 4 0 0,-7-2 0 0,-3 5 0 16,-8 1 0-16,-2 0 0 0,-10 9 0 0,2-13 0 15,-4-2 0-15,0 0 0 0,3 0 0 0,-2-3 0 16,3-3 0-16,6-8 0 0,-1 0 0 0,1-3 0 16,7-3-3-16,1 3-560 0,2-7-130 15,3-5-463-15,9 6-1251 0,-2-1 553 0</inkml:trace>
  <inkml:trace contextRef="#ctx0" brushRef="#br0" timeOffset="112933.73">4742 17670 3536 0,'8'-8'102'0,"2"-3"-59"0,-5 1 36 0,2-2 147 16,-2-4 36-16,-1 0 1 0,-7 0-13 0,-1 2-16 15,-1-1-18-15,-4 0 15 0,-4 2 20 0,3 1-16 16,-4 1-5-16,-4 3-11 0,-1 2-16 0,0 3-12 15,-3 3-13-15,-6 5-9 0,5 1-15 0,-1 5-30 16,2 3-2-16,0 7-7 0,4-1-19 0,3 2-11 16,5 4-10-16,6 1 1 0,1-8-18 0,6 5-3 15,2-5-4-15,4-5 0 0,5 0-40 0,4-1-11 16,1-7 0-16,-1-5 0 0,5-1 0 0,8-2 0 16,-3-8 0-16,-1 0 0 0,-3-3 0 0,-8 3 0 15,1-3 0-15,-4-1 0 0,-4 0 0 0,1-1 0 16,-5 3 0-16,-2 2 0 0,-6-6 0 0,3 0 0 15,0 4 0-15,-1 5 0 0,1-2 0 0,-3 4 0 16,3 5 0-16,0-6 0 0,0 6 0 0,0 0 0 16,0 0 0-16,-2 20 0 0,3-9 0 0,3 0 0 15,-3 2 0-15,3 3 0 0,4-2 0 0,-2-2 0 16,3-3 0-16,0 5 0 0,0-6 0 0,0-2 0 16,1-1 0-16,-2-3 0 0,-2-1 0 0,-6-1 0 15,22-6 0-15,-13-1 0 0,1-1 0 0,-2-2 0 16,1-4 0-16,3 1 0 0,-3-3 0 15,0 0 0-15,5-1 0 0,-2 0 0 0,-2-1 0 16,7 3 0-16,-7 3 0 0,8 4 0 0,-7 2 0 16,3 3 0-16,-3 4 0 0,1 3 0 0,2 6 0 15,1 2 0-15,-2 4 0 0,3 5 0 0,0-1 0 0,-3 4 0 16,5-3 0-16,-4 0 0 0,4-1 0 0,-2-7 0 16,0-3 0-16,1-3 0 0,4-2 0 15,0-3 0-15,-2-6 0 0,11-5 0 0,-1-6 0 16,-2-2 0-16,-3-1 0 0,1-1 0 0,-4-2 0 0,-2-3 0 15,-5-2 0-15,2-2 0 0,-7-1 0 16,-1-2 0-16,-5-3 0 0,-1-2 0 0,-4-12 0 16,-6-1 0-16,2 1 0 0,-6-2 0 0,1 3 0 15,-2 0 0-15,4 18 0 0,-1 2 0 0,4 12 0 16,0 5 0-16,0 6 0 0,3 5 0 0,3-1 0 16,-12 20 0-16,7 5 0 0,2 8 0 0,-1 17 0 15,4 6 0-15,8 0 0 0,-3 0 0 0,6 2 0 16,2-1 0-16,5-1 0 0,1-5 0 0,2-3 0 15,7-6 0-15,-6-13 0 0,-1-5 0 0,2-1 0 16,3-5 0-16,-1-4 0 0,-9-5 0 0,-1-6 0 16,-2-3 0-16,2-2 0 0,-4-1 0 0,0-5 0 15,-1 2 0-15,-1-5 0 0,-2-5 0 0,-1 5 0 16,2-13 0-16,-5 4 0 0,3 1 0 0,-4-7 0 16,2 7 0-16,0 1 0 0,-3 5 0 0,0 5 0 15,3-2 0-15,0 6 0 0,-2 3 0 0,-2 1 0 16,0 0 0-16,13 16 0 0,-5 0 0 0,2 1 0 15,3 7 0-15,-1 1 0 0,2 2 0 0,-2-4 0 16,2 0 0-16,2-1 0 0,-4-8 0 0,0 1 0 16,0-4 0-16,-1-3 0 0,2-3 0 15,0-4 0-15,-2-2 0 0,3-1 0 0,0-1 0 16,3-5 0-16,-2-2 0 0,3 1 0 0,-4-5 0 0,4-4 0 16,-5 2 0-16,5-5 0 0,-6-2 0 0,3-1 0 15,-3-1 0-15,1-1 0 0,1-5 0 0,-4-1 0 16,-1-3 0-16,4-10 0 0,-4-1 0 0,0-2 0 15,-3 3 0-15,-2-2 0 0,-4 0 0 16,-4 13 0-16,1 3 0 0,-4 0 0 0,-2 3 0 16,4 8 0-16,-3 5 0 0,-2 7 0 0,3 2 0 15,-4 8 0-15,-4 8 0 0,2 3 0 0,-3 12 0 16,1 6 0-16,-1 18 0 0,8 2 0 0,2 2 0 0,2 2 0 16,6-3 0-16,4-1 0 0,3-1 0 15,3-5 0-15,0-11 0 0,5 12 0 0,0-15 0 16,1-1 0-16,4-5 0 0,-3-5 0 0,4-1 0 15,3-3 0-15,-3-1 0 0,-5-12 0 0,1 3 0 16,0-6 0-16,1-3 0 0,-2-2 0 0,0-1 0 16,-1-4 0-16,1-3 0 0,2-7 0 0,-7 6 0 15,4-10 0-15,-5 0 0 0,-3-3 0 0,3-1 0 16,-5 3 0-16,1-2 0 0,-3 3 0 0,-3 8 0 0,1 4 0 16,-1 2 0-16,0 3 0 0,-1 2 0 15,-1 5 0-15,0 0 0 0,0 0 0 0,2 20 0 16,-4-3 0-16,4 2 0 0,-5 7 0 0,2 3 0 15,0 3 0-15,-1-3 0 0,5-4 0 0,2 0 0 16,1-7 0-16,3-1 0 0,0-6 0 0,0-3 0 16,2 2 0-16,1-7 0 0,1 0 0 0,2-3 0 15,2-5 0-15,2 0 0 0,-3-3 0 0,0-5 0 16,6-2 0-16,-6 1 0 0,-1 0 0 0,2-5 0 16,-5 2 0-16,2 2 0 0,0-7 0 0,-4 8 0 15,-1 1 0-15,-1 1 0 0,-3 2 0 0,3 3 0 16,-2 1 0-16,-2 4 0 0,-4 2 0 0,0 0 0 15,0 0 0-15,14 16 0 0,-9-5 0 0,0 8 0 16,3 7 0-16,-3-4 0 0,0 7 0 0,4-11 0 16,-4-1 0-16,4 0 0 0,0-2 0 0,4-1 0 15,-3-7 0-15,0 0 0 0,4-2 0 16,3-3 0-16,-3-2 0 0,0 0 0 0,0-2 0 0,-2 1 0 16,0-3 0-16,1-3 0 0,-4 0 0 0,0-3 0 15,-4 2 0-15,-1-5 0 0,1-3 0 0,-5-1 0 16,0 0 0-16,-5-1 0 0,-4 0 0 0,-5-7 0 15,-4 4 0-15,0-1 0 0,-3 3 0 16,-1 1 0-16,0 3 0 0,3 3 0 0,3 4 0 16,4 2 0-16,2 0 0 0,-1 1 0 0,4 0 0 15,2 4 0-15,5 1 0 0,0 0 0 0,0 0 0 16,0 0 0-16,24-11 0 0,-4 8 0 0,10-2 0 0,-1-2 0 16,2 2 0-16,1 1 0 0,1 1 0 0,-1 0 0 15,0 2 0-15,-3 2 0 0,2 2 0 16,-6 5 0-16,-3-1 0 0,1 5 0 0,-9 0 0 15,7 6 0-15,-11-3 0 0,0 1 0 0,-2 3 0 16,1 7 0-16,-3-7 0 0,-1 5 0 0,-1-5 0 16,-1 0 0-16,0-2 0 0,-1-1 0 0,2-4 0 15,-2-2 0-15,-2 1 0 0,1-4 0 0,-1-7 0 16,2 4 0-16,-2-4 0 0,0 0 0 0,0 0 0 16,19-18 0-16,-14 9 0 0,8-4 0 0,-8-3 0 15,4 0 0-15,-1-3 0 0,-1-5 0 0,2 1 0 16,0 5 0-16,1 2 0 0,3 1 0 0,-4 3 0 15,5 1 0-15,-5 5 0 0,1 2 0 0,4 5 0 16,3 3 0-16,-3 6 0 0,-3 2 0 0,1 2 0 16,-2 2 0-16,0 8 0 0,-1 0 0 0,-2 1 0 15,-4-6 0-15,0-1 0 0,-2 0 0 0,3-2 0 16,-4 1 0-16,-1-9 0 0,0 2 0 0,-1-6 0 16,-3 3-443-16,5-7-306 0,-10 3-418 0,10-3-1263 15,-22-2 558-15</inkml:trace>
  <inkml:trace contextRef="#ctx0" brushRef="#br0" timeOffset="113132.93">6258 17260 5193 0,'-13'-1'166'0,"3"1"-97"15,6-1 83-15,4 1 111 0,0 0 34 0,27-4-11 16,-7-1-39-16,17 0-42 0,13-2-40 0,5 0-12 15,4 1-23-15,2 0-20 0,-4-1-54 0,-4 1-57 0,-13 1-102 16,-8 0-109-16,-4 3-121 0,-12-1-169 16,-5 0-556-16,-9 0-1144 0,-2 3 507 0</inkml:trace>
  <inkml:trace contextRef="#ctx0" brushRef="#br0" timeOffset="113316.6">5592 17133 4971 0,'-29'-7'314'0,"2"-3"-132"16,8 2 4-16,3-3 54 0,1 2 5 0,1 0-51 15,3 3-53-15,-1-1-26 0,3 0-25 0,-1 2-42 16,2 2-68-16,-1 1-95 0,4-2-123 0,-4 3-151 16,9 1-605-16,-14-1-1078 0,6 1 477 0</inkml:trace>
  <inkml:trace contextRef="#ctx0" brushRef="#br0" timeOffset="113800.05">7890 17413 208 0,'-9'-5'664'16,"1"-4"27"-16,2 2 34 0,1-4-9 0,0 0-35 0,2 2-34 15,2-4-41-15,2-1-41 0,2 2-45 0,6-2-41 16,-1 3-42-16,4-1-39 0,2 0-40 0,1 1-36 15,5 5-148-15,0 3-174 0,-1 3 0 16,4 2 0-16,-5 3 0 0,4 6 0 0,1 3 0 16,-3 6 0-16,-3 2 0 0,-2 3 0 0,-6 4 0 15,-6 3 0-15,-2 1 0 0,-5 1 0 0,-6 1 0 0,-4 9 0 16,0-11 0-16,-1-1 0 0,-2-2 0 0,2-4 0 16,-2-3 0-16,8-6 0 0,0-4 0 0,4-2 0 15,-3-7 0-15,3 3 0 0,1-3 0 0,3 0 0 16,5 0 0-16,-4-4 0 0,9 3 0 0,2 0 0 15,5-2 0-15,-2 0 0 0,14-1 0 16,-11 1 0-16,4-1 0 0,9 4 0 0,-9-2 0 0,1-1 0 16,1 0 0-16,5 1 0 0,-10 2 0 15,-1-1 0-15,-3 1 0 0,-5 1 0 0,1 2 0 16,1-3-110-16,-2 1-1238 0,-1 1-1458 0,0 1 645 16</inkml:trace>
  <inkml:trace contextRef="#ctx0" brushRef="#br0" timeOffset="113966.3">8641 17937 4201 0,'3'4'579'0,"-2"-2"-251"0,-1 3 75 15,1 1 55-15,2 0 56 0,2 3-34 0,-2 2-44 16,-2-1-43-16,4 2-53 0,-1-1-281 0,2 2-59 16,-2-2 0-16,-1 2 0 0,-3-13 0 0,4 31 0 15,-7-12 0-15,-1-1 0 0,-10 4 0 0,-4 0-122 16,8-7-1224-16,-11 6-1456 0,-1-5 645 0</inkml:trace>
  <inkml:trace contextRef="#ctx0" brushRef="#br0" timeOffset="115582.88">10782 17590 4504 0,'-6'-31'283'0,"-1"2"-175"15,3 0 28-15,-1 0 75 0,4 2 75 0,-1 1 10 16,-1 5-17-16,2 3-5 0,-1 6-27 0,1 2-19 16,1 4-30-16,0 4-9 0,0 2-8 0,0 0-7 0,3 20-4 15,-2 0-9-15,-1 6-17 0,1 4-22 0,1 1-122 16,0 3 0-16,-1-3 0 0,8 3 0 0,-2-1 0 15,3-5 0-15,0-2 0 0,0-8 0 0,3-5 0 16,0 1 0-16,1-6 0 0,-1-4 0 0,-2-2 0 16,2-4 0-16,1-2 0 0,-1-6 0 15,0-3 0-15,-1-2 0 0,-4-2 0 0,7-6 0 0,-6 8 0 16,0-14 0-16,1 0 0 0,-2 2 0 0,5 4 0 16,-7 5 0-16,-1 2 0 0,2 6 0 0,-2 2 0 15,-1 3 0-15,1 1 0 0,1 4 0 16,-6 0 0-16,16 12 0 0,-10-3 0 0,8 5 0 0,-2 3 0 15,3 3 0-15,0-1 0 0,2 2 0 16,-2 3 0-16,0-9 0 0,0-3 0 0,4 7 0 0,-4-8 0 16,-3-7 0-16,-1 1 0 0,1-4 0 0,-1-1 0 15,-2-2 0-15,3-3 0 0,-5 0 0 16,-3 1 0-16,5-10 0 0,-4 3 0 0,-1-6 0 0,2-1 0 16,-2 0 0-16,3-4 0 0,0-4 0 15,0 0 0-15,0 8 0 0,1 0 0 0,0 3 0 16,1 0 0-16,3 1 0 0,-1 6 0 0,1 0 0 15,2 0 0-15,4 0 0 0,-4 1 0 0,7 4 0 16,-6-1 0-16,6 0 0 0,-2 1 0 0,-3-1 0 16,2 1 0-16,-1 1 0 0,2-4 0 0,-2 2 0 15,-1-3 0-15,1-1 0 0,0-2 0 0,-1-3 0 16,-6 3 0-16,2-3 0 0,-7 0 0 0,3-3 0 16,-6 2 0-16,2-3 0 0,-4 0 0 0,0 4 0 0,-1 0 0 15,-3 4 0-15,0-1 0 0,-1 5 0 0,0 3 0 16,5 2 0-16,-14 7 0 0,2 7 0 15,2 1 0-15,-3 13 0 0,1 2 0 0,3 5 0 16,3-2 0-16,-4 14 0 0,5-12 0 0,5 1 0 16,0 9 0-16,0 3 0 0,1-15 0 0,1-5 0 15,5 3 0-15,-2-6 0 0,-1-6 0 0,4-2 0 16,-3-3 0-16,-1-2 0 0,2-5 0 0,-1 2 0 0,1-4 0 16,-3-2 0-16,-3-3 0 0,17-6 0 15,-12 4 0-15,3-7 0 0,-2 1 0 0,8-5 0 16,-1 0 0-16,1-2 0 0,-4 0 0 0,6-8 0 15,1 1 0-15,-5 11 0 0,2-5 0 0,5-3 0 16,-5 6 0-16,-1 4 0 0,1 2 0 0,0 2 0 16,4 1 0-16,-5 4 0 0,2 3 0 0,2 4 0 15,-2 1 0-15,-1 3 0 0,4 3 0 0,-8 1 0 16,9 6 0-16,-1 0 0 0,2-2 0 0,-9-2 0 16,8 2 0-16,0 0 0 0,-2 0 0 0,-3-8 0 15,3 1 0-15,-2-2 0 0,-1-4 0 0,4 4 0 16,-5-6 0-16,1-2 0 0,-1-2 0 0,-1-2 0 15,2 0 0-15,-1-1 0 0,1-4 0 0,-1-1 0 16,2-4 0-16,-6 4 0 0,7-7 0 0,-5 1 0 16,1-4 0-16,-2 0 0 0,-3 0 0 0,2-5 0 15,2 0 0-15,-4 4 0 0,-3 0 0 0,-1 1 0 16,-2 6 0-16,0-2 0 0,1 4 0 0,-2 0 0 16,0 4 0-16,0 1 0 0,-3 3 0 0,3 2 0 15,0 0 0-15,-11 9 0 0,4 0 0 0,1 5 0 16,-2 2 0-16,2 1 0 0,1 1 0 0,1 0 0 15,0 8 0-15,3-8 0 0,2 0 0 0,-1 0 0 16,6-1 0-16,3-4 0 0,5 2 0 0,0-4 0 16,-1 0 0-16,0-7 0 0,4 0 0 0,2-1 0 15,-1-3 0-15,-1 0 0 0,3-4 0 0,-1 0 0 16,-1-2 0-16,-4-3 0 0,-4 2 0 0,0-1 0 16,0-5 0-16,1 4 0 0,-1-7 0 0,-2 0 0 15,-2-1 0-15,0-2 0 0,2 0 0 0,-4-2 0 16,-2 4 0-16,2 5 0 0,-2-1 0 0,1 4 0 15,-3 0 0-15,3 4 0 0,-2 1 0 0,3 0 0 16,-4 4 0-16,0 0 0 0,0 0 0 0,11 13 0 16,-5-4 0-16,0 0 0 0,1 7 0 15,1-1 0-15,0 1 0 0,-2-1 0 0,2-4 0 0,2 5 0 16,-1 0 0-16,-1-6 0 0,-3 1 0 0,9 0 0 16,-6-2 0-16,1-4 0 0,0 3 0 0,1-1 0 15,-1-1 0-15,1 0 0 0,-1-2 0 0,1-1 0 16,2 0 0-16,-2-2 0 0,3 3 0 0,-1-1 0 15,1-6 0-15,1 5 0 0,0-4 0 16,7 1 0-16,-3-5 0 0,0 0 0 0,2 3 0 16,-5-5 0-16,6 5 0 0,-6-4 0 0,2-2 0 15,-2 1 0-15,-1-2 0 0,-5 2 0 0,0-1 0 0,-1 0 0 16,-2 0 0-16,1-1 0 0,-1 0 0 0,-2 0 0 16,-3-2 0-16,-1 4 0 0,0-1 0 0,0 3 0 15,-1-1 0-15,1 3 0 0,-4 1 0 16,0 1 0-16,4 2 0 0,0 0 0 0,-19 8 0 15,10 0 0-15,1 6 0 0,-6 2 0 0,5-1 0 0,0 9 0 16,4-5 0-16,1 6 0 0,1 0 0 0,6-6 0 16,1-1 0-16,9 6 0 0,4-3 0 15,-2-7 0-15,9-3 0 0,7 0 0 0,1-5 0 0,1-2 0 16,3-3 0-16,2-2 0 0,0-8 0 0,-3 1 0 16,-3 1 0-16,-3 0 0 0,-2-3 0 15,-14 3 0-15,2-4 0 0,-11 0 0 0,0-7-1366 16,-5 1-1478-16,1 1 654 0</inkml:trace>
  <inkml:trace contextRef="#ctx0" brushRef="#br0" timeOffset="116085.16">15357 17399 397 0,'9'-2'559'0,"-5"2"32"0,-4 0 13 16,9 2-2-16,-9 3-5 0,0-1-31 0,-5 1-36 15,-3 6-46-15,-1 3-45 0,-1-3-44 0,-3 4-38 16,4 2-40-16,-3-3-59 0,5 2-67 0,-1-2-93 16,10-1-92-16,-2-2-107 0,2 0-117 0,6 1-113 15,1-5-131-15,6 5-519 0,-1-7-1061 0,8 3 471 16</inkml:trace>
  <inkml:trace contextRef="#ctx0" brushRef="#br0" timeOffset="116233.72">15669 17537 197 0,'9'-10'481'16,"-2"3"3"-16,-4-1 23 0,1 1 48 0,-3 1 45 15,-1 0 42-15,0 1-7 0,-3 3-15 0,-2-1-24 16,5 3-24-16,0 0-39 0,-15 7-17 0,10-3-61 16,-1 3-43-16,0 3-41 0,2 1-356 0,0 1-15 15,1-1 0-15,1 5 0 0,-1 3 0 0,6-2 0 16,-3 10 0-16,1-7 0 0,2-2-543 0,-2 0-732 15,4-1-1381-15,0-1 611 0</inkml:trace>
  <inkml:trace contextRef="#ctx0" brushRef="#br0" timeOffset="116602.59">20040 17703 518 0,'9'-9'666'0,"1"3"30"0,0-1 15 0,-3 0-2 15,-1 3-23-15,1 1-36 0,-4 1-44 0,-3 2-31 16,7-7-66-16,-7 7-51 0,0 0-43 0,0 0-44 0,0 0-59 16,0 0-87-16,-26 15-141 0,15-7-84 15,2 1 0-15,-3 2-223 0,3-3-155 0,2 0-131 16,3 3-153-16,0-1-409 0,1-7-1158 0,2 2 512 15</inkml:trace>
  <inkml:trace contextRef="#ctx0" brushRef="#br0" timeOffset="116749.4">20252 17698 3529 0,'17'-11'464'0,"2"-1"-76"0,-6 3 41 0,-4 0 50 0,-1 2 24 16,0-2-13-16,-3 4-46 0,-1 2-56 0,-4 3-38 16,0 0 8-16,0 0 4 0,0 0-355 0,0 0-7 15,10 16 0-15,-10 0 0 0,0-6 0 0,-5 2 0 16,4 0 0-16,1 6 0 0,5-1 0 0,-4 4 0 15,3-2 0-15,1 0 0 0,0-2 0 0,-1-2-155 16,-1-2-1185-16,4 1-1450 0,1-2 641 0</inkml:trace>
  <inkml:trace contextRef="#ctx0" brushRef="#br0" timeOffset="117634.31">23586 17559 435 0,'9'-19'587'16,"4"-5"17"-16,-3 0-4 0,3-1-18 0,-3 2-14 0,-2-1-22 15,-4 5-20-15,-3 2-11 0,-1-1-32 0,-4 2-24 16,-1 5-29-16,-4 1-28 0,0 4-29 16,-5 3-25-16,-8 5-18 0,-6 5-20 0,0 5-217 15,-2 6-93-15,-1 3 0 0,-6 11 0 0,11-5 0 16,2 1 0-16,3 3 0 0,6 0 0 0,6-1 0 16,1-3 0-16,7-1 0 0,4-6 0 0,3-2 0 0,5-2 0 15,1-6 0-15,6-2 0 0,1-2 0 16,4-8 0-16,5 2 0 0,-1-7 0 0,0 0 0 0,-6 0 0 15,1-8 0-15,0 1 0 0,-4 1 0 16,-4-8 0-16,3-2 0 0,-12 7 0 0,5-7 0 16,-2 3 0-16,-4 2 0 0,-2 0 0 0,2 2 0 15,-1 5 0-15,-2 0 0 0,-1 5 0 0,1 1 0 0,-1 5 0 16,0 0 0-16,0 0 0 0,8 15 0 0,-4-3 0 16,1 5 0-16,1 9 0 0,2 0 0 15,2 0 0-15,0 1 0 0,2-1 0 0,0 0 0 16,-2-9 0-16,1-3 0 0,-2 1 0 0,5-2 0 15,-5-4 0-15,2-4 0 0,-2 0 0 0,-1-2 0 16,-3 0 0-16,-5-3 0 0,18-7 0 0,-9 1 0 16,0-5 0-16,0 1 0 0,1-3 0 0,2 0 0 15,-2 0 0-15,3-3 0 0,5-4 0 0,-3-1 0 16,0 6 0-16,-2 3 0 0,2 3 0 0,-2-3 0 16,-3 9 0-16,1-1 0 0,0 4 0 0,3 4 0 15,-5-1 0-15,0 8 0 0,1 5 0 0,3 7 0 16,-4-1 0-16,1 3 0 0,6-1 0 0,0 2 0 15,1 0 0-15,2-1 0 0,4-4 0 0,0-2 0 0,3-6 0 16,4 1 0-16,0-7 0 0,0-3 0 0,1-4 0 16,-2-5 0-16,1-2 0 0,-1-1 0 15,-1-5 0-15,-5-2 0 0,-1-5 0 0,-5-1 0 16,3-2 0-16,-6 1 0 0,0-1 0 0,-1-4 0 16,-2-2 0-16,-4 0 0 0,-5 4 0 0,-3 1 0 15,-3 4 0-15,0 6 0 0,1 5 0 0,-5 0 0 16,1 7 0-16,-5 2 0 0,0 6 0 0,-2 3 0 15,0 7 0-15,1 8 0 0,2 5 0 0,3 6 0 16,12-2 0-16,1 13 0 0,9-2 0 0,12-2 0 16,12-3 0-16,8-9-1366 0,6 1-1478 0,34 4 654 15</inkml:trace>
  <inkml:trace contextRef="#ctx0" brushRef="#br0" timeOffset="119433.56">25677 17712 5566 0,'-18'-29'481'0,"4"3"-221"0,4 2-17 0,4 4 83 16,3 2 70-16,2-1 0 0,2 2-27 15,4 1-215-15,7 3-154 0,-1 0 0 0,3 0 0 0,5 6 0 16,2-1 0-16,-1 5 0 0,3 0 0 16,0 2 0-16,-1 5 0 0,-3-2 0 0,2 7 0 0,-5 1 0 15,-2 3 0-15,4 8 0 0,-6-6 0 0,-6 5 0 16,1 8 0-16,-7-2 0 0,-3 2 0 0,-3 2 0 15,-5 2 0-15,0-4 0 0,-2 0 0 16,0-3 0-16,3 1 0 0,1-10 0 0,1-3 0 16,2-2 0-16,2-2 0 0,4-6 0 0,0-2 0 15,0-1 0-15,0 0 0 0,14-11 0 0,2-2 0 16,0 0 0-16,3-8 0 0,2-2 0 0,0-3 0 0,0-3 0 16,-2 0 0-16,1 2 0 0,1 0 0 15,-2 3 0-15,-3 3 0 0,-4 7 0 0,-3 4 0 0,3-3 0 16,-3 7 0-16,-2 3 0 0,0 3 0 15,-7 0 0-15,14 8 0 0,-5 3 0 0,1 4 0 16,0 2 0-16,4 7 0 0,-5 4 0 0,5-7 0 16,-3 4 0-16,1 0 0 0,-7-7 0 0,3-1 0 15,-3-3 0-15,-2-3 0 0,2-3 0 0,-3 2 0 16,1-5 0-16,-2-3 0 0,-1-2 0 0,0 0 0 0,0 0 0 16,0 0 0-16,12-13 0 0,-10 3 0 15,2-2 0-15,3-2 0 0,3-4 0 0,4-7 0 16,-2-3 0-16,-2 10 0 0,4-5 0 0,3 4 0 15,-2 6 0-15,-3 1 0 0,-1 3 0 0,1 5 0 16,-3-1 0-16,2 5 0 0,-11 0 0 0,17 6 0 16,-9-2 0-16,1 6 0 0,1 2 0 0,-2 5 0 15,1 1 0-15,2-1 0 0,5 4 0 0,-5-6 0 16,5 0 0-16,5 2 0 0,-4-3 0 0,3-6 0 16,4 2 0-16,-3-6 0 0,2 0 0 0,-3-2 0 15,2-1 0-15,0-1 0 0,0-2 0 0,-2-4 0 16,-5-3 0-16,3 0 0 0,-2-5 0 0,3-6 0 15,-6-4 0-15,-1 1 0 0,1-2 0 0,-4-3 0 16,-4 0 0-16,4 1 0 0,-8 1 0 0,2 8 0 16,-6 2 0-16,2 8 0 0,1 2 0 0,-4 1 0 15,4 5 0-15,0 0 0 0,-21 11 0 16,12-2 0-16,-3 6 0 0,3 8 0 0,1-2 0 16,2-2 0-16,6 7 0 0,3 0 0 0,6 0 0 0,2-5 0 15,8 1 0-15,3-6 0 0,1-1 0 0,7-6 0 16,-1 0 0-16,0-5 0 0,3-4 0 0,0-3 0 15,-1 1 0-15,-2-3 0 0,1-5 0 0,-2-2 0 16,0-2 0-16,1-4 0 0,-5 4 0 0,-2-8 0 16,4 0 0-16,-10 2 0 0,4 0 0 15,-4 8 0-15,-4 1 0 0,-2 5 0 0,-1-2 0 16,-1 6 0-16,-8 2 0 0,11 2 0 0,-3 6 0 0,-2-2 0 16,2 5 0-16,1 4 0 0,0 2 0 0,5 4 0 15,-3-5 0-15,7 3 0 0,1 0 0 16,3-2 0-16,1-2 0 0,3-3 0 0,-1-2 0 15,3-2 0-15,0-1 0 0,-8-5 0 0,1-2 0 16,1-2 0-16,-3 0 0 0,0-3 0 0,2-6 0 16,-4 2 0-16,-2-1 0 0,-2-6 0 0,2 0 0 15,-5 1 0-15,0-2 0 0,2-11 0 0,-8 2 0 16,-2 1 0-16,-1 4 0 0,-3-3 0 0,-1 9 0 0,-3 5 0 16,-3 1 0-16,-1 2 0 0,-4-1 0 15,-5 5 0-15,1 0 0 0,-3 7 0 0,2 3 0 16,1 1 0-16,4 3 0 0,1 2 0 0,1 2 0 15,3 2 0-15,2-1 0 0,6 0 0 0,2 1 0 16,4 0 0-16,4-3 0 0,0-1 0 0,5 1 0 16,0-3 0-16,4 1 0 0,-2-3 0 0,-1 2 0 15,-3-7 0-15,3 6 0 0,-1-1 0 0,-2 6 0 16,0 1 0-16,-3-2 0 0,-1 4 0 0,-1 6 0 16,-2 1 0-16,-1 6 0 0,-2 3 0 0,-2 1 0 15,-2 0 0-15,2 0 0 0,-5 0 0 0,4 1 0 16,0-2 0-16,-1 1 0 0,1-2 0 0,-2-2 0 15,1-1 0-15,3-10 0 0,-1 7 0 0,0-8 0 16,0-3 0-16,0-16 0 0,-1 16 0 0,1-16 0 16,0 0 0-16,-5 16 0 0,5-16 0 15,0 0 0-15,0 0 0 0,0 0 0 0,0 0 0 16,-49-40 0-16,30 21 0 0,4-3 0 0,-2 0 0 0,7-4 0 16,2-4 0-16,2-3 0 0,7-3 0 0,9-14 0 15,6 1 0-15,4 7 0 0,10-1 0 0,3 5 0 16,5 3 0-16,6 3 0 0,-1 6 0 15,3 1 0-15,0 7 0 0,-10 4 0 0,1-1 0 0,1 5 0 16,-1 0 0-16,-2-5 0 0,-2 3 0 16,-2 1 0-16,-2-5 0 0,-5 1 0 0,-1 1 0 15,-7 2 0-15,-5-1 0 0,3-2 0 0,-2 0 0 16,-6-1 0-16,0-1 0 0,-3 0 0 0,-3 2 0 16,-3 3 0-16,-3 2 0 0,-1 2 0 0,-1 2 0 15,-4 3 0-15,-2 3 0 0,-4 3 0 0,-1 4 0 0,0 1 0 16,-3 7 0-16,2 5 0 0,1 1 0 0,8-3 0 15,-1 3 0-15,5 7 0 0,6-2 0 16,4-1 0-16,7 1 0 0,4-2 0 0,8-1 0 16,4-3 0-16,6-1 0 0,17 0 0 0,1-4 0 15,0-2 0-15,3-2 0 0,1-5 0 0,-2-3 0 16,-16-5 0-16,3-2 0 0,1 1 0 0,-4-3 0 16,4-5 0-16,-8-3 0 0,0-1 0 0,-2-3 0 15,-1-3 0-15,-3-3 0 0,-1-5 0 0,-5 0 0 16,-1 1 0-16,-6 1 0 0,-3 1 0 0,-5 7 0 15,-3 1 0-15,-6 6 0 0,-1 1 0 0,-7 3 0 16,2 2 0-16,-12 2 0 0,-1 7 0 0,-4 1 0 16,-6 3 0-16,0 6 0 0,1 1 0 0,0 6 0 15,0-2 0-15,4 4 0 0,4 6 0 0,3-2 0 16,1-2 0-16,7 0 0 0,5-4 0 0,6-4 0 16,3 1 0-16,5-2 0 0,5-4 0 0,5 2 0 15,4-6 0-15,10-2 0 0,-2-2 0 0,3-8 0 16,-3 0 0-16,3-3 0 0,1-3 0 0,-2-7 0 15,-3-6 0-15,5-13 0 0,-9 6 0 0,3-13 0 16,-2 0 0-16,-5-6 0 0,-1-4 0 0,-4-1 0 16,6-33 0-16,-7 4 0 0,3 0 0 15,-7 1 0-15,-2 1 0 0,-7 27 0 0,-1 5 0 16,-3 3 0-16,-5 18 0 0,0 4 0 0,0 8 0 0,-4 5 0 16,-2 4 0-16,4 7 0 0,11 1 0 0,-26 18 0 15,13 8 0-15,2 24 0 0,2 8 0 16,6 29 0-16,6 0 0 0,3-1 0 0,5-3 0 15,1-1 0-15,-4-27 0 0,5 27 0 0,-7-23 0 16,6 23 0-16,-5-28 0 0,0-3 0 0,0-2 0 16,-3-13 0-16,-1-2 0 0,1-5 0 0,-4-3 0 15,4-8 0-15,-2-2 0 0,-1-4 0 0,-1-6 0 16,2-2 0-16,-2-4-321 0,0 0-991 0,0 0-1421 16,0 0 629-16</inkml:trace>
  <inkml:trace contextRef="#ctx0" brushRef="#br0" timeOffset="119567.24">29631 17744 383 0,'12'-14'414'16,"-1"4"25"-16,-2 1 39 0,-4 1 43 0,3-1 22 16,-6 1-7-16,5 2-17 0,-6 0-42 15,-1 6-50-15,2-9-43 0,-2 9-40 0,0 0-73 16,0 0-114-16,0 0-140 0,0 0-184 0,-34 13-199 16,16-4-531-16,6 7-970 0,-7 7 429 0</inkml:trace>
  <inkml:trace contextRef="#ctx0" brushRef="#br0" timeOffset="119965.77">28381 18320 5805 0,'-21'2'595'0,"21"-2"-211"0,-32 4 61 0,32-4 17 15,0 0 26-15,0 0-476 0,0 0-12 0,0 0 0 16,0 0 0-16,0 0 0 0,0 0 0 0,80-18 0 15,-39 14 0-15,15 2 0 0,-1-2 0 0,3 2 0 16,-2-2 0-16,-2 4 0 0,-15 0 0 0,1-2 0 16,-3 0 0-16,-6 4 0 0,-31-2 0 0,39 4 0 15,-39-4-119-15,0 0-325 0,17 4 10 0,-17-4 24 16,0 0 23-16,0 0 33 0,0 0 32 0,-77 14 29 16,45-11 24-16,-1-2 29 0,-21 5 24 15,19-4 29-15,-16 3 35 0,13-1 31 0,1-2 34 16,0 2 37-16,-1 1 44 0,6-1 61 0,4 0 58 15,6 0 60-15,22-4 54 0,-36 7 40 0,36-7 61 16,-17 3 55-16,17-3 43 0,0 0 14 0,0 0 5 16,0 0-22-16,0 0-18 0,0 0-34 0,0 0-336 15,0 0-35-15,102 1 0 0,-63 0 0 0,13-1 0 16,5 2 0-16,-2-2 0 0,-3 0 0 0,-2 3 0 16,-9-4 0-16,-1 1 0 0,15-4 0 0,-25 3 0 15,3-3 0-15,-2 3-26 0,-3-6-720 0,-6 2-491 16,-3 0-1340-16,-19 5 594 0</inkml:trace>
  <inkml:trace contextRef="#ctx0" brushRef="#br0" timeOffset="120119.39">29286 18347 11 0,'0'0'512'16,"0"0"41"-16,0 0 54 0,0 0 44 0,0 0-9 0,0 0-26 15,0 0-51-15,0 0-54 0,0 0-49 16,0 0-71-16,0 0-82 0,0 0-168 0,0 0-180 15,0 0-206-15,0 0-268 0,0 0-350 0,0 0-934 16,0 0 413-16</inkml:trace>
  <inkml:trace contextRef="#ctx0" brushRef="#br0" timeOffset="124533.5">19103 403 111 0,'-2'-20'524'0,"2"20"23"0,0-20 8 0,0 20-9 15,0 0-22-15,0 0-39 0,0-16-44 0,0 16-41 16,0 0-25-16,0 0-1 0,0 0-8 0,0 0-21 15,2 67-28-15,1-40-16 0,-2 5-23 0,-1 1-15 16,5 15-21-16,-5-14-20 0,0 15-18 16,0-13-22-16,3-1-16 0,-3-2-14 0,0-1-15 0,0-2-8 15,0-4-124-15,1-7-5 0,0 0 0 0,-1-5 0 16,0-3 0-16,0-2 0 0,0-2 0 0,0-2 0 16,0-5 0-16,0 0 0 0,0 0 0 0,0 0 0 15,0 0 0-15,0 0 0 0,19-44 0 16,-11 24 0-16,1-3 0 0,0-1 0 0,2-2 0 15,-2 0 0-15,-1 8 0 0,5-6 0 0,-4 8 0 16,-2 0 0-16,1 6 0 0,-8 10 0 0,14-18 0 16,-14 18 0-16,10-7 0 0,-10 7 0 0,0 0 0 15,0 0 0-15,0 0 0 0,36 20 0 0,-26-5 0 16,-2 1 0-16,1 1 0 0,-1 1 0 0,-1 0 0 16,0 0 0-16,-1-3 0 0,1 5 0 0,-2-3 0 15,3-1 0-15,-2-1 0 0,0-3 0 0,1-4 0 16,0 0 0-16,-2-4 0 0,-1 1 0 0,2-3 0 15,-6-2 0-15,13 2 0 0,-13-2 0 0,0 0 0 16,28-18 0-16,-28 18 0 0,22-25 0 0,-8 8 0 16,-4 1 0-16,-2 0 0 0,1 1 0 0,0 2 0 15,-3 2 0-15,-6 11 0 0,12-15 0 0,-12 15 0 16,0 0 0-16,0 0 0 0,0 0 0 0,0 0 0 16,0 0 0-16,0 0 0 0,34 24 0 0,-27-11 0 15,-1 4 0-15,-2-4 0 0,4 3 0 16,-2 0 0-16,2-1 0 0,-5-6 0 0,3 3 0 15,-3-4 0-15,1-1 0 0,-2-3 0 0,1 0 0 0,-3-4 0 16,4 6 0-16,-4-6 0 0,0 0 0 16,0 0 0-16,0 0 0 0,37-21 0 0,-24 10 0 15,-3-3 0-15,4-1-82 0,-1-1-1270 0,1 0-1464 0,-1 2 648 16</inkml:trace>
  <inkml:trace contextRef="#ctx0" brushRef="#br0" timeOffset="124733.27">19071 312 5708 0,'0'0'284'0,"0"0"-172"0,0 0-58 0,0 0-8 16,0 0 9-16,-30-14-20 0,30 14-38 0,0 0-69 15,0 0-118-15,0 0-162 0,0 0-595 0,0 0-1025 16,0 0 454-16</inkml:trace>
  <inkml:trace contextRef="#ctx0" brushRef="#br0" timeOffset="126733.78">20777 508 3861 0,'11'-25'233'0,"-9"12"-125"15,-2 13 61-15,5-22 53 0,-5 22 14 0,3-21 7 16,-3 21-10-16,-8-18-8 0,8 18-12 0,-18-13 3 15,18 13 14-15,-32-4 1 0,32 4 22 16,-45 10-8-16,17 3 3 0,0 2 4 0,-5 5-7 16,1 1-2-16,5 6-25 0,-9 11-151 0,5-2-67 15,10-6 0-15,4 2 0 0,3-1 0 0,4 0 0 16,8 3 0-16,4-5 0 0,5 2 0 0,5-4 0 16,5-3 0-16,7-6 0 0,4-2 0 0,4-4 0 15,4-5 0-15,1 0 0 0,14-7 0 0,-14-2 0 16,2-2 0-16,-1-3 0 0,-6-1 0 0,1-6 0 15,-2 0 0-15,-4-7 0 0,-3 1 0 0,0-4 0 16,-3-4 0-16,-2 1 0 0,-3-4 0 0,-3-4 0 16,1 3 0-16,-6-3 0 0,-3 0 0 0,4-1 0 15,-4 2 0-15,2 3 0 0,-2 5 0 0,-4 6 0 16,0 4 0-16,-1 16 0 0,0-23 0 16,0 23 0-16,-2-16 0 0,2 16 0 0,0 0 0 15,0 0 0-15,1-19 0 0,-1 19 0 0,0 0 0 0,0 0 0 16,0 0 0-16,0 0 0 0,0 0 0 0,0 0 0 15,0 0 0-15,-1-18 0 0,1 18 0 0,0 0 0 16,0 0 0-16,0 0 0 0,0 0 0 0,0 0 0 16,0 0 0-16,0 0 0 0,0 0 0 0,0 0 0 15,0 0 0-15,0 0 0 0,-32 56 0 16,16-32 0-16,6 4 0 0,0 2 0 0,0 0 0 16,-2 3 0-16,7 3 0 0,-3 10 0 0,3-10 0 0,5-1 0 15,-5 2 0-15,8-1 0 0,0-1 0 16,7 9 0-16,-1-11 0 0,4-2 0 0,3-5 0 15,3-3 0-15,-1-1 0 0,1-4 0 0,0-6 0 16,-3-1 0-16,1-5 0 0,0-4 0 0,2 2 0 0,-1-7 0 16,0-3 0-16,-3-3 0 0,2 0 0 15,1-5 0-15,0-5 0 0,0-5 0 0,-8-1 0 16,3-2 0-16,-3-1 0 0,-1-4 0 0,-1 3 0 16,-1 2 0-16,-3 3 0 0,0 8 0 0,-2 1 0 15,-2 15 0-15,4-20 0 0,-4 20 0 0,0 0 0 16,3-14 0-16,-3 14 0 0,0 0 0 0,0 0 0 15,0 0 0-15,0 0 0 0,-7 60 0 0,9-45 0 16,-1 5 0-16,0-2 0 0,2-1 0 0,1 1 0 16,1-2 0-16,0 0 0 0,1-4 0 0,-1-2 0 15,3-2 0-15,0-2 0 0,1 0 0 0,0-4 0 16,-2-1 0-16,6-1 0 0,-13 0 0 0,24-3 0 16,-24 3 0-16,30-12 0 0,-15 5 0 0,0-3 0 15,-1-2 0-15,6-6 0 0,-8 3 0 0,6-5 0 16,-4-1 0-16,0 5 0 0,-5 3 0 0,-9 13 0 15,9-18 0-15,-9 18 0 0,8-10 0 16,-8 10 0-16,0 0 0 0,0 0 0 0,0 0 0 16,0 0 0-16,0 0 0 0,0 50 0 0,0-29 0 15,-2-1 0-15,2 6 0 0,2-7 0 0,3 1 0 16,0-2 0-16,4-3 0 0,0-1 0 0,4-2 0 16,0-2 0-16,-2-4 0 0,1-3 0 0,1-2 0 15,0-2 0-15,-1-2 0 0,3-1 0 0,-1-4 0 16,-1-2 0-16,-13 10 0 0,26-24 0 0,-14 11 0 15,-3-3 0-15,1-1 0 0,2-1 0 0,-7 0 0 16,4-7 0-16,-5 7 0 0,1 0 0 0,0 6 0 16,-5-5 0-16,0 17 0 0,4-16 0 0,-4 16 0 15,1-16 0-15,-1 16 0 0,0 0 0 0,0 0 0 16,0 0 0-16,0 0 0 0,0 0 0 0,0 0 0 16,0 0 0-16,20 53 0 0,-13-37 0 0,2 1 0 15,-1 1 0-15,2 0 0 0,5 6 0 0,-6-6 0 16,0-2 0-16,0 0 0 0,-2-4 0 0,-3 0 0 15,-1-1 0-15,0 1 0 0,1-4 0 16,-7 2 0-16,1-1 0 0,2-3 0 0,-4 1 0 16,0-2 0-16,-2 1 0 0,2-2 0 0,4-4 0 0,-12 5 0 15,12-5 0-15,0 0 0 0,0 0 0 0,0 0 0 16,-1-21 0-16,11 10 0 0,3-3 0 0,5-5 0 16,2-3 0-16,5-2 0 0,-2-2 0 0,14-9 0 15,-3-3 0-15,1-7 0 0,-6 5 0 16,2-1 0-16,-6-2 0 0,0 0 0 0,-9 12 0 15,-2-2 0-15,-1 3 0 0,0 4 0 0,-8 7 0 16,-1 2 0-16,-3 5 0 0,-1 12 0 0,4-16 0 16,-4 16 0-16,0 0 0 0,0 0 0 0,0 0 0 15,0 0 0-15,-32 68 0 0,20-36 0 0,2 14 0 16,4 1 0-16,3-2 0 0,3-9 0 0,4 12 0 16,1-13 0-16,5-2 0 0,10 13 0 0,-5-12 0 15,3-5 0-15,2-3 0 0,3-4 0 0,3-4 0 16,1-6 0-16,-2 0 0 0,6-6 0 0,-11-1 0 15,3-5 0-15,-2-5 0 0,-2-2 0 0,-1 0 0 16,-3-4 0-16,-1-3 0 0,2-6 0 0,-1-4 0 16,-5 0 0-16,-5-1 0 0,3-3 0 0,-7-2 0 15,-1 5 0-15,-1 5 0 0,-3 0 0 0,2 4 0 16,2 16 0-16,-7-20 0 0,7 20 0 0,0 0 0 16,-22-2 0-16,22 2 0 0,0 0 0 0,-33 35 0 15,24-17 0-15,-1 6 0 0,0 0 0 16,5-5 0-16,2 6 0 0,3-7 0 0,3 2 0 15,2-5 0-15,4-1 0 0,2-3 0 0,3-1 0 16,4-4 0-16,1-1 0 0,-1-4 0 0,0-2 0 0,0-2 0 16,4-1 0-16,-2 0 0 0,-3-3 0 15,-2-2 0-15,2-3 0 0,-1 1 0 0,-1 1 0 16,-2-1 0-16,0-4 0 0,1 2 0 0,0 0 0 0,-6 2 0 16,-8 11 0-16,17-17 0 0,-17 17 0 15,0 0 0-15,15-8 0 0,-15 8 0 0,0 0 0 16,0 0 0-16,0 0 0 0,27 25 0 0,-23-13 0 15,2-1 0-15,-1 4 0 0,0-2 0 0,-1 1 0 16,0-3 0-16,0 0 0 0,-3-4 0 0,3 1 0 16,0-2 0-16,-1-1 0 0,-3-5 0 0,10 6 0 15,-10-6 0-15,14-3 0 0,-14 3 0 0,15-4 0 16,-3-1 0-16,0-1 0 0,4-1 0 16,-16 7 0-16,30-18 0 0,-12 7 0 0,-4 2 0 0,-14 9 0 15,28-10 0-15,-28 10 0 0,22-8 0 0,-22 8 0 16,0 0 0-16,29 3 0 0,-18 0 0 0,-2 2 0 15,1 4 0-15,-1-2 0 0,1 2 0 0,1 0 0 16,5 0 0-16,-1 1 0 0,1-1 0 16,1-1 0-16,1-3 0 0,3-3 0 0,-1-1 0 0,-2-1 0 15,4-2 0-15,-2 0 0 0,-2-1 0 0,0-3 0 16,-1-1 0-16,-3-1 0 0,-14 8 0 0,25-23 0 16,-16 9 0-16,-1-1 0 0,-2-2 0 15,-1 0 0-15,-1-1 0 0,-4-3 0 0,0 2 0 16,-4-8 0-16,-1 8 0 0,0-6 0 0,4 8 0 0,1 17 0 15,-8-22 0-15,8 22 0 0,-9-13 0 0,9 13 0 16,0 0 0-16,0 0 0 0,-31 33 0 0,20-7 0 16,0 7 0-16,2 15 0 0,-3 0 0 15,4 6 0-15,-1-1 0 0,3-1 0 0,-3-5 0 16,3 0 0-16,1-11 0 0,1-3 0 0,0 1 0 16,1-4 0-16,-3-2 0 0,6-8 0 0,0-4 0 15,-1-3 0-15,2-6 0 0,-1-1 0 0,0-6 0 16,0 9 0-16,0-9 0 0,0 0 0 0,0 0-420 15,0 0-267-15,0 0-494 0,13-38-1280 0,-11 14 567 16</inkml:trace>
  <inkml:trace contextRef="#ctx0" brushRef="#br0" timeOffset="126883.84">23682 419 4523 0,'-9'-27'246'0,"-1"2"-94"15,1 1 97-15,0 9 0 0,0 5-9 0,0-3-34 16,-1-1-45-16,10 14-36 0,-18-14-28 0,18 14-13 15,-18-13-47-15,18 13-66 0,-23-5-84 0,23 5-91 0,-27-3-120 16,27 3-156-16,-33-1-391 0,33 1-941 16,-47 0 417-16</inkml:trace>
  <inkml:trace contextRef="#ctx0" brushRef="#br0" timeOffset="127036.92">22335 402 5310 0,'-33'3'379'0,"4"1"-88"0,13 0-40 0,16-4-7 15,-23 6 20-15,23-6 12 0,0 0 2 0,0 0-34 16,0 0-45-16,0 0-16 0,60 27-33 0,-9-18-51 16,3-4-84-16,4 3-135 0,-1-2-185 0,7 1-171 15,-3-1-235-15,30-1-385 0,-31-2-1186 0,1-5 525 16</inkml:trace>
  <inkml:trace contextRef="#ctx0" brushRef="#br0" timeOffset="127533.4">24711 549 564 0,'19'-21'592'0,"-10"8"-22"16,-1-2-10-16,-2 2 5 0,-2-5-8 0,-4 18-42 16,-4-24-32-16,4 24-38 0,-14-22-25 0,5 13-29 15,9 9-29-15,-23-15-26 0,23 15-33 0,-32-5-21 16,32 5-32-16,-37 7-20 0,37-7-25 0,-36 15-22 15,21-4-17-15,2 3-14 0,3 1-92 0,2-1-60 16,6 3 0-16,2-17 0 0,11 31 0 16,3-9 0-16,8-3 0 0,2-2 0 0,3-2 0 15,0 2 0-15,5-6 0 0,1 3 0 0,-2-5 0 16,0 5 0-16,-5-3 0 0,-1 1 0 0,-8 0 0 16,-1-1 0-16,-6-1 0 0,-10-10 0 0,9 19 0 15,-9-19 0-15,-9 20 0 0,-5-9 0 0,-4-2 0 0,-7 5 0 16,-5-4 0-16,-2 1 0 0,-1-2 0 15,-4-1 0-15,3-3 0 0,2 4 0 0,2-5 0 0,10 0 0 16,20-4 0-16,-30 4 0 0,30-4 0 16,0 0 0-16,-21 4 0 0,21-4-117 0,0 0-426 15,0 0-87-15,0 0-521 0,44-38-1246 0,-16 24 552 16</inkml:trace>
  <inkml:trace contextRef="#ctx0" brushRef="#br0" timeOffset="127849.37">25161 474 3556 0,'15'-14'419'0,"-1"0"-108"15,-2 1-43-15,-8 3 50 0,-4 10-11 0,5-18-26 16,-5 18-23-16,0 0-32 0,-17-20-21 16,17 20 12-16,-27-4-1 0,27 4-2 0,-41 6-4 15,41-6-22-15,-41 14-6 0,22-6-15 0,1 5-18 0,7-1-17 16,3-1-8-16,8-11-12 0,-10 28-7 0,11-13-79 16,6 3-26-16,7 2 0 0,7-1 0 0,6-1 0 15,5-1 0-15,3-2 0 0,11 5 0 0,-9-9 0 16,11 4 0-16,-14 0 0 0,0-6 0 15,-6 3 0-15,0 0 0 0,-2 0 0 0,-12-4 0 16,0 3 0-16,-14-11 0 0,12 14 0 0,-12-14 0 16,-4 19 0-16,4-19 0 0,-23 21 0 0,6-10 0 15,-10-1 0-15,-2-1 0 0,-1 0 0 0,-2 0 0 16,2-1 0-16,-1 0 0 0,0-4 0 0,11 0 0 16,20-4 0-16,-36 7 0 0,36-7 0 0,-23 4 0 15,23-4 0-15,0 0 0 0,0 0 0 0,0 0 0 16,0 0-265-16,0 0-351 0,0 0-603 0,72-48-1320 15,-40 34 585-15</inkml:trace>
  <inkml:trace contextRef="#ctx0" brushRef="#br0" timeOffset="128018.85">25652 562 366 0,'10'-18'472'16,"-10"18"27"-16,5-16 34 0,-5 16 21 0,6-13 17 16,-6 13 7-16,0 0-7 0,5-16-28 0,-5 16-50 15,0 0-52-15,15-11-45 0,-15 11-39 0,32-4-38 16,-6 3-52-16,5 1-60 0,-31 0-61 15,59 2-84-15,-32 0-88 0,-27-2-98 0,38 3-91 16,-18-2-77-16,-20-1-102 0,0 0-93 0,36-4-487 16,-36 4-1053-16,0 0 467 0</inkml:trace>
  <inkml:trace contextRef="#ctx0" brushRef="#br0" timeOffset="128251.47">25903 458 477 0,'-43'1'127'0,"43"-1"61"0,-50 0 32 16,28 3 39-16,22-3 46 0,-37 5 59 0,37-5 20 15,-25 8 25-15,25-8 32 0,-22 12 51 0,11-4 12 16,2 6 5-16,-2 0-8 0,4 3 3 0,-1-2-12 15,4 11-12-15,-1-7-30 0,2 6-14 0,1 4-32 16,-2-5-159-16,4 6-245 0,-5-3 0 0,5 0 0 16,0-1 0-16,6 1 0 0,-1-1 0 0,-2-1 0 15,1-4 0-15,-2-2 0 0,4-1 0 0,4-1 0 16,-3 0 0-16,2-1 0 0,5-1 0 0,-2-5 0 16,2 3 0-16,5-5 0 0,5 3 0 0,3-5 0 15,-6-2 0-15,-1-2 0 0,4-1 0 0,-4-2 0 16,1-2 0-16,6-6 0 0,-6 2 0 15,-3-4 0-15,2-8 0 0,-6 5 0 0,1-10-578 16,-3 3-692-16,-8 2-1374 0,-7-2 608 0</inkml:trace>
  <inkml:trace contextRef="#ctx0" brushRef="#br0" timeOffset="128383.82">25635 744 4271 0,'0'0'425'0,"0"0"-98"0,0 0-9 0,-41-9 14 16,41 9-29-16,0 0-18 0,0 0-66 0,0 0-49 15,0 0-31-15,70-14-22 0,-38 14-52 0,5 1-76 16,-5 3-141-16,8-2-162 0,0-2-228 16,-5-2-450-16,2 1-1075 0,-1-4 475 0</inkml:trace>
  <inkml:trace contextRef="#ctx0" brushRef="#br0" timeOffset="128533.63">26530 826 188 0,'0'0'716'16,"0"0"-64"-16,0 0-63 0,0 0-65 0,0 0-79 16,0 0-88-16,0 0-113 0,-18 18-148 0,16-15-200 15,0 3-515-15,-1 0-668 0,-2-2 296 0</inkml:trace>
  <inkml:trace contextRef="#ctx0" brushRef="#br0" timeOffset="129750.52">18275 105 189 0,'-6'-9'391'0,"6"9"3"16,-12-15-28-16,12 15-31 0,0 0-14 0,0 0 5 15,0 0 4-15,0 0 11 0,0 0-5 16,0 0 1-16,-6 51-7 0,9-25-8 0,-1 6-5 0,2 14-8 16,-3 0-5-16,0 0-6 0,-6 6-10 0,2-1-10 15,-3 5-18-15,-4 2-14 0,-4 23-23 0,5-22-9 16,-4 21-21-16,3-24-18 0,-3 3-13 15,5-3-16-15,2 2-13 0,-2-4-12 0,3-1-14 0,0-5-8 16,0-1-99-16,1-10 0 0,2-4 0 0,-1 1 0 16,2-4 0-16,-1-7 0 0,1-6 0 15,1 1 0-15,-2-5 0 0,2 0 0 0,2-3 0 16,-2 3 0-16,1-2 0 0,1-3 0 0,0 2 0 16,2-2 0-16,1-1 0 0,4-2 0 0,5 1 0 15,0-2 0-15,8 1 0 0,6 2 0 0,5-5 0 16,3 1 0-16,15-4 0 0,-11 0 0 0,19 1 0 15,1-3 0-15,1 1 0 0,4 1 0 0,27-5 0 16,-28 1 0-16,27 4 0 0,-24-3 0 0,31 0 0 16,-1-3 0-16,0 7 0 0,3-3 0 0,3-2 0 15,15 1 0-15,7 1 0 0,11 2 0 0,4 2 0 16,12-1 0-16,-1-1 0 0,9-1 0 0,7-6 0 16,-10 4 0-16,7 2 0 0,-3-4 0 0,1 5 0 15,3-5 0-15,-5 6 0 0,7-7 0 0,-7 2 0 16,-1 1 0-16,2-1 0 0,1-3 0 0,0 1 0 15,-5-1 0-15,6 2 0 0,-1 1 0 0,8-2 0 16,-2-2 0-16,3 7 0 0,-1-6 0 16,5 5 0-16,-3-2 0 0,5 5 0 0,0-1 0 15,-2 1 0-15,-1 5 0 0,0-5 0 0,-7 4 0 16,-7-1 0-16,-12 3 0 0,-6-5 0 0,-4 5 0 16,-9 2 0-16,-9 0 0 0,-11-5 0 0,0 6 0 15,-11-6 0-15,-3 0 0 0,-29 4 0 0,28-2 0 0,-29-2 0 16,2-1 0-16,-3-1 0 0,0-1 0 15,-4 2 0-15,-8-3 0 0,4-4 0 0,-7 3 0 16,-11 1 0-16,-3-4 0 0,2 1 0 0,4-2 0 16,11 3 0-16,-14 0 0 0,12-1 0 0,-12 1 0 15,0 1 0-15,13-7 0 0,-11 5 0 0,11 1 0 16,0 3 0-16,-11-1 0 0,12 2 0 0,1-2 0 16,-18 3 0-16,17 0 0 0,-13 2 0 0,11-2 0 15,-12 1 0-15,-4 1 0 0,1-3 0 0,4 2 0 16,-5-2 0-16,3 2 0 0,0-2 0 0,-1-1 0 15,-4 0 0-15,1-1 0 0,-2 1 0 16,0 1 0-16,-5-1 0 0,-8-1 0 0,2-1 0 16,-4 2 0-16,0 0 0 0,-4 0 0 0,6 2 0 15,-4-2 0-15,4 1 0 0,0-1 0 0,-5 0 0 0,5 0 0 16,1 3 0-16,0-3 0 0,-2 2 0 0,3 2 0 16,0-3 0-16,-1 0 0 0,1 1 0 0,-1-2 0 15,-6 3 0-15,6-3 0 0,-2 0 0 0,-3-2 0 16,-14 2 0-16,23-1 0 0,-23 1 0 0,14-2 0 15,-14 2 0-15,7-5 0 0,-7 5 0 16,-2-7 0-16,2 7-567 0,-19-17-704 0,2 9-1377 16,-2 0 610-16</inkml:trace>
  <inkml:trace contextRef="#ctx0" brushRef="#br0" timeOffset="130699.88">26288 763 3702 0,'0'0'365'0,"0"0"-200"15,0 0-13-15,0 0 77 0,-41-18 74 0,41 18 29 16,0 0-13-16,-18-10 2 0,18 10-8 0,0 0 20 16,0 0-5-16,-18-7-11 0,18 7-18 0,0 0-9 0,0 0-23 15,0 0-111-15,0 0-156 0,0 0 0 16,67-4 0-16,-8 2 0 0,5 4 0 0,30 0 0 16,-29-1 0-16,32 3 0 0,-6-2 0 0,-31-1 0 15,4-2 0-15,-5 0 0 0,-2-3 0 0,-2 1 0 16,-18 0 0-16,-2 2 0 0,-4-7 0 0,-11 4 0 15,-3-6 0-15,-6 0 0 0,-11 10 0 0,10-24 0 16,-10 24 0-16,-5-27 0 0,-5 14 0 0,-4-2 0 16,-7-1 0-16,0 0 0 0,-5 1 0 0,11 4 0 15,-2 1 0-15,3 1 0 0,14 9 0 0,-22-12 0 16,22 12 0-16,0 0 0 0,-15-11 0 0,15 11 0 16,0 0 0-16,0 0 0 0,0 0 0 0,0 0 0 15,0 0 0-15,0 0 0 0,56 30 0 0,-31-19 0 16,-2 2 0-16,1 4 0 0,-9-4 0 0,11 6 0 15,-3-2 0-15,-4 1 0 0,1 1 0 0,-8-1 0 16,-4 0 0-16,-1-2 0 0,-3-1 0 0,-4 1 0 16,0-16 0-16,-9 31 0 0,-1-16 0 15,-2 1 0-15,-2-2 0 0,-2-1 0 0,-1-4 0 16,-1 2 0-16,-2 0 0 0,3-5 0 0,-2 1 0 16,4-3 0-16,1-2 0 0,2-2-153 0,12 0-1187 15,0 0-1452-15,0 0 643 0</inkml:trace>
  <inkml:trace contextRef="#ctx0" brushRef="#br0" timeOffset="131383.54">27768 582 5953 0,'0'0'326'16,"0"0"-201"-16,0 0-28 0,0 0 22 0,13-18 67 16,-13 18 52-16,0 0 78 0,0 0 24 0,0 0-18 15,0 0-153-15,5 51-169 0,0-24 0 0,0 1 0 16,-1-1 0-16,0 3 0 0,-2-1 0 0,2 3 0 15,-1 2 0-15,1-1 0 0,-1-4 0 0,0 0 0 16,2-2 0-16,-3-2 0 0,0-7 0 0,3-3 0 16,-4-1 0-16,3-5 0 0,-1 0 0 0,-2-4 0 15,0 0 0-15,-1-5 0 0,0 0 0 0,0 0 0 16,0-24 0-16,-1 9 0 0,0-10 0 0,-2-3 0 16,2-3 0-16,-2-2 0 0,-1-12 0 0,6-6 0 15,0-3 0-15,1 5 0 0,2-5 0 0,4 3 0 16,1-1 0-16,0 8 0 0,1 10 0 15,1 6 0-15,-3 2 0 0,0 8 0 0,5 6 0 16,-3 0 0-16,6 2 0 0,-17 10 0 0,36-6 0 16,-36 6 0-16,40 12 0 0,-16-1 0 0,-1 6 0 15,-4-1 0-15,0 4 0 0,-1 0 0 0,-9 3 0 0,-4-6 0 16,-1 2 0-16,-4 0 0 0,-5 8 0 16,-3-9 0-16,-7 6 0 0,-5-6 0 0,-3 1 0 15,-2-2 0-15,-4 2 0 0,-7-2 0 0,4-4 0 16,0-1 0-16,0-1 0 0,4-1 0 0,1-1 0 15,11-2 0-15,16-7 0 0,-22 7 0 0,22-7 0 16,0 0 0-16,-16 8 0 0,16-8 0 0,0 0 0 16,0 0 0-16,30 27 0 0,-13-17 0 0,1-1 0 15,9 1 0-15,1 2 0 0,1-2 0 0,0 2 0 16,-2-3 0-16,1 2 0 0,-2-3 0 0,1 2 0 16,-8-4 0-16,8-3 0 0,-6 1 0 0,6 0 0 15,-4-5 0-15,-1 2 0 0,-22-1 0 0,52-10 0 16,-24 2 0-16,-1-1 0 0,-4-2 0 0,4-5 0 15,-4-4 0-15,-1 3 0 0,-5-5 0 0,-1-1 0 16,-3-1 0-16,1-2 0 0,-8-1 0 0,-1 3 0 16,-3 6 0-16,-1 1 0 0,-1 17 0 0,-5-21 0 15,5 21 0-15,-12-13 0 0,12 13 0 0,0 0 0 16,0 0 0-16,0 0 0 0,-61 26 0 16,43-5 0-16,5 1 0 0,2 3 0 0,3 2 0 15,4-1 0-15,4 2 0 0,4-2 0 0,5-1 0 16,5 0 0-16,4-4 0 0,5 0 0 0,-1-6 0 15,7-3 0-15,1-2 0 0,0-4 0 0,-2-4 0 0,-1-2 0 16,-4-2 0-16,4-8 0 0,-8 2 0 16,-1-3-623-16,1-7-639 0,3-3-1366 0,-3 3 604 15</inkml:trace>
  <inkml:trace contextRef="#ctx0" brushRef="#br0" timeOffset="132267.01">28931 677 199 0,'11'-18'494'16,"-11"18"15"-16,0 0 33 0,4-16 17 0,-4 16 21 15,0 0 28-15,4-15 1 0,-4 15-25 0,0 0-44 16,0 0-52-16,0 0-51 0,0 0-9 0,0 0-17 16,0 0-17-16,0 0-28 0,0 0-33 0,-57 45-223 15,44-21-110-15,0 1 0 0,3 4 0 0,2-2 0 16,8 4 0-16,1 0 0 0,3 0 0 0,9-3 0 16,4 1 0-16,7-4 0 0,7-2 0 0,0-7 0 15,18 4 0-15,-12-7 0 0,13-4 0 0,-10-3 0 16,-3-4 0-16,2-4 0 0,15-7 0 0,-21-1 0 15,2-4 0-15,-3 1 0 0,-4-7 0 0,1 0 0 16,-2-4 0-16,-5 0 0 0,-7-4 0 16,2-1 0-16,-6 4 0 0,-1 2 0 0,-6 7 0 15,-1-1 0-15,-3 17 0 0,-7-22 0 0,7 22 0 16,-17-13 0-16,17 13 0 0,-35 1 0 0,35-1 0 16,-59 19 0-16,32-2 0 0,-1 3 0 0,1 0 0 15,4 3 0-15,3 0 0 0,3-1 0 0,6 1 0 0,6-4 0 16,2-1 0-16,3-2 0 0,4-4 0 0,6 1 0 15,2-3 0-15,6-1 0 0,-2-2 0 16,3-5 0-16,1-1 0 0,1-3 0 0,0-5 0 16,-3 2 0-16,0-4 0 0,-2 0 0 0,2-4 0 15,-3 1 0-15,-2-3 0 0,-4 2 0 0,4 1 0 16,-13 12 0-16,11-19 0 0,-11 19 0 0,9-15 0 16,-9 15 0-16,0 0 0 0,0 0 0 0,11-6 0 15,-11 11 0-15,0-5 0 0,-2 15 0 0,2-6 0 16,3 1 0-16,-2 1 0 0,4 4 0 0,0-3 0 15,3 2 0-15,1-2 0 0,4-2 0 0,0 0 0 16,3-5 0-16,3 2 0 0,3-5 0 0,-3-2 0 16,0-3 0-16,1-4 0 0,-4 0 0 0,2-3 0 15,-3 0 0-15,-2-6 0 0,6-4 0 0,-4-2 0 16,2 1 0-16,-4-5 0 0,-1-1 0 0,-3-4 0 16,2-3 0-16,-1-12 0 0,-1-1 0 15,0-1 0-15,1-1 0 0,-3 5 0 0,-5 10 0 0,-2 1 0 16,-1 6 0-16,0 8 0 0,-3 4 0 0,4 15 0 15,-9-14 0-15,9 14 0 0,0 0 0 16,0 0 0-16,-36 41 0 0,23-12 0 0,-1 16 0 0,0 5 0 16,7 3 0-16,0 3 0 0,5-2 0 0,1-2 0 15,4-1 0-15,7-4 0 0,1-13 0 16,5-2 0-16,2-5 0 0,4-4 0 0,2-3 0 0,4-6 0 16,4-6 0-16,-1-4 0 0,1-4 0 15,-2-5 0-15,-3-5 0 0,0-3 0 0,3-2 0 16,-6-4 0-16,-1-6 0 0,-3-2 0 0,-2-4 0 15,5-14 0-15,-9 1 0 0,2-1 0 0,-3 1 0 16,-5-4 0-16,-3 1 0 0,-2 1 0 0,-3 13 0 16,-3 1 0-16,2 4 0 0,-5 10 0 0,2 6 0 15,4 12 0-15,-9-14 0 0,9 14 0 0,0 0 0 16,0 0 0-16,-55 36 0 0,41-6 0 0,-2 12 0 16,7 7 0-16,6 0 0 0,4 2 0 0,4-2 0 15,3-1 0-15,2-13 0 0,4 10 0 0,3-14 0 16,0 0 0-16,2-6 0 0,4-4 0 0,0-4 0 15,1-1 0-15,-4-9 0 0,1-3 0 0,-1-3 0 16,-1-5-333-16,3-2-149 0,-5-1-58 0,4-9-73 16,-2-4-425-16,1-2-1123 0,-6-4 497 0</inkml:trace>
  <inkml:trace contextRef="#ctx0" brushRef="#br0" timeOffset="132783.26">30531 303 3570 0,'-11'-13'163'15,"3"0"-9"-15,8 13 109 0,-10-24 19 0,10 24 5 16,-3-19 7-16,3 19-13 0,5-19-14 0,-5 19-20 16,14-16 6-16,-14 16-3 0,23-13-5 0,-9 7-10 15,-14 6-7-15,32-8-8 0,-32 8-12 0,26-6-8 16,-26 6-17-16,24-1-19 0,-24 1-13 0,0 0-105 16,0 0-46-16,0 0 0 0,35 11 0 0,-35-11 0 15,6 12 0-15,-6-12 0 0,5 23 0 0,-4-8 0 16,1 4 0-16,-2 5 0 0,-3 2 0 0,2 4 0 15,0 1 0-15,-1 0 0 0,0 15 0 0,2-10 0 16,2 18 0-16,2-4 0 0,-1 4 0 0,-3-4 0 16,5 1 0-16,-2 2 0 0,1-4 0 0,-2 3 0 15,-2-16 0-15,5-1 0 0,-5 1 0 0,2-5 0 16,-2 0 0-16,-2-4 0 0,4-2 0 0,-8-7 0 16,6 1 0-16,0-3 0 0,-3-7 0 15,3 3 0-15,0-7 0 0,0-5 0 0,-4 14 0 16,2-9 0-16,2-5 0 0,-8 10 0 0,1-5 0 15,-5-2 0-15,-6 4 0 0,-2-4 0 0,-7 1 0 16,-9 0 0-16,3 0 0 0,-7 2 0 0,-14 0 0 16,-3-3 0-16,-2 5 0 0,-6-6 0 0,-1 3 0 15,-1 1 0-15,-26-1 0 0,36-3 0 0,-33 1 0 16,24-1 0-16,-1-1 0 0,3 3 0 0,-32-2 0 16,31-1 0-16,0 2 0 0,-35-4 0 0,38 3 0 15,-5-2 0-15,3 0 0 0,2 0 0 0,-29-7 0 16,31 2 0-16,0 1 0 0,5-2 0 0,1 1 0 15,15 2 0-15,0-1 0 0,2 2 0 0,3 2 0 16,0-3 0-16,6-3 0 0,0 1 0 0,7 1 0 16,3 1 0-16,-2-2 0 0,3 3 0 15,3 0-279-15,-3 1-321 0,4-2-104 0,0 0-398 16,-1-2-1193-16,5 0 528 0</inkml:trace>
  <inkml:trace contextRef="#ctx0" brushRef="#br0" timeOffset="132985.53">30272 1509 427 0,'-2'4'587'0,"0"-1"-74"0,-2-1-81 0,4-2-89 16,-15 2-117-16,2-5-154 0,-5-2-203 0,1 1-281 15,-2-4-446-15,6 6 197 0</inkml:trace>
  <inkml:trace contextRef="#ctx0" brushRef="#br0" timeOffset="169634.78">9881 11564 278 0,'3'-2'282'0,"-1"0"-18"0,1-4-11 16,1 4-18-16,-2-2-16 0,2 0-13 0,-3 2-15 0,4-5-13 16,-4 4-3-16,3-1-7 0,0-1-8 15,0 2-2-15,-3-1-8 0,2-1-3 0,-2-2-4 16,1 2-17-16,0-1-13 0,-2 2-8 0,-5-4-19 15,5 2-1-15,-8-2-8 0,3-1 3 0,1 1-27 0,-8-2-13 16,0 0-9-16,-1-1 0 0,-1 2-12 16,-2-3 9-16,0-1-4 0,-8-3-3 0,1 1-4 15,-3 1-7-15,-2 0-1 0,0 0 1 0,0 1-4 0,-3-1 3 16,2 0 2-16,1 3-8 0,0-2 2 0,-2 0-2 16,5 1 2-16,-2 1-3 0,0 0-4 0,0 3-7 15,0-2-12-15,1 2-2 0,4 3-7 0,-5-3-5 16,-1 2 0-16,1 2-8 0,-2-3 3 0,2 3-4 15,4 1-2-15,-5-3 0 0,0 5-1 0,-2-3-10 16,2 1-3-16,0 1 2 0,-1-1 2 0,-1 0 0 16,-2 2 0-16,-1-3 0 0,1 2 5 0,0 1 6 15,0-1-1-15,0 0 7 0,-1 0 5 0,1 1 2 16,3-2 4-16,-2 1 6 0,0 1-3 0,2 3 0 16,1-1 2-16,6-1 2 0,-6 1 3 0,-2 1-10 15,1 0-1-15,2-1-1 0,7 4 3 0,-9-1-3 16,0 1-5-16,1-2-2 0,8 0-3 0,-7 2 4 15,4 0 0-15,0 0 1 0,0 1 1 0,-4 0 2 16,4 0 1-16,1-1 7 0,3 1-1 0,-6 5-1 16,-2-6 8-16,0 6-1 0,0-1 6 0,3 1-3 15,-1 2 0-15,-1-1-4 0,0 0-2 0,1 1-2 16,-1 2-3-16,2 2-4 0,-2-3 2 0,2 1-2 16,-3 3-1-16,2 2 1 0,0-4-6 0,2 4 11 15,-1 2-1-15,1-1-1 0,4 0 5 0,-7 0 1 0,6 3 1 16,-3-1 2-16,2-1 11 0,0 0 4 0,-1 0 9 15,3-1-4-15,-3 2 2 0,3 0 6 16,-3 0 3-16,3-1 4 0,1-1 3 0,-1-1 4 16,1 3-2-16,0-3 6 0,0 3-1 0,3-2 1 0,0 3 1 15,-1-3-8-15,3 2 8 0,4 1-1 16,-2-1-4-16,2 2 1 0,0 1 1 0,0-1-1 16,3 0-3-16,-2 0 1 0,3 3 0 0,0 1 1 15,0-1 4-15,0 0-3 0,-3 1-2 0,7 0 1 0,-2-2 0 16,-2 2-5-16,1 0 2 0,4 1 1 0,0-1-5 15,-5-3 2-15,5 2-1 0,-4-2-6 0,4 5 6 16,-1-1-3-16,2-2-3 0,3 0 0 0,-4 4-4 16,5-2 3-16,-1 0 1 0,0 0-2 15,1 0-1-15,3 0 0 0,-1 0-2 0,3-1-1 0,1 0 5 16,0 0-2-16,2-1 0 0,0 1 1 0,0-1 2 16,7 1 3-16,-2-2-3 0,1 1 1 0,-1-2-1 15,5 3 3-15,0-3 2 0,13 9-3 0,-12-11 6 16,3 1-2-16,7 10 0 0,3-4-1 0,-6-7 2 15,9 8 7-15,1-5 0 0,-10-6-1 0,13 4 0 16,-12-4 2-16,9 3-2 0,4 1-2 0,-13-9 5 16,1-2-1-16,1 0 1 0,2-1 1 15,2-1 9-15,1 0-8 0,-2 0 4 0,14 1 1 0,-2 1-1 16,-14-7-1-16,19 3 13 0,-14-4-13 0,-3-2 3 16,13 3-1-16,-11 0-2 0,1-3 3 0,12 2-1 15,-15-2-2-15,4-1 0 0,11 2 3 0,-14 0-4 16,14 0 0-16,-14-1-7 0,1-3-5 0,-1 2 2 15,3 1-6-15,-3-1 3 0,16 1-3 0,-18-3-3 16,-1 0 2-16,4 0-4 0,-1 0 1 0,-2-2-4 16,-2 2-2-16,2-1 0 0,-3-1 2 0,3 1 2 15,0-2 0-15,2 0-2 0,-3 0-4 0,1-2 1 16,-2 0 0-16,2-1 3 0,-1 4-1 0,-2-4-1 16,0 3-4-16,1-4 0 0,0 0-5 0,0 2-4 15,-2 1-1-15,-4-2-2 0,0-1 1 0,3-1 2 16,-2 2-7-16,-2-3 6 0,9-1-4 0,-8 3-7 15,3-5 2-15,-4 4 7 0,3-4 1 0,0 0 8 16,3 1-6-16,-1-4-1 0,-4 3 2 0,3 0-4 16,-1 0 4-16,0-4 1 0,-2 2 6 0,5-1-4 15,-6-1-1-15,0 2 3 0,-2-2-4 0,2-3 13 16,-1 2-14-16,-2-2 2 0,-2 1 1 0,3-2-2 16,-2 0 7-16,-1-1-2 0,-2-1 3 0,6-1 2 0,-3-2 6 15,-5 0-15-15,4 2 7 0,-2-4-1 16,-1 1 1-16,4-4-7 0,-2 3 3 0,-6 2 2 15,4-2-2-15,-5 4-3 0,4-3 3 0,-2 0 1 16,-4-1 2-16,1 1 6 0,-1 0 6 0,-1-2 3 16,-2-3 0-16,0 6 6 0,1-5-2 0,-2 1 4 15,2-5-5-15,-1 0-4 0,-1 0 3 0,5-11-2 16,-6 10-4-16,-2-11 1 0,-1 10-6 0,-1 0 0 16,3-10 4-16,-6 13-1 0,0 0 5 0,-4 2 7 15,2-1-1-15,-1 0 4 0,-3 5 15 0,-1 0-2 0,-2-1-6 16,-1 5 10-16,-1-4-2 0,-3 5 10 0,-3-2 1 15,0 1 0-15,-2 0-3 0,4-2-11 16,-3 1-1-16,-4 0-3 0,3-1-5 0,-4-1-2 0,1-2 2 16,0 1-5-16,0-2-2 0,-1 0-11 0,-3 1 2 15,3-1 2-15,-14-8-3 0,10 10 3 0,-9-12-6 16,8 15 1-16,-8-11-2 0,-1 4 1 0,8 7 9 16,-2-1-5-16,-1 3-12 0,-1 4-7 0,1-4-8 15,-10-5-3-15,-4 2-12 0,14 8-7 0,0 0-1 16,-13-5-2-16,12 8-23 0,-3 0-12 0,-2 2-4 15,1 1-10-15,-15 2-9 0,2 1-19 0,-4 3-27 16,-2 1-31-16,-2 4-41 0,0-5-51 16,-2 5-305-16,-2-2-619 0,5 2 275 0</inkml:trace>
  <inkml:trace contextRef="#ctx0" brushRef="#br0" timeOffset="169817.26">9177 11597 114 0,'1'2'301'0,"-1"2"-41"0,-2 0-67 0,-4 1-111 16,-4-1-170-16,0 1-56 0,-2-2-156 0,-4 1 69 15</inkml:trace>
  <inkml:trace contextRef="#ctx0" brushRef="#br0" timeOffset="182350.19">26495 16755 135 0,'-6'-4'403'0,"1"-1"13"0,-2 2-39 0,3-2-1 0,-1 3-43 16,5 2-43-16,-6-2-24 0,6 2-19 0,0 0-10 15,1 12-13-15,-1-6-21 0,8 1-17 16,-6 3-10-16,7-4-11 0,0 5-10 0,5 0-13 0,0-3-8 15,3 2-10-15,1-3-6 0,4-2-7 0,6 1-7 16,6-2-6-16,-2-3-7 0,5-1-2 0,-2-2-9 16,17-4-2-16,-11 0-2 0,10-5 2 0,0-1-7 15,-1-1 1-15,2-1-5 0,2-2-9 0,5-3 1 16,-7 2 1-16,-1 0-6 0,-15 4-7 0,3 0-5 16,-2 4-5-16,-5 0-6 0,-2 3-8 15,1 2 4-15,-10 3-3 0,-2 1-5 0,1 2 0 16,-7 1-1-16,0 3-5 0,-1 0 1 0,-1 1-2 0,5 4-3 15,-6 1 1-15,-1-4 0 0,4 5-8 0,0-2 4 16,-4-2 3-16,5 3-2 0,-1-3-1 16,1 1 0-16,2-3-2 0,2 0 3 0,0-3 1 0,9 0-3 15,3 0 1-15,-4-4-1 0,-4 0-1 16,7-3-3-16,3 1 1 0,-4-5 2 0,4-2 0 16,4 0-3-16,3-4 3 0,-5 0 0 0,2 1 0 0,-2-2 1 15,-2 2-1-15,-1-3-1 0,-3 4 3 0,-2 2 2 16,-6 4 1-16,-1 0 2 0,-2 3 3 0,-1 0-1 15,-7 5-5-15,4 1 13 0,-3-2-1 16,-1 3 1-16,0 1-1 0,1 0 0 0,1 1 0 16,-1 0-2-16,-1 3-1 0,0-2 2 0,0 0-5 15,2-2 3-15,3 4-1 0,4-3 3 0,0-1 3 0,3-2-3 16,-2 0 4-16,8-2 4 0,-3-1-2 0,4-4-5 16,3 0 1-16,-2-2-1 0,3-2 1 15,3-1 0-15,-3-4-1 0,-2 1 1 0,2-1-5 16,3-1-6-16,2 2 8 0,-2-2 5 0,-3 1 4 15,0 1 10-15,-5 4 0 0,-5 1-3 0,-2 1 7 16,-6 2 0-16,0 3 0 0,-2 0-6 0,3 0 9 16,-2 2-5-16,1-1-2 0,-1 3 0 0,3 2-2 0,-5-1-14 15,5-2 15-15,-2 4-2 0,6-2-10 16,-1-2-3-16,1 4-1 0,10-4 0 0,-2 1 1 16,2-2-8-16,2-2-1 0,4-1-3 0,0 0 2 15,2-3 3-15,1-2-3 0,11 0-10 0,-10 0 10 16,9-5 0-16,1-2 9 0,-17 4 6 0,0-1 7 15,0 0-7-15,3-1 13 0,-8 2 4 0,-2-1 13 16,-7 3 11-16,-6 2-18 0,-2 2-49 0,1 0 0 16,-4 1 0-16,-2-1 0 0,0 1 0 0,-1 0 0 15,0 1 0-15,-1-1 0 0,-4 2 0 0,5-2 0 16,-5 2 0-16,6-1 0 0,-6 1 0 0,0 0 0 16,7 0 0-16,-7 0 0 0,0 0 0 0,10 2 0 15,-10-2 0-15,6 4 0 0,-6-4 0 0,2 2 0 16,-2-2-251-16,0 0-324 0,0 0-653 0,0 0-1330 15,-14 5 588-15</inkml:trace>
  <inkml:trace contextRef="#ctx0" brushRef="#br0" timeOffset="194984.27">13766 11330 394 0,'0'0'402'16,"0"-4"1"-16,0 4-19 0,0 0-20 0,0 0-19 15,0 0-7-15,0 0-18 0,0 0-16 0,17 9-2 16,-11-2-26-16,3 4-25 0,-2 3-6 0,5 2-20 16,-3-2-16-16,0 2-12 0,0 1-15 0,0 0-19 15,-1-2-2-15,-2-4 3 0,2-1 4 0,-2-1-3 16,2 0 4-16,-3-2 9 0,0-1 2 0,-1-5 16 15,6 0 4-15,2-8-8 0,4 2-3 0,9-8-9 16,1-3-15-16,5 1-8 0,1-5-17 0,0 0-12 16,0-2-14-16,18-9-73 0,-1 3-41 0,-5-1 0 15,-3 2 0-15,6 1 0 0,-5 3 0 0,-7 5 0 16,12-2 0-16,-15 4 0 0,4 3 0 0,-3 3 0 16,-1 0 0-16,-4 2 0 0,-5 4 0 0,-4 0 0 15,-1 0 0-15,1 3 0 0,-6 2 0 0,1 2 0 16,-2 0-255-16,4 2-118 0,-4 2-79 0,1 4-88 0,3 0-556 15,1 1-1186-15,7 1 525 0</inkml:trace>
  <inkml:trace contextRef="#ctx0" brushRef="#br0" timeOffset="195450.11">16897 11446 3470 0,'0'-6'101'0,"0"1"27"0,0-1-20 0,0 2 18 0,-1 0 53 16,1 4-12-16,0-6 0 0,0 6-6 0,0 0-9 15,0 0 10-15,0 0-2 0,-9 14-2 0,8-5-1 16,-2 1-9-16,3 7-3 0,3 2-8 0,-3-2 0 15,1 2-10-15,3-3-12 0,-4 2-13 0,6 0-3 16,-1-1-7-16,2-2 10 0,-1 0-2 0,-2-2-2 16,9-2 9-16,-4-1 4 0,0-1 16 0,3-3-16 15,1-4 4-15,6 0-9 0,3-2 1 0,4-3 5 16,3-4-5-16,-1-4-11 0,3 1 1 0,-3-3-7 16,4-1-1-16,0-4-71 0,1-5-18 0,9-3 0 0,-2-5 0 15,2 5 0-15,-12 4 0 0,-2 3 0 16,-2 0 0-16,5 2 0 0,-8 0 0 0,1 1 0 15,-7 3 0-15,-2 1 0 0,1 5 0 0,-6-1 0 0,0 2 0 16,-1 1 0-16,-1 0 0 0,-2 3 0 16,-1-2 0-16,0 3 0 0,2-2 0 0,-7 3 0 15,9-1 0-15,-4 1 0 0,-5 0 0 0,9 5 0 16,-5-2 0-16,1 0 0 0,-1 2 0 0,2-3 0 0,-2 3 0 16,-2 3 0-16,-1-2-11 0,2 1-410 0,-4 2-127 15,-2 2-655-15,-3-3-1301 0,0 1 576 0</inkml:trace>
  <inkml:trace contextRef="#ctx0" brushRef="#br0" timeOffset="199099.31">7735 13425 349 0,'-1'-11'406'16,"-3"-1"-7"-16,-1 1 1 0,4-1-12 0,-2 1 11 15,1 1-4-15,-1 0-6 0,1 3-8 0,2-1-8 16,-3 3-11-16,2 0-21 0,1 1-14 0,-1-1-18 15,1 5-21-15,-2-6-28 0,2 6-18 0,0 0-8 16,0 0-15-16,0 0-7 0,0 0-6 0,3 23-11 16,-2-6-17-16,0 1 0 0,-1 1-20 0,2 9-12 15,0-2-13-15,3 0-12 0,-1 0-10 0,1-2-19 16,2-5-92-16,4-1 0 0,-2-1 0 0,4-3 0 16,2 1 0-16,2-4 0 0,2-3 0 0,0 0 0 15,2-4 0-15,0-2 0 0,6-3 0 0,-4-2 0 16,-2 0 0-16,8-5 0 0,-2-4 0 0,0 1 0 15,-2-5 0-15,-3-2 0 0,0 0 0 0,2-2 0 0,-4 0 0 16,2 1 0-16,-7 6 0 0,2 2 0 16,1-1 0-16,0 3 0 0,-3 4 0 0,4 3 0 15,-1 2 0-15,0 1 0 0,0 5 0 0,0 2 0 16,0 3 0-16,0 0 0 0,-1 2 0 0,9 5 0 0,-3 0 0 16,0-2 0-16,1-1 0 0,3 1 0 0,-1-2 0 15,-2-5 0-15,-3-1 0 0,4-1 0 16,-2-1 0-16,-4-4 0 0,3 0 0 0,0-4 0 15,-3 0 0-15,3-4 0 0,-1 2 0 0,4-7 0 0,0-3 0 16,-1 1 0-16,-1-2 0 0,3-4 0 0,-3-1 0 16,-3-1 0-16,2 0 0 0,-3-1 0 15,1 2 0-15,-1 2 0 0,-7 5 0 0,1 3 0 16,0 3 0-16,-7 2 0 0,3 1 0 0,4 2 0 0,-5 2 0 16,2 4 0-16,0-1 0 0,-2 4 0 0,1 0 0 15,1 3 0-15,-1-1 0 0,3 4 0 16,-5-2 0-16,6 2 0 0,0-1 0 0,2 2 0 0,-3-2 0 15,4-2 0-15,-3 0 0 0,1 1 0 0,1-4 0 16,-2-3 0-16,1 0 0 0,3 1 0 0,-3-5 0 16,0 0 0-16,5-2 0 0,0-2 0 0,-1-3 0 15,6-6 0-15,-4 4 0 0,4-5 0 0,0-3 0 16,3 0 0-16,-1-2 0 0,-1 2 0 0,1-2 0 16,-8 8 0-16,-1 3 0 0,2 1 0 0,-3 2 0 15,-2 3 0-15,-2 3 0 0,0 5 0 0,5 2 0 16,-7 5 0-16,3 3 0 0,0 5 0 0,-4-2 0 15,1 7 0-15,-1-2 0 0,0-1 0 0,0 0 0 16,2 2 0-16,-3-7 0 0,1-3 0 0,4 1 0 16,-2-2 0-16,2 0 0 0,-3-6 0 0,4 2 0 15,4-3 0-15,-5-3 0 0,3 0 0 0,5-5 0 16,-3-2 0-16,9-4 0 0,-9 1 0 0,9-5 0 16,-2-1 0-16,3-3 0 0,-4-1 0 0,2-1 0 15,-3 2 0-15,0 0 0 0,-1 0 0 0,-7 4 0 16,-1 1 0-16,0 2 0 0,-2 2 0 0,-3 1 0 0,0 3 0 15,-2 1 0-15,2 2 0 0,-2 1 0 16,0 0 0-16,3 4 0 0,-2-2 0 0,1 2 0 16,0 0 0-16,0 1 0 0,0 0 0 0,0 1 0 0,1-1 0 15,-1 0 0-15,0 0 0 0,4-1 0 0,-4 1 0 16,1-5 0-16,4 3 0 0,-3-2 0 0,0 1 0 16,1-3 0-16,-1 0 0 0,-1-2 0 15,-1 1 0-15,-3-1 0 0,5-1 0 0,-6-2 0 0,-4 1 0 16,-1 3 0-16,0 0-1366 0,-13-4-1478 0,13 4 654 15</inkml:trace>
  <inkml:trace contextRef="#ctx0" brushRef="#br0" timeOffset="206883.19">29631 17619 67 0,'2'-4'481'16,"1"1"7"-16,1-2 7 0,-4 5-10 0,5-10-18 15,-5 7-14-15,0-3-8 0,0-2-13 0,4 0-7 16,-4-1-12-16,0 4-8 0,0-1-9 0,-2-1 0 16,0 3-27-16,0-2-13 0,2 6-16 0,-5-9-25 15,2 6-23-15,-1 2-19 0,4 1-25 0,0 0-98 16,-18 7-150-16,7 1 0 0,-1 4 0 0,-2 1 0 16,2 3 0-16,-4 7 0 0,2 1 0 0,0-1 0 15,3-2 0-15,0 4 0 0,6 0 0 0,-1-5 0 16,2-3 0-16,8-1 0 0,-2-1 0 0,2-4 0 15,0 0 0-15,4-4 0 0,1-1 0 16,2-1 0-16,2-3 0 0,0-2 0 0,-2-2 0 0,2-3 0 16,0 0 0-16,1-6 0 0,2-1 0 0,-1-1 0 15,-1-2 0-15,-3-3 0 0,2-3 0 16,-7 4 0-16,-1 1 0 0,-1 7 0 0,-2 2 0 16,1 1 0-16,0 0 0 0,-2 0 0 0,-1 6 0 15,0 0 0-15,0 0 0 0,0 0 0 0,0 0 0 16,-9 25 0-16,8-9 0 0,-2-1 0 0,3 3 0 15,0-3 0-15,3 3 0 0,-2-5 0 0,4-1 0 16,3-3 0-16,2 0 0 0,-1-1 0 0,0-3 0 0,5-3 0 16,4 0 0-16,-4-4 0 0,4-3 0 15,0 0 0-15,-3-4 0 0,3 1 0 0,5-9 0 16,-10 6 0-16,2-3 0 0,2-9 0 0,1 1 0 16,-7-2 0-16,2 3 0 0,-3 5 0 0,-2-1 0 15,1 0 0-15,-3 2 0 0,-1 5 0 0,-2-2 0 16,0 9 0-16,-1-6 0 0,1 4 0 0,-2 1 0 15,-1 4 0-15,0-5 0 0,0 5 0 0,0 0 0 16,0 0 0-16,0 0 0 0,0 0 0 0,-1 18 0 16,3-12 0-16,3 4 0 0,4-2 0 0,-2 4 0 15,4 0 0-15,3 2 0 0,-2 1 0 0,4-3 0 16,-3 1 0-16,0 2 0 0,2-1 0 0,-2-1 0 16,0 0 0-16,-3 1 0 0,-5-1 0 0,0-5 0 15,0 2 0-15,-5-1 0 0,0 0 0 0,-6-1 0 16,-2 2 0-16,-1-3 0 0,-1 0 0 0,-7 0 0 15,-2-1 0-15,1 1 0 0,-1-1 0 0,-2 0 0 16,4-3 0-16,-1 1 0 0,7-1 0 0,-7-2 0 16,4-3-1366-16,7 0-1478 0,2 0 654 0</inkml:trace>
  <inkml:trace contextRef="#ctx0" brushRef="#br0" timeOffset="207717.52">30610 17525 35 0,'-1'-12'647'0,"1"1"27"15,0 1 36-15,-1 0 6 0,-1 3-35 0,0 2-58 16,-1 0-55-16,-2 4-46 0,5 1-37 0,0 0-34 0,-6 12-34 16,3-1-36-16,1 4-35 0,-1 3-34 15,-1 3-31-15,4 4-27 0,3 1-166 0,-2-1-88 16,-1-5 0-16,9 5 0 0,1-2 0 0,-2-5 0 15,2-1 0-15,3 0 0 0,1-7 0 0,3 4 0 16,-2-8 0-16,1-1 0 0,4-3 0 0,-6-1 0 16,-1-4 0-16,3-5 0 0,-2 0 0 0,-5-6 0 15,1 2 0-15,-2-5 0 0,-3-8 0 0,2-1 0 16,-7-3 0-16,0-3 0 0,-3-2 0 0,-1 5 0 16,-5 3 0-16,0 1 0 0,-2 8 0 0,-2 4 0 15,-3 2 0-15,-1 6 0 0,-4 3 0 0,0 3 0 16,-4 7 0-16,1 5 0 0,0 5 0 0,2 1 0 15,5 1 0-15,3 3 0 0,4 1 0 0,5-3 0 16,2-2 0-16,7 6 0 0,0-6 0 0,9 2 0 16,-3-4 0-16,8 2 0 0,-1-8 0 0,-1-2 0 15,2-1 0-15,3-1 0 0,-2-6 0 0,4 1 0 16,-2-2 0-16,0-5 0 0,-2-4 0 0,0 3 0 16,2-10 0-16,-6 2 0 0,3-5 0 0,2-2 0 15,-3 1 0-15,-2-1 0 0,-3 4 0 0,-1 4 0 16,-5 3 0-16,1 0 0 0,-4 7 0 0,1 1 0 15,1 0 0-15,-5 2 0 0,5 9 0 0,-3-1 0 16,-4 0 0-16,0 5 0 0,1 5 0 16,-1-3 0-16,0 2 0 0,-1 0 0 0,1 0 0 15,1-5 0-15,2-1 0 0,-1 0 0 0,2 0 0 16,1-3 0-16,-1 0 0 0,0-3 0 0,1-3 0 16,1 0 0-16,2 2 0 0,-1-4 0 0,0-6 0 0,5 1 0 15,-1-2 0-15,3-1 0 0,2-2 0 0,0-2 0 16,1 0 0-16,0 1 0 0,0 2 0 15,-4 2 0-15,-3-1 0 0,1 6 0 0,-3-1 0 0,5 3 0 16,-5 2 0-16,0 2 0 0,-1 3 0 16,-3 2 0-16,3 1 0 0,-1 5 0 0,-2 1 0 15,0-4 0-15,1 2 0 0,-1-1 0 0,5-3 0 16,0 6 0-16,2-3 0 0,1-5 0 0,1 4 0 16,6-5 0-16,-2 1 0 0,-1-5 0 0,4-4 0 0,3 1 0 15,-3-5 0-15,7-4 0 0,2 1 0 16,-7-2 0-16,2-2 0 0,2-8 0 0,-1 2 0 15,-3-2 0-15,-1-5 0 0,1 2 0 0,-2-3 0 16,0 1 0-16,-6 3 0 0,-6 4 0 0,0 2 0 16,-1 4 0-16,-3 3 0 0,-4 2 0 0,0 4 0 15,2 3 0-15,-12-1 0 0,12 1 0 0,-20 6 0 16,10 3 0-16,-2 2 0 0,1 2 0 0,-1 2 0 16,6 3 0-16,3 0 0 0,3 0 0 0,7-1 0 15,3 0 0-15,-1-3 0 0,2 0 0 0,1-1 0 16,-1 0 0-16,-2-6 0 0,3 1-1366 0,-5-3-1478 15,-7 0 654-15</inkml:trace>
  <inkml:trace contextRef="#ctx0" brushRef="#br0" timeOffset="209950.15">26279 18082 125 0,'-9'-3'482'0,"0"-3"11"0,2 3-15 0,3-2-26 0,0 3-36 16,1-1-38-16,3 3-14 0,0 0-9 0,0 0-14 16,0 0-22-16,0 0-12 0,18-3-18 0,-18 3-4 15,21 6-9-15,-10 1 6 0,3 3-15 0,3 4 1 16,2 7-13-16,-1 0-8 0,-3 2-17 0,-1 1-13 15,-1 3-18-15,-2-2-19 0,-3 1-13 0,-3 0-13 16,-1 1-18-16,0-1-14 0,1-6-15 0,-5 0-107 16,0-2 0-16,0 0 0 0,0-18 0 0,-4 20 0 15,4-20 0-15,-1 17 0 0,1-17 0 16,0 0 0-16,0 0 0 0,5 17 0 0,-5-17 0 16,0 0 0-16,0 0 0 0,0 0 0 0,0 0 0 0,49-41 0 15,-38 25 0-15,2-2 0 0,-3 2 0 0,2 0 0 16,-3 0 0-16,-3 6 0 0,-6 10 0 0,10-15 0 15,-10 15 0-15,0 0 0 0,10-14 0 0,-10 14 0 16,0 0 0-16,0 0 0 0,0 0 0 16,0 0 0-16,8 47 0 0,-5-29 0 0,-1-5 0 15,1 3 0-15,1 2 0 0,4-3 0 0,-8-15 0 16,8 23 0-16,-4-12 0 0,-4-11 0 0,9 18 0 16,-9-18 0-16,15 12 0 0,-15-12 0 0,0 0 0 15,18 6 0-15,-18-6 0 0,0 0 0 0,0 0 0 16,0 0 0-16,44-23 0 0,-33 11 0 0,2-3 0 15,-2 2 0-15,-1 0 0 0,2 1 0 0,-12 12 0 16,16-17 0-16,-16 17 0 0,12-10 0 0,-12 10 0 16,0 0 0-16,16-9 0 0,-16 9 0 0,0 0 0 15,0 0 0-15,0 0 0 0,25 34 0 0,-21-23 0 16,-4-11 0-16,10 22 0 0,-1-8 0 0,-4-3 0 16,-5-11 0-16,12 21 0 0,-6-13 0 0,-6-8 0 15,14 16 0-15,-5-7 0 0,-9-9 0 0,0 0 0 16,23 13 0-16,-23-13 0 0,21 4 0 0,-21-4 0 15,0 0 0-15,0 0 0 0,42-17 0 16,-27 6 0-16,-1-4 0 0,-1 1 0 0,0-2 0 16,-3 3 0-16,-10 13 0 0,12-18 0 0,-12 18 0 15,16-12 0-15,-16 12 0 0,0 0 0 0,13-8 0 16,-13 8 0-16,0 0 0 0,0 0 0 0,0 0 0 0,0 0 0 16,0 0 0-16,19 27 0 0,-19-27 0 15,9 15 0-15,-9-15 0 0,13 15 0 0,-13-15 0 16,14 14 0-16,-14-14 0 0,14 10 0 0,-14-10 0 15,13 8 0-15,-13-8 0 0,0 0 0 0,0 0 0 16,0 0 0-16,0 0 0 0,0 0 0 0,0 0 0 16,0 0 0-16,0 0 0 0,0 0 0 0,5-34 0 15,-5 34 0-15,-27-28 0 0,14 15 0 0,-1-1 0 16,0 2 0-16,14 12 0 0,-23-14 0 0,14 6 0 16,9 8 0-16,0 0 0 0,0 0 0 0,0 0 0 15,0 0 0-15,0 0 0 0,0 0 0 0,0 0 0 16,0 0 0-16,93 14 0 0,-54-8 0 0,0-1 0 15,14-3 0-15,-2 0 0 0,0-1 0 0,-11-2 0 16,-1-2 0-16,1 1 0 0,12-5 0 0,-18 3 0 16,-4-1 0-16,-9 2 0 0,-21 3 0 15,37-7 0-15,-37 7 0 0,21-4 0 0,-21 4 0 0,0 0 0 16,0 0 0-16,0 0 0 0,0 0 0 0,0 0 0 16,0 0 0-16,0 0 0 0,-37 43 0 15,21-30 0-15,2 0 0 0,0 0 0 0,0 1 0 16,2-2 0-16,4-1 0 0,8-11 0 0,-12 21 0 15,7-10 0-15,5-11 0 0,0 0 0 0,3 20 0 16,-3-20 0-16,0 0 0 0,27 9 0 0,-27-9 0 16,0 0 0-16,51-9 0 0,-51 9 0 0,36-16 0 15,-17 5 0-15,-1 0 0 0,8-5 0 0,-3-8 0 16,-3 2 0-16,-3-3 0 0,-2-4 0 0,-2-2 0 16,0-2 0-16,-2-12 0 0,-2 12 0 0,-2 2 0 15,-4 3 0-15,0 9 0 0,-2 4 0 0,0 4 0 16,-2 4 0-16,-3 3 0 0,4 4 0 0,0 0 0 15,0 0 0-15,-40 41 0 0,24-15 0 0,3-2 0 16,4 4 0-16,-1-1 0 0,5 1 0 0,0-1 0 16,4 1 0-16,2-2 0 0,3-5 0 0,2-4 0 15,1-3 0-15,2-1 0 0,4-2 0 0,0 0 0 16,-13-11 0-16,30 12 0 0,-30-12 0 0,32 6 0 16,-32-6 0-16,27-3 0 0,-27 3 0 0,29-10 0 15,-12-1 0-15,-2-1 0 0,-5-1 0 16,4-2 0-16,-5 3 0 0,4-1 0 0,-13 13 0 0,10-18 0 15,-10 18 0-15,10-13 0 0,-10 13 0 0,0 0 0 16,0 0 0-16,0 0 0 0,0 0 0 16,0 0 0-16,0 0 0 0,0 0 0 0,11 43 0 15,-11-26 0-15,0-17 0 0,0 25 0 0,1-13 0 16,-1-12 0-16,6 22 0 0,-6-22 0 0,7 17 0 16,-7-17 0-16,11 14 0 0,-11-14 0 0,0 0 0 15,0 0 0-15,28 1 0 0,-28-1 0 0,0 0 0 16,34-16 0-16,-22 2 0 0,2 2 0 0,0-1 0 15,-1-3 0-15,0 4 0 0,-13 12 0 0,20-21 0 16,-11 14 0-16,-9 7 0 0,18-11 0 0,-18 11 0 16,0 0 0-16,0 0 0 0,0 0 0 15,0 0 0-15,40 14 0 0,-31 0 0 0,-9-14 0 0,15 25 0 16,-6-16 0-16,1 4 0 0,3-2 0 0,2-1 0 16,-2-2 0-16,-13-8 0 0,32 13 0 0,-10-8 0 15,-22-5 0-15,37 0 0 0,-37 0 0 0,41-7 0 16,-21-1 0-16,4-3 0 0,-7-2 0 0,6 0 0 15,-4-6 0-15,1 0 0 0,-3-1 0 0,3-2 0 16,-3-4 0-16,-4 0 0 0,3-4 0 16,-4-2 0-16,0-3 0 0,-3-1 0 0,-1 7 0 15,0-1 0-15,-4 11 0 0,-3 3 0 0,3 6 0 16,-4 0 0-16,0 5 0 0,0 5 0 0,-9-2 0 16,9 2 0-16,0 0 0 0,-28 30 0 0,14-8 0 15,0 2 0-15,1 1 0 0,2 1 0 0,2 4 0 16,0 0 0-16,5-1 0 0,2 2 0 0,4-1 0 15,2 0 0-15,0-2 0 0,7-4 0 0,0-1 0 16,0-8 0-16,2 0 0 0,2-4 0 0,4-1 0 16,0-2 0-16,13-2 0 0,0-3 0 0,0-2 0 15,-1 0 0-15,-2-2 0 0,1-7 0 0,-1 2 0 16,3-7 0-16,-4-3 0 0,0-3 0 0,-4-3 0 16,-2 1 0-16,-1-3 0 0,-6 0 0 0,-1 0 0 15,-5 8 0-15,-6 4 0 0,-3 12 0 0,2-17 0 16,-2 17 0-16,0 0 0 0,0 0 0 0,0 0 0 15,0 0 0-15,-66 17 0 0,43-2 0 16,6 6 0-16,1 3 0 0,3 0 0 0,4 1 0 0,4-1 0 16,5-5 0-16,1 2 0 0,4-4 0 15,8-3 0-15,-3 1 0 0,8-3 0 0,8 2 0 16,2-6 0-16,2-2 0 0,2-3 0 0,-1-3 0 16,2-7 0-16,-1-2 0 0,1-6 0 0,-3-1 0 15,0-2-1366-15,2-5-1478 0,-4-1 654 0</inkml:trace>
  <inkml:trace contextRef="#ctx0" brushRef="#br0" timeOffset="210066.58">29760 18462 6595 0,'0'0'582'0,"0"0"-168"0,-21 15-7 16,21-15-214-16,0 0-193 0,-21 7 0 0,21-7 0 0,0 0 0 16,0 0 0-16,0 0 0 0,0 0 0 0,0 0 0 15,0 0 0-15</inkml:trace>
  <inkml:trace contextRef="#ctx0" brushRef="#br0" timeOffset="-203664.35">8005 12143 170 0,'4'-6'310'0,"0"-1"-2"16,-2 2 4-16,5-4 9 0,-1 1 12 0,-1-2 7 16,0 1 4-16,2-1 5 0,-2 2 0 0,0-2-27 15,-2 0 1-15,1 5-3 0,-1-2 1 0,-3-1-10 16,3 0-15-16,-3 1-12 0,1 1-19 0,0 1-7 16,-1-2-22-16,0 2-1 0,0 0-26 0,0 5-3 15,-2-9-16-15,2 7-12 0,-3-2-15 0,3 4-17 16,0 0-11-16,-9 2-8 0,3 2-1 0,-2 5 4 0,-1 6 1 15,0-2 2-15,-5 12-123 0,4 0-10 16,-4 1 0-16,4 4 0 0,-1 3 0 0,-3 11 0 16,1-10 0-16,-1 10 0 0,4-11 0 0,2-2 0 0,-2 0 0 15,1-2 0-15,4-1 0 0,-1-2 0 0,1-2 0 16,0-4 0-16,2-3 0 0,-1-3 0 0,3-1 0 16,-2-4 0-16,2 1 0 0,1-6 0 0,-1 1 0 15,0 0 0-15,1-1 0 0,0-4 0 0,0 0 0 16,0 0 0-16,3-14 0 0,0 2 0 0,0-5 0 15,2-2 0-15,1-8 0 0,0-3 0 0,2-1 0 16,-1-3 0-16,3-1 0 0,1 3 0 0,-1-1 0 16,3 5 0-16,-4 0 0 0,0 4 0 0,-1 7 0 15,-1 1 0-15,1 2 0 0,0 1 0 0,-3 2 0 16,1 2 0-16,2-1 0 0,0 2 0 0,-2 0 0 16,-1 1 0-16,4 1 0 0,-4-1 0 0,2 2 0 15,-2 0 0-15,2 2 0 0,-3 0 0 0,0 0 0 16,2 1 0-16,-6 2 0 0,8 0 0 0,0 0 0 15,-8 0 0-15,10 7 0 0,-5-3 0 0,2 1 0 16,0 2 0-16,-1 3 0 0,2-1 0 0,2 3 0 16,3 1 0-16,-4-1 0 0,4 1 0 0,2 1 0 15,-2 3 0-15,5 5 0 0,0-1 0 0,-3 3 0 16,4-2 0-16,1 2 0 0,-3-4 0 0,0 3 0 16,2-3 0-16,0 3 0 0,-6-7 0 0,2 4 0 15,-1 1 0-15,-1-6 0 0,0 0 0 0,0-1 0 16,-3 1 0-16,-1-3 0 0,0-2 0 0,-1 1 0 15,0-3 0-15,-1 1 0 0,-1-3 0 0,-3 0 0 0,1-3 0 16,0 1 0-16,-1 1 0 0,0-3 0 0,-3-2 0 16,1 5 0-16,-1-5 0 0,0 0 0 0,0 0 0 15,-12 2 0-15,3-2 0 0,-8 0 0 0,2 0 0 16,-7 0 0-16,-5 0 0 0,-7 1 0 0,0 1 0 16,1 2 0-16,-4-2 0 0,5 2 0 0,-1 0 0 15,-2 1 0-15,3 2 0 0,2-3 0 0,1 1 0 16,1 2 0-16,8-3 0 0,0-1 0 0,3 2 0 15,-1 0 0-15,9-2 0 0,-3 1 0 0,5-2 0 16,1 2 0-16,3-2 0 0,-3 2 0 0,2-2 0 16,1 2 0-16,1-2 0 0,0 2 0 0,2-4 0 15,-2 5 0-15,2-5 0 0,-4 3 0 0,4-3 0 16,0 0 0-16,0 4 0 0,0-4 0 0,0 0 0 16,0 0 0-16,0 0 0 0,0 0 0 0,0 0 0 15,0 0 0-15,0 0-108 0,13-11-670 0,-7 7-440 16,-1 2-1319-16,3-1 584 0</inkml:trace>
  <inkml:trace contextRef="#ctx0" brushRef="#br0" timeOffset="-203510.64">8130 12697 94 0,'10'6'326'0,"1"-2"53"15,-5 1-1-15,-1-2 30 0,0 2 29 0,-1 1 24 16,-3 0 4-16,2-1-11 0,-2-1 0 0,-1 2-33 16,3-3-27-16,-1 1-34 0,2-1-38 0,-4-3-29 15,0 5-29-15,0-2-62 0,0-3-65 0,1 3-91 16,-1-3-116-16,0 0-136 0,4 4-154 0,-4-4-195 15,0 0-296-15,0 0-922 0,0 0 409 0</inkml:trace>
  <inkml:trace contextRef="#ctx0" brushRef="#br0" timeOffset="-196644.73">13130 13208 115 0,'-1'-4'250'0,"1"4"-18"0,-4-4-25 0,4 4-22 16,0 0-19-16,-8 9-12 0,5-2-16 15,3 1-14-15,0 4-13 0,3 0-10 0,2 5-4 16,2 0-12-16,3 7-7 0,1-7-12 0,2 3 0 16,2 1-8-16,-1-6-10 0,8 4 0 0,4-2-4 0,0 0-7 15,2-2-4-15,-1-4-4 0,2-2-5 16,4 0-3-16,0-2-4 0,-4 0-3 0,3-4-1 0,3 1-4 15,-2-3-9-15,0-2 1 0,-1 0-5 16,4-3 1-16,-4 1-3 0,3-5-2 0,0 0-3 0,0-3-2 16,-1-1 4-16,2 1-2 0,-3-1-1 0,-1-1 6 15,-1 2-2-15,-4 2-3 0,-2 1 6 0,-3 2-1 16,-3 4 3-16,-1-3 0 0,-1 5-2 16,-3 0-1-16,-3 2-1 0,2 0-7 0,0 3-18 15,-2-1-2-15,3 3-13 0,0 0-9 0,2 2-8 0,-2 0-17 16,6 0-7-16,-7 0-13 0,6 1-20 0,-1-1-16 15,5 3-140-15,-4-5-300 0,3-1 134 0</inkml:trace>
  <inkml:trace contextRef="#ctx0" brushRef="#br0" timeOffset="-196480.91">14822 13419 67 0,'4'-3'222'0,"1"1"-10"0,-2 1-8 0,0 0-11 16,-3 1-13-16,0 0-17 0,0 0-16 0,0 0-15 15,0 0-9-15,4 6-20 0,-4-6-12 0,0 7-35 16,1-2-43-16,1-2-55 0,-1 1-43 0,1 2-72 16,-2-3-114-16,4 0-293 0,-1-1 130 0</inkml:trace>
  <inkml:trace contextRef="#ctx0" brushRef="#br0" timeOffset="-179730.94">16808 4582 24 0,'0'0'440'0,"0"0"13"16,0 0 5-16,0 0 5 0,0 0-1 0,0 0-12 16,0 0-13-16,-7 4-13 0,7-4-8 0,2 5-18 0,-2-5-3 15,6 7-23-15,-2-2-18 0,0 3-18 16,2 1-23-16,-3 2-14 0,1 1-24 0,3 2-23 0,0 2-19 16,-4-3-21-16,5 4-17 0,-4-2-15 15,2 1-12-15,-2 0-15 0,1-1-124 0,0 1-29 0,-2-5 0 16,1 0 0-16,-4 0 0 0,2-5 0 0,1-1 0 15,2 1 0-15,-4-2 0 0,7-4 0 0,-8 0 0 16,19-10 0-16,-1-1 0 0,6-7 0 16,4-3 0-16,12-11 0 0,1-4 0 0,9-1 0 0,19-19 0 15,-5-2 0-15,3 3 0 0,1-1 0 0,-1-2 0 16,-20 17 0-16,23-17 0 0,-21 19 0 0,-1 2 0 16,-9 0 0-16,5 8 0 0,-12 8 0 0,1 2 0 15,-4 2 0-15,-5 2 0 0,-6 5 0 0,-8 3 0 16,0 1 0-16,-1 1 0 0,-2 1 0 0,-1 2 0 15,-1-3 0-15,-2 4 0 0,-3 1 0 0,3-1 0 16,-3 1 0-16,0 0 0 0,0 0 0 0,-11 13 0 16,3-6 0-16,-6 7 0 0,-2-3-1366 0,-7 6-1478 15,-2-1 654-15</inkml:trace>
  <inkml:trace contextRef="#ctx0" brushRef="#br0" timeOffset="-179014.16">16874 4460 280 0,'0'0'392'0,"0"0"-6"0,-4-2 8 0,4 2 3 16,-1-6 0-16,1 6 0 0,-3-5-4 0,3 5 0 16,0-6-10-16,-1 3 3 0,1 3-7 0,1-6-10 15,-1 6-6-15,0-5-13 0,0 5-18 0,0-4-14 16,0 4-30-16,0 0-17 0,0 0-24 0,0 0-27 16,0 0-26-16,0 0-15 0,0 0-21 0,0 0-14 15,0 0-17-15,0 0-73 0,0 0-54 0,-7 11 0 0,7-7 0 16,0 1 0-16,0 1 0 0,0 4 0 15,0 2 0-15,1 3 0 0,3-1 0 0,-3 2 0 0,3 2 0 16,1-3 0-16,-1 2 0 0,1 1 0 16,-1-1 0-16,0 3 0 0,2-3 0 0,-2 0 0 0,4-1 0 15,-3 0 0-15,0-4 0 0,1-1 0 0,-2-1 0 16,4-1 0-16,-3-3 0 0,1 0 0 0,1-1 0 16,-2-1 0-16,3-3 0 0,-1-1 0 0,5-2 0 15,-1-5 0-15,8-1 0 0,4-9 0 0,0-1 0 16,8-3 0-16,9-9 0 0,-1-5 0 0,3 0 0 15,3-7 0-15,24-19 0 0,-28 20 0 0,22-19 0 16,-17 19 0-16,1-3 0 0,0 3 0 0,-1 0 0 16,-2 1 0-16,-5 5 0 0,1 6 0 0,-12 6 0 15,0 3 0-15,-2 1 0 0,-2 4 0 0,-3 2 0 16,-5 0 0-16,-7 8 0 0,0-4 0 0,1 4 0 16,-5 2 0-16,0-1 0 0,-2 1 0 0,2 0 0 15,-3 1 0-15,-2 2 0 0,7-2 0 0,-7 2 0 16,0 0 0-16,0 0 0 0,1 8 0 0,-1-8 0 15,-10 12 0-15,5-4-1366 0,-5 0-1478 0,-4 7 654 16</inkml:trace>
  <inkml:trace contextRef="#ctx0" brushRef="#br0" timeOffset="-177562.63">13178 13121 33 0,'0'-6'413'0,"0"6"-6"0,0-4 8 15,0 4-7-15,2-4-23 0,-2 4-27 0,3-5-22 16,-3 5-15-16,0 0-11 0,0 0-7 0,8 9-8 16,-7-4-14-16,3 2-28 0,1 2-19 0,-1 4-7 15,1 3-11-15,2 1-5 0,-1-1-17 0,3 2-7 16,-1-1-14-16,-2 0-8 0,7-2-10 0,-4 1-6 15,2-3-10-15,3 1 4 0,0-5-4 0,3 2-3 16,2-5-1-16,-1-3-10 0,6-2 3 0,2-1-4 16,5-3 0-16,-2-3-4 0,3-1-8 0,1-2 1 15,-5-2-7-15,3-1-5 0,-2-4-84 0,2 0-17 16,-2 1 0-16,-3-2 0 0,1 4 0 0,-4-2 0 16,-7 3 0-16,2 5 0 0,-7 1 0 0,1 2 0 15,-3 1 0-15,2 2 0 0,-3 2 0 0,1 3 0 16,0 3 0-16,4 1 0 0,-1 5 0 0,-1 1 0 15,3 1 0-15,3 4 0 0,-3-2 0 0,0-1 0 16,1-3 0-16,6 4 0 0,-3-4 0 0,-1-2 0 16,0-1 0-16,2-3 0 0,2-3 0 0,-2 0 0 0,2-1 0 15,0-2 0-15,1-2 0 0,6-3 0 16,-7-2 0-16,6-1 0 0,0-3 0 0,3 2 0 16,-10 0 0-16,7-8 0 0,1 2 0 0,-10 6 0 0,1-4 0 15,0 2 0-15,-5 1 0 0,4 1 0 0,-8 4 0 16,3 0 0-16,1 1 0 0,-5 1 0 0,4 2 0 15,-4 3 0-15,0 0 0 0,4 2 0 0,-2 0 0 16,-2 0 0-16,3 2 0 0,-1 0 0 16,1-3 0-16,0 1 0 0,5 0 0 0,2 0 0 0,0-3 0 15,3 0 0-15,-3-1 0 0,4-1 0 0,7-4 0 16,-11 3 0-16,3-4 0 0,-1 1 0 0,-4-1 0 16,1 2 0-16,1-4-1366 0,0 4-1478 0,-5-3 654 15</inkml:trace>
  <inkml:trace contextRef="#ctx0" brushRef="#br0" timeOffset="-176581.63">16649 13080 306 0,'4'-11'564'0,"-4"4"26"0,4-2 11 16,-3 3-3-16,-1 0-16 0,0-4-35 0,4 7-49 16,-4-1-47-16,0 4-33 0,0 0-21 0,0 0-19 15,0 0-21-15,4 17-21 0,-3-1-21 0,3 1-30 16,0 2-21-16,5 7-25 0,-3-2-15 0,6-1-23 15,-1 1-161-15,2 0-40 0,2-1 0 0,3 1 0 0,-5-8 0 16,5 3 0-16,-2-6 0 0,3-1 0 0,0-3 0 16,2-3 0-16,-3-1 0 0,5-2 0 15,-2-4 0-15,-1-2 0 0,1-1 0 0,-1-3 0 0,6-4 0 16,-1-3 0-16,-1-2 0 0,3-4 0 0,-1 0 0 16,-1 1 0-16,-2 1 0 0,3 0 0 0,-3 4 0 15,-1-1 0-15,-6 7 0 0,2-1 0 16,-4 2 0-16,0 5 0 0,-1 2 0 0,-4 0 0 0,4 3 0 15,-3 3 0-15,-1 2 0 0,1 1 0 0,-1 5 0 16,3 2 0-16,-4 2 0 0,0 0 0 0,1-1 0 16,1 1 0-16,-1-1 0 0,2-1 0 0,1-1 0 15,0 0 0-15,1-4 0 0,1-3 0 0,1 0 0 16,4-3 0-16,-1-3 0 0,0-2 0 0,1-1 0 16,-1-1 0-16,3-3 0 0,-1-2 0 0,7-1 0 15,-2-3 0-15,2-3 0 0,-9 4 0 0,6-5 0 16,-2-1 0-16,-3 4 0 0,0 3 0 0,-3-1 0 15,-1 1 0-15,-3 4 0 0,-2 0 0 0,0 3 0 16,-1 2 0-16,-3 1 0 0,2 1 0 0,2 2 0 16,-3 2 0-16,-1 2 0 0,3-3 0 0,-1 3 0 15,1 1 0-15,1-1 0 0,0-1 0 0,0 0 0 16,3 0 0-16,1-3 0 0,3-3 0 0,1 4 0 16,2-4 0-16,-1-1 0 0,3-4 0 0,-2 1 0 15,2-1 0-15,5-7 0 0,-7 7 0 0,0-2 0 16,-1-2 0-16,1 2 0 0,-3-1 0 0,1-2 0 15,-4 0 0-15,-2 3 0 0,0 1 0 0,-3 0 0 0,-1 0 0 16,-3 2 0-16,-1-1 0 0,-1 0 0 0,0 1 0 16,-2-1 0-16,-1 4 0 0,0-4 0 0,0 4 0 15,-13-1 0-15,1 2 0 0,-6-1 0 16,-1 1-1366-16,-4 1-1478 0,-5-2 654 0</inkml:trace>
  <inkml:trace contextRef="#ctx0" brushRef="#br0" timeOffset="-172030.28">1168 6890 364 0,'-6'-7'489'0,"1"-3"15"15,0 2 4-15,3 2 0 0,-2-1-9 0,1 2-29 16,2 0-26-16,0 0-30 0,-2 3-32 0,1-2-40 15,2 4-31-15,0 0-28 0,0 0-24 0,0 0-11 16,-2 13 3-16,4-2-23 0,1 5-18 16,1 1-23-16,0 1-12 0,1 2-7 0,2 6-7 0,0 0-9 15,0-1-13-15,2-1-2 0,0-6-11 16,-2 1-4-16,2-4-12 0,3-1-110 0,-2 0 0 0,4-2 0 16,-4-4 0-16,3-3 0 0,9-2 0 15,4-4 0-15,5-5 0 0,5-8 0 0,11-8 0 16,3-7 0-16,5-2 0 0,19-23 0 0,0-3 0 0,3 1 0 15,2-7 0-15,-2 0 0 0,0-4 0 0,-1-2 0 16,1-4 0-16,-2 2 0 0,5 1 0 0,-10 9 0 16,-23 23 0-16,-2 8 0 0,-16 7 0 0,-1 4 0 15,-2 3 0-15,-11 5 0 0,-3 5 0 16,-2 2 0-16,-5 1 0 0,3 2 0 0,-8 1 0 16,10 4 0-16,-6 3 0 0,-3 1 0 0,-1 3 0 0,3 2 0 15,-2 2 0-15,-1 4 0 0,0 0 0 0,3-1 0 16,-2-1-194-16,-2-1-1140 0,-2 0-1443 0,-1-5 639 15</inkml:trace>
  <inkml:trace contextRef="#ctx0" brushRef="#br0" timeOffset="-170879.75">2126 7320 111 0,'-9'1'264'16,"0"-2"5"-16,2-1 2 0,0 2-1 0,7 0 2 16,-11 2-1-16,11-2-3 0,-8 0-7 0,2 0-6 15,6 0-2-15,0 0-14 0,-6-3-16 0,6 3-7 16,0 0-14-16,22-4-18 0,-9 2-14 0,6 0-16 15,12 2-10-15,6 0-11 0,22 0-10 0,3 4-8 0,33-1-10 16,-4-2-10-16,7 3-5 0,2-2-8 16,3 3-10-16,2-1-8 0,-3-2-5 0,6 2-4 15,-1-1-4-15,-1 2-6 0,-5 0-3 0,-1-3-4 16,-2-1-4-16,-35 1-3 0,-6-4-7 0,0 1 0 16,-4 1 1-16,-17-1-6 0,-5-2-2 0,-2 1 0 0,-7 0-1 15,-4-1 3-15,-8 1-1 0,1-2-10 16,-4 2-27-16,-3-4-32 0,-4 6-45 0,-4-7-55 15,-5 2-34-15,-9 0-51 0,-8-1-48 0,-7 3-67 16,-4-1-66-16,-13-1-238 0,-5 4-709 0,-2-4 313 16</inkml:trace>
  <inkml:trace contextRef="#ctx0" brushRef="#br0" timeOffset="-170496.89">2259 7461 202 0,'-27'4'363'16,"8"-3"-3"-16,0 0 14 0,6-1 10 0,-1 0 12 0,1 0-2 16,3-1-18-16,4 1-24 0,6 0-23 15,-12 1-22-15,12-1-16 0,-5-1-4 0,5 1-10 16,0 0-10-16,0 0-12 0,20-2-6 0,1 1-10 16,16-2-20-16,17-2-14 0,8 3 3 0,6-2-31 15,34 0-1-15,-2 1-16 0,-3 1-4 0,4-1-10 16,4 1-9-16,-2 3-7 0,2-1-11 0,-4-5-7 15,-3 6-8-15,-3-4-5 0,0 3-6 0,-33-1-6 16,0 0-1-16,-6 1-11 0,-16-3-75 0,-5 1 0 16,1 2 0-16,-15-4 0 0,0 4 0 0,-3-1 0 15,-6-1 0-15,-6 1 0 0,8 1 0 0,-9 0 0 16,-1-1 0-16,-4 1 0 0,5-5 0 0,-5 5 0 16,3-3 0-16,-3 3 0 0,0 0 0 0,1-5 0 15,-1 5 0-15,0 0 0 0,0 0 0 0,4-3 0 16,-4 3 0-16,0 0 0 0,0 0 0 0,0 0 0 0,0 0 0 15,0 0 0-15,1-4-203 0,-1 4-345 0,0 0-83 16,0 0-505-16,0 0-1228 0,0 0 543 16</inkml:trace>
  <inkml:trace contextRef="#ctx0" brushRef="#br0" timeOffset="-170346.69">4034 7526 208 0,'-5'5'439'0,"1"1"4"0,-1-3 21 0,0 0 20 15,1 1-1-15,-1 1-11 0,-1-3-27 0,2-1-39 16,4-1-43-16,-4 3-36 0,4-3-52 0,-5 3-71 0,5-3-90 16,0 0-111-16,-1 4-148 0,1-4-161 0,0 0-475 15,0 0-844-15,0 0 374 0</inkml:trace>
  <inkml:trace contextRef="#ctx0" brushRef="#br0" timeOffset="-131562.92">13196 13208 202 0,'0'-5'453'0,"-1"0"6"15,1 0 7-15,0-1-5 0,-4 1-8 0,4-1-13 16,-1-1-13-16,-2 1-6 0,2 0-19 0,-3 0-7 15,4 0-22-15,-2 2-14 0,0 1-28 0,1-2-4 16,-3 1-23-16,4 4-22 0,-4-2-26 0,4 2-19 16,-6-1-16-16,6 1-9 0,-6 6-4 0,3 1-7 15,-1 2-4-15,0 2-93 0,-1-1-104 0,3 3 0 16,-1-1 0-16,-1 4 0 0,6 0 0 0,0 0 0 16,3-3 0-16,0 2 0 0,0-1 0 0,3-2 0 15,2-2 0-15,4 2 0 0,-1-1 0 0,5-3 0 16,1 1 0-16,0-5 0 0,8 3 0 0,-5-4 0 15,0-2 0-15,5 0 0 0,2 1 0 0,-1-5 0 16,0 0 0-16,-6-1 0 0,5-3 0 0,-8 1 0 0,0-4 0 16,5-5 0-16,-7 5 0 0,6-7 0 0,1 0 0 15,-11 5 0-15,1-2 0 0,-1 1 0 0,-3 3 0 16,-2 1 0-16,-2 0 0 0,-2 3 0 16,2-1 0-16,-3 2 0 0,3 0 0 0,-3 4 0 0,-3 1 0 15,0 0 0-15,10 6 0 0,-6 0 0 0,1 4 0 16,-1-1 0-16,2 6 0 0,2 0 0 0,0 2 0 15,-1 0 0-15,5 0 0 0,-1-3 0 0,3 1 0 16,0-3 0-16,4 2 0 0,-1-5 0 0,2-2 0 16,-2-2 0-16,2 1 0 0,0-4 0 0,2-2 0 15,-4-1 0-15,3-3 0 0,0-2 0 0,-2-1 0 16,1-1 0-16,-2-1 0 0,-1-2 0 0,2-2 0 16,-1 1 0-16,-3-1 0 0,0-1 0 0,1 4 0 15,-2 1 0-15,-3 1 0 0,0 1 0 0,-3 4 0 16,2-2 0-16,-3 4 0 0,1 2 0 0,-2 2 0 15,1 2 0-15,-1 0 0 0,3 5 0 0,-2-1 0 16,-2 1 0-16,1 2 0 0,0 3 0 0,2 1 0 16,-4-5 0-16,3 0 0 0,0 0 0 0,1-1 0 15,1-3 0-15,-3 0 0 0,3 0 0 0,-3-3 0 0,8 0 0 16,-3-3 0-16,3-1 0 0,1-2 0 16,-2-2 0-16,5-2 0 0,-2 0 0 0,2-4 0 15,-1 2 0-15,7-5 0 0,-7 0 0 0,1 2 0 0,-2-2 0 16,2 1 0-16,-2-1 0 0,-6 6 0 0,4-1 0 15,-2 2 0-15,-3 2 0 0,0 0 0 0,-2 4 0 16,2 0 0-16,-4 5 0 0,1-1 0 0,-1 2 0 16,1 3 0-16,-1 2 0 0,2-3 0 0,-4 5 0 15,4-1 0-15,-1-2 0 0,1 0 0 0,-2 1 0 16,4-1 0-16,-2-3 0 0,2 0 0 16,2-1 0-16,0-3 0 0,0 0 0 0,2-2 0 0,3-2 0 15,2 0 0-15,1-3 0 0,-8 1 0 0,10-2 0 16,-2-1 0-16,-2-1 0 0,0 1 0 0,-2-3 0 15,-2 3 0-15,1 0 0 0,-2-1 0 0,-1 2 0 16,-1-1 0-16,-1 2 0 0,-3 0 0 0,0 1 0 16,1 0 0-16,-3 1 0 0,1-3 0 0,-4 5 0 15,5-1 0-15,-5 1 0 0,5-2 0 0,-5 2 0 0,0 0 0 16,0 0 0-16,0 0 0 0,0 0 0 16,0 0-1366-16,-27 8-1478 0,8-4 654 0</inkml:trace>
  <inkml:trace contextRef="#ctx0" brushRef="#br0" timeOffset="-89197.94">16693 16876 20 0,'-4'-2'405'0,"4"2"3"0,0 0 9 0,-14 0-12 16,14 0-15-16,0 0-20 0,-8 0-20 0,8 0-12 16,0 0-12-16,-6 0-8 0,6 0-4 0,0 0-8 15,0 0-5-15,0 0-12 0,0 0-13 0,-8-1-11 16,8 1-11-16,0 0-19 0,0 0 0 0,0 0-21 15,0 0-7-15,0 0-17 0,0 0-7 0,0 0-19 16,28-2-17-16,-7 1-18 0,8 1-4 0,2 0-21 16,0 0-12-16,9 0-10 0,1 2 3 0,-1-2-17 15,10 2-6-15,-11-5-2 0,1 5-10 0,-1-1-43 16,1 2-7-16,-1-1 0 0,-2 1 0 0,-3-1 0 16,-1 0 0-16,-7 1 0 0,-3-3 0 0,-4 1 0 15,-2-1 0-15,-2 0 0 0,-3-1 0 0,0 3 0 16,-3-2 0-16,-1 2 0 0,-2-2 0 0,2 0 0 15,-2 0 0-15,-6 0 0 0,12 1 0 0,-6-4 0 16,1 2 0-16,-2 0 0 0,0-1 0 0,-5 2 0 16,11 1 0-16,-2-2 0 0,-5 0 0 0,-4 1 0 15,12 0 0-15,-10-2 0 0,-2 2 0 0,8-1-181 16,-8 1-404-16,4-5-653 0,-4 5-1341 0,0 0 594 16</inkml:trace>
  <inkml:trace contextRef="#ctx0" brushRef="#br0" timeOffset="-88693.09">24183 16959 250 0,'-10'-3'349'0,"0"3"-11"16,1-1-14-16,4 1-27 0,0-3-32 0,5 3-26 15,-7 0-24-15,7 0-18 0,0 0-19 0,0 0-9 16,0 0-59-16,0 0-62 0,0 0-104 0,16 8-149 16,-11-5-248-16,-5-3-491 0,12 2 217 0</inkml:trace>
  <inkml:trace contextRef="#ctx0" brushRef="#br0" timeOffset="-88112.16">29033 16813 3131 0,'8'0'259'15,"-8"0"-119"-15,6-2-49 0,-6 2-3 0,0 0 29 16,4-3 32-16,-4 3 17 0,3-2-3 0,-3 2-2 15,0 0 1-15,0 0-12 0,0 0-15 0,0 0-13 16,0 0-12-16,0 0-12 0,0 0-6 0,0 0-12 16,-7-7-7-16,7 7-10 0,0 0-4 0,0 0-6 0,0 0-6 15,0 0-6-15,0 0-3 0,0 0-6 16,0 0-4-16,0 0-3 0,0 0 1 0,0 0-4 16,0 0-2-16,0 0-5 0,0 0-1 0,9 9 0 15,-9-9-2-15,4 2-5 0,-4-2-7 0,0 0 0 16,0 0-6-16,0 0-5 0,0 5-6 0,0-5-6 15,0 0-7-15,0 0-11 0,0 0-20 0,0 0-50 16,0 0-65-16,0 0-104 0,0 0-126 0,-17-2-402 16,17 2-873-16,-14-7 387 0</inkml:trace>
  <inkml:trace contextRef="#ctx0" brushRef="#br0" timeOffset="-48261.08">20053 16631 371 0,'-11'-2'535'0,"-1"-1"31"0,0 2 14 0,4 0 0 16,2 0-4-16,0 0-25 0,6 1-23 0,-9-2-20 15,9 2-15-15,-5-1-25 0,5 1-17 0,0 0-25 16,0 0-17-16,0 0-28 0,24-1-25 0,-11-1-18 0,8 1-264 15,9-1-74-15,4-2 0 0,1 2 0 16,3 0 0-16,17-4 0 0,-3 2 0 0,1 0 0 16,2 2 0-16,-1-1 0 0,-2-2 0 0,3 3 0 15,0 1 0-15,-14-3 0 0,11 2 0 0,-10 1 0 16,-6-2 0-16,-3 0 0 0,1 1 0 0,-5 0 0 16,-9 1 0-16,1-3 0 0,-3 2 0 0,-2 0 0 15,-3 1 0-15,-3-1 0 0,-2 0 0 0,3 1 0 16,-3-1 0-16,-8 2 0 0,9 0 0 0,-9 0 0 15,13-2 0-15,-7 1 0 0,7-3-1366 0,8 3-1478 16,0-4 654-16</inkml:trace>
  <inkml:trace contextRef="#ctx0" brushRef="#br0" timeOffset="-47809.83">22827 16618 461 0,'-5'1'527'15,"0"-1"23"-15,5 0 9 0,-8 1 8 0,8-1 8 0,-7 0-10 16,7 0 3-16,0 0-19 0,0 0-28 0,0 0-28 16,0 0-33-16,0 0-33 0,16-11-33 0,-2 9-36 15,7-3-30-15,6-1-39 0,3 4-289 0,2-2 0 16,4 2 0-16,1 1 0 0,4 2 0 0,10-2 0 15,0 2 0-15,-11 1 0 0,-1 2 0 0,-3-2 0 16,0 1 0-16,-3 2 0 0,-5-2 0 0,-10-2 0 16,4 2 0-16,-8-1 0 0,-1-1 0 0,-4 0 0 15,0-1 0-15,-2 0 0 0,-2 1 0 0,2 1 0 16,-7-2 0-16,6 0 0 0,-6 0 0 16,0 0 0-16,0 0 0 0,0 0 0 0,0 0-1366 15,0 0-1478-15,-34-7 654 0</inkml:trace>
  <inkml:trace contextRef="#ctx0" brushRef="#br0" timeOffset="-39896.02">12993 13254 302 0,'-4'-4'345'16,"4"-1"6"-16,0 2 4 0,0-3-8 0,4 0-4 15,-3 2 6-15,3-1 4 0,1 0 1 0,-1 0 0 16,6 0-6-16,-1-1-13 0,-1 2-7 0,-3-1-15 16,5 1-9-16,-3 0-13 0,-1 1-21 0,0 1-5 15,2 2-24-15,-8 0-4 0,14 3-14 0,-7-1-16 16,1 7-6-16,1-1-15 0,-1 2-18 0,4 4-1 15,-1 2-15-15,1-1-17 0,4 8-11 0,1-4-19 16,2 3 1-16,0 0-74 0,2-3-32 0,3-3 0 16,-1-2 0-16,2-1 0 0,1-2 0 0,0 0 0 15,-1-6 0-15,7-1 0 0,-4 1 0 0,3-5 0 16,-3-2 0-16,-1-2 0 0,-7 1 0 0,7-9 0 0,-8 4 0 16,4-6 0-16,-5 2 0 0,4-6 0 15,1-1 0-15,-4 2 0 0,0-2 0 0,-5 5 0 16,5-4 0-16,-3 5 0 0,-7 5 0 0,-2 0 0 0,1 1 0 15,2 1 0-15,-5 4 0 0,3 1 0 0,-1 1 0 16,5 1 0-16,-3 4 0 0,4-2 0 16,2 5 0-16,1 1 0 0,0 0 0 0,0 1 0 15,1 0 0-15,1-1 0 0,2 2 0 0,5-1 0 0,1 0 0 16,-5-6 0-16,0 2 0 0,-1-4 0 0,2 0 0 16,0 1 0-16,-3-3 0 0,1-3 0 0,0 1 0 15,-1 0 0-15,-1-4 0 0,2 1 0 0,-1-1 0 16,-1-2 0-16,1-1 0 0,7-3 0 0,-8 1 0 15,0 2 0-15,-2-1 0 0,1 1 0 0,-1 1 0 16,-3 2 0-16,-2 2 0 0,1 0 0 0,-3 1 0 16,1 1 0-16,2 3 0 0,-1 0 0 0,0 3 0 15,-1 3 0-15,-1 0 0 0,-3 1 0 0,2 2 0 16,2 4 0-16,-1 3 0 0,0-1 0 0,4 1 0 16,-4-2 0-16,1 0 0 0,3-2 0 0,0-1 0 15,3-1 0-15,2-3 0 0,-1 1 0 0,4-6 0 16,0 0 0-16,2-3 0 0,4-3 0 0,-1 0 0 15,2-7 0-15,-1 1 0 0,-1-4 0 0,-3-1 0 16,-7 1 0-16,9-4 0 0,-3 2 0 0,-2-2 0 16,-6 3 0-16,-1 2 0 0,-2-1 0 0,-4 6 0 0,0-3 0 15,-3 4 0-15,1 3 0 0,-2-1 0 16,1 1 0-16,-2 0 0 0,1 1 0 0,-3 2 0 0,0 0 0 16,5-1 0-16,-5 1 0 0,0 0 0 0,3 7 0 15,-3-7 0-15,3 6 0 0,-1-3 0 16,1 1 0-16,-1 0 0 0,-1-1 0 0,-1 2 0 0,-3 0 0 15,-2 0-1366-15,-2 3-1478 0,-5-1 654 0</inkml:trace>
  <inkml:trace contextRef="#ctx0" brushRef="#br0" timeOffset="-36198.15">19901 18184 89 0,'0'0'393'0,"0"0"-7"0,0 0-24 16,-26-11-36-16,26 11-28 0,0 0-8 0,0 0-8 16,0 0-3-16,0 0-8 0,0 0-8 15,0 0-9-15,15 51-17 0,-7-37-15 0,1 2-4 16,1 1-14-16,4 2-14 0,4 1-13 0,-4-6-8 15,7 3-11-15,4 2-5 0,1-6-7 0,6-3-6 0,-2-1-13 16,4-6-9-16,0-3-5 0,6 2-9 16,11-2-5-16,-1-10-7 0,2 3-9 0,-15-3 3 15,17-1 4-15,1-7-2 0,-4 1-4 0,5-2-6 16,-5 0-2-16,5-1 1 0,-2-1-3 0,0 1-4 16,-3 2 14-16,-2 0-18 0,4 5-1 0,-18 4 1 15,4 4-9-15,0 2 4 0,-5 4 4 0,3 5 0 16,-1 2-3-16,-4 3-7 0,0 3-2 0,2 3-15 15,-3-2 0-15,-4 2 6 0,2 0-13 0,2-1 4 16,-3 2-9-16,4-3-6 0,0 0 6 0,1-4-6 16,2-1 2-16,-1-3-5 0,3-2-3 0,-1-2 4 15,4-5-1-15,-1 2-3 0,0-4 0 0,14-8 0 16,-4-1-1-16,2-1-1 0,-4-3-3 16,-10 4 5-16,12-10-5 0,1 1-2 0,-4-6 3 0,-2 1-2 15,1 3 3-15,0-1-9 0,-16 11 3 0,3-1 13 16,-5 3-18-16,0 4 0 0,-5 4 0 0,-3 2 0 15,0-1 0-15,-1 7 0 0,-3 2 0 16,-15-6 0-16,31 18 0 0,-16-9 0 0,-1 2 0 0,0 3 0 16,-3-1 0-16,3-1 0 0,-2 0 0 0,1 0 0 15,4-2 0-15,1-1 0 0,2-2 0 16,7 2 0-16,1-3 0 0,2-6 0 0,-1 1 0 16,-29-1 0-16,65-7 0 0,-28 1 0 0,-5-7 0 15,8 1 0-15,8-6 0 0,0 2 0 0,-11 4 0 16,-2-2 0-16,0 5 0 0,0-1 0 0,-3 4 0 15,-3 2 0-15,-2 4 0 0,-6 1 0 0,-1 1 0 16,-20-2 0-16,35 14 0 0,-17-7 0 0,-18-7 0 16,23 14 0-16,-12-6 0 0,1 4 0 0,0 0 0 15,-1-1 0-15,-11-11 0 0,22 19 0 0,-5-11 0 16,-1 0 0-16,1-2 0 0,12-4 0 0,-29-2 0 16,49 3 0-16,-17-7 0 0,-4 2 0 0,4-4 0 15,0-2 0-15,-1 0 0 0,0-2 0 0,0-1 0 16,-1 0 0-16,-2 1 0 0,0 0 0 0,-9 2 0 15,-2 1 0-15,0 0 0 0,-6 1 0 0,1 2 0 16,-3-1 0-16,0 1 0 0,-1 1 0 16,-2 0 0-16,-1-1 0 0,2 1 0 0,-7 3 0 15,0 0 0-15,6-5 0 0,-6 5 0 0,0 0 0 16,0 0 0-16,0 0-1366 0,0 0-1478 0,-37 2 654 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6:49:25.856"/>
    </inkml:context>
    <inkml:brush xml:id="br0">
      <inkml:brushProperty name="width" value="0.05292" units="cm"/>
      <inkml:brushProperty name="height" value="0.05292" units="cm"/>
      <inkml:brushProperty name="color" value="#0070C0"/>
    </inkml:brush>
  </inkml:definitions>
  <inkml:trace contextRef="#ctx0" brushRef="#br0">2366 4483 360 0,'7'-17'480'0,"-3"1"-2"15,-3 0-4-15,-1-3-17 0,-1-7-29 0,1 7-5 16,-3-9-17-16,-2 1-17 0,1 3-27 16,-6-3-30-16,5 8-9 0,-2 2-12 0,1-2-26 15,-3 5-17-15,-4 2-19 0,0-1-24 0,2 7-27 16,-6 0-20-16,-2 5-19 0,0 6-21 0,-3 0-14 0,-3 8-9 16,-2 3-19-16,0 5-5 0,4 1-4 0,0 5-8 15,4-2-5-15,1 4-5 0,8 2-1 16,5-2 1-16,2 0-6 0,7 5 8 0,7 0-11 0,9 9-5 15,0-10 0-15,8 5-3 0,4 1-12 0,-6-12-40 16,9 7 0-16,3 0 0 0,-3-1 0 0,-8-5 0 16,-4-3 0-16,-5 0 0 0,0 0 0 0,-4-2 0 15,-6-6 0-15,-6 2 0 0,-3-2 0 0,-3 1 0 16,-6-3 0-16,-4 0 0 0,-4-2 0 0,-10-4 0 16,1 1 0-16,1-4 0 0,-2-4 0 15,8-2 0-15,-3-4 0 0,5-2 0 0,0-5 0 0,4-3 0 16,0-7 0-16,2-4 0 0,9 0 0 0,3-3 0 15,6-3 0-15,7 1 0 0,2 0 0 0,6-4 0 16,9-1 0-16,-4 8 0 0,17-3 0 0,-10 9 0 16,12 2 0-16,-10 5 0 0,-3 3 0 0,0 3 0 15,-2 4 0-15,0 3 0 0,-3 7 0 0,-6 0 0 16,6 5 0-16,-10 0 0 0,3 7 0 0,-8-2 0 16,2 7 0-16,-8-5 0 0,1 8 0 0,-1-4 0 15,0 3 0-15,-3-5 0 0,-1-2 0 0,0 0 0 16,0-4 0-16,1-1 0 0,-2-3 0 0,2-3 0 15,-1-2 0-15,2 0 0 0,2-3 0 0,1-3 0 16,0-2 0-16,4-3 0 0,4-7 0 0,3-6 0 16,1-2 0-16,-4-1 0 0,2-3 0 0,1 2 0 15,-4 1 0-15,-5 7 0 0,2 0 0 0,-4 5 0 16,-1 0 0-16,-1 0 0 0,-2 6 0 0,2 2 0 16,0 2 0-16,-5 0 0 0,8 9 0 0,-3-1 0 15,1 6 0-15,2 2 0 0,-3 2 0 0,3 1 0 16,3 3 0-16,-1 4 0 0,-1-8 0 0,3-2 0 15,-1 1 0-15,2-3 0 0,5-2 0 0,-1-4 0 16,1-1 0-16,-3-2 0 0,5-5 0 0,2-5 0 16,-3 0 0-16,6-6 0 0,-6-1 0 0,4-6 0 15,-3-2 0-15,-2-6 0 0,4-1 0 0,-7-5 0 16,-2-1 0-16,6-17 0 0,-1-2 0 0,0-1 0 16,-2-5 0-16,-3-2 0 0,-3 3 0 0,1-1 0 15,-5 10 0-15,-3 13 0 0,-1 6 0 0,2 3 0 0,-4 7 0 16,0 7 0-16,0 2 0 0,0 5 0 0,-2 3 0 15,2 2 0-15,-6 14 0 0,0 3 0 16,-2 11 0-16,1 2 0 0,2 2 0 0,-1 3 0 16,3 13 0-16,-4 0 0 0,4-3 0 0,1 4 0 0,2-14 0 15,1-2 0-15,0 0 0 0,-1-2 0 16,2-2 0-16,2-2 0 0,-4-9 0 0,1-2 0 16,-1-5 0-16,1-2 0 0,-1-1 0 0,0-4 0 15,0-1 0-15,0-3 0 0,0 0 0 0,0 0 0 16,0 0 0-16,2-21 0 0,-1 10 0 0,1 1 0 15,1-2 0-15,2-2 0 0,3 0 0 0,1 1 0 0,2 0 0 16,4 2 0-16,1 2 0 0,3 4 0 16,-1 1 0-16,5 4 0 0,5 2 0 0,-1 4 0 15,-2 4 0-15,0 5 0 0,-3 1 0 0,-1 3 0 16,-7 0 0-16,0 7 0 0,-2-4 0 0,-8 3 0 0,-3 1 0 16,-5-1 0-16,-5 0 0 0,0-5 0 0,-9 4 0 15,0-5 0-15,-3-2 0 0,-2-2 0 16,5-4 0-16,-8-3 0 0,6-3 0 0,3-2 0 15,-3-2 0-15,2-5 0 0,5 2 0 0,0-6 0 0,7 1 0 16,-1-2 0-16,6-5 0 0,2-2 0 0,7-2 0 16,10-4 0-16,5-2 0 0,1-1 0 15,17-9 0-15,0 3 0 0,5 0 0 0,-4-4 0 16,2 4 0-16,-3 1 0 0,0 2 0 0,-16 7 0 16,1 1 0-16,-6 4 0 0,-2 3 0 0,-9 8 0 0,0 0 0 15,-3 0 0-15,1 1 0 0,-4 2 0 0,-3 0 0 16,0 2 0-16,0 0 0 0,0 0 0 0,-25 4 0 15,8 6 0-15,2 1 0 0,-3 1 0 0,1 2 0 16,3 1 0-16,-2 4 0 0,5-4 0 16,4 2 0-16,4 1 0 0,3 0 0 0,4-1 0 0,4 1 0 15,2-1 0-15,0 0 0 0,6 3 0 0,4-2 0 16,-2 1 0-16,0 0 0 0,0 1 0 0,-3-8 0 16,-3 2 0-16,3 0 0 0,-5 1 0 15,2-1 0-15,-5-3 0 0,0-1 0 0,-2 1 0 16,-4-1 0-16,0 1 0 0,-2-4 0 0,-1 1 0 0,-2-2 0 15,0-1 0-15,-1 1 0 0,-3-3 0 0,2-1 0 16,1 1 0-16,-1-2 0 0,6-1 0 16,-8-4 0-16,8-1 0 0,0-2 0 0,5-5 0 15,1-6 0-15,9-7 0 0,6-2 0 0,8-13 0 0,4-1 0 16,3-6 0-16,0 0 0 0,1-2 0 0,12-20 0 16,-19 19 0-16,1 1 0 0,-3 1 0 0,-1-1 0 15,-8 2 0-15,-2 2 0 0,-7 13 0 0,-1 3 0 16,-7 1 0-16,-2 1 0 0,-2 9 0 0,-2 4 0 15,-2 3 0-15,1 7 0 0,-3 2 0 0,-5 6 0 16,-1 5 0-16,-5 11 0 0,1 7 0 0,4 5 0 16,-5 11 0-16,7 8 0 0,5-1 0 0,0 8 0 15,6-3 0-15,3-1 0 0,2 1 0 0,3 0 0 16,2-8 0-16,2-2 0 0,-1-11 0 16,3-3 0-16,1-2 0 0,0-6 0 0,3-2 0 0,-3-8 0 15,-4-3 0-15,7-3 0 0,-7-4 0 0,3-3 0 16,1-2 0-16,-1-2 0 0,3-8 0 0,3-4 0 15,-1-4 0-15,-1 1 0 0,-2-3 0 0,-1-3 0 16,-1 2 0-16,-4 6 0 0,0 1 0 0,4 3 0 16,-8 4 0-16,0 2 0 0,1 4 0 0,2 4 0 15,0 0 0-15,-1 7 0 0,1 1 0 0,2 8 0 16,0 4 0-16,0 5 0 0,-5-1 0 0,3-1 0 16,-2-4 0-16,-1-1 0 0,0-1 0 0,1 1 0 15,3-3 0-15,-2-5 0 0,-1-1 0 0,3-3 0 16,1-2 0-16,0-5 0 0,-1-3 0 0,4-3 0 15,-3-7 0-15,2-2-62 0,-6-3-600 0,-6-7-583 16,7-2-1348-16,-5-5 596 0</inkml:trace>
  <inkml:trace contextRef="#ctx0" brushRef="#br0" timeOffset="167.3">4197 4346 6383 0,'-32'-4'346'0,"14"3"-53"0,4-1 32 15,1-1-19-15,5 2 0 0,3 0-74 0,5 1-232 16,0 0 0-16,19-7 0 0,11 4 0 0,0-3 0 16,7 4 0-16,14 0 0 0,3-3 0 0,-1 2 0 15,-1-4 0-15,-12 5-71 0,-2-5-1283 0,17 1-1466 16,-4 1 649-16</inkml:trace>
  <inkml:trace contextRef="#ctx0" brushRef="#br0" timeOffset="436.1">5067 4325 5490 0,'-9'-18'200'0,"4"1"35"0,1 1 60 0,1 5 11 0,1 2 0 15,2-1-25-15,-2 4-33 0,1 2-45 16,1 4-11-16,0 0 29 0,0 0-7 0,5 20-214 15,-5 5 0-15,0 5 0 0,0 16 0 0,-1 4 0 0,-2 2 0 16,1 7 0-16,1-3 0 0,-2 5 0 16,3-5 0-16,-2 5 0 0,7-8 0 0,-4 0 0 0,1-1 0 15,1-6 0-15,-3-13 0 0,3-3 0 16,-2-5 0-16,0-7 0 0,-2-2 0 0,1-6 0 0,-1-4 0 16,-2-4-321-16,-1-3-431 0,-6-5-435 0,1-3-1285 15,-5-3 568-15</inkml:trace>
  <inkml:trace contextRef="#ctx0" brushRef="#br0" timeOffset="1583.87">4847 4855 633 0,'-21'-20'233'0,"5"5"61"16,3 5 27-16,3 1 20 0,1 1 40 0,4 3 22 0,0 1 11 16,-2 1 2-16,5-1 6 0,-3 1-7 0,1 0 12 15,4 3 11-15,0 0-3 0,14-1-16 0,-5 1-25 16,10 0-26-16,8-5-33 0,1 1-28 0,3 0-28 16,8-6-30-16,-3 2-27 0,14-6-177 0,0 4-45 15,-14-1 0-15,1 3 0 0,1-1 0 0,-2 3 0 16,-4 0 0-16,-6 1 0 0,-8 3 0 15,2 2 0-15,-9 1 0 0,0 1 0 0,-2 2 0 0,-2 3 0 16,-2 0 0-16,-5 4 0 0,0 5 0 16,-4 2 0-16,0 1 0 0,-2 6 0 0,-2 2 0 0,1-8 0 15,3 2 0-15,1-1 0 0,1-2 0 0,2-1 0 16,2 0 0-16,2-7 0 0,1 1 0 0,4-3 0 16,1-3 0-16,3 0 0 0,1-2 0 0,4-5 0 15,0 0 0-15,1-4 0 0,-1-1 0 0,0-4 0 16,-3-2 0-16,6-5 0 0,-6 3 0 0,2-4 0 15,-1-1 0-15,-7 4 0 0,2-2 0 0,-1 2 0 16,-3 3 0-16,-2 4 0 0,-1 3 0 0,1 1 0 16,-2 1 0-16,2 3 0 0,-5 1 0 0,4 7 0 15,-3 2 0-15,-1 1 0 0,1 8 0 0,-1 0 0 16,3 1 0-16,-3 2 0 0,0-1 0 0,0-1 0 16,0-1 0-16,4 0 0 0,-2-4 0 0,1-3 0 15,2-1 0-15,-1-5 0 0,2 4 0 0,-2-6 0 16,4 0 0-16,-3-5 0 0,5 0 0 0,3-3 0 15,-2-3 0-15,3-3 0 0,8-5 0 0,0 0 0 16,-2-6 0-16,2-1 0 0,1-1 0 0,0-2 0 16,0-6 0-16,5-7 0 0,4-5 0 0,-3-3 0 15,-2-1 0-15,0 1 0 0,-2 3 0 0,-1-4 0 0,-8 2 0 16,0 3 0-16,-10 9 0 0,3 2 0 16,-4-2 0-16,-5 3 0 0,0 3 0 0,-5 2 0 15,-1 9 0-15,1 0 0 0,-3 2 0 0,0 5 0 16,-2 3 0-16,1 2 0 0,0 5 0 0,-1 4 0 15,1 3 0-15,-4 5 0 0,3 6 0 0,1 8 0 0,1 5 0 16,3 2 0-16,3 2 0 0,0 14 0 16,1 4 0-16,2-2 0 0,3 3 0 0,1-1 0 15,-1-3 0-15,3 3 0 0,-1-2 0 0,4-4 0 16,-6-13 0-16,2 1 0 0,2-2 0 0,-4-3 0 0,2-6 0 16,-2-6 0-16,0-1 0 0,0-6 0 15,-2-2 0-15,2-3 0 0,0-3 0 0,6-3 0 16,-1 0 0-16,3-4 0 0,3-7 0 0,0 0 0 15,7-9 0-15,2-2 0 0,-4-2 0 0,1 0 0 16,0 0 0-16,-2-1 0 0,1 5 0 0,-2 0 0 0,-5 6 0 16,0 1 0-16,-7 2 0 0,1 4 0 15,-4 3 0-15,0 2 0 0,2 2 0 0,-5 0 0 16,9 9 0-16,-7 1 0 0,1 5 0 0,0 3 0 16,-2 1 0-16,-1 6 0 0,0 1 0 0,4-2 0 0,0-4 0 15,0-2 0-15,1-3 0 0,1 0 0 0,-1-2 0 16,-1-2 0-16,2-4 0 0,3 0 0 0,1-5 0 15,1 0 0-15,-1-3 0 0,4 0 0 16,-4-3 0-16,3-1 0 0,-3 0 0 0,3-3 0 0,0 1 0 16,-3 1 0-16,3-1 0 0,-3 0 0 0,4 1 0 15,-3 0 0-15,0 0 0 0,2 1 0 0,-2 1 0 16,1 1 0-16,-2 2 0 0,0 1 0 0,0 1 0 16,2-1 0-16,-2 2 0 0,2 0 0 15,0 3 0-15,-2-3 0 0,2 1 0 0,3 0 0 0,2 0 0 16,2 1 0-16,-1-3 0 0,1 0 0 0,0-2 0 15,-1-1 0-15,4-2 0 0,0-2 0 0,-2-4 0 16,-5 0 0-16,2-2 0 0,-4-3 0 0,0-1 0 16,-2 0 0-16,-2-7 0 0,-1 6 0 0,-4-3 0 15,1-6 0-15,-5 0 0 0,-4 1 0 0,1 6 0 16,-3 2 0-16,0 0 0 0,-1 4 0 0,1 8 0 16,-4 2 0-16,-2 4 0 0,-2 6 0 0,0 6 0 15,-6 10 0-15,4 7 0 0,-8 12 0 0,6 7 0 16,4 4 0-16,1 1 0 0,2 4 0 0,2-2 0 15,-5 26 0-15,9-26 0 0,1 0 0 0,-4-3 0 16,4 4 0-16,1-8 0 0,0-1 0 0,-1-12 0 16,0-1 0-16,4-3 0 0,-2-2 0 0,-1-2 0 15,-1-4 0-15,4-6 0 0,-4-7 0 0,3 0 0 16,1-5 0-16,-1-1 0 0,1-5 0 0,-4 1 0 16,4-1 0-16,-9-10 0 0,0-6 0 0,0-5 0 15,-4-8 0-15,-6-17-569 0,-6-8-702 0,-1-25-1376 16,-7-2 609-16</inkml:trace>
  <inkml:trace contextRef="#ctx0" brushRef="#br0" timeOffset="1750.85">5977 4407 252 0,'-13'-13'614'16,"0"1"21"-16,8 0 10 0,1 5-5 0,3-5-22 15,3 5-23-15,8-4-37 0,5 1-47 0,4 1-53 16,10-2-45-16,5 0-48 0,-5 4-83 0,8 2-74 15,14-3-117-15,-15 4-174 0,2 0-216 0,-2-3-305 16,2 5-380-16,1-1-1065 0,-2 0 472 0</inkml:trace>
  <inkml:trace contextRef="#ctx0" brushRef="#br0" timeOffset="2683.7">7965 5073 36 0,'-9'3'634'0,"6"-3"23"16,3 0 6-16,0 0 7 0,-6-8-17 0,6-2-40 15,4 0-43-15,0-7-30 0,4-9-42 0,2-2-38 0,0-4-37 16,3-2-35-16,1-13-39 0,0-3-30 0,3-1-33 16,0-2-31-16,-1-4-78 0,8-23-177 0,-6 24 0 15,5-29 0-15,1 5 0 0,-6 23 0 16,4-22 0-16,-8 28 0 0,0 3 0 0,-4 17 0 0,-2 5 0 15,-3 10 0-15,-1 5 0 0,-4 2 0 0,3 3 0 16,-3 6 0-16,0 0 0 0,-7 33 0 0,2-2 0 16,-5 16 0-16,-3 5 0 0,3 1 0 15,-3 2 0-15,4 4 0 0,-3-1 0 0,5 21 0 0,-1-23 0 16,8-2 0-16,4-4 0 0,0 1 0 0,-4-15 0 16,10 8 0-16,-1-14 0 0,1-2 0 0,3-7 0 15,-4-4 0-15,5-6 0 0,-5-4 0 0,3-5 0 16,0-4 0-16,5-5 0 0,-2-6 0 0,3-9 0 15,0-6 0-15,-4-4 0 0,5-14 0 0,-2-7 0 16,-7 3 0-16,-1-5 0 0,0-5 0 0,-4 1 0 16,4 0 0-16,-4 5 0 0,-1 9 0 0,-3 17 0 15,-1 10 0-15,3 5 0 0,-3 7 0 0,0 2 0 16,0 4 0-16,0 0 0 0,-4 29 0 0,0 1 0 16,-1 6 0-16,1 13 0 0,-1 3 0 0,1 2 0 15,3 3 0-15,1-5 0 0,0 0 0 0,5-2 0 16,0-4 0-16,-1-13 0 0,1-1 0 0,4-3 0 15,1-3 0-15,-2-10 0 0,0-6 0 0,-3 0 0 0,4-3 0 16,-3-5 0-16,1-3 0 0,2-3 0 16,-1-5 0-16,1-5 0 0,-1-2 0 0,5-9 0 15,-4 0 0-15,-2-4 0 0,2 0 0 0,0 4 0 16,-2 6 0-16,-1 1 0 0,-2 3 0 0,1 4 0 16,-4 7 0-16,2 1 0 0,3 1 0 0,-6 2 0 15,5 7 0-15,3 3 0 0,-3 3 0 0,0 5 0 16,8 5 0-16,-5 0 0 0,6 2 0 0,-1-2 0 15,2 2 0-15,3-5 0 0,2-2 0 0,1-2 0 16,-2-7 0-16,1 0 0 0,8-4 0 0,3-4 0 16,-12-4 0-16,8-2 0 0,0-4 0 0,-2-3 0 15,-3-4 0-15,-3-3 0 0,0-3 0 0,-3 0 0 16,-1-6 0-16,-2-2 0 0,-3-3 0 0,3-10 0 16,-8 10 0-16,-5 1 0 0,0 6 0 0,-1 9 0 15,-3 6 0-15,-5-3 0 0,-4 6 0 0,0 5 0 16,-2 3 0-16,0 7 0 0,-3 2 0 0,2 5 0 15,1 1 0-15,1 6 0 0,2 6 0 0,6-4 0 0,4-4 0 16,4 8 0-16,9-3 0 0,4-2 0 16,5 0 0-16,5-6 0 0,4-1 0 0,3-3 0 15,5-4 0-15,-3-3 0 0,0-1 0 0,-5-5 0 16,0-3 0-16,-3-5 0 0,-8 0 0 0,-9-4 0 0,1-4 0 16,-6-8-102-16,-8-3-1247 0,-6-5-1460 0,-16-5 646 15</inkml:trace>
  <inkml:trace contextRef="#ctx0" brushRef="#br0" timeOffset="2850.83">8094 4220 5829 0,'-29'6'374'0,"11"0"-244"0,0-1 2 0,7 0 177 16,2 1 56-16,6-1-7 0,3 1-33 0,8 2-53 16,2-1-175-16,11 4-97 0,7 0 0 0,5-1 0 15,0-1 0-15,7-1 0 0,12-1 0 0,-2-4-398 16,6-1-902-16,0 1-1406 0,-2-2 622 0</inkml:trace>
  <inkml:trace contextRef="#ctx0" brushRef="#br0" timeOffset="3634.46">10410 4235 254 0,'9'-48'472'0,"-1"1"1"0,-5 11-8 0,-4-10-6 16,-1 14-16-16,-3 1 0 0,0 6-8 0,2 8-11 15,-1 2-15-15,0 5-43 0,3 5-34 16,-3 2-25-16,4 3-14 0,-11 12 0 0,-2 9-1 0,0 12 1 16,-9 15-7-16,8 9-6 0,-5 24-7 0,5-21 0 15,3 26-8-15,2 2-9 0,2-2-151 0,4 4-105 16,3-3 0-16,1 0 0 0,3-2 0 0,1-25 0 16,-3-2 0-16,2 1 0 0,1-1 0 15,-1 0 0-15,0-7 0 0,-2 0 0 0,-4-16 0 0,1-2 0 16,-2-4 0-16,-1-4 0 0,2-8 0 0,-4-8 0 15,0-2 0-15,-5-5 0 0,0-7 0 0,-9-5-336 16,1-9-323-16,-8-2-541 0,-4-19-1299 0,3 2 575 16</inkml:trace>
  <inkml:trace contextRef="#ctx0" brushRef="#br0" timeOffset="5300.89">9955 4792 139 0,'-1'-17'462'0,"-3"-2"-3"0,4 3-2 0,-1 8 12 15,1-2 24-15,0 3 15 0,2-1-4 16,2 0-17-16,5 0-25 0,4 2-26 0,11-6-35 0,8 3-36 15,3 0-32-15,3-1-42 0,17 0-21 16,1-1-28-16,4-2-24 0,-4 1-33 0,2 2-29 0,-4-4-26 16,-2-1-21-16,-3-2-12 0,-19 6-15 0,1-1-11 15,-4 1 0-15,-8 3-6 0,-5-2-4 0,-6 2-1 16,-1 3 4-16,-5 1-20 0,-4 1-44 0,2 3 0 16,-15-4 0-16,1 7 0 0,-6 1 0 0,-1 4 0 15,-1-2 0-15,-2 8 0 0,1 4 0 0,2 3 0 16,8-6 0-16,2 2 0 0,1 7 0 0,5-5 0 15,6 6 0-15,4-6 0 0,6 0 0 0,5 2 0 16,3-1 0-16,6-4 0 0,1-1 0 0,4-5 0 16,-2 2 0-16,0-8 0 0,-1 0 0 0,1-2 0 15,-9-1 0-15,-3-3 0 0,-4 0 0 0,1-3 0 16,-3-1 0-16,-2-3 0 0,-3-2 0 0,-1-5 0 16,-4-2 0-16,0-1 0 0,-3 1 0 0,-3-9 0 15,-3 3 0-15,0 0 0 0,4 6 0 0,-1 0 0 16,0 0 0-16,-1 0 0 0,3 4 0 0,-2-2 0 15,3 3 0-15,2 1 0 0,0 3 0 0,3 0 0 16,3 3 0-16,0 2 0 0,5-1 0 0,6 3 0 16,-1 2 0-16,7 2 0 0,5 5 0 0,2 3 0 15,-1 4 0-15,0 0 0 0,2 5 0 0,-1 5 0 16,-1 0 0-16,-1 0 0 0,-5 3 0 0,1-5 0 16,-5 2 0-16,-4-2 0 0,-5-3 0 0,-6-1 0 15,1-1 0-15,-4-5 0 0,-4 1 0 0,1-2 0 0,-7-2 0 16,1-1 0-16,-2-3 0 0,-1-2 0 15,0-3 0-15,-2-1 0 0,1-3 0 0,-2-3 0 16,6 0 0-16,1-4 0 0,1-6 0 0,0-8 0 16,7 7 0-16,5 0 0 0,0-2 0 0,7-5 0 15,6 2 0-15,0 0 0 0,5 1 0 0,2 4 0 16,1 3 0-16,1 3 0 0,0 3 0 0,-1 4 0 16,-3 5 0-16,4 0 0 0,-4 5 0 0,3 1 0 15,-10 5 0-15,6 5 0 0,-9-2 0 0,1 2 0 16,-4 2 0-16,-1 4 0 0,-1-4 0 0,-4 2 0 0,-2-2 0 15,-2 0 0-15,0 0 0 0,-2-6 0 16,0-1 0-16,2-1 0 0,-2-3 0 0,-1 0 0 16,3-3 0-16,0-4 0 0,0 5 0 0,0-5 0 15,0 0 0-15,0 0 0 0,14-18 0 0,-5 10 0 16,4-8 0-16,-3 3 0 0,2 0 0 0,2-3 0 0,-4 3 0 16,4-4 0-16,-5 1 0 0,4 5 0 0,-3 1 0 15,-1 4 0-15,-1-3 0 0,2 6 0 16,0 0 0-16,-4 5 0 0,5 1 0 0,0 1 0 15,-1 4 0-15,1 6 0 0,0-2 0 0,-1 4 0 0,2 1 0 16,-2-1 0-16,-1 1 0 0,1-4 0 16,-1 3 0-16,0-1 0 0,-2-5 0 0,-1-1 0 15,0-1 0-15,-2-4 0 0,0 0 0 0,-4-4 0 16,12-1 0-16,-12 1 0 0,11-7 0 0,-5 2 0 0,1-5 0 16,1 2 0-16,2-6 0 0,0 1 0 0,0-1 0 15,2-2 0-15,-1 2 0 0,-1-2 0 0,3 4 0 16,-3-6 0-16,-1 8 0 0,1 0 0 0,-1 3 0 15,-1 0 0-15,1 3 0 0,-1 0 0 0,-3 2 0 16,-5 2 0-16,14 2 0 0,-5 4 0 0,-4 2 0 16,3 1 0-16,-1 2 0 0,1-1 0 0,1 6 0 15,-1 1 0-15,-1-1 0 0,3-2 0 0,1-1 0 16,-1 0 0-16,3-1 0 0,0-3 0 0,3-3 0 16,2-2 0-16,1-1 0 0,-1-4 0 0,3 0 0 15,-1-3 0-15,2-1 0 0,-2-1 0 0,7-6 0 16,-1 1 0-16,-7-1 0 0,5-6 0 0,-1-2 0 15,-1 0 0-15,-3-2 0 0,3 2 0 0,-6-3 0 16,0 1 0-16,-2-1 0 0,-7 6 0 0,0-1 0 16,0 0 0-16,0 0 0 0,-1 1 0 0,-1 1 0 15,-3-2 0-15,-1 1 0 0,0 2 0 0,-1 1 0 16,1 1 0-16,-2 2 0 0,0-2 0 0,1 1 0 16,-1 2 0-16,-1-1 0 0,2 2 0 0,-2-1 0 15,0 4 0-15,1-1 0 0,1 1 0 0,0 1 0 16,0-2 0-16,1 1 0 0,1 3 0 0,0-3 0 15,-2-2 0-15,2 1 0 0,1-2 0 0,3-1 0 16,-1-7 0-16,2 1 0 0,-3-2 0 0,2 0 0 16,0-1 0-16,0-5 0 0,-1 6 0 0,-2 0 0 15,-1 3 0-15,-1 3 0 0,-1 0 0 0,0 0 0 16,0 2 0-16,-1 4 0 0,1 1 0 0,0-1 0 16,0 2 0-16,-2 1 0 0,2 3 0 0,0 0 0 15,-10 10 0-15,6-2 0 0,-2 3 0 0,3 6 0 16,-3 0 0-16,1 5 0 0,-1 6 0 0,2 0 0 15,0 1 0-15,2 0 0 0,2 5 0 0,0 1 0 16,0 10 0-16,5 4 0 0,-1-16 0 0,3 3 0 16,1 12 0-16,1-1 0 0,0-11 0 0,2-4 0 15,2 1 0-15,5-2 0 0,-4 0 0 0,8-1 0 16,-3-6 0-16,3-2 0 0,1-5 0 0,0-3 0 16,0-1 0-16,-3-7 0 0,8-2 0 0,2-5 0 15,-3-2 0-15,1-2 0 0,2-4 0 0,0-3 0 16,-1-2 0-16,-6-2 0 0,5-4 0 0,-1 0 0 0,0-3 0 15,-1-3 0-15,-4 1 0 0,-1-2 0 0,-1 1 0 16,-2-3 0-16,-5 3 0 0,-4-1 0 0,1 4 0 16,-6 6 0-16,-4 0 0 0,-2 1 0 15,-2 6 0-15,-3 1 0 0,-2 2 0 0,-1 4 0 16,-4 5 0-16,-5 2 0 0,0 7 0 0,-5 7 0 0,3 5 0 16,-2 3 0-16,4 6 0 0,2 0 0 0,6 3 0 15,-2-2 0-15,5 0 0 0,2-3 0 16,3 0 0-16,6-4 0 0,-2-6 0 0,6-6 0 15,0-4 0-15,2-4 0 0,5-1 0 0,-2-5 0 0,6-2 0 16,-3-5 0-16,3-3 0 0,-3-2 0 16,6-5 0-16,-3-3 0 0,-3-3 0 0,-1 0 0 15,0-6 0-15,-2 3 0 0,-2 2 0 0,-4 6 0 16,-1 1 0-16,-1 8 0 0,0-2 0 0,-3 0 0 0,3 5 0 16,-4 1 0-16,0 3 0 0,0 2 0 0,0 0 0 15,0 15 0-15,1-4 0 0,2 6 0 0,-2 1 0 16,4 0 0-16,-1 2 0 0,1 6 0 0,-1-7 0 15,1-1 0-15,2-1 0 0,0 1 0 16,1-2 0-16,1-2 0 0,-4-4 0 0,8-2 0 0,-6-1 0 16,5-2 0-16,1-1 0 0,-3-3 0 0,4-1 0 15,-3-4 0-15,2-2 0 0,5-2 0 0,-5-5-108 16,6-2-1240-16,4-7-1459 0,-2 4 646 0</inkml:trace>
  <inkml:trace contextRef="#ctx0" brushRef="#br0" timeOffset="5635.12">14897 3899 4898 0,'0'-54'263'0,"-4"3"-30"0,2 17 55 0,-6 2-15 16,2 6-28-16,1 8-17 0,-1 3-28 0,1 5-31 16,-1 4-12-16,-2 5 15 0,-3 5 7 0,-8 7 18 15,-4 17 5-15,-9 16 7 0,-8 29 1 0,6 4-142 16,5 2-68-16,9 4 0 0,6 1 0 0,1 4 0 16,9-5 0-16,2 8 0 0,2-2 0 0,5-1 0 15,0-3 0-15,1-4 0 0,-2-21 0 0,3 0 0 16,-3-3 0-16,1-4 0 0,2-2 0 0,-3-15 0 15,-1-5 0-15,-3-6 0 0,-2-8 0 0,0-5 0 16,-5-5-485-16,-3-3-136 0,-5-5-561 16,-3-6-1279-16,-10-7 567 0</inkml:trace>
  <inkml:trace contextRef="#ctx0" brushRef="#br0" timeOffset="6202.8">14231 4633 4778 0,'-5'-13'227'0,"5"1"-57"16,0 0 32-16,2 0 74 0,0 0 31 0,7-3-10 15,1 1-25-15,4 0-37 0,13-3-11 0,4 3-10 16,2-3-11-16,3 2-14 0,12-4-16 0,2 0-22 16,3 4-7-16,-4 0-15 0,0 1-129 0,2 0 0 15,-15 4 0-15,-3-1 0 0,0 0 0 0,-4 0 0 16,-5 1 0-16,-5 3 0 0,-8 2 0 0,1-1 0 16,-2 2 0-16,-1-1 0 0,-4 3 0 0,0-1 0 15,-2 0 0-15,-3 3 0 0,0 0 0 0,0 0 0 16,0 0 0-16,-17 6 0 0,8-1 0 0,-6 4 0 15,1 3 0-15,0 1 0 0,1 2 0 0,-2 6 0 16,5-4 0-16,-1 5 0 0,4-3 0 0,2-1 0 16,1 8 0-16,2-7 0 0,2 0 0 0,3-2 0 15,3 1 0-15,2-4 0 0,0-4 0 0,1 0 0 16,0-4 0-16,2-2 0 0,1-3 0 0,0-1 0 16,1-3 0-16,1-2 0 0,0 1 0 0,-1-6 0 15,2-3 0-15,-2 0 0 0,1-4 0 0,-2-7 0 16,-2 7 0-16,3-7 0 0,-7 9 0 0,1-1 0 15,-4 4 0-15,1 0 0 0,0 1 0 0,-3 3 0 16,2-1 0-16,-2 6 0 0,-1-3 0 0,1 0 0 16,1 2 0-16,-1 2 0 0,-1 2 0 0,0 0 0 15,0 0 0-15,0 0 0 0,0 0 0 0,13 7 0 16,-8-2 0-16,4 2 0 0,-2 0 0 0,3 0 0 16,1 2 0-16,-1-1 0 0,3 4 0 0,-2-3 0 0,4 1 0 15,1 1 0-15,-2 0 0 0,-1-3 0 0,-3 5 0 16,-3-3 0-16,-1 1 0 0,3 0 0 15,-8 0 0-15,4 1 0 0,-1-4 0 0,0 3 0 16,-4-3 0-16,0-1 0 0,0-1 0 0,0-2 0 16,0-4 0-16,0 7 0 0,0-7 0 0,0 0 0 15,0 0 0-15,0 0 0 0,0 0 0 0,-3-24 0 16,6 12 0-16,1-3 0 0,1-4 0 0,5-6 0 16,0 0 0-16,2-3 0 0,2 2 0 0,-1 0 0 15,-3 0 0-15,0 9 0 0,-5 4 0 0</inkml:trace>
  <inkml:trace contextRef="#ctx0" brushRef="#br0" timeOffset="8584.2">16262 4520 4426 0,'0'-11'470'0,"0"0"-249"15,-1-2 27-15,1 2 66 0,-3-5 53 0,6 6 16 16,-2-2-17-16,2 1-26 0,-2 2-31 0,0 0 4 16,3 0-21-16,0 0-150 0,2 5-142 0,1 1 0 15,-1 2 0-15,2 0 0 0,3 5 0 0,-1 0 0 16,3 6 0-16,3 3 0 0,0 7 0 0,1 1 0 15,-4 4 0-15,3-1 0 0,-7 3 0 0,1-1 0 16,-2 0 0-16,-3 1 0 0,0-1 0 0,-1-7 0 0,-1 7 0 16,-2-11 0-16,0-3 0 0,3-1 0 0,-3-2 0 15,-1-2 0-15,3-1 0 0,-2-3 0 16,-1-1 0-16,0-2 0 0,0 0 0 0,17-11 0 0,-6-3 0 16,-1-1 0-16,2-2 0 0,3-6 0 0,1-7 0 15,2 3 0-15,-3-2 0 0,1 0 0 16,-3 4 0-16,3 3 0 0,-7 7 0 0,-3 6 0 0,0 2 0 15,-2 2 0-15,1 3 0 0,0 3 0 0,-5-1 0 16,12 10 0-16,-7 1 0 0,0 5 0 0,0 2 0 16,-1 8 0-16,0-1 0 0,4-2 0 0,-3 1 0 15,-3-7 0-15,5 1 0 0,-2 0 0 0,-4-6 0 16,5-1 0-16,1-1 0 0,-2-3 0 0,3-1 0 16,-2-2 0-16,0-2 0 0,6-3 0 0,-2-2 0 15,2-2 0-15,-1-2 0 0,-3 0 0 0,8-7 0 16,-2-1 0-16,8-5 0 0,-4-3 0 0,1-2 0 15,2 2 0-15,-2 0 0 0,0 4 0 0,-6 6 0 16,-1 2 0-16,-2 3 0 0,-3 4 0 0,0 3 0 16,1 0 0-16,-8 1 0 0,11 8 0 0,-7 3 0 15,-2 5 0-15,3 2 0 0,-5 7 0 0,3 0 0 16,-1-1 0-16,-2 1 0 0,0-6 0 0,4-1 0 16,-3 1 0-16,3-3 0 0,0 0 0 0,0-5 0 15,2-2 0-15,4-4 0 0,2 0 0 0,-3-5 0 16,5-1 0-16,4-6 0 0,1 1 0 0,4-9 0 0,-5 4 0 15,5-9 0-15,1-1 0 0,-3 2 0 16,-1-2 0-16,3-1 0 0,-10 6 0 0,0 2 0 16,-3 2 0-16,-1 3 0 0,1 2 0 0,-5 4 0 15,-1 0 0-15,1 5 0 0,-5-2 0 0,7 9 0 16,-6 2 0-16,-1 1 0 0,5 6 0 0,-6-1 0 0,1 3 0 16,0-2 0-16,0 1 0 0,1 0 0 15,3-2 0-15,1 1 0 0,0-3 0 0,2-4 0 16,1-2 0-16,3 0 0 0,-1-6 0 0,3 2 0 0,-3-5 0 15,3 0 0-15,-1-3 0 0,1-4 0 0,-3-1 0 16,3-4 0-16,-1-2 0 0,-1-9 0 0,-3 5 0 16,-3-6 0-16,-4-4 0 0,2-1 0 15,-7 2 0-15,-1-1 0 0,-3 4 0 0,3 6 0 0,-4 3 0 16,0 0 0-16,4 6 0 0,1 2 0 0,-2 5 0 16,2 0 0-16,4 2 0 0,0 0 0 0,0 0 0 15,0 0 0-15,15 17 0 0,3-9 0 0,9 6 0 16,6 1 0-16,6-3 0 0,12-2 0 0,1 3 0 15,-1-4 0-15,4 0 0 0,0-4 0 0,-4-2 0 16,-11-2 0-16,-4 0 0 0,-2 0 0 0,-4-1 0 16,-10 0 0-16,-5-1 0 0,-2 2 0 0,-4-2 0 15,-5 2 0-15,2 1 0 0,-6-2 0 0,0 0 0 16,-19 14 0-16,1-4 0 0,-7 3 0 0,-2 4 0 16,-1 1 0-16,0 2 0 0,1 0 0 0,0 0 0 15,4 2 0-15,4-3 0 0,6-5 0 0,3 1 0 16,1 1 0-16,6-4 0 0,3-2 0 0,2-1 0 15,5-3 0-15,5-1 0 0,6-2 0 0,3-6 0 16,10-3 0-16,-4-4 0 0,5-4 0 0,1 0 0 0,-2-10 0 16,-1 0 0-16,6-6 0 0,-9 2 0 0,-4 1 0 15,9-21 0-15,-8 7 0 0,-2-2 0 16,-4-6 0-16,-1 4 0 0,-8-1 0 0,-1 0 0 16,-4 11 0-16,-4 0 0 0,-2 5 0 0,-3 5 0 0,1 8 0 15,-1 6 0-15,-3 3 0 0,-1 4 0 0,-4 5 0 16,-3 9 0-16,-9 5 0 0,1 7 0 15,1 4 0-15,1 14 0 0,1 6 0 0,4-2 0 0,8 4 0 16,3 1 0-16,6 1 0 0,2-16 0 0,7 13 0 16,-2-13 0-16,9-3 0 0,2-1 0 0,-4-5 0 15,9-3 0-15,1-5 0 0,-7-6 0 0,9 3 0 16,-7-11 0-16,1-2 0 0,-2-2 0 0,0-1 0 16,-3-5 0-16,2-2 0 0,-2-1 0 0,2-4 0 15,-3 0 0-15,0-9 0 0,-1 6 0 0,1-5 0 16,-4 5 0-16,-1 1 0 0,-1 4 0 0,-3 3 0 15,-1 0 0-15,-2 5 0 0,1 2 0 0,-3 2 0 16,0 0 0-16,3 9 0 0,-3 2 0 0,-2 6 0 16,-2 1 0-16,0 1 0 0,4 2 0 0,0 3 0 15,0-5 0-15,3-2 0 0,-2 0 0 0,4-3 0 16,-1-3 0-16,1-2 0 0,2-2 0 0,-1-3 0 16,3-2 0-16,1-4 0 0,3 0 0 0,-2-5 0 15,2 2 0-15,1-8 0 0,0 1 0 0,3-3 0 16,-3 2 0-16,5-7 0 0,-5 6 0 0,0 0 0 15,0 2 0-15,-5 3 0 0,3 1 0 0,-3 4 0 16,1 0 0-16,-2 2 0 0,-1 3 0 0,0 1 0 16,0 3 0-16,2 4 0 0,-1 0 0 0,-3 1 0 15,4 4 0-15,-3-3 0 0,2 0 0 0,0 1 0 16,1 0 0-16,2-1 0 0,-2-3 0 0,1-1 0 0,3-4 0 16,0 0 0-16,6-4 0 0,0-3 0 15,2-1 0-15,-1-4 0 0,6-4 0 0,-2-5 0 16,-1-1 0-16,0-3 0 0,-1-1 0 0,-2-2 0 15,2-7 0-15,2-8 0 0,-2-2 0 0,-2-1 0 0,-1-3 0 16,-2-2 0-16,-2-4 0 0,-3 2 0 16,1-3 0-16,-8 6 0 0,-4 14 0 0,-1 0 0 15,0 6 0-15,-4 10 0 0,-6 4 0 0,5 6 0 16,-7 5 0-16,-1 7 0 0,-7 10 0 0,-3 7 0 0,4 7 0 16,-3 18 0-16,4 6 0 0,8 0 0 0,3 7 0 15,10 23 0-15,1-26 0 0,4 1 0 0,6-5 0 16,5 0 0-16,2-6 0 0,2-4 0 15,-3-12 0-15,4-4 0 0,3-8 0 0,1-4 0 0,7-5 0 16,-2-7 0-16,0-4 0 0,-1-7 0 0,0-2 0 16,-1-4 0-16,-3-2 0 0,0-7 0 0,-4 1 0 15,-2-4 0-15,-1-2 0 0,-4-3 0 0,0-13 0 16,-2 14 0-16,-7-2 0 0,-3 5 0 0,-1 2 0 16,-4 8 0-16,0 5 0 0,-4 1 0 0,-1 6 0 15,-8 4 0-15,3 2 0 0,-5 5 0 0,-6 14 0 16,-6-1 0-16,8 3 0 0,1 2 0 0,4 1 0 15,0 6 0-15,3-5 0 0,2 2 0 0,4-2 0 16,2-7 0-16,3-1 0 0,3-2 0 0,2-2 0 16,0-3 0-16,5-1 0 0,-2-6 0 0,1-3 0 15,2 1 0-15,1-4 0 0,-1-1 0 0,5-5 0 16,-5 0 0-16,3-3 0 0,-2-3 0 0,0-2 0 16,1 0 0-16,0-6 0 0,-3 6 0 0,0 4 0 15,1-3 0-15,-4 5 0 0,-3 3 0 0,1 0 0 16,2 3 0-16,-5 3 0 0,-2 1 0 0,4 8 0 0,-1-1 0 15,-2 2 0-15,1 7 0 0,0 0 0 16,0 2 0-16,-1-1 0 0,2-1 0 0,-3 0 0 16,0-3 0-16,5 0 0 0,-1-3 0 0,0-1 0 15,1-3 0-15,1 0 0 0,1-2 0 0,2-3 0 0,5-1 0 16,-4-1 0-16,5-7 0 0,3 1 0 0,-2-2 0 16,4-1 0-16,-3-2 0 0,7-4 0 15,-1 0 0-15,1-1 0 0,0 1 0 0,2-1 0 16,-3 3 0-16,-1 0 0 0,-6 5 0 0,-3 5 0 0,-4-2 0 15,1 2 0-15,-6 4 0 0,4 3 0 0,-2 1 0 16,1 3 0-16,-5 4 0 0,3 1 0 16,-5 0 0-16,3 5 0 0,-3 1 0 0,0-2 0 0,0 1 0 15,1-2 0-15,-1-2 0 0,3-2 0 0,-1-3 0 16,1 0 0-16,1-1 0 0,-2-4 0 0,7-2 0 16,1-1 0-16,3-2 0 0,0 0 0 0,1-6 0 15,4 0 0-15,0-2 0 0,-2-1 0 0,1-3 0 16,0 1 0-16,-2-2 0 0,4-3 0 0,-4 4 0 15,1 1 0-15,-1 2 0 0,-6 2 0 0,0 3 0 16,0 1 0-16,-1 0 0 0,-2 4 0 0,2 1 0 16,-8 0 0-16,11 7 0 0,-5-1 0 0,0 0 0 15,0 4 0-15,-1-2 0 0,0 2 0 0,2 1 0 16,-2-2 0-16,0 0 0 0,1-2 0 0,2 1 0 16,2-3 0-16,3-1 0 0,-3 0 0 0,4-2 0 15,3-1 0-15,-6-1-171 0,6-5-534 0,-4-1-515 16,0-4-1321-16,-2-1 585 0</inkml:trace>
  <inkml:trace contextRef="#ctx0" brushRef="#br0" timeOffset="8720.35">20592 4353 6025 0,'-18'-32'339'0,"4"3"33"0,0 0-5 0,1 2-56 16,2 0-44-16,0 5-50 0,4 5-43 0,0 6-55 0,0 1-119 16,4 4 0-16,-1 2 0 0,2 2 0 15,2 2-26-15,0 0-263 0,-8 8-180 0,5-4-254 16,3 6-391-16,0 2-1208 0,4 0 535 0</inkml:trace>
  <inkml:trace contextRef="#ctx0" brushRef="#br0" timeOffset="9484.07">20837 4217 5141 0,'-2'-12'409'0,"-3"1"-87"0,-3 0 18 0,4 2 6 16,0-1 0-16,3 4-29 0,-3 1-29 0,0-1-40 15,4 4-43-15,-6 0 6 0,6 2-193 16,-9 11-18-16,4 1 0 0,-3 6 0 0,-6 11 0 16,7 2 0-16,0 3 0 0,-4 12 0 0,4-10 0 0,3 13 0 15,6 0 0-15,0 0 0 0,5 1 0 16,2-15 0-16,6 12 0 0,0-15 0 0,-1 0 0 0,9-7 0 16,0-2 0-16,-2-6 0 0,1-3 0 0,-3-7 0 15,0-4 0-15,-1-4 0 0,0-6 0 16,2-1 0-16,-1-4 0 0,-1-5 0 0,1-2 0 0,-3-5 0 15,-5-1 0-15,1-2 0 0,-5 1 0 0,1 7 0 16,-3 1 0-16,-1 7 0 0,-1 1 0 0,-1 3 0 16,-2 3 0-16,0 2 0 0,0 2 0 15,0 0 0-15,-12 17 0 0,6-5 0 0,1 5 0 0,1-1 0 16,2 5 0-16,-1-4 0 0,3 9 0 0,3-1 0 16,2-7 0-16,4-2 0 0,-2-1 0 0,6-1 0 15,2-2 0-15,2-5 0 0,2-1 0 0,-1-4 0 16,3-3 0-16,0-1 0 0,-4-3 0 0,2-3 0 15,0-3 0-15,-3-1 0 0,4-6 0 0,-3-3 0 16,-3 0 0-16,-3 5 0 0,-2 1 0 0,1 0 0 16,-4 3 0-16,-1 3 0 0,-1 3 0 0,-2-1 0 15,-1 5 0-15,-1 2 0 0,0 0 0 0,0 16 0 16,-1 4 0-16,-1 9 0 0,-4 7 0 0,1 14 0 16,-1 5 0-16,-3 6 0 0,1-2 0 0,-3 24 0 15,3-25 0-15,-3 26 0 0,3-26 0 0,-6 25 0 16,5-31 0-16,-4 2 0 0,-1 3 0 0,1-6 0 15,-1 0 0-15,1-3 0 0,-1-17 0 0,4 0 0 16,3-4 0-16,0-8 0 0,-2-4 0 0,0-5 0 16,0-3 0-16,2-2 0 0,-6-5 0 0,1-5 0 15,-7-2 0-15,-4-8 0 0,-1-9 0 0,-2-1 0 16,2-3 0-16,-1-16 0 0,5 1 0 0,6-2 0 0,5-7 0 16,7 0 0-16,4 0 0 0,11-3 0 15,6 1 0-15,8 6 0 0,9 2 0 0,0-2 0 16,7 4 0-16,4 4 0 0,24-12 0 0,-28 21-9 0,6 0-1355 15,-1 3-1478-15,-5 3 655 0</inkml:trace>
  <inkml:trace contextRef="#ctx0" brushRef="#br0" timeOffset="9651.23">21006 4309 6047 0,'-27'-12'254'0,"7"4"48"16,3-1 9-16,8 2-41 0,0 2-69 0,7 0-50 15,1 1-34-15,6 0-29 0,9 1-17 0,16-1-7 0,3 1-28 16,20 3-48-16,-2 4-59 0,1 0-102 0,7-1-128 16,-5 2-162-16,0-6-226 0,6 5-346 0,-4 2-1119 15,0-2 495-15</inkml:trace>
  <inkml:trace contextRef="#ctx0" brushRef="#br0" timeOffset="10052.58">22146 4417 250 0,'0'0'682'0,"7"3"1"0,-2-2-6 0,-5-1 15 16,11 2-3-16,-3 0-15 0,-2 2-27 0,5 1-24 0,-1 1-43 15,0 1-37-15,2 3-45 0,0 4-52 0,-2 1-39 16,4 12-307-16,-5-2-100 0,-1 2 0 0,-2 0 0 16,-2 4 0-16,3-1 0 0,-4 4 0 0,5-3 0 15,-3 3 0-15,0-2 0 0,3 2 0 0,2-4 0 16,4-5 0-16,-1 0 0 0,5-4 0 0,1-2 0 15,-1-8 0-15,5 1 0 0,-2-6 0 16,1-3 0-16,9-3 0 0,-4-6 0 0,1-1 0 0,0-5 0 16,-2-6 0-16,-4-1 0 0,0-5 0 0,-1 0 0 15,-1-2 0-15,-2-5 0 0,-5 2 0 0,-2-3 0 16,-3 4 0-16,-4 0 0 0,-4 9 0 0,0 1 0 16,-4 2 0-16,0 4 0 0,-1 4 0 0,-5 3 0 15,-1 4 0-15,-2 2 0 0,-4 2 0 0,-1 7 0 16,4 2 0-16,0 5 0 0,-3 3 0 0,6 1 0 15,3 5 0-15,5-2 0 0,5 1 0 0,2 3 0 16,5-2 0-16,4 2 0 0,3-5 0 0,5-2 0 16,-1 0 0-16,8-4 0 0,-5-4 0 0,8-5 0 15,-11-3 0-15,2-2 0 0,1-6 0 0,-4 0 0 16,2-4 0-16,-3-3-657 0,-6-3-599 0,7-11-1361 16,-7-3 603-16</inkml:trace>
  <inkml:trace contextRef="#ctx0" brushRef="#br0" timeOffset="10185.18">22495 4132 5862 0,'-55'-21'149'16,"18"9"68"-16,4 1-23 0,2 1-3 0,4 3-48 0,8 4-33 15,1 1-24-15,0 2-19 0,4 1-14 16,3 3-41-16,0 2-73 0,1 3-116 0,6 1-170 16,6 3-228-16,2-4-413 0,7 3-1069 0,4-1 472 15</inkml:trace>
  <inkml:trace contextRef="#ctx0" brushRef="#br0" timeOffset="10699.91">23213 4111 5085 0,'5'-4'301'0,"-1"-1"-46"0,1-2 45 0,-2 1 38 16,-2 2 9-16,3-3-34 0,-4 0-19 0,0 2-21 16,-1-3-19-16,-2 2-13 0,3 4-51 0,0 2-190 15,-2-2 0-15,2 2 0 0,0 0 0 16,-8 14 0-16,5-3 0 0,6 4 0 0,-2 6 0 0,6 2 0 16,3 3 0-16,2 0 0 0,1 2 0 0,5-2 0 15,1-1 0-15,-1 2 0 0,1-3 0 0,-1 0 0 16,0 1 0-16,1-1 0 0,-6-1 0 0,0-1 0 15,-7-5 0-15,1 0 0 0,-5 0 0 0,-2-2 0 16,0-1 0-16,-2-3 0 0,-5 0 0 0,0-2 0 16,-5-2 0-16,-2 0 0 0,-8-2 0 0,3-1 0 15,-4-2 0-15,-6-4 0 0,1 0 0 0,6-3 0 16,-9-4 0-16,6 0 0 0,8-3 0 0,-3 1 0 16,3-9 0-16,4 4 0 0,5-2-721 0,2-1-524 15,4-9-1349-15,2-1 596 0</inkml:trace>
  <inkml:trace contextRef="#ctx0" brushRef="#br0" timeOffset="10851.34">23263 4078 191 0,'-2'-8'490'0,"-2"2"-2"0,2 0 25 15,0-1 32-15,-1 4 8 0,2-3-11 0,0 1-29 16,3 1-33-16,3-1-54 0,4-1-31 0,10 0-44 16,2 4-32-16,8-4-49 0,3 2-69 0,-4 0-70 15,-1 2-78-15,4-1-87 0,-4-2-91 0,0-3-104 16,-8 4-103-16,-4-6-103 0,-4 3-450 0,0-6-958 15,-5 2 424-15</inkml:trace>
  <inkml:trace contextRef="#ctx0" brushRef="#br0" timeOffset="11167.28">23355 3733 100 0,'-36'-9'288'15,"-2"3"9"-15,-1 2 14 0,4 3 28 0,-1 4 29 16,2 6 26-16,0 6 15 0,-9 7 5 0,12 2 8 0,-6 6 6 16,-4 7-9-16,5 3-2 0,8 3-5 15,-2 5-12-15,7 0 2 0,5 5-14 0,5-1-18 16,4 0-22-16,5 3-21 0,11-1-26 0,4-1-25 15,3 2-28-15,5-3-135 0,4 1-113 0,12-5 0 16,3-2 0-16,-1-3 0 0,9-7 0 0,1-4 0 16,3-6 0-16,4-3 0 0,-3-7 0 0,5-5 0 15,-1-3 0-15,-1-10 0 0,-12 0 0 0,9-7 0 16,-1-2 0-16,1-8 0 0,-1-6 0 0,1-5 0 0,-5-6 0 16,-4-11 0-16,17-18 0 0,-27 13 0 15,8-26 0-15,-13-5 0 0,-6-2 0 0,-10 0 0 16,-9 25 0-16,-7-23 0 0,-3 27 0 0,-8 4 0 15,-7 2 0-15,-8 3 0 0,-9 6 0 0,-2 9 0 16,-9 6 0-16,14 16 0 0,-3 5 0 0,-2 5 0 0,5 7 0 16,-8 15 0-16,5 8 0 0,6 3 0 0,13-3 0 15,3 14 0-15,10 4-134 0,4 0-1210 16,17-1-1454-16,9 3 644 0</inkml:trace>
  <inkml:trace contextRef="#ctx0" brushRef="#br0" timeOffset="11700.07">24370 4445 6093 0,'9'-15'346'0,"0"1"-7"0,-2 1 62 0,0 2 18 16,0-1 5-16,-3 2-255 0,1 1-169 0,-2 1 0 16,-1 5 0-16,2-2 0 0,-2 2 0 0,-2 3 0 15,0 0 0-15,0 0 0 0,5 18 0 16,0-3 0-16,-3 1 0 0,-2 3 0 0,4 12 0 0,-3 1 0 15,3-3 0-15,1 4 0 0,1-1 0 0,2-1 0 16,1-1 0-16,-1-2 0 0,2-4 0 0,-1-7 0 16,0-1 0-16,-1-7 0 0,1-2 0 0,1-3 0 15,0-3 0-15,3-3 0 0,0-3 0 0,3-5 0 16,4-8 0-16,3 0 0 0,-2-6 0 0,1 0 0 16,2-2 0-16,-1-3 0 0,0 3 0 0,-2-2 0 15,-2 4 0-15,1 2 0 0,-6 7 0 0,-1 2 0 16,1 3 0-16,-5 2 0 0,-2 4 0 0,0 3 0 15,0 2 0-15,-1 3 0 0,-1 4 0 0,-1 4 0 16,4 3 0-16,-6 2 0 0,-2 11 0 0,0-10 0 16,4 1 0-16,-4 5 0 0,-3-7 0 0,3-1 0 15,0-5 0-15,-1 2 0 0,2-5 0 0,2-1 0 16,-2-2 0-16,3-3 0 0,1-1 0 0,-5-1 0 16,17-2 0-16,-11-5 0 0,6-1 0 0,-1 0 0 15,2-3 0-15,4 1 0 0,-1-2 0 0,2 0 0 16,-1 1 0-16,-1 1 0 0,1 3 0 0,2 1 0 15,-1 2 0-15,-3 7 0 0,3 2 0 0,-2 2 0 16,0 4 0-16,-3 2 0 0,7 5 0 0,-3 1 0 16,-3-4 0-16,3 6 0 0,-1 1 0 0,-5-6 0 15,1-2 0-15,1-1 0 0,-4-3 0 0,0-1 0 0,-3-3 0 16,2-3 0-16,-3-4 0 0,-1-5-85 16,0-3-374-16,-4-2-48 0,-1-6-77 0,-10-11-509 15,2-5-1184-15,-10-9 524 0</inkml:trace>
  <inkml:trace contextRef="#ctx0" brushRef="#br0" timeOffset="11816.81">24910 3999 33 0,'-32'-36'539'0,"8"14"3"0,4 1-10 15,7 7-22-15,1 0-34 0,1 5-43 0,3 1-44 16,2 0-43-16,2 5-41 0,-1 3-62 0,2-1-88 16,3 1-130-16,0 0-175 0,10 8-261 0,1 2-251 0,9-2-716 15,8 4 317-15</inkml:trace>
  <inkml:trace contextRef="#ctx0" brushRef="#br0" timeOffset="12234.11">26762 4005 3035 0,'9'-1'118'0,"-1"1"-43"0,-3-1-12 15,-1 0 7-15,-4 1 58 0,0 0 73 0,2 5 23 16,-2-5 13-16,-10 10-3 0,-5 1 26 0,-1 2 10 16,-8 6-3-16,-1 3-3 0,-2 3-5 0,1 3 4 15,-6 11-17-15,2 0-13 0,7-9-16 0,3 0-17 16,3 2-20-16,-2 11-14 0,8-10-19 0,6-1-10 15,4 2-14-15,2-3-10 0,7-2-13 0,3 2-5 16,2-5-8-16,6-5-7 0,2-4-5 0,3-4-51 16,-4-5-24-16,8-4 0 0,-1-3 0 0,-4-1 0 15,-2-5 0-15,0-3 0 0,-3-2 0 0,-1-4 0 16,-2-7 0-16,-2-1 0 0,-5-3 0 0,-6 1 0 16,-4-4 0-16,-5 9 0 0,-4-4 0 0,-5 10 0 15,-6-4 0-15,-3 6 0 0,-3 5 0 0,-4 5 0 0,-1 2 0 16,2 4-279-16,6 7-214 0,-4 1-122 0,1 2-519 15,13-3-1229-15,2 2 543 0</inkml:trace>
  <inkml:trace contextRef="#ctx0" brushRef="#br0" timeOffset="12683.44">26629 3601 367 0,'-25'-9'528'0,"-5"5"7"0,0 4-3 0,2 2-11 16,-4 8-9-16,1 0-17 0,-15 12-12 16,11-3-9-16,-7 10-25 0,1 8-11 0,2 5-18 0,-1 2-18 15,6-2-26-15,0 8-23 0,5 0-27 0,2 2-27 16,4 2-25-16,5-2-24 0,8 1-93 15,5-1-157-15,10 1 0 0,1 0 0 0,10-3 0 16,5 1 0-16,9 2 0 0,2-3 0 0,6-6 0 16,7-3 0-16,2-1 0 0,27 6 0 0,-23-19 0 0,4-4 0 15,4-5 0-15,2-4 0 0,-2-4 0 0,1-4 0 16,-5-7 0-16,2-2 0 0,-4-5 0 0,-3-8 0 16,-3-4 0-16,-3-6 0 0,-5-8 0 15,2-7 0-15,-9-4 0 0,2-3 0 0,8-27 0 0,-18 22 0 16,7-29 0-16,-15 25 0 0,0-26 0 0,-11 27 0 15,-7-3 0-15,-8 3 0 0,-8 6 0 0,-9 2 0 16,-6 5 0-16,-10 5 0 0,-6 0 0 16,-2 8 0-16,-6 4 0 0,-6 8 0 0,6 3 0 15,3 10 0-15,1 1 0 0,16 9 0 0,0-1 0 0,5 8 0 16,5 0 0-16,4 3-526 0,9 2-752 0,11-2-1384 16,6 1 613-16</inkml:trace>
  <inkml:trace contextRef="#ctx0" brushRef="#br0" timeOffset="12834.46">27707 4492 6121 0,'2'9'413'0,"2"-3"-119"16,-3-1-6-16,-1 0-8 0,2-2-31 0,-2-3-47 16,2 3-49-16,-2-3-30 0,0 4-55 0,0-4-68 15,0 0-34-15,0 0-185 0,0 0-177 0,0 5-224 16</inkml:trace>
  <inkml:trace contextRef="#ctx0" brushRef="#br0" timeOffset="14516.83">1847 6191 3510 0,'10'-32'275'0,"-5"-2"-102"0,2 2-5 0,-2-2 47 16,-1 6 17-16,0-1 29 0,0 5-5 0,-3 5-6 15,0 1 1-15,-1 2 26 0,0 4 7 0,-2 0 1 16,2 2-3-16,-3 5-18 0,2 1-29 0,1 4-29 16,0 0-19-16,-13 17-5 0,3 10-12 0,-2 7-10 15,-2 19-92-15,0 2-68 0,0 27 0 0,5-23 0 16,3 28 0-16,3-27 0 0,5 0 0 0,3 1 0 15,4-7 0-15,2-1 0 0,3-8 0 16,0-11 0-16,-1-2 0 0,5-4 0 0,-3-3 0 0,-2-8 0 16,0-6 0-16,-4-4 0 0,4-6 0 0,0-4 0 15,-1-4 0-15,1-8 0 0,1-6 0 0,0-4 0 16,-2-2 0-16,-2-3 0 0,-2-1 0 0,-1-2 0 16,-2-3 0-16,2 5 0 0,-4 3 0 0,0 12 0 15,-2 0 0-15,3 3 0 0,-3 8 0 0,3 3 0 16,2 4 0-16,2 3 0 0,5 7 0 0,-3 3 0 15,11 8 0-15,-2 1 0 0,3 0 0 0,1 6 0 16,0-6 0-16,1 0 0 0,-1 0 0 16,1-2 0-16,-1-3 0 0,0-3 0 0,-6-4 0 15,-2-3 0-15,-6-4 0 0,0 0 0 0,0-2 0 0,-1-3 0 16,-8 0 0-16,10-8 0 0,-6 1 0 0,1-4 0 16,0-6 0-16,-5-2 0 0,4-6 0 0,-4-2 0 15,-1-6 0-15,-2-2 0 0,2-14 0 0,-4 2 0 16,1-5 0-16,-3 2 0 0,4 1 0 15,-4 1 0-15,0 14 0 0,0 3 0 0,6 3 0 0,-3 11 0 16,4 6 0-16,-1 4 0 0,2 5 0 0,7 4 0 16,1 7-345-16,6 4-334 0,-1 13-516 0,7 6-1294 15,5 12 572-15</inkml:trace>
  <inkml:trace contextRef="#ctx0" brushRef="#br0" timeOffset="14775.16">2743 6626 616 0,'22'23'242'0,"-9"-9"43"0,-3 1 31 0,-1-7 74 16,-1 0 61-16,-4-3 46 0,1-2 12 0,0-2-6 0,-5-1-15 15,6-6-16-15,-2-1-28 0,1-2-34 0,-1-2-28 16,2-5-32-16,2 0-26 0,0-8-33 0,3-1-28 16,-4-1-26-16,3-2-23 0,-4 0-23 0,1 0-18 15,-4 1-30-15,1 2-143 0,-4 3 0 0,3 4 0 16,-6 6 0-16,2 3 0 0,-4 0 0 0,-2 5 0 16,-2 4 0-16,-11 4 0 0,-3 10 0 0,-1 4 0 15,-6 6 0-15,3 1 0 0,3 2 0 0,4 2 0 16,3 1 0-16,6 0 0 0,6 0 0 0,3-3 0 15,11-3 0-15,7 1 0 0,7-7 0 16,8-2 0-16,8-7 0 0,12 1 0 0,5-10 0 0,3-6 0 16,-4 6 0-16,5-10 0 0,-5 0-437 0,-18 2-856 15,0-2-1400-15,3-1 620 0</inkml:trace>
  <inkml:trace contextRef="#ctx0" brushRef="#br0" timeOffset="15650.47">4498 6314 4803 0,'19'-19'393'0,"-5"-3"-134"0,-6 4-22 16,-2 1 26-16,-2-2-1 0,-1-1-19 0,-6 2 9 16,-4 1-30-16,-1 1-5 0,0 2-7 0,-5 8-6 15,-1 1-16-15,-2 2-18 0,-5 7-18 0,-6 8-36 16,-1 4-116-16,0 5 0 0,-9 10 0 0,13 0 0 0,-7 8 0 15,7 4 0-15,6-1 0 0,7-7 0 0,7-1 0 16,5-2 0-16,7 1 0 0,6-6 0 16,10-1 0-16,8-2 0 0,14-3 0 0,9-5 0 15,2-9 0-15,2-5 0 0,3-4 0 0,-1-5 0 0,0-4 0 16,3-5 0-16,-3-1 0 0,-3-4 0 16,-11 0 0-16,1-6 0 0,-20 6 0 0,-3-3 0 0,-4-1 0 15,-10-3 0-15,-1 1 0 0,-6 3 0 16,-6 5 0-16,-5 1 0 0,-3 6 0 0,-8 0 0 0,-11 6 0 15,-3 5 0-15,0 5 0 0,-4 5 0 0,-1 5 0 16,-8 10 0-16,13-3 0 0,3 1 0 0,5 4 0 16,3 4 0-16,3-5 0 0,8 4 0 0,4-3 0 15,6-6 0-15,6-2 0 0,3 0 0 0,1-3 0 16,8-4 0-16,1-2 0 0,2-5 0 0,7 1 0 16,-6-8 0-16,6 1 0 0,-2-7 0 0,-7 0 0 15,6-5 0-15,-10 0 0 0,1 0 0 0,-6-2 0 16,4-7 0-16,-5-1 0 0,-4 6 0 0,4-7 0 15,-8 6 0-15,-1 4 0 0,-1 2 0 0,0 2 0 16,1 4 0-16,-5 3 0 0,1 3 0 0,4 1 0 16,-9 5 0-16,1 2 0 0,3 10 0 0,-1-1 0 15,-1 1 0-15,6 2 0 0,1 1 0 0,0-1 0 16,4 1 0-16,1-4 0 0,5 1 0 0,-1-3 0 16,3-3 0-16,2-1 0 0,1-4 0 0,2-2 0 15,-3-3 0-15,4-2 0 0,-3-2 0 0,4-4 0 16,0-2 0-16,-5-1 0 0,4-2 0 0,-5-1 0 15,1-2 0-15,0 1 0 0,-5-2 0 0,4-1 0 16,-6 1 0-16,0-1 0 0,-2 7 0 0,1-1 0 16,-2 4 0-16,-1 2 0 0,-1 2 0 0,-2 3 0 15,0 0 0-15,7 11 0 0,-6-1 0 0,0 4 0 16,-1 4 0-16,-1 2 0 0,2 1 0 0,1-2 0 16,-1 0 0-16,1 0 0 0,2-4 0 0,0 4 0 15,0-8 0-15,0-3 0 0,-2-1 0 0,2-2 0 0,1-2 0 16,-1-1 0-16,1-2 0 0,5-4 0 0,-1-1 0 15,0-4 0-15,1 3 0 0,-1-5 0 16,3-2 0-16,2 0 0 0,-4-3 0 0,4 0 0 16,-2 0 0-16,-2-1 0 0,1 1 0 0,0 2 0 0,0 2 0 15,-2 5 0-15,-1 2 0 0,1 0 0 0,-3 4 0 16,3 1 0-16,-2 6 0 0,0 1 0 0,1 4 0 16,2 2 0-16,-1 4 0 0,0 2 0 15,1 2 0-15,-1 3 0 0,0-6 0 0,-4-2 0 0,4 0 0 16,0-3 0-16,-1-2 0 0,2-4 0 0,-5 0 0 15,4-4 0-15,3-3 0 0,-2-3 0 0,0-2 0 16,0-1 0-16,4-5 0 0,-1 0 0 16,-2-3 0-16,2-1 0 0,-2-1 0 0,1-1 0 0,-1 0 0 15,5-4-1366-15,1 2-1478 0,-2 6 654 0</inkml:trace>
  <inkml:trace contextRef="#ctx0" brushRef="#br0" timeOffset="17333.14">6893 6350 190 0,'-6'-5'456'0,"-2"-2"26"0,3 1 17 0,-3 0 7 0,3 1-6 16,1-1-5-16,-5-1 8 0,4-3-19 0,1 2-25 16,2-3-21-16,2-1-22 0,1 2-24 0,3-2-26 15,2 1-24-15,3-3-24 0,1 1-21 16,7 1-21-16,-3 0-23 0,4 2-24 0,3 4-21 0,-1 3-126 15,2 4-82-15,-2 2 0 0,7 8 0 0,-1 3 0 16,0 4 0-16,-1 3 0 0,-1 7 0 0,-1-1 0 16,5 12 0-16,-8-9 0 0,-2 0 0 15,-1 0 0-15,-4 0 0 0,2-1 0 0,-5-3 0 0,-2 1 0 16,-4-2 0-16,0-7 0 0,-4-3 0 0,-2-2 0 16,-3-2 0-16,2-1 0 0,-4-2 0 0,1-3 0 15,-3-2 0-15,-1 0 0 0,-1-4 0 0,1-2 0 16,-3-1 0-16,3-3 0 0,1-3 0 0,-1-2 0 15,3-2 0-15,0-3 0 0,2-2 0 0,1-1 0 16,8 0 0-16,-2 1 0 0,10-6 0 0,-1 4 0 16,8 1 0-16,1-1 0 0,4 2 0 0,4 3 0 15,4 2 0-15,5 1 0 0,9-2 0 0,-10 7 0 16,1 1 0-16,1 0 0 0,-5-1 0 0,2 5 0 16,-2-2 0-16,-2-2 0 0,-4 4 0 0,-9 0 0 15,-1 0 0-15,-4 2 0 0,0-2 0 0,-3 1 0 16,-2 0 0-16,-2 1 0 0,-1-1 0 0,1-1 0 15,-4-1 0-15,2-1 0 0,-4 0 0 0,1 2 0 16,-1-4 0-16,-1 2 0 0,-3 0 0 0,-1-2 0 16,-3 1 0-16,-2 0 0 0,2 0 0 0,-2 4 0 15,-6 1 0-15,-1 1 0 0,-2 4 0 0,-7 6 0 16,2 4 0-16,0 2 0 0,2 5 0 0,4 4 0 16,1 0 0-16,6 2 0 0,3 2 0 0,4-2 0 15,7 4 0-15,3-7 0 0,7 1 0 0,4-1 0 0,3-4 0 16,7-2 0-16,1-2 0 0,4-7 0 15,-1 4 0-15,3-10 0 0,0-3 0 0,0-2 0 0,-2-4 0 16,-3-2 0-16,-2-2 0 0,-3-4 0 16,-3-1 0-16,-6 2 0 0,2-8 0 0,-3 1 0 0,-4-5 0 15,-2 0 0-15,-2 0 0 0,-2 6 0 0,-4-1 0 16,1 3 0-16,-2 5 0 0,1 0 0 16,0 5 0-16,0 0 0 0,-1 2 0 0,-3 4 0 0,4 1 0 15,-9 8 0-15,4 4 0 0,-1 5 0 0,0 7 0 16,2 3 0-16,3 1 0 0,1 1 0 0,1-3 0 15,2 1 0-15,1-7 0 0,2 3 0 0,2-6 0 16,-2-1 0-16,2-4 0 0,-3-2 0 0,3-2 0 16,2-1 0-16,-2-5 0 0,2-2 0 0,-1-1 0 15,1-4 0-15,2 0 0 0,-2-2 0 0,3-5 0 16,-2-2 0-16,3 1 0 0,-1-3 0 0,1-7 0 16,-2 1 0-16,0-1 0 0,-2 5 0 0,2 2 0 15,-3-1 0-15,1 4 0 0,-1 4 0 0,-2 2 0 16,3 3 0-16,0 1 0 0,-1 6 0 0,0 1 0 15,4 4 0-15,-4 8 0 0,-3 0 0 0,4 2 0 16,-1 7 0-16,0 0 0 0,0-2 0 0,-3-4 0 16,0-1 0-16,0-1 0 0,-1-5 0 0,-2 0 0 15,2-5 0-15,-2 3 0 0,1-7 0 0,2 1 0 16,0-4 0-16,-6 0 0 0,11-6 0 0,-3 0 0 16,1-4 0-16,5-4 0 0,-4 1 0 0,2-3 0 15,3-4 0-15,-2-3 0 0,5-1 0 0,-4-1 0 16,6-3 0-16,-3 6 0 0,1-1 0 0,0 3 0 15,0 2 0-15,3 3 0 0,-4 5 0 0,1 3 0 0,0 3 0 16,-3 2 0-16,4 3 0 0,-2 5 0 0,2 3 0 16,-4 0 0-16,6 9 0 0,-8-4 0 15,3 9 0-15,-3-2 0 0,-3-3 0 0,-5 2 0 16,3 4 0-16,-3-6 0 0,-1 0 0 0,-4 0 0 0,-3-6 0 16,2-1 0-16,-4-2 0 0,1 0 0 0,-5-1 0 15,0-4 0-15,2 0 0 0,-4-1 0 0,4-2 0 16,-2-1 0-16,2-1 0 0,2-3 0 0,-1 0 0 15,2-1 0-15,3-3 0 0,3-1 0 0,5-3 0 16,6-1 0-16,8-4 0 0,2-2 0 0,4 1 0 16,5 1 0-16,1 1 0 0,2 0 0 0,1 2 0 15,12-4 0-15,-12 5 0 0,-3 3 0 0,-2 2 0 16,-2 1 0-16,-10 3 0 0,-5 1-178 0,-2 2-208 16,-1 1-33-16,-4 1-20 0,-1 2-22 0,-6-3-27 15,-2 10-56-15,-2-4-336 0,1 2-952 0,-4 0 421 16</inkml:trace>
  <inkml:trace contextRef="#ctx0" brushRef="#br0" timeOffset="17517.18">9135 5963 5049 0,'-26'-45'256'0,"8"13"-23"0,4 3 80 16,0 3 15-16,3 2-34 0,4 8-31 0,2 0-45 15,0 4-47-15,3 2-35 0,0 4-14 0,2 2-39 16,0 4-43-16,0 0-67 0,0 0-115 0,18 14-154 16,-13-4-169-16,-1 1-631 0,11 10-1188 0,-3-3 526 15</inkml:trace>
  <inkml:trace contextRef="#ctx0" brushRef="#br0" timeOffset="18300.06">9073 6377 335 0,'0'-9'478'0,"3"-3"8"0,-3 1 7 15,1 0 12-15,-1 1-7 0,0 0-10 0,4 0 2 16,-4 1-3-16,1 3 4 0,-1-1-5 0,0 3-13 15,0-1-22-15,0 0-46 0,0 5-39 0,0 0-30 16,0 0-22-16,0 0-20 0,-5 24-26 0,1-7-221 16,3 9-47-16,-4 0 0 0,2 7 0 0,3-3 0 15,3 3 0-15,2-2 0 0,0-1 0 0,4 0 0 16,3-4 0-16,2-1 0 0,4-4 0 16,7-2 0-16,1-5 0 0,3-3 0 0,4-4 0 0,3-7 0 15,0-3 0-15,3-7 0 0,13-5 0 0,-15-1 0 16,6-9 0-16,-2-3 0 0,1-6 0 0,-6-4 0 15,-3-4 0-15,-5-4 0 0,0-4 0 0,-2-3 0 16,-4 1 0-16,-2-5 0 0,1 0 0 0,-6-1 0 16,0 4 0-16,-7 6 0 0,-4 12 0 0,-3 6 0 15,3 6 0-15,-4 7 0 0,1 5 0 0,-1 5 0 16,-2 2 0-16,-2 4 0 0,4 1 0 0,-13 11 0 0,-1 3 0 16,1 11 0-16,-2 6 0 0,1 15 0 0,-4 3 0 15,6 1 0-15,-2 3 0 0,5 0 0 16,3 0 0-16,-2 0 0 0,6-2 0 0,2-1 0 15,2-2 0-15,2-16 0 0,5 0 0 0,1-2 0 0,7-7 0 16,-3-1 0-16,3-8 0 0,2-4 0 16,0-2 0-16,3-3 0 0,-1-3 0 0,6-5 0 15,0-3 0-15,0-4 0 0,-3-3 0 0,-2-2 0 16,-4-4 0-16,1-2 0 0,1-2 0 0,-6-4 0 0,-2 2 0 16,-1-3 0-16,-3 2 0 0,-3 6 0 0,-5 4 0 15,-2 3 0-15,0 2 0 0,0 5 0 0,-3 1 0 16,-2 3 0-16,-5 5 0 0,0 4 0 15,-2 5 0-15,3 4 0 0,2 2 0 0,1 7 0 0,4-1 0 16,7 2 0-16,4-1 0 0,5-1 0 0,4-1 0 16,4-1 0-16,6-4 0 0,5-2 0 0,-3-5 0 15,3-2 0-15,-2-6 0 0,2-4-208 0,-9-1-318 16,-4-6-67-16,-2-1-551 0,-3-4-1240 0,-5-3 549 16</inkml:trace>
  <inkml:trace contextRef="#ctx0" brushRef="#br0" timeOffset="18434.53">9726 6107 4321 0,'-35'-12'420'0,"5"-1"-161"0,10 8 31 16,2-2-1-16,8 4-55 0,2-1-63 0,4 1-37 15,3 2-32-15,1 1-20 0,18-1-14 0,3 0-57 16,11 2-80-16,23-1-119 0,-16 5-147 0,13-10-207 16,-1 1-333-16,8 0-947 0,1-3 419 0</inkml:trace>
  <inkml:trace contextRef="#ctx0" brushRef="#br0" timeOffset="18901.12">11898 5931 3632 0,'1'-21'235'0,"-1"4"-76"0,-1 5 58 16,-3 1 28-16,-4 0-4 0,-1 4-7 0,-6 4-8 15,-7 4 1-15,-3 6 8 0,-5 4 4 0,-2 7 13 16,4 4-3-16,-9 13-18 0,1 2-10 0,7 4-9 15,5 5-11-15,1-1-11 0,6-1-9 0,4 3-15 16,7-3-14-16,5-7-16 0,4 0-26 0,6-6-110 16,12 12 0-16,-4-13 0 0,4-3 0 0,6-6 0 15,2-4 0-15,6-3 0 0,-2-4 0 0,0-4 0 16,1-4 0-16,-2 0 0 0,0-7 0 0,-7-2 0 16,-6-3 0-16,-1-2 0 0,0-7 0 0,-9 2 0 15,-3-8 0-15,-4 6 0 0,-7-6 0 0,-4 0 0 16,-8 4 0-16,0 8 0 0,-7-3 0 0,-7 5 0 15,-2 5 0-15,0 5 0 0,1 4 0 0,0 1 0 16,4 2 0-16,1 6 0 0,9-1 0 0,4 2-465 16,5 2-107-16,5 1-106 0,4-3-402 0,5-2-1169 15,7 3 517-15</inkml:trace>
  <inkml:trace contextRef="#ctx0" brushRef="#br0" timeOffset="19251.06">11706 5766 322 0,'-32'-12'467'0,"-2"4"0"0,-1 8 4 15,-1 5 4-15,-14 9-4 0,2 7-8 0,3 10-17 0,3 4-10 16,1 9-16-16,4 5-18 0,-8 26-13 0,13 2-17 16,13-21-14-16,11 2-23 0,2 27-29 15,12-27-24-15,12 22-24 0,4-25-27 0,6-4-20 16,8 1-20-16,9-8-22 0,17 14-14 0,-13-23-61 0,7-6-94 15,-1-5 0-15,5-9 0 0,0-8 0 0,1-2 0 16,0-7 0-16,-1-4 0 0,-4-6 0 0,2-1 0 16,-5-9 0-16,-4-2 0 0,-6-4 0 0,-4-5 0 15,-6-5 0-15,-4-7 0 0,-7-7 0 0,-7-6 0 16,1-26 0-16,-9 0 0 0,-12-5 0 0,-8 6 0 16,-8 1 0-16,-8 5 0 0,1 24 0 0,-7 3 0 15,-8 5 0-15,-8 8 0 0,-4 3 0 0,-1 12 0 16,-5 10 0-16,-2 11 0 0,7 8 0 0,5 10 0 15,5 10 0-15,6 3 0 0,11 13 0 0,12 3-26 16,15 10-686-16,8 2-531 0,17 23-1345 0,9-28 595 16</inkml:trace>
  <inkml:trace contextRef="#ctx0" brushRef="#br0" timeOffset="19934.38">13246 6168 5617 0,'0'-27'189'0,"0"2"-46"16,0 6 72-16,-4 3 54 0,2-4 29 0,-2 6-15 15,-3 3-21-15,1 3-39 0,-3 2-31 0,-4 2-11 16,-1 8-8-16,-4 3-27 0,-1 2-146 0,-6 12 0 16,0 6 0-16,3 1 0 0,-4 11 0 0,4-9 0 15,3 12 0-15,1 0 0 0,5-9 0 0,7 1 0 16,-1-1 0-16,6-5 0 0,1 2 0 0,1-6 0 15,3-5 0-15,1-3 0 0,7-1 0 0,-2-5 0 16,3-4 0-16,1-2 0 0,3-5 0 0,0 1 0 16,4-6 0-16,-3-3 0 0,5-5 0 0,0-3 0 15,-4-3 0-15,-2-2 0 0,-2-3 0 0,0-2 0 16,-2-1 0-16,0-1 0 0,-4-2 0 0,-3 1 0 16,2 2 0-16,-3 12 0 0,-3 3 0 0,1 3 0 15,-3 3 0-15,0 5 0 0,0 2 0 0,0 0 0 16,-4 18 0-16,0-1 0 0,-2 9 0 0,2 3 0 15,4 2 0-15,-1 2 0 0,2-1 0 0,7 0 0 16,-3 0 0-16,3-5 0 0,3-2 0 0,6-3 0 16,-1-2 0-16,1-8 0 0,3 0 0 0,-3-8 0 15,6-1 0-15,6-5 0 0,1-1 0 0,-2-5 0 16,1-1 0-16,-6-4 0 0,4-4 0 0,-3-2 0 16,-2-2 0-16,0-1 0 0,-2-5 0 0,1 0 0 15,-5-5 0-15,2 2 0 0,-2-3 0 0,-1-13 0 16,-7 13 0-16,-1-2 0 0,-2 1 0 0,-5 3 0 0,-3 6 0 15,-1 5 0-15,-4 5 0 0,-2 3 0 0,-5 2 0 16,-1 7 0-16,-4 2 0 0,-2 3 0 16,-4 5 0-16,2 4 0 0,5 1 0 0,5 2 0 15,2 4 0-15,3 0 0 0,3 6 0 0,6-4 0 16,3 6 0-16,6-3 0 0,7-1 0 0,3 2 0 0,4-2 0 16,4-1 0-16,4-5 0 0,0 2 0 15,-1-2 0-15,2 0 0 0,0 0 0 0,-5 1 0 16,-3-1 0-16,-6-6 0 0,-1 2 0 0,-7 1 0 0,-2-4 0 15,-3 2 0-15,-2-1 0 0,-4-1 0 0,-5 1 0 16,-7 2 0-16,0-3 0 0,-6 1 0 0,-9-1 0 16,0-3 0-16,-1-1 0 0,-1 0 0 15,2-1 0-15,0-2 0 0,6 1 0 0,3-3 0 0,6-2 0 16,-1 0 0-16,5-1-178 0,0-3-1158 0,7 3-1447 16,2-2 640-16</inkml:trace>
  <inkml:trace contextRef="#ctx0" brushRef="#br0" timeOffset="20083.25">14294 6394 4629 0,'0'0'408'0,"5"0"-125"0,-5 0 14 0,0 0 35 0,10-2 31 16,-10 2-10-16,0 0-43 0,0 0-66 0,0 0-49 16,0 0-24-16,0 0-45 0,4-1-53 0,-4 1-114 15,0 0-145-15,0 0-182 0,0 0-229 0,0 0-502 16,-19 4-1190-16,19-4 526 0</inkml:trace>
  <inkml:trace contextRef="#ctx0" brushRef="#br0" timeOffset="22183.98">1746 8138 407 0,'-2'-24'459'16,"1"-4"12"-16,1-1 2 0,0-2 7 0,-4 1-5 15,4-2-7-15,5 3-8 0,-1 2-5 0,0 1-12 0,-3 7-7 16,1 3 0-16,-2 4-3 0,2 1-17 16,-1 4-30-16,-1 1-38 0,0 2-42 0,0 4-30 15,0 0-18-15,-10 14-23 0,-5 8-165 0,-6 9-70 16,-10 12 0-16,1 4 0 0,0-1 0 0,1 3 0 16,2 2 0-16,3-5 0 0,6-1 0 0,5-11 0 15,4-2 0-15,-1-1 0 0,6-5 0 0,4-7 0 0,0-2 0 16,0-8 0-16,4-4 0 0,1-3 0 15,3-4 0-15,-2-7 0 0,7-5 0 0,6-6 0 16,-1-4 0-16,-1-4 0 0,0-1 0 0,-1-1 0 16,3-15 0-16,-5 10 0 0,3-11 0 0,-2-6 0 0,-1 0 0 15,-1 1 0-15,1 7 0 0,-5 7 0 16,-1 6 0-16,3 4 0 0,-3 3 0 0,-2 9 0 16,-2 4 0-16,2 4 0 0,1 2 0 0,-2 0 0 15,1 5 0-15,1 2 0 0,4 4 0 0,-2 2 0 0,1 8 0 16,5 5 0-16,-4 7 0 0,-1 1 0 0,0 5 0 15,0 10 0-15,2 2 0 0,-4-9 0 0,3 10 0 16,1-1 0-16,-1-1 0 0,1 1 0 16,2 0 0-16,-2-15 0 0,9 15 0 0,-8-12 0 15,3-2 0-15,0-1 0 0,3-1 0 0,-2-3 0 0,-1-2 0 16,-3-11 0-16,2 0 0 0,-10-4 0 0,3-2 0 16,-3-1 0-16,-1-3 0 0,-4-1 0 15,0-2 0-15,0-1 0 0,0 0 0 0,-22 0 0 16,-1-4 0-16,-6 1 0 0,-6 2 0 0,-3-2 0 0,-16 0 0 15,2 1 0-15,12 3 0 0,2-1 0 0,-2-4 0 16,2 3 0-16,6 5 0 0,0-2 0 16,4-1 0-16,10 0 0 0,7 0 0 0,0 1 0 0,4-1 0 15,0 0 0-15,7-1 0 0,0 0 0 16,0 0 0-16,0 0 0 0,31-6-479 0,-11-1-807 0,8-2-1392 16,-1-2 616-16</inkml:trace>
  <inkml:trace contextRef="#ctx0" brushRef="#br0" timeOffset="22734.02">2467 7998 499 0,'3'-8'644'0,"-3"0"15"0,4 1-1 16,-3 2-24-16,0 2-42 0,-1 3-35 15,0 0-26-15,-7 11-18 0,-2 3-24 0,-4 14-33 0,-1-1-33 16,1 5-36-16,-5 11-30 0,8-8-30 0,1 15-35 15,3-2-119-15,-1 0-173 0,7-12 0 0,7-4 0 16,4-1 0-16,3-1 0 0,4-6 0 0,4-2 0 16,2-7 0-16,5-6 0 0,3-4 0 0,3-10 0 15,-2 0 0-15,8-7 0 0,4-13 0 0,-3 0 0 16,1-4 0-16,-12 4 0 0,1-9 0 0,0-3 0 16,-10 7 0-16,2-12 0 0,-2-3 0 0,-5-3 0 15,-5-2 0-15,-3-4 0 0,-1-1 0 0,-6 1 0 16,-4 4 0-16,-2 0 0 0,-2 15 0 0,-1 3 0 15,-2 3 0-15,-1 4 0 0,1 8 0 0,0 10 0 16,-1-3 0-16,-9 7 0 0,-3 6 0 0,-6 8 0 16,-3 7 0-16,3 4 0 0,-12 13 0 0,2 2 0 15,3 3 0-15,1 1 0 0,7 2 0 0,-5-3 0 16,5 2 0-16,7-13 0 0,2 0 0 0,3-3 0 16,1-2 0-16,1-2 0 0,5-8 0 0,3-4 0 15,0-2 0-15,0-1 0 0,2-4 0 0,-2 0 0 16,5-3 0-16,0 0 0 0,0 0 0 0,0 0 0 15,18-18 0-15,-9 10 0 0,-1-2 0 0,1 1 0 16,0-1 0-16,0 3 0 0,1 0 0 0,-3 2 0 16,2 1 0-16,0 2 0 0,4 4 0 0,0 3 0 15,1 5 0-15,-1 5 0 0,6 7 0 0,-1-1 0 16,1 6 0-16,-1-1 0 0,2 5 0 0,-1-1 0 0,10 12 0 16,-3 0 0-16,-5-12 0 0,3-3 0 15,3 1 0-15,-2-3 0 0,2 0 0 0,-2-3 0 16,-1-4 0-16,-1-5 0 0,-5-3 0 0,-2-4 0 15,-4-4 0-15,1 0-40 0,-7-2-1319 0,-6 0-1471 16,13-6 650-16</inkml:trace>
  <inkml:trace contextRef="#ctx0" brushRef="#br0" timeOffset="23152.21">3377 8475 153 0,'7'-8'595'15,"-5"2"42"-15,2 1 27 0,-4 0 12 0,3 1-14 16,-3 2-37-16,0 2-42 0,0 0-28 0,0 0-21 0,-8 11-24 16,3 5-31-16,-4 3-30 0,-3 7-39 0,3 1-35 15,-3 4-91-15,-1 2-284 0,-2 10 0 0,0-9 0 16,5 1 0-16,-2-2 0 0,0 0 0 16,7-5 0-16,-4-3 0 0,1-8 0 0,6-5 0 0,-2-2 0 15,-1-2 0-15,2-1 0 0,2-2 0 0,-2-4 0 16,3-1 0-16,0 0 0 0,0 0 0 15,8-23 0-15,-3 12 0 0,0-6 0 0,3-1 0 16,2-9 0-16,2-1 0 0,-2-2 0 0,1-2 0 0,2 1 0 16,2-2 0-16,-2-1 0 0,8-8 0 0,-6 9 0 15,2 7 0-15,-2 0 0 0,-1 5 0 0,-4 8 0 16,-2 4 0-16,2 1 0 0,-5 6 0 0,3 2 0 16,5 3 0-16,-3 5 0 0,2 5 0 0,-2 6 0 15,1 9 0-15,1-2 0 0,0 6 0 0,-1-3 0 16,-1 6 0-16,0-2 0 0,-2 1 0 0,2-1 0 15,0-2 0-15,-3-2 0 0,2-3 0 0,2-4 0 16,-8-3 0-16,3-3 0 0,-2-8 0 0,-3-1 0 16,0-1 0-16,2-1 0 0,-3-4 0 0,0-1-32 15,0 0-769-15,0 0-426 0,-17-12-1329 0,6 5 589 16</inkml:trace>
  <inkml:trace contextRef="#ctx0" brushRef="#br0" timeOffset="23302.89">3373 8708 266 0,'-11'-7'505'0,"1"1"-3"0,1 3-9 15,-1-1 4-15,4 1-7 0,1 0-2 0,1 0-5 16,4 3-15-16,2-4-27 0,4 0-39 0,7-2-35 16,7 4-41-16,11-7-36 0,1 4-40 0,5-2-54 15,4-2-69-15,-1 3-82 0,-2-3-108 0,13-6-141 16,-19 5-123-16,2 3-120 0,-2-4-486 0,-3-1-1010 0,0 0 446 16</inkml:trace>
  <inkml:trace contextRef="#ctx0" brushRef="#br0" timeOffset="23849.77">3932 8460 681 0,'8'-6'293'0,"-3"-1"59"0,-1 1 28 15,-2 1 30-15,1 0 36 0,-3 0 12 0,0 5 1 16,0 0 10-16,0 0 5 0,0 0-3 0,-14 10-11 16,7 1-5-16,-3 3-13 0,0 10-9 0,-2 2-12 0,2 2-28 15,1 2-26-15,0-1-40 0,-1 4-327 16,6 1 0-16,-1-2 0 0,5 0 0 0,-4-1 0 16,5-1 0-16,-2-5 0 0,1-5 0 0,1-5 0 15,-1-4 0-15,3-1 0 0,-3-3 0 0,0-3 0 0,0-1 0 16,0-3 0-16,0 0 0 0,0 0 0 0,5-12 0 15,-4 2 0-15,2-2 0 0,-2-6 0 0,-1-1 0 16,0-7 0-16,0-4 0 0,0-3 0 0,5-2 0 16,-1 3 0-16,-3-5 0 0,6 5 0 0,-2-1 0 15,0 1 0-15,3 3 0 0,-2 0 0 0,-2 10 0 16,5-4 0-16,1 6 0 0,-2 2 0 0,-1 5 0 16,6-2 0-16,3 1 0 0,-1 1 0 0,3 3 0 15,-2 4 0-15,1 2 0 0,3 2 0 0,-3-1 0 16,1 6 0-16,-8 0 0 0,3 3 0 0,-3 3 0 15,0 4 0-15,-3 1 0 0,-6 1 0 0,-2 1 0 16,-6 5 0-16,0-7 0 0,-5 7 0 0,2-6 0 16,-4 4 0-16,-3-6 0 0,3-1 0 0,-1-2 0 15,2-3 0-15,0 2 0 0,6-5 0 0,-1 1 0 16,3-4 0-16,1-1 0 0,0 1 0 0,2-1 0 16,2-3 0-16,0 0 0 0,0 0 0 0,11 4 0 15,0-5 0-15,6 0 0 0,0 1 0 0,2-2 0 16,8 4 0-16,-5-2 0 0,-3 3 0 0,3 0 0 15,-3 1 0-15,0 2 0 0,0 1 0 0,-2 3 0 16,-1 1 0-16,-2 1 0 0,-1 1 0 0,-4 0 0 0,-1 3 0 16,-7-4 0-16,-1 5 0 0,-1-2 0 15,-7 0 0-15,-1 1 0 0,-5 0 0 0,-6 0 0 16,-5-1 0-16,0-1 0 0,-1-2 0 0,-1-4 0 16,-2 1 0-16,1-5 0 0,6-2 0 0,-7-2 0 15,6-3 0-15,2 1 0 0,2-6 0 0,-1 1 0 16,1-3 0-16,2-1 0 0,2-1-279 0,3-4-1040 15,4-1-1429-15,7-1 633 0</inkml:trace>
  <inkml:trace contextRef="#ctx0" brushRef="#br0" timeOffset="27200.77">5109 8103 319 0,'-13'0'455'0,"6"0"11"0,-4 1 9 16,5-1 6-16,-3-1-11 0,3 0 3 0,6 1-8 16,-12-1 5-16,12 1-18 0,-8-1-12 0,8 1-6 15,-6-1-20-15,6 1-11 0,0 0-26 0,-8 0-22 16,8 0-28-16,0 0-29 0,-1-4-35 0,1 4-25 15,0 0-122-15,14-3-116 0,-1 1 0 0,7-2 0 16,11 1 0-16,6-1 0 0,0 2 0 0,18-1 0 16,0-1 0-16,-18 1 0 0,13 0 0 15,-12-1 0-15,2 1 0 0,-6-1 0 0,0 3 0 0,-6-2 0 16,-8 0 0-16,-2 0 0 0,-3 2 0 0,-7 0 0 16,-3-1 0-16,2-1 0 0,-7 3-352 0,0 0-232 15,0 0-97-15,-31 0-415 0,2 2-1187 0,0 1 525 16</inkml:trace>
  <inkml:trace contextRef="#ctx0" brushRef="#br0" timeOffset="27453.32">5091 8314 349 0,'-1'4'470'0,"-3"2"6"16,0-1 22-16,3-1 10 0,0-2-5 0,1-2-5 15,0 0-7-15,3 8-19 0,3-9-18 0,6 0-29 16,1 0-31-16,6-1-33 0,8-3-36 0,5 3-28 15,1-4-28-15,4-1-24 0,18 0-22 0,-6 0-29 16,2 0-18-16,-11 3-15 0,-2-2-18 16,-1 1-14-16,0 1-14 0,-5-1-100 0,0 1-15 0,-13 3 0 15,-7-2 0-15,-2 1 0 0,0 1 0 0,-2 0 0 16,-3 0 0-16,-1-2 0 0,-2 1 0 0,-2 2 0 16,0 0 0-16,0 0 0 0,0 0 0 0,0 0 0 15,0 0 0-15,-7-6 0 0,7 6-591 0</inkml:trace>
  <inkml:trace contextRef="#ctx0" brushRef="#br0" timeOffset="47535.59">7381 8039 205 0,'-1'3'397'0,"0"1"2"0,-3-1-5 0,4-3-11 16,-4 5-13-16,4-2-21 0,0-3-14 0,-4 4-18 15,4-4-17-15,-2 3-19 0,2-3-13 0,-3 5-4 16,3-5-5-16,0 5-1 0,0-5-2 0,0 0-8 15,0 0 2-15,0 0-3 0,0 0-2 0,4 3 0 16,-4-3-3-16,0 0-5 0,0 0-6 0,13-2-9 16,-8-2-11-16,1 0-16 0,1 1-15 0,4-4-14 15,4-2-14-15,-2-1-67 0,4-2-85 0,-1-2 0 16,0 1 0-16,4-6 0 0,-2 0 0 0,-3 0 0 16,2-3 0-16,-3 6 0 0,0-6 0 0,4-2 0 15,-5 3 0-15,0-2 0 0,-3 6 0 0,-2-2 0 16,-2 1 0-16,1-6 0 0,1 6 0 0,-3-2 0 15,2-4 0-15,-3 6 0 0,-1-3 0 0,-1 3 0 16,0 0 0-16,1 0 0 0,-3 1 0 0,1-2 0 16,0 5 0-16,-2 3 0 0,1-7 0 0,-1 5 0 0,-1-3 0 15,2 4 0-15,-1 1 0 0,0-2 0 16,0 1 0-16,-4-5 0 0,3 6 0 0,0 0 0 0,-2-4 0 16,1 3 0-16,0-1 0 0,-1 2 0 15,-3-4 0-15,2 4 0 0,0 1 0 0,1 1 0 0,0-1 0 16,2 2 0-16,-2 1 0 0,3 2 0 0,-2-1 0 15,1 1 0-15,-1 1 0 0,-1-1 0 0,2 3 0 16,0-1 0-16,2 3 0 0,-3-6 0 16,3 6 0-16,0 0 0 0,-8 2 0 0,8-2 0 0,-5 8 0 15,0 0 0-15,0 1 0 0,1 0 0 0,-4 6 0 16,4-2 0-16,0 4 0 0,3 1 0 0,-3 0 0 16,-2 1 0-16,2 1 0 0,-1 3 0 0,2-3 0 15,1 5 0-15,-1-6 0 0,2-1 0 0,-3 2 0 16,4 7 0-16,-4-9 0 0,4 1 0 0,-1 6 0 15,1 2 0-15,0-2 0 0,1 0 0 0,1-5 0 16,0 7 0-16,-1-8 0 0,2 5 0 0,-2 2 0 16,3-6 0-16,-3-1 0 0,2 2 0 0,2 4 0 15,-1-6 0-15,2-1 0 0,-2-1 0 0,1 6 0 16,2-5 0-16,-5 0 0 0,2-1 0 0,1-1 0 16,3-1 0-16,-3-5 0 0,0 0 0 0,1-2 0 15,2 1 0-15,0-2 0 0,-3-1 0 0,4 0 0 16,0-1 0-16,1-2 0 0,2 1 0 0,0-3 0 15,5 2 0-15,2-3 0 0,-1-3 0 0,1-1 0 0,0-2 0 16,3 1 0-16,-4-5 0 0,0-1 0 16,-2-1 0-16,1 1 0 0,-5 1 0 0,0-2-107 15,-4 4-435-15,-2 0-148 0,-3 4-452 0,-3-3-1238 16,0 7 548-16</inkml:trace>
  <inkml:trace contextRef="#ctx0" brushRef="#br0" timeOffset="48666.18">8172 7958 97 0,'3'-5'384'0,"-2"-1"0"0,4 2-2 0,-5-3-13 0,4 3-9 15,-4-1-11-15,4-1-11 0,-3 2-13 0,-1 1-9 16,0 3-13-16,4-6-5 0,-4 6-21 0,0-4-14 15,0 4-18-15,0 0-25 0,0 0-15 0,0 0-16 16,0 0-5-16,0 0-1 0,-8 12-2 0,3-2 1 16,-1 2 1-16,-3 3-2 0,0 2-3 0,1-1-2 15,-4 6-4-15,0 0 3 0,-1 2-8 0,0 0-7 16,1-1-9-16,-1 0-1 0,0 1-13 16,0 1-12-16,-2-2-5 0,6-6-38 0,-1-1-82 0,2 0 0 15,2 1 0-15,-3-3 0 0,0 2 0 0,5-7 0 16,0-2 0-16,3 0 0 0,-3 0 0 0,1-3 0 15,2-2 0-15,1 1 0 0,0-3 0 0,0 0 0 16,0 0 0-16,0 0 0 0,11-9 0 0,-5 0 0 16,-1-3 0-16,8-3 0 0,-4 2 0 0,1-10 0 15,3-1 0-15,-3 0 0 0,6-2 0 0,-1 1 0 0,-3 2 0 16,-1-2 0-16,0 1 0 0,2 3 0 16,-5 5 0-16,-1 0 0 0,1 0 0 0,-2 5 0 15,1 1 0-15,-3 0 0 0,1 0 0 0,-1 2 0 16,-2 0 0-16,-2 4 0 0,4-2 0 0,0 1 0 0,-2 1 0 15,-1 2 0-15,2-2 0 0,-3 4 0 0,0-3 0 16,0 3 0-16,0 0 0 0,0 0 0 0,0 0 0 16,13 7 0-16,-13 0 0 0,1 0 0 0,3 3 0 15,1 3 0-15,-4 1 0 0,3 3 0 0,-1 4 0 16,2-2 0-16,0 5 0 0,-1 1 0 0,-3-6 0 16,-1 6 0-16,4 0 0 0,1 0 0 0,-4-5 0 15,3-1 0-15,-1-1 0 0,-2 0 0 0,4 0 0 16,-2-1 0-16,-2 0 0 0,4-1 0 0,-1 3 0 15,-4-4 0-15,7-4 0 0,-3 0 0 0,2-1 0 16,-3-5 0-16,0 3 0 0,0-3 0 0,0-1 0 16,2 0 0-16,-3-3 0 0,-2-1 0 0,0 0 0 15,2-9 0-15,-1-2 0 0,-2 0-378 0,0-1-223 16,-2 0-85-16,-3-5-402 0,0 1-1179 0,-2 0 522 16</inkml:trace>
  <inkml:trace contextRef="#ctx0" brushRef="#br0" timeOffset="48867.12">8064 8247 150 0,'-7'2'408'0,"1"-1"28"0,6-1 27 0,-9 2 11 15,5-1 2-15,4-1-17 0,-5 3-28 0,5-3-31 0,0 0-31 16,0 0-17-16,0 0-25 0,15-6-26 16,-5 1-26-16,2-1-28 0,0 1-26 0,5 0-18 0,1 0-17 15,-1 0-34-15,2-3-42 0,-1 4-44 0,0-5-58 16,-4 4-79-16,0 1-89 0,0-6-81 15,0 6-83-15,-1 0-76 0,1-1-95 0,-5 2-310 16,3-2-870-16,-4 4 385 0</inkml:trace>
  <inkml:trace contextRef="#ctx0" brushRef="#br0" timeOffset="49217.55">8575 8029 239 0,'1'-1'595'0,"-1"1"23"0,-1-6 8 0,1 6-2 0,0-4-41 16,0 4-33-16,0 0-49 0,0 0-14 0,0 0-11 15,0 0-10-15,-4 17-18 0,2-6-23 0,-1 1-24 16,0 4-21-16,1 3-27 0,-1-1-30 0,2 2-227 15,0 5-96-15,-1 0 0 0,2-5 0 0,0-1 0 16,-1 6 0-16,1-7 0 0,1 0 0 0,-1-1 0 16,0 2 0-16,2-1 0 0,-1-2 0 0,-1-3 0 15,1-2 0-15,-1 0 0 0,2-4 0 0,-2-1 0 16,0-3 0-16,1 2 0 0,-1-5 0 0,0 0 0 16,0 0 0-16,0 0 0 0,-3-13 0 0,1 4 0 15,-1-1-584-15,2-6-80 0,-2 0-494 0,1-4-1253 16,2-6 554-16</inkml:trace>
  <inkml:trace contextRef="#ctx0" brushRef="#br0" timeOffset="49700.95">8563 8088 298 0,'-1'-6'348'15,"-1"0"1"-15,-1 0 24 0,2 0 41 0,-3 0 20 16,1-1 8-16,1 2-7 0,-2 0-14 0,1-2-16 0,2-2-8 16,1 2-23-16,1-4-6 0,3 1-22 0,1 1-24 15,0-1-17-15,3 0-24 0,1 0-16 16,2-3-24-16,2 3-18 0,3 1-23 0,-1 1-16 15,0 1-15-15,2 0-15 0,1 3-21 0,-1 1-21 0,-4 1-5 16,2 2-16-16,-1-2-91 0,-4 4 0 0,1 1 0 16,0 3 0-16,-4 0 0 0,1 4 0 0,-4 1 0 15,0 1 0-15,-3-1 0 0,-1 6 0 0,-3 1 0 16,-2-1 0-16,-2 0 0 0,-2 0 0 0,-2 0 0 16,1-2 0-16,-3 1 0 0,-1-2 0 0,3 1 0 15,-3-4 0-15,4 1 0 0,-1-5 0 0,1 2 0 16,5-5 0-16,-3 1 0 0,4-2 0 0,2 2 0 15,-2-4 0-15,4-1 0 0,-5 1 0 0,5-1 0 16,0 0 0-16,0 0 0 0,9-9 0 0,-4 4 0 16,0 1 0-16,4-3 0 0,1 0 0 0,7 0 0 0,-4 0 0 15,2-1 0-15,0 2 0 0,2-1 0 16,2 1 0-16,-6 4 0 0,5-2 0 0,-1 4 0 16,4 3 0-16,-3 0 0 0,-4 2 0 0,3 1 0 15,-2 2 0-15,2 2 0 0,-3-1 0 0,-1 2 0 0,-2 3 0 16,-3-1 0-16,1 2 0 0,-4 2 0 0,-3-1 0 15,-1 0 0-15,-3-1 0 0,-4 2 0 16,1-5 0-16,-6 2 0 0,-1 1 0 0,-3-2 0 0,-5 5 0 16,2-7 0-16,-5 0 0 0,-5-2 0 0,0-4 0 15,0 1 0-15,6-5 0 0,-5-4 0 0,8 0 0 16,0-1 0-16,1 0 0 0,4-1 0 0,4 0 0 16,-1 1 0-16,6 0 0 0,4-2 0 0,1 1 0 15,4-1-1366-15,6 0-1478 0,7 0 654 0</inkml:trace>
  <inkml:trace contextRef="#ctx0" brushRef="#br0" timeOffset="53820.41">6972 8699 189 0,'0'0'402'0,"-3"-3"17"0,3 3 0 0,-7-3-4 0,7 3-11 15,0 0-10-15,-5-3-10 0,5 3-13 0,0 0-2 16,0 0-19-16,-8 0-5 0,8 0-17 15,0 0-15-15,0 0-16 0,0 0-6 0,0 0-6 16,0 0-9-16,0 0-13 0,0 0-8 0,0 0-5 0,0 0-9 16,0 0-5-16,0 0-2 0,0 0-4 0,0 0-2 15,0 0-225-15,0 0-3 0,0 0 0 0,22 5 0 16,-8-5 0-16,1 2 0 0,7-2 0 0,6 0 0 16,5 0 0-16,2 2 0 0,6-2 0 0,16 1 0 15,6-1 0-15,29 1 0 0,0-1 0 0,0 0 0 16,4 3 0-16,6-3 0 0,0 1 0 0,-2-1 0 15,5 2 0-15,-3 1 0 0,2-2 0 0,-7 1 0 16,0-3 0-16,-4 1 0 0,-25 0 0 0,-3 0 0 0,2-1 0 16,-6 1 0-16,-1-3 0 0,-9 3 0 15,-14-1 0-15,-6 0 0 0,-1-1 0 0,-8 1 0 16,0-1 0-16,-4 2 0 0,-5 0 0 0,-2 0 0 0,1 0 0 16,-3 0 0-16,-1 0 0 0,-2-1 0 15,-1 2 0-15,-5-1 0 0,9 0 0 0,-9 0 0 16,9 2 0-16,-4-1 0 0,0 1 0 0,0-1 0 0,0 2 0 15,3-1 0-15,-3 1 0 0,1 0 0 16,2 0 0-16,-2-1 0 0,3 1 0 0,-4 0 0 16,3-1 0-16,-1 0 0 0,0 0 0 0,-2-1 0 0,-1 1 0 15,-4-2 0-15,9 1 0 0,-9-1 0 0,5 2 0 16,-5-2 0-16,4 0 0 0,-4 0 0 0,0 0 0 16,-4-10 0-16,0 5 0 0,-3-1 0 0,-4 0 0 15,-7-3-1366-15,-6-3-1478 0,0 0 654 0</inkml:trace>
  <inkml:trace contextRef="#ctx0" brushRef="#br0" timeOffset="56333.73">7401 9235 75 0,'-3'-6'482'15,"3"1"21"-15,0-1 16 0,-1-3-2 0,2-1-9 16,-2 0 5-16,1 2-29 0,1-2-7 0,4-1-17 16,3-1-17-16,-1 2-12 0,1 3-16 0,1-3-23 15,2 3 2-15,4-3-22 0,0 3-35 0,0-1-13 16,3 1-26-16,0 2-51 0,1 3-247 0,0 2 0 16,3 2 0-16,-2 3 0 0,1 3 0 0,-3 3 0 0,6 6 0 15,-4 3 0-15,-1 4 0 0,-3-1 0 16,-2 2 0-16,-4 3 0 0,1 1 0 0,-5 1 0 15,-5-1 0-15,3 2 0 0,0-1 0 0,-4-2 0 0,0 0 0 16,0-3 0-16,0-4 0 0,-4-3 0 0,4-1 0 16,-1-5 0-16,-3-2 0 0,4-2 0 15,0-2 0-15,-3-3 0 0,2-1 0 0,1-2 0 16,0 0 0-16,0 0 0 0,5-16 0 0,-1-1 0 0,2-1 0 16,2-6 0-16,-3-3 0 0,4-3 0 0,3 0 0 15,-3 3 0-15,1-1 0 0,3 2 0 0,-2 2 0 16,-2-3 0-16,1 10 0 0,1-1 0 0,-1 3 0 15,0 2 0-15,-4 4 0 0,3 3 0 0,-1 1 0 16,0 5 0-16,1 0 0 0,2 3 0 0,-1 3 0 16,-2 0 0-16,2 6 0 0,4 4 0 0,-5 0 0 15,3 6 0-15,-2-5 0 0,-1 8 0 0,-4 0 0 16,3-1 0-16,-3-5 0 0,-2 5 0 0,0-5 0 16,0-2 0-16,-2-1 0 0,2 1 0 0,-6-5 0 0,3-2 0 15,3-2 0-15,-2-2 0 0,0 0 0 16,-1-2 0-16,0-4 0 0,1 2 0 0,-1-2 0 15,0 0 0-15,3-14 0 0,0 0 0 0,-1-4 0 16,7-9 0-16,-1-2 0 0,1 1 0 0,0-1 0 0,3 2 0 16,1-2 0-16,1 5 0 0,-2-1 0 15,4 1 0-15,-3 3 0 0,-4 6 0 0,1 2 0 16,-1 3 0-16,0 3 0 0,-5 3 0 0,6 0 0 0,-1 3 0 16,3 2 0-16,-2-1 0 0,0 6 0 0,7 2 0 15,-7 4 0-15,-2 6 0 0,4 4 0 16,-4 0 0-16,4 2 0 0,-5 4 0 0,1-4 0 0,-3 7 0 15,0-2 0-15,-2 0 0 0,-1-3 0 0,3 2 0 16,-5-2 0-16,3-8 0 0,-3 0 0 0,4 0 0 16,-2-6 0-16,-2-1 0 0,1-3 0 0,3 1 0 15,0-6 0-15,0 1 0 0,4-2 0 0,-2-3 0 16,7-1 0-16,-3-2 0 0,8-3 0 0,-3-3 0 16,5 0 0-16,1-6 0 0,2 1 0 0,-1-1 0 15,-6 5 0-15,3-8 0 0,-7 3 0 0,-3 2 0 0,-8-4-1366 16,2 5-1478-16,-3 2 654 0</inkml:trace>
  <inkml:trace contextRef="#ctx0" brushRef="#br0" timeOffset="57385.81">10100 8532 280 0,'0'0'492'16,"-8"-1"19"-16,8 1 4 0,-8-2-7 0,8 2-19 0,0 0-15 16,-4-2-9-16,4 2-18 0,0 0-12 15,0 0-11-15,0 0-15 0,0 0-16 0,0 0-20 16,0 0-23-16,-9 2 7 0,9-2-16 0,0 0-11 0,0 0-17 15,0 0-28-15,11 8-285 0,-2-7 0 16,2 1 0-16,8 0 0 0,7-4 0 0,8 2 0 16,1-1 0-16,3-3 0 0,13 0 0 0,1-1 0 0,0-1 0 15,-15 1 0-15,1 4 0 0,2-4 0 0,-4 3 0 16,-1-4 0-16,0 2 0 0,-7 2 0 0,1-2 0 16,-11-1 0-16,-6 4 0 0,-3-2 0 15,1 3 0-15,-4-3 0 0,1 2 0 0,-7 1 0 0,6 0 0 16,-2-1 0-16,-4 1 0 0,0 0 0 0,0 0 0 15,4-3 0-15,-4 3 0 0,0 0 0 0,0 0 0 16,0 0 0-16,-19 5 0 0,13-3-1366 0,0-1-1478 16,1 0 654-16</inkml:trace>
  <inkml:trace contextRef="#ctx0" brushRef="#br0" timeOffset="58368.03">12268 7452 42 0,'3'-25'469'0,"1"5"18"0,-2 2 22 16,1-1 7-16,-2 1-12 0,0-1-13 0,3 3-5 15,-2 1-6-15,0 3-12 0,1 2-11 0,-1 3-14 16,-2 1-23-16,0 1-27 0,2 0-36 0,0 3-35 15,-2 2-25-15,0 0-8 0,6 8-7 0,-4 3-8 16,0 7-69-16,-2 7-205 0,0 5 0 0,0 5 0 16,0 0 0-16,0 12 0 0,0-1 0 0,0 7 0 0,-2-7 0 15,2 2 0-15,0-12 0 0,-2 12 0 16,2-13 0-16,-1 1 0 0,1 0 0 0,0-3 0 16,0-1 0-16,0-2 0 0,0-3 0 0,0-1 0 0,0-8 0 15,0-2 0-15,-4-3 0 0,3-2 0 0,-1-1 0 16,0-4 0-16,2 0 0 0,-2-4 0 15,-1 2 0-15,3-4 0 0,0 0 0 0,-9-13 0 0,5 2 0 16,-1-6-1366-16,5-1-1478 0,6-8 654 16</inkml:trace>
  <inkml:trace contextRef="#ctx0" brushRef="#br0" timeOffset="58750.64">12661 7556 437 0,'5'-12'420'0,"-3"1"17"0,1 2 43 16,-3-1 36-16,-1 0 8 0,-1 6-8 0,2-4-14 15,-1 2-12-15,0 2-26 0,1-1-28 0,-1 1-39 16,1 4-39-16,-4-3-31 0,4 3-26 0,0 0-28 16,0 0-22-16,-17 6-23 0,7 0-19 0,1 0-21 15,-4 6-17-15,-2-2-16 0,-3 1-44 0,-5 8-111 16,-4-2 0-16,0 3 0 0,-2 1 0 0,1 3 0 16,1-3 0-16,0 0 0 0,4 2 0 0,0-2 0 15,1-1 0-15,9-5 0 0,2-1 0 0,2-1 0 16,1-2 0-16,4 0 0 0,3-1 0 0,1-4 0 15,1 3 0-15,5-1 0 0,1 0 0 0,6-1 0 16,1-2 0-16,5 4 0 0,-1-5 0 0,5 1 0 16,5 3 0-16,-1-4 0 0,2 2 0 0,-2 2 0 15,0-1 0-15,0 1 0 0,0 1 0 0,-1 2 0 16,-7-3 0-16,-1 2 0 0,-1-1 0 0,-2 0 0 0,0 0 0 16,-2 0 0-16,-6-2 0 0,2 0 0 15,-2-3 0-15,-1 0 0 0,-1 3 0 0,-1-3 0 16,2-1 0-16,-2 3 0 0,-4-4 0 0,4 0 0 15,-4-2 0-15,4 2 0 0,-4-2 0 0,0 0 0 0,2 8-690 16,-2-8-561-16,0 0-1354 0,7 4 600 16</inkml:trace>
  <inkml:trace contextRef="#ctx0" brushRef="#br0" timeOffset="59202.86">13072 8053 448 0,'5'-6'605'16,"-2"-1"38"-16,1-4 29 0,-3 5 6 0,0-2-6 0,1 1-17 16,-4 3-31-16,2-2-32 0,-2 2-40 0,2 4-46 15,-4-4-50-15,4 4-31 0,0 0-33 0,-17 14-121 16,7-3-271-16,-5 12 0 0,1-2 0 0,-3 3 0 16,0 3 0-16,2-1 0 0,-2 1 0 0,2 1 0 15,-2-1 0-15,2-1 0 0,1-2 0 0,3-6 0 16,2-3 0-16,2 1 0 0,2-4 0 0,1-1 0 15,-1-5 0-15,5-3 0 0,-1-1 0 0,1-2 0 16,0 0 0-16,0 0 0 0,11-17 0 0,-4 7 0 16,-1-6 0-16,6 1 0 0,-1-8 0 0,0-1 0 15,1-1 0-15,1-3 0 0,2 0 0 0,-2-1 0 16,0-1 0-16,1 3 0 0,0 6 0 0,-4 4 0 16,-1 2 0-16,0 0 0 0,0 8 0 0,-3-1 0 15,0 2 0-15,-1 4 0 0,1 0 0 0,-1 4 0 0,3 2 0 16,1 3 0-16,-1 2 0 0,2 6 0 15,-1 1 0-15,0-1 0 0,2 8 0 0,3 0 0 16,-5-1 0-16,3 3 0 0,-1-1 0 0,-1 0 0 0,3-3 0 16,-4-4 0-16,5 6 0 0,-5-6 0 0,0-2 0 15,0 0 0-15,0-2 0 0,-4-1 0 16,0-1 0-16,-1-1 0 0,1 0 0 0,-2-4 0 16,-1-1 0-16,1-3 0 0,-3-2 0 0,0 0 0 0,0 0 0 15,-3-13 0-15,-1 4-495 0,-2 0-788 0,0-6-1390 16,0 4 616-16</inkml:trace>
  <inkml:trace contextRef="#ctx0" brushRef="#br0" timeOffset="59367.59">13094 8228 129 0,'-13'-1'372'0,"0"0"25"15,1 1 7-15,-2 0 28 0,2 0 50 0,2 0 29 16,0 1 8-16,3-1-4 0,7 0-22 0,-10 0-34 16,10 0-31-16,-8 0-29 0,8 0-29 0,0 0-27 15,0 0-24-15,0 0-39 0,22-1-26 0,-8 0-31 16,4-3-48-16,4 2-52 0,-2 1-75 0,9-3-103 15,-7 0-125-15,9-4-157 0,-12 2-166 0,8-5-597 16,-3 0-1192-16,-5 1 527 0</inkml:trace>
  <inkml:trace contextRef="#ctx0" brushRef="#br0" timeOffset="60402.88">13637 8057 236 0,'1'-4'619'0,"2"0"25"0,-3 1 4 0,1 0 11 16,-1 3-22-16,4-4-26 0,-4 4-38 15,0-4-38-15,0 4-32 0,0 0-30 0,0 0-19 16,-8 13-19-16,4-2-28 0,2 1-26 0,-7 5-25 16,5 1-336-16,-1 1-20 0,0 1 0 0,1 0 0 0,0 6 0 15,2-6 0-15,-1 6 0 0,2-1 0 16,1-6 0-16,0-2 0 0,0 0 0 0,1-4 0 15,2 4 0-15,-3-5 0 0,0 0 0 0,2 0 0 0,-2-3 0 16,0-3 0-16,0-2 0 0,0 0 0 0,0-4 0 16,0 0 0-16,-6 1 0 0,6-1 0 0,0-15 0 15,0 6 0-15,-4-3 0 0,2 0 0 16,0-5-60-16,1-1-404 0,1-7-8 0,0-1 0 0,0 0 29 16,1 2 34-16,-1 5 45 0,0-1 58 0,2 1 54 15,0 2 66-15,-2 1 61 0,1 4 58 0,2 1 61 16,-3-1 60-16,1 1 49 0,-1 2 45 0,0-1 41 15,0 1 28-15,0-1 23 0,5 2 24 0,-5-2 12 16,0 3 9-16,4-4 1 0,-4 1-6 0,5 0-7 16,-3 2-17-16,4 0-16 0,-1-2-16 0,1 2-19 15,2-1-119-15,1 4-86 0,0-3 0 0,5 3 0 16,1 1 0-16,-2 0 0 0,0 1 0 0,2 3 0 16,2-1 0-16,-4 2 0 0,-1 2 0 0,0 2 0 15,-1-2 0-15,0 3 0 0,-4 3 0 0,2 0 0 16,-1 2 0-16,-6 0 0 0,-2 2 0 0,0-2 0 15,-2 5 0-15,-2-3 0 0,-5 2 0 0,4-1 0 16,-4 0 0-16,-1-1 0 0,-2 0 0 0,3-3 0 16,2 0 0-16,-5-2 0 0,3 0 0 0,2-1 0 15,1-4 0-15,1 1 0 0,-1-1 0 0,1 2 0 0,4-2 0 16,-2-3 0-16,3 0 0 0,0 0 0 16,0 0 0-16,0 0 0 0,0 0 0 0,0 0 0 0,0 0 0 15,15-8 0-15,-8 5 0 0,4-1 0 0,0 1 0 16,1 1 0-16,1 0 0 0,6-1 0 15,-2 2 0-15,2 1 0 0,0 1 0 0,-1 2 0 0,1 1 0 16,-2-1 0-16,3 4 0 0,-3 1 0 0,0-1 0 16,-2 3 0-16,-1 0 0 0,-1 1 0 0,-6-1 0 15,1 0 0-15,-3 2 0 0,-1-1 0 0,-3 1 0 16,-1-2 0-16,-3 4 0 0,-4 1 0 0,-2 0 0 16,-1-2 0-16,-3-2 0 0,-3 0 0 0,-1-1 0 15,-5 4 0-15,3-4 0 0,-1-6 0 0,-1 4 0 16,2-5 0-16,-3 0 0 0,3-3 0 0,6-2 0 15,-5 1 0-15,6-1 0 0,1 0 0 0,1-2 0 16,4 1 0-16,-1 0 0 0,3 0 0 0,-1-1 0 16,2 0 0-16,1 0 0 0,1-2 0 0,1-1 0 15,3 3-1366-15,5-4-1478 0,-1 1 654 0</inkml:trace>
  <inkml:trace contextRef="#ctx0" brushRef="#br0" timeOffset="62750.65">11991 8696 327 0,'0'0'498'16,"0"0"21"-16,0 0 9 0,-8 1-7 0,8-1-15 15,0 0-14-15,0 0-20 0,0 0 3 0,0 0-28 16,0 0-9-16,0 0-21 0,0 0-13 0,-9-3-20 15,9 3-21-15,0 0-17 0,0 0-22 0,0 0-25 16,0 0-18-16,0 0-131 0,0 0-150 0,0 0 0 0,0 0 0 16,37-1 0-16,-16 1 0 0,9 0 0 15,2 0 0-15,8 1 0 0,14-3 0 0,6 3 0 16,1 0 0-16,7-1 0 0,36-1 0 0,-2 1 0 0,-4-3 0 16,8 2 0-16,-2-3 0 0,-5 0 0 15,8-1 0-15,-8 6 0 0,3-4 0 0,-2-2 0 16,-4 1 0-16,-7 4 0 0,-25 0 0 0,3-2 0 0,-2 0 0 15,0 4 0-15,-7-4 0 0,-6 0 0 0,-15 2 0 16,-4-1 0-16,-1 0 0 0,-2 2 0 16,-10-1 0-16,-2-1 0 0,-5-2 0 0,-2 3 0 15,-1 0 0-15,-3-2 0 0,-1 2 0 0,2-1 0 0,-2 0 0 16,-6 1 0-16,8-1 0 0,-8 1 0 0,6-2 0 16,-6 2 0-16,8 2 0 0,-8-2 0 0,10-2 0 15,-10 2 0-15,7 0 0 0,-1 0 0 0,-6 0 0 16,10 0 0-16,-10 0 0 0,9 0 0 0,-9 0 0 15,9-1 0-15,-9 1 0 0,4-2 0 0,-4 2 0 16,0 0-1366-16,0 0-1478 0,0 0 654 0</inkml:trace>
  <inkml:trace contextRef="#ctx0" brushRef="#br0" timeOffset="63833.64">12262 9262 71 0,'0'0'427'0,"-8"-2"15"0,3 0 8 16,0 0-6-16,-1 0-3 0,2 0-2 0,0 0-5 15,4 2-1-15,-8-3-3 0,8 3-7 0,-4-4-3 16,2 3-12-16,2 1-10 0,0 0-9 0,-1-6-15 16,1 6-9-16,2-5-16 0,1 1-16 0,2 1-18 15,0-3-15-15,5-1-194 0,2 2-106 0,6-3 0 16,-2 0 0-16,3-1 0 0,-1 4 0 0,9-3 0 15,-5 4 0-15,-3-3 0 0,8 4 0 0,-5 3 0 0,-1 1 0 16,7 4 0-16,-2 0 0 0,1 5 0 16,-3 3 0-16,-6-2 0 0,-4 3 0 0,0 1 0 0,-1 7 0 15,-5-4 0-15,2 8 0 0,-8-1 0 0,-4 2 0 16,-3-1 0-16,-4 3 0 0,-2-1 0 0,-4-1 0 16,-3 2 0-16,-2-1 0 0,-3-2 0 0,1-1 0 15,-1-1 0-15,0-3 0 0,0 1 0 0,8-10 0 16,-2 3 0-16,3-5 0 0,4-3 0 0,1 0 0 15,3 0 0-15,-1-3 0 0,3-1 0 0,2 0 0 16,2-3 0-16,0 0 0 0,0 0 0 0,0 0 0 16,0 0 0-16,28-6 0 0,-8 0 0 0,1 1 0 15,5-2 0-15,5 0 0 0,-3-1 0 0,4 0 0 16,3 0 0-16,-2 0 0 0,0 1 0 0,-1 0 0 0,-4 1 0 16,3-1 0-16,-4-1 0 0,-8 0 0 0,0 2 0 15,-1 4 0-15,-1-7 0 0,-2 3-1366 0,-5 1-1478 16,1 0 654-16</inkml:trace>
  <inkml:trace contextRef="#ctx0" brushRef="#br0" timeOffset="64400.05">13047 9395 4030 0,'1'-18'294'0,"-1"-1"-23"0,1 2 58 0,-2 0 83 16,0 1 10-16,2 6-7 0,0-3-33 0,0 2-31 15,1 4-35-15,-1 1-18 0,3 2-13 0,-2 1-5 16,-2 3-174-16,12 7-106 0,-3 0 0 0,1 7 0 15,0 2 0-15,2 1 0 0,1 7 0 0,-1 2 0 16,-1-1 0-16,0 2 0 0,-3 2 0 0,-4-4 0 16,2-2 0-16,-5-2 0 0,3-3 0 0,-4 0 0 15,0 0 0-15,0-2 0 0,0-3 0 0,0-4 0 16,-2 1 0-16,0-5 0 0,2 1 0 0,0-2 0 16,0-4 0-16,0 0 0 0,0 0 0 0,0 0 0 0,4-17 0 15,-4 6 0-15,8-7 0 0,3-7 0 0,1-4 0 16,1-1 0-16,3 0 0 0,11-7 0 15,-10 8 0-15,1 2 0 0,1 2 0 0,-1 5 0 16,1 2 0-16,-4 5 0 0,-1 6 0 0,-4-2 0 0,2 7 0 16,-2 2 0-16,-1 0 0 0,0 5 0 15,4 5 0-15,-8 3 0 0,3 3 0 0,-2 1 0 16,0 9 0-16,-3-1 0 0,-1 3 0 0,-5 0 0 0,-1 0 0 16,-3-3 0-16,1 0 0 0,1-1 0 0,1-7 0 15,-4-2 0-15,1 2 0 0,0-6 0 0,5-3 0 16,-1 0 0-16,-1-4 0 0,3 0 0 0,1-4 0 15,0 0 0-15,0 0 0 0,0 0 0 0,10-20 0 16,1 4 0-16,0-11 0 0,6 1 0 0,-1-3 0 16,2 1 0-16,1 1 0 0,3-1 0 0,-3 5 0 15,2-2 0-15,0 6 0 0,-3 0 0 0,-1 7 0 16,-3 1 0-16,-1 4 0 0,0 4 0 0,-2 1 0 16,2 4 0-16,-3 1 0 0,3 6 0 0,-3 2 0 0,0 4 0 15,-1 2 0-15,-1 1 0 0,-2 8 0 0,-2 3 0 16,0-4 0-16,0 2 0 0,-2-1 0 15,-4-1 0-15,-2 0 0 0,4-7 0 0,-1-1 0 0,1-5 0 16,0 0 0-16,0-2 0 0,0-1 0 0,-2-3 0 16,2-1 0-16,-1-1 0 0,1-4 0 0,0 0 0 15,0 0-1366-15,0-16-1478 0,3 5 654 0</inkml:trace>
  <inkml:trace contextRef="#ctx0" brushRef="#br0" timeOffset="64916.43">14469 7440 25 0,'3'-10'479'0,"-1"3"5"0,-2-1 15 0,1 1 4 16,2 3-4-16,-3-1-20 0,1 0-30 0,-1 5-39 15,4-4-31-15,-4 4-22 0,0 0 3 0,0 0-4 0,10 12-7 16,-6-2-2-16,5 6-10 0,4 5-10 0,5 6-6 15,-4 1-5-15,5 5-11 0,7 16-8 0,0-1-7 16,5 5-267-16,-3-1-23 0,12 23 0 0,-12-19 0 16,8 19 0-16,-11-20 0 0,-1 3 0 15,8 24 0-15,-11-27 0 0,3 24 0 0,-2 4 0 0,-12-27 0 16,0 3 0-16,1 29 0 0,-6-6 0 0,-1-23 0 16,-4 24 0-16,-4-24 0 0,1 1 0 0,-12 22 0 15,7-25 0-15,-5 2 0 0,-4 21 0 0,1-26 0 16,-3 1 0-16,0 3 0 0,-7-6 0 0,1 1 0 15,0 0 0-15,-4-7 0 0,5 3 0 0,-3-7 0 16,-2 3 0-16,4-2 0 0,-3 0 0 0,1 0 0 16,2 2 0-16,-1-3 0 0,-3-2 0 0,-2-1 0 15,-3-5 0-15,7-7 0 0,-17 6 0 0,-5-4-1366 16,1-6-1478-16,-3-2 654 0</inkml:trace>
  <inkml:trace contextRef="#ctx0" brushRef="#br0" timeOffset="65550.67">11773 7485 275 0,'-3'-12'376'15,"-2"-3"-3"-15,1 4-17 0,-1 0 2 0,1 3-2 0,-2 1-18 16,3 0-14-16,-2 1-15 0,5 4-19 0,-3 0-11 15,-3 0-8-15,6 2 5 0,-9 3 0 0,-1 0 4 16,-2 7 0-16,2 2 2 0,-6 8-6 0,-1 4-1 16,0 6-1-16,-4 13-3 0,6-10-4 0,-6 14-4 15,-1 3 0-15,2 5-1 0,-10 23-3 0,11-23-8 16,-8 25-29-16,3-1-213 0,9-24-9 0,-8 27 0 16,3 2 0-16,6 0 0 0,3 0 0 0,2 0 0 15,1 0 0-15,3 0 0 0,0 0 0 0,4 0 0 16,1-24 0-16,6 27 0 0,2-2 0 0,3-2 0 15,2-3 0-15,-1-21 0 0,8 24 0 0,-3-27 0 16,3 2 0-16,13 18 0 0,-6-22 0 0,5-4 0 16,18 21 0-16,-16-32 0 0,6 6 0 0,11-7 0 15,21 13 0-15,-17-22 0 0,25 10 0 0,-20-19 0 16,25 5 0-16,-24-10-218 0,7-3-516 0,20 0-473 0,-23-12-1307 16,-2-6 578-16</inkml:trace>
  <inkml:trace contextRef="#ctx0" brushRef="#br0" timeOffset="66216.75">14740 7171 2 0,'-3'-4'535'16,"1"1"18"-16,2 3 4 0,-1-9-10 0,1 4-18 16,1 0-22-16,4-2-12 0,0 0-39 0,4 0-11 15,0-3-29-15,1 5-21 0,6-5-32 0,0 1-17 16,1 2-25-16,2-1-22 0,1 3-33 0,2 1-23 16,-3 2-27-16,3 1-22 0,-4 1-19 0,0 2-21 0,-3 3-14 15,3 0-103-15,-4 4-37 0,-2 0 0 16,-5 0 0-16,2 4 0 0,-5 2 0 0,-1 1 0 15,-5 1 0-15,-1-2 0 0,-4 0 0 0,-3 1 0 16,-3 1 0-16,-5 3 0 0,-1-3 0 0,6-5 0 0,-1 0 0 16,1-2 0-16,3-3 0 0,5 0 0 15,0-2 0-15,1-1 0 0,0-1 0 0,4-1 0 0,0-2 0 16,0 0 0-16,18 2 0 0,1-4 0 0,3 0 0 16,10-1 0-16,-3 0 0 0,6 2 0 0,1-2 0 15,-3-1 0-15,0 1 0 0,-3 1 0 0,-2-2 0 16,-8 3-36-16,-2 0-1324 0,0-1-1472 0,-1-2 651 15</inkml:trace>
  <inkml:trace contextRef="#ctx0" brushRef="#br0" timeOffset="66818.12">15751 6908 92 0,'1'-17'479'0,"4"-1"11"15,0 2 19-15,1-1-4 0,0 7-7 16,-1-6-18-16,1 5-22 0,2 1-30 0,-2 0-28 0,5 1-32 16,-1 2-28-16,0 0-24 0,2 0-28 0,2 3-34 15,1-2 0-15,-2 4-42 0,-3 2-10 0,0 0-12 16,2 2-16-16,-2 2-15 0,0 1-5 0,0 3-13 15,-2 0 3-15,1 7-13 0,-1 2 1 0,-5 7-3 16,0-5 6-16,-3 8-6 0,0 1-129 0,0 0 0 16,-4-1 0-16,2 4 0 0,-5 1 0 0,4 3 0 15,1-2 0-15,-3 2 0 0,-3 13 0 0,6-13 0 16,-2 13 0-16,-4-2 0 0,3-1 0 0,3 2 0 16,-5 1 0-16,7 2 0 0,2 3 0 0,-2 1 0 15,1 3 0-15,7 1 0 0,-6 0 0 0,2 24 0 16,0-27 0-16,-2 4 0 0,1-3 0 0,-3 4 0 15,0-3 0-15,1-1 0 0,-2 3 0 0,0 24 0 16,-3-23 0-16,4 22 0 0,-5-22 0 0,2 23 0 16,-3 2 0-16,-2-28 0 0,-6 27 0 0,5-27 0 15,-10 34 0-15,10-34 0 0,-7 29 0 0,0-4 0 16,3-24 0-16,-9 28 0 0,3-7 0 0,7-22 0 0,-4 1 0 16,3-2 0-16,2 3 0 0,-1-4 0 0,3 2 0 15,3-7 0-15,-2 0 0 0,3-13 0 0,0-2 0 16,4-2 0-16,0-5 0 0,-2-1 0 0,2-8 0 15,-1-2 0-15,2-1 0 0,-1-4 0 0,1-3 0 16,0-2 0-16,-1 0 0 0,1-3 0 0,-1 1 0 16,-2-3 0-16,3-2 0 0,-15 3 0 0,3-4 0 15,-7-3 0-15,-9 2 0 0,-8-2 0 0,-1-1 0 16,-18-2 0-16,-10-3 0 0,-28-5 0 0,-11 5 0 16,-6-3 0-16,-10 2 0 0,-13 7 0 0,-1-11-235 15,-10 12-1091-15,-2-3-1437 0,-5-1 635 0</inkml:trace>
  <inkml:trace contextRef="#ctx0" brushRef="#br0" timeOffset="67983.5">7224 7040 409 0,'1'-4'425'0,"1"2"11"0,-2-4-7 16,0 6-10-16,-2-8-14 0,2 4-19 15,-2 1-23-15,-2-3-19 0,1 3-23 0,0-1-26 16,-4 1-18-16,1-1-21 0,-7 3-17 0,1-2-15 15,0 2-10-15,-9 1-16 0,2 1-7 0,-3 0-16 0,-6 4-11 16,1-1-15-16,1 3-6 0,-3 0-1 16,8-3-13-16,-6 1 1 0,5 1 0 0,3 0 8 0,1 0-12 15,-2 1-1-15,3-2-9 0,4-1-6 0,2-1-8 16,1 3-10-16,1-2-5 0,2-1-5 0,2 2-6 16,-1 0-4-16,2 1 0 0,1 1-72 0,-2 3 0 15,3-2 0-15,-1 3 0 0,0 1 0 16,1 1 0-16,1 4 0 0,-3 1 0 0,4 1 0 0,-1 7 0 15,-1 0 0-15,1-1 0 0,1 4 0 0,0 0 0 16,-1 2 0-16,-3 2 0 0,4-2 0 0,3 6 0 16,-2 8 0-16,0 3 0 0,2 0 0 15,-2 0 0-15,4 3 0 0,3-1 0 0,-2 2 0 0,-2 3 0 16,2 2 0-16,-2-3 0 0,-1 3 0 0,0-3 0 16,3 5 0-16,-5 1 0 0,5-1 0 0,2 23 0 15,-4-24 0-15,2 25 0 0,-2-29 0 0,1 5 0 16,0 23 0-16,-5-31 0 0,4 3 0 0,-4 4 0 15,1-5 0-15,-2 0 0 0,2 1 0 0,1 2 0 16,-2-2 0-16,0-3 0 0,3-2 0 0,-3-14 0 16,2 12 0-16,-2-13 0 0,-2 1 0 0,0-3 0 15,4 2 0-15,-5-5 0 0,1-1 0 0,1-1 0 16,1-1 0-16,-5-7 0 0,2 2 0 0,1-2 0 16,-1-1 0-16,1-1 0 0,-3 0 0 0,1-2 0 15,0-3 0-15,0 0 0 0,2-1 0 0,0 0 0 16,2-2 0-16,-2 0 0 0,2-2 0 0,2-1 0 15,0 0 0-15,3-2 0 0,4-1 0 0,2 1 0 16,9-2 0-16,9-1 0 0,4-4 0 0,0-6 0 16,5 4 0-16,13-4 0 0,0-1 0 0,-12 1 0 15,10-4 0-15,-14 4 0 0,1 0 0 0,4 0 0 16,-6 2 0-16,2-2 0 0,-4-1 0 0,-13 5 0 16,-1 0 0-16,-5 1 0 0,-5 2 0 0,-2 0 0 0,-1-1 0 15,-1 1 0-15,-4 2 0 0,2-3 0 0,-2 3 0 16,-7-6 0-16,7 6 0 0,-12-2 0 0,7 1 0 15,5 1 0-15,-15 2-658 0,15-2-598 0,-12-1-1360 16,12 1 602-16</inkml:trace>
  <inkml:trace contextRef="#ctx0" brushRef="#br0" timeOffset="69916.67">16830 8382 430 0,'-13'-1'532'0,"1"-1"22"15,0 1 33-15,-1 0-9 0,0-1-8 0,1 1-20 16,3-2-21-16,2 2-26 0,0 1-23 0,-2-1-22 15,3 1-26-15,0-4-27 0,6 4-28 0,-12 0-25 16,12 0-25-16,-5 0-23 0,5 0-81 0,0 0-223 0,0 0 0 16,0 0 0-16,0 0 0 0,0 0 0 15,0 0 0-15,0 0 0 0,32 0 0 0,-12-1 0 16,12-2 0-16,5 1 0 0,17-4 0 0,-1 0 0 0,0 4 0 16,2-1 0-16,0 2 0 0,-5 1 0 0,-12 0 0 15,-1 0 0-15,-3-1 0 0,-2 1 0 16,-11 1 0-16,-3-1 0 0,-4 1 0 0,-2-2 0 15,-6 1 0-15,-2 0 0 0,-4 0 0 0,0 0 0 0,0 0 0 16,0 0 0-16,0 0 0 0,0 0 0 0,-23-1 0 16,10 1 0-16,6-1 0 0,0 1 0 0,-2-1 0 15,4-2 0-15,-1 2-136 0,1-2-1207 0,5 3-1454 16,7-9 643-16</inkml:trace>
  <inkml:trace contextRef="#ctx0" brushRef="#br0" timeOffset="70800.17">18382 6838 248 0,'4'-8'395'0,"0"-4"7"0,-3 1 7 16,3 0-5-16,-3 0-10 0,2 3-6 0,-2-1-18 16,-2 0-16-16,1 2-15 0,0 0-12 0,-4-2-20 15,3 4-20-15,-7-3-24 0,0 3-17 0,-3 2-16 16,-1-3-10-16,-8 2-17 0,1 3-3 0,-8 0-17 0,-1 1-15 16,0 2-9-16,1 0-7 0,4 4-19 0,5-3-5 15,-4 3-9-15,4 1-4 0,-1-2-10 0,5-1-4 16,0 5-1-16,4-3-2 0,1 2-3 15,1 1-1-15,1 0 0 0,1 1 6 0,3 2 3 0,-1 4 7 16,0-4-62-16,4 7-48 0,0-2 0 16,0 2 0-16,0 0 0 0,3 7 0 0,0 1 0 15,-1 1 0-15,0-5 0 0,-1 5 0 0,-1 2 0 16,3-1 0-16,0 1 0 0,0 2 0 0,-1 1 0 0,-1-2 0 16,3 1 0-16,-4 3 0 0,0 0 0 0,3 14 0 15,-3-3 0-15,1 0 0 0,0-10 0 0,5 15 0 16,-3-15 0-16,1 17 0 0,0-2 0 15,1 2 0-15,0-2 0 0,-1 2 0 0,1 0 0 0,0 1 0 16,-4-2 0-16,2 0 0 0,-2 0 0 0,2-4 0 16,-3 4 0-16,-2-2 0 0,2 0 0 0,-1 1 0 15,2-1 0-15,-3-1 0 0,0 1 0 0,-2 1 0 16,-4-1 0-16,1-1 0 0,0-1 0 0,1 1 0 16,1-15 0-16,-3 15 0 0,1-1 0 0,2-12 0 15,0-2 0-15,-2 13 0 0,1-12 0 0,1 1 0 16,1 0 0-16,3 9 0 0,-3-12 0 0,3-2 0 15,-2 1 0-15,3 0 0 0,0-1 0 0,0-3 0 16,3 2 0-16,-3-3 0 0,1 1 0 0,0-3 0 16,2 3 0-16,-2-10 0 0,4 1 0 0,-2-2 0 15,1-1 0-15,1 0 0 0,1-6 0 0,-1 0 0 0,4 0 0 16,3-4 0-16,4 0 0 0,2-2 0 16,10-4 0-16,2-4 0 0,4-2 0 0,2 0 0 15,11-9 0-15,4 1 0 0,-13 3 0 0,11-5 0 0,-10 5 0 16,9-6 0-16,-12 6 0 0,0 0 0 0,-2 1 0 15,1 1 0-15,-8 4 0 0,-7 1 0 0,2-3 0 16,-7 4 0-16,-3 2 0 0,-2-3 0 16,-3 2 0-16,1 2 0 0,-1-1 0 0,-1 1 0 0,0-3 0 15,-6 3 0-15,7-1 0 0,-3-1 0 0,-4 2 0 16,6-3 0-16,-6 3 0 0,0 0 0 0,-8-11-1366 16,6 5-1478-16,-5-3 654 0</inkml:trace>
  <inkml:trace contextRef="#ctx0" brushRef="#br0" timeOffset="79617.25">19193 7553 149 0,'-11'0'440'0,"11"0"11"0,-9 1 2 16,4-1-4-16,5 0-13 0,-7 1-24 0,7-1-17 16,-7 0-24-16,7 0-14 0,-5 1-16 15,5-1-8-15,0 0-18 0,-5 2-13 0,5-2-2 16,0 0 1-16,0 0-3 0,0 0-6 0,0 0-3 0,0 0-16 16,14-9-9-16,-7 3-15 0,1-1-8 0,1-3-15 15,3-3-16-15,2-1-166 0,5-6-44 16,-5 5 0-16,4-8 0 0,1-3 0 0,-2-1 0 0,-2-5 0 15,4-13 0-15,-5 2 0 0,4-4 0 0,-4-1 0 16,2 0 0-16,-4 1 0 0,-1 2 0 0,-1 10 0 16,-4 1 0-16,-1 2 0 0,1 2 0 0,-4 3 0 15,-1 9 0-15,-2 7 0 0,-1-1 0 0,0 0 0 16,-4 5 0-16,-1 4 0 0,0 1 0 0,-3 3 0 16,-3 3 0-16,-4 5 0 0,-1 9 0 0,-2 5 0 15,-2 0 0-15,8 6 0 0,-1 4 0 0,-5 12 0 16,5-2 0-16,2 1 0 0,3 3 0 0,1-1 0 15,4 0 0-15,1 1 0 0,-1-11 0 0,1 12 0 16,2-3 0-16,-2 1 0 0,5-11 0 0,4 0 0 16,-2 12 0-16,1-11 0 0,2-3 0 0,4-1 0 15,3-3 0-15,-3-1 0 0,8-3 0 0,-1-4 0 16,3-2 0-16,1-3 0 0,-5-5 0 0,3-6 0 16,0 1 0-16,2-6 0 0,1 0 0 0,-3-3 0 15,4-2 0-15,-5-1 0 0,-8-2 0 0,-1-1 0 16,1-3 0-16,-2 1 0 0,-3 2 0 0,-5-3 0 15,4-1 0-15,-4 4-220 0,-1-1-568 0,-2 2-410 0,2 0-1296 16,-2 0 573-16</inkml:trace>
  <inkml:trace contextRef="#ctx0" brushRef="#br0" timeOffset="80150.6">19935 7558 222 0,'5'-8'596'16,"0"0"29"-16,-5 2 10 0,0-3 11 0,0 3-18 16,-5 0-15-16,3 2-28 0,-5 2-34 0,2-1-32 15,-4 3-29-15,-1 3-26 0,-3 2-33 0,-5 5-24 16,4 2-26-16,-7 6-25 0,1 3-314 0,1 1-42 15,1 4 0-15,3 1 0 0,0-1 0 0,-1 1 0 16,2 0 0-16,5-1 0 0,-1-3 0 0,2-3 0 16,0-4 0-16,2 0 0 0,2-5 0 0,1 1 0 15,0-5 0-15,3 2 0 0,0-5 0 0,-3 0 0 16,2-3 0-16,1-1 0 0,0 0 0 0,0 0 0 16,9-14 0-16,-5 5 0 0,5-5 0 0,1-3 0 15,4-6 0-15,0-3 0 0,-1-3 0 0,0-1 0 16,6-15 0-16,-2 14 0 0,-3 0 0 0,2 3 0 0,-2 3 0 15,-2 3 0-15,-1 6 0 0,-2-1 0 16,-3 7 0-16,2 2 0 0,-3 1 0 0,1 2 0 0,0 1 0 16,-3 3 0-16,3 1 0 0,0 4 0 0,-2 1 0 15,4 3 0-15,-2 4 0 0,3 1 0 0,0 2 0 16,0 8 0-16,0 2 0 0,0 1 0 0,-1-1 0 16,-2 2 0-16,2-1 0 0,-2 0 0 0,-2-1 0 15,2-2 0-15,-2 3 0 0,0-7 0 0,0-1 0 16,-2-1 0-16,2 0 0 0,-1-6 0 0,-3 3 0 15,1-2 0-15,0-1 0 0,-1-4 0 0,2 0 0 16,-2-1 0-16,1-4 0 0,-1-2 0 0,-4 3 0 16,4-3 0-16,0 0 0 0,-9-12-607 0,4 3-657 15,0 0-1370-15,1-2 606 0</inkml:trace>
  <inkml:trace contextRef="#ctx0" brushRef="#br0" timeOffset="80317.95">19886 7725 7 0,'-17'-4'426'0,"-1"-5"1"0,-1 5 16 15,-1 1 41-15,1 2 30 0,0 0 17 0,2-4 3 16,2 5-9-16,6 0-18 0,-2-3-23 0,4 2-33 16,1-1-36-16,-1 0-30 0,7 2-39 0,0 0-31 15,0 0-30-15,0 0-30 0,27-1-27 0,-9 0-47 16,9-2-49-16,2-1-69 0,1 0-78 0,2-1-109 16,-2 0-135-16,1-4-146 0,-3 0-170 0,-7 0-519 0,-3 2-1184 15,-2 0 524-15</inkml:trace>
  <inkml:trace contextRef="#ctx0" brushRef="#br0" timeOffset="82202.03">19002 8256 102 0,'0'0'379'0,"0"0"9"0,-11-5 8 0,11 5-2 16,-7-2-4-16,7 2-3 0,-7-3-5 0,7 3-5 15,-6-1-5-15,6 1-15 0,-6-1-7 0,6 1-4 16,-8-1-12-16,8 1-7 0,-6-3-13 0,6 3-2 0,0 0-7 16,-9-1-7-16,9 1-10 0,0 0-8 15,-6 0-8-15,6 0-5 0,0 0-12 0,-9 0-7 16,9 0-177-16,0 0-71 0,0 0 0 0,0 0 0 15,-8-1 0-15,8 1 0 0,0 0 0 0,0 0 0 0,0 0 0 16,0 0 0-16,0 0 0 0,0 0 0 0,0 0 0 16,0 0 0-16,0 0 0 0,0 0 0 15,0 0 0-15,0 0 0 0,0 0 0 0,0 0 0 0,0 0 0 16,0 0 0-16,0 0 0 0,17 6 0 0,-6-5 0 16,8 1 0-16,11 1 0 0,6-1 0 0,17-1 0 15,8 1 0-15,3-2 0 0,32 2 0 16,1-2 0-16,-1 1 0 0,-1-1 0 0,0 2 0 0,-2-2 0 15,-27 0 0-15,1-4 0 0,25 0 0 0,-34 3 0 16,-3-3 0-16,2 2 0 0,-23 0 0 16,2-3 0-16,-2 1 0 0,-9-1 0 0,-7 1 0 0,-7-1 0 15,-1 0 0-15,-2 1 0 0,-4 0 0 0,-3-2 0 16,-1 1 0-16,0-1 0 0,-4 1 0 0,0-1 0 16,3 2 0-16,-3 1 0 0,-1-2 0 0,5 1 0 15,0 4 0-15,0-5 0 0,0 5-1366 0,0 0-1478 16,0 0 654-16</inkml:trace>
  <inkml:trace contextRef="#ctx0" brushRef="#br0" timeOffset="84200.16">19103 8909 501 0,'-2'-6'535'16,"-2"1"14"-16,1-4-1 0,-1 0-9 0,3-2-14 16,0 2-15-16,1-3-13 0,2-1-21 0,2-3-16 15,0-1-19-15,1 1-22 0,5 0-22 0,2 2-27 0,-2-2-20 16,4 2-25-16,-1 2-18 0,2 3-23 0,-5 3-126 15,2-1-158-15,1 4 0 0,-2 4 0 16,3 1 0-16,-3 2 0 0,1 6 0 0,2 2 0 0,-5 3 0 16,3 2 0-16,-6 1 0 0,6 9 0 0,-3-4 0 15,-3 3 0-15,-1 1 0 0,-2-1 0 0,1-1 0 16,-3 0 0-16,-1-5 0 0,1 7 0 16,0-9 0-16,-1 1 0 0,0-1 0 0,0-2 0 0,2-4 0 15,-1-1 0-15,-1 0 0 0,1-2 0 0,-1-2 0 16,0-3 0-16,3-1 0 0,-2 3 0 0,3-5 0 15,-4-1 0-15,14-14 0 0,-5 6 0 0,5-6 0 16,4-5 0-16,2-6 0 0,-7 0 0 0,10 0 0 16,-4-2 0-16,2 4 0 0,-2 1 0 0,0-1 0 15,-6 8 0-15,-2 0 0 0,2 3 0 0,-5 4 0 16,-2 0 0-16,2 4 0 0,-4 1 0 0,1 3 0 16,-5 0 0-16,7 9 0 0,0-1 0 0,-3 4 0 15,2 3 0-15,-1 3 0 0,-4 2 0 0,3 1 0 16,0 5 0-16,1 1 0 0,-5 1 0 0,4-9 0 0,-4 0 0 15,6-2 0-15,-2 2 0 0,-3-1 0 16,3 2 0-16,0-8 0 0,0-4 0 0,-3-1 0 16,3-2 0-16,0-1 0 0,1-4 0 0,-5 0 0 0,10-11 0 15,-1 1 0-15,4-5 0 0,-3-3 0 0,6-6 0 16,1-3 0-16,0 0 0 0,0-1 0 0,-1 2 0 16,1-2 0-16,-3 3 0 0,0 2 0 0,-4 7 0 15,0 1 0-15,2 1 0 0,-7 6 0 0,5 1 0 16,-6 2 0-16,1 3 0 0,-1 2 0 0,-4 0 0 15,9 7 0-15,0 0 0 0,-4 4 0 0,3 3 0 16,-3 3 0-16,-1 1 0 0,1 8 0 0,1-3 0 16,-3-3 0-16,1 5 0 0,-3-7 0 0,0 1 0 15,0-2 0-15,1 1 0 0,-1-1 0 0,2-1 0 16,-2-3 0-16,0-4 0 0,2-2 0 0,-3 2 0 16,2-7 0-16,3 1 0 0,0-4 0 0,-1-3 0 15,3-3-1366-15,-2-6-1478 0,0-5 654 0</inkml:trace>
  <inkml:trace contextRef="#ctx0" brushRef="#br0" timeOffset="86300.72">21053 8090 166 0,'0'0'467'0,"0"0"15"0,0 0 9 15,0 0-4-15,0 0-7 0,0 0-12 0,0 0-27 16,0 0-15-16,0 0-25 0,0 0-25 0,0 0-18 15,0 0-12-15,-7 2-5 0,7-2-9 0,0 0-4 16,0 0-8-16,0 0-8 0,0 0-10 0,10 8-2 16,-4-7-19-16,1 1-17 0,4-1-242 0,10 1-22 0,0 0 0 15,13-2 0-15,0-2 0 0,3 2 0 16,4-3 0-16,-1 2 0 0,-1 1 0 0,0-1 0 16,1-1 0-16,-1 2 0 0,-3-3 0 0,-3 1 0 0,-4 1 0 15,-6 0 0-15,-4 1 0 0,-6-2 0 0,0 1 0 16,-5 1 0-16,-1-1 0 0,-3 2 0 0,-4-1 0 15,9 0 0-15,-9 0 0 0,0 0 0 0,9 0 0 16,-9 0 0-16,0 0 0 0,0 0 0 0,0 0 0 16,0 0 0-16,0 0 0 0,0 0 0 0,0 0 0 15,0 0 0-15,0 0 0 0,0 0 0 0,0 0-7 16,5 3-1357-16,0-1-1478 0,-5-2 653 0</inkml:trace>
  <inkml:trace contextRef="#ctx0" brushRef="#br0" timeOffset="87368.42">22669 6862 194 0,'2'-18'534'0,"0"6"16"0,0 1-8 0,-1 0 7 16,1 1-5-16,-2 4-11 0,2-4-29 0,-2 7-52 0,3 0-31 15,-3 3-16-15,0 0-10 0,-3 15-8 0,2-2-13 16,1 10-15-16,-1 8-14 0,-1-1-18 16,1 5-19-16,-1 10-17 0,2-9-114 0,-2 11-177 0,2 0 0 15,0-12 0-15,0 1 0 0,0 0 0 0,0-3 0 16,2 1 0-16,-2-3 0 0,0-2 0 0,1-4 0 16,-1 2 0-16,-1-9 0 0,-1-3 0 0,2-2 0 15,0 1 0-15,-2-5 0 0,0-1 0 0,2-1 0 16,-1-3 0-16,1 0 0 0,0-4 0 0,0 0 0 15,0 0 0-15,0 0 0 0,-4-15 0 0,6 2 0 16,-1-2-576-16,-1-6-694 0,6-4-1374 0,1-5 608 16</inkml:trace>
  <inkml:trace contextRef="#ctx0" brushRef="#br0" timeOffset="87716.87">23013 6978 313 0,'2'-11'372'0,"2"3"14"0,-3-1 26 16,2 2 26-16,-3 0 9 0,-3 2-10 0,1-1-13 15,-1 2-28-15,1 3-34 0,2 1-14 0,0 0-24 16,-16 2-13-16,6 4-8 0,1-1-24 0,-4 5-17 16,-2-1-19-16,-8 6-19 0,6-2-24 0,-6 4-5 15,-2 1-27-15,0 1-21 0,0-1-11 0,-1 1-11 16,2 0-19-16,1 1 2 0,1-2-2 0,3 0-2 16,6-5 1-16,-1-1 0 0,5-2-2 0,3-2-3 0,0 2 2 15,4-3-102-15,2 2 0 0,5-2 0 0,4 2 0 16,0-2 0-16,8-1 0 0,2 0 0 15,9 1 0-15,3-2 0 0,0-2 0 0,2 0 0 0,1 3 0 16,-2-1 0-16,3-1 0 0,-2 0 0 0,-4-1 0 16,1 2 0-16,-10-3 0 0,2 0 0 15,-4 2 0-15,-2-2 0 0,-3 0 0 0,-1 1 0 16,-5 0 0-16,1-1 0 0,-2 1 0 0,-1-1 0 0,1 0 0 16,-3-1 0-16,-3-1 0 0,8 2 0 0,-8-2 0 15,2 3 0-15,-2-3 0 0,3 5-386 0,1-3-211 16,-4-2-100-16,4 5-389 0,-3-3-1175 0,4-1 520 15</inkml:trace>
  <inkml:trace contextRef="#ctx0" brushRef="#br0" timeOffset="88151.67">23485 7332 350 0,'4'-8'435'0,"-3"0"43"0,1-1 33 0,-2 2 18 15,-2 2 0-15,0-2-3 0,-2 4-16 0,-1-2-15 16,-1 4-24-16,-2 1-13 0,-4 4-12 0,-3 5-18 15,-3 2-11-15,0 7-15 0,-5 1-31 0,5 4-30 16,-3 3-29-16,0-2-130 0,3 4-182 0,2-3 0 16,0 3 0-16,0-1 0 0,2 2 0 0,1-4 0 15,4-1 0-15,1-7 0 0,2 0 0 0,2-5 0 16,0-1 0-16,-1-2 0 0,4 0 0 0,-2-5 0 0,3 0 0 16,0 0 0-16,0-4 0 0,0 0 0 15,13-12 0-15,-4 2 0 0,1-5 0 0,1-3 0 16,5-5 0-16,1-2 0 0,1-3 0 0,-2-5 0 15,2 2 0-15,5-11 0 0,-5 11 0 0,-3 1 0 0,2 3 0 16,1 2 0-16,-5 4 0 0,-6 6 0 16,1 6 0-16,0-1 0 0,-4 4 0 0,1 4 0 15,1 1 0-15,-2-1 0 0,1 7 0 0,-1 1 0 0,1 4 0 16,0 5 0-16,1 1 0 0,1 3 0 0,-3 0 0 16,2 8 0-16,-1-3 0 0,4 4 0 0,-4-2 0 15,2 0 0-15,0-2 0 0,-4 3 0 16,6-2 0-16,-2-7 0 0,-3 3 0 0,1-4 0 0,3-1 0 15,-2-4 0-15,-2 0 0 0,1-3 0 0,-1 0 0 16,0-1 0-16,-3-4 0 0,2 1 0 0,-2 0 0 16,-1-5 0-16,0 0 0 0,0 0-55 15,0 0-673-15,-5-17-507 0,1 6-1338 0,-5-3 593 16</inkml:trace>
  <inkml:trace contextRef="#ctx0" brushRef="#br0" timeOffset="88317.14">23393 7580 60 0,'-19'-2'321'0,"0"-1"47"0,4 0 23 0,1 2 28 15,2-2 46-15,1 2 37 0,2-1 24 0,1 2 15 0,3-2 0 16,5 2-24-16,-9-2-23 0,5 1-31 0,4 1-35 16,0 0-33-16,6-7-37 0,5 4-36 0,7-3-31 15,1 4-29-15,8-3-30 0,2-3-56 0,-1 4-60 16,3 0-113-16,-2-3-43 0,-2 2-166 0,5-1-138 16,-12 5-182-16,-3-5-654 0,-2 5-1277 0,-6-2 565 15</inkml:trace>
  <inkml:trace contextRef="#ctx0" brushRef="#br0" timeOffset="88666.73">22753 7938 470 0,'-8'1'595'15,"-2"3"22"-15,3-3 11 0,1-1 11 16,1 1-1-16,0 1-12 0,5-2-23 0,-9 2-25 0,5-1-23 16,4-1-16-16,0 0-16 0,0 0-15 0,0 0-32 15,0 0-280-15,0 0-196 0,29 0 0 0,-8-1 0 16,10-1 0-16,5 0 0 0,12-5 0 0,9 3 0 16,1-1 0-16,2-2 0 0,0 2 0 0,3-2 0 15,-3 3 0-15,1-2 0 0,-6 4 0 0,0-3 0 16,-15 1 0-16,-4 0 0 0,-2-2 0 0,-4 4 0 15,-9-3 0-15,-4 4 0 0,-2-2 0 0,-6 2 0 16,-1-3 0-16,-2 3 0 0,-1-1 0 0,-5 2 0 16,7 0 0-16,-7 0 0 0,0 0 0 0,0 0 0 15,0 0 0-15,-18 11 0 0,10-5 0 0,-1 2-144 0,0 0-1198 16,-5 6-1452-16,5-3 642 0</inkml:trace>
  <inkml:trace contextRef="#ctx0" brushRef="#br0" timeOffset="89249.58">22798 8544 178 0,'-4'-4'542'0,"-1"1"17"0,1-2 3 0,0-1-2 15,0 0-4-15,-2-1-6 0,2 1-17 0,3-2-12 16,-2 4-22-16,2-6-24 0,0 3-15 0,-2-3-24 0,3 5-24 16,3-3-33-16,-2 1-34 0,4-3-26 15,2 2-29-15,0 2-275 0,5 1-15 0,-2 1 0 16,8 2 0-16,1 1 0 0,-1 3 0 0,2 3 0 0,-2 2 0 16,5 8 0-16,-2 0 0 0,0 3 0 0,-3 0 0 15,-1 5 0-15,-4 4 0 0,-4 0 0 0,-3 0 0 16,-6 4 0-16,-5-1 0 0,-1 1 0 0,-5-2 0 15,-4 0 0-15,-3-2 0 0,-5-3 0 0,0-2 0 16,-1-1 0-16,-1-4 0 0,1 1 0 16,6-7 0-16,-1-1 0 0,3-5 0 0,3 1 0 15,0-2 0-15,3-1 0 0,-2-2 0 0,8-1 0 0,-4 1 0 16,8-1 0-16,-7 1 0 0,7-1 0 0,0 0 0 16,0 0 0-16,0 0 0 0,23-1 0 0,-10 1 0 15,7 1 0-15,2 0 0 0,7 0 0 0,6-1 0 16,-3-1 0-16,4 1 0 0,-2-1 0 0,-2 1 0 15,0-2 0-15,0 1 0 0,-4-2 0 0,-6 2 0 16,-2 0 0-16,-2-2 0 0,-5-4-1366 0,-2 2-1478 0,0 2 654 16</inkml:trace>
  <inkml:trace contextRef="#ctx0" brushRef="#br0" timeOffset="89784.17">23281 8633 289 0,'0'-25'437'0,"-1"8"11"0,-2 0 55 0,2 5 50 16,-1 0 49-16,1 0 18 0,-1 2 8 15,0 0-14-15,1 5-28 0,1 0-44 0,0 3-38 16,0 2-25-16,0 0-18 0,0 0-25 0,6 9-27 0,-2 3-329 16,3 5-80-16,0 7 0 0,4-1 0 0,-5 4 0 15,0 1 0-15,2 1 0 0,-3 0 0 16,0-1 0-16,-2 0 0 0,1-3 0 0,-2 2 0 0,-2-9 0 16,0-2 0-16,2 2 0 0,-2-7 0 0,0 0 0 15,1-4 0-15,0-2 0 0,0-2 0 0,-1-3 0 16,0 0 0-16,0 0 0 0,9-10 0 0,-2-1 0 15,0-4 0-15,2-2 0 0,4-7 0 0,-3-3 0 16,3 1 0-16,1 1 0 0,2 0 0 0,-1 3 0 16,-5 6 0-16,0 0 0 0,2 1 0 0,-1 4 0 15,-3 2 0-15,1 1 0 0,-4 4 0 0,1 0 0 16,1 2 0-16,0 2 0 0,-3 3 0 0,1 2 0 16,0 4 0-16,-1 4 0 0,4 2 0 0,-5 3 0 15,2 1 0-15,-2 6 0 0,1-1 0 0,-4-5 0 16,4 0 0-16,-4-1 0 0,0-2 0 0,0-2 0 0,1-5 0 15,2-1 0-15,-2-2 0 0,2-4 0 16,-3-2 0-16,0 0 0 0,15-8 0 0,-7-1 0 16,2-5 0-16,0-3 0 0,3-8 0 0,0 0 0 0,3-2 0 15,0 1 0-15,-1-1 0 0,3 1 0 16,1 2 0-16,-5 2 0 0,-1 8 0 0,-4 4 0 16,-3 2 0-16,3 2 0 0,3 1 0 0,-6 5 0 0,3 1 0 15,0 4 0-15,-1 4 0 0,2 4 0 0,-2 4 0 16,-2 2 0-16,3 5 0 0,1 2 0 0,-7 1 0 15,1 0 0-15,-1-1 0 0,0-5 0 0,0-3 0 16,-1 1 0-16,-2-2 0 0,0-5 0 0,1-1 0 16,-2-2 0-16,-1-4 0 0,2-1 0 0,0-4 0 15,0 0-1366-15,-6-13-1478 0,3 3 654 0</inkml:trace>
  <inkml:trace contextRef="#ctx0" brushRef="#br0" timeOffset="90116.29">24032 7217 3531 0,'4'-18'211'0,"0"-2"-22"0,1 1 4 16,3 6 52-16,-2 1 43 0,2 2 2 0,2 3-17 15,-1 1-21-15,0 3-12 0,5 4 22 0,3 2 8 16,2 4 5-16,2 9 1 0,1 4-2 0,1 6 0 0,0 3-1 15,1 15-5-15,0 4-1 0,-3 1-227 16,2 3-40-16,-6 4 0 0,10 24 0 0,-12-23 0 16,4 23 0-16,-3-25 0 0,-4 30 0 0,2-3 0 15,-6-24 0-15,5 23 0 0,-7 0 0 0,-5-28 0 0,3 6 0 16,-5 27 0-16,-7-26 0 0,2 24 0 0,-2-1 0 16,-2-27 0-16,-12 25 0 0,3-27 0 0,1-1 0 15,-8-1 0-15,-3 2 0 0,-4-1 0 0,-3-6 0 16,-1-2 0-16,-6-2 0 0,2-7 0 0,-6 6 0 15,-1-9 0-15,1-5-1366 0,-2-3-1478 0,15-7 654 16</inkml:trace>
  <inkml:trace contextRef="#ctx0" brushRef="#br0" timeOffset="90633.68">22321 7249 162 0,'-4'-4'338'0,"4"1"-3"15,-5-1 0-15,4-1 4 0,-2 0-5 0,2 1 6 16,-3 1-6-16,3-1-3 0,-3-2 0 0,0 3-5 15,-1-1-2-15,3 2-12 0,-5 1-9 0,7 1-20 0,0 0-10 16,-11 5 3-16,4 6 1 0,2 7-2 0,-7 7 4 16,4 5 5-16,-4 13 2 0,-2 5 1 0,4 6-4 15,-3 26-1-15,6-18 3 0,-1 23-10 16,1 1-173-16,1-1-102 0,6 6 0 0,-2-7 0 0,9-2 0 16,-4-23 0-16,4 27 0 0,10-1 0 0,1-1 0 15,2-5 0-15,-5-22 0 0,15 23 0 16,-7-24 0-16,4-1 0 0,2-4 0 0,3-2 0 0,3-7 0 15,-2-1 0-15,4-8 0 0,-9-11 0 0,4-3 0 16,0-4 0-16,1-4 0 0,4-6 0 0,-2-3-174 16,2-6-1163-16,0-5-1447 0,-1-1 641 15</inkml:trace>
  <inkml:trace contextRef="#ctx0" brushRef="#br0" timeOffset="91316.31">24379 6627 19 0,'-4'-6'453'16,"3"0"17"-16,-3 0 3 0,1-1-6 0,1 0-11 15,0 0-10-15,2 0-14 0,0-1-13 0,0-1-12 16,2 0-18-16,-1-1-21 0,4 2-18 0,-1 1-21 16,3-2-11-16,1 2-25 0,1 1-20 0,1-1-17 15,3 3-25-15,6 1-15 0,-2 0-17 0,2 2-16 16,0 1-22-16,2 4-21 0,-1 1-8 0,-2 2-21 15,1 2-4-15,-1 1-14 0,-3 3-93 0,-4 1 0 16,-1-1 0-16,-4 4 0 0,-3-1 0 0,-2 2 0 16,-1-1 0-16,-4-1 0 0,-3 0 0 0,-4 3 0 15,1-4 0-15,-1 1 0 0,-5 0 0 0,3-2 0 0,-2 0 0 16,1-3 0-16,0 1 0 0,5-4 0 16,0-2 0-16,4-1 0 0,-1-2 0 0,-1 4 0 15,6-4 0-15,1 0 0 0,0-3 0 0,9 3 0 0,1-2 0 16,8-3 0-16,5 0 0 0,9 0 0 0,1-2 0 15,1 3 0-15,1-2 0 0,-3-2 0 16,5 2 0-16,-6 0 0 0,-3 1 0 0,0 2 0 16,-9-1 0-16,-1 0 0 0,-7 2 0 0,0-1 0 0,-3 0 0 15,-1-1 0-15,-2 3 0 0,2 0 0 0,-7-2 0 16,4 5 0-16,-7-3 0 0,3-2 0 16,-4 10-455-16,-2-2-835 0,-2 1-1397 0,-2 0 618 0</inkml:trace>
  <inkml:trace contextRef="#ctx0" brushRef="#br0" timeOffset="96050.22">25043 7858 427 0,'-4'-3'474'0,"2"-3"11"16,-2 1 7-16,1 1 4 0,-2 1-10 0,0-3-4 15,2 1 1-15,-1 0 2 0,1 2-19 0,-1-2-9 16,2 2-10-16,-1-1-19 0,-1 0-18 16,4 4-19-16,-2-3-19 0,-2 0-19 0,4 3-22 0,-4-3-105 15,4 3-226-15,0-4 0 0,0 4 0 0,14-4 0 16,-2 3 0-16,9-2 0 0,9 0 0 0,4 2 0 16,3-1 0-16,2 2 0 0,0-3 0 15,16 5 0-15,-15-4 0 0,-1 2 0 0,15 2 0 0,-18-2 0 16,-2 0 0-16,-3 1 0 0,-9-1 0 0,-3 0 0 15,-5 0 0-15,-4-1 0 0,-1 1 0 0,-1 0 0 16,-3 0 0-16,-5 0 0 0,0 0 0 0,0 0 0 16,0 0 0-16,0 0 0 0,-31-2 0 0,17 2 0 15,4-1 0-15,-5 2-240 0,-4 1-330 0,3 0-37 16,2 0-29-16,-4 1-387 0,7-2-1109 0,-1 0 490 16</inkml:trace>
  <inkml:trace contextRef="#ctx0" brushRef="#br0" timeOffset="96350.11">25321 7629 290 0,'4'-15'311'0,"3"-2"18"0,-4 1 17 0,0-2 19 16,4 2 11-16,-5-2 21 0,2 3 5 0,-4 3 8 16,4 0 15-16,-4 1-7 0,3-1 9 0,-3 3 2 15,-3-1-13-15,-1 2-7 0,3 1-16 0,-3 3-17 16,0 2-25-16,-1 2-24 0,5 0-18 0,-14 4-13 15,6 2-11-15,1 7-181 0,0 4-104 0,-1 7 0 16,1 5 0-16,3 0 0 0,4 3 0 0,0 1 0 16,0 0 0-16,5 2 0 0,3 11 0 0,-2-10 0 15,-1-1 0-15,3-2 0 0,-1 0 0 0,0 1 0 16,2-2 0-16,-1-2 0 0,-3-2 0 0,0-5 0 16,-2-4 0-16,-1-2 0 0,-2-1 0 0,0-5 0 0,4-3 0 15,-8-1 0-15,4-1 0 0,0-2 0 16,0-4 0-16,0 0 0 0,0 0 0 0,-9-10 0 15,5 1-1366-15,3-3-1478 0,5-8 654 0</inkml:trace>
  <inkml:trace contextRef="#ctx0" brushRef="#br0" timeOffset="96906.4">26473 7430 48 0,'-5'6'439'16,"0"-1"33"-16,1-1 14 0,2 0 11 0,-2-1 7 0,0 0-5 15,1-2 0-15,3-1-7 0,0 0-14 0,0 0-16 16,0 0-16-16,0 0-17 0,3-11-23 0,1 2-23 16,1 0-28-16,0-3-23 0,5-1-27 0,-1-2-23 15,0-3-26-15,5-8-135 0,-2 3-121 0,-1-5 0 16,1-1 0-16,1-2 0 0,-1-2 0 0,0-14 0 16,-1 1 0-16,3-2 0 0,-6-1 0 15,-1-1 0-15,3-1 0 0,-3 2 0 0,-3 2 0 0,-3 14 0 16,2 4 0-16,-3 2 0 0,1 8 0 0,-1 7 0 15,-1 0 0-15,-3 3 0 0,4 2 0 0,-1 1 0 16,-2 4 0-16,-2 2 0 0,5 0 0 0,-14 11 0 16,9-2 0-16,-5 7 0 0,-2 2 0 0,2 10 0 15,0 2 0-15,-3 2 0 0,2 15 0 0,3-11 0 16,0 10 0-16,1 2 0 0,3-2 0 0,0 1 0 16,1 1 0-16,2-2 0 0,2-10 0 0,1-1 0 0,4 10 0 15,1-12 0-15,1 0 0 0,3-1 0 0,0 1 0 16,4-4 0-16,3-3 0 0,4-1 0 15,1-5 0-15,1 0 0 0,2-6 0 0,1-1 0 0,0-3 0 16,-6-5 0-16,1-1 0 0,-3-6 0 0,0-1 0 16,-2-5 0-16,-2 0 0 0,0-5 0 0,-3-3 0 15,-4 2-273-15,1-3-458 0,-8-1-468 0,3 1-1296 16,2-1 573-16</inkml:trace>
  <inkml:trace contextRef="#ctx0" brushRef="#br0" timeOffset="97583.6">27102 7309 219 0,'0'-7'522'16,"0"0"32"-16,0 0 27 0,-4 0 15 0,4 3 5 15,-4 0-22-15,3 0-33 0,1 4-41 0,0 0-16 16,0 0-3-16,-9 10-12 0,4 2-15 0,1 2-18 16,-1 5-26-16,1 9-16 0,3-2-74 0,-5 4-325 15,-1-2 0-15,6 2 0 0,-3-1 0 0,2 0 0 16,0 2 0-16,1-4 0 0,-3 2 0 0,5-4 0 15,-2 1 0-15,1-8 0 0,-2 0 0 0,2-1 0 16,-2-5 0-16,0-1 0 0,2-3 0 0,-2-2 0 16,2-2 0-16,0 0 0 0,-1-1 0 0,1-3 0 15,0 0 0-15,0 0 0 0,-2-15 0 0,-1 6-165 16,-2-3-368-16,5-7 6 0,0-7 14 0,0 0 32 0,1-5 38 16,1-1 38-16,5 0 61 0,-4-2 69 15,-1 3 78-15,2 5 72 0,-4-1 64 0,1 8 58 16,3-5 62-16,-4 6 59 0,2 1 50 0,0-1 42 15,-2 3 28-15,0 3 22 0,0-1 34 0,2 2 14 16,0-2 6-16,-1 2 1 0,4 1-6 0,-3 0-2 0,4 0-14 16,-1 3-18-16,0-3-11 0,4 4-25 0,4-2-138 15,-3 3-101-15,7 1 0 0,0 4 0 16,3-2 0-16,3 2 0 0,-4 2 0 0,2 0 0 0,-4 3 0 16,-1 4 0-16,-3-1 0 0,1 5 0 0,-7-2 0 15,-3 1 0-15,-3 3 0 0,-2 1 0 0,-3 1 0 16,-3 0 0-16,-2 1 0 0,-7 5 0 0,0-9 0 15,-5 6 0-15,2-3 0 0,5-5 0 0,-1-1 0 16,2-1 0-16,4-3 0 0,-1 0 0 0,5-2 0 16,1-2 0-16,-1 1 0 0,2-1 0 0,3-3 0 15,0 0 0-15,0 0 0 0,0 0 0 0,21 0 0 16,-7-3 0-16,-1 1 0 0,8 0 0 0,-3 1 0 16,1-1 0-16,2 1 0 0,0-1 0 0,-3 2 0 15,4 2 0-15,-4-1 0 0,1 1 0 0,-2 3 0 16,-6 1 0-16,1 0 0 0,-1 1 0 0,-2 0 0 15,0 3 0-15,-4 0 0 0,1 2 0 0,0-1 0 16,-5 0 0-16,0 6 0 0,-1 0 0 0,-2-3 0 16,-4 1 0-16,0-4 0 0,1 0 0 0,-3-2 0 15,-2 1 0-15,-5-1 0 0,-2-2 0 0,-2 1 0 0,0-4 0 16,-2-2 0-16,1-1 0 0,-3-4 0 16,4 3 0-16,-2-4 0 0,5-1 0 0,2 1 0 15,5-2 0-15,1 0 0 0,2 4 0 0,5-2-1366 16,1 4-1478-16,0 0 654 0</inkml:trace>
  <inkml:trace contextRef="#ctx0" brushRef="#br0" timeOffset="98001.6">26319 7945 442 0,'-7'1'500'0,"7"-1"27"15,-9 1 17-15,9-1 10 0,-5 0 13 0,5 0 4 16,0 0-2-16,-10 2-11 0,10-2-14 0,-8 0-17 15,8 0-23-15,-5 1-20 0,5-1-32 0,0 0-25 16,0 0-31-16,0 0-371 0,28 2-25 0,3-1 0 16,6 0 0-16,14 2 0 0,7-2 0 0,-1 2 0 15,8-2 0-15,2 0 0 0,26 4 0 0,-29-4 0 16,0 0 0-16,1-2 0 0,-1 1 0 0,-4-1 0 16,-2 0 0-16,-7-3 0 0,-14 2 0 0,-1-1 0 15,-10 1 0-15,-4 0 0 0,-9 1 0 0,-2-1 0 16,-4 0 0-16,-1 0 0 0,-2 0 0 0,-4 2 0 15,0 0 0-15,0 0 0 0,0 0 0 0,-14 7 0 16,1 1 0-16,7 0-157 0,-11 5-1182 0,1-1-1452 16,-5 3 643-16</inkml:trace>
  <inkml:trace contextRef="#ctx0" brushRef="#br0" timeOffset="98667.87">26620 8474 3725 0,'-9'-6'315'0,"0"1"-80"16,4 1 3-16,0-4 37 0,0 0 39 0,4-3-2 0,0 1-13 15,2-4 2-15,1 0-25 0,2 2 14 16,4-5 4-16,0 3-2 0,3 1-3 0,-1-2-3 16,3 0-5-16,2 2-112 0,-2 1-169 0,4 3 0 15,-3 2 0-15,-3 2 0 0,2 3 0 0,-1 2 0 0,2 2 0 16,-4 1 0-16,5 8 0 0,-3 1 0 0,-1 5 0 15,-2 6 0-15,1 5 0 0,-2 3 0 16,-5 1 0-16,3 0 0 0,-6 3 0 0,0 1 0 0,0-1 0 16,-4-1 0-16,2-1 0 0,-1 0 0 0,-1-5 0 15,2-1 0-15,0-8 0 0,0-3 0 0,2-4 0 16,0-1 0-16,-2-3 0 0,4-3 0 0,0-2 0 16,-2-1 0-16,0-2 0 0,0 0 0 0,17-12 0 15,-9 2 0-15,3-5 0 0,-2-3 0 0,9-3 0 16,-4-4 0-16,5-2 0 0,-3 1 0 0,1 0 0 15,0-1 0-15,-4 3 0 0,5 4 0 0,-7 3 0 16,1 3 0-16,-1-1 0 0,3 2 0 0,-6 5 0 16,2 3 0-16,-1-1 0 0,-4 6 0 0,4 1 0 15,-1 3 0-15,-2 3 0 0,6 6 0 0,-6 2 0 16,-1 3 0-16,3 8 0 0,-7 0 0 0,2 0 0 16,-6 1 0-16,3 0 0 0,-2-1 0 0,-2-1 0 15,0-5 0-15,3-4 0 0,-4-1 0 0,-2-3 0 16,6-3 0-16,0-2 0 0,-2-1 0 0,3-2 0 0,0-4 0 15,0 0 0-15,0 0 0 0,0 0 0 0,14-16 0 16,-6 4 0-16,-2-3 0 0,7-7 0 16,4-3 0-16,-1 0 0 0,3-3 0 0,2 0 0 0,-4 1 0 15,2 3 0-15,-3 1 0 0,2-1 0 0,-5 8 0 16,2 0 0-16,-3 3 0 0,2-2 0 16,-5 6 0-16,0 3 0 0,-2-1 0 0,1 5 0 0,-2 3 0 15,3 4 0-15,0 1 0 0,-1 5 0 0,0 2 0 16,-2 3 0-16,-1 3 0 0,1 5 0 0,-2 1 0 15,-1 0 0-15,-3 3 0 0,0-1 0 0,-3 2 0 16,3-4 0-16,-5 0 0 0,0 1 0 0,1-8 0 16,3-1 0-16,-4-3 0 0,0-2 0 0,0 0 0 15,0-6 0-15,1 1 0 0,-1-2 0 0,-2-1 0 16,5-4 0-16,-5 2 0 0,7-2-1366 0,-10-6-1478 0,5-1 654 16</inkml:trace>
  <inkml:trace contextRef="#ctx0" brushRef="#br0" timeOffset="99067.08">28017 7807 4082 0,'0'0'535'0,"-10"-5"-122"0,10 5-69 15,-5-3 43-15,5 3 52 0,-4-3 3 16,0 1-3-16,4 2-27 0,-1-6-23 0,1 2-80 16,0 4-309-16,1-7 0 0,-1 2 0 0,4 1 0 0,0 0 0 15,5-2 0-15,2 2 0 0,3-4 0 0,7 3 0 16,0 2 0-16,10-2 0 0,2 4 0 0,3 0 0 15,-1 2 0-15,-3-1 0 0,0 0 0 0,-2 3 0 16,0 0 0-16,-9-2 0 0,0 0 0 0,-3 0 0 16,-7 0 0-16,2-1 0 0,-3 0 0 0,-3 0 0 15,-1 0 0-15,-6 0 0 0,0 0 0 0,4-2 0 16,-4 2 0-16,-13-5 0 0,4 2 0 0,-1 2 0 16,-7 0 0-16,8 2-1366 0,-5 0-1478 0,5 2 654 15</inkml:trace>
  <inkml:trace contextRef="#ctx0" brushRef="#br0" timeOffset="100049.93">29348 7191 186 0,'-3'-10'528'16,"2"0"21"-16,-1-1 16 0,1 0 11 15,-3 0 1-15,4 1-2 0,-1 2-12 0,1 0-5 0,0 1-13 16,0 2-21-16,-1 1-31 0,1 0-31 0,0 4-42 16,-4-4-39-16,4 4-28 0,0 0-17 0,-1 15-336 15,-1 1 0-15,4 12 0 0,-5 2 0 0,2 7 0 16,0 10 0-16,-1-2 0 0,1 2 0 0,-2 3 0 16,1-4 0-16,2 1 0 0,-1-1 0 0,3 1 0 15,-1-14 0-15,2-1 0 0,-2 4 0 0,2-1 0 16,-3-6 0-16,2-1 0 0,-3-2 0 0,2-5 0 15,-1-5 0-15,2-3 0 0,-1-1 0 0,-1-4 0 16,1-1 0-16,2-2 0 0,-2-4 0 0,-1-1 0 16,0 0 0-16,0 0 0 0,-1-19 0 0,1 3 0 15,4-2 0-15,-2-1 0 0,2 0 0 0,8-7-474 16,0-7-813-16,6-13-1393 0,5 3 617 0</inkml:trace>
  <inkml:trace contextRef="#ctx0" brushRef="#br0" timeOffset="100335.5">29667 7392 748 0,'27'-20'172'0,"-7"4"43"0,-3 2 27 0,-2 3 22 0,-3-2 36 15,0 1 39-15,-2 3 24 0,-4 0 26 16,-1 2 14-16,-1 1 2 0,0-1-10 0,-2 3-10 16,1 1-37-16,-3 0-21 0,0 3-7 0,0 0-6 15,-14 9-4-15,4-1-13 0,-13 8-20 0,2 2-24 16,-2 0-24-16,-2 2-20 0,-1 2-21 0,-3-1-18 16,-1 1-16-16,1-1-15 0,-1 2-103 0,1-1-36 15,1 2 0-15,2-5 0 0,3-2 0 0,9-5 0 16,1-1 0-16,4-2 0 0,4-1 0 0,-1-3 0 0,6 2 0 15,3-2 0-15,4 2 0 0,5-2 0 0,8-2 0 16,-2 1 0-16,13-2 0 0,-3 2 0 16,5-4 0-16,0 3 0 0,1 1 0 0,5 2 0 15,-2-4 0-15,0 3 0 0,-2-1 0 0,-2-1 0 0,0 4 0 16,-6-2 0-16,1 0 0 0,-9-2 0 0,-6 1 0 16,0-4 0-16,-3 0 0 0,-1 1 0 0,-4 1 0 15,3-2 0-15,-8 0-240 0,0 0-441 16,0 3-531-16,0-3-1313 0,0 0 581 0</inkml:trace>
  <inkml:trace contextRef="#ctx0" brushRef="#br0" timeOffset="100884.73">30016 7611 52 0,'4'-7'397'0,"-2"-1"25"0,1-2 24 16,-1 3 43-16,-2 2 34 0,2-1 21 0,-1 1 7 16,0 0-12-16,1 3-29 0,-2 2-33 0,0 0-18 15,0 0 2-15,0 0 0 0,-6 19-12 0,1-4-13 16,1 4-30-16,-1 6-24 0,-1 0-195 0,2 2-187 15,-1-2 0-15,4 2 0 0,0-4 0 0,-2-2 0 16,3 3 0-16,0-5 0 0,0-1 0 0,0-1 0 16,0-3 0-16,0-3 0 0,1-1 0 0,-1-3 0 15,0-1 0-15,-1 0 0 0,0-4 0 0,1-2 0 16,0 0 0-16,0 0 0 0,0 0 0 0,-3-14 0 16,3-3 0-16,-1 0 0 0,1-8 0 0,0 6 0 15,2-9 0-15,1-3 0 0,1-1 0 0,0 2 0 16,-2-1 0-16,3 5 0 0,2 0 0 0,0 1 0 0,0 5 0 15,1 2 0-15,0 1 0 0,3 1 0 16,0 0 0-16,-1 3 0 0,-1 4 0 0,5-1 0 16,-1 2 0-16,0 4 0 0,-2 0 0 0,5 3 0 15,-5 1 0-15,3 2 0 0,-3 1 0 0,0 3 0 0,-2 1 0 16,-1 1 0-16,-3 2 0 0,-1 2 0 16,-2 1 0-16,-4 3 0 0,-2 0 0 0,-3 0 0 15,-2 2 0-15,-3-2 0 0,0 0 0 0,-1-2 0 16,2 0 0-16,-1 1 0 0,2-8 0 0,1 3 0 0,0-1 0 15,1-3 0-15,5-1 0 0,-4 1 0 0,6-4 0 16,-1 0 0-16,2-2 0 0,0 0 0 16,12 3 0-16,-3-3 0 0,5 0 0 0,7 0 0 0,-1 0 0 15,8 1 0-15,2-2 0 0,-5 4 0 0,2 3 0 16,-3-4 0-16,2 3 0 0,-6 0 0 0,-3 2 0 16,-2-1 0-16,-3 1 0 0,-4-1 0 15,0 1 0-15,-6-1 0 0,-1 2 0 0,-6 1 0 0,-1 2 0 16,-5-4 0-16,-3 5 0 0,-4-1 0 0,-5 0 0 15,-5 4 0-15,0-3 0 0,-4-1 0 0,2-1 0 16,-1-1 0-16,-4-3 0 0,-1 1 0 0,3-3-220 16,-1-1-1109-16,-1 1-1439 0,3-4 636 15</inkml:trace>
  <inkml:trace contextRef="#ctx0" brushRef="#br0" timeOffset="101154.72">29100 8063 667 0,'-11'2'667'0,"1"-1"6"16,8-1 14-16,-2 3 11 0,4-3-2 0,0 0-28 15,0 0-30-15,23 6-35 0,4-2-42 0,7-1-38 16,3 1-36-16,16 0-30 0,7-1-291 0,1-1-166 16,0 0 0-16,3 0 0 0,-1-1 0 0,3-1 0 15,-2 1 0-15,-2-1 0 0,-4-1 0 0,-1 1 0 16,-5-1 0-16,-16-1 0 0,-4 0 0 0,-4 1 0 15,-9 1 0-15,-4-1 0 0,-3 0 0 0,-2-2 0 16,-2 0 0-16,-1 2 0 0,-5 0 0 0,-2 1 0 16,0 0 0-16,0 0 0 0,-21-2 0 0,10 3 0 15,-1 1 0-15,-7 6 0 0,0-1-1366 0,0 0-1478 16,-6 5 654-16</inkml:trace>
  <inkml:trace contextRef="#ctx0" brushRef="#br0" timeOffset="101502.76">29406 8445 220 0,'-17'0'554'0,"5"-3"26"0,2 0 30 16,-2 0 28-16,6 0 6 0,1 0-2 15,0 1-12-15,1-1-24 0,0 0-24 0,3-2-40 16,1 5-34-16,5-5-28 0,-5 5-38 0,14-4-31 0,-1 4-309 16,6 2-102-16,2-2 0 0,8 2 0 0,1 5 0 15,-4-1 0-15,1 6 0 0,-2 0 0 0,-6-2 0 16,-3 3 0-16,-1 1 0 0,-5 2 0 15,-4 2 0-15,-4 1 0 0,-2 6 0 0,-6 1 0 0,-7-1 0 16,-8 2 0-16,0-1 0 0,-5-1 0 0,-1 0 0 16,-4-2 0-16,2-1 0 0,-2-2 0 0,7-2 0 15,0-2 0-15,7-5 0 0,6-4 0 16,1 1 0-16,2-3 0 0,2 0 0 0,2-3 0 0,1 1 0 16,3-3 0-16,10 3 0 0,1-1 0 0,1-1 0 15,9 0 0-15,-1-1 0 0,10 0 0 0,2 2 0 16,2-2 0-16,-2-2 0 0,-1 1 0 0,-2 0 0 15,-1-1 0-15,-7 1 0 0,8-3 0 0,-10 2 0 16,-6-2 0-16,5-1 0 0,-8-1 0 0,0 0-1366 16,-2-1-1478-16,-4 0 654 0</inkml:trace>
  <inkml:trace contextRef="#ctx0" brushRef="#br0" timeOffset="102032.92">29750 8631 4360 0,'4'-13'509'16,"-3"4"-133"-16,2-2 55 0,-2 0 3 0,-1 3 9 15,3 2-25-15,2 0-27 0,-2 2-46 0,0-1-33 16,1 4-140-16,-4 1-172 0,13 4 0 0,-6 2 0 16,2 1 0-16,2 5 0 0,-2 1 0 0,3 4 0 15,-5 1 0-15,2 0 0 0,-2 2 0 0,2 5 0 16,-5 0 0-16,1-6 0 0,-5-1 0 0,0-1 0 16,0-5 0-16,0 1 0 0,0-1 0 0,-1-1 0 0,1-5 0 15,-4-1 0-15,4 2 0 0,-2-4 0 16,0 0 0-16,2-3 0 0,0 0 0 0,0 0 0 15,0 0 0-15,5-17 0 0,1 5 0 0,1-3 0 16,3 0 0-16,2-1 0 0,-1 1 0 0,2-1 0 16,1-1 0-16,3 3 0 0,-3 0 0 0,3 2 0 15,-2-1 0-15,1 1 0 0,-5 4 0 0,0 3 0 16,1 2 0-16,-3 1 0 0,2 1 0 0,-4 4 0 16,0-1 0-16,1 3 0 0,-2 5 0 0,-1 5 0 0,-1-1 0 15,1 2 0-15,-5 2 0 0,0 0 0 0,-4-1 0 16,3 0 0-16,-3-2 0 0,3-3 0 15,-3 0 0-15,4-2 0 0,-2-4 0 0,0-2 0 16,2 0 0-16,0-4 0 0,4 1 0 0,-4-1 0 0,10-8 0 16,1 1 0-16,3-5 0 0,0-2 0 0,5-7 0 15,0 2 0-15,3-2 0 0,1 0 0 0,0 0 0 16,-1 3 0-16,-1 0 0 0,2 3 0 16,-6 3 0-16,-2 3 0 0,1 1 0 0,-4 3 0 0,1 3 0 15,0 1 0-15,0 1 0 0,-3 3 0 0,1 6 0 16,-3-1 0-16,2 8 0 0,-1-1 0 0,0 2 0 15,-4 1 0-15,-1 0 0 0,3-1 0 0,-2 2 0 16,-2-3 0-16,1-2 0 0,-4 2 0 0,2-7 0 16,-2 1 0-16,0-4 0 0,0 0 0 0,-2-3 0 15,2-3 0-15,0 0-1366 0,0 0-1478 0,-15-11 654 16</inkml:trace>
  <inkml:trace contextRef="#ctx0" brushRef="#br0" timeOffset="102351.73">30876 6939 416 0,'9'-8'567'0,"1"2"0"15,4 2 6-15,0 5 12 0,4 4-17 0,0 4-10 16,1 8-14-16,3 8-9 0,7 15-23 0,-5 6-30 0,-2 5-29 15,3 5-16-15,1 22-24 0,1 2-23 0,-14-22-28 16,1 0-133-16,0 24-229 0,-1 6 0 16,-3 0 0-16,-2-5 0 0,-7-1 0 0,-7-1 0 15,-2-22 0-15,-2 26 0 0,-7-3 0 0,3-28 0 0,-4 4 0 16,-10 24 0-16,7-27 0 0,-17 20 0 0,13-27 0 16,1 1 0-16,-6-1 0 0,2-3 0 0,-4-1 0 15,0-1 0-15,-5 0 0 0,-6-5 0 16,4-4 0-16,-3-3 0 0,15-6 0 0,-25 0 0 0,2 0-1366 15,0-8-1478-15,-1-2 654 0</inkml:trace>
  <inkml:trace contextRef="#ctx0" brushRef="#br0" timeOffset="102918.26">28729 7021 219 0,'1'-4'412'16,"3"1"9"-16,-1 0 3 0,-1-1-3 0,-2 4-10 15,2-3-8-15,-2 3-4 0,0 0-3 0,0 0-3 0,1 11 2 16,-2-4-4-16,-1 5-3 0,-3 6-2 0,-3 8 1 16,-4 6-5-16,-4 13-2 0,-3 4-8 0,2 7-11 15,0-2-6-15,-6 24-8 0,7-20-199 16,-3 28-148-16,11-26 0 0,-6 24 0 0,2 1 0 0,5-2 0 16,1 2 0-16,5-4 0 0,1-21 0 0,7 26 0 15,2-25 0-15,10 19 0 0,-6-22 0 16,14 22 0-16,-7-26 0 0,1-1 0 0,2 1 0 15,2-4 0-15,4-1 0 0,1-7 0 0,2-5 0 0,-9-12 0 16,8 0 0-16,-2-4 0 0,7-2 0 0,-1-4 0 16,-2-2 0-16,5-6 0 0,3 0 0 0,13-4 0 15,-3 0 0-15,4-4 0 0,-4-5-1366 16,3 0-1478-16,2-7 654 0</inkml:trace>
  <inkml:trace contextRef="#ctx0" brushRef="#br0" timeOffset="103517.13">31323 6628 36 0,'-1'-4'540'0,"0"-4"6"0,1 2 1 0,-1-4-6 15,1-1 2-15,1 2-22 0,3-1-17 0,0 1-30 16,-1-2-30-16,6 0-30 0,-1 2-19 0,2 0-24 16,-3 1-25-16,5-1-25 0,-1 5-28 0,1-2-19 15,-1 2-28-15,0 2-21 0,3 2-31 0,-4 2-12 16,4 4-18-16,-3 0-94 0,-2 3-70 0,1 4 0 15,-3 1 0-15,-4 3 0 0,-3-1 0 0,0-1 0 16,-4 3 0-16,-2 0 0 0,-3-1 0 0,-1 0 0 16,-2-1 0-16,-3 5 0 0,3-8 0 0,-2 2 0 15,1-4 0-15,3 3 0 0,1-6 0 0,0 1 0 16,3-4 0-16,0 1 0 0,2-1 0 0,1-1 0 16,5-2 0-16,-2-2 0 0,11 3 0 0,0-3 0 15,9 0 0-15,5 0 0 0,7-2 0 0,-4 1 0 16,7 0 0-16,-2-1 0 0,-2-1 0 0,-1-1 0 15,-2 3 0-15,-7-2 0 0,-2 2 0 0,-6-1 0 16,1 0 0-16,-4-1 0 0,-3 1 0 0,-4-1 0 16,2-1-491-16,-3 0-793 0,-2 1-1390 0,0 3 615 15</inkml:trace>
  <inkml:trace contextRef="#ctx0" brushRef="#br0" timeOffset="104133.46">31714 6374 7 0,'-5'-16'465'15,"0"0"-3"-15,3 1-3 0,2 3-7 0,5-4-9 0,-4 2-11 16,8 0-19-16,3 2-13 0,1-2-21 0,9-2-17 16,3 3-19-16,1-1 0 0,1 3-30 15,1 1-17-15,4-1-17 0,-1 0-31 0,-2 2-9 16,-3 1-22-16,-2 0-15 0,-5 3-6 0,0 1-17 0,-2 1-12 15,-4-1-13-15,-4 3-10 0,-3 1-18 16,1-3-18-16,-1 3-2 0,-6 0-9 0,6 8 6 16,-4-2-46-16,-1 0-57 0,-4 6 0 0,1-1 0 0,-3 6 0 15,-3 8 0-15,-2 3 0 0,-3 2 0 16,3 3 0-16,-2 11 0 0,1 1 0 0,-1 4 0 0,1 1 0 16,8 3 0-16,-4 2 0 0,4 5 0 0,3-2 0 15,-1 32 0-15,0-4 0 0,6-1 0 0,-5 1 0 16,5-5 0-16,-8 1 0 0,1 2 0 0,4-24 0 15,-2 28 0-15,0 1 0 0,0-3 0 0,-2 1 0 16,-5 0 0-16,0-3 0 0,-2 1 0 0,-4-2 0 16,5-23 0-16,-3 24 0 0,-2-1 0 15,4-1 0-15,4-2 0 0,1-21 0 0,0 21 0 0,-1 2 0 16,1-24 0-16,-1-1 0 0,3 2 0 0,-5-2 0 16,-2-6 0-16,0 4 0 0,-1-5 0 0,-4 0 0 15,1-2 0-15,2-4 0 0,-1-13 0 0,3-1 0 16,0-1 0-16,-5-1 0 0,3-3 0 0,-1-1 0 15,1-6 0-15,0-4 0 0,-4 8 0 0,4-9 0 16,-5 2 0-16,1-3 0 0,-3-2 0 0,0 2 0 16,-9 1 0-16,8-6 0 0,-11 1 0 0,-4-1 0 15,1-2 0-15,0-1 0 0,-3 0 0 0,0-1 0 16,-3-1 0-16,2 3 0 0,-3-4 0 0,-11 4 0 16,11-1 0-16,3-1 0 0,-2 2 0 0,2 0 0 15,2 0 0-15,2 2 0 0,3 1 0 0,4-2 0 16,8 0 0-16,2-3 0 0,1 0 0 0,7 0 0 15,2-1 0-15,2 1 0 0,4-3 0 0,0 3 0 16,0-3 0-16,20-7 0 0,0 1-1366 0,16-2-1478 16,12-9 654-16</inkml:trace>
  <inkml:trace contextRef="#ctx0" brushRef="#br0" timeOffset="104267.23">31901 9570 484 0,'4'3'626'0,"-3"-1"-22"0,2-1-9 0,-3-1-6 15,0 0-19-15,0 4-46 0,0-4-53 0,0 0-71 16,-8 2-112-16,4 1-197 0,4-3-227 0,-6 1-292 16,-2-1-352-16,8 0-845 0,0 0 374 0</inkml:trace>
  <inkml:trace contextRef="#ctx0" brushRef="#br0" timeOffset="105368.84">26472 9561 212 0,'8'-14'421'0,"1"0"23"15,0 0 2-15,-1 1 5 0,-1 1-7 16,-1 3-21-16,0 0-28 0,-3 5-27 0,2-1-40 0,-1 2-28 16,0-3-32-16,-3 5-27 0,-1 1-22 0,8 7-18 15,-4 0-23-15,2 3-18 0,2 1-16 16,2 4-14-16,-1 2-11 0,10 1-9 0,0 2-14 0,3-2-6 15,6-2-8-15,7 2-9 0,13-1-7 0,2-7-10 16,1 0-1-16,3-5-10 0,2-1 1 0,-1-5-4 16,0-2 10-16,4-6 13 0,-2 1 7 15,0-7-7-15,-4 1 8 0,-1-5-5 0,-4-4-5 0,-2-2 0 16,3-1-4-16,-6-1-1 0,-2 0-9 0,-1-3-9 16,-12 9-1-16,-2 1-1 0,-4 3-5 0,-4 8-4 15,1 2-10-15,-7 4-1 0,1 0-4 0,-1 4-2 16,0 4 0-16,3 6 10 0,-2 2-11 0,3 7-3 15,-1 5-5-15,2 3-10 0,2 0-4 0,2-1-1 16,2-1-6-16,1 0-4 0,2-2-1 0,6-2-2 16,0-3-3-16,2-4 8 0,1-1-1 0,-1-4 6 15,2-5-2-15,3-1 3 0,-4-4 5 0,2-4 4 16,-2-3 8-16,-1-1 2 0,1-5 9 0,-3-6 6 16,-1 0 3-16,0-1 4 0,9-11-7 0,-12 5 11 15,8-7-7-15,2-2 0 0,-12 9 6 0,1 4-2 16,-3 3 8-16,-2 3-14 0,-7 6 9 0,4 1-3 0,-5 3-8 15,0 6-2-15,-1 1-3 0,-1 4 2 16,3 4-4-16,-1 2 2 0,-4 3-6 0,3 1 3 16,5 8-6-16,-1 0 2 0,0 1 1 0,3 0 1 0,0-2-2 15,1-1-2-15,1-1 2 0,4 0-4 16,0-4-2-16,-1 1 7 0,6-3-2 0,0-5 2 16,-1-1-5-16,2-1 1 0,0-1-3 0,-1-4-7 15,-2-2 12-15,2-2-3 0,-2 0-2 0,-1-2-1 0,-1-5 8 16,1 1-7-16,-4-3 1 0,3-2 3 0,0-1-5 15,0 0-3-15,0-3 3 0,0 1-6 0,1 0 4 16,-3 0 6-16,2 3 1 0,-9 4 3 16,1 0-2-16,-1 3 6 0,-4 2 6 0,-2-3 7 0,0 5-4 15,-4 1 5-15,1-2 3 0,3 3 1 0,-3 1-31 16,-2-2 0-16,2 2 0 0,3 1 0 0,-1 0 0 16,3 1 0-16,-1 0 0 0,6 1 0 0,-5-1 0 15,9 0 0-15,-1-1 0 0,-1-1 0 0,0-1 0 16,2-1 0-16,-3-1 0 0,-3-1-120 0,-4 2-47 15,1 0-90-15,-4-2-95 0,-4 3-132 0,0-2-160 16,-6 2-385-16,0 0-1113 0,0 0 494 0</inkml:trace>
  <inkml:trace contextRef="#ctx0" brushRef="#br0" timeOffset="108550.59">19080 9754 115 0,'-6'-8'383'15,"3"2"5"-15,-2 1-7 0,4 0-12 0,-2 1-28 0,-1 2-32 16,4 2-17-16,0 0 4 0,0 0-8 0,0 0 0 16,9 20-15-16,-1-6-11 0,5 4-13 0,-3-2-16 15,7 10-20-15,1 2-11 0,2-2-15 0,0-1-8 16,3 0-21-16,6 0-11 0,1-4-10 0,16 1-5 16,-7-8-7-16,12-3-7 0,2-3-11 0,6-6-6 15,0-3-5-15,2-4-9 0,-2 0-1 0,1-3-6 16,-4-5-1-16,-1 1-7 0,-1-2 1 0,-3-2-1 15,-2-8-13-15,-5 4 2 0,-12 3-1 0,14-8-2 16,-15 7-14-16,0-1-4 0,1-1-7 0,11-4 3 16,-15 7-8-16,-2 4 0 0,3 3-9 0,-1 3 6 15,-7 5-9-15,7-2-3 0,0 5 2 0,-1 7-1 16,3 0-1-16,2 3-2 0,3 3-5 0,12 8 4 16,-1 2 0-16,1-3-7 0,0 0 5 0,2-1-5 15,-3 2 4-15,-9-8-3 0,11 6 1 0,-14-6 5 16,2-6-4-16,2 3 2 0,-2-5-5 0,-1 0 5 0,-3-3 7 15,-2-2 24-15,1-2 9 0,-11-3 7 0,12-2 5 16,-1-2 11-16,0-6 7 0,-1 0-9 0,2-3 6 16,-2-2-7-16,3-2-37 0,-1 2-31 15,1 0 0-15,0 3 0 0,-1 1 0 0,-2 2 0 0,0 3 0 16,1 4 0-16,-3 6 0 0,-7 2 0 0,-1 3 0 16,0 6 0-16,6 2 0 0,-2 5 0 0,-1 7 0 15,2 0 0-15,-4 3 0 0,0-2 0 16,-1 4 0-16,-2-4 0 0,5 2 0 0,3-3 0 0,-1-3 0 15,1 0 0-15,3-4 0 0,2-4 0 0,-2-3 0 16,3-2 0-16,0-4 0 0,3-3 0 0,0-2 0 16,5-4 0-16,-2-2 0 0,14-6 0 0,-14 4 0 15,14-4 0-15,-5-3 0 0,2-3 0 0,0-2 0 16,-2-1 0-16,0 2 0 0,-11 6 0 0,0 0 0 16,0 0 0-16,-1 0 0 0,-1 0 0 0,0 3 0 15,-1 0 0-15,-1 3 0 0,0 6 0 0,1 1 0 16,1 1 0-16,-5-1 0 0,0 4 0 0,-2 3 0 15,3-3 0-15,-2 2 0 0,-1 2 0 0,1 0 0 16,-3 3 0-16,2-1 0 0,1-2 0 0,-1 0 0 16,1 2 0-16,-2-3 0 0,2 1 0 0,0-1 0 0,1-4 0 15,-11 1 0-15,-4-3 0 0,0-2 0 16,-2-1-283-16,-1 1-1035 0,-4-1-1429 0,-7 2 632 16</inkml:trace>
  <inkml:trace contextRef="#ctx0" brushRef="#br0" timeOffset="119783.2">19102 9710 346 0,'0'0'422'0,"-4"-5"10"0,4 5-3 15,-4-2-11-15,4 2-24 0,-2-3-28 0,2 3-25 16,0 0-30-16,0 0-20 0,0 0-8 0,0 0-3 0,-7 6-7 15,7 0-5-15,0 4-15 0,3 0-13 16,-1 2-3-16,1 5-14 0,1 5-10 0,2-3-21 16,7 5-2-16,1-1-5 0,2 2-10 0,3-1-8 0,3 0-4 15,3-2-6-15,4-1-4 0,-1-3-10 0,4-2 0 16,3-2-4-16,-1-2-4 0,19-1 1 16,-14-6-43-16,2-4-93 0,12 0 0 0,-15-3 0 15,0-4 0-15,13-4 0 0,-11 3 0 0,-2-4 0 0,10-4 0 16,-14-1 0-16,1 2 0 0,2-4 0 0,-3 0 0 15,-3 0 0-15,12-10 0 0,-13 10 0 0,-1 1 0 16,0 1 0-16,1 4 0 0,-6 2 0 0,-3 3 0 16,5 2 0-16,-5 1 0 0,0 5 0 0,8 6 0 15,1 0 0-15,-3 1 0 0,3 3 0 0,-2 2 0 16,0 0 0-16,1 1 0 0,-2 1 0 0,0 2 0 16,2 0 0-16,2-2 0 0,-2 1 0 0,3-2 0 15,0 1 0-15,1-6 0 0,-2-2 0 0,1 2 0 16,-2-4 0-16,-1-2 0 0,-1-2 0 0,-6-1 0 15,-2-1 0-15,2-2 0 0,7-4 0 0,-8 2 0 16,4-5 0-16,1-1 0 0,1-1 0 0,-2 2 0 16,-1-2 0-16,2-2 0 0,2 3 0 0,0 2 0 15,3-3 0-15,-3 3 0 0,0 3 0 0,-1 2 0 16,1 0 0-16,-6 1 0 0,5 5 0 0,-7-1 0 16,1 4 0-16,0-2 0 0,-4 4 0 0,3 3 0 0,0 1 0 15,-2-1 0-15,4 8 0 0,-1-3 0 16,-1 1 0-16,2 2 0 0,-5-5 0 0,7 3 0 15,-1-2 0-15,0-1 0 0,-5-2 0 0,6 0 0 0,-3-4 0 16,3 2 0-16,4-2 0 0,-6-4 0 0,-1-1 0 16,1 0 0-16,1-4 0 0,0-1 0 15,5-2 0-15,-1 1 0 0,0-6 0 0,-1 2 0 16,1-3 0-16,1-4 0 0,-3 2 0 0,-2-2 0 0,1 0 0 16,-7 4 0-16,2 2 0 0,-1 0 0 0,-3 1 0 15,1 2 0-15,-4 2 0 0,-1 4 0 16,0 2 0-16,3 4 0 0,-5-1 0 0,3 0 0 15,1 7 0-15,-6-2 0 0,7 3 0 0,-5 0 0 0,0 2 0 16,1-4 0-16,-1 0 0 0,0 3 0 0,4 0 0 16,0-2 0-16,1-3 0 0,4 1 0 15,0-2 0-15,-2 0 0 0,7-3 0 0,5 0 0 0,-5-3 0 16,-1-1 0-16,6-2 0 0,-5 1 0 0,-1-4 0 16,6-2 0-16,-9 0 0 0,9-1 0 0,-1 0 0 15,-3-4 0-15,3 2 0 0,-9 0 0 0,3 2 0 16,-3 0 0-16,1 0 0 0,-6 4 0 0,1-1 0 15,-2 3 0-15,1-1 0 0,-3 0 0 0,2 2 0 16,-6-2 0-16,1 2 0 0,0 0 0 0,1 2 0 16,-2-2 0-16,-6 0 0 0,9 1 0 0,-5 1 0 15,0 0 0-15,-3 1 0 0,2 0 0 0,-3 1-1366 16,0-4-1478-16,5 10 654 0</inkml:trace>
  <inkml:trace contextRef="#ctx0" brushRef="#br0" timeOffset="121068.97">26739 9418 290 0,'-11'-13'373'0,"-1"0"2"0,5-1-8 0,0 6-3 0,2-2 1 15,0 6 4-15,1-4 1 0,0 3-1 16,-1 2-7-16,1-2-13 0,3 2-20 0,1 3-13 16,-4-4-8-16,4 4-8 0,0 0-5 0,0 0 2 15,-5 12 5-15,1-2-16 0,4-1-15 0,1 7-9 0,3-1-9 16,0 3-14-16,1 0-15 0,8 7-15 0,1-4-11 16,6 1-49-16,4-2-149 0,1-1 0 15,5-3 0-15,4-3 0 0,4-3 0 0,-1-4 0 16,2 1 0-16,-1-5 0 0,14-1 0 0,1-3 0 0,-2 1 0 15,5-6 0-15,-1-1 0 0,-5-4 0 0,-1-2 0 16,-1 1 0-16,-11 0 0 0,14-6 0 16,-1-1 0-16,3-3 0 0,-7 5 0 0,-8 4 0 0,-1 1 0 15,-4 2 0-15,2 5 0 0,-3 1 0 0,-3 3 0 16,2 4 0-16,-6 3 0 0,-2 2 0 0,3 4 0 16,1 5 0-16,0 2 0 0,-4 0 0 0,1 1 0 15,-4 1 0-15,3 2 0 0,-2-3 0 0,4 0 0 16,-3 1 0-16,5-3 0 0,1-2 0 0,0-2 0 15,3-5 0-15,1 0 0 0,2-2 0 0,-2-2 0 16,3-4 0-16,-2-2 0 0,-1 0 0 0,2-7 0 16,-2 3 0-16,0-5 0 0,-1 1 0 0,-3-5 0 15,-1-4 0-15,4 0 0 0,-3-3 0 0,1 2 0 16,1 1 0-16,4 1 0 0,-3 3 0 0,-3 2 0 16,0 5 0-16,-6 1 0 0,-2 4 0 0,-1 3 0 15,-2 3 0-15,-2 5 0 0,0 1 0 0,0 6 0 16,-1-1 0-16,1 7 0 0,0-1 0 0,-6-3 0 15,10 7 0-15,-2-4 0 0,1 0 0 0,0 2 0 16,4-5 0-16,0 1 0 0,5-5 0 0,-1-2 0 16,2-5 0-16,3-1 0 0,-1-4 0 0,2-2 0 15,2-3 0-15,1-1 0 0,-3-4 0 0,3-3 0 16,-2-1 0-16,-2-2 0 0,2-3 0 0,-1 0 0 16,-1 1 0-16,1-1 0 0,1 0 0 0,-8 4 0 15,-7 3 0-15,0 1 0 0,-1 1 0 0,-7 2 0 16,2 2 0-16,-1 2 0 0,-1 2 0 0,-1 1 0 0,3 0 0 15,-5 2 0-15,2 3 0 0,-4-3 0 0,4 4 0 16,0 0 0-16,3 0 0 0,-1 1 0 0,2-1 0 16,-3 1 0-16,6 1 0 0,0 0 0 0,0-2 0 15,-1 0 0-15,-1-1 0 0,3-2 0 16,-3 1 0-16,-3-3 0 0,3 1 0 0,-2-4 0 0,0 2 0 16,1-1 0-16,-4 1 0 0,4-4 0 0,-3 2 0 15,-2-2 0-15,-2 2 0 0,2-1 0 0,-3 1 0 16,0 0 0-16,-1-1 0 0,0 2 0 0,0-1 0 15,-4 2 0-15,6-4 0 0,-6 4 0 0,2-1 0 16,-2 1 0-16,0 0 0 0,6-3 0 0,-6 3 0 16,0 0 0-16,0 0 0 0,0 0 0 0,0 0 0 15,0 0 0-15,0 0 0 0,0 0 0 0,0 0 0 0,0 0 0 16,0 0 0-16,-12 9 0 0,6-6 0 16,-2 0 0-16,-1 3 0 0,-6-3-1366 0,3 1-1478 15,-4 1 654-15</inkml:trace>
  <inkml:trace contextRef="#ctx0" brushRef="#br0" timeOffset="135052.84">7397 8081 144 0,'0'0'395'0,"0"0"-8"0,0 0-14 0,0 0-9 15,0 0-11-15,0 0-14 0,0 0-15 0,0 0-14 16,0 0-12-16,0 0-6 0,0 0-6 0,0 0-4 16,0 0-6-16,0 0-4 0,0 0-6 0,0 0 5 15,0 0-4-15,11-5-11 0,-6 4 0 0,-2-2-28 16,2 2-11-16,-5 1-14 0,8-5-12 0,-3 2-19 16,2-1-13-16,-2-1-17 0,3-1-4 0,-3-1-14 15,2 0-5-15,0-1-8 0,-2-2-2 0,2 0-6 16,-1-2-5-16,-2 0-32 0,6-2-66 0,-5-2 0 15,3 0 0-15,-3 0 0 0,-1-2 0 0,4-7 0 16,-6 6 0-16,2-7 0 0,1 8 0 0,0-6 0 16,0 6 0-16,-2-1 0 0,6 2 0 0,-4-1 0 15,-1 2 0-15,0-1 0 0,1-1 0 0,-1 0 0 0,2 2 0 16,-5 0 0-16,3 1 0 0,0 1 0 16,0 0 0-16,-3 3 0 0,2 0 0 0,-1-2 0 15,-1 2 0-15,1 1 0 0,-1-5 0 0,0 4 0 0,2 0 0 16,-2-2 0-16,-1 1 0 0,0 1 0 0,3-2 0 15,-1 2 0-15,-2-2 0 0,0 2 0 16,0 1 0-16,1-2 0 0,-1 4 0 0,2-3 0 0,-4 1 0 16,2 4 0-16,0-2 0 0,0 1 0 0,-1 2 0 15,1-1 0-15,0-1 0 0,0 3 0 0,0-2 0 16,-1 0 0-16,0 1 0 0,1 1 0 0,0 4 0 16,-3-7 0-16,3 4 0 0,0-1 0 0,0 4 0 15,-4-7 0-15,4 4 0 0,0 3 0 0,-1-4 0 16,1 4 0-16,-1-4 0 0,1 4 0 0,0 0 0 15,-5-3 0-15,5 3 0 0,0 0 0 0,0 0 0 16,-8 10 0-16,4-6 0 0,3 2 0 0,-4 1 0 16,0 4 0-16,1 1 0 0,-1 0 0 0,-2 3 0 15,6 2 0-15,-3 2 0 0,0 2 0 0,-1 4 0 0,5 1 0 16,-1-2 0-16,1-3 0 0,5 4 0 16,-4 1 0-16,-1 4 0 0,8 0 0 0,-3-3 0 15,0 1 0-15,4-3 0 0,-1-1 0 0,-1 4 0 0,4-5 0 16,-2-5 0-16,2 4 0 0,-2-5 0 0,2 0 0 15,-1-2 0-15,0 0 0 0,1-4 0 0,1 3 0 16,-3-5 0-16,2-1 0 0,-2-1 0 0,-2-1 0 16,4-1 0-16,-6-1 0 0,0 0 0 0,0-1 0 15,2-1 0-15,-5 0 0 0,3 0 0 0,-5-2 0 16,8 0 0-16,-8 0 0 0,0 0 0 0,0 0 0 16,0 0-1366-16,0 0-1478 0,0 0 654 0</inkml:trace>
  <inkml:trace contextRef="#ctx0" brushRef="#br0" timeOffset="149050.66">4778 11499 3513 0,'-10'5'304'16,"-3"0"-56"-16,4 0 7 0,0-4 3 0,1 1 4 15,2 2 5-15,1-2-11 0,-2 3-15 0,7-5-11 16,-6 1-3-16,6-1 5 0,-4 1-28 0,4-1 8 15,0 0-7-15,0 0-5 0,0 0-13 0,22 0-13 16,-3-4-17-16,3-1-15 0,8 1-14 0,1-1-14 0,5-3-28 16,1 0-41-16,-1 2-45 0,1-4-43 0,1 1-92 15,-6 2-91-15,-1-2-102 0,-3 3-93 0,-9 3-98 16,-1 3-110-16,-8-3-346 0,-2 2-1056 16,-3-1 469-16</inkml:trace>
  <inkml:trace contextRef="#ctx0" brushRef="#br0" timeOffset="149217.24">4796 11694 4273 0,'-9'9'314'0,"3"-1"-78"16,-2-1-49-16,4-4 11 0,-1 2-2 0,1-1 3 0,4-2 6 15,0-2-27-15,0 0-13 0,12 5-6 0,0-5-4 16,9 0-27-16,9-4-10 0,4 2-18 0,0-3 1 16,3 0-50-16,3 1-38 0,-1 1-47 15,-1 0-69-15,-5 0-74 0,0 0-77 0,-3 3-69 0,-9 0-67 16,-3 0-74-16,-8 1-409 0,-2 3-944 0,-3-3 419 15</inkml:trace>
  <inkml:trace contextRef="#ctx0" brushRef="#br0" timeOffset="153483.62">25744 10336 324 0,'2'-7'492'0,"2"2"6"0,-3 2 13 15,3-2-5-15,-4 0 1 0,4 1-24 0,1 1-16 16,-4 0-26-16,-1 3-25 0,5-2-17 0,-5 2-19 16,8 7-5-16,0 1-10 0,-3 1-3 15,1 7-12-15,-1 3-10 0,3 8-13 0,-3 3-18 0,-1 3-21 16,4-1-237-16,-3 4-51 0,0 12 0 0,-1-1 0 15,-3-11 0-15,0 10 0 0,-1-10 0 0,-1 0 0 16,1 0 0-16,-4 8 0 0,3-9 0 0,-2 1 0 16,-2-3 0-16,3-3 0 0,2-2 0 0,1-3 0 15,-1-4 0-15,1-2 0 0,2-4 0 0,1-4 0 16,3 0 0-16,5-3 0 0,3-2 0 0,7-3 0 16,12-2 0-16,3-3 0 0,25-6 0 0,-3-4 0 15,2 0 0-15,32-10 0 0,-1-1 0 0,0 7 0 16,-1 2 0-16,-2 2 0 0,5 0 0 0,-4 4 0 15,1-2 0-15,-27 4 0 0,29-3 0 0,-3-1 0 16,-26 5 0-16,-2 0 0 0,-2 3 0 0,2-3 0 16,-7-1 0-16,-18 1 0 0,-3 3 0 0,2-3 0 15,-14 0 0-15,-4 2 0 0,-4 1 0 0,-3-4 0 16,-2 4 0-16,1 0 0 0,-2-1 0 0,-1 1 0 16,-2 0 0-16,1-2 0 0,-2 1 0 0,1 0 0 15,1 3 0-15,0-1 0 0,5-1 0 0,-1 1 0 16,4 1 0-16,4-3 0 0,0 3 0 0,1 0-343 15,2 2-965-15,7 2-1417 0,-8-3 626 0</inkml:trace>
  <inkml:trace contextRef="#ctx0" brushRef="#br0" timeOffset="153854.51">28210 10753 265 0,'-4'-11'464'0,"-1"0"26"0,-4 4 26 16,0-4 15-16,4 4 6 0,1-3-12 0,-1 6-6 15,1-2-27-15,2 2-36 0,2 0-39 0,0 4-40 16,10-6-31-16,-1 5-31 0,10 1-31 0,11 1-27 16,1 4-26-16,5 0-22 0,3 1-21 0,14 0-20 15,-3 0-15-15,-12-2-19 0,-2 2-9 0,0-5-18 16,-3 3-22-16,-1 0-85 0,-2 1 0 0,-10-1 0 16,-2-3 0-16,-5 0 0 0,-2-1 0 0,-4 1 0 15,0 0 0-15,-2 0 0 0,-5-1 0 0,7 4 0 16,-6 0 0-16,-1-4 0 0,-4 7 0 0,2 0 0 15,-1 2 0-15,-2 1 0 0,-3 7 0 0,3 1 0 16,-1 8 0-16,-1 1 0 0,0 4 0 0,2 2 0 16,0 1 0-16,1 1 0 0,-4 12 0 0,4-12 0 15,-2 10 0-15,2-13 0 0,2 1 0 0,-2 2 0 16,1-3 0-16,-1-1 0 0,4-2 0 0,-2 3 0 16,-1-7 0-16,-1-4 0 0,4-3 0 0,-1 1 0 15,-3-4 0-15,2-5 0 0,-1 0 0 0,-1-2 0 16,-1-4 0-16,1 0 0 0,-1-3-358 0,-4-2-182 15,-1-4-52-15,-3-1-526 0,-1-5-1209 0,1-1 536 16</inkml:trace>
  <inkml:trace contextRef="#ctx0" brushRef="#br0" timeOffset="154033.65">28364 11245 217 0,'-16'-13'368'16,"5"0"40"-16,4 6 21 0,0-1 36 0,0 2 30 16,1 1 17-16,3-1 14 0,3 1-14 15,0 5-21-15,3-4-18 0,6 0-31 0,4 1-27 16,8 1-43-16,10 2-34 0,2 0-37 0,7-1-30 0,13 1-25 15,-3 3-43-15,1-3-48 0,0 1-62 16,-11-1-72-16,-3-1-62 0,2-1-76 0,-2 1-89 16,-7-3-97-16,2 1-77 0,-14-1-84 0,1-3-91 0,-10 1-394 15,3 0-1026-15,-5 0 454 0</inkml:trace>
  <inkml:trace contextRef="#ctx0" brushRef="#br0" timeOffset="154569.37">28918 10505 174 0,'-23'-27'394'16,"-9"-9"7"-16,4 9 15 0,-8-5-6 0,-5 3-1 0,-3 5-4 16,0 2-6-16,7 8 1 0,-14-1-11 0,-1 5-10 15,3 3 0-15,8 6-10 0,-9 2 0 0,11 6-11 16,-12 5-12-16,13 0-4 0,-10 10-16 0,3 0-11 15,-1 6-8-15,4 1-12 0,6 5-13 0,-1 2-13 16,4 1-211-16,2 5-58 0,6 4 0 0,4 4 0 16,5 4 0-16,0 0 0 0,4 2 0 0,5 3 0 15,3 24 0-15,3-28 0 0,4 4 0 0,4-3 0 0,5 2 0 16,6-3 0-16,-2-1 0 0,5 0 0 16,-1-5 0-16,7 1 0 0,-3-1 0 0,2-4 0 15,6-6 0-15,-10-11 0 0,4-2 0 0,3-2 0 16,1-2 0-16,-2-2 0 0,6-2 0 0,0-4 0 15,1-3 0-15,3-3 0 0,13-3 0 0,-14 0 0 16,3-5 0-16,10 1 0 0,1-4 0 0,-15-1 0 16,4-1 0-16,9-4 0 0,2-2 0 0,-2-2 0 0,0-2 0 15,0 0 0-15,1-1 0 0,-14 1 0 0,13-5 0 16,1-3 0-16,-5-6 0 0,0 4 0 0,-2-5 0 16,-2 0 0-16,-4-3 0 0,3-2 0 0,-6-4 0 15,-3-2 0-15,-2-5 0 0,-2-1 0 0,-4-3 0 16,-1-6 0-16,-7 0 0 0,-1-3 0 0,-10-29 0 15,3 31 0-15,-7-1 0 0,-3-22 0 0,-6 26 0 16,-5 1 0-16,-8 4 0 0,-8-3 0 0,-4 4 0 16,-2 4 0-16,-8 5 0 0,-5 2 0 0,-4 4 0 15,-27-6 0-15,23 16 0 0,-6 4 0 0,-26-5 0 16,27 12 0-16,-4 5 0 0,1 1 0 0,-26 3 0 16,31 7 0-16,1 3 0 0,4 4-1366 0,0 4-1478 15,19-3 654-15</inkml:trace>
  <inkml:trace contextRef="#ctx0" brushRef="#br0" timeOffset="157887.01">4723 11554 151 0,'0'-4'425'16,"0"-3"1"-16,0-6 9 0,-1 3 8 0,-2-2 5 16,2 2 11-16,1-2-2 0,0 1 7 0,0 0-4 15,-3 0 15-15,2 1 6 0,1 3-6 0,-3 0-15 16,2 0-21-16,0 3-32 0,1-1-39 0,0 5-39 16,-4-2-32-16,4 2-24 0,0 0-254 0,0 18-19 15,4-1 0-15,-2 11 0 0,1 3 0 0,1 0 0 16,0 5 0-16,-3 0 0 0,4 0 0 0,0 10 0 15,-5-8 0-15,4-4 0 0,1 0 0 0,-1 0 0 16,1-6 0-16,-2 2 0 0,3-6 0 0,-1-7 0 16,-1-5 0-16,-1-1 0 0,-1-2 0 0,2-2 0 15,1-3 0-15,-1-1 0 0,-4-3 0 0,14-7 0 0,-6-2 0 16,2-3 0-16,5-10 0 0,-1-3 0 0,5-2 0 16,8-14 0-16,-13 9 0 0,12-13 0 15,-2 5 0-15,-6 10 0 0,0 4 0 0,1 4 0 16,-6 8 0-16,0 1 0 0,-4 4 0 0,0 7 0 0,-2 3 0 15,3 3 0-15,-2 4 0 0,1 8 0 0,-1 4 0 16,-2 4 0-16,3 7 0 0,-2-1 0 16,-1-1 0-16,4 3 0 0,0-1 0 0,4-1 0 0,-1-4 0 15,4-2 0-15,-2-4 0 0,-2-4 0 0,3-3 0 16,-1-2 0-16,-3-4 0 0,5-3 0 0,0-2 0 16,-5-4 0-16,6-4 0 0,-2-5 0 0,-2-2 0 15,6-8 0-15,-7-3 0 0,-3-4 0 0,3-5 0 16,-8 0 0-16,4-16 0 0,-1 1 0 0,-7 11 0 15,-1 5 0-15,0 6 0 0,-4-1 0 0,3 10 0 16,0 4 0-16,-2 1 0 0,3 5 0 0,-1 3 0 16,1 4 0-16,0 0 0 0,0 0 0 0,5 15 0 15,0-7 0-15,4 2 0 0,4 2 0 0,2 0 0 16,0 1 0-16,8 0 0 0,4-1 0 0,1-2 0 16,-1-4 0-16,2-2 0 0,2-2 0 0,1-6 0 15,-1 0 0-15,-7-4 0 0,-4 1 0 0,-2-1 0 16,-1-5 0-16,3-6 0 0,-3-1 0 0,-3-4 0 15,-2-4 0-15,-6 0 0 0,-1-4 0 0,-1 1 0 0,-4 0 0 16,-1-2 0-16,-2 3 0 0,-2 4 0 16,0 7 0-16,0 4 0 0,0 5 0 0,-2 2 0 0,-4 6 0 15,2 4 0-15,-3 7 0 0,-2 7 0 0,-4 8 0 16,-1 4 0-16,6 6 0 0,-2 16 0 0,5 0 0 16,1 1 0-16,3 0 0 0,2-3 0 0,1-1 0 15,3-1 0-15,4-10 0 0,4-2 0 0,2-3 0 16,1-1 0-16,6-3 0 0,-4-4 0 15,-2-6 0-15,2-5 0 0,-3-1 0 0,-1-4 0 0,4-4 0 16,-4-1 0-16,0-4 0 0,1-3 0 0,-1-1 0 16,0-5 0-16,5-5 0 0,-5-2 0 0,5-7 0 15,-2 3 0-15,-2-3 0 0,0 7 0 0,-2 3 0 16,-2 4 0-16,1 2 0 0,-4 4 0 0,2 2 0 16,0 2 0-16,-5 1 0 0,11 7 0 0,-5 2 0 15,4 5 0-15,-1 1 0 0,-1 1 0 0,1 1 0 16,2 7 0-16,2-2 0 0,1-6 0 0,-1 0 0 0,1-2 0 15,0 0 0-15,-1-3 0 0,5 0 0 16,-2-4 0-16,4 1 0 0,-3-3 0 0,4-4 0 16,-1-1 0-16,-1-3 0 0,2-1 0 0,-2-4 0 15,7-3 0-15,-10 0 0 0,1-2 0 0,3-7 0 16,-4-3 0-16,2-3 0 0,-4-1 0 0,2-5 0 16,-7-1 0-16,2-1 0 0,1 3 0 0,-4 0 0 15,-3 5 0-15,-5 9 0 0,1 6 0 0,-1 1 0 0,0 2 0 16,-1 5 0-16,-3 3 0 0,4 0 0 15,-13 16 0-15,5-1 0 0,-4 8 0 0,5 5 0 16,-1 1 0-16,5-1 0 0,-1 5 0 0,2-2 0 16,2-2 0-16,4 0 0 0,2-2 0 0,4-9 0 0,-1-1 0 15,6-1 0-15,6-1 0 0,-6-5 0 0,7-6 0 16,6 2 0-16,0-6 0 0,2-4 0 0,-4-3 0 16,0-6 0-16,-2 1 0 0,-1-3 0 0,2-4 0 15,-5-1 0-15,-2-4 0 0,0-5 0 0,-3 0 0 16,-6-3 0-16,0-2 0 0,-1 1 0 0,-6 2 0 15,3 2 0-15,-6 6 0 0,0 2 0 0,-4 7 0 16,1 0 0-16,-4 9 0 0,2-1 0 0,-6 6 0 16,1 3 0-16,-1 2 0 0,-4 2 0 0,3 3 0 15,0 1 0-15,4 4 0 0,4 1 0 0,1 0 0 16,3 0 0-16,5 2 0 0,2-1 0 0,3-2 0 16,5-1 0-16,-1-1 0 0,7-4 0 0,-2 2 0 15,3-4 0-15,0-2 0 0,-1 0 0 0,0-3 0 16,0 1 0-16,0 0 0 0,-6-2 0 0,-1 2 0 15,-3 0 0-15,-4-1 0 0,2 1 0 0,-3 2 0 16,-1 0 0-16,-2 5 0 0,1 0 0 0,-4 0 0 0,1 3 0 16,-3 2 0-16,2 2 0 0,1-4 0 15,-4 2 0-15,7-3 0 0,0 4 0 0,0-5 0 16,6 0 0-16,2 1 0 0,5-3 0 0,2-1 0 0,8-1 0 16,2-3 0-16,3-4 0 0,1-3 0 15,0-1 0-15,-1-6 0 0,-1-1 0 0,1-3 0 16,-3-1 0-16,-1-2 0 0,-3 0 0 0,-2-3 0 15,-2-2 0-15,2 0 0 0,-6-6 0 0,1 3 0 0,-5-3 0 16,-4 3 0-16,-1-4 0 0,-4 2 0 0,-5 8 0 16,4-1 0-16,-11 3 0 0,1 8 0 15,-2 1 0-15,-4 5 0 0,1 4 0 0,-5 7 0 0,2 3 0 16,-7 7 0-16,2 5 0 0,7 2 0 0,0 3 0 16,3 0 0-16,5 2 0 0,5 1 0 0,5-1 0 15,1 1 0-15,5-4 0 0,3-1 0 0,-1-4 0 16,4 0 0-16,1-9 0 0,6 2 0 0,4-3 0 15,-2-3 0-15,-6-3 0 0,2-3 0 0,-2-4 0 16,-1-4 0-16,1 2 0 0,-6 0 0 0,-3-4 0 16,-1-2-291-16,-1-2-1026 0,-2 2-1427 0,-1-2 631 15</inkml:trace>
  <inkml:trace contextRef="#ctx0" brushRef="#br0" timeOffset="158582.71">8438 12555 185 0,'-1'8'341'0,"1"-2"6"15,-3 1 11-15,3-1 23 0,-1 0 12 0,2 0 16 0,-2-1 9 16,1-1 6-16,0 0 12 0,0-4 9 0,1 5 3 16,3-3-4-16,-4-2-11 0,12-3-17 0,-2-2-19 15,-1-2-21-15,4-4-26 0,3-2-20 0,6-4-26 16,0-4-20-16,1-1-21 0,1-4-254 0,1-3-9 15,6-9 0-15,0 0 0 0,-3-3 0 0,-5-3 0 16,4-2 0-16,-4 2 0 0,-2-7 0 0,-4 7 0 16,-2-3 0-16,-2 1 0 0,-4-3 0 0,-1 16 0 15,-3 0 0-15,-4 5 0 0,-1 2 0 0,0 9 0 16,-1 3 0-16,-2 3 0 0,2 4 0 0,0 2 0 16,-3 4 0-16,4 1 0 0,-18 10 0 0,5 3 0 15,-6 12 0-15,3 5 0 0,0 1 0 0,-4 16 0 16,3 3 0-16,2-3 0 0,5 1 0 0,2 2 0 15,0 5 0-15,6-5 0 0,2 2 0 0,0 0 0 16,5-1 0-16,5-4 0 0,2 2 0 0,4-6 0 0,-2-10 0 16,7-4 0-16,9 8 0 0,-3-12 0 15,5-5 0-15,0 0 0 0,0-8 0 0,3-1 0 16,-2-5 0-16,1-2 0 0,-2-4 0 0,3-4 0 0,-7-5 0 16,-9 0 0-16,0-1 0 0,3-9 0 15,-12 4-171-15,6-5-537 0,-10 3-511 0,-1 1-1320 0,-4 6 583 16</inkml:trace>
  <inkml:trace contextRef="#ctx0" brushRef="#br0" timeOffset="158999.34">9430 12575 303 0,'1'-3'528'0,"2"0"30"0,-3 3 14 0,0 0 7 0,-1-6-8 15,1 6-16-15,0 0-17 0,0 0-15 0,-12 9-16 16,5 2-24-16,-4 4-24 0,0 1-26 0,0 9-27 15,-5 1-35-15,-1 0-34 0,-1 2-31 0,2 1-144 16,-1-1-162-16,-1 4 0 0,0-1 0 0,2-4 0 16,1 0 0-16,0-1 0 0,1-4 0 0,4-4 0 15,4-2 0-15,0-1 0 0,1-7 0 0,3 0 0 16,0-2 0-16,2-5 0 0,0-1 0 0,11-8 0 16,-4-1 0-16,6-5 0 0,-1-2 0 0,5-8 0 15,2 0 0-15,-2-2 0 0,0-3 0 0,1-2 0 16,2-12 0-16,7 1 0 0,-13 8 0 0,0 1 0 15,0 4 0-15,-2 0 0 0,-1 4 0 0,-3 9 0 16,-4 4 0-16,0 4 0 0,-2 0 0 0,1 3 0 16,-1 5 0-16,-2 0 0 0,7 7 0 0,-4 2 0 15,0 7 0-15,0 3 0 0,0 7 0 0,1 4 0 0,1 1 0 16,2 1 0-16,-3 1 0 0,2 0 0 0,-1 2 0 16,0-3 0-16,4-1 0 0,1 1 0 15,-1-4 0-15,2 2 0 0,0-4 0 0,-2-1 0 0,-1-10 0 16,-2-4 0-16,0-1 0 0,-3-4 0 15,0-2 0-15,0-1 0 0,-3-3-344 0,0 0-313 0,0 0-542 16,-11-13-1298-16,2 4 574 0</inkml:trace>
  <inkml:trace contextRef="#ctx0" brushRef="#br0" timeOffset="159149.84">9390 12881 3556 0,'-7'-2'458'0,"-2"1"-97"0,1-1-1 0,2 1 34 15,0 0-19-15,6 1-26 0,-11-2-42 0,11 2-30 16,0 0-29-16,0 0-5 0,0 0-24 0,0 0-23 15,23 4-21-15,-1-5-24 0,7 1-38 0,0-3-53 16,6 2-61-16,-3-5-90 0,1 3-99 0,2-4-125 16,-5 2-100-16,0-2-98 0,-3-2-117 0,-2 1-319 15,-6 1-1026-15,2-2 454 0</inkml:trace>
  <inkml:trace contextRef="#ctx0" brushRef="#br0" timeOffset="159733.49">9913 12689 183 0,'6'-11'392'0,"-2"1"30"16,0 1 37-16,-3 2 47 0,-1-2 38 0,0 5 13 15,0-2 5-15,-1 1-4 0,1 1-14 0,0 4-17 16,0 0-3-16,-5 11-15 0,1-3-27 0,-1 6-18 16,1 4-25-16,4 1-22 0,-4 6-315 0,-1 3-102 0,4 0 0 15,1 0 0-15,0 2 0 0,0-5 0 0,4 1 0 16,-4 1 0-16,2-6 0 0,-1-5 0 16,2 0 0-16,-2-3 0 0,-1-2 0 0,3-1 0 0,-6-1 0 15,6-3 0-15,-6-1 0 0,6-4 0 0,-3-1 0 16,0 0 0-16,0 0 0 0,-3-14 0 0,3 4 0 15,-1-5 0-15,1 0 0 0,1-9 0 0,-1-2 0 16,3-3 0-16,2-1 0 0,-1-4 0 16,1 1 0-16,1-2 0 0,2 1 0 0,1 3 0 0,-4 1 0 15,2 2 0-15,0 3 0 0,1 0 0 0,-3 8 0 16,0 1 0-16,4 3 0 0,-4 4 0 0,7-3 0 16,-3 5 0-16,2-1 0 0,5 1 0 0,-4 6 0 15,-2 1 0-15,2 1 0 0,1 5 0 0,2 1 0 16,-1 4 0-16,-1 2 0 0,-4 4 0 0,-2 2 0 15,-3 1 0-15,3 3 0 0,-6 4 0 0,-5-2 0 16,-1-1 0-16,1-7 0 0,-6 0 0 0,1-1 0 16,0 0 0-16,-5-1 0 0,0-2 0 0,-3-1 0 15,8-5 0-15,0 1 0 0,-1-2 0 0,5-2 0 16,-1 0 0-16,2-2 0 0,1-1 0 0,3-1 0 16,0 0 0-16,0 0 0 0,18-3 0 0,-5 2 0 15,4-5 0-15,3 4 0 0,8-1 0 0,-6 1 0 16,5 0 0-16,0 3 0 0,0 2 0 0,-6-2 0 0,2 2 0 15,3 6 0-15,-7-4 0 0,1 2 0 16,-3 1 0-16,1 2 0 0,-5 1 0 0,-2-1 0 0,-2 0 0 16,-5-1 0-16,1 1 0 0,-5-1 0 0,-1 3 0 15,-4 0 0-15,-7-1 0 0,-3 4 0 0,-3-4 0 16,-9-2 0-16,0 6 0 0,-2-5 0 0,-1-3 0 16,0 2 0-16,-1 1 0 0,3-3 0 0,-3 0 0 15,3-4 0-15,10-1 0 0,-2-2 0 0,8-1 0 16,4-3 0-16,1-1 0 0,2-3 0 0,5-1 0 15,5-7-23-15,9-8-1339 0,4 1-1475 0,5-2 653 16</inkml:trace>
  <inkml:trace contextRef="#ctx0" brushRef="#br0" timeOffset="159950.71">10937 12332 240 0,'-3'-7'672'0,"3"1"24"16,-1-1 26-16,0 0 7 0,1 3-22 0,1-3-32 16,0 1-50-16,3 0-53 0,2-1-55 0,4 2-52 15,2 0-46-15,7 0-45 0,-1-1-39 0,4 4-56 0,6-2-115 16,-1 3-164-16,-7-2 0 0,2 3 0 0,6 0 0 16,-8 0-102-16,-7 0-224 0,3 2-80 15,-5 0-80-15,-6 3-67 0,-1-1-500 0,-3 4-1141 16,-1 3 504-16</inkml:trace>
  <inkml:trace contextRef="#ctx0" brushRef="#br0" timeOffset="160134.67">11022 12473 105 0,'-27'18'280'0,"-1"-4"50"16,5 2 22-16,9-7 50 0,-4 1 46 0,9-3 42 15,-1 1 31-15,5-2 6 0,0-3 10 0,1 1 4 16,3-1-7-16,1-3-16 0,8 8-27 0,3-6-34 16,2-2-34-16,9-1-38 0,8 0-40 0,-2-3-32 15,0 0-121-15,3 2-192 0,-3-3 0 0,0 1 0 16,-7 2 0-16,-1-2 0 0,1 3 0 0,-9-2 0 15,1 3 0-15,-3-2 0 0,-2 1-113 0,-3 1-383 16,-5 0-112-16,0 0-555 0,0 0-1259 0,0 0 557 16</inkml:trace>
  <inkml:trace contextRef="#ctx0" brushRef="#br0" timeOffset="161633.38">12138 12207 198 0,'-4'2'435'15,"0"0"-1"-15,4-2-4 0,-5 3-7 0,1-1-7 0,4-2-2 16,-5 2-3-16,5-2-4 0,-1 5 1 0,1-5-4 16,0 0-1-16,0 0-18 0,6 4-5 0,-6-4-6 15,0 0-14-15,12-5-14 0,-8 2-16 0,1 0-20 16,0-2-10-16,4-2-16 0,0-1-21 0,2-3-187 15,3-1-76-15,-2-1 0 0,2-1 0 0,1-6 0 16,2-1 0-16,-3 0 0 0,1-2 0 0,-1-1 0 16,0-3 0-16,-1-4 0 0,0-2 0 0,5-10 0 15,-8 9 0-15,7-15 0 0,-8 15 0 0,0-1 0 16,-1 1 0-16,-1 0 0 0,-3 3 0 0,0 3 0 0,-2 3 0 16,-2 8 0-16,0 2 0 0,2-1 0 15,-4 4 0-15,0 3 0 0,-1 1 0 0,2 3 0 16,-3 3 0-16,0-1 0 0,4 3 0 0,0 0 0 15,-16 6 0-15,9 4 0 0,-2 4 0 0,-1-2 0 16,-3 10 0-16,0 2 0 0,3 2 0 0,-3 3 0 0,3 6 0 16,1 12 0-16,-2-2 0 0,4 1 0 15,0 1 0-15,4-11 0 0,1 10 0 0,0 1 0 0,2-11 0 16,5-4 0-16,2 4 0 0,0-3 0 0,6 15 0 16,-1-14 0-16,0-2 0 0,6-1 0 0,-1 0 0 15,2-6 0-15,0-1 0 0,2-3 0 0,-1-4 0 16,3-3 0-16,2-2 0 0,-4-5 0 0,6-1 0 15,-9-2 0-15,5-6 0 0,-4-2 0 0,0-2 0 16,-2-4 0-16,5-7 0 0,-8 3-82 0,5-8-1270 16,-4 1-1464-16,0 1 648 0</inkml:trace>
  <inkml:trace contextRef="#ctx0" brushRef="#br0" timeOffset="162082.76">13103 12190 72 0,'2'-4'556'0,"-2"4"28"0,0 0 20 0,-7-6 9 16,7 6-12-16,-8 1-11 0,3 4-16 0,0-1-16 16,-4 3-12-16,-1 6-19 0,-2 9-28 0,-2 0-27 0,0 1-27 15,0 3-28-15,1-3-32 0,-1 4-237 0,1 0-148 16,-1 1 0-16,2-3 0 0,-4 3 0 16,2-2 0-16,-3 1 0 0,5-4 0 0,2-6 0 0,2 0 0 15,-2-1 0-15,2-2 0 0,2-3 0 16,3-2 0-16,-3-5 0 0,3 4 0 0,1-4 0 0,-1-2 0 15,3-2 0-15,0 0 0 0,0 0 0 16,5-18 0-16,1 5 0 0,2-4 0 0,2-5 0 0,2-2 0 16,1-4 0-16,2-3 0 0,-3-2 0 0,9-9 0 15,-3-1 0-15,0-1 0 0,-4 15 0 0,0 0 0 16,-1 3 0-16,-5 8 0 0,-1 3 0 0,0-1 0 16,-2 6 0-16,-4 2 0 0,4 3 0 0,-1 1 0 15,-1 4 0-15,-3 0 0 0,6 8 0 0,-4 2 0 16,1 0 0-16,3 8 0 0,0 7 0 0,-1 3 0 15,1-1 0-15,0 5 0 0,2-1 0 0,-1-1 0 16,1 0 0-16,0 0 0 0,0 0 0 0,0-4 0 16,-1 1 0-16,1-2 0 0,-2-6 0 0,-1-2 0 15,-1 1 0-15,0-7 0 0,0 1 0 0,0-1 0 16,-1-1 0-16,1-1 0 0,0-5 0 0,-4 2 0 16,4-3 0-16,-4 1 0 0,0-4 0 0,0 0 0 15,0 0 0-15,0 0 0 0,0 0-628 0,-4-15-633 16,0 7-1366-16,-1 0 605 0</inkml:trace>
  <inkml:trace contextRef="#ctx0" brushRef="#br0" timeOffset="162266.84">12979 12505 146 0,'-12'-5'472'0,"2"-1"38"0,-3 4 44 0,3 0 21 16,1-4 3-16,2 2 8 0,0 0-23 0,3 2-31 15,1 0-37-15,3 2-36 0,-2-6-36 0,2 6-37 16,9-5-40-16,0 1-33 0,3 2-31 0,0 2-30 15,10-2-33-15,1-2-52 0,5 0-68 0,0 0-77 16,-1 2-106-16,-5 0-108 0,6-2-112 16,-6 2-101-16,-3 1-130 0,0-6-542 0,3 5-1166 0,-3-1 515 15</inkml:trace>
  <inkml:trace contextRef="#ctx0" brushRef="#br0" timeOffset="162650.26">13610 12059 192 0,'-4'-3'630'0,"0"0"29"0,3-1 22 0,-5 1 14 16,3-2-5-16,2 1-22 0,-1 0-41 0,0 0-43 15,6-1-40-15,-3 3-41 0,8-5-38 0,0 2-35 16,4 1-47-16,6 1-34 0,8-5-258 0,1 4-91 16,1 2 0-16,5 0 0 0,2 1 0 0,-1 0 0 15,4-1 0-15,-2 4 0 0,-2-5 0 0,-1 0 0 0,-4 3 0 16,1 0 0-16,-12-1 0 0,-1 1 0 0,-5 0 0 15,-3 0 0-15,-1 0 0 0,-5-1 0 16,1 0 0-16,-5 1 0 0,0 0 0 0,0 0 0 16,-13-7 0-16,4 7-392 0,-10-1-194 0,1-2-49 0,-1 2-462 15,-1 1-1187-15,-2-2 525 0</inkml:trace>
  <inkml:trace contextRef="#ctx0" brushRef="#br0" timeOffset="162850.7">13863 11940 1057 0,'-9'-7'152'15,"0"-1"33"-15,3 1 24 0,1-2 39 0,1-1 44 0,0 2 31 16,3-2 38-16,-2-1 33 0,2 3 11 0,1-2 19 15,0-1 8-15,0 6 7 0,0-4 0 0,0 4-5 16,0 1-18-16,0 1-27 0,0 3-16 0,0 0-10 16,0 0-6-16,0 0-12 0,5 17-191 0,-5-2-154 15,1 3 0-15,-1 9 0 0,3 2 0 0,-2 1 0 16,2 4 0-16,-3-1 0 0,-3-1 0 16,3 3 0-16,0-1 0 0,3 2 0 0,-2 0 0 0,-1-1 0 15,0-2 0-15,2-2 0 0,-4 1 0 0,2-4 0 16,-1-9 0-16,-2 7 0 0,2-9 0 0,-2-2 0 15,3-4-180-15,-1-2-1156 0,2-2-1446 0,-1-4 640 16</inkml:trace>
  <inkml:trace contextRef="#ctx0" brushRef="#br0" timeOffset="163299.97">14433 12227 5037 0,'-4'3'524'0,"1"0"-270"0,0-1-33 0,1 0 58 16,2-2 32-16,-4 4 40 0,4-4-15 16,0 0-41-16,0 0-45 0,0 0-15 0,0 0-137 0,25-8-98 15,-14 2 0-15,1-2 0 0,6-1 0 0,1-2 0 16,4-5 0-16,-2-1 0 0,2-1 0 0,-3-4 0 16,-3-2 0-16,2-2 0 0,-4-3 0 0,3-5 0 15,1-10 0-15,-2-2 0 0,-2-2 0 0,-3-1 0 16,-2 2 0-16,-1 0 0 0,-4 0 0 0,0 14 0 15,-5 0 0-15,-2 1 0 0,-5 2 0 0,0 5 0 16,-4 7 0-16,1 1 0 0,-4 3 0 0,0 5 0 16,0 3 0-16,1 5 0 0,-6 2 0 0,4 4 0 15,-2 8 0-15,-2 5 0 0,1 5 0 0,4 3 0 0,0 2 0 16,5 2 0-16,1 3 0 0,2 3 0 0,6 12 0 16,5-3 0-16,-1-10 0 0,6 12 0 0,3-1 0 15,1-1 0-15,-1-13 0 0,8 13 0 16,-5-13 0-16,8 9 0 0,-5-11 0 0,2-1 0 0,-2 2 0 15,-3-3 0-15,5-2 0 0,1-4 0 0,-2-4 0 16,2-1 0-16,-7-6 0 0,2 0 0 0,-2-5 0 16,-2 0 0-16,0-1 0 0,-2-5 0 0,3-1 0 15,-5-3 0-15,1-3 0 0,0 2 0 0,2-4-356 16,-3 2-951-16,1-3-1413 0,-1 3 625 0</inkml:trace>
  <inkml:trace contextRef="#ctx0" brushRef="#br0" timeOffset="163951.18">15090 12191 297 0,'5'-5'375'0,"-1"-2"20"0,-3 1 54 16,2 1 35-16,-2-5 27 0,2 7 28 0,-1-2 4 16,0 1-16-16,-2 4-32 0,2-5-14 0,-2 5-4 15,0 0-8-15,3 13-10 0,-1-6-21 0,0 5-22 16,0 4-25-16,2 3-20 0,-4 7-297 0,0 2-74 16,1-1 0-16,-1 2 0 0,0 0 0 0,0-3 0 15,-1 1 0-15,1 0 0 0,0-1 0 0,0-6 0 16,0-1 0-16,0-2 0 0,0 0 0 0,0-4 0 0,1-2 0 15,-1-1 0-15,2-2 0 0,-2-3 0 0,0 2 0 16,2-4 0-16,-2-3 0 0,0 3 0 16,0-3 0-16,0 0 0 0,0 0 0 0,-5-14 0 15,5 5-211-15,0-2-252 0,0-1-12 0,0-3 0 0,0-2 15 16,0-2 27-16,0-1 41 0,1 1 38 0,1 0 55 16,-4-1 59-16,6 2 60 0,-4-8 56 0,0 8 54 15,0 0 53-15,0 0 48 0,-2 2 62 0,2 5 43 16,-2-2 44-16,1 2 37 0,1-1 44 0,0-1 23 15,0 3 26-15,0-1 10 0,1 0 14 0,1 3 3 16,0-3-8-16,-1 0-5 0,2 7-13 0,-2-3-16 16,8-2-17-16,-4 2-125 0,4 0-153 0,-1 2 0 15,3-1 0-15,2 3 0 0,0 2 0 0,-2 0 0 16,2 1 0-16,1 1 0 0,-2 1 0 0,2 5 0 0,-4-4 0 16,2 4 0-16,-2 2 0 0,-4-1 0 0,-1 2 0 15,-3 0 0-15,0 0 0 0,-4-1 0 16,-4 4 0-16,0 2 0 0,-2 0 0 0,-4-2 0 15,-1 0 0-15,-2-1 0 0,6-3 0 0,-4 4 0 0,3-6 0 16,1 0 0-16,2-3 0 0,2 0 0 0,-1 1 0 16,3-1 0-16,3 1 0 0,0-3 0 15,8 2 0-15,-2-2 0 0,7 0 0 0,5 3 0 0,1-1 0 16,3-1 0-16,5 1 0 0,-1 2 0 0,-5 1 0 16,-1-1 0-16,1 3 0 0,-6 0 0 0,3 1 0 15,-5 0 0-15,-3 0 0 0,-2 1 0 0,-3 1 0 16,-1 0 0-16,-3 4 0 0,-1-6 0 0,-4 4 0 15,-2 1 0-15,-2-1 0 0,-6 1 0 0,4-2 0 16,-4-2 0-16,-4-1 0 0,0 0 0 0,-3-1 0 16,2-3 0-16,0 0 0 0,0-1 0 0,-2-3 0 15,-7 0 0-15,8-2 0 0,3-1 0 0,2-1 0 16,6 1 0-16,-1-2 0 0,1-2 0 0,4 0 0 16,1-3 0-16,0-2 0 0,4 1 0 0,0-2 0 15,1 0 0-15,7-2-333 0,2-2-977 0,-1 0-1419 16,3 2 627-16</inkml:trace>
  <inkml:trace contextRef="#ctx0" brushRef="#br0" timeOffset="164634.59">15655 11957 433 0,'0'0'534'16,"0"0"21"-16,-9 0 1 0,9 0-5 0,-4 2-4 0,4-2-9 15,0 0-13-15,0 0-20 0,17 5-28 0,-1-3-28 16,2 0-27-16,3 0-33 0,8 0-35 0,5-1-30 15,-1 4-34-15,4-5-26 0,0 4-27 16,-1-1-25-16,3-5-183 0,-3 2-29 0,-3-1 0 0,-2 1 0 16,-7-3 0-16,-3 2 0 0,-9 0 0 0,1-1 0 15,-5 0-30-15,-3 0-222 0,-5 0-53 0,0 2-44 16,0 0-23-16,-15-9-15 0,4 7-13 0,0 1-26 16,-8-4-22-16,1 1-5 0,0 0-14 0,4 1-250 15,-4-2-777-15,6 2 343 0,-1-1 2981 16,6-2-1974-16,-2 0 75 0,1 0 59 0,3 0 47 0,0-2 47 15,1-2 37-15,2 2 39 0,2-5 55 0,-1 2 37 16,-1 1 35-16,0 1 33 0,0-5 22 0,0 4 19 16,1 1 32-16,-1-1 9 0,0 3 12 0,-1 1 0 15,1 1-7-15,0 1-24 0,1 1-27 0,1 3-16 16,0 0-2-16,0 0-320 0,-10 16-18 0,7 0 0 16,2 3 0-16,0 9 0 0,2 3 0 0,2-2 0 15,-1 4 0-15,2 0 0 0,1 1 0 0,3 1 0 16,-4-3 0-16,1-1 0 0,-1 1 0 0,1-3 0 15,1 3 0-15,-2-2 0 0,2-3 0 0,-2-7 0 16,-3-1 0-16,-1-3 0 0,-1-3-53 0,2 1-1304 16,-2-5-1469-16,-2-4 650 0</inkml:trace>
  <inkml:trace contextRef="#ctx0" brushRef="#br0" timeOffset="165167.76">16590 12164 4029 0,'6'-6'470'0,"-1"3"-167"0,1-1 10 0,-1-1 20 15,2 2 18-15,-2-2-2 0,1-1-40 0,-1 2-26 16,3-3-33-16,2 0 0 0,-5 1-3 0,4-1-7 16,-1 1-9-16,2-3-1 0,-1 1-227 0,0 1-3 15,5-4 0-15,-1-2 0 0,0 2 0 0,-1-3 0 16,0-2 0-16,1 0 0 0,-2-1 0 0,3-4 0 15,0-3 0-15,0-1 0 0,-1-2 0 0,-3-2 0 16,3 0 0-16,0-2 0 0,-4-1 0 0,6-1 0 16,-6 0 0-16,1 1 0 0,-3 1 0 0,-5 3 0 15,2 1 0-15,-1 3 0 0,-3 5 0 0,0 0 0 16,-3 6 0-16,3-2 0 0,-1 5 0 0,-2-1 0 16,-2 1 0-16,4 3 0 0,-3 1 0 0,-2 0 0 15,2 1 0-15,0 1 0 0,-1 2 0 0,1 0 0 16,-1 1 0-16,5 1 0 0,0 0 0 0,-14 4 0 0,10 0 0 15,-4 2 0-15,7 2 0 0,-3 3 0 16,-1 1 0-16,0 4 0 0,1 4 0 0,3-1 0 16,-3 7 0-16,0 0 0 0,0-1 0 0,-1 3 0 0,5 0 0 15,-7 0 0-15,2 2 0 0,1 0 0 0,-1 0 0 16,-3 2 0-16,3 0 0 0,0 0 0 0,2 0 0 16,-1-2 0-16,3 2 0 0,-1-2 0 0,3 1 0 15,0-4 0-15,4 0 0 0,3 1 0 16,-1-2 0-16,5 1 0 0,3-2 0 0,-2-1 0 0,6-2 0 15,3-6 0-15,5 1 0 0,-3-4 0 0,6-3 0 16,-1-2 0-16,2-4 0 0,-1-4 0 0,-3-3 0 16,-5-1 0-16,2-9 0 0,-5 5 0 0,-3-5 0 15,-1-2 0-15,-5 0 0 0,-2-4 0 0,-4 1 0 16,-6-7-1366-16,-3 6-1478 0,-1 3 654 0</inkml:trace>
  <inkml:trace contextRef="#ctx0" brushRef="#br0" timeOffset="166967.18">17332 11619 203 0,'5'-11'399'16,"1"-5"21"-16,6 2 19 0,-6-1 14 0,3-3 11 15,1 3 11-15,0 0 0 0,0-1 6 0,-3 2-13 16,0 3-5-16,0 1-3 0,-2-1-4 0,0 4-6 15,-2 1-16-15,0 2-16 0,1 0-29 0,-3 2-34 16,-1 2-22-16,0 0-177 0,0 0-156 0,-9 14 0 16,2 3 0-16,-2 11 0 0,-1 3 0 0,-3 14 0 15,2 0 0-15,3 0 0 0,1 2 0 0,0-1 0 16,3-10 0-16,2 10 0 0,2-11 0 0,0 1 0 0,0 10 0 16,2-11 0-16,2-4 0 0,0-2 0 15,0-2 0-15,-3-1 0 0,3-7 0 0,-1-1 0 16,-1-2 0-16,1-7 0 0,-2 0 0 0,-1-2 0 15,5-1 0-15,-5-3 0 0,1 0 0 0,-1-3 0 0,0 0 0 16,0 0 0-16,4-12 0 0,0 3 0 16,-1-2 0-16,3-5 0 0,-1-1 0 0,1-2 0 15,5-6 0-15,-1 2 0 0,1 0 0 0,0 5 0 0,0 1 0 16,0 1 0-16,1 3 0 0,3 0 0 0,-1 2 0 16,-2 5 0-16,7 0 0 0,-6 2 0 0,5 3 0 15,-5 4 0-15,5 3 0 0,-2 1 0 0,-1 2 0 16,1 3 0-16,-2 2 0 0,0 0 0 0,1 2 0 15,-6 2 0-15,1 0 0 0,-2 0 0 0,-3 0 0 16,-5-1 0-16,-5-1 0 0,-1 1 0 0,-6 0 0 16,-2-2 0-16,-6 1 0 0,-3 0 0 0,5-7 0 15,-9 2 0-15,-1-1 0 0,0-3 0 0,-2-2 0 16,7-4 0-16,3 0 0 0,-2-2 0 0,2 0 0 0,2 1 0 16,5-2 0-16,3 0 0 0,5-2 0 0,-1 4 0 15,5-3 0-15,1 3 0 0,0 0 0 16,17-5-1366-16,2 3-1478 0,0 1 654 0</inkml:trace>
  <inkml:trace contextRef="#ctx0" brushRef="#br0" timeOffset="167402.38">18088 12185 2 0,'3'-6'638'15,"1"0"31"-15,-4-1 34 0,1-1 2 0,-1 4-6 16,-4-2-25-16,0 1-37 0,-2 2-41 15,1 2-43-15,5 1-41 0,-15 7-30 0,0 4-36 0,4 5-33 16,-3 5-39-16,1 6-286 0,-1 2-88 0,1-2 0 16,-1 3 0-16,1 2 0 0,1-4 0 0,-2 0 0 15,1-2 0-15,0-3 0 0,2 2 0 0,2-8 0 16,1-4 0-16,3-2 0 0,-2-3 0 0,2 1 0 16,1-3 0-16,3-2 0 0,-1 0 0 0,2-4 0 15,-3 3 0-15,3-3 0 0,0 0 0 0,0-15 0 16,3 5 0-16,3-5 0 0,0 0 0 0,3-3 0 15,3-9 0-15,3-2 0 0,-1 0 0 0,4-2 0 16,5-14 0-16,4 3 0 0,-9 10 0 0,0 3 0 16,-2 1 0-16,-2 4 0 0,-2 8 0 0,2 3 0 15,-5 3 0-15,0 3 0 0,1 2 0 0,-2 4 0 16,0 2 0-16,0 3 0 0,-3 4 0 0,3 8 0 16,-3 2 0-16,3 6 0 0,-5 6 0 0,2 1 0 0,-2 3 0 15,5 0 0-15,-7-2 0 0,3-1 0 0,0 1 0 16,0-1 0-16,-3-4 0 0,4 2 0 0,-1-10 0 15,-3 0 0-15,3-3 0 0,-1-3 0 0,-2-1 0 16,2-3 0-16,-2-2 0 0,-1 0 0 0,1-5 0 16,-1-2 0-16,0 0 0 0,0 0 0 0,0 0 0 15,-9-16-204-15,4 8-1128 0,-4-7-1442 0,3-1 639 16</inkml:trace>
  <inkml:trace contextRef="#ctx0" brushRef="#br0" timeOffset="167567.1">17959 12366 341 0,'-10'-1'452'0,"-3"-2"5"0,3 3 41 0,0-1 35 16,1 2 10-16,4-2 4 0,0 0-24 0,5 1-11 16,0 0-25-16,0 0-34 0,0 0-40 0,0 0-39 15,23 6-34-15,-3-5-38 0,2-1-29 0,7-1-54 0,2 1-70 16,1-2-89-16,0-2-109 0,-3 1-119 16,3-4-137-16,-5 4-131 0,1-2-145 0,-10 2-409 15,-5-1-1072-15,5 0 475 0</inkml:trace>
  <inkml:trace contextRef="#ctx0" brushRef="#br0" timeOffset="168250.28">18538 12234 157 0,'5'-5'568'0,"-1"-1"43"0,-4 0 37 0,4 0 41 16,-3 2 11-16,1-2-2 0,1 4-33 0,-3 2-38 15,0 0-34-15,0-3-25 0,0 3-35 16,0 0-25-16,4 14-32 0,-3-2-326 0,-1 6-150 0,4 8 0 15,0 3 0-15,0 1 0 0,1 2 0 16,-1-3 0-16,0 3 0 0,0-1 0 0,3-4 0 0,-3 5 0 16,1-6 0-16,-1-6 0 0,0-1 0 0,-3-1 0 15,4-2 0-15,-5-2 0 0,1-5 0 0,2 1 0 16,-3-4 0-16,-3 0 0 0,2-4 0 0,1-2 0 16,-6 3 0-16,6-3 0 0,0 0 0 0,-5-15 0 15,1 8 0-15,1-4 0 0,0-2 0 0,0-2 0 16,-1-5 0-16,2 1 0 0,0-9 0 0,2-1 0 15,0 0 0-15,0-3 0 0,2 5 0 0,0-3 0 16,3-2 0-16,-1 3 0 0,1 2 0 0,-1 3 0 16,-3 5 0-16,2 1 0 0,-3 1 0 0,1 4 0 15,8-1 0-15,-4 1 0 0,-1 5 0 0,1-3 0 16,5 4 0-16,1-2 0 0,-1 4 0 0,3-2 0 16,-1 5 0-16,0 1 0 0,6 1 0 0,1 2 0 0,-4 6 0 15,4-4 0-15,-2 6 0 0,-2-2 0 16,-2 6 0-16,0 0 0 0,-3-1 0 0,-2 3 0 15,-3 1 0-15,-2 1 0 0,-3-2 0 0,-4 4 0 0,-4-5 0 16,0-1 0-16,3 2 0 0,-9-4 0 0,1 3 0 16,-1-5 0-16,0 0 0 0,-3-2 0 0,1 0 0 15,5-4 0-15,0 0 0 0,4-2 0 0,0 1 0 16,0 0 0-16,2-3 0 0,5 0 0 0,0 0 0 16,0 0 0-16,-3-6 0 0,3 6 0 15,14-3 0-15,-4 0 0 0,2 3 0 0,6-2 0 0,3 2 0 16,-1 0 0-16,9 2 0 0,-1 2 0 0,0-1 0 15,-7 4 0-15,4 1 0 0,-6 1 0 0,0 0 0 16,-2 3 0-16,-2 0 0 0,-2 2 0 0,-1 2 0 16,-6 0 0-16,-1-1 0 0,-5 2 0 0,0-2 0 15,-5 2 0-15,-4-2 0 0,0-1 0 0,-5 0 0 16,-1 0 0-16,-3-2 0 0,-6 1 0 0,-2-5 0 16,-2 3 0-16,-3-5 0 0,3 0 0 0,0-1 0 15,-1-2 0-15,-1-2 0 0,8-2 0 0,1-2 0 0,3-1 0 16,5 1 0-16,3-1 0 0,0-2 0 15,2 0 0-15,0-2 0 0,3 0 0 0,0-2-1366 16,1 2-1478-16,3 0 654 0</inkml:trace>
  <inkml:trace contextRef="#ctx0" brushRef="#br0" timeOffset="172616.42">19927 11987 162 0,'-5'-2'483'0,"-2"0"20"16,-1-3 8-16,-1 4 1 0,1-4-4 0,1 3 0 15,-1 0-13-15,4-1 1 0,-2-1-18 0,3 2-17 16,3 2-7-16,-9-1-14 0,4-2-26 0,3 1-20 16,2 2-24-16,0 0-24 0,0 0-18 0,0 0-16 15,0 0-296-15,0 0-16 0,19 2 0 0,10-2 0 16,3 4 0-16,19-1 0 0,3 3 0 0,9-1 0 15,32 0 0-15,6 3 0 0,-1-4 0 0,9 0 0 16,2 3 0-16,-1-1 0 0,1 0 0 0,-1 0 0 16,-4 0 0-16,-1-1 0 0,-2-2 0 0,-8-1 0 15,-30 0 0-15,3 0 0 0,-7-4 0 0,0 0 0 16,-11-1 0-16,-14 0 0 0,-4-2 0 0,-3 2 0 16,-9-2 0-16,-8 2 0 0,1-2 0 0,-4 2 0 15,-2 1 0-15,-2-3 0 0,2 0 0 0,-6 2 0 0,3 1 0 16,-4 2 0-16,4-3 0 0,-4 3 0 0,0 0 0 15,0 0 0-15,9 4 0 0,-5 2 0 16,-3 2-115-16,4-5-1231 0,-1 5-1459 0,1-3 646 16</inkml:trace>
  <inkml:trace contextRef="#ctx0" brushRef="#br0" timeOffset="173116.19">22777 11825 409 0,'16'-16'489'0,"-5"3"12"0,3 0 6 16,-2-2-7-16,-3 1-3 0,-3 3-12 0,-1-1-29 16,-4 0-23-16,-1-1-22 0,0 1-38 0,-3 0-28 15,-10-2-25-15,3 0-15 0,-6 4-21 0,-3 2-9 0,0 1-26 16,-2 2-14-16,1 2-20 0,-7 7-13 15,4-1-15-15,3 1-3 0,1 4-13 0,1 0-13 16,2 4-158-16,2 3 0 0,3 0 0 0,3 6 0 0,7-3 0 16,2 6 0-16,4 2 0 0,7 0 0 0,1 1 0 15,6-1 0-15,0 3 0 0,4-4 0 0,2 2 0 16,0-4 0-16,-1 3 0 0,-1-1 0 0,0 1 0 16,-5-4 0-16,1 1 0 0,-4-2 0 0,-2 1 0 15,-6-4 0-15,-5 1 0 0,-2-1 0 0,-4-2 0 16,-2 0 0-16,-4-4 0 0,-7 1 0 0,-6 0 0 15,0-1 0-15,-4-4 0 0,-4-4 0 0,2-2 0 16,0-4 0-16,2-4 0 0,7 1 0 0,-1-2 0 16,3-4 0-16,4 0 0 0,0-2 0 0,5-2 0 15,1-2 0-15,2-1 0 0,10 0 0 0,1-8 0 0,8 4 0 16,3-1 0-16,7 0 0 0,4-1 0 16,1 2 0-16,4 0 0 0,2 2 0 0,-2 1 0 15,1 4 0-15,-4 1 0 0,1 0 0 0,-2 3 0 16,-8 2 0-16,-3 1 0 0,-6 4 0 0,-1-2 0 15,-4 2 0-15,-3 0-451 0,-3 0-225 0,-1 0-502 16,1 4-1275-16,-11-5 564 0</inkml:trace>
  <inkml:trace contextRef="#ctx0" brushRef="#br0" timeOffset="173582.86">22914 11403 92 0,'-13'-23'424'15,"3"7"21"-15,-5-7 15 0,-2 8 13 0,-3-1 3 16,-6 3 6-16,7 3-8 0,-8-1-8 0,8 6-7 16,-8 2-13-16,-2 2-16 0,-3 3-10 0,1 6-11 15,-1 4-16-15,-1 4-16 0,-12 8-19 0,13-4-12 16,-9 13-13-16,4 5-10 0,4 0-218 0,2 5-105 16,3 3 0-16,5-1 0 0,2 3 0 0,5 0 0 15,2 3 0-15,3 1 0 0,0 0 0 0,3 2 0 16,1-3 0-16,3-2 0 0,6 2 0 0,3-2 0 15,0-1 0-15,6-1 0 0,-1 0 0 0,3-3 0 16,5 1 0-16,-5-12 0 0,4 0 0 0,8 10 0 16,-2-12 0-16,-1-5 0 0,5 3 0 0,1-4 0 15,-1-2 0-15,5-1 0 0,-2-7 0 0,6 1 0 16,0-4 0-16,-2-4 0 0,6 3 0 0,-2-7 0 0,2-2 0 16,14-2 0-16,-1-3 0 0,-3-2 0 15,5-4 0-15,-5-2 0 0,-14 1 0 0,1-5 0 16,11-3 0-16,-11 3 0 0,7-9 0 0,2 0 0 0,-16 1 0 15,9-9 0-15,-6-4 0 0,-4-3 0 0,1 0 0 16,-6-7 0-16,-2-1 0 0,1-1 0 0,-7-8 0 16,-5-1 0-16,-4-1 0 0,-3-28 0 0,-6 29 0 15,-6-5 0-15,-5 4 0 0,-12-20 0 0,-1 25 0 16,-6 2 0-16,-4 4 0 0,-12 5 0 0,2 5 0 16,-5 5 0-16,-3 3 0 0,-5 8 0 0,2 4 0 15,3 5 0-15,-5 3 0 0,4 8 0 0,16 4-1366 16,-12 2-1478-16,-1 5 654 0</inkml:trace>
  <inkml:trace contextRef="#ctx0" brushRef="#br0" timeOffset="176649.75">8744 13662 157 0,'1'-16'535'0,"-1"-1"31"0,0 5 16 0,-1-3 5 15,2 6-10-15,-1-3-17 0,0 3-2 0,-1 3-24 16,2 2-32-16,-1-1-35 0,0 5-22 0,0 0-6 16,0 0-19-16,1 15-17 0,0 2-18 0,-1 3-13 15,-1 10-270-15,-1 3-102 0,-1 2 0 0,2 13 0 16,-1 0 0-16,-3-1 0 0,0-13 0 0,2 16 0 16,-4-4 0-16,2-11 0 0,1 1 0 0,1 11 0 15,-4-15 0-15,3 0 0 0,-1-3 0 0,1-3 0 16,2-7 0-16,-2 0 0 0,1-1 0 0,-1-5 0 15,4-3 0-15,-2 0 0 0,-2-3 0 0,4-1 0 16,-4-1 0-16,4-4 0 0,0-1 0 0,0 0 0 16,0 0 0-16,10-13 0 0,-2 2-364 0,4-6-941 15,9-12-1413-15,6-9 625 0</inkml:trace>
  <inkml:trace contextRef="#ctx0" brushRef="#br0" timeOffset="176949.96">9058 13862 570 0,'19'-23'237'0,"2"0"39"0,-11 9 21 0,-4-2 31 16,-2 5 38-16,-1 2 45 0,-3-1 19 0,-3 3 2 15,-1 4-12-15,-1-3-6 0,0 4-19 0,-4 2-2 16,-1 2-4-16,-2 6-12 0,-6 0-16 0,-4 5-21 16,0 4-27-16,-1 4-23 0,1-1-20 0,-3 1-25 0,-1 2-23 15,0 3-19-15,-1-4-20 0,-1 3-154 16,0 1-29-16,4-2 0 0,-3-3 0 0,5 0 0 16,2-3 0-16,6-5 0 0,4-6 0 0,2 3 0 15,0-4 0-15,2 1 0 0,5-2 0 0,1-2 0 16,1 1 0-16,5-1 0 0,2 0 0 0,1-3 0 15,5 1 0-15,4 2 0 0,2-1 0 0,2-1 0 16,5 4 0-16,-5-2 0 0,-1 3 0 0,6-1 0 16,0 4 0-16,-1-1 0 0,-6 0 0 0,0 2 0 0,-2 0 0 15,0 1 0-15,-1-1 0 0,-1 1 0 0,1 1 0 16,-5-2 0-16,0 2 0 0,-3-4 0 0,-1 2 0 16,-3-2 0-16,0 2 0 0,-1-1-635 15,-4-1-625-15,3-1-1364 0,2-1 604 0</inkml:trace>
  <inkml:trace contextRef="#ctx0" brushRef="#br0" timeOffset="177335.42">9293 14286 3494 0,'9'-14'366'0,"0"1"-79"15,-5 2-1-15,-2-1 50 0,2 2 36 0,-4 3 0 0,0 0-47 16,3 1-25-16,-3 1-35 0,0 5 7 0,0 0 10 16,0 0 15-16,-17 16 1 0,7-1-7 0,1 1-14 15,-8 8-206-15,5 2-71 0,-5 2 0 0,4 1 0 16,-3 3 0-16,1 13 0 0,3-16 0 0,-1 1 0 15,0 1 0-15,6-1 0 0,-1-13 0 0,3 1 0 16,0-8 0-16,0 1 0 0,2-4 0 0,2-3 0 16,-3 0 0-16,4-4 0 0,0 0 0 0,0 0 0 15,5-21 0-15,3 7 0 0,-5-3 0 0,5-8 0 16,4-2 0-16,-1 1 0 0,2-5 0 0,1-1 0 16,-1 0 0-16,0-2 0 0,4 1 0 0,0 3 0 15,-3 5 0-15,-1 1 0 0,-2 8 0 0,-3 6 0 16,1 1 0-16,0 4 0 0,-4 3 0 0,4 2 0 15,-1 7 0-15,1 2 0 0,-3 5 0 0,4 3 0 16,-2 10 0-16,2 0 0 0,-1 2 0 0,0-1 0 16,0 5 0-16,-1 0 0 0,-1-2 0 0,1 1 0 15,-3-3 0-15,0 0 0 0,2-2 0 0,-5-2 0 16,1-7 0-16,-1-2 0 0,0-6 0 0,0 0 0 16,-2-1 0-16,0-4 0 0,0-1 0 0,-2-3 0 15,2-1 0-15,0 0-11 0,-15-3-593 0,9-1-65 16,-5-1-483-16,-2-4-1247 0,0-6 553 0</inkml:trace>
  <inkml:trace contextRef="#ctx0" brushRef="#br0" timeOffset="177483.07">9334 14533 1016 0,'-6'-11'194'0,"-1"3"82"16,1-2 69-16,2 3 47 0,-1 2 47 0,1 0 41 15,0 1 17-15,3 1 6 0,-2-1-14 0,3 4-13 16,-2-2-9-16,2 2-18 0,0 0-24 0,0 0-31 0,0 0-39 16,0 0-35-16,22 7-29 0,-8-5-38 0,4-3-123 15,2 1-130-15,2-1 0 0,7-1 0 16,-10-1-74-16,2 0-356 0,-3-4-212 0,1 4-533 15,-4-3-1272-15,-1-1 563 0</inkml:trace>
  <inkml:trace contextRef="#ctx0" brushRef="#br0" timeOffset="178049.79">9742 14330 4486 0,'1'-7'463'0,"-1"-1"-98"0,0 5 74 0,-1-3 30 16,-2 2-29-16,3 4-55 0,-1-4-43 0,1 4-25 15,0 0-19-15,-8 10-111 0,8 0-187 0,-1 1 0 0,1 4 0 16,0 3 0-16,1 7 0 0,3 2 0 0,0-2 0 15,0 4 0-15,2 0 0 0,-1 1 0 16,2-2 0-16,-5-10 0 0,2 4 0 0,-1-5 0 16,-2 0 0-16,-1-5 0 0,1-2 0 0,-1-3 0 0,0-1 0 15,-1-3 0-15,-3-1 0 0,4-2 0 0,0 0 0 16,0 0 0-16,-6-9 0 0,3-1 0 0,-1-6 0 16,3 5 0-16,-2-13 0 0,2-3 0 15,1-1 0-15,1-4 0 0,2 0 0 0,1-3 0 0,2-1 0 16,-2 3 0-16,5-1 0 0,-1 4 0 0,-2 2 0 15,0 3 0-15,1 6 0 0,-1 1 0 0,0 1 0 16,2 1 0-16,-1 4 0 0,0 1 0 0,3 3 0 16,2 2 0-16,2 2 0 0,0 2 0 0,3 4 0 15,2 2 0-15,0 3 0 0,-1 3 0 0,1 2 0 16,0 6 0-16,-7-1 0 0,1 4 0 0,-3 3 0 16,-10-5 0-16,-2 2 0 0,-1-4 0 0,-7 6 0 15,-6 0 0-15,1-2 0 0,1-6 0 0,-3-4 0 16,0 0 0-16,1 0 0 0,3-3 0 0,0-2 0 15,3-2 0-15,2-1 0 0,3-2 0 0,-1-1 0 16,6 0 0-16,-5-4 0 0,5 4 0 0,0 0 0 16,11-12 0-16,-2 7 0 0,4-1 0 0,2 0 0 15,3 2 0-15,4-1 0 0,6-3 0 0,-1 7 0 16,-4 0 0-16,3 2 0 0,-5 0 0 0,7 5 0 16,-9 2 0-16,0-1 0 0,-2 3 0 0,-1-1 0 15,-2 4 0-15,-4 2 0 0,-5-1 0 0,-1-2 0 16,-4 5 0-16,0 0 0 0,-6 0 0 0,-6-4 0 15,-2 0 0-15,-4 6 0 0,-1-6 0 0,2-3 0 16,-7 2 0-16,-2-3 0 0,1-3 0 0,6 0 0 0,0 0 0 16,-2-3 0-16,7-2 0 0,0 0 0 15,4-1 0-15,2-2 0 0,-2 0 0 0,4-2 0 0,0-5 0 16,9 4-1366-16,-3-8-1478 0,6 3 654 16</inkml:trace>
  <inkml:trace contextRef="#ctx0" brushRef="#br0" timeOffset="178485.24">10846 14025 4091 0,'-4'-5'476'0,"-2"1"-132"16,-1 0 33-16,2 1 31 0,3 0 5 0,-1 0-2 15,-1 0-42-15,0 0-58 0,4 3-41 0,0 0-13 0,7-4-13 16,3 1-24-16,3 1-220 0,7-1 0 0,7-2 0 16,4 5 0-16,-1-1 0 0,2-1 0 15,0 1 0-15,-1 1 0 0,-4 1 0 0,-5-1 0 0,-8 0 0 16,0 1-206-16,-4-1-371 0,-3 2-111 0,-3-2-432 15,-2 4-1214-15,-2-4 537 0</inkml:trace>
  <inkml:trace contextRef="#ctx0" brushRef="#br0" timeOffset="178634.25">10871 14192 160 0,'-10'7'493'0,"0"-1"14"0,1 1 35 0,0-2 26 16,5 0 34-16,-2-1 11 0,5 3-7 0,-2-4-21 15,7 0-36-15,5 0-41 0,0 1-46 0,11-3-41 16,1 2-41-16,8-3-39 0,2-2-37 0,-2 1-56 15,1 1-72-15,-4-5-87 0,4 2-130 0,-11 0-152 16,-2 1-176-16,-6-2-188 0,-2 0-609 0,-3 2-1263 16,0 0 558-16</inkml:trace>
  <inkml:trace contextRef="#ctx0" brushRef="#br0" timeOffset="179216.73">12373 13719 2936 0,'5'-19'267'0,"-2"-1"-32"0,1 1 50 0,0 0 63 15,-1 0 31-15,0-2-4 0,2 2-16 0,-1 1 4 16,1 1-10-16,-1 2 26 0,-2 5 9 0,0 2 6 16,-1 2-13-16,0-1-21 0,1 4-16 0,-2 3-299 15,0 0-45-15,0 0 0 0,5 15 0 0,-3 3 0 16,2 2 0-16,-4 8 0 0,1 4 0 0,0 2 0 15,-1 2 0-15,3 12 0 0,0-2 0 0,-2 0 0 16,0 2 0-16,-1-13 0 0,0 12 0 0,1-12 0 16,-1-2 0-16,2-1 0 0,-1 2 0 0,-2-5 0 15,1-3 0-15,0-6 0 0,2-4 0 0,-2-4 0 0,2-1 0 16,-1-1 0-16,0-3 0 0,-1-5 0 0,0 2 0 16,0-4 0-16,0 0 0 0,0 0 0 15,0 0 0-15,-2-19 0 0,4 3 0 0,2-3 0 0,3-6 0 16,4-4-663-16,3-1-592 0,8-13-1359 0,7-2 600 15</inkml:trace>
  <inkml:trace contextRef="#ctx0" brushRef="#br0" timeOffset="179516.63">12718 13789 1968 0,'24'-22'53'0,"-7"3"64"16,-2 3 41-16,-3 3 40 0,2-1 68 0,-9 5 46 15,1 2 37-15,0-2 14 0,-4 4 14 0,2-1 0 16,-4 2-17-16,5 0 1 0,-2 2-17 0,-3 2-3 16,0 0-9-16,0 0-8 0,0 0-19 0,-12 12-11 15,6-5-23-15,-2 2-24 0,-6 5-20 0,-3 5-24 16,2-5-159-16,-5 6-44 0,-5 1 0 0,2-2 0 15,-3 1 0-15,-4 0 0 0,2 3 0 0,4 0 0 16,-2-5 0-16,3 1 0 0,2-2 0 0,8-5 0 16,2 0 0-16,3-5 0 0,0 0 0 0,3 1 0 15,2-1 0-15,0-1 0 0,3-2 0 0,3 2 0 16,0-1 0-16,2-1 0 0,4 0 0 0,3 1 0 16,7 0 0-16,-2-1 0 0,5 2 0 0,5 1 0 0,6-1 0 15,-2 0 0-15,1 1 0 0,0 3 0 16,2-2 0-16,-2-1 0 0,4 3 0 0,-4-2 0 15,-1 1 0-15,-5-1 0 0,2-1 0 0,-11 1 0 16,-5-2 0-16,0-3 0 0,-3 3 0 0,0 0 0 0,-4 0 0 16,-1 0-119-16,-4 1-584 0,3 2-526 15,-6-2-1330-15,3-1 589 0</inkml:trace>
  <inkml:trace contextRef="#ctx0" brushRef="#br0" timeOffset="179934.66">13324 14090 4603 0,'0'-8'467'0,"-3"-2"-117"16,0 5 47-16,0-3-13 0,2 5-20 0,-2 1 8 0,3 2-16 15,0 0-24-15,-13 11-32 0,8-2-34 0,-6 9-266 16,4 0 0-16,-4 10 0 0,-1-1 0 0,1 2 0 16,-1 1 0-16,1 1 0 0,-2 2 0 0,-1-5 0 15,0 1 0-15,0 0 0 0,5-11 0 0,0-1 0 16,1 0 0-16,1-3 0 0,4-4 0 0,-2-4 0 15,4-1 0-15,-1-3 0 0,2-2 0 0,0 0 0 16,0 0 0-16,8-19 0 0,1 4 0 0,0-3 0 16,5-6 0-16,0-3 0 0,0-2 0 15,4-4 0-15,0 1 0 0,4-11 0 0,-6 12 0 0,0 0 0 16,0 4 0-16,-4 3 0 0,-6 7 0 0,2 4 0 16,1 2 0-16,-4 8 0 0,-3-4 0 0,4 5 0 15,-1 3 0-15,-1 6 0 0,3-1 0 0,-4 7 0 16,3 5 0-16,3 6 0 0,-1 5 0 0,-2-2 0 15,3 6 0-15,0-2 0 0,1 0 0 0,-1 1 0 16,-1-1 0-16,-3-3 0 0,0 0 0 0,-1-2 0 16,0-1 0-16,-3-7 0 0,3-1 0 0,0-1 0 15,0-6 0-15,-3 0 0 0,0-3 0 0,-1-3 0 0,-2 1 0 16,-1-3 0-16,3-2-662 0,-10-1-594 16,3-4-1358-16,0 1 600 0</inkml:trace>
  <inkml:trace contextRef="#ctx0" brushRef="#br0" timeOffset="180084.14">13313 14411 3111 0,'-11'-7'445'0,"0"4"-114"0,1-2 29 0,1 0 16 16,2 1 7-16,1 3-13 0,-1-1-16 16,1 2-42-16,6 0-29 0,-4-1 11 0,4 1 5 0,0 0-6 15,0 0-26-15,0 0-25 0,18 6-20 16,-5-5-21-16,6 1-153 0,0 2-48 0,3-4 0 0,9 0 0 16,-10-3 0-16,1 3-262 0,6-1-240 0,-7-2-224 15,-1 0-392-15,-2 0-1209 0,4-4 536 16</inkml:trace>
  <inkml:trace contextRef="#ctx0" brushRef="#br0" timeOffset="180299.98">13866 14016 5831 0,'-8'-8'523'15,"-1"-3"-258"-15,4 3 36 0,5-1 76 0,-4 2 33 16,4 0-15-16,4 1-306 0,1-2-89 0,4 0 0 15,4 3 0-15,6-1 0 0,3 2 0 0,0 0 0 16,12 1 0-16,-1-1 0 0,-1 3 0 0,0 1 0 16,3 0 0-16,-6 1 0 0,0 3 0 0,-9-3 0 0,0 1 0 15,-1-1 0-15,-10 2 0 0,0-3 0 16,-2 4-491-16,0-3-167 0,-7-1-516 0,0 0-1271 16,0 0 561-16</inkml:trace>
  <inkml:trace contextRef="#ctx0" brushRef="#br0" timeOffset="180494.45">14156 13899 575 0,'-11'-8'188'0,"-1"-3"57"15,2-1 33-15,-3-1 43 0,3 2 69 0,-3-1 48 16,4 1 45-16,0-2 26 0,1 3 25 0,2 1 10 16,-2 0 10-16,3 1-8 0,1 3-9 0,-1 3-30 15,1-4-35-15,2 5-33 0,-1-2-28 0,3 3-191 0,0 0-220 16,5 17 0-16,-1-4 0 0,0 5 0 0,5 6 0 16,-2 3 0-16,1 2 0 0,1 3 0 0,-1 0 0 15,0 0 0-15,-1 3 0 0,-3-2 0 0,1-1 0 16,-2-1 0-16,-3-2 0 0,1 0 0 0,-5-2 0 15,-1-2 0-15,1 2 0 0,-3-9-13 16,-1-1-1350-16,4-5-1478 0,-1-1 654 0</inkml:trace>
  <inkml:trace contextRef="#ctx0" brushRef="#br0" timeOffset="180750.44">14753 13698 5934 0,'8'-25'275'0,"-6"9"49"0,1 3 68 16,2 1 50-16,-5 3-15 0,1-1-45 0,0 5-367 16,-1 3-15-16,0 2 0 0,0 0 0 0,0 0 0 15,-1 26 0-15,0-1 0 0,-2 2 0 0,1 5 0 16,2 4 0-16,0 13 0 0,-3-3 0 0,3 5 0 16,-2-6 0-16,0 1 0 0,0-11 0 0,-1 0 0 15,-1-1 0-15,2-1 0 0,-1-3 0 0,-1-2 0 16,-2-8 0-16,5-2 0 0,-2-5 0 0,-1-2 0 15,0-3 0-15,2-2 0 0,-2-4 0 0,0 0-3 16,4-2-1362-16,-9-9-1479 0,9 4 654 0</inkml:trace>
  <inkml:trace contextRef="#ctx0" brushRef="#br0" timeOffset="181033.3">15016 13851 4001 0,'8'-13'385'0,"-4"0"-106"15,1 2 28-15,-4 4 40 0,-1-2 7 0,-3 3-19 16,1 0-17-16,-3 4-16 0,0 1-32 0,-3 1-5 15,-1 2-3-15,-1 2-14 0,-3-1-18 0,3 4-24 0,-6 4-124 16,1 1-82-16,2 1 0 0,-8 3 0 16,0 2 0-16,1 0 0 0,-1 2 0 0,2-1 0 15,0 1 0-15,4-6 0 0,2 2 0 0,-1-1 0 16,2 1 0-16,6-2 0 0,-1-2 0 0,5 2 0 16,1 1 0-16,2-4 0 0,9 3 0 0,3 1 0 15,1-2 0-15,9 1 0 0,1 1 0 0,6-3 0 16,-1-2 0-16,6 1 0 0,-1-1 0 0,1-2 0 15,-2 1 0-15,0-2 0 0,0 2 0 0,-1-3 0 0,-3 3 0 16,-2-5 0-16,-5 1 0 0,-3 1 0 0,-8-4 0 16,0 1 0-16,-2-1 0 0,-3 2-566 15,-2-3-706-15,0-1-1376 0,-4 0 610 0</inkml:trace>
  <inkml:trace contextRef="#ctx0" brushRef="#br0" timeOffset="181583.23">15313 14162 439 0,'2'-11'465'0,"-2"1"11"0,-2 1 39 15,-1 2 33-15,2 0 22 0,-2 0 9 0,1 1-20 16,-2 4-19-16,1 1-11 0,3 1-5 0,-7 6-22 0,4 0-36 16,-2 5-20-16,2 4-25 0,2 2-32 0,0 8-166 15,-2-1-223-15,2 3 0 0,2-5 0 0,-1 5 0 16,-1-3 0-16,1-6 0 0,0 0 0 0,0 1 0 16,1-2 0-16,-1-2 0 0,-1-3 0 0,2-1 0 15,-1-4 0-15,0-1 0 0,0 1 0 0,0-5 0 16,0-2 0-16,0 0 0 0,0 0 0 0,0 0 0 15,0 0 0-15,-4-15 0 0,4 5 0 0,0-2 0 16,0-5 0-16,3-5 0 0,-2-3 0 0,3-1 0 16,0 2 0-16,0-3 0 0,5 2 0 0,-3 0 0 15,-1 6 0-15,4 0 0 0,1 2 0 0,-3-1 0 16,4 1 0-16,-1 1 0 0,3 1 0 0,0 3 0 16,2 2 0-16,-2 0 0 0,6 3 0 0,-6 5 0 15,2 1 0-15,2-2 0 0,-3 7 0 0,-2-1 0 16,0 2 0-16,-3 5 0 0,2 3 0 0,-6-3 0 15,2 5 0-15,-3 1 0 0,-4 2 0 0,-4-2 0 16,-2 2 0-16,0-1 0 0,-3 0 0 0,-4-1 0 16,-1-2 0-16,2 1 0 0,-3-2 0 0,2-1 0 0,-1-2 0 15,4-3 0-15,2-2 0 0,2 1 0 16,-2-2 0-16,3 0 0 0,4-3 0 0,1-1 0 0,0 0 0 16,4 6 0-16,2-6 0 0,4 1 0 0,2-1 0 15,2 2 0-15,5 1 0 0,0-1 0 0,3 2 0 16,-3 1 0-16,3 1 0 0,-3 0 0 15,0 1 0-15,0 2 0 0,-2-3 0 0,-2 3 0 0,-3-1 0 16,-3 2 0-16,-2-2 0 0,0 2 0 0,-2-2 0 16,-4 2 0-16,-1 0 0 0,-4-1 0 0,-1 1 0 15,-5 0 0-15,-2-1 0 0,-3 0 0 16,-9 1 0-16,-3 0 0 0,-4-4 0 0,-1-2 0 0,-2 1 0 16,-3-4 0-16,-3 0 0 0,-10-1 0 0,12 0 0 15,-12-9-1366-15,18 5-1478 0,0 0 654 16</inkml:trace>
  <inkml:trace contextRef="#ctx0" brushRef="#br0" timeOffset="182384.3">17126 13962 170 0,'-10'-2'349'0,"-4"-1"8"15,1 0 4-15,0-1 13 0,3 2-3 0,0 2 17 16,3-1 6-16,-3 0 8 0,4-2 5 0,-1 3 4 16,7 0 4-16,-10-1 8 0,4 0 3 0,6 1-5 0,-7-2-7 15,7 2-10-15,-6-2-18 0,6 2-18 16,0 0-24-16,0 0-20 0,0 0-42 0,19-1-282 15,7 1 0-15,13-3 0 0,18 4 0 0,10 0 0 16,34-2 0-16,2 3 0 0,1 3 0 0,2-2 0 16,4 1 0-16,2 0 0 0,-3-2 0 0,-1 1 0 0,-5-5 0 15,-3 5 0-15,-11-2 0 0,-30 0 0 16,2-1 0-16,-7-3 0 0,-16 1 0 0,-3 2 0 0,-7-1 0 16,-6-1 0-16,-4 0 0 0,-8-2 0 0,0 1 0 15,-3-1 0-15,-1 0 0 0,-5 1 0 16,2-3 0-16,-3 1 0 0,1 0 0 0,-1 5 0 15,-2-7 0-15,2 7 0 0,-4-3 0 0,4 3 0 0,0 0 0 16,0 0 0-16,0 0 0 0,-4 13-1366 0,6-7-1478 16,1 1 654-16</inkml:trace>
  <inkml:trace contextRef="#ctx0" brushRef="#br0" timeOffset="182950.06">19421 13786 64 0,'5'-2'446'0,"6"-3"32"15,-5 1 8-15,0 0-3 0,2 0 2 0,-3 1-4 16,0-6-4-16,1 4-6 0,2-1-22 0,0-2-17 15,-4 2-18-15,-2-5-23 0,2 0-27 0,0 0-23 16,-8 0-22-16,4-2-23 0,-4-2-21 0,-1-1-23 16,-1-1-23-16,-5 3-24 0,0 0-19 0,-5-1-37 15,2 4-131-15,-4 3-18 0,-2 0 0 0,-1 7 0 16,-1 1 0-16,-7 4 0 0,8 3 0 0,-6 7 0 16,3 2 0-16,-1 2 0 0,5 3 0 0,4 0 0 15,4 1 0-15,2 3 0 0,6 2 0 0,4-5 0 16,4-2 0-16,2 0 0 0,3-4 0 0,4 0 0 15,4-4 0-15,-2 0 0 0,9 0 0 0,-2-6 0 16,0 0 0-16,5-5 0 0,-7-2 0 0,2-1 0 16,-2-3 0-16,2-1 0 0,-2-2 0 0,-2-2 0 15,0 0 0-15,-4-3 0 0,3 1 0 0,-7-2 0 0,0 6 0 16,-2-4 0-16,-3 3 0 0,2 1 0 16,-2 3 0-16,-4 0 0 0,4 0 0 0,-5 5 0 15,0 0 0-15,0 0 0 0,0 16 0 0,-5-4 0 16,1 7 0-16,0 7 0 0,-5 2 0 0,7 3 0 15,-10 2 0-15,3 0 0 0,4 3 0 0,-3-1 0 0,-2 12 0 16,4-12 0-16,-1-3 0 0,6 1 0 16,-7-1 0-16,3-3 0 0,-1-4 0 0,2-5 0 0,-2-2 0 15,3-2 0-15,-1-3 0 0,2-2 0 0,-1-1 0 16,1-3 0-16,-2-1 0 0,3-1 0 0,-1-3 0 16,0 0 0-16,2-2 0 0,0 0 0 0,0 0-533 15,-1-12-124-15,3 0-511 0,2-4-1263 0,4-4 559 16</inkml:trace>
  <inkml:trace contextRef="#ctx0" brushRef="#br0" timeOffset="183401.69">19621 13555 171 0,'-18'-26'306'0,"-3"1"19"0,0 0 32 0,-5-2 1 16,-1 5 8-16,3-1 8 0,-3 5 0 0,-6 0 3 15,2 5 2-15,-3 2-5 0,-2 4-4 0,0 1-6 16,-1 8-8-16,-3 2-13 0,3 3-6 0,-12 11-11 15,0 1-18-15,8 9-11 0,-2-1 2 0,2 5-11 16,6 1-10-16,2 6-13 0,1-1-6 0,5 5-7 16,0 2-164-16,8 0-88 0,-1 7 0 0,6-4 0 15,2 2 0-15,2 2 0 0,3 1 0 0,5-1 0 16,3 1 0-16,6-1 0 0,2-1 0 0,6 1 0 16,0-6 0-16,6-1 0 0,2-1 0 0,-3-12 0 0,11 5 0 15,-4-9 0-15,6 4 0 0,-5-9 0 16,5-3 0-16,14 2 0 0,-11-8 0 0,17-3 0 15,-16-1 0-15,14-6 0 0,-12-1 0 0,1-4 0 16,12-2 0-16,-13-4 0 0,15-1 0 0,-2-4 0 0,-5-4 0 16,2-1 0-16,-1-4 0 0,-5-4 0 15,1-2 0-15,1-2 0 0,-5-3 0 0,-5-6 0 0,-1-1 0 16,-4-8 0-16,-3-2 0 0,-5-4 0 16,-3-1 0-16,-6-2 0 0,1-31 0 0,-12 33 0 0,-2-2 0 15,-6-1 0-15,-8 3 0 0,-4-2 0 16,-5 4 0-16,-8 1 0 0,-17-19 0 0,10 25 0 15,-3 2 0-15,-8 2 0 0,0 7 0 0,-3 2 0 0,-4 5 0 16,0 10 0-16,1 4 0 0,0 8 0 0,0 8 0 16,1 1 0-16,4 8-1366 0,12 1-1478 0,4-1 654 15</inkml:trace>
  <inkml:trace contextRef="#ctx0" brushRef="#br0" timeOffset="188816.86">15586 1106 258 0,'-4'2'598'0,"-4"-1"4"0,8-1-11 0,-10 1-7 16,10-1-30-16,0 0-4 0,0 0-31 0,0 0-22 16,-10-4-24-16,10 4-31 0,4-4-20 0,-4 4-20 15,5-11-17-15,1 4-40 0,2-2-13 0,-3 0-19 16,4-6-15-16,1 1-272 0,-2-2-26 0,6-8 0 16,-1 1 0-16,0-4 0 0,1 0 0 0,-4 0 0 15,2-4 0-15,-1-4 0 0,-3-1 0 0,-2 1 0 16,-2 0 0-16,-2-1 0 0,0 0 0 0,-1 5 0 15,0 1 0-15,-2 4 0 0,-2 8 0 16,0 0 0-16,3 18 0 0,-4-20 0 0,4 20 0 16,-4-14 0-16,4 14 0 0,0 0 0 0,0 0 0 15,0 0 0-15,0 0 0 0,0 0 0 0,0 0 0 16,-40 34 0-16,29-13 0 0,-1 5 0 0,-3 3 0 16,6 3 0-16,1 0 0 0,-1 3 0 0,-2 9 0 15,3-11 0-15,-1 15 0 0,-1 0 0 0,6-12 0 16,-5 12 0-16,4 0 0 0,5-12 0 0,0-1 0 15,0-1 0-15,3 14 0 0,3-13 0 0,3 9 0 16,2-11 0-16,5-5 0 0,3-1 0 0,-1-3 0 16,8-1 0-16,2-2 0 0,0-6 0 0,4-3 0 15,2-3 0-15,-2-6 0 0,0-2 0 0,-10-4 0 16,-1-4 0-16,-1-1 0 0,-1-4 0 0,-5-1 0 16,-3-4 0-16,2-5 0 0,-6-3 0 0,-4 7-1366 15,1-3-1478-15,-4 2 654 0</inkml:trace>
  <inkml:trace contextRef="#ctx0" brushRef="#br0" timeOffset="189233.08">16226 1224 38 0,'9'2'587'0,"-9"-2"1"0,0 0-13 16,0 0-33-16,0 0-31 0,7 4-41 0,-7-4-30 15,1 7-34-15,-1-7-29 0,0 10-36 0,0-4-36 16,0-6-26-16,0 10-29 0,0-10-26 0,0 10-20 16,1-6-13-16,-1-4-17 0,4 10-25 0,-4-10-8 15,1 7-13-15,-1-7-9 0,0 0-12 0,0 0-1 16,0 0-9-16,0 0 1 0,0 0-9 0,0 0 2 16,18-17-19-16,-14 11 16 0,0 0-5 0,-4 0-3 15,0-1-3-15,0 0 2 0,0 7 1 16,-5-12-75-16,1 8-5 0,-1 1 0 0,-4 0 0 0,9 3 0 15,-23 3 0-15,5 2 0 0,1 5 0 0,2 2 0 16,-4 8 0-16,-3 1 0 0,7 1 0 0,-1 4 0 16,4 2 0-16,0 1 0 0,7 3 0 0,0-4 0 15,1-2 0-15,7 0 0 0,1-1 0 0,3-9 0 16,3-1 0-16,4-4 0 0,4 0 0 0,8-4 0 16,-6-2 0-16,1-5 0 0,9-2 0 15,1 1 0-15,-4-7 0 0,-6 1 0 0,3-3 0 16,-4 1 0-16,-3-3 0 0,3-5 0 0,-7 1-552 15,0-7-722-15,2 2-1379 0,-1-4 611 0</inkml:trace>
  <inkml:trace contextRef="#ctx0" brushRef="#br0" timeOffset="189482.64">17000 921 5849 0,'-3'3'598'0,"3"-3"-280"0,0 0-18 15,-8 1 65-15,8-1 27 0,-2 1-23 0,2-1-369 16,0 0 0-16,0 0 0 0,0 0 0 0,0 0 0 0,0 0 0 16,0 0 0-16,14-5 0 0,-1 3 0 0,6-1 0 15,-1-1 0-15,3 2 0 0,1 2 0 16,-4-2 0-16,0 0 0 0,-4 2-308 0,-1 1-448 15,-6 0-433-15,0 1-1286 0,-4 3 569 0</inkml:trace>
  <inkml:trace contextRef="#ctx0" brushRef="#br0" timeOffset="189616.06">17085 1055 802 0,'-22'18'273'15,"8"-5"59"-15,4-1 26 0,1-4 43 0,1 2 48 16,2-4 24-16,-1-1 20 0,3-2 15 0,1 1-8 16,3 0-6-16,0-4-5 0,4 7-41 0,2-6-46 15,7-1-33-15,4-1-41 0,3 0-49 0,3-5-75 16,5 1-89-16,3 0-131 0,-3-2-167 0,3 2-203 15,-2-1-256-15,-11-1-440 0,2 1-1172 0,-2-3 518 16</inkml:trace>
  <inkml:trace contextRef="#ctx0" brushRef="#br0" timeOffset="190466.64">17865 995 3142 0,'-17'-6'360'16,"2"-5"-90"-16,2-1 60 0,2 0 30 0,-9-6-2 15,5-3-12-15,7 4-17 0,4-1 4 0,2 0-14 16,-1-2 10-16,2-5-7 0,2 4-12 0,2 2-10 16,2-1-1-16,3 3-10 0,-2 1-94 0,4 1-195 15,1 3 0-15,0 2 0 0,-11 10 0 0,24-13 0 16,-24 13 0-16,31-1 0 0,-31 1 0 0,35 19 0 15,-14 2 0-15,-3 5 0 0,-4 3 0 0,-1 4 0 16,6 11 0-16,-7 4 0 0,-2-1 0 0,-4 2 0 16,-2-15 0-16,0-4 0 0,-3 4 0 0,2-5 0 15,-2 1 0-15,-1-12 0 0,0-4 0 0,0-3 0 16,0-5 0-16,0-1 0 0,0-4 0 0,0-1 0 16,0 0 0-16,8-12 0 0,-6 1 0 0,2-5 0 15,4-9 0-15,0-2 0 0,0-4 0 0,1-3 0 16,2 1 0-16,1-3 0 0,0 2 0 0,-1 2 0 15,3 3 0-15,-3 4 0 0,1 8 0 0,-3 2 0 16,0 2 0-16,4 6 0 0,-13 7 0 0,0 0 0 16,33 2 0-16,-33-2 0 0,27 23 0 0,-13 0 0 15,-2-1 0-15,-1 5 0 0,-3 0 0 0,-3 0 0 16,0 2 0-16,0 0 0 0,0 0 0 0,-2-4 0 16,-2-6 0-16,0-2 0 0,3-5 0 0,0-1 0 15,1-4 0-15,-1-2 0 0,6-1 0 0,-1-2 0 16,-2-5 0-16,5-3 0 0,2-3 0 0,-1-2 0 15,4-2 0-15,3-9 0 0,-4 1 0 0,1-4 0 16,-1 3 0-16,-3 4 0 0,-4 1 0 0,0 3 0 16,-3 5 0-16,1 2 0 0,-1 2 0 0,-5 3 0 15,-1 2 0-15,0 0 0 0,0 0 0 16,6 20 0-16,-6-7 0 0,4 6 0 0,-4 5 0 16,0 4 0-16,2-3 0 0,0 1 0 0,4-9 0 15,-1 8 0-15,3-9 0 0,1-2 0 0,5 0 0 16,-5-4 0-16,5-5 0 0,3-2 0 0,-1-2 0 15,1-3 0-15,3-2 0 0,-3-2 0 0,0-1 0 0,-4-7 0 16,-1 5 0-16,0-5 0 0,-2-2 0 16,-4-3 0-16,-1 0 0 0,-1-6 0 0,-4-3 0 15,-7-1 0-15,-1 2 0 0,-5 1 0 0,2 9 0 16,-6-3 0-16,4 8 0 0,-6 4 0 0,0 2 0 16,0 3 0-16,-3 5 0 0,3 3 0 0,1 2 0 15,0 5 0-15,1 1 0 0,2 1 0 0,5 3 0 16,7 0-293-16,3-6-1024 0,5 0-1426 0,6 4 631 15</inkml:trace>
  <inkml:trace contextRef="#ctx0" brushRef="#br0" timeOffset="190617.08">19158 1093 5569 0,'0'0'349'0,"0"0"-143"0,0 0 77 0,0 0 48 15,0 0 34-15,0 0-56 0,0 0-62 0,0 0-59 16,0 0-73-16,0 0-59 0,0 0-96 15,0 0-138-15,-6-15-164 0,6 15-230 0</inkml:trace>
  <inkml:trace contextRef="#ctx0" brushRef="#br0" timeOffset="191166.04">19683 925 380 0,'0'0'739'15,"-21"-10"12"-15,10 8-42 0,1 2-53 0,-1 3-48 16,0 2-48-16,2 4-45 0,-1 4-44 0,3 4-45 16,1 2-38-16,1 7-42 0,5-1-33 0,5 0-38 15,2-6-41-15,3 9-37 0,5-4-28 0,1-5-34 16,4-1-28-16,1-3-14 0,-1-6-19 0,-1-3-29 16,4-1-45-16,-2-4 0 0,-1-4 0 0,1-2 0 15,-5-3 0-15,1 0 0 0,-3-5 0 16,-3-5 0-16,2-6 0 0,-9-1 0 0,-1-3 0 0,-6-2 0 15,-3-4 0-15,-1 0 0 0,-8-11 0 0,2-4 0 16,3 14 0-16,-7-12 0 0,6 13 0 0,3 5 0 16,-2 0 0-16,2 4 0 0,3 5 0 0,2 1 0 15,3 5 0-15,0 14 0 0,7-21 0 0,-7 21 0 16,19-12 0-16,-1 9 0 0,-18 3 0 16,41 1 0-16,-41-1 0 0,57 17 0 0,-26-3 0 15,-5 4 0-15,-2 4 0 0,-2 7 0 0,-4-1 0 16,-2 6 0-16,0 12 0 0,-4 4 0 0,-7 0 0 0,-1 1 0 15,-6-1 0-15,-1 1 0 0,-3-1 0 0,-4 5 0 16,-2 1 0-16,3-2 0 0,-2-3 0 16,0 4 0-16,4-2 0 0,0 0 0 0,2-1 0 0,3-6 0 15,2-11 0-15,4-1 0 0,3-4 0 16,1-3 0-16,3-4 0 0,1-5 0 0,1-3 0 16,4-6 0-16,-1 0 0 0,4-7 0 0,-1-3 0 15,-1-5 0-15,0-4 0 0,0 1 0 0,-1-5 0 0,-5-9 0 16,0-3 0-16,-4-1 0 0,-5-6 0 0,0-4 0 15,-6-11 0-15,-2 1 0 0,-10-2 0 16,2 5 0-16,-1 1 0 0,4 11 0 0,-3 1 0 16,4 7 0-16,0 6 0 0,0 0 0 0,-1 2 0 15,5 0 0-15,-5 4 0 0,5-1-1366 0,0 5-1478 16,3 1 654-16</inkml:trace>
  <inkml:trace contextRef="#ctx0" brushRef="#br0" timeOffset="192032.6">20501 1062 604 0,'0'0'722'0,"0"0"-2"16,0 0-30-16,0 0-34 0,0 0-36 0,0 0-49 16,0 0-44-16,7-12-43 0,-7 12-49 0,7-2-39 15,-2 0-40-15,2 0-34 0,-1 1-32 0,-1 0-27 16,0 0-27-16,3-2-23 0,-3-2-127 0,1 2-86 15,1 0 0-15,-1 0 0 0,1-2 0 0,0-1 0 16,-3 1 0-16,4-4 0 0,-3 4 0 0,0-4 0 16,-1 1 0-16,2 0 0 0,-3-3 0 0,-2 0 0 15,-1 11 0-15,4-24 0 0,-3 4 0 0,-2 1 0 16,0-8 0-16,-2 0 0 0,2 0 0 0,-3-5 0 16,-1 2 0-16,-1 1 0 0,2 1 0 15,-3-1 0-15,2 2 0 0,-5 8 0 0,9 2 0 16,-2 7 0-16,3 10 0 0,-5-19 0 0,5 19 0 0,0 0 0 15,0 0 0-15,0 0 0 0,0 0 0 0,0 0 0 16,-31 37 0-16,24-4 0 0,-7 10 0 16,7 5 0-16,2-2 0 0,1 3 0 0,-1 3 0 0,5-4 0 15,5-1 0-15,-3-12 0 0,3 1 0 16,9 7 0-16,-3-12 0 0,2-5 0 0,1 1 0 16,0-4 0-16,0-9 0 0,3-2 0 0,1-2 0 15,0-3 0-15,1-3 0 0,0-4 0 0,0-4 0 16,0-2 0-16,-2-2 0 0,-2-3 0 0,-1-2 0 15,0-2 0-15,3-9 0 0,-2 1 0 0,-2-1 0 16,-4-3 0-16,3-1 0 0,-3 3 0 0,1 2 0 16,-5 7 0-16,-1 5 0 0,-2 2 0 0,2 4 0 15,-3 2 0-15,-1 3 0 0,0 0 0 0,0 0 0 16,9 22 0-16,-7-9 0 0,-1 5 0 0,3 0 0 16,-3 0 0-16,-1 2 0 0,4-2 0 0,2 0 0 15,-2-1 0-15,1 0 0 0,0-2 0 0,2-5 0 16,0 1 0-16,0-4 0 0,-1-1 0 0,4-1 0 15,1-3 0-15,0-3 0 0,-11 1 0 0,23-6 0 16,-14 0 0-16,4 1 0 0,0-6 0 0,-3 3 0 16,3-5 0-16,-3-1 0 0,2 1 0 0,0 0 0 15,-4 5 0-15,3-5 0 0,-3 4 0 0,-3 2 0 16,0 2 0-16,-1 3 0 0,-4 2 0 0,0 0 0 16,0 0 0-16,17 6 0 0,-17-6 0 0,2 15 0 15,1-5 0-15,-1 2 0 0,-2 4 0 0,4-2 0 16,-4 1 0-16,0-1 0 0,0-2 0 15,0-1 0-15,0-2 0 0,0-2 0 0,0-2 0 0,0-5 0 16,1 8 0-16,-1-8 0 0,0 0 0 16,0 0 0-16,0 0 0 0,22-12 0 0,-13 4 0 15,-3-3 0-15,7-1 0 0,-4-3 0 0,8-7 0 16,-8 7 0-16,10-6 0 0,-6 8 0 0,1-1 0 16,-2 5 0-16,-2 0 0 0,-2 7 0 0,1 0 0 0,-1 3 0 15,-8-1 0-15,14 10 0 0,-8-1 0 16,2 6 0-16,-3-4 0 0,0 5 0 0,2 2 0 15,-2-1 0-15,1 0 0 0,-2-2 0 0,1-2 0 16,-1-4 0-16,2-1 0 0,-2-2 0 0,1-1 0 16,-5-5 0-16,12 1-240 0,-12-1-298 0,11-9-64 15,-6 0-534-15,2-8-1230 0,-6-1 545 0</inkml:trace>
  <inkml:trace contextRef="#ctx0" brushRef="#br0" timeOffset="192150.4">21230 621 4381 0,'-20'-27'436'0,"3"3"-86"15,5 7-20-15,6 8-55 0,6 9-78 0,-14-18-72 16,14 18-22-16,0 0-25 0,0 0-18 0,0 0-55 16,0 0-84-16,0 0-117 0,0 0-179 0,62 47-574 0,-35-30-1027 15,3 2 455-15</inkml:trace>
  <inkml:trace contextRef="#ctx0" brushRef="#br0" timeOffset="192367.05">21804 662 4347 0,'0'0'566'0,"0"0"-141"0,0 0-62 16,0 0-61-16,0 0-16 0,0 0 66 0,0 0 23 16,0 0-9-16,0 0-27 0,-23 44-2 0,17-12-204 15,4 3-133-15,-1 1 0 0,3 12 0 0,-1 0 0 16,4-13 0-16,-3 15 0 0,-2-3 0 0,1-13 0 16,-2-2 0-16,2-2 0 0,0 0 0 0,1-5 0 15,-1-8 0-15,1-2 0 0,-2-4 0 0,2-1 0 16,-1-4 0-16,1-6 0 0,1 6 0 0,-1-6 0 15,0 0-69-15,0 0-567 0,13-20-612 16,-4 3-1352-16,2-10 598 0</inkml:trace>
  <inkml:trace contextRef="#ctx0" brushRef="#br0" timeOffset="192787.37">21903 976 1580 0,'17'-33'121'0,"-8"3"87"0,-1 4 45 0,-1 2 59 0,-4 8 51 16,2 7 49-16,-5 9 14 0,4-22 12 16,-4 22 6-16,0 0-9 0,0 0-13 0,-17-13-10 0,17 13-20 15,0 0-17-15,-28 20-27 0,14-6-28 16,1-3-29-16,0 5-27 0,0 1-25 0,0 4-103 15,6-3-136-15,-1 0 0 0,4 2 0 0,3-2 0 16,1-2 0-16,1 0 0 0,3-5 0 0,4 1 0 16,7-1 0-16,-2-2 0 0,1 1 0 0,9-5 0 15,-1-2 0-15,10-1 0 0,-3 0 0 0,3-5 0 16,0 0 0-16,0-3 0 0,-4 0 0 0,4-1 0 16,-2-7 0-16,-2 1 0 0,-3 0 0 0,-2-3 0 15,-5 1 0-15,-5 0 0 0,-2 0 0 0,-3-1 0 16,-3 1 0-16,-1-2 0 0,-4 17 0 0,-4-24 0 15,4 24 0-15,-9-19 0 0,9 19 0 0,-15-15 0 16,15 15 0-16,-22-8 0 0,22 8 0 0,0 0 0 16,-41 11 0-16,26 0 0 0,6-3 0 0,-4 4 0 15,4 1 0-15,3 2 0 0,2 1 0 0,5 1 0 16,2-1 0-16,5 1 0 0,-1-1 0 16,5-2 0-16,-1 2 0 0,3 0 0 0,0-1 0 15,-1-2 0-15,2-1 0 0,-2 2 0 0,1-1 0 0,-5-3 0 16,-4-1 0-16,3 1 0 0,-3-2 0 0,0 3 0 15,-5-1 0-15,0-3 0 0,0 3 0 0,-5-2 0 16,-4-1 0-16,2 1 0 0,0-2 0 0,-3 1 0 16,0-3 0-16,1 1 0 0,2-2 0 0,-1 0 0 15,8-3 0-15,-12 4 0 0,12-4-163 16,0 0-1175-16,0 0-1450 0,0 0 641 0</inkml:trace>
  <inkml:trace contextRef="#ctx0" brushRef="#br0" timeOffset="193016.34">22625 696 469 0,'5'-24'620'16,"-1"8"15"-16,-1 5 17 0,-3 11-3 0,4-15-17 15,-4 15-43-15,0 0-33 0,0 0 2 0,0 0-24 16,0 0-25-16,0 0-34 0,-2 71-22 0,1-37-42 16,0 15-32-16,-4 1-309 0,1 4-70 0,-1 1 0 15,-2 1 0-15,0 0 0 0,-1-3 0 0,2 2 0 16,-5-4 0-16,1-3 0 0,4-14 0 15,-4 13 0-15,3-13 0 0,-2-3 0 0,5-4 0 0,-5 1 0 16,4-10 0-16,4 1 0 0,2-9-221 0,7-1-507 16,-2-5-479-16,3-1-1309 0,-9-3 579 15</inkml:trace>
  <inkml:trace contextRef="#ctx0" brushRef="#br0" timeOffset="193315.98">22808 1284 3996 0,'5'-24'389'0,"0"8"-81"0,-1 2 24 16,0 3-14-16,0 2-10 0,-2-1-3 0,1 1 6 15,1 1-40-15,-1 2-38 0,4-1-21 0,-3 0-22 16,6 1-17-16,1 0-16 0,6 0-14 0,2 1-18 16,-2-1-17-16,-1 0-22 0,2 1-18 0,0-1-22 15,0-1-27-15,-4 1-3 0,-2-1-8 0,-3 1-12 16,-2-1-15-16,-1 0-2 0,-3-1-9 0,-4 2 5 16,1 6 3-16,-1-12-2 0,-6 5 1 0,1 3 3 15,-3-1 10-15,-2 1 5 0,-2 4 17 0,-1 0 19 16,-2 3 9-16,1 4 7 0,-2 1 4 0,2 5 10 15,2 2-31-15,2 0-30 0,-1 3 0 16,5 1 0-16,1-1 0 0,6 1 0 0,3 0 0 0,2-1 0 16,3 0 0-16,3-2 0 0,2-2 0 15,4-2 0-15,7-2 0 0,4-5 0 0,3-1 0 0,1-3 0 16,0-1 0-16,0-6-237 0,7-2-109 0,-3-3-63 16,-3 0-55-16,2-2-39 0,12-7-42 0,-14 5-404 15,-1-1-1026-15,0 0 454 0</inkml:trace>
  <inkml:trace contextRef="#ctx0" brushRef="#br0" timeOffset="194382.58">23470 1126 2580 0,'15'-12'-11'0,"-4"3"85"15,-4 1 71-15,-2-1 55 0,2 1 32 0,-6 1 25 16,-2 2 27-16,1 5 30 0,-9-7 16 0,9 7 12 16,-16-5 13-16,4 7 13 0,-1-1-11 0,-6 5 2 15,-2 0-16-15,-2 8-18 0,0 0-22 0,7-1-29 0,-7 5-21 16,9-2-25-16,-2 4-25 0,2-3-127 16,7 0-76-16,0 1 0 0,2-2 0 0,2-4 0 15,3 1 0-15,4-2 0 0,3-3 0 0,2-3 0 16,5-1 0-16,2-4 0 0,4-5 0 0,8-4 0 15,-3-4 0-15,2-1 0 0,-5-5 0 0,-2-6 0 16,6-3 0-16,1-14 0 0,-4-2 0 0,-2-3 0 16,2 0 0-16,-6-5 0 0,1-2 0 0,-3 3 0 15,3 1 0-15,-10 16 0 0,-3 6 0 0,-1 2 0 16,-1 7 0-16,-1 10 0 0,-2 9 0 0,0 0 0 16,-13-17 0-16,13 17 0 0,0 0 0 0,0 0 0 15,-42 54 0-15,29-22 0 0,-4 12 0 0,7 1 0 16,-2 4 0-16,2-1 0 0,10 0 0 15,-1-12 0-15,5-1 0 0,1 0 0 0,5-1 0 0,-1-4 0 16,4-1 0-16,1-7 0 0,-4-6 0 0,8-3 0 16,2-3 0-16,1-6 0 0,9 0 0 0,-2-4 0 15,-5-1 0-15,4-5 0 0,2-5 0 0,-1 1 0 16,-1-3 0-16,1-5 0 0,-4-1 0 0,-1-1 0 16,-2-2 0-16,-1-2 0 0,-1 1 0 0,-6 0 0 15,-4 5 0-15,0-1 0 0,-7 3 0 16,1 6 0-16,-7-1 0 0,-1 3 0 0,-2-1 0 15,-2 4 0-15,-8 1 0 0,4 3 0 0,0 2 0 16,-7 2 0-16,6 3 0 0,-3 0 0 0,-1 3 0 16,4-1 0-16,2 3 0 0,0 1 0 0,3-3 0 0,5 1 0 15,3-1 0-15,-2 0 0 0,6-3 0 0,-2-1 0 16,6 0 0-16,2 1 0 0,2-3 0 16,1-1 0-16,-3 0 0 0,3-2 0 0,-1 1 0 15,-1-1 0-15,-1 0 0 0,-9 0 0 0,11 0 0 16,-7 3 0-16,1-1 0 0,-1 4 0 0,-1-1 0 15,0 6 0-15,-3 2 0 0,0 5 0 0,-5 7 0 16,3 0 0-16,2 5 0 0,-5 2 0 0,3-2 0 16,-1 5 0-16,0 0 0 0,0 10 0 0,1-12 0 15,-3 4 0-15,-4-3 0 0,0 0 0 0,1-3 0 16,2-2 0-16,-4 1 0 0,1-2 0 0,-2-1 0 16,5-8 0-16,-3-2 0 0,1-3 0 0,2-4 0 15,0-1 0-15,-1-1 0 0,1-5 0 0,6-3 0 16,-17 3 0-16,7-5 0 0,10 2 0 0,-22-8 0 15,15 1 0-15,-2-3 0 0,0-3 0 0,1-3 0 16,4-3 0-16,3-11 0 0,5 0 0 0,10-2 0 16,8-14 0-16,8-4 0 0,1-1 0 0,3 4 0 15,6 1 0-15,-4 5 0 0,-2-1 0 16,6 4 0-16,-6 2 0 0,-9 8 0 0,2 2 0 16,-1 1 0-16,-1 3 0 0,-4 0 0 0,-3 3 0 0,-4 3 0 15,-3-1 0-15,-2 6 0 0,-2 0 0 16,-1 0 0-16,-2 1 0 0,0-2 0 0,-4 2 0 0,3-1 0 15,-6 2 0-15,3 9 0 0,0 0 0 16,-9-21 0-16,9 21 0 0,-10-7 0 0,2 6 0 16,3 1 0-16,5 0 0 0,-21 11 0 0,10 1 0 15,-3 1 0-15,4 3 0 0,0 0 0 0,1 1 0 16,1 2 0-16,3-2 0 0,3 0 0 0,2-6 0 16,0 1 0-16,5-1 0 0,-1-1 0 0,6-2 0 15,-3-1 0-15,2-3 0 0,2-2 0 0,5 1 0 16,1-5 0-16,-2-1 0 0,4-2 0 0,-2-2 0 15,2-3 0-15,-2 2 0 0,-1-4 0 0,1 1 0 16,1-1 0-16,5-6 0 0,-6 6 0 0,0-2 0 16,-4 0 0-16,4 5 0 0,-6 3 0 0,3 1 0 15,-1 0 0-15,-4 3 0 0,1 2 0 0,-1 2 0 16,4 3 0-16,-3 4 0 0,-1-1 0 0,0 6 0 16,0 1 0-16,-3 2 0 0,-3 1 0 0,1 0 0 15,-4 1 0-15,0 0 0 0,-1 1 0 0,-3-2 0 16,-2 0 0-16,-1 0 0 0,-2-4 0 15,-4 0 0-15,2-2 0 0,-1 1 0 0,3-3 0 0,-1-3 0 16,0-2 0-16,-2 0-458 0,2-4-284 0,-3-1-424 16,4-5-1262-16,-1-3 559 0</inkml:trace>
  <inkml:trace contextRef="#ctx0" brushRef="#br0" timeOffset="195817.07">25099 1007 3345 0,'0'-15'453'0,"0"-1"-198"0,0 16-17 0,4-34 21 15,-5 22 40-15,1 12 16 0,0-19-9 16,0 19-4-16,0 0-32 0,-3-20-14 0,3 20-19 16,0 0-20-16,-3-6-6 0,1 9-16 0,2-3-7 15,-9 14-16-15,1 1-12 0,4 1-23 0,-1 2-7 16,1 0-14-16,1 2-12 0,3-2-78 0,3 6-26 16,-1-5 0-16,7-3 0 0,-4-1 0 0,4 0 0 15,-2-6 0-15,0-2 0 0,1-2 0 0,2 0 0 16,-1-1 0-16,0-4 0 0,0 0 0 0,0-6 0 15,-1 1 0-15,-2-2 0 0,4-2 0 0,-2 0 0 16,1-4 0-16,-1 2 0 0,0-4 0 0,0 2 0 16,1 0 0-16,1 0 0 0,1-1 0 0,-4 6 0 15,-2-2 0-15,2 6 0 0,-2 2 0 0,1 2 0 16,-6 0 0-16,9 5 0 0,-2 6 0 0,-2 0 0 16,0 4 0-16,1 2 0 0,-2 0 0 0,-3 1 0 15,-1-1 0-15,4 0 0 0,-4-2 0 0,4-4 0 16,2 1 0-16,-4-4 0 0,1 2 0 0,4-5 0 15,-1-2 0-15,2 1 0 0,2-7 0 0,-1 0 0 16,0-2 0-16,5-3 0 0,-1-3 0 0,2-3 0 16,3-6 0-16,-5 5 0 0,5-7 0 0,-2-2 0 15,0-1 0-15,0 0 0 0,-3 4 0 0,5 1 0 16,-8 6 0-16,-5 4 0 0,-5 10 0 0,17-15 0 16,-12 10 0-16,3 2 0 0,-3 4 0 15,1 3 0-15,-2 0 0 0,0 3 0 0,0 4 0 0,-2 0 0 16,1 2 0-16,-2 3 0 0,-1-3 0 0,3-3 0 15,3 3 0-15,-2-2 0 0,0-1 0 0,3 0 0 16,2-2 0-16,3-4 0 0,-1 3 0 16,3-5 0-16,4-1 0 0,0-1 0 0,1-2 0 0,3-4 0 15,-3 1 0-15,-1-4 0 0,1-2 0 16,4-6 0-16,-7 3 0 0,3-5 0 0,-2-1 0 16,0-2 0-16,-2-3 0 0,0 1 0 0,-4-2 0 15,-2 2 0-15,1-2 0 0,-2 9 0 0,-3 1 0 0,-5 16 0 16,5-18 0-16,-5 18 0 0,0 0 0 0,5-11 0 15,-5 11 0-15,0 0 0 0,0 0 0 16,0 0 0-16,-33 45 0 0,23-22 0 0,2 3 0 16,-1 3 0-16,2-2 0 0,6 2 0 0,-1 1 0 15,4-3 0-15,3-6 0 0,5 2 0 0,0-5 0 16,5-1 0-16,3-2 0 0,0-3 0 0,6 1 0 16,-4-7 0-16,1-1 0 0,2-2 0 0,-2-4 0 15,0-3 0-15,1-2 0 0,-4 0 0 0,-3-4 0 16,1-3 0-16,4-4 0 0,-1-4 0 0,-6-1 0 15,1-2 0-15,-2-2 0 0,-2-3 0 0,-1-1 0 16,1-3 0-16,-2 0 0 0,-3 3 0 0,0 0 0 16,0 0 0-16,-2 5 0 0,-2 8 0 0,0 7 0 15,-1 10 0-15,0 0 0 0,0 0 0 0,0 0 0 16,0 0 0-16,0 0 0 0,-18 47 0 0,13-19 0 16,1 2 0-16,2 4 0 0,-1-2 0 0,2 0 0 15,2 0 0-15,2-1 0 0,-1-4 0 16,5 1 0-16,-1-9 0 0,-1-1 0 0,4-2 0 15,-2-6 0-15,0 0 0 0,0-2 0 0,2-2 0 0,-2-3 0 16,0-1 0-16,4-3 0 0,-1-2 0 0,-1 0 0 16,0-3 0-16,1 0 0 0,1-3 0 0,-1-4 0 15,3 0 0-15,-7 3 0 0,6-4 0 0,-2 1 0 16,-4 4 0-16,-1 2 0 0,2-1 0 0,-3 3 0 16,-1 3 0-16,1 0 0 0,0 1 0 15,-4 1 0-15,8 5 0 0,-6 0 0 0,4 1 0 16,-3 0 0-16,2 6 0 0,0-4 0 0,1 3 0 15,-3-2 0-15,1 1 0 0,1 1 0 0,4-1 0 0,-4-2 0 16,-1 1 0-16,1-2 0 0,3 0 0 0,-2-2 0 16,2-2 0-16,-3 0 0 0,6 1 0 15,0-2 0-15,-1-2 0 0,-1 0 0 0,5-4 0 16,-1 2 0-16,-3-3 0 0,2-2 0 0,-3-3 0 16,-3-2-240-16,0-3-527 0,-4-10-431 0,-5 6-1297 15,-7-6 574-15</inkml:trace>
  <inkml:trace contextRef="#ctx0" brushRef="#br0" timeOffset="195983.21">26003 780 5091 0,'0'0'404'0,"-31"0"-204"0,31 0-33 16,0 0 47-16,0 0 38 0,-26 4 33 0,26-4-32 16,0 0-43-16,0 0-42 0,0 0-8 0,0 0-24 15,0 0-15-15,103 4-48 0,-72-5-49 0,-5 0-74 16,3-4-79-16,-29 5-123 0,39-10-145 0,-22 4-195 15,-2-7-465-15,-11 2-1144 0,0-4 507 0</inkml:trace>
  <inkml:trace contextRef="#ctx0" brushRef="#br0" timeOffset="196117.94">25530 448 59 0,'-30'-4'515'0,"30"4"5"15,-38-2 8-15,38 2-8 0,-24-2-25 0,24 2-37 16,0 0-39-16,0 0-45 0,0 0-33 0,0 0-46 15,0 0-84-15,0 0-132 0,0 0-155 0,62 40-225 16,-31-33-439-16,4 1-801 0,2 3 355 0</inkml:trace>
  <inkml:trace contextRef="#ctx0" brushRef="#br0" timeOffset="196668.02">26738 906 6192 0,'0'0'161'0,"16"-22"10"0,-16 22 24 0,0 0 35 15,11-11 44-15,-11 11 23 0,0 0-10 0,0 0-39 16,0 0-112-16,0 0-136 0,15-2 0 0,-14 7 0 16,2 1 0-16,-1 3 0 0,1 2 0 0,1 7 0 15,-4 0 0-15,1 2 0 0,0-1 0 0,3 9 0 16,-2-9 0-16,1-1 0 0,1 1 0 0,2-1 0 15,2-2 0-15,1-1 0 0,1-2 0 0,-1-3 0 16,0-1 0-16,5-5 0 0,-1-1 0 0,0-1 0 16,5-4 0-16,0-2 0 0,-2-3 0 0,2-3 0 15,-2-1 0-15,0-2 0 0,-2-3 0 0,7-3 0 16,0 0 0-16,-8 3 0 0,6-4 0 0,-10 7 0 16,3 6 0-16,-6-2 0 0,2 2 0 15,-4 3 0-15,1 0 0 0,-1 3 0 0,-4 1 0 16,0 0 0-16,10 9 0 0,-8 0 0 0,1-1 0 15,-2 3 0-15,0-1 0 0,-1 4 0 0,2 1 0 0,-1-2 0 16,0-3 0-16,1 0 0 0,-1 0 0 0,0-1 0 16,2-2 0-16,-1-2 0 0,1 0 0 15,1-2 0-15,2-1 0 0,0-2 0 0,-6 0 0 0,18-4 0 16,-4-2 0-16,-1-1 0 0,4 0 0 16,0-1 0-16,0 0 0 0,1-1 0 0,3 0 0 15,-2 0 0-15,-5 1 0 0,-1 4 0 0,-3-2 0 16,-2 3 0-16,2 2 0 0,-3-1 0 0,0 4 0 15,-1-1 0-15,-1 5 0 0,3 0 0 0,-2 1 0 16,0 1 0-16,-1 0 0 0,1 0 0 0,0 2 0 16,-1-3 0-16,3 0 0 0,-3-1 0 0,3 1 0 15,-7-2 0-15,6-2-5 0,-7-3-597 0,0 0-146 16,0 0-392-16,9-14-1234 0,-15 4 546 0</inkml:trace>
  <inkml:trace contextRef="#ctx0" brushRef="#br0" timeOffset="196816.51">27121 676 5671 0,'-19'-24'221'0,"6"9"22"0,3-1 47 0,1 7-8 16,9 9 5-16,-11-18-17 0,11 18-33 0,-8-13-54 15,8 13-37-15,0 0-33 0,0 0-61 16,0 0-85-16,0 0-136 0,0 0-153 0,0 0-223 0,56 4-610 16,-56-4-1251-16,53 14 555 0</inkml:trace>
  <inkml:trace contextRef="#ctx0" brushRef="#br0" timeOffset="197183.23">28210 804 19 0,'18'-10'542'0,"-6"-3"28"15,-3 3 15-15,1-3-13 0,-10 13-16 0,7-21-27 16,-7 21-22-16,-2-24-29 0,2 24-32 0,-18-19-24 16,18 19-26-16,-33-6-18 0,3 7-20 0,30-1-22 15,-60 14-16-15,28 3-13 0,0-2-20 0,3 6-15 16,2 3-16-16,2 0-201 0,5 6-55 0,5-1 0 16,2 1 0-16,9 0 0 0,3-1 0 0,10 2 0 15,0-1 0-15,10-1 0 0,0-5 0 0,6-3 0 16,2-3 0-16,2-3 0 0,3-1 0 0,1-4 0 15,5-2 0-15,-6-1 0 0,3-7 0 16,-5-1 0-16,0-1 0 0,-1-3 0 0,-9 1 0 16,1-1 0-16,-2-3 0 0,-3 0 0 0,0-4 0 15,-3 1 0-15,-1-1 0 0,-1-1 0 0,-4 2 0 0,-1-4 0 16,-3 5 0-16,-1-1 0 0,-1 1 0 0,-1 2 0 16,-1 2-1366-16,2 0-1478 0,2 1 654 0</inkml:trace>
  <inkml:trace contextRef="#ctx0" brushRef="#br0" timeOffset="197332.65">28767 1051 5206 0,'4'0'307'0,"-4"0"53"0,0 0 20 15,0 0 50-15,0 0 19 0,0 0-33 0,0 0-58 16,2-6-73-16,-2 6-285 0,0 0 0 0,0 0 0 16,0 0 0-16,0 0 0 0,0 0 0 0,0 0 0 15,-17 10-448-15,7-4-309 0,3 3-408 0,-4-1-1261 16,-3 2 558-16</inkml:trace>
  <inkml:trace contextRef="#ctx0" brushRef="#br0" timeOffset="197583.45">27657 1541 7945 0,'-16'-5'246'0,"4"2"-246"0,7-1 0 0,3 1 0 16,4-3 0-16,4 0 0 0,7 1 0 0,12-6 0 15,6 4 0-15,7-3 0 0,16-4 0 0,2 9 0 16,4-6 0-16,-2-1 0 0,-6 1 0 16,4-1 0-16,-6 2 0 0,1 0 0 0,-16 5 0 0,-2 1 0 15,-4 0 0-15,-9 0 0 0,-4 2 0 16,-2 1 0-16,-5-1 0 0,-2 1 0 0,-3 1 0 0,-4 0-319 16,0 0-204-16,0 0-4 0,-31-4-10 0,12 3 0 15,-10 0-26-15,-2 5-302 0,-3 1-935 0,2 2 414 16</inkml:trace>
  <inkml:trace contextRef="#ctx0" brushRef="#br0" timeOffset="197766.01">27952 1463 1121 0,'-36'15'93'16,"4"2"46"-16,-2 2 48 0,3-3 45 0,4-1 56 16,4-1 43-16,5-2 58 0,-1-3 38 0,10-4 27 15,-1 0 19-15,2-1 32 0,2 1 7 0,0-3 10 16,4 2 13-16,2-4-10 0,0 0-25 0,19 2-32 0,-1-2-40 16,5 1-366-16,9-1-62 0,4-1 0 15,0-4 0-15,5 2 0 0,12-2 0 0,-4-7 0 16,-9 6 0-16,9-3 0 0,-13 2 0 0,0 1 0 15,-4 1 0-15,-1 3 0 0,-2-4 0 0,-9 0 0 16,0 0 0-16,-1 0 0 0,-3 0-402 0,1-1-358 16,-2-2-412-16,-6 3-1269 0,5 0 562 0</inkml:trace>
  <inkml:trace contextRef="#ctx0" brushRef="#br0" timeOffset="197916.73">28706 1547 143 0,'0'0'656'0,"0"0"23"0,0 0 44 0,0 0 38 16,0 0 6-16,0 0-32 0,0 0-69 0,0 0-52 16,0 0-80-16,0 0-76 0,0 0-92 0,0 0-114 15,0 0-171-15,0 0-203 0,0 2-223 0,0-2-257 16,0 0-459-16,0 0-1150 0,0 0 508 0</inkml:trace>
  <inkml:trace contextRef="#ctx0" brushRef="#br0" timeOffset="199300.45">9665 13613 154 0,'-13'-4'240'0,"3"1"-21"0,-2-3-26 0,2 4-15 15,3-1-20-15,0 2-29 0,2 0-49 0,0-1-51 16,5 2-61-16,-5-3-97 0,5 3-75 0,0 0-220 16,0 0 98-16</inkml:trace>
  <inkml:trace contextRef="#ctx0" brushRef="#br0" timeOffset="200266.98">10400 13270 67 0,'-3'-2'279'0,"-3"-2"-15"0,2 1-14 0,0 0-21 0,3-2-18 16,-3 3-21-16,0-1-18 0,4 3-19 0,-1-3-14 15,1 3-16-15,0 0-14 0,-3-3-9 16,3 3-11-16,0 0-4 0,0 0-15 0,0 0-6 0,0 0-6 15,0 0-5-15,0 0-7 0,0 0-4 0,0 0-3 16,0 0-5-16,0 0-5 0,0 0 0 0,0 0-7 16,0 0 4-16,0 0-5 0,0 0-2 0,0 0 1 15,-10 6-3-15,10-6-1 0,-5 2-2 0,5-2 2 16,0 0 0-16,-9 0 1 0,9 0 0 0,-8-2 4 16,8 2-2-16,0 0 3 0,-10 0-2 0,10 0 1 15,0 0 0-15,-10-2 1 0,6 2-2 0,4 0-3 16,0 0-2-16,-9 0-2 0,9 0-2 0,0 0 1 15,-10-1-4-15,10 1-3 0,0 0-18 0,-9 1-17 16,5 0-36-16,0 2-44 0,-1-1-51 0,0 0-67 16,-5 2-236-16,4-3-503 0,-2 0 222 0</inkml:trace>
  <inkml:trace contextRef="#ctx0" brushRef="#br0" timeOffset="201734.31">12676 12828 225 0,'-6'-3'331'0,"6"3"-20"0,0 0-30 16,-3-3-29-16,3 3-26 0,0 0-19 0,0 0-22 16,0 0-18-16,5 11-17 0,-1-6-13 0,0-2-15 15,1 1-8-15,0 1-15 0,3 0-7 0,3-1-11 16,-2 0-6-16,2-1-11 0,-1 0-4 0,1-2-16 16,2 0-7-16,-2-1-2 0,1-1-1 0,2 0-6 15,-3-2-6-15,0 0 1 0,0-1-3 0,-1 0 1 16,1 0-1-16,-1-1 3 0,-1 0-3 0,0-1-1 15,1 0-1-15,-2-1 3 0,-1 3-2 0,1-4-2 16,0 5 13-16,-5 0-20 0,3-1-1 0,-3 1 1 16,3 2-4-16,-6 1 0 0,11 1 1 0,-11-1 0 0,6 5-2 15,-2-2 1-15,0 3-4 0,1-3 3 0,-1 4-2 16,5 0-4-16,-4-2 4 0,3 2 0 16,-2-1 3-16,6 0-3 0,-1 0 8 0,-2-1-8 15,3-2-5-15,0 1 6 0,0-3-1 0,6-1 0 16,0 0-1-16,-4 0 12 0,-1-2-11 0,4-2 3 0,-5 1 4 15,2-1 0-15,-1 2 4 0,-2-3 6 16,1-1 10-16,-2 0-2 0,0 0-2 0,2 1-5 16,-7 0 21-16,0 2-20 0,3-2 4 0,-5 1-5 0,0 4 13 15,2-1-23-15,-5 1 0 0,7-1-1 0,-7 1 3 16,0 0 1-16,0 0-3 0,11 2 1 0,-9-1 2 16,-2-1-9-16,8 6 4 0,-4-4-5 0,1 0 6 15,0 1-4-15,3-2 7 0,-3 0-12 0,3 0-5 16,-2 0-34-16,1-1-48 0,0 0-88 0,0 0-138 15,-7 0-289-15,5-1-649 0,-5 1 287 0</inkml:trace>
  <inkml:trace contextRef="#ctx0" brushRef="#br0" timeOffset="202951.34">14988 13046 154 0,'1'-10'359'0,"-1"-1"0"0,3 2-10 0,-3 0 6 15,0 3-6-15,1 0-10 0,-1 1-23 0,0 1-26 16,0-2-28-16,0 6-27 0,0-2-23 0,0 2-14 16,0 0-14-16,0 0-18 0,0 0-14 0,9 10-14 15,-4-3-12-15,-1-1-15 0,4 0-10 0,-3 3-11 16,2-1-6-16,2 0-10 0,1-1-3 0,2 0-10 15,-2-2-4-15,4-1-7 0,-1-3-5 0,6 3 2 0,-2-5-9 16,-2 1-2-16,-2-5-8 0,1-1-1 0,3-3-1 16,-2 0-5-16,-6 1 2 0,6-3-7 15,-4-2 1-15,-2 4 3 0,-1-1-4 0,-1 1 5 0,0 0 4 16,-1 2 3-16,-2 0-3 0,-1 3 0 0,2 2-5 16,-2-3 0-16,1 3-3 0,-4 2-3 0,6 0-1 15,-6 0 1-15,10 5-4 0,-3-3-1 0,-1 0 1 16,3 1-1-16,0 2-1 0,5 1 4 0,-5-3-2 15,6-1-4-15,-6 1 9 0,4 1 7 0,0-3 15 16,-3 1 0-16,0-2 5 0,0-1 8 0,-3 0 4 16,1 1-13-16,-3-1 7 0,2-2 6 0,-2 2-1 15,1 0 3-15,-3-2-5 0,-3 3-2 0,8 0-8 16,-8 0-7-16,0 0-4 0,10 1 3 0,-8 3-14 16,0 1-39-16,1 0-67 0,2-2-105 0,-3 5-110 15,0 0-137-15,4 1-499 0,-5-1-1015 0,3 0 449 16</inkml:trace>
  <inkml:trace contextRef="#ctx0" brushRef="#br0" timeOffset="204515.9">16846 12625 157 0,'0'0'254'16,"0"0"-18"-16,0 0-21 0,0 0-16 0,0 0-14 15,-13 8-22-15,10-5-15 0,3-3-9 0,3 7-11 16,-3-3-7-16,0 2-16 0,4-1-12 0,-3-2-8 15,3 2-8-15,1 0-8 0,4 1-5 0,0-3-2 16,0 2-9-16,3-1-6 0,-1-2-2 0,2 1-1 16,4-1-5-16,-2-1-3 0,4-1-2 0,-1 3-5 0,1-5-1 15,-1 2-5-15,-5-1 2 0,5-1-5 0,-2-2-1 16,-3 2 1-16,5-2-3 0,0-1-3 16,-4 2 3-16,1-3-8 0,-4 0 1 0,1-1-2 15,1 0-2-15,-3 0 3 0,1 4-4 0,-4 1-2 0,0-1 0 16,0 2 3-16,-7 1-6 0,13 6 2 15,-9-3 4-15,2 8-7 0,-3-1-1 0,1 2 4 16,3 2-1-16,2 0 2 0,-2 1-1 0,2-1-1 16,2 2 0-16,5-2 3 0,1-2-2 0,9 1 2 0,1-5-5 15,1 3 1-15,4-7 5 0,1 3-4 0,-1-5 2 16,1-2-4-16,4 0 2 0,-1-1-1 0,1-1 1 16,-2-6-1-16,-1 3 1 0,-2-2 6 15,-4 1-5-15,2-2-1 0,-5 0-1 0,-3 5-2 0,-3-4 3 16,-1-1-1-16,-1 5 2 0,-3-1-5 0,-1 2 0 15,-1 2 3-15,1 0-1 0,-3 1-2 0,4 2 1 16,-1 1-1-16,1 1 3 0,2 2-6 16,0 2-2-16,1-1-7 0,8 0 2 0,-6 1 0 0,1-2 0 15,1 1 2-15,6-4 2 0,1 1-1 0,3-3 6 16,-4 3-3-16,-7-2 0 0,8-3 2 0,-1 0-1 16,-6-2 1-16,2 0 3 0,-3 1 3 0,2-3 5 15,-2-1 1-15,1 1-1 0,-3-3 6 0,-2 4 0 16,-2-1 3-16,-2 1 3 0,-1-2 2 0,-1 2 0 15,1 1-1-15,-4 0-1 0,0 1-6 0,0-2 1 16,1 3-2-16,2 0-3 0,-1 0 4 0,0-2-4 16,4 4-5-16,-3-2 3 0,2 1 5 0,-1 2-4 0,2-2-3 15,2-1 2-15,2 1 0 0,-1 0 8 0,-3-1-12 16,3-1 1-16,0 1-3 0,-2 0 3 16,-1-2-1-16,-4-1-1 0,3-1 1 0,-3 1-1 15,-2 1 0-15,3-2 1 0,-5 2 0 0,-1-3 0 16,3 2-4-16,-5-2 2 0,2 1 4 0,-1 2-2 15,-2-3-3-15,-1 1 5 0,0 4-2 0,0-7-11 16,-4 4-25-16,4 3-44 0,-4-3-51 0,4 3-63 16,-6-2-280-16,6 2-511 0,-8-1 226 0</inkml:trace>
  <inkml:trace contextRef="#ctx0" brushRef="#br0" timeOffset="211882.46">17681 12776 167 0,'0'0'224'0,"0"0"-9"0,0 0-7 16,0 0-4-16,0 0-15 0,0 0-4 0,0 0-5 15,2 3-4-15,-2-3-6 0,0 0-5 0,4 4-4 0,-1-1-1 16,-2 0-8-16,-1-3-6 0,6 4-3 16,-5-1-4-16,1 3-8 0,0-1-10 0,2-2-9 15,-2 2 3-15,0 2-14 0,-1-1-14 0,3 4-3 16,0-2-4-16,0 2 0 0,-2 0-18 0,2 2-7 0,0-2-7 16,2 2 0-16,2 2-6 0,2 0-4 0,3 0 0 15,-1 1-4-15,2-2-5 0,0 1 13 16,7 2-19-16,4-3-3 0,-9-1-4 0,11 0-5 0,-4 0-11 15,4-2 6-15,1-2-9 0,-1 0-3 0,0-1 3 16,0 0 3-16,1 0-1 0,1 0-6 0,3 1-1 16,0-1 7-16,-1 0-7 0,1-4 5 15,0-1 1-15,-3 1-1 0,4 1 8 0,1-2-2 0,1-2-7 16,-3 0-1-16,3 1-5 0,-1-5 12 0,1-2-1 16,1 6-1-16,-1-3 10 0,5-3-7 0,-3 0-3 15,3 2-3-15,-2-2 3 0,4 1 3 0,11-3-6 16,-1 0 4-16,-1 2 1 0,0 1-6 0,-13-2 0 15,19 0-1-15,-6 1 9 0,5-1-5 0,3 4 8 16,5 1 1-16,29-5 4 0,-2 7-4 0,-26-3 7 16,32 2 1-16,-6 0-5 0,2 3-7 0,-26 1 6 15,31 4-4-15,-5-1 5 0,-1 3-5 0,-25-6 0 16,31 2 10-16,-3 3 10 0,-1 3 8 0,0-1 5 16,-1-3 11-16,-5 1 1 0,-20-4 20 0,34 7-4 0,-4 2 14 15,2-6-9-15,-3 5-1 0,3-5-1 16,2 0-9-16,-1 0 1 0,0-1-6 0,-7-5-2 15,4 5-7-15,-5-4 6 0,-1-2-15 0,0-1-2 16,-25 1-5-16,23-1-2 0,-27-4-3 0,-2 2-5 0,-1-3 5 16,-5 3-6-16,-1-6-3 0,0 4-4 15,-16 1 0-15,13-4-3 0,-14 2 2 0,2-4-8 0,-4 6 3 16,2-3-2-16,-5-1-2 0,0 4 1 0,-2-3-2 16,-5-1-2-16,-3 5 2 0,5 0 6 0,-6-1-6 15,0 2-3-15,2 1 2 0,5-3-1 0,-5 5 2 16,5-2-5-16,-7 2-3 0,8-1-7 15,-7 2-3-15,-1-2-13 0,-2 1-6 0,2 2-7 0,-2-2-4 16,-2-1-4-16,-7 1 0 0,3 0-1 0,-5-1 7 16,-2 1-7-16,2-1-2 0,-8 0 1 0,7 0-16 15,-7 0-4-15,0 0-7 0,0 0 0 0,0 0 1 16,-16-8 12-16,4 3 1 0,-2 0 13 0,0-3 4 16,-5-1 2-16,1 4 12 0,-2-4 22 0,2 2 16 15,0 0 15-15,1-1 21 0,2 4 21 0,5-2 16 16,-2 1 13-16,6 1 13 0,-1 1 9 0,3 0 4 15,1 0-3-15,-1 0-2 0,4 3-3 0,0 0-7 16,9-5-3-16,-2 4-4 0,6 0-28 0,3 1-4 16,-1-2-6-16,7 3-4 0,-2-1-5 0,1-1-2 0,0 4-3 15,-3-1-2-15,0 0 2 0,0 3 5 16,-8-1-5-16,3 2 1 0,-5 1 11 0,-2-2 7 16,-2 6 15-16,0 0-4 0,-4 1 6 0,-1 0 3 15,-2 5 10-15,-4-2-4 0,0 1-3 0,-3-1-6 16,-2 3-18-16,3-3-2 0,-5 0-7 0,4 2-6 15,-2-2-24-15,-2 1-30 0,1-2-33 0,2 0-55 16,0-3-67-16,1-3-90 0,-2 6-79 0,-1-3-84 0,5-2-98 16,-4 0-410-16,1-2-1001 0,2 0 443 0</inkml:trace>
  <inkml:trace contextRef="#ctx0" brushRef="#br0" timeOffset="212667.67">24293 13153 385 0,'-4'2'389'0,"4"-2"1"0,-1 4 0 16,1-4-4-16,-5 4-6 0,1-2-11 15,4-2-8-15,0 4-9 0,0-4-10 0,0 0-6 0,0 0-17 16,0 0-13-16,0 0-18 0,10-10-11 0,-5 5-15 16,2-4-11-16,-1 0-25 0,6-8-8 0,-1 1-9 15,2-8-18-15,1 1-24 0,-1-3-12 0,-1-3-20 16,1 0-7-16,-2-3-13 0,-1-3-11 0,-1 1-15 16,5-11-4-16,-5-2-12 0,-3 0-5 0,1 12-7 15,-1-1-5-15,-4 0-24 0,6-9 11 0,-7 12-1 16,3 3-3-16,-4 2-5 0,0 8-14 0,0 5 7 15,0 1-7-15,-1 5-1 0,-3 0-7 0,0 6-3 16,0 0-2-16,-2 3 0 0,6 0-2 0,-11 10 7 16,4 1-12-16,-4 7 0 0,2 5 0 0,0 7 0 15,-1-1 0-15,2 2 0 0,1 1 0 0,2 4 0 16,0-1 0-16,-4 9 0 0,4-8 0 0,0 0 0 16,1-2 0-16,0 1 0 0,3-2 0 0,0 2 0 15,1 1 0-15,2-2 0 0,5-2 0 0,2-3 0 0,2 0 0 16,3-3 0-16,4-3 0 0,1 0 0 15,7-5 0-15,-2-5 0 0,-1 3 0 0,7-9 0 16,-11-1 0-16,9-5 0 0,-6 3 0 0,-2-7 0 0,1 0 0 16,-4 0 0-16,0-3-65 0,-2-3-179 0,-6-1-63 15,-1 1-45-15,2 0-42 0,-5 1-55 0,-1 3-54 16,0-3-60-16,0 4-323 0,-3 1-959 0,3 1 423 16</inkml:trace>
  <inkml:trace contextRef="#ctx0" brushRef="#br0" timeOffset="213407.34">24913 13112 248 0,'2'-3'339'0,"1"-4"0"16,1 2 6-16,-3-5 5 0,-1 5-10 0,0-4 2 15,0 3-9-15,-1-2-15 0,1 0-7 0,-3 4-23 16,3-1-14-16,0-1-15 0,-1 2-20 0,-2 1-7 16,2-2-16-16,1 1-11 0,-4 0-13 0,4 4-16 15,-4-3-9-15,4 3-15 0,-1-4-15 0,-1 1-10 16,2 3-14-16,0 0-6 0,-7-1-9 0,7 1-12 15,-5-3 0-15,5 3-17 0,0 0-7 0,-7 5-7 16,7-5-5-16,0 0 2 0,-6 4-10 0,6-4-3 16,-4 3-6-16,4-3-5 0,0 0-3 0,-6 1 2 15,6-1-2-15,0 0 2 0,0 0-7 0,-2 3-6 16,2-3 4-16,0 0-3 0,0 0 1 0,0 0-2 16,0 0-1-16,0 0-1 0,0 0-3 0,0 0 1 15,-3-9-3-15,3 9 0 0,3-8 6 0,-3 3-8 16,0-2 1-16,2-3-2 0,1 0 4 0,-1-2-3 15,-1-4 0-15,3-2-2 0,-2-2 10 0,4-5 7 16,-5 5 3-16,3-6 17 0,0 2 1 0,2-2-4 0,-4 6 6 16,4-5 2-16,-5-1 1 0,3 0-4 0,-3 1 8 15,2 6-1-15,-2 1 6 0,3 0 11 0,-1 4-2 16,-3 3 7-16,1 1 1 0,-1 3-7 0,0-1-6 16,0 4 0-16,0 1-15 0,0 3-14 0,0 0-30 15,0 0 0-15,-8 21 0 0,4-5 0 0,3 4 0 16,-4 4 0-16,1 6 0 0,0-1 0 0,3 2 0 15,-3 0 0-15,3 2 0 0,-3-2 0 0,3 1 0 16,-3 0 0-16,2-1 0 0,0 1 0 0,2-1 0 16,-2-2 0-16,2 0 0 0,-2-3 0 0,1-7 0 15,1-1 0-15,-3 0 0 0,2-4 0 0,1 1 0 16,0-4 0-16,0-1 0 0,0-5 0 0,0 1 0 16,-2-2 0-16,4 1 0 0,-2-3 0 0,0-2 0 15,0 0 0-15,0 0 0 0,0 0 0 0,-2-14 0 16,4 7 0-16,-1-1 0 0,3-5 0 0,0-3 0 15,4 1 0-15,-2-3 0 0,3 0 0 0,1 3 0 16,2 3 0-16,1-3 0 0,1 5 0 0,0 0 0 16,0 0 0-16,-3 5 0 0,2 2 0 0,-1 0 0 15,2 3 0-15,-1 2 0 0,-2 2 0 0,1 3 0 0,-1 3 0 16,-1 0 0-16,-1 3 0 0,-2 1 0 16,0 3 0-16,-2-2 0 0,-1 2 0 0,-3-2 0 15,-1 0 0-15,-1 3 0 0,-3-2 0 0,-2-4 0 0,-3 1 0 16,-4-1 0-16,-1-2 0 0,0-2 0 15,-2 0 0-15,-2-1 0 0,-2-2 0 0,3-2 0 16,-3-2 0-16,0-2 0 0,3 1 0 0,-2-2 0 0,6-3 0 16,3 2 0-16,1-1 0 0,4-5-386 0,1 4-127 15,4-3-106-15,1 3-494 0,9 0-1204 0,1 0 532 16</inkml:trace>
  <inkml:trace contextRef="#ctx0" brushRef="#br0" timeOffset="213767">25473 13073 241 0,'5'-5'538'0,"1"1"14"0,-2 2 4 0,-3 0-2 16,-1 2-5-16,0 0-6 0,0 0-15 0,-10 14-18 15,2 1-22-15,-1-1-30 0,-3 5-32 0,0 4-29 16,-1 4-39-16,1-2-32 0,-1 0-31 0,-1 3-32 16,1 0-23-16,-1 2-25 0,1-4-61 0,2-1-154 15,3-7 0-15,0-1 0 0,3-1 0 0,1-7 0 16,-1 0 0-16,1-3 0 0,1-1 0 0,1-5 0 15,2 0 0-15,0 0 0 0,-1-12 0 0,2 0 0 16,4-1 0-16,-1-5 0 0,3-1 0 0,2-9 0 16,3-2 0-16,-3 0 0 0,3-2 0 0,3-2 0 15,-1 2 0-15,-1 1 0 0,1 2 0 0,0 4 0 16,-5 7 0-16,0 4 0 0,-3 7 0 0,-2 5 0 16,3 0 0-16,-4 4 0 0,4 5 0 0,-2 5 0 0,-4 7 0 15,3 5 0-15,1 4 0 0,0 1 0 16,0-1 0-16,-1 4 0 0,1-3 0 0,-1 1 0 15,-2 0 0-15,6-3 0 0,-4-2 0 0,-3-5 0 0,1-1 0 16,2-4 0-16,-4-5 0 0,0 0 0 0,0-5-440 16,-2 1-92-16,-3-2-70 0,1-4-502 0,4 0-1194 15,-19-6 529-15</inkml:trace>
  <inkml:trace contextRef="#ctx0" brushRef="#br0" timeOffset="214415.63">25407 13293 126 0,'0'-9'331'0,"-2"4"38"16,2 1 18-16,-1-3 24 0,1 3 20 0,-2 1 8 15,2 3-4-15,0 0-16 0,0-6-24 0,3 4-30 16,2 1-43-16,2 0-28 0,5 2-26 0,2-2-38 0,5-2-49 16,1 0-56-16,1 0-66 0,0-2-84 0,-2 1-92 15,1 0-77-15,2-1-60 0,-5 2-53 0,-3-1-42 16,1-2-19-16,-2 0-22 0,-3 0-208 16,-1 0-646-16,1 0 2054 0,-1-1-953 0,0 1 110 0,-4 1 88 15,2 1 54-15,-2 1 51 0,-1-1 42 0,-1 2 22 16,1 1 32-16,-4 1 31 0,0 0 23 0,0 0 22 15,6 8 8-15,-6-2 5 0,0 1 7 0,0 3-6 16,-2 1 2-16,2 1-9 0,-2 5-15 0,0-1-22 16,4 1-28-16,-2 0-24 0,0 0-26 0,2 1-24 15,-2-1-17-15,2-2-129 0,0-3-54 0,1-1 0 16,0 1 0-16,-1-4 0 0,0 0 0 0,-1-2 0 16,1-2 0-16,-2 1 0 0,2-2 0 0,-2-3 0 15,0 0 0-15,0 0 0 0,5-10 0 0,-2 4 0 16,0-5 0-16,-1-5 0 0,3-3 0 0,2-6 0 15,-1-2 0-15,-1-3 0 0,3 2 0 0,-2 0 0 16,4 2 0-16,-2 1 0 0,1 0 0 0,-3 5 0 16,1 6 0-16,-2 3 0 0,-1-2 0 0,1 3 0 15,0 2 0-15,3 1 0 0,-3 2 0 0,0 1 0 16,1 3 0-16,1 0 0 0,-1 5 0 0,0-1 0 0,2 2 0 16,0 5 0-16,-4-1 0 0,-1 3 0 0,1 0 0 15,-3 2 0-15,-2-2 0 0,0 5 0 16,0-4 0-16,-4 2 0 0,2-3 0 0,-1-1 0 15,-1-2 0-15,1 0 0 0,0 0 0 0,2-4 0 0,0 0 0 16,0 0 0-16,1-2 0 0,1-3 0 0,0 0 0 16,0 0 0-16,0 0 0 0,0 0 0 0,0 0 0 15,24-7 0-15,-9 4 0 0,1-2 0 0,4 2 0 16,-1 0 0-16,9 2 0 0,-6-1 0 0,-1 2 0 16,-1 3 0-16,-3 1 0 0,-3 1 0 0,-4 1 0 15,-1 3 0-15,-4-1 0 0,-2 0 0 0,-3 3 0 16,-5 2 0-16,-3 1 0 0,-3 1 0 15,-2 0 0-15,-5 3 0 0,1-4 0 0,0-3 0 0,-7 3 0 16,5-4 0-16,2 0 0 0,2-1 0 0,-2-3 0 16,7 1 0-16,0-2 0 0,2-2 0 0,2-3 0 15,6 0 0-15,-5-5 0 0,5-4-231 0,1 5-299 16,2-8-126-16,2 1-473 0,2-6-1224 0,-2 0 542 16</inkml:trace>
  <inkml:trace contextRef="#ctx0" brushRef="#br0" timeOffset="214599.4">26376 12814 361 0,'-5'-5'639'0,"1"0"13"16,0-1-7-16,2 0-21 0,1 3-40 0,2-3-68 16,3 1-48-16,7 0-41 0,5 0-50 0,5 2-83 15,7-3-76-15,3 2-101 0,-4 3-104 0,1-2-124 16,-8 5-119-16,1-2-146 0,-4 1-143 0,-4-1-265 15,-5 1-848-15,-1 1 375 0</inkml:trace>
  <inkml:trace contextRef="#ctx0" brushRef="#br0" timeOffset="-214729.75">26369 12936 123 0,'-7'5'516'16,"1"-4"12"-16,1 3 11 0,0-2 1 0,2 0-8 15,3-2-16-15,0 0-37 0,10 4-32 0,0-4-35 16,3 0-40-16,1-2-35 0,4 2-33 15,1-2-36-15,0 0-47 0,1 0-59 0,-1 0-64 0,-1 2-81 16,-7-1-94-16,0 0-105 0,-3 1-114 0,-3 0-119 16,-5 0-493-16,0 0-981 0,0 0 434 0</inkml:trace>
  <inkml:trace contextRef="#ctx0" brushRef="#br0" timeOffset="-213830.86">26930 12775 161 0,'-7'-3'447'15,"2"-5"7"-15,1 1 1 0,-1 1 5 0,4-1 3 0,-2 0-2 16,3 0-5-16,0-3-16 0,4 2-2 0,1-2-17 16,-1 1-12-16,5-1-12 0,6-1-9 0,-4 1-19 15,5 3-23-15,0-2-21 0,1 4-24 0,0 0-22 16,-2 2-21-16,-4 3-26 0,5 2-20 0,-3 3-193 16,2 1-19-16,1 5 0 0,-5 2 0 0,1 3 0 15,-6 1 0-15,-1 9 0 0,-3-2 0 0,-2-4 0 16,0 4 0-16,-3-2 0 0,-1-3 0 0,0-1 0 15,0-2 0-15,2 0 0 0,-2-4 0 0,0-3 0 16,2 1 0-16,-1-4 0 0,2 1 0 0,1-5 0 16,0-2 0-16,0 0 0 0,0 0 0 0,11-16 0 15,-6 5 0-15,3-3 0 0,0-1 0 0,3-2 0 16,-2-1 0-16,8-5 0 0,-2-3 0 0,3 4 0 16,-4-3 0-16,3 6 0 0,-6 3 0 0,2 4 0 15,-2 5 0-15,1-1 0 0,-2 5 0 0,-2 3 0 16,-2 2 0-16,6 3 0 0,-5 2 0 0,4 6 0 15,-4 0 0-15,0 4 0 0,0-1 0 0,-4 2 0 16,3 0 0-16,-1 1 0 0,-2-1 0 0,0-5 0 16,0-1 0-16,4 4 0 0,-3-4 0 0,-1-3 0 15,3-1 0-15,-4-2 0 0,2-3 0 0,1-1 0 0,0-2 0 16,-5 0 0-16,13-4 0 0,-3-2 0 16,0-1 0-16,-1-2 0 0,2-5 0 0,1-2 0 0,2-4 0 15,-1 2 0-15,1 1 0 0,-2 5 0 0,-1-1 0 16,-2 2 0-16,0 3 0 0,-5 3 0 0,5 3 0 15,-4 1 0-15,-5 1 0 0,4 5 0 0,-2 3 0 16,-2 2 0-16,2 7 0 0,-2-1 0 0,1 0 0 16,0 3 0-16,1 1 0 0,0-3 0 0,3 1 0 15,2-2 0-15,-1-1 0 0,3 1 0 0,-1-5 0 16,2-1 0-16,1-1 0 0,3-6 0 0,-3 0 0 16,1-3 0-16,1-3 0 0,0 0 0 0,-3-4 0 15,0 2 0-15,2-4 0 0,-1-3 0 0,-3 1 0 16,0-5 0-16,-4 0 0 0,-2-1 0 0,-2-2 0 15,-4-9 0-15,-1 4 0 0,-5-2 0 0,-7 2 0 16,4 9 0-16,-2 1 0 0,-3 4 0 0,-1 3 0 16,0 5 0-16,0 3 0 0,-3 4 0 0,4 2 0 15,3 3 0-15,0 3 0 0,4 3 0 0,4 1-448 16,3 1-843-16,6 0-1398 0,9 9 618 0</inkml:trace>
  <inkml:trace contextRef="#ctx0" brushRef="#br0" timeOffset="-213680.29">28123 12933 246 0,'4'-5'612'16,"-3"0"25"-16,3-1 2 0,-4-3-7 0,0 4-37 0,0-2-57 15,-1-1-53-15,-2 1-63 0,6 1-92 0,-2 0-115 16,4 1-144-16,0 2-144 0,4 0-152 16,5 2-172-16,4-3-392 0,3 6-853 0,-2-1 379 0</inkml:trace>
  <inkml:trace contextRef="#ctx0" brushRef="#br0" timeOffset="-213130.15">28582 12823 98 0,'-3'-9'518'0,"2"0"28"0,-3 0 16 0,-1 5 6 0,-4-4-9 16,2 3-6-16,-4 1-25 0,1 3-37 16,-3 3-48-16,2 1-37 0,-2 2-42 0,3 3-30 0,-2 3-40 15,1 4-26-15,3-4-28 0,4 6-24 0,3 1-19 16,2-1-27-16,5 1-22 0,0-1-18 0,5 1-17 15,1-4-15-15,2 0-21 0,3 0-13 0,-1-4-11 16,2-3-3-16,1-2-9 0,-2-2 2 0,-6-3-24 16,2-1-19-16,-4-3 0 0,4-2 0 0,-7 0 0 15,2-2 0-15,-4-4 0 0,2-5 0 0,-3-1 0 16,-3-2 0-16,-4-6 0 0,0-2 0 16,-2-2 0-16,-2-2 0 0,-1 0 0 0,-1 2 0 0,1-3 0 15,1 5 0-15,-2-2 0 0,6 1 0 0,3 3 0 16,1-1 0-16,1 8 0 0,9-5 0 0,-2 7 0 15,2-1 0-15,7-2 0 0,-3 9 0 0,1 2 0 16,1 2 0-16,1 4 0 0,-2 3 0 0,-1 2 0 16,2 5 0-16,-3 4 0 0,-3 3 0 0,3 11 0 15,-3 2 0-15,-5 4 0 0,-1 4 0 0,-3 0 0 0,-2 13 0 16,-3 0 0-16,-1-2 0 0,1 2 0 0,-4-3 0 16,2 2 0-16,1 1 0 0,1 1 0 15,-1-1 0-15,0-1 0 0,5-11 0 0,0 0 0 16,3 9 0-16,-2-11 0 0,1 1 0 0,2-3 0 0,0-1 0 15,1-3 0-15,-1 0 0 0,3-4 0 0,0-7 0 16,2-2 0-16,-1-3 0 0,3-1 0 0,2-4 0 16,-1 0 0-16,4-5 0 0,6-2 0 0,-3-4 0 15,2-1 0-15,-2-3 0 0,-1-4 0 0,3-6 0 16,-3-6 0-16,0-2 0 0,-8-6 0 0,-1-2 0 16,-5-16 0-16,-3-2 0 0,-6 0 0 0,-9 3 0 15,0 2 0-15,2 13 0 0,-3 3 0 0,-5 0 0 16,-3 3 0-16,4 3 0 0,-6 5 0 0,1 7 0 15,0 0-132-15,7 8-1212 0,2 1-1455 0,3 4 645 16</inkml:trace>
  <inkml:trace contextRef="#ctx0" brushRef="#br0" timeOffset="-212280.59">29259 12731 459 0,'-5'-18'573'0,"1"0"9"0,-1-9-6 0,-1 0 1 16,6-2-11-16,0 3-8 0,1 1-20 0,-2-1-17 16,2 1-23-16,-1 7-21 0,0 2-23 0,4 8-27 15,-3-3-33-15,-1 7-42 0,0 0-35 0,0 4-27 16,0 0-258-16,0 19-32 0,-1 0 0 0,-3 11 0 0,3 5 0 16,-3 13 0-16,4-1 0 0,0 2 0 0,-2-4 0 15,4 3 0-15,-2-3 0 0,5-11 0 16,-1 1 0-16,1-3 0 0,0-1 0 0,0-1 0 0,3-2 0 15,2-5 0-15,-1-9 0 0,-5-3 0 0,4-1 0 16,-1-3 0-16,-3-4 0 0,4-3 0 0,-2-1 0 16,3-5 0-16,0-4 0 0,1-1 0 0,2-4 0 15,-2-1 0-15,2-6 0 0,2-1 0 0,0-3 0 16,2 0 0-16,1-2 0 0,-2 1 0 0,-1 1 0 16,4-1 0-16,-1 3 0 0,-2 2 0 0,-3 8 0 15,-5 4 0-15,0 3 0 0,-2 3 0 0,-1 4 0 16,-4 0 0-16,5 7 0 0,-3 3 0 0,-2 1 0 15,-1 6 0-15,0 2 0 0,1-1 0 0,0 10 0 16,0-9 0-16,1 2 0 0,2-3 0 0,3-1 0 16,-2-1 0-16,3-2 0 0,-1-1 0 0,-1-6 0 15,1 1 0-15,-1-3 0 0,2-3 0 0,0-2 0 16,-2-1 0-16,3-2 0 0,2-1 0 0,-1-5 0 16,-1 2 0-16,2-4 0 0,3 1 0 0,-4-3 0 15,5-2 0-15,-1 0 0 0,-2 0 0 0,10-4 0 16,-6 6 0-16,-6 4 0 0,1 1 0 0,0 2 0 15,-3 1 0-15,-2 4 0 0,1 1 0 0,-6 0 0 16,9 7 0-16,-7-1 0 0,-2 5 0 0,0 2 0 0,0 4 0 16,0-1 0-16,0 0 0 0,0 4 0 15,2-5 0-15,-1 3 0 0,2-6 0 0,-3-1 0 0,4 0 0 16,-2-5 0-16,1 0 0 0,-1-2 0 16,4-2 0-16,-1-2 0 0,-5 0 0 0,16-6 0 15,-7 1 0-15,-1-3 0 0,2-4 0 0,0-2 0 0,4-1 0 16,-5-1 0-16,7-4 0 0,-4 6 0 0,-1-1 0 15,0 3 0-15,-3 3 0 0,0 0 0 0,-5 4 0 16,3 0 0-16,-3 4 0 0,2 1 0 0,-5 0 0 16,7 8 0-16,-6 0 0 0,0 2 0 0,1 2 0 15,-1-1 0-15,1 5 0 0,1 1 0 16,1-2 0-16,0 2 0 0,0-5 0 0,3 0 0 0,0-1 0 16,-2-3 0-16,1-1 0 0,-1-1 0 0,0-3 0 15,0-3-18-15,-5 0-466 0,4-8-28 0,-6-2-38 16,-4-1-44-16,-5-5-412 0,-2-9-1090 0,-7-1 483 15</inkml:trace>
  <inkml:trace contextRef="#ctx0" brushRef="#br0" timeOffset="-212163.5">29842 12666 1107 0,'-32'-51'160'16,"2"1"53"-16,3 8 26 0,1 1 49 0,11 14 35 15,-2-1 30-15,4 6 31 0,3 8 16 0,5 3-26 16,-3 3-28-16,7 3-31 0,-1 3-40 0,2 2-25 16,0 0-40-16,15 7-70 0,-4 4-98 0,6 1-123 15,5 4-125-15,-2 4-122 0,1-2-473 0,4 2-868 16,1 0 384-16</inkml:trace>
  <inkml:trace contextRef="#ctx0" brushRef="#br0" timeOffset="-211930.29">30288 12551 453 0,'8'-7'553'0,"-2"-3"34"0,-1 4 19 16,-1 3 8-16,0-1-8 0,-3 4 1 0,-1 0 12 0,3 7-5 15,-1 2-25-15,-2 8-35 0,2 2-44 0,-2 9-50 16,2 2-37-16,-2 0-53 0,1 4-344 15,3-1-26-15,0 13 0 0,-3-13 0 0,3 0 0 0,0-4 0 16,-4-4 0-16,4 6 0 0,-3-5 0 0,7 0 0 16,-6-8 0-16,2-1 0 0,-4-5 0 0,3-2 0 15,1-2 0-15,-3-2 0 0,0-4 0 0,2-1 0 16,-3-1-384-16,0 0-241 0,10-9-46 0,-9 3-415 16,6-5-1175-16,0-5 520 0</inkml:trace>
  <inkml:trace contextRef="#ctx0" brushRef="#br0" timeOffset="-211529.38">30527 12796 517 0,'9'-16'239'0,"-4"5"42"0,-5 0 23 0,1 6 24 0,-1-1 18 16,-1 0 18-16,-3 3 15 0,-2 2 8 0,6 1 2 16,-13 1-11-16,5 2-12 0,-3 3-24 0,2 1-29 15,-1 1-34-15,-3 3-19 0,4 3-24 0,-4 1-22 16,3-2-18-16,2 5-21 0,1-4-17 0,0 1-19 16,1 2-14-16,1-2-7 0,4-3-16 0,-1 0-4 15,4-1-19-15,-1 0 5 0,3-4-19 0,3 4-2 16,2-7-6-16,2 4-14 0,1-3 8 0,1-3 10 15,6 0-11-15,1 1 6 0,6-6 5 16,2 3-12-16,-1-2 0 0,3-5-3 0,-4-1 2 0,4 1-3 16,-2-2-14-16,-4-2 1 0,1-1-5 0,-2-4-2 15,-7 5-3-15,1-4-2 0,-3 2-1 0,-1-3-4 16,-4-1-4-16,-3 1 3 0,-1-1-2 0,-2-2-2 16,-6 2 2-16,-2 0-11 0,-3 0-1 0,1 4 0 15,0 5 0-15,0-1 0 0,-1 3 0 0,0 4 0 16,-1 1 0-16,-1 2 0 0,6 2 0 0,-5 3 0 15,4 3 0-15,1 1 0 0,4 6 0 0,0 1 0 16,4 0 0-16,5 1 0 0,4 3 0 0,1-4 0 16,0 5 0-16,4-8 0 0,2 3 0 0,-4-5 0 15,-1 0 0-15,-1-2 0 0,-4-4 0 0,2-1 0 16,-4 2 0-16,-1-4 0 0,-4 2 0 0,4-4 0 16,-5 1 0-16,-2-2 0 0,0 7 0 0,-7-1 0 15,-2-2 0-15,-10 0 0 0,-5 4 0 0,-7 3 0 16,-7 0 0-16,-11 6 0 0,-9-4-1366 0,5 8-1478 15,1 7 654-15</inkml:trace>
  <inkml:trace contextRef="#ctx0" brushRef="#br0" timeOffset="-209662.48">26964 13711 241 0,'10'-14'400'0,"-1"0"-3"0,3-1-1 0,-3 2 2 15,0-2-6-15,-4-1-11 0,1 1-5 0,-3 5-10 16,-3-2-8-16,-3 2-25 0,3-1-19 0,-6 7-24 16,-1-4-19-16,-3 5-15 0,-4 2-15 0,-4 1-12 15,-2 3-16-15,-6 7-3 0,-2 0-17 0,1 4-20 16,0 3-10-16,-1 4-17 0,4-2-20 0,2 1-9 16,4-1-14-16,3 1-1 0,6-4-19 0,3 1-2 15,1-1-4-15,3-2-12 0,4-1-3 0,4-6-4 16,0 3-5-16,6-3-8 0,-1-2-1 0,2-4-1 15,1-1-4-15,4-4-8 0,1 1-4 0,-1-6 2 16,0 0-8-16,-4-4-1 0,4 0 9 0,-5 1-13 16,1-4 8-16,-4-2-2 0,2 3 13 0,-1-2-10 0,-3-1-1 15,-2 3-7-15,-1 4 12 0,2 1-22 16,-5 3-7-16,1 4 0 0,-1 1 0 0,-2 2 0 16,0 0 0-16,-1 15 0 0,0-4 0 0,-1 4 0 0,2 2 0 15,0 1 0-15,2 1 0 0,2 1 0 0,1-2 0 16,2 0 0-16,4-3 0 0,-4-5 0 0,4-3 0 15,4 3 0-15,-4-7 0 0,3-2 0 16,-1-2 0-16,6-2 0 0,-3-2 0 0,0-3 0 0,4-2 0 16,-5-2 0-16,-1 2 0 0,1-4 0 0,1-1 0 15,-1 0 0-15,-2-1 0 0,1-1 0 0,-2 3 0 16,1 0 0-16,1 1 0 0,-5 5 0 0,0 1 0 16,1 1 0-16,1 1 0 0,-6 4 0 0,2 2 0 15,-3 3 0-15,3 1 0 0,-2 3 0 0,1 0 0 16,1 2 0-16,0-1 0 0,0 1 0 0,-2 0 0 15,1-2 0-15,3 0 0 0,-4-2 0 0,-1-2 0 16,1 1 0-16,0-4 0 0,0 4 0 0,2-5 0 16,-7 0 0-16,7-6 0 0,-5 2 0 0,0-1 0 15,0-1 0-15,0-3 0 0,-2-1 0 0,0 0 0 0,0-1 0 16,-2 0 0-16,-2 0 0 0,2-1 0 16,-4 2-7-16,-2 0-13 0,-1 3 4 0,2 1 0 15,-5 2 4-15,-2 3 6 0,1 3-3 0,-6 4-4 16,4 1 2-16,-2 6 5 0,-2 5 2 0,5 4 6 0,-2 0 9 15,6-4-4-15,5 6 4 0,0 2 4 16,5 1-3-16,3-9 1 0,1 0 1 0,5-2-4 16,3-1-1-16,1-1 2 0,1-2-6 0,3-5-5 15,-1-1 0-15,6-2 0 0,-1-4 0 0,-1-1 0 0,-1-4 0 16,3 0 0-16,-2-3 0 0,-2-2 0 16,5-4 0-16,-5 2 0 0,1-6 0 0,3-4 0 15,-5 3 0-15,2-2 0 0,-8 5 0 0,9-9 0 0,-8 10 0 16,2 0 0-16,-1 2 0 0,1 0 0 0,-5 5 0 15,0 1 0-15,1 3 0 0,-2 1 0 0,-2 3 0 16,3 4 0-16,1 1 0 0,-2 2 0 0,1 1 0 16,1 3 0-16,-1 4 0 0,-2-1 0 0,1 6 0 15,-2-2 0-15,0 1 0 0,-2-1 0 0,-1 0 0 16,-2 0 0-16,-1-2 0 0,0-4 0 0,0 1 0 16,-3-3 0-16,1 0 0 0,-1-3 0 0,2-1 0 15,-3-1 0-15,0-3 0 0,1 1 0 0,3-3 0 16,-8 0 0-16,8 0 0 0,-5-6 0 0,3-2 0 15,4 0 0-15,0-3 0 0,5-3 0 0,0-3 0 16,2 0 0-16,9-3 0 0,3 1 0 0,-1 2 0 16,-5 2 0-16,3 4 0 0,-2 2 0 0,1 4 0 15,0 0 0-15,-3 3 0 0,-4 2 0 0,3 1 0 16,-1 3 0-16,-5 2 0 0,1 2 0 0,0 1 0 0,-3 4 0 16,-1 2 0-16,-2 1 0 0,1 1 0 0,-2 1 0 15,-1-6 0-15,0 5 0 0,1-4 0 16,2 2 0-16,-2-1 0 0,3-5 0 0,1 1 0 15,0-3 0-15,4 1 0 0,1-5 0 0,2 1 0 0,4-2 0 16,-3-2 0-16,1-1 0 0,0-2 0 0,0-2 0 16,3-7 0-16,-3 3 0 0,-2-4 0 0,-1-3 0 15,-3 0 0-15,-2-2 0 0,4-4 0 0,-6-3 0 16,-3-3 0-16,-2 4 0 0,-3 6 0 0,-3 0 0 16,-2 1 0-16,-3 3 0 0,-2 1 0 0,0 5 0 15,-5 5 0-15,-3 2 0 0,4 3 0 0,-10 5 0 16,9 3 0-16,4 1 0 0,1 2 0 0,3 2 0 15,4 2 0-15,4 0 0 0,2 1 0 0,5-1 0 16,3-3 0-16,9 2 0 0,0-5 0 0,10-1 0 16,-4-2 0-16,-2-7 0 0,10 0 0 0,0-3 0 15,-3-1 0-15,1-5 0 0,-2-2 0 0,-3-4 0 16,-5 3 0-16,3-6 0 0,-5 4 0 0,5-6 0 16,-3 0 0-16,-4 5 0 0,-5 1 0 0,5 1 0 15,-5 4 0-15,0 2 0 0,0 2 0 0,-2 1 0 16,-1 3 0-16,0 2 0 0,1 2 0 0,-1 4 0 15,0 0 0-15,1 6 0 0,-2 1 0 0,1 1 0 16,-3 3 0-16,1 6 0 0,-2-1 0 0,0 1 0 16,-2-6 0-16,0-2 0 0,0 0 0 0,-3-5 0 0,2 0 0 15,-2-1 0-15,1-3 0 0,-1 1 0 0,-1-6 0 16,1 3 0-16,0-4 0 0,2 1 0 16,1-3 0-16,0 0 0 0,0 0 0 0,0 0 0 15,0 0 0-15,14-16 0 0,0 6 0 0,2-1 0 0,6-2 0 16,5-5 0-16,2-1 0 0,-2 3 0 15,3-3 0-15,0 0 0 0,-3-1 0 0,0 1 0 16,-5-1 0-16,-6 6 0 0,-2 1 0 0,-4 0 0 16,-2 3 0-16,-4 2 0 0,0 0 0 0,-4 2 0 0,-3-1 0 15,-2 3 0-15,0 0 0 0,-3 2 0 0,-2 0 0 16,1 2 0-16,-2 1 0 0,1 2 0 0,1 1 0 16,3-1 0-16,0 4 0 0,2 1 0 15,4-1 0-15,0 1 0 0,5 3 0 0,4 0 0 0,2 2 0 16,10 5 0-16,-7-3 0 0,0-1 0 0,4 4 0 15,-4-4 0-15,-1 0 0 0,4-1 0 0,-4-1 0 16,-2 0 0-16,-3-3 0 0,-3 0 0 0,-3-2 0 16,0 0 0-16,-1-1 0 0,-4 0 0 0,-2 3 0 15,-3-3 0-15,-4-3 0 0,1 5 0 0,-6-6 0 16,4 0 0-16,-5 2 0 0,5-1 0 0,0 3 0 16,-1-3 0-16,5-2 0 0,2-1 0 0,-1 3 0 15,4-3 0-15,2 3-497 0,2-3-180 0,0 0-493 16,0 0-1267-16,0 0 561 0</inkml:trace>
  <inkml:trace contextRef="#ctx0" brushRef="#br0" timeOffset="-209046.99">29737 13689 3207 0,'8'-14'285'16,"0"-4"-58"-16,1 1-28 0,2 0 61 0,-3 1 31 15,-2 0 12-15,-2 5 3 0,-1-1 3 0,0 2-12 16,-1 0 21-16,-2 6-15 0,-2-1-22 0,2 5-2 16,-11 2-2-16,1 4-8 0,-6 5-10 0,-3 10-12 15,-1-3-16-15,-2 3-188 0,4 4-43 0,-5 0 0 16,5 4 0-16,0-3 0 0,2 5 0 0,2-1 0 15,-2-3 0-15,5-3 0 0,1 0 0 0,3-7 0 16,3-2 0-16,1-4 0 0,0-1 0 0,2-4 0 16,-1-1 0-16,2-2 0 0,0-3 0 0,0 0 0 15,0 0 0-15,12-15 0 0,-7 3 0 0,4-5 0 16,-3-2 0-16,5-5 0 0,1-3 0 0,0-1 0 16,3-2 0-16,1-2 0 0,1 0 0 0,10-11 0 15,-13 10 0-15,8 3 0 0,-5 3 0 0,-2 3 0 16,-5 9 0-16,-2 6 0 0,-1 0 0 0,-1 5 0 15,-2 2 0-15,-4 2 0 0,5 10 0 0,-3 1 0 16,-2 7 0-16,0 7 0 0,-2 1 0 0,0 4 0 16,1 0 0-16,2 3 0 0,-3-1 0 0,3-1 0 15,0 5 0-15,2-2 0 0,0-4 0 0,-1-2 0 16,1-5 0-16,-2-5 0 0,1-6 0 0,1 1 0 16,-3-5 0-16,1-2 0 0,-1-2-441 0,0-4-152 0,0 0-90 15,0 0-396-15,0 0-1170 0,-21-16 518 16</inkml:trace>
  <inkml:trace contextRef="#ctx0" brushRef="#br0" timeOffset="-208896.48">29606 13798 333 0,'-7'1'392'0,"4"1"22"0,3-2 3 0,-8 3 9 16,5 3-6-16,3-2-15 0,3 0-25 0,2 0-34 16,5 1-36-16,4 0-30 0,4 1-42 0,3-4-55 15,0 1-65-15,7-5-81 0,4-3-102 0,-11 4-128 0,7-4-164 16,-8 1-324-16,-2-1-738 0,1 0 327 0</inkml:trace>
  <inkml:trace contextRef="#ctx0" brushRef="#br0" timeOffset="-208480.17">30150 13989 3277 0,'9'1'510'0,"-9"-1"-133"0,10-1-25 0,-3 1-11 0,-2-2-11 16,-4-1-20-16,4-2-35 0,-2-2-30 0,-2-4-33 15,2 1-10-15,-3-6-19 0,0-1-14 0,-3 1-21 16,-1-3-9-16,-2-7-21 0,-2-2-8 16,-1 2-13-16,0 2-8 0,0-4-20 0,0 0 5 0,-1 1-12 15,1 0 3-15,5 0-13 0,-3 9-7 0,3-2-6 16,0 4-6-16,2 4 1 0,0 1-2 15,4 1-6-15,-4 3-3 0,4 3-5 0,0 1-5 16,4 2-20-16,-6 1 20 0,12 6-4 0,-7 0-20 0,0 4 7 16,0-2-4-16,4 5-8 0,-4 3-2 0,-1-1-12 15,-4 2 10-15,-1-1-3 0,-2-1 3 0,-2-2 9 16,-4 2 4-16,0-1 3 0,-1 0 4 0,-6-2 7 16,3 1 20-16,-3-6-7 0,2 4 15 0,0-3 5 15,5 0-4-15,0 0 3 0,3-4-12 0,0 0 9 16,3 1-24-16,1 0-12 0,3-1 0 0,4-2 0 15,5 1 0-15,3 0 0 0,5-2 0 0,2-3 0 16,8-3-85-16,3 3-98 0,-3-6-81 0,2 1-103 16,-4-1-103-16,5-9-104 0,-3 4-468 0,0-4-1128 15,0 1 500-15</inkml:trace>
  <inkml:trace contextRef="#ctx0" brushRef="#br0" timeOffset="-207930.85">30448 13661 1184 0,'9'-3'265'0,"-4"-2"63"0,0 0 21 0,0 0 26 15,-5 2 30-15,3-1 20 0,-3-1 11 0,0 5 11 16,0-6 1-16,0 6-15 0,-3-6-21 0,3 6-25 15,0 0-8-15,0 0-9 0,0 0-18 0,-9 12-21 16,7-3-27-16,-1 0-23 0,2 3-28 0,1 4-226 16,-3 0-27-16,3 2 0 0,2-3 0 0,0 6 0 15,1 1 0-15,2-1 0 0,-3-4 0 0,2 2 0 16,3-2 0-16,-4-2 0 0,1 0 0 0,-2-5 0 16,0 0 0-16,-1-3 0 0,3-1 0 0,-1 0 0 15,-3-3 0-15,1-1-42 0,-1-2-77 0,0 0 8 16,5-12 14-16,-2 0 7 0,-1 0 9 0,3-14 11 15,-1 0 4-15,0-1 7 0,3-6 12 0,1 1 16 16,4-2 17-16,-6 2 21 0,-1-2 21 0,4 3 22 16,-1 1 22-16,-4 0 24 0,2 6 11 0,-3 6 23 15,-2 1 5-15,2 4 16 0,-3 2-100 0,0 3-51 16,0 0 0-16,1 4 0 0,0 0 0 0,3 2 0 16,-4 2 0-16,0 0 0 0,9 12 0 0,-5-4 0 15,-2 2 0-15,2 3 0 0,3 1 0 0,-2 3 0 16,-2 1 0-16,1 0 0 0,-1-1 0 0,-2 1 0 15,-2-1 0-15,-3 0 0 0,-1-2 0 0,-1-4 0 0,-1 0 0 16,1-3 0-16,-1-1 0 0,-5 1 0 16,8-2 0-16,-5-2 0 0,2 0 0 0,2-1 0 15,-1-1 0-15,2-1 0 0,0 1 0 0,4-2 0 16,0 0 0-16,0 0 0 0,0 0 0 0,0 0 0 16,18 2 0-16,-6-1 0 0,3 0 0 0,2 0 0 0,2 0 0 15,-6 2 0-15,1 1 0 0,-3 0 0 16,-1 2 0-16,0 3 0 0,-3 0 0 0,-3 1 0 15,-2 3 0-15,-2-1 0 0,-5 3 0 0,-1 0 0 0,-2 1 0 16,-5-2 0-16,1 0 0 0,-6 6 0 0,2-7 0 16,0-1 0-16,2-1 0 0,-3 2 0 0,4-4 0 15,2-1 0-15,2-3 0 0,1 0 0 0,3-1 0 16,-2 0 0-16,3-4-130 0,4 0-332 0,0 0-124 16,-11-11-584-16,13 4-1266 0,4-2 561 0</inkml:trace>
  <inkml:trace contextRef="#ctx0" brushRef="#br0" timeOffset="-207580.88">31423 12171 239 0,'5'-9'369'16,"3"5"-5"-16,-3 1 9 0,-1 2-4 0,-4 1 9 0,6 3-15 16,1 6-8-16,0 6-16 0,1 3 0 0,1 12-4 15,-3 4-9-15,4 14-6 0,-1 1-5 0,4 5-9 16,0 5 22-16,4 29-21 0,-5-7-21 0,-5-23-8 16,9 28-20-16,-7-1-8 0,-2 3-14 0,3-1-11 15,-6 3-17-15,-1-3-15 0,-3 1-14 0,-1-6-19 16,-8 2-14-16,0-25-99 0,-10 28-47 0,1-8 0 15,2-20 0-15,-14 23 0 0,-4-6 0 0,8-24 0 16,2-1 0-16,-7 2 0 0,-4-2 0 0,-4-2 0 16,-14 16 0-16,17-26 0 0,-4-4 0 0,-3 0 0 15,-3 0-132-15,-5-4-345 0,-1-2-145 0,-4-5-538 16,3-2-1257-16,-4-2 555 0</inkml:trace>
  <inkml:trace contextRef="#ctx0" brushRef="#br0" timeOffset="-206861.44">24473 11817 255 0,'1'-6'418'0,"-2"3"3"16,1 3-2-16,-10-1-2 0,1 5 1 0,-9 3-30 15,-4 5-5-15,-3 4-13 0,-4 3-10 0,-1 2-8 16,-11 11-9-16,-1 4-8 0,-1 4-8 0,-2 5-6 16,-10 19-23-16,1 6-10 0,3 8-13 0,5-1-11 15,-4-1-23-15,7 7-30 0,-1-1-7 0,11 3-15 16,1-5-13-16,14 5-15 0,2-4-10 0,8 1-16 16,9 1-64-16,6 0-71 0,3-23 0 0,16 21 0 15,-4-24 0-15,13 19 0 0,-2-25 0 0,6-2 0 16,16 15 0-16,-15-25 0 0,5 2 0 0,-1-2 0 15,2-6 0-15,0-3 0 0,2-4 0 0,-16-6 0 16,1-6-161-16,2-2-155 0,-6-2-75 0,-1-3-76 16,-1-2-122-16,-6-3-456 0,-5 0-1132 0,2-2 502 15</inkml:trace>
  <inkml:trace contextRef="#ctx0" brushRef="#br0" timeOffset="-206697.19">25268 14054 191 0,'0'0'588'0,"-2"-11"-55"0,2 11-57 0,-4-10-65 0,0 7-92 15,-1-2-99-15,2 1-144 0,-3 1-189 0,-3 0-338 16,3 1-487-16,6 2 216 0</inkml:trace>
  <inkml:trace contextRef="#ctx0" brushRef="#br0" timeOffset="-205579.1">9425 11332 53 0,'2'-15'451'0,"1"-2"5"0,1 3-6 16,-3 1 3-16,0 3-5 0,1 0-10 0,1 3-15 16,-1 1-18-16,0 3-34 0,-1 1-24 0,-1 2-14 15,0 0-9-15,6 10-1 0,-4-2-23 0,-2 4-16 16,0 4-25-16,-2 1-18 0,4 2-23 0,-4 5-21 16,2-4-15-16,-2-2-11 0,4 1 0 0,1-3 6 15,1-4 8-15,1 0 10 0,4-2 13 0,2-3-80 16,9-5-128-16,6-3 0 0,3-7 0 0,8-3 0 15,12-11 0-15,3-3 0 0,0-3 0 0,3-4 0 16,0 0 0-16,23-14 0 0,-28 11 0 0,4-2 0 16,16-12 0-16,-28 15 0 0,2 3 0 0,-5 4 0 15,-10 7 0-15,-5 5 0 0,-6 6 0 0,-7 7-270 16,-4 1-1051-16,-1 3-1429 0,-2 4 632 0</inkml:trace>
  <inkml:trace contextRef="#ctx0" brushRef="#br0" timeOffset="-199878.87">21875 14489 348 0,'9'-27'533'0,"0"3"30"0,-4 6 9 16,4 1-2-16,-1 1-16 0,-1 6-17 0,0 1-35 16,-2 3-25-16,-1 4-18 0,0 2-11 0,-4 0-6 15,6 13-11-15,-5-1-16 0,-2 11-17 0,-3 5-21 16,-5 1-21-16,0 6-147 0,3 1-209 0,-7 11 0 16,0-3 0-16,3 2 0 0,1-14 0 0,4 4 0 15,-3-2 0-15,1 0 0 0,-1-2 0 0,4-1 0 16,2-5 0-16,-1-8 0 0,3-1 0 0,-3-6 0 15,3-1 0-15,-1-4 0 0,1-5 0 0,0-1 0 16,0 0-485-16,0 0-800 0,7-28-1391 0,5 4 616 16</inkml:trace>
  <inkml:trace contextRef="#ctx0" brushRef="#br0" timeOffset="-199596.78">22151 14512 3379 0,'9'-10'479'0,"-1"2"-187"0,-4 4-47 15,-2 1 32-15,-4 0 34 0,2 3-7 0,0 0-9 16,0 0-38-16,-26 14-10 0,20-5 1 0,-11 0 1 15,4 4-4-15,-2 1-9 0,-6 7-16 0,2-3-20 16,-2 1-24-16,1-1-9 0,0 2-15 0,1-2-15 0,-3-2-62 16,-1 2-75-16,0-4 0 0,1 4 0 15,4-5 0-15,4-4 0 0,-1 1 0 0,3-3 0 0,1 0 0 16,2 1 0-16,4-3 0 0,1 3 0 16,3-3 0-16,1 1 0 0,2 2 0 0,4 1 0 0,3 0 0 15,3 0 0-15,1-1 0 0,4 3 0 16,2 0 0-16,4 0 0 0,5 1 0 0,-3 3 0 15,2-4 0-15,-1 1 0 0,1 2 0 0,-2-2 0 16,0 0 0-16,-5-4 0 0,-2-1 0 0,-3 2-50 0,3-2-398 16,-5-2-97-16,2-1-98 0,-3-1-442 0,-3-2-1174 15,-3 1 520-15</inkml:trace>
  <inkml:trace contextRef="#ctx0" brushRef="#br0" timeOffset="-199230.86">22425 14861 152 0,'5'-9'490'15,"-1"-2"24"-15,-1 4 47 0,-3 0 11 0,0 1 2 16,-2 1-8-16,-1 1-20 0,3 4-19 0,-7 2-17 16,7-2-19-16,-15 12-21 0,4 1-22 15,1 2-36-15,0 7-31 0,-3 4-32 0,5 1-31 0,-1 1-28 16,4 0-270-16,-1 0-20 0,2 2 0 0,0-1 0 16,4-4 0-16,-1-5 0 0,-2 0 0 0,3-5 0 15,0 1 0-15,-1-4 0 0,-3-2 0 0,4-5 0 16,-1-1 0-16,1 1 0 0,0-5 0 0,0 0 0 15,0 0 0-15,0 0 0 0,-9-18 0 0,6 6 0 16,2-4 0-16,1-3 0 0,1-8 0 0,3 1 0 16,5-4 0-16,-4-3 0 0,3 3 0 0,0 2 0 15,2 4 0-15,0 1 0 0,-1 7 0 0,1 5 0 16,-2 3 0-16,1 1 0 0,2 3 0 0,-3 3 0 16,4 3 0-16,0 5 0 0,-2 2 0 0,3 4 0 15,1 2 0-15,-1 5 0 0,-2 3 0 0,-1 1 0 16,1 0 0-16,-5 0 0 0,-2-4 0 0,1 0 0 15,3 2 0-15,-4-4 0 0,-3-1 0 0,-1-5 0 16,3-1 0-16,-6 1 0 0,-1-1 0 0,2-5 0 16,-5 2-418-16,2-4-282 0,-6-2-480 0,-1 1-1276 15,1-2 565-15</inkml:trace>
  <inkml:trace contextRef="#ctx0" brushRef="#br0" timeOffset="-199096.29">22409 15141 3927 0,'-2'-8'552'0,"-2"2"-136"0,1 0 6 0,2 1 18 16,1 0-18-16,0-1-54 0,1 2-50 0,3-2-63 15,2 2-45-15,4-2-13 0,0 3-23 0,8-4-20 16,0 4-21-16,5 0-47 0,6 0-86 0,-2-1-109 16,-4 0-113-16,5 0-125 0,-9-1-127 0,7-3-124 15,-11 3-456-15,0-4-1143 0,2 4 506 0</inkml:trace>
  <inkml:trace contextRef="#ctx0" brushRef="#br0" timeOffset="-198596.75">22804 14953 638 0,'5'-4'341'0,"-1"-2"52"0,0 3 30 0,-1-1 48 16,-2 2 41-16,-1 2 24 0,0 0-6 0,0 0-9 15,0 0-9-15,0 0-6 0,-13 11-21 0,7-1-19 16,3 2-31-16,-1 4-22 0,3 2-38 0,0 0-27 16,1 0-62-16,0 1-286 0,2-1 0 0,2 0 0 0,-1-1 0 15,-2 0 0-15,3-2 0 0,-2-5 0 0,-1 0 0 16,2-3 0-16,-3-1 0 0,0-3 0 16,3 1 0-16,-3-4 0 0,0 0 0 0,0 0 0 15,0 0 0-15,5-13 0 0,-5 3 0 0,1-3 0 0,2-5 0 16,2-7 0-16,-3-1 0 0,3-5 0 15,2 1 0-15,0 0 0 0,1 3 0 0,1 2 0 16,-1 7 0-16,-2-2 0 0,4 4 0 0,2 3 0 16,-2 2 0-16,-5 1 0 0,7 2 0 0,-1 3 0 15,2 1 0-15,1 4 0 0,-4 0 0 0,3 2 0 0,-3 4 0 16,1-1 0-16,0 2 0 0,-3 3 0 0,1 5 0 16,-5-4 0-16,-1 4 0 0,2 1 0 0,-5-2 0 15,-2-1 0-15,-2-1 0 0,0 0 0 16,-1-1 0-16,-1-2 0 0,-1 1 0 0,0-2 0 0,2-3 0 15,-2 1 0-15,1 0 0 0,2-2 0 0,0 0 0 16,-1-2 0-16,4 3 0 0,1-5 0 0,0 0 0 16,5 3 0-16,-5-3 0 0,15 0 0 0,-3 0 0 15,2 0 0-15,4 1 0 0,-1 2 0 0,4-2 0 16,-3 4 0-16,2 0 0 0,-6 0 0 0,4 2 0 16,-4 0 0-16,-1 2 0 0,-4-3 0 0,-4 4 0 15,-1 0 0-15,0-3 0 0,-4 0 0 0,-8 3 0 16,4-2 0-16,-5 2 0 0,0-2 0 0,-6 0 0 15,0 2 0-15,-4-4 0 0,1 2 0 0,-2-4 0 16,3 1 0-16,-1 0 0 0,-3-5 0 0,2 1 0 16,4-2 0-16,-3-1 0 0,5-1-103 0,4-1-349 15,0 1-135-15,0-7-589 0,4 2-1272 0,5-4 564 16</inkml:trace>
  <inkml:trace contextRef="#ctx0" brushRef="#br0" timeOffset="-198397.33">23470 14762 4504 0,'9'-8'513'0,"0"1"-85"0,-4 0 31 0,3 1 23 15,-2-1-64-15,2 2-35 0,-1-1-65 0,2 1-60 16,2 1-50-16,3 2-29 0,2 0-138 0,-2 2-41 16,4-1 0-16,1 1 0 0,2 1 0 0,-2-1 0 15,-4-1 0-15,-2 1-211 0,-1 0-245 0,-6 1-134 16,0 0-566-16,-6-1-1252 0,8 1 554 0</inkml:trace>
  <inkml:trace contextRef="#ctx0" brushRef="#br0" timeOffset="-198243.76">23489 14918 3586 0,'-19'9'474'0,"2"0"-101"0,-2-1 1 16,10-1 26-16,-2-3-9 0,3 1-57 0,0-2-35 16,7 0-30-16,1-3-38 0,0 0-20 0,13 6-24 15,1-5-18-15,-1 1-16 0,7-4-12 0,-2 1-46 16,4-3-61-16,-2 1-76 0,-2-3-83 0,-3 0-81 15,2-4-107-15,-5 3-110 0,-1-5-118 0,-2 3-472 16,-5 0-1095-16,2 3 485 0</inkml:trace>
  <inkml:trace contextRef="#ctx0" brushRef="#br0" timeOffset="-197713.57">24505 14264 90 0,'3'-12'525'0,"-1"2"31"0,-2 4 21 0,4 2 3 0,-4-4-13 16,3 3-23-16,-1 4-12 0,-2 1 4 0,0 0-8 16,3 18-10-16,-2-2-21 0,-2 4-26 0,2 8-23 15,-3 3-17-15,0 4-29 0,1 0-28 0,-3 11-359 16,4 0-15-16,0-11 0 0,3 1 0 0,-6-1 0 15,7-2 0-15,0 2 0 0,-3-1 0 0,2-3 0 16,2-2 0-16,-4-3 0 0,2-9 0 0,-2 0 0 16,-1-5 0-16,0-4 0 0,-4 1-346 0,-2-4-326 15,-2-5-524-15,-1-1-1295 0,0-3 573 0</inkml:trace>
  <inkml:trace contextRef="#ctx0" brushRef="#br0" timeOffset="-197129.01">24362 14667 3348 0,'-1'-5'385'0,"0"0"-126"0,-1-1 24 15,2 3-6-15,2-1 25 0,-2 4-7 0,2-5-35 16,3 0-22-16,5 4-40 0,2 0-4 0,10-2-17 16,6-1-18-16,5 1-4 0,-1 0-22 0,4-2-16 15,-3 3-16-15,5-1-21 0,-4 0-19 0,-2 1-14 16,1-1-18-16,-6-2-13 0,-6 5-6 0,0 0-3 16,-10-1 2-16,-3 0-2 0,0 1-6 0,-2 0 0 0,-6 0 9 15,8 3 1-15,-10 4 7 0,0-2 7 16,-1 4 22-16,-4 0 4 0,0 1 9 0,1 1 8 15,-2 2 3-15,-2 3 5 0,4 0 0 0,-1-5 5 16,5 4 1-16,-1-2-15 0,2 3-4 0,2-6-2 0,2 1-9 16,3 0-2-16,3-2-3 0,2-3-21 0,1 2-26 15,7-3 0-15,-2-3 0 0,1 0 0 16,-2-3 0-16,-2-1 0 0,4-2 0 0,-8-2 0 16,2-1 0-16,2-3 0 0,-8 1 0 0,1-3 0 0,-3-6 0 15,-3 0 0-15,-2-6 0 0,-3 3 0 0,-3 3 0 16,1 1 0-16,-7 4 0 0,0 0 0 15,-1 2 0-15,4 4 0 0,-3 2 0 0,1 3 0 16,1 1 0-16,1 3 0 0,2 2 0 0,2 3 0 0,1 0 0 16,4 3 0-16,2-1 0 0,4 2 0 0,3-2 0 15,6 5 0-15,4-3 0 0,2-2 0 0,4 0 0 16,6-2 0-16,-1-4 0 0,0 0 0 0,1-3 0 16,-1-4-34-16,-1-4-83 0,-8 2 8 0,0-5 7 15,-3 1 15-15,-6-4 6 0,3 1 8 0,0-2 11 16,-3-1 6-16,-2-2 8 0,-4-7 3 0,2 0 11 15,-2-2 8-15,-3 0 9 0,-1 0 5 0,-1-1 11 16,1 3 26-16,-1 7 14 0,-1 3 20 0,0 5 8 16,1 0 27-16,-2 3-11 0,1 5 7 0,-2 0 25 15,3 2 16-15,-10 14 2 0,4 0-65 0,0 3-68 16,-6 12 0-16,3-2 0 0,0 3 0 0,5 4 0 16,-1 1 0-16,4 0 0 0,1-3 0 0,0 1 0 15,1 0 0-15,2-3 0 0,-1 0 0 0,2-5 0 16,1-1 0-16,-1-6 0 0,0-2 0 0,0-4 0 15,-2-2 0-15,2-1 0 0,-3-3 0 0,2-2 0 16,-2 0-436-16,-1-4-857 0,0 0-1400 0,0 0 619 16</inkml:trace>
  <inkml:trace contextRef="#ctx0" brushRef="#br0" timeOffset="-196530.46">25528 14855 379 0,'7'-8'513'0,"2"2"33"16,5 1 9-16,-5-3-11 0,5-3-24 0,-5 4-22 16,0-2-13-16,1 1-23 0,-3-1-20 0,-5 0-11 15,1 0-15-15,-2-2-20 0,-3-1-13 0,-2 3-22 0,-5-2-21 16,0 4-17-16,-3 0-30 0,-7 3-20 16,0 4-242-16,-3 2-31 0,-6 4 0 0,-1 4 0 15,2 3 0-15,3 2 0 0,3 3 0 0,1 2 0 16,2 2 0-16,4 0 0 0,6-3 0 0,-1 1 0 15,6-3 0-15,3-1 0 0,2-1 0 0,4-4 0 16,2-1 0-16,1 0 0 0,0-4 0 0,2-3 0 16,2-1 0-16,4-2 0 0,0-2 0 0,-5-1 0 15,5-5 0-15,-4 2 0 0,-1-4 0 0,1-3 0 0,1 0 0 16,-3 0 0-16,-1-1 0 0,1 3 0 0,-2-3 0 16,-5 5 0-16,2 2 0 0,-2 2 0 0,-3-1 0 15,3 4 0-15,-4 2 0 0,0 0 0 16,0 0 0-16,3 13 0 0,-3-4 0 0,0 4 0 0,1-1 0 15,-1 1 0-15,1 0 0 0,6 3 0 0,-2-2 0 16,1-2 0-16,2-2 0 0,2 1 0 16,2-5 0-16,-2-1 0 0,4-1 0 0,4-4 0 0,0-1 0 15,0-5 0-15,1 1 0 0,0-5 0 0,5-2 0 16,-1-2 0-16,0-3 0 0,-5-1 0 0,4-1 0 16,-2-3 0-16,-2-2 0 0,1-2 0 0,-2-2 0 15,1-2 0-15,2-13 0 0,-6 10 0 0,4-11 0 16,-9 12 0-16,0 2 0 0,-4 3 0 15,0 9 0-15,-7 2 0 0,-1 6 0 0,2 2 0 0,-4 5 0 16,-3 3 0-16,-1 5 0 0,-5 7 0 0,-2 8 0 16,-2 5 0-16,4 4 0 0,0 1 0 0,2 2 0 15,1 3 0-15,6 1 0 0,2 0 0 0,2-1 0 16,2-1 0-16,4-1 0 0,4-3 0 0,1-3 0 16,1-3 0-16,-3-7 0 0,3-1 0 0,-2-10 0 15,-2 2 0-15,2-6 0 0,-4-2 0 0,3-1 0 16,-8 1-426-16,3-11-869 0,-5-1-1402 0,2-3 621 15</inkml:trace>
  <inkml:trace contextRef="#ctx0" brushRef="#br0" timeOffset="-196378.54">25402 14525 4240 0,'-28'-7'477'0,"5"4"-239"0,5 0-31 0,4 1-6 15,7 0 9-15,0 1-21 0,3 1-44 0,4 0-36 16,0 0-30-16,18 3-83 0,0 2-126 0,10 2-147 15,9-1-201-15,13 1-390 0,3 1-940 0,0 2 416 16</inkml:trace>
  <inkml:trace contextRef="#ctx0" brushRef="#br0" timeOffset="-194395.88">26630 14850 3829 0,'12'-3'526'0,"-3"-1"-262"0,1-2 5 16,-2 3 54-16,-2-3 38 0,3 0-1 0,0-2-18 16,-4 1-36-16,-2-1-29 0,-3 2-2 0,1-1-6 0,-2 2-15 15,-7-3-14-15,4 4-12 0,-6 1-160 0,-3 0-68 16,-6 4 0-16,1 3 0 0,-9 4 0 16,-1 5 0-16,1 2 0 0,-1 3 0 0,2 3 0 15,4 4 0-15,1-3 0 0,5 1 0 0,0-1 0 0,6-4 0 16,5 0 0-16,3-1 0 0,2-5 0 0,6 0 0 15,1-2 0-15,5-2 0 0,3-2 0 0,3-2 0 16,7-5 0-16,1-4 0 0,1-3 0 16,0-2 0-16,-1-2 0 0,-3-4 0 0,2-4 0 0,-3-1 0 15,-7-6 0-15,3 0 0 0,-1-3 0 0,-3-1 0 16,-3-4 0-16,6-10 0 0,-8 12 0 0,4-13 0 16,-6 14 0-16,0-2 0 0,-3 3 0 0,-3 6 0 15,0 7 0-15,-2 1 0 0,-2 6 0 0,-1 5 0 16,-1 2 0-16,-2 6 0 0,-2 3 0 0,0 3 0 15,-3 9 0-15,-1 6 0 0,1 5 0 0,0 2 0 16,5 1 0-16,0 0 0 0,3 4 0 0,4 1 0 16,0-2 0-16,3 0 0 0,5-3 0 0,-1 0 0 15,6-4 0-15,0-3 0 0,2-3 0 0,-1-6 0 16,0-3 0-16,3-2 0 0,1-2 0 0,0-2 0 16,2-4 0-16,-1-1 0 0,2-4 0 0,-5-1 0 15,5-1 0-15,-3-3 0 0,3-7 0 0,-5 1 0 16,4-4 0-16,-2-3 0 0,-1-1 0 0,-4-1 0 15,4-1 0-15,-12 6 0 0,3 1 0 0,-7 1 0 16,2 4 0-16,-3 3 0 0,-4 2 0 0,0 3 0 16,-1 3 0-16,5 1 0 0,-16 6 0 0,9 4 0 15,-2-1 0-15,3 1 0 0,-2 6 0 0,3 3 0 16,6 0 0-16,1 6 0 0,5-7 0 0,2-1 0 16,4 5 0-16,7-1 0 0,1-4 0 0,3-2 0 15,3-2 0-15,0-5 0 0,2-1 0 0,1-3 0 16,-4-2 0-16,3-3 0 0,-5-1 0 0,1-4 0 15,-5-2 0-15,-1 0 0 0,-3-3 0 0,2-1 0 16,-5-3 0-16,4-6 0 0,-3-2 0 0,-3 5 0 16,-4 0 0-16,-2 0 0 0,-3 1 0 0,0 6 0 0,-4 0 0 15,-3 1 0-15,-4 4 0 0,-1 1 0 0,-1 4 0 16,-2 1 0-16,-5 3 0 0,1 5 0 16,3 0 0-16,0 0 0 0,-1 3 0 0,6 0 0 15,2 0 0-15,1-1 0 0,2 0 0 0,3 0 0 16,-3-1 0-16,7 2 0 0,-1-6 0 0,2 1 0 15,5-1 0-15,-1-3 0 0,-1 0 0 0,4-2 0 0,1-3 0 16,0 3 0-16,1-2 0 0,-2-2 0 16,1 0 0-16,0-1 0 0,-4 1 0 0,-1 3 0 15,1-3 0-15,-4 4 0 0,-4 0 0 0,9 3 0 0,-6 1 0 16,-1 6 0-16,-2 1 0 0,0 7 0 16,0 1 0-16,-4 7 0 0,1 4 0 0,-3 3 0 0,1 1 0 15,0 0 0-15,0 12 0 0,0-11 0 0,-3 12 0 16,4-13 0-16,-2-2 0 0,0 1 0 0,-1 1 0 15,1-3 0-15,0-3 0 0,-2-4 0 0,3-5 0 16,0-2 0-16,2-4 0 0,-1-4 0 0,0-1 0 16,1-5 0-16,-2 2 0 0,1-3 0 0,-1-2 0 15,5 0 0-15,-13-7 0 0,3 1 0 0,-3-6 0 16,4-1 0-16,-3-3 0 0,3-6 0 0,3 4 0 16,2-12 0-16,0 2 0 0,8-3 0 0,3-4 0 15,4 2 0-15,4 0 0 0,5 0 0 0,9-8 0 16,-6 10 0-16,9-7 0 0,1 3 0 0,-7 10 0 15,3-2 0-15,-2 1 0 0,2 2 0 0,-1 0 0 16,-2 2 0-16,-4 1 0 0,-1-1 0 0,-3-1 0 16,0 3 0-16,-6 4 0 0,-2-2 0 0,-4 1 0 15,2 1 0-15,-4-1 0 0,-3 0 0 0,-1 4 0 16,0 2 0-16,-4 0 0 0,-1 3 0 0,-2 1 0 16,-2 3 0-16,-3 4 0 0,3 0 0 0,-2 4 0 15,-1 1 0-15,1 4 0 0,2-1 0 0,-3 5 0 16,6 1 0-16,2 2 0 0,1-3 0 0,5-1 0 15,2 3 0-15,2 1 0 0,3-2 0 0,7 0 0 16,-3-1 0-16,6-3 0 0,-1 0 0 0,0-2 0 16,4-1 0-16,-5-1 0 0,-1-1 0 0,-2-3 0 15,-5 0 0-15,3 0 0 0,-6-2 0 0,2 2 0 0,-3 0 0 16,0-1 0-16,0 2 0 0,-2-2 0 16,-1 2 0-16,-2-3 0 0,-4 9 0 0,1-4 0 15,-1 0 0-15,0 1 0 0,-4 2 0 0,2 2 0 16,1-2 0-16,0 2 0 0,1-2 0 0,1 1 0 15,3-2 0-15,0 0 0 0,3-1 0 0,2 1 0 16,0-3 0-16,4 0 0 0,2-1 0 0,2-3 0 16,1 4 0-16,3-4 0 0,1-4 0 0,-5 1 0 15,1 0 0-15,2-3 0 0,-2-2 0 0,3 0 0 0,-2-2 0 16,-2-1 0-16,0-1 0 0,-2-2 0 0,-2-2 0 16,4 1 0-16,-4 0 0 0,1-3 0 0,-2 1 0 15,-1 3 0-15,-3-2 0 0,-1 6 0 0,-3 1 0 16,0 1 0-16,-4 5 0 0,1-1 0 0,3 4 0 15,-12 3 0-15,3 3 0 0,0 1 0 0,-5 5 0 16,4 2 0-16,1 2 0 0,0 1 0 0,4 0 0 16,2-1 0-16,-1 2 0 0,7-2 0 0,1 1 0 15,3-2 0-15,5 0 0 0,-1-3 0 0,4-2 0 16,1 1 0-16,3-5 0 0,8 1 0 0,-8-3 0 16,4-3 0-16,0-1 0 0,-2-1 0 0,0-3 0 15,0 0 0-15,-5-5 0 0,3 1 0 0,-1-4 0 16,-2-1 0-16,0 0 0 0,-3-2 0 0,4-6 0 15,-2 0 0-15,-2-2 0 0,-2-1 0 0,-4 8 0 16,-1-4 0-16,4 4 0 0,-6 0 0 0,-1 5 0 16,-2 0 0-16,0 4 0 0,-2 0 0 0,0 3 0 15,-2 1 0-15,-1 0 0 0,4 3 0 0,-7 0 0 16,7 0 0-16,-7 7 0 0,2-2 0 0,1-2 0 16,0 4 0-16,3-1 0 0,-3 1 0 0,4 2 0 15,0-2 0-15,0 2 0 0,4 1 0 0,-3 2 0 16,6-5 0-16,-1 7 0 0,3 0 0 0,4-1 0 15,-3 2 0-15,2-3 0 0,-2 2 0 0,2 0 0 16,-2-1 0-16,-3-2 0 0,-2 1 0 0,1 0 0 16,-2-1 0-16,-2 0 0 0,-1-2 0 0,-2 0 0 15,-1-1 0-15,-1-1 0 0,-1 0 0 0,0-2 0 16,-1 0 0-16,1 0 0 0,-3-1 0 0,3-1 0 16,1 0 0-16,-1-1 0 0,2 0 0 0,2-2 0 15,0 0 0-15,0 0 0 0,0 0 0 0,0 0 0 16,0 0 0-16,23-7 0 0,-13 4 0 0,0-2 0 15,7-4 0-15,-2-2 0 0,2-1 0 0,7-4 0 16,-10 1 0-16,5-4 0 0,-1-2 0 0,-1-2 0 16,-4-1 0-16,1 0 0 0,-4-1 0 0,-2 7 0 15,-3 0 0-15,-3 0 0 0,-2 6 0 0,-1-1 0 0,-2-2 0 16,-3 6 0-16,0 2 0 0,-1 5 0 0,-2-2 0 16,-2 3 0-16,-1 5 0 0,2-1 0 15,0 2 0-15,-2 2 0 0,3 6 0 0,-1 1 0 16,5-2 0-16,-1 4 0 0,3 2 0 0,0-1 0 0,6 0 0 15,-2-1 0-15,3-1 0 0,1 1 0 0,-1 0 0 16,5-1 0-16,-4 0 0 0,3-1 0 0,-2-3 0 16,1 1 0-16,-5-2 0 0,3 1 0 15,-1-1 0-15,-4-2 0 0,1 1 0 0,-1 0 0 0,-2-1 0 16,-2 0 0-16,-5-2 0 0,0 0 0 0,-1-1 0 16,-8 1 0-16,-2-1 0 0,-7 0 0 0,4-4 0 15,-5 2 0-15,-2-3 0 0,2 1-2 0,-1-1-543 16,-2-2-57-16,-1-1-67 0,0 0-394 15,3-2-1150-15,1 0 509 0</inkml:trace>
  <inkml:trace contextRef="#ctx0" brushRef="#br0" timeOffset="-193028.68">29083 14908 22 0,'15'-15'577'16,"0"2"15"-16,-4 2 18 0,-3 0 12 0,-2 3-15 15,-1 2-28-15,-1 1-37 0,0 2-36 0,-3 1-33 16,-1 2-7-16,0 0-23 0,-11 19-22 0,3-6-27 15,-2 5-32-15,0 6-24 0,-2 2-25 0,3-3-26 16,-1 2-250-16,2-2-37 0,4-3 0 0,3-1 0 16,2 2 0-16,2-6 0 0,1-3 0 0,2-1 0 15,4-3 0-15,0-2 0 0,2-1 0 0,2-2 0 16,3-6 0-16,3 0 0 0,0-4 0 0,1-1 0 16,2-5 0-16,-6 2 0 0,-1-1 0 0,7-6 0 0,-4-1 0 15,-2 0 0-15,1-4 0 0,-5 2 0 16,-3 5 0-16,0 1 0 0,-2 4 0 0,-3 2 0 15,1 1 0-15,-1 4 0 0,-1 1 0 0,-1 3 0 16,-3 0 0-16,0 0 0 0,4 14 0 0,-4-5 0 16,2 2 0-16,-4 5 0 0,2-1 0 0,0 2 0 0,-2-5 0 15,2 5 0-15,0-5 0 0,0 1 0 0,0-4 0 16,2 2 0-16,0-4 0 0,-1 0 0 16,1-4 0-16,2-1 0 0,1 1 0 0,2-3 0 15,-7 0 0-15,17-5 0 0,-7-2 0 0,0 1 0 16,-1-2 0-16,5-3 0 0,2-1 0 0,-1 1 0 0,0-4 0 15,1 4 0-15,-2 0 0 0,0 1 0 16,-3 4 0-16,-2 1 0 0,-1 3 0 0,1 1 0 16,-1 1 0-16,-1 3 0 0,-2 0 0 0,2 3 0 0,-1 1 0 15,-1 3 0-15,-1 0 0 0,5 5 0 0,1-5 0 16,-2 1 0-16,2 2 0 0,3-1 0 0,-3-3 0 16,4-1 0-16,-2-4 0 0,1 1 0 0,0-3 0 15,2-1 0-15,-5-2 0 0,1-1 0 0,-2-4 0 16,-3 0 0-16,-3-2-665 0,2-3-590 0,-8-3-1359 15,-1-3 602-15</inkml:trace>
  <inkml:trace contextRef="#ctx0" brushRef="#br0" timeOffset="-192896.36">29449 14660 360 0,'-27'-13'490'0,"5"0"-12"0,5 6 20 0,1 0 26 16,4 4-1-16,5 0-45 0,1 2-43 0,6 1-40 15,-3 5-41-15,5 1-30 0,6 2-79 0,3 4-115 16,6 1-132-16,6 2-163 0,1 4-180 0,-1-1-442 15,5-2-854-15,7 2 378 0</inkml:trace>
  <inkml:trace contextRef="#ctx0" brushRef="#br0" timeOffset="-192427.97">30132 14929 3685 0,'12'-7'374'0,"-6"-2"-44"0,-1 2 44 15,-1-1 58-15,1-1-38 0,-2-1-37 0,-3 4-20 16,-3-4-46-16,1 4-24 0,-1 1 1 0,-1-1-7 15,2 3-16-15,-5 0-17 0,2 2-20 0,-4-1-68 16,9 2-140-16,-14 6 0 0,10-2 0 0,-1 4 0 16,-4 1 0-16,4 7 0 0,5-2 0 0,-4 4 0 15,4-1 0-15,2 2 0 0,2-2 0 0,2 2 0 16,0 0 0-16,-1-1 0 0,3 1 0 0,-3-2 0 16,4 0 0-16,-4-1 0 0,0 1 0 0,2-5 0 15,-5-2 0-15,1 0 0 0,-2 1 0 0,-1-4 0 16,0 0 0-16,-1 0 0 0,-3-2 0 0,-1-1 0 15,-3-2 0-15,3-1 0 0,-8-2 0 0,4-1 0 16,-2-2 0-16,-1-1 0 0,3-2 0 0,-1-1 0 16,5-2 0-16,1 2 0 0,2-4 0 0,4-2 0 15,2-1 0-15,6-2 0 0,3-1 0 0,6 1 0 16,3-1 0-16,1 5 0 0,3 0 0 0,-1 3 0 16,2 2 0-16,-8 5 0 0,3 2 0 0,-2 2 0 15,-4 3 0-15,-2 1 0 0,1 1 0 0,-1 4 0 16,-8 0 0-16,2 1 0 0,-3 2 0 0,2 2 0 15,-5 0 0-15,3 3 0 0,-5-2 0 0,0 1 0 16,3 1 0-16,-2 0 0 0,2-8 0 0,-1 3 0 16,1 0 0-16,1-4 0 0,0 1 0 0,-3-4 0 15,1-3 0-15,3 0 0 0,0-4 0 0,-5 1 0 16,7-5 0-16,-3-1 0 0,0-6 0 0,-3 3-564 16,2-9-106-16,-6 2-490 0,4-11-1256 0,-2 8 556 15</inkml:trace>
  <inkml:trace contextRef="#ctx0" brushRef="#br0" timeOffset="-192296.37">30472 14869 318 0,'0'-10'426'0,"-2"4"12"0,0 0 0 0,2 2 34 16,-2-2 23-16,-2 5 9 0,4 1-11 0,0 0-39 15,0 0-50-15,0 0-48 0,0 0-30 0,5 14-43 16,3-5-83-16,3 4-116 0,0 1-133 0,4-1-139 16,-2 1-141-16,8 4-145 0,5-2-302 0,-3-2-840 15,0 1 372-15</inkml:trace>
  <inkml:trace contextRef="#ctx0" brushRef="#br0" timeOffset="-191880.41">30849 15087 102 0,'0'0'409'16,"3"-5"32"-16,-3-1 48 0,-2 2 26 0,0-3 0 15,-1 0-9-15,-4 0-15 0,2-1-1 0,-2 1-12 16,-2-2-12-16,-1 4-16 0,1-2-25 0,-1 5-18 16,-3 1-31-16,0 2-31 0,-6 2-28 0,1 4-31 15,-2 2-29-15,-4 2-23 0,-1 4-42 0,3 2-192 16,6-4 0-16,2 3 0 0,1 0 0 0,8-2 0 15,1-2 0-15,0 0 0 0,7-1 0 0,3-1 0 16,-2-1 0-16,9-4 0 0,0-3 0 0,4 1 0 16,3-4 0-16,-1-3 0 0,0 0 0 0,0-6 0 15,-2 0 0-15,-2-3 0 0,6-5 0 0,-9 2 0 16,6-5 0-16,-5-3 0 0,1-2 0 0,0-2 0 16,-1-4 0-16,-3 0 0 0,0-2 0 0,4-9 0 15,-5 8 0-15,-3 0 0 0,0 3 0 0,0 3 0 16,-3 10 0-16,1 2 0 0,-3 6 0 0,-2 3 0 15,-1 5 0-15,-4 1 0 0,6 2 0 0,-14 11 0 16,6 5 0-16,-2 9 0 0,-1 1 0 0,0 5 0 16,4 3 0-16,-5 1 0 0,6 0 0 0,2-1 0 15,1 1 0-15,3-1 0 0,2 0 0 0,2-2 0 16,2-3 0-16,2-4 0 0,2-8 0 0,5 4 0 16,-1-5 0-16,3-4 0 0,2-1 0 0,1-4 0 15,0-2 0-15,1-3 0 0,-3-1 0 0,4-2 0 16,-3-4 0-16,-1 0 0 0,-1-2 0 0,-2-1 0 15,-1-3 0-15,-2-2-612 0,-1 0-652 0,2-10-1368 16,-4 6 605-16</inkml:trace>
  <inkml:trace contextRef="#ctx0" brushRef="#br0" timeOffset="-191397.2">31056 15206 154 0,'0'0'469'0,"-6"1"29"16,6-1 18-16,0 0 2 0,0 0-10 0,0 0-15 15,0 0-13-15,0 0-28 0,14-9-29 0,-6 5-29 16,2-1-32-16,0-2-13 0,0 1-38 16,3-5-30-16,2 2-25 0,-2-3-22 0,-1 0-14 0,-1 0-22 15,-4 1-12-15,0 0-18 0,2-4-13 0,-5 2-17 16,-3 1-12-16,3-3-17 0,-4 4-10 0,0 1-10 15,-4 0-84-15,-1 2-5 0,-4 1 0 0,4 4 0 16,-8 2 0-16,4 2 0 0,-5 3 0 0,-5 6 0 16,6 4 0-16,-1 0 0 0,2 2 0 0,-1 6 0 15,5-4 0-15,3 2 0 0,4-2 0 0,1 3 0 16,6-3 0-16,2 1 0 0,3 2 0 0,7 0 0 16,-1-10 0-16,8 1 0 0,-4-5 0 0,8-1 0 15,-2-2 0-15,0-3-123 0,-4-3-321 0,-3-1-83 16,8-3-87-16,-8 0-467 0,-1-4-1171 0,1 3 519 15</inkml:trace>
  <inkml:trace contextRef="#ctx0" brushRef="#br0" timeOffset="-190996.56">31757 14757 3559 0,'-6'-24'399'0,"5"6"-18"0,0 5 44 0,-2 0 26 0,1 3 0 16,2 0-16-16,-3 3-67 0,2 4-29 0,1 3-25 15,0 0 8-15,-9 9-7 0,3 5-14 0,-2 5-170 16,0 6-131-16,-3 3 0 0,3 3 0 0,-5 1 0 16,-3 13 0-16,4-12 0 0,-3 12 0 0,3-12 0 15,2-1 0-15,-3 2 0 0,4-4 0 0,-1-4 0 16,3 0 0-16,0-8 0 0,5-5 0 0,0-2 0 16,0 0 0-16,-1-8 0 0,2 0 0 0,1-3 0 15,0 0 0-15,0 0 0 0,1-15 0 0,0 3 0 16,3-4 0-16,-2-2 0 0,3-11 0 0,1-2 0 15,4 1 0-15,1-16 0 0,0 0 0 0,8 0 0 16,-5 0 0-16,4 2 0 0,-5 15 0 0,-3 6 0 16,-1 6 0-16,-1 6 0 0,-2 2 0 0,2 5 0 15,-3 3 0-15,-5 1 0 0,10 16 0 0,-3 2 0 16,0 9 0-16,-3 3 0 0,0 4 0 0,-2 3 0 16,2 9 0-16,-2-13 0 0,0 2 0 0,1 2 0 15,-3-5 0-15,0 1 0 0,2-1 0 0,-2-3 0 16,-2-1 0-16,4-9 0 0,-2 0 0 0,0-4 0 15,4-4 0-15,-6-4 0 0,0 0-261 0,0-4-445 16,-3 0-498-16,5-3-1305 0,0 0 577 0</inkml:trace>
  <inkml:trace contextRef="#ctx0" brushRef="#br0" timeOffset="-190864.3">31626 15130 410 0,'-9'-8'334'0,"0"-1"26"16,8 1 14-16,-5 3 26 0,3-1 32 0,-1 3 17 15,4-1-4-15,0 4-29 0,5-3-37 0,3 2-21 16,2 1-53-16,4 0-28 0,8 0-27 0,7 2-45 15,3 1-59-15,2 1-81 0,0-2-90 0,3-2-100 16,-1 3-88-16,0-3-60 0,-4 0-92 0,1-3-403 16,-2 0-831-16,-1-3 368 0</inkml:trace>
  <inkml:trace contextRef="#ctx0" brushRef="#br0" timeOffset="-190480.46">32154 15051 813 0,'13'-2'251'0,"-4"-2"64"0,-3 2 23 0,-1-2 42 16,1 1 40-16,-5-2 26 0,0 0 1 0,-1 5 11 15,-2-10 11-15,-1 6 1 0,-4-3 7 0,1 3-3 16,-2-2-15-16,-2 0-21 0,1 0-26 0,0-1-32 15,-2 1-18-15,-2-5-31 0,-1 0-280 0,4 3-51 16,-2-1 0-16,0-2 0 0,1-2 0 0,0 0 0 16,-1-1 0-16,3 2 0 0,3-1 0 0,1-3 0 15,-2 0 0-15,5 0 0 0,2 0 0 16,0-1 0-16,2-2 0 0,5-2 0 0,0-4 0 0,2-2 0 16,5 3 0-16,-1-4 0 0,1 5 0 0,3 3 0 15,-7 4 0-15,0 0 0 0,-1 7 0 0,-2 4 0 16,-1 1 0-16,-1 4 0 0,-5 0 0 15,10 7 0-15,-6 2 0 0,-4 3 0 0,-2 5 0 16,-1 1 0-16,-3 6 0 0,-4 1 0 0,-2 3 0 16,-6 0 0-16,1 1 0 0,-2-5 0 0,1 4 0 0,-5-4 0 15,2 2 0-15,-1-4 0 0,4 4 0 0,-1-5 0 16,7-4 0-16,-3-3 0 0,6 1 0 16,7-5 0-16,-2 1 0 0,2-1 0 0,6-2 0 15,4 2 0-15,7-2 0 0,1-2 0 0,4 1 0 16,9-2 0-16,3-1 0 0,0-3 0 0,-1-2 0 15,0-3 0-15,-1 1 0 0,2-5 0 0,-1-2 0 0,-2 0 0 16,-2-5 0-16,1-4 0 0,-1 0-31 16,-4-5-631-16,3-1-588 0,-2 0-1354 0,-2 1 599 0</inkml:trace>
  <inkml:trace contextRef="#ctx0" brushRef="#br0" timeOffset="-189947.42">32503 14774 1912 0,'6'-4'123'0,"-1"-2"63"16,-1 1 39-16,-1 1 29 0,-1 0 38 0,-2 1 32 15,0-4 27-15,0 7 8 0,-1-7 8 0,-3 3-5 16,4 4 6-16,-5-4-4 0,5 4 8 0,-13 4 3 15,8 0-7-15,-2 5-4 0,0 2-29 0,-3 3-25 16,2 2-18-16,-1-1-30 0,2 9-236 0,-2 1-26 16,4 0 0-16,1-7 0 0,1 9 0 0,3-8 0 15,2 6 0-15,1-4 0 0,1-3 0 0,-2 0 0 16,1-3 0-16,4 1 0 0,-5-5 0 0,1-3 0 16,-1-1 0-16,0 0 0 0,0-4 0 0,1-1 0 0,-3-2 0 15,0 0 0-15,0 0 0 0,2-13 0 16,0 4 0-16,0-8 0 0,0-3 0 0,1-6 0 15,4-2 0-15,-4-6 0 0,3 1 0 0,1-2 0 16,7-12 0-16,-5 14 0 0,0-13 0 0,0 17 0 16,-1 4 0-16,-4 5 0 0,3 4 0 0,0 0 0 15,-2 4 0-15,1 1 0 0,-1 2 0 0,-1 5 0 16,1 0 0-16,2 4 0 0,-7 0 0 0,12 4 0 16,-4 3 0-16,-4 1 0 0,2 4 0 0,1 0 0 15,-2 3 0-15,-1 3 0 0,0 0 0 0,-3-1 0 16,-1-2 0-16,-1 3 0 0,-2-1 0 0,0-2 0 15,-3 1 0-15,-3-6 0 0,1 1 0 0,1-3 0 16,-5 0 0-16,5 1 0 0,-2-3 0 0,1 1 0 16,0-4 0-16,3-1 0 0,1 2 0 0,2-3 0 15,2-1 0-15,0 0 0 0,0 0 0 0,9 2 0 16,2 2 0-16,1-2 0 0,7 1 0 0,-2 3 0 16,3 1 0-16,0 0 0 0,2 6 0 0,-3-2 0 15,-5-2 0-15,0 5 0 0,-2 0 0 0,-3 0 0 16,0 2 0-16,-8-4 0 0,-1 4 0 0,-1-5 0 15,-2 6 0-15,-3-5 0 0,-6 1 0 0,3-1 0 16,-2 1 0-16,-2-3 0 0,-5-1 0 0,0-2 0 16,1-2 0-16,-1 0 0 0,-2-2 0 0,-1-2 0 15,0-1 0-15,1-2 0 0,-2-4 0 0,5-1-538 16,-2-3-115-16,6-2-514 0,0-1-1264 0,2-1 559 16</inkml:trace>
  <inkml:trace contextRef="#ctx0" brushRef="#br0" timeOffset="-189714.33">32811 14494 4082 0,'15'-21'288'0,"-4"7"-95"0,0 1 62 15,4 4 68-15,-15 9-4 0,23-8-18 0,-23 8-26 16,37 4-8-16,-10 9-24 0,-4 4 10 0,-1 4 15 16,2 9-9-16,6 11 6 0,-5 3-8 0,-6 2-7 15,-1 3-157-15,0-2-93 0,-5 1 0 0,-7-1 0 16,3 4 0-16,-5 0 0 0,-7-1 0 0,1-1 0 15,-12-3 0-15,-1 3 0 0,-6-4 0 0,-3 4 0 16,-7-3 0-16,-7 0 0 0,-6-2 0 0,-3-3 0 16,-31 12 0-16,4-8 0 0,-8-3 0 15,-2-8-1366-15,2-2-1478 0,-11 2 654 0</inkml:trace>
  <inkml:trace contextRef="#ctx0" brushRef="#br0" timeOffset="-188993.5">21625 13951 275 0,'-20'14'483'16,"-4"5"27"-16,0 5 17 0,-2 4 5 0,-7 11-14 15,1 5-2-15,4 2-11 0,-4 5-15 0,3 2-15 16,-12 18-26-16,15-18-21 0,-8 26-19 0,12-28-22 16,-10 30-21-16,19-28-28 0,-1 5-34 0,5-1-27 15,5 0-25-15,6 0-102 0,4-5-150 0,9 0 0 16,7-5 0-16,5-1 0 0,8-4 0 0,2-5 0 15,7-5 0-15,1-3 0 0,2-7 0 0,-11-8 0 16,3-2 0-16,12 3 0 0,-17-7-114 0,-5-9-1233 16,7-2-1458-16,-2 0 646 0</inkml:trace>
  <inkml:trace contextRef="#ctx0" brushRef="#br0" timeOffset="-188810.22">22584 15339 6797 0,'-3'3'95'0,"-4"-2"-80"0,2 0 3 0,-3-1-3 0,8 0 2 15,-11-1 2-15,3 1-91 0,3 0-135 0,5 0-147 16,-15 0-249-16,8-2-354 0,7 2-1037 0,0 0 459 16</inkml:trace>
  <inkml:trace contextRef="#ctx0" brushRef="#br0" timeOffset="-184977.7">4129 15005 3794 0,'-4'-16'203'0,"0"0"-49"0,0 1-14 0,4-1 51 16,0-2 36-16,0 1 19 0,0-2-7 0,-2 1-15 16,-1-2-21-16,-2 2 2 0,-1 1 8 0,-5 1-10 15,0 4 0-15,-1 4-1 0,-3-1-16 0,-7 8-7 16,1 1 1-16,-10 5-4 0,0 5-15 0,2 5-1 15,-3 4-9-15,-6 11-9 0,-1 2-16 0,12-4-43 16,7 1-83-16,2 2 0 0,5 1 0 0,8 0 0 16,8 4 0-16,2-2 0 0,11-2 0 0,1 0 0 15,14 11 0-15,3-5 0 0,2-2 0 0,4 4 0 16,-5-4 0-16,4-2 0 0,-11-7 0 0,0-2 0 16,-5-1 0-16,-5 0 0 0,-4-1 0 0,-6-4 0 15,-7-1 0-15,-9-2 0 0,-6-2 0 0,-9 1 0 16,-9-2 0-16,-2-5 0 0,-3-3 0 0,-3-6 0 15,3-3 0-15,-1-2 0 0,1-5 0 0,5-2 0 16,5-3 0-16,4-4 0 0,5-3 0 0,9-5 0 16,9-1 0-16,5 1 0 0,12-4 0 0,4 5 0 15,18-5 0-15,0 3 0 0,7 4 0 0,3 3 0 16,1 6 0-16,-13 6 0 0,14 1 0 0,-14 7 0 16,-4 4 0-16,-2 2 0 0,-3 3 0 0,-10 0 0 15,-3 5 0-15,-1 1 0 0,-5 2 0 0,0 2 0 16,-8-1 0-16,1 11 0 0,-2-9 0 0,-3 3 0 15,1-2 0-15,0 1 0 0,2-1 0 0,-3-2 0 16,0 1 0-16,3-5 0 0,3-3 0 0,0-2 0 16,5-2 0-16,1 1 0 0,0-2 0 0,5-5 0 15,0-1 0-15,4-4 0 0,1-3 0 0,3-8 0 16,1-3 0-16,-3-2 0 0,0-3 0 0,-3 3 0 16,0-1 0-16,0 0 0 0,-6 5 0 0,3 3 0 15,-7 5 0-15,-1-1 0 0,-1 3 0 0,-1 5 0 16,2-2 0-16,2 4 0 0,-8 0 0 0,10 6 0 15,-1 2 0-15,-4 2 0 0,4 7 0 0,-1-4 0 16,2 4 0-16,-1-1 0 0,4-1 0 0,-1-1 0 16,4 0 0-16,-1-2 0 0,2-5 0 0,1-1 0 15,1-4 0-15,0-3 0 0,4-1 0 0,-6-3 0 16,3-5 0-16,2-4 0 0,0-8 0 0,1 1 0 16,-4-3 0-16,-1-4 0 0,2 1 0 0,-7-7 0 15,6-10 0-15,-1 0 0 0,-9-4 0 0,-3 0 0 16,7-2 0-16,-8 0 0 0,-1 4 0 0,-1 17 0 15,-6 3 0-15,3 9 0 0,0 3 0 0,-4 7 0 16,-1 5 0-16,5 2 0 0,-18 15 0 16,5 11 0-16,2 2 0 0,-2 5 0 0,0 14 0 0,3 2 0 15,2 1 0-15,3 1 0 0,3-2 0 0,-2 1 0 16,0-1 0-16,4-1 0 0,1-16 0 0,1-2 0 16,-1 0 0-16,3-5 0 0,-3-8 0 0,0-4 0 15,-1-3 0-15,1 0 0 0,1-7 0 0,-1-2 0 16,-1-1 0-16,0 0 0 0,0 0 0 0,7-18 0 15,-1 4 0-15,-1-3 0 0,9-6 0 0,-1-1 0 16,2-1 0-16,3 0 0 0,4 2 0 0,1 1 0 16,2 2 0-16,0 7 0 0,2 0 0 0,-1 7 0 15,-4 5 0-15,6 1 0 0,-6 2 0 0,-3 5 0 16,4 6 0-16,-5 2 0 0,-3-2 0 0,-1 11 0 16,-1-4 0-16,-6 0 0 0,-4-2 0 0,-3 2 0 15,-2-2 0-15,-6 0 0 0,-2 1 0 0,-2-3 0 16,-3-3 0-16,-8 6 0 0,7-8 0 0,-1-2 0 15,-1 0 0-15,1-3 0 0,3-5 0 0,4 0 0 16,-3 0 0-16,6-1 0 0,7 0 0 0,-8-3 0 16,8-2 0-16,0 5 0 0,14-14 0 0,1 4 0 15,12-7 0-15,4-2 0 0,14-5 0 0,1 1 0 16,-4-2 0-16,5-1 0 0,-6 1 0 0,3-1 0 16,-14 7 0-16,2-1 0 0,-4-2 0 0,-5 4 0 15,-4-2 0-15,-7 4 0 0,-7 5 0 0,0-1 0 16,-5 0 0-16,-4 6 0 0,-1-2 0 0,-9 3 0 15,-4 4 0-15,-3 1 0 0,0 2 0 0,-1 5 0 16,-3 3 0-16,2 3 0 0,9 0 0 0,1 0 0 16,7 2 0-16,3 3 0 0,7-1 0 0,6-1 0 15,1 1 0-15,10 5 0 0,2-2 0 0,4 1 0 16,1-4 0-16,0 0 0 0,0 1 0 0,-2-1 0 16,-1 0 0-16,-6 0 0 0,-5-4 0 0,-5 1 0 15,-3-3 0-15,-5 3 0 0,-2-2 0 0,-6 3 0 16,-7 1 0-16,-5 2 0 0,-4-1 0 0,-1-2 0 15,-2 1 0-15,-1-4 0 0,7-4 0 0,-1 2 0 16,6-3 0-16,1-2 0 0,4-2 0 0,1 0 0 16,1-3 0-16,8 0 0 0,0 0 0 0,-10-8-1366 15,10 2-1478-15,0 6 654 0</inkml:trace>
  <inkml:trace contextRef="#ctx0" brushRef="#br0" timeOffset="-184829.69">5868 15630 271 0,'0'0'634'0,"5"-4"22"0,-1 3 45 0,-4 1 13 0,3-2 0 16,0-1-40-16,-3 3-69 0,0 0-67 0,7-2-91 16,-7 2-105-16,9-3-121 0,-5 2-155 0,2 0-189 15,-1-1-193-15,0-1-273 0,-5 3-338 0,15-3-1002 16,-15 3 443-16</inkml:trace>
  <inkml:trace contextRef="#ctx0" brushRef="#br0" timeOffset="-184214.32">7059 15384 458 0,'14'-8'527'0,"-5"4"18"16,5-8-9-16,-4 2-12 0,3-2-13 0,-5 1-14 16,2-3-18-16,-5 1-40 0,-1-4-20 0,-4 2-24 15,-5-2-21-15,-3 1-26 0,-3-1-25 0,-5 4-24 16,-4-2-23-16,-5 0-29 0,-2 5-12 0,2 2-18 16,-3 4-20-16,7 7-17 0,0-1-15 0,2 5-165 15,1 3 0-15,1 3 0 0,3 4 0 0,7 1 0 16,1 9 0-16,6-1 0 0,6 3 0 0,7-3 0 15,3 3 0-15,3 1 0 0,8-4 0 0,8 9 0 0,-9-11 0 16,3 0 0-16,8 9 0 0,-10-8 0 16,-2 0 0-16,-2 0 0 0,-5 1 0 0,0 1 0 15,-8-4 0-15,-2 2 0 0,-8-7 0 0,-7 1 0 0,0-3 0 16,-9-1 0-16,-7 3 0 0,-1-3 0 0,-8-5 0 16,-2 0 0-16,-1-6 0 0,-1-3 0 15,3-4 0-15,1 1 0 0,1-4 0 0,4-6 0 16,10 0 0-16,4-3 0 0,1-1 0 0,10-9 0 15,4-2 0-15,10-1 0 0,7-1 0 0,13-10 0 0,1 6 0 16,8 1 0-16,0 6 0 0,0-2 0 0,2 4 0 16,-11 8 0-16,-1 0 0 0,-3 0 0 0,-5 2-662 15,-8 4-594-15,3 2-1358 0,-6 1 600 16</inkml:trace>
  <inkml:trace contextRef="#ctx0" brushRef="#br0" timeOffset="-183830.47">7246 15122 2632 0,'-14'-27'302'0,"-5"2"-32"0,-4 2-2 16,-2-1 26-16,-3 5 36 0,-4 1-6 0,-4 4-13 15,-2 3-22-15,0 4-12 0,-2 6 18 0,3 3 9 0,1 8 6 16,1 3-1-16,-10 13 1 0,3 6-3 0,5 4-9 16,-2 4-8-16,5 5-11 0,2 6-87 0,6 4-192 15,1 24 0-15,10-21 0 0,2 23 0 16,9-25 0-16,5 4 0 0,3 2 0 0,6-3 0 15,8 18 0-15,4-22 0 0,3-9 0 0,3-1 0 0,4-5 0 16,8 0 0-16,-3-5 0 0,10-7 0 0,-2-3 0 16,6-9 0-16,-1-5 0 0,5 0 0 0,-1-10 0 15,0-2 0-15,3-7 0 0,-2-2 0 0,-2-4 0 16,2-4 0-16,4-6 0 0,-2-2 0 16,-6-8 0-16,-2-2 0 0,16-23 0 0,-25 14 0 0,-5-5 0 15,5-28 0-15,-9-4 0 0,-9 3 0 0,-7-4 0 16,-8-3 0-16,-11 3 0 0,-8 24 0 15,-16-21 0-15,-4 28 0 0,-21-15 0 0,8 29 0 0,-32-10 0 16,16 25 0-16,-31-2 0 0,1 12 0 16,-2 13 0-16,33 9 0 0,0 8 0 0,2 7 0 0,6 7 0 15,10 4 0-15,7 9-305 0,12-1-1010 0,14-8-1424 16,13 17 631-16</inkml:trace>
  <inkml:trace contextRef="#ctx0" brushRef="#br0" timeOffset="-183397.41">8418 15865 6445 0,'2'-9'309'0,"7"0"-185"16,-5 0 3-16,1 0 86 0,-1-4 57 0,1 2-8 16,-1-4-24-16,1 2-35 0,-5 0-203 0,0-2 0 15,0-2 0-15,-5 1 0 0,1 0 0 0,-5-3 0 16,0 3 0-16,-2-2 0 0,-5-4 0 0,-4-1 0 15,-4 1 0-15,-1-1 0 0,2-2 0 0,0-1 0 16,0-4 0-16,4-1 0 0,0 1 0 0,2 1 0 16,3-3 0-16,9 2 0 0,0-1 0 0,5 1 0 15,1 5 0-15,5 7 0 0,0 2 0 0,5 1 0 16,1 2 0-16,-2 6 0 0,8 1 0 0,0 1 0 16,1 6 0-16,3 1 0 0,-5 2 0 0,-2 5 0 15,-5-1 0-15,3 5 0 0,-7 3 0 0,-3-3 0 0,-2 4 0 16,-6 2 0-16,-8 3 0 0,-7 1 0 15,-7 1 0-15,-4-1 0 0,-15 4 0 0,-3-3 0 16,1 0 0-16,1-3 0 0,2 1 0 0,9-6 0 16,6-3 0-16,4 0 0 0,7-2 0 0,3-2 0 15,9-1 0-15,2-1 0 0,7-1 0 0,6-1 0 16,12 1 0-16,7-2 0 0,14-1 0 0,9-2 0 16,6-1 0-16,3-3 0 0,5 2 0 0,0-3 0 15,-5 0 0-15,3-1 0 0,-3 1 0 0,-4-2 0 16,-17-2-571-16,-1 1-699 0,4 0-1377 0,-5-3 609 0</inkml:trace>
  <inkml:trace contextRef="#ctx0" brushRef="#br0" timeOffset="-183029.12">9395 15438 481 0,'3'-26'621'0,"-3"7"5"16,-3-8-6-16,-2 0-34 0,-2-1-7 0,-7 0-19 15,1 4-39-15,-5 2-30 0,-3 4-48 0,1 0-33 16,2 6-34-16,-4 4-34 0,-3 2-36 0,-2 6-32 16,7 2-27-16,-6 8-24 0,8-2-26 0,-1 9-15 0,9-2-76 15,-4 8-106-15,6-4 0 0,4 5 0 0,4-4 0 16,4-2 0-16,5 7 0 0,5-2 0 16,0-2 0-16,5-10 0 0,5 3 0 0,-4-6 0 15,8-4 0-15,-1-1 0 0,2-2 0 0,-1-2 0 0,0 1 0 16,-7-2 0-16,-3 1 0 0,-4 1 0 0,-2 1 0 15,-1 1 0-15,-1 2 0 0,-3 3 0 16,0 4 0-16,-2 4 0 0,0 6 0 0,-7 5 0 16,2 3 0-16,-4 0 0 0,0 4 0 0,-1-1 0 0,-2 1 0 15,1 0 0-15,-2-1 0 0,2 0 0 0,-3 0 0 16,1-6 0-16,2 0 0 0,1-7 0 0,1-4 0 16,3-4 0-16,-1 0 0 0,0-2 0 0,1-4 0 15,-2-2 0-15,3-3-53 0,0 0-439 16,0 0-37-16,-1-15-38 0,1 4-81 0,1-6-336 0,-1-1-1066 15,6-8 472-15</inkml:trace>
  <inkml:trace contextRef="#ctx0" brushRef="#br0" timeOffset="-182680.91">9454 15229 124 0,'-24'-27'393'0,"-8"5"23"16,-3 4 41-16,-18 0 32 0,-8 8 24 0,-2 6 3 0,-1 8 2 15,0 5-3-15,1 7-10 0,2 6-15 0,2 6-17 16,3 5-28-16,-13 22-14 0,28-11-17 15,5 0-32-15,7 5-27 0,2 3-30 0,9-1-28 16,8 2-164-16,7-1-133 0,9 0 0 0,6-5 0 0,10-2 0 16,9-3 0-16,5-6 0 0,4-5 0 0,4-4 0 15,6-8 0-15,1-5 0 0,2-4 0 0,0-4 0 16,-1-4 0-16,3-3 0 0,-2-4 0 0,-1-1 0 16,-1-6 0-16,-4-1 0 0,1-4 0 0,-1-4 0 15,-2-2 0-15,-2-4 0 0,-3-9 0 0,-4-3 0 16,-2-4 0-16,-2-8 0 0,9-24 0 0,-22 22 0 15,-4-5 0-15,2-28 0 0,-13 28 0 0,-8 0 0 16,-13 3 0-16,-7 2 0 0,-13 4 0 0,-14 8 0 16,-22-7 0-16,-10 12 0 0,18 21 0 0,-35 1 0 15,4 14 0-15,30 10 0 0,-24 12 0 0,34 2 0 16,-23 15 0-16,30-7 0 0,5 1-466 0,12 7-822 16,16-8-1395-16,9 3 617 0</inkml:trace>
  <inkml:trace contextRef="#ctx0" brushRef="#br0" timeOffset="-181995.46">10657 15691 4108 0,'11'-33'373'0,"-1"-1"-168"0,1 3 8 16,-2 7 77-16,-3 5 58 0,0-1 27 0,0 2-5 0,-4 6-30 16,2 4-28-16,-3-2-10 0,1 3-13 0,-1 5 5 15,3 1 5-15,-4 1-226 0,6 10-73 0,-2 6 0 16,0 1 0-16,-2 4 0 0,1 6 0 0,-2 1 0 16,4 3 0-16,-1-2 0 0,4 1 0 0,-2-1 0 15,3-2 0-15,0-3 0 0,1-6 0 0,-1-2 0 16,3-1 0-16,-1-5 0 0,2-1 0 0,2-4 0 15,3-4 0-15,-4-1 0 0,0-4 0 16,4-7 0-16,-4 3 0 0,1-7 0 0,6-5 0 0,-6-2 0 16,2-1 0-16,-3-1 0 0,0 0 0 0,-1 8 0 15,-7 0 0-15,2 2 0 0,-3 5 0 0,-1 3 0 16,1 1 0-16,-4 2 0 0,3 3 0 0,-4 0 0 16,5 9 0-16,-4-1 0 0,1 3 0 0,-2 2 0 15,1 0 0-15,-1 1 0 0,0 3 0 0,0-2 0 16,0 1 0-16,0-3 0 0,0-1 0 0,3-3 0 15,-3 1 0-15,1-3 0 0,1-3 0 0,1 0 0 16,3-3 0-16,-6-1 0 0,12-5 0 0,-3-1 0 16,3-6 0-16,1 0 0 0,-2-1 0 0,1-2 0 15,1 1 0-15,2-2 0 0,-2 4 0 0,1 1 0 16,-2 1 0-16,-3 4 0 0,2-1 0 0,-2 4 0 16,3 2 0-16,-3 2 0 0,-3 4 0 0,3 3 0 15,0 2 0-15,2 2 0 0,-4 0 0 0,2 1 0 16,-3 1 0-16,3 1 0 0,-5-3 0 0,0 0 0 15,1 0 0-15,-2-5 0 0,0-1 0 0,0 0 0 16,-1-2 0-16,-2-4-245 0,0 0-1080 0,0 0-1434 16,-28-14 634-16</inkml:trace>
  <inkml:trace contextRef="#ctx0" brushRef="#br0" timeOffset="-181863.36">11035 15334 447 0,'-8'-15'465'16,"3"3"14"-16,1 1 29 0,1 3 2 0,1 0-22 15,6 3-33-15,0 0-43 0,5 3-38 0,6 2-55 16,2 2-91-16,-3 1-121 0,17 3-181 0,-6 1-205 16,6 2-462-16,2 3-801 0,4-3 356 0</inkml:trace>
  <inkml:trace contextRef="#ctx0" brushRef="#br0" timeOffset="-181581">12022 15454 5959 0,'2'-9'370'16,"3"0"-10"-16,2-2 57 0,0-4 17 0,4 3-13 0,0-1-191 16,2-2-230-16,2 2 0 0,3 1 0 0,8 0 0 15,-6 5 0-15,-1 1 0 0,3 1 0 0,0 1 0 16,-2 4 0-16,2 1 0 0,6 6 0 0,-5 5 0 16,-5 0 0-16,-3 2 0 0,-2 2 0 0,5 9 0 15,-6 2 0-15,-6 2 0 0,1 0 0 0,-5 5 0 16,-2 1 0-16,-4 0 0 0,-2 0 0 0,-6 9 0 15,3-10 0-15,-2-1 0 0,2-1 0 0,0-2 0 16,-3 1 0-16,2-6 0 0,1 1 0 0,0-2 0 16,4-6 0-16,1-7 0 0,-1 3 0 0,3-3 0 15,0-3 0-15,-3-3 0 0,1 0-579 0,-3-1-180 16,0-4-384-16,7 0-1237 0,-15-8 548 0</inkml:trace>
  <inkml:trace contextRef="#ctx0" brushRef="#br0" timeOffset="-181430.14">12134 15827 262 0,'-6'-11'377'0,"2"0"33"15,-4 1 27-15,7 1 48 0,-3 0 42 0,4 2 18 16,4-2-6-16,2 0-16 0,2 1-25 0,1 1-32 16,10-3-36-16,10 2-35 0,1-2-38 0,2 3-36 15,4 2-29-15,3 0-33 0,0 0-36 0,0-1-62 16,-2 3-67-16,-3-2-82 0,-4 0-116 0,-3-1-131 16,1-4-141-16,-14 2-148 0,0-2-539 0,-1 1-1151 15,-1-3 510-15</inkml:trace>
  <inkml:trace contextRef="#ctx0" brushRef="#br0" timeOffset="-181028.93">12368 15211 2759 0,'-23'-19'296'0,"-5"-1"-43"16,1 4 48-16,-1-2 31 0,-1 2 11 0,-3 1-4 16,0 0-14-16,-3 3-17 0,-1 2-16 0,0 2 11 15,1 5 15-15,-2 2 0 0,0 2-3 0,-3 5-5 16,-10 4 5-16,4 7-10 0,0 3-16 0,4 7-119 15,2 3-170-15,2 5 0 0,4 5 0 0,2 6 0 16,6 5 0-16,4 2 0 0,7 3 0 0,9 5 0 16,2 21 0-16,5-23 0 0,8 3 0 0,8-4 0 15,11 23 0-15,-3-29 0 0,5 3 0 0,8-4 0 16,13 12 0-16,-9-20 0 0,-1-2 0 0,10-6 0 16,-6-3 0-16,6-6 0 0,0-5 0 0,4-6 0 15,0-7 0-15,0-3 0 0,4-5 0 0,2-4 0 16,-1-5 0-16,-6-5 0 0,1-3 0 0,5-4 0 15,0-3 0-15,-1-5 0 0,18-14 0 0,-28 10 0 16,1-4 0-16,-1-3 0 0,-6-8 0 0,11-17 0 16,-21 12 0-16,12-26 0 0,-13 3 0 0,-8-5 0 15,-7 1 0-15,-12 19 0 0,-5-20 0 0,-8 25 0 16,-9 2 0-16,-9 3 0 0,-6 4 0 0,-13 2 0 16,-5 8 0-16,-3 2 0 0,-6 9 0 0,-31-2 0 15,29 16 0-15,1 3 0 0,-3 11 0 0,8 3 0 16,3 6 0-16,15 0-1366 0,9 4-1478 0,2 3 654 15</inkml:trace>
  <inkml:trace contextRef="#ctx0" brushRef="#br0" timeOffset="-180861.57">13529 15604 7377 0,'2'2'237'0,"-1"0"20"0,-1-2 56 0,0 0-306 0,0 0-7 15,-19-6 0-15,0 1 0 0,2 3 0 0,-4 1 0 16,-9-2 0-16,7 5 0 0,-5 2 0 16,-4 3-696-16,5 3-554 0,2 1-1353 0,-3 4 599 0</inkml:trace>
  <inkml:trace contextRef="#ctx0" brushRef="#br0" timeOffset="-158596.62">7057 12762 3356 0,'6'-8'191'15,"-2"2"-58"-15,2 2-80 0,-5 0-9 0,3 3 19 16,-4 1 30-16,0 0 3 0,0 0 28 0,5 11-5 15,-6-4 18-15,1 1 0 0,1 2 6 0,2 7 0 16,-6-4-3-16,6 2-10 0,0 2 0 0,1-2-6 16,-2-4-8-16,3 1 5 0,0-3 4 0,-1 0 8 15,5-1 0-15,0-3 12 0,5-3 21 0,4-3-2 0,10-5-7 16,3-1-5-16,2-3-1 0,18-8-5 16,-4-1-6-16,2-1-5 0,5-2-17 0,0-4-8 15,-1 1-14-15,1-3-12 0,-2-1-9 0,-1 2-4 16,-1-2-11-16,-3 2 1 0,-3 1-7 0,-12 7-3 15,-4 3-13-15,-4 4-28 0,-6 3-44 0,-4 3-62 16,-5 5-61-16,-4 2-50 0,-1 3-73 0,-2 2-70 0,-4 10-88 16,-10 11-90-16,-1 0-485 0,-3 4-1098 15,-1 0 485-15</inkml:trace>
  <inkml:trace contextRef="#ctx0" brushRef="#br0" timeOffset="-157363.58">7204 14104 264 0,'5'-2'389'0,"-3"1"-27"0,-2 1 9 16,8-3 0-16,-2 3-1 0,-6 0-19 15,11 4-8-15,-8-2-17 0,1 3-10 0,3 2-7 16,-1 2-22-16,-1 0-19 0,2 2-17 0,-2 0-16 16,1 5-13-16,-2-2-20 0,3 1-14 0,-1 2-11 0,0-1-19 15,-1-4-14-15,4 3-9 0,-4-4-12 0,3 0 7 16,-2-3 1-16,2-1 2 0,2-1-9 16,3-3 20-16,6-2-16 0,9-4 5 0,3-2-15 15,2-6-4-15,4-2-9 0,9-6-1 0,7-2-7 0,-1-3-6 16,2-2-1-16,-2-4-19 0,2 2-11 0,-1-2-2 15,-5 0-11-15,-1 4-46 0,-15 6-43 16,-1 4-79-16,-5 1-103 0,-1 1-109 0,-11 9-117 0,-4 2-130 16,-4 2-469-16,-6 1-1136 0,0 0 503 0</inkml:trace>
  <inkml:trace contextRef="#ctx0" brushRef="#br0" timeOffset="-156247.05">5955 7824 4586 0,'-1'2'178'0,"1"-2"-82"15,-3 5-52-15,3-5-3 0,-1 4 34 0,1-4 48 16,0 0 34-16,-3 4 19 0,3-4-1 0,0 0 15 0,0 0-7 16,-2 1-4-16,2-1-9 0,0 0-11 15,0 0-22-15,0 0-12 0,0 0-13 0,0 0-21 16,0 0-37-16,0 0-44 0,0 0-47 0,10 2-70 15,-10-2-90-15,11-2-92 0,-5 4-115 0,0 0-125 0,0-1-388 16,1 3-992-16,-7-4 439 0</inkml:trace>
  <inkml:trace contextRef="#ctx0" brushRef="#br0" timeOffset="-156080.9">6034 7825 4110 0,'-5'2'151'0,"-4"0"-4"0,4-2-55 0,0 1-20 16,5-1-21-16,-9 1-22 0,9-1-4 0,0 0-40 15,-9-1-38-15,9 1-53 0,0 0-50 0,0 0-64 16,0 0-78-16,0 0-341 0,0 0-691 0,15-6 307 16</inkml:trace>
  <inkml:trace contextRef="#ctx0" brushRef="#br0" timeOffset="-155929.58">6140 7865 3128 0,'2'3'132'16,"-1"1"-25"-16,1-3-17 0,-2-1 28 0,0 0 41 15,-5 5 9-15,5-5-2 0,0 0-20 0,-5 3-27 0,5-3-15 16,0 0-13-16,-2 3-58 0,2-3-72 16,0 0-111-16,-3 4-159 0,3-4-369 0,0 7-733 15,0-7 324-15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0:10:31.699"/>
    </inkml:context>
    <inkml:brush xml:id="br0">
      <inkml:brushProperty name="width" value="0.05292" units="cm"/>
      <inkml:brushProperty name="height" value="0.05292" units="cm"/>
      <inkml:brushProperty name="color" value="#FF0000"/>
    </inkml:brush>
  </inkml:definitions>
  <inkml:trace contextRef="#ctx0" brushRef="#br0">10760 7110 306 0,'0'0'406'0,"0"0"2"0,7 1 6 0,-7-1-28 15,0 0-29-15,0 0-11 0,2 2-9 0,-2-2-10 16,4 5-18-16,-1-2-14 0,0 3-16 0,0-2-15 16,2 2-14-16,-1 0-12 0,1 1-18 0,1 2-10 15,2-3-18-15,-3 1-15 0,3 2-12 0,7-5-10 16,-7 2-10-16,1-2-12 0,6 0-8 0,-1-2-5 15,4-1-10-15,-5-2-13 0,9-4-12 0,4-2-6 16,3 0-14-16,-3-2 5 0,1-1-13 0,-1-3-6 16,2 0-3-16,-1 1-7 0,-3-3-5 0,2 0 1 0,-1 1-6 15,-3-2-3-15,-2 2-4 0,2 3 2 0,-8 4-7 16,4-3 2-16,-6 5-6 0,2 1 1 16,-3 0-2-16,3 3 6 0,-1 1 1 0,0 2 4 0,-1 3 2 15,5 1-4-15,-3 4 5 0,4-2-5 0,-4 4 5 16,4-1-11-16,0-2 7 0,1 3 0 0,4 3-3 15,-4-5 6-15,8 2-2 0,1-3 5 0,2-3-5 16,0-3 0-16,1 0-2 0,0-3-5 0,-2-3 1 16,0 0-3-16,2-3 2 0,-3-1 8 0,0-2-18 15,3-2-2-15,-3 1 5 0,-1-4-9 0,2 1 12 16,-3-1-5-16,1-2-13 0,-4 1 11 0,1 1-4 16,-4 0-8-16,-2 2 10 0,-1 0 3 0,1 3-5 15,-4-2 3-15,-1 4-6 0,-2 0 3 0,1 4-6 16,-1-1 8-16,1 2-11 0,-3 2 15 0,3 0-9 15,0 2-2-15,-2 1 8 0,4 1-4 0,-3 0 10 16,1 1-11-16,5 2-1 0,-2 1-1 0,2-4-3 16,2 1 14-16,-2-1-8 0,2-2-3 0,2 2 4 15,-3-3 3-15,2-2-5 0,-1 0 1 0,-1-6-1 16,2 5 4-16,-2-3-5 0,0 1-5 0,1-3 4 0,-5 0 5 16,3 2-2-16,-1-2-4 0,-3 1 3 15,2-1-1-15,-2 2-2 0,-1 0 4 0,-1-1-4 16,-1 4-1-16,-3-2-4 0,4 3 11 0,-3 1 5 15,2-1-9-15,-2 2 0 0,-3 1 0 0,4 1 0 0,-3-1-2 16,3 2 4-16,-1 2-2 0,0-1 0 0,2 1 0 16,-3 0 0-16,1-3-3 0,-1 1 6 15,3 0-7-15,0-1 8 0,-1-1-4 0,0 0 0 16,-1 0 0-16,2-2 0 0,0 0 0 0,-2-1 0 0,-2 0-31 16,1 1-40-16,-7 0-41 0,10 0-67 0,-10 0-90 15,3-3-109-15,-3 3-134 0,0 0-595 0,-11-7-1198 16,7 6 529-16</inkml:trace>
  <inkml:trace contextRef="#ctx0" brushRef="#br0" timeOffset="3549.71">9849 8883 59 0,'-4'3'458'0,"0"0"13"0,1-1 8 16,3-2 4-16,-7 3-9 0,5 0-24 0,2-3-22 15,-3 2-14-15,3-2-34 0,-5 2-13 0,5-2-25 16,0 0-10-16,0 0-24 0,0 0-4 0,0 0 0 15,0 0-7-15,13 5-8 0,-2-5-10 0,1 0-12 16,2 0-16-16,4 0-10 0,2-2-19 0,8-1-14 16,0 1-124-16,4 1-84 0,0-1 0 0,3-2 0 15,-1 3 0-15,2-1 0 0,4 1 0 0,11-4 0 16,0 3 0-16,-13 1 0 0,17 0 0 0,-5 1 0 16,-9-4 0-16,-3 4 0 0,-2-2 0 0,1 1 0 15,-5 1 0-15,-2-3 0 0,-9 3 0 0,-3-2 0 16,-4 0 0-16,-2 4 0 0,-1-5 0 0,-3 3 0 0,-4-2 0 15,-4 2 0-15,0 0 0 0,0 0-138 0,0 0-209 16,-21-4-37-16,5 4-30 0,-6 3-37 16,-6 0-46-16,0-2-37 0,-8 3-371 0,-1 2-979 15,0 0 433-15</inkml:trace>
  <inkml:trace contextRef="#ctx0" brushRef="#br0" timeOffset="3716.44">10051 9019 18 0,'-31'15'322'0,"2"-2"2"0,6 1-17 16,6-3-13-16,3 0 6 0,5-1 12 0,3-6 2 0,-2 3 8 15,7-1 6-15,1-1 7 0,1 2 3 0,4 0-5 16,7-1-11-16,7-2 2 0,0 1-22 0,13-2-27 16,4-6-23-16,16-4-20 0,-3-1-27 15,3-4-23-15,2-3-40 0,0 2-62 0,-1-2-80 0,-14 1-99 16,12-4-88-16,-19 7-88 0,-5 1-119 0,-12 0-474 16,0 0-941-16,-6 3 416 0</inkml:trace>
  <inkml:trace contextRef="#ctx0" brushRef="#br0" timeOffset="7766.3">19728 3986 4316 0,'1'-6'62'0,"-1"6"-21"16,-5-6-21-16,5 6 31 0,-1-6 64 0,1 6 30 15,-4-2-16-15,4 2-28 0,-4-4-28 0,4 4-13 0,0 0-4 16,0 0-8-16,0 0 1 0,3 15-9 0,-2-7 0 16,3 3 3-16,1-2 3 0,-1 2 1 0,1 1 3 15,0-2 5-15,2 1 5 0,-1-3 11 16,1 1 12-16,0-2 14 0,1-2 15 0,3 1 15 0,1-6 14 15,0-4 9-15,6-2-9 0,6-8 7 0,5-2-15 16,0-7 1-16,-2-1-3 0,4 0-16 0,8-10 0 16,-2-2-9-16,0 1-5 0,0-1-18 15,-1 0-7-15,5 2-4 0,-6-1-3 0,-10 8-9 16,1 4-9-16,-2-1-9 0,0 5-6 0,-10 6 2 0,0 1-8 16,-3 4 1-16,-1 0-1 0,-5 4-9 0,-1-1-33 15,0 3-38-15,-2-2-55 0,2 1-66 0,-4 3-75 16,0 0-96-16,0 0-108 0,3 9-124 15,-3-9-467-15,-8 15-1126 0,4-7 498 0</inkml:trace>
  <inkml:trace contextRef="#ctx0" brushRef="#br0" timeOffset="11216.12">22482 4146 20 0,'-23'-5'132'0,"-5"-2"-22"0,0 2-7 0,2 0-10 16,-2-1-2-16,0 0-1 0,0 1 2 0,1-2-1 15,-1 2 2-15,1-2-12 0,-2 0 0 0,8 1-3 16,-7 0-3-16,1-1-2 0,1 1-1 0,-4 0-11 16,1 0-5-16,-3-3-8 0,-3 5-3 0,1-1-16 15,-7-3-5-15,-8 3-10 0,10 2-5 0,-14-7-8 16,0 5-4-16,-1 2 1 0,1 2 7 0,0-4-7 15,-2 1-1-15,-2 1 1 0,-4 3-2 0,3-4 6 16,0 3-3-16,-1-1-3 0,-1 1 0 0,3 2 5 16,-5-1-6-16,2 1 7 0,0 0-6 0,-1 2 0 15,0 0 5-15,-1-1-1 0,0 3-11 0,0-1 0 16,-2 0-1-16,-1 4-5 0,1-3-5 0,2 3-10 16,-1 0 6-16,0-2-10 0,-3-1 1 0,2 6-2 15,0-4-6-15,0 2 1 0,0 3 9 0,2-2-1 16,-1 1 3-16,3-1 10 0,-3 1 5 0,2 2-5 15,1-1 5-15,1 1 0 0,-1-1 1 0,4 5-3 16,-2-1 5-16,2 1-2 0,-1-1 6 0,-1 1-5 16,3-2 5-16,-2 3 1 0,3-1-9 0,2 1-11 15,-1-1 0-15,0-1-2 0,3 2-5 0,-4-2 1 16,9 0-4-16,-3 1-6 0,11-3-9 0,1 0-15 16,0 0-41-16,-11 2-116 0,8-3 52 0</inkml:trace>
  <inkml:trace contextRef="#ctx0" brushRef="#br0" timeOffset="11983.61">16833 7281 90 0,'36'43'98'16,"-5"-2"-11"-16,1-3-2 0,1-2-15 0,-1-2-4 0,-7-10-2 15,4 1-14-15,9 11 4 0,-11-12-9 0,1 0-6 16,1-1-5-16,2-2 3 0,0 0 3 0,1-3-1 15,2-1 0-15,-2 0-4 0,3-1 4 0,-1-3 4 16,1 0-2-16,2-1-7 0,2-1-4 0,-2 0 5 16,2-2-9-16,13 4-1 0,-3-1-8 0,-12-3-1 15,1 1 9-15,-1-2-12 0,15 6 2 0,-13-4-9 16,11 2 0-16,-2 0-1 0,-8-2-2 0,10 3 3 16,-1-1-3-16,-13-5-1 0,4 0 9 0,11 1-2 15,-14 1-3-15,0 0 5 0,0 0 5 0,4-3 6 16,-5 1 6-16,1-1 7 0,0 1 9 0,14 3 5 15,-14-7 8-15,2 4 2 0,0-3 5 0,11 1 2 16,-12-1 2-16,3-1 0 0,13 1 0 0,-3-2 1 16,1 1-4-16,2-2 1 0,-1 0-5 0,-1 1 3 15,0 0-6-15,1-5-1 0,-1 2-1 0,7 2-1 16,-4-3-3-16,2 3 0 0,1 0-3 0,1 2-6 16,-4-5-4-16,4 2-3 0,1 2-4 0,-2 0-1 15,-3-2-1-15,4-1-4 0,-5 2-3 0,3-2-1 16,0 0-5-16,1-1-6 0,4-2-7 0,-4 0-5 15,2-1-5-15,3-1-2 0,-5 1-6 0,0 0-7 16,1-3-3-16,-4 3-5 0,-1 1-7 0,-2-5-8 16,-1 3-5-16,-1-1 1 0,-14 1-10 0,6-1-2 15,9 3-7-15,-10 1-12 0,9-5-7 0,-11 2-10 16,10-6-4-16,-9 6-19 0,8 1-15 0,-8-2-4 16,-1-1-17-16,1 2-12 0,-1-1-87 0,1 0-275 15,-4 0 121-15</inkml:trace>
  <inkml:trace contextRef="#ctx0" brushRef="#br0" timeOffset="12983.42">21685 7872 96 0,'36'-5'70'15,"-3"-1"25"-15,1 3 8 0,-1 0 0 0,-7 1 3 16,2 1 3-16,0 1 6 0,-5-3 14 0,5 1-8 16,2 2-3-16,-1-2-6 0,-1 0-4 0,-6 1-4 15,-2-1-8-15,3 1-6 0,7 0-6 0,-2-5-7 16,2 5-4-16,1 0-7 0,-3-3 0 0,-1-1 1 16,5 1-7-16,0-1-1 0,-5-1-3 0,2 1-1 15,0 1-3-15,-1-1-1 0,-2-1 0 0,-4 2-6 16,6-2-4-16,-10 1-5 0,4 0-1 0,-3-1-4 15,0 0-6-15,0 1-2 0,-3-2-1 0,3 0-5 16,-4 0-5-16,3 0-6 0,1-2-8 0,-2 2-4 16,2-2 2-16,-2 0-2 0,2-3 2 0,5-2-2 15,-8 4 4-15,9-5 0 0,-8 4 1 0,7-1-2 16,-7 2-1-16,0-2 2 0,0 1-4 0,7-5-1 16,-7 6 2-16,1-4 0 0,-3 0 1 0,3 2-2 15,-3 0-4-15,1 0 1 0,-1 0-2 0,-2 1 3 16,-3-1 1-16,3-1 1 0,-3 0 0 0,0-2-2 15,4 0 8-15,-5-1-5 0,0 0 0 0,8-10-1 16,-3 5-2-16,1-2-3 0,1 0 0 0,-1-1 2 16,-1-1 1-16,0 2 0 0,-1-2 3 0,0 0-2 15,-2 0 4-15,-1 0 1 0,3-3 0 0,-5-1 2 16,0 0 1-16,-3-2 2 0,2-2-3 0,-7 1 2 16,0-4 1-16,-4 0-1 0,-1-11-1 0,4 11 0 15,-3-13 1-15,2 14 11 0,-1-14 9 0,1 1 8 16,0 0 6-16,2 2 5 0,-2-1 6 0,0-1 6 15,2 2 6-15,-1-4 6 0,1 4-3 0,-1 0 0 16,-1-1 10-16,1 12-6 0,-4-12 1 0,0 14-10 16,-1-2 5-16,-1 2-6 0,-8-13-11 0,3 15-2 15,0-2-7-15,-6 0-3 0,-5-9-4 0,-4-1-8 16,6 15-2-16,-7-13-5 0,7 13-4 0,-9-11-4 16,1 0-3-16,5 12 4 0,0-2 3 0,2 0-6 15,-13-7-1-15,0-1 2 0,4 2 0 0,6 10-4 16,-5-14 1-16,-1 1 5 0,8 9 0 0,-9-8 0 15,9 9 1-15,-8-10-3 0,10 11 6 0,-9-15-10 16,-1 4 1-16,1 0-3 0,2-2-3 0,-2 3 3 16,-2 0 1-16,4-2 0 0,7 10-4 0,-10-9-5 15,3-1-1-15,7 13 2 0,-3-3-3 0,-8-8-5 16,9 9 7-16,0 0-1 0,-2 3 3 0,1 0-7 16,-2 0 3-16,-10-9-2 0,9 12 6 0,-4 0-3 15,2 2-2-15,-2 0 5 0,-11-7-6 0,8 8 7 16,-11-4-3-16,-1 1 2 0,10 7-3 0,-10-6-1 15,-1 3-22-15,-2-1 3 0,2 4 1 0,-5 1 5 16,4 0-2-16,10 2 4 0,-16 1 1 0,5 1 3 16,-3-2 2-16,0 5-2 0,1 1 2 0,0 1 5 15,11 3-3-15,-12-1 2 0,1 3 4 0,-2-2-2 16,-2 1 1-16,1 0 1 0,1 1 1 0,-1-1 0 16,-3 1 0-16,5 1 3 0,-2-1-1 0,-5 2-3 15,1-2 3-15,1 3-3 0,-3-2 0 0,1 0 2 16,1 1-1-16,2 0-3 0,-4-1 6 0,-1 3-1 15,2-4-4-15,1 3-3 0,1 0 0 0,-6-1-6 16,5-1 2-16,-2 0-2 0,-2 0-2 0,6 2 3 16,-5-3 1-16,3 0-9 0,0 3-2 0,2-3-5 15,3 2-5-15,-1 2-2 0,4-3 1 0,-5 0 4 16,3 3 1-16,12-1-4 0,-13 1 1 0,14 2-4 16,3-4 0-16,2 3 5 0,-2 1 0 0,-1 0-2 15,6-1-4-15,-1 2-6 0,3-2-3 0,10 1-6 16,-3-2 0-16,-5 4 2 0,11-2 3 0,-5-1 4 15,5 2-7-15,0-1 7 0,2-2 10 0,4 1 3 16,-3-1 10-16,3 1 1 0,0-2-4 0,1 1 11 16,2-2 2-16,1 1-8 0,2 0 6 0,-1-2-1 15,1 2 7-15,2-1 1 0,-2 0 2 0,4-2 9 16,-4 5 1-16,0-3 1 0,4-2-6 0,-2 4 4 16,0-1-14-16,2-3-37 0,0 6-48 0,0-1-167 15,0-5-284-15,0 0 127 0</inkml:trace>
  <inkml:trace contextRef="#ctx0" brushRef="#br0" timeOffset="15049.29">22905 9418 30 0,'-55'-6'108'0,"4"0"-13"16,14 1-4-16,-3 0-6 0,1 1 5 0,-1 0-11 15,-8-2-7-15,8 2-2 0,4 1 1 0,-1-2 3 16,1 0-7-16,-2 0-1 0,0 1-6 0,-2-1-7 16,4 0-12-16,-1 0-19 0,-2 2-21 0,0-2-15 15,-13-6-9-15,12 7-12 0,-10-4 1 0,-5-1-2 16,15 6 2-16,-13-5 2 0,-1 5-3 0,2 1 18 0,1 0 2 16,-3 0 18-16,3 0 6 0,-4-1 8 0,4 1 5 15,1 0 2-15,12 1-4 0,-14 1 12 16,0 0-8-16,0-1 0 0,12 0-18 0,0 1 10 15,-12-2-4-15,12 2 7 0,1-2-5 0,-16-1 6 0,5 1-9 16,-1 0-5-16,13-3 3 0,-12 2-7 0,10-1 5 16,1 1-2-16,-1 0-4 0,2-1 9 0,-2 1-4 15,2-2 3-15,-2 1-1 0,3 0 8 16,-1 0-6-16,-15-2 0 0,15 2 1 0,1 0-6 0,-2 1-2 16,1 2 4-16,1-3-5 0,0 3 2 0,0 1 1 15,1-2-8-15,3 0-6 0,-4 2 10 0,4-3 1 16,-3 3-6-16,3 0 3 0,0-2-2 0,3 1-11 15,-2-1 15-15,0-3-21 0,2 2 5 0,-2-2-1 16,-3 2 11-16,3-2-9 0,-1 0-2 0,2 4 3 16,-4 0 9-16,0-1-8 0,-2 0-1 0,1-3-5 15,-3 3 5-15,2-1-5 0,2 1-1 0,-2 0-4 16,1 3 3-16,0-2 4 0,-1 1-8 0,4 0-5 16,-1-2-3-16,-2 4-1 0,0 1-1 0,0-2 15 15,-2 7-7-15,1-5 4 0,1 0 9 0,-2 2-2 16,-12 5 8-16,10-4 0 0,4 1 4 0,-1 0-4 15,-2 2 8-15,-11 1 8 0,10-1-12 0,7-4 7 16,-4 3-8-16,1 1 5 0,0-1-1 0,-1 0-1 16,3 2 12-16,2-4-10 0,-4 3 2 0,4-1 9 15,-4-1 5-15,1 2-2 0,0-1 5 0,3 0-15 16,-2-1 17-16,2 3-2 0,-1-2 9 0,1 2-5 16,0-1-1-16,1 0 2 0,-1 0-2 0,-2 0 6 15,4 1 4-15,0-2-8 0,0 1-5 0,2 0 3 16,1 1 5-16,-2 1-12 0,8-5-1 0,-6 6-3 15,1-5-4-15,0 6 11 0,-2-4-27 0,5 1 5 0,-3 3-7 16,-2-3-1-16,3 0-2 0,-1 2 5 16,-3 0 7-16,-2 1-10 0,0-1 1 0,1 3 9 15,-2 1-9-15,1-1-2 0,-1-3 11 0,2 3-6 0,-1 0 0 16,-1-1-1-16,0 2 0 0,1 1 4 16,3 1 2-16,-1 2 3 0,-1 3-5 0,5-2 5 0,-2 3 5 15,3 0 3-15,2 1-1 0,-6 16-2 16,11-9 6-16,-2-1 4 0,4 2 4 0,-3 14-16 0,5 3 0 15,0 0-2-15,3 4 3 0,2 2 5 0,-2-1-3 16,6 2-1-16,0 1 2 0,2 0-9 16,1 29-2-16,1-4 2 0,3-26-2 0,3 25 9 0,-4-25-10 15,8 28 2-15,-3-27 6 0,3 25-3 0,-1-27 8 16,11 28 9-16,-4-25-7 0,4 28 0 0,3-1 11 16,4-1-13-16,1-7-3 0,3-1-1 0,5 1 0 15,-12-22 1-15,14 19-5 0,2 0-3 0,-8-24-7 16,20 20 2-16,-17-22 4 0,20 23-4 0,2-10 3 15,-15-16-11-15,2-3 5 0,18 17-3 0,-16-20-14 16,22 15-9-16,-19-18-7 0,-1 0-16 0,2-2-26 16,0 4-83-16,0-3-181 0,-2-4 80 0</inkml:trace>
  <inkml:trace contextRef="#ctx0" brushRef="#br0" timeOffset="15983.01">18681 13096 1 0,'60'12'103'16,"-2"-6"-8"-16,-2 6-8 0,0-8 1 0,-1 5-13 15,0-5 10-15,-1-1-4 0,5-1 8 0,0 1-8 16,-1-1 9-16,8-2 19 0,0-5 1 0,24 5 9 16,-25 0 7-16,24-2 8 0,-24 2 1 0,3-2-6 15,30 2-8-15,-30 3-7 0,25-2-5 0,-2 2-16 16,-23-1-2-16,-2-1-11 0,34-7-9 0,-9 5-11 16,-26 1-18-16,27-3-20 0,-26-3-13 0,28 0-8 15,-2 4-3-15,-27-2-4 0,28-4 0 0,-2 5 5 0,-25-1 4 16,2 4 14-16,28-6-2 0,-31 9 0 0,25-9-3 15,-29 5 1-15,5-3 6 0,-2 1-2 16,-1 3-4-16,-2-3 0 0,3-1-2 0,-5 2 0 16,1-3 2-16,-4-3 0 0,3 2 1 0,0-1-2 0,-4-3 9 15,-2 0-3-15,6 2-2 0,-5-1 0 0,-2 0 1 16,1 0-2-16,-2-5 1 0,-1 2 2 0,-1-2 2 16,-13 5 5-16,14-4 0 0,0-3 3 15,-14 7 1-15,-2-3 4 0,0 0 6 0,3-1 1 0,-2-1 0 16,4 1 0-16,-5-2-4 0,2 0-3 0,0 0 1 15,-1-1-6-15,13-7-1 0,-15 9 1 0,16-9-4 16,-3-1-6-16,0 2 0 0,-1 3-9 0,-10 3-3 16,11-9-6-16,-2 5-4 0,-7 3-4 0,-3 1-2 15,12-5-1-15,1 1-1 0,-12 4 4 0,9-8-1 16,-10 7 2-16,-1-2-6 0,-2 0 9 0,10-11 0 16,-12 12-1-16,0 0 1 0,-2-4-4 0,3-1-1 15,-1 2 7-15,-2-4-8 0,4 2 0 0,-6 0-1 16,3 1 2-16,-1 0-2 0,1 0 2 0,-3 0 1 15,4 4 2-15,-7 0 3 0,1 1 3 0,-3 0 1 16,3 0 6-16,-6 4-6 0,-3 0 4 0,4 1 2 16,0-8 4-16,0 2 3 0,-4 1 2 0,6-1 1 15,-5-1-5-15,-2 4 2 0,5-7-3 0,-6 0-4 16,0-1 1-16,2-1-1 0,-1-1-4 0,-3 0-3 16,2 1 2-16,1-3-6 0,-3 0 1 0,0-2 0 15,0 4 0-15,-1 2-4 0,-5-2 3 0,3 0 2 16,-4 5-1-16,1-7 2 0,1 8 0 0,-1 1 1 15,-3-6-4-15,1 3 1 0,0 3 0 0,0-2 6 16,-2-5 0-16,2-3 3 0,-2 2 6 0,4 1-4 16,-7-7 4-16,6 2-2 0,-2 0 1 0,-1-2 2 15,0 1 3-15,-5-3 4 0,3 2-3 0,-5-15 5 16,3 14-2-16,-3 0 9 0,0-1-11 0,-2 1 4 16,-5-13-6-16,5 0-5 0,0 13-1 0,-6 0-8 15,0-11-3-15,2 11 4 0,-4 4 5 0,1-3-14 0,-5 1-3 16,2 1 3-16,-4 2 6 0,1 1-5 0,-6 3 0 15,3 0 5-15,-1 0-4 0,-15-6 1 16,12 8 2-16,-16-4 1 0,4 2-2 0,-7 0-2 16,3 0-3-16,9 8 3 0,-14-4 4 0,0 1-1 0,-5 2 2 15,2-2-5-15,-1 1 0 0,4 3 16 0,-3 2-13 16,0-2-4-16,3 1 1 0,-1 2 6 0,1-1 0 16,-2 1-7-16,1 1 7 0,-3 2-2 0,-2-2 1 15,3 5-4-15,0-1 4 0,-5 2 0 0,7-4 0 16,-3 2 1-16,-3-1 5 0,2 2-5 0,-2-2 0 15,4 4 5-15,-2-2-7 0,4 3 3 0,-2-2-4 16,3-2 3-16,-3-1-4 0,12 3-4 0,-9-3-5 16,-1 4-1-16,14-1-6 0,-1-2-5 0,-14 1-4 15,14 1-5-15,-13-2-3 0,13 2-10 0,-12-3-5 16,13 4-6-16,-4 1-14 0,-11-2-5 0,-1-2-13 16,2 7-6-16,-4-5-12 0,0 0-14 0,-1 4-17 15,1 1-21-15,-4-3-19 0,2 2-204 0,-7-2-412 16,0 3 182-16</inkml:trace>
  <inkml:trace contextRef="#ctx0" brushRef="#br0" timeOffset="22399.65">21308 3801 86 0,'-6'2'366'0,"6"-2"-24"0,0 0-18 15,0 0-22-15,-3 2-22 0,3-2-17 0,-4 2-15 0,4-2-16 16,0 0-9-16,0 0-4 0,0 0 0 16,2 6-7-16,-2-6-5 0,3 6-11 0,-3-6-4 15,1 6-7-15,-1-2-12 0,3-3-8 0,-3-1 12 0,1 7-5 16,0-4-11-16,-1 2-11 0,2-2-8 0,-2 2-6 15,1-1-13-15,0 3-6 0,-1-3-7 16,0 5-1-16,0-3-6 0,1 1-10 0,-1 3-9 16,-1-1-4-16,1 2-9 0,0-1-7 0,1-1-7 0,1 2-4 15,-2-1-7-15,1-3-1 0,0 0-2 16,1 1-3-16,-1 0-9 0,0-1-2 0,1 0 0 0,1 1 0 16,-1-4-1-16,3 2-4 0,-4 0 3 15,1-1-2-15,0-3 2 0,0 3 5 0,1-1 0 16,-2-2 8-16,3 1 6 0,-4-3 4 0,6 2 8 0,1-2 6 15,-7 0-3-15,11-2 3 0,-4-2-10 0,2-3-12 16,1 2 13-16,0-4-3 0,5-2-5 0,2-4-4 16,3-4-3-16,6-3-4 0,-2-1-2 0,15-11-11 15,-4 0-8-15,1-5 8 0,4 1 5 0,2 0-10 16,-2 1 0-16,-1 1-5 0,0 3 6 0,-10 9-12 16,-1 2-5-16,0 0-3 0,-1 1 5 0,-1 2 7 15,-3 3-8-15,-2 1 9 0,-4 5-5 0,-4-1 14 16,-2 4 7-16,-2 3 3 0,-2-3 9 0,-1 3-3 15,0 0-1-15,-2 1-4 0,0 0 0 0,-3-1-9 16,3 2-23-16,-4 2 0 0,4-2 0 0,-4 2 0 16,5-3 0-16,-5 3 0 0,0 0 0 0,4-2 0 15,-4 2 0-15,0 0 0 0,0 0 0 0,0 0 0 16,0 0 0-16,0 0 0 0,0 0 0 0,0 0 0 16,10 3 0-16,-10-3 0 0,0 0 0 0,5 4 0 15,-5-4 0-15,0 2 0 0,0-2-70 0,4 3-63 16,-4-3-52-16,0 0-54 0,3 4-68 0,-3-4-92 15,-3 6-104-15,3-2-100 0,-4 1-356 0,4-5-1039 16,-4 7 460-16</inkml:trace>
  <inkml:trace contextRef="#ctx0" brushRef="#br0" timeOffset="23599.64">24650 10101 348 0,'2'-7'446'0,"-2"0"-4"0,3 1-11 16,-3-1-6-16,2 1-6 0,-2 3-13 0,1-2-6 15,2 1-18-15,-3-2-27 0,0 6-21 0,3-3-29 16,-1 0-23-16,-2 3-22 0,0 0-17 0,0 0-9 15,0 0-6-15,11 10-13 0,-8-6-13 0,5 4-16 16,-3 2-15-16,0 1-11 0,0 2-12 0,3-3-22 0,1 6-8 16,-5-4-9-16,5 1-15 0,0 2-9 15,-2-5-6-15,-3 1 3 0,4-2-3 0,-2-1-2 16,1-3 18-16,0-2 6 0,2 1 6 0,2-5-90 0,8-3-17 16,1-4 0-16,8-6 0 0,4-6 0 0,10-5 0 15,2-4 0-15,0-2 0 0,1-9 0 0,6 4 0 16,-6-2 0-16,24-17 0 0,-25 20 0 0,5-2 0 15,-1 2 0-15,-4 1 0 0,0 6 0 0,-3 0 0 16,-11 10 0-16,1 0 0 0,-5 3 0 0,-1 2 0 16,-7 5 0-16,-5 2 0 0,-3 1 0 0,-1-1 0 15,-3 1 0-15,1 3 0 0,-3 1 0 0,-2-1 0 16,-2 2 0-16,0 0 0 0,0 0-171 0,-11 15-245 16,2-8-99-16,-3 6-126 0,-2 1-434 0,-1-3-1164 15,-12 4 514-15</inkml:trace>
  <inkml:trace contextRef="#ctx0" brushRef="#br0" timeOffset="29833.77">18562 9532 241 0,'0'0'282'0,"0"0"-21"16,0 0-23-16,0 0-22 0,0 0-20 0,0 0-13 16,0 0-14-16,0 0-12 0,0 0-16 0,0 0-4 15,0 0-6-15,0 0-6 0,0 0-4 0,0 0 10 16,0 0-20-16,0 0-6 0,0 0-7 0,0 0-8 15,0 0 0-15,0 0-20 0,0 0 1 0,0 0-14 16,0 0 4-16,0 0-12 0,0 0-5 0,0 0-7 16,0 0-7-16,0 0-21 0,0 0-13 0,0 0-23 15,0-8-35-15,0 8-36 0,-1-6-37 0,1 1-40 16,3-2-38-16,-1-6-42 0,2 2-192 0,0-6-485 16,5-1 214-16</inkml:trace>
  <inkml:trace contextRef="#ctx0" brushRef="#br0" timeOffset="30400.64">21388 7015 143 0,'0'0'147'0,"0"0"-5"15,-2 3-17-15,2-3-9 0,0 0-11 0,0 0-3 16,0 0-8-16,0 0-4 0,0 0-6 0,0 0-6 16,0 0-12-16,0 0-2 0,0 0-1 0,0 0-10 0,0 0-6 15,0 4-1-15,0-4-2 0,0 0-15 16,-3 3 3-16,3-3-11 0,0 0-5 0,-4 2-4 15,4-2-31-15,0 0-16 0,0 0-28 0,-4 5-22 16,4-5-22-16,0 0-128 0,-5 1-256 0,5-1 114 16</inkml:trace>
  <inkml:trace contextRef="#ctx0" brushRef="#br0" timeOffset="31167.08">19475 12390 133 0,'0'0'223'0,"-5"-5"-20"15,2 2-32-15,3 3-33 0,4-9-48 0,-2 3-49 16,5-4-52-16,-6-1-77 0,4-7-62 0,4 0-163 16,4-12 72-16</inkml:trace>
  <inkml:trace contextRef="#ctx0" brushRef="#br0" timeOffset="31383.74">21738 7949 1534 0,'-6'-4'-98'0,"-4"1"5"0,2 0-5 0,-5 2 2 16,-1 1 14-16,-1 1-97 0,-7 2-191 0,4-1 84 15</inkml:trace>
  <inkml:trace contextRef="#ctx0" brushRef="#br0" timeOffset="32282.05">24414 7066 244 0,'4'-10'501'0,"-4"1"7"0,4-2-10 16,-3 4-9-16,1 1-18 0,-2 1-22 0,2 2-36 15,-2 3-25-15,0-5-30 0,0 5-33 0,0 0-21 16,0 0-10-16,0 0-15 0,-14 13-9 0,10-2-13 15,-2 5-14-15,-2 2-16 0,1 0-16 0,-2 7-17 16,-1 1-16-16,1 1-15 0,-3 0-21 0,-1 1-9 16,-1-3-14-16,0-1-16 0,1-1-12 0,-2 0-7 15,2-2-5-15,3-4-9 0,-1-2 1 0,2-4-36 16,3 0-35-16,-1-3 0 0,0 0 0 0,4-2 0 16,1-2 0-16,-2 0 0 0,3 0 0 0,-1-2 0 15,2-2 0-15,0 0 0 0,0 0 0 0,0 0 0 16,0 0 0-16,19-4 0 0,-10 0 0 0,2 0 0 15,3-1 0-15,4 3 0 0,0-1 0 0,0-4 0 16,5 3 0-16,-1 1 0 0,-1 0 0 0,0 0 0 16,-1-2 0-16,1 2 0 0,-1 0 0 0,-6 2 0 15,-1 1-204-15,-4-1-44 0,0 0-17 0,-3 0-35 16,-2-2-13-16,1 1-11 0,-5 2-10 0,3-4 5 0,-3 4 16 16,0 0 23-16,-4-6 20 0,0 4 29 15,0-3 25-15,2 0 31 0,-2 0 38 0,-4 0 34 16,6-2 37-16,-5-1 28 0,6-1 34 0,-3-1 32 15,0-1 30-15,0 2 37 0,3-4 32 0,0 3 32 0,-2-2 23 16,6 1 19-16,-6 1 15 0,3-1 5 0,0 3 7 16,0-1 14-16,0 4-1 0,0-1 0 15,0 1-11-15,0 5-14 0,0-6-22 0,0 6-5 16,0-4-26-16,0 4-5 0,0 0-13 0,0 0-6 0,4 18-10 16,-3-4-13-16,-1-4-1 0,3 9-19 0,-2-1 5 15,-1 3-10-15,0 3-12 0,0 1-2 0,4-6-24 16,-4-1-43-16,0 0-42 0,0 0-45 0,-1-1-55 15,1-1-62-15,-3-1-73 0,6-3-67 0,-3-1-63 16,-3 0-67-16,3-5-66 0,-5-1-406 0,4-1-1024 16,-2 0 452-16</inkml:trace>
  <inkml:trace contextRef="#ctx0" brushRef="#br0" timeOffset="32750.44">24445 6802 160 0,'-24'-18'420'0,"5"8"-2"0,-3-4 0 16,0 6-10-16,-5 1-11 0,1-2-5 0,-1 7-12 15,5 2-14-15,-7 0-8 0,0 4-13 0,3 1-15 16,-2 4-12-16,3 3-23 0,0 2-10 0,0 5-11 16,5 4-7-16,-2 3-20 0,-1 1-14 0,5 4-12 15,-5 12-20-15,9-10-5 0,-2 15-19 0,0-2-5 16,1 0-10-16,6 1-14 0,5-11-13 0,0 11-11 15,4-12-9-15,4 11-10 0,-1-10-8 0,7-1-70 16,4-2-27-16,9 14 0 0,-4-16 0 0,13 14 0 16,5-8 0-16,-2 2 0 0,4-2 0 0,0-4 0 15,-1-6 0-15,-5-5 0 0,-1-1 0 0,14 1 0 16,-14-6 0-16,3-1 0 0,-2-4 0 0,0-5 0 16,0-1 0-16,-1-2 0 0,0-6 0 0,0-1 0 15,-1-1 0-15,0-4 0 0,1-4 0 0,-3-4 0 16,-1-2 0-16,-1-5 0 0,-4-3 0 0,-1-1 0 15,-1-4 0-15,6-11 0 0,-6 0 0 0,-1-2 0 16,-5-4 0-16,-3 0 0 0,-2-3 0 0,-5-4 0 0,-4 4 0 16,-4-5 0-16,-5 4 0 0,-3 0 0 15,-5 4 0-15,-2 2 0 0,-6 1 0 0,0 2 0 16,-6 6 0-16,10 11 0 0,-3 3 0 0,-3 4 0 16,0 3 0-16,1 3 0 0,0 2 0 0,4 5 0 0,1 3 0 15,2 0 0-15,-1 5 0 0,7 2 0 0,2 1-361 16,0 3-113-16,2 1-97 0,3 0-561 0,2 5-1224 15,3-4 542-15</inkml:trace>
  <inkml:trace contextRef="#ctx0" brushRef="#br0" timeOffset="33017.04">25185 7160 5290 0,'-4'4'88'0,"3"0"-44"0,0 1 97 0,-3 0 95 16,4-5-3-16,-1 6-14 0,1-4-22 0,0-2-26 16,0 0-1-16,12 3-10 0,-1-4-10 0,3-2-7 15,2 0-10-15,5-1-13 0,-1-1-11 0,7 0-15 16,-1 0-9-16,3-1-7 0,-2 2-8 0,1-2-20 16,-1-2-34-16,1 6-38 0,-1-1-38 0,-7 1-53 15,-1 0-61-15,-5 1-60 0,3-1-65 0,-4 2-56 0,1 0-58 16,-4 1-69-16,5 1-95 0,-3-2-301 15,0 1-952-15,0-1 422 0</inkml:trace>
  <inkml:trace contextRef="#ctx0" brushRef="#br0" timeOffset="33366.54">26085 6888 341 0,'-3'-11'503'0,"-1"-1"2"15,2 4-16-15,-2 3-16 0,0 0-22 0,2 0-35 0,-1 2-33 16,3 3-28-16,0 0-10 0,-10 7-12 0,7 3-17 16,-2 5-18-16,0 2-1 0,0 8-19 15,1 0-13-15,4 1-20 0,0 3-18 0,-1 2-21 16,2 2-28-16,-1-1-7 0,4-1-16 0,1-2-12 0,0 0-18 16,0 0-11-16,4-4-8 0,0 0-19 0,5-2 6 15,-3-6-14-15,4 4-9 0,-2-8-3 0,2-3-5 16,0 0-47-16,-1-4-15 0,-3-2 0 0,1 2 0 15,2-4 0-15,-2-2 0 0,-1-2 0 0,1-4 0 16,-6 4 0-16,2-5 0 0,1 0 0 0,-5-2 0 16,0-2 0-16,-3-1 0 0,-1 1 0 0,-3-5 0 15,-6-1 0-15,2 4 0 0,-2-3 0 0,0 9 0 16,-8-4 0-16,4 6 0 0,-2-2 0 0,0 4 0 16,-1 3 0-16,2 1-212 0,-1 1-100 0,4 2-77 15,-1 0-67-15,-1-1-81 0,4 1-511 0,3 0-1135 16,2-1 502-16</inkml:trace>
  <inkml:trace contextRef="#ctx0" brushRef="#br0" timeOffset="33800.03">25989 6658 380 0,'-31'-8'422'0,"1"1"-16"0,-1 3-16 15,0 1-8-15,3 5-2 0,3 3-15 0,3 2-11 16,-4 6-17-16,5 3-2 0,2 3-10 0,-1 6-15 16,5 4-6-16,3 2-20 0,7 4-10 0,-6 12-5 15,10-2-21-15,2 1-19 0,0 0-25 0,4 0 10 16,1 1-29-16,5-3-13 0,-2-9-25 0,2 0-5 16,5 11-29-16,-4-14-3 0,1 1-4 0,6-1-18 15,-1-3-6-15,5 1-6 0,0-1-3 0,0-5-12 16,3-2-2-16,2-1-2 0,1-3-15 0,-2-3 0 15,5-2-10-15,-1-6-3 0,-2 1 0 0,1-4-5 16,2-3 2-16,1-4-3 0,-1-4-2 0,1-1-9 0,0-4 6 16,4-4-8-16,-4-1-10 0,-1 1 0 0,0-7 0 15,8-8 0-15,-15 6 0 0,6-13 0 16,0 0 0-16,-9-5 0 0,-1-2 0 0,-3-3 0 0,-6 0 0 16,-5-4 0-16,-3 1 0 0,-4-2 0 0,-4 4 0 15,-5 0 0-15,-3 2 0 0,-5 4 0 0,3 10 0 16,-13-7 0-16,4 13 0 0,-6 3 0 0,-1 5 0 15,-2 3 0-15,-2 6 0 0,-5 1 0 0,1 8 0 16,4 3 0-16,-19 7 0 0,2 5 0 0,15-1-297 16,-13 9-212-16,6 3-123 0,-6 7-494 0,8 3-1220 15,2 0 541-15</inkml:trace>
  <inkml:trace contextRef="#ctx0" brushRef="#br0" timeOffset="34834.75">24541 8100 365 0,'-6'1'557'0,"6"-1"-15"15,-7 1-28-15,7-1-34 0,-6 2-31 0,3 2-28 16,-2 1-29-16,1 1-21 0,-1 3-19 0,1 0-20 16,-3 5-25-16,-1 3-26 0,0 0-22 0,-1 7-12 15,-1-6-23-15,1 7-17 0,-5 1-20 0,5-4-30 16,-4 7-12-16,3-1-14 0,-1 0-9 0,-1-3-15 16,3-7-9-16,-2 4-10 0,4-5-3 0,0-2-10 15,0-5-7-15,4-2 4 0,1 0 2 0,1-1-6 0,-2-2 5 16,2 0 11-16,1-3-18 0,0-2 3 15,0 0-4-15,0 0-8 0,0 0-57 0,19-7 0 16,-11 2 0-16,1 0 0 0,4 1 0 0,-3-5 0 0,4 4 0 16,1-2 0-16,-1 3 0 0,0 1 0 0,3-3 0 15,-3 4 0-15,-4-1 0 0,7 2 0 0,-7 0 0 16,2 0 0-16,-3 1 0 0,1 1 0 0,-4-1 0 16,1 2 0-16,1 1 0 0,-2-2 0 0,-1 3 0 15,0-1-15-15,-2 0-61 0,-1-1-5 0,1 3-2 16,-3-1 8-16,3-1 5 0,-1 1 4 0,-2-4 6 15,1 5 5-15,-1-5 8 0,0 0 18 0,0 0-7 16,0 0 5-16,0 0 7 0,0 0 12 0,0 0 3 16,-8-16 12-16,7 5 15 0,-1 0 14 0,3 0 20 15,-2 2 4-15,1-4 18 0,-2 4 14 0,1-2 19 16,2 2 14-16,-2 1 1 0,1 4-26 0,-3 0-96 16,3-1 0-16,0 0 0 0,0 5 0 0,0 0 0 15,0 0 0-15,0 0 0 0,0 0 0 0,-3 14 0 16,4-2 0-16,-1-1 0 0,2 5 0 0,0 1 0 15,-2 9 0-15,4-8 0 0,-2 1 0 0,1 6 0 16,2-6 0-16,2 5 0 0,-2-5 0 0,1-1 0 16,1-1 0-16,1-1 0 0,0-1 0 0,-3-5 0 15,-1-3 0-15,1 1 0 0,2-4-296 0,-6-2-223 0,3-1-68 16,-4-1-75-16,8-7-360 0,-7 0-1106 0,2-3 490 16</inkml:trace>
  <inkml:trace contextRef="#ctx0" brushRef="#br0" timeOffset="35333.75">24637 8150 27 0,'-13'-10'437'0,"3"1"19"0,0-1 0 0,-2 0-16 16,-4 0-20-16,3 1-17 0,-1-1-18 0,2 5-31 16,-2-2-25-16,4 3-17 0,-2 1-21 0,-3 0-16 15,2 3-21-15,-6 1-8 0,1 3-12 0,0 2-14 16,-3 2-10-16,-6 5-8 0,4 2-2 0,-3 2-6 15,3 2-5-15,0 2-12 0,-1 3-1 0,2-2-2 16,0 5-7-16,2-1-10 0,2 1 4 0,2 6-6 16,0-3-1-16,2 0-1 0,4 1-8 0,2 1-107 15,4-1-38-15,1-4 0 0,0 5 0 0,6-1 0 16,3 0 0-16,2 0 0 0,2 3 0 0,5-5 0 16,-1 0 0-16,3-1 0 0,0-1 0 0,4-1 0 15,0 3 0-15,-1-5 0 0,3-1 0 0,1-2 0 16,-2 1 0-16,1-1 0 0,0-2 0 0,0-3 0 15,1-1 0-15,-6-4 0 0,9-1 0 0,0 0 0 16,-3-1 0-16,6-1 0 0,-2-5 0 0,-1 0 0 16,3-5 0-16,0 1 0 0,-1-3 0 0,-1-4 0 15,4 0 0-15,-1-2 0 0,-2-2 0 0,2-2 0 16,-2-1 0-16,-2 0 0 0,0-3 0 0,-3-3 0 16,-1 0 0-16,0-5 0 0,-2-1 0 0,-5-4 0 15,0 0 0-15,0-13 0 0,-7 9 0 0,-2-1 0 0,-2-15 0 16,-5 3 0-16,-5 0 0 0,-3-4 0 0,-4 4 0 15,-6 2 0-15,-3 0 0 0,0 16 0 16,-9-8 0-16,0 12 0 0,-2 3 0 0,-11-5 0 16,-4 11 0-16,13 8 0 0,-1 2 0 0,-3 8 0 0,5 4 0 15,1 2 0-15,2 5 0 0,0 6 0 0,6-3-383 16,0 5-220-16,3 1-599 0,6 0-1300 0,7-3 576 16</inkml:trace>
  <inkml:trace contextRef="#ctx0" brushRef="#br0" timeOffset="35766.58">25509 8518 62 0,'-4'-3'670'16,"0"2"31"-16,1-2 8 0,-3 1-22 15,2 0-24-15,0-1-20 0,4 3-25 0,-7-4-36 0,4 3-43 16,3 1-42-16,-4-3-40 0,4 3-41 0,0 0-44 16,0 0-41-16,12-10-87 0,2 7-244 0,2-2 0 15,6 2 0-15,6-1 0 0,0-2 0 0,0 0 0 16,2 0 0-16,-1 3 0 0,-10 1 0 0,10-5-312 15,-8 5-252-15,-2-1-114 0,-5-1-429 0,7 2-1198 16,-8-3 531-16</inkml:trace>
  <inkml:trace contextRef="#ctx0" brushRef="#br0" timeOffset="36183.57">26117 8183 235 0,'-1'-4'561'0,"1"0"11"16,0 4 0-16,-4-8-29 0,2 6-27 0,2 2-31 15,-2-4-45-15,2 4-42 0,0 0-29 0,0 0-17 16,0 0-27-16,0 0-18 0,-9 10-18 0,8-6-23 16,-2 3-26-16,1 3-13 0,0-1-15 0,0 0-20 0,-1 2-13 15,2 2-17-15,0-1-16 0,1 2-11 0,1-3-13 16,1 1-7-16,4 0-3 0,-3-2-19 0,4 2-67 15,2 2-26-15,-2-4 0 0,2-2 0 16,5 3 0-16,-5-3 0 0,5-2 0 0,-3 1 0 0,8-2 0 16,-4 1 0-16,3-1 0 0,-3 3 0 0,3-5 0 15,-1 4 0-15,2-2 0 0,1 1 0 0,-3-1 0 16,-3 0 0-16,-2-2 0 0,0 3 0 0,2-2 0 16,-3 3 0-16,-1 1 0 0,-3-2 0 0,0 1 0 15,-4-2 0-15,0 3 0 0,-3-1 0 0,-1 0 0 16,-3 2 0-16,0 0 0 0,-3 0 0 0,-3-1 0 15,-5 2 0-15,0-1 0 0,-2 1 0 0,-2-3 0 16,-5 1 0-16,3-2 0 0,0-2 0 0,-10 0 0 16,11-2-150-16,-1-4-223 0,2-2-77 0,-3 0-104 15,4-3-557-15,5-3-1203 0,1-1 531 0</inkml:trace>
  <inkml:trace contextRef="#ctx0" brushRef="#br0" timeOffset="36382.07">26176 8189 112 0,'-2'-3'501'0,"2"3"16"0,-4-5 0 0,4 5-12 15,-1-3-27-15,1 3-32 0,5-4-26 0,-5 4-28 16,9-3-36-16,5 0-33 0,-3 1-31 0,6 0-32 16,1-1-21-16,0 0-36 0,4 1-50 0,-2-3-72 15,-1 3-87-15,1-1-115 0,-4-3-102 0,-5 3-106 16,6-1-124-16,-6 1-325 0,0-3-841 0,-1 0 372 15</inkml:trace>
  <inkml:trace contextRef="#ctx0" brushRef="#br0" timeOffset="36933.43">26179 7915 405 0,'-21'0'484'0,"0"-1"9"16,0 3-21-16,-6 2-6 0,6 1-16 0,-6 2-20 15,8 1-18-15,-1 1-13 0,0 2-18 0,-2 3-9 16,5 1-15-16,-4 4-10 0,0 3-12 16,3 4-13-16,3-3-14 0,-2 2-12 0,2 3-17 0,1 1-13 15,-2 3-17-15,6 0-15 0,-3-1-12 0,4 2-14 16,4 1-204-16,1 1-4 0,3-3 0 0,-3 3 0 16,8 1 0-16,1-1 0 0,0-2 0 15,3-1 0-15,2 3 0 0,0-3 0 0,7-1 0 0,-2-1 0 16,2-2 0-16,2 0 0 0,4-2 0 0,-2 0 0 15,2-4 0-15,3-1 0 0,1 0 0 0,0-3 0 16,1-3 0-16,-1 1 0 0,1-1 0 0,2-4 0 16,5 0 0-16,-3-2 0 0,0-1 0 0,3-5 0 15,-1-1 0-15,-1-1 0 0,1 1 0 0,0-3 0 16,1-1 0-16,-3-2 0 0,-2-3 0 0,1 2 0 16,0-1 0-16,-2-1 0 0,-1-4 0 0,3 1 0 15,-3 0 0-15,-1-1 0 0,0-2 0 0,-1-1 0 16,-1-2 0-16,-2-1 0 0,1-2 0 0,0 0 0 15,-6-2 0-15,5-1 0 0,-2-4 0 0,-6 0 0 16,0-1 0-16,0-2 0 0,-3 2 0 0,0-3 0 16,-6-1 0-16,2-1 0 0,-4 0 0 0,-2-2 0 15,-3 0 0-15,0 2 0 0,-3 0 0 0,-3-2 0 16,0 2 0-16,-1-2 0 0,-1 2 0 0,-5 0 0 16,1-1 0-16,-2 0 0 0,-3 1 0 0,-5-8 0 0,4 11 0 15,-2 1 0-15,-2 2 0 0,-2 2 0 0,-1 3 0 16,1 1 0-16,-5 3 0 0,2 1 0 15,-5 2 0-15,-16 1 0 0,14 2 0 0,-1 6 0 16,3 1 0-16,1-1 0 0,1 4 0 0,0 2 0 0,11 0 0 16,-8 5 0-16,10-4-69 0,0 2-465 15,1 5-101-15,6-4-525 0,1-1-1254 0,6-2 554 0</inkml:trace>
  <inkml:trace contextRef="#ctx0" brushRef="#br0" timeOffset="37101.33">27221 8047 4865 0,'-3'7'468'0,"-4"-2"-277"0,0 0-137 16,0 1-4-16,0-2-15 0,0 1-17 0,-2 0-48 16,-2 0-80-16,5-1-98 0,-2-2-173 0,2-1-445 15,2 2-894-15,4-3 396 0</inkml:trace>
  <inkml:trace contextRef="#ctx0" brushRef="#br0" timeOffset="63266.16">15532 1367 433 0,'0'0'482'0,"2"-7"-20"0,-1 2-29 0,0 0-19 16,2 0-23-16,-1 2-7 0,-2-1-12 0,0-1-17 15,0 5-17-15,0-3-27 0,0 3-33 0,-5-7-18 16,1 3-34-16,-2 3-22 0,-4 1-22 0,-4 0-16 16,-7 5-18-16,-6 2-16 0,-3 1-13 0,-1 0-6 15,0 4-15-15,3 0-10 0,0 2-6 0,4-1-7 16,7-2-14-16,3-2-3 0,4-2-7 0,3 1-4 16,1 1-1-16,4-1 2 0,0-4-2 0,5 6 2 15,2 1 0-15,3-4-5 0,2 1-3 0,5 3 0 16,2-1-5-16,1-1-5 0,0 0-1 0,0 1-3 15,3 0-6-15,1 4 3 0,-4-4-4 0,-4 5-1 16,6 1-3-16,-2 5-2 0,-7-7 3 0,-1 2-9 16,-3 2 4-16,-2-1 0 0,-3-1 3 0,-1 1-4 15,-2 0-3-15,-3 1 10 0,-5-1-10 0,0 0 7 16,-3 0 6-16,-5 1-6 0,-5-3 0 0,-1 2-4 16,0-1 1-16,-6-5 5 0,0-1-8 0,3 0 2 15,6-4 2-15,-1-3 18 0,3 1 14 0,5-3 4 16,-1 0-1-16,5 0 4 0,0-1-8 15,9 0-4-15,-10-2-6 0,10 2-6 0,6-11-11 16,3 5 4-16,9-2-1 0,0 2-5 0,0 1-8 16,9 0 8-16,-7 3 0 0,3 2-10 0,5 2 14 15,-5 2-14-15,4 3-5 0,-9 2 7 0,0 1 2 0,-1 2-7 16,-1-1 0-16,0 9 7 0,0 0-6 0,-7-1 1 16,-3 5 5-16,3 3-10 0,-9 0 3 15,0 2 0-15,0 2 2 0,-7 1 1 0,-1 3 5 16,-1-1-5-16,-1-3 7 0,0 3-5 0,-1-4-8 15,1 1 10-15,0-4-6 0,4 0 1 0,-1 1 10 16,7-9-17-16,-1 0 3 0,2-1 9 0,-1 0-4 16,7-2-4-16,-1-1 4 0,4-2-6 0,0 2 9 15,5-7 1-15,0 2-8 0,0 0 0 0,2-5 0 16,1-1 0-16,-2 2 0 0,-3-2 0 0,1-3 0 0,0 1 0 16,-1-2 0-16,-3 3-26 0,-1-2-7 15,-9-1-7-15,18 1-16 0,-13-1-12 0,-5 0-23 16,10 0-38-16,-10 0-55 0,0 0-74 0,12-7-91 15,-10 2-103-15,2-1-110 0,-3-3-429 0,2-1-1073 16,1-6 475-16</inkml:trace>
  <inkml:trace contextRef="#ctx0" brushRef="#br0" timeOffset="63533.61">15885 1728 415 0,'-1'-26'529'0,"1"7"3"0,-2-2-1 16,1 3 0-16,2 7-9 0,-1-2-32 0,-1 6-31 16,1-1-31-16,-1 3-46 0,0 0-32 0,1 5-20 15,0 0-9-15,0 0-1 0,0 0-13 16,3 25-10-16,-1-8-20 0,-1 10-19 0,2 0-17 16,-2 1-23-16,1 3-16 0,0 3-19 0,0-4-115 0,0 2-68 15,0-1 0-15,1 0 0 0,1-1 0 0,-2 3 0 16,2-3 0-16,0-5 0 0,-3-5 0 0,0 4 0 15,2-6 0-15,-3 0 0 0,1-4 0 0,4-3-62 16,-2-2-445-16,-2-2-130 0,4-3-528 16,-5-4-1260-16,12 4 557 0</inkml:trace>
  <inkml:trace contextRef="#ctx0" brushRef="#br0" timeOffset="63733.66">16341 2043 285 0,'-5'6'484'0,"4"-4"28"0,-2 4 15 16,1 0-2-16,1 1-17 0,-2 1-16 0,3 3-6 16,-1 1-11-16,-1 0-11 0,1 4-22 0,0 2-31 15,0 9-24-15,-1-9-26 0,1 0-37 0,-3 1-33 16,3 7-26-16,-7-1-33 0,3-6-54 0,0 1-62 16,0-5-73-16,0 0-95 0,0-3-105 0,-3-2-108 15,4-3-134-15,-1-4-201 0,5-3-457 0,0 0-1143 16,-14-14 506-16</inkml:trace>
  <inkml:trace contextRef="#ctx0" brushRef="#br0" timeOffset="64099.58">16698 1722 4110 0,'-4'-3'267'0,"0"-1"32"16,3-2 28-16,-3 1 36 0,3-1-14 0,1-1-26 15,1-1-54-15,-1 2-38 0,1-1-42 0,6-2-7 16,-1 0-1-16,4 3-6 0,-2 1-19 0,1-2-18 16,4 3-13-16,-2-2-13 0,6 1-16 0,-2 5-8 15,-1 1-10-15,5 2 9 0,3 4-41 16,-4 0-46-16,-3 2 0 0,1 4 0 0,-2 0 0 16,-5 2 0-16,0 3 0 0,-3 1 0 0,-2 8 0 15,-5 2 0-15,-7-1 0 0,-2-1 0 0,-3 1 0 0,-4 0 0 16,2-1 0-16,-3-1 0 0,2-4 0 0,-1 0 0 15,5-4 0-15,0-3 0 0,1 1 0 0,5-5 0 16,-2-2 0-16,5-2 0 0,0 2 0 16,2 0 0-16,2-3 0 0,0-1 0 0,3 0 0 15,4-2 0-15,-2 0 0 0,4-1 0 0,4-1 0 16,-1 1 0-16,6-4 0 0,3 0 0 0,-1 1 0 0,0 0-142 16,0-1-303-16,-1-2-145 0,8-5-579 0,3 2-1267 15,0-3 560-15</inkml:trace>
  <inkml:trace contextRef="#ctx0" brushRef="#br0" timeOffset="64316.52">17479 1966 434 0,'0'0'488'16,"0"0"22"-16,0 0 15 0,0 0-5 0,0 0-21 16,0 0-43-16,0 0-9 0,0 0 7 0,0 0 1 15,-8 12-20-15,6-5-22 0,-2 3-28 0,2 2-33 16,-1 4-33-16,-1 0-29 0,1 3-30 0,-2 7-25 15,0-1-22-15,1-5-50 0,-4 7-45 0,3-3-60 16,1-5-65-16,-1-1-58 0,0-1-71 0,2 0-75 16,-1-2-69-16,2-2-76 0,-3-4-78 0,1 0-77 15,0-3-495-15,-3-3-1088 0,7-3 482 0</inkml:trace>
  <inkml:trace contextRef="#ctx0" brushRef="#br0" timeOffset="64733.11">17677 1689 226 0,'-1'-19'596'16,"-1"-1"23"-16,2 3-10 0,-4-2-3 0,4 4-11 15,0 4-40-15,2-1-39 0,0 1-42 16,2 1-47-16,3-1-38 0,3 3-43 0,3-1-33 16,6 1-38-16,1 2-22 0,-1 3-27 0,4 2-23 15,-5 1-23-15,0 2-23 0,-2 3-33 0,-3-2-15 16,0 2-22-16,-1 4-15 0,-1 2-1 0,-6 0-14 0,1 4-1 15,-5-3-7-15,-4 4-48 0,-2 0-1 16,-3 1 0-16,-7 2 0 0,4-3 0 0,-5-2 0 16,3-2 0-16,1 0 0 0,-1 0 0 0,4-5 0 15,1 1 0-15,2-4 0 0,2 2 0 0,4-2 0 16,0 1 0-16,10 0 0 0,1-3 0 0,0 0 0 16,6 2 0-16,3-1 0 0,-2-1 0 0,4 1 0 15,-2 0 0-15,3 1 0 0,-4 1 0 0,-1 0 0 16,0 2 0-16,0 1 0 0,-4 0 0 0,-2 0 0 15,-1-1 0-15,-3 2 0 0,1 4 0 0,-2-3 0 16,-3-1 0-16,0 4 0 0,-3-2 0 0,-1 5 0 16,-1-4 0-16,-2 1 0 0,-2 3 0 0,-6-2 0 15,-2 0 0-15,-5 2 0 0,3-3 0 0,-8-2 0 16,-4 5 0-16,2-6 0 0,-1 1 0 0,5-4 0 16,-7 2 0-16,1-3 0 0,7 0-91 0,2 0-171 15,4-2-115-15,5-2-138 0,-1-2-643 0,10 0-1254 16,0 0 555-16</inkml:trace>
  <inkml:trace contextRef="#ctx0" brushRef="#br0" timeOffset="64983.45">18506 1911 5203 0,'0'0'381'0,"-9"-2"-165"16,9 2 15-16,0 0 50 0,-18-2 31 0,16 2 11 15,2 0-38-15,0 0-50 0,-8 0-46 0,4 4-4 16,3-1 10-16,-4 3-40 0,5 5-155 0,-2-1 0 16,0 6 0-16,1 3 0 0,1 4 0 0,0 5 0 15,-1-2 0-15,-2 3 0 0,-1 1 0 0,4 2 0 16,-2-1 0-16,2 0 0 0,-3-2 0 0,2-10 0 16,-3 0 0-16,1 2 0 0,0-8 0 0,0-3-398 15,-1-1-120-15,0-4-120 0,4-5-469 0,0 0-1198 16,0 0 531-16</inkml:trace>
  <inkml:trace contextRef="#ctx0" brushRef="#br0" timeOffset="65465.89">18778 1594 3968 0,'4'-31'184'0,"1"2"67"0,-3 4 90 0,-2 5 14 16,0 5 5-16,-2-3-4 0,2 8-32 0,2 1-38 15,-2 2-48-15,0-1-15 0,0 5-22 16,0 0-12-16,0 3 4 0,0 0-4 0,0 0-15 15,4 16-12-15,-1-4-19 0,0-1-89 0,1 4-54 0,0 4 0 16,2 5 0-16,-5 3 0 0,1-3 0 0,0-5 0 16,-2 10 0-16,-2-6 0 0,0-2 0 0,1-3 0 15,-2-1 0-15,2 1 0 0,1-4 0 0,0 0 0 16,0-3 0-16,4-1 0 0,-1 1 0 16,4 0 0-16,1-5 0 0,7 6 0 0,3-2 0 15,0-2-82-15,9-1-83 0,1 3-28 0,-6-5-26 0,8-2-25 16,2 1-14-16,-4-3-23 0,-10-2-2 0,3 1-23 15,-8-1 32-15,2-4 24 0,-4 0 24 16,-3-2 32-16,1-1 37 0,-4-2 46 0,-1-6 40 16,-3 0 52-16,-1-3 42 0,-5 0 47 0,0-6 43 15,-5 0 37-15,3-1 37 0,-3-1 9 0,4-2 32 16,-2 10 40-16,3 1 5 0,1 0 8 0,-1 2 17 16,1 7-4-16,0-4-7 0,3 3-13 0,-4 4-19 15,5 0-119-15,0 3-136 0,-1-1 0 0,1 4 0 16,0 0 0-16,0 0 0 0,4 19 0 0,-1-9 0 15,1 10 0-15,0 4 0 0,1 2 0 0,2 3 0 16,-1 0 0-16,2 3 0 0,-1-1 0 0,0-1 0 16,0 1 0-16,1-1 0 0,0 1 0 0,1-5 0 15,-3 1 0-15,0-2 0 0,-1-7 0 0,1 1 0 16,1-1-314-16,-2-1-220 0,-2-6-66 0,3-3-70 0,-3-2-343 16,-2-2-1096-16,2-2 485 0</inkml:trace>
  <inkml:trace contextRef="#ctx0" brushRef="#br0" timeOffset="66033.12">19371 1313 485 0,'-6'-18'502'0,"1"1"0"0,-4 2 2 0,5 3 2 16,-1 0-17-16,4 2-33 0,0 0-34 15,1 2-41-15,3-2-36 0,3 2-41 0,6 0-33 0,0 3-25 16,6 1-19-16,0 2-24 0,10-1-23 0,-7 3-12 15,11 4-12-15,-2-1-26 0,-7 0-31 0,1 5-16 16,-4 1-10-16,-2-1-20 0,-2 2-11 0,-2 3-6 16,-5 3-8-16,-2 1 0 0,-3 0-2 0,-6 9-3 15,-1-5-1-15,-7 6-3 0,-4 3 5 16,1-4-5-16,-5-1-5 0,0 1 1 0,-2-4-3 0,-2 1 0 16,4-1-1-16,0 2 1 0,9-9-3 15,0 2-1-15,1-1-3 0,2 1 5 0,6-2-6 0,4-2 8 16,5 3-6-16,1-3-12 0,-2-3-6 0,7 2-9 15,2-3-2-15,-1 1-1 0,1-2 1 16,1-3-3-16,-3 1 2 0,-2-2 1 0,-1-1 6 0,-1 2-1 16,-2-4 4-16,0 3-3 0,-2-2-1 15,-4 1 2-15,2 0 1 0,-1 2 3 0,-4 2 3 16,-4 1 9-16,-4 2 6 0,1 3 3 0,-5-1 8 16,-1 1-1-16,-3-1 1 0,-2 1 1 0,3 0-3 15,1 0-3-15,1 1 4 0,3 1-2 0,2-2 0 16,2 2 0-16,3-3-3 0,7-1 8 0,0 4-6 15,1 1-1-15,8-3-6 0,-2 0 2 0,5-1-1 16,-1 0-11-16,2-2-4 0,1 0-5 0,-2-2 3 16,2-1-3-16,-1 1-5 0,-2 0-3 0,-1-3 3 15,0 5-2-15,-4-1 2 0,-1-2-1 0,-1 1-2 16,-3 2 6-16,1-1 1 0,-4 1 2 0,-2-3 3 16,0 2 2-16,-5 0-2 0,0 0 6 0,-2 0 3 15,-2 1 3-15,-5 1 5 0,4-3-3 0,-2-2-1 16,-2 0 4-16,0 2-5 0,-4-5 2 0,5 0-22 15,2 1-51-15,0 1-79 0,0-4-125 0,0-1-127 16,11 0-184-16,0 0-318 0,-17-9-977 0,17 9 432 16</inkml:trace>
  <inkml:trace contextRef="#ctx0" brushRef="#br0" timeOffset="66200.45">20124 1998 532 0,'-5'3'568'0,"-3"-3"-42"0,8 0-52 16,-10-2-49-16,10 2-51 0,-7-3-87 0,7 3-107 15,-3-2-137-15,1-4-189 0,0 3-399 16,2 3-588-16,10-8 261 0</inkml:trace>
  <inkml:trace contextRef="#ctx0" brushRef="#br0" timeOffset="67499.48">17678 2774 214 0,'-4'-17'439'0,"-2"1"-10"0,1 0-33 0,0 5-4 15,3-3-10-15,-1 5-8 0,1-2-10 0,0 5-25 16,2 1-35-16,-2 0-32 0,1 3-30 0,1 2-19 0,0 0-7 15,0 0-7-15,8 19-9 0,-4-2-10 16,2 9-9-16,-2 3-13 0,2 2-13 0,-1 3-14 16,-1 1-12-16,0 13-12 0,0-1-10 0,2-1-8 15,-1-13-13-15,3 1-6 0,-3-1-7 0,0-4-8 16,4 0-5-16,1-3-6 0,2-1-4 0,-2-7-8 16,-1-1 1-16,4-2-5 0,-3-6-2 0,-1 0-1 15,-1-3 1-15,2-1 6 0,0-2 2 0,-3-1 2 16,5-5-1-16,0-1-3 0,-2-2-2 0,7-5-6 15,-3 2 2-15,-2-3-8 0,1-4-4 0,1 0-3 16,-3-1-3-16,0 1-2 0,-1 2-5 0,-1 4 1 0,0 2-7 16,-2 1 0-16,-1 1-6 0,-1 3 3 15,3 2 2-15,-8 1-3 0,10 9 0 0,-2-1-5 16,-2 3 6-16,3 3-3 0,-2 1 2 0,1 3 3 16,0 2-4-16,1-2-2 0,4 3 9 0,1 1-3 15,-3-7-1-15,5 0 0 0,-1-2 1 0,2-1 0 16,-1-3 5-16,2-2-7 0,1-3 8 0,1-2 2 15,-3-3 6-15,-4-2 6 0,4-1 10 0,-7-1 1 16,0-1 18-16,0-2 1 0,-1 0 19 0,-3-3-6 16,-1 1-4-16,0-3-8 0,-3-2-6 0,-4-1-7 15,-3-1 0-15,-2-1-5 0,0 2-6 0,-4 2-31 16,-3 1 0-16,1 3 0 0,-2 1 0 0,-2 2 0 16,1 2 0-16,-2-1-34 0,-1 2-71 0,-3 3-53 15,2 2-51-15,-1 1-63 0,5-1-66 0,-5 2-70 16,1 2-96-16,-2-1-104 0,-6-3-319 0,9-1-1002 15,-2-1 443-15</inkml:trace>
  <inkml:trace contextRef="#ctx0" brushRef="#br0" timeOffset="67717.17">17761 3019 3381 0,'-5'-2'209'0,"-4"-1"9"16,4-2 104-16,-3 2 49 0,3-1-10 0,1 0-31 15,-2 0-71-15,6-3-46 0,0 7-30 0,6-10-5 16,3 0-9-16,8 0-9 0,10 1-14 0,2-1-15 16,3-1-12-16,4 3-10 0,2-2-12 0,1 7-37 15,12-8-41-15,-13 5-49 0,-1 0-59 0,-2 1-68 16,1 1-81-16,-2-1-87 0,-6 1-73 0,4-3-93 16,-13 3-394-16,0 0-958 0,-2 0 423 0</inkml:trace>
  <inkml:trace contextRef="#ctx0" brushRef="#br0" timeOffset="68449.55">19687 2398 416 0,'0'-10'459'0,"0"1"0"0,0-1-14 15,0 5-5-15,0 0-16 0,0-1-22 16,0 3-27-16,0 3-32 0,0-6-35 0,0 6-28 16,0 0-31-16,0 0-20 0,0 0-19 0,-14 12-17 15,6-2-19-15,-6 3-15 0,0 2-13 0,-5 4-15 0,1 1-13 16,-2-1-10-16,3 3-10 0,2-2-14 0,-3-1-2 16,5-3-15-16,-1-1-4 0,4-3-10 15,-2 4-5-15,6-4-2 0,-2-1-9 0,7 0-2 16,1 1 2-16,-3-2-11 0,6 0 7 0,2 0-5 15,5-3-3-15,-2 2 8 0,5 1 1 0,2 1-8 16,3-4 0-16,3 3-4 0,-2-3-5 0,0 0 7 0,0 1-9 16,-1 2-1-16,0-3-1 0,0 5 1 15,-3-1-6-15,0 1 0 0,-2 1-2 0,-1 3 5 0,-2 0 0 16,-4 0-5-16,1 2 6 0,-2 7-1 0,-5-4-2 16,-1-2 4-16,-1 5-4 0,-7 2 5 15,0-8-8-15,-5 4 9 0,-2-2 14 0,-1 0 6 16,-5-3 13-16,2 0 9 0,-4-6 14 0,4 0 3 0,5-4 13 15,-4 1 3-15,0-2-2 0,2-1 1 0,3-3 3 16,5 2-7-16,4-3-6 0,0 0-19 16,5-1-60-16,0 0 0 0,0 0 0 0,0 0 0 15,27 1 0-15,-8 3 0 0,9-2 0 0,0 4 0 16,2 4 0-16,-2 3 0 0,1 0 0 0,-1 4 0 0,-2 2 0 16,-2 0 0-16,-5 3 0 0,-2 2 0 0,-6 0 0 15,-3 0 0-15,-2 2 0 0,-2 1 0 16,-3-8 0-16,-1 1 0 0,-2-2 0 0,1-1 0 15,-3-1 0-15,1-4 0 0,1-3 0 0,0 1 0 16,1-3 0-16,1-1 0 0,1-1 0 0,3-3 0 0,4-2 0 16,-8 0 0-16,20-5-20 0,-2-4-271 15,5-2-114-15,-1-4-142 0,-3-4-608 0,7-2-1251 16,-3-2 553-16</inkml:trace>
  <inkml:trace contextRef="#ctx0" brushRef="#br0" timeOffset="68849.52">20468 2635 3818 0,'-9'-10'187'0,"1"1"66"0,2 0 78 0,0 2 18 16,-2-2-17-16,3 6-40 0,1-1-43 0,4 0-41 15,-4 2-45-15,4 2-18 0,0 0-5 0,0 0 13 16,-16 11 12-16,4 2 6 0,-1 2 8 0,-2 6-9 15,0 2-15-15,-1 1-12 0,7 1-13 0,-3 2-13 16,3 0-12-16,0 1-9 0,3 0-5 0,6 0-42 16,8 0-49-16,-3 1 0 0,9-4 0 0,0 1 0 15,8-8 0-15,5 3 0 0,-1-4 0 0,2-2 0 16,0-3 0-16,4-2 0 0,0-4 0 0,2-3 0 0,2-2 0 16,-8-1 0-16,-7-1 0 0,8-2 0 15,-9-2 0-15,-4-2 0 0,-4 2 0 0,-1-2 0 16,-5-2 0-16,4 1 0 0,-8-2 0 0,0-2 0 0,-4 1 0 15,-5 1 0-15,-4-4 0 0,-5 3 0 0,-2 2 0 16,-2 4 0-16,-9-1 0 0,-6 8 0 16,3 5 0-16,-4 1 0 0,2 1 0 0,-1 3 0 15,2 5 0-15,1 0 0 0,4 4 0 0,4-2 0 16,2 1 0-16,4 2-58 0,11-3-307 0,3-2-77 0,6-1-60 16,8-3-95-16,3-1-442 0,14-4-1123 0,4-4 497 15</inkml:trace>
  <inkml:trace contextRef="#ctx0" brushRef="#br0" timeOffset="69050.53">20951 3026 3160 0,'10'-10'190'0,"-5"3"43"0,-1 1 97 0,0 0 14 15,0 0-10-15,-3 4-35 0,-1-3-34 16,0 5-31-16,0 0-15 0,0 0 19 0,0 0 16 16,-11 15 15-16,4-6 1 0,1 3-11 0,2-1-9 15,-5 3-21-15,3 2-21 0,2 0-19 0,-4 1-23 16,3 0-10-16,0 0-61 0,1-1-95 0,2-1 0 0,0-3 0 15,1-1 0-15,2-1-50 0,-1-1-173 16,0-3-85-16,2-1-72 0,-2 0-94 0,0-5-130 16,0 0-422-16,0 0-1111 0,11-10 492 0</inkml:trace>
  <inkml:trace contextRef="#ctx0" brushRef="#br0" timeOffset="69366.05">21103 2660 180 0,'-10'-9'520'0,"0"2"27"0,-2 0 8 16,2 0 1-16,2 2 3 0,1 0-25 0,2 2-14 16,1-1-34-16,1-1-39 0,3 3-46 0,5-3-36 15,7-1-36-15,3-1-31 0,5 2-31 0,9-5-25 16,-1 1-24-16,4 1-23 0,0 3-19 0,2-4-14 0,-2 1-16 16,-3 3-14-16,-8 2-11 0,-1-3-17 15,0 3-7-15,-9-1-63 0,-2 2-34 0,1 1 0 16,-5-2 0-16,1 2 0 0,-6 1 0 0,9 0 0 15,-9 0 0-15,3 4 0 0,-4 0 0 0,-1 2 0 16,-2 3 0-16,1 0 0 0,-1 4 0 0,-1 5 0 16,1 0 0-16,-1 0 0 0,-2 7 0 0,5 0 0 15,2 0 0-15,0 0 0 0,4 4 0 0,-4-5 0 16,5 4 0-16,0-3 0 0,-1 3 0 0,1-10 0 16,-1 1 0-16,5 6 0 0,-3-6 0 0,-2 0-15 15,4-2-412-15,-3 1-107 0,4-3-114 0,-3-6-447 16,3 1-1185-16,0-4 524 0</inkml:trace>
  <inkml:trace contextRef="#ctx0" brushRef="#br0" timeOffset="69566.28">21903 2901 301 0,'4'-2'405'0,"0"1"15"0,0-2 6 16,-4 3 22-16,0 0 13 0,0 0-2 0,0 0 6 15,-8 18 1-15,4-8-4 0,-5 4-9 0,4 1-26 16,-5 0-26-16,2 2-29 0,-1-1-39 0,4 3-30 15,-4 5-32-15,4-8-26 0,0 1-23 0,-3 9-29 16,3-8-51-16,-4 0-42 0,4 0-56 0,0-3-55 16,0 2-68-16,0-3-67 0,1-4-84 0,0 1-85 15,0-4-86-15,-1-1-104 0,-4-3-517 0,3-3-1108 16,6 0 491-16</inkml:trace>
  <inkml:trace contextRef="#ctx0" brushRef="#br0" timeOffset="70733.08">22224 2476 453 0,'-1'-5'526'15,"1"5"-4"-15,0 0-8 0,-4-2-30 0,4 2-30 16,0 0-33-16,0 0-36 0,0 0-34 0,0 0-35 16,0 0-23-16,0 0-17 0,-4 11-18 0,4-4-27 15,-1 0-15-15,0 4-18 0,2 0-9 0,0 0-28 16,2 4-8-16,2-3-18 0,2 3-7 0,2-1-11 16,5-2-1-16,0 0-8 0,9 2-12 0,4-3-5 15,-2 0-12-15,1 0-4 0,3-2-13 0,-1 1 2 16,-3-1-16-16,-4 0-10 0,-3-3-2 0,-1 2 1 15,-1 1-7-15,-5-2-2 0,-2 2-4 0,-1-1-4 16,-3 4 4-16,0-3 7 0,-5 5-13 0,-2-3 2 16,-5-2 2-16,1 5-6 0,-2-4 15 0,-6 3-3 15,0-1-6-15,-4 0-6 0,0-2 5 0,-6 3-4 16,5-2-33-16,-2-5-35 0,-6 3-46 0,6-5-74 16,-9 2-87-16,11-2-118 0,-8-4-153 0,-1-10-555 15,9 2-1174-15,6-3 519 0</inkml:trace>
  <inkml:trace contextRef="#ctx0" brushRef="#br0" timeOffset="70882.92">22352 2431 396 0,'1'-12'533'0,"-1"0"10"0,3 1-19 0,-1-5-34 16,8 3-40-16,2-1-52 0,3 3-36 0,10-3-40 15,1 2-32-15,2 3-57 0,3-3-61 0,-2 6-96 16,2 4-106-16,4 3-145 0,-7 2-125 0,-1 5-414 15,1-1-774-15,-8 1 342 0</inkml:trace>
  <inkml:trace contextRef="#ctx0" brushRef="#br0" timeOffset="71082.92">22986 2757 194 0,'1'12'493'0,"-1"0"14"0,0-1 12 0,4 6-2 16,-3-5 3-16,-1 3-2 0,0-2-1 0,1 5-15 15,-1-1-18-15,-1 2-37 0,0-2-40 0,-3 1-43 16,0 0-34-16,3 1-31 0,-2 0-26 0,1 0-49 16,-2-2-57-16,0-3-59 0,0 1-59 0,0-3-80 15,3 1-82-15,-6-5-93 0,5-1-94 0,-2-2-120 16,3-2-131-16,1-3-419 0,0 0-1050 0,0 0 464 16</inkml:trace>
  <inkml:trace contextRef="#ctx0" brushRef="#br0" timeOffset="71516.89">23505 2499 3998 0,'2'-16'274'0,"1"-2"-50"0,-1 3 71 0,-2-2 12 0,-2 0-39 16,-5-1-38-16,2 0-23 0,-3 1-33 15,-4 0-22-15,-4-3-14 0,-3 1-7 0,1 8-13 16,-5-8-12-16,4 11-11 0,-6-5-8 0,4 8-11 0,-1 3-5 15,-1 0-6-15,3 1-8 0,-2 4-4 16,3 1-7-16,1 0-11 0,7 4-7 0,-1-2 1 16,3 0-4-16,5 5 1 0,-2 2-1 0,6 1-2 15,5 2 4-15,0 1-3 0,7-2-2 0,4 4-3 16,1 2 4-16,6-2-2 0,-1-1 2 0,-1 4-10 0,4-4 1 16,0 0 1-16,2 0 5 0,0 0 1 0,-3 2-7 15,3 0-6-15,-3 0 2 0,-1 2 2 16,-1-1-2-16,-3-2-1 0,-2 0-2 0,-6 0 2 15,-2-6-1-15,0 2 1 0,-4 1-9 0,-3-2 8 16,-4-4 6-16,1 1-3 0,-7-2-1 0,-2-2 1 16,-5 0 20-16,-4 0 25 0,-2-4 23 0,1-3 23 0,-8-2 14 15,-2-4-64-15,6-3-52 0,-1-3 0 16,9 2 0-16,-2-2 0 0,0-6 0 0,9 1 0 16,4-4 0-16,1-4 0 0,6-1 0 0,3-4 0 15,7 0 0-15,5-1 0 0,2 2 0 0,4 1 0 16,8-9 0-16,-8 12 0 0,4 3 0 0,2 3 0 15,1 4-344-15,-4 4-214 0,6 0-88 0,-10 6-462 16,9 1-1199-16,-1 5 531 0</inkml:trace>
  <inkml:trace contextRef="#ctx0" brushRef="#br0" timeOffset="71716.87">23938 2547 2272 0,'4'15'142'0,"-2"-5"65"0,2 2 76 15,-4-1-30-15,1 0 47 0,-1 0-6 0,0-2-3 16,-1 1-9-16,-3 0-3 0,4 1 24 0,-2 0 11 15,2 1-2-15,-3 2-5 0,2-3-23 0,-2 5-10 16,-1-3-29-16,2 3-20 0,1-4-25 0,-1 6-17 16,1-3-22-16,0 3-35 0,-1-1-49 0,1-5-39 15,2 5-46-15,-1-2-49 0,-1-1-66 0,1-3-65 16,1-1-73-16,-1 0-78 0,2-2-89 0,-1 0-86 16,-1-8-442-16,6 7-1036 0,-6-7 459 0</inkml:trace>
  <inkml:trace contextRef="#ctx0" brushRef="#br0" timeOffset="72166.17">24553 2480 3145 0,'5'-17'236'16,"-4"-4"6"-16,0 1 29 0,-1 0 4 0,-2-4-11 16,-3-3-37-16,-6 2-9 0,1 0-23 15,-4-2-30-15,0 4-6 0,-4 0-1 0,1 2-9 0,-4 3-14 16,-2 5-9-16,-3 1-12 0,6 6-11 0,-2 3-12 15,-6 1-8-15,0 4-8 0,-2 2-8 0,2 4-7 16,1 2-3-16,4 5-5 0,0 2-10 0,8-3-3 16,2 1-2-16,3 0-10 0,1 2 5 0,4 0-4 15,4-6 1-15,5 5-4 0,-1-2-2 0,9 0 0 16,-1-3-1-16,6-2-1 0,1-2 0 0,4 0-12 16,-1-4 10-16,6-2-5 0,3-1 2 0,-9-2-4 15,1 0 14-15,0-3 8 0,-2 1 9 0,1-2 6 16,0-3 14-16,-7 2 4 0,-1 3 21 0,1-3 11 15,-5 4 6-15,-4-1 5 0,3 3-3 16,-3-1-11-16,-5 2-16 0,9-1-10 0,-5 1-22 0,0 3-48 16,-3 3 0-16,4 0 0 0,-4 5 0 0,3 2 0 15,1 5 0-15,-1 3 0 0,0 4 0 0,1 2 0 16,0 1 0-16,4-2 0 0,-4-1 0 0,3 0 0 16,0 2 0-16,0-3 0 0,-1-7 0 15,-1 0 0-15,2-2 0 0,1 1 0 0,-3-4 0 16,-1-2 0-16,2-1 0 0,-3-1 0 0,1-3-40 0,-1-1-180 15,-1-2-53-15,3 0-48 0,-6-2-62 0,0 0-53 16,11-9-45-16,-10 3-75 0,3-5-358 0,1-4-990 16,-4-3 438-16</inkml:trace>
  <inkml:trace contextRef="#ctx0" brushRef="#br0" timeOffset="72699.39">24721 2165 2977 0,'-10'-27'91'0,"2"1"72"0,-1-1 67 16,3 3 20-16,-2 6-10 0,3-1-7 0,-2 1-25 0,1-1-14 15,5 1-15-15,-2 1 6 0,6 1-8 16,2-1-11-16,0 6-14 0,9 1-4 0,-1-1-8 16,6 5-11-16,2 1-11 0,-1 1-12 0,1 4-11 15,-3 2-10-15,-1 4-7 0,0 1-16 0,0 2 0 16,-2 6-1-16,-5-1-11 0,-1 2-3 0,-1 0-6 16,-2 14-4-16,-1-4 4 0,-5 2-9 0,0-1-2 15,-5 4-1-15,2 0 1 0,1 2-3 0,-5-1-5 16,3-2 0-16,-2 0-1 0,5-1-4 0,-1-1-3 15,2-3 4-15,2 0-3 0,7-1-3 0,0 0 2 16,3-1-5-16,4-1-16 0,7-3 0 0,0-2-6 16,2-2-8-16,0-2-4 0,1-2 1 0,2-4-1 15,-8-2 4-15,0-2 2 0,0-2 0 0,-5-1 6 16,-1-1 1-16,-1-2 3 0,-3-1 12 0,-2 2 1 0,-3-3 1 16,0 2 11-16,-3-2-1 0,-2 0 6 15,0 5 5-15,-12-5-4 0,2 5 6 0,-11-1 6 16,2 5 1-16,-9 0 5 0,7 3 5 0,-3 1-4 15,-1 5-1-15,8-1-4 0,-2 6-4 0,9-2-2 16,-2 0-1-16,5 4 0 0,4-2-4 0,3 1-1 16,5 5 0-16,2-5 4 0,5 6-4 0,1-3-5 15,5 1-4-15,2-1 1 0,-2-2-8 0,1-2-6 16,-1 1-4-16,-4-6-3 0,-2 3-9 0,-2-1 4 16,0 1-7-16,-1 1 2 0,-5 2 4 0,-1-1-2 15,-6-1 2-15,-1 1 2 0,-1-2 3 0,-5 0 1 16,1 1 3-16,-4-3 2 0,-1 1 1 0,-6 4 2 15,-3-3-9-15,0-2 6 0,-1-2 7 0,-3 1 1 16,0 0-1-16,6-8 5 0,-7 5-2 0,9-4-6 16,-2-1 10-16,4-2-27 0,4 2-33 0,0-5-63 15,3 0-102-15,2-4-138 0,8 4-179 0,-7-10-513 16,13-1-1127-16,3-4 499 0</inkml:trace>
  <inkml:trace contextRef="#ctx0" brushRef="#br0" timeOffset="72850.42">25524 2926 4042 0,'0'0'293'0,"-13"-1"-5"0,9-3 8 0,-1 3-9 15,5 1-59-15,-6-2-59 0,6 2-42 0,0 0-34 16,-8-1-55-16,8 1-76 0,0 0-129 0,-6-3-213 16,6 3-500-16,-2-4-952 0,2 4 421 0</inkml:trace>
  <inkml:trace contextRef="#ctx0" brushRef="#br0" timeOffset="74449.45">27065 6987 225 0,'1'3'379'0,"1"2"-9"15,-2-5 6-15,2 4 2 0,-1-1 0 0,2-1 10 0,-2 1 5 16,2 0-3-16,-2 1-4 0,-1-4 3 16,1 6-10-16,3-4 4 0,0 0-11 0,-3 3-8 15,3 0-4-15,-4 1-13 0,4 1-15 0,-3-1-22 0,-1 2-22 16,4 1-20-16,-1 0-25 0,-2 2-22 15,0 0-20-15,-1-1-130 0,0-1-71 0,0 1 0 0,0-3 0 16,3-1 0-16,-2 0 0 0,2-1 0 0,-1-3 0 16,3-1 0-16,4-2 0 0,4-5 0 0,13-8 0 15,-1-2 0-15,1-5 0 0,13-7 0 0,2-8 0 16,0 1 0-16,0-3 0 0,4-2 0 0,-2 2 0 16,3-4 0-16,-4 2 0 0,2 2 0 0,-2-3 0 15,-4 6 0-15,-10 12 0 0,-1 0 0 0,-1 1 0 16,-2 2 0-16,-3 2 0 0,-7 6 0 0,0 1 0 15,-5 2 0-15,-2 2 0 0,0 2 0 0,-4 1 0 16,3 0 0-16,-4 0 0 0,3 2 0 0,-5 2 0 16,0 0 0-16,0 0 0 0,2 8 0 0,-4-2 0 15,4 1 0-15,-4 3 0 0,0 0-467 0,-2 4-821 16,3-2-1394-16,-2-1 616 0</inkml:trace>
  <inkml:trace contextRef="#ctx0" brushRef="#br0" timeOffset="75283.37">27751 8201 382 0,'0'0'438'0,"-2"-4"-14"0,2 4-16 16,0 0-8-16,0 0-5 0,0 0-1 0,0 0-3 15,0 0 3-15,0 0 0 0,0 0 3 16,0 0-11-16,16 10-6 0,-9-6 1 0,-1 0-16 0,2 3-12 16,1 0-21-16,-3 1-17 0,1 1-20 0,-1 3-16 15,3 3-22-15,-2 0-21 0,-1 1-41 0,-2-2-195 16,1 2 0-16,-1 1 0 0,1 0 0 0,-2-6 0 16,0 0 0-16,1-2 0 0,-2-3 0 0,2-1 0 15,1-2 0-15,2-4 0 0,5-3 0 0,3-8 0 16,10-7 0-16,6-1 0 0,7-13 0 0,2-2 0 15,-3-2 0-15,2-1 0 0,5-3 0 0,-2-6 0 16,18-14 0-16,-20 16 0 0,-1-3 0 0,3 3 0 16,1 0 0-16,-5 5 0 0,-1 4 0 0,-11 14 0 15,-1 2 0-15,-1-1 0 0,-2 5 0 0,-5 4 0 16,-6 4 0-16,-2 1 0 0,0 1 0 0,-2 2 0 16,-1 2 0-16,-2 0 0 0,1-3 0 0,-2 5 0 15,-3 0 0-15,0 0 0 0,6 6 0 0,-3-4 0 16,-3-2 0-16,1 7 0 0,-1 1 0 0,-3 0 0 15,-1 4 0-15,1-1 0 0,-5 4 0 0,0 0 0 16,-10 8 0-16,2-3-1366 0,-5-1-1478 0,7-6 654 16</inkml:trace>
  <inkml:trace contextRef="#ctx0" brushRef="#br0" timeOffset="85183.37">13448 2631 2685 0,'5'1'6'0,"3"4"-17"0,-1-4-45 0,2 4-13 16,-1-2-22-16,1 2-11 0,0 0-13 0,0 0-18 16,6 1-15-16,-1-1-34 0,-2 0-116 0,8-1-322 15,-7-1 143-15</inkml:trace>
  <inkml:trace contextRef="#ctx0" brushRef="#br0" timeOffset="90465.78">19416 8650 242 0,'-7'0'391'0,"-4"-3"1"15,4 3-6-15,-2-1 5 0,4 0-1 0,-1 0 5 16,6 1-3-16,-9-2-4 0,9 2-11 0,-8-1-9 15,8 1-8-15,-5-2-14 0,5 2-14 0,0 0 8 0,0 0-10 16,0 0-2-16,0 0-15 0,15 6-16 16,-9-4-19-16,3 2-22 0,4 2-8 0,2 0-11 15,6 0-14-15,8 7-32 0,3 0-191 0,14 5 0 0,3 0 0 16,5 1 0-16,4-1 0 0,3 0 0 0,1-1 0 16,23 8 0-16,-23-8 0 0,-2 0 0 15,5-3 0-15,23 7 0 0,-34-7 0 0,3 0 0 16,-7-6 0-16,0 6 0 0,-15-7 0 0,-7 2 0 0,0-4 0 15,-10 2 0-15,-7-2 0 0,1-3 0 0,-5 1 0 16,-2-1 0-16,1 1 0 0,-3 1 0 0,1-1 0 16,-4-3 0-16,-4 4 0 0,3 0 0 0,-3-1 0 15,-3-1 0-15,3 1 0 0,-3-2 0 0,0 1 0 16,0-1 0-16,1-1 0 0,-5-1-313 0,-1 1-348 16,-2-4-543-16,1 2-1302 0,0-5 576 0</inkml:trace>
  <inkml:trace contextRef="#ctx0" brushRef="#br0" timeOffset="90800.37">19894 8423 160 0,'-19'-9'489'0,"1"2"18"15,0 0 5-15,4 0-7 0,1 3-15 0,4-2-15 0,0 1-15 16,3 3-8-16,0-2-25 0,2 0-44 15,0 1-12-15,3 1-25 0,1 2-27 0,0 0-21 16,4-6-17-16,-4 6-20 0,12 2-17 0,-1 0-15 16,1 2-13-16,8 7-15 0,6 1-11 0,5 0-15 0,2 0-7 15,16 9-136-15,3-3-32 0,3 1 0 16,1 1 0-16,7-3 0 0,0-2 0 0,30 7 0 16,-30-9 0-16,27 4 0 0,-31-6 0 0,6 1 0 0,-1-4 0 15,-4 3 0-15,-1-3 0 0,-9-1 0 0,-12 0 0 16,-3-1 0-16,-6-3 0 0,-11 0 0 0,-4-2 0 15,-1 0 0-15,-8 0 0 0,4 0 0 0,-5-1 0 16,-4 0 0-16,0 0 0 0,0 0 0 0,0 0 0 16,-14 5 0-16,3-4-9 0,-1-1-685 0,0 1-554 15,-2 1-1352-15,0-1 598 0</inkml:trace>
  <inkml:trace contextRef="#ctx0" brushRef="#br0" timeOffset="91599.34">20013 9646 3274 0,'-19'3'184'0,"2"-1"-33"16,-2 0-5-16,6-3 77 0,-1 2 26 0,5-1 6 0,-1-1-22 15,1 1-12-15,1-1-11 0,8 1 7 0,-10-1-2 16,10 1 1-16,-4-1 10 0,4 1 0 0,0 0 4 16,0 0 4-16,17-5 3 0,-3 4-3 0,4 1-8 15,10-2-6-15,4 2-14 0,3 0-14 0,5-1-26 16,14-8-166-16,5 2 0 0,1 0 0 0,7-3 0 16,-1 2 0-16,25-6 0 0,-26 3 0 0,-3 1 0 15,5 0 0-15,-8 0 0 0,3-1 0 0,-8 2 0 16,1-2 0-16,-17 4 0 0,-6-2 0 0,-1 3 0 15,-12 3 0-15,-1-1 0 0,-8 2 0 0,-1-1 0 16,-5-2 0-16,-4 3 0 0,0 2 0 0,0 0 0 16,-9-4 0-16,-1 4 0 0,-7 1 0 0,0 2 0 15,-3-1-194-15,0 5-217 0,-8 0-58 0,2 2-57 16,-2 1-61-16,-4 2-414 0,1 0-1085 0,-1 0 481 16</inkml:trace>
  <inkml:trace contextRef="#ctx0" brushRef="#br0" timeOffset="91915.78">19966 9897 5 0,'-18'9'442'0,"1"-5"19"16,3-2 21-16,4 3 0 0,-2-3-9 0,6 0-16 16,-2-1-17-16,0 0-19 0,4 1-23 0,4-2-12 15,0 0 1-15,0 0-17 0,0 0-2 0,0 0-10 16,17-3-16-16,0 2-16 0,5-3-16 0,6-4-20 15,3 2-16-15,7-3-23 0,16-5-17 16,-2-1-26-16,8 3-182 0,-1-5-26 0,4 1 0 0,26-7 0 16,-29 9 0-16,3-1 0 0,-1 0 0 0,0-2 0 15,-3 4 0-15,-6 0 0 0,1 2 0 0,-18 1 0 16,-3 2 0-16,-6 1 0 0,-7 1 0 0,-3 2 0 16,-6 0 0-16,-1 1 0 0,-2 2 0 0,-3-1 0 15,-1 1 0-15,-4 1 0 0,0 0 0 0,6-1 0 16,-6 1 0-16,0 0 0 0,0 0 0 0,0 0 0 15,0 0 0-15,0 0 0 0,-6 9 0 0,6-9 0 16,-2 7 0-16,2-4-69 0,2 2-664 0,-2-2-499 16,0-3-1334-16,0 0 590 0</inkml:trace>
  <inkml:trace contextRef="#ctx0" brushRef="#br0" timeOffset="104333.47">18004 8202 3 0,'0'0'121'16,"1"4"-8"-16,-1-4-23 0,8 3-3 0,-3-2 1 16,0 0-16-16,-1 1-19 0,9 3-14 0,-3-4-10 15,2 2-13-15,2 0-29 0,2 1-38 0,-2-1-58 16,5 0-116-16,8 2 52 0</inkml:trace>
  <inkml:trace contextRef="#ctx0" brushRef="#br0" timeOffset="104783.34">22289 9551 53 0,'0'0'267'0,"0"0"-19"0,0 0-20 0,0 0-22 15,0 0-17-15,0 0-20 0,-9-2-17 0,9 2-15 16,0 0-15-16,0 0-11 0,0 0-11 0,0 0-11 15,0 0-18-15,0 0-14 0,0 0-35 0,0 0-47 16,0 0-81-16,0 0-243 0,-4-4-377 0,4 4 167 16</inkml:trace>
  <inkml:trace contextRef="#ctx0" brushRef="#br0" timeOffset="105183.13">17729 8638 14 0,'0'0'201'15,"0"0"-22"-15,0 0-19 0,0 0-17 0,0 0-21 16,0 0-25-16,17 1-30 0,-14 4-21 0,0-2-31 16,2 3-44-16,3 5-141 0,-4-3-183 0,1 3 82 15</inkml:trace>
  <inkml:trace contextRef="#ctx0" brushRef="#br0" timeOffset="137449.81">19287 8783 205 0,'0'0'272'15,"0"0"-6"-15,0-5-4 0,0 5-6 0,-1-6-5 16,1 6 3-16,0-4-10 0,0 4-4 0,1-4 3 16,-1 4-8-16,-1-6-8 0,1 6 4 0,1-5-8 15,-1 5 8-15,0 0-1 0,0-4 1 0,0 4-4 16,0 0 3-16,0 0 1 0,0 0-3 0,0 0-4 15,0 0-2-15,0 0-9 0,0 0-13 0,0 0-5 16,0 0-14-16,0 0-8 0,0 0-13 0,0 0-12 16,0 0-16-16,0 0-8 0,0 0-9 0,0 0 13 15,0 0-3-15,14 11-2 0,-1-8 0 0,5 0-9 16,4-1-12-16,10 1-6 0,7-2-7 0,16-1-6 16,0-2-6-16,4-1-50 0,0 1-27 0,3-2 0 15,0 2 0-15,-1 0 0 0,-1 1 0 0,0 1 0 16,-6-3 0-16,-4 4 0 0,-11-1 0 0,-6 3 0 15,1-3 0-15,-6 0 0 0,-10 0 0 0,-6 0 0 16,0 0 0-16,-4 0 0 0,-2 1 0 0,-2-1 0 0,-4 0 0 16,0 0 0-16,0 0 0 0,0 0 0 0,0 0-3 15,0 0-250-15,-19-8-74 0,10 5-72 16,-3-1-87-16,6 0-95 0,-6-2-443 0,5 2-1109 16,-2-2 491-16</inkml:trace>
  <inkml:trace contextRef="#ctx0" brushRef="#br0" timeOffset="137982.63">19535 8295 35 0,'0'0'314'0,"0"2"-10"15,0-2-10-15,8 4-16 0,-3-2-17 0,4 0-17 16,1 3-6-16,4-2-7 0,3 2 0 0,3 1-20 15,8 3-10-15,-9-1-11 0,8 1-11 16,4 0 0-16,0 1-11 0,1 3-10 0,2-1-8 0,-1 0-9 16,0-1-9-16,3 0-8 0,0-2-6 0,3 2-4 15,10 4-6-15,-14-6-2 0,3 1-4 0,-6 0-3 16,3-3 4-16,-1 2 0 0,-1-2 6 0,-3-1 1 16,0 1 6-16,-10-3 1 0,1 1 3 0,-2-2 4 15,-2 1 1-15,-3-1-3 0,-2 0 5 0,-3-2 12 16,3 1-8-16,-5 0-2 0,2-1 1 0,-3 0-8 15,2 2-6-15,-1-2-2 0,-7-1-5 0,12 1-15 16,-6 0-1-16,3 0-4 0,-1 0-9 0,2 3-13 16,2 0-2-16,-1-3-20 0,-1 1 8 0,3 0-22 15,-3 0 9-15,2-1 2 0,-1-1-3 0,-3 1-9 16,-3-1-12-16,4 3-32 0,-9-3-35 0,10 0-62 16,-6 2-40-16,-4-2-56 0,4 2-80 0,-4-2-78 15,0 0-97-15,0 0-133 0,0 0-359 0,0 0-1033 0,0 0 458 16</inkml:trace>
  <inkml:trace contextRef="#ctx0" brushRef="#br0" timeOffset="138832.75">20299 9774 288 0,'0'0'292'0,"-10"-1"-14"16,10 1-7-16,-6-1-4 0,6 1-4 0,-10 0 3 15,10 0-1-15,-7 0 5 0,7 0-8 0,-6-3 8 16,6 3-4-16,-4-1-7 0,4 1-3 0,0 0-12 15,0 0-13-15,0 0-2 0,0 0-17 0,0 0-2 16,0 0-2-16,5-8-6 0,4 3-12 0,-1 1-2 16,6-3 0-16,1-2-17 0,11-3-8 0,-1 0-10 0,7-3-14 15,-1 0-12-15,5-1-14 0,13-2-12 0,0-1-7 16,-2 0-6-16,3 1-10 0,-3 1-7 0,-11 4-36 16,11-4-1-16,-11 5-9 0,-4-1-2 15,1 2-1-15,-1 2 0 0,-4-1 1 0,-1 0 9 0,-8 3 9 16,-6 2-4-16,0 1 2 0,-3-1 2 0,-5 2 5 15,3 1-2-15,-3 0-4 0,-1 1 1 0,1-1-25 16,-5 2 6-16,1-5-21 0,-1 5-31 0,0 0-47 16,0 0-45-16,0 0-54 0,-15 7-64 0,10-4-47 15,0 0-50-15,-2 2-38 0,0 2-46 0,0-3-55 16,-2 6-394-16,2-2-942 0,-5 3 417 0</inkml:trace>
  <inkml:trace contextRef="#ctx0" brushRef="#br0" timeOffset="139149.28">20133 9970 250 0,'-9'1'389'0,"2"0"-14"0,1 2-6 16,1-2-24-16,5-1-14 0,0 0-9 0,0 0-1 15,0 0-5-15,0 0-8 0,23-11-13 0,-9 4-13 16,8 1-11-16,6-2-13 0,2-2-13 0,4 1-15 16,3 1-16-16,0-1-15 0,2 0-13 0,-2 1-14 15,-3 2-9-15,2-4-9 0,-3 3-11 0,-1 2-11 16,-4-2-3-16,-5 1-8 0,-5 3-2 0,0-1 1 0,-5 4-6 16,-2-3-6-16,-3 2-3 0,-2 0-15 0,-2-1 13 15,0 1-16-15,-4 1-17 0,0 0-17 0,4-3-53 16,-4 3-62-16,0 0-86 0,0 0-110 15,0 0-90-15,-19 6-124 0,12-6-562 0,1 2-1120 0,6-2 496 16</inkml:trace>
  <inkml:trace contextRef="#ctx0" brushRef="#br0" timeOffset="152199.21">25733 12572 24 0,'0'0'376'0,"-8"1"-5"0,8-1-13 0,-6 2-7 16,6-2-2-16,-4 3 3 0,4-3-5 0,0 0-5 16,-5 1 2-16,5-1-9 0,0 0 1 0,-4 6-1 15,4-6-11-15,0 3-11 0,0-3-18 0,0 6-20 16,0-2-15-16,0-4-24 0,4 7-20 0,-4-5-33 16,2 0 1-16,-2-2-33 0,5 3-10 0,1-1-4 15,-6-2-24-15,14 0-5 0,-7 0-17 0,2-6 2 16,3 1-13-16,-1-1-11 0,-1-2 2 0,1 2-14 15,-2-7-3-15,-2 5-2 0,-1-3-10 0,0 0-8 16,-3 0 3-16,-2-1-5 0,2 0-1 0,-6-1-6 16,2 1-6-16,-2 3 9 0,-4-4 0 0,2 3-14 15,-2 1 29-15,-2 2-10 0,-1 1 5 0,1 2 2 0,-2 3-16 16,-1 2-24-16,1 2 0 0,0 3 0 0,1 2 0 16,-3 3 0-16,-2 2 0 0,6 2 0 15,-1 1 0-15,2 2 0 0,2 0 0 0,2 0 0 16,1 7 0-16,2-5 0 0,2-2 0 0,5 0 0 0,1-3 0 15,3 2 0-15,2-2 0 0,3-5 0 0,-1 1 0 16,4-4 0-16,1-2 0 0,4-1 0 16,0-2 0-16,4-2 0 0,3-2 0 0,-1-3 0 0,0 0 0 15,-3-3 0-15,0-1 0 0,-1 1 0 0,2-2 0 16,-3-3 0-16,-5 4 0 0,-1-2 0 0,0-1 0 16,-1 0 0-16,1 0 0 0,-4 1 0 0,0 1 0 15,-1-2 0-15,-2 4 0 0,0-4 0 0,-3 3 0 16,0 2 0-16,-2-1-23 0,3 1-14 0,-4 0 14 15,-1 2 4-15,-1-4 0 0,-2 5 2 0,-1-2 16 16,-1 0 16-16,-2 1 7 0,2 3-12 0,-2-5 19 16,-2 4 3-16,1-2-3 0,-2 3-27 0,-3-2-2 15,4 2 0-15,-3 2 0 0,8 0 0 0,-16 1 0 16,9 3 0-16,-4-1 0 0,3 2 0 0,-2 3 0 16,2 2 0-16,-3 3 0 0,2 0 0 0,1 3 0 15,3-2 0-15,-3 3 0 0,5-1 0 0,0 1 0 16,-1-1 0-16,3 0 0 0,1 0 0 0,0-6 0 15,2 2 0-15,4-1 0 0,-3-1 0 0,4-3 0 16,-2-1 0-16,1-2 0 0,3-1 0 0,3-2 0 16,-2-2 0-16,0-2 0 0,4-4 0 0,-2-3 0 15,-1-5 0-15,3 1 0 0,-5-2 0 0,4 0 0 16,-3-8 0-16,-1 1 0 0,0-2 0 0,-4-3 0 16,2 0 0-16,-6-4 0 0,0 0 0 0,-1 2 0 0,-1-3 0 15,-2-4 0-15,-2 3 0 0,1 2 0 16,-3 2 0-16,-1 6 0 0,3 4 0 0,-3 5 0 15,4 3 0-15,-2 4 0 0,2 0 0 0,-1 5 0 0,1 2 0 16,4 1 0-16,-11 5 0 0,4 5 0 0,2 4 0 16,1-3 0-16,3 10 0 0,1 9 0 0,0 0 0 15,1 1 0-15,5 0 0 0,1 1 0 0,2-3 0 16,1 1 0-16,4-3 0 0,4-2 0 0,3 2 0 16,-2-6 0-16,4-3 0 0,4-1 0 0,1-2 0 15,1-4 0-15,-1-1 0 0,-5-1 0 0,8-5 0 16,-5-2 0-16,-3-5 0 0,-2 0 0 0,7-2 0 15,-1-2 0-15,-9-1 0 0,1-1 0 0,-2-2 0 16,1-2 0-16,-4 1 0 0,-1-3 0 0,-3-3 0 16,-1 0 0-16,0 2 0 0,-3-1 0 0,-2 1 0 15,-3-2 0-15,-1 2 0 0,-1 3 0 0,0 2 0 16,-4-5 0-16,-1 8 0 0,-1 4 0 0,-2-2 0 16,-1 5 0-16,-3-2 0 0,3 3 0 0,-3 2 0 15,-1 3 0-15,2 1 0 0,-3 2 0 0,4 2 0 16,1-3 0-16,4 3 0 0,-3-1 0 0,4 0 0 0,3-2 0 15,0 1 0-15,2-3 0 0,2 1 0 16,0 0 0-16,3-1 0 0,-1-1 0 0,4-3 0 16,-1-1 0-16,-7 0 0 0,13-2 0 0,-3-1 0 0,-1 0 0 15,3-3 0-15,-2 3 0 0,-5-1 0 0,3 1 0 16,-3 0 0-16,0 0 0 0,-1 0 0 0,2 2 0 16,-6 1 0-16,7 0 0 0,-7 0 0 15,6 8 0-15,-6-1 0 0,5 2 0 0,-2 2 0 0,-2 6 0 16,-1 1 0-16,4 7 0 0,2-1 0 0,-1 2 0 15,-1-1 0-15,0 5 0 0,0 0 0 0,1-1 0 16,3 3 0-16,-3-3 0 0,-3 2 0 16,5-1 0-16,-3 1 0 0,1 0 0 0,1-3 0 0,0-2 0 15,-2 0 0-15,1 2 0 0,1-2 0 0,-3 0 0 16,1-6 0-16,1 0 0 0,-4-4 0 0,3 2 0 16,-2-6 0-16,-4 1 0 0,2-3 0 0,0 3 0 15,-2-1 0-15,-1-4 0 0,-2-1 0 0,-1 1 0 16,-1-3 0-16,1-1 0 0,-2-3 0 0,-2-1 0 15,2-1 0-15,-1-2 0 0,-3-3 0 0,-2-4 0 16,1-6 0-16,0 4 0 0,0-12 0 0,-1-3 0 16,5 0 0-16,3 0 0 0,3 1 0 0,-2-4 0 15,4 2 0-15,7 0 0 0,-2 1 0 0,1 1 0 16,4 0 0-16,3 1 0 0,-2-1 0 0,2 1 0 16,3 2 0-16,0 0 0 0,2 1 0 0,-2-1 0 15,3 3 0-15,-1 1 0 0,-1-3 0 0,3 2 0 16,-2 1 0-16,1-2 0 0,-3 2 0 0,-2 5 0 15,-3-2 0-15,1-1 0 0,-3 3 0 0,0-2 0 16,-2 1 0-16,0-1 0 0,-4 5 0 0,0-1 0 0,-1 0 0 16,-4 4 0-16,-1-3 0 0,0 5 0 15,-1 1 0-15,-1 2 0 0,-3-1 0 0,0 4 0 16,-4 1 0-16,3 4 0 0,-4 2 0 0,1 5 0 0,3 1 0 16,1 4 0-16,1-1 0 0,2 2 0 0,4-1 0 15,2 1 0-15,3 8 0 0,2-8 0 16,4-1 0-16,-1 1 0 0,2-2 0 0,3-4 0 15,1 2 0-15,4-2 0 0,-1-3 0 0,2 0 0 0,9-3 0 16,-9-4 0-16,0 1 0 0,2-3 0 0,-5-4 0 16,2 2 0-16,-4-4 0 0,-5-1 0 0,0 3 0 15,-1-5-169-15,-4 0-247 0,-3 1-97 0,-1-2-113 16,-4 1-453-16,-1 0-1166 0,0-1 515 0</inkml:trace>
  <inkml:trace contextRef="#ctx0" brushRef="#br0" timeOffset="153333.04">27624 12060 3688 0,'-2'-7'273'0,"1"-2"0"16,-3 4 33-16,2-2 40 0,-1 3-15 0,-2-1-45 15,1 1-41-15,2 1-35 0,2 3-29 0,0 0 8 16,0 0 2-16,-8 7 12 0,8 0 0 0,1 4 5 16,3 6-7-16,1 2-1 0,3 6-5 0,1 2-7 15,2 6-11-15,2 1-80 0,2 10-97 0,-1-12 0 16,-1 1 0-16,0-2 0 0,-3-1 0 0,3-2 0 0,-4-1 0 15,-2 1 0-15,1-4 0 0,-3-5 0 16,3-2 0-16,-5 0 0 0,0-4 0 0,-3-1 0 16,3-2 0-16,-2 0 0 0,-1-2 0 0,0-5 0 15,0 0 0-15,0-3 0 0,0 0 0 0,0 0 0 0,0 0 0 16,-15-15 0-16,11 5 0 0,0-2 0 0,0-6 0 16,3 0 0-16,1 0 0 0,1-1 0 15,2 0 0-15,1 2 0 0,1-1 0 0,0 8 0 16,5 0 0-16,-1 2 0 0,3 2 0 0,3-2 0 0,-2 5 0 15,5 0 0-15,-2 6 0 0,5 0 0 16,-2 4 0-16,-2 1 0 0,0 1 0 0,-4 2 0 16,1 1 0-16,0 2 0 0,-6 1 0 0,2-1 0 15,-5 3 0-15,-1-3 0 0,1-2 0 0,-5 1 0 0,-2-3 0 16,-2 2 0-16,-4 3 0 0,1-5 0 0,-5 1 0 16,-1 0 0-16,3-4 0 0,-1-1 0 0,-5 2 0 15,2-2 0-15,1-5 0 0,-1 0 0 0,4-1 0 16,-1 0 0-16,3 0 0 0,2-1 0 0,6 1 0 15,-12 0 0-15,7-1 0 0,5 1 0 0,0 0 0 16,0 0 0-16,0 0 0 0,0 0 0 0,18-7 0 16,-7 2 0-16,3 5 0 0,4-3 0 0,1 0 0 15,8-4 0-15,5-2 0 0,-4 2 0 0,2-2 0 16,-2 0 0-16,-1 0 0 0,-4-1 0 0,2-3 0 16,-7 5 0-16,-4-2 0 0,4 3 0 0,-8-2 0 15,3 3 0-15,-4-2 0 0,-1 0 0 0,-3 3 0 16,0-6 0-16,0 3 0 0,-2-3 0 0,-3 4 0 15,-2-2 0-15,0 2 0 0,-2 1 0 0,0-1 0 16,-5 1 0-16,3 2 0 0,-4 2 0 0,2 4 0 16,-4-1 0-16,3 2 0 0,-2 3 0 0,3 2 0 15,-1 2 0-15,4 2 0 0,0 0 0 0,5 3 0 16,1 1 0-16,3 0 0 0,5-1 0 0,0-3 0 16,0-3 0-16,10-1 0 0,-1-1 0 0,3-4 0 0,0-2 0 15,7-2 0-15,-6-4 0 0,6-3 0 0,-1-3 0 16,-3-3 0-16,2-3 0 0,-6-1 0 15,0 0 0-15,-3-5 0 0,-4 1 0 0,0-2 0 0,-3-2 0 16,-2-6 0-16,-2 0 0 0,-1 2 0 0,-3-2 0 16,-2 1 0-16,-3-4 0 0,-3 2 0 0,-1-2 0 15,0 4 0-15,-4 4 0 0,-5 3 0 0,3 1 0 16,4 10 0-16,0 2 0 0,0 5 0 0,0 1 0 16,4 4 0-16,-1 2 0 0,-1 4 0 0,2 6 0 15,4 6 0-15,1 2 0 0,1 8 0 0,4 0 0 16,4 3 0-16,0-3 0 0,3 1 0 0,-1 0 0 15,3 2 0-15,0 0 0 0,3-3 0 0,-2 0 0 16,3-2 0-16,-4-8 0 0,0-3 0 0,-2 2 0 16,4-4 0-16,-3-4 0 0,1 0 0 0,0-6 0 15,-2-1 0-15,-1-2 0 0,2-4-188 0,-4-1-347 16,5-6-114-16,-9 1-488 0,3-3-1231 0,-4-5 544 16</inkml:trace>
  <inkml:trace contextRef="#ctx0" brushRef="#br0" timeOffset="153481.56">28398 12103 178 0,'-8'4'573'15,"3"-2"-1"-15,1 2-3 0,7-1-28 0,-3-3-44 16,10 3-55-16,9-4-42 0,14-4-42 0,2-1-54 16,14-4-76-16,-10 4-101 0,-2-1-135 0,2 1-139 15,-5-1-181-15,-1-3-390 0,-2 2-777 0,1-3 343 16</inkml:trace>
  <inkml:trace contextRef="#ctx0" brushRef="#br0" timeOffset="154699.53">28916 12110 4882 0,'-3'-3'523'0,"2"-2"-187"15,-2 1 2-15,2-2 38 0,1 1-2 0,0 2-46 16,0-2-37-16,0 5-43 0,-1-5-35 0,1 5-18 16,0 0-108-16,0 0-87 0,0 0 0 0,0 0 0 15,1 13 0-15,-1 0 0 0,1 5 0 0,-2 1 0 16,0 0 0-16,1 10 0 0,0-2 0 0,-3 2 0 0,4-2 0 16,2-4 0-16,-2-3 0 0,0 0 0 15,2-2 0-15,0-2 0 0,-2-3 0 0,3-4 0 16,3 1 0-16,1-4 0 0,-2-4 0 0,-2 3 0 0,3-5 0 15,-1-2 0-15,4-3 0 0,-1-2 0 16,0 0 0-16,-2 0 0 0,4-7 0 0,-2 0 0 16,-3-3 0-16,3-1 0 0,0 0 0 0,-4-1 0 0,3 3 0 15,2 1 0-15,-5 5 0 0,-1 2 0 0,4 0 0 16,-4 4 0-16,1 0 0 0,1 1 0 0,2 3 0 16,-8 0 0-16,13 7 0 0,-3-1 0 0,-2 2 0 15,1 2 0-15,-2-1 0 0,3 6 0 0,-1 2 0 16,2-6 0-16,-4-1 0 0,2 1 0 0,-2-5 0 15,0 2 0-15,2-3 0 0,-2 0 0 0,0-1 0 16,-3-2 0-16,1-3 0 0,-5 1 0 0,14-5 0 16,-9 0 0-16,-1 0 0 0,4-4 0 0,-2-2 0 15,-3-6 0-15,-1 5 0 0,2-7 0 0,-1 2 0 16,-2 0 0-16,2 1 0 0,-1 0 0 0,-2 4 0 16,0 0 0-16,0 3 0 0,3 1 0 0,-2 5 0 15,4-3 0-15,-1 2 0 0,1 4 0 0,1-1 0 16,-6 1 0-16,20 7 0 0,-10-2 0 0,4-3 0 15,6 5 0-15,1-3 0 0,-1 1 0 0,2-3 0 16,-2 2 0-16,3-3 0 0,4-2 0 0,-5 1 0 16,-2-5 0-16,-3 2 0 0,-3-2 0 0,-2-1 0 15,0 1 0-15,-5-4 0 0,0 2 0 0,-1-2 0 16,-1 1 0-16,-3-3 0 0,-2 2 0 0,-4-2 0 0,1 2 0 16,-3-4 0-16,1 5 0 0,-2-3 0 0,-2 4 0 15,0 0 0-15,0 4 0 0,-3 2 0 16,2 4 0-16,-1 3 0 0,-1 2 0 0,1 4 0 0,-1 3 0 15,1 1 0-15,4 2 0 0,-2 8 0 0,5-2 0 16,2-4 0-16,4 4 0 0,-2-6 0 0,7 0 0 16,-2-1 0-16,4-2 0 0,-1 1 0 0,4-3 0 15,0-3 0-15,2 2 0 0,-1-7 0 0,4-1 0 16,-4-1 0-16,6-3 0 0,-1-2 0 0,2 0 0 16,0-5 0-16,-1 2 0 0,-1-6 0 0,-1 2 0 15,-1-2 0-15,0-1 0 0,-2-2 0 0,-3 2 0 16,3-3 0-16,-4-2 0 0,-4-1 0 0,1 3 0 15,-7-2 0-15,5 2 0 0,-5-3 0 0,-3 4 0 16,-1 4 0-16,0 1 0 0,-4 2 0 0,2 2 0 16,-4 2 0-16,2 3 0 0,-2 4 0 0,-3 3 0 15,0 4 0-15,4 5 0 0,-2-2 0 0,3 4 0 16,3-1 0-16,2 8 0 0,3-7 0 0,4-1 0 16,1-1 0-16,3 2 0 0,1-5 0 0,1-1 0 15,8 0 0-15,-1-5 0 0,0 0 0 0,2-4 0 16,1-4 0-16,-7 1 0 0,7-4 0 0,-6-2 0 15,4 0 0-15,-3-5 0 0,-2 0 0 0,-4 4 0 16,1-6 0-16,-1 2 0 0,-1-5 0 0,-2 1 0 16,-3 4 0-16,3-5 0 0,-2 1 0 0,1-3 0 15,-3 7 0-15,0-2 0 0,-1 4 0 0,1 2 0 16,-1 1 0-16,0 1 0 0,2 4 0 0,-3 1 0 16,0 0 0-16,0 0 0 0,10 11 0 0,-8-4 0 15,4 3 0-15,-4 1 0 0,2 1 0 0,1 3 0 16,0 1 0-16,-1-3 0 0,-1-2 0 0,0 1 0 0,3-3 0 15,-3 0 0-15,1-3 0 0,0 2 0 16,-3-3 0-16,3-1 0 0,1-2 0 0,-1-2 0 16,-4 0 0-16,0 0 0 0,10-6 0 0,-4 1 0 15,2-3 0-15,0 0 0 0,-2-1 0 0,5-4 0 0,-1 3 0 16,0-4 0-16,-1 0 0 0,4 2 0 0,-5-1 0 16,-1 8 0-16,1-5 0 0,1 5 0 0,-3 3 0 15,1-2 0-15,0 4 0 0,2 0 0 16,-2 4 0-16,2-2 0 0,-2 6 0 0,3 0 0 0,-3-1 0 15,1 0 0-15,2-1 0 0,-3 2 0 0,2 0 0 16,0 0 0-16,0-3 0 0,0 0 0 0,-1-3 0 16,-2 2 0-16,4-3 0 0,-2 0 0 0,-3-1 0 15,-5 0-313-15,9-6-264 0,-4 3-140 0,0-3-381 16,1-3-1189-16,0 4 526 0</inkml:trace>
  <inkml:trace contextRef="#ctx0" brushRef="#br0" timeOffset="155649.12">30545 12171 3150 0,'-4'3'286'0,"2"3"-102"16,0-3 14-16,-3 3 28 0,5-6 4 16,5 7-20-16,-3-6-24 0,1 0-27 0,5 1-19 15,2-4-5-15,4 2-5 0,3-4-3 0,4-1 7 16,-2-3 2-16,-3 1 1 0,1 1 8 0,0-5-5 0,0 0-3 15,-4 2-3-15,-3-1-6 0,1-2-6 16,-4 2-3-16,2 1 1 0,-4-1-10 0,-3 0-11 16,0 0 0-16,-2 3-15 0,-4-1-6 0,3 3 2 15,-4 1-5-15,-1 1-1 0,-1 0-4 0,-1 3-2 0,8 0 8 16,-15 5 0-16,5 2 5 0,1 1 9 0,-4 4 4 16,4 2-6-16,2 0-52 0,0 1-36 0,5-1 0 15,1 1 0-15,2 2 0 0,1-2 0 0,3-4 0 16,6 3 0-16,-4-4 0 0,8 0 0 0,-2 0 0 15,5-2 0-15,0-2 0 0,1-3 0 0,-1-1 0 16,3-2 0-16,-1-5 0 0,-3 1 0 0,1-1 0 16,1-2 0-16,-4-2 0 0,-1 0 0 0,-1 1 0 15,-1-4 0-15,0-2 0 0,-5-1 0 0,0 5 0 16,-1-3 0-16,-3-1 0 0,4-2 0 0,-4 4 0 16,-3 1 0-16,0-2 0 0,3 4 0 0,-3 2 0 15,1 1 0-15,-1 1 0 0,2 0 0 0,1 3 0 16,1 0 0-16,-4 2 0 0,17 8 0 0,-8-5 0 15,1 4 0-15,4 3 0 0,-1 2 0 0,1 0 0 16,0 3 0-16,-4-2 0 0,3 1 0 0,-1-1 0 16,-6 2 0-16,1-2 0 0,-3-2 0 0,-1 1 0 15,-3 0 0-15,-1-1 0 0,-3 0 0 0,-4-2 0 16,-1 0 0-16,0-2 0 0,0 0 0 0,-1-4 0 16,2 2 0-16,-1-1 0 0,3-1 0 0,0 0 0 0,3-2 0 15,3-1 0-15,0 0 0 0,0 0 0 16,7-11 0-16,3 6 0 0,3-5 0 0,2 1 0 15,2-4 0-15,0 0 0 0,3-5 0 0,1-3 0 16,1 0 0-16,-7 2 0 0,6-4 0 0,-2-1 0 0,-5 2 0 16,-4 4 0-16,-1 2 0 0,-1 2 0 0,-3 0 0 15,-2 3 0-15,-5 3 0 0,1 0 0 0,-4 2 0 16,-2-1 0-16,-3 3 0 0,0 2 0 16,4 3 0-16,-7-1 0 0,1 1 0 0,3 3 0 0,-1 1 0 15,4 2 0-15,-2 2 0 0,6 0 0 0,0 1 0 16,4 1 0-16,4 1 0 0,3 2 0 0,2-1 0 15,2-1 0-15,1 0 0 0,3 1 0 16,-2-1 0-16,-1-1 0 0,4-1 0 0,-2 1 0 0,1-1 0 16,-4 1 0-16,-1-3 0 0,0 1 0 0,-3 0 0 15,0 0 0-15,-4 0 0 0,-2-1 0 0,-2 2 0 16,-1 0 0-16,0 0 0 0,-4-1 0 0,1 0 0 16,-4-1 0-16,0 0 0 0,0 1 0 0,-2-2 0 15,0-1 0-15,0 3 0 0,3-6 0 0,-3 2 0 16,3-2 0-16,-1 1 0 0,1-2 0 0,1-1-116 15,5-1-560-15,0 0-558 0,-9-12-1335 0,9 7 591 16</inkml:trace>
  <inkml:trace contextRef="#ctx0" brushRef="#br0" timeOffset="155799.51">31583 12173 4651 0,'2'-1'395'0,"-2"1"-26"15,3-3 3-15,-3 3-4 0,0 0-31 0,2 6-28 16,0-2-59-16,-2-4-51 0,2 8-46 0,-4-3-18 15,4 1-44-15,-2-3-63 0,2 5-87 0,-2-2-114 16,0 1-125-16,2 4-128 0,-2-1-146 0,-8-2-450 16,1 3-1107-16,-5 2 490 0</inkml:trace>
  <inkml:trace contextRef="#ctx0" brushRef="#br0" timeOffset="156449.1">29493 13206 4795 0,'-57'23'447'0,"4"2"-26"0,1-3-81 0,6-2-9 16,15-8-11-16,4 2-31 0,3-3-43 0,7-3-35 16,6-2-26-16,5-3-1 0,1 0-5 15,3-1-8-15,2-2-99 0,0 0-72 0,21-4 0 0,-5-4 0 16,12-2 0-16,2-4 0 0,-1 4 0 0,-1-1 0 15,2-1 0-15,-2 4 0 0,-10 2 0 16,2 0 0-16,-6 4 0 0,-2 1 0 0,-1 2 0 0,-2 3 0 16,1 1 0-16,-3 2 0 0,-2 3 0 0,0 3 0 15,-1 2 0-15,2 0 0 0,-2 2 0 0,0-1 0 16,2-2 0-16,1-3 0 0,2-2 0 0,0 0 0 16,6-2 0-16,4-2 0 0,0-1 0 0,9-9 0 15,-1 1 0-15,5-3 0 0,1-5 0 0,1-2 0 16,-3-2 0-16,1-1 0 0,2 0 0 0,-4-3 0 15,2-3 0-15,-5-1 0 0,13-7 0 0,-13 5 0 16,-3 1 0-16,0-2 0 0,1-2 0 0,-4 1 0 16,-2 4 0-16,2 2 0 0,-6 7 0 0,-1 4 0 15,0-2 0-15,-3 7 0 0,-1 2 0 0,-4 1 0 16,3 1 0-16,-1 3 0 0,0-1 0 0,0 3 0 16,-1-2 0-16,0 5 0 0,1 1 0 0,1 0 0 15,-1 0 0-15,-1 0 0 0,6-2 0 0,-3 1 0 16,3-2 0-16,-3-1 0 0,3 0 0 0,1-2 0 0,4-1 0 15,0-4 0-15,0-3 0 0,0 1 0 0,-1-2 0 16,0 0 0-16,-3-2 0 0,6 0 0 16,-4-1 0-16,2 3 0 0,-3-4 0 0,-2 0 0 15,0 2 0-15,1-1 0 0,-4 3 0 0,-1 4 0 0,1-2 0 16,-4 3 0-16,0 3 0 0,-1 0 0 0,-5 0 0 16,9 7 0-16,-3-3 0 0,-1 5 0 0,1-4 0 15,-1 5 0-15,1-3 0 0,2 3 0 0,-2-1 0 16,4-2 0-16,2 0 0 0,-1 0 0 0,3 0 0 15,0 0 0-15,4-2 0 0,-5-3 0 0,6 1 0 16,-1-4 0-16,-4-3 0 0,8-2 0 0,-4 0 0 16,-3-1 0-16,2-2 0 0,1 0 0 0,-2-1-215 15,0-1-350-15,-4 0-35 0,6-2-49 0,-5 0-378 16,5-1-1114-16,-4 0 493 0</inkml:trace>
  <inkml:trace contextRef="#ctx0" brushRef="#br0" timeOffset="156566.07">31114 12835 985 0,'6'-3'227'0,"0"0"114"0,0 2 66 16,-3-2 35-16,1 1 29 0,-4 2 18 0,6-2-5 15,-6 2 9-15,3-2-9 0,-3 2-14 0,0 0-20 16,2-4-38-16,-2 4-46 0,0 0-51 0,0 0-91 16,-7-4-117-16,-1 2-173 0,3-2-205 0,-6 2-309 15,-1-7-462-15,-4 4-1128 0,-2-4 498 0</inkml:trace>
  <inkml:trace contextRef="#ctx0" brushRef="#br0" timeOffset="193182.48">16482 4678 391 0,'0'0'574'0,"-5"-4"17"0,5 4-5 16,-7-3-14-16,6 2-29 0,1 1-38 0,-4-3-41 16,4 3-35-16,0 0-22 0,0 0-29 0,0 0-11 15,0 0-19-15,0 0-19 0,16 6-17 0,-10 2-21 16,8-2-12-16,-1 6-20 0,1 2-17 0,0 0-20 16,6 5-120-16,-4 1-102 0,2 1 0 0,-4 1 0 15,2 0 0-15,-3 0 0 0,-1-5 0 0,-2 1 0 16,-1-1 0-16,2-2 0 0,1-2 0 0,-6-4 0 15,4 0 0-15,1-1 0 0,0-4 0 0,3-4 0 16,3-3 0-16,10-8 0 0,1-5 0 0,1-3 0 16,11-13 0-16,-4-4 0 0,2-4 0 0,-4-5 0 15,5 0 0-15,13-27 0 0,-15 23 0 0,15-26 0 16,-13 26 0-16,17-17 0 0,-19 24 0 0,-2 3 0 16,-1 3 0-16,-9 11 0 0,-1 4 0 0,-4 2 0 15,-3 5 0-15,-3 3 0 0,-1 1 0 0,-4 4 0 16,-2 1 0-16,2-1 0 0,-5 3 0 0,0 1 0 0,-4 2 0 15,0 0 0-15,5 8 0 0,-5-1 0 16,0 2 0-16,-4 2 0 0,3 2 0 0,-3 4 0 16,0-3 0-16,-6 2 0 0,6-4-126 0,-3 1-1219 0,0-1-1455 15,-3-4 644-15</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6:53:38.640"/>
    </inkml:context>
    <inkml:brush xml:id="br0">
      <inkml:brushProperty name="width" value="0.05292" units="cm"/>
      <inkml:brushProperty name="height" value="0.05292" units="cm"/>
      <inkml:brushProperty name="color" value="#0070C0"/>
    </inkml:brush>
  </inkml:definitions>
  <inkml:trace contextRef="#ctx0" brushRef="#br0">1641 5110 283 0,'-7'0'583'0,"1"0"1"0,6 0-6 16,-9-1-18-16,9 1-27 0,0 0-8 0,0 0-8 16,0 0-25-16,0 0-29 0,0 0-36 15,30 3-34-15,-13-4-39 0,3 1-30 0,10-2-33 16,2 2-24-16,1-2-27 0,2 0-21 0,-1-3-25 0,3 1-17 15,4 2-21-15,-4-1-125 0,-2-1-31 0,-6-1 0 16,-1 1 0-16,0 1 0 0,-12 1-53 0,-4 2-207 16,1-3-91-16,-5 2-89 0,-4 1-106 0,-4 0-545 15,0 0-1181-15,0 0 523 0</inkml:trace>
  <inkml:trace contextRef="#ctx0" brushRef="#br0" timeOffset="218.67">1809 5302 3818 0,'-9'7'356'0,"4"-2"-149"0,1-1 1 0,0 0 23 16,1 0 25-16,-3-2 6 0,4 2-7 0,-2-2-30 16,4-2-30-16,0 5-5 0,0-5-2 0,6 5 3 0,2-4-10 15,4 2-18-15,7-3-8 0,2 0-25 0,10-3-9 16,5 2-15-16,1-2-10 0,3 0-8 0,11 1-9 16,-15 1-11-16,-1-1-36 0,0-4-34 0,-4 4-31 15,-11-3-25-15,0 2-23 0,-2 3-17 16,-5-1-15-16,-5-1-23 0,-8 2-50 0,8-1-62 0,-8 1-48 15,-2-5-54-15,2 5-70 0,-17 0-102 0,4 2-355 16,-2 1-949-16,3-2 420 0</inkml:trace>
  <inkml:trace contextRef="#ctx0" brushRef="#br0" timeOffset="2684.83">725 4920 3564 0,'2'-27'265'16,"-4"1"-119"-16,2-2 55 0,-2 5 9 0,1-4 30 16,2 2 1-16,-2 7-3 0,-1 1-8 0,-1 2-4 15,3 15 8-15,-3-25 2 0,3 25-8 0,-4-10-23 16,4 10-36-16,0 0-14 0,0 0-11 0,0 0-3 16,0 0-11-16,-24 52-10 0,15-22-10 0,-4 16-9 15,-1 4-10-15,-3 1-10 0,2 1-4 0,-4 2-7 16,-2-1-8-16,5-4-7 0,0-4-10 0,1 2 1 15,4-13-9-15,0-2 5 0,0 1-10 0,2-8-13 16,2-6-19-16,1-2 0 0,2-5 0 0,4-12 0 16,0 0 0-16,-7 19 0 0,7-19 0 0,0 0 0 15,-5 11 0-15,5-11 0 0,0 0 0 0,0 0 0 16,0 0 0-16,10-65 0 0,-5 34 0 0,4-1 0 16,-3-1 0-16,2-2 0 0,-2-19 0 0,1 0 0 15,-1 2 0-15,3-5 0 0,-2 2 0 0,1 5 0 16,-1 15 0-16,2 5 0 0,-3 4 0 0,-5 7 0 15,3 1 0-15,-1 6 0 0,-3 12 0 0,4-14 0 16,-4 14 0-16,0 0 0 0,0 0 0 0,0 0 0 16,0 0 0-16,0 0 0 0,0 0 0 0,47 30 0 15,-33-9 0-15,-1 1 0 0,2 4 0 0,-2 0 0 16,1-1 0-16,1 4 0 0,1 0 0 0,1 2 0 16,3-2 0-16,-5 0 0 0,4 0 0 0,-1-1 0 15,1 3 0-15,0-2 0 0,-2 0 0 0,0-2 0 16,-5 1 0-16,4-3 0 0,-9-7 0 0,1-1 0 15,-1-3 0-15,-4 3 0 0,-1-5 0 0,-2-2 0 16,-5-1 0-16,-3 1 0 0,-9 2 0 0,-2-4 0 16,-8 2 0-16,-2 2 0 0,-7-4 0 0,0-2 0 15,4-1 0-15,-5 1 0 0,3-1 0 0,-1 1 0 16,6-3 0-16,-1 1 0 0,30-4 0 0,-37 5 0 16,37-5 0-16,-21 5 0 0,21-5 0 0,0 0 0 15,0 0 0-15,0 0 0 0,0 0-148 0,0 0-409 16,0 0-149-16,0 0-424 0,99-15-1225 0,-68 9 542 15</inkml:trace>
  <inkml:trace contextRef="#ctx0" brushRef="#br0" timeOffset="3382.24">1123 4892 3688 0,'7'-18'192'0,"-1"1"36"0,0 2-3 16,-2 5 21-16,-1 2-3 0,-1 2-6 0,1-1-26 15,0 3-26-15,-1 0-23 0,-2 4-9 0,0 0 26 16,0 0 11-16,-3 15 20 0,-2 2-9 0,0 8 8 0,-4 4 6 16,0 3 6-16,-5 11-8 0,5-5-16 15,0 8-8-15,-5-1-15 0,1 2-14 0,3-2-97 16,2-10-63-16,6 12 0 0,-1-10 0 0,6-5 0 15,2 1 0-15,3-2 0 0,3-2 0 0,1-2 0 16,4-5 0-16,3 0 0 0,3-4 0 0,2-5 0 16,3-3 0-16,5-4 0 0,0-4 0 0,1-6 0 15,2-4 0-15,-1-1 0 0,-3-5 0 0,2-5 0 0,8-9 0 16,-13 3 0-16,8-11 0 0,-14 8 0 16,5-14 0-16,-8-2 0 0,-4-3 0 0,-4-3 0 15,-4-4 0-15,-4-1 0 0,-5-4 0 0,0-23 0 16,-6 28 0-16,0 0 0 0,-4 4 0 0,0 4 0 15,1 14 0-15,-2 5 0 0,-5 2 0 0,8 10 0 16,-12-3 0-16,5 7 0 0,-2 5 0 0,-5 4 0 16,5 5 0-16,-11 5 0 0,2 7 0 0,-1 9 0 15,-12 14 0-15,8 3 0 0,0 2 0 0,4 3 0 16,5 1 0-16,-2 1 0 0,2 1 0 0,4-7 0 16,2 2 0-16,0-1 0 0,5-11 0 0,3-2 0 15,1 1 0-15,1-4 0 0,2-4 0 0,1-3 0 16,1-5 0-16,0-1 0 0,3-6 0 0,-2 0 0 15,3-4 0-15,0 1 0 0,0-2 0 0,0-3 0 16,8-10 0-16,-2-3 0 0,3-2 0 0,4-8 0 16,4-1 0-16,-4 1 0 0,3-2 0 0,1 0 0 0,1 3 0 15,-2-1 0-15,-2 9 0 0,0 2 0 0,0 0 0 16,-2 6 0-16,7 0 0 0,-6 4 0 16,1 4 0-16,-1 3 0 0,2 2 0 0,-1 3 0 15,3 1 0-15,1 9 0 0,-1 4 0 0,-1-4 0 16,3 6 0-16,0 2 0 0,3 1 0 0,0-1 0 15,8 9 0-15,-8-10 0 0,5 1 0 0,-4-3 0 16,0-3 0-16,0-1 0 0,1-2 0 0,-2 1 0 16,-3-9 0-16,-1 1 0 0,-3-1 0 0,3-2-431 15,0 2-180-15,9-1-6 0,-13-5-472 0,5 0-1180 16,0-4 522-16</inkml:trace>
  <inkml:trace contextRef="#ctx0" brushRef="#br0" timeOffset="3782.68">2141 5310 219 0,'4'-18'507'0,"-1"3"-23"0,-3 2 43 16,-4 2 33-16,1-1 27 0,-3-1-3 0,1 4-9 16,-4 0-14-16,1 5-16 0,-1-1-34 0,-1 0-33 15,1 5-33-15,-3 3-22 0,0 2-20 0,-2 7-18 16,2 3-24-16,-2 8-325 0,0 3-36 0,3 3 0 16,-1 2 0-16,2-1 0 0,0 4 0 0,0 0 0 15,2-2 0-15,-1 2 0 0,1-2 0 0,1-2 0 16,-1-3 0-16,4 1 0 0,-1-4 0 0,1-7 0 15,0-5 0-15,3 0 0 0,1-5 0 0,-4 0 0 16,3-2 0-16,1-1 0 0,0-4 0 0,0 0 0 16,0 0 0-16,5-18 0 0,-4 1 0 0,7-12 0 15,-3-2 0-15,3-4 0 0,2-14 0 0,0-2 0 16,3 4 0-16,-4 13 0 0,0-1 0 0,0 3 0 16,1 4 0-16,-1 4 0 0,-3 8 0 0,0 6 0 15,-1 1 0-15,2 2 0 0,-3 4 0 0,3 0 0 16,-1 3 0-16,-6 0 0 0,18 10 0 0,-9-1 0 15,2 5 0-15,2 4 0 0,-1 8 0 0,2 1 0 16,-3 1 0-16,2 1 0 0,0 1 0 0,-3-2 0 16,0 5 0-16,-1-3 0 0,0-1 0 0,-1-4 0 15,1 3 0-15,0-3 0 0,-4-6 0 0,0-2 0 16,-1-2 0-16,2-2 0 0,-5-4 0 0,2-2 0 16,-3 0 0-16,-4-2-1366 0,-2-2-1478 0,6-3 654 15</inkml:trace>
  <inkml:trace contextRef="#ctx0" brushRef="#br0" timeOffset="3933.64">2057 5608 5020 0,'-5'-4'334'0,"-1"-1"-107"16,2 4 24-16,-1-2 23 0,5 3 0 0,-5-3-4 15,5 3-19-15,-3-2-40 0,3 2-28 0,0 0 0 16,10-6-12-16,2 2-10 0,4-1-17 0,3 0-14 16,2-2-34-16,7-2-85 0,3-1-34 0,-1 0-138 15,1-3-116-15,-1 2-150 0,-4 2-186 0,5-4-502 16,-4 1-1209-16,-3-3 535 0</inkml:trace>
  <inkml:trace contextRef="#ctx0" brushRef="#br0" timeOffset="4466.02">2527 5349 141 0,'3'-6'475'0,"-6"-2"12"15,2 4 6-15,-3 0 33 0,4 4 4 0,-5-6-1 16,5 6-4-16,-10-1-22 0,10 1-5 0,-10 12-1 0,5-3-2 16,-1 4-19-16,0 7-26 0,-1 4-17 0,0 0-21 15,4 3-23-15,2 2-57 0,1 0-332 0,1-2 0 16,1 2 0-16,-1-2 0 0,0-1 0 0,5 0 0 15,-4-7 0-15,1-1 0 0,2-3 0 0,-4-2 0 16,0 0 0-16,2-5 0 0,-2-1 0 16,-1-2 0-16,0 1 0 0,1-4 0 0,-1-2 0 0,0 0 0 15,0 0 0-15,-4-14 0 0,1-2 0 0,0-2 0 16,-2-5 0-16,1-8 0 0,3-1 0 0,-3-14 0 16,5 10 0-16,1-12 0 0,-1 12 0 0,3 0 0 15,2 2 0-15,0 1 0 0,2 2 0 16,1 6 0-16,3-1 0 0,-1 8 0 0,-1 2 0 0,7 3 0 15,-3-2 0-15,4 5 0 0,1 2 0 0,-2 4 0 16,0-1 0-16,2 4 0 0,0 5 0 0,-1 1 0 16,-2 1 0-16,-6 1 0 0,4 7 0 15,-5 1 0-15,-1 4 0 0,-7 0 0 0,-1-1 0 0,-3 10 0 16,-4-3 0-16,-2 0 0 0,-5-3 0 16,1-2 0-16,-4 1 0 0,5-4 0 0,-2-5 0 0,1 2 0 15,5-4 0-15,1-5 0 0,0 2 0 0,4-1 0 16,0-4 0-16,0 2 0 0,1-3 0 0,2-1 0 15,0 0 0-15,0 0 0 0,19-5 0 0,-5 1 0 16,4-1 0-16,0 3 0 0,4-3 0 16,1 4 0-16,-3-1 0 0,0 1 0 0,2 2 0 0,-1 0 0 15,-2 2 0-15,-1 6 0 0,-5-2 0 0,-2 5 0 16,-2 1 0-16,-4-1 0 0,-1 4 0 0,-5-1 0 16,-5 2 0-16,-1 0 0 0,-5 0 0 15,-4 5 0-15,-6-2 0 0,2-2 0 0,-6 0 0 16,3-1 0-16,-4-2 0 0,4-3 0 0,3-3 0 15,2-3 0-15,-1 0 0 0,6-5-384 0,-1-1-262 0,5-4-548 16,4-1-1293-16,0-3 573 0</inkml:trace>
  <inkml:trace contextRef="#ctx0" brushRef="#br0" timeOffset="4667.01">3540 5173 5862 0,'6'-5'498'0,"-2"1"-146"16,0-1-11-16,1 1 97 0,-4 1-23 0,0-3-130 16,2 1-285-16,-1 3 0 0,1-3 0 0,3-1 0 15,3 0 0-15,4 2 0 0,5-4 0 0,5 2 0 16,4-2 0-16,1 0 0 0,0 1 0 0,1 2 0 16,2-1 0-16,-12 4-395 0,3 0-337 0,-3-1-446 15,-6 3-1275-15,-4 1 564 0</inkml:trace>
  <inkml:trace contextRef="#ctx0" brushRef="#br0" timeOffset="4815.6">3707 5290 3936 0,'-22'19'447'0,"-1"0"-86"16,3-1-43-16,7-6 39 0,0-3-10 0,4-2-11 15,3 1-26-15,2-3-32 0,0 0-1 0,7-2 12 16,1 0-10-16,6 1-24 0,9-3-25 0,0-2-59 16,12-1-171-16,5-2 0 0,-3 1 0 0,1-4 0 15,3-3 0-15,13-5-225 0,2 0-271 0,-3 1-191 16,1-8-444-16,-15 8-1224 0,-1-3 541 0</inkml:trace>
  <inkml:trace contextRef="#ctx0" brushRef="#br0" timeOffset="5352.03">5451 5102 208 0,'-3'2'604'0,"3"-2"10"16,0 0-5-16,0 0-4 0,-7-11-9 0,6 5-10 15,0-2-26-15,1-3-24 0,0 0-24 0,1-6-39 16,3-1-32-16,0 0-26 0,1-11-28 0,3 0-33 16,-1 2-29-16,2-2-30 0,0-1-224 0,4-3-71 15,-3-1 0-15,3-10 0 0,-2 10 0 0,-1-1 0 16,3-12 0-16,0 11 0 0,0-13 0 0,-3 1 0 16,-1 0 0-16,-4 13 0 0,-1-12 0 15,-7 12 0-15,3 3 0 0,-1 2 0 0,-4 3 0 0,1 8 0 16,-1 4 0-16,-3 2 0 0,2 2 0 0,0 4 0 15,0 3 0-15,0 2 0 0,-5 7 0 0,2 0 0 16,-5 8 0-16,0 7 0 0,-2 5 0 0,2 2 0 16,0 3 0-16,-1 16 0 0,4-12 0 0,-2 15 0 15,1-1 0-15,4 3 0 0,-2-2 0 0,4 0 0 16,-1-1 0-16,3 0 0 0,3-1 0 0,0 2 0 16,2-13 0-16,0 0 0 0,6-1 0 0,2 0 0 15,2-2 0-15,2-2 0 0,6-3 0 0,2-2 0 16,3-5 0-16,4 1 0 0,0-7 0 0,5-4 0 15,2-1 0-15,2-6 0 0,0 2 0 0,13-9 0 16,-15-3 0-16,-4 0 0 0,-4-9 0 0,0-6 0 16,-4-1-146-16,-6-3-1196 0,-1-5-1452 0,-5-2 643 15</inkml:trace>
  <inkml:trace contextRef="#ctx0" brushRef="#br0" timeOffset="5823.08">6025 4586 19 0,'-6'-15'540'16,"2"3"32"-16,0-2 25 0,0 3 3 0,3-2-8 15,-1 5-15-15,0 0-14 0,1 3-25 0,1-2-34 0,-3 3-37 16,3 4-49-16,-1-6-35 0,1 6-32 16,0 0-11-16,0 0-19 0,0 0-15 0,4 24-17 15,-4-3-75-15,1 4-214 0,1 5 0 0,0 1 0 16,-2 3 0-16,-2 0 0 0,0 2 0 0,1 1 0 15,-2 9 0-15,2-12 0 0,-3-2 0 0,2 2 0 0,-2-3 0 16,0-2 0-16,2 0 0 0,-1-10 0 16,0 7 0-16,2-9 0 0,1-1 0 0,0-6 0 15,-4-1 0-15,3-2 0 0,0-2 0 0,1 0 0 16,0-5 0-16,0 0 0 0,1 2 0 0,-1-2 0 16,5-11 0-16,0 2 0 0,3-6 0 0,2-2 0 0,3-6 0 15,2-2 0-15,-1 1 0 0,4-1 0 0,-1 1 0 16,2 4 0-16,3 2 0 0,-8 5 0 15,4 1 0-15,0 3 0 0,-1 3 0 0,0 3 0 16,1 1 0-16,-4 5 0 0,4 0 0 0,-5 2 0 0,2 5 0 16,-1 2 0-16,-2 1 0 0,-3 0 0 0,-3 2 0 15,0 2 0-15,-3-1 0 0,1 2 0 0,-7-1 0 16,1 1 0-16,-6-1 0 0,-1-1 0 16,-5 1 0-16,1-2 0 0,-7 1 0 0,3-5 0 0,-10 1 0 15,3 1 0-15,-1-3 0 0,-2-2 0 0,9-3 0 16,-4 0 0-16,4-2 0 0,4-1 0 0,1-2 0 15,6 0 0-15,-5-1 0 0</inkml:trace>
  <inkml:trace contextRef="#ctx0" brushRef="#br0" timeOffset="6233.15">6669 5069 4771 0,'4'-6'514'15,"-3"0"-133"-15,2 2 37 0,-3-1 42 0,4 2-13 0,-3 0-33 16,-1 0-54-16,0 3-58 0,0 0-178 0,0 0-124 16,-5 12 0-16,1-3 0 0,-6 8 0 0,-1 9 0 15,-5-1 0-15,3 5 0 0,-1-2 0 0,-1 3 0 16,-5 11 0-16,5-11 0 0,-1 0 0 0,3-4 0 16,2 1 0-16,-6-1 0 0,7-6 0 0,2-4 0 15,-1 0 0-15,4-8 0 0,1 1 0 0,3-6 0 16,-3 1 0-16,4-2 0 0,0-3 0 0,0 0 0 15,0 0 0-15,5-18 0 0,4 1 0 0,1-2 0 16,7-5 0-16,-3-3 0 0,4-3 0 0,9-11 0 16,1 0 0-16,-3 0 0 0,2-1 0 0,-4 2 0 15,-4 12 0-15,3 2 0 0,-4 2 0 0,-4 9 0 16,-2 1 0-16,-3 6 0 0,-2 1 0 0,0 3 0 16,0 3 0-16,1 2 0 0,-2 4 0 0,2 6 0 0,-3 3 0 15,0 4 0-15,0 7 0 0,2 1 0 16,-2 5 0-16,-3-3 0 0,2-1 0 0,0 2 0 15,-1 0 0-15,-1 0 0 0,0 2 0 0,0-6 0 0,2-7 0 16,-2 1 0-16,-2-3 0 0,0-4 0 0,-2-1 0 16,-2 0-183-16,-1-6-1152 0,-1 0-1446 15,-2-4 640-15</inkml:trace>
  <inkml:trace contextRef="#ctx0" brushRef="#br0" timeOffset="6383.92">6641 5357 3835 0,'-10'-9'407'0,"2"4"-130"16,2-2 41-16,1 4 38 0,0 2-16 0,0-4-28 15,3 3-30-15,2 2-48 0,-2-4-32 16,2 4-16-16,0 0-16 0,15-1-14 0,-2-2-9 0,6 2-35 16,3-4-70-16,7 2-85 0,2-1-118 0,0 2-153 15,-1-5-167-15,-2 2-583 0,7-4-1150 0,-2 3 508 16</inkml:trace>
  <inkml:trace contextRef="#ctx0" brushRef="#br0" timeOffset="6916.01">7200 5152 3917 0,'-2'-7'366'0,"2"-2"-105"0,-1 2 145 0,-1 1 30 0,-3 1-8 16,3-2-20-16,1 3-57 0,-1 0-55 16,2 4-33-16,0 0 14 0,0 0 15 0,-8 10 7 0,6 1-108 15,2 7-191-15,-1 0 0 0,2 8 0 0,-1-1 0 16,0 2 0-16,2 2 0 0,-1 0 0 0,-1-3 0 16,3 2 0-16,-3-2 0 0,1 0 0 0,-1-7 0 15,3 0 0-15,-3-2 0 0,1-7 0 0,-1 1 0 16,1 0 0-16,-1-5 0 0,1 0 0 0,-2 0 0 15,0-5 0-15,1-1 0 0,0 0 0 0,0 0 0 16,-11-13 0-16,8 2 0 0,0 0 0 0,-1-6 0 16,2-10 0-16,2 2 0 0,0-4 0 0,2-2 0 15,2-5 0-15,0 2 0 0,1 1 0 0,2 1 0 16,0 4 0-16,1 1 0 0,1 1 0 0,-4 9 0 16,-1 1 0-16,2 5 0 0,0-3 0 0,0 4 0 15,0 3 0-15,2 0 0 0,3 3 0 0,-4 2 0 16,4 1 0-16,-3 1 0 0,3 3 0 0,-2 3 0 15,3-1 0-15,-2 2 0 0,-4 3 0 0,2 1 0 16,1 0 0-16,-7 1 0 0,1 4 0 0,-3-1 0 0,0 2 0 16,-4-5 0-16,-6 1 0 0,2 2 0 15,2-4 0-15,-7 3 0 0,2-3 0 0,2-1 0 16,2-3 0-16,0-2 0 0,0 0 0 0,3 0 0 0,1-2 0 16,-1 1 0-16,4-4 0 0,0 4 0 0,0-4 0 15,10 1 0-15,3 0 0 0,2-2 0 0,4 0 0 16,3 1 0-16,6 0 0 0,3 0 0 15,-4 0 0-15,1 2 0 0,-7 3 0 0,6 3 0 0,-9-2 0 16,-6-1 0-16,-1 5 0 0,-3-3 0 0,-3 4 0 16,-4-1 0-16,-5 1 0 0,-2 2 0 0,-7 2 0 15,-5-2 0-15,-5 3 0 0,-4-2 0 0,0-2 0 16,-3 1 0-16,2-1 0 0,-2-2 0 0,2-1 0 16,0-1 0-16,9-1 0 0,0-2-85 0,-3-3-1266 15,2-2-1465-15,3 0 648 0</inkml:trace>
  <inkml:trace contextRef="#ctx0" brushRef="#br0" timeOffset="7383.26">5045 5769 208 0,'-14'-3'611'0,"2"1"25"16,2 1 4-16,3-1-1 0,3 1-3 0,-4 1-25 15,8 0-37-15,-5-1-31 0,5 1-19 0,0 0-19 16,0 0-23-16,0 0-27 0,0 0-22 0,0 0-12 15,18 6-148-15,-8-4-273 0,3 2 0 0,9-1 0 16,4-1 0-16,8-1 0 0,4 1 0 0,21 2 0 16,3 2 0-16,33-2 0 0,4-1 0 0,5 3 0 0,9-2 0 15,8-1 0-15,12 2 0 0,1 1 0 0,13 5 0 16,-4-5 0-16,8 0 0 0,-6 4 0 16,0-4 0-16,-5 2 0 0,-14-2 0 0,-7-4 0 15,-12 0 0-15,-11-4 0 0,-33 1 0 0,-6-2 0 0,-7-1 0 16,-15 0 0-16,-5 0 0 0,-11 0 0 0,-6 1 0 15,-1-2 0-15,-2 1 0 0,-4 0 0 16,2 0 0-16,-4-1 0 0,0 2 0 0,-3-2 0 16,1 2 0-16,0-2 0 0,-2 5 0 0,2-4 0 0,-2 4 0 15,2-3 0-15,-2 3 0 0,0 0 0 0,0 0 0 16,0 0-1366-16,0 0-1478 0,0 0 654 16</inkml:trace>
  <inkml:trace contextRef="#ctx0" brushRef="#br0" timeOffset="8333.27">5728 6377 461 0,'-2'-6'542'16,"1"1"14"-16,0-5-3 0,1 0-2 0,0 0-2 16,4-2-16-16,-2-1-30 0,6-2-18 0,2 0-21 15,-2 0-24-15,2 2-16 0,-1 4-33 0,2-4-23 16,2 2-27-16,2 1-24 0,1 3-31 0,-2 5-27 16,5 4-91-16,0-1-168 0,-1 5 0 0,-1 3 0 15,4 8 0-15,-1 1 0 0,-3 6 0 0,0 1 0 16,-3 6 0-16,-5-2 0 0,1 2 0 0,-2 2 0 15,-3-1 0-15,-5-2 0 0,1 1 0 0,-1-2 0 16,-1 0 0-16,1-10 0 0,0-1 0 0,-4-5 0 16,4-1 0-16,-1-1 0 0,1-2 0 0,0-2 0 15,0-3 0-15,0 0 0 0,0-4 0 0,0 0 0 0,0 0 0 16,13-12 0-16,-6 2 0 0,6-5 0 16,4-7 0-16,-2-2 0 0,5-4 0 0,1-1 0 15,7-10 0-15,-7 9 0 0,4 0 0 0,-3 1 0 16,1 4 0-16,0 4 0 0,-9 7 0 0,0 3 0 15,3 3 0-15,-6 1 0 0,-1 6 0 0,1 2 0 16,-1 5 0-16,-1 1 0 0,-3 4 0 0,3 5 0 16,-4 4 0-16,0 6 0 0,-1 1 0 0,-4 2 0 15,0-3 0-15,0 0 0 0,-2-5 0 0,0-2 0 0,1-2 0 16,1 0 0-16,-1-4 0 0,1-2 0 16,0-2 0-16,0-4 0 0,1 0 0 0,0-3 0 0,-1-2 0 15,0 0 0-15,13-7 0 0,-3 0 0 0,1-6 0 16,4-2 0-16,4-6 0 0,0-1 0 0,3-3 0 15,1-4 0-15,0 4 0 0,1-3 0 0,3 2 0 16,-6 5 0-16,4 2 0 0,-6 7 0 0,-5 2 0 16,4 6 0-16,0 3 0 0,-4 2 0 0,-5 2 0 15,4 7 0-15,1 3 0 0,-5 5 0 0,5 6 0 16,-4 3 0-16,-2-2 0 0,-2 4 0 0,1-2 0 16,-6 1 0-16,7-1 0 0,-3-1 0 0,1-2 0 15,0-6 0-15,-1-2 0 0,3-1 0 0,0-3 0 16,2-2 0-16,3 1 0 0,-3-8 0 0,8 2 0 15,4-5-370-15,0-3-934 0,9 0-1412 0,3-7 625 16</inkml:trace>
  <inkml:trace contextRef="#ctx0" brushRef="#br0" timeOffset="8618.86">8229 5697 6039 0,'-7'-6'302'0,"2"-3"-6"16,0 5 37-16,1-3 56 0,-1 3-9 0,0-2-31 16,2 1-246-16,2-3-103 0,2 4 0 0,3-4 0 0,6 1 0 15,6 1 0-15,3-3 0 0,11 3 0 16,5-3 0-16,2 5 0 0,14-1 0 0,-1-1 0 16,6 3 0-16,-2 1 0 0,-4 0 0 0,1 0 0 0,-15 2 0 15,-3-1 0-15,0 1 0 0,-5-1 0 0,-8 2 0 16,-8-2 0-16,1 2 0 0,-4-1 0 0,-4 0 0 15,0 0 0-15,-5 0 0 0,0 0 0 16,0 0 0-16,0 0 0 0,0 0 0 0,0 0 0 0,0 0 0 16,-28 0 0-16,15 1 0 0,-6 3 0 0,1 1-1366 15,4-3-1478-15,5 3 654 0</inkml:trace>
  <inkml:trace contextRef="#ctx0" brushRef="#br0" timeOffset="9065.79">10147 4745 5181 0,'5'-32'270'0,"0"1"-78"0,-1 6 49 0,-3 6 33 0,3 2 28 16,-3 5 19-16,3 2-20 0,-1 3-31 0,-2 1-40 15,-1 2-9-15,0 4 13 0,0 0-80 0,0 14-154 16,0 5 0-16,-1 10 0 0,-2 7 0 0,-2 12 0 16,5 1 0-16,0-1 0 0,0 5 0 0,0-3 0 15,0-3 0-15,4 2 0 0,-3-2 0 0,3-14 0 16,1 2 0-16,0-4 0 0,-1 0 0 0,0-3 0 16,0-3 0-16,-3-6 0 0,-1-2 0 0,3-7 0 15,-3-2 0-15,0-3 0 0,0-2 0 0,-7-2 0 16,7-1-342-16,-13-10-967 0,7-2-1416 0,5-5 626 15</inkml:trace>
  <inkml:trace contextRef="#ctx0" brushRef="#br0" timeOffset="9332.62">10530 4806 3718 0,'27'-17'207'0,"-13"8"-19"16,-1 2-29-16,-4 2 48 0,0 0 36 0,-5 1 20 16,2 1-1-16,-5 2-2 0,-1 1-2 0,0 0 17 15,0 0 0-15,-11 9-4 0,-2-4-1 0,-1 3-14 16,-4 1-4-16,-9 5-21 0,0 4-24 0,-3-1-21 15,-2 1-17-15,-12 3-135 0,11-2-34 0,-10 7 0 16,12-6 0-16,-1 1 0 0,4-3 0 0,1 2 0 16,8-4 0-16,2-2 0 0,7-2 0 0,-3 2 0 15,7-4 0-15,6 1 0 0,0-2 0 0,5-1 0 16,5-1 0-16,7 0 0 0,2 0 0 0,13 3 0 16,-3-3 0-16,5 2 0 0,1-5 0 0,0 7 0 15,1-4 0-15,-3 2 0 0,-2-2 0 0,-2 2 0 16,0 3 0-16,0-6 0 0,-8 3 0 0,-3-2 0 0,0 0 0 15,-3 0-350-15,2 1-343 0,-8-1-499 16,4 0-1290-16,-3 1 570 0</inkml:trace>
  <inkml:trace contextRef="#ctx0" brushRef="#br0" timeOffset="9701.75">10861 5244 3520 0,'12'-12'296'0,"-2"-1"-27"0,1-2 32 0,-7 6 43 0,4-1 2 15,-2 2-7-15,1 1-8 0,-2 2-36 0,-3-1-38 16,2 4-18-16,-1 2-2 0,-3 0 27 15,0 0 14-15,-9 16 5 0,1-5-15 0,-2 6-9 16,-3 7-194-16,-2 3-65 0,2-2 0 0,-1 4 0 0,1-2 0 16,-1-2 0-16,4-1 0 0,-2 0 0 0,6-6 0 15,-2 1 0-15,2-3 0 0,2-2 0 0,2-4 0 16,-1-1 0-16,0-6 0 0,2 3 0 16,1-5 0-16,0-1 0 0,0 0 0 0,13-12 0 0,-7 1 0 15,7-3 0-15,0-8 0 0,5-3 0 0,-1-2 0 16,2-3 0-16,5-10 0 0,-5 9 0 15,8-10 0-15,-9 13 0 0,1 1 0 0,-2 5 0 0,-5 7 0 16,2 0 0-16,-6 7 0 0,1 1 0 0,1 1 0 16,-1 5 0-16,-1 2 0 0,-3 1 0 0,4 5 0 15,-1 3 0-15,1 4 0 0,-3 3 0 0,3 6 0 16,-3-4 0-16,1 7 0 0,-1-1 0 0,2 3 0 16,-5-3 0-16,3-6 0 0,-2 1 0 0,-1-1 0 15,0-2 0-15,2-2 0 0,-2 1 0 0,0-4 0 16,0-2 0-16,-2-2 0 0,-1-3 0 0,1-2 0 15,-4 0 0-15,-2 0-376 0,-2-2-927 0,-4-4-1411 16,-2-2 624-16</inkml:trace>
  <inkml:trace contextRef="#ctx0" brushRef="#br0" timeOffset="9852.56">10951 5352 3468 0,'-13'-7'514'0,"4"1"-210"0,3 1-7 16,-1-1 38-16,2 5 13 0,0 0-28 0,2-1-37 15,3 2-45-15,-6-2-34 0,6 2-18 0,0 0 0 16,0 0-20-16,0 0-16 0,27 3-14 0,-9-1-53 15,-2-2-70-15,6 0-108 0,-4 0-134 0,2-1-195 16,1 0-657-16,7 0-1171 0,-5-2 519 0</inkml:trace>
  <inkml:trace contextRef="#ctx0" brushRef="#br0" timeOffset="10018.06">11637 5172 6424 0,'-3'-8'457'0,"0"-1"-93"16,3 3 60-16,-2-1 13 0,2 1-352 0,0-1-85 0,0 2 0 16,2 1 0-16,1-3 0 0,1 3 0 0,4 0 0 15,1-1 0-15,2 3 0 0,2-1 0 0,1 1 0 16,-1 1 0-16,2 3-279 0,-4-2-1040 0,1 0-1429 16,1 0 633-16</inkml:trace>
  <inkml:trace contextRef="#ctx0" brushRef="#br0" timeOffset="10316.91">12233 4731 6070 0,'7'-31'183'0,"6"1"-60"0,1 4 61 0,5-1 63 15,0 1 41-15,3 3 10 0,-3 1 18 0,-2 7-13 16,-3 2-124-16,-2 1-179 0,-6 5 0 0,1 2 0 15,0-1 0-15,-3 6 0 0,-4 0 0 0,9 6 0 16,-3 5 0-16,-3 4 0 0,0 11 0 0,-3 2 0 0,-1 4 0 16,-4 1 0-16,-2 14 0 0,1 0 0 0,-3 0 0 15,-2-2 0-15,6-9 0 0,-3 1 0 0,-1-4 0 16,-1 4 0-16,5-3 0 0,-3-3 0 16,2 2 0-16,-1-6 0 0,0 1 0 0,3-3 0 0,0-6 0 15,0-5 0-15,4-3 0 0,-1 0 0 0,-2-4 0 16,3-2 0-16,-1-2 0 0,1-3-363 15,0 0-942-15,0 0-1414 0,13-15 626 0</inkml:trace>
  <inkml:trace contextRef="#ctx0" brushRef="#br0" timeOffset="10599.8">12729 4791 3758 0,'8'-26'282'0,"-3"2"6"0,-1 6 32 16,-1 6 12-16,-7 3-8 0,-2-2-17 0,-2 6-5 15,-5-1-17-15,-6 5-18 0,-9 3 9 0,0 3-1 16,-7 2-17-16,6 0-17 0,-2 4-21 0,-1 1-19 15,3 0-18-15,3 4-111 0,-3-1-72 0,1 3 0 16,1-1 0-16,-1 2 0 0,6-1 0 0,0-1 0 16,7-2 0-16,0-2 0 0,1 0 0 0,2 0 0 15,3 1 0-15,3-4 0 0,5 1 0 0,1 1 0 16,5 0 0-16,4-3 0 0,5 4 0 0,11 0 0 16,2-1 0-16,5 0 0 0,1-1 0 0,3 1 0 15,0-3 0-15,3 2 0 0,-3-2 0 0,4 3 0 16,-7-4 0-16,3 2 0 0,-5-1 0 0,-2-3 0 15,-1 4 0-15,-11-4 0 0,-2 0 0 0,-1-2-157 16,-5 0-474-16,0 0-604 0,-4-3-1335 0,3 1 590 16</inkml:trace>
  <inkml:trace contextRef="#ctx0" brushRef="#br0" timeOffset="11134.88">12878 5121 25 0,'1'-8'397'0,"2"1"6"0,-1-1 33 15,1 1 40-15,1-2 45 0,-3 1 34 0,1-2 26 16,1 2 3-16,-2 1 10 0,-1 1-18 0,2 2-32 15,-2 0-44-15,0 4-33 0,0 0-15 0,0 0-16 16,0 0-36-16,4 11-156 0,-3 0-244 0,0 1 0 16,0 7 0-16,1 0 0 0,0 1 0 0,-2 5 0 15,3 2 0-15,-1 1 0 0,2-3 0 0,-3-5 0 16,3 0 0-16,-1-2 0 0,1 1 0 0,-2-2 0 16,2-2 0-16,-1-4 0 0,-1 0 0 0,-1-4 0 15,2-1 0-15,-3-1 0 0,0 0 0 0,1-2 0 16,-1-3 0-16,0 0 0 0,0 0 0 0,5-12 0 15,-1 3 0-15,-3-3 0 0,5-8 0 0,0-6 0 0,-1-3 0 16,5 2 0-16,-1-2 0 0,0 0 0 16,3 0 0-16,-3 2 0 0,1 0 0 0,1 1 0 15,-3 3 0-15,1 5 0 0,-1 3 0 0,0-1 0 16,-2 6 0-16,0 0 0 0,-1 3 0 0,0 3 0 0,2-1 0 16,-2 3 0-16,1 2 0 0,-6 0 0 15,12 7 0-15,-5-1 0 0,-2 4 0 0,1 3 0 16,-3 2 0-16,0 2 0 0,-2-1 0 0,1 1 0 15,-5 0 0-15,-1 1 0 0,-1-1 0 0,1-1 0 0,-3-4 0 16,0 1 0-16,2-2 0 0,1-3 0 0,-2 1 0 16,2-5 0-16,-1 1 0 0,2-2 0 0,2 2 0 15,-1-3 0-15,2-2 0 0,-2 3 0 0,2-3 0 16,0 0 0-16,10 2 0 0,-10-2 0 0,17-4 0 16,-3 4 0-16,4-2 0 0,1 1 0 0,-6 2 0 15,6 1 0-15,-2 0 0 0,-6 1 0 0,2-1 0 16,0 4 0-16,-3 0 0 0,0 0 0 0,-5 0 0 15,2 4 0-15,-4 1 0 0,-3-1 0 0,-2 1 0 16,-3 3 0-16,-1-6 0 0,-6 5 0 0,-5 1 0 16,-7-1 0-16,0 1 0 0,-6-4 0 0,-3 0 0 15,-3-4 0-15,-16 2 0 0,0-5-1366 0,-2-1-1478 16,14 0 654-16</inkml:trace>
  <inkml:trace contextRef="#ctx0" brushRef="#br0" timeOffset="11566.92">10446 5574 76 0,'-29'-9'611'16,"9"5"26"-16,1-3 27 0,5 2 34 0,1 0-3 16,3 2-5-16,-1-2-14 0,2 1-40 0,4 2-27 15,-1 1-35-15,3-2-34 0,3 3-41 0,-2-3-36 16,2 3-340-16,9-4-123 0,5 3 0 0,17 1 0 16,11-1 0-16,12 4 0 0,12 1 0 0,33 1 0 15,7 2 0-15,-3-1 0 0,9 1 0 0,9 1 0 16,13 3 0-16,-4-2 0 0,3-1 0 0,5-2 0 15,-1-2 0-15,4-6 0 0,-3 1 0 0,-4-6 0 16,-4 4 0-16,-12-1 0 0,-4-2 0 0,-16 0 0 16,-33 2 0-16,26-2 0 0,-33 3 0 0,-7 0 0 0,-17 2 0 15,-1-1 0-15,-5-2 0 0,-10 2 0 0,-5 0 0 16,0 0 0-16,-3 1 0 0,-5 0 0 16,2 0 0-16,-2 1 0 0,-5 0 0 0,9 0 0 15,-9 0 0-15,0 0 0 0,5 2 0 0,-5-2 0 0,0 7 0 16,-4-1 0-16,-5 1 0 0,0 5 0 0,-1 1-1366 15,-4 1-1478-15,2 1 654 0</inkml:trace>
  <inkml:trace contextRef="#ctx0" brushRef="#br0" timeOffset="11968.43">11606 6136 4324 0,'-5'-6'439'16,"1"-4"-229"-16,-1 2 34 0,2-3 92 0,-3 4 51 0,5-5-9 15,1-3 11-15,-3-2-11 0,2 5-15 0,2-2 12 16,1 0-7-16,0 1-368 0,4-4 0 0,2 1 0 16,-4 3 0-16,6 1 0 0,6-1 0 0,-1 2 0 15,3 4 0-15,0 2 0 0,10 2 0 0,1 6 0 16,-2 2 0-16,0 3 0 0,1 7 0 0,-2 3 0 15,-2 6 0-15,-9 1 0 0,2 8 0 0,1 12 0 16,-9-11 0-16,-8-1 0 0,-1 14 0 0,-10-1 0 16,-3-13 0-16,-10 13 0 0,0-7 0 0,-9 1 0 15,-6-4 0-15,-3-5 0 0,13-8 0 0,-3-4 0 0,4-3 0 16,4-1 0-16,8-7 0 0,1 0 0 0,4-2 0 16,2-1 0-16,0-2 0 0,4-3 0 0,4 3 0 15,0-3 0-15,0 0 0 0,23-5 0 0,-2 0 0 16,11 0 0-16,6-3 0 0,-2 1 0 0,14 0 0 15,-12-1 0-15,1 0 0 0,0 1 0 0,11-5 0 16,-19 2 0-16,4 0 0 0,-5-1 0 0,-3-3-1366 16,-2 2-1478-16,-2-1 654 0</inkml:trace>
  <inkml:trace contextRef="#ctx0" brushRef="#br0" timeOffset="12534.54">12170 6285 3831 0,'-8'-14'381'0,"-1"-4"-90"15,3 2 43-15,0-1 57 0,-1 1 9 0,6 1-1 16,-2-2 6-16,2 0-16 0,1 2-21 0,4-1 5 15,0 5-7-15,-3 3-103 0,7-2-263 0,-2 8 0 16,-1 0 0-16,4-2 0 0,3 9 0 0,2-2 0 16,0 8 0-16,0 1 0 0,0 4 0 0,5 6 0 15,-5 0 0-15,3 0 0 0,-6 3 0 0,-2 0 0 16,-3 3 0-16,2-3 0 0,-7 0 0 0,-1 0 0 16,0-4 0-16,3-3 0 0,-7 2 0 0,3-4 0 0,-3-2 0 15,0-4 0-15,0 1 0 0,-1-3 0 16,2-2 0-16,1-2 0 0,-2-2 0 0,4-2 0 15,0 0 0-15,0 0 0 0,-5-12 0 0,5 1 0 0,4-3 0 16,5-4 0-16,2-5 0 0,6-4 0 0,1 3 0 16,0-1 0-16,1 4 0 0,3-3 0 0,2 4 0 15,-6 3 0-15,-2 6 0 0,0 2 0 0,0 1 0 16,-1 0 0-16,-3 6 0 0,1 2 0 0,-4 0 0 16,4 5 0-16,-4 2 0 0,-3 3 0 0,-2 2 0 15,0 5 0-15,1 0 0 0,-5 2 0 0,-1 5 0 16,-4-5 0-16,2-1 0 0,-2 0 0 0,1 1 0 15,-1-2 0-15,0-3 0 0,1-5 0 0,-2-1 0 16,3-2 0-16,2-2 0 0,-2 0 0 0,3-4 0 16,0 0 0-16,0 0 0 0,0 0 0 0,7-20 0 15,3 11 0-15,0-7 0 0,12-3 0 0,-4-2 0 16,5-1 0-16,0-1 0 0,2 0 0 0,3 2 0 16,-4 0 0-16,1 3 0 0,-1 2 0 0,-7 6 0 0,2 2 0 15,-1 3 0-15,-7 3 0 0,1 2 0 16,-1 2 0-16,0 3 0 0,-1 3 0 0,0 2 0 15,-2 5 0-15,-4 3 0 0,-2 0 0 0,0 2 0 16,-2 5 0-16,0-6 0 0,-2 7 0 0,0-2 0 0,0-4 0 16,2-2 0-16,-1-6 0 0,0 4 0 0,-2-6 0 15,2 1 0-15,2-4 0 0,-1 0 0 0,0-3 0 16,0-1 0-16,0-3 0 0,0 0 0 0,0 0-383 16,4-15-393-16,-3 3-396 0,1-5-1270 0,2-3 561 15</inkml:trace>
  <inkml:trace contextRef="#ctx0" brushRef="#br0" timeOffset="12800.71">13061 6097 243 0,'9'-27'401'0,"1"-2"25"0,-2 2 10 0,-1 2 43 16,1 7 38-16,1 2 31 0,-2-1 28 0,3 0 7 15,0 4-16-15,-1-2-22 0,2 4-32 0,-1 3-35 16,-1 2-41-16,4 2-34 0,0-1-40 0,-3 3-36 16,4 2-36-16,0 3-233 0,-1 2-58 0,0 0 0 15,-2 2 0-15,3 6 0 0,-6-3 0 0,1 3 0 16,-3 2 0-16,-1 2 0 0,-3 0 0 0,-6 1 0 15,-1 0 0-15,-2 1 0 0,-2-1 0 0,-1 0 0 16,0-2 0-16,1-2 0 0,-1-1 0 0,0-2 0 16,2-4 0-16,3 3 0 0,1-4 0 0,0 0 0 15,-1-2 0-15,5-1 0 0,3 1 0 0,3-3 0 16,3 1 0-16,2-2 0 0,9 0 0 0,2-2 0 16,5-3 0-16,2 0 0 0,0 1 0 0,-1-3 0 15,0-4 0-15,2 0 0 0,-1-6 0 0,0 1-1366 16,1-2-1478-16,0 0 654 0</inkml:trace>
  <inkml:trace contextRef="#ctx0" brushRef="#br0" timeOffset="12983.71">14325 5829 7529 0,'-7'-1'256'0,"7"1"76"0,-6-1-258 16,6 1-74-16,-9-3 0 0,9 3 0 0,0 0 0 15,-4-2 0-15,4 2 0 0,0 0 0 0,0 0 0 16,0 0 0-16,0 0 0 0,0 0 0 0,19-1-54 16,-15 0-1303-16,0-1-1468 0,-4 2 649 0</inkml:trace>
  <inkml:trace contextRef="#ctx0" brushRef="#br0" timeOffset="27066.36">1615 7888 4548 0,'-8'-51'283'0,"-1"15"-133"0,-1 6 17 0,0 1 61 16,1 12 37-16,2 0-8 0,4 4 19 0,-4 6-28 15,1-3-37-15,2 9-18 0,-1 2 5 0,-2 9 4 16,-1 7-6-16,0 10-11 0,-1 5-12 0,1 14-7 15,3 1-17-15,4 2-53 0,1-3-96 0,-5 1 0 16,9 1 0-16,-3-12 0 0,-1-1 0 0,5 0 0 16,-5-2 0-16,5-1 0 0,-1-7 0 0,-3-7 0 15,2-1 0-15,-2-6 0 0,-1-3 0 0,4-4 0 16,-4 0 0-16,4-5 0 0,-4 1 0 0,10-17 0 16,-2-1 0-16,2-8 0 0,5-6 0 0,1-12 0 15,-1-2 0-15,3 1 0 0,-3 12 0 0,-1 2 0 16,-2 7 0-16,0 1 0 0,0 10 0 0,-2 5 0 15,-1 6 0-15,3 5 0 0,2 5 0 0,-4 7 0 16,4 7 0-16,0 6 0 0,-5 3 0 0,1 2 0 16,-1 2 0-16,-2-1 0 0,4 3 0 0,-1-4 0 15,1-2 0-15,0 0 0 0,2-1 0 0,3-3 0 16,-2-6 0-16,-2-5 0 0,2-5 0 0,0-2 0 16,0-6 0-16,-5-2 0 0,4-3 0 0,5-8 0 15,-4-2 0-15,2-7 0 0,-3-5 0 0,-3 0 0 16,-1-4 0-16,-5-2 0 0,-1-2 0 0,-2-14 0 15,-1 12 0-15,-2 0 0 0,-2 5 0 0,-1 3 0 0,2 10 0 16,2 4 0-16,-2 3 0 0,0 3 0 16,3 6 0-16,0 0 0 0,0 0 0 0,-7 22 0 15,11-9 0-15,1 4 0 0,1 0 0 0,6 0 0 16,6 1 0-16,5-2 0 0,1-6 0 0,-4-2 0 0,11-5 0 16,1-1 0-16,4-5 0 0,0-5 0 15,1 0 0-15,-3-5 0 0,-2-3 0 0,-4-2 0 16,-1-1 0-16,-4-5 0 0,-3-2 0 0,-3-1 0 15,-7-2 0-15,-2-4 0 0,0-2 0 0,-3-1 0 16,-8-9 0-16,2 10 0 0,-5 2 0 0,-1 1 0 0,-1 8 0 16,0 8 0-16,1 2 0 0,-2 8 0 0,1 4 0 15,-3 7 0-15,-4 11 0 0,-3 7 0 16,1 8 0-16,2 12 0 0,-3 7 0 0,0 0 0 16,6-1 0-16,0 0 0 0,4 2 0 0,0-1 0 0,7-4 0 15,-4-10 0-15,6 11 0 0,3-14 0 0,5-1 0 16,-4-6 0-16,4 1 0 0,1-5 0 15,-2-6 0-15,1-4 0 0,5 0 0 0,-6-6 0 0,2-2 0 16,0-6 0-16,2-2 0 0,3-5 0 0,-2-3 0 16,0-1 0-16,-1-4 0 0,0 2 0 0,3-10 0 15,-5 2 0-15,2 1 0 0,-4 4 0 0,-1 3 0 16,-3 3 0-16,1 5 0 0,-1 2 0 0,0 2 0 16,2 2 0-16,-6 1 0 0,9 9 0 15,-1-2 0-15,1 9 0 0,1 1 0 0,-2-1 0 0,2 10 0 16,0-2 0-16,0 1 0 0,1 0 0 0,1-3 0 15,-3-6 0-15,5-1 0 0,-2-3 0 0,2-2 0 16,5-4 0-16,0-1 0 0,-1-3 0 0,13-4 0 16,-11-2 0-16,10-3 0 0,-2-3 0 0,-3-5 0 15,1 0 0-15,-3-3 0 0,-1-3 0 0,1 0 0 16,-7-3 0-16,2-1 0 0,-5 1 0 0,2-1 0 16,-4-1 0-16,-5 4 0 0,-1 4 0 0,-2 2 0 15,-2 6 0-15,-1 3 0 0,0 2 0 0,0 2 0 16,0 3 0-16,0 0 0 0,-6 12 0 0,2-1 0 15,0 2 0-15,0 5 0 0,0 1 0 0,4-2 0 16,-1 2 0-16,2 1 0 0,-1-1 0 0,7 1 0 16,-1-5 0-16,3 0 0 0,4-2 0 0,0-2 0 15,3-4 0-15,7-3 0 0,4-1 0 0,1-3 0 16,0-6 0-16,0 1 0 0,-1-3 0 0,0-1 0 16,-5-1 0-16,2-2 0 0,-5 1 0 0,3-5 0 15,-3-2 0-15,-1-1 0 0,-5-2 0 0,-3-4 0 16,0 0 0-16,-6-1 0 0,0-2 0 0,-7 0 0 15,1 1 0-15,-6 9 0 0,0 1 0 0,-2 3 0 16,1 2 0-16,-4 6 0 0,3 4 0 0,-1 1 0 16,0 2 0-16,-1 5 0 0,1 4 0 0,5-1 0 15,-2 2 0-15,7 6 0 0,0-1 0 0,5 1 0 16,6-3 0-16,1 0 0 0,7-1 0 0,4 1 0 16,5-2 0-16,0-4 0 0,1 1 0 0,0-3 0 15,0-1 0-15,-6-3 0 0,-2 1 0 0,-1-1 0 16,-7 1 0-16,1-1 0 0,-7 1 0 0,4 1 0 15,-6-1 0-15,0 6 0 0,-3 0 0 0,-1 1 0 16,-1 1 0-16,-3 1 0 0,0 0 0 0,3 1 0 16,-3 1 0-16,-1 1 0 0,5-5 0 0,-4 2 0 0,5-1 0 15,3-2 0-15,0-2 0 0,4 0 0 16,3-1 0-16,6-3 0 0,5-1 0 0,1-2 0 16,2-2 0-16,5-2 0 0,-1-2 0 0,0-2 0 0,2-2 0 15,-4 1 0-15,1-1 0 0,0-2 0 16,-4 0 0-16,-1-1 0 0,-10 2 0 0,0-1 0 15,-2-2 0-15,-2-3 0 0,-3 1 0 0,0-1 0 16,-5-1 0-16,-2-1 0 0,-2 0 0 0,1 3 0 0,-5 6 0 16,-3-3 0-16,1 6 0 0,2 5 0 0,-4 2 0 15,0 4 0-15,1 1 0 0,-5 6 0 16,4 3 0-16,1 4 0 0,3 2 0 0,5-2 0 16,-2 1 0-16,7 8 0 0,-2-9 0 0,3 1 0 15,2-5 0-15,2 4 0 0,2-3 0 0,3-1 0 0,6-7-122 16,-1-2-386-16,1 0-132 0,9-9-514 15,3 1-1250-15,-2 2 553 0</inkml:trace>
  <inkml:trace contextRef="#ctx0" brushRef="#br0" timeOffset="27433.62">5638 7586 210 0,'18'-22'620'0,"-9"7"36"0,-1 1 36 0,-2 4-12 16,-1 5-25-16,-1-1-40 0,0 3-51 15,-4 3-24-15,0 0-11 0,-2 16-23 0,-1 2-33 0,-6 15-19 16,1-1-26-16,-1 17-45 0,-2 2-197 0,-1-1-186 16,3 0 0-16,5 3 0 0,-6 0 0 15,2-1 0-15,2 0 0 0,-2-5 0 0,3-11 0 0,1-2 0 16,3 0 0-16,1-3 0 0,0-4 0 0,-5-3 0 16,2-6 0-16,3-6 0 0,3-5 0 15,-3 0 0-15,0-4 0 0,0-3 0 0,0 0-13 16,4-15-1350-16,-2-1-1478 0,6-2 654 0</inkml:trace>
  <inkml:trace contextRef="#ctx0" brushRef="#br0" timeOffset="27699.23">5979 7730 274 0,'8'-3'386'0,"-3"1"10"16,0 1 14-16,-5 1 35 0,1 6 26 0,-1-6 6 16,-14 15-5-16,4-4-11 0,-9 0-5 0,-2 5-27 15,-3 0-26-15,0 0-32 0,0 0-33 0,-4-2-29 16,2 2-32-16,-5 0-24 0,2-2-28 0,1 1-22 15,0-3-21-15,0 3-18 0,2-1-14 0,2 1-30 16,3 1-18-16,6-4-14 0,3 2-8 0,2-3-9 16,5 2-6-16,3-2-7 0,3-2-3 0,4 2-55 15,3 0 0-15,3 1 0 0,7-1 0 0,0-3 0 16,6 4 0-16,7 0 0 0,0-2 0 0,3 1 0 16,1 1 0-16,0-2 0 0,2 1 0 0,-1 2 0 15,-3-1 0-15,-1 0 0 0,-1-1 0 0,-2-1 0 16,-2 0-23-16,-10-1-250 0,1-3-110 0,-8 1-108 15,3-1-111-15,-4-1-469 0,-4-2-1158 0,0 3 512 16</inkml:trace>
  <inkml:trace contextRef="#ctx0" brushRef="#br0" timeOffset="28082.75">6286 8233 3637 0,'13'-14'240'16,"-4"1"-45"-16,0-2 73 0,-2 3 44 0,0 1 25 15,-4 3 17-15,3-1-21 0,-5 5-20 0,3-1-38 16,-3 3-17-16,-1 2 8 0,0 0 18 0,0 0 6 0,-5 16-4 15,-3 0-8-15,-1 1-14 0,-2 7-263 0,-2 2-1 16,2 0 0-16,-5 4 0 0,2 1 0 16,0 0 0-16,1-2 0 0,1-1 0 0,1-3 0 0,5-5 0 15,-3-4 0-15,5-5 0 0,-1 0 0 0,2-2 0 16,0-5 0-16,0 0 0 0,-1-3 0 0,4-1 0 16,0 0 0-16,0-20 0 0,4 3 0 0,0-2 0 15,4-4 0-15,-1-8 0 0,6 0 0 0,-3-1 0 16,7-14 0-16,1 2 0 0,1 1 0 0,-9 10 0 15,7 2 0-15,-3 4 0 0,-1 5 0 0,-2 7 0 16,-4 4 0-16,-1 2 0 0,0 4 0 16,1 2 0-16,-1 6 0 0,2 2 0 0,-2 5 0 0,3 5 0 15,-1 11 0-15,-1-1 0 0,1 6 0 0,0 4 0 16,-2-3 0-16,-1 3 0 0,4 12 0 0,-5-13 0 16,5 1 0-16,-4-3 0 0,-1-1 0 0,0-2 0 15,1-1 0-15,0-8 0 0,0-2 0 0,-4-6 0 16,3-1 0-16,-4-5 0 0,4 0 0 0,-4-4 0 15,0-2 0-15,0 0-386 0,0 0-277 0,-5-14-528 16,1 1-1290-16,-5-3 572 0</inkml:trace>
  <inkml:trace contextRef="#ctx0" brushRef="#br0" timeOffset="28234.38">6255 8304 132 0,'-13'1'421'0,"2"1"5"15,-2 1 29-15,4 0 31 0,0-1 24 0,2 1-15 16,2 2-15-16,2-2-17 0,0 0-17 0,6 2-41 15,2-1-35-15,4 0-39 0,5-1-36 0,5-2-41 16,12-2-60-16,1-2-92 0,-3 1-128 0,3-4-170 16,-2 1-169-16,-10-1-582 0,10-4-1025 0,-5-3 453 15</inkml:trace>
  <inkml:trace contextRef="#ctx0" brushRef="#br0" timeOffset="28865.89">7678 8040 192 0,'-1'3'518'0,"1"-3"27"0,0 6 28 0,0-6 20 16,-3 4 4-16,3-4-9 0,-3 3-19 0,3-3-27 16,0 0-25-16,0 0-38 0,-15-4-35 0,7-1-38 15,-1-1-35-15,-6-4-32 0,1 1-32 0,-4-9-29 16,3 4-28-16,-6-6-167 0,3 0-83 0,-1-4 0 16,-2 0 0-16,0-4 0 0,1 1 0 0,4-2 0 0,-2-1 0 15,1-13 0-15,-1 0 0 0,5 9 0 0,5 1 0 16,3 2 0-16,0 1 0 0,1 5 0 15,0 5 0-15,4 4 0 0,-1 5 0 0,-3 3 0 16,4 3 0-16,5 1 0 0,-5 4 0 0,0 0 0 0,13 17 0 16,-4-1 0-16,5 6 0 0,-8 8 0 0,5 0 0 15,-5 4 0-15,2 10 0 0,-6-8 0 16,-2 9 0-16,-6 2 0 0,2-13 0 0,-6 3 0 0,-3 7 0 16,7-13 0-16,-6 0 0 0,3-2 0 0,0-1 0 15,3-3 0-15,2-7 0 0,-1-1 0 0,5-5 0 16,0-2 0-16,5 0 0 0,0-2 0 15,9-2 0-15,16-4 0 0,3 0 0 0,19-5 0 0,2-4 0 16,1-2 0-16,1-2 0 0,2-3 0 0,0-2 0 16,1 3-286-16,-5-3-470 0,2-3-436 0,-1 0-1291 15,-6 1 571-15</inkml:trace>
  <inkml:trace contextRef="#ctx0" brushRef="#br0" timeOffset="29132.66">8446 7675 152 0,'5'-19'405'16,"8"-4"52"-16,-7 6 57 0,-2 0 40 0,1 1 25 16,-1 5 19-16,0-1-3 0,-3 6-19 0,0-1-34 15,0 2-46-15,1 3-55 0,-2 2-32 0,0 0-27 0,0 0-1 16,-5 27-15-16,1 3-16 0,1 2-18 16,1 16-270-16,-2 2-62 0,4 1 0 0,0 3 0 15,0 2 0-15,-4-2 0 0,7-2 0 0,-6 0 0 16,3-5 0-16,0-11 0 0,0-1 0 0,0-2 0 15,-2-2 0-15,-1-2 0 0,3-8 0 0,-1-4 0 16,1-4 0-16,0-1 0 0,-3-1 0 0,3-4 0 16,0-4 0-16,0-3 0 0,0 0 0 0,0 0 0 0,8-18 0 15,-3 0 0-15,1-1-167 0,6-7-427 0,2-3-55 16,-1-1-482-16,10-15-1224 0,2-4 542 0</inkml:trace>
  <inkml:trace contextRef="#ctx0" brushRef="#br0" timeOffset="29382.85">8801 7800 1182 0,'26'-24'159'16,"-6"2"37"-16,-6 8 18 0,-1 2 12 0,-4 6 27 0,0-1 17 15,-4 0 26-15,0 6 21 0,-5 0 19 0,0 1 16 16,0 0 0-16,0 0 0 0,-13 18 3 0,3-9-6 16,-4 7-12-16,-8 2-4 0,-1 0-21 0,3 4-18 15,-6-2-23-15,2 2-20 0,-4 2-23 0,1 1-20 16,-1-1-25-16,1 0-16 0,-2 2-14 0,2 0-18 16,0-2-25-16,3-1-110 0,0-3 0 0,7-1 0 15,2-6 0-15,6 1 0 0,2-3 0 0,2-2 0 16,6 0 0-16,3-1 0 0,5-1 0 0,9-2 0 15,0 0 0-15,11-3 0 0,6 2 0 0,4-2 0 16,1 0 0-16,10 1 0 0,-9 2 0 0,-2-2 0 0,-1 1 0 16,1 1 0-16,-7 1 0 0,-5-1-113 15,1 3-441-15,-10-1-172 0,0-1-407 0,-3 1-1228 16,-6-1 543-16</inkml:trace>
  <inkml:trace contextRef="#ctx0" brushRef="#br0" timeOffset="30000.88">9195 8174 281 0,'3'-8'635'0,"1"3"21"0,-1 0 36 0,-2-1-19 16,1 3-29-16,-2 3-37 0,0 0-25 0,0 0-16 15,0 0-23-15,-3 21-33 0,0-1-44 0,-3 6-20 16,-2 3-38-16,2 1-34 0,0 1-266 0,0 5-108 15,0-1 0-15,0 0 0 0,2-2 0 0,0-1 0 16,1 1 0-16,1-5 0 0,1-2 0 0,-2-2 0 16,2-9 0-16,-1-1 0 0,0-2 0 0,2-6 0 15,-1 0 0-15,1-3 0 0,0-3 0 0,0 0 0 16,0 0 0-16,0 0 0 0,3-22 0 0,-3 10 0 16,2-7 0-16,2-1 0 0,-8-7 0 0,5-4 0 15,-1-2 0-15,4-2 0 0,0-1 0 0,-3 3 0 16,2 0 0-16,0 2 0 0,6 3 0 0,-2 2 0 15,-1 2 0-15,1 6 0 0,0 1 0 0,2 1 0 0,0 1 0 16,3 4 0-16,-2 2 0 0,5-1 0 0,-1 4 0 16,-1 2 0-16,-3 3 0 0,3 2 0 0,1 3 0 15,0 1 0-15,-1 5 0 0,1 2 0 0,-6-2 0 16,-1 5 0-16,-3 1 0 0,0 4 0 0,-5-4 0 16,-4 5 0-16,-3-3 0 0,-5 5 0 0,-5-4 0 15,-1 5 0-15,-3-6 0 0,3 0 0 0,1-6 0 16,8 0 0-16,-3-3 0 0,2-3 0 0,2-1 0 15,4-2 0-15,1-1 0 0,1 0 0 0,3-2 0 16,-1 3 0-16,1-3 0 0,0 0 0 0,19-5 0 16,-1-1 0-16,0 0 0 0,5 2 0 0,5 2 0 15,0-2 0-15,3 4 0 0,0 6 0 0,-10-2 0 16,4 4 0-16,-5-2 0 0,-1 4 0 0,-2 2 0 16,-6 1 0-16,-2 4 0 0,-4-3 0 0,-1 3 0 15,-5 2 0-15,-4 0 0 0,-7 3 0 0,1 0 0 0,-6-2 0 16,-3 1 0-16,-2-3 0 0,-1 0 0 15,-1-4 0-15,-2-2 0 0,1-2 0 0,-2-3 0 16,9-5 0-16,0-1 0 0,-4-1 0 0,3-3 0 0,3-2 0 16,4-1 0-16,3-4 0 0,-2-3 0 15,7 1 0-15,0-14-102 0,9 2-1247 0,8-1-1460 0,2-2 646 16</inkml:trace>
  <inkml:trace contextRef="#ctx0" brushRef="#br0" timeOffset="30916.83">10433 7944 394 0,'10'-9'487'0,"1"2"14"0,-3 3 3 15,-1-6-10-15,-1-1-8 0,-2 0-21 0,1-3-18 16,-2-1-11-16,-3 0-24 0,-3-2-24 0,-2 1-24 16,-1 3-24-16,-2 3-19 0,-2 0-22 0,0 4-21 15,-3 4-24-15,-6 2-18 0,-2 5-19 0,-2 6-11 16,-2 7-11-16,0 5-19 0,2 4-16 0,4 3-29 15,-6 10-131-15,9-7 0 0,5-1 0 0,2 0 0 16,4-3 0-16,1 0 0 0,8-4 0 0,1-7 0 16,4-1 0-16,2-4 0 0,3-3 0 0,1-2 0 15,2-4 0-15,0-1 0 0,-3-6 0 0,4 0 0 16,1-6 0-16,-4 0 0 0,1-5 0 0,-1 0 0 16,-5-2 0-16,6-5 0 0,-5-2 0 0,1 0 0 15,-3-3 0-15,-1 0 0 0,-4 2 0 0,1 7 0 16,1 0 0-16,-3 8 0 0,1 0 0 0,0 2 0 15,-1 5 0-15,0 2 0 0,-3 0 0 0,8 12 0 16,-3 5 0-16,2 2 0 0,0 5 0 0,-2 3 0 16,1 1 0-16,0-1 0 0,-1-1 0 0,5 0 0 15,-1-1 0-15,-5-7 0 0,5 2 0 0,0-5 0 0,-4-4 0 16,1-1 0-16,5-3 0 0,-4-2 0 0,1-3 0 16,1-3 0-16,5-1 0 0,-4-2 0 0,-1-4 0 15,4 1 0-15,-2-6 0 0,5-2 0 16,0-5 0-16,-4 5 0 0,6-6 0 0,-7 6 0 0,2 2 0 15,-3 0 0-15,-2 3 0 0,0 3 0 0,-1 1 0 16,-2 4 0-16,3 3 0 0,-4 3 0 0,5 5 0 16,-4 2 0-16,3 4 0 0,-2 2 0 0,-2 2 0 15,6 7 0-15,-1-1 0 0,9 1 0 0,-1-3 0 16,0-3 0-16,3-2 0 0,5 0 0 0,-2-3 0 16,4-5 0-16,1-3 0 0,-6-7 0 0,7-2 0 15,-1-1 0-15,1-5 0 0,-3-2 0 0,1-5 0 16,0 1 0-16,-3-4 0 0,-2-1 0 0,0-2 0 15,1-3 0-15,-5-2 0 0,0-2 0 0,-4-2 0 16,-4 0 0-16,-4 1 0 0,-3 2 0 0,-2 8 0 16,-4 2 0-16,-3 6 0 0,0 3 0 0,-6 4 0 15,-5 3 0-15,-2 7 0 0,-5 7 0 0,1 5 0 16,5 4 0-16,2 2 0 0,0 2 0 0,11 2 0 16,5 0 0-16,9 1 0 0,4 3 0 0,10-4 0 15,14 6 0-15,5-2-659 0,5-9-597 0,6-4-1359 16,3-2 601-16</inkml:trace>
  <inkml:trace contextRef="#ctx0" brushRef="#br0" timeOffset="32166.85">12336 8406 4728 0,'0'0'464'0,"-9"-12"-183"0,5 5 90 16,3-1 106-16,-2 1-15 0,2-2-36 0,0-4-54 15,-2 3-51-15,6-6-42 0,-3 3-269 0,2-3-10 16,6-3 0-16,2 1 0 0,-1 2 0 0,7-8 0 15,0-1 0-15,1 0 0 0,2 0 0 0,1 0 0 16,-4-1 0-16,4-3 0 0,-4-3 0 0,1-1 0 16,0 0 0-16,1-11 0 0,-8-2 0 0,8 0 0 15,-6 0 0-15,-5-1 0 0,-3-4 0 0,0 2 0 16,-3 16 0-16,-3 5 0 0,-1 5 0 0,-1 7 0 16,-2 5 0-16,2 7 0 0,-6 5 0 0,-7 10 0 15,-1 11 0-15,-1 8 0 0,-1 18 0 0,2 4 0 16,4-1 0-16,2 5 0 0,5-1 0 0,1 4 0 15,3-7 0-15,4 0 0 0,4-4 0 0,4-3 0 16,-1-12 0-16,6-2 0 0,0-5 0 0,2 0 0 0,-3-12 0 16,1 0 0-16,8-3 0 0,-3-5 0 0,0-2 0 15,3-7 0-15,-3 0 0 0,0-4 0 0,4-5 0 16,-1-5 0-16,0-3 0 0,-5-1 0 0,3-4 0 16,-6-3 0-16,4 0 0 0,-4-1 0 0,1 0 0 15,-3 1 0-15,-6 8 0 0,0 4 0 0,-3 5 0 16,2 2 0-16,-4 7 0 0,1 3 0 0,-2-1 0 15,-2 17 0-15,0-1 0 0,-2 11 0 0,3-1 0 16,-2 4 0-16,1-3 0 0,2 4 0 0,2-3 0 16,2 1 0-16,4-3 0 0,1-4 0 0,1-6 0 15,1-2 0-15,2-3 0 0,-1-4 0 0,1-3 0 16,0-1 0-16,0-2 0 0,0-4 0 0,-4-2 0 16,1-3 0-16,-2-2 0 0,-2-7 0 0,-3 1 0 15,-3-8 0-15,-4-3 0 0,-4-1 0 0,2-1 0 16,-3-3 0-16,0 0 0 0,-2 2 0 0,0 3 0 15,-1 5 0-15,5 7 0 0,-2 6 0 0,1 3 0 16,0 4 0-16,-1 2 0 0,0 6 0 0,0-1 0 0,0 7 0 16,4-1 0-16,2 1 0 0,6 4 0 0,1-1 0 15,7 2 0-15,3-4 0 0,9 3 0 0,5-3 0 16,2-4 0-16,5-4 0 0,1-1 0 0,3-4 0 16,-2-2 0-16,2-5 0 0,-6-4 0 0,-1 0 0 15,-1-5 0-15,-3-2 0 0,-6-3 0 0,-2-5 0 16,-2-2 0-16,0-2 0 0,-6-2 0 0,3-14 0 15,-9 11 0-15,7-13 0 0,-8 2 0 0,3-7 0 16,-2 4 0-16,-3 15 0 0,-3 0 0 0,0 8 0 16,-3 6 0-16,2 8 0 0,-4 5 0 0,-3 6 0 15,-3 6 0-15,-5 8 0 0,-3 14 0 0,0 18 0 16,-3 6 0-16,7 6 0 0,-5 22 0 0,11-20 0 16,-2 24 0-16,9-26 0 0,3 1 0 0,8-3 0 15,0-2 0-15,6 0 0 0,3-6 0 0,6-2 0 0,3-4 0 16,-7-11 0-16,5-5 0 0,7-4 0 15,4-6 0-15,0-4 0 0,2-4 0 0,2-8 0 16,-5-2 0-16,1-3 0 0,-1-6 0 0,-6-5 0 16,2-1 0-16,-4-6 0 0,-2-1 0 0,-2-4 0 15,-4 0 0-15,-1-4 0 0,-5-1 0 0,1-11 0 16,-9 10 0-16,-5 2 0 0,3 8 0 0,-6 5 0 16,-1 5 0-16,-2 7 0 0,-7 2 0 0,0 6 0 0,-4 6 0 15,-2 2 0-15,-1 7 0 0,-3 5 0 0,0 1 0 16,4 3 0-16,1-1 0 0,4 2 0 0,0-2 0 15,9-4 0-15,-3 2 0 0,6-3 0 16,2-6 0-16,1 1 0 0,0-4 0 0,8 0 0 0,0-3 0 16,0-3 0-16,-1-3 0 0,2-2 0 0,3 0 0 15,0-3 0-15,-1-2 0 0,4-3 0 0,-1-1 0 16,0-1 0-16,0-3 0 0,1 1 0 0,0-6 0 16,0 5 0-16,-2 2 0 0,-1 0 0 0,-7 6 0 15,3 0 0-15,-4 4 0 0,0 3 0 0,-5 0 0 16,8 9 0-16,-5 2 0 0,0 1 0 0,2 4 0 15,-2 1 0-15,2 4 0 0,-1-3 0 0,2 1 0 16,7 3 0-16,-4-7 0 0,4-1 0 0,1-4 0 16,3 1 0-16,0-6 0 0,0 0 0 0,6-8 0 15,-4 0 0-15,9-3 0 0,-8-3 0 0,-1 0 0 16,4-7 0-16,-4-2 0 0,5-1 0 0,-4-4 0 16,2-2 0-16,0-4 0 0,-3-1 0 0,-3-3 0 15,4-10 0-15,-5-3 0 0,1-2 0 0,-5-1 0 16,3-1 0-16,-5 4 0 0,-2 14 0 0,-5 5 0 0,-1 7 0 15,-1 7 0-15,-3 3 0 0,-1 6 0 0,-1 4 0 16,5 0 0-16,-22 16 0 0,6 6 0 0,-3 5 0 16,-2 13 0-16,3 6 0 0,5 0 0 15,4-2 0-15,5-7 0 0,4 10 0 0,3-11 0 0,2 11 0 16,1-17 0-16,8 0 0 0,3-4 0 16,-1 0 0-16,5-5 0 0,-10-8 0 0,6-5-119 15,-7-1-423-15,-1-3-65 0,3-4-548 0,-6-2-1249 16,-6 2 553-16</inkml:trace>
  <inkml:trace contextRef="#ctx0" brushRef="#br0" timeOffset="32335.8">12892 7724 388 0,'-8'3'479'0,"7"1"11"0,6 0-17 0,11 0-40 16,12 2-42-16,10-2-40 0,21 4-34 0,2-2-46 15,-5-3-80-15,-1-3-104 0,-4 1-119 0,-19-3-153 16,-3-3-424-16,-5-6-660 0,-8 4 292 0</inkml:trace>
  <inkml:trace contextRef="#ctx0" brushRef="#br0" timeOffset="32483.49">12176 7740 4381 0,'-29'9'376'16,"11"-2"-212"-16,4 0 63 0,10-2 64 0,4 1-12 0,4-2-65 15,9 1-50-15,5 0-36 0,11-1-36 16,6 0-48-16,2 0-84 0,2-3-139 0,-3 4-171 16,4-5-216-16,12-2-306 0,-16 5-942 0,-2-2 416 0</inkml:trace>
  <inkml:trace contextRef="#ctx0" brushRef="#br0" timeOffset="34499.89">16198 7916 196 0,'13'-10'546'16,"-3"0"22"-16,0-4-6 0,-2 4-11 0,1-5-14 15,-4 0-24-15,0-1-16 0,-2 0-16 0,-3-1-30 0,-4-1-35 16,0 1-30-16,-5 0-22 0,-1 1-24 16,-3 3-22-16,-1 4-24 0,-1 0-20 0,-4 5-22 15,-3 4-21-15,-6 6-17 0,-3 6-16 0,3 7-196 0,-3 2-2 16,-6 12 0-16,7 4 0 0,0 1 0 16,12-5 0-16,3-4 0 0,3 2 0 0,6-2 0 0,3-1 0 15,6-4 0-15,2-3 0 0,4-7 0 0,8-2 0 16,-1-3 0-16,5-3 0 0,13-6 0 0,-2-4 0 15,2-5 0-15,-5-4 0 0,-1-4 0 0,0-4 0 16,-2-2 0-16,-3-4 0 0,-5-2 0 0,-4-4 0 16,-3-2 0-16,2-13 0 0,0 1 0 0,-4-3 0 15,-3 0 0-15,-6-3 0 0,3 1 0 0,-2 2 0 16,3 1 0-16,-2 2 0 0,-3 16 0 0,1-1 0 16,-1 13 0-16,1 5 0 0,-4 3 0 0,3 6 0 15,-2 4 0-15,3 1 0 0,-5 16 0 0,-3 7 0 16,-1 6 0-16,2 4 0 0,0 2 0 0,1 11 0 15,3 6 0-15,-2 1 0 0,3-5 0 0,0 0 0 0,6-13 0 16,-3 0 0-16,7-3 0 0,-3-1 0 16,4-2 0-16,3-4 0 0,-2-7 0 0,4-2 0 15,0-3 0-15,5-3 0 0,-2-3 0 0,2-5 0 16,-2 0 0-16,2-5 0 0,1-2 0 0,-2-3 0 0,0-2 0 16,-4-3 0-16,5-5 0 0,-3-4 0 15,-2-1 0-15,-4-4 0 0,-4-2 0 0,-1-2 0 16,-1 2 0-16,-8 1 0 0,3 2 0 0,-6 9 0 0,4 5 0 15,-2 3 0-15,0 4 0 0,-2 4 0 0,-3 7 0 16,0 6 0-16,-2 2 0 0,5 5 0 0,-1 8 0 16,4 1 0-16,5 1 0 0,6 2 0 0,4-1 0 15,7-2 0-15,8 1 0 0,3-8 0 0,15 5 0 16,5-6 0-16,5-4 0 0,2-4 0 0,2-6 0 16,7-4 0-16,-4-2 0 0,-4-4 0 0,0-4 0 15,-6-8 0-15,0 2 0 0,-18 0 0 0,-3-5 0 16,-4-3 0-16,-3-3 0 0,-6 0 0 0,-4-7 0 15,-4 0 0-15,-3 1 0 0,-6 1 0 0,-6 6 0 16,-1-3 0-16,-4 6 0 0,-8 3 0 0,0 8 0 16,-2 7 0-16,-7 4 0 0,-1 4 0 0,0 4 0 15,-1 5 0-15,6 4 0 0,2 3 0 0,3 0 0 16,5 1 0-16,1 1 0 0,9-5 0 0,2 0 0 16,3 0 0-16,3-2 0 0,4-3 0 0,6 1 0 15,0-5 0-15,2-2 0 0,1-2 0 0,2-4 0 16,0-2 0-16,-1-4 0 0,1-2 0 0,-3-1 0 15,0-4 0-15,-3 2 0 0,0-4 0 0,-4-3 0 16,0 1 0-16,-3 2 0 0,-1 1 0 0,-2 1 0 0,-1 2 0 16,1-1 0-16,-2 6 0 0,0 0 0 0,-1 5 0 15,0 0 0-15,0 0 0 0,-3 22 0 16,1 1 0-16,0 6 0 0,0 5 0 0,4 18 0 0,-2-1 0 16,4 3 0-16,-1 3 0 0,0-1 0 0,0 5 0 15,2-2 0-15,0 1 0 0,1 24 0 0,-1-29 0 16,-1 0 0-16,-3 1 0 0,-1-4 0 15,2 1 0-15,-4-5 0 0,1-1 0 0,-3-14 0 0,-1-2 0 16,-5-2 0-16,2-3 0 0,1-8 0 0,-2-3 0 16,0-5 0-16,-4 0 0 0,1-5 0 0,-2-1 0 15,-2-5 0-15,-2-4 0 0,0-2 0 0,0-4 0 16,0-8 0-16,-2-2 0 0,3-8 0 0,6-3 0 16,0-14 0-16,6-2 0 0,9-2 0 0,10-8 0 15,9-30 0-15,14 7 0 0,3 3 0 0,6-2 0 16,10 1 0-16,-1-3 0 0,-1 5 0 0,-1 4 0 15,-3 2 0-15,-16 24 0 0,-1 0 0 0,-4 6 0 16,-6-3 0-16,-6 13 0 0,-4-1 0 0,-6 3 0 16,-2 6 0-16,-6 4 0 0,-1 4 0 0,-5 5 0 0,-2 1 0 15,-6 3 0-15,-3 2 0 0,-4 3 0 16,-6 6 0-16,1-1 0 0,7 3 0 0,1 3 0 16,2 0 0-16,2 1 0 0,4 4 0 0,4 2 0 0,4 1 0 15,7 0 0-15,6-2 0 0,8 5 0 0,5-1 0 16,5-5 0-16,3-1 0 0,2-1 0 15,4-2 0-15,-6-2 0 0,3 0 0 0,0 0 0 0,-5-3 0 16,-10-2 0-16,0 2 0 0,-7-2 0 0,-3 1 0 16,-4 1 0-16,-5 1 0 0,-1 3 0 0,-6 1 0 15,-6 4 0-15,2-1 0 0,-2 0 0 0,-8 4 0 16,1 0 0-16,6-4 0 0,1-2 0 0,1 3 0 16,5-6 0-16,2 1 0 0,3-1 0 0,-1 0 0 15,3-1 0-15,5 0 0 0,5-3 0 0,2 1 0 16,7-4 0-16,9-4 0 0,4 2 0 0,-5-2 0 15,6-6 0-15,-5 0 0 0,2-3 0 0,-3-4 0 16,-1-2 0-16,-1-2 0 0,-5-3 0 0,2-6 0 16,-4 3 0-16,-3-7 0 0,-3 5 0 0,-2 0 0 15,-5 1 0-15,-4 7 0 0,-2 1 0 0,-3 2 0 16,-4 0 0-16,-2 9 0 0,-1 3 0 0,-7 2 0 16,0 6 0-16,-4 1 0 0,-1 7 0 0,-1 3 0 15,3 4 0-15,4 2 0 0,2 1 0 0,3 0 0 16,8 3 0-16,3-5 0 0,6 4 0 0,4 2 0 15,3-3 0-15,8 0 0 0,3-4 0 0,6-4 0 0,3-1 0 16,6-3 0-16,11-2 0 0,-13-7 0 16,3-2 0-16,-2 0 0 0,-1-7 0 0,-4-1 0 15,-1-3 0-15,-3-2 0 0,-3-3 0 0,-2-3 0 0,-3-5 0 16,1-3 0-16,-4 1 0 0,-6-5 0 0,2 2 0 16,-6-2 0-16,-4 3 0 0,0 1 0 15,-6 8 0-15,3 3 0 0,-6 4 0 0,-2 6 0 0,-1 4 0 16,-2 3 0-16,-6 6 0 0,0 4 0 0,-3 10 0 15,1 6 0-15,4 0 0 0,2 1 0 0,5 4 0 16,2 1 0-16,5 0 0 0,3 0 0 0,3-2 0 16,6-2 0-16,4-3 0 0,2-3 0 0,4-2 0 15,2-6 0-15,4-2 0 0,0-3 0 0,4-4 0 16,-2-1 0-16,-7-6 0 0,7-4 0 0,2-2 0 16,-2-3 0-16,-1-3 0 0,-5-3 0 0,3-3 0 15,-7-1 0-15,1-6 0 0,-4-1 0 0,0-2 0 16,-3-3 0-16,0-2 0 0,-3-1 0 0,-3-11 0 15,-1 14 0-15,-6 1 0 0,0 5 0 0,-6 0 0 16,-1 8 0-16,-2 4 0 0,-3 3 0 0,1 4 0 16,-2 2 0-16,-4 3 0 0,-1 4 0 0,1 3 0 15,-1 6 0-15,4 2 0 0,4 4 0 0,1 0 0 16,5 2 0-16,4 7 0 0,5 0 0 0,8 1 0 16,1 0 0-16,4 2 0 0,2-4 0 0,1 1 0 0,0-2 0 15,0-1 0-15,2-3 0 0,-3-1 0 16,-5-4 0-16,-2-1 0 0,-1-2 0 0,-3-1 0 15,0-3 0-15,-3 2 0 0,-2-4 0 0,-1 0 0 0,-6 1 0 16,2-2 0-16,-11 1 0 0,1-2 0 0,-7 0 0 16,-4-1 0-16,-6 0 0 0,5 0 0 0,-4 0-161 15,-1-1-1178-15,10-2-1450 0,3 0 642 0</inkml:trace>
  <inkml:trace contextRef="#ctx0" brushRef="#br0" timeOffset="35032.51">19282 7665 5333 0,'9'-9'390'0,"0"0"-125"16,-3 3-35-16,2 0-3 0,-3 4 21 0,3-2-7 16,-2 4 0-16,-6 0-6 0,9 9-6 0,-5 2 7 15,0-1-8-15,-3 7-140 0,-1 1-88 0,-1 12 0 16,3-5 0-16,-7 2 0 0,3-1 0 0,-1 3 0 0,-1-2 0 15,3 0 0-15,2-2 0 0,1-4 0 0,-1-2 0 16,4 0 0-16,3-3 0 0,0-2 0 0,-1-5 0 16,2-2 0-16,2 0 0 0,2-5 0 0,6-1 0 15,-1-3 0-15,0-5 0 0,0-1 0 0,0-2 0 16,-3-2 0-16,7-6 0 0,-3-1 0 0,-1 1 0 16,1-5 0-16,-2 3 0 0,-4 4 0 0,-4 2 0 15,-2 4 0-15,1 2 0 0,-2-1 0 0,-3 5 0 16,3 2 0-16,-6 2 0 0,0 0 0 0,4 8 0 15,-4 2 0-15,0 1 0 0,0 0 0 0,0 5 0 16,-2 1 0-16,2 1 0 0,2-1 0 0,-2 0 0 16,0-2 0-16,1-2 0 0,1-1 0 0,1-3 0 15,-1 0 0-15,0-3 0 0,2-2 0 0,-3-1 0 16,7-2 0-16,-8-1 0 0,15-7 0 0,-3 0 0 16,-2 1 0-16,4-7 0 0,2-1 0 0,5-4 0 15,-2-1 0-15,2 1 0 0,-1-2 0 0,2 5 0 0,-8 4 0 16,1 2 0-16,-4 2 0 0,-2 4 0 15,-3 2 0-15,0 2 0 0,-1 2 0 0,2 6 0 16,-6 1 0-16,3 2 0 0,-4 5 0 0,0 1 0 0,1 0 0 16,3 7 0-16,-1 0 0 0,3-6 0 0,-1-2 0 15,4 2 0-15,0-5 0 0,5 1 0 16,-1-5 0-16,-3-3 0 0,2-4 0 0,-5-3-381 16,1-1-215-16,2-4-95 0,-5-3-397 0,-2-4-1178 0,-3-6 522 15</inkml:trace>
  <inkml:trace contextRef="#ctx0" brushRef="#br0" timeOffset="35166.93">19405 7399 5801 0,'-51'-18'190'15,"16"6"44"-15,2 0 17 0,4 6-65 0,2 1-42 16,9 2-38-16,-1 6-26 0,6 0-19 0,0 0-24 16,4 5-53-16,1 3-129 0,6 1-187 0,2 2-221 15,2 0-455-15,5-4-1091 0,3 1 483 0</inkml:trace>
  <inkml:trace contextRef="#ctx0" brushRef="#br0" timeOffset="36582.43">22358 7589 103 0,'10'-31'488'0,"-1"0"27"0,-5 4-6 0,-3 1 3 16,-2 11-10-16,-3-1-16 0,-3 6-23 0,-5 4-23 0,-4 1-15 16,-5 8-14-16,-13 5-9 0,-14 11-19 0,2 8-14 15,-1 5-15-15,-3 9-25 0,5 2-23 0,3 2-24 16,4 5-27-16,4 1-24 0,4 0-24 16,7 0-19-16,5 1-157 0,9-7-31 0,5-8 0 0,8-3 0 15,5 0 0-15,4-4 0 0,9-4 0 0,6-7 0 16,1-3 0-16,6-3 0 0,16-2 0 0,-13-8 0 15,13-5 0-15,-12-2 0 0,10-6 0 0,-13-1 0 16,-4-4 0-16,-1-2 0 0,-3-3 0 0,-5-3 0 16,-1-7 0-16,-3 3 0 0,-5-5 0 0,-3 5 0 15,-4 2 0-15,-3 5 0 0,-3 5 0 0,-1 3 0 16,-1 6 0-16,-3 0 0 0,-1 6 0 0,5 0 0 16,-22 12 0-16,9 1 0 0,2 3 0 0,-2 7 0 15,0-1 0-15,7 3 0 0,1 1 0 0,5 0 0 16,1-7 0-16,8 1 0 0,1-5 0 0,3 1 0 15,2-3 0-15,3-5 0 0,1-2 0 0,2-1 0 16,0-5 0-16,1-2 0 0,-4-2 0 0,0-4 0 16,-4-2 0-16,-1-2 0 0,-2-2 0 0,-3-4 0 15,-2-1 0-15,-4-8 0 0,-6 0 0 0,-5 0 0 0,-3 2 0 16,-7 2 0-16,1 4 0 0,-5 6 0 16,-7 3 0-16,0 5 0 0,0 9 0 0,-4 3 0 15,4 8 0-15,0 3 0 0,2 3 0 0,5 4 0 16,8 3 0-16,3-1 0 0,9 1 0 0,6-1 0 0,7-4 0 15,5 1 0-15,10-6 0 0,7-3 0 0,3-3 0 16,14-1 0-16,6-6 0 0,-19-8 0 16,5 1 0-16,9-6 0 0,-17-2 0 0,2-2 0 0,-5-2 0 15,-3-2 0-15,-3-4 0 0,-6 1 0 16,0-3 0-16,-2-5 0 0,-4 1 0 0,-8 1 0 0,0 4 0 16,-4 2 0-16,-4 1 0 0,3 6 0 15,-3 1 0-15,-1 6 0 0,0 2 0 0,-3 4 0 0,-1 6 0 16,-1 3 0-16,1 3 0 0,1 5 0 0,2 7 0 15,3 2 0-15,6-2 0 0,-1-1 0 0,10 1 0 16,-3-7 0-16,8 3 0 0,-5-7 0 0,11 2 0 16,-5-6 0-16,10 0 0 0,-2-2 0 0,-2-5 0 15,-5-1 0-15,3-6 0 0,-4 0 0 0,1 0 0 16,-1-4 0-16,0-5 0 0,-4 2 0 0,-1-5 0 16,0 0 0-16,2-4 0 0,0-3 0 0,-6 7 0 15,1-2 0-15,-1-1 0 0,-1 5 0 0,-2 6 0 16,-2-1 0-16,1 6 0 0,-1-1 0 0,-4 4 0 15,0 0 0-15,5 8 0 0,-5 2 0 0,-1 1 0 16,1 5 0-16,0 2 0 0,0-2 0 0,0 1 0 16,1 0 0-16,3 0 0 0,0-6 0 0,2 0 0 15,-2 2 0-15,5-5 0 0,0-1 0 0,1-1 0 16,2-4 0-16,1-2 0 0,-1-1 0 0,5-2 0 0,1-4 0 16,-3 0 0-16,1-1 0 0,0-3 0 15,1 1 0-15,1-2 0 0,2-5 0 0,-2 5 0 0,-4-3 0 16,3 5 0-16,-2-2 0 0,-1 2 0 15,-4 4 0-15,-2 0 0 0,0 3 0 0,-3 2 0 0,0 1 0 16,-5 0 0-16,5 7 0 0,-4-2 0 0,1 3 0 16,-2 0 0-16,-3 3 0 0,3-2 0 0,1 3 0 15,1-2 0-15,1 1 0 0,0-2 0 16,5 1 0-16,-1-3 0 0,2 0 0 0,1-2 0 0,1 1 0 16,2-3 0-16,0-2 0 0,0-1 0 0,1 0 0 15,-1 0 0-15,0-4 0 0,1 3 0 0,-4-1 0 16,4 0 0-16,-2 1 0 0,-1 1 0 0,7-1 0 15,-4 2 0-15,4 0 0 0,-3 0-12 0,2-1-1352 16,6 4-1477-16,-4-1 654 0</inkml:trace>
  <inkml:trace contextRef="#ctx0" brushRef="#br0" timeOffset="36733.01">24265 8188 4564 0,'0'0'519'0,"-3"-12"-75"0,-1 9 23 16,3-3-19-16,1 6-29 0,-6-7-55 0,2 5-66 15,4 2-71-15,-2-3-49 0,2 3-34 0,0-5-62 16,0 5-93-16,0 0-118 0,11-1-139 0,-11 1-160 16,18 2-198-16,-10 0-490 0,3-2-1208 0,-2-2 535 15</inkml:trace>
  <inkml:trace contextRef="#ctx0" brushRef="#br0" timeOffset="37166.75">25295 7536 7278 0,'0'-14'285'15,"0"5"-104"-15,0 2-67 0,0 1-32 0,0 5 26 16,0 1 28-16,0 0-129 0,-13 14-7 0,3 1 0 16,-4 10 0-16,-1 5 0 0,-8 13 0 0,0 1 0 15,-4-3 0-15,1 4 0 0,1-4 0 0,2 1 0 16,2-2 0-16,3-9 0 0,4-1 0 0,3-3 0 15,-1-4 0-15,3-5 0 0,4-4 0 0,1-6 0 16,2 1 0-16,0-5 0 0,1-4 0 0,1 0 0 16,0 0 0-16,5-27 0 0,4 4 0 0,2-3 0 0,4-5 0 15,6-12 0-15,1-2 0 0,3 0 0 16,4-4 0-16,-1 1 0 0,2-4 0 0,0 4 0 16,5-3 0-16,-6-1 0 0,4 5 0 0,-6 5 0 15,-8 13 0-15,-3 3 0 0,-4 10 0 0,-4 7 0 0,-5 4 0 16,0 5 0-16,-3 0 0 0,4 14 0 0,-2 3 0 15,-2 12 0-15,0 1 0 0,-3 4 0 16,2 13 0-16,3 2 0 0,-2 0 0 0,6 0 0 16,1-1 0-16,1 0 0 0,2-2 0 0,3-2 0 0,0-9 0 15,7 8 0-15,-6-11 0 0,5-4 0 0,-1-2 0 16,0-2 0-16,-3-5 0 0,-1-7 0 0,-6-3 0 16,0-3 0-16,-1-3 0 0,-3-1-437 0,-4-2-222 15,0 0-524-15,-6-15-1281 0,-4 0 567 0</inkml:trace>
  <inkml:trace contextRef="#ctx0" brushRef="#br0" timeOffset="37299.18">25211 7844 95 0,'-36'-4'353'16,"14"2"26"-16,3 1 13 0,6-1 22 0,1 0 50 15,1 4 39-15,7-2 30 0,4 0 11 0,-4 4-19 16,4-4-33-16,12 4-49 0,-2-2-41 0,9 5-43 16,3-4-45-16,6 0-69 0,3-3-97 0,-2 3-147 15,-8-3-171-15,8-1-202 0,-10-1-639 0,8-4-1095 16,1-4 484-16</inkml:trace>
  <inkml:trace contextRef="#ctx0" brushRef="#br0" timeOffset="37852.68">26504 7888 5984 0,'0'0'419'0,"0"0"-240"0,-11-7 67 15,8 3 52-15,-1-3 16 0,3-5-25 0,-3-3-39 0,-1-3-38 16,-3 0-212-16,-1-8 0 0,0-6 0 0,-5-2 0 16,0-9 0-16,-1 11 0 0,-8-10 0 0,1-1 0 15,1-1 0-15,0 4 0 0,3-3 0 0,5 0 0 16,2-3 0-16,7 11 0 0,3 1 0 0,6 2 0 16,4 0 0-16,5 7 0 0,2 4 0 0,8 4 0 15,2 6 0-15,1 6 0 0,3 5 0 0,-1 4 0 16,0 7 0-16,-1 7 0 0,-2 3 0 0,-8 4 0 15,-3 4 0-15,-5 3 0 0,-4-1 0 0,-8 3 0 16,-4 1 0-16,-12 6 0 0,0-9 0 0,-13 6 0 16,-12-3 0-16,0-3 0 0,-5-2 0 0,1-2 0 0,2-4 0 15,15-7 0-15,5-2 0 0,6-3 0 0,1-5 0 16,5 4 0-16,8-6 0 0,3 1 0 0,4-1 0 16,5-2 0-16,7 0 0 0,9 0 0 15,10 1 0-15,6 0 0 0,0-2 0 0,17-1 0 0,0 4 0 16,-20-4 0-16,4 0 0 0,-3-2 0 15,-5-2 0-15,-1 3 0 0,-10-1 0 0,-2-2 0 16,-6 2 0-16,0-2 0 0,-3 1 0 0,-1 2-687 0,-4-3-564 16,0 0-1355-16,-5 3 599 0</inkml:trace>
  <inkml:trace contextRef="#ctx0" brushRef="#br0" timeOffset="38533.39">27330 7351 3938 0,'19'-23'220'16,"-4"10"3"-16,-1 0 10 0,-1-1 39 0,-2 6 34 16,-3 2 16-16,0 0-22 0,-3 2-27 0,1 2-22 15,-1 2 26-15,-5 0 23 0,3 12 4 0,-4 1 1 16,-3 6-13-16,-5 7-8 0,0 3-193 0,0 3-91 0,-1 2 0 15,-2-1 0-15,-3 10 0 0,4 3 0 0,0-13 0 16,6 2 0-16,-3-1 0 0,-2 0 0 16,8-5 0-16,-5 2 0 0,7-5 0 0,-4-5 0 0,4-3 0 15,-2-3 0-15,2-5 0 0,0-1 0 0,1 0 0 16,-1-5 0-16,1-3 0 0,-1-1 0 16,0 0 0-16,0 0 0 0,0-20 0 0,-1 3 0 0,0-2 0 15,-7-6 0-15,7-5 0 0,-3 1 0 0,4-8 0 16,0 2 0-16,4-15 0 0,1-1 0 0,1 2 0 15,2 2 0-15,-3 12 0 0,5-1 0 0,-2 4 0 16,1 3 0-16,0 3 0 0,2 8 0 0,-3 2 0 16,0 5 0-16,1 3 0 0,0 1 0 0,0 1 0 15,2 5 0-15,1-1 0 0,-1 5 0 0,8 4 0 16,-4 1 0-16,2 2 0 0,-4 3 0 0,2 2 0 16,-2 0 0-16,-3 1 0 0,1 2 0 0,-2 6 0 15,-3-5 0-15,-1 0 0 0,-7 0 0 0,-2 5 0 16,-3-6 0-16,-2 0 0 0,-10 0 0 0,1 2 0 15,-5-2 0-15,0-3 0 0,-5 0 0 0,0-4 0 16,10-3 0-16,-1 0 0 0,2 1 0 0,6-6 0 0,2 1 0 16,-3-2 0-16,6 2 0 0,6-3 0 15,0-1 0-15,0 0 0 0,19 5 0 0,3 0 0 16,10 2 0-16,2-3 0 0,5 2 0 0,14 7 0 0,-17-4 0 16,1 3 0-16,-1 0 0 0,-3 3 0 0,-5 1 0 15,-2 4 0-15,-11-6 0 0,-3 3 0 16,-3 1 0-16,-5 0 0 0,-4 0 0 0,-7 0 0 15,-3-1 0-15,-8 3 0 0,-4-2 0 0,-6-2 0 0,1-3 0 16,-7-2 0-16,1-1 0 0,-3-2 0 0,0-1 0 16,0-2 0-16,2-1 0 0,2-2 0 0,10-2 0 15,0 1 0-15,3-3 0 0,6 1 0 0,1-3 0 16,4-1 0-16,3 1 0 0,5-3 0 0,2 1-213 16,6-3-523-16,5-6-471 0,10-4-1309 0,4-1 579 15</inkml:trace>
  <inkml:trace contextRef="#ctx0" brushRef="#br0" timeOffset="39081.65">29345 7996 576 0,'0'0'657'0,"0"0"20"0,-8-2 6 16,8 2-17-16,-10-8-17 0,2 2-35 0,1-3-32 15,-7-2-45-15,1-3-35 0,-2 1-39 0,-1-2-36 16,-3-5-27-16,1-4-33 0,-5 2-30 0,4-4-283 0,0 0-54 16,0-3 0-16,2-2 0 0,0-2 0 15,3 1 0-15,2-12 0 0,4 11 0 0,4 0 0 16,3-4 0-16,1-8 0 0,5-2 0 0,5 0 0 0,4-1 0 16,2 4 0-16,0 10 0 0,3 3 0 0,-1 2 0 15,1 5 0-15,-3 4 0 0,-3 8 0 16,-1 1 0-16,-1 6 0 0,0 2 0 0,-5 4 0 15,3 4 0-15,-2 1 0 0,-2 7 0 0,-4 6 0 0,-1 10 0 16,-5-1 0-16,-3 4 0 0,-6 0 0 0,-9 10 0 16,-7-2 0-16,-1 0 0 0,-6-2 0 0,-1-1 0 15,-5-5 0-15,-1 1 0 0,4-2 0 0,11-10 0 16,6 0 0-16,1-2 0 0,10-4 0 0,2-5 0 16,1 0 0-16,9 1 0 0,4 0 0 0,11-3 0 15,17 2 0-15,18-4 0 0,9 2 0 0,33-2 0 16,-3-8 0-16,2 1 0 0,-26 0 0 0,30-9 0 15,-30 3 0-15,-2-6 0 0,-2-3 0 0,-10-5-1366 16,2-5-1478-16,-6-1 654 0</inkml:trace>
  <inkml:trace contextRef="#ctx0" brushRef="#br0" timeOffset="39550.06">30136 7917 6121 0,'-4'7'296'15,"4"-3"-119"-15,-1 1 4 0,1-2 56 0,0-3 60 0,1 6 35 16,3-5-28-16,-4-1-58 0,8 0-246 0,-8 0 0 16,14-9 0-16,-3 3 0 0,2-2 0 0,5-2 0 15,-4-1 0-15,1-2 0 0,-1-1 0 0,9-4 0 16,-10 2 0-16,6-8 0 0,-2 4 0 0,-2-4 0 15,-2 0 0-15,0-4 0 0,0-2 0 0,-3-1 0 16,1 0 0-16,-3-4 0 0,1 0 0 0,1-11 0 16,-5 13 0-16,-2-1 0 0,-1-1 0 0,-2 3 0 15,0 3 0-15,-1 10 0 0,-4 2 0 0,0 5 0 16,-1 3 0-16,-2 2 0 0,-1 4 0 0,-4 1 0 16,-1 6 0-16,1 4 0 0,-10 6 0 0,4 7 0 15,2 3 0-15,0 5 0 0,1 1 0 0,1 4 0 16,2 0 0-16,-1 11 0 0,1 1 0 0,3-11 0 15,6-1 0-15,1 2 0 0,1 0 0 0,4-1 0 16,4 0 0-16,3-2 0 0,2 0 0 0,7-2 0 16,1-2 0-16,6-4 0 0,2-2 0 0,3-3 0 15,2-2 0-15,3-3 0 0,-1-6 0 0,-1-1 0 16,-1-6 0-16,5-1 0 0,-6-3 0 0,-3-6 0 16,0-3 0-16,-2-3 0 0,-3-7 0 0,-4-3 0 15,-2-4 0-15,-1-4-179 0,0-14-503 0,0 1-540 16,-2-4-1323-16,0 0 584 0</inkml:trace>
  <inkml:trace contextRef="#ctx0" brushRef="#br0" timeOffset="40001.75">30828 7354 131 0,'-6'-15'321'0,"1"-2"19"15,4 2 0-15,-4 0 24 0,1 3 19 0,3 0 27 16,-2 0 25-16,1 1 13 0,-1 2 7 0,2 2-8 16,-2 0-3-16,2 3-26 0,1 0-25 0,-3-1-26 15,3 5-1-15,0 0-6 0,-5 15-3 0,4-3-14 0,-3 7-15 16,-1 6-13-16,-3 5-20 0,2 1-164 0,-2 3-131 15,2-1 0-15,-7 14 0 0,5-13 0 16,0 14 0-16,1-2 0 0,3-11 0 0,-2 11 0 16,5-12 0-16,-1-2 0 0,2 1 0 0,-2-3 0 0,4-2 0 15,-4-1 0-15,4-7 0 0,-2-3 0 0,0-2 0 16,0-4 0-16,0 0 0 0,0-6 0 16,0 1 0-16,2-1 0 0,-2-1 0 0,0-2 0 15,0-2 0-15,0 0 0 0,0 0 0 0,0-13 0 0,1 7 0 16,2-4 0-16,0-3 0 0,5-1 0 0,2-2 0 15,3 0 0-15,1 0 0 0,-4-2 0 16,7 4 0-16,-2 0 0 0,1 2 0 0,0 2 0 16,2 1 0-16,0 4 0 0,0-1 0 0,-3 2 0 0,0 4 0 15,-2 1 0-15,3 3 0 0,-5 1 0 0,3 3 0 16,-1 0 0-16,-3 3 0 0,3 4 0 0,-7-1 0 16,2 2 0-16,-3 1 0 0,-2-2 0 15,-6 4 0-15,3-3 0 0,-2-3 0 0,-5 3 0 0,1-6 0 16,-3 1 0-16,-4 2 0 0,-3-3 0 0,-2-2 0 15,-3-3 0-15,-6 1 0 0,7-5 0 0,-10 1 0 16,2-4 0-16,7 1 0 0,-1-2 0 0,4 0 0 16,0-2 0-16,7 2 0 0,0-1 0 0,3-2 0 15,4 1 0-15,2-2 0 0,2 3-457 0,6-5-832 16,6 2-1397-16,6-1 617 0</inkml:trace>
  <inkml:trace contextRef="#ctx0" brushRef="#br0" timeOffset="40433.49">31329 7795 3564 0,'8'-9'518'0,"-3"-1"-129"15,2 1 36-15,-5 2 8 0,4 1-9 0,-2-2-8 16,-3 4-46-16,1 0-43 0,0 1-30 0,-2 3 12 16,0 0 5-16,-2 15 6 0,-3 1-235 0,-3 3-85 15,-2 8 0-15,-1 1 0 0,-3 5 0 0,0 0 0 16,-4 10 0-16,4-10 0 0,-7 10 0 0,6-11 0 15,3-1 0-15,-3-1 0 0,2-2 0 0,-1-1 0 16,1-4 0-16,4-5 0 0,4-1 0 0,-2-6 0 16,2-2 0-16,-1 1 0 0,4-3 0 0,-1-4 0 15,3-3 0-15,-2 0 0 0,2 0 0 0,0 0 0 16,2-21 0-16,2 5 0 0,1 0 0 0,-1-9 0 16,8-4 0-16,-1 0 0 0,2-4 0 0,6-10 0 15,4 0 0-15,1-2 0 0,-2 2 0 0,0 0 0 16,-3 11 0-16,0 1 0 0,0 5 0 0,-6 5 0 15,-3 6 0-15,-1 5 0 0,2 5 0 0,-5 2 0 0,0 4 0 16,-1 4 0-16,1 6 0 0,0 5 0 0,0 8 0 16,3 6 0-16,-1-1 0 0,-2 5 0 15,1 0 0-15,0-2 0 0,0 3 0 0,2 0 0 16,2-2 0-16,-2-1 0 0,-1-4 0 0,-2-1 0 0,1-2 0 16,-2-6 0-16,0-4 0 0,-4-3 0 0,0-2 0 15,1-4 0-15,-4-1 0 0,0-2-233 16,-1-1-548-16,3-2-416 0,-20-8-1295 0,2 0 573 15</inkml:trace>
  <inkml:trace contextRef="#ctx0" brushRef="#br0" timeOffset="40583.65">31252 8089 3391 0,'-9'-1'627'0,"6"-2"-238"0,-2 2-89 0,5 1-2 16,-5-1 32-16,5 1 9 0,0 0-16 16,0 0-37-16,0 0-42 0,24-2-17 0,-6 0-21 0,3 2-23 15,9 0-20-15,0 2-11 0,2-5-23 0,1 2-46 16,-1-1-36-16,-1-2-55 0,-2-2-77 15,-2-1-97-15,-2-3-100 0,-4 2-113 0,-6-4-94 0,4 0-119 16,-5-2-337-16,4-7-1024 0,0 0 453 0</inkml:trace>
  <inkml:trace contextRef="#ctx0" brushRef="#br0" timeOffset="41169.5">31744 7844 888 0,'4'-11'298'0,"1"0"60"16,-1 6 26-16,0-1 39 0,-1 2 24 0,-3-1 9 16,2 2-8-16,-2 3 34 0,0 0 12 0,0 0 1 15,0 0-3-15,-8 9-18 0,4-3-20 0,-1 10-13 16,-3 1-27-16,2 8-22 0,3 2-41 0,1 0-351 15,-1 1 0-15,2 3 0 0,1-2 0 0,1 3 0 16,3-3 0-16,-1 0 0 0,3-2 0 0,-1-1 0 16,-1-9 0-16,1 1 0 0,2-3 0 0,-4-3 0 15,1-2 0-15,-1 0 0 0,-1-3 0 0,-1-1 0 16,1-1 0-16,-2-4 0 0,0-1 0 0,0 0 0 16,-12-9 0-16,3 2 0 0,0-6 0 0,-2-2-297 15,2-3-94-15,-1-10 3 0,1 2 5 0,4-3 22 16,2-3 24-16,-2-2 36 0,4 1 32 0,2 1 53 15,0 2 50-15,2 2 56 0,3 2 71 0,2-1 59 16,-2 1 55-16,1 2 49 0,-3 7 35 0,2 1 32 16,0-1 27-16,-1 3 17 0,3-2 16 0,-3 5 8 15,4-2-3-15,-3 3-2 0,1-1-8 0,2 4-14 16,2 0-14-16,-2-1-19 0,9 4-16 0,1 1-45 0,-1 3-138 16,3 1 0-16,-1 3 0 0,8 1 0 0,-1 6 0 15,-1-1 0-15,-5 3 0 0,2 4 0 16,-7-5 0-16,-1 5 0 0,-6-3 0 0,1 3 0 0,-5 1 0 15,-5 0 0-15,-1 0 0 0,-4-2 0 0,-6 3 0 16,-5 1 0-16,-6-4 0 0,-1-1 0 16,0 0 0-16,-2-5 0 0,1 1 0 0,2-4 0 0,5-1 0 15,-2-2 0-15,6-2 0 0,1 3 0 0,5-4 0 16,-1 0 0-16,3 1 0 0,0-1 0 0,5-1 0 16,0 0 0-16,19 4 0 0,-7-3 0 0,6 0 0 15,1 0 0-15,0 3 0 0,2-2 0 0,0-1 0 16,0 2 0-16,-2 3 0 0,1 0 0 0,-6 0 0 15,2 1 0-15,-5 0 0 0,-2 0 0 0,0 2 0 16,-4 0 0-16,-4 2 0 0,3 1 0 0,-4 0 0 16,-1 0 0-16,-4 4 0 0,-3-1 0 0,-1-2 0 15,0 4 0-15,-2-3 0 0,-2-1 0 0,-5-1 0 16,-4 3 0-16,-2-4 0 0,-3-4 0 0,-2-1 0 16,-7-2 0-16,0-1 0 0,-6-10 0 0,-10 0 0 15,-2-2 0-15,-6-2-167 0,-4-4-1171 0,-21-11-1449 16,26 7 641-16</inkml:trace>
  <inkml:trace contextRef="#ctx0" brushRef="#br0" timeOffset="42900.8">1629 9657 448 0,'-13'-14'558'15,"2"4"9"-15,0-2-8 0,5 0-13 0,0 3-21 16,2 0-17-16,1 3-27 0,1 1-55 0,0 0-38 15,0 4-33-15,2 1-20 0,0 0-11 0,11 13-27 16,-3 3-19-16,2 6-17 0,-5 7-19 0,2 0-22 16,-1 2-24-16,0 2-16 0,0 2-15 0,3-2-16 15,7 10-14-15,-3-12-87 0,2-1-48 0,2-6 0 16,2 0 0-16,2-8 0 0,-4-4 0 0,4-7 0 16,-1-1 0-16,9-5 0 0,-1-7 0 0,-2-4 0 15,0-3 0-15,1-6 0 0,-5-4 0 0,-2 1 0 16,3-1 0-16,-8-4 0 0,2-4 0 0,-5 3 0 15,1-4 0-15,-5 0 0 0,-3 0 0 0,-2 4 0 16,-4 3 0-16,-2 3 0 0,0 8 0 0,1 4 0 16,-2 3 0-16,0 3 0 0,0 3 0 0,-2 5 0 15,6-2 0-15,-13 6 0 0,8 2 0 0,-1 4 0 16,1 4 0-16,1 2 0 0,4 0 0 0,2-1 0 16,5 2 0-16,-1-1 0 0,7 4 0 0,3 0 0 15,3 1 0-15,2-4 0 0,-2 0 0 0,6 0 0 16,-1 0 0-16,-1-2 0 0,2 1 0 0,-5 1 0 15,0-1 0-15,-1 3 0 0,-7-6 0 0,-2 1 0 16,-2 0 0-16,-8-4 0 0,0 3 0 0,-7 0 0 16,0 0 0-16,-6 0 0 0,-2-2 0 0,-1-1 0 15,-7 1 0-15,-2 0 0 0,4-6 0 0,1-3 0 16,-2-4 0-16,-1 0 0 0,-4-4 0 0,8-5 0 16,-8-6-313-16,4-1-1000 0,4-1-1423 0,-2-4 629 15</inkml:trace>
  <inkml:trace contextRef="#ctx0" brushRef="#br0" timeOffset="43066.83">1707 9274 5438 0,'-9'-17'170'0,"1"7"-25"0,3-1 57 16,4 6 9-16,-7-4 0 0,7 4-34 0,1-2-44 16,1 3-23-16,7-1-33 0,-2 0-16 15,7 3-45-15,6 4-66 0,3 0-93 0,10 1-131 0,0 5-154 16,-2 1-582-16,6 2-1093 0,13 3 483 15</inkml:trace>
  <inkml:trace contextRef="#ctx0" brushRef="#br0" timeOffset="44205.11">3193 9806 133 0,'-12'0'506'0,"5"-2"-4"0,-2 1 23 0,-1-1 27 16,0-2 11-16,-1-2 10 0,0 0-13 0,2-6-26 16,-4 0-27-16,2 1-36 0,2-4-33 0,2-1-32 15,2 0-23-15,5-1-28 0,1 1-29 0,3-1-24 16,-1 1-30-16,5 1-27 0,-2 7-207 0,5-2-38 15,4 0 0-15,4 7 0 0,0 1 0 0,3 6 0 16,8 7 0-16,1 3 0 0,0 4 0 0,8 11 0 16,-9-5 0-16,9 11 0 0,-16-5 0 0,-1 0 0 15,10 12 0-15,-13-11 0 0,-6 3 0 0,1-3 0 16,-5 0 0-16,-5-2 0 0,-2-3 0 0,0-5 0 16,-2-3 0-16,-3-3 0 0,2-3 0 0,-2-2 0 15,1-4 0-15,-4-3 0 0,3-2 0 0,3-1 0 16,-13-9 0-16,8-1 0 0,0-3 0 0,1-2 0 15,0-13 0-15,4 3 0 0,1-5 0 0,3 1 0 16,5-2 0-16,0 0 0 0,2 2 0 0,2 3 0 16,1 3 0-16,-3 5 0 0,1 6 0 0,5 1 0 15,-5 4 0-15,1 3 0 0,4 4 0 0,1 5 0 16,0 1 0-16,0 6 0 0,-4-2 0 0,2 5 0 0,1 5 0 16,-2 2 0-16,1 2 0 0,-5-2 0 0,-3-3 0 15,-3 0 0-15,4 4 0 0,-4-6 0 16,0-3 0-16,-2-2 0 0,1-3 0 0,-2-1 0 15,1-2 0-15,-2-2 0 0,4-3 0 0,0-1 0 0,-5 0 0 16,13-7 0-16,-4-2 0 0,5-5 0 0,0-2 0 16,4-6 0-16,0-2 0 0,1-1 0 0,0 0 0 15,0 1 0-15,-2 4 0 0,-3 5 0 16,0 1 0-16,-2 3 0 0,-5 2 0 0,5 5 0 0,-8 4 0 16,2 1 0-16,0 4 0 0,1 6 0 0,-1 3 0 15,-2 3 0-15,1 7 0 0,-1 3 0 0,1 1 0 16,-1-2 0-16,1 3 0 0,0-2 0 15,-4-8 0-15,6 0 0 0,2-1 0 0,1-4 0 0,0 1 0 16,0-5 0-16,1-4 0 0,-1-1 0 0,0-2 0 16,3-4 0-16,-3-3 0 0,2-3 0 0,2-3 0 15,-4-4 0-15,1-3 0 0,-2-1 0 0,0-7 0 16,-5-1 0-16,-4-2 0 0,0-2 0 0,-4 0 0 16,-3 0 0-16,-7 2 0 0,-2 1 0 0,-3 4 0 15,1 4 0-15,0 6 0 0,2 4 0 0,-6 4 0 16,0 5 0-16,3 3 0 0,-10 5 0 0,12 5 0 15,-5 4 0-15,9 6 0 0,1-2-102 0,7 0-1247 16,8 5-1460-16,5 2 646 0</inkml:trace>
  <inkml:trace contextRef="#ctx0" brushRef="#br0" timeOffset="44349.92">4667 10115 6214 0,'2'2'230'0,"-2"-2"39"0,4-2 97 16,-4 2 81-16,0 0-21 0,0 0-187 0,0 0-239 15,0 0 0-15,-11-7 0 0,11 7 0 0,-4-5 0 16,4 5 0-16,0-3 0 0,0 3 0 0,6-5 0 16,1 3-1366-16,11-1-1478 0,3-1 654 0</inkml:trace>
  <inkml:trace contextRef="#ctx0" brushRef="#br0" timeOffset="44949.84">5584 9844 358 0,'-9'-8'745'16,"-1"0"-1"-16,-2 2 2 0,-4 2-8 0,-2-1-27 16,5 5-55-16,-4 1-38 0,4 3-53 0,-1 2-58 15,0 5-59-15,1 4-31 0,4 0-41 0,0 12-37 16,5 0-116-16,3-2-223 0,2 2 0 0,3-2 0 16,5 1 0-16,4-4 0 0,-2-5 0 0,7 4 0 15,4-7 0-15,0 1 0 0,4-5 0 0,1-4 0 16,-5-3 0-16,-3-3 0 0,4 0 0 0,5-8 0 15,-9 0 0-15,-3 0 0 0,-2-6 0 0,-3-2 0 16,-3-10 0-16,-5 1 0 0,-7-4 0 0,-5-3 0 16,-7 1 0-16,-7-15 0 0,-1 5 0 0,-3-1 0 15,3 3 0-15,-3-2 0 0,8 12 0 0,2 2 0 16,1-1 0-16,4 4 0 0,4-3 0 0,6 2 0 16,3 7 0-16,7 0 0 0,6-4 0 0,10-1 0 15,7 1 0-15,16-2 0 0,2 2 0 0,5 4 0 16,3 3 0-16,-1 3 0 0,-15 8 0 0,11-1 0 15,-12 5 0-15,-4 4 0 0,-3 3 0 0,-2 4 0 16,-6 5 0-16,-6 3 0 0,-3 5 0 0,-5 6 0 16,-6 4 0-16,-1 10 0 0,-9 4 0 0,-1 0 0 0,-2 0 0 15,-3 4 0-15,-1 5 0 0,2-3 0 0,1 7 0 16,0-3 0-16,3-3 0 0,-2 26 0 16,4-22 0-16,4-1 0 0,7 2 0 0,-5-5 0 0,2 0 0 15,5 1 0-15,-4-6 0 0,4 0 0 0,4-4 0 16,1-1 0-16,-5-14 0 0,2-4 0 15,1-1 0-15,-3-8 0 0,3-4 0 0,-1-1 0 16,-1-5 0-16,0-5 0 0,3-2 0 0,2-2 0 0,-2-3 0 16,6-6 0-16,-3-3 0 0,0-8 0 0,2-2 0 15,-1-3 0-15,-4-2 0 0,-2-3 0 0,-5-3 0 16,-4-15 0-16,-8 0 0 0,-4-3 0 0,-5-2 0 16,-11 1 0-16,-3 3 0 0,-4 3 0 0,-6 4 0 15,2 10 0-15,9 9 0 0,0 3 0 0,0 2 0 16,5 9 0-16,4 0 0 0,6 5 0 0,5 4-178 15,3 0-1158-15,5 1-1447 0,0 0 640 0</inkml:trace>
  <inkml:trace contextRef="#ctx0" brushRef="#br0" timeOffset="46482.46">6965 10058 195 0,'-12'1'573'16,"2"0"37"-16,-3-2 9 0,4-2 0 15,-1-5-10-15,1 2-23 0,4-5-22 0,-2-1-32 16,4-7-25-16,0-10-27 0,3-1-33 0,1-1-31 0,4 0-29 16,3-4-32-16,4-13-32 0,-5 12-31 0,6-10-215 15,4-1-77-15,-7-1 0 0,2-1 0 0,-1 0 0 16,-5 0 0-16,-2 2 0 0,-3 12 0 16,1 3 0-16,-5 2 0 0,-1 3 0 0,0 12 0 0,-3 5 0 15,3 3 0-15,-2 6 0 0,-2 5 0 0,-6 11 0 16,-3 11 0-16,2 5 0 0,-2 19 0 0,2 4 0 15,0 0 0-15,6 1 0 0,-4 2 0 0,10-3 0 16,5 0 0-16,2 0 0 0,4-3 0 0,5 1 0 16,0-4 0-16,6-5 0 0,-1-13 0 0,0-2 0 15,5-2 0-15,1-8 0 0,3-3 0 0,-4-3 0 16,-1-8 0-16,-2-1 0 0,-2-6 0 0,5-5 0 16,-5-1 0-16,5-6 0 0,-4-6 0 0,-3 1 0 15,0-3 0-15,-4-3 0 0,0-2 0 0,-1-3 0 16,-5 1 0-16,-1 2 0 0,4 2 0 0,-4 2 0 15,-2 7 0-15,1 5 0 0,-3 0 0 0,2 5 0 16,-1 1 0-16,-1 5 0 0,-1 1 0 0,0 0 0 16,10 17 0-16,-7-1 0 0,2 2 0 0,2 8 0 15,0 2 0-15,2 1 0 0,0 0 0 0,-1 2 0 0,3-6 0 16,-2 1 0-16,-1-8 0 0,1 0 0 16,1-4 0-16,-2-3 0 0,0-2 0 0,-1-2 0 15,3-3 0-15,1-2 0 0,0 0 0 0,-1-5 0 0,-1-1 0 16,3-3 0-16,-3 0 0 0,2-7 0 15,3-1 0-15,0-7 0 0,0 0 0 0,-1 1 0 0,-4 4 0 16,1 0 0-16,-2 3 0 0,-3 3 0 16,0 2 0-16,2 2 0 0,-5 2 0 0,3 4 0 0,-5 1 0 15,7 6 0-15,-4 2 0 0,0 3 0 0,2 6 0 16,-4 2 0-16,2 1 0 0,1-2 0 0,0 7 0 16,-1-6 0-16,0-1 0 0,1-3 0 0,2 1 0 15,-1-7 0-15,3 1 0 0,0-3 0 0,1-4 0 16,-2-2 0-16,5-2 0 0,-2-2 0 0,2-2 0 15,2-7 0-15,-3 0 0 0,3-1 0 0,-1-2 0 16,2-2 0-16,2-6 0 0,-2 2 0 0,1-2 0 16,-5 6 0-16,2 1 0 0,-3 4 0 0,-1 2 0 15,0 3 0-15,-4 3 0 0,2 3 0 0,1 1 0 16,-1 1 0-16,0 5 0 0,1 3 0 0,1 6 0 16,-1 0 0-16,-2-1 0 0,4 3 0 0,-1-2 0 15,0 1 0-15,3-1 0 0,-1 0 0 0,2-2 0 16,-1-3 0-16,-1-3 0 0,1-3 0 0,0-2 0 15,1-2 0-15,2-2 0 0,-2-2 0 0,3-7 0 0,-1 0 0 16,5-7 0-16,-4-3 0 0,0-3 0 16,-3 0 0-16,-3-4 0 0,3-3 0 0,0 0 0 15,-3-4 0-15,-1 0 0 0,4-11 0 0,-3 0 0 0,-1 1 0 16,-4 12 0-16,2 1 0 0,-1 1 0 0,0 12 0 16,-2 4 0-16,0 4 0 0,-2 5 0 0,0 3 0 15,-2 3 0-15,2 12 0 0,-2 6 0 0,-2 9 0 16,-2 5 0-16,-1 4 0 0,2 13 0 0,-1 1 0 15,2-2 0-15,1 2 0 0,-1 0 0 0,1-1 0 16,0-13 0-16,3-1 0 0,-2 0 0 16,2-5 0-16,4-2 0 0,-1-4 0 0,-1-8 0 0,-3-3 0 15,2-5 0-15,1-3 0 0,0-2 0 0,1-3 0 16,-5 0 0-16,14-7 0 0,-8-1 0 0,4-6 0 16,0 0 0-16,5-10 0 0,-2-3 0 0,0-1 0 15,5-5 0-15,3-12 0 0,-2 1 0 0,-5 12 0 16,1 3 0-16,-3 2 0 0,-2 3 0 0,-4 6 0 15,-1 1 0-15,-1 7 0 0,-1 1 0 0,-1 4 0 16,0 2 0-16,-2 3 0 0,-8 0 0 0,8 0 0 16,-14 10 0-16,0 1 0 0,-2 3 0 0,-6 3 0 15,1 2 0-15,6 2 0 0,-6-1 0 0,5 2 0 16,0 1 0-16,2-3 0 0,0-4 0 0,3-2 0 0,3 0 0 16,1-1 0-16,3-4 0 0,1 2 0 15,2-2 0-15,2 1 0 0,3-1 0 0,1 0 0 16,5 0 0-16,6 2 0 0,-4-2 0 0,2-2 0 15,4 2 0-15,-1-1 0 0,2 1 0 0,3-3 0 0,2 4 0 16,-3-6 0-16,1 1 0 0,7 1 0 0,-1-3 0 16,0-1 0-16,0 0 0 0,0-4 0 15,-1 0 0-15,-4-1 0 0,5-3 0 0,-1-4 0 0,-8 1 0 16,7-6 0-16,-2-1 0 0,-1-3 0 0,-4-2 0 16,2-6 0-16,-1-2 0 0,2-13 0 0,-8 11 0 15,-3-1 0-15,2-1 0 0,-8 1 0 0,-1-3 0 16,-4 5 0-16,-3 4 0 0,-3 1 0 0,-3 9 0 15,1 2 0-15,-1 0 0 0,-2 8 0 0,-1 2 0 16,1 2 0-16,-7 7 0 0,4 2 0 0,-4 2 0 16,5 6 0-16,3 1 0 0,1 8 0 0,4-5 0 15,2 6 0-15,11 4 0 0,1-5 0 0,5 1 0 16,7 1 0-16,2 2 0 0,3-2 0 0,3-2 0 16,0-3 0-16,2-2 0 0,-2 1 0 0,-1-5 0 15,-1 2 0-15,-4-4 0 0,-5-2 0 0,-5 1 0 16,-6-4 0-16,0 0 0 0,-5-2 0 0,-3 2 0 15,-7-1 0-15,-2 0 0 0,-5 0 0 0,-3 1 0 16,-1-3 0-16,-3-3 0 0,-10 3 0 0,0-7 0 0,-5 1 0 16,-18-6-1366-16,4-3-1478 0,-3-2 654 0</inkml:trace>
  <inkml:trace contextRef="#ctx0" brushRef="#br0" timeOffset="46667.03">7601 9509 6712 0,'-5'-7'448'0,"1"-1"-118"0,4 2 7 0,0 0 11 15,3-2-332-15,-2 3-16 0,0 2 0 0,3-2 0 16,-4 0 0-16,4 3 0 0,-4 2 0 0,1-3 0 16,-1 3 0-16,0 0-280 0,0 0-1039 0,0 0-1428 15,0 0 632-15</inkml:trace>
  <inkml:trace contextRef="#ctx0" brushRef="#br0" timeOffset="47716.81">10573 9527 374 0,'-2'-27'653'0,"2"6"32"0,2 0 38 0,-2 5 8 16,0 5-5-16,-2-1-39 0,2 6-58 0,0 1-65 16,0 5-33-16,0 0-18 0,0 18-28 0,-4 4-34 0,0 8-30 15,-1 2-403-15,-4 14-18 0,1 2 0 0,-1-1 0 16,3-11 0-16,1 9 0 0,-1 6 0 16,1-5 0-16,1 5 0 0,1-6 0 0,3-11 0 0,-1-3 0 15,2-3 0-15,1-7 0 0,0-4 0 0,1-1 0 16,-2-6 0-16,0 0 0 0,1-6 0 0,3 0 0 15,-5-4 0-15,0 0 0 0,7-16 0 0,-1 1 0 16,0-4 0-16,0-7 0 0,4-2 0 0,-2-1 0 16,0-1 0-16,3 1 0 0,2 2 0 0,-1 2 0 15,-1 7 0-15,-2 4 0 0,3 1 0 0,-2 5 0 16,0 4 0-16,2 1 0 0,2 3 0 0,-2 4 0 16,6 3 0-16,-1 5 0 0,5 6 0 0,-2 0 0 15,-2 3 0-15,-3 6 0 0,-2-2 0 0,0 1 0 16,-3 1 0-16,-3-3 0 0,-2 1 0 0,-5-5 0 15,-3 1 0-15,1-3 0 0,-9-1 0 0,5-2 0 16,-11-3 0-16,3-1 0 0,-4-4 0 0,-2-1 0 16,1-2 0-16,-3-3 0 0,0-3 0 0,4-3 0 15,-2-1 0-15,2 0 0 0,0-1 0 0,8 1 0 0,-3 0 0 16,4 0 0-16,5 2 0 0,3-2 0 16,1 1 0-16,0 2 0 0,5-2 0 0,4 3 0 15,1 1 0-15,10-4 0 0,0 4 0 0,2-3 0 16,7 3 0-16,2-2 0 0,1-1 0 0,3 1 0 15,4-4 0-15,-1 1 0 0,2-2 0 0,-2 1 0 16,0-3 0-16,-2 1 0 0,-4-1 0 0,1 1 0 0,-4-3 0 16,-3-3 0-16,-3-1 0 0,-6 4 0 0,-4-2 0 15,0-1 0-15,-2-2 0 0,-6 0 0 0,-1-1 0 16,0 0 0-16,-4 0 0 0,-3 0 0 0,-2 3 0 16,1 2 0-16,-6 3 0 0,5 2 0 0,-7 5 0 15,1 2 0-15,-1 3 0 0,1 4 0 0,-7 6 0 16,5 4 0-16,-3 7 0 0,3 0 0 0,1 6 0 15,6 3 0-15,5 0 0 0,2-1 0 0,9-2 0 16,4-1 0-16,4-2 0 0,5-4 0 0,5-3 0 16,4-3 0-16,4-1 0 0,4-6 0 0,10-1 0 15,-13-7 0-15,0-2 0 0,-2-6 0 0,-3-2 0 16,3-4 0-16,-4-5 0 0,-5 0 0 0,-1-4 0 16,-4-3 0-16,-1-5 0 0,-5-2 0 0,2-15 0 15,-10 14 0-15,2-16 0 0,-4 1 0 0,-2-1 0 16,-6 0 0-16,-1 1 0 0,-1 13 0 0,3 3 0 15,-5 4 0-15,2 4 0 0,0 7 0 0,1 8 0 16,3 2 0-16,-4 4 0 0,2 3 0 0,3 0 0 16,-5 16 0-16,0 2 0 0,1 6 0 0,2 5 0 15,-1 3 0-15,3 4 0 0,-2-1 0 0,2 14 0 16,2 4 0-16,-2-7 0 0,1 5 0 0,5-3 0 0,0-11 0 16,-1-2 0-16,5 0 0 0,-1-4 0 0,0 2 0 15,4-6 0-15,-4-9 0 0,4 2 0 16,2-5 0-16,3-4 0 0,0-3 0 0,2-5 0 0,0-1 0 15,-1-6 0-15,2-2 0 0,2-7 0 0,-1-5 0 16,2-2-267-16,-8-4-1054 0,-1-2-1431 0,-1-6 633 16</inkml:trace>
  <inkml:trace contextRef="#ctx0" brushRef="#br0" timeOffset="47899.07">11568 9596 357 0,'-19'0'587'0,"6"0"14"15,-1 0 27-15,9-3 18 0,0 3-19 0,5 0-21 16,0 0-33-16,0 0-41 0,0 0-44 0,37 1-50 16,-7-2-43-16,4 1-43 0,4-1-44 0,13 0-63 15,-12-2-80-15,1 1-93 0,-1 1-106 0,-1-5-130 16,-1-3-160-16,-10 2-161 0,-8 1-618 0,8-4-1194 16,-12 5 529-16</inkml:trace>
  <inkml:trace contextRef="#ctx0" brushRef="#br0" timeOffset="48317.56">12006 9317 137 0,'0'-17'658'0,"0"5"34"0,2-4 31 0,-2 6 12 16,1-1-6-16,0 4-33 0,0 1-48 0,2 2-60 0,0 1-59 15,-1 1-45-15,-2 2-37 0,10 6-35 16,-5 4-34-16,4 5-43 0,0 1-335 0,0 5 0 0,0 3 0 16,-2 1 0-16,-1 1 0 0,-2 1 0 0,0-2 0 15,-2 2 0-15,-1-4 0 0,2-3 0 0,-3-3 0 16,0-1 0-16,0-3 0 0,0-2 0 0,0 0 0 16,-3-5 0-16,3 0 0 0,0-1 0 0,0-2 0 15,0-3 0-15,0 0 0 0,8-10 0 0,-4 1 0 16,4-3 0-16,2-3 0 0,0-8 0 0,7-1 0 15,-2-1 0-15,2-3 0 0,-1 3 0 16,1 2 0-16,-3-1 0 0,-1 8 0 0,-3 2 0 0,-2 4 0 16,-1 2 0-16,0 3 0 0,-2 2 0 0,-1 3 0 15,-4 0 0-15,6 10 0 0,-3 0 0 0,-3 1 0 16,2 4 0-16,-2 5 0 0,2-2 0 0,0 2 0 16,-2-1 0-16,5 1 0 0,-4 0 0 0,-1-3 0 15,2-2 0-15,0-1 0 0,-2-3 0 0,0-1 0 16,0-2 0-16,0-2 0 0,-2 0 0 0,-5-3-1366 0,4-1-1478 15,3-2 654-15</inkml:trace>
  <inkml:trace contextRef="#ctx0" brushRef="#br0" timeOffset="50401.63">14006 9753 393 0,'0'-34'496'16,"-1"3"29"-16,0 3 23 0,-2 2 4 0,-4-1-6 15,2 9-8-15,-2 2-30 0,-2 0-8 0,-2 4-24 16,-2 2-23-16,1 4-30 0,-5 6-18 0,-5 6-23 16,-5 5-22-16,0 7-20 0,-2 3-10 0,-10 13-21 15,5 1-202-15,10-7-107 0,-7 13 0 0,5 2 0 16,-1-2 0-16,8 2 0 0,5 3 0 0,4-10 0 15,10 9 0-15,0-11 0 0,5-3 0 0,5 2 0 16,7-2 0-16,2-5 0 0,7-2 0 0,2-5 0 16,2-3 0-16,6-3 0 0,0-5 0 0,3-4 0 15,1-3 0-15,0-3 0 0,11-6 0 0,-14-2 0 16,0-2 0-16,-5-4 0 0,-1-3 0 0,-4-1 0 0,-2-4 0 16,-2-4 0-16,-4-2 0 0,-1-3 0 0,-7 4 0 15,-4 2 0-15,0 1 0 0,-2 5 0 16,-3 5 0-16,-2 3 0 0,0 4 0 0,-4 0 0 15,1 5 0-15,-2 4 0 0,5 0 0 0,-13 12 0 0,6-3 0 16,0 8 0-16,2 2 0 0,-1 7 0 0,6-6 0 16,2 8 0-16,2-5 0 0,3-3 0 0,7 2 0 15,-3-7 0-15,2 0 0 0,8 0 0 0,7-5 0 16,-2 0 0-16,0-6 0 0,-4-3 0 0,-1-2 0 16,0-4 0-16,0-2 0 0,4-4 0 0,-11-2 0 15,3-1 0-15,-3-6 0 0,-5 1 0 0,1-8 0 16,-3-1 0-16,-6 0 0 0,-5-1 0 0,-5 1 0 15,-1 0 0-15,-3 2 0 0,-2 3 0 0,-4 4 0 16,1 7 0-16,0 4 0 0,-3 1 0 0,-7 9 0 16,7 4 0-16,-5 4 0 0,3 6 0 0,1 4 0 15,3 5 0-15,1 3 0 0,4 2 0 0,9 0 0 16,1 3 0-16,4-3 0 0,5-2 0 0,6-2 0 16,1 1 0-16,5-5 0 0,6-4 0 0,5-4 0 0,0-4 0 15,0-3 0-15,2-2 0 0,-1-5 0 16,0-5 0-16,-2 0 0 0,-1-4 0 0,-7-1 0 15,4-4 0-15,0-2 0 0,-5-5 0 0,-4 4 0 0,0-7 0 16,1-4 0-16,-4 1 0 0,0-1 0 0,-4 3 0 16,-2 5 0-16,-2 4 0 0,0 0 0 0,-3 7 0 15,3 0 0-15,-3 5 0 0,0 2 0 0,0 2 0 16,0 0 0-16,-7 12 0 0,7-1 0 0,-4 6 0 16,4 2 0-16,0 7 0 0,2 2 0 0,0-3 0 15,2 2 0-15,2-4 0 0,2 2 0 0,1-8 0 16,1-3 0-16,-2-2 0 0,3 1 0 0,1-6 0 15,-2-1 0-15,2-2 0 0,-3-3 0 0,1-1 0 16,1-3 0-16,-2-1 0 0,0-3 0 0,0-2 0 16,5-3 0-16,-5-4 0 0,1 0 0 0,3-6 0 15,0-1 0-15,1-3 0 0,-2-1 0 0,1 3 0 16,-1-1 0-16,-3 11 0 0,0 5 0 0,-4-1 0 16,4 1 0-16,-4 3 0 0,-1 5 0 0,2 0 0 15,-6 1 0-15,11 10 0 0,-8-1 0 0,0 7 0 16,1 2 0-16,-2 7 0 0,1-1 0 0,2-5 0 15,-4 2 0-15,3-1 0 0,-1-2 0 0,2-1 0 16,-1 1 0-16,-2-6 0 0,3-1 0 0,0-3 0 0,-1-2 0 16,1-2 0-16,2-2 0 0,-2-3 0 0,6 0 0 15,-4-3 0-15,2-2 0 0,1-2 0 0,0-1 0 16,-1-4 0-16,1-1 0 0,3-2 0 0,4-5 0 16,-2 0 0-16,-1-3 0 0,-2 7 0 0,-3-1 0 15,0 4 0-15,1 0 0 0,-3 5 0 0,1 3 0 16,-1-1 0-16,-1 3 0 0,-1 3 0 0,0 1 0 15,-5 0 0-15,5 9 0 0,-1 0 0 0,-1 5 0 16,-1 2 0-16,1 1 0 0,1 1 0 0,-1 0 0 16,0 0 0-16,2-2 0 0,1 0 0 0,2-1 0 15,0-5 0-15,3-3 0 0,6 1 0 0,-3-5 0 16,1-2 0-16,2-1 0 0,5-2-1366 0,-3-5-1478 16,0 2 654-16</inkml:trace>
  <inkml:trace contextRef="#ctx0" brushRef="#br0" timeOffset="51082.27">16018 9678 336 0,'9'-9'539'0,"-3"0"25"16,-2 1 16-16,0 2-1 0,0 1-12 0,-3 4-41 0,-1 1-18 15,0 0-14-15,-10 10-9 0,-7 2-16 0,-1 9-18 16,-3 2-22-16,-2 6-20 0,-7 8-30 0,7-7-31 15,-7 12-32-15,-1 5-104 0,5-1-212 0,-2-1 0 16,5-4 0-16,5-13 0 0,4 0 0 0,0 0 0 16,7-9 0-16,1-2 0 0,3-5 0 0,1-3 0 15,2-2 0-15,3-5 0 0,2-2 0 0,3-6 0 16,2-4 0-16,3-4 0 0,3-9 0 0,1-2 0 16,-2-4 0-16,3-4 0 0,4-10 0 0,-2-3 0 15,-3 1 0-15,3 1 0 0,-4-2 0 0,3-3 0 16,0 3 0-16,-4 0 0 0,-4 12 0 0,3 3 0 15,-1 2 0-15,-1 6 0 0,-2 9 0 0,-2 5 0 16,2 3 0-16,3 5 0 0,-5 4 0 0,3 4 0 16,2 6 0-16,1 8 0 0,-1 6 0 0,0 3 0 0,-3 0 0 15,1 3 0-15,-3 1 0 0,5 13 0 16,-7-13 0-16,3 13 0 0,-2-1 0 0,0-13 0 16,-2 0 0-16,-1 1 0 0,1-4 0 0,-1-2 0 0,0-7 0 15,1-1 0-15,-4-2 0 0,1-3 0 0,0-4 0 16,-1-2 0-16,-1-4 0 0,0-1 0 15,0-2 0-15,0-2 0 0,0 0-1366 0,-13-14-1478 0,3 5 654 16</inkml:trace>
  <inkml:trace contextRef="#ctx0" brushRef="#br0" timeOffset="51233.48">15901 9982 436 0,'-11'0'589'0,"1"1"-28"0,2-1 21 0,3 0 44 15,5 0 18-15,0 0-3 0,-7-1-27 0,7 1-48 16,0 0-48-16,15-4-53 0,5 2-41 0,8 2-42 15,8-1-50-15,1 0-71 0,16-2-87 0,-2 3-115 16,0 0-159-16,0-2-210 0,-11 0-219 0,11-3-628 16,1 2-1251-16,-15 0 554 0</inkml:trace>
  <inkml:trace contextRef="#ctx0" brushRef="#br0" timeOffset="51688.43">17466 10114 401 0,'10'-4'818'0,"4"-3"-19"0,-5 3-10 0,-1-3-21 15,2 0-39-15,-5-3-45 0,-1-1-35 0,1-5-45 16,-5-3-45-16,3-6-55 0,-7-1-48 0,0 0-45 16,-5-1-391-16,-1-1-20 0,-2-1 0 0,-1-1 0 15,0 0 0-15,-3-4 0 0,-7-8 0 0,7 9 0 0,-4-12 0 16,3 0 0-16,1-1 0 0,6 11 0 15,5 0 0-15,0 0 0 0,2 1 0 0,-1 4 0 16,7 2 0-16,-2 10 0 0,3 1 0 0,4 0 0 0,-1 6 0 16,2 4 0-16,2-1 0 0,0 3 0 0,1 4 0 15,-1 1 0-15,3 3 0 0,-2 4 0 0,0 4 0 16,-1 3 0-16,-5 3 0 0,-1 7 0 16,-5 0 0-16,-6 4 0 0,-3 1 0 0,-12 4 0 0,-13 6 0 15,-6-1 0-15,-6-2 0 0,1-4 0 0,-4 1 0 16,1-1 0-16,1-1 0 0,6-2 0 0,9-9 0 15,3 1 0-15,2 0 0 0,4-3 0 0,5 0 0 16,3-4 0-16,10-5 0 0,3 1 0 0,6-2 0 16,9 2 0-16,9-2 0 0,11-1 0 0,19-3 0 15,3-4 0-15,3-1 0 0,4 0 0 0,0-4 0 16,0-1 0-16,-2-2 0 0,-8 0 0 0,-14 5 0 16,0-4 0-16,-7-1 0 0,-4 2 0 0,-11 2 0 15,-2-2 0-15,-5 1 0 0,-5 1 0 0,-5 1 0 16,1 3 0-16,-12-3 0 0,-5 4 0 0,-3 1-1366 15,1 0-1478-15,0 1 654 0</inkml:trace>
  <inkml:trace contextRef="#ctx0" brushRef="#br0" timeOffset="52949.71">18787 9760 3829 0,'27'-14'266'16,"-8"-4"-40"-16,-2-3 20 0,-3-1 55 0,-9 4-28 16,-2-2 14-16,-6 1-6 0,-4 1-15 0,-5 1-13 15,-1 4 4-15,-6 5 7 0,-3 3-3 0,-8 3-10 16,-2 7 0-16,-3 7-6 0,1 2-11 0,-10 12-34 16,16-2-200-16,-11 9 0 0,17-4 0 0,-9 9 0 15,13-7 0-15,3 2 0 0,2 2 0 0,8 0 0 16,1 2 0-16,12-3 0 0,0-2 0 0,8-3 0 15,5-2 0-15,2-5 0 0,9-5 0 0,3-3 0 16,1-6 0-16,1-4 0 0,4-2 0 0,0-6 0 16,-3-2 0-16,-1-3 0 0,-1-6 0 0,-1 1 0 15,-5-7 0-15,-1-1 0 0,-4-3 0 0,-1 0 0 16,-7-3 0-16,0-2 0 0,-5 2 0 0,-3 2 0 0,-5 8 0 16,1 2 0-16,-5 4 0 0,0 1 0 15,-1 6 0-15,-3 3 0 0,-1 2 0 0,5 0 0 16,-17 11 0-16,7-2 0 0,0 7 0 0,2 1 0 0,3 1 0 15,1 11 0-15,2-4 0 0,6 2 0 0,3-3 0 16,-2-6 0-16,13 4 0 0,1-3 0 0,-6-6 0 16,10 0 0-16,-2-4 0 0,-2-3 0 0,1 0 0 15,-2-5 0-15,0-2 0 0,-5-4 0 0,0 0 0 16,-2-2 0-16,-4-1 0 0,-1-7 0 0,0-3 0 16,-5 0 0-16,-2-7 0 0,-8-2 0 0,-1-1 0 15,-5 2 0-15,-6 1 0 0,-2 4 0 0,-1 2 0 16,-4 4 0-16,2 5 0 0,-2 6 0 0,0 5 0 15,1 3 0-15,0 5 0 0,3 6 0 0,4 3 0 16,6-2 0-16,2 8 0 0,8 3 0 0,6 0 0 16,3 0 0-16,8-3 0 0,6 0 0 0,7-4 0 15,4-2 0-15,4-2 0 0,15-3 0 0,-11-7 0 16,1-3 0-16,0-3 0 0,0-2 0 0,0-4 0 16,-4-1 0-16,-6-3 0 0,3-2 0 0,0-3 0 15,-4-5 0-15,-4-1 0 0,-3-2 0 0,-1-1 0 16,-7-2 0-16,5-3 0 0,-6 1 0 0,-6 3 0 15,1 8 0-15,-4 1 0 0,0 2 0 0,-1 5 0 16,0 2 0-16,-2 3 0 0,0 4 0 0,0 0 0 16,0 0 0-16,-13 17 0 0,5-2 0 0,3 2 0 0,-3 7 0 15,2 3 0-15,2-3 0 0,-1 2 0 0,5 1 0 16,1-2 0-16,7-7 0 0,-3 0 0 16,4 0 0-16,-4-5 0 0,8 0 0 0,-5-3 0 0,2-6 0 15,1 0 0-15,-1-1 0 0,3-4 0 0,0-1 0 16,-1-4 0-16,3-2 0 0,0-3 0 15,-1-4 0-15,-1 1 0 0,2-7 0 0,2 0 0 0,-2-2 0 16,1 2 0-16,0-3 0 0,-4 8 0 0,-3 2 0 16,1 0 0-16,-2 5 0 0,-2 1 0 0,-1 3 0 15,0 1 0-15,2 4 0 0,-7 0 0 0,3 9 0 16,-1 1 0-16,0 7 0 0,-2 0 0 0,-1 2 0 16,1 8 0-16,0 0 0 0,-1-1 0 0,-1-1 0 15,2 1 0-15,2-8 0 0,-1 0 0 0,4-2 0 16,-1-3 0-16,1-5 0 0,3-1 0 0,-1-1 0 15,4-3 0-15,1-3 0 0,-1-1 0 0,0-4 0 16,7-2 0-16,-1-3 0 0,-1-2 0 0,6-5 0 16,-3 0 0-16,3-3 0 0,0-3 0 0,-3 2 0 15,1 5 0-15,-6 0 0 0,0 1 0 0,0 2 0 16,-1-1 0-16,-4 8 0 0,-1-1 0 0,-3 4 0 16,1 0 0-16,-2 2 0 0,-4 1 0 0,5 6 0 15,-5 0 0-15,3 4 0 0,-6 2 0 0,3 1 0 16,-1 4 0-16,0-1 0 0,-2 0 0 0,3 0 0 0,3-3 0 15,-2-2 0-15,4-2 0 0,-2 2 0 0,2-4 0 16,5 1 0-16,-1-5 0 0,2-1 0 16,1-3 0-16,-2-1 0 0,3-2 0 0,2-3 0 15,-1-4 0-15,8-4 0 0,-3 2 0 0,0-3 0 0,3-1 0 16,-7 4 0-16,-2 0 0 0,-1 5 0 0,-1 2 0 16,-2 0 0-16,4 2 0 0,0 2 0 15,-2 4 0-15,8 4 0 0,-2 1 0 0,3 0 0 16,7 6 0-16,4 0 0 0,-2 1 0 0,6 0 0 0,-2-1-673 15,4-2-580-15,-1-2-1358 0,2-2 600 0</inkml:trace>
  <inkml:trace contextRef="#ctx0" brushRef="#br0" timeOffset="53549.86">21461 9629 6391 0,'1'-29'368'0,"-1"3"3"16,0 9 33-16,0 2-41 0,-1 5-69 0,-2 5-294 15,1 3 0-15,-2 2 0 0,4 0 0 0,-14 13 0 16,6 3 0-16,-1 3 0 0,1 9 0 0,2 4 0 16,1 2 0-16,-1-2 0 0,4 1 0 0,1 3 0 15,1-2 0-15,1 1 0 0,1-1 0 0,2-1 0 16,-2-5 0-16,-2-2 0 0,2-8 0 0,-2-1 0 16,0-5 0-16,0-3 0 0,0-2 0 0,-2-4 0 15,2-3 0-15,-5-1 0 0,5 1 0 0,-9-12-68 0,2 1-146 16,0-7 18-16,1-6 34 0,1-7 36 0,-2 1 33 15,5-5 31-15,2-14 28 0,2-2 28 16,1 0 34-16,1 0 35 0,-2-4 44 0,3 4 28 16,-2 1 20-16,1 14 26 0,2 3 28 0,-1 0-126 0,1 7-83 15,-2 0 0-15,2 9 0 0,1 5 0 0,-2 1 0 16,4 4 0-16,0 1 0 0,3 3 0 0,3 5 0 16,2 2 0-16,3 1 0 0,6 7 0 15,-2 3 0-15,-2 1 0 0,-1 2 0 0,2 1 0 0,-6 2 0 16,-6 2 0-16,1 2 0 0,-7 2 0 0,-4-4 0 15,-6 2 0-15,-4 0 0 0,-1-3 0 0,-8 0 0 16,-2-3 0-16,-3 1 0 0,-2-3 0 16,1-1 0-16,-1-1 0 0,8-6 0 0,2-2 0 0,3-1 0 15,2-1 0-15,5-2 0 0,1 1 0 0,0-1 0 16,4-3 0-16,0 0 0 0,22 1 0 0,-4-2 0 16,11 0 0-16,5 1 0 0,1-2 0 0,3 4 0 15,-2-2 0-15,-1 1 0 0,-2 0 0 0,-4 1 0 16,-7 2 0-16,-4 2 0 0,0 0 0 0,-6 0 0 15,-2 2 0-15,-3 3 0 0,-3-1 0 0,-6 5 0 16,-2 2 0-16,-3-1 0 0,-3-2 0 0,-8 5 0 16,-3 0 0-16,-4-4 0 0,-4 0 0 0,-2-2 0 15,-1-3 0-15,-1 1 0 0,2-4 0 0,1-3 0 16,2-2 0-16,6-3 0 0,0 1 0 0,4-2 0 16,3-4 0-16,2 3 0 0,4-4 0 0,5 0 0 15,-1-1 0-15,5-3-1366 0,5 2-1478 0,11 0 654 16</inkml:trace>
  <inkml:trace contextRef="#ctx0" brushRef="#br0" timeOffset="53704.41">22187 9781 456 0,'4'-4'549'16,"-4"4"21"-16,5-3 10 0,-5 3 32 0,2-2 24 0,-2 2 2 16,0 0-37-16,0 0-59 0,0 0-55 0,0 0-48 15,0 0-63-15,0 0-75 0,-5 12-84 16,4-6-123-16,1 1-139 0,-5 3-152 0,2 2-159 15,-2 2-172-15,-4 2-468 0,-6 6-1078 0,1 0 477 0</inkml:trace>
  <inkml:trace contextRef="#ctx0" brushRef="#br0" timeOffset="53918.14">20800 10407 7106 0,'-35'-3'301'0,"5"-2"77"0,11 1 28 0,2 2-406 15,7 1 0-15,5-3 0 0,2-1 0 0,3 5 0 16,14-8 0-16,15 5 0 0,5-2 0 0,20 2 0 16,4 3 0-16,5-3 0 0,37 2 0 0,-11 2 0 15,-25 2 0-15,0-2 0 0,3-1 0 0,-5 1 0 16,-6 1 0-16,-20-2 0 0,-1 0 0 0,-8 0-130 16,-10 2-450-16,-9 0-1 0,-5-2 16 0,-3 0 7 15,0 0 10-15,-31 2-324 0,-1-1-944 0,-9 1 418 16</inkml:trace>
  <inkml:trace contextRef="#ctx0" brushRef="#br0" timeOffset="54065.7">21190 10408 2263 0,'-66'4'-42'0,"3"3"58"0,3 3 60 0,4-1 51 16,2 0 38-16,17-3 62 0,5-1 52 0,4 3 50 16,6-3 36-16,8 0 24 0,5-1 44 0,0 0 22 15,5-1 28-15,4 1 6 0,4-1-9 0,10 1-18 0,4 1-28 16,15-1-36-16,6-2-37 0,18 1-359 16,1-1-2-16,4-2 0 0,29-4 0 0,-31 3 0 15,5 0 0-15,-1-3 0 0,0-3 0 0,-4 1 0 0,0-1 0 16,-3-6-596-16,-4-2-671 0,-3 1-1370 15,-1 0 606-15</inkml:trace>
  <inkml:trace contextRef="#ctx0" brushRef="#br0" timeOffset="54233.68">22161 10407 450 0,'4'3'634'0,"-3"-1"13"0,-1-2 32 0,6 2 28 0,-6-2 16 16,0 4-22-16,0-4-40 0,0 0-68 0,3 2-57 15,-3-2-60-15,0 0-83 0,7 0-101 0,-7 0-117 16,0 0-152-16,0 0-179 0,9-5-210 16,-9 5-247-16,0 0-480 0,0 0-1184 0,0 0 525 0</inkml:trace>
  <inkml:trace contextRef="#ctx0" brushRef="#br0" timeOffset="57783.33">2063 11255 108 0,'-5'-18'556'15,"-1"-1"4"-15,-3 5-2 0,-1 2-18 0,2 1-21 16,-1 4-31-16,0 4-34 0,-1 4-31 0,-4 5-19 0,0 3-21 16,0 5-30-16,1 3-26 0,-1 10-20 15,5-4-35-15,-1 2-23 0,2 3-33 0,3-3-15 16,1-2-19-16,8-2-19 0,-1-4-12 0,3-1-10 16,0 0-10-16,2-5-14 0,1-4-9 0,0 1-4 15,-1-7 2-15,2-1-36 0,3-5-70 0,-4-1 0 0,1-2 0 16,-1-7 0-16,-3-3 0 0,-2-1 0 15,-3-8 0-15,-3 1 0 0,-5 0 0 0,-3 0 0 16,-4 0 0-16,-5 4 0 0,-4-3 0 0,-4 7 0 16,-4 6 0-16,1 4 0 0,-4 7 0 0,5 3 0 15,-6 10 0-15,2 5 0 0,4 6 0 0,-12 13 0 0,1 1 0 16,8 6 0-16,-17 27 0 0,27-17 0 16,0-1 0-16,8 7 0 0,5-1 0 0,9-2 0 15,10-1 0-15,7-1 0 0,7-3 0 0,7-2 0 16,6-6 0-16,5-3 0 0,5-7 0 0,7-4 0 0,1-3 0 15,1-9 0-15,3-8 0 0,5-4 0 16,-6-7 0-16,-2-3 0 0,1-8 0 0,-2-2 0 16,3-4 0-16,-6-6 0 0,-6-5 0 0,-6-3 0 15,-8-3 0-15,-8-6 0 0,0 0 0 0,-12 7 0 0,-4 0 0 16,-5 2 0-16,-3 2 0 0,-3 2 0 0,-4 11 0 16,-1 2 0-16,-1 7 0 0,-3 3 0 15,-1 7 0-15,-8 2 0 0,-4 13 0 0,2 2 0 0,1 7 0 16,3 3 0-16,4 3 0 0,-6 11 0 0,12-6 0 15,3-3 0-15,5 0 0 0,4 1 0 0,4-5 0 16,0-2 0-16,9 2 0 0,4-7 0 0,6-4 0 16,-2-5 0-16,4-2 0 0,-1-6 0 15,2-1 0-15,-9-3 0 0,8-6 0 0,-8 2 0 0,-2-4 0 16,0-3 0-16,-4-3 0 0,4-9 0 0,-9 4 0 16,1-7 0-16,-6-5 0 0,-5-1 0 0,-7-1 0 15,-1-3 0-15,-5-9 0 0,0 12 0 0,-4 4 0 16,0 3 0-16,-2 4 0 0,4 6 0 0,2 4 0 15,1 1 0-15,2 5 0 0,2 3 0 0,3 3 0 16,6-1 0-16,-11 6 0 0,11 1 0 0,3-2 0 16,2 4 0-16,7 3 0 0,5 0 0 0,8 1 0 15,5-2 0-15,1-1 0 0,2-4 0 0,6 1 0 16,-3-1 0-16,1-1 0 0,2 0 0 0,-7-2 0 16,-1 3 0-16,-7 2 0 0,-3-4 0 0,-4 4 0 15,-4 2 0-15,-1 0 0 0,-3 4 0 0,-4 3 0 16,-3 0 0-16,0 1 0 0,-2 1 0 0,-4-1 0 15,1 1 0-15,-1-2 0 0,0 1 0 0,2-4 0 16,-3-3 0-16,5-1 0 0,-3 1 0 0,3-4 0 16,0-1 0-16,0-1 0 0,3-2 0 0,-1-1 0 15,-2-2 0-15,12-7 0 0,-4 2 0 0,6-5 0 16,-2-3 0-16,4-2 0 0,-1-6 0 0,4 0 0 16,-2-2 0-16,-2 2 0 0,2-2 0 0,-7 6 0 15,2 1 0-15,-2 4 0 0,-1 1 0 0,-6 5 0 16,4 4 0-16,-3-3 0 0,0 5 0 0,-4 0 0 15,9 9 0-15,-3 3 0 0,-1-1 0 0,3 5 0 16,-2-1 0-16,4 3 0 0,1-1 0 0,0 1 0 16,6 1 0-16,-6-1 0 0,3-4 0 0,0-4 0 15,3 1 0-15,-2-4 0 0,6 0 0 0,-5-2 0 16,1-2 0-16,-3-4 0 0,5-2 0 0,-6 0 0 16,4-1 0-16,-2-6 0 0,1-3 0 0,-3 0 0 15,4-3 0-15,-4-8 0 0,2 1 0 0,-1-2 0 0,0-2 0 16,-2-4 0-16,-3-4 0 0,-1 5 0 15,-1 1 0-15,-3 1 0 0,-2 8 0 0,1 2 0 16,-3 6 0-16,0 3 0 0,0 1 0 0,0 4 0 16,0 4 0-16,-7 0 0 0,7 0 0 0,-9 15 0 0,6 1 0 15,0 4 0-15,3 6 0 0,5-1 0 16,0 4 0-16,7-2 0 0,3 1 0 0,4 0 0 16,2-2 0-16,4-1 0 0,0-1 0 0,-1-2 0 15,-1 0 0-15,-1-4 0 0,-7-2 0 0,-2-6 0 16,-6-1 0-16,0-1 0 0,-2-2 0 0,-4 0 0 15,-1-1 0-15,-4-1 0 0,-1-1 0 0,-1-1 0 0,-7-2 0 16,3-1 0-16,-3 0 0 0,3-3 0 0,1-2 0 16,0 0 0-16,4-1 0 0,1-2 0 15,-1-3 0-15,10-4 0 0,0-5 0 0,8-5 0 0,6 0 0 16,2-2 0-16,3 2 0 0,5-1 0 0,1 6 0 16,-1 3 0-16,-1 2 0 0,4 4 0 0,-3 7 0 15,-7 4 0-15,6 3 0 0,-7 5 0 16,2 7 0-16,-2 5 0 0,-5 4 0 0,-1 2 0 15,-6 0 0-15,0 4 0 0,-5-3 0 0,1 4 0 0,-1-3 0 16,-3 1 0-16,-1-9 0 0,0 0 0 0,1-2 0 16,2-5 0-16,-3-3 0 0,1-2 0 0,3-3 0 15,0-3 0-15,-4-1 0 0,0 0 0 0,19-13 0 16,-7 1 0-16,-1-1 0 0,2-4 0 0,0-6 0 16,-1-3-673-16,-1-3-580 0,1 2-1358 0,1-4 600 15</inkml:trace>
  <inkml:trace contextRef="#ctx0" brushRef="#br0" timeOffset="57916.61">4319 11670 873 0,'10'-42'5152'0,"-10"26"-4735"0,-1 0 30 16,-1 3 17-16,-1 2-27 0,-2 0-39 16,1 1-395-16,3 3-3 0,-3-2 0 0,1 6 0 0,2-3 0 15,1 6 0-15,0 0 0 0,0 0 0 0,0 0 0 16,0 0 0-16,12 18 0 0,-1-5 0 0,2 0 0 16,0 2-103-16,7 4-1245 0,0 3-1461 0,-1 2 646 15</inkml:trace>
  <inkml:trace contextRef="#ctx0" brushRef="#br0" timeOffset="58684.48">4888 12029 5780 0,'5'-7'555'0,"0"-7"-185"0,0 0-24 16,0-1 14-16,0 0-12 0,-1-2-19 0,-4 0-226 15,0-2-103-15,-6 0 0 0,0 0 0 0,-1 1 0 16,1 0 0-16,-3 1 0 0,-3 2 0 0,1 3 0 15,-2 6 0-15,0 3 0 0,-5 4 0 0,-1 6 0 16,-5 9 0-16,-3 6 0 0,4 3 0 0,-1 3 0 16,1 3 0-16,-3 8 0 0,10-7 0 0,5-3 0 15,4-1 0-15,3-2 0 0,5-7 0 0,5-3 0 16,2-3 0-16,4-3 0 0,3-1 0 0,3-8 0 16,9-5 0-16,3-3 0 0,-4-7 0 0,6 0 0 15,2-5 0-15,-3-3 0 0,-5-3 0 0,7-11 0 0,-10 7 0 16,5-11 0-16,-14 11 0 0,0-5 0 15,3-10 0-15,-11 11 0 0,0-3 0 0,-2 1 0 16,2-1 0-16,-6-1 0 0,-3 5 0 0,2 2 0 0,-5 4 0 16,4 10 0-16,-2 6 0 0,1 3 0 0,0 3 0 15,-5 5 0-15,2 9 0 0,-3 7 0 0,1 9 0 16,-2 6 0-16,6 13 0 0,-1 5 0 0,5 0 0 16,1-1 0-16,4 0 0 0,7-3 0 0,2-2 0 15,-1-14 0-15,2-1 0 0,4-1 0 0,0-7 0 16,6-3 0-16,-9-6 0 0,9-1 0 0,-4-5 0 15,2-2 0-15,-5-4 0 0,4-5 0 0,-3-1 0 16,4-5 0-16,-5 0 0 0,-3-3 0 0,4-5 0 16,-3-4 0-16,-2 3 0 0,-4-4 0 0,-2-1 0 15,1 2 0-15,-7-2 0 0,2 5 0 0,-4-4 0 16,0 5 0-16,0 3 0 0,-3 7 0 0,3-1 0 16,-1 4 0-16,-1 4 0 0,-1 1 0 0,3 1 0 15,-9 12 0-15,4 1 0 0,-3 5 0 0,1 7 0 16,4-6 0-16,-1 9 0 0,4-4 0 0,0-1 0 15,0-3 0-15,5-5 0 0,0 1 0 0,1-4 0 16,0-3 0-16,4-1 0 0,0-2 0 0,2-4 0 16,2-3 0-16,3-1 0 0,2-4 0 0,-1-4 0 15,5-3 0-15,-7-1 0 0,8-3 0 0,1-5 0 0,-1 1 0 16,0-1 0-16,2 1 0 0,-2 0 0 16,1-1 0-16,-2 5 0 0,0 2 0 0,2 3 0 15,-9 6 0-15,-3 3 0 0,0 2 0 0,1 4 0 0,0 6 0 16,-1 3 0-16,0 3 0 0,-4 3 0 0,0 8 0 15,0 2 0-15,-4-2 0 0,-1 3 0 0,-3-3 0 16,-1 1 0-16,3-8 0 0,-2 1 0 16,-2-4 0-16,1-4 0 0,0-2 0 0,1-2 0 0,-1-1 0 15,0-3 0-15,4-2 0 0,-4-2 0 0,0 0 0 16,14-8 0-16,-7-3 0 0,6-2 0 0,0-3 0 16,4-4 0-16,-1-5 0 0,2-2 0 0,-1-1 0 15,1 3 0-15,-3-2 0 0,-5 3 0 0,3 0 0 16,-8 7 0-16,-1 5 0 0,1 4-1366 0,-5 0-1478 15,3 3 654-15</inkml:trace>
  <inkml:trace contextRef="#ctx0" brushRef="#br0" timeOffset="60249.09">7381 11773 167 0,'10'-5'445'0,"-3"1"10"0,7-3 1 15,-5 0 1-15,1 0-5 0,1-1-9 0,-3 1-10 16,4-6-8-16,-5 4-8 0,0 0-14 0,-1-3-17 16,-3 0-12-16,2-3-23 0,-5 5-18 0,0-2-23 15,-4 1-21-15,0 3-21 0,-1-1-28 0,-8 6-13 16,1-1-15-16,-5 9-9 0,-2 0-12 0,-8 8-11 16,0 2-106-16,-1 6-74 0,2 1 0 0,3 4 0 15,2 3 0-15,0 2 0 0,6 2 0 0,3-6 0 16,3 2 0-16,6-1 0 0,1-3 0 0,6-7 0 15,1-2 0-15,4-2 0 0,3-4 0 0,-2-5 0 0,8 4 0 16,-3-6 0-16,6-5 0 0,-1-4 0 16,-2 0 0-16,6-5 0 0,-1-2 0 0,-6 1 0 15,5-5 0-15,-6-2 0 0,3-1 0 0,-7 4 0 0,-1-2 0 16,-2 0 0-16,0 0 0 0,0 2 0 0,-4 6 0 16,0 0 0-16,-2 3 0 0,2 2 0 0,-5 1 0 15,0 4 0-15,0 0 0 0,0 0 0 0,-2 19 0 16,0-5 0-16,4 1 0 0,-2 3 0 0,2 10 0 15,2-9 0-15,2-1 0 0,6 6 0 0,-6-6 0 16,8 5 0-16,-1-8 0 0,4-1 0 0,-3-5 0 16,5 1 0-16,5-4 0 0,-3 1-9 0,8-7-713 15,-7 1-522-15,8-1-1346 0,1-2 595 0</inkml:trace>
  <inkml:trace contextRef="#ctx0" brushRef="#br0" timeOffset="62149.55">9280 11713 400 0,'22'-18'455'0,"-3"-1"-7"0,-3-2-12 0,-5 7-8 16,-2-2-21-16,1 3-19 0,-2 2-10 0,0-3-8 15,-6 5-9-15,1-1-2 0,-5 3-27 0,-1-1-12 16,-5 1-9-16,-1 6-8 0,-4 1-5 0,-7 2 1 15,-6 9-6-15,-2 2 7 0,-2 5-6 0,0 4-6 0,2 3-10 16,-7 10-6-16,14-4-99 0,-1-1-173 0,-2 11 0 16,12-10 0-16,2 1 0 0,6 0 0 15,3-2 0-15,7-3 0 0,7 0 0 0,9-2 0 0,5-4 0 16,6-3 0-16,15-1 0 0,2-2 0 0,6-8 0 16,2-3 0-16,0-7 0 0,4-3 0 0,2-2 0 15,-1-1 0-15,-2-2 0 0,-2-6 0 0,-7-2 0 16,-2-2 0-16,-17 4 0 0,0-3 0 0,-1-3 0 15,-5-1 0-15,-5-2 0 0,-3-2 0 0,-10 3 0 16,-3 5 0-16,-3 0 0 0,-8 2 0 0,-4 4 0 16,-4 2 0-16,-3 4 0 0,-5 3 0 0,-2 2 0 15,1 6 0-15,-7 5 0 0,2 4 0 0,0 5 0 16,3 2 0-16,1 4 0 0,4 0 0 0,2 2 0 16,2-1 0-16,7 1 0 0,3-1 0 0,1-6 0 15,5 0 0-15,6-2 0 0,-1-3 0 0,5-4 0 16,0-1 0-16,3-4 0 0,7-1 0 0,-1-3 0 15,1-3 0-15,-1-1 0 0,2-4 0 0,-1-5 0 16,-4 4 0-16,-2-5 0 0,7-4 0 0,-3-1 0 0,-6-2 0 16,-5 2 0-16,2-6 0 0,-9 9 0 15,3-2 0-15,-4 5 0 0,0 2 0 0,3 1 0 16,-6 3 0-16,2 5 0 0,1 2 0 0,0 0 0 0,-19 14 0 16,12 0 0-16,2 3 0 0,-3 2 0 0,2 9 0 15,6-1 0-15,5-1 0 0,-4-1 0 0,7-1 0 16,0-6 0-16,1-1 0 0,6-4 0 15,2 0 0-15,2-4 0 0,2-6 0 0,-1-2 0 0,0-2 0 16,0-2 0-16,1-4 0 0,-3-2 0 0,0-2 0 16,-3-2 0-16,2-3 0 0,1-3 0 0,-3-1 0 15,-1-3 0-15,4-2 0 0,-3 1 0 0,2-1 0 16,-2-3 0-16,6 5 0 0,-1 4 0 0,-1 2 0 16,-1 6 0-16,0 2 0 0,4 2 0 0,-1 5 0 15,-1 4 0-15,1 5 0 0,6 2 0 0,-3 7 0 16,2-1 0-16,-8 5 0 0,4 1 0 0,-8 5 0 15,1-5 0-15,-3 5 0 0,-3-2 0 0,-1 2 0 16,-4-2 0-16,-4-6 0 0,-4 0 0 0,-2-4 0 16,-3 2 0-16,-2 0 0 0,-3-6 0 0,-3 0 0 15,-1-2 0-15,0-3 0 0,-5-3 0 0,4 2 0 16,1-3 0-16,0-1 0 0,7-3 0 0,-5 0 0 16,6-2 0-16,4 2 0 0,1-3 0 0,1 0 0 15,8-3 0-15,2-2 0 0,6 0 0 0,9-6 0 16,5-1 0-16,4 2 0 0,5-1 0 0,11-2 0 15,3-1 0-15,5 2 0 0,-1 0 0 0,2 0 0 0,-5 0 0 16,-2 0 0-16,-11 4 0 0,0 1 0 0,-2-2 0 16,-2-2 0-16,-2 1 0 0,-3-1 0 0,-3-1 0 15,-4-1 0-15,-4-1 0 0,-2-2 0 0,-5 7 0 16,-5-3 0-16,-1 2 0 0,-5 3 0 0,-3 2 0 16,-5 2 0-16,-5 4 0 0,-3 0 0 0,-11 7 0 15,-3 4 0-15,2 7 0 0,-4 5 0 0,-8 11 0 16,14-1 0-16,-3 9 0 0,9-6 0 0,5 1 0 15,5 1 0-15,5 1 0 0,8 2 0 0,6-5 0 16,11-1 0-16,3-1 0 0,16 3 0 0,6-5 0 16,4-8 0-16,0-5 0 0,5-6 0 0,1-3 0 15,-17-6 0-15,3-3 0 0,-6-1 0 0,-2-8 0 16,-5 2 0-16,0-6 0 0,-13 1 0 0,-3-1-150 16,1-5-1191-16,-8-5-1451 0,-4 2 642 0</inkml:trace>
  <inkml:trace contextRef="#ctx0" brushRef="#br0" timeOffset="63599.05">12725 11612 5076 0,'2'-12'482'15,"2"-6"-165"-15,-3-1-18 0,4 0 42 0,-1 3 67 16,0-1 4-16,-4 4 11 0,1 2-27 0,3 3-359 16,-4 1-37-16,1 2 0 0,2 3 0 0,-3 2 0 0,0 0 0 15,-4 15 0-15,-1 2 0 0,-1 2 0 0,-2 8 0 16,0 2 0-16,3 0 0 0,-3 3 0 0,1 1 0 16,3 1 0-16,0-4 0 0,6 0 0 0,-1-4 0 15,1-5 0-15,7-5 0 0,-5 0 0 0,2-4 0 16,6 0 0-16,-4-6 0 0,-1-2 0 0,5-1 0 15,-1-3 0-15,1-3 0 0,1 0 0 0,2-6 0 16,-1-4 0-16,3 1 0 0,7-7 0 0,-4 0 0 16,1 0 0-16,-1 0 0 0,-1 1 0 0,3 4 0 15,-8 4 0-15,4 3 0 0,-6 2 0 0,-1 4 0 16,1 1 0-16,-1 3 0 0,-2 2 0 0,1 3 0 16,4 4 0-16,-1 2 0 0,-3 0 0 0,3 3 0 15,-3-2 0-15,8 7 0 0,-5-10 0 0,2 2 0 16,-2-1 0-16,-3-3 0 0,3-2 0 0,-4-4 0 15,-1 0 0-15,-2-3 0 0,2-2 0 0,-8 1 0 16,6-8 0-16,-2-1 0 0,-4-2 0 0,0-1 0 0,-4-5 0 16,2 1 0-16,-5-4 0 0,2-3 0 15,-1-3 0-15,1 2 0 0,2-3 0 0,3 4 0 0,3 3 0 16,2 4 0-16,1 2 0 0,6 0 0 0,0 3 0 16,5 4 0-16,2 1 0 0,11 1 0 0,2 3 0 15,3 0 0-15,2 2 0 0,3 0 0 0,-2 1 0 16,3-2 0-16,-2 1 0 0,0-3 0 15,0 1 0-15,-4-6 0 0,-4 4 0 0,-3-8 0 0,-5 0 0 16,0-6 0-16,-10 3 0 0,1-2 0 0,-5-1 0 16,-4-1 0-16,1-6 0 0,-2 0 0 0,-4 0 0 15,-5-2 0-15,-2 3 0 0,0 6 0 0,-2 3 0 16,0 5 0-16,2 1 0 0,0 1 0 0,-3 5 0 16,0 5 0-16,-1 4 0 0,-1 7 0 0,-4 8 0 15,3 4 0-15,1 6 0 0,2 4 0 0,-1 15 0 16,1 2 0-16,5-2 0 0,-1 1 0 0,-2-4 0 15,5 0 0-15,3-1 0 0,3-14 0 0,-2 0 0 16,3-4 0-16,0-3 0 0,0-6 0 0,2-3 0 16,-2-5 0-16,1-1 0 0,-3-3 0 0,4-3 0 0,-2-3 0 15,-4-1 0-15,10-5 0 0,-3-1 0 0,2-1 0 16,3-7 0-16,2-2 0 0,3-6 0 16,2 0 0-16,0-3 0 0,4 3 0 0,1 0 0 0,-1 3 0 15,3 1 0-15,-3 3 0 0,-5 5 0 0,0 4 0 16,2 0 0-16,-4 5 0 0,-3 1 0 15,1 3 0-15,-1 2 0 0,-4 1 0 0,5 7 0 0,-2 0 0 16,-2 3 0-16,0 0 0 0,2 1 0 0,-3 1 0 16,1-2 0-16,5 6 0 0,3-2 0 0,-4-5 0 15,1-1 0-15,2-2 0 0,6 1 0 0,3-3 0 16,0-5 0-16,-5-2 0 0,3-1 0 0,-3-4 0 16,0 0 0-16,-1-4 0 0,-3-1 0 0,1-3 0 15,0-2 0-15,-5-2 0 0,4-8 0 0,-5 1 0 16,1-5 0-16,-4 0 0 0,-4-2 0 0,-1 1 0 15,0-1 0-15,-4 2 0 0,-1 8 0 0,-2 2 0 16,-1 4 0-16,0 2 0 0,-1 2 0 0,-1 5 0 16,-3 2 0-16,9 1 0 0,-18 11 0 0,5 1 0 0,4 2 0 15,4 3 0-15,-3 4 0 0,3 4 0 16,2 1 0-16,3-1 0 0,5 0 0 0,0-6 0 16,2-1 0-16,5-1 0 0,2-1 0 0,0-4 0 15,5-4 0-15,-1 0 0 0,4-3 0 0,0-3 0 0,-1-2 0 16,-1-4 0-16,1 0 0 0,6-6 0 0,-1-2 0 15,-1-2 0-15,1-1 0 0,-3-3 0 0,1 0 0 16,0-4 0-16,-3 0 0 0,2-1 0 0,0 0 0 16,0 3 0-16,-4-1 0 0,-4 7 0 0,-2 3 0 15,-1 3 0-15,-5 3 0 0,1 3 0 0,0 3 0 16,-3 1 0-16,2 8 0 0,-4 1 0 0,1 4 0 16,-3 2 0-16,-1 10 0 0,0 0 0 0,0-1 0 15,0 2 0-15,0-3 0 0,-1-3 0 0,-2-4 0 16,3 0 0-16,-2-3 0 0,0-2 0 0,2-6 0 15,-1-1 0-15,1-1 0 0,0-3 0 0,0-2 0 16,0 0 0-16,9-11 0 0,-1 2 0 0,1-6 0 16,0-2 0-16,6-5 0 0,5 0 0 0,-3-3 0 15,5 1 0-15,-2 0 0 0,2 0 0 0,6 3 0 0,0 2 0 16,-2 4 0-16,-1 3 0 0,1 1 0 0,-8 9 0 16,0 1 0-16,-2 5 0 0,-2 1 0 15,0 4 0-15,-1 3 0 0,0 4 0 0,-2 1 0 0,-2 7 0 16,-1 1 0-16,-3-1 0 0,-1-5 0 0,5 8 0 15,-4-1 0-15,-4-5 0 0,3-3 0 0,-3-2 0 16,1-4 0-16,-2 4 0 0,0-7-1366 0,1 0-1478 16,-1-2 654-16</inkml:trace>
  <inkml:trace contextRef="#ctx0" brushRef="#br0" timeOffset="63749.9">15893 11776 6345 0,'16'-20'406'0,"-3"4"118"0,-4 2 0 0,-1 0-132 15,-2 3-392-15,-3-2 0 0,-1 4 0 0,1 1 0 16,-2 3 0-16,2 1 0 0,-1 0 0 0,-4 0 0 16,2 4 0-16,0 0 0 0,0 0 0 0,-12 14 0 15,2-7-386-15,-2 6-916 0,-9 9-1409 0,-1-2 625 16</inkml:trace>
  <inkml:trace contextRef="#ctx0" brushRef="#br0" timeOffset="64017.86">13977 12268 7715 0,'-27'-6'283'0,"7"-1"-133"16,3 5-107-16,6 0-43 0,3-1 0 0,4 2 0 15,4-2 0-15,0 3 0 0,20-7 0 0,9 4 0 16,6-2 0-16,24 2 0 0,-5 2 0 0,12-2 0 15,24 2 0-15,-21-3 0 0,22-3 0 0,2 4 0 16,-28 1 0-16,32 1 0 0,-33 1 0 0,3 0 0 16,-3 1 0-16,-7-1 0 0,-20 2 0 0,-2-1 0 0,-7-4 0 15,-8 6 0-15,-10-3 0 0,-5 1-600 0,-5 0-71 16,0-1-483-16,-24 2-1249 0,-8 0 552 0</inkml:trace>
  <inkml:trace contextRef="#ctx0" brushRef="#br0" timeOffset="64199.83">14083 12419 4327 0,'-28'11'644'0,"10"-4"-239"0,-2-1-35 0,7 0 4 16,4-2 26-16,3-2-6 0,0 0-4 0,5 2-22 15,1-4-36-15,10 2-145 0,10-2-187 0,8 1 0 16,9-2 0-16,18 1 0 0,2-1 0 0,35-4 0 16,-2 3 0-16,0-4 0 0,4 1 0 0,-2-3 0 15,-2 7 0-15,-23-7 0 0,22-4 0 0,-26 4 0 16,-7-2 0-16,-2-2 0 0,-17 2 0 0,-4-5-753 15,-2 3-487-15,-4 0-1343 0,-7 1 594 0</inkml:trace>
  <inkml:trace contextRef="#ctx0" brushRef="#br0" timeOffset="64383.42">15433 12402 7496 0,'1'3'507'0,"4"2"-319"0,-2-2-188 15,-2-1 0-15,-1-2 0 0,1 4 0 0,-1-4 0 16,0 3 0-16,0-3 0 0,0 0 0 0,0 0 0 16,0 0 0-16,0 0 0 0,0 0 0 0,0 0 0 15,5-9 0-15,-5 9 0 0,0 0-1366 0,0 0-1478 0,0 0 654 16</inkml:trace>
  <inkml:trace contextRef="#ctx0" brushRef="#br0" timeOffset="66516.32">12598 4070 30 0,'-29'-11'36'0,"-5"2"-7"0,1 0 3 16,-1 2-6-16,-2 4 6 0,-2-1-5 0,-1-2 0 15,-12 2-10-15,0 4 6 0,-1 0-3 0,2 1 1 16,-4 1 1-16,0-1 0 0,1 4-2 15,0 0 7-15,1-3 12 0,-7 0 0 0,9 4 4 0,-1 2-4 16,10-6 6-16,-9 6 1 0,13-1-5 0,-12 1-14 16,9-1 3-16,-1 0-5 0,-9 3-11 0,12-3-11 15,0 0-7-15,0 2-11 0,1-2-11 0,2 0-15 16,-2 0-28-16,0 0-40 0,-2 0-116 16,1 1 52-16</inkml:trace>
  <inkml:trace contextRef="#ctx0" brushRef="#br0" timeOffset="66769.37">10143 4760 89 0,'-13'24'94'15,"-2"2"5"-15,5 0-8 0,1-1 1 0,2-1-3 0,-3 1-4 16,5 1-7-16,1-1-4 0,3-4-7 0,-2-1-8 15,1 0-3-15,0 6-4 0,2-7 2 0,0 1-16 16,0-2-4-16,3 7 0 0,1 2-3 0,-2-11-3 16,4 2-5-16,0 0-5 0,5 5 3 0,1-6-8 15,4 2-6-15,5 2-9 0,3-2-13 0,7-5-21 16,1 3-11-16,6-4-24 0,12 6-33 0,1 2-72 16,-1-6-190-16,4 1 85 0</inkml:trace>
  <inkml:trace contextRef="#ctx0" brushRef="#br0" timeOffset="66966.59">12644 5645 74 0,'50'-11'96'0,"1"1"-11"0,-1-4-15 0,1 3-15 15,0 0-19-15,-1-2-16 0,0-2-20 0,-2 0-73 16,-13 5-79-16,1-2 35 0</inkml:trace>
  <inkml:trace contextRef="#ctx0" brushRef="#br0" timeOffset="67550.45">12496 4062 6 0,'0'0'53'0,"-2"4"-3"16,2-4-13-16,0 4-8 0,0-4-8 0,-1 4-25 15,1-4-28-15,-4 4-35 0,1-2 15 0</inkml:trace>
  <inkml:trace contextRef="#ctx0" brushRef="#br0" timeOffset="70648.89">3763 13165 262 0,'12'-22'480'0,"-6"5"31"0,1 0 10 15,0 0-6-15,-3 7-14 0,4 0-8 0,-5 0-10 16,1 2-17-16,0 3-21 0,-4 0-32 0,0 2-32 16,0 3-27-16,0 0 3 0,0 0 0 0,0 21-7 15,-4 3 1-15,0 4-16 0,1 2-11 0,-5 5-32 16,2 0-292-16,-2 11 0 0,-2 3 0 0,1-1 0 15,1-2 0-15,-1 0 0 0,4-12 0 0,-1 1 0 0,2-3 0 16,4 0 0-16,-3 0 0 0,1-3 0 16,2 1 0-16,0-6 0 0,1-7 0 0,-1 2 0 15,1-3 0-15,-1-6 0 0,2 0 0 0,-2-2 0 16,1-1 0-16,1-5 0 0,1 3 0 0,1-4 0 0,-4-1-428 16,10-7-867-16,0-2-1400 0,5-1 619 0</inkml:trace>
  <inkml:trace contextRef="#ctx0" brushRef="#br0" timeOffset="70966.85">4161 13387 400 0,'20'-25'319'0,"-3"0"51"16,-6 10 5-16,-2-2 25 0,-5 2 40 0,-3 3 23 16,1 0 17-16,-2 4 3 0,-3-2 3 0,0 4-17 15,-2 4-16-15,-2-2-26 0,-2 4-20 0,-3 3-18 16,-4 0-21-16,-1 5-23 0,0 1-26 16,-2 1-23-16,-5 4-28 0,1 3-34 0,0 2-234 0,1 1 0 15,-3 0 0-15,-1 1 0 0,1 4 0 0,-1-3 0 16,7 0 0-16,-4 0 0 0,1-6 0 0,5 4 0 15,3-8 0-15,5-2 0 0,3 0 0 16,-2-3 0-16,7 0 0 0,-3 2 0 0,3-5 0 0,4 2 0 16,2-1 0-16,4-2 0 0,2-1 0 0,7 0 0 15,0 2 0-15,1 1 0 0,8 0 0 0,0-2 0 16,1 5 0-16,-1-1 0 0,-2 2 0 0,2 0 0 16,-9 1 0-16,10 3 0 0,-2 2 0 0,-7-1 0 15,5 1 0-15,-11-2 0 0,2 2 0 0,-2-5 0 16,-2 3 0-16,-2 4 0 0,-1 0 0 0,2-1 0 15,-5-2 0-15,3-4 0 0,-4 2 0 0,1-3-576 16,-4 1-694-16,6 1-1374 0,-1-2 608 0</inkml:trace>
  <inkml:trace contextRef="#ctx0" brushRef="#br0" timeOffset="71333.39">4470 13904 273 0,'10'-5'375'16,"0"-3"17"-16,-1 1 18 0,-1 0 18 0,-2-2 33 15,1 0 23-15,-5-3 4 0,2 0 10 0,0 3-7 16,-3-1-13-16,2 5-5 0,-3-2-14 0,0 4-23 15,1-1-31-15,-1 4-17 0,0 0-18 0,0 0-12 16,-5 12-18-16,1-1-156 0,-1 4-184 0,-5 3 0 16,-2 5 0-16,2 2 0 0,-4 4 0 0,0-1 0 15,-3-1 0-15,3 0 0 0,-1-1 0 0,4-2 0 16,-2-1 0-16,4-6 0 0,-1-1 0 0,4-6 0 16,0 1 0-16,1-5 0 0,2-1 0 0,1-1 0 15,-2-3 0-15,4-1 0 0,0 0 0 0,4-14 0 16,1 3 0-16,5-5 0 0,3-6 0 0,2-3 0 15,2-4 0-15,5-13 0 0,-6 14 0 0,2-5 0 16,1 0 0-16,-1 2 0 0,8-10 0 0,-11 16 0 16,-1 3 0-16,-4 6 0 0,0 7 0 0,-3 2 0 15,1 4 0-15,-2 3 0 0,-6 0 0 0,13 11 0 0,-4 6 0 16,-4 3 0-16,5 6 0 0,-5 3 0 0,2 1 0 16,0 4 0-16,1-2 0 0,1 1 0 15,-3-1 0-15,2-1 0 0,-3-2 0 0,-1 1 0 16,0-4 0-16,-1-7 0 0,0-2 0 0,-3-4 0 0,-4-3 0 15,2-4 0-15,-6 2 0 0,-1-2-1366 16,0-3-1478-16,-4-1 654 0</inkml:trace>
  <inkml:trace contextRef="#ctx0" brushRef="#br0" timeOffset="71482.38">4462 14134 5077 0,'-10'-7'502'0,"-1"2"-165"0,2-1 48 0,2 1 37 0,2-1-3 15,-2 2-27-15,3-1-48 0,1-2-57 0,3 2-261 16,4 0-26-16,4-1 0 0,6 1 0 15,6-1 0-15,7-2 0 0,5 3 0 0,1-1 0 16,-2 1 0-16,2 1 0 0,0 1 0 0,-6-4 0 0,-8 3 0 16,0-3-699-16,-1 2-550 0,-5 0-1353 0,-4 3 599 15</inkml:trace>
  <inkml:trace contextRef="#ctx0" brushRef="#br0" timeOffset="71649.06">5042 13846 249 0,'0'-6'738'0,"2"1"7"16,-2-1-11-16,0 2-24 0,1-3-49 0,2 3-61 0,-2-2-63 15,0 1-65-15,2 0-96 0,-2 0-114 0,4 2-144 16,0-1-184-16,2 2-204 0,-2-1-239 0,1 1-385 16,-6 2-967-16,12-3 429 0</inkml:trace>
  <inkml:trace contextRef="#ctx0" brushRef="#br0" timeOffset="71949.72">5762 13270 5600 0,'9'-25'171'0,"-5"8"-15"15,2 1 55-15,-5 1 75 0,3 2 53 0,0 3-10 16,-4 0-11-16,0 3-22 0,1 3-37 0,2-3-33 0,-3 5-226 15,0 2 0-15,0 0 0 0,0 0 0 16,-3 19 0-16,2 0 0 0,-3 7 0 0,3 3 0 16,1 4 0-16,-4 3 0 0,0 12 0 0,2-12 0 0,-1 10 0 15,2-9 0-15,-1 11 0 0,-1-14 0 0,4 12 0 16,-2-12 0-16,1-3 0 0,-3 0 0 0,5-2 0 16,0-4 0-16,2-7 0 0,-4-2 0 0,0-5 0 15,0-2 0-15,0-2 0 0,0-4 0 0,-2-1 0 16,2-2 0-16,0 0 0 0,-7-10-11 0,6 0-790 15,1-6-430-15,1 3-1331 0,6-6 589 0</inkml:trace>
  <inkml:trace contextRef="#ctx0" brushRef="#br0" timeOffset="72218.97">6006 13365 3530 0,'10'-15'426'16,"-1"7"-83"-16,-1-2-52 0,-4 4-5 0,-2 2 13 0,1 0 28 16,-3 1-15-16,0 3-11 0,0 0-22 15,0 0 3-15,0 0 6 0,-8 10-10 0,4-4-8 16,-1 3-18-16,-5-1-19 0,-1 1-39 0,-5 1-194 15,2 3 0-15,-9 2 0 0,-1 2 0 0,1 1 0 0,-4-2 0 16,0 1 0-16,-1 2 0 0,0 1 0 16,1-3 0-16,3 1 0 0,10-3 0 0,1-1 0 15,4-1 0-15,3-5 0 0,4 4 0 0,4-2 0 0,3-2 0 16,6 0 0-16,9-1 0 0,6 1 0 0,2-1 0 16,4-3 0-16,6 3 0 0,0-3 0 0,-3 1 0 15,1 0 0-15,1 2 0 0,-2 0 0 16,-3 1 0-16,-1 0 0 0,-3 1 0 0,-9-2 0 0,-2 0 0 15,-2 2 0-15,-4 4 0 0,1-2 0 0,-6-1-472 16,-2 2-815-16,2 1-1393 0,-2-3 616 0</inkml:trace>
  <inkml:trace contextRef="#ctx0" brushRef="#br0" timeOffset="72733.32">6368 13762 277 0,'5'-18'356'0,"3"-8"21"0,-3-1 38 0,1 3 38 15,-3 5 45-15,-1 1 23 0,1 0 27 0,-2 3 19 16,0 2 0-16,-1 2-10 0,2 6-33 0,-2 0-43 15,0 4-34-15,0 1-23 0,0 0-20 0,0 0-24 16,0 15-31-16,0-3-303 0,-3 6-46 0,3 7 0 16,-3 2 0-16,1 1 0 0,1 1 0 0,-1 2 0 15,0-3 0-15,-2 4 0 0,1-7 0 0,0 1 0 16,0-8 0-16,2-1 0 0,-2-5 0 0,2-1 0 16,-2-4 0-16,3-1 0 0,-4-1 0 0,2-4 0 15,2-1 0-15,0 0 0 0,-11-16 0 0,9 8 0 16,0-7 0-16,0-6 0 0,2-6 0 0,2 0 0 15,-1-3 0-15,7-5 0 0,3-10 0 0,-1 0 0 16,-1 13 0-16,4-3 0 0,-3 2 0 0,5 4 0 16,-2 2 0-16,-1 4 0 0,-1 8 0 0,-2 1 0 15,5 3 0-15,-1 4 0 0,-4 3 0 0,5 4 0 0,3 3 0 16,-7 2 0-16,-1 2 0 0,-1 3 0 16,-2 1 0-16,3 3 0 0,-3 2 0 0,1 1 0 15,-5 1 0-15,-2-1 0 0,-5 1 0 0,0 1 0 16,-4-2 0-16,-1 1 0 0,1-3 0 0,1-1 0 0,-1-4 0 15,3-2 0-15,1-2 0 0,1 0 0 16,0-1 0-16,3-2 0 0,0 0 0 0,1-3 0 16,0 0 0-16,11 1 0 0,-3-2 0 0,4 0 0 0,1-1 0 15,5-1 0-15,0 0 0 0,3 2 0 0,-2 1 0 16,0 1 0-16,0 1 0 0,-1 2 0 0,0 0 0 16,-4 3 0-16,4 2 0 0,-5 0 0 0,-5 1 0 15,1 7 0-15,-2-2 0 0,-3 0 0 0,-3 2 0 16,-2-1 0-16,-3 1 0 0,-4 1 0 0,-3-1 0 15,-6 5 0-15,-7-2 0 0,-3 0 0 0,-1-4 0 16,-4-4 0-16,-14 9 0 0,9-9 0 16,-22 7-209-16,0-6-1122 0,2 1-1441 0,-5-3 637 0</inkml:trace>
  <inkml:trace contextRef="#ctx0" brushRef="#br0" timeOffset="73154.63">4002 14297 298 0,'-55'-2'532'0,"3"3"15"15,12-1 5-15,3 0-5 0,-3 1-11 16,6 0-3-16,-2-1-13 0,3 2-3 0,5-4-17 0,6 2-12 15,0 0-18-15,3-1-15 0,7 2-24 0,0 1-18 16,-1-4-14-16,4 2-25 0,-1 2-295 0,2-2-79 16,8 0 0-16,-9 1 0 0,9-1 0 0,0 0 0 15,0 0 0-15,17 5 0 0,4-4 0 0,16 3 0 16,15-2 0-16,12 0 0 0,33-1 0 16,12 1 0-16,1-1 0 0,16 2 0 0,10-5 0 0,10 4 0 15,9-2 0-15,5 0 0 0,7 0 0 0,12 1 0 16,3-1 0-16,0-3 0 0,-4 1 0 0,1-1 0 15,-13 0 0-15,-16-1 0 0,-20 0 0 0,-15-2 0 16,-23 2 0-16,-37 0 0 0,-21 1 0 0,-3-2 0 16,-10 1 0-16,-7 2 0 0,-5-3 0 0,-3 3 0 15,-6-2 0-15,0 4 0 0,0 0 0 0,-22-6 0 16,4 7 0-16,1 3 0 0,2-2 0 0,-2 4 0 16,0 2 0-16,2 1 0 0,3 2-1366 0,-1 0-1478 15,2 2 654-15</inkml:trace>
  <inkml:trace contextRef="#ctx0" brushRef="#br0" timeOffset="73570.52">4486 14821 264 0,'-26'-16'597'16,"0"2"23"-16,6-2 20 0,6 2 6 0,1 0-10 15,7-3-9-15,3 5-26 0,3-2-40 0,5-1-38 16,5 1-36-16,4 0-34 0,4 2-28 0,8 3-35 16,2 2-36-16,1 3-25 0,2 5-291 0,1 3-38 0,2 6 0 15,-3 4 0-15,-4-2 0 0,-3 8 0 16,3 6 0-16,-8 3 0 0,-5 0 0 0,-2 4 0 15,-11 14 0-15,-6-12 0 0,0 1 0 0,-12 9 0 16,-6-2 0-16,-5-1 0 0,8-13 0 0,-5-2 0 0,1-3 0 16,0-2 0-16,1-3 0 0,6-6 0 15,-1-5 0-15,8-1 0 0,0-2 0 0,2-2 0 0,3-2 0 16,1 3 0-16,4-4 0 0,0 0 0 16,0 0 0-16,22-12 0 0,-4 5 0 0,10-1 0 0,7-1 0 15,-2 2 0-15,4-2 0 0,1 2 0 0,17-1 0 16,-5-1 0-16,-13 3 0 0,-1 3 0 15,-2 1 0-15,-6-6-1366 0,-6 5-1478 0,-8-1 654 16</inkml:trace>
  <inkml:trace contextRef="#ctx0" brushRef="#br0" timeOffset="74100.64">5064 15052 3905 0,'-2'-15'465'0,"-2"-3"-163"0,0-1 51 16,0 2 70-16,0-1 16 0,3-2 0 0,0 2-29 15,3 3-28-15,-2 3-37 0,4 1-1 0,0-2-14 16,0 7-276-16,5-1-54 0,0 5 0 0,1 2 0 15,3 2 0-15,3 5 0 0,0 0 0 0,-1 7 0 16,8 6 0-16,-6-1 0 0,-2 4 0 0,-1 3 0 16,-3 0 0-16,0-1 0 0,-6 4 0 0,1 2 0 15,-4-4 0-15,1 2 0 0,0-4 0 16,-3-1 0-16,0-3 0 0,-1-3 0 0,2-1 0 0,-1-7 0 16,1 1 0-16,-1-5 0 0,1-4 0 0,2 1 0 15,-3-3 0-15,0 0 0 0,17-14 0 0,-6 0 0 16,-1-1 0-16,6-8 0 0,0-4 0 0,2 0 0 15,-1-2 0-15,2 2 0 0,-2 0 0 0,2 3 0 16,0 0 0-16,-2 3 0 0,-6 7 0 0,3 3 0 16,-2 5 0-16,-1 2 0 0,-1 4 0 0,-1 1 0 15,3 4 0-15,-2 3 0 0,0 5 0 0,3 4 0 16,-4 0 0-16,0 8 0 0,1 0 0 0,-9-1 0 16,2-3 0-16,-2 5 0 0,-1-8 0 0,-1-1 0 15,1 1 0-15,-3-6 0 0,2-2 0 0,1-1 0 16,0-1 0-16,0-4 0 0,-1 0 0 0,1-4 0 15,0 0 0-15,0 0 0 0,0 0 0 0,1-20 0 16,0 9 0-16,7-4 0 0,-3-4 0 0,5-3 0 16,3-5 0-16,0 3 0 0,6-2 0 0,-1 1 0 15,4 3 0-15,0 4 0 0,-1 1 0 0,-4 6 0 16,2 1 0-16,0 3 0 0,-1 5 0 0,4 0 0 16,-5 4 0-16,2 5 0 0,0 2 0 0,-4 5 0 15,4 4 0-15,-9-1 0 0,3 9 0 0,-1-2 0 16,-5 0 0-16,-1 3 0 0,-4 0 0 0,-2-8 0 15,0 3 0-15,-1 2 0 0,0-7 0 0,-3 1 0 16,1-3 0-16,-1-5 0 0,2 2 0 0,0-4 0 16,-1-1 0-16,0-2-1366 0,-1-3-1478 0,4-2 654 0</inkml:trace>
  <inkml:trace contextRef="#ctx0" brushRef="#br0" timeOffset="74583.02">8405 13808 127 0,'1'-5'605'0,"-2"0"6"16,2 3 34-16,-1-4 18 0,0 2-6 0,0 4-28 0,0-5-39 15,0 5-24-15,-15 0-25 0,7 5-19 0,-7 6-28 16,-8 3-36-16,-3 2-20 0,-6 1-32 0,2 1-167 16,-15 7-239-16,-5 2 0 0,-5-2 0 0,5 2 0 15,-1 0 0-15,4-1 0 0,12-7 0 0,5 1 0 16,0-3 0-16,6 2 0 0,4-2 0 0,6-5 0 15,2 1 0-15,3-3 0 0,9 0 0 0,0-1 0 16,5 1 0-16,11 1 0 0,9 0 0 0,6-2 0 16,5 1 0-16,3-3 0 0,12 6 0 0,6-1 0 15,-6-1 0-15,2 0 0 0,-3 1 0 0,0-3 0 16,-13 0 0-16,-2 0 0 0,-5 1 0 0,0 0 0 16,-5 2 0-16,-2-5 0 0,-10 0 0 0,1-2 0 15,-2 2 0-15,-3-4 0 0,-3 1 0 0,1-1 0 16,-3 3 0-16,-1-4 0 0,-3-2 0 0,0 0 0 15,0 0 0-15,0 0-1366 0,0 0-1478 0,-18-8 654 0</inkml:trace>
  <inkml:trace contextRef="#ctx0" brushRef="#br0" timeOffset="75068.53">8992 13618 338 0,'-10'-1'529'16,"7"1"31"-16,3 0 13 0,-9-1-3 0,9 1 5 0,0 0-1 15,-5-2 3-15,5 2-12 0,-5-2-17 16,2-1-25-16,3 3-24 0,-1-7-32 0,2 4-28 16,0-3-33-16,4-4-40 0,1 0-284 0,4-4-82 0,1 0 0 15,0-2 0-15,2-1 0 0,4-4 0 0,1 2 0 16,0-4 0-16,-3 4 0 0,2-2 0 0,2-1 0 16,-2 3 0-16,-1 0 0 0,-2 3 0 0,-2 2 0 15,-3 4 0-15,-4-1 0 0,2 4 0 0,-3 0 0 16,2 5 0-16,-4-1 0 0,-2 3 0 0,0 0 0 15,-1 17 0-15,-4 0 0 0,-2 9 0 0,-4 2 0 16,-2 5 0-16,3 0 0 0,-6 13 0 16,7-11 0-16,-4 9 0 0,6 4 0 0,3-13 0 0,3 1 0 15,-3 10 0-15,4 3 0 0,4-13 0 0,0-1 0 16,-3-3 0-16,3-1 0 0,-4 0 0 0,8 1 0 16,-3-6 0-16,0-2 0 0,-4-5 0 0,4-3 0 15,-2-3 0-15,-2-1 0 0,2-4 0 0,-2 3 0 16,-2-4 0-16,-2-2 0 0,0 0 0 0,-3-4-513 15,-3 2-767-15,-1-2-1387 0,0 0 614 0</inkml:trace>
  <inkml:trace contextRef="#ctx0" brushRef="#br0" timeOffset="75299.61">8956 14121 753 0,'-17'1'253'0,"3"-1"36"0,0 0 19 16,0 0 33-16,0 1 47 0,1-2 56 0,4 1 27 16,-4 0 30-16,3 0 10 0,5 1 3 0,-1-1-1 15,6 0 4-15,0 0-22 0,0 0-13 0,0 0-15 0,0 0-47 16,15-5-20-16,4 2-276 0,9-2-124 0,2 3 0 15,3-1 0-15,4 0 0 0,0-1 0 16,1 3 0-16,15-6 0 0,-19 4 0 0,1 2 0 16,-3 0 0-16,-3-2 0 0,-6 1 0 0,-4 1 0 0,-6-1 0 15,0 0 0-15,-4 1 0 0,-3 0 0 0,1-1 0 16,-2-1 0-16,-4 2 0 0,-1 1 0 0,3-8 0 16,-3 8 0-16,-8-5 0 0,4 2 0 15,-2 1-44-15,-2 1-1315 0,8 1-1470 0,-15-5 650 0</inkml:trace>
  <inkml:trace contextRef="#ctx0" brushRef="#br0" timeOffset="75899.59">12450 14253 3940 0,'-4'0'373'0,"-2"0"-151"0,6 0-2 0,-19-3 64 16,8-1 28-16,-7-5-9 0,2-2-25 0,-10-4-14 15,3-3-22-15,-5-2 13 0,0-2 1 0,1-2-3 16,-12-7-2-16,3-6-5 0,0 0-3 0,-3 0-7 16,6-1-223-16,-1-5-13 0,-2-2 0 0,4 4 0 0,4-2 0 15,-4-2 0-15,10-1 0 0,1 1 0 16,5-5 0-16,7 0 0 0,3 0 0 0,6 0 0 15,6-2 0-15,8 4 0 0,3 3 0 0,-2 14 0 0,3 4 0 16,5 5 0-16,3 4 0 0,3 6 0 0,0 7 0 16,3 6 0-16,-1 6 0 0,-3 6 0 0,0 5 0 15,-2 9 0-15,2 11 0 0,-9 7 0 0,-3 0 0 16,-9 3 0-16,-7 2 0 0,-7 1 0 0,-8-2 0 16,-10 2 0-16,-7-6 0 0,-4 1 0 0,-5 0 0 15,-23 12 0-15,24-17 0 0,0-6 0 0,0 1 0 16,12-12 0-16,-1 1 0 0,3-5 0 0,5 0 0 15,10-7 0-15,1 0 0 0,4-5 0 0,7-1 0 16,8 1 0-16,4-6 0 0,19 3 0 0,19-6 0 16,6 0 0-16,8-4 0 0,31-11 0 0,-2 1 0 15,-1-1 0-15,-5-1 0 0,-23 5 0 0,-1-1 0 16,28-7 0-16,-37 4 0 0,-4 3 0 0,-1-4-1366 16,-13 5-1478-16,-1 1 654 0</inkml:trace>
  <inkml:trace contextRef="#ctx0" brushRef="#br0" timeOffset="76400.48">13228 14226 181 0,'0'7'508'0,"-2"-3"22"0,-1 3 21 16,3-4 12-16,-1 2 0 0,-2-3 4 0,3-2-7 16,0 0-26-16,0 0-24 0,0 0-23 0,0 0-30 15,14-14-23-15,-5 6-28 0,1-7-26 0,1-2-24 16,1-6-23-16,1 2-62 0,1-5-271 0,-1-2 0 16,0-5 0-16,0 2 0 0,3-13 0 0,-2-3 0 15,0 14 0-15,-1-16 0 0,-4 1 0 0,4 0 0 16,-4-1 0-16,1 0 0 0,0-4 0 0,-1 0 0 0,-1 2 0 15,2-2 0-15,-4 4 0 0,-2 2 0 16,-2 13 0-16,-5 3 0 0,0 4 0 0,0 7 0 16,-5-4 0-16,3 11 0 0,-3 5 0 0,2 3 0 15,-4 1 0-15,-2 5 0 0,3 3 0 0,-5 8 0 0,1 2 0 16,-2 9 0-16,2 4 0 0,0 7 0 0,3 0 0 16,-4 14 0-16,0-1 0 0,5 1 0 15,1-2 0-15,2 0 0 0,1-12 0 0,0 16 0 16,4-1 0-16,-1 2 0 0,6-2 0 0,-1-2 0 0,-1-1 0 15,3-11 0-15,3 0 0 0,5 11 0 0,3-3 0 16,-1-11 0-16,1-5 0 0,3-2 0 16,8-1 0-16,-3-5 0 0,6-2 0 0,0-4 0 0,1-3 0 15,1-6 0-15,0-3 0 0,-3-5 0 0,2 0 0 16,-3-10 0-16,-2-3 0 0,-10-2 0 0,5-6 0 16,-8-3 0-16,-2-3-1366 0,3-16-1478 0,-6 12 654 15</inkml:trace>
  <inkml:trace contextRef="#ctx0" brushRef="#br0" timeOffset="76866.73">13899 13576 3322 0,'-1'-13'340'0,"-3"1"-21"0,3 0 19 16,-2 1 53-16,2 0 15 0,0 2-12 0,-1-1-10 16,2 3-22-16,-1 2-32 0,1 0-8 0,-1 1-14 15,1 4 8-15,0 0-1 0,0 0 1 0,1 19-288 16,2-4-28-16,-1 4 0 0,1 6 0 0,-3 4 0 15,1 4 0-15,-1-2 0 0,-1 3 0 0,-2 2 0 16,3 12 0-16,0-12 0 0,-6 9 0 0,2-11 0 16,0 0 0-16,-5-1 0 0,3-1 0 0,-1 0 0 15,3-4 0-15,2 3 0 0,-2-12 0 0,0-1 0 16,3-1 0-16,-1-2 0 0,2-4 0 0,0-4 0 16,0-2 0-16,0 1 0 0,2-3 0 0,-2-3 0 15,0 0 0-15,14-9 0 0,-5 2 0 0,0-6 0 16,5-1 0-16,-5-3 0 0,10-5 0 0,-1-1 0 0,0 3 0 15,-1-5 0-15,2 6 0 0,0 0 0 16,-4 6 0-16,0 0 0 0,1 3 0 0,-1-1 0 16,-2 8 0-16,0 1 0 0,-2 2 0 0,2 2 0 0,0 1 0 15,-3 6 0-15,2 2 0 0,3 2 0 0,-6 2 0 16,2 2 0-16,0 7 0 0,-5-3 0 0,0 0 0 16,-2 5 0-16,-4-6 0 0,0-2 0 0,-1 0 0 15,-3-2 0-15,-1 0 0 0,-3 1 0 0,-1-4 0 16,-3-1 0-16,-3-1 0 0,-2-4 0 0,-5 1 0 15,3-4 0-15,-11-3 0 0,2 3 0 16,0-6 0-16,4 0 0 0,-3 1 0 0,10-2 0 0,-2-2 0 16,5-1 0-16,4 0 0 0,1-2-1366 0,3 1-1478 15,4 0 654-15</inkml:trace>
  <inkml:trace contextRef="#ctx0" brushRef="#br0" timeOffset="77285.09">14744 14145 6312 0,'10'-5'637'0,"-3"-2"-272"15,0 3-15-15,-2 2 2 0,-1 0-177 0,-1-1-175 0,-3 3 0 16,0 0 0-16,0 0 0 0,-18 15 0 16,6 0 0-16,-7 6 0 0,1 3 0 0,-1 2 0 15,-1 2 0-15,2 0 0 0,0 1 0 0,1 0 0 0,-2 2 0 16,4-3 0-16,-3-1 0 0,0 0 0 0,5-4 0 15,4 2 0-15,-1-8 0 0,5-5 0 0,1-2 0 16,1-1 0-16,2-2 0 0,-3-5 0 16,4-2 0-16,0 0 0 0,0 0 0 0,0-14 0 0,5 2 0 15,6-12 0-15,-4 8 0 0,9-11 0 0,3 1 0 16,-1-5 0-16,9-8 0 0,3-4 0 0,-3 0 0 16,2-2 0-16,2-1 0 0,0 7 0 0,-8 11 0 15,-4 2 0-15,-1 4 0 0,-8 7 0 0,0 6 0 16,-2 3 0-16,-4 4 0 0,0 3 0 0,-2 5 0 15,1 3 0-15,-2 8 0 0,-1 10 0 0,-1-1 0 16,0 4 0-16,-1 0 0 0,-2 2 0 0,3 2 0 16,-1-1 0-16,0-2 0 0,1 0 0 0,0-2 0 15,-1 2 0-15,2-1 0 0,-1-4 0 0,-2-1 0 16,3-7 0-16,-1-1 0 0,0-6 0 0,-3-4 0 0,0 3 0 16,-2-4 0-16,1-1-395 0,-3-4-905 15,2-1-1407-15,-4-5 622 0</inkml:trace>
  <inkml:trace contextRef="#ctx0" brushRef="#br0" timeOffset="77949.25">14713 14494 1592 0,'-15'-13'179'0,"2"0"77"0,-1 0 54 16,5 4 56-16,1 2 66 0,1 0 59 0,-1-2 39 0,4 6 16 16,-1-2-4-16,1 1-15 0,2 0-25 0,2 4-23 15,2-4-38-15,5 2-38 0,2-1-42 16,7 2-127-16,3-3-234 0,8 1 0 0,4 0 0 16,0 1 0-16,-1 0 0 0,2-3 0 0,3 0 0 15,-5 0 0-15,-4-2 0 0,5 0-360 0,-11 0-81 16,6-4-4-16,-6 2 21 0,-2-2 38 0,5-4 42 15,-3-6 56-15,2 2 70 0,-3-3 77 0,-2 0 90 16,-7 5 92-16,-1-1 76 0,0 1 74 0,-5 3 57 0,2 3 58 16,-2 0 38-16,-3 3 20 0,2 2-1 15,-3 1-13-15,0 5 2 0,0 0 9 0,0 0-300 0,0 0-61 16,-9 19 0-16,4-3 0 0,4 3 0 16,-3 6 0-16,4 3 0 0,0 1 0 0,1 0 0 0,2-2 0 15,0 2 0-15,1-2 0 0,-1 0 0 0,-1-1 0 16,2-8 0-16,-1-1 0 0,-2 0 0 15,2-5 0-15,-2-1 0 0,0-2 0 0,2-3 0 0,-3 2 0 16,1-5 0-16,-1 3 0 0,0-6 0 0,0 0 0 16,0 0 0-16,0 0 0 0,-9-20 0 0,8 4 0 15,-2-3 0-15,7-7 0 0,-1-6 0 0,-1-3 0 16,2-11 0-16,6 0 0 0,-5 12 0 0,2 0 0 16,0 3 0-16,2 0 0 0,-1 4 0 0,1 2 0 15,-1 6 0-15,2 1 0 0,0 6 0 0,0-2 0 16,2 7 0-16,-1 1 0 0,3 4 0 0,-3 2 0 15,1 4 0-15,5 3 0 0,-4 2 0 0,-2 5 0 16,2 1 0-16,-4 3 0 0,1 5 0 0,-5 1 0 16,-2-5 0-16,-3 6 0 0,-3-1 0 0,-2 0 0 15,0-4 0-15,-4-2 0 0,0-1 0 0,-1-1 0 0,-4-4 0 16,1 0 0-16,-1-2 0 0,1-3 0 16,4-1 0-16,0-3 0 0,0 1 0 0,4-2 0 15,1-2 0-15,4 0 0 0,0 0 0 0,0 0 0 16,0 0 0-16,17-11 0 0,-5 5 0 0,4 1 0 15,3 0 0-15,-1 1 0 0,7 0 0 0,-4 3 0 0,7-1 0 16,-5 4 0-16,4 2 0 0,-6 1 0 16,-1 3 0-16,-2 3 0 0,0-2 0 0,-8 7 0 0,4-2 0 15,-6 1 0-15,-3 3 0 0,-2-1 0 0,-2-1 0 16,-5 0 0-16,0 0 0 0,-2 1 0 0,-6-3 0 16,-1 0 0-16,2-3 0 0,-7-4 0 0,-1 2 0 15,2-2 0-15,-2-2 0 0,1-5 0 0,4-5 0 16,3 1 0-16,-5-1 0 0,7-5 0 0,-1-1 0 15,6-4-1366-15,4 3-1478 0,4-3 654 0</inkml:trace>
  <inkml:trace contextRef="#ctx0" brushRef="#br0" timeOffset="78284.34">16266 13461 5043 0,'-9'-31'315'0,"-4"1"-38"16,3 6 12-16,-5 2 55 0,3 8 44 0,3-4-16 15,-4 5-10-15,3 4-35 0,3 4-41 0,1 0-98 16,1 3-188-16,3 2 0 0,2 0 0 0,0 9 0 16,6 1 0-16,6 7 0 0,13 5 0 0,3 0 0 15,13 8 0-15,6 2 0 0,3-3 0 0,1 2 0 16,3-2 0-16,1-3 0 0,-2-2 0 0,0-4 0 16,-2 2 0-16,-16-8 0 0,2-2 0 0,-4 0 0 0,-6-2 0 15,-7-4 0-15,-3 1 0 0,-8-2 0 16,1 1 0-16,-5-3 0 0,-5 5 0 0,-5-2 0 15,-4-2 0-15,-5 6 0 0,-6-2 0 0,-8 4 0 16,-3 1 0-16,-1-1 0 0,-4 1 0 0,-9 8 0 0,12-6 0 16,-14 7 0-16,12-5 0 0,-9 2 0 0,7-2 0 15,2 1 0-15,1-1 0 0,0 1 0 0,2 1 0 16,2-1 0-16,-1 0 0 0,8 2 0 0,5-4 0 16,4-1 0-16,0 0-530 0,6-1-222 0,6-1-400 15,6-4-1247-15,3 1 551 0</inkml:trace>
  <inkml:trace contextRef="#ctx0" brushRef="#br0" timeOffset="78501.61">16791 14067 124 0,'4'-1'454'0,"-4"1"29"0,0 0 47 16,0 0 41-16,0 0 20 0,-21 7 20 0,9-1 3 16,-2 1-6-16,-4 5-11 0,-3 2-11 0,-3 2-23 15,0-1-25-15,-6 1-37 0,2 1-36 0,-1 0-110 16,-2 0-355-16,-2 2 0 0,1-1 0 0,-4-3 0 15,-8 7 0-15,12-8 0 0,2 0 0 0,2 0 0 16,1 1 0-16,4-1 0 0,8-3 0 0,6-7 0 16,1 4 0-16,4-3 0 0,3-2-333 0,1 0-977 15,0-3-1419-15,17 0 627 0</inkml:trace>
  <inkml:trace contextRef="#ctx0" brushRef="#br0" timeOffset="79034.4">17421 13618 450 0,'1'-23'610'0,"-2"1"6"15,0-1 7-15,1-1 12 0,-1 6 0 0,2-1-20 16,-1 1-33-16,2-2-44 0,2 2-47 0,0 0-45 16,3 3-36-16,-1-1-41 0,4 0-35 0,-1 2-34 0,1-1-30 15,2 0-26-15,-2 0-221 0,0 1-23 0,3-2 0 16,-3 1 0-16,8-7 0 0,-6 8 0 15,-2-3 0-15,3 2 0 0,-4-1 0 0,-2 1 0 0,-4 5 0 16,4 0 0-16,-5-2 0 0,-1 5 0 0,-1 2 0 16,-1 0 0-16,1 5 0 0,0 0 0 0,0 0 0 15,-18 14 0-15,10-1 0 0,-1 5 0 0,-5 7 0 16,5 4 0-16,0 2 0 0,2 2 0 16,-1 12 0-16,8 3 0 0,-4-1 0 0,4 1 0 0,5-3 0 15,-1 2 0-15,0 1 0 0,2-2 0 0,-3-10 0 16,3 12 0-16,-2 0 0 0,0-12 0 0,-3 0 0 15,3-3 0-15,-4-1 0 0,3 0 0 0,3-4 0 16,-5-3 0-16,3-5 0 0,-1 0 0 0,-2-9 0 16,0 2 0-16,1-2 0 0,-1-6 0 0,-1 4 0 15,0-4 0-15,0-1 0 0,-1 0-338 0,-6-3-207 16,2 0-28-16,5-1 3 0,-15-3 34 0,3 0 35 16,-2 6 44-16,4-6 70 0,-10 2 84 0,1 1 88 15,-1-2 78-15,0 0 78 0,0 0 69 0,1 0 65 16,-1-1 71-16,3 0 62 0,-2-1 54 0,6 3 46 0,-1-1 34 15,5-1 39-15,3-2 21 0,-2 3 15 16,2-2 0-16,3 2-14 0,3 2-24 0,4-8-21 16,5 6-23-16,4 1-157 0,15-4-178 0,0 3 0 15,4 1 0-15,3-4 0 0,-1 1 0 0,6 1 0 16,-2 0 0-16,-2 1 0 0,0-2 0 0,-3 2 0 16,3-3 0-16,-7 3 0 0,-1-3 0 0,-10 0-313 15,0 0-1000-15,1-2-1423 0,0 1 629 0</inkml:trace>
  <inkml:trace contextRef="#ctx0" brushRef="#br0" timeOffset="79182.87">18138 13952 7 0,'0'0'497'0,"0"0"29"16,0 0 46-16,0 0 44 0,0 0 40 0,-8-10 5 0,7 5-29 16,1 5-53-16,0 0-57 0,-2-3-51 0,2 3-65 15,0 0-87-15,-5-4-112 0,5 4-166 16,0 0-201-16,-13 3-215 0,1 0-655 0,0 2-1116 0,0 0 495 15</inkml:trace>
  <inkml:trace contextRef="#ctx0" brushRef="#br0" timeOffset="81417.19">2102 12521 346 0,'0'-18'478'0,"-1"6"12"0,-2-5 2 0,3 5-6 15,-4 4-9-15,4 1-14 0,-4-1-29 0,3 4-44 16,1 0-43-16,0 4-32 0,0 0-34 0,0 0-16 16,0 0-19-16,5 12-16 0,2-2-21 0,4 1-13 15,2 4-23-15,6 5-13 0,3-2-14 0,2 0-13 16,9-1-26-16,-1-3 11 0,5 0-12 0,14-1-14 16,8-3-5-16,0-5-5 0,2 1-8 0,7-4-21 15,-5 3-11-15,3-4 12 0,3-1-7 0,21-5-2 16,-28 4 1-16,2-1-5 0,1-3-10 0,-3 3 0 0,0 0-23 15,1-3 5-15,-4 1-4 0,-1-3-3 16,-4 0-5-16,-1-2-3 0,-15 1-2 0,12-3 6 16,-12 2-1-16,-2 0 4 0,0 3-7 0,-2-2-1 15,-3 2 0-15,-2 5-2 0,3 2 0 0,-5 1 1 16,1 2 1-16,-1 1 1 0,-2 3 2 0,6 2-2 16,0 0 6-16,3 3-4 0,1 0 0 0,16 5 2 15,-5-3-19-15,6-3-4 0,1 2 1 0,0-3 4 0,5-2-3 16,1-4 5-16,-3 0 1 0,4-5 7 15,0-2-4-15,0 0 1 0,4-3-1 0,-5 2 8 0,3-3-6 16,-1-3 3-16,1 3 3 0,-1-1 2 16,0 0-5-16,1 0 4 0,-4-1 0 0,0 5 0 15,-4-6-7-15,5 2 5 0,-8 3 0 0,5 2-7 16,-17 5 10-16,13 0-6 0,-15 4 6 0,2 0-6 16,-1 2-8-16,-1 2 14 0,-3 2 0 0,2 0-2 0,1-1 10 15,-1 4-6-15,1 0-5 0,9 2 3 16,-10-6-4-16,2-1 3 0,16 3 6 0,-3-5-1 15,-13-2-2-15,21-5-5 0,-4-3 4 0,2-6-12 16,0 3 5-16,-1-4-6 0,-1-4 7 0,4-1-5 0,-4 1 4 16,-2-1 2-16,0-1 3 0,2-1 1 0,-3 0-6 15,3-1 2-15,-5 3-8 0,2-4 15 0,1 1 1 16,-2 4-5-16,0-1-1 0,0 2-1 16,-13 5 6-16,14 1-9 0,0 3 0 0,-12 2-8 15,-1 5 12-15,14 3 4 0,-14 1 1 0,10 3-4 0,1 3 3 16,-3 0-3-16,-9-3 3 0,16 7-19 0,-17-8 21 15,13 4-2-15,1 0-3 0,-1-2 0 16,-12-6 4-16,17-1-1 0,-5 2 1 0,1-3 0 0,5-2-1 16,-16-1 3-16,13-1-1 0,5-1 2 0,-2-1-3 15,2-4-1-15,-4 0 4 0,2 1-2 0,-1-3-10 16,-3-2 9-16,-11 2-1 0,8-5-2 0,-11 1 0 16,0 2 6-16,-2-3 13 0,0-2 4 0,-2 3-6 15,-3-3-1-15,1 3 2 0,-4 1-9 0,1 1 9 16,1 3-4-16,-10 4-4 0,1 2 3 0,0 2-7 15,0 4 2-15,-6 1-5 0,12 4 6 0,-1 5-5 16,-1-4 0-16,-3 4 1 0,1-2 3 0,5 1-9 16,-5 0 4-16,6-4 2 0,-1-1-8 0,3-1 6 15,1-3 2-15,8-1 4 0,0-4-6 0,13-4 0 16,-1-1-6-16,7-3 7 0,0-1-5 0,-3-4 3 16,3-2 1-16,-4 1 6 0,0-3-8 0,-3 2 0 15,-2 0 1-15,1 0 5 0,-2 0-5 0,3-1-1 16,-2 2 1-16,-2-1-4 0,0-4 3 0,1 2-1 15,-1-2 0-15,1 0 0 0,-2-1 1 0,3 0 6 16,-16 8-17-16,15-3 12 0,-15 6-1 0,-2 6-1 16,3 3 2-16,-3 1-4 0,-3 1 0 0,-1 3 1 15,3 3 0-15,-3 0 1 0,-1 0-5 0,1 4 6 16,0-5 2-16,2 4 0 0,-1-5 2 0,3 4-3 16,1-4-4-16,0 0 6 0,7-2-4 0,9 0 10 15,-10-3-5-15,16-3 8 0,0-1-3 0,0 0-12 16,6-1-4-16,-6-5 16 0,0 0 3 0,3 1-5 15,-1-3-2-15,2 0 5 0,0-1 8 0,-4-1-2 16,4-4-5-16,-3 1 12 0,0-2-1 0,0 2 0 16,1-4 1-16,0-1-3 0,-2-2-13 0,-2-3 8 15,1 2 2-15,1 6 5 0,0-2-3 0,-2 11 5 16,-1-2-2-16,-1 4-23 0,-1 6 0 0,2 4 0 16,1 0 0-16,-2 5 0 0,0 3 0 0,3 3 0 15,-4-2 0-15,2 2 0 0,3 1 0 0,1-2 0 16,-2 1 0-16,2-3 0 0,-1-2 0 0,-1-1 0 15,-4-2 0-15,2-4 0 0,-15 1 0 0,1-1 0 16,-5-4 0-16,1-2 0 0,-4 0 0 0,0 0 0 16,0-1 0-16,0 0 0 0,-1 0 0 0,-3-1 0 15,3-2 0-15,-8 6 0 0,-2-3 0 0,-2 0 0 16,0-1 0-16,1 1 0 0,1 3 0 0,3-1 0 16,-8-1 0-16,8-3 0 0,-4 1 0 0,4 3 0 0,4-6 0 15,-4 2 0-15,6-5-452 0,0 0-206 0</inkml:trace>
  <inkml:trace contextRef="#ctx0" brushRef="#br0" timeOffset="81551.39">14631 12478 56 0,'-10'8'401'16,"-6"-1"-43"-16,-2 1-67 0,-8 0-99 0,3-3-133 15,-4-2-187-15,4 2-78 0,-4-6-221 0,-5-1 99 16</inkml:trace>
  <inkml:trace contextRef="#ctx0" brushRef="#br0" timeOffset="82832.86">6392 3950 105 0,'6'-8'521'0,"-2"2"-7"0,1 1-19 0,-1 0-31 0,0 2-23 15,-4 0-25-15,0 3 1 0,0 0-9 16,4 12-14-16,-4-2-23 0,-1 3-15 0,-1 4-24 16,1 2-12-16,1 6-19 0,-5 1-24 0,4 0-12 15,-2-1-22-15,-1 0-16 0,0-5-21 0,3 6-12 0,1-7-10 16,0-3 4-16,1-4-2 0,2-3 10 15,2 1-26-15,-1-4-170 0,5-3 0 0,4 0 0 16,6-4 0-16,0-3 0 0,12-6 0 0,2 0 0 16,14-11 0-16,-12 6 0 0,10-12 0 0,3 2 0 15,-2 0 0-15,-13 5 0 0,12-8 0 0,-1-1 0 0,-1-1 0 16,-2 1 0-16,-2-3 0 0,-9 9 0 16,-1-1 0-16,-1 0 0 0,-5 6 0 0,-1 0 0 15,-8 7 0-15,-5 4 0 0,0-1 0 0,-4 1 0 0,0 4 0 16,-1 1 0-16,0 0 0 0,2 0 0 0,-6 2 0 15,7-2 0-15,-7 2 0 0,0 0-1366 0,0 0-1478 16,1 10 654-16</inkml:trace>
  <inkml:trace contextRef="#ctx0" brushRef="#br0" timeOffset="84884.08">11471 4095 466 0,'0'-7'519'0,"-3"1"-23"0,2 1-21 16,0 2-26-16,-3 0-7 0,4 3-5 0,0 0-13 0,0 0-19 15,-5 15-17-15,6-6-36 0,-2 3-20 0,2 4-27 16,-1 0-26-16,1 1-23 0,-1-2-18 0,-1 2-23 16,1-2-19-16,0-1-12 0,0-3-12 0,0 0-15 15,0-1-17-15,0-4 0 0,0-1 0 0,4-1 18 16,1-2 25-16,5-4 9 0,8-3-141 0,9-8-51 16,2-2 0-16,5-3 0 0,17-10 0 15,1-1 0-15,-2-5 0 0,4 1 0 0,-3-5 0 0,1 2 0 16,21-17 0-16,-24 15 0 0,4-1 0 0,-8 3 0 15,-3 4 0-15,-13 11 0 0,-3 2 0 0,-11 9 0 16,1 0 0-16,-7 2 0 0,-2 1 0 0,1 4 0 16,-5-2 0-16,2 4 0 0,-5 1 0 0,0 0 0 15,2 8 0-15,-4 1 0 0,-2 7 0 0,-2-1-516 16,0 3-764-16,-4 5-1386 0,1-8 614 0</inkml:trace>
  <inkml:trace contextRef="#ctx0" brushRef="#br0" timeOffset="93134.28">7003 15823 3668 0,'6'-11'200'0,"-1"-7"-108"0,2 4-28 0,2-4 96 16,0 1 59-16,0 3 46 0,-3-1 6 0,3 1-8 0,-5 3-18 16,2 0 6-16,-1 3-5 0,-1 2-21 0,0 2-11 15,0 4-2-15,-4 0 10 0,5 7 14 16,-4 4-4-16,-1 9 6 0,4 7-7 0,-8 2-10 15,4 2-11-15,-1 2-204 0,-1 3-6 0,0-2 0 0,1 2 0 16,1 0 0-16,0 2 0 0,5-4 0 0,0-1 0 16,1-5 0-16,2 0 0 0,4-4 0 0,-5-9 0 15,6-2 0-15,0 0 0 0,-3-6 0 0,9-3 0 16,-5-2 0-16,4-5 0 0,1-5 0 16,0-2 0-16,2-6 0 0,2-3 0 0,0-4 0 0,-5-4 0 15,0 0 0-15,-4-3 0 0,4-2 0 0,-7-1 0 16,3 1 0-16,-2-2 0 0,-3 3 0 15,-3 3 0-15,2 0 0 0,-3 9 0 0,-2 4 0 0,-1 4 0 16,1 3 0-16,-2 0 0 0,3 4 0 16,-3 0 0-16,-1 4 0 0,0 0 0 0,0 0 0 0,0 0 0 15,2 13 0-15,-3-5 0 0,2-3 0 0,1 4 0 16,-1-2 0-16,0 0 0 0,-2 2 0 0,2-1 0 16,-1 1 0-16,2-5 0 0,0 2 0 0,-2-1 0 15,3 0 0-15,-2-1 0 0,0-3 0 0,-1-1 0 16,2 4 0-16,-2-4 0 0,0 0 0 0,0 0 0 15,0 0 0-15,7-7 0 0,-3 3 0 0,-4-2 0 16,3 1 0-16,-1 1 0 0,-2-2 0 0,0 0 0 16,1 1 0-16,-1 5 0 0,0-7 0 0,0 3 0 15,2 1 0-15,-2 3 0 0,0-5 0 16,0 5 0-16,1-5 0 0,-1 5 0 0,0 0 0 0,0-4 0 16,0 4 0-16,0 0 0 0,0 0 0 0,0 0 0 15,0 0 0-15,1-4 0 0,-1 4 0 0,0 0 0 16,0 0 0-16,0 0 0 0,0 0 0 0,0 0 0 15,-5-3 0-15,5 3 0 0,0 0 0 16,0 0 0-16,0 0 0 0,-2-2 0 0,2 2 0 0,0 0 0 16,0 0 0-16,0 0 0 0,0 0 0 0,0 0 0 15,0 0 0-15,0 0 0 0,0 0 0 0,0 0 0 16,-3-6 0-16,3 6 0 0,-2-2 0 0,2 2 0 16,0 0 0-16,-3-6 0 0,2 3 0 15,0 0 0-15,-1-3 0 0,1 2 0 0,1-1 0 0,-1-1 0 16,1 2 0-16,0-3 0 0,-2 3 0 0,1 0 0 15,1-1 0-15,0 5 0 0,0-6 0 0,0 6 0 16,-1-4 0-16,1 4 0 0,0 0 0 0,0 0 0 16,-5 14 0-16,2-6 0 0,2 4 0 0,-2 3 0 15,1 4 0-15,0 1 0 0,4 5 0 0,-1 3 0 16,1-3 0-16,0 2 0 0,4-2 0 0,-1-1 0 16,2 1 0-16,-1-6 0 0,3-2 0 0,1 9 0 15,3-11 0-15,1-1 0 0,-1 0 0 0,6-5 0 16,-1 0 0-16,-4-2 0 0,6-5 0 0,0-2 0 15,-1 0 0-15,0-4 0 0,-2 0 0 0,-1-4 0 16,-2-1 0-16,1-4 0 0,-3-3 0 0,-2 0 0 16,3-8 0-16,-5-1 0 0,-3-4 0 0,-1 1 0 15,-3-4 0-15,-1-1 0 0,-4-2 0 0,-1-1 0 16,1 1 0-16,-5 2 0 0,-2 2 0 0,-1 4 0 16,3 3 0-16,-3 7 0 0,3 4 0 0,0 2 0 15,0 3 0-15,1 2 0 0,2 2 0 0,-1 4 0 16,1 0 0-16,1 5 0 0,1 0 0 0,1 4 0 15,5 2 0-15,3 0 0 0,5 4 0 0,7 3 0 16,4 2 0-16,6-4 0 0,5 0 0 0,4-1 0 16,0-3 0-16,16 0 0 0,-11-6 0 0,-4-4 0 15,14-3 0-15,-14 0 0 0,0-5 0 0,-1-3 0 16,-3 0 0-16,-6-6 0 0,-4-3 0 0,0 1 0 16,-3-8 0-16,-5 1 0 0,-1-2 0 0,-5-2 0 15,-3-2 0-15,-6 0 0 0,-5-1 0 0,1 0 0 16,-4 4 0-16,-2 5 0 0,0 4 0 0,2 8 0 15,-2 0 0-15,0 8 0 0,-3 4 0 0,-1 9 0 16,4 6 0-16,-7 8 0 0,8 7 0 0,0 15 0 16,-1-12 0-16,4 21 0 0,1-4 0 0,-1 2 0 15,5-1 0-15,-4-3 0 0,4 2 0 0,-2-5 0 16,1-1 0-16,2 0 0 0,1-11 0 0,0-2 0 16,2-3 0-16,-1-2 0 0,2-7 0 0,-1-4 0 15,-1 1 0-15,0-6 0 0,0-6 0 0,1-1 0 16,1-1 0-16,2-4 0 0,-6 0 0 0,15-9 0 15,-2-5 0-15,1 0 0 0,3-6 0 0,3-6 0 16,0-1 0-16,0-1 0 0,-1-3 0 0,0 3 0 16,-1-1 0-16,2 4 0 0,-3 4 0 0,-3 5 0 15,-5 8 0-15,0 0 0 0,1 3 0 0,-2 5 0 16,-3 2 0-16,4 3 0 0,-4 4 0 0,0 2 0 16,4 3 0-16,-5 4 0 0,2 0 0 0,-3 0 0 15,6 10 0-15,-4-10 0 0,3 2 0 0,-4-1 0 16,4-1 0-16,1-2 0 0,2-1 0 0,3 0 0 15,-3-2 0-15,-2-8 0 0,2-1 0 0,2-1 0 16,-1-4 0-16,3 0 0 0,-1-5 0 0,0 2 0 16,2-6 0-16,-1 0 0 0,-1-1 0 0,-1-3 0 15,-2-3 0-15,0-1 0 0,-1-7 0 0,-1 0 0 16,0-5 0-16,-4 2 0 0,-1-1 0 0,-3 10 0 16,-1 1 0-16,-1 2 0 0,-1 6 0 0,-3 0 0 15,1 5 0-15,-1 2 0 0,-1 6 0 0,-3 3 0 16,0 4 0-16,-1 6 0 0,1 2 0 0,-3 4 0 15,6 3 0-15,2-5 0 0,4 6 0 0,0-2 0 16,3-3 0-16,1-5 0 0,2 2 0 0,7-1 0 16,-3-2 0-16,5-5 0 0,2-2 0 0,1 0 0 15,0-9 0-15,2 1 0 0,0-7 0 0,1 0 0 16,1 0 0-16,-3-1 0 0,4-4 0 0,0-5 0 16,-3 2 0-16,-7-1 0 0,5-3 0 0,-5 3 0 15,-2 3 0-15,2 1 0 0,-4 1 0 0,-1 5 0 16,-2 0 0-16,0 4 0 0,-2 3 0 0,4 6 0 15,2 0 0-15,-5 4 0 0,4 4 0 0,3 2 0 16,-3-2 0-16,5 8 0 0,1-2 0 0,0 1 0 16,3-2 0-16,-7-4 0 0,0-5 0 0,-2 2 0 15,-4-3 0-15,-2-4 0 0,-2 1-50 0,-5-2-1308 16,-6-1-1469-16,-8 3 651 0</inkml:trace>
  <inkml:trace contextRef="#ctx0" brushRef="#br0" timeOffset="93883.43">4539 15914 451 0,'9'-14'515'0,"1"1"9"0,-3 2-13 16,-1 3-20-16,4-1-30 0,-3 5-27 0,-1 2-14 16,-1 3 5-16,3 3-3 0,-3 4-2 15,0 8-6-15,-3 2-8 0,1 9-17 0,-2 2-25 16,-1 5-32-16,0-2-27 0,2 2-27 0,-2 12-27 16,0-13-25-16,4 1-74 0,1-3-152 0,2-2 0 15,5-3 0-15,2-1 0 0,4-5 0 0,6-4 0 0,0-3 0 16,3-9 0-16,4-3 0 0,1-3 0 15,1-8 0-15,4 1 0 0,-5-4 0 0,4-6 0 16,-7-2 0-16,2-2 0 0,-6-5 0 0,-2 1 0 16,-3-4 0-16,-5-2 0 0,4-10 0 0,-11 8 0 15,-2 0 0-15,-6-1 0 0,-3 3 0 0,2 4 0 16,-8 4 0-16,8 8 0 0,-8 3 0 0,4 8 0 16,-2 4 0-16,-1 3 0 0,-3 5 0 0,1 6 0 15,-1 6 0-15,-1 7 0 0,3 1 0 0,-1 5 0 16,5 5 0-16,5-3 0 0,0 2 0 0,8-3 0 15,0 0 0-15,4-1 0 0,6-4 0 0,-1-2 0 16,3-3 0-16,4-5 0 0,-1-3 0 0,7-5 0 16,-3-1 0-16,-7-3 0 0,3-5 0 0,-4-1 0 15,-1-3 0-15,-1 0 0 0,-6-2 0 0,-2-2-564 16,-6-2-708-16,-1-1-1377 0,-3 0 610 0</inkml:trace>
  <inkml:trace contextRef="#ctx0" brushRef="#br0" timeOffset="94216.68">4368 15691 44 0,'-5'-1'479'0,"1"-2"9"0,4 3-6 0,-10-3-19 16,10 3-30-16,-7 0-35 0,7 0-15 0,0 0-6 15,-5 8-11-15,5-4-25 0,0-4-20 0,0 7-31 16,3-1-20-16,-2-2-19 0,0 1-20 0,2-2-19 16,-2 2-4-16,5-3-14 0,1 2-3 0,-1-3-14 15,3 0-7-15,1-2-16 0,2-1 1 0,-2-2-3 16,0 0 9-16,0-1-9 0,-2-4-2 0,1 0 1 16,-1 0-4-16,-3-1 0 0,-3 1-94 0,-2-2-53 15,-3-2 0-15,-4 2 0 0,-2 1 0 0,-6 1 0 16,-3 2 0-16,-9 2 0 0,-2 4 0 0,1 7 0 15,-4 5 0-15,1 4-373 0,3 4-252 0,5 2-575 16,3 4-1298-16,3-1 575 0</inkml:trace>
  <inkml:trace contextRef="#ctx0" brushRef="#br0" timeOffset="95135.45">10698 15580 4258 0,'10'-25'365'0,"-5"7"-223"15,0 0-40-15,-1 1 65 0,-1 7 92 0,-2-2 42 16,-1 1-2-16,0 1-16 0,-1 2-39 0,-1 3-11 16,0 2-9-16,-2 1 0 0,4 2 3 0,-13 7 2 15,2 6 7-15,-2 7 3 0,-2 7-80 0,2-3-159 16,-1 5 0-16,1 5 0 0,1 0 0 0,-7 13 0 16,5-3 0-16,-8-2 0 0,7-9 0 0,0 0 0 15,-7 11 0-15,7-14 0 0,-1 0 0 16,1-4 0-16,-2-4 0 0,4 1 0 0,2-5 0 0,2-3 0 15,3-6 0-15,-1 1 0 0,1-2 0 0,2-2 0 16,3-3 0-16,1-2 0 0,0-1 0 0,0 0 0 16,11-17 0-16,-2 5 0 0,8-9 0 0,3-2 0 15,2-5 0-15,9-12 0 0,-2-1 0 0,0-5 0 16,2-1 0-16,-3-5 0 0,-2 1 0 0,2-1 0 16,-4 4 0-16,-2 3 0 0,-7 12 0 0,1 6 0 15,-5 2 0-15,-4 6 0 0,0 5 0 0,-3 5 0 16,-1 4 0-16,0 3 0 0,-3 2 0 0,7 3 0 15,-6 6 0-15,-1 2 0 0,1 8 0 0,2 5 0 16,-3 5 0-16,5 1 0 0,0 1 0 0,0-2 0 16,3 6 0-16,-3 2 0 0,9-4 0 0,-5 1 0 15,4 0 0-15,3 1 0 0,1-4 0 0,-3-1 0 16,4-1 0-16,-4-2 0 0,3-2 0 0,-5 1 0 16,5-5 0-16,-5-5 0 0,-1 0 0 0,-1-5 0 15,-2-1 0-15,-3 1 0 0,-1-5 0 0,1 0 0 16,-1-1 0-16,-3-3 0 0,4 3 0 0,-5-4 0 15,0-1 0-15,0 0 0 0,0 0 0 0,-23-6 0 0,9 2 0 16,-5 0 0-16,-14-2 0 0,-3 1 0 0,-1 0 0 16,-17 2 0-16,-1 3 0 0,-3 2 0 15,3 3 0-15,-3 9 0 0,2 1 0 0,9 7 0 16,1 1-1366-16,11-5-1478 0,3 2 654 0</inkml:trace>
  <inkml:trace contextRef="#ctx0" brushRef="#br0" timeOffset="96182.47">11433 15512 150 0,'13'-21'480'16,"-1"3"16"-16,-3 1 5 0,0-2-1 0,-4 4-5 16,-1 4-9-16,1 1-23 0,-1 1-19 0,-3 2-12 15,3 1-26-15,-4 1-25 0,3 0-32 0,-3 2-19 16,0 3-15-16,0 0-14 0,-13 10-5 0,1 5-8 16,-3 9-3-16,-2 6-5 0,-7 9-12 0,2 6-23 15,2 2-245-15,2 1 0 0,-1 3 0 0,5-3 0 16,1 2 0-16,4-4 0 0,5 0 0 0,4-12 0 15,4 1 0-15,6-3 0 0,2-3 0 16,4-1 0-16,7-3 0 0,4-4 0 0,0-4 0 0,5-4 0 16,0-6 0-16,4-5 0 0,-2-7 0 0,2 0 0 15,2-8 0-15,8-4 0 0,-10 1 0 0,-3-3 0 16,-2-3 0-16,6-12 0 0,-3-3 0 0,-7-4 0 16,-2 0 0-16,-9-5 0 0,1-3 0 0,-3 0 0 15,-5-3 0-15,0 1 0 0,-4-3 0 0,-4 3 0 16,-2 1 0-16,-5 17 0 0,2 1 0 0,-4 3 0 15,2 11 0-15,-7 4 0 0,0 4 0 0,-1 5 0 16,-8 5 0-16,-8 5 0 0,0 7 0 0,-14 11 0 16,10-2 0-16,-8 10 0 0,5 3 0 0,-8 4 0 15,4-4 0-15,2 5 0 0,3-4 0 0,9-7 0 16,3-1 0-16,-2-4 0 0,6-1 0 0,7-6 0 16,2-3 0-16,1-4 0 0,3-1 0 0,2-2 0 15,2-2 0-15,2-3 0 0,1-1 0 0,0 0 0 16,10-8 0-16,1 0 0 0,3-4 0 0,1-1 0 15,2 0 0-15,4-4 0 0,-4 6 0 0,6-4 0 16,-9 5 0-16,0 7 0 0,0 2 0 0,0 4 0 16,2 4 0-16,-1 6 0 0,-4 4 0 0,6 6 0 0,-4 4 0 15,1 1 0-15,-1 4 0 0,-1 1 0 16,5 1 0-16,6 10 0 0,-4-1 0 0,-1-11 0 16,0-1 0-16,0 2 0 0,10 11 0 0,-11-13 0 15,0-6 0-15,1 1 0 0,-1-1 0 0,-2-3 0 16,-2-8-1366-16,-4 0-1478 0,5-3 654 0</inkml:trace>
  <inkml:trace contextRef="#ctx0" brushRef="#br0" timeOffset="96554.34">12234 16075 355 0,'4'-10'486'16,"1"1"44"-16,-4 3 30 0,0-1 3 0,-1 4-11 15,0 3 0-15,0 0-1 0,0 0-2 0,-7 14-2 0,0-2-17 16,1 3-27-16,-2 3-24 0,-1 11-27 15,-1-5-30-15,0 8-27 0,-5-1-230 0,-1-1-165 16,1 2 0-16,-2-2 0 0,2 0 0 0,-2-1 0 16,2-5 0-16,5-8 0 0,3 0 0 0,-2-5 0 15,3-1 0-15,1-2 0 0,1-4 0 0,0-3 0 16,4-1 0-16,0 0 0 0,-1-10 0 0,2 1 0 16,3-7 0-16,2-1 0 0,5-8 0 0,1-4 0 15,0-2 0-15,7-13 0 0,0 0 0 0,3 0 0 16,2-4 0-16,-1 4 0 0,-5 14 0 0,0 2 0 0,-1 4 0 15,-5 7 0-15,0 2 0 0,-2 6 0 16,-1 3 0-16,-2 3 0 0,0 6 0 0,-2 3 0 16,4 2 0-16,-1 10 0 0,-6 0 0 0,5 9 0 15,-2 3 0-15,1 1 0 0,1 1 0 0,-1 2 0 16,-3 0 0-16,-1-1 0 0,6-3 0 0,-3 0 0 16,-1-2 0-16,0-3 0 0,-4-6 0 0,1-3 0 15,-1-6 0-15,-1 0 0 0,-2-3 0 0,-1 0 0 16,-2-4-584-16,-3 0-685 0,-4-2-1373 0,3-4 609 15</inkml:trace>
  <inkml:trace contextRef="#ctx0" brushRef="#br0" timeOffset="97232.34">12121 16327 4344 0,'-10'-5'432'0,"1"1"-94"16,1 1 47-16,1 0 64 0,3 0 37 0,-1 0-40 16,2-1-61-16,3 0-55 0,0 4-50 0,9-8-12 15,5 3-220-15,8-1-48 0,5-2 0 0,5 0 0 16,5 0 0-16,0 0 0 0,1-2 0 0,2 2 0 15,10-6 0-15,-12 3 0 0,-5 4 0 0,-1-6 0 0,-1 1-305 16,0-1-120-16,-7 1-7 0,-5-5 11 16,-2 3 35-16,4-4 46 0,-8 5 51 0,0-2 64 15,-3 2 80-15,-5 4 80 0,4-2 90 0,-5 3 74 16,0 2 53-16,0 2 30 0,-3 0 20 16,-1 4 32-16,3-3 34 0,-3 3 36 0,0 0 26 0,-4 18 8 15,1-1 6-15,-2 1-7 0,-1 8-119 0,-3 3-218 16,4-1 0-16,0 3 0 0,-2-2 0 0,2 1 0 15,-1 3 0-15,2-2 0 0,0-2 0 0,0-2 0 16,2 0 0-16,3-7 0 0,-5-3 0 0,1-5 0 16,5 1 0-16,-2-3 0 0,1-2 0 0,-2-3 0 15,1-1 0-15,0 1 0 0,0-5 0 0,0 0 0 16,0 0 0-16,0 0 0 0,1-21 0 0,-1 9 0 16,3-7 0-16,-1-7 0 0,1-7 0 0,2-2 0 15,0-13 0-15,4-2 0 0,4 2 0 0,-3 1 0 16,0 15 0-16,2 1 0 0,-3 6 0 0,3 0 0 15,-3 9 0-15,4 0 0 0,-4 1 0 0,4 4 0 16,-2 4 0-16,-2 3 0 0,0 1 0 0,3 4 0 16,-1 1 0-16,-2 3 0 0,3 5 0 0,-2 2 0 15,-1 4 0-15,1 2 0 0,-5 1 0 0,0 6 0 16,-1 2 0-16,-5-1 0 0,-2 1 0 0,1-4 0 16,-3 2 0-16,-3-7 0 0,0-2 0 0,-2 0 0 15,1-3 0-15,-2-1 0 0,3-3 0 0,-1-4 0 16,0 2 0-16,4-4 0 0,0 0 0 0,-2-1 0 15,7-2 0-15,0 0 0 0,0 0 0 0,-1-8 0 16,9 4 0-16,2 1 0 0,9-4 0 0,3 4 0 16,6 0 0-16,4 3 0 0,1 0 0 0,-1 5 0 15,5 2 0-15,-7-1 0 0,-2 4 0 0,0-2 0 16,-10 4 0-16,0-1 0 0,-5 2 0 0,-1 2 0 16,-5-1 0-16,-1 3 0 0,-6-4 0 0,0 2 0 15,-9 1 0-15,-2 1 0 0,-4-1 0 0,-5-1 0 16,-4 0 0-16,-3-2 0 0,-4 0 0 0,-1-5 0 15,2-1 0-15,-2 0 0 0,0-3 0 0,2-2 0 16,9-1 0-16,-9 0 0 0,7-1 0 0,10-1 0 16,2-3 0-16,-2-1 0 0,8-2-1366 0,1 2-1478 15,4-5 654-15</inkml:trace>
  <inkml:trace contextRef="#ctx0" brushRef="#br0" timeOffset="97682.83">13927 15517 394 0,'-9'-16'587'0,"-1"5"30"0,-1-3 26 15,3 1 12-15,-1 4-16 0,0 2-11 0,5 1-33 16,-1 2-48-16,1-1-48 0,0 0-38 0,4 5-31 15,0 0-27-15,0 0-17 0,-1 13-25 0,6-2-24 16,4 2-328-16,9 9-9 0,5-2 0 0,6 2 0 16,16 7 0-16,6 0 0 0,3-2 0 0,30 8 0 15,-25-8 0-15,4-8 0 0,-1 0 0 0,25 6 0 16,-31-9 0-16,2-3 0 0,-4 0 0 0,-5 0 0 16,-14-5 0-16,-3 3 0 0,-4-4 0 0,-9 2 0 15,-3-4 0-15,-5 2 0 0,-3-1 0 0,-7 2 0 16,-1 0 0-16,-6 0 0 0,-6 5 0 0,-8 2 0 15,-6 0 0-15,-2 2 0 0,-4-2 0 0,0 3 0 16,-1 0 0-16,-10 9 0 0,8-8 0 0,3-1 0 16,0 3 0-16,-8 7 0 0,1-1 0 0,9-3 0 15,2-6 0-15,3 2 0 0,-2 1 0 0,4-2 0 16,6-5 0-16,-2 3 0 0,6-2 0 0,1-3 0 16,4-2 0-16,1-1 0 0,5-2 0 0,-1-1 0 15,6-4 0-15,-3-2 0 0,9 0-216 0,6-9-1114 16,6 3-1439-16,13-13 637 0</inkml:trace>
  <inkml:trace contextRef="#ctx0" brushRef="#br0" timeOffset="98000.52">15254 15737 4062 0,'12'-14'397'0,"-5"5"-177"0,-1 1-27 16,-3 5 68-16,-3 0 47 0,0 3 14 0,0 0 26 15,-17 13-16-15,2-1-26 0,-4 7 9 0,1 4-5 16,-4 3-5-16,4 6-20 0,0-3-58 0,4 5-227 15,-1 9 0-15,11-8 0 0,-4 11 0 0,7-11 0 16,1 1 0-16,5-3 0 0,6 2 0 0,1-5 0 16,2-4 0-16,4-2 0 0,3-3 0 0,2-3 0 15,-4-8 0-15,8-2 0 0,3-3 0 0,-3-3 0 16,4-6 0-16,2 0 0 0,-2-8 0 0,-4-2 0 16,1-3 0-16,0-2 0 0,-1-2 0 0,-2-7 0 15,-3-3 0-15,0-12 0 0,-2-1 0 0,-3 0 0 16,-6-3 0-16,-6 0 0 0,-2-3 0 0,-7-2 0 15,-5 3 0-15,-7-1 0 0,-4 7 0 0,0 10 0 16,-13-3 0-16,5 15 0 0,-15-6 0 0,13 16 0 16,-6 4 0-16,-1 8 0 0,-1 0 0 0,2 6 0 15,8 3 0-15,-2 6 0 0,6-2-1366 0,14 3-1478 16,3 2 654-16</inkml:trace>
  <inkml:trace contextRef="#ctx0" brushRef="#br0" timeOffset="98166.51">16127 15870 7576 0,'6'-4'358'0,"-2"0"-101"0,1 0-257 0,-2 1 0 15,0 1 0-15,0-1 0 0,-3 3 0 0,0 0 0 16,13 5 0-16,-8 1 0 0,1-1 0 0,-2 5 0 16,0 1-46-16,-2 2-759 0,0 4-419 0,-4 8-1325 15,-4 1 586-15</inkml:trace>
  <inkml:trace contextRef="#ctx0" brushRef="#br0" timeOffset="99015.64">10354 16837 411 0,'-3'-17'622'15,"2"3"-23"-15,2 5-11 0,2-1-1 0,2 4-15 16,0 1-38-16,4 4-16 0,-9 1-26 0,14 12-23 15,0 1-29-15,7 7-30 0,-2 8-38 0,1 0-34 0,6 14-31 16,-2-4-30-16,-5-9-25 0,4 0-24 16,8 9-53-16,2-3-175 0,-4-11 0 0,3-2 0 15,16 3 0-15,4-7 0 0,7-5 0 0,0-7 0 16,1-4 0-16,2-1 0 0,4-10 0 16,-1 0 0-16,23-8 0 0,-24 1 0 0,-5-4 0 0,3-1 0 15,24-12 0-15,-29 12 0 0,0-5 0 0,0-6 0 0,-2 4 0 16,-1-2 0-16,-6 3 0 0,2 8 0 15,-18 10 0-15,3-2 0 0,-5 5 0 0,0 1 0 16,-7 6 0-16,-4 4 0 0,1 3 0 0,3 6 0 16,3 4 0-16,-7 2 0 0,3 5 0 0,-1-2 0 15,-2 2 0-15,5-2 0 0,0 0 0 0,1 2 0 0,6-2 0 16,1-6 0-16,3-3 0 0,12 6 0 16,5-9 0-16,6-3 0 0,2-2 0 0,0-5 0 15,3-6 0-15,-1-4 0 0,5 1 0 0,-1-6 0 16,24-8 0-16,-29 4 0 0,2-1 0 0,26-14 0 15,-31 7 0-15,25-11 0 0,-31 9 0 0,3-3 0 16,0 3 0-16,-3 3 0 0,-2 7 0 0,-15 7 0 16,-2 4 0-16,-1 3 0 0,-3 5 0 0,-7 2 0 15,4 5 0-15,-4 7 0 0,0 4 0 0,0 2 0 16,-3 4 0-16,-1-1 0 0,1 4 0 0,2 0 0 16,-3 3 0-16,3-3 0 0,2 1 0 0,0-5 0 15,4 1 0-15,1 1 0 0,2-5 0 0,-1-3 0 16,3-6 0-16,4-1 0 0,14 3 0 0,-12-9 0 15,-1-2 0-15,4-1 0 0,-4-7 0 0,0 1 0 16,0-3 0-16,14-5 0 0,-2-5 0 0,-3-4 0 16,2-2 0-16,-3 1 0 0,-10 5 0 0,9-8 0 15,-13 11 0-15,-2 0 0 0,-3 3 0 0,-6 6 0 16,2 3 0-16,-1 0 0 0,-5 7 0 0,3 1 0 16,-3 6 0-16,4 7 0 0,-2 1 0 0,-1 2 0 15,-3 4 0-15,4 1 0 0,1-2 0 0,0 0 0 16,1-2 0-16,0 0 0 0,4 0 0 0,-1-5 0 15,4-2 0-15,-2-3 0 0,3-4 0 0,-2 1 0 16,3-5 0-16,2-4 0 0,0-1 0 0,1 0 0 16,1-2 0-16,1-7 0 0,-1 2 0 0,2-2 0 15,-2-4 0-15,4-1 0 0,-2-4 0 0,-2 2 0 16,13-12 0-16,-18 6 0 0,-5-7 0 0,13-7-1366 16,-10 10-1478-16,-1 7 654 0</inkml:trace>
  <inkml:trace contextRef="#ctx0" brushRef="#br0" timeOffset="99166.15">16202 17283 6713 0,'-8'3'436'0,"1"0"-167"0,0 0-128 16,4 1-72-16,1-2-43 0,-3 1-70 0,5-3-95 16,-4 4-98-16,-1-1-122 0,1 2-235 0,-7-3-454 15,1-2-1133-15,10 0 502 0</inkml:trace>
  <inkml:trace contextRef="#ctx0" brushRef="#br0" timeOffset="100734.25">7435 4616 61 0,'1'-14'106'0,"-1"-3"-17"16,3 0 6-16,-1-1-4 0,-3 0-7 0,0-2-10 0,-3 1-7 16,0-6-13-16,0 7-4 0,-2-7-1 0,-2 3-5 15,-3-3-10-15,0 2 0 0,-1 1-5 0,-5-1-12 16,-2 2-4-16,1 2-7 0,-5 1 4 15,3 0-9-15,-5 3 5 0,-3-1-12 0,-3 6-6 0,-4-1-10 16,-2-1 9-16,-12 1-14 0,8 2 0 0,-10-1-2 16,13 5-15-16,-16-5-12 0,16 5-74 15,-15-2-140-15,1 0 61 0</inkml:trace>
  <inkml:trace contextRef="#ctx0" brushRef="#br0" timeOffset="101200.39">4937 6153 64 0,'8'33'79'0,"0"2"1"0,5-1 2 15,-3 1 0-15,3-3 7 0,1 0-10 0,2 0 7 16,2-1-9-16,7 11-1 0,-6-13-6 16,2 0-6-16,1-1-7 0,14 7-5 0,-3-1-3 15,6-3-4-15,-2 0-3 0,-3 2-8 0,3-1 3 16,-6-7-9-16,11 9 1 0,-2-4-7 0,3 1 4 0,1-1 0 16,-12-8 1-16,14 7-5 0,-3-3 4 15,2-4-2-15,-1 2-3 0,-8-10 4 0,0-1-13 0,18 3 1 16,-1-2-14-16,-3-4-22 0,5-1-10 15,0-2-29-15,-1-3-25 0,2 0-137 0,-6-4-242 0,-10 1 108 16</inkml:trace>
  <inkml:trace contextRef="#ctx0" brushRef="#br0" timeOffset="101551.97">7803 6368 117 0,'27'-41'122'0,"-3"-1"-10"0,-2 1-1 0,-9 8-19 16,1 0-10-16,-3 0 0 0,2-17-12 0,-2 4-10 0,1 1-3 16,-3 0-5-16,-3-3 5 0,-2 14 1 0,-4-18-5 15,0 3-2-15,0-2-5 0,-3 1-8 16,-3-1-5-16,-1-2 0 0,-2-2-8 0,-3-1 0 15,-3 2-11-15,-1 0-8 0,-3 2-2 0,-1-3-5 0,-2 4 3 16,-2-2-4-16,-3 0-4 0,-2-1 6 0,3-1-9 16,-2 2 4-16,-4 1 0 0,3 1-7 0,-6 2-3 15,3 4 12-15,-4-4-3 0,2 2-1 0,-1 6-3 16,-3 3 2-16,1 1-10 0,4 1-6 0,-3 2-7 16,-4 3-4-16,11 12-13 0,-4-3-6 0,-12-4-4 15,-1 4-15-15,-3 3-89 0,1 3-176 0,-1-2 78 16</inkml:trace>
  <inkml:trace contextRef="#ctx0" brushRef="#br0" timeOffset="102134.52">6179 4183 39 0,'-5'0'53'0,"5"0"-2"0,0 0 0 0,0 0-9 15,-7 1 3-15,7-1-4 0,-5 3-5 0,5-3-1 16,0 0-1-16,-8 1-1 0,8-1-1 16,-6 1-2-16,1 0-1 0,5-1 2 0,-8 3 14 0,8-3-16 15,-7 1 0-15,7-1 1 0,-8 0-2 0,8 0 0 16,0 0-7-16,-10-1 4 0,10 1 3 0,-8 0-12 16,8 0 1-16,0 0 3 0,-4 2-9 15,4-2 5-15,0 0 7 0,0 0-15 0,0 0 1 16,0 0-4-16,-9 0 0 0,9 0 9 0,0 0-10 15,-1 5-1-15,1-5 0 0,0 0 10 0,-1 2-8 0,1-2-7 16,-4 3 5-16,0 0 8 0,4-3-4 0,0 0-10 16,-4 5 2-16,4-5 5 0,-1 3-6 15,1-3 12-15,-4 4-2 0,4-4-10 0,-4 4 5 16,4-4-2-16,0 0-8 0,-5 2 14 0,5-2-7 16,-4 2 13-16,4-2-16 0,0 0 3 0,0 0 5 15,-4 3-12-15,4-3 9 0,0 0-2 0,0 0 2 0,0 0-1 16,0 5-1-16,0-5-1 0,0 0-1 15,-2 3 4-15,2-3-7 0,0 0-4 0,0 0 7 16,0 0-9-16,0 0 0 0,0 0 7 0,0 4-3 16,0-4 0-16,0 0 0 0,0 0-5 0,0 5 14 15,0-5-9-15,-4 2 0 0,4-2 0 0,0 0 17 16,0 0-20-16,0 5-5 0,0-5 12 0,0 0-5 0,-5 2 9 16,5-2-10-16,0 0 0 0,0 0 1 15,-4 2 1-15,4-2 1 0,0 0 8 0,-5 2-15 16,5-2 5-16,0 0-6 0,0 0 2 0,-7 1 4 15,7-1-4-15,0 0-3 0,0 0 5 0,0 0-2 16,-11-1-4-16,11 1 2 0,0 0-2 0,0 0-1 16,-5 1 0-16,5-1-8 0,0 0 0 0,0 0-1 15,-6 0-16-15,6 0-9 0,0 0-43 0,0 0-100 16,-7 1 45-16</inkml:trace>
  <inkml:trace contextRef="#ctx0" brushRef="#br0" timeOffset="103133.02">9697 5066 78 0,'-13'92'84'0,"6"-11"-5"15,4 5-12-15,6-29-15 0,3 25-18 0,2-22-1 16,7 20-2-16,0-23-11 0,2-1 0 0,15 22-5 16,-10-25 3-16,19 20-6 0,-12-19-6 0,22 22 8 15,4-7-20-15,-15-19-22 0,25 15-61 0,1-3-95 16,-16-21 43-16</inkml:trace>
  <inkml:trace contextRef="#ctx0" brushRef="#br0" timeOffset="103554.97">12841 6293 80 0,'53'-34'124'0,"23"-23"-7"15,-25 20 1-15,22-22-5 0,-4 4-9 0,-18 15-16 16,14-16-2-16,2 1-8 0,-19 14-2 0,20-22-3 15,-26 19-13-15,18-20-16 0,-19 20 0 0,-4-7 0 16,-2 0-9-16,-6-2-7 0,-3-4 2 0,-6 2 1 16,-5-2-8-16,-8 0 0 0,-6 3-11 0,-9-2 9 0,-4-1-3 15,-9 2-10-15,-13-22 3 0,6 26 0 16,-7 1-2-16,-11-21-11 0,6 26 7 0,-1 0-8 16,-20-18 1-16,19 22-1 0,-8 2-9 0,0 0 1 15,-21-10-12-15,15 17 0 0,-22-12 0 0,24 15-10 16,-5 2 2-16,-29-9 8 0,24 13-14 0,4 2 2 0,-28-8 6 15,25 11 3-15,-28-7 3 0,30 10 1 16,-2 6 5-16,-3-4 7 0,2 4-4 0,1 2 8 16,5 0-2-16,-4 3-4 0,6 2 12 0,4 2 0 15,12 0 0-15,4 1 2 0,0 0-6 0,4 1 0 0,3 1 1 16,7 0 8-16,3 1 0 0,8-1-6 0,-2 0 3 16,2 1-5-16,2-2-1 0,1 3 14 15,3-1-21-15,1-1-21 0,0 2-21 0,3-1-38 16,-3 0-60-16,4-4-163 0,4 9 71 0</inkml:trace>
  <inkml:trace contextRef="#ctx0" brushRef="#br0" timeOffset="103666.35">11953 4261 59 0,'0'0'150'0,"0"0"-33"0,0 0-49 0,-22 3-71 15,9 1-63-15,0-1-70 0,-5-1 31 0</inkml:trace>
  <inkml:trace contextRef="#ctx0" brushRef="#br0" timeOffset="104516.53">1523 4267 86 0,'0'-17'483'0,"4"4"3"0,-3 1-10 0,-1 1-13 16,0-1-16-16,2 5-12 0,0-1-16 0,-2 3-27 15,-2 0-36-15,2-1-38 0,2 1-33 0,-2 5-26 16,0 0-22-16,0 0-13 0,0 0-19 0,9 9-13 15,-5 0-20-15,0 5-17 0,3 1-15 0,-2 3-7 16,2 1-13-16,0 4-14 0,-2-6-12 0,4 1-2 16,0-2 6-16,0-4 17 0,-1 0 18 0,3-8 13 15,1 0 22-15,7 0 17 0,4-11 6 0,4-1 1 16,5-6-4-16,4-3-188 0,10-12 0 0,0-1 0 16,-2-5 0-16,-1-1 0 0,3-5 0 0,-3-2 0 15,16-19 0-15,-17 19 0 0,-1-3 0 0,22-19 0 16,-29 24 0-16,2-2 0 0,1 6 0 0,-13 12 0 15,2 0 0-15,-5 5 0 0,-6 5 0 0,-2 1 0 16,-2 6 0-16,-5 1 0 0,-1 2 0 0,0 0 0 16,-1 2 0-16,0-1 0 0,-4 4 0 0,0 0 0 15,0 0 0-15,0 0 0 0,9 13 0 0,-9-3 0 16,1-2 0-16,-2 8-437 0,1 1-856 0,-1 1-1400 16,-2-5 620-16</inkml:trace>
  <inkml:trace contextRef="#ctx0" brushRef="#br0" timeOffset="115633.08">16187 12802 233 0,'-4'-5'327'0,"3"1"-11"16,-2 0-10-16,3-3-13 0,0-1-11 0,-2 0-15 15,2-1-19-15,2-1 0 0,-2-3-2 0,4-1 1 16,-2-3-5-16,2-1 0 0,0 0-8 0,-1-3-4 0,4-3-12 16,2-2-10-16,1-1-9 0,2 1-13 0,3-2-14 15,1-5-14-15,8-9-15 0,4 2-14 16,4-2-10-16,10 5-15 0,0 2-10 0,7 0-10 0,3 3-8 15,28-6-8-15,-22 15 1 0,33-6-1 16,1 7 1-16,4 5 3 0,7 1-1 0,4 7-1 16,-3 4 5-16,9 0 2 0,8 6-7 0,-2 7 2 0,2 5-8 15,9-1-3-15,5 7-16 0,0 0 3 0,2 5-6 16,1 4-7-16,-2 0 1 0,0 4-4 0,3 15-2 16,-7-7-2-16,-4 7-6 0,-6-1 4 0,-6 3 4 15,-2-3-12-15,-8 0-1 0,-7-1-23 0,-3 2 1 16,1-4 9-16,-10-5 5 0,0 2 6 0,-7-2-6 15,-27-8 1-15,2-2-1 0,2 0 4 0,-5 0-4 16,1-2-1-16,1 0 4 0,-8 2-3 0,1-4-5 16,-15-7 3-16,0-2-1 0,0 0-2 0,-2-2-3 15,-1-2 13-15,-9-3-11 0,-3-2 1 0,0 1-3 16,-6-3 2-16,-1 0 0 0,-1-3 4 0,-2 1-3 16,0 2 0-16,1-4 5 0,-3 1-7 0,-5-1-3 15,9-1-11-15,-5-3-12 0,-4 4-16 0,3-4-13 16,-3 4-12-16,0-6-14 0,2 0-12 0,-2 1-13 15,-4 3-9-15,4-4-10 0,-1 0-2 0,-3 1 2 0,1-4 4 16,1 0-19-16,-3 0 3 0,-1-2-1 0,-1 0-3 16,1 1 3-16,-1 0 8 0,-2 0-10 15,0-3-3-15,-1 0-22 0,0-1-43 0,1 3-64 16,-3-1-95-16,-1-3-331 0,-6-2-753 0,3 4 334 0</inkml:trace>
  <inkml:trace contextRef="#ctx0" brushRef="#br0" timeOffset="116083.06">20074 13175 306 0,'0'0'496'0,"4"5"28"15,-1-3 16-15,-3-2 9 0,6 2-21 0,-2-2 4 16,-4 0-18-16,13-1-14 0,-3 0-22 0,4 0-20 16,-4 0-22-16,3-1-31 0,1 0-13 0,-1 1-28 15,7 0-28-15,1 0-24 0,4 1-27 0,4 1-49 16,3 1-236-16,-2 2 0 0,8-1 0 0,-2 1 0 15,3 2 0-15,-1 1 0 0,12 4 0 0,-2-3 0 16,-7 1 0-16,-4-1 0 0,0-1 0 0,-1 1 0 16,1-1 0-16,-4-2 0 0,-2 1 0 0,-5 0 0 15,-6-2 0-15,-1-3 0 0,-6 2 0 0,-3-2 0 16,4 1 0-16,-7 0 0 0,-1-1 0 0,4-1 0 16,-6 0 0-16,-4 0 0 0,7-3 0 0,-1 1 0 15,-6 2 0-15,5-1 0 0,1 0 0 0,-6 1 0 16,4-3 0-16,-4 0 0 0,1-1 0 0,-1-2 0 0,-1 1 0 15,-1 2-292-15,-5-2-367 0,2-2-548 0,-4 0-1307 16,1-2 577-16</inkml:trace>
  <inkml:trace contextRef="#ctx0" brushRef="#br0" timeOffset="116333.04">20859 12886 354 0,'-9'-16'397'0,"5"-1"21"0,-1 2 17 16,-5-1 17-16,5 1 9 0,0 2 6 0,1 3-4 15,0 0-5-15,0 2-16 0,3 1-19 0,-2 2-27 16,-2 0-31-16,4 2-29 0,1 3-12 0,0 0-17 16,0 0-17-16,-5 9-20 0,2 0-18 0,2 1-22 15,-3 8-19-15,0 1-13 0,3 5-13 0,-3 2-128 16,3 2-57-16,-3 0 0 0,0 5 0 0,3-3 0 16,-1 1 0-16,0-3 0 0,1 1 0 0,1-1 0 15,0-1 0-15,-3-6 0 0,3-4 0 0,0 0 0 16,0-5 0-16,0-1 0 0,3-1 0 0,-3 0 0 15,0-3 0-15,0-2-372 0,-3-2-155 0,6 0-142 16,-3-3-436-16,0 0-1195 0,0 0 529 0</inkml:trace>
  <inkml:trace contextRef="#ctx0" brushRef="#br0" timeOffset="116483.16">21159 13148 315 0,'0'0'642'0,"0"0"-17"15,-15 0-28-15,15 0-49 0,-11 0-55 0,5 0-48 16,6 0-89-16,-9 0-129 0,4 3-178 0,5-3-192 16,-6 2-252-16,6-2-232 0,-5 4-678 0,5-4 299 0</inkml:trace>
  <inkml:trace contextRef="#ctx0" brushRef="#br0" timeOffset="118466.4">21975 13105 314 0,'-5'-19'498'16,"1"5"16"-16,1 3 7 0,1 0 2 0,2 2-17 15,1 2-30-15,-1 3-42 0,1 0-17 0,-1 4-2 16,0 0-9-16,0 0-7 0,2 18-17 0,-4-6-21 15,1 16-11-15,-2 2-19 0,1 1-21 0,1 2-26 16,-3 1-22-16,-1 0-30 0,2 0-20 0,-2 1-168 16,5-2-44-16,5-2 0 0,-1-1 0 0,2-3 0 15,3-1 0-15,-1-9 0 0,3 0 0 0,1-5 0 16,4-3 0-16,1-1 0 0,4-6 0 0,8-2 0 16,0-4 0-16,5-7 0 0,-2-1 0 0,-4-4 0 15,2-4 0-15,-2-3 0 0,1-2 0 0,0-1 0 16,3-11 0-16,-10 7 0 0,3-10 0 0,-3-1 0 15,-8 10 0-15,-1 3 0 0,-6 3 0 0,-3 7 0 16,-2 3 0-16,-2 1 0 0,-4 4 0 0,-1 6 0 16,-6 7 0-16,-4 5 0 0,-3 0 0 0,-1 14 0 15,-1 4 0-15,0 3 0 0,1 4 0 0,1 9 0 16,9-10 0-16,4 4 0 0,5-4 0 0,2 2 0 16,8-4 0-16,5 0 0 0,6-3 0 0,4-4 0 0,6-2 0 15,5-6 0-15,2-1 0 0,13-7 0 0,-13-4 0 16,3-4 0-16,-5-2 0 0,0-6 0 15,-3-2 0-15,-5-5 0 0,-5-4 0 0,-7-3 0 16,-9-4 0-16,-7-5-92 0,-4-14-1259 0,-10-1-1461 0,-4-2 647 16</inkml:trace>
  <inkml:trace contextRef="#ctx0" brushRef="#br0" timeOffset="118782.15">22022 12646 273 0,'-6'-9'541'0,"2"1"4"0,2 2 0 16,0 4-20-16,1-2-26 0,1 4-27 0,0 0-37 15,0 0-27-15,13 18-34 0,-11-7-25 0,3 4-30 16,-2 1-28-16,4 0-28 0,-5 0-18 0,0 3-25 16,1-4-20-16,1-3-20 0,-1 5-17 0,3-7-17 15,0 0-11-15,0-2-21 0,2 0-4 0,1-5-7 16,0 4-12-16,1-4-7 0,3-4-5 0,-2 0 11 15,-2-6 7-15,2 3 10 0,-2-6 12 0,1-2-50 16,-4-2-69-16,-2-3 0 0,-4-1 0 0,-1-1 0 16,-3-2 0-16,-5-3 0 0,-2 2 0 0,-1 6 0 0,-2 3 0 15,-3 0 0-15,-2 7 0 0,1 1 0 16,-5 5 0-16,2 2 0 0,4 4 0 0,-2 4 0 16,2 2 0-16,0 7-345 0,12-4-332 0,0 5-519 15,6-4-1293-15,6 1 572 0</inkml:trace>
  <inkml:trace contextRef="#ctx0" brushRef="#br0" timeOffset="119266.7">23699 12845 401 0,'-12'-16'635'0,"1"5"6"0,1-4 33 16,2 4-10-16,3-1-30 0,0 4-46 0,1-2-41 0,4 1-50 16,5 0-38-16,0 1-46 0,13-2-39 0,9 0-34 15,1 2-30-15,8 1-28 0,2 2-28 0,0 2-23 16,17-1-19-16,-16 1-177 0,0 2-35 0,-2-1 0 16,-1 3 0-16,-5-1 0 0,-12 0 0 0,-1 1 0 15,-7 0 0-15,-2 1 0 0,-2-1 0 0,-2 3 0 16,-3-1 0-16,-3 4 0 0,-3 3 0 0,-3 6 0 15,-4 1 0-15,4 2 0 0,-5 6 0 0,2 4 0 16,2 3 0-16,-1 0 0 0,4 4 0 0,1 10 0 16,4 2 0-16,4 0 0 0,1 0 0 0,2-1 0 15,2 0 0-15,2 1 0 0,-2-2 0 0,3-1 0 16,-3-10 0-16,-2 0 0 0,1-2 0 0,-4 1 0 16,0-3 0-16,-4-1 0 0,0-2 0 0,-2-1 0 15,-3-4 0-15,-1-4 0 0,-1-5 0 0,-4 2 0 0,-1-1 0 16,-2-4 0-16,-5-3 0 0,0-1 0 15,-8 1 0-15,-5-5 0 0,2-2 0 0,-1-3 0 16,-4-4 0-16,0-2 0 0,-4-2 0 0,2-4 0 16,4 0 0-16,2-2 0 0,4-2 0 0,3-1 0 0,5 0 0 15,4-5 0-15,7 6 0 0,2-1 0 0,2-9-1366 16,1 3-1478-16,7-3 654 0</inkml:trace>
  <inkml:trace contextRef="#ctx0" brushRef="#br0" timeOffset="119432.3">23635 13218 6 0,'-13'-9'509'0,"-1"-2"17"0,1 4 45 0,4-1 58 16,4 1 38-16,1 2 0 0,1-2-36 15,6 4-36-15,1-1-40 0,6-2-39 0,11 0-45 0,-2 2-51 16,16 1-40-16,2-2-35 0,1 4-39 0,0 1-63 16,-2 0-89-16,0 0-154 0,-3 1 0 0,0-1-5 15,-6 0-191-15,-8 3-102 0,2-2-97 0,-5 1-82 16,-2 0-80-16,-2 3-488 0,2-3-1130 0,-4-2 500 15</inkml:trace>
  <inkml:trace contextRef="#ctx0" brushRef="#br0" timeOffset="120299.69">24933 13222 90 0,'8'-7'404'16,"0"-3"14"-16,2 2 10 0,4-3 5 0,-2 0 3 15,-2 2 5-15,-1 0-3 0,0-4-4 0,-3 5-8 0,0-2-4 16,-1-5-3-16,-2 6-9 0,-2-1-17 16,-2-2-24-16,-4 6-25 0,-3 4-27 0,-3 2-20 0,-7 1-17 15,-1 4-19-15,-11 4-23 0,2 6-17 16,1 1-17-16,1 9-136 0,-1-2-68 0,4 7 0 0,1-4 0 16,2 2 0-16,4 0 0 0,2 0 0 0,5-3 0 15,8-7 0-15,2 0 0 0,2-2 0 16,2-5 0-16,1-2 0 0,3-2 0 0,3-4 0 0,2-1 0 15,2-5 0-15,2-4 0 0,-2-1 0 0,1-4 0 16,0 0 0-16,2-7 0 0,-1-1 0 0,-8 4 0 16,2-4 0-16,-2 4 0 0,-2-2 0 0,1 1 0 15,-3 2 0-15,-2 5 0 0,2 2 0 0,-3 2 0 16,-1 2 0-16,1 3 0 0,-3 1 0 0,3 9 0 16,-2 2 0-16,0 8 0 0,6 5 0 0,1 4 0 15,0 0 0-15,4 1 0 0,4-1 0 0,1 2 0 16,5-6 0-16,3 0 0 0,1-4 0 0,4-1 0 15,-3-5 0-15,8-3 0 0,-1-6 0 0,-1-4 0 16,-1-6 0-16,0-3 0 0,0-6 0 0,0-2 0 16,-2-4 0-16,-5-4 0 0,-2-3 0 0,-2-3 0 0,2-12 0 15,-7-2 0-15,2-3 0 0,-5-4 0 16,1-2 0-16,-4-2 0 0,-3-4 0 0,-1 4 0 16,0 1 0-16,-4 2 0 0,-5 18 0 0,-1 4 0 15,3 2 0-15,-4 11 0 0,1 6 0 0,3 4 0 0,-4 4 0 16,-2 8 0-16,1 3 0 0,-3 10 0 15,4 7 0-15,-2 7 0 0,-2 17 0 0,9 1 0 16,3 4 0-16,-2 2 0 0,3 0 0 0,1 4 0 0,3-3 0 16,3-3 0-16,-3-4 0 0,1 1 0 0,8-5 0 15,-8-14 0-15,2-1 0 0,1-6 0 0,0 0 0 16,0-10 0-16,-2-1 0 0,-2-6 0 0,2-6 0 16,-2-1 0-16,1-4 0 0,0-8 0 0,-2 0 0 15,3-13-399-15,-4-3-900 0,0-6-1407 0,-5-14 622 16</inkml:trace>
  <inkml:trace contextRef="#ctx0" brushRef="#br0" timeOffset="120449">25654 13053 312 0,'-20'-5'451'0,"2"1"36"0,-1 4 14 15,-2-1 40-15,11 0 61 0,-3 1 31 0,4 0 12 16,9 0-24-16,-1 4-31 0,1-4-45 0,15 8-46 16,7-5-53-16,9 2-47 0,6 1-38 0,19-1-57 15,0 0-86-15,3-1-182 0,1-1-36 0,-4 3-212 16,-1-4-177-16,-15 2-171 0,11 2-612 0,-14-2-1270 15,-4-2 563-15</inkml:trace>
  <inkml:trace contextRef="#ctx0" brushRef="#br0" timeOffset="121632.67">26303 13371 504 0,'-7'7'618'15,"3"-2"28"-15,1-2 27 0,-2 0 28 0,3-1-5 16,2-2-39-16,0 0-53 0,0 0-47 0,0 0-48 15,7-14-34-15,1 3-34 0,0 2-40 0,4-7-28 16,-3-2-37-16,7-7-336 0,0 0 0 0,-2-1 0 0,4-3 0 16,-5-2 0-16,1-1 0 0,0-14 0 15,-1 10 0-15,0-13 0 0,-4-3 0 0,1 1 0 16,-4 0 0-16,-2 0 0 0,-1 1 0 0,-3 17 0 0,0 4 0 16,-3 4 0-16,-1 9 0 0,-1 4 0 0,-1 4 0 15,-3 5 0-15,1 6 0 0,-1 6 0 16,-5 4 0-16,0 10 0 0,0 6 0 0,1 5 0 15,4 12 0-15,-1 1 0 0,6 2 0 0,2-1 0 0,0 4 0 16,6-2 0-16,-2-3 0 0,1 1 0 0,6-2 0 16,-5-11 0-16,3 2 0 0,0-2 0 0,5-3 0 15,-1 0 0-15,2-5 0 0,-2-2 0 0,6-2 0 16,1-5 0-16,-3-4 0 0,3-3 0 0,8 2 0 16,1-8 0-16,-7-3 0 0,10 1 0 0,0-8 0 15,2 0 0-15,1-4 0 0,-3-4 0 0,0-5 0 16,0-1 0-16,-5-6 0 0,2-1 0 0,-4-3 0 15,-2 0 0-15,-5-4 0 0,-3 0 0 0,1 4 0 16,-8 2 0-16,-2 2 0 0,-4 8 0 0,-1 5 0 16,-2 4 0-16,-2 0 0 0,-4 6 0 0,-2 2 0 15,-2 3 0-15,-2 7 0 0,-6 7 0 0,3 4 0 16,4 1 0-16,2 4 0 0,5 2 0 0,3 1 0 16,8 1 0-16,0 0 0 0,6-2 0 0,8-2 0 15,1-2 0-15,7-2 0 0,2-6 0 0,4 2 0 16,1-6 0-16,4-3 0 0,0-2 0 0,21-2 0 15,-20-4 0-15,14-4 0 0,-12 0 0 0,-3-3 0 16,3-3 0-16,-1-5 0 0,-4 0 0 0,-2-3 0 0,-1-3 0 16,-8-5 0-16,3 1 0 0,-6-4 0 0,-2 2 0 15,-5-1 0-15,-3 0 0 0,-7 7 0 16,-1-7 0-16,-6 9 0 0,-6 5 0 0,1 3 0 16,-4 4 0-16,-6 3 0 0,-4 3 0 0,3 2 0 0,-8 7 0 15,-1 2 0-15,3 4 0 0,0 3 0 0,-2 1 0 16,7 2 0-16,-3 2 0 0,10-1 0 0,-1-1 0 15,9-4 0-15,0-1 0 0,1-4 0 16,4 0 0-16,5 0 0 0,-1-1 0 0,1-2 0 0,8 0 0 16,-3-5 0-16,4 1 0 0,3-1 0 0,1-6 0 15,-2-2 0-15,1-1 0 0,0 0 0 0,-1-6 0 16,-3 2 0-16,2-4 0 0,-4-2 0 0,1 0 0 16,2-7 0-16,-5 4 0 0,0 0 0 0,-1 2 0 15,-3 2 0-15,-1 3 0 0,-3 6 0 0,-1 0 0 16,0 4 0-16,0 1 0 0,0 0 0 0,-13 16 0 15,8-6 0-15,-4 6 0 0,4 2 0 0,0-1 0 16,1 2 0-16,-1-2 0 0,3-1 0 0,0-3 0 16,6 0 0-16,-3-6 0 0,3 3 0 0,1-6 0 15,3-1 0-15,2-2 0 0,2-2 0 0,1-1 0 0,3-3 0 16,3-2 0-16,-1-2 0 0,0-3 0 0,0-1 0 16,4-4 0-16,-2-1 0 0,-1-2 0 15,3-1 0-15,2-4 0 0,-1 2 0 0,1 2 0 16,-3 3 0-16,1 2 0 0,-5 6 0 0,0 3 0 0,-4 2 0 15,6 4 0-15,-6 2 0 0,-1 6 0 0,4 1 0 16,-1 4 0-16,-2 4 0 0,4 4 0 0,-3 6 0 16,-1-1 0-16,-4 1 0 0,1-1 0 0,-1-1 0 15,-2-1 0-15,-1-3 0 0,-2-2 0 0,-6-2 0 16,-3 1 0-16,1-5 0 0,-3-1 0 0,-1-2 0 16,0-3 0-16,-2 0 0 0,-4-3 0 0,1-3 0 15,-1 0 0-15,5-4 0 0,-1-1 0 0,-3-1 0 16,8-2 0-16,-3-1 0 0,8-2 0 0,4-8 0 15,1 1 0-15,14-7 0 0,2-4 0 0,15-9 0 16,2-4 0-16,6-4 0 0,13-16 0 0,-16 15 0 16,17-19 0-16,-4 1 0 0,-18 22 0 0,0-3-285 15,-3 4 6-15,-12 11 46 0,-4 1 41 0,-5 1 58 16,-5 4 55-16,-5 0 73 0,-6 7 51 0,-3 2 53 16,-1 3 42-16,-5 5 31 0,0 3 27 0,-1 4 19 15,-1 4 15-15,-3 6-125 0,1 4-107 0,-2 5 0 16,3 6 0-16,2 3 0 0,3 6 0 0,2 11 0 15,8 2 0-15,2 3 0 0,6 0 0 0,-1 2 0 16,1-2 0-16,5-2 0 0,-3 0 0 0,-2-14 0 16,2 2 0-16,-1-4 0 0,0-2 0 0,-3-2 0 15,1-12 0-15,-3 1 0 0,0-4 0 0,-1-5 0 16,-2-1 0-16,-2-4-550 0,-2-1-724 0,4-1-1380 0,0 0 611 16</inkml:trace>
  <inkml:trace contextRef="#ctx0" brushRef="#br0" timeOffset="121784.81">28288 13196 214 0,'-9'-12'421'0,"1"3"58"0,3 0 34 0,0 1 41 16,-1-2 40-16,2 2 38 0,0-3 15 0,3 4-3 16,0-4-24-16,1 5-31 0,2-2-41 0,3 0-47 15,3-1-46-15,5 0-49 0,5-1-46 0,7-1-346 16,3 3-14-16,3 2 0 0,0-1 0 0,-2 1 0 16,1 6 0-16,-2-5-73 0,-9 2-565 0,-3 0-609 15,5 2-1351-15,-3 1 598 0</inkml:trace>
  <inkml:trace contextRef="#ctx0" brushRef="#br0" timeOffset="122708.61">28987 12988 7838 0,'0'-12'276'0,"2"0"-199"0,1 5-77 0,6-3 0 0,-2 5 0 16,-1-1 0-16,0 3 0 0,3 3 0 0,0 0 0 15,0 8 0-15,0 1 0 0,0 1 0 0,3 12 0 16,-7 4 0-16,-1 2 0 0,-4-2 0 0,0 6 0 16,0 1 0-16,1 1 0 0,-2-3 0 0,4 0 0 15,1 0 0-15,1-1 0 0,-1-1 0 0,8-8 0 16,0 2 0-16,0-9 0 0,1-1 0 0,2-3 0 16,3-3 0-16,-1-4 0 0,0-3 0 0,0-4 0 15,2-3 0-15,-2-6 0 0,2-5 0 0,-2-3 0 16,-6-4 0-16,-2-7 0 0,-4 1 0 0,0-3 0 15,-2-13 0-15,-4 1 0 0,-3-1 0 0,-3 14 0 16,0-1 0-16,-5 2 0 0,2 4 0 0,-3 6 0 16,-1 9 0-16,0 2 0 0,0 6 0 0,0 4 0 15,-3 4 0-15,1 5 0 0,2 4 0 0,0 4 0 16,3 6 0-16,4 5 0 0,0-1 0 0,7-1 0 16,3 4 0-16,6 0 0 0,0-4 0 0,7-3 0 0,2-1 0 15,0-2 0-15,-2-5 0 0,4-4 0 0,-1-3 0 16,2-3 0-16,0-4 0 0,-3 0 0 15,1-2 0-15,2-4 0 0,-4-2 0 0,2-4 0 16,-3-1 0-16,6-4 0 0,-6-3 0 0,1-2 0 0,1 0 0 16,0 0 0-16,0 0 0 0,-3 1 0 0,-1 5 0 15,-3 5 0-15,0 2 0 0,-1 3 0 0,-3 4 0 16,-1 2 0-16,3 6 0 0,-3 4 0 0,-2 6 0 16,3 2 0-16,-2 9 0 0,2 1 0 0,-5 4 0 15,1-1 0-15,1-1 0 0,0-2 0 0,1-2 0 16,-3-1 0-16,0-7 0 0,3-3 0 0,0 0 0 15,-1-5 0-15,-3-1 0 0,2-2 0 0,-2-4 0 16,4-1 0-16,-1-2 0 0,-4 0 0 0,14-5 0 16,-6-3 0-16,1 0 0 0,4-4 0 0,-2-2 0 15,6-1 0-15,1-4 0 0,2-2 0 0,-1-2 0 16,2 1 0-16,0 4 0 0,0-3 0 0,-6 9 0 0,3 2 0 16,-4 1 0-16,-2 4 0 0,-1 2 0 15,-2 3 0-15,1 3 0 0,-1 2 0 0,-2 4 0 16,-1 1 0-16,1 5 0 0,-2-1 0 0,1 3 0 0,-1 1 0 15,0 1 0-15,3 0 0 0,-2-2 0 16,4 0 0-16,3-1 0 0,-1 0 0 0,3-4 0 16,2-2 0-16,-1-2 0 0,5-2 0 0,-2-1 0 15,3-5 0-15,-1 0 0 0,2-5 0 0,-3 1 0 0,4-8 0 16,-4 3 0-16,-4-3 0 0,5-6 0 0,-3-2 0 16,0-3 0-16,0 0 0 0,-4-1 0 15,-2-5 0-15,0-4 0 0,-3-2 0 0,-2 0 0 16,0 0 0-16,-2 2 0 0,-5 0 0 0,-1 7 0 0,-3 6 0 15,-4 5 0-15,0 4 0 0,-3 4 0 16,-2 3 0-16,0 4 0 0,-8 4 0 0,6 6 0 16,-7 6 0-16,13 0 0 0,-1 10 0 0,4 2 0 0,6 1 0 15,6 1 0-15,4 0 0 0,7 0 0 0,3-1 0 16,7-2 0-16,0-1 0 0,4-5 0 0,1-2 0 16,1 1 0-16,1-6 0 0,2 0 0 0,-3-8 0 15,-3 1 0-15,-1-3 0 0,-9-3 0 0,-3-2 0 16,-3-1 0-16,-4 0 0 0,-2-1 0 0,-6-5 0 15,0 5 0-15,-6-5 0 0,-4 0 0 0,-1-1-1366 16,-6 0-1478-16,0 1 654 0</inkml:trace>
  <inkml:trace contextRef="#ctx0" brushRef="#br0" timeOffset="124882.63">21898 14722 247 0,'-1'-3'477'0,"-2"-4"25"15,-2 4 0-15,1-1-1 0,-2 4-11 0,1-1-8 16,-2 0-3-16,7 1-5 0,-9-3-9 0,4 0-1 15,5 3-7-15,-6 0-9 0,6 0-13 0,-8-3-25 16,7-2-29-16,1 1-39 0,1-6-28 0,3-5-31 16,6-3-245-16,4-7-38 0,4-2 0 0,-1 0 0 15,5-6 0-15,6-8 0 0,1 0 0 0,2-2 0 16,-9 5 0-16,7-6 0 0,-2 1 0 16,-7-4 0-16,-1 1 0 0,-6-1 0 0,-5 3 0 0,-3 7 0 15,-5 4 0-15,-1 3 0 0,-2 4 0 0,-2 8 0 16,-3 2 0-16,-1 6 0 0,-1 7 0 0,-3 5 0 15,-6 7 0-15,-5 10 0 0,2 8 0 0,-9 13 0 16,6 7 0-16,1 8 0 0,-7 22 0 0,14-23 0 16,1 2 0-16,-2 25 0 0,14-27 0 0,3-3 0 15,2 5 0-15,3-6 0 0,6 0 0 0,3-5 0 16,-2-10 0-16,5-3 0 0,4-1 0 0,2-6 0 0,0-3 0 16,2-4 0-16,-7-6 0 0,4-6 0 15,-3-1 0-15,0-7 0 0,1-2 0 0,0-1 0 16,-2-8 0-16,-2-1 0 0,3-7 0 0,-3-2 0 15,0-3 0-15,-3-5 0 0,-3 0 0 0,-4-2 0 0,3-2 0 16,-5 3 0-16,1 2 0 0,-4 2 0 16,3 9 0-16,-3 2 0 0,0 7 0 0,0 4 0 15,0 4 0-15,0 2 0 0,0 0 0 0,-7 18 0 16,6 0 0-16,1 9 0 0,1-2 0 0,0 2 0 0,2 2 0 16,4-1 0-16,2 3 0 0,0-8 0 0,-1-2 0 15,2-5 0-15,0-2 0 0,4-1 0 0,-1-3 0 16,-4-3 0-16,1-4 0 0,2-1 0 0,-2-3 0 15,1-1 0-15,1-3 0 0,1-2 0 0,0-4 0 16,-3-1 0-16,1-3 0 0,1-1 0 0,-3-4 0 16,3-2 0-16,1-4 0 0,-4 3 0 0,0 7 0 15,0 3 0-15,-4 3 0 0,-1 3 0 0,0 2 0 16,1 4 0-16,-5 1 0 0,6 6 0 0,-2 1 0 16,-1 4 0-16,-2-1 0 0,3 7 0 0,-3 1 0 15,2 0 0-15,1 0 0 0,-1-4 0 0,1 3 0 16,1-5 0-16,2-3 0 0,-2-2 0 0,4-1 0 15,-3-2 0-15,1-2 0 0,0-3 0 0,1-1 0 16,3-4 0-16,-2-2 0 0,2 1 0 0,1-6 0 16,-3-3 0-16,0 1 0 0,5-7 0 0,-7 5 0 15,0 2 0-15,3 1 0 0,-2 4 0 0,1 2 0 16,-5 3 0-16,2 1 0 0,-1 4 0 0,2 5 0 16,-3 2 0-16,1 5 0 0,0 6 0 0,0 3 0 15,-1-2 0-15,-3 7 0 0,4-2 0 0,-1 0 0 16,1-6 0-16,3-1 0 0,2-2 0 0,0-1 0 0,-1-6 0 15,5-2 0-15,2-5 0 0,4-1 0 16,2-4 0-16,-3-3 0 0,9-7 0 0,-5-1 0 16,0-4 0-16,0-2 0 0,-1-2 0 0,-3-3 0 15,-2-4 0-15,2 0 0 0,-4-3 0 0,3-13 0 0,-3 1 0 16,-2-3 0-16,1 1 0 0,-4-3 0 16,-2 2 0-16,-3 13 0 0,-2 4 0 0,-2 5 0 0,2 9 0 15,-2 6 0-15,-1 7 0 0,-1 4 0 16,1 0 0-16,-7 18 0 0,2 6 0 0,-4 5 0 15,-1 2 0-15,6 5 0 0,-5 10 0 0,0-1 0 16,0 2 0-16,6-1 0 0,-3-11 0 0,5 1 0 16,-5-3 0-16,4-1 0 0,2-4 0 0,2-2 0 15,0-9 0-15,0-2 0 0,0-4 0 0,3-3 0 0,-1-3 0 16,4-2 0-16,3-2 0 0,2-5 0 0,-2-1 0 16,6-6 0-16,9-3 0 0,-2-4 0 0,1-4 0 15,0-1 0-15,0-4 0 0,12-8 0 16,-6-2 0-16,-8 9 0 0,-1 5 0 0,-3 0 0 0,-8 10 0 15,0 0 0-15,-2 5 0 0,-3 1 0 0,-2 2 0 16,-3 4 0-16,-1 1 0 0,0 0 0 0,-9 10 0 16,-1-1 0-16,-3 3 0 0,-2 2 0 0,-7 4 0 15,-1 1 0-15,0-1 0 0,1 3 0 0,-3-4 0 16,2 1 0-16,4 1 0 0,2-6 0 0,2 2 0 16,4-4 0-16,1 4 0 0,3-4 0 0,3-1 0 15,1 5 0-15,3 1 0 0,3-1 0 0,4 2 0 16,5-2 0-16,7 3 0 0,5 2 0 0,7-4 0 15,1 1 0-15,5-2 0 0,-1-2 0 0,1-5 0 16,-1 1 0-16,-2-2 0 0,-2-6 0 0,-1 0 0 16,-11-2 0-16,-7-2 0 0,0-3 0 0,-7-2 0 15,-3-2 0-15,-7-1-448 0,-9-7-843 0,-1 2-1398 16,-10-3 618-16</inkml:trace>
  <inkml:trace contextRef="#ctx0" brushRef="#br0" timeOffset="125049.33">22689 14174 6497 0,'-27'-15'282'16,"3"3"-25"-16,9 5 127 0,-1-1 43 0,6 2-83 15,0 0-344-15,2 1 0 0,2 0 0 0,1 0 0 16,1 3 0-16,0 0 0 0,-1-1 0 0,1 1 0 0,4 2 0 16,-4-4 0-16,4 4 0 0,0 0 0 0,-5 9-293 15,4-5-1024-15,1 2-1426 0,0-6 631 16</inkml:trace>
  <inkml:trace contextRef="#ctx0" brushRef="#br0" timeOffset="126149.01">24335 14502 4359 0,'18'-27'406'16,"0"-3"-101"-16,-1-1-15 0,-4 0 52 0,2-2 57 0,-6 3 3 15,-2 1-27-15,0 3-28 0,-5 8-34 0,-2 6-1 16,0 0-8-16,-2 6-267 0,-1 4-37 0,-2 3 0 16,5-1 0-16,-11 18 0 0,3-2 0 15,-1 10 0-15,3 5 0 0,-1 1 0 0,1 14 0 0,2-2 0 16,3 3 0-16,-1-12 0 0,2 12 0 0,3-11 0 16,-1 0 0-16,1 0 0 0,1-2 0 15,0-3 0-15,1-4 0 0,-1-8 0 0,0-3 0 0,1-4 0 16,-3-2 0-16,1-3 0 0,2-4 0 0,-3-1 0 15,4-3 0-15,-6 1 0 0,14-12 0 0,-3-2 0 16,-1-1 0-16,3-2 0 0,-3-8 0 0,4 0 0 16,-1-3 0-16,4 5 0 0,-6 7 0 0,3 4 0 15,-1 2 0-15,-1 4 0 0,5 2 0 0,0 4 0 16,2 6 0-16,-3 1 0 0,8 10 0 0,-9-4 0 16,3 11 0-16,0-3 0 0,-5 4 0 0,1-1 0 15,-5 0 0-15,-5-5 0 0,-3 0 0 0,-2 2 0 16,-4-3 0-16,-4 0 0 0,-4 0 0 0,-5 0 0 15,-8-5 0-15,2-2 0 0,-7-3 0 0,3-3 0 16,-1-4 0-16,7-2 0 0,-6-4 0 0,0-2 0 16,9 1 0-16,-2-2 0 0,11 1 0 0,-1-1 0 15,4 2 0-15,2 0 0 0,5 4 0 0,0 2 0 16,10-4 0-16,3 4 0 0,7 1 0 0,14 3 0 16,-2 2 0-16,4-1 0 0,15 5 0 0,1-1 0 15,-1-4 0-15,0 0 0 0,-12-4 0 0,14-1 0 16,-13-4 0-16,12-2 0 0,-12 0 0 0,-3-2 0 15,-2-3 0-15,-3-2 0 0,-2-2 0 0,-2-2 0 16,-6-2 0-16,-2 1 0 0,-3-1 0 0,-3-3 0 16,-4-3 0-16,-3 6 0 0,-1-9 0 0,-3 1 0 15,-1 0 0-15,-4-4 0 0,0 6 0 0,-3-4 0 0,-1 3 0 16,-1 11 0-16,2 0 0 0,-2 6 0 16,-2 5 0-16,0 2 0 0,-3 7 0 0,0 7 0 15,-6 9 0-15,2 4 0 0,7 5 0 0,-1 2 0 16,2 15 0-16,3-11 0 0,5 12 0 0,4-12 0 0,4-1 0 15,3-2 0-15,2-2 0 0,9-2 0 0,-3-6 0 16,4-1 0-16,4-7 0 0,-2-5 0 16,7-6 0-16,-4-4 0 0,3-6 0 0,1-1 0 15,-5-7 0-15,0-6 0 0,-3 1 0 0,-2-5 0 16,1-2 0-16,-4-6 0 0,5-9 0 0,-5-4 0 0,-2-1 0 16,-4-2 0-16,-2-1 0 0,0 0 0 0,-5 1 0 15,-4 14 0-15,0 0 0 0,-2 8 0 0,-2 8 0 16,1 4 0-16,-1 7 0 0,-1 2 0 15,-3 6 0-15,6-1 0 0,-12 20 0 0,3 5 0 0,-1 4 0 16,5 8 0-16,-3 13 0 0,4 1 0 0,3-1 0 16,0-1 0-16,2 1 0 0,0-4 0 0,-1-12 0 15,3 2 0-15,1-3 0 0,0-3 0 0,-2-5 0 16,1-7 0-16,-2-4 0 0,3-4 0 0,-2-4 0 16,1 0 0-16,-2-3 0 0,3-2 0 0,-4-1 0 15,8-8 0-15,-3-2 0 0,0-5 0 0,5-9 0 16,-3 6 0-16,2-8 0 0,1-2 0 0,1-3 0 15,3 4 0-15,0 3 0 0,-5 7 0 0,2-1 0 16,-1 3 0-16,0 7 0 0,-4-1 0 0,5 4 0 16,0 2 0-16,-2 1 0 0,5 5 0 0,-5 2 0 15,5 0 0-15,-2 1 0 0,-1 1 0 0,-1-1 0 16,-1 0 0-16,-4-1 0 0,1-2-1366 0,-1 0-1478 16,0-3 654-16</inkml:trace>
  <inkml:trace contextRef="#ctx0" brushRef="#br0" timeOffset="126466.61">25813 14251 4682 0,'-7'-17'407'0,"-2"1"-27"0,4 5-27 16,0 3 26-16,1 1-1 0,3 2-20 0,-3 2-25 16,4 3-31-16,0 0-35 0,0 0-4 0,0 15-174 15,1-5-89-15,3-1 0 0,0 8 0 0,0-1 0 16,2-2 0-16,2 1 0 0,-3-2 0 0,4 0 0 15,-1-3 0-15,-2-1 0 0,-1-1 0 0,3 0 0 16,1-2 0-16,0-3 0 0,-3-3 0 0,2-1 0 16,2-3 0-16,0-1 0 0,2-4 0 0,0-3 0 15,3-2 0-15,1-7 0 0,0-1 0 0,1-1 0 16,-4 7 0-16,1 2 0 0,-1 2 0 0,-5 2 0 16,-1 3 0-16,2 4 0 0,-2 3 0 0,-7 0 0 15,11 10 0-15,-4 0 0 0,-2 5 0 0,-1 5 0 16,-1-1 0-16,3 5 0 0,0 1 0 0,-1 1 0 15,-1 0 0-15,1 1 0 0,3-1 0 0,-3-1 0 16,2-5 0-16,-2 4-307 0,1-8-1007 0,-1-1-1424 16,-1 2 630-16</inkml:trace>
  <inkml:trace contextRef="#ctx0" brushRef="#br0" timeOffset="126898.81">27192 14457 6819 0,'11'-11'242'0,"-3"4"-101"0,-1 2 9 15,-3 4 125-15,0 0 42 0,-4 1-70 0,0 0-247 16,-13 20 0-16,-3 1 0 0,-2 3 0 0,-4 4 0 16,-5 13 0-16,-1 0 0 0,1 1 0 0,1-1 0 15,1 2 0-15,3 0 0 0,-1-2 0 0,8-6 0 16,-3-4 0-16,-1-1 0 0,6-2 0 0,3-3 0 15,1-9 0-15,4-1 0 0,1-5 0 0,0-2 0 16,4-2 0-16,0-5 0 0,0-1 0 0,0 0 0 16,18-15 0-16,-5 1 0 0,1-7 0 0,6-4 0 15,-3-3 0-15,10-14 0 0,-3-2 0 0,0-2 0 16,3-1 0-16,1-7 0 0,2 0 0 0,-1 3 0 0,-6 0 0 16,0 8 0-16,-6 15 0 0,-2 5 0 15,-5 7 0-15,-1 4 0 0,-5 5 0 0,1 4 0 16,-1 3 0-16,-4 0 0 0,2 18 0 0,0 3 0 15,-4 7 0-15,2 7 0 0,0 13 0 0,2 0 0 16,-1-1 0-16,4 1 0 0,-1 1 0 0,3 1 0 0,3-4 0 16,-4-10 0-16,4-2 0 0,1-3 0 15,1-1 0-15,0-3 0 0,-2-2 0 0,-3-8 0 16,0-8 0-16,-4 2 0 0,-2-5 0 0,0-2 0 0,-1-4 0 16,0 0-1366-16,-19-11-1478 0,4 0 654 0</inkml:trace>
  <inkml:trace contextRef="#ctx0" brushRef="#br0" timeOffset="127051.53">27042 14837 199 0,'-18'-4'435'0,"5"0"35"0,4 1-2 0,2 3 23 0,0 0 53 16,7 0 49-16,0 0 6 0,0 0-14 0,0 0-31 15,0 0-32-15,30 1-44 0,-1 1-47 0,7-1-44 16,2-1-35-16,12 2-37 0,-9-2-65 0,10 1-72 16,-14-1-107-16,16-3-142 0,-18-1-170 0,0-3-202 15,1-1-268-15,-2-3-365 0,-2 2-1166 0,-1-3 515 16</inkml:trace>
  <inkml:trace contextRef="#ctx0" brushRef="#br0" timeOffset="127631.43">28240 15011 4893 0,'15'-6'501'15,"0"-3"-174"-15,-6 1-3 0,3-4 61 0,-5-3 1 16,-2-2-17-16,-1-1-37 0,-4-7-40 0,-2-1-29 16,-2-2-144-16,-3-1-119 0,-3 0 0 0,-1-3 0 15,-1 1 0-15,-8-12 0 0,-2 1 0 0,7 10 0 16,-3 3 0-16,-8-14 0 0,10 13 0 0,-7-12 0 16,7 11 0-16,-4-14 0 0,5-1 0 0,6 14 0 15,4-3 0-15,5-1 0 0,3 1 0 0,6 4 0 16,5 2 0-16,2 4 0 0,4 2 0 0,4 6 0 0,-1 4 0 15,6 3 0-15,-1 9 0 0,-5 2 0 16,3 9 0-16,0 2 0 0,-4 6 0 0,-6 5 0 16,-3 4 0-16,-7 2 0 0,-6 4 0 0,-6 0 0 15,-8 13 0-15,-4-15 0 0,-10 14 0 0,-6-5 0 16,-2 1 0-16,-5-4 0 0,-4-1 0 0,2 0 0 16,0-2 0-16,0-4 0 0,14-12 0 0,-1 3 0 15,7-2 0-15,0-1 0 0,7-8 0 0,5 2 0 16,4-5 0-16,4 2 0 0,3-4 0 0,7-1 0 0,3 2 0 15,10-4 0-15,11 0 0 0,5-3 0 16,2-2 0-16,20-5 0 0,-1 0 0 0,-1-2 0 16,4-3 0-16,-3 5 0 0,-5-3 0 0,-1-3 0 0,-15 0 0 15,-4 2 0-15,1-4 0 0,-7 3 0 0,-10 0-1366 16,2 1-1478-16,-4 4 654 0</inkml:trace>
  <inkml:trace contextRef="#ctx0" brushRef="#br0" timeOffset="128217.11">29116 14387 284 0,'14'-11'560'0,"-1"-1"59"16,-3 3 47-16,-2 1 40 0,-3 1-3 0,0 1-24 15,-2 3-33-15,-3 2-33 0,0 1-13 0,0 0-30 16,-13 21-34-16,5-4-34 0,-3 4-30 0,1 6-437 16,-2 0-35-16,2 5 0 0,1 0 0 0,1-2 0 15,2 17 0-15,2-11 0 0,3-1 0 0,-2 0 0 16,3 1 0-16,-1-3 0 0,0-3 0 0,2-5 0 15,-1-2 0-15,1-5 0 0,-1-1 0 0,0-6 0 16,0-1 0-16,0-5 0 0,0-3 0 0,0-2 0 16,0 0 0-16,0 0 0 0,-6-17 0 0,1 5 0 15,2-6-186-15,-1-10-130 0,4 0 9 0,0-6 48 16,3-2-2-16,-1-15 30 0,6-1 25 0,-4-2 20 16,0 0 40-16,1 6 47 0,1 13 60 0,-2 4 51 15,1-3 51-15,0 2 42 0,2 5 42 0,0 0 33 16,-2 2 28-16,2 7 14 0,1 1 6 0,2 4-2 15,-3 3-9-15,9 0-12 0,-4 7-15 0,7 0-16 16,2 6-115-16,6 2-59 0,-3 3 0 0,3 4 0 16,-4 3 0-16,-1 1 0 0,-3 3 0 0,-4-3 0 15,-6 1 0-15,0 1 0 0,-4 0 0 0,-5 1 0 16,-4 0 0-16,-1 0 0 0,-9 5 0 0,-6-3 0 16,-1-2 0-16,-4-1 0 0,-1-1 0 0,-2-4 0 15,1-1 0-15,1-1 0 0,8-3 0 0,0-2 0 16,5-1 0-16,3 0 0 0,0 0 0 0,6-3 0 15,4 0 0-15,0-2 0 0,16 8 0 0,2-5 0 16,12 1 0-16,4 4 0 0,3 1 0 0,18 4 0 0,-4 1 0 16,0 2 0-16,-15-4 0 0,-3 5 0 0,-1-1 0 15,-4 2 0-15,-3 0 0 0,-7 2 0 16,-4-4 0-16,-5 1 0 0,-4 0 0 0,-3 1 0 16,-6-1 0-16,-3-1 0 0,-7-2 0 0,-6 3 0 0,-6 0 0 15,-4-3 0-15,-4-3 0 0,-20 1 0 0,2-2 0 16,3-3 0-16,12-5 0 0,-1-1 0 15,3 0 0-15,7-1 0 0,6 0 0 0,5-5 0 16,4 1 0-16,1 0 0 0,8 2-595 0,4-4-671 0,4-3-1372 16,9 2 607-16</inkml:trace>
  <inkml:trace contextRef="#ctx0" brushRef="#br0" timeOffset="128367.39">30081 14923 534 0,'3'1'710'15,"3"0"13"-15,-6-1-20 0,5 1-49 0,-5-1-69 16,4 5-60-16,-4-1-68 0,0-1-103 0,0 2-163 16,-2 0-227-16,-4 2-243 0,1 1-575 15,-9 4-925-15,0-1 410 0</inkml:trace>
  <inkml:trace contextRef="#ctx0" brushRef="#br0" timeOffset="131167.54">13321 14672 223 0,'3'-5'399'0,"-1"2"-7"15,1-1 2-15,0 1-12 0,-3 3-18 0,0 0-15 16,7 5-24-16,-3 0-22 0,1 4-19 0,4 1-18 15,-5-1-21-15,6 4-15 0,-1 1-8 0,0 1-16 16,4-1-15-16,1 1-16 0,0-2-12 0,5-2-14 16,7 2-12-16,-2-2-9 0,2-2-13 0,2-2 25 15,1-1-12-15,1 1-9 0,-1-6-8 0,-6-1-11 0,6-1-5 16,-1-3-7-16,-1-5-16 0,-1 2 9 0,-1-1-15 16,6-2-13-16,-12 2 4 0,2 0-6 15,3-4-7-15,-5 7-4 0,2-1-4 0,-2 2-5 16,-1 3-7-16,-7-2 0 0,1 4-2 0,0 4-5 0,-1 0 1 15,-1 2-5-15,1 1 4 0,-3 0-9 0,1 1 1 16,1 5 2-16,-1-6-2 0,-1 3 0 16,1-2-4-16,0-2 4 0,0 1-1 0,-3 0-1 15,4-1 15-15,2-3 8 0,-1 1-2 0,3-3 6 0,4 0 7 16,1-2-7-16,-1-4-7 0,12-2 9 0,-10 2 24 16,-1-2 5-16,8-3-1 0,-6 2 0 0,-2 0-10 15,5-6 8-15,-5 4-7 0,0-1-1 16,0 2-14-16,-2 0 3 0,1 4-4 0,0-2-11 15,-8 3 0-15,3 3-3 0,-4 0-3 0,5 4-22 0,-5 2 10 16,0 2 9-16,4 4-2 0,-7-2-3 0,4 4-2 16,0 0-12-16,-1-1 0 0,2 0 0 0,0 0 0 15,-1-4 0-15,6 0 0 0,-5-3 0 0,3 0 0 16,0-2 0-16,0-3 0 0,4-1 0 0,-1-2 0 16,2 0 0-16,-1-1 0 0,-4-3 0 0,3-1 0 15,-2-2 0-15,1 2 0 0,-1-2 0 0,0 0 0 16,-1 0 0-16,1-2 0 0,-2 1 0 0,-3 4 0 15,3 0 0-15,-3 0 0 0,2 2 0 0,1 1 0 16,-4 3 0-16,-3-1 0 0,4 1 0 0,-1 3 0 16,-2 1 0-16,-2 1 0 0,2 2 0 0,-3-1 0 15,0 0 0-15,1 1 0 0,-1-2 0 0,0 4 0 16,0-2 0-16,2 3 0 0,-4-4 0 0,2-1 0 16,0 2 0-16,0-2 0 0,0 0-231 0,2-3-202 15,-1 1-98-15,2-1-130 0,-1-1-396 0,-1 0-1143 16,-5-1 506-16</inkml:trace>
  <inkml:trace contextRef="#ctx0" brushRef="#br0" timeOffset="141048.72">18399 15945 3940 0,'11'-44'354'0,"-7"12"-78"15,1-1-12-15,-2 6 44 0,-2 0 40 16,-1 7 13-16,-4 3-12 0,3 4-42 0,0 4-45 0,-2 2-20 15,-1 5-16-15,4 2 1 0,-10 12 3 0,5 5 2 16,-6 10-11-16,4 5-177 0,-2 16-44 0,2 1 0 16,4 0 0-16,-3 4 0 0,0 2 0 0,5-8 0 15,-3 5 0-15,4 0 0 0,4-5 0 0,-4-1 0 16,0-15 0-16,3-5 0 0,-2 0 0 0,4-11 0 16,-1-4 0-16,1-4 0 0,-1-5 0 0,4-4-480 15,-8 2-131-15,19-18-96 0,-8 3-359 0,1-10-1155 16,2-4 512-16</inkml:trace>
  <inkml:trace contextRef="#ctx0" brushRef="#br0" timeOffset="141220.07">18649 15810 171 0,'12'-33'392'0,"-3"7"61"0,-6 9 26 0,-1 6 8 0,-2 7 29 15,5 4 23-15,-5 0 33 0,0 0-8 16,1 33-3-16,-3-4-14 0,-2 3-18 0,4 16-19 0,-4-3-20 16,3-9-30-16,2 16-37 0,3 2-38 0,4-3-272 15,-6 0-113-15,7-1 0 0,-2-2 0 16,3-1 0-16,-1-13 0 0,-2-4 0 0,0-2 0 0,-2-3 0 15,-1-7 0-15,-1-7 0 0,0 0 0 16,-3 0 0-16,0-6 0 0,-4-2-634 0,-3-1-626 0,7-2-1364 16,-20-8 603-16</inkml:trace>
  <inkml:trace contextRef="#ctx0" brushRef="#br0" timeOffset="141932.38">18365 16244 3919 0,'-19'-2'487'0,"6"0"-199"0,2 0-46 0,1 2 12 16,2 0 15-16,8 0-3 0,0 0-31 0,0 0-37 15,0 0-28-15,27-4-19 0,-6 0-17 0,13-2-15 16,-1-1-12-16,7-2-31 0,-2 0-41 0,15-2-56 0,-3-4-65 16,-15 7-56-16,3-3-51 0,-3 3-49 0,-2-4-42 15,-6 8-19-15,-6-4 2 0,-1 4 25 16,-7 1 22-16,-2 1 40 0,-6 1 44 0,-5 1 68 16,12 0 57-16,-12 0 54 0,0 0 32 0,0 8 32 15,1-1 20-15,-1-4 23 0,3 2 24 0,-3 4 18 16,1 0 5-16,3 2 8 0,1-2 4 0,3 1 2 15,-2 0 1-15,6-3-10 0,-1 0-5 0,6-2-8 16,3-2-13-16,1-2-10 0,-1 0 1 0,8-5-12 16,-9-1-8-16,2-1-11 0,-2-2-2 0,-1-3-8 15,-4 0 26-15,-1 0-6 0,-7 0 3 0,2-1 2 16,-4 1-12-16,-3-6-6 0,-4 4-4 0,-3-1 6 16,-4 0-11-16,-7 3-83 0,-2 4-7 0,1 3 0 15,-9 1 0-15,-1 9 0 0,-1 3 0 0,3 7 0 16,1 6 0-16,2 2 0 0,2 5 0 0,5 3 0 15,4-2 0-15,7 3 0 0,2 2 0 0,10-2 0 16,-1-3 0-16,8-4 0 0,4-1 0 0,4 0 0 16,2-8 0-16,3-4 0 0,2-3 0 0,3-4 0 15,-4-6 0-15,4-6 0 0,-2 1 0 0,-3-6 0 16,0-4 0-16,-2-1 0 0,-1 1 0 0,-1-5 0 16,-5 0 0-16,0-5 0 0,-4-1 0 0,0 0 0 15,-6 0 0-15,1 1 0 0,0 8 0 0,-6 2 0 16,0 4 0-16,0 1 0 0,-1 3 0 0,0 3 0 15,-2 4 0-15,0 0 0 0,0 0 0 0,3 19 0 16,0-5 0-16,-2 4 0 0,3 1 0 0,0 7 0 16,2-2 0-16,2 2 0 0,-4-7 0 0,6-1 0 15,0-1 0-15,-1-2 0 0,0-3 0 0,3-3 0 16,-3-4 0-16,2-1 0 0,3-4 0 0,-1-2 0 16,1-3 0-16,0-3 0 0,4-2 0 0,-3-2 0 15,0-3 0-15,-2 0 0 0,4-7 0 0,-7 6 0 16,2-1 0-16,-1 1 0 0,-2 3 0 0,0-1 0 15,-1 5 0-15,-3 4 0 0,-1 1 0 0,0 2 0 16,-4 2 0-16,0 0 0 0,12 8 0 0,-5 1 0 16,-1 1 0-16,-1 1 0 0,3 6 0 0,-2 1 0 15,4-1 0-15,-1 1 0 0,2-3 0 0,0 0 0 16,2-2 0-16,0-1 0 0,-3-5 0 0,-1 1 0 16,1-5 0-16,-1 2 0 0,0-3 0 0,-1-2 0 15,-2-1 0-15,6-1 0 0,-3 0 0 0,1-5-550 16,-3 0-724-16,6-4-1380 0,1 1 611 0</inkml:trace>
  <inkml:trace contextRef="#ctx0" brushRef="#br0" timeOffset="142299.6">20111 16198 380 0,'9'-16'436'0,"0"0"7"0,-5 4 44 16,1 2 51-16,-5-3 28 0,4 4 13 0,-5-1-9 16,-2 4-20-16,3 2-22 0,0 4-25 0,-9-3-16 0,9 3-13 15,-12 11-27-15,1 4-12 0,-4 8-31 0,0 2-40 16,4 6-364-16,-1 0 0 0,1 1 0 0,5 2 0 15,0-1 0-15,4-2 0 0,5-2 0 0,3-1 0 16,3-3 0-16,3-9 0 0,2-2 0 16,8 2 0-16,-2-7 0 0,0-5 0 0,1-1 0 15,12-5 0-15,0-3 0 0,0-2 0 0,-1-5 0 0,0-1 0 16,-1-2 0-16,-3-2 0 0,2-1 0 0,-6-7 0 16,0 3 0-16,-3-2 0 0,-5-6 0 0,0 1 0 15,-4 1 0-15,-3-1 0 0,-2 1 0 0,-3 4 0 16,-2 8 0-16,-4 4 0 0,-2 4 0 15,1 3 0-15,-6 4 0 0,9 1 0 0,-20 7 0 16,5 6 0-16,-6 7 0 0,7 2 0 0,1 2 0 0,0 4 0 16,7 0 0-16,1 2 0 0,2-4 0 0,5 0 0 15,3-1 0-15,1-1 0 0,3-7 0 16,3 0 0-16,0-5 0 0,5-1 0 0,0-1 0 0,2-7 0 16,1-1 0-16,-2 1 0 0,1-3 0 15,0-4 0-15,1 0-328 0,-1-2-983 0,7-5-1419 16,-7 1 627-16</inkml:trace>
  <inkml:trace contextRef="#ctx0" brushRef="#br0" timeOffset="142434.04">20902 16413 499 0,'6'6'385'0,"0"2"21"0,-2 1 31 0,-4 4 52 15,0 4 43-15,0 1 22 0,-5 7 22 0,1-6 3 16,-3 5-8-16,0 0-19 0,-2-1-36 0,0-3-49 16,-5 2-47-16,4 2-43 0,-2-8-74 0,-3 5-98 15,-3-2-131-15,-4 0-161 0,-2-3-200 0,-7-3-243 0,8 0-643 16,-6-2-1271-16,7 2 562 0</inkml:trace>
  <inkml:trace contextRef="#ctx0" brushRef="#br0" timeOffset="143101.24">21409 16170 8191 0,'6'-34'0'0,"4"6"0"0,-2 4 0 0,1 6 0 16,2 1 0-16,2 2 0 0,-1 2 0 16,-5 6 0-16,0 5 0 0,-1 1 0 0,2 6 0 0,1 6 0 15,-2 7 0-15,1 11 0 0,-4 5 0 0,-1 12 0 16,-2 1 0-16,-4 0 0 0,-1 0 0 0,3-11 0 16,-2 10 0-16,1-13 0 0,-1 0 0 0,3-3 0 15,2-4 0-15,-1-8 0 0,-1-1 0 16,1-4 0-16,3-4 0 0,-1-3 0 0,2 0 0 0,2-5 0 15,4-4 0-15,-2-1 0 0,3-4 0 0,1-3 0 16,2-4 0-16,2-8 0 0,2-1 0 0,-1-2 0 16,0-1 0-16,-4 2 0 0,0 3 0 0,-2 7 0 15,-1 1 0-15,-5 4 0 0,1 1 0 0,-1 5 0 16,-1 0 0-16,-1 1 0 0,-4 3 0 16,12 8 0-16,-2-1 0 0,-5 1 0 0,3 2 0 0,2 3 0 15,0 3 0-15,2-2 0 0,-1-1 0 0,0 1 0 16,6-1 0-16,-4 0 0 0,0-2 0 0,-3-4 0 15,-1 0 0-15,1-2 0 0,-2-3 0 16,0-1 0-16,-2-3 0 0,0-1 0 0,2-7 0 16,-3 3 0-16,2-6 0 0,-4-5 0 0,4-5 0 15,-3 6 0-15,-1-2 0 0,0 1 0 0,2 3 0 0,2 5 0 16,-2-1 0-16,1 0 0 0,-1 6 0 0,2 3 0 16,3-2 0-16,1 3 0 0,2 2 0 0,2 3 0 15,3 1 0-15,4-1 0 0,5 5 0 0,2-6 0 16,3 3 0-16,1-3 0 0,-1-3 0 15,4 1 0-15,-4-2 0 0,-1-3 0 0,-1-3 0 16,-8 2 0-16,4-7 0 0,-8 1 0 0,-3 0 0 0,-2-3 0 16,-3-2 0-16,-4-1 0 0,-2 0 0 0,-4-2 0 15,-4-6 0-15,-6 1 0 0,1 6 0 0,-2 4 0 16,-1 2 0-16,-3 3 0 0,-4 6 0 16,6 4 0-16,-6 5 0 0,1 4 0 0,-4 10 0 15,0 4 0-15,7 6 0 0,-3 0 0 0,9 2 0 0,0 16 0 16,12-12 0-16,4 9 0 0,6 1 0 0,1-14 0 15,13 9 0-15,-4-14 0 0,14 5 0 16,-6-11 0-16,14 1 0 0,-7-8-273 0,-1-4-1047 16,0 1-1430-16,-3-4 633 0</inkml:trace>
  <inkml:trace contextRef="#ctx0" brushRef="#br0" timeOffset="144465.49">23269 16280 6102 0,'-6'-11'344'0,"1"0"-29"0,1 1 54 16,-1 2 35-16,1-2 15 0,0 4-181 0,0 1-238 16,1 1 0-16,0 0 0 0,2 0 0 0,1 4 0 15,0 0 0-15,0 0 0 0,0 0 0 0,19 5 0 0,-7 2 0 16,5 1 0-16,1 3 0 0,7 3 0 16,-1 1 0-16,1 5 0 0,-2-2 0 0,-2 4 0 15,-2 1 0-15,-5 1 0 0,1 2 0 0,-6-3 0 16,-3-2 0-16,-3 4 0 0,-4-6 0 0,0 2 0 15,-3-2 0-15,0-3 0 0,0 0 0 0,0-5 0 0,2-3 0 16,0-1 0-16,2-3 0 0,2-1 0 16,-2-3 0-16,0 0 0 0,19-10 0 0,-2 0 0 15,4-5 0-15,1-3 0 0,4-4 0 0,-1-3 0 16,3-2 0-16,-1 2 0 0,-3-1 0 0,-1-1 0 16,0 5 0-16,-2 3 0 0,-7 3 0 0,-3 4 0 15,-2 5 0-15,-5 1 0 0,0 1 0 0,1 5 0 16,-5 0 0-16,4 6 0 0,-3 1 0 0,1 4 0 0,-2 1 0 15,3 5 0-15,-3-2 0 0,4 4 0 16,0 1 0-16,-1-1 0 0,4 0 0 0,-2-2 0 16,4-1 0-16,-1-3 0 0,-2-3 0 0,6-2 0 15,-1-2 0-15,0-2 0 0,1-1 0 0,1-3 0 0,-1-4 0 16,2 0 0-16,0-5 0 0,0-3 0 0,5-6 0 16,-4 4 0-16,2-8 0 0,-2 0 0 15,-1-2 0-15,0 2 0 0,-2 6 0 0,-7 0 0 16,1 7 0-16,1-1 0 0,-3 5 0 0,-2 2 0 15,1 3 0-15,-3 0 0 0,0 0 0 0,1 18 0 16,-1-9 0-16,-1 3 0 0,1 2 0 0,2 3 0 16,0 1 0-16,0 1 0 0,2 0 0 0,5-1 0 15,-3-1 0-15,6-2 0 0,-1-2 0 0,1 0 0 16,-2-6 0-16,7-1 0 0,-6-3 0 0,3-1 0 16,0-2 0-16,0-4 0 0,3-1 0 0,-2-4 0 15,-2-1 0-15,2-2 0 0,-2-2 0 0,-1-2 0 16,-1-1 0-16,3-8 0 0,0 2 0 0,-3 8 0 15,-4-3 0-15,1 0 0 0,-1 7 0 0,-4 1 0 16,2 3 0-16,0 3 0 0,-3 3 0 0,-2 1 0 16,0 0 0-16,-4 13 0 0,0-3 0 0,0 5 0 15,-1 3 0-15,0-1 0 0,4 2 0 0,-2 5 0 0,3-3 0 16,1-3 0-16,2 0 0 0,3 0 0 16,2-4 0-16,0-3 0 0,1-3 0 0,3-2 0 15,1-2 0-15,-1 0 0 0,-1-4 0 0,-1-3 0 16,8-2 0-16,0-2 0 0,-4-2 0 0,0-2 0 15,3-1 0-15,-2-4 0 0,3-3 0 0,-1-2 0 16,-1 1 0-16,1 0 0 0,-6 5 0 0,0-2 0 16,0 3 0-16,-6 5 0 0,4 2 0 0,-5 2 0 0,0 0 0 15,-2 5 0-15,-2 0 0 0,4 7 0 16,-4 3 0-16,0 1 0 0,-4 4 0 0,4 2 0 16,-2-1 0-16,-1 2 0 0,8 0 0 0,-5-1 0 15,4-1 0-15,1-5 0 0,0-2 0 0,2 1 0 0,-2-4 0 16,5-1 0-16,2-4 0 0,-2-1 0 15,3-2 0-15,-2-3 0 0,6-2 0 0,-2-4 0 16,2-1 0-16,3-6 0 0,1-2 0 0,2-1 0 0,0 1 0 16,1-4 0-16,2-1 0 0,-1 3 0 15,3 1 0-15,-2 5 0 0,0 0 0 0,-5 8 0 0,-2 1 0 16,4 3 0-16,-5 5 0 0,4 4 0 0,-3 4 0 16,-5 2 0-16,1 4 0 0,2 9 0 15,0 0 0-15,-5 1 0 0,-1 0 0 0,-3 0 0 16,-2 3 0-16,-4-1 0 0,-2-9 0 0,0 2 0 15,0-2 0-15,-4-4 0 0,-6 0 0 0,3-4 0 0,-2-1 0 16,-4-3 0-16,-4-3 0 0,3 0 0 0,-4-4 0 16,2-3 0-16,4 0 0 0,-1 0 0 15,3-5 0-15,5 0 0 0,1-3 0 0,5-1 0 16,7-5 0-16,10-6 0 0,5 0 0 0,13-9 0 16,5-1 0-16,7-1 0 0,-3-3 0 0,29-22 0 15,-29 18 0-15,23-17 0 0,-24 19 0 0,-2 3 0 0,-2 4 0 16,-7-2 0-16,-10 12 0 0,-5 0 0 15,-4 3 0-15,-9 3-38 0,-1 3-47 0,-5 3 30 16,-3 0 31-16,0 4 31 0,-5 0 25 0,-3 3 31 16,-1 1 25-16,1 5-76 0,-4 4-12 0,1 3 0 15,2 3 0-15,1 4 0 0,-2 6 0 0,5 4 0 0,3 4 0 16,3 4 0-16,-3-1 0 0,6 14 0 16,2-11 0-16,3 0 0 0,-1-2 0 0,0 1 0 15,1-2 0-15,4 2 0 0,-3-5 0 0,0-3 0 16,0-1 0-16,-3-9 0 0,-1-5 0 0,-1 1 0 15,2-5 0-15,-2-1 0 0,-1-2 0 0,0-5 0 16,-2 1 0-16,2-1 0 0,0 0 0 0,-4-13 0 16,1 2 0-16,2-4 0 0,1-4 0 0,0-1 0 15,1 1 0-15,1 0 0 0,-2-1-22 0,3 0-23 16,-1 4 41-16,-1-2 41 0,-1 5-3 0,0 2-34 16,0 0 0-16,0 3 0 0,0-1 0 0,0 2 0 15,1 0 0-15,2 2 0 0,-2-1 0 0,1 2 0 16,2 0 0-16,-4 4 0 0,11-3 0 0,-4 2 0 15,5-1 0-15,1 2 0 0,1 0 0 0,4 0 0 16,5 0-427-16,-2-2-867 0,11 1-1403 0,4 1 621 16</inkml:trace>
  <inkml:trace contextRef="#ctx0" brushRef="#br0" timeOffset="146501.56">26133 16266 433 0,'0'0'459'0,"-3"-4"6"0,3 4 16 15,0-7 12-15,3 2 11 0,0-4-3 0,1 3 8 16,0-5-9-16,3-5-1 0,0 1-4 0,2-2-13 15,2-7-21-15,-2 7-12 0,1 3-17 0,-1-3-18 16,3 5-20-16,-1-1-174 0,-2 4-220 0,3 2 0 16,-1 2 0-16,-2 3 0 0,5 3 0 0,-1 4 0 15,4 5 0-15,2 9 0 0,0 2 0 0,-2 0 0 16,0 8 0-16,-2-2 0 0,2 2 0 16,-5 0 0-16,-1 0 0 0,-2 0 0 0,3-2 0 0,-3-1 0 15,-4 0 0-15,0-9 0 0,-1-2 0 0,-3-4 0 16,4-1 0-16,-2-3 0 0,-2-2 0 0,-1-2 0 15,0-3 0-15,0 0 0 0,0 0 0 0,4-11 0 16,0 0 0-16,-2-4 0 0,7 0 0 0,3-9 0 16,2-1 0-16,3-4 0 0,0 5 0 0,6-5 0 15,0 0 0-15,0 1 0 0,-1 4 0 0,1 4 0 16,-1 4 0-16,-6 7 0 0,0-1 0 0,-4 7 0 16,0 2 0-16,-2 2 0 0,-1 5 0 0,-1 3 0 15,-2 0 0-15,-2 7 0 0,1 2 0 0,0-1 0 16,-5 1 0-16,0 1 0 0,0 0 0 0,0 0 0 15,1 1 0-15,-2-4 0 0,1-3 0 0,0-2 0 16,0-1 0-16,1-3 0 0,1-2 0 0,0 0 0 16,0-3 0-16,-2-2 0 0,7-1 0 0,-1-4 0 15,2-2 0-15,5-5 0 0,-2 0 0 0,2-2 0 16,8-8 0-16,-7 6 0 0,4-2 0 0,1 0 0 0,-4 9 0 16,-3-2 0-16,-2 6 0 0,0 1 0 15,-3 1 0-15,-1 3 0 0,1 0 0 0,-2 5 0 16,0 0 0-16,0 3 0 0,-3 2 0 0,3 1 0 15,-1-2 0-15,4 3 0 0,0 4 0 0,1-2 0 16,2 0 0-16,3-1 0 0,3-3 0 0,-1 0 0 16,5-4 0-16,5 2 0 0,-6-5 0 0,8-3 0 15,-6 1 0-15,-2-3 0 0,3-4 0 0,4-3 0 16,-3 1 0-16,-2-5 0 0,2-4 0 0,-2 1 0 16,-4-5 0-16,1-2 0 0,-1-6 0 0,-3-1 0 15,-1 0 0-15,-3-3 0 0,-4 2 0 0,1 4 0 16,-3 2 0-16,-5 8 0 0,-5 5 0 0,0 2 0 0,-2 5 0 15,-3 3 0-15,-2 3 0 0,1 6 0 16,-5 3 0-16,2 4 0 0,-3 5 0 0,5 8 0 16,7 0 0-16,3 1 0 0,4 1 0 0,2-1 0 15,8 0 0-15,3 0 0 0,5-5 0 0,6-3 0 16,2-1 0-16,0-6 0 0,6 2 0 0,1-7 0 16,0-2 0-16,-1-3 0 0,-2-5 0 0,1 0 0 15,-1-4 0-15,-5-2 0 0,0-7 0 0,-5 1 0 16,3-5 0-16,2-2 0 0,-3-3 0 0,-1-1 0 15,-5-2 0-15,0 0 0 0,-2 3 0 0,-5 9 0 16,-2 2 0-16,-4 3 0 0,-1 2 0 0,0 4 0 16,-2 0 0-16,-2 4 0 0,0 0 0 0,0 0 0 0,3 18 0 15,-3-9 0-15,1 8 0 0,-1 1 0 16,6 2 0-16,1 2 0 0,-3-3 0 0,10 3 0 16,1 1 0-16,-3-6 0 0,8 1 0 0,-1-1 0 15,-1-5 0-15,8-1 0 0,-1-3 0 0,-4-1 0 16,-2-4 0-16,4-2 0 0,5-1 0 0,-6-3 0 15,-2 1 0-15,1-5 0 0,0 1 0 0,6-6 0 16,-2-3 0-16,-1-1 0 0,-1-1 0 0,-1-5 0 16,-1-1 0-16,0-2 0 0,-3 1 0 0,-2-1 0 15,-3 2 0-15,-3-1 0 0,-5 6 0 0,-2 1 0 16,-6 4 0-16,-2-2 0 0,-7 3 0 0,-1 1 0 0,-4 1 0 16,-3 4 0-16,-9 4 0 0,0 2 0 15,0 0 0-15,-1 6 0 0,2 3 0 0,5 1 0 16,5 1 0-16,0 2 0 0,6 1 0 0,0 0 0 15,8 3 0-15,0 1 0 0,6 0 0 0,3-1 0 16,4-2 0-16,2-4 0 0,2 3 0 0,6-3 0 16,-2-4 0-16,1 0 0 0,1-4 0 0,-2-2 0 15,-2-2 0-15,-2-5 0 0,-1 3 0 0,1-3 0 16,-2-3 0-16,1-2 0 0,-4 0 0 0,-2 3 0 16,1-3 0-16,0 4 0 0,-5-3 0 0,1 5 0 15,-1-2 0-15,0 2 0 0,-2 1 0 0,0 0 0 16,0 4 0-16,0-4 0 0,0 4 0 0,0 0 0 15,0 0 0-15,0 0 0 0,0 0 0 0,0 0 0 16,0 0 0-16,0 0 0 0,0 0 0 0,0 0 0 16,0 0 0-16,9 8 0 0,-9-8 0 0,2 3 0 15,-2-3 0-15,0 0 0 0,3 2 0 0,-3-2 0 16,0 0 0-16,9 1 0 0,-9-1 0 0,4 4 0 16,-4-4 0-16,5 6 0 0,-4-4 0 0,3 1 0 15,-4 0 0-15,4 0 0 0,-4 3 0 0,2-1 0 16,0-1 0-16,-2 5 0 0,1 1 0 0,4 1 0 15,-2 6 0-15,-2 2 0 0,-1-1 0 0,1 7 0 16,2 2 0-16,-2 2 0 0,-1 2 0 0,3 2 0 0,-3 0 0 16,1 2 0-16,-2 12 0 0,-2-11 0 0,-2-1 0 15,1 14 0-15,-4-2 0 0,2-13 0 16,-3 12 0-16,0-1 0 0,1-11 0 0,-1-2 0 16,-2 2 0-16,-1-1 0 0,0-2 0 0,-1-4 0 15,0-2 0-15,2-1 0 0,1-8 0 0,1-3 0 16,1-3 0-16,-1-4 0 0,3-1 0 0,-2-4 0 0,-2-3 0 15,-3-4 0-15,0-4 0 0,-2-3 0 16,0-7 0-16,-2-7 0 0,6 0 0 0,0-2 0 16,4-1 0-16,4-6 0 0,4 1 0 0,13-18 0 15,3 1 0-15,7-2 0 0,22-22 0 0,8 5 0 16,5 5 0-16,-11 28 0 0,1-3 0 0,24-7 0 16,-26 16 0-16,4 5 0 0,0 2 0 0,-2 2 0 15,-16 7 0-15,4 1 0 0,-7 0 0 0,-1 0 0 16,-6 0 0-16,-8 1 0 0,-1-1 0 0,-6 1 0 15,1-1 0-15,-8 2 0 0,-1 1 0 0,-4-3 0 16,-6-2 0-16,1 1 0 0,-1 2 0 0,-4 1 0 16,-1 2 0-16,-2 1 0 0,0 4 0 0,-4 0 0 15,0 6 0-15,3 3 0 0,-1 2 0 0,0 7 0 16,4 0 0-16,-2 8 0 0,4 2 0 0,3 1 0 16,1 4 0-16,5-1 0 0,8 2 0 0,5 0 0 15,5-1 0-15,5-2 0 0,2 0 0 0,4-2 0 16,3-2 0-16,1-2 0 0,2-4 0 0,0-1 0 15,2-4 0-15,-2-1 0 0,0-4 0 0,-10-4 0 16,-1-1 0-16,-3-1 0 0,-4-3 0 0,1 2 0 16,-5-5 0-16,-4 3 0 0,-1-4 0 0,1-2 0 15,-1-1-46-15,-3 0-1312 0,6-4-1471 0,-2 4 651 16</inkml:trace>
  <inkml:trace contextRef="#ctx0" brushRef="#br0" timeOffset="147816">30095 15750 480 0,'10'-29'524'0,"-1"3"5"0,0-2-5 0,-9 10-5 15,7 1-10-15,-6 1-17 0,0 7-19 0,-2 2-28 16,-3 2-3-16,-4 6-16 0,-2 3-6 16,-8 7-13-16,-6 10-11 0,-10 15-19 0,-1 5-21 15,1 2-23-15,-2 3-20 0,1 3-87 0,3-1-226 16,3 2 0-16,2 2 0 0,7 1 0 0,4-5 0 0,11 0 0 16,8 0 0-16,-1-15 0 0,11 1 0 0,2-4 0 15,3-2 0-15,8-5 0 0,-1-4 0 16,3-5 0-16,3-5 0 0,4-5 0 0,-3-2 0 0,1-7 0 15,-2-3 0-15,-1-3 0 0,-2-4 0 16,-1-5 0-16,-4-2 0 0,-1-3 0 0,-4-4 0 16,-3-1 0-16,-1 2 0 0,-4 0 0 0,-2 5 0 0,-3 7 0 15,-2 3 0-15,-3 8 0 0,0-1 0 16,-3 4 0-16,3 2 0 0,0 0 0 0,-16 14 0 16,8 2 0-16,0 1 0 0,5 1 0 0,-1 8 0 15,4-1 0-15,4 2 0 0,3-2 0 0,2 0 0 16,4-3 0-16,1-5 0 0,5 1 0 0,2-2 0 15,-4-6 0-15,0-3 0 0,2-2 0 0,-1-4 0 16,1-1 0-16,-6-2 0 0,0-3 0 0,-2-1 0 16,-2-4 0-16,1-4 0 0,-3-5 0 0,-3 0 0 15,-4-6 0-15,-2-2 0 0,-4-2 0 0,-2-1 0 16,-3 3 0-16,-5 0 0 0,-1 4 0 0,-5 6 0 0,4 7 0 16,-4 4 0-16,4 3 0 0,-5 4 0 0,-3 7 0 15,5 1 0-15,-1 7 0 0,3 2 0 0,5-1 0 16,7 1 0-16,0 0 0 0,7 1 0 0,3-1 0 15,4-2 0-15,5 1 0 0,3-5 0 16,8 3 0-16,3-5 0 0,4-2 0 0,-2-4 0 16,4-3 0-16,-2-1 0 0,0-6 0 0,-1-2 0 0,-4-1 0 15,1-4 0-15,-1-1 0 0,1-1 0 0,-3-3 0 16,-4-3 0-16,3-1 0 0,-2-2 0 16,-4 5 0-16,-2 3 0 0,-3 3 0 0,-4 2 0 15,-2 4 0-15,1 2 0 0,-5 2 0 0,2 3 0 16,-3 0 0-16,0 0 0 0,-4 20 0 0,0-7 0 0,-2 6 0 15,-1 3 0-15,2-1 0 0,-2 2 0 0,0-3 0 16,6 6 0-16,1-8 0 0,1 1 0 0,4-3 0 16,0-2 0-16,1-3 0 0,0-3 0 15,2 1 0-15,4-4 0 0,-5-2 0 0,4-2 0 16,3-2 0-16,-5-3 0 0,9 0 0 0,-1-3 0 0,-1-3 0 16,1-6 0-16,2-2 0 0,3 0 0 0,-3-4 0 15,0 3 0-15,-1 0 0 0,-5 5 0 16,0 2 0-16,-4 4 0 0,-2 1 0 0,-2 4 0 15,-1 1 0-15,0 2 0 0,-4 0 0 0,5 5 0 16,-3 1 0-16,1 5 0 0,-3 3 0 0,0 1 0 0,4 2 0 16,0-1 0-16,-1 2 0 0,3-2 0 0,-1 0 0 15,-1 0 0-15,5-2 0 0,-3-3 0 16,1-3 0-16,-1-1 0 0,4-2 0 0,-3-2 0 16,3-3 0-16,1-1 0 0,0-1 0 0,-2-4 0 15,2-1 0-15,-2-3 0 0,3-2 0 0,0 2 0 16,2-6 0-16,0 1 0 0,-1 0 0 0,-3 2 0 0,3 1 0 15,-4 4 0-15,1-1 0 0,2 4 0 0,-7 2 0 16,1-1 0-16,1 4 0 0,-7 0 0 0,14 5 0 16,-9-1 0-16,-1 1 0 0,1 3 0 0,1-1 0 15,1 2 0-15,-2 1 0 0,1 0 0 16,1 0 0-16,-2-2 0 0,5 1 0 0,-4-3 0 16,-1 0 0-16,2-1 0 0,2-2 0 0,-2 0 0 0,2-3 0 15,2-1 0-15,1-2 0 0,-5 1 0 0,4-2 0 16,-1-2 0-16,3-1 0 0,1-1 0 15,-5 0 0-15,9-1 0 0,-8 1 0 0,1 2 0 0,0 0 0 16,-2 2 0-16,-1 2 0 0,-1 1 0 16,-7 1 0-16,13 4 0 0,-6 0 0 0,-4 2 0 0,1-1 0 15,1 4 0-15,0 1 0 0,0 1 0 0,2-3 0 16,-1 5 0-16,0-6 0 0,2 3 0 16,1-2 0-16,0-2 0 0,5 0 0 0,-3 0 0 15,1-2 0-15,6-4 0 0,0 1 0 0,-1-1 0 16,1-5 0-16,-2-1 0 0,1-1-1366 0,0-3-1478 15,-5 5 654-15</inkml:trace>
  <inkml:trace contextRef="#ctx0" brushRef="#br0" timeOffset="148215.63">32334 15863 4105 0,'16'-32'388'16,"-2"5"-37"-16,-5-1 85 0,-3 4 51 0,-1 8 27 15,-2 3-25-15,-1 3-43 0,-3 0-66 0,-2 4-56 16,3 6-53-16,0 0-271 0,0 0 0 0,-20 15 0 15,6 6 0-15,-3 8 0 0,3-1 0 0,-5 13 0 16,0 5 0-16,0-1 0 0,-4 1 0 0,7-13 0 16,-2 22 0-16,1-8 0 0,0 0 0 0,3-16 0 15,4 0 0-15,1-2 0 0,0-11 0 0,4-2 0 16,2-6 0-16,2-2 0 0,-2-4 0 0,3-4 0 16,0 0 0-16,0 0 0 0,13-20 0 0,-3 3 0 15,2-7 0-15,1-1 0 0,6-20 0 0,2 1 0 16,1-2 0-16,1-1 0 0,0-5 0 0,1-2 0 15,12-24 0-15,0 2 0 0,-12 26 0 0,2 4 0 16,-11 13 0-16,4 4 0 0,-2 6 0 0,-7 8 0 16,-5 7 0-16,0 4 0 0,-1 6 0 0,-4-2 0 15,9 21 0-15,-4 7 0 0,0 7 0 0,-1 14 0 16,-4 1 0-16,4 2 0 0,0 3 0 0,0-3 0 16,0 5 0-16,3-3 0 0,-3-2 0 0,1-7 0 15,-1-8 0-15,-1-3 0 0,-1-3 0 0,2-5 0 16,-3-7 0-16,1-2 0 0,1-7 0 0,-1 0 0 15,-2-4 0-15,-2-3 0 0,-1-2 0 0,3-1-84 16,0 0-1268-16,-13-12-1464 0,5 0 648 0</inkml:trace>
  <inkml:trace contextRef="#ctx0" brushRef="#br0" timeOffset="148349.16">32274 16074 340 0,'-9'-4'478'0,"-1"2"0"0,2 1 38 15,8 1 65-15,-9 0 58 0,9 0 19 0,0 0-20 16,0 0-37-16,0 0-58 0,31 7-52 0,-12-4-49 15,8 3-43-15,4-1-64 0,-2 1-84 0,-2-1-115 16,-5-1-155-16,-8-3-192 0,-3 3-223 0,-4-3-710 16,-7-1-1239-16,0 0 548 0</inkml:trace>
  <inkml:trace contextRef="#ctx0" brushRef="#br0" timeOffset="149166.5">18579 17576 439 0,'-8'3'549'0,"-2"-1"17"16,3 3-4-16,-2-3-13 0,-2 0-24 16,-1 0-22-16,1 0-19 0,0-2-14 0,-1 0-22 0,0-3-25 15,0 0-25-15,-6-6-26 0,2 2-27 16,-1-5-19-16,-6-5-29 0,1 1-24 0,-1 0-17 16,-1-5-20-16,0-3-66 0,1-1-170 0,-8-11 0 15,2-8 0-15,3-2 0 0,-3-6 0 0,6-2 0 0,0-2 0 16,-3-28 0-16,13 30 0 0,3-5 0 15,3 5 0-15,3 6 0 0,2 14 0 0,6 6 0 0,1 9 0 16,3 3 0-16,1 9 0 0,1 1 0 16,1 5 0-16,6 8 0 0,-2 6 0 0,4 10 0 15,-6 4 0-15,-1 6 0 0,2 12 0 0,-9 2 0 16,-5 5 0-16,-10-3 0 0,-7 3 0 0,-6-2 0 16,-3-2 0-16,-5 1 0 0,-5-1 0 0,-6-5 0 15,-3-4 0-15,4 1 0 0,2-6 0 0,7-11 0 16,3-2 0-16,4-7 0 0,6-5 0 0,3 0 0 15,5-3 0-15,6-4 0 0,1-2 0 0,4 0 0 16,0 0 0-16,46-14 0 0,-12 4 0 0,16-4 0 16,5 0 0-16,3-1 0 0,-2 0 0 0,7 0 0 15,-5 5 0-15,5-1 0 0,-7 0 0 0,-4 4 0 16,-12 2 0-16,-4 3 0 0,-4 2 0 0,-3 1 0 16,-8-1 0-16,-11 1 0 0,2 1 0 0,-1 2 0 15,-3-2-1366-15,1 4-1478 0,-3-1 654 0</inkml:trace>
  <inkml:trace contextRef="#ctx0" brushRef="#br0" timeOffset="150032.31">19449 17278 5239 0,'13'-45'189'0,"0"-1"-114"0,-7 12 6 0,-6 5 107 15,4 2 60-15,-5-1 21 0,-7 4-1 0,3 6-40 16,-3 2-13-16,2 6-6 0,-2 2 7 0,-4 1 3 16,-2 5-1-16,-4 4-2 0,-3 6-103 0,-3 9-113 15,-3 5 0-15,7 2 0 0,-11 14 0 0,8-6 0 16,-4 13 0-16,9 1 0 0,0-2 0 0,9-8 0 16,4 10 0-16,5-11 0 0,5 1 0 0,7-3 0 15,3-4 0-15,8 0 0 0,-1-6 0 0,6-3 0 16,4-3 0-16,4 0 0 0,0-5 0 0,3-3 0 15,-6-5 0-15,3-5 0 0,0 1 0 0,0-5 0 16,-2-3 0-16,-4-3 0 0,-5 0 0 0,2-3 0 16,-9 1 0-16,-5 1 0 0,2-4 0 0,-1 1 0 15,-2 3 0-15,-6 4 0 0,2 0 0 0,-3 1 0 16,-1 4 0-16,-2 2 0 0,-2 1 0 0,0 0 0 16,-3 16 0-16,-1-6 0 0,0 6 0 0,0 3 0 15,0-1 0-15,3 0 0 0,-1 9 0 0,4-1 0 16,-1-7 0-16,5 0 0 0,2-2 0 0,2-4 0 15,1 3 0-15,3-5 0 0,1-3 0 0,-2-2 0 16,7-4 0-16,-7 0 0 0,2-2 0 0,-2-3 0 16,-1-1 0-16,-2-3 0 0,-4-1 0 0,1-3 0 15,-6 1 0-15,-1-8 0 0,-9 1 0 0,-4-6 0 16,-3 2 0-16,-4-5 0 0,-5 4 0 0,-2 1 0 16,-1 3 0-16,0 2 0 0,0 4 0 0,-2 5 0 15,12 4 0-15,-1 1 0 0,-4 6 0 0,10-1 0 16,2 2 0-16,1 4 0 0,6-1 0 0,5 2 0 15,4 1 0-15,7 4 0 0,6 2 0 0,3-3 0 16,11 0 0-16,-1-5 0 0,2 4 0 0,3-6 0 16,2 0 0-16,1-5 0 0,0-3 0 0,-3 0 0 15,1-2 0-15,-2-4 0 0,-6 6 0 0,-1-5 0 16,-1 1 0-16,-4-1 0 0,-5 1 0 0,0-2 0 16,-5 2 0-16,-1 3 0 0,-4-1 0 15,-2 1 0-15,2-2 0 0,-8 4 0 0,0 0 0 0,17 6 0 16,-13-1 0-16,1 5 0 0,0 1 0 0,-3 2 0 15,1 2 0-15,3 3 0 0,-1-1 0 16,2 0 0-16,2 1 0 0,0-4 0 0,-4-2 0 0,1-5 0 16,-1 5 0-16,0-7 0 0,-1 0 0 15,3-1 0-15,-5-1 0 0,-2-3 0 0,0 0 0 16,0 0 0-16,0 0 0 0,24-12 0 0,-16 6 0 0,4-2 0 16,-2 1 0-16,-4-4 0 0,12-2 0 0,-5 1 0 15,0 2 0-15,-1 3 0 0,-3-1 0 16,-1 3 0-16,5 0 0 0,-4 7 0 0,1-3 0 15,-1 3 0-15,0 2 0 0,1 2 0 0,-2 4 0 16,-1 0 0-16,1 4 0 0,1-4 0 0,1 1 0 16,-1 4 0-16,0-4 0 0,1 4 0 0,3-2 0 0,-4-6 0 15,8 2 0-15,-2-3 0 0,3 0 0 16,-5-2 0-16,5-2 0 0,-2-2 0 0,-2-1 0 16,-1 0 0-16,1-3 0 0,-4-1-1366 0,3 0-1478 15,1 0 654-15</inkml:trace>
  <inkml:trace contextRef="#ctx0" brushRef="#br0" timeOffset="150604.68">21295 17457 5485 0,'-6'-4'684'0,"-1"2"-298"16,-2 2-40-16,9 0 90 0,-18 7 43 0,4 2-104 15,4 4-375-15,1 2 0 0,0 8 0 0,3 3 0 16,-2 4 0-16,6 3 0 0,-2 1 0 0,6 11 0 0,-2-9 0 15,4 11 0-15,0-16 0 0,-2 3 0 16,2-6 0-16,-3 1 0 0,2-1 0 0,-2-11 0 16,3-2 0-16,-4-4 0 0,1 0 0 0,-2-4 0 15,2-2 0-15,-1-4 0 0,0-1 0 0,0 0 0 16,0 0 0-16,-5-16 0 0,0 5 0 0,1-6 0 16,-2-11 0-16,0 3 0 0,1-6 0 0,1-4 0 15,4-12 0-15,-2-3 0 0,4-1 0 0,0-1 0 16,3 0 0-16,7-1 0 0,-1 5 0 0,-2 13 0 15,5 3 0-15,2 5 0 0,-2 2 0 0,1 5 0 16,-2 6 0-16,0 8 0 0,0 3 0 0,7 2 0 16,0 6 0-16,-2 4 0 0,9 7 0 0,-8 3 0 15,-2 2 0-15,-3 5 0 0,-5-1 0 0,-5 5 0 16,-2-1 0-16,-3 1 0 0,-4-2 0 0,-4-1 0 16,-4 2 0-16,-1-3 0 0,-6-4 0 0,2-3 0 15,2-6 0-15,0-2 0 0,-3-1 0 0,3-2 0 16,3-5 0-16,3-1 0 0,1-2 0 0,3 0 0 15,6 0 0-15,0 0 0 0,-8-6 0 0,8 6 0 16,0 0 0-16,23-3 0 0,-10 1 0 0,9 1 0 16,6 4 0-16,2 1 0 0,5 2 0 0,1 4 0 15,0 1 0-15,13-1 0 0,-13 6 0 0,-4 0 0 16,-1 2 0-16,-7 0 0 0,4 0 0 0,-10 3 0 16,0 1 0-16,-6 0 0 0,-10-4 0 0,-6 3 0 15,-6-4 0-15,-8 5 0 0,-5-1 0 0,-4-2 0 16,-6-2 0-16,-3-3 0 0,-1 1 0 0,3-3 0 15,-1-3 0-15,-1 2 0 0,4-4 0 0,4 0 0 16,9-5 0-16,-9 1 0 0,14-1 0 16,5-1 0-16,3-2-253 0,6 1-1070 0,0 0-1434 0,18-17 634 15</inkml:trace>
  <inkml:trace contextRef="#ctx0" brushRef="#br0" timeOffset="151070.51">22487 17463 5893 0,'27'-21'186'0,"1"3"35"0,-6 2 115 16,-7 5 142-16,-7 4-8 0,3 0-66 0,-5 3-201 16,-6 4-203-16,0 0 0 0,6 12 0 0,-7 3 0 15,-2 9 0-15,-1 5 0 0,-2 4 0 0,2 2 0 16,-7 14 0-16,3 5 0 0,3-3 0 0,2 6 0 0,-1-2 0 16,7 0 0-16,-6-3 0 0,2-2 0 15,2-4 0-15,3-14 0 0,5 0 0 0,3-6 0 16,2-2 0-16,-3-10 0 0,7-1 0 0,-2-3 0 15,1-3 0-15,-17-7 0 0,41 1 0 0,-13-9 0 16,2-1 0-16,-2-3 0 0,1-9 0 0,2-3 0 16,7-8 0-16,-11 9 0 0,-1-5 0 0,-2 4 0 15,-9-1 0-15,3 3 0 0,-9 9 0 0,-1 5 0 16,-4 0 0-16,1 4 0 0,-4 1 0 0,-1 3 0 16,0 0 0-16,0 0 0 0,0 0 0 0,-18 22 0 15,13-11 0-15,-3 5 0 0,2 0 0 0,2 1 0 16,4 0 0-16,0 1 0 0,3 0 0 0,3-3 0 15,6 0 0-15,-1-1 0 0,6-3 0 0,-1 1 0 16,6-5 0-16,-3 2 0 0,4-6 0 0,4-2 0 16,-7 1 0-16,2-4 0 0,-1 1 0 0,-5-3 0 15,-3-3 0-15,2-1 0 0,-7-3 0 0,-3 3 0 16,-3-3 0-16,-6-1 0 0,0-5 0 0,-7 3 0 16,-6-7 0-16,-6 3 0 0,-3 0 0 0,-1 3 0 15,-4 0 0-15,-2 1 0 0,3 1 0 0,0-2 0 16,-2 0 0-16,4 0 0 0,-3 3 0 0,2 0 0 15,1-2-1366-15,2-1-1478 0,2 1 654 0</inkml:trace>
  <inkml:trace contextRef="#ctx0" brushRef="#br0" timeOffset="151218.18">22453 17675 6407 0,'-21'-3'283'0,"7"0"123"0,4-1 107 15,2 1 24-15,6-1-492 0,2 4-45 16,0 0 0-16,28-9 0 0,5 7 0 0,7 3 0 15,19-1 0-15,-1 1 0 0,5-1 0 0,3 1 0 16,-9-1 0-16,4 1 0 0,3 3 0 0,-8-1 0 16</inkml:trace>
  <inkml:trace contextRef="#ctx0" brushRef="#br0" timeOffset="151901.46">24073 17639 4965 0,'0'-18'528'0,"-1"-1"-192"0,-2-2-22 16,3-2 27-16,0-2 64 0,4 7 10 0,-4 1-19 15,3 0-26-15,-2 8-249 0,0 0-121 0,1 4 0 16,0 3 0-16,-2 2 0 0,0 0 0 0,18 15 0 0,-10-2 0 16,1 14 0-16,0 0 0 0,1 6 0 15,-2 1 0-15,2 10 0 0,-1-12 0 0,-2 0 0 16,0 2 0-16,-2-1 0 0,6-2 0 0,-4-4 0 15,2-1 0-15,-2-8 0 0,2-6 0 0,-2-1 0 16,-1-3 0-16,-1-5 0 0,3 1 0 0,-2-5 0 16,2-3 0-16,2-2 0 0,3-8 0 0,-3 1 0 15,3-4 0-15,2-7 0 0,-3-4 0 0,3-1 0 16,-1 0 0-16,0-4 0 0,2 3 0 0,-1 4 0 16,-2 3 0-16,3 10 0 0,-7-2 0 0,-4 6 0 15,1 4 0-15,2 3 0 0,-4 2 0 0,-4 0 0 16,13 14 0-16,-9-3 0 0,1 3 0 0,-5 4 0 15,0 7 0-15,5-4 0 0,-4-1 0 0,-1-1 0 16,4 2 0-16,0-2 0 0,-4-2 0 0,1-2 0 16,3-4 0-16,-4 0 0 0,5-4 0 0,-1-2 0 15,4-1 0-15,-2-3 0 0,-6-1 0 0,16-7 0 16,0-3 0-16,-8 0 0 0,3-3 0 0,-2-1 0 16,7-8 0-16,-1 0 0 0,-6 5 0 0,4 2 0 15,-1-1 0-15,1 2 0 0,1 3 0 0,-5 4 0 16,-1 5 0-16,-2 2 0 0,-6 0 0 0,17 7 0 15,-9 4 0-15,3 1 0 0,-2 6 0 0,0 6 0 16,0 1 0-16,0-1 0 0,0 1 0 0,1 0 0 16,-1-8 0-16,2 6 0 0,-2-8 0 0,3 1 0 15,-1-1 0-15,2-3 0 0,-1-5 0 0,-1-3 0 16,8 0 0-16,-2-4-538 0,-7 0-738 0,8-4-1382 16,0-4 611-16</inkml:trace>
  <inkml:trace contextRef="#ctx0" brushRef="#br0" timeOffset="152532.51">25149 17742 3304 0,'9'-25'483'15,"-2"6"-83"-15,-5 2-26 0,-3 5 55 0,-4 0-7 0,-3 3-13 16,-1 3-25-16,-4 1-29 0,-2 2-20 0,-7 7 17 16,1 3 9-16,-6 5 0 0,1 4-139 0,3 2-222 15,2 0 0-15,0 1 0 0,3 1 0 0,4 5 0 16,5-3 0-16,0-2 0 0,5-4 0 0,4 0 0 16,0-3 0-16,2 1 0 0,1-4 0 0,4 1 0 15,-1-1 0-15,12-4 0 0,-6-4 0 16,2-2 0-16,0-1 0 0,2-4 0 0,4-6 0 15,-3 1 0-15,5-7 0 0,1-1 0 0,-4-3 0 16,-6 7 0-16,5-4 0 0,-8 3 0 0,4 4 0 16,-5 1 0-16,-1 3 0 0,-3-1 0 0,3 5 0 15,-6-2 0-15,-2 5 0 0,0 0 0 0,0 0 0 16,13 15 0-16,-8-6 0 0,-1 5 0 0,2 3 0 16,1 1 0-16,-1 7 0 0,1-6 0 0,0 1 0 15,2-2 0-15,3 4 0 0,-3-4 0 0,3-4 0 16,-4-1 0-16,1-4 0 0,1-1 0 0,-3-2 0 15,2-5 0-15,-2-1 0 0,6-2 0 0,-3-2 0 16,4-8 0-16,-5-1 0 0,8-7 0 0,1-1 0 16,-3 0 0-16,3 2 0 0,0-2 0 0,-4 9 0 15,0-3 0-15,-1 2 0 0,-3 3 0 0,1 5 0 16,2 3 0-16,-5 0 0 0,3 3 0 0,1 3 0 16,-2 2 0-16,8 6 0 0,4 5 0 0,-3 2 0 15,3 2 0-15,-3-2 0 0,3 4 0 0,-1-1 0 16,2-3 0-16,2 1 0 0,-4-4 0 0,-3-5 0 15,3-1 0-15,-5-2 0 0,-3-2 0 0,-1-4 0 16,-1 1 0-16,-1-4 0 0,-2-1 0 0,-2-1 0 16,1-6 0-16,-3 0 0 0,-1-3-375 0,2-6 1 15,-1-6 24-15,3-1 40 0,-5-7 23 0,4 2 23 16,-3-2 63-16,6 1 61 0,-6 0 75 0,-1 3 62 16,-2 10 71-16,2 1 67 0,-4 6 47 0,4 0 50 15,-4 7 5-15,0-1 30 0,2 5 29 0,0 0 26 16,-28 17 17-16,12-4-48 0,-6 8-291 15,-2 4 0-15,3 1 0 0,-5 1 0 0,-6 12 0 16,0-3 0-16,0 1 0 0,-4 1 0 0,13-9 0 0,-10 10 0 16,11-14 0-16,-2 1 0 0,0-2 0 0,-2-1 0 15,5-3 0-15,9-6 0 0,-1-2 0 0,8-2 0 16,5-10 0-16,-15 16 0 0,15-16 0 16,0 0-1366-16,0 0-1478 0,0 0 654 0</inkml:trace>
  <inkml:trace contextRef="#ctx0" brushRef="#br0" timeOffset="152683.1">26057 18062 5336 0,'10'-4'690'0,"0"0"-117"0,-3 0 71 0,-2 0 10 15,-1 2-360-15,-1-4-294 0,4 1 0 0,-4 0 0 16,3 0 0-16,-1 1 0 0,-1 0 0 0,1-1 0 0,1 1 0 16,-1 3 0-16,-5 1 0 0,8-6 0 15,-8 6 0-15,10 0 0 0,-10 0-1366 0,0 0-1478 16,0 0 654-16</inkml:trace>
  <inkml:trace contextRef="#ctx0" brushRef="#br0" timeOffset="155133.18">26585 17697 378 0,'-4'-18'610'0,"1"-6"27"0,1-2 4 15,5-2-5-15,3 1-27 0,6 0-15 0,-3 0-25 16,8 4-17-16,-1-3-24 0,6 6-20 0,0 3-23 16,-4 6-27-16,2 0-26 0,0 5-34 0,0 4-242 15,0 3-156-15,0 4 0 0,-1 7 0 0,6 5 0 16,-5 7 0-16,0 5 0 0,-5 1 0 0,3 1 0 15,-3 17 0-15,-2 0 0 0,-2-14 0 0,-3 0 0 16,-1 1 0-16,-3-1 0 0,1-4 0 0,-4-1 0 16,5-5 0-16,-4-7 0 0,-2-5 0 0,1-2 0 15,0-4 0-15,-1 0 0 0,-1-3 0 0,1-3 0 16,0 0 0-16,0 0 0 0,0-25 0 0,1 9 0 16,-1-2 0-16,4-8 0 0,-3 0 0 0,6-5 0 15,0-3 0-15,4 0 0 0,1 0 0 0,8-9 0 16,-4 14 0-16,-2 2 0 0,4 6 0 0,-1 7 0 15,-6 4 0-15,2 4 0 0,1 4 0 0,-1 4 0 16,1 2 0-16,1 5 0 0,0 5 0 0,0 8 0 16,-3 5 0-16,-3-1 0 0,0 1 0 0,-5 2 0 15,0 1 0-15,-4 0 0 0,3-1 0 0,-3-3 0 16,-3-8 0-16,3-2 0 0,0 1 0 0,1-5 0 16,-1-6 0-16,0 1 0 0,-1-2 0 0,4-1 0 15,0-2 0-15,-3-2 0 0,9-7 0 0,0-1 0 16,4-6 0-16,-3-1 0 0,7-8 0 0,1-2 0 15,0-5 0-15,0 4 0 0,-1-3 0 0,0 5 0 16,0 2 0-16,-6 5 0 0,2 4 0 0,-3 3 0 16,-3 4 0-16,0 2 0 0,0 3 0 0,-7 1 0 15,11 9 0-15,-6 1 0 0,0 6 0 0,-1 0 0 16,0 1 0-16,0 2 0 0,1 5 0 0,-4-4 0 16,4 0 0-16,3-3 0 0,-2 2 0 0,3-2 0 15,-2-1 0-15,2-4 0 0,-2-4 0 0,1 1 0 16,1-3 0-16,0-3 0 0,2 0 0 0,1-5 0 15,1-2 0-15,3-2 0 0,2-4 0 0,0-2 0 16,3-5 0-16,0-4 0 0,4-1 0 0,-2-2 0 16,0 3 0-16,-1-1 0 0,-9 6 0 0,4 4 0 15,-2-1 0-15,-1 7 0 0,-5 0 0 0,-4 4 0 16,3 2 0-16,-8 0 0 0,14 13 0 16,-10-2 0-16,-3 1 0 0,-1 3 0 0,4 5 0 0,-6-2 0 15,2 10 0-15,-2-3 0 0,2-7 0 0,2 0 0 16,0-1 0-16,3-1 0 0,-1 0 0 0,5-6 0 15,0 2 0-15,-3-6 0 0,2 1 0 0,5-3 0 16,-4-3 0-16,-3 1 0 0,3-5 0 0,1-3 0 16,-2-1 0-16,-2-2 0 0,2-8 0 15,-3 1 0-15,0-9 0 0,-5 1 0 0,-2-5 0 0,-2-1 0 16,-6 4 0-16,2-2 0 0,-5 3 0 0,-1 8 0 16,4 1 0-16,-2 3 0 0,-2 1 0 0,4 5 0 15,2 1 0-15,2 5 0 0,1-2 0 0,5 3 0 16,0 0 0-16,-4 10 0 0,13-2 0 15,6 1 0-15,8 3 0 0,12 1 0 0,15 4 0 16,2-4 0-16,4 2 0 0,8-6 0 0,30 2 0 16,-32-8 0-16,6 1 0 0,-4-4 0 0,-3-3 0 0,-2 0 0 15,-8-4 0-15,-14 2 0 0,-6 2 0 0,-4-5 0 16,-11 1 0-16,2 1 0 0,-9 5 0 16,-4-4 0-16,-5 3 0 0,0 2 0 0,0 0 0 15,-22 0 0-15,3 5 0 0,-9 6 0 0,0 3 0 16,-4 4 0-16,0 6 0 0,0-4 0 0,0 2 0 15,4 1 0-15,1 0 0 0,9 1 0 0,-3 1 0 16,7-4 0-16,0 2 0 0,8-5 0 0,5-3 0 16,5-4 0-16,4-3 0 0,8 1 0 0,7-5 0 15,5-3 0-15,-1-4 0 0,5-2 0 0,5-3 0 16,-4-4 0-16,5-2 0 0,-8-6 0 0,10-11 0 16,-15 8 0-16,15-14 0 0,-7-2 0 0,-5-2 0 15,-2-12 0-15,-2 2 0 0,-5-2 0 0,-6-4 0 16,-4-1 0-16,3-24 0 0,-10 23 0 0,-1 5 0 15,-4 6 0-15,-4 17 0 0,0 7 0 0,-2 8 0 16,0 7 0-16,-3 7 0 0,-3 4 0 0,-9 13 0 16,2 8 0-16,1 7 0 0,1 18 0 0,5 2 0 15,3 4 0-15,4 4 0 0,7-3 0 0,5 1 0 16,4 1 0-16,6-3 0 0,-3-5 0 0,2 0 0 16,6-20 0-16,2-2 0 0,0-1 0 0,4-4 0 15,0-7 0-15,-1 0 0 0,-2-9 0 0,5-3 0 16,-5 1 0-16,6-9 0 0,-6 3 0 0,-3-6 0 15,6-5 0-15,2-4 0 0,-6-1 0 16,-1 0 0-16,2-3 0 0,-3-1 0 0,-2-3 0 0,0 1 0 16,-5 7 0-16,-2 4 0 0,-2 5 0 0,-4-1 0 15,1 3 0-15,-5 6 0 0,0 0 0 0,0 0 0 16,6 19 0-16,-7-4 0 0,-2 4 0 0,0 7 0 16,0-3 0-16,2 2 0 0,-1-5 0 0,2-1 0 15,3 0 0-15,-2-2 0 0,4-1 0 0,1-5 0 16,2-3 0-16,1-2 0 0,0-1 0 15,5-3 0-15,-3-2 0 0,4-1 0 0,-4-5 0 16,2 0 0-16,1-5 0 0,2 0 0 0,-1-3 0 0,-1-1 0 16,3-4 0-16,1-1 0 0,-3 5 0 0,-2 3 0 15,2 3 0-15,-6 2 0 0,1 0 0 0,2 3 0 16,-1 0 0-16,-4 4 0 0,-7 0 0 16,16 6 0-16,-9 0 0 0,3 2 0 0,-3 2 0 15,6 2 0-15,-6-2 0 0,5 2 0 0,4 0 0 16,-1-1 0-16,-1-3 0 0,4-1 0 0,4-1 0 15,-1-2 0-15,2-3 0 0,5-2 0 0,2-4 0 16,-2-1 0-16,-1-1 0 0,0-4 0 0,-3 0 0 16,0-3 0-16,0-3 0 0,-2-2 0 0,1-3 0 15,-1-1 0-15,-3-8 0 0,6-9 0 0,-9 9 0 16,7-13 0-16,-8 1 0 0,-2-9 0 0,1-2 0 16,-5-6 0-16,-4 3 0 0,-1 4 0 0,-8 7 0 15,-1 16 0-15,-4 3 0 0,-2 12 0 0,-2 3 0 16,0 10 0-16,-6 4 0 0,-4 11 0 0,0 10 0 15,-5 18 0-15,6 6 0 0,1 3 0 0,8 7 0 16,4-1 0-16,6 28 0 0,6-25 0 0,6 1 0 16,2-6 0-16,3-1 0 0,4-8 0 0,5-2 0 15,-4-13 0-15,6-4 0 0,-1-6 0 0,3-3 0 16,2-5 0-16,4-6 0 0,-2-5 0 0,1-4 0 16,1-5 0-16,-2-2 0 0,-2-5 0 0,-1-1 0 15,-3-6 0-15,0-5 0 0,-3 0 0 0,2-1 0 16,3-14 0-16,-3-1 0 0,-7-2 0 0,2 2 0 15,-10 15 0-15,-1-4 0 0,-5 3 0 16,-3 11 0-16,-6 1 0 0,-1 8 0 0,-4 3 0 16,-8 3 0-16,0 8 0 0,-8 8 0 0,-1 3 0 0,0 9 0 15,-5 13 0-15,6 2 0 0,5 2 0 0,7-12 0 16,1 4 0-16,6-3 0 0,0 2 0 0,4-6 0 16,3-3 0-16,5-6 0 0,-1-2 0 0,3-2 0 15,2-4 0-15,2-3 0 0,1-1 0 16,2-5 0-16,3-1 0 0,0-6 0 0,3 3 0 15,-1-4 0-15,5-7 0 0,3-2 0 0,-2-3 0 16,-1 1 0-16,1-3 0 0,-6 3 0 0,1-3 0 16,-8 6 0-16,5-2 0 0,-7 3 0 0,-2 6 0 0,-1 1 0 15,0 6 0-15,-6 1 0 0,0 0 0 0,11 9 0 16,-9-3 0-16,-1 5 0 0,2 2 0 16,-3 2 0-16,0 3 0 0,-3-1 0 0,3-1 0 15,0-2 0-15,0-2 0 0,4 4 0 0,-4-4 0 16,4-3 0-16,0-1 0 0,1-3 0 0,0 0 0 15,4 1 0-15,-4-5 0 0,4 0 0 0,1-1 0 16,2-2 0-16,-1-1 0 0,5-6 0 0,2 1 0 16,0-1 0-16,-1 0 0 0,8-6 0 0,0 2 0 15,1-1 0-15,-1 3 0 0,1-3 0 0,-2 3 0 16,-7 4 0-16,-3 3 0 0,-1 1 0 0,-2 2 0 16,3 2 0-16,-3 2 0 0,-1-1 0 0,-3 3 0 15,-3 0 0-15,3 0 0 0,-1 3 0 0,0 0 0 16,-1 3 0-16,1-2 0 0,-3 0 0 0,4 0 0 15,-1-1 0-15,-1-3 0 0,4 2 0 0,-1-1 0 16,0-1 0-16,2-1 0 0,1-1 0 0,5-5 0 16,-5 2 0-16,1-1 0 0,2-5 0 0,2 3 0 15,2-1 0-15,-2-2 0 0,3 1 0 0,2-2 0 16,0 3 0-16,-2-1 0 0,0-1 0 0,-6 6 0 16,2-3 0-16,-3 3 0 0,-1 3 0 0,2 2 0 15,-5 1 0-15,0 1 0 0,-2 1 0 0,0 3 0 16,1-1 0-16,0 0 0 0,0 2 0 0,0-2 0 15,0 1 0-15,2 0 0 0,2-3 0 0,3 1 0 16,-1-2 0-16,-3-2 0 0,2-1 0 16,-2-1 0-16,1-4 0 0,2-1-189 0,0-2-296 0,-3-3-27 15,-1-2-11-15,-2-2-28 0,0-6-438 16,-2-8-1071-16,-3-2 474 0</inkml:trace>
  <inkml:trace contextRef="#ctx0" brushRef="#br0" timeOffset="155232.57">31725 17722 2089 0,'-13'-50'-2'0,"-5"-6"71"15,6-2 37-15,1 0 49 0,-2-26 38 0,8 29 57 16,1-1 43-16,0 5 53 0,-1 3 39 0,4 15 19 15,0 4 11-15,-2 9-19 0,-1 2-35 0,1 5-35 16,0 5-33-16,-1 2-60 0,4 6-104 0,0 0-148 16,-27 11-175-16,18 2-214 0,-2 1-562 0,4 2-1052 15,6 9 466-15</inkml:trace>
  <inkml:trace contextRef="#ctx0" brushRef="#br0" timeOffset="155466.73">32117 17433 6180 0,'-5'-38'309'0,"1"8"32"0,-5 2 57 0,9 8-11 15,-4 2-28-15,-1 7-142 0,4-1-217 0,-2 8 0 16,3 4 0-16,0 0 0 0,0 0 0 0,0 33 0 0,0-2 0 16,0 2 0-16,4 13 0 0,0 1 0 0,-3-2 0 15,3 7 0-15,4-2 0 0,-6-1 0 0,1-1 0 16,-1 1 0-16,-2-16 0 0,-1 13 0 0,-4-14 0 15,1-2 0-15,-1-2-322 0,1-4-280 16,-1-6-120-16,1-6-370 0,-1-4-1181 0,-4 0 524 16</inkml:trace>
  <inkml:trace contextRef="#ctx0" brushRef="#br0" timeOffset="156116.31">31865 17830 3261 0,'-18'-25'431'0,"2"2"-148"0,8 4 13 0,0 2 38 15,3-1 32-15,1 3-10 0,4 3-18 0,4-1-27 16,5 0-37-16,0 0-8 0,5 3-21 0,9-3-21 15,5 5-25-15,2 1-23 0,2 2-22 0,3 2-10 16,1 0-11-16,-3-1-16 0,1 2-12 0,-5-3-4 16,-1 2-24-16,-9 1-77 0,-1 0 0 0,1-1 0 15,-8 0 0-15,3-5 0 0,-3 5 0 16,-4-2 0-16,2-2 0 0,-9 7 0 0,8-8 0 16,-4 5 0-16,-4 3 0 0,0 0 0 0,0 0 0 15,0 0 0-15,0 0 0 0,0 0 0 0,0 0 0 16,4 21 0-16,-6-8 0 0,4 3 0 0,3 3 0 15,3 5 0-15,-3-6 0 0,1-3 0 0,6 2 0 16,3-5 0-16,1 1 0 0,1-5 0 0,0 0 0 16,1-3 0-16,0-5 0 0,2 0 0 0,1-4 0 15,-4-3 0-15,-1 0 0 0,-3-7 0 0,1 1 0 16,-3 1 0-16,2-2 0 0,-1 1 0 0,-7 2 0 16,4-5 0-16,-4 6 0 0,4-5 0 0,-4 4 0 15,-1 6 0-15,-2 2 0 0,2-3 0 0,-4 6 0 16,0 0 0-16,0 0 0 0,0 0 0 0,0 0 0 15,-6 25 0-15,1-1 0 0,-1 7 0 0,-1 4 0 16,2 15 0-16,-2 3 0 0,1 1 0 16,-2 2 0-16,-2-2 0 0,2-4 0 0,-1 1 0 15,-1 2 0-15,1-2 0 0,0-2 0 0,4-12 0 16,-4 10 0-16,6-12 0 0,-3 2 0 0,3-3 0 16,-3-6 0-16,1-2 0 0,-4-10 0 0,7-4 0 15,2-12 0-15,-7 14 0 0,7-14 0 0,0 0 0 16,0 0 0-16,0 0 0 0,-39-45 0 0,20 19 0 15,2-6 0-15,-6-10 0 0,5-3 0 0,5-1 0 16,4 1 0-16,8-3 0 0,6 0 0 0,8 1 0 16,9-1 0-16,24-22 0 0,-8 23 0 0,27-17 0 15,2 6 0-15,4 10 0 0,-13 22-265 16,2 4-317-16,27 3-6 0,-31 14 0 0,-5 4 14 0,-10 6 42 16,-3 4 118-16,-1 0 86 0,-5-1 97 0,-4 0 91 15,-10-4 66-15,-18-4 56 0,22 11 47 0,-22-11 46 16,0 0 41-16,14 6 39 0,-14-6 36 0,0 0 26 15,0 0 22-15,0 0 11 0,0 0 0 0,0 0-13 16,0 0-32-16,0 0-29 0,0 0-45 0,0 0-76 16,0 0-117-16,0 0-146 0,0 0-172 15,-18 30-543-15,18-30-999 0,-7 28 443 0</inkml:trace>
  <inkml:trace contextRef="#ctx0" brushRef="#br0" timeOffset="156517.91">31175 18321 7431 0,'-51'-7'83'0,"23"3"-3"16,9 0 97-16,19 4 147 0,-26-4-228 0,26 4-96 16,0 0 0-16,0 0 0 0,0 0 0 15,0 0 0-15,67-23 0 0,-14 18 0 0,2 3 0 16,7 2 0-16,30 2 0 0,-30 1 0 0,0-1 0 0,-1 3 0 15,0 2 0-15,-3-2 0 0,-3-2 0 0,-18-1 0 16,-7 0 0-16,-8 0 0 0,-22-2 0 16,28 3-74-16,-28-3-344 0,0 0-3 0,0 0-8 15,0 0-8-15,0 0 1 0,0 0 24 0,-117-3 24 16,63 2 24-16,-6-1 51 0,0 1 23 0,-1 3 44 16,-1-3 56-16,2 2 67 0,5 0 48 0,4 7 53 15,10-5 61-15,9 1 57 0,2 0 47 0,10-1 51 16,20-3 51-16,-37 8 46 0,37-8 51 0,-18 4 48 15,18-4 23-15,0 0 8 0,0 0-9 0,0 0-19 16,0 0-21-16,0 0-35 0,77 10-32 0,-40-8-60 16,4-2-245-16,18 0 0 0,-2-2 0 0,1 1 0 15,31-2 0-15,-36-2 0 0,4 0-284 0,-1 3-449 16,2-7-463-16,-6 5-1296 0,-11 1 574 0</inkml:trace>
  <inkml:trace contextRef="#ctx0" brushRef="#br0" timeOffset="156666.21">32107 18445 4672 0,'0'0'614'0,"0"0"-119"16,-38 2 76-16,38-2 70 0,0 0-48 0,0 0-109 15,0 0-363-15,0 0-121 0,0 0 0 0,-38-10 0 16,38 10 0-16,0 0 0 0,0 0 0 0,0 0 0 16,0 0-426-16,-26-7-869 0,26 7-1402 0,0 0 621 15</inkml:trace>
  <inkml:trace contextRef="#ctx0" brushRef="#br0" timeOffset="192283.1">10440 4404 318 0,'-4'2'532'16,"1"1"2"-16,3-3-5 0,-3 4-5 0,2-1-17 15,1-3-13-15,-6 5-14 0,6-1-25 0,0-4-19 16,4 6-17-16,-4-6-25 0,5 4-23 0,1-1-20 16,2-3-25-16,5-2-28 0,5-2-29 0,10-3-27 15,4-3-24-15,2-2-38 0,2 0-60 0,14-9-77 16,0 2-108-16,-3 0-132 0,4-3-165 0,-15 7-202 16,15-7-578-16,-6-1-1238 0,3 3 548 0</inkml:trace>
  <inkml:trace contextRef="#ctx0" brushRef="#br0" timeOffset="192532.78">12626 4237 264 0,'9'-6'532'0,"-1"2"8"0,-4 2-1 15,-1 0 16-15,1-1-27 0,-4 3-26 0,5-3-48 16,-2 2-63-16,1-3-58 0,1 1-122 0,-1-3-195 0,1 2-278 16,3-8-506-16,2-1-831 0,1-3 369 15</inkml:trace>
  <inkml:trace contextRef="#ctx0" brushRef="#br0" timeOffset="202549.17">9843 13168 137 0,'-2'-6'199'0,"0"1"-14"0,1 1-14 0,-1-4-11 15,1-4-15-15,-4 5-3 0,0-3-8 0,-2 3-2 16,1-6-9-16,-5 0 0 0,-1-1 1 0,-2 2-7 0,-8-4-8 16,-1-1-4-16,-5 0-6 0,-3 0-11 15,-3-2-6-15,-13-5-8 0,-2 1-3 0,-2 0-6 16,-4 3-9-16,1 1-5 0,-2 0-4 0,-4-2-3 0,-1 4-6 16,1-2 0-16,-3-2 3 0,-1 3-9 0,0 1 1 15,-23-9 1-15,29 11-2 0,-3-1-2 16,0 0-4-16,1 1 2 0,-1 1 0 0,-1 2-9 0,1-1 6 15,-3-2-3-15,1 3-1 0,-3 0-5 0,2 2-4 16,-1 0 2-16,-26 0 0 0,27 3-3 0,-28-3-1 16,31 7 1-16,-7 0-6 0,-24-3 7 0,0 2-6 15,26 1 0-15,-24-1-1 0,2 2 0 0,-3-3 0 16,25 2-5-16,-26-5 5 0,28 6-1 0,-1 1 0 16,-3 0 0-16,-24-2-3 0,24 0 2 0,-22 0 1 15,27 1 0-15,-5 1 2 0,-24-4-5 0,26 5 8 16,-28-1 1-16,27-3 7 0,-29 1-5 0,32 0-1 15,-29 0-1-15,26 2 1 0,2 0 0 0,-26-3 2 16,30 2-2-16,-3 0-5 0,3 1 1 0,1 1-3 16,1 0 3-16,0-3-3 0,4 3-1 0,3 3 5 15,-2 0-1-15,14-1-1 0,-9 0 3 0,10-1-5 16,-14 2-1-16,-1 1 1 0,16 1 0 0,-2-1 2 16,-1-2-6-16,3 3 0 0,-16 0-3 0,14 1 2 15,-9 0 11-15,-1 2-14 0,10-3 0 0,-1-2 3 16,-11 6-1-16,1-3-1 0,11-3 0 0,2 3 0 0,-1 2-2 15,0-4-1-15,0 1 5 0,0 4-4 16,-1-3 3-16,3 1 5 0,-4 1-4 0,4 2 3 16,-1-2-1-16,1 2-1 0,-4 0-2 0,5-1 3 15,-1 2 20-15,0-3-3 0,-1 3 2 0,1 1-2 16,1-4-3-16,0 6-2 0,-1-2-1 0,4 1-2 0,1 0 2 16,-2 3-6-16,4 0-4 0,-1 0 7 0,-1 2 4 15,4 2 2-15,0 2 5 0,-1 1-5 0,3 2 1 16,-2 2-3-16,-9 10-2 0,1 1 0 15,4-1 4-15,-2 5-1 0,2-1 0 0,0 5 0 0,1-5-1 16,0 1-2-16,3 2 9 0,0-1-18 0,0-2 3 16,1-1 5-16,8-11-1 0,5 2-1 0,-4 1-3 15,4-2 0-15,0 3 3 0,1 0 5 0,4-2-1 16,0 2-5-16,-1 2 1 0,5-3-3 16,1 6 4-16,0-4 2 0,3 13-2 0,1-13-4 0,-3 2 2 15,3-1-2-15,0 1-27 0,3-1 7 0,-1 1 9 16,1-1-9-16,1 1-4 0,1-1 8 15,4-3 0-15,1 2 3 0,2-3 1 0,2 2-4 16,1-2 3-16,3-1 9 0,4 1-1 0,8 6-6 16,2-1 0-16,-3-12-5 0,10 12 6 0,-2-3 7 0,4-8-7 15,0 6 6-15,4-3-6 0,-2-1 0 0,7-1 7 16,-3 0 7-16,2-1-11 0,4 1 2 0,0-4-7 16,-1 0 8-16,1-2-3 0,4-3 3 0,-3 2 3 15,1-2 1-15,-1 1 6 0,-1-2-9 0,1-1 5 16,0-1-6-16,-3 2 4 0,1 0 1 15,3 0-1-15,-3-2-4 0,-1 2 6 0,2 2-6 0,-2-3 7 16,1-1-1-16,0-1-1 0,-1 1-5 0,-3-3 0 16,2 1 1-16,-10-3-2 0,8 6 6 0,-11-7-5 15,17 3 5-15,-4-4 1 0,-12-1-5 0,13 2 11 16,-1 0-6-16,4-1 10 0,-3-1-1 16,1 0 0-16,6-1 3 0,2 4 1 0,-3-4-4 0,3-1 7 15,2-1-3-15,-1 1 11 0,4-2-4 0,-1 0-2 16,3 0 2-16,-2 1 1 0,1-3-7 0,30 1 1 15,-33-2 5-15,3 2-1 0,2-2-5 16,25-1-12-16,-29-1 2 0,0 2 8 0,3-1-7 16,0-2-4-16,-3 2 4 0,-1-4-1 0,-2 3-3 0,0-4-1 15,2-2 1-15,-3 2-7 0,1-4 6 0,-2 2-8 16,-1 2 5-16,-2-2 0 0,-1 2 6 16,-1-2-7-16,-4 2 3 0,1-1-4 0,-2 1-1 15,-9 3 3-15,0-1 4 0,11-3-6 0,1 4 7 16,-2-1 1-16,-13 2-2 0,21-3 4 0,-3 4-5 15,-18 1 3-15,16-1 4 0,1 0-4 0,0-1 8 0,-2 2 5 16,1 1 2-16,0 0 1 0,-2 0-4 16,0-1 2-16,3 2-1 0,0-1 4 0,-3 0-8 0,0 1 11 15,-11 2-10-15,12-5-4 0,-15 2 1 16,2-1 1-16,0 1-3 0,-1-2-4 0,16-2 5 16,-17 1-8-16,3 2-7 0,-3 0 10 0,1-3 0 0,3 2-3 15,-4-4 3-15,-1 3 0 0,0-1-4 16,2-2 3-16,-1 2 3 0,4 0-9 0,-4 1 1 15,-2-3 2-15,2 3-4 0,-2-1-2 0,1 0 3 16,1-3-3-16,-1 0 1 0,4 1-6 0,-5 0 1 0,5-1-3 16,-3-2-9-16,4 1-7 0,8-4-19 0,-11 2 18 15,-1 1-9-15,1-1-1 0,-1-1 3 0,2 0 0 16,-2-2-6-16,-3 2-3 0,2-2 10 16,-3 0 4-16,3-1 8 0,-5-1-3 0,2 2 0 15,-1-3 2-15,1 2 5 0,-1-2-5 0,0 1 0 0,0 0 8 16,4-3-3-16,-1 0-1 0,9-8 3 0,3 0 6 15,-2 3-1-15,-12 7 1 0,14-9 2 0,-4 0-10 16,-10 7 6-16,12-8-2 0,-12 7 3 0,-1-2-5 16,10-7 10-16,-2-1-4 0,-11 8 5 0,-1-3 3 15,3-1 0-15,2-9-5 0,-7 5 6 0,6-6-3 16,-11 6-1-16,2-1 1 0,-1 0 0 0,1 2-4 16,-3-4 5-16,1 2-2 0,-2 0 0 0,7-9 5 15,-11 10 0-15,3-1-11 0,-4-2 8 0,-3-1-11 16,0 1 2-16,-4-2 9 0,0 1 5 15,-7-1-8-15,-5 0-3 0,-2 1-2 0,-7-13 3 0,-1 14 2 16,-9-10 7-16,-6 3-5 0,2 1-2 0,-11 1-3 16,-4-2 13-16,-4 3-9 0,-4 2 1 0,-7 2 4 15,-23-10-1-15,-4 6-13 0,-1 3 9 0,-3 2 6 16,-3 2 10-16,-4 3-21 0,3 2 0 0,-9 3-21 16,6 3-17-16,3 3-21 0,30 7-29 0,0 4-49 15,3 2-49-15,2 3-67 0,5-1-78 0,3 3-230 16,11-2-612-16,5 3 271 0</inkml:trace>
  <inkml:trace contextRef="#ctx0" brushRef="#br0" timeOffset="202698.65">10584 13579 287 0,'-4'1'299'0,"-6"3"-98"15,-7 0-136-15,-4 1-207 0,-2-3-155 0,-6-2 69 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6:56:34.673"/>
    </inkml:context>
    <inkml:brush xml:id="br0">
      <inkml:brushProperty name="width" value="0.05292" units="cm"/>
      <inkml:brushProperty name="height" value="0.05292" units="cm"/>
      <inkml:brushProperty name="color" value="#0070C0"/>
    </inkml:brush>
  </inkml:definitions>
  <inkml:trace contextRef="#ctx0" brushRef="#br0">2594 4292 73 0,'-17'-6'438'16,"-2"0"21"-16,1 0 21 0,0-1 16 0,0 1 7 15,0 0 4-15,6 0 4 0,0 1-6 0,3 0-7 16,2 3-14-16,-1-1-23 0,2 0-34 0,0 0-38 0,3 2-32 15,0-1-32-15,3 2-24 0,0 0-21 16,17-1-26-16,4-3-22 0,19 4-23 0,20-2-207 16,33-2-2-16,2-2 0 0,-4-1 0 0,-26 0 0 15,28-3 0-15,-26 4 0 0,22-2 0 16,-33 2 0-16,1-1 0 0,-19 6 0 0,-5-1-222 0,-1 0-192 16,-12 0-61-16,-8 2-35 0,-6 3-31 0,-2 0-21 0,-4-3-350 15,-18 8-987-15,-10-1 438 0</inkml:trace>
  <inkml:trace contextRef="#ctx0" brushRef="#br0" timeOffset="282.86">3151 4218 1318 0,'-52'8'79'0,"13"-2"72"0,4-3 29 0,-3-2 26 16,9 0 31-16,6-2 27 0,6 1 35 0,3-2 27 16,4-1 13-16,1 0 1 0,2 2 2 0,2-1-14 0,1 0-18 15,4 2-15-15,0 0-11 0,0 0-7 16,0 0-11-16,0 0-3 0,14 9-12 0,-9 1-7 16,0 7-5-16,1 6-9 0,1 4-3 0,-1 8-16 15,-1 0-14-15,0 13-14 0,0 6-14 0,1-3-33 16,-1 0-136-16,1 1 0 0,0 1 0 0,-3 0 0 15,2-5 0-15,-1 1 0 0,-3-1 0 0,1-14 0 16,-2-3 0-16,-3-1 0 0,0-2 0 0,-2-2 0 16,-3-7 0-16,-3-2 0 0,-3-2 0 0,-6 2 0 15,-6-7 0-15,-3-2 0 0,-2-5 0 0,-5-3 0 16,0-3 0-16,1-6 0 0,-3 0 0 0,4-3 0 16,1-4 0-16,1-2 0 0,5 2 0 0,4-1 0 0,5-1 0 15,7 3 0-15,5 3 0 0,6 1 0 16,6-1-271-16,3 4-335 0,10-2-86 0,7-2-412 15,8 2-1196-15,2 1 529 0</inkml:trace>
  <inkml:trace contextRef="#ctx0" brushRef="#br0" timeOffset="1072.33">3138 4784 3804 0,'5'-8'331'0,"1"-4"-75"16,-6 0 72-16,2 1 60 0,-4-1 2 0,0 0-9 15,4 1-6-15,-4 2-18 0,1-1-25 0,0 4-9 16,-1 0-17-16,2 6-48 0,-1-5-23 0,1 5-108 15,0 0-127-15,0 0 0 0,9 28 0 0,-4-4 0 16,1 3 0-16,1 0 0 0,-2 4 0 0,0 0 0 16,5-1 0-16,-2 2 0 0,-2-1 0 0,1-1 0 15,3-4 0-15,-5-8 0 0,4 0 0 0,-4-2 0 16,2-4 0-16,-1-4 0 0,-1 0 0 16,3-5 0-16,-3 0 0 0,-5-3 0 0,18-6 0 0,-9-1 0 15,0-1 0-15,2-5 0 0,-4-3 0 0,3-7 0 16,1-2 0-16,-4 9 0 0,-1-4 0 0,1 4 0 15,-2 3 0-15,0 4 0 0,-2-1 0 0,1 4 0 16,-2 2 0-16,0 3 0 0,-2 1 0 0,7 6 0 16,-5 4 0-16,2 2 0 0,2 4 0 0,-1 3 0 15,2 5 0-15,-2-1 0 0,3-4 0 0,-2 0 0 16,0-2 0-16,2-3 0 0,1 2 0 0,0-5 0 16,-1-3 0-16,-2 0 0 0,3-4 0 0,4-1 0 15,-3-3 0-15,0 0 0 0,2-4 0 0,-3-2 0 16,0-1 0-16,1 0 0 0,1-7 0 0,1 1 0 15,-2-4 0-15,0 0 0 0,4-4 0 0,0-1 0 16,-2 5 0-16,-2 1 0 0,2 3 0 0,-2 1 0 16,3-2 0-16,0 5 0 0,0 2 0 0,0 3 0 15,4-1 0-15,1 4 0 0,1 3 0 0,0 2 0 16,0 3 0-16,3 2 0 0,-4 2 0 0,4 4 0 16,1 3 0-16,-3 0 0 0,-1 0 0 0,-6-1 0 15,-3-1 0-15,-1 0 0 0,-2 0 0 0,-4 0 0 16,0-3 0-16,-3 0 0 0,-5-2 0 0,0 0 0 15,-2-2 0-15,0-2 0 0,-1 0 0 0,0-4 0 16,3 0 0-16,0-1 0 0,5-2 0 0,0 0 0 16,-10-10 0-16,10-2 0 0,4-2 0 0,2-6 0 15,8-8 0-15,7-4 0 0,4-12 0 0,5-5-112 16,4-1-216-16,-2-2 11 0,-1-2 23 0,-3-1 32 16,1 4 26-16,-2 2 47 0,-3 6 49 0,-11 11 63 15,-3 0 66-15,-2 2 72 0,-2 6 54 0,-3 7 53 16,-3 4 39-16,0 3 13 0,0 3 7 0,-4 2-4 15,-1 3 6-15,5 2 13 0,0 0 16 0,-18 18-242 16,12-1-16-16,-2 12 0 0,2 3 0 0,3 5 0 16,3 11 0-16,2 2 0 0,0-3 0 0,3 3 0 15,0-1 0-15,4-1 0 0,0-15 0 0,-1 1 0 16,2-1 0-16,-1-5 0 0,-4-1 0 0,4-11 0 16,-5 1 0-16,-2-6 0 0,1-2 0 0,1-2 0 15,-3-4 0-15,-1-3 0 0,0 0 0 0,0 0 0 16,0 0 0-16,-5-19 0 0,5 6 0 0,0-4 0 15,4 0 0-15,1-1 0 0,5-7 0 0,-1 2 0 16,0 7 0-16,13-5 0 0,-8 7 0 0,9-2 0 16,0 1 0-16,4 4-1366 0,1 4-1478 0,-9 5 654 15</inkml:trace>
  <inkml:trace contextRef="#ctx0" brushRef="#br0" timeOffset="1643.06">5464 4147 64 0,'-3'-27'574'0,"-3"9"4"0,0 2 5 15,-2 6-13-15,-2 2-25 0,0 6-14 0,-2 4-26 16,-4 7-12-16,-6 13-17 0,0 6-15 0,-3 15-17 0,2 5-24 15,6 4-14-15,3 5-20 0,6 3-13 0,2 27-20 16,6-5-22-16,2-23-233 0,4 24-98 0,0-26 0 16,3 24 0-16,0-26 0 0,0 0 0 0,1-1 0 15,3 0 0-15,-3-2 0 0,0-3 0 16,0-3 0-16,-4-12 0 0,-4-1 0 0,-2-3 0 0,-2-1 0 16,-1-8 0-16,-1-7 0 0,-8-5 0 0,0-3 0 15,-8-5 0-15,-10-4-614 0,-3-8-650 0,0-5-1367 16,-11-8 605-16</inkml:trace>
  <inkml:trace contextRef="#ctx0" brushRef="#br0" timeOffset="2115.59">4931 4981 21 0,'3'-20'380'0,"-3"0"35"0,10-4-24 0,3-3-19 15,6 5 9-15,4 0 18 0,1-1 7 0,8 1 9 16,12-5-9-16,0 3-13 0,5-1-11 0,0 3-21 16,3 3-35-16,-1 3-28 0,-14 3-26 0,13-1-25 15,-13 3-19-15,-3 2-15 0,-2 2-25 0,-3 1-12 16,-9 4-12-16,-2 1-16 0,-9 2-20 0,0-1-8 15,-3-1 1-15,-6 1 13 0,8 6 6 0,-8-1 0 16,-1 3-5-16,-6 1-8 0,-3 6-5 0,-3 0-80 16,-5 6-42-16,3 0 0 0,-1 2 0 15,1 2 0-15,3 2 0 0,1 0 0 0,5 0 0 0,1-1 0 16,3-1 0-16,2-5 0 0,7-4 0 0,1 0 0 16,4-2 0-16,4-2 0 0,2-5 0 0,2-2 0 15,2-2 0-15,-3-4 0 0,-1-4 0 16,4 0 0-16,1-11 0 0,0 1 0 0,-4-3 0 0,-9 2 0 15,4-8 0-15,-8-2 0 0,1-3 0 0,-2 0 0 16,-5 3 0-16,0-2 0 0,-2 4 0 0,2 6 0 16,-2 2 0-16,0 4 0 0,2 1 0 0,0 3 0 15,0 2 0-15,1 3 0 0,-1 3 0 16,0 0 0-16,16 10 0 0,0 2 0 0,3 5 0 0,-1 4 0 16,4 1 0-16,1 4 0 0,-4-2 0 0,0 3 0 15,-3 2 0-15,0-2 0 0,-3 0 0 0,-6-9 0 16,0 1 0-16,-3-4 0 0,-3-3 0 15,0-3 0-15,0-2 0 0,-1-1 0 0,-2-3 0 0,2-3 0 16,0 0 0-16,0 0 0 0,-10-16 0 0,10 5 0 16,2-7 0-16,2-5 0 0,10-4 0 0,0-2 0 15,13-14 0-15,4 6 0 0,4 1 0 0,5 3 0 16,5 4 0-16,0 0 0 0,2 7 0 0,-5 0-1366 16,8 6-1478-16,-14 6 654 0</inkml:trace>
  <inkml:trace contextRef="#ctx0" brushRef="#br0" timeOffset="3799.43">7823 4066 452 0,'7'-32'513'0,"-5"5"-23"0,0 1-19 0,-2 8-9 0,-5 1-14 16,-3 3-13-16,-7 2-1 0,-6 4-4 0,-6-1-19 15,-5 7-12-15,-4 6-10 0,-2 4-16 0,-10 5-15 16,-1 7-13-16,4 2-19 0,6 9-16 0,2 5-19 16,4 3-23-16,3-1-12 0,8 4-22 0,11-9-138 15,4 3-96-15,10 12 0 0,6-1 0 0,5 4 0 16,10-4 0-16,6 3 0 0,1 0 0 0,7-4 0 15,-3 0 0-15,0-3 0 0,-4-6 0 0,-8-7 0 16,-4-2 0-16,-4-3 0 0,-5-2 0 0,-3-6 0 16,-7 0 0-16,-8-3 0 0,-2-1 0 0,-9-3 0 15,-9-3 0-15,-3-4 0 0,-1-5 0 0,0-3 0 16,3-6 0-16,-2 0 0 0,4-7 0 0,4-3 0 16,0-3 0-16,9-1 0 0,1-4 0 0,12-2 0 15,2 1 0-15,7-3 0 0,6 3 0 0,8 2 0 16,1 0 0-16,4 2 0 0,15-1 0 0,-10 7 0 15,0 5 0-15,6 1 0 0,-2 5 0 0,-4 5 0 16,1 4 0-16,-1 5 0 0,-3 1 0 0,-2 6 0 16,-3 5 0-16,-2 2 0 0,-7 6 0 0,-3 0 0 0,-3 2 0 15,-4 1 0-15,0 0 0 0,-1 3 0 16,-4 0 0-16,0 2 0 0,3-4 0 0,-2-3 0 16,-2-7 0-16,3-2 0 0,-1-2 0 0,-1-3 0 15,3-5 0-15,-2-1 0 0,5-3 0 0,1-1 0 16,-2-4 0-16,4-3 0 0,1-4 0 0,2-2 0 15,2-3 0-15,1-10 0 0,2 2 0 0,-2 1 0 16,-2-5 0-16,2 3 0 0,-7 7 0 0,2-2 0 16,2 2 0-16,-6 4 0 0,2 2 0 0,-1 2 0 0,-2 2 0 15,3 0 0-15,-3 4 0 0,2 2 0 0,1 1 0 16,0 3 0-16,0 5 0 0,2-2 0 0,-2 7 0 16,1 0 0-16,-2 1 0 0,2 2 0 15,-1-1 0-15,-2-1 0 0,3 2 0 0,-2-6 0 0,-1-1 0 16,-2-1 0-16,-1-3 0 0,0 0 0 0,1-1 0 15,0-1 0-15,1-3 0 0,0-1 0 0,-5 0 0 16,17-7 0-16,-7 1 0 0,-1-2 0 16,6-1 0-16,1-3 0 0,-2 0 0 0,2-3 0 15,0 3 0-15,2 1 0 0,-4-2 0 0,-2 2 0 0,0 7 0 16,-1 0 0-16,-2 0 0 0,3 5 0 0,-7 2 0 16,4-2 0-16,-4 5 0 0,0 3 0 0,-1 0 0 15,0 3 0-15,-3 5 0 0,3 1 0 0,-4-1 0 16,4 0 0-16,-2-2 0 0,1-3 0 0,1 1 0 15,-3-2 0-15,4-3 0 0,2-1 0 0,3-5 0 16,-3-2 0-16,2-2 0 0,4-5 0 0,1-1 0 16,0-3 0-16,2-4 0 0,5-3 0 0,-1-1 0 15,0-2 0-15,-6 1 0 0,5 1 0 0,-7 4 0 16,2 0 0-16,-1 0 0 0,-3 7 0 0,-1-1 0 16,-3 4 0-16,1 1 0 0,-2 3 0 0,2 2 0 15,-7-1 0-15,9 7 0 0,-4 3 0 0,0-1 0 16,6 7 0-16,-4-2 0 0,4 1 0 0,1-2 0 15,1 0 0-15,1-2 0 0,1-4 0 0,6 1 0 16,-3-6 0-16,4-3 0 0,3-6 0 0,2-2 0 16,-4-4 0-16,0-6 0 0,-1-3 0 0,1-2 0 15,-7-2 0-15,6-2 0 0,-9 0 0 0,1-1 0 16,-4-3 0-16,-1 0 0 0,0-2 0 0,0 3 0 16,-4 0 0-16,-4 1 0 0,1 7 0 0,-2 2 0 15,2 7 0-15,-3 3 0 0,0 5 0 0,1 5 0 16,0 1 0-16,0 0 0 0,-12 26 0 0,6 1 0 15,-2 8 0-15,3 14 0 0,1 11 0 0,3 26 0 16,2-4 0-16,3-1 0 0,-4-20 0 0,10 28 0 16,-5-32 0-16,4 25 0 0,-4-27 0 0,0 1 0 15,4 2 0-15,-2-3 0 0,-1-3 0 0,-2-2 0 0,-3-15 0 16,-1 0 0-16,-2-4 0 0,-3-4 0 16,1-10 0-16,-1-2 0 0,-4-7 0 0,0-3 0 0,-2-4 0 15,-1-2 0-15,0-5 0 0,-3-3-467 16,-2-12-27-16,-1-2 26 0,6-9 37 0,1-2 41 15,3-14 39-15,4-6 41 0,5-5 38 0,9-26 42 0,4-3 40 16,8 2 44-16,-3 1 57 0,-1 34 69 16,1-4 67-16,2 9 52 0,-5 14 42 0,1 2 39 0,-1 5 39 15,-1 4 33-15,-3 5 7 0,1 1 17 16,-3 2-4-16,-1 4-20 0,1 1-15 0,-1 3-21 0,4 3-15 16,-1 3-25-16,-2 3-12 0,3 2-20 0,-7 3-16 15,8 6-13-15,-1 6-21 0,-7-2-4 0,2 8-24 16,-3 2-15-16,-6 1-16 0,-6-3-4 15,-2 3-23-15,-3-2 14 0,-5-1-4 0,-2 1-2 16,1-3-1-16,-4-4-1 0,4-3-3 0,3-6-2 0,3 0-9 16,4-5 0-16,3-2 0 0,-1-1 0 0,4-4 0 15,2 0 0-15,0 0 0 0,13-12 0 0,10-4 0 16,0-3 0-16,7-2 0 0,14-8 0 16,2-3 0-16,-1-1 0 0,3-4 0 0,-3-1 0 0,-2 1 0 15,-4-10 0-15,-4 3 0 0,-1-3 0 0,-5 0 0 16,-6 5 0-16,-10 8 0 0,1 2 0 0,-9 2 0 15,-5 0 0-15,1 11 0 0,-3 2 0 16,-1 6 0-16,-2 6 0 0,-4 3 0 0,-4 5 0 0,-2 6 0 16,-3 10 0-16,-2 5 0 0,4 6 0 0,2 3 0 15,-1 16 0-15,3-3 0 0,9 0 0 0,1-9 0 16,5 12 0-16,7-14 0 0,0-3 0 0,4-1 0 16,5-2 0-16,3-5 0 0,0-5 0 0,1-2 0 15,-1-8 0-15,3-2 0 0,6-4 0 0,-4-5 0 16,-2-5 0-16,2 2 0 0,0-8 0 0,-3-2 0 15,-1-2 0-15,-2-1 0 0,-3-1 0 0,-3-1 0 16,1-3 0-16,-6 7 0 0,1 4 0 0,-5 1 0 16,-1 4 0-16,-2 1 0 0,0 2 0 0,-3 4 0 15,0 0 0-15,1 16 0 0,-2 0 0 0,-3 2 0 16,0 7 0-16,-1-6 0 0,3 8 0 0,2-1 0 16,2-2 0-16,0-3 0 0,2-3 0 0,-1-3 0 15,4-4 0-15,4-1 0 0,0-5 0 0,2-1 0 16,6-4 0-16,-1-2 0 0,-5-3 0 0,3-4 0 15,1-2 0-15,-2-5-398 0,2-7-902 0,-4 0-1406 16,-2-5 622-16</inkml:trace>
  <inkml:trace contextRef="#ctx0" brushRef="#br0" timeOffset="3900.81">10298 4381 4950 0,'-16'-19'353'0,"1"5"-22"16,0-1 31-16,-2 3-34 0,-4-3-86 0,5 5-59 15,2 2-45-15,-5-1-31 0,1 3-76 0,3 1-85 16,-6 0-140-16,2 3-192 0,-8-3-680 0,7 2-1153 0,-2 0 510 15</inkml:trace>
  <inkml:trace contextRef="#ctx0" brushRef="#br0" timeOffset="4050.24">8437 4273 6531 0,'-35'-1'466'0,"16"-1"-50"0,5 0-86 0,3 0-43 0,6 0-126 16,2 0-161-16,3 2 0 0,0 0 0 0,15-6 0 15,-2 4 0-15,4 0 0 0,2-1-324 0,-1 4-319 16</inkml:trace>
  <inkml:trace contextRef="#ctx0" brushRef="#br0" timeOffset="4601.66">10791 4589 174 0,'5'-17'680'0,"-5"1"23"0,5-2 12 16,-5 3-7-16,0 4-17 0,0 0-26 0,-2-1-33 16,-1 5-44-16,-1 2-62 0,0 3-45 0,-2 2-33 15,-3 7-30-15,-2 0-38 0,-1 9-29 0,-7 8-320 16,5 6-31-16,2 1 0 0,1 3 0 0,4 1 0 0,4 1 0 15,5-2 0-15,5 1 0 0,4-4 0 16,2-2 0-16,6-3 0 0,0-4 0 0,8-4 0 16,1-6 0-16,4-3 0 0,0-2 0 15,0-6 0-15,0-3 0 0,-4-6 0 0,4-2 0 0,-5-4 0 0,-3 1 0 16,-2-5 0-16,-3 0 0 0,3-2 0 0,-7-3 0 16,-5 6 0-16,-2 1 0 0,-3 5 0 15,-2 0 0-15,1 4 0 0,-2 0 0 0,-1 1 0 0,1 4 0 16,-2 2 0-16,0 0 0 0,0 0 0 0,-4 19 0 15,3-9 0-15,1 2 0 0,3 5 0 0,7-2 0 16,-2-1 0-16,5 3 0 0,1-2 0 0,0-3 0 16,4-3 0-16,0-1 0 0,1-4 0 0,3-4 0 15,-3-2 0-15,0-1 0 0,-6-3-384 0,1-2-918 16,-1-2-1409-16,-2-2 623 0</inkml:trace>
  <inkml:trace contextRef="#ctx0" brushRef="#br0" timeOffset="4733.39">11454 4415 5059 0,'-5'-15'280'0,"1"4"-58"16,-2 2 0-16,2 0 47 0,0 6-53 0,0 1-48 16,1 0-38-16,3 2-30 0,0 0-28 0,-2 18-46 15,6-3-95-15,3 1-130 0,5 7-153 0,5 1-185 16,3-1-398-16,-3 3-1012 0,5 1 448 0</inkml:trace>
  <inkml:trace contextRef="#ctx0" brushRef="#br0" timeOffset="5349.87">11651 4848 4312 0,'-4'4'570'0,"-1"-2"-158"0,1-2 45 16,4 0-53-16,-5-6-4 0,1-4-56 0,-1 0-35 16,10-7-39-16,-5-1-41 0,4-6-7 0,3-2-20 15,2 1-142-15,3-4-60 0,-1 1 0 0,6-3 0 16,-4 2 0-16,0-4 0 0,6 6 0 0,-2-2 0 0,-2 0 0 16,-2-4 0-16,1 4 0 0,1-1 0 15,-2-1 0-15,-1-3 0 0,-5 4 0 0,3 2 0 16,-4 9 0-16,-4 5 0 0,2 3 0 0,-4 5 0 15,0 4 0-15,0 2 0 0,0 0 0 0,-4 20 0 16,-2-1 0-16,0 11 0 0,-1 1 0 0,3 17 0 16,-2 0 0-16,4 3 0 0,2 4 0 0,6-2 0 15,6-3 0-15,-1-1 0 0,1-3 0 0,1-12 0 16,1-2 0-16,5-4 0 0,2-4 0 0,-3-4 0 16,5-4 0-16,-7-6 0 0,6-5 0 0,-2-2 0 15,-2-5 0-15,4-2 0 0,-5-3 0 0,-1-2 0 0,2-3 0 16,3-7 0-16,-1-2 0 0,-3 0 0 15,-1-1 0-15,0 1 0 0,-1-6 0 0,2 6 0 16,-6 4 0-16,2 2 0 0,-2 1 0 0,2 2 0 0,-4 2 0 16,0 3 0-16,-4 1 0 0,-1 4 0 15,1 0 0-15,-1 2 0 0,-4 0 0 0,0 0 0 16,13 6 0-16,-12-4 0 0,4 3 0 0,-5-2 0 16,3-1 0-16,-2 1 0 0,-1-3 0 0,1 4 0 0,-1-4 0 15,0 0 0-15,0 0 0 0,12-11 0 16,-11 5 0-16,4-3 0 0,-1 0 0 0,0-2 0 15,0-1 0-15,1-4 0 0,-1 4 0 0,1 1 0 16,-2 0 0-16,1 0 0 0,-1 7 0 0,-2-2 0 0,0 2 0 16,-1 4 0-16,0 0 0 0,0 0 0 0,-1 26 0 15,-1-8 0-15,-2 11 0 0,-1 4 0 0,0 15 0 16,1 3 0-16,-1 1 0 0,0 2 0 16,1 3 0-16,-3-3 0 0,5 1 0 0,-3-1 0 0,2-1 0 15,-2-6 0-15,4 2 0 0,-2-3 0 0,-1-10 0 16,3-4 0-16,0 0 0 0,1-1 0 0,-3-4 0 15,3-8 0-15,0-1 0 0,0-6 0 16,0 0 0-16,0-3 0 0,0-1 0 0,0-3 0 0,-1-4 0 16,1-1 0-16,0 0 0 0,-13-7 0 0,4-2 0 15,-2-5 0-15,-5-8 0 0,-7-4-457 0,-7-11-832 16,-2-11-1397-16,0 0 617 0</inkml:trace>
  <inkml:trace contextRef="#ctx0" brushRef="#br0" timeOffset="5484.9">11913 4532 5582 0,'-4'-11'290'0,"7"1"-176"0,2-1 39 16,5-3 61-16,4 1 5 0,8-2-28 0,9 0-36 15,4 3-43-15,17-1-29 0,5 5-22 0,4 0-65 16,3 4-122-16,28-2-170 0,-28 5-197 0,30-3-550 16,-32 4-1129-16,6-1 500 0</inkml:trace>
  <inkml:trace contextRef="#ctx0" brushRef="#br0" timeOffset="5633.6">13357 4736 4136 0,'-9'15'439'0,"0"2"-79"0,-2 4 76 0,1-3 25 15,2 0-14-15,-1-1-39 0,1 2-53 16,-2 4-74-16,5-4-51 0,-1 8-20 0,-1-1-39 16,3 0-70-16,-2-1-89 0,0 3-138 0,-6-4-174 15,1 3-194-15,-1-4-695 0,-7-1-1286 0,-2 1 569 0</inkml:trace>
  <inkml:trace contextRef="#ctx0" brushRef="#br0" timeOffset="6499.33">3733 6611 332 0,'-7'-4'617'16,"2"-1"10"-16,-1-5 31 0,-1-1-15 0,4-6-18 0,-1 1-31 16,4-4-36-16,1-6-37 0,9 0-40 15,5-4-39-15,5-2-36 0,1 3-39 0,15-12-32 16,1-1-32-16,-1 3-31 0,0-4-23 0,3 6-88 15,2-4-161-15,-5 4 0 0,-4-1 0 0,-3-1 0 0,-4 10 0 16,-10 3 0-16,-1 0 0 0,-2 6 0 0,-7 3 0 16,-3 7 0-16,-3-1 0 0,0 3 0 15,-7 1 0-15,-2 4 0 0,-4 3 0 0,-5 2 0 0,-11 8 0 16,7 4 0-16,-2 2 0 0,3 0 0 0,5 4 0 16,5 6 0-16,0-1 0 0,8 6 0 0,5-1 0 15,5 4 0-15,5 0 0 0,7-2 0 0,7 8 0 16,4-2 0-16,-5-9 0 0,0 0 0 0,3-2 0 15,-4 1 0-15,-1-5 0 0,-4-2 0 0,-8-3 0 16,0-3 0-16,-6-1 0 0,-4 0 0 0,-5-3 0 16,-8 4 0-16,-4-3 0 0,-9 1 0 0,-5-1 0 15,-5-2 0-15,4-3 0 0,-2-2 0 0,3-2 0 16,1 0 0-16,10-3 0 0,1 1 0 0,9-2 0 16,1 1 0-16,6-2 0 0,3 2 0 0,0 0-1366 15,22-8-1478-15,10 6 654 0</inkml:trace>
  <inkml:trace contextRef="#ctx0" brushRef="#br0" timeOffset="7249.76">4568 6511 207 0,'8'-9'525'15,"-2"0"-16"-15,-3-3 32 0,0-2 9 0,-3-3 4 16,-4-2-17-16,2-6-14 0,1 5-8 0,-4-3-12 16,-3 5-23-16,1 0-23 0,-2 1-23 0,-5 2-16 15,2 2-26-15,-6 2-31 0,4 4-33 0,-4 5-36 16,0 3-227-16,-5 2-65 0,-1 10 0 0,0 1 0 15,2 6 0-15,2 3 0 0,4 5 0 0,4 0 0 16,5 1 0-16,6-1 0 0,9-1 0 0,3-3 0 16,3-9 0-16,8 4 0 0,5-7 0 0,0-1 0 15,-1-4 0-15,3-7 0 0,0 0 0 0,-9-7 0 16,2 0 0-16,-4-3 0 0,-2-3 0 0,-1-2 0 16,-5 0 0-16,4-7 0 0,-2-1 0 0,-7 5 0 15,-2-2 0-15,-1 1 0 0,-4 2 0 0,1 0 0 16,-1 7 0-16,0 1 0 0,1 2 0 0,1 3 0 15,-2 2 0-15,2 2 0 0,0 0 0 0,-6 13 0 0,5-3 0 16,0 7 0-16,1 1 0 0,2 1 0 16,4 6 0-16,-1-7 0 0,5 6 0 0,-1-6 0 15,0-2 0-15,3-4 0 0,3 0 0 0,1-5 0 16,-2-1 0-16,0-4 0 0,3-2 0 0,-2-1 0 0,-3-4 0 16,5-1 0-16,-6-2 0 0,3-4 0 15,-1-1 0-15,-3-3 0 0,1 1 0 0,0-1 0 16,-4-3 0-16,5 2 0 0,-7 2 0 0,0 3 0 0,0 2 0 15,0 1 0-15,-1 4 0 0,-3 1 0 0,2 4 0 16,-3 0 0-16,7 7 0 0,-3 1 0 0,1 5 0 16,-1-1 0-16,4 5 0 0,2-1 0 0,-1 2 0 15,4-4 0-15,0 0 0 0,-4-5 0 0,0-1 0 16,2-4 0-16,-1-1 0 0,1-3 0 0,0-2 0 16,-1-2 0-16,3-2 0 0,1-4 0 0,-2-1 0 15,0-2 0-15,1-1 0 0,1 0 0 0,-5-4 0 16,5-2 0-16,-1 3 0 0,1-4 0 0,0 4 0 15,-2 1 0-15,-2 2 0 0,0 4 0 0,-2 3 0 16,-3 0 0-16,0 4 0 0,4 3 0 0,-9 0 0 16,10 13 0-16,-2 3 0 0,-2 11 0 0,-1 6 0 15,2 17 0-15,0 2 0 0,-4 6 0 0,2 28 0 16,-6-28 0-16,3 23 0 0,-3 0 0 0,1-22 0 16,-2 23 0-16,0-27 0 0,1 4 0 0,-3-5 0 15,0-1 0-15,-2-6 0 0,2-11 0 0,-2-2 0 16,-1-4 0-16,1-4 0 0,-1-8 0 0,2-1 0 15,-6-3 0-15,2-6 0 0,-1 0 0 0,-7-4 0 16,2-2 0-16,-12-4 0 0,0-4 0 0,-1-5 0 0,0-6 0 16,1-3 0-16,3-4 0 0,3-5 0 15,0-14 0-15,9-8 0 0,3 1 0 0,9-6 0 0,9 0 0 16,9-1 0-16,14-18 0 0,-1 27 0 16,8 0 0-16,5 8 0 0,3 1 0 0,31-7-1366 15,-25 20-1478-15,5 2 654 0</inkml:trace>
  <inkml:trace contextRef="#ctx0" brushRef="#br0" timeOffset="7687.96">7029 6299 574 0,'3'-36'623'0,"5"1"9"0,0-10 30 0,-3 12-3 16,-1 6-5-16,0 9-12 0,-2 1-24 0,1 6-39 0,0 2-51 16,-1 1-59-16,0 6-41 0,-2 2-17 0,0 0-19 15,9 24-72-15,-2 3-320 0,-3 4 0 16,4 13 0-16,-4 7 0 0,0-1 0 0,1 3 0 0,-1-2 0 16,0 5 0-16,1-5 0 0,-4-1 0 0,3 2 0 15,0-4 0-15,-3-1 0 0,3-11 0 0,-3-2 0 16,3-1 0-16,-4-1 0 0,3-8 0 15,-3-5 0-15,0-1 0 0,-3-6 0 0,3-5 0 0,-1-1 0 16,-3-5 0-16,4-1 0 0,-14-12-1366 0,10 5-1478 16,3-11 654-16</inkml:trace>
  <inkml:trace contextRef="#ctx0" brushRef="#br0" timeOffset="7982.62">7510 6345 195 0,'22'-16'371'15,"-8"5"36"-15,-5 3 17 0,1 2 19 0,-6 1 19 16,-3 3 14-16,-1 2 0 0,0 0 6 0,0 0 11 15,-29 10-18-15,3 0-14 0,1 4-20 0,-6 0-27 16,1 1-29-16,-14 10-27 0,12-7-34 0,-2 0-34 16,4 3-28-16,-13 5-23 0,11-5-25 0,0 1-115 15,5-2-99-15,-2 1 0 0,4-1 0 0,6 0 0 16,3-9 0-16,7 4 0 0,2-4 0 0,3 0 0 16,4-4 0-16,3 2 0 0,6-2 0 0,4-2 0 0,5-3 0 15,11 2 0-15,3-2 0 0,5 0 0 16,1-4 0-16,-1 1 0 0,3 2 0 0,1 3 0 15,-3 0 0-15,-1 0 0 0,-1 2 0 0,-3 2 0 16,-2-1 0-16,-4 4 0 0,-4 3 0 0,-9-1 0 16,0 0 0-16,-3 2 0 0,0-2 0 0,-2 1 0 15,0 2 0-15,-6 0 0 0,0-4 0 0,3 3-293 0,2 2-459 16,-3-4-439-16,2 0-1291 0,3 2 571 0</inkml:trace>
  <inkml:trace contextRef="#ctx0" brushRef="#br0" timeOffset="8333.11">7921 6919 385 0,'16'-9'390'15,"-3"-2"52"-15,-4 1 20 0,-3 1 44 0,-1 0 41 0,-1 0 29 16,-2 2 7-16,-2 0-12 0,-3 1-17 16,0 1-24-16,-2 3-26 0,-1 1-22 0,-3 4-23 0,-3 2-11 15,-5 5-26-15,-1 8-92 0,-3 1-330 16,1 0 0-16,1 7 0 0,1 0 0 0,-1 1 0 0,2 3 0 16,3 1 0-16,1-1 0 0,1-3 0 0,5-2 0 15,-1-6 0-15,4-1 0 0,3-6 0 0,-3-2 0 16,3-3 0-16,1-1 0 0,0-2 0 0,0-4 0 15,0 0 0-15,9-13 0 0,0 4 0 0,1-8 0 16,3-4 0-16,1-5 0 0,0-2 0 0,8-16 0 16,-6 12 0-16,9-12 0 0,-1 3 0 0,-5 9 0 15,0 1 0-15,-1 7 0 0,-2 0 0 0,-6 10 0 16,0 0 0-16,-1 5 0 0,-4 5 0 0,1 2 0 16,2 3 0-16,-3 4 0 0,4 8 0 0,3 5 0 15,-3 7 0-15,2 4 0 0,-1 1 0 0,-2 5 0 16,1 0 0-16,0 0 0 0,4 12 0 0,-6-13 0 15,1 0 0-15,1-4 0 0,-3-3 0 0,1-1 0 16,-5-8 0-16,3-2 0 0,-2-7 0 0,1-2 0 16,-7-2 0-16,3-3 0 0,0-2 0 0,0 0 0 15,-14-7-779-15,1-4-457 0,-1 0-1338 0,-6-8 592 16</inkml:trace>
  <inkml:trace contextRef="#ctx0" brushRef="#br0" timeOffset="8483.27">7887 7094 219 0,'-5'-1'453'0,"5"1"38"0,-8-1 25 15,8 1 35-15,-3-2 27 0,3 2 34 0,0 0 0 16,0 0-21-16,0 0-36 0,13-8-51 0,-4 7-46 16,7-5-45-16,1 3-44 0,3 2-49 0,0-5-67 15,1 2-101-15,2-1-141 0,-5 0-201 0,-1 1-236 16,-6-1-748-16,6 2-1271 0,-7-1 561 0</inkml:trace>
  <inkml:trace contextRef="#ctx0" brushRef="#br0" timeOffset="9382.36">8673 6609 153 0,'0'0'432'0,"-7"0"8"0,7 0-7 0,0 0 0 15,0 0-9-15,0 0-5 0,0 0-4 16,0 0 6-16,0 0-8 0,-4-5-7 0,4 5-3 16,0 0-9-16,-3-5-9 0,3 5-9 0,0-8-8 0,3 2-8 15,-3 1-10-15,1-3-11 0,-1 0-15 0,0-2-16 16,4 0-113-16,0-2-195 0,-2 1 0 15,5-1 0-15,-1 0 0 0,4-2 0 0,0 4 0 0,5 1 0 16,1-1 0-16,1 3 0 0,2 2 0 0,3 3 0 16,-2 3 0-16,2 1 0 0,3 4 0 0,5 2 0 15,-2 2 0-15,-4 2 0 0,3 3 0 0,-4-1 0 16,1 2 0-16,-1-1 0 0,-1 1 0 0,-7-4 0 16,2 1 0-16,1-2 0 0,-4 0 0 0,3-2 0 15,-6-2 0-15,1 1 0 0,-2-3 0 0,0-2 0 16,1-1 0-16,0 1 0 0,-5-4 0 0,8-2 0 15,-5 1 0-15,7-4 0 0,-5 0 0 0,3-4 0 16,0-1 0-16,-1-1 0 0,2-3 0 0,-2 1 0 16,1-3 0-16,4-4 0 0,-1-1 0 0,-2-1 0 15,1-1 0-15,0 1 0 0,-1-1 0 0,-6 7 0 16,0 3 0-16,-4 1 0 0,2 3 0 0,-4 1 0 16,-3 3 0-16,0 2 0 0,0 0 0 0,0 4-1366 15,0 0-1478-15,0 0 654 0</inkml:trace>
  <inkml:trace contextRef="#ctx0" brushRef="#br0" timeOffset="10831.97">10272 6040 156 0,'-2'-20'592'15,"-1"4"7"-15,2-1 13 0,0 0 11 0,1 2 4 0,0 3-1 16,-2 1-15-16,4 3-23 0,-4 0-35 0,2 2-50 16,-1 4-50-16,0-2-33 0,1 4-20 0,0 0-9 15,0 21-15-15,-3-3-315 0,-1 12-61 0,4 4 0 16,-2 15 0-16,-4 1 0 0,4-1 0 0,-8 3 0 16,3-2 0-16,1 0 0 0,2-3 0 0,0 1 0 15,2-14 0-15,-2 1 0 0,4-4 0 0,-1-2 0 16,1-1 0-16,-3-8 0 0,3-2 0 0,0-2 0 15,0-5 0-15,0-2 0 0,0 0 0 0,0-5 0 16,0 1 0-16,0-3 0 0,0-2 0 0,0 0 0 16,0 0 0-16,-5-13 0 0,9 1-1366 0,0-5-1478 15,2-2 654-15</inkml:trace>
  <inkml:trace contextRef="#ctx0" brushRef="#br0" timeOffset="11137.92">10661 6184 5 0,'11'-16'424'0,"-2"2"-5"0,-4 3 13 15,-1 0 37-15,-1 1 44 0,-3 0 12 0,1 3-7 16,0-2-21-16,-2 5-27 0,0-2-35 0,-1 3-29 16,2 3-29-16,-10 0-28 0,1 5-17 0,-1 2-22 15,-7 3-12-15,1 2-33 0,-7 5-16 0,1 4-22 0,-5-3-17 16,0 0-23-16,-1 4-15 0,-1-3-70 0,1 4-102 16,0-1 0-16,-2-2 0 0,7 0 0 0,0 1 0 15,9-9 0-15,0 2 0 0,6-4 0 0,1 0 0 16,2-2 0-16,2-3 0 0,3 2 0 0,3 0 0 15,3 0 0-15,4 2 0 0,4-2 0 0,5 1 0 16,3 0 0-16,5 0 0 0,1-1 0 0,3 1 0 16,-3 1 0-16,0-3 0 0,-6-1 0 0,7 3 0 15,-11-1 0-15,2 0 0 0,1-1 0 0,-7 0 0 16,5-1 0-16,-7-1 0 0,-1 0 0 0,1-1 0 16,-6 0 0-16,0 0 0 0,2-2 0 0,-3 2 0 15,0-3 0-15,-5 0 0 0,4 2-1366 0,-4-2-1478 16,0 0 654-16</inkml:trace>
  <inkml:trace contextRef="#ctx0" brushRef="#br0" timeOffset="11517.9">10894 6535 181 0,'4'-4'638'16,"-1"0"41"-16,-1-3 26 0,2 2 11 0,-1 2-2 15,-2-1-17-15,0 0-30 0,-1 4-45 0,0 0-51 16,2-4-43-16,-2 4-33 0,0 0-9 0,-5 15-25 15,1-4-430-15,-3 6-31 0,3 2 0 0,-6 5 0 16,3 4 0-16,0-2 0 0,5 2 0 0,-5-2 0 16,5 2 0-16,-2 0 0 0,0 0 0 0,4 0 0 0,4-4 0 15,-4-5 0-15,5-3 0 0,-4-4 0 0,-1-1 0 16,3-1 0-16,-2-1 0 0,2-5 0 0,-3-1 0 16,0-3 0-16,0 0 0 0,0 0 0 15,1-19 0-15,-1 8 0 0,-1-5-406 0,4-10-298 0,0 1-477 16,-3-2-1278-16,5-3 566 0</inkml:trace>
  <inkml:trace contextRef="#ctx0" brushRef="#br0" timeOffset="11899.88">10923 6607 2328 0,'7'-27'50'16,"-2"0"79"-16,1 8 50 0,-3-1 65 0,0 3 58 16,2 2 60-16,-4 3 47 0,2 0 28 0,-1-1 9 15,0 2 2-15,1 1 0 0,-1 0-8 0,2 1-12 16,0-1-21-16,-2 2-25 0,3 3-35 0,0-1-27 16,2 2-235-16,2 1-85 0,3 1 0 0,1 2 0 15,0 2 0-15,6 0 0 0,-1 4 0 0,-1 1 0 16,0 1 0-16,-2 2 0 0,0 2 0 0,-4 2 0 15,-4-4 0-15,-2 6 0 0,0 1 0 0,-5 1 0 16,-6 0 0-16,-1 0 0 0,-6 3 0 0,-6 0 0 16,0 1 0-16,0-2 0 0,-3-3 0 0,8-5 0 15,0-4 0-15,1 0 0 0,4-2 0 0,3-2 0 0,0 0 0 16,4-1 0-16,1 0 0 0,1-3 0 16,0 0 0-16,17 1 0 0,-5-2 0 0,10-1 0 15,0 1 0-15,6-1 0 0,1 1 0 0,1 0 0 16,-1 1 0-16,-2 1 0 0,1 2 0 0,-6 1 0 0,-4 1 0 15,0 1 0-15,-3 1 0 0,0 2 0 0,-2 4 0 16,0-4 0-16,-7 2 0 0,2 4 0 0,-3 1 0 16,-2 1 0-16,-3-1 0 0,-2 0 0 0,-1 1 0 15,-4 1 0-15,-2 0 0 0,-4-3 0 0,-5 3 0 16,2-6 0-16,-3 6 0 0,-2-9 0 0,2 0 0 16,-3-2 0-16,4-1 0 0,-2-4 0 0,-1-1 0 15,2-2 0-15,4 2 0 0,0-3 0 0,4-2 0 16,0-4 0-16,1 2 0 0,2-3-1366 0,7 0-1478 15,1-1 654-15</inkml:trace>
  <inkml:trace contextRef="#ctx0" brushRef="#br0" timeOffset="12302.8">12188 6395 478 0,'-10'-3'713'16,"2"-1"40"-16,4 0 10 0,-1-1-16 0,1 2-36 16,3-2-47-16,1 0-56 0,1-1-64 0,8 2-53 15,9-2-49-15,1 1-44 0,13-1-56 0,3 1-73 16,0 0-81-16,4 4-108 0,-1-1-86 0,2 2-135 15,-6 0-127-15,3 2-114 0,-9 3-105 0,-1 1-98 16,-9 2-469-16,-9-1-1141 0,1 3 504 0</inkml:trace>
  <inkml:trace contextRef="#ctx0" brushRef="#br0" timeOffset="12433.04">12459 6502 937 0,'-31'22'207'0,"2"-4"63"16,-1 1 23-16,6-6 28 0,1 4 60 0,6-8 50 16,2 2 28-16,6-4 13 0,5 0 16 0,4-1 11 15,0-2-6-15,7 1-18 0,4 0-33 0,8 0-39 0,12-3-41 16,4 0-38-16,-1 0-32 0,6-5-46 0,13 1-70 15,1 0-93-15,1-3-140 0,-17 1-166 16,17-3-192-16,-5 1-234 0,0-6-470 0,-16 1-1212 16,1-1 538-16</inkml:trace>
  <inkml:trace contextRef="#ctx0" brushRef="#br0" timeOffset="13248.77">13678 6150 67 0,'6'-23'571'0,"1"-4"31"0,-2 9 19 0,0 0 16 16,0-3-3-16,-1 3-13 0,1 3-13 0,-2 4-14 15,0 0-48-15,0 3-29 0,-2 1-40 16,0 2-51-16,1 1-39 0,-2 4-23 0,0 0-4 0,0 0-201 16,1 24-159-16,-1 2 0 0,0 6 0 0,-3 14 0 15,0 0 0-15,-2 2 0 0,-3 1 0 0,4 1 0 16,-1 1 0-16,0 0 0 0,1-3 0 0,-1 2 0 15,4-3 0-15,-1-11 0 0,1 0 0 0,0 0 0 16,2-2 0-16,-1-2 0 0,4-3 0 0,-4 3 0 16,0-5 0-16,0-9 0 0,4-6 0 0,-4-1 0 15,0-2 0-15,0-1 0 0,-4-4 0 0,4-1 0 16,0-3 0-16,0 0 0 0,-10-12 0 0,7 2 0 16,-2 0 0-16,5-10-408 0,3-5-890 0,3-3-1405 15,3-1 622-15</inkml:trace>
  <inkml:trace contextRef="#ctx0" brushRef="#br0" timeOffset="13568.13">14064 6309 529 0,'27'-20'274'0,"-4"-1"35"0,-4 3 6 0,-5 5 27 16,-3 1 50-16,-2 4 34 0,-2 0 23 0,-1 1 4 0,-2 2-5 15,1 1-1-15,-2 1-19 0,-1-1-22 16,1 2-32-16,-3 2-29 0,0 0-20 0,0 0-21 16,0 0-14-16,-12 8-18 0,2-1-22 0,-3 2-20 15,-3 3-22-15,-1 0-25 0,-3 5-8 0,-6 1-158 0,4 2-17 16,-2 2 0-16,-3-2 0 0,2 3 0 15,-3-1 0-15,1-1 0 0,0-2 0 0,5 1 0 16,-1-2 0-16,9-3 0 0,0 0 0 0,5-4 0 0,3-2 0 16,2 2 0-16,0 0 0 0,4 0 0 0,4-1 0 15,3-1 0-15,6 2 0 0,5 1 0 0,10-3 0 16,4 1 0-16,1-3 0 0,2 3 0 16,2-2 0-16,0-1 0 0,14 3 0 0,-15-3 0 0,-1 1 0 15,-1 0 0-15,2 0 0 0,-2-1 0 0,-8 2 0 16,1-2 0-16,-8-1 0 0,-4-1 0 0,-2-2 0 15,-3 0 0-15,-2-1 0 0,0 0 0 0,-3 0 0 16,-1-1 0-16,-4-1 0 0,0 0 0 0,1-7-1366 16,-1 7-1478-16,-10-11 654 0</inkml:trace>
  <inkml:trace contextRef="#ctx0" brushRef="#br0" timeOffset="13750.02">14985 6621 78 0,'0'0'805'0,"0"0"28"0,0 0 18 16,0 0 4-16,0 0-9 0,0 0-29 0,0 0-67 15,-19-6-69-15,19 6-69 0,0 0-66 0,0 0-89 0,0 0-397 16,4-7-60-16,-4 7 0 0,5-5 0 16,-1 4-14-16,1-3-755 0,-2-1-466 0,-3 5-1338 15,0 0 593-15</inkml:trace>
  <inkml:trace contextRef="#ctx0" brushRef="#br0" timeOffset="19983.14">3913 8257 296 0,'-13'-12'520'0,"-1"1"8"0,5 2 9 0,0-2-10 15,0 3-6-15,0-1-10 0,1 2-10 0,2-2-23 16,-5 2-19-16,4 0-27 0,2 3-30 0,1-1-31 15,-1 3-35-15,0-1-32 0,0 1-33 0,5 2-26 16,0 0-26-16,0 0-17 0,-6 7-23 0,6-7-14 16,6 6-17-16,2-2-109 0,9 1-39 0,5-3 0 15,9-1 0-15,5 1 0 0,-1-4 0 0,3-2 0 16,15-7 0-16,-17 3 0 0,14-5 0 0,-17 3 0 16,0-3 0-16,-2-2 0 0,-6 3 0 0,0-1 0 15,-10 3 0-15,-6 3 0 0,-3-1 0 0,-2 3 0 16,-4 1 0-16,0 4 0 0,-10-1 0 0,-3 7 0 15,-2 7 0-15,-7 5 0 0,2 7 0 0,-1 3 0 16,5 4 0-16,-5 11 0 0,6 5 0 0,5 1 0 16,2 1 0-16,2 2 0 0,6-3 0 0,2 5 0 0,1-1 0 15,1-5 0-15,2 0 0 0,4-1 0 16,-3-12 0-16,-1 1 0 0,0-3 0 0,-2 1 0 16,-4-3 0-16,0-4 0 0,-4 0 0 0,-3-8 0 15,-2-2 0-15,-13 1 0 0,2-1 0 0,-6-6 0 0,-6-4 0 16,1-5 0-16,-3-3 0 0,1-6 0 15,2-4 0-15,-1-3 0 0,5-2 0 0,5-2 0 16,2-3 0-16,7-6 0 0,6-2 0 0,10-2 0 16,8 0 0-16,14-14 0 0,8 2 0 0,14 1 0 0,21-14 0 15,4 3 0-15,1 5 0 0,-18 13 0 0,24-11 0 16,-5 2 0-16,-16 14 0 0,-7-1 0 16,0 1 0-16,-8 0 0 0,-12 8 0 0,0 1 0 15,-8 0 0-15,-5 2 0 0,-7 8 0 0,-2 1 0 0,-4-1 0 16,-2 4 0-16,-3 2 0 0,-3 2 0 0,3 3 0 15,0 0 0-15,-20 10 0 0,8 4 0 0,-4 7 0 16,0 4 0-16,1 5 0 0,-1 13 0 0,0 3 0 16,7 0 0-16,5 4 0 0,-3-2 0 0,4 2 0 15,3-1 0-15,3 0 0 0,-6-2 0 0,8-12 0 16,0 0 0-16,-1 0 0 0,5-3 0 0,-1 2 0 16,-2-8 0-16,2-1 0 0,-4-9 0 0,-1-4 0 15,0-2 0-15,-3-2 0 0,4-3 0 0,-3-3 0 16,0-1 0-16,-1-1 0 0,0 0 0 0,0-12 0 15,-1-1 0-15,1 1 0 0,-1-6 0 0,1 0 0 16,-1 0 0-16,1-7 0 0,1 7 0 0,0 6 0 16,0 0 0-16,4 0 0 0,0 3 0 0,2 0 0 15,1 3 0-15,1 2 0 0,3 1 0 0,1 4 0 16,5 4 0-16,0 1 0 0,-3 2 0 0,7 3 0 16,-8 2 0-16,12 2 0 0,-6 1 0 0,1 1 0 0,1-1 0 15,0 1 0-15,-5-5 0 0,-2-2 0 16,3-1 0-16,1-1 0 0,3 0 0 0,-3-4 0 15,2-1 0-15,-2-2 0 0,0-5 0 0,-1 1 0 16,0-5 0-16,-2-1 0 0,-2-4 0 0,-2-4 0 0,-1-8 0 16,-2-2 0-16,1-1 0 0,-6-3 0 0,0 1 0 15,-6 2 0-15,-1 3 0 0,-1 5 0 16,-5 5 0-16,3 7 0 0,-2 1 0 0,-1 5 0 16,-2 4 0-16,1 7 0 0,-3 1 0 0,-1 12 0 0,3 2 0 15,-1 2 0-15,5 2 0 0,1 3 0 0,6-2 0 16,4 1 0-16,4-2 0 0,3-3 0 0,3-1 0 15,4-2 0-15,2-4 0 0,5-3 0 0,0-6 0 16,2-1 0-16,1-4 0 0,0-4 0 0,3 1 0 16,-4-5 0-16,-7-2 0 0,7-1 0 0,-8-3 0 15,-2 1 0-15,2-4 0 0,-5-2 0 0,3-6 0 16,-3-1 0-16,-2 0 0 0,-3-2 0 16,-2 6 0-16,-1 1 0 0,-2 4 0 0,0 2 0 0,-3 3 0 15,0 2 0-15,2 5 0 0,-3 1 0 0,0 0 0 16,1 12 0-16,-1 1 0 0,0 4 0 0,-1 2 0 15,2 0 0-15,-1 6 0 0,2-5 0 0,-1-1 0 16,0 6 0-16,0-8 0 0,2 2 0 0,0-7 0 16,0 0 0-16,1-4 0 0,-1-2 0 0,-1 2 0 15,2-6 0-15,0-1 0 0,-4-1 0 0,12-4 0 16,-4-4 0-16,1 1 0 0,-1-4 0 0,2-2 0 16,8-7 0-16,0 0 0 0,-4-3 0 0,5 1 0 15,-6-1 0-15,5 3 0 0,-7 6 0 0,5 1 0 16,-5 1 0-16,1 6 0 0,-2 1 0 0,-2 4 0 15,1 4 0-15,0 3 0 0,-2 0 0 0,0 7 0 16,-1 1 0-16,-2 4 0 0,1 0 0 0,0 1 0 16,-4 2 0-16,1-2 0 0,1 9 0 0,0-10 0 15,-3 3 0-15,3-3 0 0,-1-4 0 0,-2 0 0 16,0-3 0-16,0-3 0 0,1-2-1366 0,2-1-1478 16,-3-5 654-16</inkml:trace>
  <inkml:trace contextRef="#ctx0" brushRef="#br0" timeOffset="20149.86">6157 9030 4651 0,'10'-1'430'0,"-1"2"-123"0,-1 1 54 16,-2 1 38-16,-1 1 24 0,-1 1-6 0,-3 3-6 15,2 1-22-15,-3 4-32 0,-3 5-311 16,-2 2-46-16,-2 3 0 0,-1-5 0 0,-5 8 0 16,2-1 0-16,-3-1 0 0,0 0 0 0,-6-1 0 0,0 2 0 15,2-4 0-15,-10 0 0 0,6-3 0 0,-5-2 0 16,-1-2-1366-16,3 1-1478 0,-2-3 654 15</inkml:trace>
  <inkml:trace contextRef="#ctx0" brushRef="#br0" timeOffset="20565.72">8058 8578 546 0,'24'-25'630'15,"1"4"18"-15,-1 2 10 0,-2 1 6 0,-9 4-3 16,-3 7-17-16,-1-1-20 0,-4 3-40 0,-1 3-43 16,0 3-29-16,-4-1-23 0,-3 14-24 0,0 3-24 15,-3 9-357-15,-1 6-84 0,0 2 0 0,-5 16 0 0,-1-1 0 16,0-1 0-16,5 1 0 0,1 2 0 0,0-3 0 16,7-12 0-16,-3 11 0 0,1-11 0 15,4 11 0-15,3-1 0 0,0-12 0 0,2-1 0 16,1-4 0-16,0-4 0 0,1-7 0 0,0-3 0 0,-3-5 0 15,3-3 0-15,-5-3 0 0,-1-4 0 0,-3 0 0 16,10-9 0-16,-4-2 0 0,-6-6 0 0,5-10-1366 16,-4-5-1478-16,4-2 654 0</inkml:trace>
  <inkml:trace contextRef="#ctx0" brushRef="#br0" timeOffset="20868.29">8601 8714 79 0,'12'-3'504'0,"1"-1"-41"0,-5 2-3 16,-2 1 23-16,0 1 48 0,-6 0 22 0,8 0 23 15,-8 0-2-15,0 0-3 0,-8 8-18 0,2-2-30 0,-7 1-36 16,-1 3-28-16,-2 0-31 0,-2 1-42 16,-1-1-33-16,-6 3-145 0,-1 3-208 0,-1-3 0 15,-5 0 0-15,-3 4 0 0,2-1 0 0,-2 1 0 16,3-2 0-16,3 2 0 0,0-2 0 0,2 1 0 0,5 0 0 16,4-4 0-16,4-3 0 0,7 1 0 15,0-3 0-15,5 0 0 0,0 1 0 0,6-3 0 16,0 1 0-16,5 2 0 0,8 1 0 0,8 2 0 0,3 1 0 15,5-1 0-15,1 2 0 0,-2 2 0 16,3 0 0-16,0-2 0 0,1 4 0 0,11 9 0 0,-14-9 0 16,9 8 0-16,-11-10 0 0,1 0 0 0,0 3 0 15,0-3 0-15,1-2 0 0,-6-5 0 0,-7 2 0 16,2-7 0-16,-3-2 0 0,-5-1 0 0,3-1-601 16,-3-5-664-16,-5-4-1371 0,4-3 606 0</inkml:trace>
  <inkml:trace contextRef="#ctx0" brushRef="#br0" timeOffset="21198.84">9058 8501 4295 0,'0'-33'294'0,"0"2"-69"0,-3 2 88 16,3 3 55-16,0 2 35 0,3 4-22 0,2 0-26 16,-4 3-29-16,3 1-35 0,4 5-10 0,-6 1-23 15,6 3-21-15,1 2-73 0,0 4-164 0,1 2 0 0,3 2 0 16,1 5 0-16,-1 4 0 0,-2 3 0 15,2 6 0-15,-1 6 0 0,-5 0 0 0,-3 4 0 16,-3-2 0-16,-2 1 0 0,-4 0 0 0,-6 0 0 0,-2-2 0 16,-5 0 0-16,0-2 0 0,-4-1 0 15,3-1 0-15,1-5 0 0,3-5 0 0,2-1 0 16,4-5 0-16,2 0 0 0,3-2 0 0,2 0 0 0,2-2 0 16,6-2 0-16,2 0 0 0,9-1 0 0,11 0 0 15,4-3 0-15,8 0 0 0,12-1 0 16,-1 0 0-16,-11 1 0 0,11-3 0 0,-15 4 0 0,-2 1 0 15,-2-2 0-15,-9 3 0 0,-5-1 0 0,-5 0 0 16,-3 0 0-16,-5 2 0 0,-1-2 0 0,-4 0 0 16,0 0 0-16,0 0-185 0,0 0-1150 0,-18 4-1446 15,18-4 641-15</inkml:trace>
  <inkml:trace contextRef="#ctx0" brushRef="#br0" timeOffset="21616.74">10265 8629 225 0,'21'-1'612'0,"0"0"26"0,-3 1 14 16,-5 0-3-16,-1-3-24 0,-2 3-10 0,-1 3-9 0,-4-2-21 16,-1 4-17-16,0-2-35 0,-4 5-27 0,0-2-34 15,-4 4-25-15,-5 5-32 0,-6-1-372 0,-8 4-43 16,0 1 0-16,-5 1 0 0,-16 5 0 0,14-7 0 15,-15 8 0-15,-1-2 0 0,11-6 0 0,-11 6 0 16,13-6 0-16,0 0 0 0,-2 1 0 0,5-3 0 16,2 2 0-16,3-2 0 0,8-3 0 0,1-1 0 15,7-2 0-15,4-1 0 0,3 1 0 0,5-1 0 16,6 1 0-16,8 0 0 0,10 2 0 0,6-4 0 16,5 0 0-16,16 5 0 0,0-8 0 0,2 1 0 15,-4 4 0-15,7-5 0 0,-4 2 0 0,-3-1 0 16,-2-1 0-16,-13 1 0 0,-1 2 0 0,-5-2 0 15,-3-2 0-15,-10-2 0 0,0 1 0 0,-7-2 0 0,1 1 0 16,-6 0 0-16,0-2 0 0,-6 0 0 0,8-3 0 16,-8 3 0-16,-1-5 0 0,1 5 0 0,-8-7 0 15,3 5 0-15,-1-2 0 0,-6 1 0 16,3-1 0-16,1-1 0 0,1 4 0 0,1 1 0 0,2-3-1366 16,-1 1-1478-16,5 2 654 0</inkml:trace>
  <inkml:trace contextRef="#ctx0" brushRef="#br0" timeOffset="22116.1">11324 8621 115 0,'2'-7'645'0,"0"-6"42"15,0-2 24-15,0-3-3 0,-1 1-4 0,0-1-15 0,0 2-34 16,1 0-19-16,-1 5-36 0,4-1-32 0,-1 1-47 15,1 3-48-15,0-2-44 0,3 6-379 16,2 0-50-16,3 2 0 0,0 5 0 0,8 1 0 0,2 9 0 16,0 5 0-16,-1 2 0 0,1 3 0 0,-1 4 0 15,-6 2 0-15,0 4 0 0,-6 2 0 0,-4-1 0 16,-3 0 0-16,-6 2 0 0,-3-3 0 16,-4 1 0-16,-9-3 0 0,-12 6 0 0,-4-2 0 0,7-11 0 15,-5-3 0-15,1-2 0 0,-14 2 0 0,18-11 0 16,4 0 0-16,3-4 0 0,8-1 0 0,2-1 0 15,6-2 0-15,-2 0 0 0,6-2 0 0,1 0 0 16,0 0 0-16,22-1 0 0,6 0 0 0,5-1 0 16,3 3 0-16,2-4 0 0,16-1 0 0,-3 2 0 15,-9 0 0-15,-5 0 0 0,0 0 0 0,1 1 0 16,-4-3 0-16,-2 1 0 0,5-5 0 0,-8 0-1366 16,-4 0-1478-16,-5 1 654 0</inkml:trace>
  <inkml:trace contextRef="#ctx0" brushRef="#br0" timeOffset="22649.47">11980 8869 357 0,'6'-18'410'0,"-3"-1"22"16,0-1-1-16,1-1 37 0,-1 1 61 0,-1-4 41 0,1 5 4 16,-2 2 14-16,2 1 8 0,-3 4-9 0,3 1-25 15,0 4-30-15,0 3-27 0,2 2-30 0,1 1-22 16,-6 1-331-16,15 10-122 0,-6 5 0 0,4 3 0 16,-1 5 0-16,0 4 0 0,0 3 0 0,-6-1 0 15,2 3 0-15,-2-1 0 0,1-1 0 0,-2-1 0 16,-4 0 0-16,-1-3 0 0,3-1 0 0,-6-7 0 15,3-1 0-15,-4-5 0 0,3-2 0 0,1-1 0 16,-1-3 0-16,1 0 0 0,0-3 0 0,0-3 0 16,0 0 0-16,0 0 0 0,15-15 0 0,-2 1 0 15,5-6 0-15,0-2 0 0,6-3 0 0,-2-3 0 16,11-8 0-16,-9 9 0 0,0-1 0 0,2 4 0 16,-4 0 0-16,-4 4 0 0,-2 9 0 0,-2 0 0 0,-3 5 0 15,0 3 0-15,-5 3 0 0,3 5 0 0,-1 6 0 16,0 2 0-16,-2 4 0 0,-2 1 0 0,-1 1 0 15,-1 8 0-15,-1-1 0 0,-1 2 0 0,2-2 0 16,-2-1 0-16,-2 0 0 0,4-9 0 0,-1-1 0 16,-1-1 0-16,-1-4 0 0,1-1 0 0,0-4 0 15,1-1 0-15,1-2 0 0,-2-2 0 0,0 0 0 16,0 0 0-16,13-13 0 0,-8 4 0 0,1-2 0 16,6-4 0-16,-3-2 0 0,10-7 0 0,3-2 0 15,1-3 0-15,-1 0 0 0,11-6 0 0,-8 7 0 16,-1 2 0-16,1 3 0 0,-2 2 0 0,-1 3 0 15,-7 7 0-15,-3 2 0 0,0 5 0 0,-1 3 0 16,0 1 0-16,-2 3 0 0,-2 3 0 0,0 4 0 16,2 4 0-16,-4 3 0 0,0 1 0 0,-2 1 0 15,2 5 0-15,-2-4 0 0,2-2 0 0,-2 3 0 16,4 3 0-16,-3-7 0 0,2-2 0 0,4 1 0 16,-2-2 0-16,1-3 0 0,0-4 0 0,1 2 0 0,0-3 0 15,-1-1 0-15,0-6 0 0,-1 3-1366 16,-3-1-1478-16,-5-1 654 0</inkml:trace>
  <inkml:trace contextRef="#ctx0" brushRef="#br0" timeOffset="30320.38">5665 11225 352 0,'-4'-20'563'0,"3"-5"3"16,-2-2-31-16,2-3-20 0,-3 1-13 0,2 0-9 15,-1-3 1-15,1 7-7 0,-1 6-11 0,-2 1-16 16,1 1-21-16,0 5-22 0,0 3-23 0,-2 2-44 16,2 2-28-16,-1 2-40 0,-3 6-28 0,2 5-24 0,-11 5-170 15,-1 10-60-15,-2 5 0 0,0 2 0 0,1 4 0 16,-1 7 0-16,6-7 0 0,3-1 0 0,2 1 0 16,3-1 0-16,5-4 0 0,5-1 0 15,1-10 0-15,6 5 0 0,2-7 0 0,4-7 0 0,7 2 0 16,4-1 0-16,3-8 0 0,-4-4 0 0,4-5 0 15,-3-2 0-15,0-4 0 0,-6-4 0 0,-1 0 0 16,0-4 0-16,-7-2 0 0,-3-1 0 0,-2-5 0 16,-5-4 0-16,0 0 0 0,-7-2 0 0,2 2 0 15,-7-1 0-15,1 4 0 0,-2 5 0 0,2 6 0 16,2 4 0-16,0 5 0 0,3 0 0 0,-2 4 0 16,1 2 0-16,1 4 0 0,2 0 0 0,0 12 0 15,2 4 0-15,5 2 0 0,4 6 0 0,2 5 0 16,2 0 0-16,2 1 0 0,-2 0 0 0,2-1 0 15,2 3 0-15,-1-1 0 0,-4-1 0 0,0 0 0 16,-2-2 0-16,-3-1 0 0,-3-2 0 0,-2-6 0 16,-3-1 0-16,-4 0 0 0,0-5 0 0,1-2 0 15,-1-1 0-15,-3-2 0 0,3-5 0 0,-3-2 0 16,0-2 0-16,2-5 0 0,0-4 0 0,3-8 0 16,5-8 0-16,1-6 0 0,12-14 0 0,2 0 0 15,5-2 0-15,7 6 0 0,2 0 0 0,3 6 0 16,0 4 0-16,-8 10 0 0,-2 0 0 0,0 4 0 15,-3 5 0-15,-5 5 0 0,-3 2 0 0,-2 2 0 0,-4 4 0 16,0 3 0-16,-4 1 0 0,-1 6-298 16,0 2-388-16,-4 5-516 0,1 1-1301 0,-1 4 576 15</inkml:trace>
  <inkml:trace contextRef="#ctx0" brushRef="#br0" timeOffset="30682.68">8014 10754 5128 0,'-1'-29'255'15,"1"11"29"-15,0-2-98 0,1 7 5 0,3 1 15 0,2 3 20 16,-1 2 15-16,3 1 0 0,0 5 8 0,-2 3 25 15,3 1 21-15,1 6 6 0,2 7-187 0,0 8-114 16,-1 7 0-16,-4 4 0 0,2 10 0 0,-4 5 0 16,-3 1 0-16,-4 1 0 0,-2 2 0 0,-7-1 0 15,3-4 0-15,-2 0 0 0,2-1 0 0,0-3 0 16,0-10 0-16,1-1 0 0,1 2 0 0,1-2 0 16,0 0 0-16,1-6 0 0,0-3 0 0,3-5 0 15,-3-7 0-15,4-1 0 0,-1-5 0 0,-2-4 0 16,3 3 0-16,0-6 0 0,0 0 0 0,0 0 0 0,-7-21 0 15,4 4 0-15,3-1 0 0,0-2 0 16,5-8-1366-16,3-5-1478 0,7-11 654 0</inkml:trace>
  <inkml:trace contextRef="#ctx0" brushRef="#br0" timeOffset="30982.67">8378 10961 883 0,'28'-16'279'0,"-1"-1"31"0,-4 4 22 0,-9 3 26 16,-1 4 39-16,-4 3 27 0,-4-1 22 15,-1 2 21-15,1 1 18 0,-5 1-3 0,0 0-6 16,0 0-18-16,0 0-17 0,-32 12-29 0,18-1-26 0,-13 4-28 15,0-1-29-15,-3 2-28 0,-2 2-134 0,-2 1-167 16,1 0 0-16,-10 7 0 0,11-5 0 0,-3-1 0 16,2 1 0-16,2-1 0 0,2-1 0 0,1 1 0 15,1-5 0-15,5 2 0 0,8-8 0 0,1 4 0 16,6-5 0-16,0 0 0 0,6-1 0 0,2 0 0 16,8-1 0-16,2-2 0 0,6 2 0 0,12 1 0 15,4-3 0-15,2-2 0 0,4 4 0 0,17-2 0 16,-6 2 0-16,1 0 0 0,-12 2 0 0,1-1 0 15,-4 2 0-15,13 6 0 0,-20-3 0 0,1-3 0 16,-5 2 0-16,-5-1 0 0,-3-1 0 0,2 1 0 16,-2-2 0-16,-7-1 0 0,-1-3 0 0,0 1 0 15,0-2 0-15,-4 0 0 0,3-2 0 0,-2 1 0 16,4-7 0-16,-2 3 0 0,1-1-310 0,4-3-1004 0,3 1-1423 16,5-1 630-16</inkml:trace>
  <inkml:trace contextRef="#ctx0" brushRef="#br0" timeOffset="31349.03">10069 10710 5104 0,'25'-15'415'0,"-8"7"-84"0,-6 1 32 0,1 4 4 16,-5-3 16-16,-1 3-20 0,0-1-23 0,-2 1-23 0,0 1-109 15,-4 2-208-15,5-2 0 0,-5 2 0 0,0 0 0 16,0 0 0-16,-12 7 0 0,1-1 0 0,-13 4 0 15,-4 4 0-15,-7 0 0 0,-12 7 0 0,0-1 0 16,-6 3 0-16,-1-1 0 0,2 2 0 0,2-3 0 16,-1 5 0-16,6-5 0 0,13-3 0 0,-1-1 0 15,8-1 0-15,-1 0 0 0,8-4 0 0,8 0 0 16,-3 0 0-16,9-1 0 0,4-1 0 0,8-1 0 16,6 3 0-16,13 0 0 0,5 0 0 0,20-3 0 15,-1-1 0-15,7 0 0 0,1-2 0 0,2-1 0 0,3 0 0 16,-4-1 0-16,-4 0 0 0,0 1 0 15,-6 0 0-15,-9 0 0 0,-9-1 0 0,-4 1 0 16,-10-2 0-16,0 1 0 0,-8-4 0 0,-2 2 0 0,-2-1 0 16,-6-1 0-16,0 2 0 0,0-2-71 0,-24 5-565 15,2-1-83-15,-8-2-409 0,-10 2-1221 16,-10 3 540-16</inkml:trace>
  <inkml:trace contextRef="#ctx0" brushRef="#br0" timeOffset="31549.45">9689 11319 3744 0,'-25'10'550'0,"4"0"-100"0,5-1-11 15,0-4 15-15,6 1-5 0,0-3-13 0,4 1-11 16,0-3-26-16,4 0-24 0,2-1 6 0,0 0-292 0,9 8-89 16,5-8 0-16,5 1 0 0,9-2 0 0,4 0 0 15,4-2 0-15,2 2 0 0,1 1 0 0,15-2 0 16,-1 1 0-16,2 4 0 0,-18-5 0 0,2 1 0 16,0 1 0-16,-3 1 0 0,-7 1 0 0,-6-4 0 15,-5 4 0-15,-4-2 0 0,-2 0 0 0,-6 1 0 16,1-2 0-16,-7 1 0 0,6-3 0 0,-6 3 0 15,0 0 0-15,-17-2 0 0,7 2-267 0,-3-1-494 16,-1 0-434-16,1-1-1292 0,-5 0 572 0</inkml:trace>
  <inkml:trace contextRef="#ctx0" brushRef="#br0" timeOffset="32474.6">11183 10464 172 0,'18'-28'526'0,"-2"-1"21"0,1-1 7 0,3 0-4 15,-4 0-3-15,2 2-3 0,-3 2-17 0,-3 3-7 16,-1 5-7-16,-5 3-10 0,-3 2-15 0,0 5-23 16,-2 1-34-16,-1 2-29 0,0 2-42 0,0 3-30 0,0 0-118 15,-10 11-212-15,2 5 0 0,-2 8 0 16,0 8 0-16,-3 13 0 0,2 3 0 0,3-1 0 15,3 6 0-15,1 0 0 0,1 5 0 0,11 23 0 16,-4-25 0-16,1 3 0 0,0 1 0 0,7 22 0 0,-6-25 0 16,3 0 0-16,0-1 0 0,0-4 0 15,-3-2 0-15,-1-2 0 0,1-1 0 0,-4-15 0 16,-2-2 0-16,-2-2 0 0,-2 1 0 0,-3-6 0 0,1-7 0 16,-4-1 0-16,-4-4 0 0,-3-3 0 0,-5-3 0 15,-6-7 0-15,-1-2 0 0,-2-6 0 0,-4-2 0 16,2-2 0-16,-11-8 0 0,0-2 0 0,-2 0 0 15,14 2 0-15,4 2 0 0,1 1 0 0,4 3 0 16,8 3 0-16,5 2 0 0,-3-1 0 0,8 5 0 16,1 2 0-16,8 0 0 0,1 3 0 0,9 1 0 15,8 0 0-15,11 1 0 0,0 1 0 0,2-2 0 16,4 3-1366-16,15 0-1478 0,-3-3 654 0</inkml:trace>
  <inkml:trace contextRef="#ctx0" brushRef="#br0" timeOffset="32851.11">11637 10742 211 0,'-4'-19'625'0,"2"2"22"0,0-3 42 16,2 1 30-16,-5 2 5 0,5 1-16 0,5 3-34 16,-3 0-40-16,3 3-46 0,5 0-43 0,5 1-40 15,3 4-43-15,4 1-37 0,10 1-390 0,2 6-35 16,2 3 0-16,1 3 0 0,13 6 0 0,-15 0 0 15,8 9 0-15,-12-4 0 0,-6 6 0 0,2 0 0 16,-8 4 0-16,-6 0 0 0,-3 1 0 0,-9 0 0 16,-4 1 0-16,-7 0 0 0,-6-1 0 0,-13 6 0 0,2-9 0 15,-10 4 0-15,6-9 0 0,3 1 0 0,-7-5 0 16,3-2 0-16,3-3 0 0,2-3 0 16,11-1 0-16,3-6 0 0,5 3 0 0,1-5 0 0,4 2 0 15,3-3 0-15,0-1 0 0,14 1 0 0,-2-2 0 16,16 1 0-16,6-4 0 0,2 1 0 0,1 0 0 15,13-2 0-15,2-2 0 0,-13 4 0 0,-1-2 0 16,0 0 0-16,-2-1 0 0,-1 0 0 0,-9 1 0 16,-9 1 0-16,1 0 0 0,-6-1 0 0,-2 2 0 15,-3-4 0-15,-1 3 0 0,-4 0-1366 0,3-1-1478 16,-5 0 654-16</inkml:trace>
  <inkml:trace contextRef="#ctx0" brushRef="#br0" timeOffset="33400.91">12336 10957 337 0,'1'-14'389'0,"2"-2"22"0,-2 0 42 16,-1-1 42-16,3 2 35 0,-2-3 25 0,-1 1 19 16,5 1-9-16,-1-1-3 0,1 3-14 0,3 2-18 15,-2 1-26-15,3 2-23 0,0 3-24 0,4 1-24 0,0 5-66 16,7 5-367-16,-3 2 0 0,7 5 0 16,-2 4 0-16,1 5 0 0,-3 1 0 0,2 2 0 15,-3 4 0-15,-2-2 0 0,-6 2 0 0,1 1 0 0,-2 0 0 16,-6-1 0-16,-2 0 0 0,-4-3 0 0,2-2 0 15,-3-5 0-15,-2-1 0 0,-1-2 0 0,-1-5 0 16,0 3 0-16,0-6 0 0,1-2 0 0,2-1 0 16,-4-1 0-16,1-3 0 0,0 0 0 0,2-5 0 15,1-1 0-15,3-2 0 0,1-7 0 0,1-3 0 16,7-7 0-16,1-5 0 0,5 1 0 0,-1-1 0 16,5 2 0-16,-3 0 0 0,4 3 0 0,1 2 0 15,-1 4 0-15,-4 5 0 0,0 2 0 0,0 6 0 16,-3 2 0-16,3 1 0 0,-2 6 0 0,6 4 0 15,-6 4 0-15,5-1 0 0,-7 8 0 0,5 4 0 16,-3 5 0-16,-2-1 0 0,-3 3 0 0,1-2 0 16,-4 3 0-16,-5-5 0 0,-1 1 0 0,-2-7 0 15,-4-3 0-15,4 0 0 0,-4-5 0 0,4-3 0 16,-1 0 0-16,0-4 0 0,-1-1 0 0,5-3 0 16,0 0 0-16,-13-10 0 0,10 3 0 0,2-6 0 15,1-5 0-15,5-6 0 0,4-4 0 0,0-4 0 16,4-1 0-16,7-9 0 0,5 2 0 0,0 0 0 0,-6 10 0 15,7 3 0-15,-3 5 0 0,2 3 0 0,0 3 0 16,-6 7 0-16,3 4 0 0,-4 2 0 0,2 6 0 16,-1 4 0-16,-2 1 0 0,-2 4 0 0,-1 3 0 15,-4 3 0-15,2 4 0 0,-4 5 0 0,-2-3 0 16,-6 2 0-16,5 2 0 0,-5-1 0 0,-5 1 0 16,2-3 0-16,-4 1 0 0,-2-2 0 0,-1-8 0 15,-2-2 0-15,2-1 0 0,-8-2 0 0,1-3 0 16,-10-2 0-16,1-2 0 0,-6-7-1366 0,1-1-1478 15,-2-4 654-15</inkml:trace>
  <inkml:trace contextRef="#ctx0" brushRef="#br0" timeOffset="33772.37">11201 10287 200 0,'-12'-2'619'0,"4"0"37"0,1 0 32 0,2 0 11 0,1-3-15 15,2 1-29-15,2-3-28 0,2 4-36 0,6-6-31 16,1 1-28-16,8-2-34 0,1 1-31 16,8-3-29-16,5 3-161 0,1-1-277 0,20-1 0 0,5 4 0 15,8-1 0-15,29 2 0 0,7 1 0 0,8 2 0 16,6-1 0-16,5 3 0 0,3-2 0 15,-4 5 0-15,0-2 0 0,3 1 0 0,-4 1 0 0,-6-2 0 16,-4 5 0-16,-10-4 0 0,-34 0 0 0,-4 2 0 16,-4-1 0-16,-20-2 0 0,-7 1 0 0,-6-2 0 15,-6 1 0-15,-3-1 0 0,-6 1 0 0,-2-1 0 16,-2-1 0-16,-4 2 0 0,0-3 0 0,0 3 0 16,0 0 0-16,-10-2 0 0,10 2 0 0,-12 1 0 15,2 2 0-15,6 0 0 0,-5 3 0 0,4 0 0 0,0 1-1366 16,0-1-1478-16,1 1 654 0</inkml:trace>
  <inkml:trace contextRef="#ctx0" brushRef="#br0" timeOffset="35865.18">4157 10078 3290 0,'-1'-27'198'0,"-2"8"-57"0,2 2-31 0,-3 6 22 16,3 1-21-16,-2 4-32 0,2 6-17 0,1 0 11 15,0 0 11-15,-13 20 22 0,7 4 28 0,-2 9 8 16,-5 16 15-16,8 5 25 0,-4 30 9 0,0-1 12 16,14 2 0-16,-11-1 2 0,6 9-3 0,5-1-11 15,-4 1 0-15,7 1-11 0,-4-3-13 0,0-3-5 16,1-6-18-16,-1-22-14 0,1 25-13 0,-3-27-3 15,1-1-11-15,2 3-11 0,-4-1-9 0,-1 0-13 16,0-2 11-16,-5-5-20 0,0-4-15 0,-1-13 3 16,-2-1-17-16,0-3-28 0,-1-6-23 0,0-6-26 15,3-1-41-15,-7-2-57 0,-2-4-67 0,3-6-72 16,3-4-61-16,-2-2-89 0,4-4-98 0,0-5-459 16,3-2-1072-16,3-8 475 0</inkml:trace>
  <inkml:trace contextRef="#ctx0" brushRef="#br0" timeOffset="36835.11">4093 10000 299 0,'-9'-6'315'0,"-1"1"-16"0,2 3-21 0,-1-4-8 15,0-1-14-15,4 2-8 0,1-1-7 0,-1 1 1 16,0-1-4-16,2 1-5 0,0-1-8 0,-2 2-11 16,3 0-16-16,0-2-20 0,4 2-19 0,0-1-10 15,5-1-19-15,0-2-11 0,3 3-11 0,5 0-7 16,2 1-12-16,2-3-13 0,3 4-1 0,2-2-6 15,0 3 2-15,6 0-4 0,0-2-4 0,4 2 2 16,0 2 0-16,3 2 4 0,0-4-1 0,13 1-3 16,4-1-2-16,-2 1 0 0,-2 3 1 0,9-3-4 15,0 0-7-15,3 0-2 0,2 1-5 0,26-4-1 16,-24 4-4-16,26 0-1 0,-24-1-10 0,26 1 1 16,-4-1-5-16,-24 2-1 0,30-2-5 0,1 0 22 15,3-2 12-15,11-1-1 0,-1 1-8 0,5 0-2 0,6-1-4 16,-7 6-3-16,7-7-5 0,-3 1 7 15,0 2-4-15,6-3-1 0,1 2-4 0,-1-3-2 16,4 3-4-16,-3 2 2 0,5 2 3 0,2-2-8 0,7 1 3 16,-1 4-6-16,0 0 2 0,-1 0-9 0,3-1 8 15,-4 1-7-15,1-1 1 0,-3 1-2 16,3-2-3-16,-2 3 1 0,-1 0 6 0,-2-2-6 16,6 2-3-16,-2 2 3 0,3-1 0 0,-6 0-1 0,10 0-6 15,-9-3 5-15,7 4-1 0,1 1 0 0,2-2 0 16,-5 0-2-16,0 1-3 0,2-2 6 0,4 1-2 15,-2 1 2-15,-4-1-2 0,0-2-2 0,-2 1 2 16,2-1-1-16,-2 1 2 0,1-6-3 0,0 2-1 16,-4 3-1-16,-5-3 0 0,0-1 3 0,-2-1 0 15,0-3 0-15,-3 4-3 0,-2-2 3 0,-4-5-3 16,-2 6 0-16,-6-1 0 0,1-4 0 16,-2 5 1-16,2-4 1 0,-4 5-3 0,-1-7-1 0,-2 5 2 15,-5 2 2-15,-7-3 0 0,0 2-4 0,-1-2 2 16,-24 3 3-16,23 2-2 0,-24-5 6 0,23 0-9 15,-28 2 1-15,2-1-1 0,1 2 4 0,-1-2-2 16,3 0-1-16,-2 1-3 0,-3-2 4 0,-4 2-1 16,-4-1 0-16,-2 2 3 0,-12-2-5 0,-2 2 3 15,-3-1 3-15,2 2-5 0,-4-1 0 0,-4 0-1 16,-8 2 1-16,-1-5 1 0,-6 4 1 0,-1-2 10 16,-3 1 13-16,0 0 18 0,-1-1 7 0,-3-2 8 15,1 3 9-15,-1-2 9 0,0 0 4 0,-1-2 2 16,1 3-1-16,-5 1 12 0,5-3-1 0,-5 3-14 15,6-1-11-15,-6 1-19 0,0 0 3 0,0 0 0 0,6 5-8 16,-4 2-2-16,1 4 6 0,-2 7 3 16,3 7-6-16,0 5 1 0,1 4 8 0,3 12-43 15,-1 3-8-15,0 3 0 0,-1 0 0 0,-2 5 0 16,1-1 0-16,-1-2 0 0,1 5 0 0,-4-5 0 16,-3 3 0-16,2 2 0 0,-5 0 0 0,2 0 0 15,-2-1 0-15,1-3 0 0,-1 1 0 0,0-2 0 16,-4-4 0-16,1 1 0 0,2-1 0 0,-2-17 0 0,2 0 0 15,-2-1 0-15,3-3 0 0,-3-6 0 0,3 4 0 16,-4-8 0-16,3 0-107 0,1-2-198 0,-2-1-66 16,2-7-71-16,-4 4-79 0,2-2-104 0,-2-5-345 15,-1 3-1052-15,-6-1 466 0</inkml:trace>
  <inkml:trace contextRef="#ctx0" brushRef="#br0" timeOffset="37787.75">3524 12516 168 0,'-6'2'269'0,"2"1"12"0,1 1-11 16,1-2-1-16,1 1-12 0,1-3-8 16,0 0-5-16,9 5-11 0,-3-4 3 0,3-1-18 15,2 0-16-15,2-1-9 0,8 0-13 0,-1-1-17 16,-1 0-13-16,9 4-26 0,3-2 7 0,4-2-14 15,3 2-7-15,0 2-5 0,17 1-2 0,4-3 0 16,0 0-1-16,3 0-1 0,32 2-2 0,-1 1 1 16,4-2-3-16,0-2-5 0,3 4-1 0,1-3-2 15,7 1-7-15,2-1-6 0,6 1 14 0,16-1 11 16,0-1 0-16,7 3-2 0,12-2-3 0,8-1-1 16,4 1-9-16,11 3-5 0,0-1-7 0,6 1-7 15,0-1 1-15,16 5-4 0,-2 1 0 0,8 2-6 16,-7-7-4-16,12 7 1 0,0-2-10 0,-3 3-2 15,-1 0 5-15,1 2-2 0,1-5-2 0,-5 3-11 16,-5 0 10-16,-1-1 6 0,4-2 0 0,-5-2-5 0,-4 2 2 16,-3-3 5-16,5 1 2 0,1-1-4 15,-4-1-4-15,1-2-1 0,0-2 3 0,-1-1-6 0,1-2-8 16,0 2 1-16,-1-3 1 0,-1-2-11 0,4 1 7 16,-12-4-4-16,4 1 2 0,-8 5-1 0,2-1-5 15,-9-2 6-15,0-3-1 0,-5 6 3 0,-7-4 12 16,-5 0-2-16,-3 4 7 0,-11-2-6 15,-3-2 0-15,-7 3-9 0,-2 2 4 0,-13-4-2 0,-4 3-7 16,-6-2 2-16,-2 3-7 0,-6 1-1 0,-30 0-6 16,-3-4 0-16,-1 2-10 0,-7-1-6 0,-12 1 0 15,-5 1 0-15,-4-1 0 0,-11-1 0 0,1 2 0 16,-3-2 0-16,-6 1 0 0,-3 1 0 0,0 1 0 16,-2-3 0-16,-3 3 0 0,4-1 0 0,-9 2 0 15,4-4 0-15,-4 4 0 0,0-3 0 0,0 3-20 16,0 0-136-16,0 0-88 0,-18-4-117 0,7 3-130 15,-5-1-174-15,3 0-378 0,1-3-1129 0,-6 1 499 16</inkml:trace>
  <inkml:trace contextRef="#ctx0" brushRef="#br0" timeOffset="40450.82">16141 10298 268 0,'-8'-10'462'0,"2"-2"15"15,-2 1 18-15,3 3 3 0,0 4-9 0,0-5-24 16,1 5-29-16,1-1-37 0,3-1-39 0,0 3-16 15,0 3-32-15,8-5-16 0,-2 1-20 0,7 2-7 16,1 1-36-16,4-1-8 0,1 1-33 0,4 0-21 16,-2-1-8-16,-1 2-19 0,2 0-9 0,-2-1-10 15,-3 0-21-15,-2-2 2 0,-2 1 7 0,-3 1 12 16,-1 1 8-16,-2-1 12 0,-1 1 7 0,-6 0-73 16,8 0-79-16,-8 0 0 0,0 0 0 0,1 4 0 15,-1-4 0-15,-9 7 0 0,4 0 0 0,-3 3 0 0,-2 6 0 16,0 8 0-16,2 2 0 0,4 3 0 15,2 2 0-15,2 1 0 0,3 4 0 0,5 10 0 16,1-1 0-16,4 3 0 0,1 0 0 0,1 2 0 16,-2 0 0-16,4-4 0 0,-2 0 0 0,0-2 0 0,-7-12 0 15,-2 1 0-15,-2-5 0 0,0 0 0 0,-4-3 0 16,0-5 0-16,-5-4 0 0,-3-6 0 0,-6 2 0 16,0-7 0-16,-6 0 0 0,-1-8 0 0,-4-4 0 15,-2 0 0-15,0-6 0 0,0-5 0 0,2 0 0 16,8-3 0-16,-1-3 0 0,7 0 0 0,7-5 0 15,5-2 0-15,8-2 0 0,10-8 0 16,9-1 0-16,4 2 0 0,5 2 0 0,6-1 0 0,2 5 0 16,4-2 0-16,-4-2 0 0,1 2 0 0,0 1 0 15,-4-1 0-15,-5 1 0 0,-11 13 0 0,-6-2 0 16,-2 2 0-16,-4 7 0 0,-2 1 0 0,-6 5 0 16,-1 0 0-16,-1 4 0 0,-6 2 0 0,2 3 0 15,0 0 0-15,-17 10 0 0,5 2 0 0,-2 5 0 16,0 6 0-16,0 5 0 0,0 2 0 0,1 5 0 0,4 1 0 15,0 8 0-15,4 3 0 0,5-1 0 16,0-1 0-16,0-10 0 0,8 11 0 0,-6-13 0 16,6-1 0-16,2-3 0 0,-1-2 0 0,-2-8 0 15,-1-2 0-15,4-4 0 0,-2-3 0 0,0-3 0 0,-2-7 0 16,3 1 0-16,-3-2 0 0,3-5 0 0,0-4 0 16,4-3 0-16,-7-6 0 0,8-5 0 0,-3-2 0 15,-2-5 0-15,0 1 0 0,1 2 0 0,-4 2 0 16,4-1 0-16,0 10 0 0,2 0 0 0,-3 3 0 15,0 5 0-15,-4 2 0 0,4 2 0 0,-1 4 0 16,-1 1 0-16,0 4 0 0,3 2 0 0,-1 8 0 16,1 2 0-16,-1 2 0 0,0 10 0 0,2 0 0 15,-1 2 0-15,-1 3 0 0,1-6 0 0,-1 2 0 16,2-3 0-16,-1-1 0 0,-5-6 0 0,4-1 0 16,-1-4 0-16,0-3 0 0,-2-4 0 0,3-1 0 15,-4-3 0-15,5-3 0 0,-2 0 0 0,1-7 0 16,0 0 0-16,1-1 0 0,3-4 0 0,1-3 0 15,-2-1 0-15,0-8 0 0,4-1 0 0,-3-2 0 0,0 2 0 16,-1 0 0-16,-3 7 0 0,1 1 0 16,-5 5 0-16,0 1 0 0,-1 6 0 0,-2 1 0 0,1 1 0 15,-3 3 0-15,0 0 0 0,7 12 0 0,-5 0 0 16,-1 7 0-16,2 0 0 0,-3 1 0 0,4 0 0 16,-3 4 0-16,3-4 0 0,4 5 0 15,-2-6 0-15,-1-5 0 0,3-2 0 0,-3-2 0 0,3-4 0 16,-1-1 0-16,2-3 0 0,0-2 0 0,3-2 0 15,-1-5 0-15,0 0 0 0,4-4 0 0,0 0 0 16,6-8 0-16,0-2 0 0,-1 0 0 0,2-1 0 16,0-2 0-16,0 1 0 0,2 1 0 0,-1 1 0 15,-1 3 0-15,1 5 0 0,3 2 0 0,-5 4 0 16,-2 4 0-16,2 5 0 0,-1 3 0 0,-3 5 0 16,2 8 0-16,-4 7 0 0,-2-2 0 0,-2 4 0 15,-3 2 0-15,-4-1 0 0,1 2 0 0,-3-1 0 16,-2-1 0-16,0-8 0 0,-4 4 0 0,1-9 0 15,-1-1 0-15,-1-3 0 0,-2-3 0 0,0-5 0 16,-1-2 0-16,-5-2 0 0,-7-5 0 0,1-2 0 16,0-6 0-16,-3-2-283 0,-1-3-386 0,-2-4-538 15,2 0-1307-15,3-3 578 0</inkml:trace>
  <inkml:trace contextRef="#ctx0" brushRef="#br0" timeOffset="40602.06">17499 10334 5130 0,'-5'-31'374'0,"-3"3"-166"0,-2 4 52 0,5 6 51 15,0 2 40-15,-3 2-33 0,4 5-60 0,2 0-56 16,-1 3-44-16,0 2-23 0,1 2-38 0,2 2-56 0,0 0-71 16,10 8-124-16,1 0-151 0,5 6-165 0,-2-1-217 15,17 11-347-15,10 4-1118 0,5-3 495 16</inkml:trace>
  <inkml:trace contextRef="#ctx0" brushRef="#br0" timeOffset="40951.43">18656 10607 6637 0,'1'-4'643'0,"2"-2"-234"0,-1-1-45 0,-2 4-226 15,3-2-138-15,-3 5 0 0,-3-4 0 0,3 4 0 16,0 0 0-16,0 0 0 0,-1 11 0 0,0-2 0 16,-2 10 0-16,7 7 0 0,-3 6 0 0,3 3 0 15,1-4 0-15,-1 0 0 0,5-1 0 0,-3-4 0 16,3 1 0-16,0-10 0 0,0-3 0 0,-5-2 0 15,6-5 0-15,0-4 0 0,2-2 0 0,0-2 0 0,1-6 0 16,2 0 0-16,1-6 0 0,0 1 0 0,4-7 0 16,-1-2 0-16,-2 0 0 0,3-3 0 15,-1 0 0-15,3-1 0 0,0 4 0 0,1 2 0 0,-1 2 0 16,1 3 0-16,-3 5 0 0,-2 3 0 0,2 3 0 16,-3 1 0-16,3 8 0 0,-2 1 0 0,0 4 0 15,4 6 0-15,-2 6 0 0,-6 0 0 0,2 6 0 16,-5-3 0-16,-2 3 0 0,1-4 0 0,-6 3 0 15,0-7 0-15,-4 4 0 0,-4-9 0 0,0-3 0 16,-1-2 0-16,0-4 0 0,-4 0 0 0,-2-3 0 0,-1-4 0 16,-6-1-209-16,-10-9-1122 0,3-1-1441 15,-3-3 637-15</inkml:trace>
  <inkml:trace contextRef="#ctx0" brushRef="#br0" timeOffset="41099.61">18662 10414 6682 0,'-23'-21'228'0,"5"0"6"0,-1 3 62 0,6 5-16 16,-1 1-62-16,1 1-56 0,2 3-71 0,3 3-91 0,2 1 0 16,2 2 0-16,-1 2-206 0,5 0-178 0,0 0-190 15,0 0-598-15,0 0-1269 0,0 0 562 16</inkml:trace>
  <inkml:trace contextRef="#ctx0" brushRef="#br0" timeOffset="44149.17">19864 10271 562 0,'9'-14'619'0,"3"-1"25"16,1 1 21-16,-4 4 3 0,-1 3-20 0,-1 2-32 0,-2 2-28 16,3 6-17-16,-3 1-14 0,4 8-24 0,-4 8-20 15,-1 7-29-15,-4 5-30 0,0 13-385 0,0 2-69 16,-4-1 0-16,4 0 0 0,-5 2 0 0,5 0 0 16,-1-12 0-16,-2 12 0 0,3-2 0 0,3-9 0 15,-2-7 0-15,-1-3 0 0,3-2 0 0,-2-6 0 16,-1-7 0-16,1-2 0 0,-1-2 0 0,0-7 0 15,0-1 0-15,0 0 0 0,-6-16 0 0,-2 1-273 16,3-5-265-16,-5-6 3 0,0-5 19 0,-1-3 15 16,1-12 31-16,-3-4 41 0,3 2 41 0,1-4 61 15,1-3 69-15,1-2 75 0,6 4 84 0,-2 5 71 16,4 13 70-16,3 1 64 0,2 3 49 0,2 3 46 16,-1 9 39-16,-1 3 20 0,4 0 14 0,0 3 5 15,3 2-1-15,4 2-10 0,3 3-13 0,2 5-14 16,6 1-4-16,2 7-26 0,-1 1-17 0,2 3-20 15,-1 4-14-15,2 3-21 0,-1 3-10 0,5 11-8 16,-15-5-18-16,-2 0-13 0,-6 3-1 0,-5 0-13 16,-2 0-9-16,-12 0-13 0,-2 2-4 0,-7-3-6 15,-5-1-36-15,-7-3-8 0,-10 7 0 0,-7-5 0 16,11-9 0-16,-14 0 0 0,12-5 0 0,1-2 0 16,3-4 0-16,2-2 0 0,8-2 0 0,3 0 0 15,7-1 0-15,3-4 0 0,2 5 0 0,6-3 0 16,0 0 0-16,0 0 0 0,0 0 0 0,38 2 0 0,-19 3 0 15,12 3 0-15,0 2 0 0,-2-2 0 16,3 4 0-16,-3 4 0 0,2 2 0 0,-3-3 0 16,-1 5 0-16,-4-4 0 0,0 4 0 0,-3-3 0 0,-6-5 0 15,3 2 0-15,-6-2 0 0,4-2 0 0,-3 3 0 16,1-6 0-16,0 1 0 0,6-3 0 16,0-2 0-16,-1 0 0 0,4-6 0 0,0 0 0 0,3-4 0 15,2-3 0-15,0 0 0 0,0-3 0 0,0-9 0 16,-1 0 0-16,0-2 0 0,-4-5 0 0,1-2 0 15,0-11 0-15,-9 12 0 0,-2-2 0 0,-3 4 0 16,-3 1 0-16,-6 2 0 0,0 8 0 0,-4 3 0 16,-1 3 0-16,-3 4 0 0,-2 1 0 0,0 4 0 15,-3 2 0-15,0 3 0 0,-1 8 0 0,1 0 0 16,0 2 0-16,4 3 0 0,3 3 0 0,5 8 0 16,1-2 0-16,7 1 0 0,6 2 0 0,8-1 0 15,0-3 0-15,9-1 0 0,2-3 0 0,2-2 0 16,16-2 0-16,-13-7 0 0,-1-3 0 0,3-6 0 15,-3 1 0-15,0-3 0 0,-4-5 0 0,-4-4 0 16,-1-2 0-16,-3-4 0 0,-3-2 0 0,-5-5 0 16,-3-3 0-16,-1-3 0 0,-9 0 0 0,1-4 0 15,-6 0 0-15,-2 3 0 0,-5 2 0 0,0 3 0 16,-1 8 0-16,-3 2 0 0,0 4 0 0,3 4 0 0,-1 3 0 16,0 0 0-16,2 6 0 0,7 4 0 0,-2 1 0 15,3 5 0-15,2 1 0 0,8 5 0 16,4 7 0-16,7 1 0 0,1 2 0 0,5-2 0 15,10 8 0-15,-9-8 0 0,1 3 0 0,-1-2 0 0,6 8 0 16,-12-9 0-16,-6-2 0 0,-2 1 0 0,-8-8 0 16,-3 2 0-16,-2-2 0 0,-5-1 0 0,-4-1 0 15,-3 0 0-15,-4-2 0 0,0-4 0 16,-6 2 0-16,4-4 0 0,-5-1 0 0,4-2 0 0,2-2 0 16,3 0 0-16,1-3 0 0,6-2 0 0,3 0 0 15,1-2 0-15,7-4 0 0,6-3 0 16,12-7 0-16,6 0 0 0,0-4 0 0,17-6 0 0,2-1 0 15,-2 0 0-15,1-1 0 0,-5 2 0 0,0 0 0 16,-12 9-39-16,-1-2-86 0,-1 2 28 0,-4 4 34 16,-10 4 41-16,2-1 55 0,-6 6 46 0,-1 0 17 15,-4 3 11-15,-3 2-76 0,-1 3-31 0,0 0 0 16,0 0 0-16,-18 14 0 0,4-3 0 0,1 4 0 16,-3 5 0-16,2 3 0 0,0 0 0 0,3 1 0 15,6 1 0-15,1 3 0 0,4-4 0 0,4 0 0 16,4-4 0-16,6 1 0 0,-2-5 0 0,5-3 0 15,0-1 0-15,10-3 0 0,-7-2 0 0,2-3 0 16,-1-4 0-16,-2-2 0 0,0-3 0 0,-1 1 0 16,-3-5 0-16,0-1 0 0,-4-5 0 0,1 1 0 0,-5-4 0 15,-5-1 0-15,0-8 0 0,-6 1 0 0,-1-1 0 16,-7 3 0-16,-1 3 0 0,-2 6 0 16,0 1 0-16,-7-1 0 0,4 5 0 0,-1 5 0 15,0 0 0-15,1 3 0 0,4 3 0 0,1 4 0 0,0-1 0 16,4-1 0-16,4 5 0 0,5 1 0 0,1-1 0 15,5 1 0-15,8 1 0 0,2 1 0 16,11-3 0-16,5-1 0 0,0-3 0 0,4-1 0 0,-2-3 0 16,5-5 0-16,0-1 0 0,-3-4 0 0,0-2 0 15,-2-2 0-15,-3-3 0 0,-3-7 0 0,0 0 0 16,-6-3 0-16,-2-6 0 0,-3-13 0 16,0-4 0-16,-7-3 0 0,-1-3 0 0,-7 0 0 0,-4-3 0 15,-5-24 0-15,-3 36 0 0,-2 15 0 0,-1 3 0 16,-4 5 0-16,7 8 0 0,-8 6 0 0,1 7 0 15,-2 8 0-15,-3 9 0 0,1 13 0 0,4 5 0 16,3 17 0-16,1 9 0 0,8 22 0 0,5-21 0 16,10 25 0-16,1-26 0 0,10 1 0 0,12 15 0 15,-6-20 0-15,0-3 0 0,6-2 0 0,-4-5 0 16,4-4 0-16,-13-13 0 0,2-3 0 0,-2-5 0 16,-7-5 0-16,-4-6 0 0,1-2 0 0,-1-3 0 15,0-3 0-15,0-4 0 0,1-1 0 0,-1-1 0 16,4-2 0-16,-1-7 0 0,-1 0 0 0,6-6 0 15,-1-1 0-15,1 0 0 0,0-3 0 0,-1 2 0 16,-4 6 0-16,0 2 0 0,-1 4 0 0,-4 2 0 16,2 4 0-16,-4 3 0 0,1 2 0 0,-6 0 0 15,7 11 0-15,-4-2 0 0,-3 9 0 0,-3-1 0 16,2 3 0-16,-3 5 0 0,-1 2 0 0,1 0 0 0,4-4 0 16,-3-3 0-16,3-4 0 0,3-3 0 15,-2-2 0-15,5-3 0 0,1 1 0 0,-3-4 0 16,6-3 0-16,-1-2 0 0,0-3 0 0,5-1 0 0,-1-3 0 15,5 1 0-15,-4-6 0 0,2-1 0 0,-1-1 0 16,4-8 0-16,-5 7 0 0,6-7 0 0,1 3 0 16,-6 3 0-16,0 3 0 0,-2 3 0 0,-1 4 0 15,-1 2 0-15,-2 1 0 0,-1 6 0 0,3-2 0 16,-2 5 0-16,-1 5 0 0,1 2 0 0,-2 2 0 16,4 1 0-16,-2 1 0 0,1 1 0 0,5-3 0 15,-1 0 0-15,-1-5 0 0,2 4 0 0,2-6 0 16,1-1 0-16,-3-4 0 0,7-2 0 0,-4-2 0 15,4-2 0-15,6-6 0 0,-3-3 0 0,-1 0 0 16,-2-3 0-16,1-2 0 0,0-5 0 0,-1-2 0 16,-3-4 0-16,2-2 0 0,4-10 0 0,-4-3 0 15,-1-2 0-15,-1-5 0 0,-1-6 0 0,3-29 0 16,-1 3 0-16,-6-2 0 0,-1 0 0 0,-3 1 0 16,-5 27 0-16,-5-2 0 0,-2 8 0 0,-2 16 0 15,-4 4 0-15,2 12 0 0,-2 3 0 0,-1 8 0 16,-1 7 0-16,-2 5 0 0,2 12 0 0,-4 11 0 15,3 17 0-15,4 12 0 0,2 26 0 0,8 2 0 16,2-1 0-16,6 1 0 0,7-3 0 0,-4-25 0 0,4 1 0 16,-1 1 0-16,6 20 0 0,-9-31 0 15,1-1 0-15,-4-11 0 0,4-5 0 0,-5 0 0 16,0-7 0-16,-1-7 0 0,-1-2 0 0,-2-7 0 16,4-3 0-16,-3-2 0 0,3-5 0 0,-1-1 0 0,5-4 0 15,0-3 0-15,0-4 0 0,7-7 0 0,-2-4 0 16,2 3 0-16,1-6 0 0,9-11 0 0,3 2 0 15,-12 9 0-15,2 0 0 0,2 3 0 16,-3 5 0-16,-5 1 0 0,-4 10 0 0,-6 3 0 0,1 2 0 16,-3 4 0-16,2 4 0 0,-5 2 0 0,0 5 0 15,0 6 0-15,-2 3 0 0,-2 5 0 0,1 2 0 16,0-2 0-16,0 1 0 0,-2-5 0 0,5 3 0 16,-2-4 0-16,3-3 0 0,0-5 0 0,1-2 0 15,2 1 0-15,3-4 0 0,0-1 0 0,2-5 0 16,1-1 0-16,1-1 0 0,0-5 0 0,4 1 0 15,-5-5 0-15,13-4 0 0,-3-4 0 0,0-3 0 16,4 1 0-16,-1-4 0 0,2 0 0 0,1-1 0 16,0 3 0-16,-5 1 0 0,-2 5 0 0,-5 4 0 15,-2 5 0-15,-4 1 0 0,1 2 0 0,-6 5 0 16,2 3 0-16,-3 2 0 0,-1 3 0 0,-2 4 0 16,2 3 0-16,-2 1 0 0,-2 7 0 0,-2-5 0 15,2 6 0-15,0-7 0 0,0 2 0 0,0-4 0 16,4-1 0-16,-1-2 0 0,1-3 0 0,3-2 0 0,1-2 0 15,2-2 0-15,0-3 0 0,3-2 0 16,-4-3 0-16,5 1 0 0,-1-4 0 0,-7-1 0 16,11-5 0-16,-7-3 0 0,2 1 0 0,-2-11 0 15,0 3 0-15,-2-4 0 0,-7-1 0 0,-1-1 0 0,-4-1 0 16,0-3 0-16,-1 0 0 0,-5 5 0 16,0 1 0-16,-7 6 0 0,4 6 0 0,-3 5 0 0,-5 2 0 15,2 6 0-15,-3 7 0 0,-4 0 0 0,8 6 0 16,-3 6 0-16,2 2 0 0,6 3 0 0,8-4 0 15,4 3 0-15,2-2 0 0,8 7 0 0,3-3 0 16,7 0 0-16,1-8 0 0,3 0 0 0,2-3 0 16,0-2 0-16,3-4 0 0,-6-5 0 0,9-5 0 15,0 0 0-15,-2-2 0 0,-5-2 0 0,-4-2 0 16,3-4 0-16,0-2 0 0,-5-1 0 0,0 5 0 16,4-8 0-16,-3 0 0 0,1 2 0 0,-4 6 0 15,-1 0 0-15,-5 5 0 0,7-3 0 0,-7 6 0 16,-1 3 0-16,-2 2 0 0,0 3 0 0,0 2 0 15,-1 3 0-15,-1 2 0 0,-1 5 0 0,1 2 0 16,-4 0 0-16,1 1 0 0,0 1 0 0,-1-1 0 16,2-1 0-16,-2-3 0 0,-1 1 0 0,3-4 0 15,-2-2 0-15,0-3 0 0,3-2 0 0,-1 0 0 16,2-2 0-16,1-4 0 0,-6 1 0 0,13-5 0 16,-1-1 0-16,0-1 0 0,5-3 0 0,0-2 0 15,6-3 0-15,-2-1 0 0,4 0 0 0,-8 5 0 16,0 1 0-16,-2 1 0 0,2 1 0 0,-3 6 0 15,-2-2 0-15,-1 4 0 0,-1 1 0 0,-2 2 0 0,-1-1 0 16,1 6 0-16,-1 1 0 0,-1-1 0 16,1 2 0-16,0-2 0 0,1 1 0 0,0 0 0 0,1 1 0 15,1-3 0-15,1 0 0 0,0-1 0 16,1-4 0-16,1 0 0 0,-3-2 0 0,0-3 0 0,2 0 0 16,-7-1 0-16,0-4 0 0,0-3-19 0,-6 1-480 15,-8-7-86-15,-5-5-107 0,-8-5-374 16,-6 1-1156-16,-14-11 512 0</inkml:trace>
  <inkml:trace contextRef="#ctx0" brushRef="#br0" timeOffset="44299.75">23528 10224 6401 0,'-31'3'421'0,"13"1"-139"16,9-2-21-16,8 0 7 0,1-2-20 0,0 0-43 15,34 0-100-15,1-2-105 0,18 0 0 0,6 0 0 16,-1-1 0-16,0-1 0 0,-4-1 0 0,-17 3-74 15,-1 3-424-15,-18-3-262 0,1 3-384 0,-11-2-1238 16,-8 1 548-16</inkml:trace>
  <inkml:trace contextRef="#ctx0" brushRef="#br0" timeOffset="45882.43">17540 12511 56 0,'-14'1'538'0,"1"-1"19"0,-1 0 24 16,1-1-6-16,3 0-26 0,5-2-12 15,-3-4-27-15,3-1-35 0,3-4-34 0,4 1-20 16,1-15-22-16,5-1-24 0,5-3-18 0,4-1-19 16,1-1-19-16,10-16-22 0,-1 2-21 0,-3 0-30 0,6 0-21 15,-3-5-106-15,-6-2-119 0,11-23 0 0,-11 22 0 16,-5-4 0-16,7-29 0 0,-14 30 0 16,-1-26 0-16,-3 29 0 0,-5 4 0 0,-9 2 0 0,0 18 0 15,-1 5 0-15,-3 8 0 0,0 6 0 0,2 6 0 16,-2 6 0-16,-6 10 0 0,-3 13 0 0,-6 18 0 15,4 9 0-15,2 4 0 0,-2 25 0 0,6 0 0 16,9-19 0-16,-1 20 0 0,7-22 0 0,3 0 0 16,4-1 0-16,2-3 0 0,7 1 0 0,6-2 0 15,3-5 0-15,4-4 0 0,-5-15 0 0,-3-2 0 16,7-8 0-16,1-2 0 0,-3-5 0 0,-5-6 0 16,0-4 0-16,1-3 0 0,-3-6 0 0,1-3 0 15,-1-4 0-15,-2-1 0 0,-1-11 0 0,-2-3 0 16,-1-2 0-16,-2 0 0 0,-3-1 0 0,-2-3 0 0,1-2 0 15,1 4 0-15,-3 4 0 0,-1 3 0 16,1 7 0-16,-2 5 0 0,1 3 0 0,-1 5 0 16,0 4 0-16,0 1 0 0,0 0 0 0,-4 21 0 0,4-4 0 15,-6 11 0-15,3 1 0 0,2 1 0 0,0 4 0 16,2-4 0-16,3 2 0 0,3-1 0 0,2-2 0 16,3-4 0-16,2-2 0 0,4-4 0 15,-3-6 0-15,2-3 0 0,5-4 0 0,-5-2 0 0,2-2 0 16,0-4 0-16,-3-4 0 0,3 2 0 0,-5-3 0 15,0-3 0-15,-1-2 0 0,-3-1 0 0,2-9 0 16,-2-4 0-16,-1 6 0 0,0-5 0 0,-4 10 0 16,-1-2 0-16,-1 6 0 0,-2 2 0 0,-1 2 0 15,5 3 0-15,-5 1 0 0,0 3 0 0,0 0 0 16,-4 15 0-16,4-5 0 0,-1 5 0 0,1 2 0 16,0 2 0-16,1 0 0 0,4 1 0 0,-5-2 0 15,4-1 0-15,1-1 0 0,-1-4 0 0,3-3 0 16,0 1 0-16,-2-3 0 0,2 0 0 0,-1-4 0 15,2-1 0-15,1-2 0 0,0-1 0 0,1-2 0 0,1-2 0 16,-2-2 0-16,7-3 0 0,-4-3 0 16,3 0 0-16,1-3 0 0,-1-6 0 0,3 2 0 15,1 2 0-15,-6 3 0 0,0 5 0 0,-3 0 0 16,-2 3 0-16,-2 2 0 0,-2 3 0 0,1 2 0 0,-5 0 0 16,5 7 0-16,-2 0 0 0,-3 4 0 15,0 5 0-15,-1-1 0 0,1 1 0 0,-3 1 0 16,2-4 0-16,-2 3 0 0,3-5 0 0,3 0 0 0,-1 0 0 15,2-3 0-15,4-3 0 0,1 0 0 0,1-3 0 16,0-4 0-16,-1-1 0 0,5 1 0 0,2-4 0 16,1-2 0-16,-5-2 0 0,-3 2 0 0,2-9 0 15,2 2 0-15,4-6 0 0,-8 4 0 0,-1 2 0 16,-1-2 0-16,-2 7 0 0,0-1 0 0,-1 7 0 16,1 0 0-16,-2 1 0 0,2 3 0 0,-5 0 0 15,10 8 0-15,-3 0 0 0,-4 3 0 0,6 2 0 16,0 3 0-16,1-1 0 0,3 1 0 0,3-1 0 15,-1-3 0-15,2 1 0 0,8 0 0 0,-7-5 0 16,1 0 0-16,4-5 0 0,4 1 0 0,-6-6 0 16,0 1 0-16,1-3 0 0,-2-3 0 0,0 0 0 15,-3-3 0-15,0 0 0 0,-2-2 0 0,-2-3 0 16,-1-2 0-16,-1-1 0 0,2-3 0 0,-4-4 0 16,0 7 0-16,-3 0 0 0,-2 1 0 0,-1 5 0 15,-2-1 0-15,0 5 0 0,1 1 0 0,-4 4 0 0,2 3 0 16,0 0 0-16,-10 9 0 0,5 0 0 15,0 3 0-15,-3 6 0 0,3 8 0 0,4 0 0 16,1 0 0-16,2-1 0 0,3-7 0 0,3 0 0 0,1 1 0 16,3-3 0-16,3-2 0 0,1-3 0 15,4-2 0-15,1-2 0 0,-1-5 0 0,1-3 0 16,2-2 0-16,-2-1 0 0,7-7 0 0,-4-3 0 0,-2-2 0 16,-2-4 0-16,3-2 0 0,-2-2 0 0,-1-4 0 15,-6-2 0-15,-1-1 0 0,1-3 0 0,4-9 0 16,-3-4 0-16,-3-1 0 0,-2-1 0 0,-2 1 0 15,-3 13 0-15,-3 3 0 0,0 2 0 0,-1 2 0 16,-1 10 0-16,0 3 0 0,1 5 0 0,-1 5 0 16,-1 3 0-16,1 2 0 0,-7 13 0 0,5 3 0 15,-2 9 0-15,3 3 0 0,-1 3 0 0,1 2 0 16,0 1 0-16,1 12 0 0,-1-9 0 0,1-4 0 16,1 2 0-16,0 0 0 0,0 0 0 0,-1-3 0 15,2-4 0-15,-2-8 0 0,-3-2 0 0,4-7 0 16,-2 0 0-16,1-3 0 0,0-4 0 0,0-2 0 15,0-2 0-15,0 0 0 0,0 0 0 0,1-14 0 16,5 4 0-16,1-3 0 0,2-2 0 0,5 1 0 16,0-1 0-16,7-6 0 0,4 3 0 0,2 0 0 15,1 3 0-15,5-3 0 0,-2 7 0 0,2-1 0 16,-1 0 0-16,0 4 0 0,-5-1 0 0,-5 3 0 16,-7 1 0-16,-2 1 0 0,-4 0 0 0,-5 1 0 0,-3 1-739 15,-1 2-503-15,-11-5-1346 0,-1 1 595 16</inkml:trace>
  <inkml:trace contextRef="#ctx0" brushRef="#br0" timeOffset="46066.09">19085 11733 5490 0,'-46'-25'441'0,"14"5"-119"16,-2 3 33-16,4-2 28 0,4-3-33 0,4 6-50 15,-1-1-59-15,6-2-53 0,3 5-67 0,6 1-121 16,0-3 0-16,1 7 0 0,3-2 0 0,-1 3 0 15,1 2-223-15,-1-3-145 0,1 4-84 0,-5 2-102 16,-2 0-545-16,-6 2-1192 0,-4 0 528 0</inkml:trace>
  <inkml:trace contextRef="#ctx0" brushRef="#br0" timeOffset="46183.18">18070 11533 4160 0,'-35'-1'405'0,"4"-2"-149"0,9 6 71 0,3-2-4 15,10 1-29-15,1-2-32 0,5 1-37 0,3-1-39 16,0 0-32-16,25 2-23 0,6 2-60 0,8-1-73 15,14 2-110-15,7-1-136 0,-1 4-148 0,1-5-184 0,1 10-330 16,4-1-985-16,30 4 436 0</inkml:trace>
  <inkml:trace contextRef="#ctx0" brushRef="#br0" timeOffset="46349.33">20450 12138 8191 0,'13'-2'0'0,"-4"-2"0"0,-3 0 0 0,1-1 0 0,-5 2 0 16,0-2 0-16,-1 0 0 0,-1 5 0 0,0 0 0 15,0 0 0-15,0 0 0 0,-17 6-74 0,7 1-1280 16,-5 6-1465-16,-11 6 649 0</inkml:trace>
  <inkml:trace contextRef="#ctx0" brushRef="#br0" timeOffset="46570.18">18395 12844 8000 0,'-60'-11'191'0,"9"4"-191"0,18 3 0 16,6 0 0-16,8 0 0 0,6 1 0 15,4 2 0-15,10-1 0 0,-1 2 0 0,31-3 0 0,24 2 0 16,4 1 0-16,35 0 0 0,10 1 0 0,-5 4 0 15,1-4 0-15,1 3 0 0,-6 4 0 0,-2-3 0 16,-30-6 0-16,-2 3 0 0,-4-2 0 0,-18 3 0 16,-5-2-166-16,-16-1-1172 0,-4 0-1449 0,-6-1 642 15</inkml:trace>
  <inkml:trace contextRef="#ctx0" brushRef="#br0" timeOffset="46737.73">18557 12916 160 0,'-57'9'395'16,"16"-4"21"-16,4 4 16 0,2-4 40 0,7 5 30 15,10-7 18-15,-1 2 1 0,11 2 30 0,5-1 0 16,3-2-9-16,5 5-23 0,10 0-30 0,11 0-37 16,8-7-39-16,21 1-44 0,10 0-35 0,30-3-37 15,5-2-64-15,3 2-210 0,1-6-23 0,2 0 0 16,-8 0-41-16,-6-6-287 0,-32 5-159 0,7-7-222 16,22-6-396-16,-29 7-1196 0,-6 0 530 0</inkml:trace>
  <inkml:trace contextRef="#ctx0" brushRef="#br0" timeOffset="46883">19984 12921 631 0,'0'0'689'0,"0"0"19"15,0 0 24-15,-7 3-9 0,7-3-50 0,0 0-64 16,0 0-65-16,0 0-95 0,0 0-122 0,0 0-143 0,0 0-214 16,0 0-254-16,0 0-709 0,0 0-1075 0,0 0 475 15</inkml:trace>
  <inkml:trace contextRef="#ctx0" brushRef="#br0" timeOffset="48265.34">8345 10540 89 0,'-1'-12'90'16,"-3"0"-13"-16,2 0-8 0,0-1-4 0,-2-2-11 15,-2 0 1-15,-3 2-26 0,1 2-6 0,-3-2-3 16,-2 0 0-16,-5 2-16 0,0 3-5 0,-10-5-8 16,-3 6 1-16,1 0-9 0,-4 3 1 0,-2 4 14 15,-3 3 4-15,2 1 7 0,-12 8 8 0,-2 3-6 16,1 4 0-16,2 3 13 0,-6 2 0 0,3 2 8 15,2 2 11-15,-3 4-5 0,1 4 6 0,-17 18-3 16,25-14-8-16,3 2 19 0,-2 4 4 0,6-1 1 16,5 6 4-16,2 0 0 0,4 1 8 0,7 0-4 15,2 0-1-15,6 1 13 0,4-1-2 0,3-1-5 16,8-2-1-16,4 2-8 0,4 1-5 0,5 1-3 16,6-3-5-16,4 2-7 0,4-1 0 0,18 18-6 0,-13-23 0 15,3-5-6-15,6 1-5 0,5-4 0 16,-1-3-10-16,2-2 1 0,3-6-6 0,5-4-2 15,-1-3-2-15,2-3 0 0,-3-6 0 0,-1-3-5 16,3-1 3-16,-5-8 5 0,-1-3 6 0,5-2 6 16,-6-3 10-16,1-1 2 0,-4-4 4 0,1-3-2 0,-4-2 8 15,-10 5 3-15,9-9-3 0,4-3-1 0,-6-3 0 16,-6 0-7-16,0-6-5 0,-2 2-5 16,-4-6-3-16,0 0 1 0,-8-2-3 0,1-2-1 15,-5-6-3-15,-1 2-3 0,-5-3-3 0,-1 1 2 0,-3-4-1 16,-2-1-1-16,-2 0-8 0,-3-2-3 0,-2-3 0 15,-2 4 3-15,-5-3-4 0,-6 2 5 16,-2-2-4-16,0 8 6 0,-9 2-3 0,5 2 1 16,-8 4-3-16,6 12 1 0,-9-8 1 0,-3 2 1 0,6 12-2 15,1-4 4-15,-2 4-5 0,-3 0 4 0,2 2-1 16,0 0 1-16,-3 0-9 0,2 3 6 16,-3 1-8-16,0 1-27 0,-1 2-31 0,-3 2-44 15,-1-1-77-15,-12-2-210 0,17 7-429 0,-2-2 190 0</inkml:trace>
  <inkml:trace contextRef="#ctx0" brushRef="#br0" timeOffset="67849.11">7898 12135 278 0,'-3'-5'259'16,"3"5"-18"-16,0 0-11 0,0 0-9 0,0 0-9 0,10 9-18 15,-3-2-18-15,2 4-16 0,3 4-17 0,2-1-12 16,5 4-17-16,3 4-7 0,3-4-12 0,0-2-10 16,1-3-8-16,3 2-4 0,2-2-12 0,1-4-8 15,4-4-4-15,3 1-2 0,2-5-9 0,-3 0-5 16,1-5-2-16,13-3-3 0,-11 3-6 0,10-5-5 15,-14 0-6-15,14-6-3 0,-15 5-4 0,14-8 3 16,-11 7-3-16,11-6 3 0,0 1-2 0,-14 3 0 16,11-9-4-16,1 0-1 0,-1 6 1 0,-9 6 1 15,2 0-5-15,-3 1 3 0,1 3-6 0,-1 2-5 16,-1 5-9-16,-1 3-14 0,-1 4-11 0,-3 4-11 16,0 2-19-16,-5 4-6 0,0-1-12 0,-1 0-5 15,-2 1 2-15,3 3 2 0,-3-2 6 0,4-1 3 16,-3-4 4-16,4 0 10 0,1-4 2 0,0-1 9 15,0-6 3-15,4-1 8 0,-1-2 3 0,0-4 9 16,3 2 2-16,-1-8 6 0,3 2 8 0,13-9 6 16,-13 3 7-16,12-5 0 0,-1 0 7 0,2 1 6 15,-4 0 2-15,4-6-2 0,-4 3 7 0,0-4 0 0,0 5-2 16,-9 6 5-16,-4 3 8 0,2 3 9 0,-3 0-3 16,-3 5-1-16,-1 3-4 0,-10 2-1 0,3 3-3 15,-1 0 0-15,-2 3-3 0,1-1-2 0,-1 3-3 16,8 1 1-16,-7-1 4 0,8 1 7 0,-3-2 7 15,7-2 4-15,-5-1 4 0,4-1 2 0,2 0-1 16,1 0-4-16,0-4 0 0,3-1-1 0,-3 0-8 16,4 0-1-16,16-6 1 0,-15 3-5 0,12-6-2 15,-9 2-2-15,10-1-3 0,0-5-1 0,-14 3-1 16,3-2-2-16,10-1-2 0,-15 0 1 0,4 4 1 16,-4 1-5-16,-3 1 7 0,0 1 5 0,-2 4 5 15,-1-2 8-15,-1 3 2 0,-7 2 3 0,-1 3-2 16,0-1 3-16,0 2-2 0,-2 0 3 0,2 1-5 15,-2 1-2-15,1 0-2 0,0 0 0 0,8 1-8 16,0-2-2-16,1-1-5 0,3 1-6 0,-2 3-8 0,3-6-7 16,1 1-6-16,3-2-5 0,-4-2 0 15,4-2 5-15,0 1 1 0,-2 0-2 0,-1-2 1 16,-1 0 5-16,-1-3 11 0,1 0 11 0,-1-1 11 16,-3 2 17-16,-8-1 13 0,-1 1 23 0,2 3 15 0,-6-2 13 15,3 0 22-15,-9 2 1 0,0-2 21 0,0 3 7 16,-3-1 4-16,-2 1-3 0,0-1-12 15,-4 2-14-15,0 0-13 0,8-1-12 0,-8 1-9 0,0 0-9 16,0 0-12-16,10 4-16 0,-9-2-30 0,3 2-38 16,0-1-32-16,2-1-36 0,-1 1-34 15,3 0-48-15,-3-2-76 0,-1 1-108 0,1-1-361 0,-5-1-759 16,0 0 336-16</inkml:trace>
  <inkml:trace contextRef="#ctx0" brushRef="#br0" timeOffset="87733.14">1629 14253 468 0,'-18'0'534'16,"0"1"15"-16,5-2-1 0,1 0-16 0,0-3-24 15,2 0-18-15,5 0-30 0,-3-2-34 0,7-6-35 0,1 0-14 16,1-6-14-16,5 0-25 0,7-10-12 15,4-4-11-15,7-14-22 0,5-2-21 0,6 4-20 16,16-27-19-16,-1 4-24 0,2-2-22 0,-16 19-67 16,19-21-120-16,-7 0 0 0,-15 20 0 0,14-20 0 0,-20 25 0 15,-5 1 0-15,-2 12 0 0,-5 2 0 16,-2 6 0-16,-5 8 0 0,-4 1 0 0,-3 6 0 16,-1 2 0-16,-4 3 0 0,-4 4 0 0,8 1 0 15,-26 14 0-15,5 5 0 0,-3 6 0 0,-6 14 0 16,7-8 0-16,-2 10 0 0,8 2 0 0,5-9 0 0,5-1 0 15,7 2 0-15,4 1 0 0,1-2 0 0,13 11 0 16,5-5 0-16,-4-12 0 0,11 8 0 16,-5-7 0-16,1-1 0 0,0-2 0 0,0 1 0 15,-3-1 0-15,-1-1 0 0,-4-2 0 0,-4-1 0 16,-8-4 0-16,-3-3 0 0,-2-2 0 0,-5 4 0 0,-4-1 0 16,-3-2 0-16,-3 1 0 0,-4-5 0 15,-6 4 0-15,2-5 0 0,4-3 0 0,-2-1 0 0,3-2 0 16,3 0 0-16,2-2 0 0,1-3 0 15,5-1 0-15,-1-3 0 0,2 1 0 0,4-6 0 16,4 1 0-16,4-3 0 0,3-4 0 0,5 2 0 0,6-4 0 16,2 2 0-16,1 2 0 0,3 1 0 0,-4-1 0 15,-5 5 0-15,8-4-20 0,-1 1-183 16,-7 3 12-16,-1 2 23 0,-2-1 16 0,-2-1 15 16,-2 2 20-16,-2 0 32 0,0 2 26 0,-4 0 32 15,-1 0 31-15,0 4 13 0,1-2 21 0,-5 4 8 0,4-4-6 16,-4 4 15-16,0 0 11 0,0 0 10 15,0 0 14-15,-12 25 7 0,6-11-2 0,-3 1-5 0,4 2-8 16,0 1-1-16,4 0-10 0,3-1-1 0,7 1-4 16,-4 0-11-16,5-1-35 0,7-4-20 15,-3 0 0-15,5-2 0 0,2-3 0 0,7 1 0 0,-1-7 0 16,3-3 0-16,1-2 0 0,-2-6 0 0,2 1 0 16,-3-6 0-16,-2 1 0 0,-1-3 0 0,-3-5 0 15,-4 1 0-15,0-2 0 0,-3-3 0 0,-5 1 0 16,-2 4 0-16,-3 1 0 0,-4 1 0 15,-1 3 0-15,-1 4 0 0,-3 0 0 0,-2 4 0 0,-3 1 0 16,0 3 0-16,-4 3 0 0,0 2 0 0,-2 4 0 16,-3 2 0-16,2 4 0 0,2 0 0 15,1 5 0-15,0-3 0 0,4 4 0 0,3 0 0 16,-2-1 0-16,4-1 0 0,3 0 0 0,1-2 0 16,1-2 0-16,3-1 0 0,5 0 0 0,-1-4 0 0,1-3 0 15,1 1 0-15,0-2 0 0,3-3 0 0,-2-1 0 16,2-2 0-16,-1-2 0 0,4-4 0 15,1-2 0-15,-6-1 0 0,2-3 0 0,-3-1 0 0,-2-1 0 16,-3-1 0-16,-1-1 0 0,-7 0 0 0,2 1 0 16,-7 0 0-16,-3 2 0 0,-4 3 0 0,-3 0 0 15,0 1 0-15,-1 6 0 0,-3-1 0 0,1 3 0 16,0 4 0-16,-10 4-392 0,9 4-909 0,4-2-1407 16,1 6 623-16</inkml:trace>
  <inkml:trace contextRef="#ctx0" brushRef="#br0" timeOffset="88082.59">3354 14119 6159 0,'5'2'530'0,"-1"0"-265"0,0 1-132 16,0-1 62-16,2-1 43 0,-6-1 21 0,1 5-17 15,-2-1-72-15,-1 2-170 0,-5 1 0 0,1 4 0 0,-3 1 0 16,-4 1 0-16,-1 1 0 0,-5 4 0 15,5-2 0-15,-5 3 0 0,1-1 0 0,5-6 0 16,0 0 0-16,3-3 0 0,1-3-27 0,1-1-541 16,3 1-173-16,4-6-402 0,1 0-1237 0,0 0 547 0</inkml:trace>
  <inkml:trace contextRef="#ctx0" brushRef="#br0" timeOffset="88599.08">3814 13746 447 0,'4'-13'631'16,"1"3"20"-16,-1 1 17 0,0 3-1 0,-3 1-28 15,3 0-46-15,-4 2-59 0,1 1-48 0,-1 2-44 16,0 0-23-16,0 0-32 0,5 15-27 0,-2 0-24 0,-2 5-33 16,1-1-30-16,0 5-26 0,-1 5-139 0,2-1-108 15,2 0 0-15,0 0 0 0,4-1 0 16,0 0 0-16,0-4 0 0,4-6 0 0,-3-2 0 15,8-2 0-15,-5-2 0 0,4-3 0 0,-1-4 0 0,4-5 0 16,0-2 0-16,0-4 0 0,4-4 0 0,-1-5 0 16,-2-3 0-16,-2-6 0 0,0-2 0 0,-2-4 0 15,6-10 0-15,-5-1 0 0,-4 7 0 0,1-11 0 16,-5 11 0-16,-1 2 0 0,-4 0 0 0,-1 1 0 16,1 7 0-16,-1 8 0 0,-3 2 0 0,-2 5 0 15,1 5 0-15,-4 4 0 0,4 1 0 0,-10 11 0 16,2 6 0-16,-4 7 0 0,3 7 0 0,-6 14 0 15,4 2 0-15,3 10 0 0,-1-1 0 0,5 3 0 16,-8 24 0-16,8-25 0 0,1 4 0 0,0 18 0 16,0-22 0-16,3-2 0 0,0 2 0 0,6-4 0 15,-2 1 0-15,0-2 0 0,4-3 0 0,-1-3 0 16,-1-12 0-16,-1-5 0 0,0-1 0 0,2-5 0 16,-2-4 0-16,2-4 0 0,-3-6 0 0,2-1 0 15,1-4 0-15,4-3 0 0,1-3 0 0,5-5 0 16,0-1 0-16,6-11 0 0,0-3 0 0,0-5 0 15,-2-4 0-15,3-14 0 0,-5 0 0 0,-4 1 0 16,-8 6 0-16,-6-9 0 0,-7 13 0 0,-11-12 0 16,-7 4 0-16,-10 5 0 0,-6 3 0 0,-8-1 0 15,-5 4 0-15,-5 4 0 0,-29-7-383 0,30 10-376 16,-1 1-417-16,1 0-1272 0,3 3 564 0</inkml:trace>
  <inkml:trace contextRef="#ctx0" brushRef="#br0" timeOffset="88765.78">3781 13441 6206 0,'-18'-22'323'0,"4"1"-27"0,4 6-41 0,2-1-91 16,3 6-10-16,3 0-53 0,-1 0-18 0,6 4-54 16,2 1-54-16,2 3-79 0,6 1-122 0,6 1-160 15,2 6-206-15,6 1-455 0,2 6-1134 0,-1 4 503 16</inkml:trace>
  <inkml:trace contextRef="#ctx0" brushRef="#br0" timeOffset="89033.9">4966 13758 5753 0,'14'-32'322'0,"-4"1"-61"16,-1 3 3-16,0 1 19 0,0 3 6 0,-3 5-14 15,0 2-6-15,-3 6-17 0,1 4-39 0,-1 3-203 0,-1 3-10 16,-2 1 0-16,10 8 0 0,-4 4 0 16,-3 6 0-16,5 10 0 0,-5 3 0 0,-2 13 0 0,-1 4 0 15,1 0 0-15,-3 4 0 0,-2-5 0 16,-1-13 0-16,-2 14 0 0,2-3 0 0,1-13 0 0,-1 1 0 16,0-3 0-16,0-4 0 0,3-6 0 15,-2-2 0-15,1-3 0 0,0-3 0 0,3-3 0 0,-2-5 0 16,1-1 0-16,1-3 0 0,0 0 0 15,0 0-641-15,-4-23-618 0,9 8-1363 0,4-4 603 0</inkml:trace>
  <inkml:trace contextRef="#ctx0" brushRef="#br0" timeOffset="89282.92">5368 13762 3869 0,'13'-13'530'0,"-4"1"-202"0,-4 5-13 0,-1 0 11 16,0 4-3-16,1-2-8 0,-4 2-19 0,2 2-19 0,-3 1-26 15,0 0-3-15,0 0-21 0,0 0-5 0,0 0-21 16,0 0-19-16,-18 8-15 0,10-2-53 15,-1 1-114-15,-2-1 0 0,-6 3 0 0,-1 0 0 16,-6 4 0-16,-3 7 0 0,0-1 0 0,0-1 0 0,2 2 0 16,2-1 0-16,5 2 0 0,4-6 0 0,5 1 0 15,1 1 0-15,3-3 0 0,5-1 0 0,3 2 0 16,7 2 0-16,3-3 0 0,10 3 0 16,1 1 0-16,5-2 0 0,2-1 0 0,1-1 0 15,3 1 0-15,-1-2 0 0,1 0 0 0,-3-4-131 0,1 0-310 16,-4 0-119-16,-1-2-146 0,0-3-354 0,-6 3-1146 15,5-5 507-15</inkml:trace>
  <inkml:trace contextRef="#ctx0" brushRef="#br0" timeOffset="89632.64">6024 13989 3983 0,'9'-14'476'16,"0"0"-123"-16,-4 5 23 0,-1 0 25 0,1 2-29 15,-1 3-44-15,-3-2-56 0,2 5-40 0,-3 1-21 16,0 0-3-16,0 0-4 0,0 18-17 0,-4-6-16 15,-3 6-16-15,4 7-18 0,-4 2-13 0,3-1-123 16,3 3-1-16,-3-1 0 0,3 0 0 0,1-2 0 16,1-7 0-16,3-1 0 0,4-1 0 0,-3-3 0 15,1-4 0-15,3 0 0 0,0-6 0 0,4-1 0 16,-2-5 0-16,2 1 0 0,5-5 0 0,0-3 0 16,4-6 0-16,2-3 0 0,2-1 0 0,-4-2 0 15,4 1 0-15,-3 1 0 0,3 1 0 0,-5 3 0 16,-5 5 0-16,-1-1 0 0,-2 5 0 0,-2 4 0 15,2 1 0-15,-4 3 0 0,1 1 0 0,-1 5 0 16,-1 1 0-16,1 8 0 0,-3 0 0 0,-2 2 0 16,-4 0 0-16,1 2 0 0,-2 4 0 0,1-6 0 15,-4 0 0-15,0 3 0 0,-1-4 0 0,0 0 0 16,0-3 0-16,-1-4 0 0,3 0 0 0,-1-3 0 16,-5-1 0-16,-1-4 0 0,-1-3-405 0,-3-4-210 15,-4-3-581-15,-1-3-1295 0,-7-6 574 0</inkml:trace>
  <inkml:trace contextRef="#ctx0" brushRef="#br0" timeOffset="89784.58">6107 13632 5758 0,'-19'-21'356'0,"0"-3"-122"16,1 3-20-16,5 8 39 0,0 1-24 0,-1 1-34 16,0 3-63-16,1 3-15 0,3 3-27 0,0 2-43 15,-4 1-87-15,1 4-123 0,0 2-194 0,2 0-266 16,3 2-451-16,-2 0-1163 0,5 1 514 0</inkml:trace>
  <inkml:trace contextRef="#ctx0" brushRef="#br0" timeOffset="90520.87">7127 14217 534 0,'-4'-2'577'0,"3"-4"17"0,-2-2-2 0,3 0-17 15,0-4-33-15,4 0-26 0,1-5-42 0,8-6-38 16,1-1-34-16,3 1-36 0,3-3-30 0,3 1-32 15,3-1-30-15,8-13-30 0,-1 2-11 0,3-3-28 16,1 4-24-16,-2-2-13 0,-3 0-20 0,-3 0-10 16,-6 8-15-16,-5 1-12 0,1 3-13 0,-9 2-78 15,-2 7-20-15,1 2 0 0,-8 3 0 0,3 3 0 16,-4 2 0-16,-4 3 0 0,-2 4 0 0,-3 2 0 16,-3 3 0-16,-2 6 0 0,-2 4 0 0,2 0 0 15,0 7 0-15,1 2 0 0,5 1 0 0,2 2 0 16,7 4 0-16,3-3 0 0,4 0 0 0,6 1 0 0,0-5 0 15,6 5 0-15,3-3 0 0,-1 3 0 16,0-4 0-16,1 1 0 0,-3-2 0 0,-1-2 0 16,-4 1 0-16,-5-7 0 0,-3 1 0 0,-2-1 0 0,-3 0 0 15,-5-4 0-15,-2-1 0 0,-3-1 0 0,-7 0 0 16,-3-1 0-16,-1-2 0 0,0-3 0 16,-6 0 0-16,5-3 0 0,2 1 0 0,0-2 0 15,5-2 0-15,1 2 0 0,0-1 0 0,4 1-163 0,2-2-574 16,6 2-479-16,0 0-1316 0,0 0 582 0</inkml:trace>
  <inkml:trace contextRef="#ctx0" brushRef="#br0" timeOffset="92449.78">7878 14086 144 0,'0'0'431'0,"0"0"22"16,-10 0 5-16,10 0 4 0,0 0 1 0,-6-6-8 15,3 1-12-15,3 1-8 0,0-5-13 0,4-3-18 0,0-4-19 16,1 0-13-16,3-4-23 0,-1-3-16 16,4-6-26-16,-1 0-22 0,-1-4-16 0,0 1-25 15,3-13-20-15,-3 12-22 0,0-12-20 0,0 9-22 16,-1-13-10-16,-3 3-14 0,3-2-113 0,-7 13-23 0,3-1 0 16,-2 2 0-16,1 5 0 0,-6 6 0 15,3 7 0-15,0 5 0 0,-2 4 0 0,2 3 0 16,-3 4 0-16,3 0 0 0,-10 17 0 0,5 1 0 15,-3 11 0-15,-1 3 0 0,6 6 0 0,0 9 0 0,-1 1 0 16,2-10 0-16,0 13 0 0,1-4 0 0,2 0 0 16,-1-12 0-16,2 1 0 0,-2-4 0 15,0-1 0-15,2-2 0 0,-2-5 0 0,0-5 0 16,1-4 0-16,2-5 0 0,-3-1 0 0,-3-3 0 0,3-3 0 16,-1 0 0-16,1-3 0 0,0 0 0 0,0 0 0 15,0 0 0-15,0-22 0 0,-2 7 0 16,2-1 0-16,0-3 0 0,-2-1 0 0,1-6 0 0,1 0 0 15,-1 2 0-15,1 5 0 0,0 1 0 0,0-2 0 16,-2 3 0-16,4 2 0 0,-4 2 0 0,2 1 0 16,0 4 0-16,2-3 0 0,-4 5 0 0,2-2 0 15,0 4 0-15,0 0 0 0,0 4 0 0,0-5 0 16,0 5 0-16,0 0 0 0,0 0 0 0,-3 21 0 16,1-3 0-16,-3 4 0 0,5 6 0 0,-4 1 0 15,3 5 0-15,1-2 0 0,0 4 0 0,0-3 0 16,0 2 0-16,4-2 0 0,6 3 0 0,-1-5 0 15,4-2 0-15,1 0 0 0,4-5 0 0,1-4 0 16,3-2 0-16,1-5 0 0,-4-5 0 0,3-4 0 16,-1-2 0-16,-1-5 0 0,8-3 0 0,-3-4 0 15,-2-5 0-15,-1-2 0 0,-3-2 0 0,0-4 0 0,-3-7 0 16,-1-1 0-16,-2-2 0 0,-2-1 0 16,-3-2 0-16,1-10 0 0,-5 13 0 0,0 4 0 15,-2 1 0-15,-2 4 0 0,0 6 0 0,0 6 0 16,0 0 0-16,0 7 0 0,-2 4 0 0,2 1 0 0,0 0 0 15,-7 11 0-15,2 7 0 0,0 0 0 16,1 9 0-16,0 2 0 0,2 0 0 0,2 1 0 16,0 2 0-16,2-2 0 0,-2-1 0 0,5 0 0 15,3-1 0-15,0-2 0 0,-1-7 0 0,5-2 0 0,-1 0 0 16,3-4 0-16,3-2 0 0,-3-2 0 16,4-1 0-16,0-5 0 0,-4-3 0 0,5-2 0 0,-6-3 0 15,3-5 0-15,-1-3 0 0,4-5 0 16,-1-5 0-16,-3-2 0 0,-1-5 0 0,4-13 0 0,-4-2 0 15,1-1 0-15,-7 11 0 0,6-17 0 0,-5 3 0 16,-4 2 0-16,-1 11 0 0,-4 3 0 0,0 0 0 16,0 3 0-16,-1 4 0 0,-2-2 0 0,-2 11 0 15,1-1 0-15,0 4 0 0,-2 2 0 0,2 4 0 16,-1-1 0-16,4 4 0 0,-3 2 0 0,0 1 0 16,4 2 0-16,-8 7 0 0,3 3 0 0,3 6 0 15,-1 2 0-15,2 8 0 0,-3 3 0 0,4 2 0 16,0 2 0-16,-3 2 0 0,6 13 0 0,-3-2 0 15,0-10 0-15,0 0 0 0,0-1 0 0,0 0 0 16,1 2 0-16,-1-3 0 0,0-3 0 0,0-1 0 16,3-3 0-16,-3-7 0 0,0-2 0 0,0-5 0 15,0-1 0-15,1-2 0 0,-1-3 0 0,-1-2 0 16,1-2 0-16,1 0 0 0,-1-3 0 0,0 0 0 16,4-11 0-16,1 1 0 0,0 0 0 0,3-7 0 15,1 0 0-15,2 0 0 0,2-4 0 0,0 4 0 0,5-4 0 16,2 5 0-16,-4 2 0 0,1 2 0 15,1 4 0-15,4 0 0 0,-3 1 0 0,-1 4 0 16,1 2 0-16,2 1 0 0,-6 2 0 0,2 6 0 16,-3 1 0-16,-1 2 0 0,-3 2 0 0,0 2 0 0,-5 1 0 15,-2 2 0-15,-3 0 0 0,-5 1 0 16,-3 6 0-16,-2-1 0 0,-4-2 0 0,-2-1 0 16,-3-1 0-16,6-7 0 0,-10 4 0 0,5-7 0 15,3 1 0-15,-1-6 0 0,3 1 0 0,0-2 0 16,3-3 0-16,3 1 0 0,1-4 0 0,6 2 0 0,-4-9 0 15,8 2 0-15,5-4 0 0,5-3 0 16,14-7 0-16,1-1 0 0,16-6 0 0,0-4 0 16,1 2 0-16,3-4 0 0,3 2 0 0,-5-4 0 0,0 0 0 15,-1 0 0-15,-6 5 0 0,-11 7 0 0,-3 2 0 16,-5 3 0-16,-9 5 0 0,-3 4 0 16,-5 1 0-16,-4 3 0 0,-3 0 0 0,-4 3 0 15,-6 3 0-15,-5 1 0 0,-10 8 0 0,-3 0 0 0,3 7 0 16,1 2 0-16,2 1 0 0,4 1 0 0,2 0 0 15,8 5 0-15,2-9 0 0,8 5 0 0,3-3 0 16,7 1 0-16,8 2 0 0,0-2 0 0,9-5 0 16,-2 3 0-16,5-2 0 0,1 0 0 0,-2-1 0 15,-1-4 0-15,1 2 0 0,-7-4 0 0,-6 1 0 16,3-1 0-16,-8-1 0 0,-1-2 0 0,-3 2 0 16,-4 1 0-16,-4-1 0 0,-4 1 0 0,-2 2 0 15,-5 0 0-15,-3 0 0 0,-3 1 0 0,-3-5 0 16,-2 6 0-16,5-5 0 0,2 2 0 0,-1-3 0 15,5-1 0-15,3 0 0 0,1-2 0 0,4 1 0 16,-1-4 0-16,6 0 0 0,0 0-122 0,-3-9-1224 16,12 1-1456-16,1-3 645 0</inkml:trace>
  <inkml:trace contextRef="#ctx0" brushRef="#br0" timeOffset="92633.4">9702 13597 6029 0,'4'-34'223'0,"0"6"82"0,-3 4 130 0,0 5 45 0,-1 3-6 15,-1 5-229-15,1 2-245 0,-1 3 0 0,-2 5 0 16,3 1 0-16,0 0 0 0,-1 26 0 0,1 1 0 16,0 4 0-16,1 4 0 0,2 14 0 0,-1 2 0 15,1 0 0-15,3 4 0 0,-2 0 0 0,4-1 0 16,-6-2 0-16,5-2 0 0,-1-1 0 0,-6-12 0 16,1-3 0-16,-2-1 0 0,1-8 0 0,-2-1 0 15,-2-9-88-15,-3-1-1263 0,2-8-1463 0,-4-2 647 16</inkml:trace>
  <inkml:trace contextRef="#ctx0" brushRef="#br0" timeOffset="92782.48">9617 14112 803 0,'-9'-16'323'0,"2"-3"60"16,1 4 48-16,-1 3 69 0,4 1 58 0,0-1 42 15,0 1 1-15,3 2-13 0,3-1-30 0,5 2-44 16,0 1-30-16,8-2-44 0,4 4-41 0,7-3-38 16,5 3-39-16,4 3-33 0,1 1-252 0,1 0-37 0,3 1 0 15,0 1 0-15,-4 0 0 0,-1-1-62 16,-5 0-454-16,-10-1-754 0,7 2-1374 0,-8-1 608 15</inkml:trace>
  <inkml:trace contextRef="#ctx0" brushRef="#br0" timeOffset="93816.14">10263 14013 5995 0,'-1'-7'418'15,"4"-2"-149"-15,0-3 34 0,6-2 62 0,-2-3 6 0,2 0-23 16,1 2-226-16,-3-1-122 0,4 0 0 0,-4 3 0 15,2-1 0-15,-4 4 0 0,-1 3 0 0,0 1 0 16,-4 2 0-16,0 4 0 0,-6-3 0 16,6 3 0-16,-21 8 0 0,3 6 0 0,-7 6 0 0,-1 4 0 15,-1 2 0-15,-6 11 0 0,-3 1 0 0,16-9 0 16,1 0 0-16,6 0 0 0,3 4 0 16,-3-6 0-16,8-1 0 0,6-7 0 0,3-4 0 0,5 0 0 15,-1-5 0-15,1-5 0 0,4-2 0 0,3-3 0 16,3-4 0-16,-1-3 0 0,8-6 0 0,-3-6 0 15,-2-1 0-15,0-3 0 0,-2-3 0 0,-1-1 0 16,-3-2 0-16,-3 0 0 0,2-1 0 0,-4 0 0 16,0 1 0-16,-5 1 0 0,-1 3 0 0,0 11 0 15,-4 7 0-15,1-1 0 0,-1 4 0 0,0 4 0 16,0 0 0-16,-9 13 0 0,5 3 0 0,3 3 0 16,-4 8 0-16,3 2 0 0,4 0 0 0,-2 1 0 15,5-2 0-15,0 2 0 0,4-1 0 0,0-6 0 16,1-5 0-16,-2-2 0 0,4-3 0 0,-1-4 0 15,-2-4 0-15,3-1 0 0,1-3 0 0,0-3 0 16,5-4 0-16,-2-4 0 0,-1 0 0 0,-2-5 0 16,1-1 0-16,5-6 0 0,-4-1 0 0,-2-3 0 15,6 0 0-15,-1-3 0 0,1 0 0 0,-1 4 0 16,-1 3 0-16,-3 8 0 0,-5 4 0 0,-2 3 0 0,1 3 0 16,0 4 0-16,-3 3 0 0,1 1 0 15,-4 7 0-15,1 6 0 0,-3 1 0 0,2 6 0 16,-2 3 0-16,1 0 0 0,-1 0 0 0,0 1 0 0,3-4 0 15,-1-4 0-15,-1-3 0 0,2-3 0 0,3-4 0 16,1-3 0-16,0-1 0 0,1-2 0 0,2-4 0 16,0-4 0-16,8 0 0 0,-1-5 0 15,-3-1 0-15,0-4 0 0,0-1 0 0,3-7 0 0,1 1 0 16,0-2 0-16,-2 2 0 0,-2 1 0 0,1 4 0 16,-3 3 0-16,-6 3 0 0,3 1 0 0,-1 3 0 15,-3 3 0-15,0 2 0 0,2 2 0 0,-7-1 0 16,7 9 0-16,-3-2 0 0,-4 4 0 0,3 4 0 15,-2 2 0-15,-1 2 0 0,5 8 0 0,-2-2 0 16,2-6 0-16,6 5 0 0,-3-7 0 0,5-2 0 16,2-2 0-16,2-3 0 0,8 0 0 0,-2-7 0 15,5-3 0-15,0-2 0 0,2-5 0 0,2-5 0 16,-4-5 0-16,1-3 0 0,-4-4 0 0,0-2 0 16,-1-2 0-16,6-14 0 0,-6 0 0 0,2-5 0 15,-8-2 0-15,-1-3 0 0,-1-1 0 0,2-3 0 0,-5-1 0 16,4 0 0-16,-6 0 0 0,-5 4 0 15,0 6 0-15,-6 15 0 0,-5 6 0 0,3 12 0 16,-3 4 0-16,-3 6 0 0,-1 5 0 0,-4 6 0 0,-1 9 0 16,-5 6 0-16,2 11 0 0,-2 14 0 0,8 3 0 15,-1 2 0-15,3 5 0 0,8 3 0 16,1 1 0-16,1-2 0 0,6-4 0 0,-1 1 0 0,4-4 0 16,9-8 0-16,-7-9 0 0,1-3 0 0,-1-5 0 15,5-5 0-15,-3-7 0 0,-1-4 0 0,1-2 0 16,5-7 0-16,-1-3 0 0,-3-4 0 0,12-6 0 15,-9 1 0-15,3-8 0 0,-1-2 0 0,-3-3 0 16,2-2 0-16,0-4 0 0,-2 2 0 0,-1 1 0 16,2 5 0-16,-8 6 0 0,-1 3 0 0,0 3 0 15,-5 4 0-15,2 3 0 0,-2 3 0 0,0 4 0 16,-3 3 0-16,3 4 0 0,-4 7 0 0,3-1 0 16,1 6 0-16,-3 3 0 0,0-3 0 0,3-4 0 15,0-2 0-15,0-1 0 0,2 0 0 0,-1-6 0 16,5-3 0-16,3-2 0 0,-4-2 0 0,3-1 0 15,2-3 0-15,-4-2 0 0,8-4 0 0,-5-4-451 16,3-1-90-16,-4 0-47 0,5-10-62 0,0-2-344 16,5-2-1077-16,-2-4 478 0</inkml:trace>
  <inkml:trace contextRef="#ctx0" brushRef="#br0" timeOffset="93915.88">12304 13725 3255 0,'0'-28'284'16,"-7"4"-18"-16,0 6-45 0,-5 2 21 0,-5-4 6 15,0 9-50-15,-2 1-47 0,-5-2-33 0,6 7-28 16,0 4-36-16,-4 0-65 0,4-1-88 0,-4 5-109 15,2 0-130-15,-1 2-408 0,1 1-807 0,1-2 358 0</inkml:trace>
  <inkml:trace contextRef="#ctx0" brushRef="#br0" timeOffset="94049.03">11407 13637 53 0,'-56'-1'554'0,"2"-1"30"0,12 2 42 16,7-3 34-16,6 1 13 0,10 0 6 15,5 2-31-15,6 2-43 0,6-1-59 0,2-1-51 16,15 6-60-16,11 1-92 0,13 0-105 0,16 0-147 15,6 1-174-15,2-4-228 0,29 2-266 0,-34-3-467 0,5-2-1130 16,36 2 501-16</inkml:trace>
  <inkml:trace contextRef="#ctx0" brushRef="#br0" timeOffset="95598.66">12526 13968 306 0,'17'-21'561'0,"-7"6"13"0,-1-3 2 0,3-8-25 15,-7 8-22-15,1-1-19 0,-6 1-14 0,-6 1-13 16,2 2-18-16,-1-1-17 0,0 6-27 0,-3 2-31 15,-6 3-36-15,4 5-29 0,-12 4-25 0,0 9-33 16,-3 4-26-16,2 3-24 0,-3 5-40 0,3 4-177 16,7 1 0-16,-1 0 0 0,8 0 0 0,3-1 0 15,3 0 0-15,7-3 0 0,1-5 0 0,4-6 0 16,5-2 0-16,2-2 0 0,1-4 0 0,3-3 0 0,0-5 0 16,0-4 0-16,1-3 0 0,5-4 0 15,-10-3 0-15,2-3 0 0,0-2 0 0,-5-2 0 0,-3-1 0 16,0 1 0-16,-5 5 0 0,-2 0 0 0,-3 4 0 15,1 5 0-15,-3-4 0 0,0 9 0 0,0 0 0 16,2 3 0-16,0 0 0 0,-12 9 0 0,8 2 0 16,3 2 0-16,1 4 0 0,0 1 0 0,1 0 0 15,6 1 0-15,3 4 0 0,4 0 0 0,4-5 0 16,4-1 0-16,-6-7 0 0,5-1 0 0,4-5 0 16,3 3 0-16,0-5 0 0,-7-5 0 0,2 0 0 15,-1-2 0-15,4-6 0 0,-9 1 0 0,6-5 0 16,-3-3 0-16,-2-5 0 0,-1 3 0 0,-4-7 0 15,-2 0 0-15,-2-6 0 0,-2 5 0 0,-2 3 0 16,-4 7 0-16,-1 3 0 0,-1 4 0 0,-3 3 0 16,-4 5 0-16,2 3 0 0,6 0 0 0,-18 15 0 15,6 0 0-15,2 3 0 0,3 7 0 0,0 6 0 16,5-2 0-16,4 3 0 0,5-3 0 0,5 0 0 16,5-1 0-16,3-4 0 0,7-2 0 0,0-4 0 15,5-5 0-15,-1-4 0 0,1-3 0 0,2-4 0 0,-3-6 0 16,2-3 0-16,-5-5 0 0,-1-2 0 15,0-5 0-15,-3-6 0 0,-3-1 0 0,-5-3 0 16,7-14 0-16,-4-1 0 0,-2-3 0 0,-3-1 0 16,-1-4 0-16,-2-4 0 0,0-5 0 0,0-25 0 15,-8 26 0-15,-1 0 0 0,-4 4 0 0,-3 7 0 0,-1 17 0 16,-3 9 0-16,2 8 0 0,-2 4 0 16,-4 7 0-16,-5 8 0 0,0 5 0 0,-5 14 0 15,-5 18 0-15,3 4 0 0,2 6 0 0,6 5 0 0,4 4 0 16,7-3 0-16,3 26 0 0,7-23 0 15,6-4 0-15,8 2 0 0,4-7 0 0,5-5 0 16,2-3 0-16,-5-16 0 0,5-3 0 0,0-6 0 16,0-6 0-16,1-6 0 0,-1-4 0 0,-2-6 0 0,-1-5 0 15,-1-4 0-15,-1-7 0 0,-2-1 0 0,-3-3 0 16,0-3 0-16,2-16 0 0,-3-2 0 16,-2-1 0-16,-3 1 0 0,1-5 0 0,1-1 0 15,-2 1 0-15,4 0 0 0,-11 16 0 0,2 5 0 0,-3 10 0 16,-1 3 0-16,0 8 0 0,-4 6 0 0,0 2 0 15,0 0 0-15,-13 28 0 0,5-1 0 0,-1 2 0 16,-1 18 0-16,0-2 0 0,3-11 0 0,6 16 0 16,-1-1 0-16,5-3 0 0,1-11 0 0,4-1 0 15,1-2 0-15,2-4 0 0,5-3 0 0,-1-3 0 16,1-8 0-16,4-3 0 0,-2-2 0 0,1-6 0 16,0-3 0-16,-1 0 0 0,1-5 0 0,0-5 0 15,-2 0 0-15,2-2 0 0,-1-7 0 0,0-2 0 16,-4-3 0-16,3 1 0 0,-4-3 0 0,-2 2 0 15,-1 2 0-15,0 6 0 0,-2 2 0 0,-3 3 0 16,-2 4 0-16,-1 1 0 0,0 1 0 0,-2 2 0 16,0 3 0-16,0 0 0 0,0 0 0 0,0 0 0 15,-3 14 0-15,3-8 0 0,-3 4 0 0,2-3 0 16,1 2 0-16,1-1 0 0,2 0 0 0,-3 1 0 16,1-5 0-16,2 2 0 0,-1 2 0 0,1-6 0 15,1 0 0-15,0 1 0 0,3-2 0 0,-7-1 0 0,9-4 0 16,-5 2 0-16,-1 0 0 0,-1-6 0 15,2 4 0-15,-1-5 0 0,0 1 0 0,-1 1 0 16,0-2 0-16,-1 2 0 0,2 1 0 0,-2 1 0 0,-2 2 0 16,2-1 0-16,-1 4 0 0,0 0 0 15,0 0 0-15,0 0 0 0,-1 18 0 0,-2-5 0 16,2 3 0-16,-1 9 0 0,4 2 0 0,-2 4 0 0,-2 1 0 16,0 3 0-16,6 12 0 0,-4-11 0 0,-4 12 0 15,6-2 0-15,-2 3 0 0,2-3 0 0,-2 0 0 16,0-10 0-16,-2 13 0 0,0-1 0 0,-1 1 0 15,1-2 0-15,-1-11 0 0,1 0 0 0,-3 9 0 16,1-11 0-16,-4-1 0 0,1-3 0 0,1-1 0 16,-2-3 0-16,1-8 0 0,-3-1 0 0,4-5 0 15,-1-5 0-15,-2 2 0 0,-3-6 0 0,0-3 0 16,-3-3 0-16,1-3 0 0,-4-6 0 0,4-2 0 16,-3-8 0-16,7-5 0 0,1-3 0 0,6-5 0 15,9-18 0-15,7-2 0 0,21-25 0 0,8 3 0 16,5 2 0-16,10 0 0 0,0 8 0 0,-13 25 0 15,0 0 0-15,-1 6 0 0,-1 6 0 0,-12 9 0 16,-4 3 0-16,-2 5 0 0,-9 6 0 0,-3 4 0 16,-4-2 0-16,-3 4 0 0,-5 1 0 0,0 0 0 15,-13 13 0-15,-1-2 0 0,-9 1-502 0,-3 4-140 16,-2 0-533-16,-2-2-1272 0,-2 1 563 0</inkml:trace>
  <inkml:trace contextRef="#ctx0" brushRef="#br0" timeOffset="95782.79">15895 13960 2165 0,'-52'-10'-121'16,"-2"2"-101"-16,-6 7-70 0,-34 3 37 0,26-2-277 15,-24 3 122-15</inkml:trace>
  <inkml:trace contextRef="#ctx0" brushRef="#br0" timeOffset="97282.45">15090 14067 429 0,'-5'0'576'0,"5"0"30"0,-8 0-2 0,8 0-13 16,-6-3-28-16,6-3-30 0,0 0-32 0,6 1-36 16,-2-8-31-16,8 0-29 0,2-1-30 0,5-5-24 15,5 0-30-15,2-2-27 0,1-4-24 0,-3 2-20 16,4-2-19-16,0 0-23 0,-5-2-24 0,1-2-184 15,4-10 0-15,-11 13 0 0,-3-3 0 0,-1 5 0 16,-4 6 0-16,1 2 0 0,-5 6 0 0,-1 2 0 16,-1 2 0-16,-2 4 0 0,-1 2 0 0,0 0 0 15,-1 13 0-15,-1-1 0 0,1 6 0 0,2 7 0 0,-1 4 0 16,6 6 0-16,0-4 0 0,4 2 0 16,-1 1 0-16,4 0 0 0,6 9 0 0,-4-12 0 15,-2 2 0-15,-1-5 0 0,-1-1 0 0,-2-1 0 0,0 0 0 16,-9-6 0-16,1-2 0 0,-2-2 0 15,-4-1 0-15,-5-1 0 0,-4-3 0 0,0 0 0 0,-3-1 0 16,-1-3 0-16,-4-5 0 0,1 0 0 16,5-2 0-16,5-1 0 0,-2-1 0 0,4-4 0 0,4-3 0 15,5 0 0-15,1-7 0 0,11 0 0 0,4-7 0 16,6-1 0-16,14-10 0 0,3 3 0 16,2-2 0-16,4 2 0 0,-3 1 0 0,-9 10 0 15,1 1 0-15,-2 2 0 0,-3 5 0 0,-1 5 0 0,0-1 0 16,-11 7 0-16,-4 2 0 0,-2 4 0 0,3 5 0 15,-6 1 0-15,-3 6 0 0,-2 1 0 0,1 6 0 16,-4-1 0-16,-2 4 0 0,1-1 0 0,2 0 0 16,-3 1 0-16,0-8 0 0,2 2 0 0,2-3 0 15,-1-1 0-15,0-5 0 0,2-4 0 0,1-1 0 16,1-3 0-16,0-2 0 0,2-3 0 0,-7 1 0 16,17-7 0-16,-4-4 0 0,1 0 0 0,-1-5 0 15,3-4 0-15,2-3 0 0,0 1 0 0,-4-2 0 16,4 1 0-16,-4 2 0 0,1 4 0 0,-3 4 0 15,1 3 0-15,1-1 0 0,-4 6 0 0,-1 1 0 16,2 3 0-16,-4 4 0 0,3 1 0 0,-2 4 0 16,-5 1 0-16,3 7 0 0,-3-2 0 0,0 4 0 15,0 3 0-15,-3-2 0 0,0-1 0 0,0 0 0 16,0-1 0-16,0-6 0 0,0 0 0 0,2-1 0 16,-2-4 0-16,0-1 0 0,2-3 0 0,-2-2 0 15,0 0 0-15,17-9 0 0,-9 1 0 0,2-1 0 0,4-3 0 16,-2-4 0-16,7-7 0 0,-4 3 0 15,4 0 0-15,-2-1 0 0,-4 9 0 0,1-1 0 16,1 5 0-16,-4 2 0 0,1-1 0 0,1 6 0 16,-3 1 0-16,4 3 0 0,-2 2 0 0,2 1 0 0,1 4 0 15,2 2 0-15,3 3 0 0,3-1 0 16,-4-3 0-16,7 2 0 0,3-1 0 0,-3-2 0 16,2 1 0-16,0-7 0 0,-1 1 0 0,-3-3 0 15,4 0 0-15,-8-4 0 0,7-2 0 0,-6-2 0 0,-3 0 0 16,-4-4 0-16,1 1 0 0,-6-1 0 0,4-2 0 15,-1-1 0-15,-7-2 0 0,0 0 0 0,-4-1 0 16,-1 0 0-16,-1 5 0 0,-3 0 0 0,-1 3 0 16,-5 0 0-16,-2 3 0 0,-1 4 0 0,-6 2 0 15,0 6 0-15,-3 4 0 0,-3 5 0 0,1 1 0 16,2 1 0-16,4 2 0 0,3 2 0 16,3-5 0-16,6-2 0 0,-2 2 0 0,7-3 0 15,2-3 0-15,4 0 0 0,0-4 0 0,7-2 0 0,2-3 0 16,-1-1 0-16,6-2 0 0,-1-3 0 0,3-1 0 15,-1-4 0-15,5-2 0 0,-6-2 0 0,3-3 0 16,-8 2 0-16,5-4 0 0,-6 3 0 0,1-1 0 16,-2 2 0-16,-5-1 0 0,0 6 0 0,-1 1 0 15,-2 1 0-15,-2 4 0 0,1 2 0 0,-3 1 0 16,0 0 0-16,3 11 0 0,-2 0 0 0,-1 1 0 16,0 5 0-16,4 1 0 0,-2 1 0 0,2-2 0 15,4 3 0-15,-1-3 0 0,2-2 0 0,5-2 0 16,-1-1 0-16,0-4 0 0,4-2 0 0,0-3 0 15,0-3 0-15,2-4 0 0,-1-3 0 0,0-3 0 16,6-4 0-16,-4-3 0 0,-1-2 0 0,2-3 0 0,-3-2 0 16,0-1 0-16,0-3 0 0,-4-4 0 15,9-11 0-15,-6-3 0 0,0-1 0 0,-1-3 0 16,-3-4 0-16,-1 0 0 0,-4-1 0 0,-3 2 0 16,2 6 0-16,-10 14 0 0,-1 5 0 0,-2 9 0 15,-1 4 0-15,-2 9 0 0,-3 5 0 0,0 7 0 16,-8 13 0-16,-1 8 0 0,-3 16 0 0,5 2 0 15,3 9 0-15,5 5 0 0,0 24 0 0,7-25 0 0,6-2 0 16,3 0 0-16,7 0 0 0,3-8 0 0,-2-2 0 16,2-14 0-16,6-3 0 0,-1-5 0 0,1-5 0 15,0-3 0-15,-3-8 0 0,5-6 0 0,-6-3 0 16,3-4 0-16,7-6 0 0,-4-4 0 0,-1-3 0 16,0-6 0-16,-2-3 0 0,7-15 0 0,-9 11 0 15,4-13 0-15,-1-5 0 0,1-5 0 0,-3-1 0 16,0-3 0-16,-6 0 0 0,0 0 0 0,-3 2 0 15,-3 7 0-15,-5 17 0 0,-2 5 0 0,-4 9 0 16,3 7 0-16,-4 4 0 0,0 6 0 0,-7 7 0 16,-1 5 0-16,-3 11 0 0,0 3 0 0,3 5 0 15,0 14 0-15,6 3 0 0,-4 2 0 0,10 3 0 16,3-2 0-16,6 2 0 0,-2-6 0 0,4 4 0 16,2-16 0-16,3 9 0 0,-4-12 0 0,5-5 0 15,-3 0 0-15,1-4 0 0,0-8 0 0,1-3 0 16,-3 0-401-16,3-4-898 0,2-3-1407 0,2-3 624 15</inkml:trace>
  <inkml:trace contextRef="#ctx0" brushRef="#br0" timeOffset="97433">18183 14126 3339 0,'14'1'262'0,"-4"2"-28"0,-1 4 53 0,0-1 33 16,-4 2 30-16,-2 3 2 0,-3 0 25 0,-3-1-16 16,-2 6-15-16,0 2 24 0,-4-2 11 0,-1 2-14 15,1-1-16-15,-5 3-30 0,-3 0-148 0,1 1-173 16,1-6 0-16,-5 5 0 0,0 1 0 0,-3-3 0 15,-3-2 0-15,-1 3 0 0,-1-3-310 0,-3-4-1004 16,2 4-1423-16,-3-3 630 0</inkml:trace>
  <inkml:trace contextRef="#ctx0" brushRef="#br0" timeOffset="99398.99">19189 13336 467 0,'2'-20'490'0,"1"2"17"16,-1 0 5-16,0 4-9 0,-2 2-20 16,-2 5-17-16,2 0-28 0,-2 2-49 0,2 5-24 0,0 0-7 15,-16 15-23-15,0 8-7 0,0 8-13 0,-5 13-11 16,2 4-30-16,3 3-28 0,1 1-16 16,2 0-25-16,4-1-18 0,8 2-18 0,2-1-16 0,4-1-16 15,8-5-19-15,9-3-2 0,-8-13-20 0,10-1-96 16,2-3 0-16,-2-7 0 0,4-9 0 0,1-1 0 15,1-9 0-15,-1-8 0 0,-3-3 0 16,3-8 0-16,-4-7 0 0,-5 0 0 0,6-15 0 16,-14 9 0-16,2-3 0 0,-1-12 0 0,-4-1 0 0,-5 0 0 15,1-4 0-15,-5 0 0 0,0 3 0 0,1 14 0 16,-6 6 0-16,5 1 0 0,-1 12 0 16,1 6 0-16,0 5 0 0,-2 3 0 0,2 2 0 0,2 17 0 15,-2 2 0-15,5 13 0 0,-4 0 0 0,3 6 0 16,0 8 0-16,1 3 0 0,-1-15 0 0,1 17 0 15,4-1 0-15,-8-17 0 0,3 1 0 0,4 0 0 16,-3-8 0-16,-2-2 0 0,-3-6 0 0,2-7 0 16,1-1 0-16,2-1 0 0,-4-4 0 0,0-2 0 15,-1-3 0-15,0 0 0 0,0 0 0 0,7-15 0 16,-5 5 0-16,1-2 0 0,2-6 0 0,4-5 0 16,-2-3 0-16,4 3 0 0,-1-1 0 0,-2 7 0 15,2-1 0-15,-1 4 0 0,0 4 0 0,-2 3 0 16,0 3 0-16,1 4 0 0,2 6 0 0,-1 1 0 15,2 5 0-15,1 6 0 0,-1 3 0 0,1 6 0 16,-1-2 0-16,3 0 0 0,4 1 0 0,-2 0 0 16,4-3 0-16,2-5 0 0,-1-2 0 0,4-5 0 15,-4-5 0-15,6-3 0 0,-5-5 0 0,6-3 0 16,-1-4 0-16,-3-2 0 0,2-5 0 0,-5 0 0 16,-3-2 0-16,1-4 0 0,-4 0 0 0,-3-4 0 0,0 0 0 15,-3-1 0-15,-4-1 0 0,0-3 0 16,-4 2 0-16,-2 3 0 0,-3 7 0 0,3 2 0 15,-4 5 0-15,-3 5 0 0,3 2 0 0,-8 5 0 16,3 6 0-16,-3 4 0 0,3 5 0 0,-3 7 0 0,0 3 0 16,3 1 0-16,6 5 0 0,3 1 0 0,1 1 0 15,5-5 0-15,5-3 0 0,3 1 0 0,3-5 0 16,0-5 0-16,5-1 0 0,-1-6 0 16,-1-4 0-16,2-1 0 0,8-6 0 0,-10 0 0 0,2-3 0 15,-3-1 0-15,-1-4 0 0,1-1 0 0,-5-4 0 16,0-1 0-16,5-5 0 0,-5-2 0 15,-1 0 0-15,1-1 0 0,-3-1 0 0,-2 6 0 0,-2 2 0 16,-3 5 0-16,3 2 0 0,-2 4 0 0,3 1 0 16,-4 7 0-16,-3-2 0 0,8 11 0 0,-4 0 0 15,1 6 0-15,0 3 0 0,3 7 0 0,0 2 0 16,-1-4 0-16,3-2 0 0,-1-4 0 0,-1-3 0 16,0-2 0-16,-1-7 0 0,2 0 0 0,0-1 0 15,4-6 0-15,-3-3 0 0,-1-3 0 0,5 0 0 16,-2-9 0-16,-2 3 0 0,0-2 0 0,2-1 0 15,-2-2 0-15,4-6 0 0,-5 5 0 0,4-5 0 16,-3 8 0-16,0-1 0 0,-1 6 0 0,-1 1 0 16,1 1 0-16,1 6 0 0,0 3 0 0,-1 7 0 15,0-1 0-15,2 6 0 0,1 3 0 0,7 5 0 16,-6 4 0-16,5-1 0 0,-3 2 0 0,2-1 0 16,-2-4 0-16,0 1 0 0,-3-7 0 0,-5-4 0 15,0-2 0-15,-3-3-68 0,-4-3-495 0,0-3-96 16,-10-1-492-16,1-3-1246 0,-12-5 552 0</inkml:trace>
  <inkml:trace contextRef="#ctx0" brushRef="#br0" timeOffset="99552">19296 13389 5378 0,'-66'-13'365'0,"8"-1"-232"0,24 9-6 0,7-3 77 15,8 5 21-15,8 0 5 0,10 2-26 0,1 1-20 0,0 0-54 16,47 2-12-16,7 7-28 0,11-4-60 15,27 3-96-15,-25 1-138 0,31 1-163 0,-10 5-192 16,-26-6-478-16,31 2-1124 0,-32-3 497 0</inkml:trace>
  <inkml:trace contextRef="#ctx0" brushRef="#br0" timeOffset="100618.3">21517 13263 470 0,'22'-24'604'0,"-4"0"36"0,-3 1 31 0,-3 7 6 16,-7 1-21-16,-4 2-40 0,-1 8-47 0,-2 0-43 15,-4 5-34-15,-4 8-28 0,-1 7-27 0,-5 10-31 16,-4 5-29-16,0 15-36 0,4 6-96 0,5 3-245 16,2 0 0-16,2 5 0 0,7-2 0 0,0 5 0 15,7-6 0-15,2-3 0 0,2-2 0 0,2-5 0 16,0-14 0-16,-3-3 0 0,3-4 0 0,-3-6 0 15,0-6 0-15,-2-3 0 0,-3-7 0 0,1-2 0 16,-1-3 0-16,2-7 0 0,-3-1 0 0,0-6 0 16,1-10 0-16,0 1 0 0,0-5 0 0,-3 1 0 15,3-4 0-15,3 2 0 0,2 0 0 0,2 3 0 0,-2 3 0 16,0 9 0-16,-1 2 0 0,-1 4 0 16,2 6 0-16,2 2 0 0,-1 4 0 0,2 2 0 15,1 7 0-15,0 3 0 0,1 9 0 0,-2 1 0 16,-4 3 0-16,-1 2 0 0,-2 0 0 0,-4 4 0 0,-2-7 0 15,-4 7 0-15,-3-3 0 0,-1-5 0 0,-5 2 0 16,-3-5 0-16,-3-1 0 0,2-8 0 16,0-4 0-16,-4 0 0 0,3-3 0 0,-1-3 0 15,2-2 0-15,2-2 0 0,3-1 0 0,1-2 0 0,2-3 0 16,3 0 0-16,2 0 0 0,5-4 0 0,2 0 0 16,6-4 0-16,5 0 0 0,8-2 0 0,3 2 0 15,3-1 0-15,3 0 0 0,-1 1 0 0,2 4 0 16,2-2 0-16,0-2 0 0,-2 2 0 0,-4 1 0 15,3 0 0-15,-3-1 0 0,-2 3 0 0,-6 1 0 16,-1-1 0-16,-2 1 0 0,-2-1 0 0,-1 1 0 16,-5 0 0-16,0 1 0 0,1-6 0 0,-2 6 0 15,-3 0 0-15,0-2 0 0,-1 3 0 0,-1 0 0 16,-2 1 0-16,-1 1 0 0,2 2 0 0,-2 3 0 16,0 0 0-16,0 0 0 0,-16 9 0 0,7 0 0 15,-3 5 0-15,2 4 0 0,1 4 0 0,-1 2 0 16,6 2 0-16,0-2 0 0,6-4 0 0,-4-1 0 15,7-2 0-15,4 0 0 0,-1-3 0 0,2-2 0 16,4-2 0-16,4-4 0 0,-4-5 0 0,6-3 0 16,1-2 0-16,-1-5 0 0,0 1 0 0,5-6 0 15,0-4 0-15,-4 0 0 0,1-3 0 0,-3-1 0 16,-3 1 0-16,0 0 0 0,-3-5 0 0,-4 8 0 16,-1 1 0-16,-3 3 0 0,1 3 0 0,-5 2 0 15,2 3 0-15,1 1 0 0,-3 4 0 0,-1 1 0 0,0 0 0 16,1 16 0-16,-1-5 0 0,0 6 0 15,3 9 0-15,-1 3 0 0,4 1 0 0,-3 1 0 16,4 0 0-16,2 0 0 0,-2-4 0 0,2 2 0 0,2-1 0 16,1-5 0-16,-3-6 0 0,0-1 0 15,0-1 0-15,1-2 0 0,-1-5 0 0,1 0 0 16,-2-1 0-16,0-5 0 0,3-1 0 0,-4-2 0 16,-1 0 0-16,3-5 0 0,1 0 0 0,-3 0 0 0,-1-2 0 15,-1-1 0-15,0-2 0 0,-1 5 0 0,0-3 0 16,-2 3 0-16,0 1 0 0,-2 0 0 15,0 5 0-15,0 0 0 0,0 0 0 0,-13 12 0 16,9 0 0-16,-5 12 0 0,2 6 0 0,-1 6 0 0,-5 15 0 16,3-1 0-16,-3 7 0 0,-4-3 0 0,2 4 0 15,-2 0 0-15,-11 19 0 0,13-21 0 0,-4-3 0 16,-3 2 0-16,-1-2 0 0,-1 2 0 0,5-7 0 16,2-1 0-16,-1-2 0 0,8-14 0 0,-1-6 0 15,2-2 0-15,1-7 0 0,2-5 0 0,-1-3 0 16,-1-1 0-16,3-4 0 0,-7-2 0 0,1-2 0 15,-6-7 0-15,1-4 0 0,-4-7 0 0,-4-8 0 16,7-3 0-16,-5-16 0 0,13 0 0 0,0-8 0 16,13-28 0-16,9 3 0 0,15-6 0 0,10-2 0 15,15-5 0-15,9-1 0 0,7 10 0 0,7 5 0 16,-1 6 0-16,6 8 0 0,-7 12 0 0,-3 3-1366 16,-13 21-1478-16,-2 4 654 0</inkml:trace>
  <inkml:trace contextRef="#ctx0" brushRef="#br0" timeOffset="102465.68">23319 13607 3590 0,'-6'-27'278'0,"-2"1"-61"0,6 0-39 0,-1-2 50 15,3 4 44-15,1 4 17 0,3-5-27 0,1 6-15 16,4 2-18-16,-4 2 7 0,8 3-13 0,-3 4-7 16,1 3 6-16,1 3-2 0,1 3-5 0,1 4-8 15,0 5-11-15,4 12-10 0,0 2-14 0,-3 4-13 16,0 2-19-16,-2 4-131 0,-1-1-9 0,-3 0 0 16,-3 1 0-16,-1 0 0 0,1-4 0 0,-3-1 0 15,1 0 0-15,-1-3 0 0,-1-9 0 0,-2-5 0 16,2-2 0-16,1-2 0 0,-3-5 0 0,0-3 0 15,0 0 0-15,0 0 0 0,4-19 0 0,-3 12 0 16,3-10 0-16,3-8 0 0,1 1 0 0,0-4 0 16,3 0 0-16,0-4 0 0,2 1 0 0,-2 0 0 0,2 5 0 15,1 3 0-15,-5 6 0 0,3 3 0 0,-6 5 0 16,0 2 0-16,0 5 0 0,-1 4 0 16,1 3 0-16,-1 3 0 0,-1 5 0 0,0 3 0 15,-3 2 0-15,2 2 0 0,2 6 0 0,-1 0 0 0,-2 1 0 16,2-7 0-16,1-2 0 0,-1-2 0 0,-1 0 0 15,3-5 0-15,5 0 0 0,-6-6 0 16,3 2 0-16,-1-7 0 0,0 0 0 0,2-1 0 16,0-8 0-16,0 1 0 0,1-2 0 0,2-5 0 0,-2 1 0 15,0-2 0-15,2-7 0 0,-3 6 0 0,1 0 0 16,-1 3 0-16,-3 5 0 0,1-2 0 16,-1 4 0-16,0 2 0 0,0 4 0 0,-6 1 0 0,11 6 0 15,-6 1 0-15,1 4 0 0,0-1 0 0,0 4 0 16,2 3 0-16,-1 4 0 0,0-5 0 0,4 1 0 15,1 0 0-15,-1-2 0 0,6-1 0 0,1-2 0 16,6 1 0-16,3-6 0 0,0 2 0 0,3-6 0 16,-1-1 0-16,-8-5 0 0,10-3 0 0,-11 2 0 15,0-1 0-15,4-10 0 0,-6 3 0 0,1-5 0 16,-5 2 0-16,-1-5 0 0,-1-4 0 0,-4-2 0 16,0 2 0-16,-4-3 0 0,-2 2 0 0,-2 6 0 15,-2 4 0-15,-1 4 0 0,-1 2 0 0,-3 5 0 16,-1 4 0-16,-3 4 0 0,-2 7 0 0,-3 2 0 15,0 11 0-15,2-1 0 0,2 2 0 0,3 3 0 0,5-3 0 16,4 1 0-16,3-5 0 0,3-3 0 0,2 0 0 16,6-3 0-16,1-1 0 0,6-6 0 15,-3 1 0-15,10-6 0 0,1-2 0 0,-8-2 0 16,8-3 0-16,-1-4 0 0,-2 0 0 0,-3-6 0 16,2 0 0-16,1-2 0 0,-4-3 0 0,-4 0 0 15,-1-1 0-15,0-2 0 0,-6 5 0 0,1-1 0 16,-3 6 0-16,-3 1 0 0,3 3 0 0,-5 3 0 0,0 2 0 15,-3 3 0-15,-1 0 0 0,4 7 0 0,-4 4 0 16,0 1 0-16,3 7 0 0,-2-1 0 0,5 6 0 16,2 2 0-16,1-3 0 0,2 5 0 0,3-8 0 15,6 0 0-15,-4-7 0 0,10 0 0 0,3-3 0 16,-1-2 0-16,4-6 0 0,-2 1 0 0,-2-5 0 16,0-1 0-16,0-2 0 0,-9-3 0 0,8-4 0 15,-3 2 0-15,-6-3 0 0,4-5 0 0,-3 0 0 16,-1-4 0-16,-3-2 0 0,1-1 0 0,-4-3 0 15,-3 2 0-15,-3-2 0 0,-5 2 0 0,-2 8 0 16,-5-1 0-16,0 3 0 0,-4 3 0 0,-3 3 0 16,0 4 0-16,-6 1 0 0,1 5 0 0,-2 5 0 15,2 1 0-15,-8 6 0 0,3 2 0 0,9-2 0 16,0 4 0-16,5-1 0 0,0 1 0 0,4 0 0 16,3-1 0-16,4 1 0 0,2-4 0 0,1-2 0 15,3 2 0-15,5-2 0 0,1-1 0 0,3-3 0 0,1-2 0 16,0 2 0-16,3-4 0 0,-6 1 0 15,3 1 0-15,-1-1 0 0,-3 1 0 0,-3 1 0 16,4 4 0-16,-2 1 0 0,0 6 0 0,1 4 0 0,1 7 0 16,-6 3 0-16,0 2 0 0,5 12 0 0,-2 4 0 15,-2-1 0-15,0 1 0 0,-1 3 0 0,0-2 0 16,3 1 0-16,-5-1 0 0,-2-4 0 16,-3-10 0-16,0 0 0 0,-2 1 0 0,-1-6 0 0,-2 0 0 15,-2-1 0-15,0-4 0 0,1-6 0 0,-2-3 0 16,-3-2 0-16,0-4 0 0,0-4 0 15,-4-3 0-15,3-3 0 0,-8-5 0 0,0-4 0 0,-5-7 0 16,-2-4 0-16,2-3 0 0,4-5 0 0,0 0 0 16,3-19 0-16,5 1 0 0,4-4 0 0,11-3 0 15,4-2 0-15,12-27 0 0,11 4 0 0,6 5 0 16,-9 18 0-16,18-20 0 0,-10 26 0 0,1 5 0 16,1 3 0-16,-1 7 0 0,-8 14 0 0,1 2 0 15,-3 5 0-15,-3 4 0 0,-2 5 0 0,-4 4 0 16,1 7 0-16,-5 0 0 0,3 5 0 0,-6 3 0 15,1 1 0-15,-5 3 0 0,0-1 0 0,-1 1 0 16,-2 8 0-16,2-3 0 0,-4-3 0 0,0-4 0 16,-1 0 0-16,1 0 0 0,0-5 0 0,-2 0 0 15,2-4 0-15,0-2 0 0,2-2 0 0,-1-1 0 16,-1-2 0-16,-2-1 0 0,0 0 0 0,15-5 0 16,-7-4 0-16,0 1 0 0,2-5 0 0,0-2 0 15,3 1 0-15,0-2 0 0,-3 2 0 0,-1 0 0 16,2-1 0-16,1 2 0 0,-6 3 0 0,3 1 0 0,-1 0 0 15,-2 3 0-15,0 1 0 0,-1 2 0 0,1 1 0 16,0 2 0-16,-6 0 0 0,9 3 0 16,-3 1 0-16,2 0 0 0,1 4 0 0,0 0 0 15,0 1 0-15,7 1 0 0,1 1 0 0,0-4 0 0,1 3 0 16,0 0 0-16,2-2 0 0,7-3 0 16,-4-2 0-16,5-1 0 0,-7-2 0 0,0-2 0 15,6-2 0-15,1-2 0 0,-10-4 0 0,8 1 0 0,-3-7 0 16,-3 0 0-16,1-3 0 0,-2 0 0 0,-4-3 0 15,3-2 0-15,-8-4 0 0,-2 5 0 0,2-6 0 16,-5 5 0-16,-5-2 0 0,-4 8 0 0,-2 1 0 16,-7 2 0-16,4 8 0 0,-2 0 0 0,-6 5 0 15,-2 8 0-15,0 3 0 0,-5 7 0 0,-2 6 0 16,3 7 0-16,-5 14 0 0,10 6 0 0,0 3 0 16,5 2 0-16,3 28 0 0,5-28 0 0,1 5 0 15,2-2 0-15,2-1 0 0,-2-1 0 0,2-4 0 16,4-3 0-16,-6-14 0 0,2-2 0 0,0-3 0 15,0-3 0-15,-2-8 0 0,4-2 0 0,-4-4 0 16,1-4 0-16,1 0 0 0,-4-5 0 0,-1-3 0 16,5 0 0-16,-16-6 0 0,7-2 0 0,-8-6-316 15,0-7-373-15,-4-4-509 0,-2-6-1297 0,-8-10 573 16</inkml:trace>
  <inkml:trace contextRef="#ctx0" brushRef="#br0" timeOffset="102616.57">25713 13330 6009 0,'-22'-23'307'0,"3"-1"-34"16,5 10 45-16,0-1 48 0,1 3-17 0,2 0-37 16,0 3-55-16,4 2-257 0,2 1 0 0,-2 2 0 0,6 0 0 15,-2 2 0-15,3 2 0 0,0 0 0 0,0 0-15 16,0 0-484-16,0 0-183 0,7 13-485 16,2-6-1262-16,2 1 558 0</inkml:trace>
  <inkml:trace contextRef="#ctx0" brushRef="#br0" timeOffset="103332.99">27049 13288 1 0,'0'0'407'0,"0"0"7"15,-10-2 22-15,7-1-8 0,3 3-3 0,-7-1-5 0,7 1-3 16,-9-3-7-16,6 3-5 0,3 0-10 0,-7-2-12 15,7 2-10-15,-2-4-18 0,2 0-18 0,0 4-11 16,2-8-17-16,3 1-16 0,-1 0-11 0,6-1-18 16,-3-1-13-16,4 1-14 0,3-2-16 0,0 1-15 15,5 0-13-15,3 2-190 0,5 0-3 0,4 2 0 16,-2 2 0-16,-1 2 0 0,0 2 0 0,-5 1 0 16,-5 3 0-16,4 0 0 0,-4 7 0 0,-4 1 0 15,-3 0 0-15,-3 5 0 0,1 7 0 0,-8 0 0 16,-1 3 0-16,-4 0 0 0,-5 1 0 0,-4-2 0 15,-2 1 0-15,-4-2 0 0,-5-1 0 0,0-1 0 16,-3-2 0-16,3-2 0 0,-5-1 0 0,4 1 0 16,2-7 0-16,0 2 0 0,6-6 0 0,7-2 0 15,1-2 0-15,0 0 0 0,5-3 0 0,-1 0 0 16,3 1 0-16,2-3 0 0,0 0 0 0,25 0 0 0,-3 0 0 16,10 0 0-16,7-1 0 0,1 1 0 0,12-3 0 15,-12 2 0-15,16 0 0 0,-7 1 0 16,-11 0 0-16,-2 0 0 0,-7-1 0 0,-2-2 0 15,-7 2 0-15,-7 1 0 0,-2-2 0 0,-1 0 0 0,-4 1 0 16,-1-3 0-16,-3 2 0 0,-2 2 0 0,0 0 0 16,-12-8 0-16,8 8 0 0,-1-1 0 15,-1-1-1366-15,6 2-1478 0,0 0 654 0</inkml:trace>
  <inkml:trace contextRef="#ctx0" brushRef="#br0" timeOffset="104532.37">28532 13245 421 0,'14'-15'491'0,"-3"2"31"0,-3-1 3 0,-3 3-15 15,-5 0-13-15,-3 2-25 0,-5 2-23 0,-9 3-19 16,-2 2-4-16,-11 6-20 0,-2 6-14 15,-3 7-12-15,-6 9-22 0,-1 5-23 0,2 4-31 0,7 6-24 16,0-2-34-16,6 2-14 0,8-8-27 0,5 0-19 16,6-2-62-16,4 2-124 0,4-1 0 0,5-2 0 15,7-3 0-15,7-5 0 0,-1-2 0 0,8-5 0 16,3 0 0-16,-1-9 0 0,5-3 0 0,3-2 0 16,-4-3 0-16,0-5 0 0,-2-2 0 0,-2-1 0 15,-3-4 0-15,-3 0 0 0,0-5 0 0,-1-1 0 16,-3-3 0-16,-1 0 0 0,-2-1 0 0,-2 1 0 15,-4 5 0-15,1 3 0 0,-3 5 0 0,-4 0 0 16,1 4 0-16,-1 4 0 0,-3 2 0 0,0 0 0 16,0 12 0-16,-1-3 0 0,-2 8 0 0,2 2 0 15,-1 1 0-15,1 5 0 0,1 0 0 0,-1-6 0 16,5 9 0-16,1-11 0 0,-1-1 0 0,2-3 0 16,-1-2 0-16,3-1 0 0,-1-3 0 0,0-2 0 15,4-1 0-15,-2-3 0 0,-4-2 0 0,7-3 0 16,-1-1 0-16,-2-3 0 0,0-2 0 0,1-2 0 15,-2-2 0-15,-3-3 0 0,2-2 0 0,-1-5 0 16,-2-4 0-16,-3 1 0 0,0-2 0 0,-2-3 0 16,0 4 0-16,-2-1 0 0,-2 3 0 0,-4 9 0 15,0 2 0-15,0 6 0 0,-3 1 0 0,-1 5 0 16,0 3 0-16,-6 5 0 0,2 4 0 0,4 5 0 16,3 3 0-16,-2 4 0 0,5-2 0 0,5 6 0 15,3-4 0-15,4-2 0 0,6 4 0 0,1-8 0 16,7 3 0-16,-5-4 0 0,10-1 0 0,3-1 0 15,-5-6 0-15,6-4 0 0,3-2 0 0,-4-1 0 16,3 0 0-16,-9-4 0 0,-1-2 0 0,-1 0 0 0,-1-4 0 16,0 0 0-16,5-4 0 0,-9 1 0 15,7-4 0-15,-7 4 0 0,-3-2 0 0,2 0 0 16,-2 1 0-16,-3 6 0 0,-3 0 0 0,0 5 0 16,-2 1 0-16,2 3 0 0,-5 0 0 0,-1 8 0 0,-2 3 0 15,2 2 0-15,-2 5 0 0,3 1 0 16,-1 8 0-16,2-3 0 0,-1-4 0 0,0-1 0 15,3-1 0-15,2-1 0 0,-1-4 0 0,2 2 0 0,-1-5 0 16,3-3 0-16,-2-4 0 0,5 1 0 0,0-3 0 16,1-4 0-16,-1 0 0 0,7-4 0 0,-4-2 0 15,4-1 0-15,-4-3 0 0,3 0 0 16,2-4 0-16,1-3 0 0,-2 1 0 0,3 0 0 0,0-2 0 16,-5 3 0-16,4-1 0 0,-6 5 0 0,0-1 0 15,-2 8 0-15,-2-1 0 0,-5 5 0 0,0 3 0 16,-5 0 0-16,8 9 0 0,-7-3 0 15,2 7 0-15,-6 5 0 0,3 0 0 0,0 2 0 0,0 1 0 16,0-2 0-16,0 2 0 0,5-1 0 0,-1-2 0 16,0 2 0-16,0-8 0 0,1-1 0 0,0-3 0 15,1 1 0-15,2-6 0 0,-2 1 0 0,2-3 0 16,0-2 0-16,2-3 0 0,-1 0 0 0,0-3 0 16,2-1 0-16,1-5 0 0,-1 1 0 0,3-1 0 15,-2-3 0-15,-2 0 0 0,4-2 0 0,-1 4 0 16,0 1 0-16,-2 1 0 0,-2 4 0 0,3 0 0 15,-3 4 0-15,0 0 0 0,-3 3 0 0,0 3 0 16,0 1 0-16,-1 0 0 0,0 3 0 0,-1 3 0 16,1 0 0-16,-2 3 0 0,1-1 0 0,-2 2 0 15,0-2 0-15,-1 1 0 0,-1 0 0 0,2-1 0 16,0-2 0-16,1-2 0 0,0 0 0 0,0-3 0 16,2 0 0-16,-1-3 0 0,-4-1 0 0,10-1 0 15,-2-3 0-15,0-3 0 0,1-2 0 0,2 0 0 16,3-4 0-16,0-2 0 0,7-2 0 0,-6-5 0 15,7 3 0-15,-3-1 0 0,-6 8 0 0,0-1 0 0,-2 5 0 16,-5 1 0-16,1 1 0 0,-3 4 0 16,-2 0 0-16,-2 2 0 0,0 0 0 0,2 8 0 15,-4 1 0-15,-1 1 0 0,1 1 0 0,-2 4 0 16,4-2 0-16,0 3 0 0,3 1 0 0,1-2 0 0,3 2 0 16,0 0 0-16,2-3 0 0,2-1 0 15,3 0 0-15,-1-2 0 0,-2-3 0 0,6-1 0 0,2 0-51 16,2 0-709-16,-2-4-470 0,0 1-1333 15,2-1 589-15</inkml:trace>
  <inkml:trace contextRef="#ctx0" brushRef="#br0" timeOffset="104682.15">30637 13762 16 0,'5'4'435'0,"-1"-1"36"0,-3 2 43 16,1 0 45-16,-4 2 19 0,0 3 10 0,-3-2 5 15,-1 2-12-15,-2 4-21 0,0 1-43 0,0-3-46 0,-1 3-47 16,-1 1-60-16,1 0-74 0,-9 5-106 0,-1-2-146 15,-6-1-211-15,-6-1-265 0,-4-1-658 0,-17 2-1186 16,-2 2 524-16</inkml:trace>
  <inkml:trace contextRef="#ctx0" brushRef="#br0" timeOffset="107499.43">2138 15576 189 0,'-12'-12'467'16,"-2"-1"3"-16,0-2 10 0,-1-1 4 0,-5-4-12 15,3 0-11-15,1-3-14 0,2 0-32 0,4-1-15 16,4 5-23-16,2 0-27 0,1-1-27 0,4 0-19 16,3 3-36-16,5 2-26 0,4 1-19 0,0 3-24 15,6 2-22-15,9 5-20 0,-1 4-18 0,1 7-12 16,3 6-8-16,-3 3-7 0,3 6-13 16,-5 6-12-16,-1 2-5 0,-6 1-14 0,0 14-5 0,-5-13-6 15,0 12-5-15,-9-10-5 0,3-2-6 0,-6-1-7 16,2-4-3-16,-1-1-14 0,-3-10 7 0,1-4 3 15,-1-2-1-15,0-3 2 0,0-2-22 0,4-3-6 16,-4-2 0-16,0 0 0 0,9-12 0 0,-4 1 0 16,3-3 0-16,-3-3 0 0,4-9 0 0,0 0 0 15,2 1 0-15,-1-3 0 0,1 1 0 0,-4 3 0 16,5 0 0-16,-4 9 0 0,0 2 0 0,0 5 0 16,1 2 0-16,-1 4 0 0,1 3 0 0,0 5 0 15,2 5 0-15,3 4 0 0,-1 8 0 0,1 0 0 16,-1 5 0-16,-3 0 0 0,4-1 0 0,-2 2 0 15,-1-5 0-15,1 2 0 0,-2-9 0 0,0-4 0 16,-1-4 0-16,1 0 0 0,2-6 0 0,-1-2 0 16,1-2 0-16,-1-5 0 0,5-3 0 0,-3-4 0 15,-1-2 0-15,2-2 0 0,-1-6 0 0,-3 2 0 16,3-7 0-16,-3 1 0 0,-2-1 0 0,2 1 0 16,-1 5 0-16,0-2 0 0,-1 7 0 0,-1 6 0 15,0 1 0-15,0 3 0 0,-2 4 0 0,3 2 0 16,0 3 0-16,-1 5 0 0,2 3 0 0,4 6 0 15,-4 3 0-15,4 5 0 0,-2 4 0 0,1 1 0 16,3-1 0-16,-3-1 0 0,2 0 0 0,-5-1 0 16,4-4 0-16,-3-6 0 0,0-3 0 0,2-3 0 15,-1-5 0-15,2-1 0 0,-2-3 0 0,2-2 0 16,1-5 0-16,0-4 0 0,0-2 0 0,0-1 0 16,0-2 0-16,4-7 0 0,-5-5 0 0,1 5 0 15,0-1 0-15,-4 6 0 0,2-1 0 0,-3 4 0 16,-4 4 0-16,0 1 0 0,0 4 0 0,0 0 0 15,-1 3 0-15,-4 2 0 0,12 8 0 0,-7 1 0 16,3 6 0-16,0 1 0 0,1 3 0 0,3 5 0 16,-3-2 0-16,1 3 0 0,5-4 0 0,-5-4 0 15,2-1 0-15,-1-2 0 0,1-6 0 0,-3-1 0 16,1 1 0-16,-1-5 0 0,-2-1 0 16,-2-4 0-16,-5 2 0 0,8-8 0 0,-6 2 0 0,-2-5 0 15,-4 2 0-15,0-7 0 0,-6-2 0 0,1 1 0 16,-6-5 0-16,-2 0 0 0,-6-1 0 0,6 0 0 15,-2-2 0-15,1 3 0 0,7 4 0 0,-1 4 0 16,6 3 0-16,2 1 0 0,4 6 0 0,5 0 0 16,4 1 0-16,7 2 0 0,13 2 0 0,4 3 0 15,22 3 0-15,0 0 0 0,5 2 0 0,4-4 0 16,-1 2 0-16,2-7 0 0,-4 4 0 0,3-5 0 16,-4-2 0-16,-6-2 0 0,-16 4 0 0,-1-1 0 15,-6-3 0-15,-9 4 0 0,-6-4 0 0,-6 2 0 16,-4 1 0-16,-3 1 0 0,-3 1 0 0,0 0 0 15,-20 6 0-15,1 2 0 0,-7 4 0 16,-2 5 0-16,-4 2 0 0,0 4 0 0,-5 8 0 0,4 4 0 16,10-7 0-16,3-3 0 0,3 3 0 0,4-3 0 15,4-1 0-15,4-5 0 0,5-4 0 0,5-1 0 16,4-5 0-16,1-1 0 0,10-5 0 16,0-2 0-16,8-6 0 0,3-5 0 0,-2-5 0 15,-1-4 0-15,3-1 0 0,-3-4 0 0,-5-4 0 0,3-1 0 16,-6-2 0-16,4-11 0 0,-7-1 0 0,-4 9 0 15,-1-13 0-15,-4 2 0 0,1-3 0 0,-4 0 0 16,-5 0 0-16,-3 13 0 0,2 1 0 0,-4 2 0 16,0 7 0-16,0 8 0 0,1 7 0 15,-2 6 0-15,-1 4 0 0,7 0 0 0,-16 21 0 0,4 8 0 16,5 3 0-16,-5 18 0 0,4 6 0 0,1 3 0 16,4-2 0-16,3-1 0 0,3 1 0 0,7-6 0 15,-1-6 0-15,2-12 0 0,3-4 0 0,1-2 0 16,2-5 0-16,-5-7 0 0,3-3 0 0,2-3 0 15,-3-5 0-15,0-3 0 0,0-2 0 16,3-2 0-16,-2-5 0 0,2-1 0 0,-3-3 0 0,-1-1 0 16,0-3 0-16,4-4 0 0,-2-3 0 0,-2 1 0 15,1-3 0-15,-1 5 0 0,-4 3 0 0,1 1 0 16,-5 6 0-16,3 1 0 0,-4 4 0 0,1 5 0 16,-5 0 0-16,9 10 0 0,-8 0 0 15,3 6 0-15,-1 4 0 0,-2 7 0 0,0-3 0 16,2 2 0-16,-2-6 0 0,4-2 0 0,-1-3 0 0,3 1 0 15,-1-4 0-15,-1-4 0 0,0-1 0 0,3 0 0 16,-1-5 0-16,1-1 0 0,-2-2 0 0,3-1 0 16,0-5 0-16,0 2 0 0,-1-4 0 15,2 2 0-15,-2-4 0 0,3-3 0 0,3 1 0 16,-1 0 0-16,-3 1 0 0,4 2 0 0,-5 2 0 16,4 0 0-16,-4 3 0 0,5 2 0 0,-3 5 0 0,0-1 0 15,-2 8 0-15,2-1 0 0,-2 6 0 0,0 1 0 16,-2 2 0-16,3-2 0 0,-3 2 0 0,1-2 0 15,2 0 0-15,-3-4 0 0,0-4 0 0,2-2 0 16,4 1 0-16,0-4 0 0,1-4 0 16,1-1 0-16,3-4 0 0,0 1 0 0,2-6 0 0,3-3 0 15,-1-1 0-15,0-3 0 0,-3-1 0 0,-1-3 0 16,-1-5 0-16,-2 1 0 0,0-4 0 16,-2-1 0-16,1-2 0 0,3-14 0 0,-6 2 0 15,-1-2 0-15,-3 0 0 0,1 0 0 0,-5 13 0 0,-1 1 0 16,-4 6 0-16,-1 8 0 0,-1 5 0 15,-1 7 0-15,-3 6 0 0,-1 6 0 0,-5 3 0 0,0 7 0 16,-8 13 0-16,-2 12 0 0,7 7 0 0,-2 4 0 16,1 0 0-16,5 2 0 0,3 1 0 15,1-1 0-15,7-2 0 0,8 2 0 0,8-2 0 16,10-2 0-16,7-3 0 0,6-8 0 0,8-3 0 16,9-6 0-16,-3-5 0 0,5-4 0 0,-2-3 0 0,1-7 0 15,-4-5 0-15,-12-4 0 0,1-3 0 0,-2-6 0 16,-7 0-73-16,-3-5-46 0,-7-5 15 0,-2-2 24 15,-4-2 21-15,-5 0 24 0,-10-3 26 16,-2-1 23-16,-6 1 29 0,-5 3 27 0,0 1 20 0,-6 4 28 16,3 7 2-16,-1 3-96 0,-2 1-24 15,2 4 0-15,-2 4 0 0,0 5 0 0,2 2 0 0,-2 10 0 16,1 0 0-16,0 3 0 0,4 3 0 0,2 4 0 16,1-2 0-16,1 1 0 0,1-2 0 15,5-6 0-15,3 0 0 0,1-2 0 0,0 1 0 0,3-3 0 16,2-7 0-16,1 3 0 0,0-4 0 15,3-2 0-15,2-1 0 0,1-3 0 0,1-1 0 16,1-2 0-16,0-5 0 0,0-3 0 0,3-1 0 0,-2-4 0 16,-2 1 0-16,6-8 0 0,-6-1 0 15,1 0 0-15,-1-2 0 0,-3-1 0 0,-5 6 0 0,1 4 0 16,0 4 0-16,0 2 0 0,-3 5 0 16,-1-1 0-16,1 4 0 0,-3 2 0 0,0 0 0 15,0 17 0-15,-1-4 0 0,-2 5 0 0,4 0 0 0,-1 7 0 16,0 0 0-16,5-1 0 0,0-5 0 15,2 0 0-15,-1-2 0 0,1-1 0 0,4-6 0 16,1 3 0-16,-2-4 0 0,0-4 0 0,4-3 0 16,-1 0 0-16,1-2 0 0,-1-2 0 0,2-3 0 15,2-3 0-15,-2-2 0 0,-2 1 0 0,2-4 0 16,-3 4 0-16,3-4 0 0,-2-2 0 0,-2 2 0 0,3-2 0 16,-1 1 0-16,1 0 0 0,-5 2 0 15,0 3 0-15,1 4 0 0,-2 1 0 0,-3 2 0 0,0 3 0 16,-5-1 0-16,13 5 0 0,-9 2 0 15,0 2 0-15,-1 2 0 0,0 1 0 0,-3-1 0 16,3 1 0-16,0 0 0 0,0-3 0 0,4 2 0 0,-1-1 0 16,-1-4 0-16,0-3 0 0,3-1 0 15,3 0 0-15,-1-3 0 0,3-2 0 0,-1 0 0 16,-1-6 0-16,3 1 0 0,-1 0 0 0,1-3 0 16,-1-1 0-16,0-1 0 0,-1-2 0 0,1 2 0 15,1 1 0-15,-4 0 0 0,-1 3 0 0,1 3 0 16,-3 1 0-16,-1 3 0 0,1 0 0 0,2 4 0 15,-4 0 0-15,0 3 0 0,0 3 0 0,0 3 0 0,-1 0 0 16,2 4 0-16,-2-3 0 0,-1 4 0 16,1-4 0-16,-2-2 0 0,2 3 0 0,-1-5 0 15,0-2 0-15,1-1 0 0,1-3 0 0,-5-2 0 16,8 0 0-16,-8 0-239 0,6-11-362 0,-2 4-66 0,-2-5-447 16,0-5-1208-16,-2 3 535 0</inkml:trace>
  <inkml:trace contextRef="#ctx0" brushRef="#br0" timeOffset="107599.73">6447 15738 1255 0,'0'-34'183'0,"-2"-3"46"15,-1-10 37-15,3 13 51 0,-3 1 37 0,2 3 23 16,1 2 15-16,-4 9-9 0,4 2-26 0,-1 6-24 16,0 4-38-16,1 4-32 0,0 3-41 0,0 0-76 15,0 0-114-15,4 17-154 0,-2-6-204 0,2 7-500 0,1 8-896 16,1-7 397-16</inkml:trace>
  <inkml:trace contextRef="#ctx0" brushRef="#br0" timeOffset="108314.93">6687 15882 5212 0,'3'1'360'0,"-3"-1"-152"0,0 0 58 16,23-11 38-16,-9 1 5 0,8-6-10 0,-3-2 10 15,3-1-9-15,-5-3-24 0,4 0-7 0,-2-4-190 16,-2 1-79-16,3-2 0 0,-2-1 0 0,-3-4 0 16,2 2 0-16,1-2 0 0,0-10 0 0,-4 6 0 15,1-10 0-15,2 1 0 0,-7 11 0 0,0-13 0 16,0 2 0-16,-4 10 0 0,-5 2 0 0,3 5 0 15,-4 6 0-15,0 8 0 0,0 3 0 0,-4 6 0 16,0 5 0-16,-5 7 0 0,-2 8 0 0,-7 9 0 16,-5 19 0-16,1 8 0 0,5-1 0 0,-2 31 0 15,5-26 0-15,-3 27 0 0,11-26 0 0,0 0 0 16,4 0 0-16,4-3 0 0,1-5 0 0,5-14 0 16,4-2 0-16,3-6 0 0,-1-3 0 0,8-6 0 15,-4-7 0-15,-2-6 0 0,5-2 0 0,2-5 0 16,1-4 0-16,2-5 0 0,-6 3 0 0,4-9 0 15,-2-1 0-15,5-1 0 0,-5-1 0 0,-8-2 0 16,5 1 0-16,-1 1 0 0,-4-1 0 0,-4 8 0 16,0 0 0-16,-1 5 0 0,-5 4 0 0,-1 2 0 15,0 4 0-15,-3-1 0 0,4 12 0 0,-5 0 0 16,1 4 0-16,0 2 0 0,-3-1 0 0,2 3 0 16,2-1 0-16,2 1 0 0,-2-2 0 0,3-4 0 15,1-2 0-15,-1-2 0 0,1 0 0 0,4-6 0 0,1-1 0 16,2-3 0-16,1-3 0 0,6-3 0 15,-1-2 0-15,-2-2 0 0,-1-2 0 0,5-5 0 16,0-3 0-16,-2 1 0 0,0-3 0 0,-4 2 0 16,0-3 0-16,-4 6 0 0,2 1 0 0,-6 0 0 15,2 5 0-15,-3 0 0 0,3 8 0 0,-6-2 0 0,2 5 0 16,-4 0 0-16,0 8 0 0,0 4 0 16,-4 8 0-16,-1 7 0 0,-1 4 0 0,-2 15 0 15,-5 3 0-15,3 2 0 0,1 0 0 0,0 5 0 16,-1 2 0-16,2-1 0 0,8 2 0 0,2-1 0 15,-4 2 0-15,2-5 0 0,2 0 0 0,0-4 0 0,-1-4 0 16,2-15 0-16,-3-3 0 0,1-4 0 16,-1-5 0-16,-1-9 0 0,1 0 0 0,0-1 0 15,-4-4 0-15,2-3 0 0,-5-1 0 0,2-2 0 16,-6-5 0-16,-4-6 0 0,-1 4 0 0,-7-10 0 16,0-2 0-16,0-4 0 0,0-1 0 0,6-1 0 15,2-4 0-15,3 3 0 0,10-4 0 0,-2 0 0 16,8-4 0-16,2 1 0 0,11 0 0 0,11-13 0 15,0 3 0-15,5 0 0 0,-2 1 0 0,7 2 0 16,-3 0-441-16,-2-2-199 0,-5-3-545 0,-2 1-1284 16,-3-3 568-16</inkml:trace>
  <inkml:trace contextRef="#ctx0" brushRef="#br0" timeOffset="108498.55">7103 15259 4691 0,'-14'-1'528'0,"3"1"-246"0,6-1-70 0,1 3 72 16,4-2 45-16,0 0-22 0,20 1-32 0,0-1-26 0,-2 1-29 16,13-2-8-16,1 1-13 0,5-1-18 15,-3 0-19-15,1 2-102 0,-1-1-60 0,-2 0 0 16,-3 1 0-16,-7-2 0 0,-4-1 0 0,-5 4-46 16,-2-2-351-16,-3 3-149 0,-2-2-655 0,-3 2-1300 0,-3-3 576 15</inkml:trace>
  <inkml:trace contextRef="#ctx0" brushRef="#br0" timeOffset="109565.73">8755 15277 45 0,'14'-33'505'16,"2"2"19"-16,0 5 12 0,-2-3 0 0,1 6 1 15,-6 7-11-15,0 2-12 0,-1 4-22 0,-2 2-36 16,-2 4-29-16,3 0-12 0,-6 5-9 0,-1-1-10 15,5 18-17-15,-5 0-21 0,0 10-16 0,-5 5-16 16,0 14-19-16,-2 4-143 0,1 4-164 0,-2 0 0 16,2 1 0-16,1 3 0 0,-2 1 0 0,4-1 0 15,1-2 0-15,2-2 0 0,2-2 0 0,1-4 0 16,1-12 0-16,1-2 0 0,2-3 0 0,-2-2 0 16,4-1 0-16,-4-11 0 0,-1 1 0 0,-3-8 0 15,3-3 0-15,-4-2 0 0,1-2 0 0,-1-3 0 16,0-1 0-16,0 0 0 0,-1-13 0 0,0 3 0 15,-2-5 0-15,3-5 0 0,-4-5 0 0,3-2 0 16,-2-4 0-16,2-4 0 0,1-12 0 0,1-5 0 16,6-2 0-16,-3-2 0 0,1-2 0 0,4 1 0 15,-3 0 0-15,3-1 0 0,-2 7 0 0,-2 3 0 16,0 13 0-16,-3 3 0 0,-2 1 0 0,0 6 0 16,-1 7 0-16,0 0 0 0,-3 2 0 0,0 3 0 15,2 3 0-15,-2 2 0 0,1 2 0 0,-3 2 0 16,-1 3 0-16,-3 2 0 0,0 4 0 0,-2 2 0 15,-3 6 0-15,-7 6 0 0,3 5 0 0,-1 1 0 16,2 2 0-16,-1-1 0 0,0 4 0 0,-1 0 0 16,1-1 0-16,0 0 0 0,5-5 0 0,-4 0 0 0,5-3 0 15,4-4 0-15,-3-3 0 0,3 0 0 0,2-6 0 16,3 1 0-16,-3-2 0 0,3-1 0 16,1-2 0-16,2-3 0 0,1-1 0 0,0 0 0 15,0 0 0-15,6-18 0 0,3 2 0 0,4-5 0 16,2-5 0-16,2 1 0 0,2-4 0 0,12-12 0 0,-4 2 0 15,0 1 0-15,-7 10 0 0,0 4 0 0,0 1 0 16,0 2 0-16,-6 7 0 0,-4 3 0 0,-1 2 0 16,-1 2 0-16,-3 2 0 0,1 2 0 15,-2 2 0-15,3 2 0 0,-7-1 0 0,10 8 0 16,-4-3 0-16,1 3 0 0,-1 2 0 0,2 1 0 0,3 3 0 16,-1 0 0-16,1 0 0 0,3-2 0 0,-3 3 0 15,2-2 0-15,0 1 0 0,-2-3 0 0,2 3 0 16,-4-5 0-16,1-2 0 0,-1 5 0 15,-2-4 0-15,0 2 0 0,1-1 0 0,2 1 0 16,-5 0 0-16,2 1 0 0,-6-3-1366 0,7 3-1478 0,-1 3 654 16</inkml:trace>
  <inkml:trace contextRef="#ctx0" brushRef="#br0" timeOffset="110214.86">10649 15719 325 0,'-14'-10'542'0,"0"-2"20"0,0-1-4 15,-8-4-11-15,3 0-21 0,0 5-24 0,-2-7-18 0,-2 2-19 16,0-2-22-16,2-1-19 0,-2-2-27 16,0 1-25-16,1-4-23 0,0 0-13 0,-1-1-30 15,4-2-19-15,0 0-27 0,2 1-22 0,6-5-21 16,1 0-166-16,3 1-51 0,5-2 0 0,3-1 0 16,3-1 0-16,7-10 0 0,1 13 0 0,-1 1 0 15,7 2 0-15,1 7 0 0,1 3 0 0,-4 6 0 16,2 2 0-16,0 4 0 0,-5 5 0 0,-2 3 0 15,2 3 0-15,1 6 0 0,-6 6 0 0,-2 5 0 16,-5 6 0-16,-6 7 0 0,-6 0 0 0,-11 11 0 0,-5 3 0 16,-6 0 0-16,-3 2 0 0,-2 0 0 0,-4-4 0 15,3-4 0-15,-2 3 0 0,3-7 0 16,0 1 0-16,3-7 0 0,15-9 0 0,2 0 0 16,5-8 0-16,4 1 0 0,4-4 0 0,5-3 0 15,3 2 0-15,7-3 0 0,17-2 0 0,8 0 0 0,20-5 0 16,7-4 0-16,3-2 0 0,27-5 0 15,-28 1 0-15,24-9 0 0,-24 9 0 0,-1-3 0 16,-6 1 0-16,-6 0 0 0,-1 2 0 0,-19 2 0 16,-2 2 0-16,-10-2 0 0,-7 4 0 0,0-1 0 15,-9 3-315-15,-2 1-998 0,-1 0-1423 0,0 0 630 0</inkml:trace>
  <inkml:trace contextRef="#ctx0" brushRef="#br0" timeOffset="110932.25">11360 15584 287 0,'9'-25'620'0,"-5"1"26"0,-2 4 25 16,1 2 2-16,-5 0-20 0,1 2-28 0,-3 7-41 15,2 1-44-15,-3 5-50 0,-1 1-40 0,6 2-38 16,-15 11-31-16,5 2-31 0,1 5-31 0,-5 10-27 15,6 1-94-15,2 1-198 0,1 5 0 0,-3 0 0 16,8 1 0-16,3-3 0 0,2 1 0 0,1-4 0 16,3-3 0-16,5-1 0 0,0-5 0 0,-2-6 0 15,3-2 0-15,-2-4 0 0,-1-3 0 0,5-3 0 16,-3-2 0-16,-1-4 0 0,2 0 0 0,-2-5 0 16,5-4 0-16,-4-3 0 0,4-7 0 0,-1 1 0 15,0-7 0-15,-1 3 0 0,-1 1 0 0,-2 4 0 16,-3 5 0-16,-2 5 0 0,-2 2 0 0,-2 4 0 15,1 3 0-15,-1 1 0 0,-4 0 0 0,8 8 0 16,-3 4 0-16,-3 2 0 0,2 3 0 0,0 2 0 16,1 1 0-16,-1-2 0 0,3 9 0 0,1-7 0 15,0-2 0-15,-2-3 0 0,3-1 0 0,0-3 0 16,-1-3 0-16,-3 0 0 0,5-4 0 0,2-1 0 16,-5-5 0-16,5 0 0 0,-7-3 0 0,5-4 0 15,-5-2 0-15,2-3 0 0,-4-6 0 0,1 1 0 0,3-9 0 16,-2 2 0-16,0 0 0 0,0 2 0 15,-5 7 0-15,6 0 0 0,-2 6 0 0,1-1 0 16,-1 5 0-16,1-3 0 0,4 6 0 0,2 0 0 16,0 4 0-16,8-1 0 0,3 1 0 0,5 1 0 15,0 0 0-15,3 0 0 0,5-1 0 0,3 2 0 16,-1-1 0-16,2-4 0 0,-1 2 0 0,1-1 0 16,-5-6 0-16,-2 1 0 0,-3-1 0 0,-10 0 0 15,-1-1 0-15,0-3 0 0,-6 1 0 0,-2-3 0 16,-5-1 0-16,-5-2 0 0,0 1 0 0,-4 0 0 15,-5 2 0-15,-4 1 0 0,-2 1 0 0,-9-2 0 16,-7 11 0-16,0 2 0 0,-2 3 0 0,-3 8 0 16,3 6 0-16,0 5 0 0,-7 9 0 0,12-3 0 15,-1 11 0-15,8-7 0 0,10 2 0 0,1 13 0 16,8-11 0-16,7-1 0 0,6-2 0 0,13 10 0 16,-1-14 0-16,15 5 0 0,3-5 0 0,4-4 0 15,2-5 0-15,-10-8 0 0,0-1 0 0,4-4 0 16,-5-4 0-16,-2 2 0 0,-4-5 0 0,-10-2 0 15,-3-1 0-15,-4 0 0 0,-6-5 0 0,1 3 0 16,-7-2 0-16,-1-1 0 0,-5-3-1366 0,-1 3-1478 0,-4-1 654 16</inkml:trace>
  <inkml:trace contextRef="#ctx0" brushRef="#br0" timeOffset="111715.68">13348 15802 540 0,'0'0'659'0,"0"0"30"16,-5-8-3-16,8 2-11 0,4-1-35 0,1-2-38 0,6-4-34 15,7-2-40-15,3-3-36 0,1 0-39 0,0-2-37 16,2-1-35-16,-3 2-38 0,3-3-32 0,-3 3-103 15,-1-2-208-15,-4 1 0 0,-6 6 0 0,-2-3 0 16,-3 1 0-16,0-1 0 0,-7 7 0 16,-2-5 0-16,-3 4 0 0,-5 3 0 0,-9 1 0 0,0 6 0 15,-2 1 0-15,-10 8 0 0,0 4 0 0,-1 4 0 16,4 9 0-16,4 1 0 0,1 6 0 16,7 1 0-16,2 1 0 0,5 11 0 0,7-12 0 15,6 2 0-15,4-7 0 0,12 0 0 0,1-4 0 0,4-3 0 16,5-5 0-16,1-2 0 0,1-5 0 0,2-5 0 15,-2-2 0-15,-4-3 0 0,1-5 0 0,-5-3 0 16,-2-4 0-16,-5 1 0 0,-2-2 0 16,-1-9 0-16,-2 0 0 0,-3 5 0 0,-3-7 0 15,1-3 0-15,-4 1 0 0,1-1 0 0,-3 3 0 0,0 6 0 16,-2 3 0-16,-2 4 0 0,4 4 0 0,-4 2 0 16,0 3 0-16,2 3 0 0,0 0 0 0,-1 15 0 15,1 2 0-15,-3 2 0 0,6 9 0 16,-2-2 0-16,3 3 0 0,1-1 0 0,0 0 0 0,4-4 0 15,0 0 0-15,0-8 0 0,0 1 0 0,-1-4 0 16,-2-5 0-16,4 0 0 0,-3-5 0 16,0-2 0-16,1 0 0 0,0-4 0 0,2-2 0 0,0-3 0 15,2-5 0-15,-1 1 0 0,-1-4 0 16,8-9 0-16,-4 3 0 0,2-1 0 0,0 0 0 0,1 2 0 16,-7 6 0-16,4 1 0 0,-1 5 0 0,-4-1 0 15,1 6 0-15,0 3 0 0,-3 2 0 0,3 1 0 16,-1 4 0-16,1 6 0 0,0 4 0 0,1 1 0 15,1 3 0-15,2 3 0 0,3-1 0 16,2-2 0-16,4 1 0 0,4-1 0 0,-1-6 0 0,2-2 0 16,4-2 0-16,-2-3 0 0,2-1-604 0,4-6-141 15,-3-2-396-15,-1-2-1235 0,0 0 547 0</inkml:trace>
  <inkml:trace contextRef="#ctx0" brushRef="#br0" timeOffset="112049.32">14812 15761 826 0,'20'-21'165'0,"-8"6"56"0,-5-2 35 0,3 1 44 0,-5 0 62 16,-3 2 41-16,-4 1 15 0,-1 1 18 0,-6 2 3 15,0 2 15-15,-3 2 7 0,-6 1 8 0,-3 4-4 16,-7 5-12-16,-1 3-12 0,1 4-19 0,4 3-24 16,-3 5-25-16,2-1-40 0,0 2-237 0,7 3-96 15,1 0 0-15,8-6 0 0,2 2 0 0,5-1 0 16,2-1 0-16,6 0 0 0,3-3 0 0,6-3 0 16,2-5 0-16,6-2 0 0,5-4 0 0,1-3 0 15,0-5 0-15,1-3 0 0,-3-6 0 0,0-1 0 16,-1-6 0-16,-2-2 0 0,1-15 0 0,-2-1 0 15,-5-4 0-15,0-1 0 0,-4-4 0 16,0-3 0-16,-6-2 0 0,0-4 0 0,-2 3 0 0,-6 1 0 16,-4 3 0-16,3 17 0 0,-4 6 0 0,-3 5 0 15,-2 9 0-15,-2 6 0 0,3 5 0 0,-2 7 0 16,-2 9 0-16,-6 8 0 0,6 11 0 16,-3 12 0-16,5 10 0 0,6 4 0 0,0 3 0 15,5 23 0-15,3-25 0 0,4 2 0 0,4-1 0 16,3-2 0-16,1-4 0 0,8-7 0 0,-3-3 0 0,-3-11 0 15,2-6 0-15,4-1 0 0,-1-8 0 0,-5-5 0 16,0-4-1366-16,-1-2-1478 0,5-4 654 0</inkml:trace>
  <inkml:trace contextRef="#ctx0" brushRef="#br0" timeOffset="112815.12">15882 15725 136 0,'2'-13'672'0,"2"-4"35"0,-2-10 27 16,-2-1-19-16,1 0-21 0,1-2-26 0,-2-2-35 16,2-1-43-16,0 2-45 0,0-1-36 0,1 0-46 15,-1 1-32-15,0 13-40 0,3 0-88 16,-3 6-303-16,2 5 0 0,0 3 0 0,-4 4 0 0,0 0 0 16,14 25 0-16,-8 1 0 0,-2 3 0 0,1 18 0 15,-5 5 0-15,0 0 0 0,2 0 0 0,0 0 0 16,3 0 0-16,-3-16 0 0,0-1 0 0,4-2 0 15,2-3 0-15,-2-4 0 0,2-10 0 16,2-3 0-16,-1-4 0 0,3-2 0 0,-1-2 0 0,-2-8 0 16,4 0 0-16,0-4 0 0,1-4 0 0,1-4 0 15,-2 0 0-15,2-10 0 0,1 0 0 0,-5-3 0 16,1-2 0-16,-1-3 0 0,-1 1 0 16,-1-1 0-16,-1 7 0 0,-1-1 0 0,0 11 0 0,-6 3 0 15,3 2 0-15,-3 3 0 0,3 1 0 0,-1 6 0 16,-3 1 0-16,0 0 0 0,2 12 0 0,2 0 0 15,4 2 0-15,-2 3 0 0,3 1 0 0,4 7 0 16,4-5 0-16,-1-1 0 0,2-7 0 0,6 1 0 16,2-2 0-16,-5-6 0 0,9-2 0 0,-3-6 0 15,0-4 0-15,0-4 0 0,-9 0 0 0,2-7 0 16,-1-1 0-16,-3-6 0 0,-3-2 0 0,-1 0 0 16,-4-3 0-16,1-3 0 0,-6-3 0 0,1 0 0 15,0-12 0-15,-6 1 0 0,4 13 0 0,-2 0 0 16,-2 2 0-16,-2 7 0 0,2 9 0 0,1 3 0 15,-3 6 0-15,1 4 0 0,3 3 0 0,-9 13 0 16,2 15 0-16,1 7 0 0,2 20 0 0,3 28 0 16,1-1 0-16,0 3 0 0,0 1 0 0,3 3 0 15,3-8 0-15,-4 2 0 0,3 1 0 0,1-1 0 16,-1-22 0-16,-2 21 0 0,1-26 0 0,-1-1 0 16,-2-4 0-16,-1-4 0 0,1-16 0 0,-3-2 0 15,-1-10 0-15,-1-7 0 0,-4-3 0 0,1-3 0 16,-1-3 0-16,-1-3 0 0,-3-6 0 0,-1-7 0 15,-5-8 0-15,5-4-166 0,-2-8-347 0,-3-13-28 16,0-5-24-16,8-6-52 0,-8-27-349 0,13 2-1045 16,1-2 464-16</inkml:trace>
  <inkml:trace contextRef="#ctx0" brushRef="#br0" timeOffset="112998.54">16491 15662 1468 0,'19'-82'123'0,"-4"34"55"16,-2 16 41-16,0 2 39 0,2 3 34 0,2 6 45 16,-2 8 27-16,4 2 10 0,-2 6 5 0,3 2-10 15,7 4 3-15,3 4-13 0,2 2-19 0,-2 6-10 16,3 1-22-16,11 11-21 0,-15-4-17 0,2 2-28 15,-3 2-24-15,-5-1-22 0,-5-1-15 0,-4 0-21 16,-7-4-13-16,-5 0-15 0,-6 0-16 0,-12 6-12 16,-6-6-36-16,-9-2-68 0,-5-3 0 0,-15 4 0 15,-2-4 0-15,-2-4 0 0,6 1 0 0,12-7 0 16,-1 3 0-16,6-3-237 0,11-1-215 16,2-2-251-16,9 0-431 0,6 0-1227 0,4-1 543 0</inkml:trace>
  <inkml:trace contextRef="#ctx0" brushRef="#br0" timeOffset="114715.64">17531 15673 5523 0,'3'-17'274'0,"-2"4"-110"0,5-3 89 0,3 0 76 16,8-6 46-16,1-2-15 0,0 1-23 0,2-3-30 15,1 4-38-15,-2 0-269 0,1-4 0 0,3 6 0 0,0 3 0 16,-9 4 0-16,5 3 0 0,-3 2 0 0,-5 0 0 16,2 8 0-16,0 3 0 0,0 3 0 15,3 5 0-15,-3 4 0 0,2 9 0 0,-2 2 0 16,-4 2 0-16,0 1 0 0,-4 2 0 0,0 2 0 0,-2-3 0 16,-3 1 0-16,1-1 0 0,-2-1 0 15,-2-3 0-15,1-7 0 0,-3-2 0 0,1-1 0 16,1-6 0-16,-1 0 0 0,2-4 0 0,-1-2 0 15,2 1 0-15,1-5 0 0,0 0 0 0,-5-14 0 16,6 1 0-16,4-4 0 0,0-8 0 0,4-2 0 0,5-6 0 16,1 2 0-16,4-11 0 0,-4 14 0 0,4 1 0 15,-1 3 0-15,-4 4 0 0,1 4 0 0,-1 5 0 16,-1 2 0-16,-1 5 0 0,-3 4 0 16,1 2 0-16,-1 4 0 0,-3 4 0 0,3 4 0 0,-5 5 0 15,2 0 0-15,-4 1 0 0,0 5 0 0,-2 3 0 16,0-2 0-16,-4-4 0 0,4-3 0 0,-3 0 0 15,3-2 0-15,-2-6 0 0,0 1 0 0,1-3 0 16,1-1 0-16,0-4 0 0,0-1 0 0,0-3 0 16,0 0 0-16,0 0 0 0,0 0 0 0,12-21 0 15,-7 7 0-15,4-3 0 0,2-1 0 0,3-5 0 16,-2-1 0-16,5 4 0 0,-4 3 0 16,-2 1 0-16,2 3 0 0,1 1 0 0,-4 4 0 15,-1 2 0-15,3 4 0 0,-5 0 0 0,2 5 0 0,0 1 0 16,1 2 0-16,-2 3 0 0,4 1 0 0,-1 5 0 15,-1 1 0-15,3-1 0 0,1 2 0 0,4 3 0 16,4-2 0-16,0 1 0 0,-2-3 0 0,3-4 0 16,-4-1 0-16,7-3 0 0,-6-3 0 0,3-2 0 15,-1-2 0-15,-4-3 0 0,5-3 0 0,-5-3 0 16,-1-1 0-16,-2-4 0 0,0-6 0 0,-2-4 0 16,-2-3 0-16,-2 0 0 0,-2-3 0 0,-1 1 0 15,-2-4 0-15,-4 1 0 0,0 2 0 0,-1 10 0 16,-3 2 0-16,0 5 0 0,-4 3 0 0,-2 5 0 15,2 4 0-15,-3 5 0 0,-1 5 0 0,-4 10 0 16,3-5 0-16,-1 13 0 0,4 1 0 0,6-1 0 16,4 0 0-16,5 0 0 0,4-2 0 0,5 3 0 15,3-7 0-15,1 0 0 0,6-2 0 0,1-5 0 16,1-6 0-16,-6-3 0 0,9-4 0 0,-8-2 0 16,2-3 0-16,-2-4 0 0,-1 0 0 0,4-6 0 15,-3-1 0-15,-1-3 0 0,1-3 0 0,-2-2 0 16,0 1 0-16,0 1 0 0,-2-3 0 0,-3 9 0 15,-4 1 0-15,3 2 0 0,-3 1 0 0,-2 4 0 16,-2 2 0-16,-1 4 0 0,-5 0 0 0,12 8 0 16,-7 2 0-16,3 0 0 0,1 3 0 0,3 5 0 15,2 3 0-15,4 0 0 0,0 2 0 0,5-2 0 16,4-3 0-16,-3 0 0 0,3-4 0 0,6-1 0 16,1-3 0-16,-1-3 0 0,0-2 0 0,-4-5 0 15,2-4 0-15,-3-2 0 0,-1-2 0 0,-3-3 0 16,-6-1 0-16,-1 0 0 0,-2-2 0 0,3-8 0 15,-5-2 0-15,-2 1 0 0,-2-2 0 0,-1 0 0 0,-4-6 0 16,-3 3 0-16,-1 8 0 0,-5-4 0 16,-3 6 0-16,3 2 0 0,-7 3 0 0,-1 0 0 15,-3 5 0-15,2 5 0 0,-4 1 0 0,2 4 0 16,-1 1 0-16,2 4 0 0,0 3 0 0,3 2 0 16,4-1 0-16,1 2 0 0,3 3 0 0,3 2 0 15,3-5 0-15,2 2 0 0,5 2 0 0,0-1 0 16,4-1 0-16,2-1 0 0,0 0 0 0,2-1 0 15,-3 2 0-15,1 1 0 0,1 4 0 0,-4-4 0 16,1 6 0-16,-3 3 0 0,-1 2 0 0,-5 0 0 0,1 6 0 16,-1-2 0-16,0 3 0 0,1 15 0 0,0-12 0 15,-2 10 0-15,-1 3 0 0,2 2 0 16,0-1 0-16,-3-1 0 0,2-1 0 0,-2 3 0 16,3-6 0-16,-5-10 0 0,-2 10 0 0,3-12 0 15,-4-3 0-15,2-6 0 0,-2-1 0 0,-4-8 0 0,4-6 0 16,-6 0 0-16,2-2 0 0,-1-5 0 0,-2-3 0 15,-2-2 0-15,-5-7 0 0,2 0 0 0,-1-4 0 16,-1-11 0-16,2-2 0 0,1-5 0 16,4-4 0-16,3-13 0 0,7-1 0 0,4-9 0 15,7-1 0-15,17-21 0 0,6 1 0 0,9 1 0 0,3 2 0 16,8-1 0-16,2 2 0 0,0 7 0 0,-14 23 0 16,0 8 0-16,0 8 0 0,-14 11 0 0,1 5 0 15,0 5 0-15,-9 7 0 0,-2 4 0 16,2 4 0-16,4 6 0 0,-11 3 0 0,-3 2 0 0,-2 8 0 15,0 0 0-15,-5 3 0 0,-1 0 0 0,1 0 0 16,-2-3 0-16,-2-7 0 0,1 1 0 0,1-4 0 16,0 1 0-16,0-6 0 0,-1-2 0 15,2 0 0-15,-1-3 0 0,1-2 0 0,1-2 0 16,-2-2 0-16,0 0 0 0,10-7 0 0,-4 2 0 0,1-4 0 16,0 0 0-16,4-5 0 0,1-1 0 0,0-2 0 15,4-3 0-15,-5 2 0 0,2 4 0 0,1 0 0 16,1 1 0-16,-4 4 0 0,-2 0 0 0,3 3 0 15,-2 2 0-15,-2 2 0 0,-2 2 0 0,6 2 0 16,-2 4 0-16,-1 1 0 0,2 1 0 0,3 2 0 16,3 2 0-16,-2 1 0 0,3-2 0 0,5 4 0 15,4-3 0-15,-3 0 0 0,-1-5 0 0,4 0 0 16,2-4 0-16,1-2 0 0,-11-2 0 16,2-3 0-16,0-4 0 0,-3 3 0 0,0-6 0 0,0 1 0 15,0-4 0-15,-5-1 0 0,6-6 0 0,-6-1 0 16,-3 3 0-16,-1-5 0 0,-4 4 0 0,1-6 0 15,-3 1 0-15,-3 6 0 0,-1-1 0 0,-4 2 0 16,-1 2 0-16,1 1 0 0,-3 9 0 0,0 1 0 16,-1 5 0-16,-3 5 0 0,-2 6 0 0,1 3 0 15,-3 13 0-15,-1 3 0 0,-2 17 0 0,4 4 0 16,1 2 0-16,3 1 0 0,4 3 0 0,-2 0 0 16,4-1 0-16,1 5 0 0,2-3 0 0,1-1 0 15,1-6 0-15,1-3 0 0,1-11 0 0,0-2 0 16,0-5 0-16,2-2 0 0,-1-10 0 0,1 0 0 15,1-7 0-15,2-2 0 0,0-1 0 0,-3-5 0 16,1-2 0-16,2-2 0 0,-2-3 0 0,2-6 0 16,-3-6-234-16,-4-3-300 0,2-11-78 0,-8-5-524 15,-3-18-1230-15,-2-1 545 0</inkml:trace>
  <inkml:trace contextRef="#ctx0" brushRef="#br0" timeOffset="114832.27">20234 15243 4755 0,'-43'-32'431'0,"-1"4"-108"0,20 10 1 15,-2 4-12-15,7 4-45 0,3 2-48 0,4 2-43 16,3 2-51-16,-2 4-21 0,4 0-34 0,0 3-68 16,-1 3-126-16,2 2-166 0,3 0-244 15</inkml:trace>
  <inkml:trace contextRef="#ctx0" brushRef="#br0" timeOffset="115266.71">21520 15241 560 0,'11'-35'642'0,"-2"3"17"0,1-1 2 0,-4 4-4 15,-4 10-2-15,1 2-16 0,-2 6-38 0,0 3-53 16,1 5-40-16,-2 3-23 0,0 0-17 0,-7 22-23 15,3 4-32-15,-1 5-163 0,3 4-250 0,2 19 0 16,2 3 0-16,5 2 0 0,0-1 0 0,6 2 0 16,-3-3 0-16,1 3 0 0,1-7 0 0,1-3 0 15,-3-6 0-15,-1-10 0 0,-1-6 0 0,-3 1 0 16,-4-11 0-16,2-6 0 0,-6-2 0 0,-1-5 0 16,-1-3 0-16,-4-4-152 0,-9-6-530 0,8-5-42 15,-13-9-382-15,7-1-1198 0,2-5 530 0</inkml:trace>
  <inkml:trace contextRef="#ctx0" brushRef="#br0" timeOffset="116150.35">21537 15482 1673 0,'12'-55'96'0,"4"2"58"0,1 3 43 16,6 5 63-16,-6 17 61 0,0 6 51 0,-1 2 38 16,-2 8 12-16,-2 5 17 0,-2 4 17 0,3 4 10 15,-3 3-2-15,2 8-1 0,-2 3-10 0,-3 4-14 16,0 11-24-16,-1 2-30 0,-1 2-79 0,-2 12-306 16,-2-10 0-16,-1 10 0 0,-2-13 0 0,2 4 0 15,-3 0 0-15,2-6 0 0,-2-1 0 0,6-1 0 16,-6-9 0-16,3-2 0 0,3-5 0 0,-6-1 0 15,6-2 0-15,-2-4 0 0,0-3 0 0,2-3 0 16,-3 0 0-16,8-8 0 0,-2-2 0 0,2-4 0 16,0-4 0-16,4-7 0 0,0 2 0 0,0-1 0 15,-1 7 0-15,0 2 0 0,-1 3 0 0,-5 5 0 16,3-1 0-16,-3 6 0 0,4 2 0 16,0 5 0-16,-4 2 0 0,5 2 0 0,1 5 0 0,-1 1 0 15,5 7 0-15,-1 0 0 0,4 3 0 0,4-6 0 16,4 0 0-16,0-3 0 0,-3 0 0 0,8-2 0 15,-4-5 0-15,0-2 0 0,1-3 0 0,-8-3 0 16,3-2 0-16,0-1 0 0,-5-3 0 0,1-1 0 16,-1-4 0-16,-4 1 0 0,2-4 0 0,-4-2 0 15,-3-2 0-15,-1-7 0 0,1 6 0 0,-3-10 0 16,-1 3 0-16,-3-1 0 0,-4 7 0 0,0 0 0 16,-1 2 0-16,-2 4 0 0,-1 4 0 0,-2 1 0 15,-2 5 0-15,-2 5 0 0,1 2 0 0,-6 7 0 16,3 1 0-16,-4 7 0 0,6-2 0 0,1 6 0 15,-1 2 0-15,9 1 0 0,4 1 0 0,6-4 0 16,2-4 0-16,2-2 0 0,10 0 0 0,4-3 0 16,2-3 0-16,2-4 0 0,3-3 0 0,-1-3 0 15,0-3 0-15,-3-6 0 0,2 0 0 0,-5-4 0 16,0-2 0-16,0-3 0 0,-5-2 0 16,-2-2 0-16,-2-3 0 0,0 0 0 0,-2 0 0 0,-4-2 0 15,-1 2 0-15,-4 5 0 0,0 3 0 0,-1 5 0 16,-3-1 0-16,2 6 0 0,-2 2 0 0,-1 4 0 15,0 0 0-15,0 0 0 0,-9 15 0 0,7-2 0 16,-1 5 0-16,-1 0 0 0,3 1 0 0,1 6 0 16,0 0 0-16,1 1 0 0,6-7 0 15,-1 3 0-15,1-5 0 0,0-1 0 0,3-6 0 0,-2-3 0 16,0 0 0-16,2-3 0 0,0-2 0 0,2-2 0 16,-3-2 0-16,2-3 0 0,1-1 0 0,3-4 0 15,-2 1 0-15,-2-2 0 0,3-2 0 16,-1-1 0-16,2-1 0 0,-2-2 0 0,2 4 0 15,-2 0 0-15,1 2 0 0,-5 2 0 0,0 4 0 0,-5 0 0 16,5 4 0-16,-4 1 0 0,-5 0 0 0,13 8 0 16,-9 2 0-16,1 0 0 0,0 6 0 0,-3 2 0 15,1 0 0-15,2-1 0 0,-2 3 0 0,-1-3 0 16,2-1 0-16,-1-4 0 0,-1-3 0 0,3 0 0 16,-2-3 0-16,-1-2 0 0,2-2 0 0,1-2 0 15,-5 0 0-15,12-7 0 0,-2-1 0 0,0-5 0 16,-1-1 0-16,9-7 0 0,1 0 0 0,-2-6 0 15,2 4 0-15,2-2 0 0,-1 1 0 0,2 1 0 16,-4 4 0-16,-3 5 0 0,0 2 0 0,2 0 0 16,-5 6 0-16,0 1 0 0,-1 2 0 0,-2 3 0 15,3 6 0-15,-3-2 0 0,0 6 0 0,0-2 0 16,-4 4 0-16,4 4 0 0,-1 1 0 0,-2-1 0 16,-1 2 0-16,3 0 0 0,-3-2 0 0,0 2 0 15,-3-6 0-15,-2-5 0 0,-3 3 0 0,-1-5-460 16,-9-2-829-16,3-1-1396 0,-8-4 618 0</inkml:trace>
  <inkml:trace contextRef="#ctx0" brushRef="#br0" timeOffset="116299.82">21740 15168 4933 0,'-49'-17'362'0,"21"6"-118"15,11 4-69-15,7 2-3 0,5 2 27 0,10-1-11 0,4 0-36 16,18 2-32-16,10 3-29 0,19 6-38 0,9 2-65 15,34 7-97-15,-5-2-116 0,-3 4-135 0,-1-1-160 16,-27-5-391-16,37 3-986 0,-8-3 436 16</inkml:trace>
  <inkml:trace contextRef="#ctx0" brushRef="#br0" timeOffset="116453.55">23746 15404 425 0,'22'1'654'0,"0"1"41"0,-1-4 31 15,-3 0-8-15,-8 2-33 0,4-1-61 0,-5 1-63 16,-2 0-79-16,-2 1-111 0,-5-1-120 0,8 2-162 16,-8 3-204-16,-3 0-213 0,-2 5-645 0,4 1-1055 15,-6-1 467-15</inkml:trace>
  <inkml:trace contextRef="#ctx0" brushRef="#br0" timeOffset="116765.07">22149 16272 482 0,'-36'-11'675'0,"9"2"30"16,10 0 20-16,-1 1-21 0,8 2-34 0,1-1-39 0,4 0-48 15,7 0-44-15,3 1-38 0,11-1-34 16,14-1-41-16,8 2-41 0,19 0-34 0,7 1-40 15,32 4-275-15,1-3-36 0,0 8 0 0,-2-3 0 16,-29 2 0-16,32-1 0 0,-8 2 0 16,-26-3 0-16,-4-1 0 0,-5 0 0 0,-16 1 0 0,-5-1-68 15,-6 1-215-15,-10-3-11 0,-9 2-22 0,-5-1-5 16,-4 1-17-16,0 0-22 0,-35 0-27 0,2 0-44 16,-5 1-53-16,-26-2-335 0,-32 2-886 0,31 2 393 15</inkml:trace>
  <inkml:trace contextRef="#ctx0" brushRef="#br0" timeOffset="116949.48">22067 16332 3016 0,'-51'11'399'16,"17"-2"-29"-16,14-4-1 0,2 1 43 0,4-2 40 16,6-3 5-16,3 0-23 0,5-1-33 0,0 0-32 15,0 0 2-15,35-4-9 0,-5 0 10 0,8-1-19 16,15-2-299-16,7 0-54 0,5 1 0 0,31-5 0 16,0 2 0-16,-1 2 0 0,2 3 0 0,-1-3 0 15,3-2 0-15,-5 0 0 0,-4 4 0 0,-28-3 0 16,3 2 0-16,-4-2 0 0,-1 0 0 0,-19 3 0 15,-5-1 0-15,-3-2 0 0,-14 1 0 0,-1 1 0 16,-2-1 0-16,-9 2 0 0,1-2 0 0,-7 4 0 16,-1 3-335-16,0 0-975 0,-9-4-1418 0,9 4 627 15</inkml:trace>
  <inkml:trace contextRef="#ctx0" brushRef="#br0" timeOffset="117132.5">23793 16269 5221 0,'0'0'672'16,"0"0"-177"-16,2-7 4 0,-2 7-4 0,2-3 15 16,-2 3-211-16,0 0-299 0,0-7 0 0,0 7 0 15,0-8 0-15,0 8 0 0,0 0 0 0,1-4 0 16,-1 4 0-16,0 0 0 0,3-2 0 0,-3 2 0 16,0 0 0-16,-16 7-1366 0,16-7-1478 0,-15 8 654 15</inkml:trace>
  <inkml:trace contextRef="#ctx0" brushRef="#br0" timeOffset="135533.26">2642 16776 47 0,'-4'-4'400'0,"2"-2"-3"0,-4-3-2 16,1 2 3-16,-2-2 0 0,1 1-7 0,-2-1-9 16,-2 4-11-16,1-3-16 0,1 0-12 0,-2 1-15 15,1 1-20-15,1-1-15 0,2 1-11 0,-3-1-15 16,4 4-4-16,-1-2-16 0,2 2-19 0,1 0-13 16,3 3-25-16,-9-5-25 0,9 5-22 0,0 0-14 15,0 0-11-15,0 0-1 0,0 0-13 0,0 0 2 16,41 5-16-16,-10-1-3 0,1-2-5 0,6-1-13 15,13 1-8-15,-1-4-3 0,-8 0-4 0,11-3-6 16,-1-1-6-16,-15 1-6 0,1-3-7 0,-2 0 0 16,-4-2 6-16,-4 2-1 0,-8-1-8 0,-3 1 0 15,-6 2-21-15,-1-2-5 0,-4 1 0 0,-5 3 0 16,-1 0 0-16,0 4 0 0,0 0 0 0,0 0 0 16,-28 9 0-16,14 6 0 0,1 7 0 15,-4 4 0-15,3 4 0 0,2 2 0 0,2 3 0 0,5 14 0 16,-2 2 0-16,7-2 0 0,3-2 0 0,-2 3 0 15,3-3 0-15,4 1 0 0,-3-12 0 0,1 11 0 16,-3-12 0-16,-2-4 0 0,2 1 0 0,-6 0 0 16,-1-6 0-16,-1-7 0 0,-1-1 0 0,-6-1 0 15,-2-2 0-15,-5-5 0 0,-7 2 0 0,-2-8 0 16,0-2 0-16,-2-4 0 0,1-2 0 16,0-6 0-16,2 0 0 0,8 1 0 0,-4-6 0 15,5-4 0-15,7 3 0 0,8-8 0 0,2 3 0 0,10-4 0 16,7-2 0-16,7-1 0 0,14-8 0 0,3-2 0 15,8 4 0-15,1-1 0 0,6 0 0 0,17-16 0 16,-19 19 0-16,0-1 0 0,-1-3 0 16,-6 1 0-16,0 1-86 0,-6 1 11 0,-15 7 7 15,-3 2 11-15,-4 0 13 0,-9 7 14 0,1 0 17 16,-5 1 20-16,-5 5 26 0,-1 1-8 0,-7 5 15 16,6 2 4-16,2 3 13 0,-17 3 11 0,1 7 0 15,3 1-37-15,-4 11-31 0,3 4 0 0,0 6 0 0,2 13 0 16,6-9 0-16,1 16 0 0,1-1 0 15,4-1 0-15,3 0 0 0,-1 0 0 0,7-4 0 16,-2 0 0-16,0-13 0 0,3-4 0 0,1 0 0 16,-1-3 0-16,1 0 0 0,-3-10 0 0,1-2 0 15,-4-3 0-15,1-4 0 0,1-4 0 0,-2-3 0 16,0-1 0-16,-5 1 0 0,14-12 0 0,-9-2 0 16,2-3 0-16,3-6 0 0,0-5 0 0,2 1 0 15,-1-3 0-15,1 1 0 0,-2 5 0 0,6-1 0 16,-1 2 0-16,-2 6 0 0,-1 5 0 0,3 3 0 15,-3 5 0-15,0 0 0 0,1 7 0 0,-1 3 0 16,2 6 0-16,0 2 0 0,-5 4 0 0,1-1 0 16,-2 9 0-16,1 2 0 0,-4 1 0 0,0-4 0 15,-1 0 0-15,-3-3 0 0,2-4 0 0,2 1 0 16,-3-7 0-16,2-1 0 0,1-1 0 0,3-2 0 16,-3-3 0-16,3-2 0 0,-2-1 0 0,7-5 0 15,0-1 0-15,3-7 0 0,1-2 0 0,3-5 0 16,1-6 0-16,1-1 0 0,-2-2 0 0,-2-3 0 15,4 2 0-15,-3 3 0 0,-2 3 0 0,-4 6 0 16,-2 7 0-16,-2 3 0 0,2 3 0 0,-2 3 0 16,-1 2 0-16,2 6 0 0,-1 4 0 0,-4 5 0 15,-1 1 0-15,0 1 0 0,-4 8 0 0,1 0 0 16,-1-2 0-16,0-4 0 0,0-3 0 0,0-1 0 16,0-2 0-16,0-2 0 0,0-5 0 0,1-3 0 15,2 1 0-15,2-5 0 0,-5-1 0 0,18-7 0 16,0-1 0-16,0-4 0 0,5-6 0 0,2-2 0 15,2-3 0-15,2-1 0 0,2 0 0 16,1 5 0-16,0 1 0 0,3 5 0 0,-2 3 0 0,-3 2 0 16,2 4 0-16,-3 6 0 0,0 3 0 0,-10 2 0 15,4 7 0-15,-6-1 0 0,-4 2 0 0,-2 3 0 16,-3 0 0-16,-2 2 0 0,-1-1 0 0,-3 0 0 16,-5 5 0-16,-1-6 0 0,-2-1 0 15,-3-1 0-15,-8-3 0 0,3 0 0 0,-10 0 0 0,-7-6 0 16,3-3 0-16,-3-4-411 0,2-6-312 0,-2-6-454 15,-2-2-1273-15,1-2 563 0</inkml:trace>
  <inkml:trace contextRef="#ctx0" brushRef="#br0" timeOffset="135666.4">4149 16782 5904 0,'-6'-20'350'16,"-4"3"-138"-16,3 2 79 0,5 5 58 0,-5 1-57 15,6 4-81-15,1 5-57 0,-4-4-36 0,4 4-44 16,0 0-69-16,0 0-86 0,14 24-135 0,4-5-151 15,5 5-191-15,7-3-565 0,15 11-1218 0,3-2 539 16</inkml:trace>
  <inkml:trace contextRef="#ctx0" brushRef="#br0" timeOffset="136049.68">5551 17256 242 0,'12'-23'656'16,"-5"-1"16"-16,1 6-18 0,-3 3-23 0,-1 4-42 16,1 2-49-16,-1 5-57 0,-3 1-48 0,-1 3-29 15,0 0-33-15,10 19-35 0,-3 0-36 0,-6 10-31 16,2 3-27-16,-2 1-23 0,-1 1-24 0,0 0-29 16,0 1-30-16,0-3-26 0,2-3-24 0,2 1-24 15,0-11-13-15,1-4-11 0,3-4-1 0,-3-1-7 16,5-5 11-16,0-4-7 0,6-3 0 0,2-3-6 15,-1-2 10-15,5-9-20 0,3-3-20 0,0-3 0 16,2-2 0-16,1-2 0 0,7-9 0 0,-10 10 0 16,3 2 0-16,-1 3 0 0,-3 2 0 0,2 8 0 15,-6 2 0-15,-3 3 0 0,5 4 0 0,-3 4 0 16,-1 3 0-16,0 5 0 0,-4 3 0 0,1 8 0 16,-3 0 0-16,-1 0 0 0,-3-4 0 0,-2 6 0 15,-3-6 0-15,-2 0 0 0,-1 0 0 0,-4-1 0 16,2-5 0-16,-4-1 0 0,-4-2 0 0,-1-2 0 15,-1-6-263-15,-7 1-262 0,-1-4-120 0,-6-5-482 16,-7-2-1220-16,2-1 540 0</inkml:trace>
  <inkml:trace contextRef="#ctx0" brushRef="#br0" timeOffset="136182.18">5522 16947 5901 0,'-18'-28'375'0,"1"5"-155"0,2 3 20 0,1 6 7 0,6 1-5 16,2 2-52-16,1 4-37 0,0 2-51 15,2-1-52-15,3 6-42 0,0 0-86 0,-13-2-148 0,13 2-190 16,0 0-260-16,0 0-380 0,8 22-1143 16,1-15 506-16</inkml:trace>
  <inkml:trace contextRef="#ctx0" brushRef="#br0" timeOffset="137297.69">7463 17311 171 0,'0'0'392'0,"0"0"16"15,0 0 3-15,4 4-3 0,-2-3-4 0,-2-1 0 16,0 0-4-16,0 0-6 0,0 0-9 0,0 0-16 16,0 0-15-16,0 0-16 0,0 0-15 0,4 5-19 15,-4-5-19-15,0 0-14 0,0 0-18 0,0 0-16 16,0 0-18-16,0 0-3 0,0 0-31 0,0 0-15 15,0 0-18-15,9-9-11 0,-6 5-12 0,-1-1-11 16,5-2-5-16,0-1-8 0,-2 1-8 0,3 2-62 16,-3-3-35-16,0 2 0 0,3 3 0 0,-5-1 0 15,0-2 0-15,1 2 0 0,0 1 0 0,-3-1 0 16,2 2 0-16,1-1 0 0,-4 3 0 0,2-3 0 16,-2 3 0-16,3-3 0 0,-3 3 0 0,0 0 0 15,0 0 0-15,0 0 0 0,0 0 0 0,0 0 0 16,0 0 0-16,-5 13 0 0,1-10 0 0,0 1 0 15,3 1 0-15,-3-2 0 0,1-2 0 0,3-1 0 16,-3 5 0-16,1-3 0 0,2-2 0 0,-5 3 0 16,5-3 0-16,0 0 0 0,0 0 0 0,0 0 0 15,0 0 0-15,7-17 0 0,-1 9 0 0,-2-4 0 16,1-4 0-16,0 1 0 0,-1-3 0 16,1-7 0-16,-1 0 0 0,-3-1 0 0,-1-1 0 15,0 0 0-15,0 8 0 0,-5-7 0 0,-3 7 0 0,2 2 0 16,-3 3 0-16,1 3 0 0,-2 4 0 0,-4 3 0 15,-5 4 0-15,-2 4 0 0,-6 8 0 0,2 5 0 16,-1 7 0-16,1 2 0 0,-7 12 0 0,5 2 0 16,3 3 0-16,5 0 0 0,6-11 0 0,8 0 0 15,1 1 0-15,7-3 0 0,2-4 0 0,9-1 0 16,1-2 0-16,8-5 0 0,-4-8 0 16,9 0 0-16,2-6 0 0,-1-5 0 0,-1-5 0 0,2-4 0 15,-3-3 0-15,-1-4 0 0,0-3 0 0,-6-2 0 16,-3-5 0-16,-4-2 0 0,-3 0 0 0,-5 0 0 15,1-2 0-15,-7 0 0 0,0 2 0 16,-4 1 0-16,0 10 0 0,-2 2 0 0,6 5 0 16,-3 4 0-16,2 6 0 0,2 1 0 0,0 0 0 15,-13 16 0-15,5 8 0 0,7 0 0 0,2 9 0 0,3-2 0 16,4 2 0-16,-2 1 0 0,4-3 0 16,3-2 0-16,4 1 0 0,-1-5 0 0,1-3 0 0,2 1 0 15,-5-13 0-15,4 3 0 0,2-4 0 0,11-4 0 16,-8-3 0-16,5-2 0 0,3-5 0 15,-1-4-180-15,0-4-1156 0,3 2-1446 0,-1-6 640 16</inkml:trace>
  <inkml:trace contextRef="#ctx0" brushRef="#br0" timeOffset="137582.71">8882 16692 6215 0,'0'-25'224'0,"-3"6"-80"0,6 2 50 0,-2 5 71 16,3 0 37-16,-3 3-18 0,0 1-40 0,-1 4-44 15,3 1-81-15,-3 3-119 0,5 12 0 0,-1 6 0 16,-3 10 0-16,-1 9 0 0,4 17 0 16,-5 6 0-16,-3 27 0 0,-1 2 0 0,-2-3 0 0,1 4 0 15,2-4 0-15,-6-1 0 0,-2-3 0 16,6-23 0-16,2 0 0 0,0 2 0 0,3-5 0 0,-3-2 0 15,4-3 0-15,-1-16 0 0,2-7 0 0,-1-3 0 16,0-8 0-16,0-6 0 0,-1-8 0 0,1-3-82 16,0 0-571-16,-17-22-590 0,11-4-1346 0,-2-5 595 15</inkml:trace>
  <inkml:trace contextRef="#ctx0" brushRef="#br0" timeOffset="138684.24">8856 16997 4160 0,'9'-30'296'16,"-5"13"-144"-16,1 0 12 0,-4 8 34 0,3 4 38 15,-1 0-4-15,-3 5-24 0,0 0-29 0,0 0-4 16,24 15-15-16,-10-1 6 0,-1 2-11 0,5 6-10 0,1 1-16 16,1 3-14-16,3-1-9 0,-3 1-12 15,-1 1-18-15,1 0-37 0,-6 0-11 0,-1-3-20 16,-3-2-7-16,-6-3-6 0,-5-1-5 0,-2-1 2 16,-7 0-6-16,0 1 8 0,-12-1-2 0,0-1 5 15,-6-2 9-15,1-2 11 0,2-2 17 0,4-4 6 16,5-1 11-16,-2-1 7 0,5-1 12 0,5-2-8 15,8-1-3-15,0 0-8 0,0-12-12 0,16 1 5 16,9-2-6-16,2-6-1 0,15-8-1 0,4 0-5 16,-1-2-1-16,1 1-3 0,-1-2-12 0,-6 2 15 15,-8 4-5-15,7-8-2 0,-16 8-9 0,1-1 11 16,-9-1 13-16,-2 2 14 0,-7 6 16 0,-5 2-65 16,-4 4-3-16,-4 3 0 0,-4-4 0 0,-4 5 0 15,-3 3 0-15,-3 2 0 0,3 3 0 0,-3 1 0 16,2 2 0-16,2 5 0 0,3 0 0 0,4 6 0 15,6-2 0-15,0 4 0 0,5-4 0 0,5 4 0 16,6-2 0-16,13 4 0 0,3-1 0 0,2-3 0 16,4-1 0-16,2-2 0 0,1-4 0 0,-2 3 0 15,-2-3 0-15,0 1 0 0,-4-1 0 0,-4 4 0 16,-6-4 0-16,-5 3 0 0,-4-2 0 16,-4 4 0-16,-1-1 0 0,-4-1 0 0,-6 7 0 15,1-3 0-15,-6 2 0 0,2-2 0 0,-1 1 0 0,0-4 0 16,2 0 0-16,-1-3 0 0,4 0 0 15,4-2 0-15,-2 0 0 0,3-1 0 0,5-2 0 0,4-2 0 16,4-1 0-16,6-2 0 0,8-4 0 0,-6 1 0 16,8-4 0-16,0-4 0 0,-1-2 0 0,3-4 0 15,-4 0 0-15,-3-2 0 0,-2 1 0 0,1 4 0 16,-9 2 0-16,-2 2 0 0,-5 4 0 16,1 1 0-16,-2 4 0 0,-2 1 0 0,-4 2 0 15,0 0 0-15,1 14 0 0,-5-5 0 0,1 4 0 16,-2 2 0-16,0 3 0 0,1 2 0 0,1-2 0 0,2 1 0 15,2 1 0-15,0-4 0 0,3-3 0 0,1-3 0 16,5 3 0-16,-1-5 0 0,2-2 0 16,1-2 0-16,1-4 0 0,1-1 0 0,-1-2 0 15,0-3 0-15,2-2 0 0,-6-1 0 0,1-5 0 16,1-1 0-16,-5-4 0 0,-2-6 0 0,-3-2 0 16,-1-2 0-16,-2-2 0 0,-6-2 0 0,-4 3 0 15,2-1 0-15,-4 6 0 0,1 7 0 0,3 5 0 16,1 3 0-16,0 4 0 0,4 3 0 0,-3 1 0 15,8 2 0-15,0 0 0 0,0 0 0 0,0 18 0 16,8-9 0-16,7 3 0 0,2-3 0 0,11 1 0 16,2-1 0-16,2-2 0 0,1-3 0 0,1-5 0 15,3-2 0-15,-1-3 0 0,-4-2 0 0,1-6 0 16,-5-1 0-16,-1-2 0 0,-6-3 0 0,-1-2 0 16,-3-3 0-16,-5-4 0 0,0 2 0 0,-2-2 0 15,-6-2 0-15,1 1 0 0,-5-3 0 0,3 3 0 16,-3 2 0-16,-3 10 0 0,2 3 0 0,-2 4 0 15,2 6 0-15,1 5 0 0,0 0 0 0,0 0 0 16,-18 32 0-16,13-5 0 0,1 10 0 0,-1 13 0 16,1 5 0-16,0 3 0 0,4-2 0 0,-2 0 0 15,4 0 0-15,-2-4 0 0,0-2 0 0,2-5 0 16,-2-12 0-16,2-1 0 0,-1-2 0 16,2-11 0-16,-3-2 0 0,0-5 0 0,0-2 0 15,0-1 0-15,0-4 0 0,0-5 0 0,0 0 0 0,0 0 0 16,0 0 0-16,13-19 0 0,-7 2 0 0,3-1 0 15,3-9 0-15,-1-2 0 0,6-2 0 0,-3-2 0 16,6 3 0-16,2 4 0 0,0 1 0 0,-2 6 0 16,3 4 0-16,-6 3 0 0,2 5 0 0,-5 3 0 15,4 4 0-15,1 4 0 0,-2 3 0 0,-2 5 0 16,-3 1 0-16,-1 4 0 0,-2 1 0 16,-4 1 0-16,2 7 0 0,-6 0 0 0,-2 3 0 0,-2-13 0 15,-2 2 0-15,-3-1 0 0,-4-2 0 0,0 0 0 16,-6-1 0-16,4-4 0 0,-5 2 0 0,-7-2 0 15,7-2 0-15,-3-4 0 0,3-2 0 0,-1 2 0 16,1-6 0-16,-3-2 0 0,10 0-1366 16,2-3-1478-16,5 0 654 0</inkml:trace>
  <inkml:trace contextRef="#ctx0" brushRef="#br0" timeOffset="138833.15">10869 17307 5595 0,'4'0'519'16,"-4"0"-118"-16,0 0 64 0,13-2 5 0,-13 2-42 0,0 0-115 15,0 0-313-15,0 0 0 0,0 0 0 0,0 0 0 16,0 0 0-16,0 0 0 0,0 0 0 16,0 0 0-16,0 0-172 0,0 0-1165 0,21-9-1448 15,1 4 641-15</inkml:trace>
  <inkml:trace contextRef="#ctx0" brushRef="#br0" timeOffset="139981.78">11808 16976 360 0,'13'-6'653'0,"-4"2"4"0,-3 0-3 15,1 0-24-15,-1 2-25 0,-1 2-15 0,-1 7-31 16,0 3-21-16,-1 5-43 0,-1 5-46 0,-2 5-34 16,0 5-47-16,0 0-36 0,-4 3-33 0,3 0-29 15,2-1-31-15,3 2-161 0,-4-3-78 0,8-2 0 16,-2-5 0-16,-1-6 0 0,3-3 0 0,2-2 0 15,-2-5 0-15,2-2 0 0,3-3 0 0,-3-5 0 16,8-2 0-16,-3-5 0 0,4 0 0 0,2-7 0 16,-2-2 0-16,5-4 0 0,-7 0 0 0,6-4 0 15,-4 1 0-15,-2-1 0 0,2 2 0 0,-5 1 0 16,0 7 0-16,-3 2 0 0,-3 4 0 0,-1 4 0 16,0 3 0-16,-2 3 0 0,-5 0 0 0,9 9 0 15,-6 4 0-15,-2 2 0 0,0 4 0 0,1 5 0 16,0 1 0-16,3 0 0 0,-2 2 0 0,1-8 0 15,0-2 0-15,2-2 0 0,-1-4 0 0,5 4 0 16,-1-8 0-16,-4-4 0 0,3-2 0 0,3-1 0 16,1-2 0-16,6-6 0 0,-4 1 0 0,1-5 0 15,-2-2 0-15,6-7 0 0,-1-1 0 0,-1-4 0 16,-4 0 0-16,4-4 0 0,-4 5 0 0,1 2 0 16,-4 6 0-16,-2 1 0 0,1 8 0 0,-4 2 0 15,0 3 0-15,-5 3 0 0,0 0 0 0,16 11 0 16,-9-3 0-16,-3 6 0 0,1 4 0 0,3 10 0 15,1-2 0-15,1-1 0 0,3 0 0 0,1-1 0 16,1-3 0-16,4-1 0 0,-3-5 0 0,0-5 0 16,4-2 0-16,0-5 0 0,3-2 0 0,-4-3 0 15,12-3 0-15,-4-4 0 0,0-3 0 0,-3-3 0 16,-1-3 0-16,-1-2 0 0,-2-5 0 16,0-2 0-16,1 0 0 0,-6-3 0 0,8-13 0 15,-6-1 0-15,-3 0 0 0,-1-1 0 0,-7-2 0 0,2 15 0 16,-5-1 0-16,1 2 0 0,-2 11 0 0,-4 3 0 15,0 6 0-15,-2 4 0 0,-1 7 0 0,5 0 0 16,-18 12 0-16,4 8 0 0,0 8 0 0,-4 16 0 16,1 5 0-16,6 5 0 0,-1-1 0 0,6-5 0 15,2 8 0-15,0-3 0 0,8-3 0 16,3-7 0-16,0-8 0 0,7-4 0 0,2-3 0 16,4-6 0-16,1-4 0 0,-2-7 0 0,8-2 0 0,3-7 0 15,-3-7 0-15,2-1 0 0,2-8 0 0,-3-2 0 16,4-6 0-16,5-11 0 0,-1-3 0 0,-7-6 0 15,2-3 0-15,-7-2 0 0,6-3 0 0,6-29 0 16,-12 27 0-16,-4-3 0 0,7-26 0 16,-4 2 0-16,-13 26 0 0,0 2 0 0,-3 16 0 15,-6 5 0-15,-1 10 0 0,0 5 0 0,-4 7 0 16,-1 7 0-16,5 1 0 0,-27 17 0 0,10 7 0 16,-9 18 0-16,2 2 0 0,2 9 0 0,-5 26 0 0,8-24 0 15,5 3 0-15,-4 23 0 0,9-27 0 16,1 1 0-16,3-1 0 0,9-7 0 0,-4-14 0 15,1 0 0-15,5-5 0 0,0-4 0 0,0-7 0 16,6-3 0-16,-3-7 0 0,1-3 0 0,3-4 0 16,0-4 0-16,4-3 0 0,8-8 0 0,-7-4 0 15,2-4 0-15,-1-6 0 0,2-1 0 0,4-13 0 0,-1-1 0 16,-3 1 0-16,-4 16 0 0,-2 0 0 16,3 4 0-16,-8 10 0 0,0 1 0 0,-2 4 0 15,1 4 0-15,-1 6 0 0,3 4 0 0,-2 4 0 16,0 5 0-16,4 9 0 0,-4 7 0 0,-2-1 0 15,2 1 0-15,-1-1 0 0,-3 2 0 0,2 0 0 16,0-6 0-16,-1-2 0 0,2 1 0 0,-4-8 0 16,1-2 0-16,-1-4 0 0,0-4 0 0,-2-2 0 15,-2 0 0-15,0-5 0 0,3 0 0 0,-3 0-133 16,-9-13-492-16,4 3-114 0,-4-7-377 0,-8-6-1209 16,3-3 535-16</inkml:trace>
  <inkml:trace contextRef="#ctx0" brushRef="#br0" timeOffset="140132.76">13095 16858 403 0,'-34'-2'521'0,"11"4"1"15,6-1-2-15,3 0-17 0,10-1-46 0,4 0-44 0,0 0-39 16,30 5-59-16,2-2-69 0,3-2-89 0,19-5-118 16,-3-2-117-16,-14 2-141 0,-2 1-156 0,-6-7-258 15,-9 2-686-15,-9 1 303 0</inkml:trace>
  <inkml:trace contextRef="#ctx0" brushRef="#br0" timeOffset="140266.57">12440 16548 4854 0,'-95'-7'332'15,"36"3"-107"-15,0 1 3 0,22 2 9 0,4 1-40 16,5-2-48-16,10 4-44 0,9 0-30 0,4 3-58 0,2-2-73 16,3-3-117-16,17 9-160 0,9 0-197 0,6-2-359 15,7-2-961-15,18-1 426 0</inkml:trace>
  <inkml:trace contextRef="#ctx0" brushRef="#br0" timeOffset="140965.54">15022 17002 185 0,'9'-29'665'0,"-1"4"39"0,3 0 56 0,-4 9-2 15,2 2-15-15,-4 4-33 0,3 3-54 0,-5 4-45 16,1 3-26-16,-4 0-24 0,9 20-36 0,-5 4-48 0,0 3-226 16,-4 8-251-16,-3 0 0 0,2 12 0 0,-1 2 0 15,-1 0 0-15,2-13 0 0,-2 11 0 16,4-11 0-16,1-3 0 0,-1-5 0 0,2-1 0 16,-1-8 0-16,-2-6 0 0,0-3 0 0,1-3 0 15,2-1 0-15,-6-4 0 0,3-2 0 0,0 0 0 0,-1-20 0 16,1 1 0-16,-4-8 0 0,2-1 0 0,-1-7 0 15,-3-14 0-15,1-2 0 0,-2-2 0 0,4-3 0 16,1-6 0-16,1 7 0 0,2 0 0 16,3 7 0-16,2 16 0 0,-3 4 0 0,2 9 0 15,0 6 0-15,0 9 0 0,-1 3 0 0,6 2 0 0,-1 7 0 16,4 6 0-16,1 12 0 0,0 5 0 16,5 15 0-16,-6-13 0 0,1 16 0 0,-1-4 0 15,0 1 0-15,-2-10 0 0,1 8 0 0,-2-15 0 16,1-1 0-16,0 1 0 0,-2-6 0 0,-3-5 0 15,-1-3 0-15,2-6 0 0,-4-2 0 0,1-3 0 16,1-1 0-16,0-4 0 0,3-6 0 0,-1-7 0 0,4-2 0 16,-2-10 0-16,1-3 0 0,0-1 0 15,6-16 0-15,-1-7 0 0,-1 0 0 0,3 1 0 0,-1 3 0 16,1 4 0-16,-6 16 0 0,0 3 0 16,-2 8 0-16,-2 6 0 0,-3 6 0 0,1 4 0 15,0 2 0-15,4 8 0 0,0 8 0 0,2 10 0 0,-3 4 0 16,0 4 0-16,1 12 0 0,-4 0 0 0,5 2 0 15,-6 0 0-15,0 1 0 0,1-3 0 0,-5-12 0 16,4 0 0-16,1 1 0 0,-5-1 0 0,3-3 0 16,-2 0 0-16,-1-2 0 0,4-10 0 15,1 0 0-15,-4-8-1366 0,4 1-1478 0,-3-3 654 16</inkml:trace>
  <inkml:trace contextRef="#ctx0" brushRef="#br0" timeOffset="142648.67">15909 17296 4405 0,'11'-24'410'0,"-5"7"-134"15,-2 4 109-15,1-3 94 0,-1 6 32 0,-3 1-45 16,2 2-71-16,-2 1-54 0,-1 6-30 0,0 0-99 16,0 0-212-16,0 0 0 0,0 0 0 0,-1 29 0 15,-1-12 0-15,2 2 0 0,4 6 0 0,-1-1 0 16,2-6 0-16,1-2 0 0,6 1 0 0,-1 0 0 0,8 2 0 16,-6-5 0-16,6-2 0 0,-3-3 0 15,3 0 0-15,-9-6 0 0,5-1 0 0,-2-1 0 16,-1-2 0-16,-2-4 0 0,0-5 0 0,-5 1 0 15,-1-7 0-15,-8-11 0 0,-2 0 0 0,-8-6 0 16,1 1 0-16,-11-11 0 0,-3 2 0 0,8 11 0 16,-7 5 0-16,1 2 0 0,-1 5 0 0,4 3 0 15,3 5 0-15,3 3 0 0,3 3 0 0,5 4 0 16,8 0 0-16,0 0 0 0,0 0 0 0,5 16 0 16,13-7 0-16,8 3 0 0,13-2 0 0,14 3 0 15,3-1 0-15,4-2 0 0,3-2 0 0,3-4 0 16,2-1 0-16,-2-1 0 0,-3-2 0 0,-3-3 0 15,-6 0 0-15,-17-3 0 0,-3 2 0 0,-2-4 0 16,-4 1 0-16,-9 3 0 0,-5 0 0 0,-3 1 0 16,-4 1 0-16,-7 2 0 0,0 0 0 0,0 0 0 15,0 0 0-15,-16 14 0 0,-3 3 0 0,-7 1 0 16,4 6 0-16,-5-2 0 0,3 2 0 0,-3 3 0 16,3-1 0-16,3-2 0 0,2 1 0 0,7-1 0 15,3-6 0-15,4-4 0 0,2-3 0 0,6 1 0 16,1-2 0-16,6-3 0 0,6-2 0 0,2-2 0 15,3-4 0-15,7-5 0 0,1-2 0 0,2-6 0 16,-3-2 0-16,0-5 0 0,3-3 0 0,-7-2 0 16,8-9 0-16,-10 8 0 0,3-19 0 0,-2 2 0 15,-5-8 0-15,-4 0 0 0,0 1 0 0,-6-2 0 16,0-2 0-16,-12 5 0 0,5 15 0 0,-1 6 0 16,-5 2 0-16,-3 11 0 0,3 6 0 0,-5 4 0 15,-2 6 0-15,12 0 0 0,-36 24 0 0,20-3 0 16,3 13 0-16,-7 12 0 0,9 6 0 0,3 2 0 15,4 1 0-15,1 1 0 0,5-3 0 0,1-3 0 16,2-3 0-16,2-13 0 0,0-3 0 0,1-1 0 16,6-5 0-16,-1-2 0 0,2-8 0 0,-2-4 0 15,0-6 0-15,5 0 0 0,0-5 0 16,0-3 0-16,1-1 0 0,-1-2 0 0,6-9 0 0,-2 0 0 16,-3-4 0-16,0-2 0 0,0 0 0 0,-2-2 0 15,-2-4 0-15,-1 3 0 0,-1 3 0 0,-3 5 0 16,-1 6 0-16,0 2 0 0,-1 2 0 15,-2 3 0-15,-1 5 0 0,-5-2 0 0,12 13 0 0,-9 4 0 16,1 2 0-16,-4 8 0 0,2-1 0 0,-2 0 0 16,0 2 0-16,0 2 0 0,0-9 0 0,1-5 0 15,-1 0 0-15,2 2 0 0,1-7 0 0,0-1 0 16,1-3 0-16,1-4 0 0,1-1 0 0,2-2 0 16,-8 0 0-16,21-5 0 0,-10-2 0 15,1 1 0-15,6-7 0 0,-5-1 0 0,9-4 0 0,-7 2 0 16,3-4 0-16,-5 7 0 0,-2-1 0 15,1 3 0-15,-1 3 0 0,-2 2 0 0,4 4 0 0,-3 0 0 16,-3 2 0-16,4 2 0 0,0 4 0 0,-3 4 0 16,5 0 0-16,-5 0 0 0,-2 2 0 15,4 1 0-15,4 0 0 0,-1-1 0 0,4 1 0 16,-3-2 0-16,0 0 0 0,5-4 0 0,-1-3 0 0,-1-3 0 16,4-1 0-16,2-2 0 0,-5-2 0 15,0-3 0-15,6-5 0 0,-2-3 0 0,-5 0 0 16,2-2 0-16,4-7 0 0,-4 0 0 0,-1-6 0 0,1-3 0 15,5-7 0-15,-1-6 0 0,-6-1 0 0,2-6 0 16,-2-1 0-16,-6 0 0 0,2-1 0 16,-8 3 0-16,-2 6 0 0,-3 16 0 0,0 2 0 15,-4 11 0-15,0 5 0 0,-5 6 0 0,4 5 0 16,5 1 0-16,-27 17 0 0,8 12 0 0,6 3 0 16,-9 15 0-16,6 10 0 0,3 1 0 0,-1 24 0 0,9-21 0 15,5-2 0-15,6-3 0 0,-1 0 0 0,6-7 0 16,3-4 0-16,2 1 0 0,2-17 0 15,4 1 0-15,2-7 0 0,3-5 0 0,2-1 0 16,5-7 0-16,2-6 0 0,-2-4 0 0,4-4 0 16,-2-5 0-16,1-5 0 0,-4-4 0 0,1-1 0 15,-6-6 0-15,9-9 0 0,-14 4 0 0,1-16 0 16,-3 1 0-16,-5-2 0 0,-7 11 0 0,0-10 0 16,-8 15 0-16,-7-1 0 0,-2 9 0 0,-2 10 0 15,-5 5 0-15,-2 4 0 0,-6 7 0 0,-8 6 0 16,-1 7 0-16,3 3 0 0,-7 15 0 0,4 3 0 15,2-1 0-15,9-5 0 0,3-2 0 0,3 2 0 16,3-1 0-16,2-2 0 0,5-2 0 0,5-7 0 16,2-1 0-16,3-3 0 0,2-3 0 0,2-4 0 15,4-2 0-15,5-2 0 0,1-3 0 0,2-4 0 16,0 0 0-16,6-5 0 0,-3-4 0 0,1 0 0 16,0-2 0-16,-4-3 0 0,0-4 0 0,0-1 0 15,-2 0 0-15,-5 3 0 0,0 5 0 0,-4 0 0 16,-2 5 0-16,-2 3 0 0,-4 3 0 0,-2 3 0 15,0 0 0-15,0 0 0 0,9 13 0 0,-9 0 0 16,0 1 0-16,2 4 0 0,-6 0 0 0,3 3 0 16,1-2 0-16,0 0 0 0,0-3 0 0,0 1 0 15,3-5 0-15,3 2 0 0,-1-5 0 0,0-2 0 16,3-4 0-16,2 0 0 0,-1-3 0 0,6-3 0 16,-2 0 0-16,2-6 0 0,2 1 0 0,-3-3 0 15,10-3 0-15,-3-4 0 0,-2 1 0 0,-4 2 0 16,6-3 0-16,-2-1 0 0,-6 3 0 0,3 5 0 15,-3 1 0-15,-3 3 0 0,3 2 0 0,-4 0 0 16,-4 5 0-16,-5 0 0 0,13 5 0 0,-11-1 0 16,6 3 0-16,-4 3 0 0,0-1 0 0,0 3 0 15,0-1 0-15,-2 0 0 0,-1 0 0 0,3-1 0 16,-1 0 0-16,-1-4 0 0,1 5 0 0,1-7 0 16,1 0 0-16,0-3 0 0,4 0 0 0,0-3 0 15,1 0 0-15,1-3 0 0,0-3 0 0,0 1 0 16,5-2 0-16,-1-4 0 0,2 1 0 0,4-4 0 15,-1 0 0-15,-4 5 0 0,1 1 0 0,-2 2 0 16,-3 2 0-16,0 3 0 0,-1 2 0 0,-4 1 0 16,-7 0 0-16,17 7 0 0,-10 0 0 15,0-1 0-15,-1 4 0 0,2 1 0 0,-3 1 0 0,3 2 0 16,-3-3 0-16,0-2 0 0,3 2 0 0,-1-2 0 16,2-2 0-16,-4 0 0 0,5-3 0 0,-2-2 0 15,-3-2 0-15,3-2 0 0,-2-3-505 0,-1-5-100 16,3 2-78-16,-4-10-384 0,0-1-1155 0,1-7 511 15</inkml:trace>
  <inkml:trace contextRef="#ctx0" brushRef="#br0" timeOffset="142766.79">19250 16919 4080 0,'-18'-26'441'0,"4"3"-105"0,1 7 10 0,-1 0-36 16,1 5-54-16,-2 1-62 0,1 1-53 16,-2 5-28-16,3 1-33 0,-5 4-59 0,1 3-100 0,7 2-153 15,-3 6-190-15,4-2-510 0,3 4-1007 0,0 2 445 16</inkml:trace>
  <inkml:trace contextRef="#ctx0" brushRef="#br0" timeOffset="143499.44">19490 17474 5419 0,'0'1'572'0,"0"-1"-244"16,0 0-29-16,0 0 12 0,18-11 34 0,-5 4-24 0,1-5-28 15,4 1-31-15,-1-1-221 0,6-4-41 0,1-3 0 16,1-1 0-16,0 1 0 0,-1-6 0 16,3-2 0-16,4-13 0 0,-2 2 0 0,-4-8 0 15,1 0 0-15,-4-4 0 0,-2-5 0 0,3 1 0 0,0-26 0 16,-9 27 0-16,3-5 0 0,-7 6 0 0,2 2 0 16,-6 14 0-16,-2 6 0 0,-7 10 0 0,3 9 0 15,-4 4 0-15,-3 6 0 0,7 1 0 0,-22 18 0 16,4 9 0-16,4 7 0 0,-6 14 0 15,6 7 0-15,5 4 0 0,5-1 0 0,3 0 0 16,2 3 0-16,1-3 0 0,6-2 0 0,2-4 0 16,4-4 0-16,2-4 0 0,-4-11 0 0,5-4 0 0,-3-7 0 15,-2-6 0-15,2-3 0 0,-4-4 0 0,3-3 0 16,-1-3 0-16,1-2 0 0,1-4 0 16,5-4 0-16,-3-4 0 0,0-1 0 0,-2-2 0 15,6-7 0-15,-1 0 0 0,0 1 0 0,-6 6 0 16,-2 0 0-16,-1 4 0 0,-2 4 0 0,1 0 0 15,-4 5 0-15,3 1 0 0,-3 6 0 0,0 4 0 0,-1 6 0 16,0 3 0-16,-2 5 0 0,2 4 0 16,-5 1 0-16,6-3 0 0,-4 0 0 0,3-5 0 15,1 2 0-15,0-6 0 0,0-5 0 0,3-2 0 16,-3-2 0-16,4-5 0 0,-4-1 0 0,9-5 0 16,-3-3 0-16,5-2 0 0,-3-2 0 0,6-9 0 15,-1-2 0-15,1 0 0 0,0-1 0 0,-2-3 0 0,1-1 0 16,-1-3 0-16,0 1 0 0,0 4 0 15,-2-2 0-15,-1 4 0 0,-4 6 0 0,-2 7 0 16,0 0 0-16,-4 6 0 0,-4 3 0 0,0 0 0 16,0 0 0-16,0 28 0 0,-8-4 0 0,-1 8 0 15,-1 12 0-15,-2 3 0 0,2 3 0 0,-1 4 0 16,2 1 0-16,2 3 0 0,-5 23 0 0,5-22 0 16,-6 21 0-16,7-20 0 0,0-5 0 0,-1 0 0 15,1-1 0-15,5-2 0 0,-7-5 0 0,4-11 0 16,-1-3 0-16,0-3 0 0,5-3 0 0,-1-8 0 15,-2-3 0-15,3-16 0 0,-1 21 0 0,1-21 0 16,0 0 0-16,0 0 0 0,0 0 0 0,0 0 0 16,0 0 0-16,-35-51 0 0,16 24 0 0,5-6 0 15,-6-12 0-15,2-4 0 0,4 0 0 0,1-7 0 16,-2-27 0-16,11 1 0 0,-3 22-555 0,2 0-718 16,2 0-1379-16,1 4 610 0</inkml:trace>
  <inkml:trace contextRef="#ctx0" brushRef="#br0" timeOffset="143649.57">19899 16987 4958 0,'-46'-25'400'0,"14"5"-133"0,7 2 40 0,3 2 32 16,9 3-18-16,2 0-43 0,6 3-58 0,2 1-49 16,6 1-34-16,3 1-10 0,8 1-42 0,14 0-58 15,3 0-72-15,3 4-93 0,6 2-100 0,11 2-123 16,-11 3-150-16,12-5-547 0,6 7-1145 0,-1-2 506 15</inkml:trace>
  <inkml:trace contextRef="#ctx0" brushRef="#br0" timeOffset="144365.03">21175 16981 158 0,'2'-11'551'0,"2"-1"39"0,1 2 16 15,-3-2-2-15,1 1-3 0,1 5-26 0,0-4-25 16,-3 6-30-16,4 0-33 0,0 2-20 16,-5 2-23-16,16 9-24 0,-11 2-34 0,8 6-34 15,-4-2-42-15,1 10-31 0,0-3-31 0,-1 2-205 0,0 2-43 16,1-2 0-16,-2-1 0 0,0 3 0 0,-2-2 0 15,2-8 0-15,-3-1 0 0,-1-3 0 0,-1-2 0 16,-1-3 0-16,0-1 0 0,1 0 0 0,-1-3 0 16,-2-3 0-16,0 0 0 0,11-8 0 0,-6-2 0 15,1-4 0-15,3-3 0 0,2-8 0 0,1-3 0 16,3-2 0-16,-1-2 0 0,8-10 0 0,-5 13 0 16,1 3 0-16,-4 4 0 0,-3 9 0 0,-3 6 0 15,1 1 0-15,-3 4 0 0,-6 2 0 0,13 14 0 16,-7 1 0-16,-4 5 0 0,-1 9 0 0,-2 2 0 15,-2 1 0-15,-1 1 0 0,2 1 0 0,-2 2 0 16,1-3 0-16,2-4 0 0,-1-3 0 0,5 0 0 16,-1-10 0-16,1-1 0 0,0-4 0 0,0-1 0 15,2-6 0-15,0-1 0 0,4-4 0 0,0-3 0 16,2-1 0-16,1-7 0 0,3 0 0 0,-1-2 0 16,1-8 0-16,3 2 0 0,0-5 0 0,0 2 0 15,0-1 0-15,-1 1 0 0,-3 3 0 16,1 7 0-16,-1 2 0 0,-3 4 0 0,-1 2 0 15,-1 1 0-15,3 6 0 0,-3 2 0 0,-4 1 0 0,3 6 0 16,2 3 0-16,-5 2 0 0,3 0 0 0,1 8 0 16,1 1 0-16,2-1 0 0,-6-1 0 15,8 0 0-15,-5-5 0 0,5 4 0 0,-1-7 0 0,1-1 0 16,1-2-116-16,2-2-570 0,5-3-33 0,-1-3-393 16,-3 0-1205-16,13-1 534 0</inkml:trace>
  <inkml:trace contextRef="#ctx0" brushRef="#br0" timeOffset="145014.94">22258 17330 1445 0,'27'-21'47'0,"-5"-2"66"0,0-3 44 0,-6 2 46 15,0-4 50-15,-6 3 54 0,0 6 40 0,-7 1 41 16,-5-1 23-16,0 2 17 0,-7 2 17 0,3 6 6 16,-10-4 0-16,-2 4 0 0,-2 7-13 15,-6 1-12-15,-2 6-12 0,-4 2-22 0,1 5-38 16,2 0-84-16,-3 2-270 0,4 2 0 0,5 4 0 0,0-2 0 16,5 3 0-16,4-6 0 0,3 1 0 0,7 1 0 15,4-3 0-15,2 1 0 0,5 0 0 0,1-5 0 16,4-4 0-16,2 3 0 0,4-4 0 15,0-2 0-15,1-5 0 0,3 4 0 0,-4-9 0 16,2-1 0-16,3-7 0 0,-7 4 0 0,-1-4 0 16,-1 0 0-16,-2-1 0 0,2 1 0 0,-5 3 0 0,-2 1 0 15,2 2 0-15,-5 3 0 0,1 0 0 0,-4 3 0 16,3 2 0-16,-4 1 0 0,0 0 0 16,4 10 0-16,-4 0 0 0,1 6 0 0,-1-5 0 15,4 5 0-15,1 1 0 0,-1 1 0 0,1-1 0 16,3-1 0-16,2-1 0 0,-5-3 0 0,4-2 0 15,0-2 0-15,4-1 0 0,-3-2 0 0,2-3 0 16,0-2 0-16,0-2 0 0,3-3 0 0,-3-1 0 0,4-3 0 16,-2-3 0-16,-1-2 0 0,3 0 0 15,5-5 0-15,-4-2 0 0,3 1 0 0,-6 6 0 16,0 0 0-16,-2 2 0 0,3 3 0 0,-1-1 0 16,-1 8 0-16,0 2 0 0,0 0 0 0,1 4 0 15,1 5 0-15,3 3 0 0,-4 2 0 0,5 3 0 16,0 2 0-16,-1 1 0 0,0 2 0 0,-2 0 0 15,3-2 0-15,-1 1 0 0,3-3 0 0,-5-7 0 16,0-1 0-16,-1 1 0 0,2-1 0 0,2 1 0 16,-7-8 0-16,2-2 0 0,-4 0 0 0,4-1 0 15,-2-1 0-15,-3-3 0 0,0-4 0 0,-2 2-169 16,0-6-389-16,0-1-1 0,0-4 6 0,0-1 35 0,1-7 52 16,-3 2 61-16,0-3 63 0,-1 0 94 15,-3 7 84-15,-1 1 92 0,0-7 73 0,-2 8 75 16,-1 0 61-16,-1 8 60 0,1-1 42 0,-5 2 41 15,-2 2 29-15,-1 1 33 0,-1 5 24 0,-4 1 16 16,2 10 8-16,-5-1 14 0,-4 6-14 0,1 5-8 16,3 7-223-16,-2-1-159 0,3 2 0 0,-3 0 0 15,3 3 0-15,0-5 0 0,-1 1 0 0,1 0 0 16,-1-2 0-16,-1-5 0 0,0 1 0 0,0 0 0 16,7-7 0-16,-5-1 0 0,-6 3 0 0,6-8 0 15,-1 2-135-15,1-5-1208 0,2 0-1455 0,-4-3 644 16</inkml:trace>
  <inkml:trace contextRef="#ctx0" brushRef="#br0" timeOffset="146437.16">23315 17124 368 0,'7'-8'561'15,"-1"-2"18"-15,0 4 16 0,-2-3 7 0,2 4 7 16,-1 0-13-16,1-1-21 0,-6 4-34 0,0 2-26 16,10 1-27-16,-10-1-17 0,5 9-28 0,-1 0-21 15,-3 7-45-15,-1 5-10 0,0 6-285 0,-1 1-82 0,-1 0 0 16,0 1 0-16,2 3 0 0,0-1 0 15,0-2 0-15,0 1 0 0,4-5 0 0,1 0 0 16,-1-5 0-16,5-4 0 0,-4 0 0 0,3-2 0 16,-2-7 0-16,2-1 0 0,2-3 0 0,3 0 0 15,0-6 0-15,2-2 0 0,2-4 0 0,-3-3 0 16,1-1 0-16,4-8 0 0,-2-2 0 0,2 1 0 16,-2-3 0-16,-1-2 0 0,2 0 0 0,1 0 0 15,-3-1 0-15,0 8 0 0,-4 4 0 0,-2 5 0 16,0 4 0-16,-3 4 0 0,2-1 0 0,-9 4 0 15,17 6 0-15,-10 2 0 0,-1 3 0 0,1 6 0 16,-1 0 0-16,-2 2 0 0,3 6 0 0,-1 0 0 16,0-6 0-16,-3 1 0 0,2-2 0 0,-7-1 0 15,6-2 0-15,1-1 0 0,-3-3 0 0,1-4 0 16,1 1 0-16,-1-3 0 0,-3-5 0 16,6 4 0-16,-6-4 0 0,13-3 0 0,-8-2 0 0,4-3 0 15,4-4 0-15,-3-2 0 0,5-10 0 0,-3 8 0 16,1-11 0-16,5 0 0 0,-2-2 0 0,2 0 0 15,2 2 0-15,-3 5 0 0,-7 5 0 0,1 4 0 16,-2 4 0-16,3 1 0 0,-3 3 0 0,-4 4 0 16,-5 1 0-16,11 12 0 0,-8-2 0 0,1 5 0 15,0 2 0-15,-3 2 0 0,-2 1 0 0,1 6 0 16,-1-2 0-16,-2-7 0 0,6 0 0 0,-3-3 0 16,2-3 0-16,0-1 0 0,0 1 0 0,2-2 0 15,0-2 0-15,1-5 0 0,1 0 0 0,-6-2 0 16,17-3 0-16,-7-4 0 0,6-1 0 0,-2-2 0 15,1-4 0-15,5-4 0 0,-2-4 0 16,1-1 0-16,2-3 0 0,-2 1 0 0,0 4 0 16,-5 7 0-16,-1 2 0 0,-1-2 0 0,-3 7 0 0,1 3 0 15,-4 1 0-15,-6 3 0 0,0 0 0 0,17 14 0 16,-12-1 0-16,0 3 0 0,-1 4 0 0,-2-1 0 16,2 8 0-16,-3-1 0 0,1-7 0 15,0 0 0-15,2-3 0 0,1-1 0 0,0-3 0 0,2 1 0 16,0-4 0-16,1-1 0 0,2-4 0 15,-1-2 0-15,2-2 0 0,1 0 0 0,1-3 0 16,-4-1 0-16,9-7 0 0,-3 1 0 0,2-4 0 16,2-4 0-16,2-1 0 0,1-1 0 0,-4 1 0 15,-5 4 0-15,10-4 0 0,-10 9 0 0,-2 2 0 0,-3 4 0 16,1-2 0-16,-4 4 0 0,-5 2 0 16,0 0 0-16,14 9 0 0,-10 3 0 0,0-1 0 15,-3 6 0-15,2-1 0 0,1-1 0 0,-2 5 0 16,6-5 0-16,-6 0 0 0,2-2 0 0,3-2 0 15,-1-3 0-15,-1-1 0 0,-1 0 0 0,7-4 0 16,-4-3 0-16,3-3-14 0,-1-1-1350 0,-1-4-1475 16,-1 1 652-16</inkml:trace>
  <inkml:trace contextRef="#ctx0" brushRef="#br0" timeOffset="146565.56">24893 16878 5348 0,'-11'-34'325'0,"-3"1"-99"0,1 4 77 0,2 1 65 16,-6 3 2-16,4 2-60 0,0 7-72 0,0 1-52 15,0 3-63-15,-2 4-70 0,4 1-87 0,-5 0-140 16,3 4-153-16,-4 2-161 0,-7-2-194 0,7 2-343 16,-2 4-1109-16,-4-2 491 0</inkml:trace>
  <inkml:trace contextRef="#ctx0" brushRef="#br0" timeOffset="146716.1">23736 16701 5059 0,'-32'0'374'0,"10"-2"-151"15,3 2-22-15,6-1 12 0,3 1-11 0,1 0-35 16,9 0-44-16,0 0-70 0,0 0-80 0,0 0-141 16,35 16-170-16,-14-12-252 0,16 2-326 15,2 2-991-15,13 0 438 0</inkml:trace>
  <inkml:trace contextRef="#ctx0" brushRef="#br0" timeOffset="147082.44">24910 17018 7373 0,'9'-7'733'0,"4"-7"-648"0,-3 5-85 0,3-1 0 15,1-3 0-15,3 2 0 0,-2-2 0 0,1 1 0 16,-1 2 0-16,0-1 0 0,2 2 0 16,-2-1 0-16,4 2 0 0,-1 3 0 0,0 1 0 15,1 1 0-15,3 3 0 0,5 2 0 0,-7 1 0 16,1 2 0-16,-3 3 0 0,1 1 0 0,-3 2 0 0,-2 2 0 15,1 0 0-15,-3 3 0 0,-3 1 0 0,-4-2 0 16,-5 2 0-16,0 1 0 0,0-1 0 16,-6-1 0-16,-2 2 0 0,-4 3 0 0,-3 0 0 15,-4 0 0-15,1-2 0 0,-1 2 0 0,6-7 0 0,-10 6 0 16,3-2 0-16,3-4 0 0,3-3 0 16,5-2 0-16,0-2 0 0,3 3 0 0,2-5 0 0,4 2 0 15,3-3 0-15,4-1 0 0,5 1 0 16,6-3 0-16,4 1 0 0,6-7 0 0,2 0 0 15,2 0 0-15,0-3 0 0,0 2 0 0,0-5 0 0,-2 4 0 16,-11-1 0-16,1 4 0 0,-7 2 0 0,0 1 0 16,-3 1 0-16,-2 1 0 0,-8-1 0 15,10 4-1366-15,-3-1-1478 0,-3 5 654 0</inkml:trace>
  <inkml:trace contextRef="#ctx0" brushRef="#br0" timeOffset="148332.81">25892 17173 419 0,'-5'-27'573'0,"-3"-2"44"16,0-1 32-16,2 6 7 0,-3 6-4 0,-1-6-6 15,0 14-26-15,2 1-34 0,-5 2-46 0,3 6-36 16,-3 1-31-16,-1 4-45 0,0 4-43 0,-3 4-34 16,-2 7-259-16,1 0-92 0,-1 0 0 0,4 5 0 15,0-2 0-15,4-7 0 0,2 2 0 0,1 0 0 16,2 1 0-16,4-1 0 0,-1-5 0 0,3-2 0 15,1 0 0-15,1-4 0 0,2-1 0 0,0-1 0 0,4-2 0 16,0-2 0-16,1-1 0 0,5-4 0 16,-2 1 0-16,5-3 0 0,-4-1 0 0,1-2 0 15,0 4 0-15,-5 1 0 0,4-1 0 0,-4-1 0 16,-4 3 0-16,3 3 0 0,-2 0 0 0,2 1 0 16,-2 2 0-16,2 1 0 0,0 3 0 0,-1 2 0 15,2 2 0-15,5-1 0 0,-1 2 0 0,1-1 0 16,4 1 0-16,-1-2 0 0,2-1 0 0,1-1 0 15,-2-2 0-15,1-4 0 0,0-1 0 0,-1-1 0 16,3-4 0-16,-3-2 0 0,-2-1 0 0,0-1 0 16,0-5 0-16,-5-1 0 0,4-6 0 0,0 0-127 15,-5-8-183-15,1 1 10 0,-4-8 3 0,-2 2 30 16,5-19 6-16,0-1 36 0,-3-4 19 0,3-23 28 16,-6 23 0-16,1-25 42 0,4 2 41 0,-9 23 39 15,8-1 45-15,-5 9 75 0,-3 15 47 0,0 3 39 16,-3 13 37-16,3 4 24 0,0 4-5 0,0 6 2 15,-4 2 12-15,4 3 29 0,-13 14-9 0,4 10-7 16,-6 9-10-16,2 17-11 0,-3 6-79 0,4 2-133 16,-8 25 0-16,11-24 0 0,-1 23 0 0,5-23 0 15,3 0 0-15,4 25 0 0,-1-35 0 0,6 4 0 16,2 1 0-16,4-6 0 0,2-3 0 0,-2-17 0 16,1 0 0-16,4-6 0 0,-4-9 0 0,11-1 0 15,-5-6 0-15,0-5 0 0,1-6 0 0,3-3 0 16,4-6 0-16,-5-2 0 0,0-7 0 0,-2-3 0 15,-1-6 0-15,3-8 0 0,0-10 0 0,-1 2 0 16,-4 3 0-16,-5 12 0 0,-1 5 0 0,-3 4 0 16,-2 9 0-16,-3 5 0 0,-2 6 0 0,-1 1 0 15,-1 3 0-15,0 0 0 0,-5 34 0 0,1-14 0 16,-1 9 0-16,-2 0 0 0,2 2 0 16,0 1 0-16,2 1 0 0,3 0 0 0,1-4 0 15,3 0 0-15,2-3 0 0,5 0 0 0,-1-13 0 0,2-1 0 16,1-1 0-16,1-4 0 0,0-2 0 0,4-1 0 15,0-2 0-15,0-5 0 0,0-3 0 0,-1-3 0 16,-2-2 0-16,4 1 0 0,3-5 0 0,0-4 0 16,-1 0 0-16,2-5 0 0,0 2 0 15,-2-1 0-15,-1 0 0 0,2 5 0 0,-8 4 0 16,0 3 0-16,-5 6 0 0,-1 2 0 0,-3 3 0 0,-5 0 0 16,9 9 0-16,-8 1 0 0,2 5 0 0,-3 3 0 15,-2 3 0-15,-3 3 0 0,9 1 0 0,-3 1 0 16,2-2 0-16,-1-6 0 0,4-1 0 0,1 0 0 15,2-2 0-15,1-6 0 0,-1-2 0 16,5-2 0-16,-3-1 0 0,0-2 0 0,2-2 0 0,-3-2 0 16,2-3 0-16,-2-1 0 0,0 1 0 0,-1-6 0 15,0-4 0-15,-3-1 0 0,-2-3 0 0,-3-9 0 16,-3-1 0-16,-3-1 0 0,-2-5 0 0,-5 3 0 16,-1-1 0-16,-4 0 0 0,-1 3 0 15,-3 2 0-15,0 6 0 0,-2 5 0 0,7 7 0 16,0 1 0-16,5 3 0 0,0 0 0 0,1 2 0 15,5 2 0-15,5 2 0 0,0 0 0 0,0 0 0 16,0 0 0-16,0 0 0 0,0 0 0 0,42 8 0 0,-24-8 0 16,3 4 0-16,2-7 0 0,7 3 0 15,-12-2 0-15,13-1 0 0,-9 1 0 0,-2 1 0 16,-1 0 0-16,0 1 0 0,-3 1 0 0,-2 0 0 16,3 4 0-16,-5 1 0 0,-5 0 0 0,5 7 0 15,0 2 0-15,-3 2 0 0,0 8 0 0,-2-6 0 16,2 8 0-16,-5 3 0 0,7-1 0 0,-6-1 0 15,1-1 0-15,2-1 0 0,-3-7 0 0,-1-1 0 0,-1-6 0 16,1-1 0-16,3 1 0 0,-4-8 0 0,1 0 0 16,1-2 0-16,-5-2 0 0,0 0 0 15,19-10 0-15,-12-1 0 0,1-5 0 0,1 0 0 16,3-2 0-16,1-4 0 0,1-3 0 0,4 0 0 16,4-1 0-16,-2 6 0 0,1-1 0 0,-1 6 0 15,-1 4 0-15,-1 4 0 0,1 1 0 0,-3 4 0 16,2 3 0-16,-2 6 0 0,2 1 0 0,-4 5 0 15,-4 1 0-15,-1 2 0 0,5 6 0 0,-5 2 0 16,-2 0 0-16,-1-5 0 0,-1-1 0 0,-2 2 0 16,-2-1 0-16,2-2 0 0,-5-2-380 0,1-3-923 15,0-4-1409-15,-4-3 624 0</inkml:trace>
  <inkml:trace contextRef="#ctx0" brushRef="#br0" timeOffset="148515.7">25906 16410 6547 0,'-47'-23'106'0,"21"10"-90"0,12 5-1 15,13 3 5-15,5 3 37 0,10 2 5 0,19 4-11 16,18 3-13-16,38 15-11 0,6-1-34 0,6 7-35 16,1 0-65-16,12 7-106 0,0-8-113 0,2 2-149 15,7 0-487-15,-2-2-1042 0,-7-2 461 0</inkml:trace>
  <inkml:trace contextRef="#ctx0" brushRef="#br0" timeOffset="148649.97">28213 16798 152 0,'4'-5'652'0,"-2"2"30"0,2-1 25 0,0-1-17 16,0-2-49-16,-2 1-66 0,1 0-53 0,-1 1-78 15,-2 5-114-15,4-6-137 0,-4 6-198 0,0 0-251 16,0 0-633-16,0 0-961 0,-10 22 426 0</inkml:trace>
  <inkml:trace contextRef="#ctx0" brushRef="#br0" timeOffset="149198.76">21917 18016 169 0,'-14'0'462'0,"5"0"12"16,-1 0 11-16,1-2 4 0,1 1-17 0,8 1-2 16,-10-7-17-16,8 4-21 0,2 3-2 0,0-8-13 15,6 1-1-15,-1 2-10 0,8-1-9 0,6-4-17 16,13 1-12-16,22-1-25 0,3 2-15 0,35-2-19 15,9 0-18-15,10 3-91 0,13 1-200 0,11-5 0 16,18 5 0-16,19-6 0 0,11 5 0 0,11 2 0 16,8-2 0-16,9 0 0 0,4-2 0 0,0 3 0 15,-2 2 0-15,-2 1 0 0,-9 3 0 16,-12 0 0-16,-20-3 0 0,-2 3 0 0,-11-2 0 16,-20 2 0-16,-13-2 0 0,-20-2 0 0,-39 2 0 15,-6-3 0-15,-22 2 0 0,-5-2 0 0,-2 0 0 0,-14 1 0 16,-4 1 0-16,-2-2 0 0,-2-1 0 0,-3 2 0 15,-1 2 0-15,-4 2 0 0,0 0 0 0,0 0 0 16,-16-8 0-16,2 5 0 0,-5 5-386 0,-4-4-916 16,-9 4-1409-16,-5 4 625 0</inkml:trace>
  <inkml:trace contextRef="#ctx0" brushRef="#br0" timeOffset="149598.67">23077 18094 3429 0,'-107'-3'207'0,"41"2"-118"0,4-1-20 15,6 2-33-15,19-5 101 0,0 4 35 0,8-1 35 16,8-1 8-16,1-1-9 0,3 1 5 0,3-2 14 16,4 3 8-16,4 1 9 0,2-3 3 0,0 0 2 15,4 4 3-15,5-8 2 0,1 4-9 0,5-1-3 16,6-1-12-16,12 1-7 0,1-4-14 0,6 1-11 15,20-3-12-15,4 3-184 0,6-3 0 0,35-3 0 16,0 1 0-16,10 5 0 0,1 1 0 0,7-1 0 16,15 2 0-16,4-1 0 0,9 4 0 15,9 1 0-15,8-2 0 0,-1 5 0 0,7-2 0 16,0 0 0-16,0 1 0 0,-1-1 0 0,-7 0 0 16,-6 1 0-16,-8 1 0 0,-7 1 0 0,-16-2 0 0,-14 2 0 15,-13 2 0-15,-36-4 0 0,-4 0 0 16,-7 0 0-16,-17 0 0 0,-6 0 0 0,-7-1 0 15,-2 0 0-15,-7-2 0 0,-1 3 0 0,-1-1 0 16,-3 1 0-16,-7 0 0 0,18-1 0 0,-8 1 0 16,-10 0 0-16,15 0 0 0,-2 3 0 0,7 0 0 15,-4-1 0-15,5 3 0 0,6-4 0 0,1 2-1366 16,4-2-1478-16,-1 1 654 0</inkml:trace>
  <inkml:trace contextRef="#ctx0" brushRef="#br0" timeOffset="149732.87">27207 18010 6809 0,'0'0'214'16,"0"0"-123"-16,6 3-25 0,-6-3 80 0,5 1 69 15,-5-1 21-15,0 0-41 0,0 0-55 0,0 0-126 16,3 5-128-16,-3-5-198 0,0 0-256 0</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6:59:27.825"/>
    </inkml:context>
    <inkml:brush xml:id="br0">
      <inkml:brushProperty name="width" value="0.05292" units="cm"/>
      <inkml:brushProperty name="height" value="0.05292" units="cm"/>
      <inkml:brushProperty name="color" value="#0070C0"/>
    </inkml:brush>
  </inkml:definitions>
  <inkml:trace contextRef="#ctx0" brushRef="#br0">1366 4024 427 0,'0'0'586'0,"-8"2"23"16,3-1-16-16,5-1-24 0,0 0-25 0,0 0-28 15,0 0-32-15,-7-5-37 0,7 5-47 0,2-6-33 16,2 2-42-16,3-5-30 0,5 1-33 0,3-2-25 16,4-2-25-16,7-1-59 0,8-4-50 15,-3 1-78-15,0 5-101 0,1-4-117 0,0 3-158 0,2 0-193 16,1-1-455-16,-6 8-1082 0,-1-1 480 0</inkml:trace>
  <inkml:trace contextRef="#ctx0" brushRef="#br0" timeOffset="229.64">2420 4183 4772 0,'5'-1'566'16,"-1"-1"-307"-16,0-3-51 0,-2 2 40 0,2 1 9 15,0-4-10-15,0 1-2 0,2-2-24 0,2 1-33 16,1-1-25-16,4-1-12 0,2-2-26 0,8-4-41 16,6 0-61-16,3 2-108 0,-1-1-133 0,18-4-130 15,-14 7-164-15,2-3-587 0,13-1-1192 0,0 4 528 16</inkml:trace>
  <inkml:trace contextRef="#ctx0" brushRef="#br0" timeOffset="512.74">4213 4107 4639 0,'5'3'334'0,"0"-2"-182"0,-1 0-9 0,1 0 39 0,-5-1 34 16,10 0 30-16,-4 0-9 0,0-1-5 0,3-2-27 16,5 1-20-16,0-3-16 0,5 1-19 0,4-2-15 15,4 0-34-15,5-2-47 0,-1 1-66 0,2-1-83 16,0-4-116-16,4 5-130 0,-7-4-163 0,-1 0-533 15,-1 3-1122-15,-1-2 497 0</inkml:trace>
  <inkml:trace contextRef="#ctx0" brushRef="#br0" timeOffset="1114.7">5515 4252 135 0,'6'1'468'15,"-1"-1"18"-15,3-1 16 0,-8 1-6 0,13-4-13 16,-5 0-25-16,2-1-37 0,-1 2-44 0,4-5-36 0,-3 0-33 16,4 0-49-16,4-4-65 0,5-4-91 15,1 0-126-15,3 0-167 0,5-2-222 0,-1-2-323 16,1 2-796-16,1-1 354 0</inkml:trace>
  <inkml:trace contextRef="#ctx0" brushRef="#br0" timeOffset="1362.41">7078 4099 92 0,'-12'-7'577'16,"9"4"3"-16,3 3 0 0,0 0-33 0,0 0-32 15,0-7-32-15,6 3-52 0,-1 1-42 0,4-2-39 16,9 1-40-16,3-2-54 0,7-2-63 0,4 2-87 16,1 0-102-16,20-4-115 0,-18 2-129 0,1 2-132 15,15-3-410-15,4 1-847 0,-6 4 374 0</inkml:trace>
  <inkml:trace contextRef="#ctx0" brushRef="#br0" timeOffset="1513.73">8051 4046 3792 0,'0'0'324'0,"0"0"-184"15,0 0-14-15,9-8-23 0,-4 4-14 0,3 3-26 16,6-2-7-16,-4-5-33 0,12 3-42 0,3-2-72 15,-3 1-103-15,6 0-133 0,4 0-355 0,5-1-737 16,3 1 327-16</inkml:trace>
  <inkml:trace contextRef="#ctx0" brushRef="#br0" timeOffset="1679.73">9022 4015 3616 0,'4'1'345'15,"-4"-1"-168"-15,0 0-21 0,9-2-18 0,-1 1-32 16,3 1-32-16,-1-5-17 0,11 1-8 0,-2 2-23 16,-1-2-48-16,10-2-95 0,3 1-101 0,2-2-135 15,-4 0-320-15,7 2-728 0,-4 0 323 0</inkml:trace>
  <inkml:trace contextRef="#ctx0" brushRef="#br0" timeOffset="1831.81">9951 3974 140 0,'14'-1'383'0,"3"0"-33"0,6-1-39 0,-1 0-31 15,7 1-26-15,-1-2-58 0,4 1-78 16,1 2-123-16,2-2-169 0,-2-2-136 0,3 1-334 16,2-4 148-16</inkml:trace>
  <inkml:trace contextRef="#ctx0" brushRef="#br0" timeOffset="1996.66">11265 3889 3880 0,'9'-6'169'0,"0"3"-109"0,1-3-18 16,3 2-32-16,5-2 7 0,1 2-17 15,2-4-1-15,-1 2-43 0,-1 1-62 0,2-1-107 16,8-2-158-16,-1-2-204 0,3 0-620 0,-1 1 274 15</inkml:trace>
  <inkml:trace contextRef="#ctx0" brushRef="#br0" timeOffset="7729.56">959 6476 11 0,'0'0'411'0,"2"-8"25"0,-2 8-6 15,2-3-1-15,-2 3-5 0,0 0-20 0,0-4-16 16,0 4-24-16,0 0-20 0,0 0-23 0,0 0-23 16,0 0-18-16,0 0-23 0,0 0-24 0,0 0-28 15,0 0-17-15,0 0-24 0,0 0-9 0,0 0-7 16,0 14-16-16,3-7-11 0,-1 1-11 0,3 3-8 15,0-1-12-15,3-1-6 0,1 1-15 0,2-3 3 16,5 4-11-16,-5-4-1 0,7 0 1 0,4-1 7 16,6-2 2-16,1-2 9 0,-8-2 2 0,1-1 14 15,-1-2 3-15,6-3 3 0,-7 1 11 0,0-5-1 16,0 0 9-16,-3 1-7 0,2-1 5 0,0-1-10 16,-3 1-43-16,-6 1-65 0,-1 2 0 0,1 0 0 15,-2 1 0-15,-1 2 0 0,1 2 0 0,-2 1 0 16,3 1 0-16,-9 0 0 0,19 1 0 0,-7 3 0 15,-2 0 0-15,4 2 0 0,3 0 0 0,-3 3 0 16,3-1 0-16,0-1 0 0,-2 0 0 0,2-1 0 16,1 1 0-16,-5-3 0 0,5 2 0 0,-5-1 0 15,0-2 0-15,1 0 0 0,-3-2 0 0,3 1 0 16,-5-1 0-16,4-2 0 0,1-1 0 0,-1 0 0 16,-1-2 0-16,0 0 0 0,5-4 0 0,-2 0 0 15,0-1 0-15,1 2 0 0,-1-1 0 0,-5 1 0 16,3 0 0-16,-3 3 0 0,-1-3 0 0,-1 4 0 15,-2 2 0-15,3 0 0 0,0-1 0 0,-9 2 0 16,14 4 0-16,-1 0 0 0,-4-1 0 0,4 3 0 16,-3 2 0-16,3-2 0 0,-2-1 0 0,-1 2 0 15,1-1 0-15,4 1 0 0,-5-1 0 0,2-2 0 16,-2-2 0-16,2 2 0 0,0-1 0 0,-2-2 0 16,2 0 0-16,-12-1 0 0,20-2 0 0,-8 1 0 15,-2-4 0-15,-1 0 0 0,3 0 0 0,-2-2 0 16,0-1 0-16,-1 2 0 0,2-1 0 0,-3-1 0 15,1 2 0-15,0 0 0 0,-4 4 0 0,-5 2 0 16,10-6 0-16,-10 6 0 0,8-4 0 0,-8 4 0 16,0 0 0-16,0 0 0 0,22 5 0 0,-16-4 0 15,2 3 0-15,-1-2 0 0,1 2 0 0,0-3 0 16,-8-1 0-16,16 2 0 0,-4 0 0 0,-12-2 0 16,23-4 0-16,-13 2 0 0,-10 2-538 0,18-10-738 15,-14 1-1382-15,-3-4 611 0</inkml:trace>
  <inkml:trace contextRef="#ctx0" brushRef="#br0" timeOffset="14266.96">13794 3828 143 0,'-6'3'251'0,"-2"-2"-4"0,3 2-5 0,0-3-10 16,5 0 17-16,-10 2-3 0,6-1-3 0,4-1-7 16,-10 0-4-16,10 0 0 0,-9-1-12 0,5-2-6 15,4 3 2-15,-7-4-11 0,6 2-7 0,-3-1-3 16,2 0-12-16,-1-3-27 0,3 1 1 0,-1-2-14 16,4-3-11-16,0-1-12 0,5-4-7 0,5-7-9 15,5 1-3-15,5-2-11 0,2 0-3 0,17-8-9 16,1-4-5-16,4-1-7 0,2-5-3 0,23-13-2 15,0-1-2-15,0-2-6 0,8 0-4 0,-1-2-2 16,2-1-3-16,8-3-9 0,1 2-4 0,-1-7-3 16,3 8-3-16,-4 5 0 0,3 4-25 0,-4 3-4 15,0 2 7-15,-5-4-2 0,-3 6 2 0,0-2-1 16,-3-2 7-16,-23 14 3 0,29-16-6 0,-9-3 4 16,-3-1 1-16,4 1-4 0,-3-2 1 0,-23 16-3 0,21-19-5 15,3-2 5-15,-8 1-4 0,-16 18 17 16,16-16-3-16,-23 17-7 0,1 3 1 0,-2 4-1 15,2 1-2-15,-4 0-4 0,-8 11 2 0,-3 1-2 16,2 1 1-16,-2 3-1 0,-2 1-3 0,-7 5 4 16,-2 0-3-16,0 0 1 0,-3 2 1 0,-4 1 2 0,2 2-1 15,0-3 0-15,-2 3-3 0,-2-1 1 16,2 1 1-16,-5 2-1 0,4-2 1 0,-2 1-2 16,-2-1 4-16,1 2-2 0,-1 1-4 0,-2-4-4 15,2 4 10-15,0-1-2 0,-1-1-3 0,-2 2 1 16,-1 2 0-16,-1-9-3 0,-1 6-4 0,0-2 6 15,1 1-2-15,-2 0-5 0,-1 0 2 0,-1 0-2 16,-3 1 2-16,-2-2-8 0,-1 2 11 0,-3 1-3 16,-6-3 4-16,1 2-4 0,1-1-4 0,-1 0 7 15,0 3-3-15,1 0 3 0,-2 2 0 0,-1-1-2 16,3-1 0-16,1 2 1 0,1 0 1 0,-2 2-5 16,8-2 7-16,-4-1 1 0,5 3 2 0,1-2 2 15,3 0 0-15,1 0 2 0,-2 0-2 0,6-1 6 16,-9 0 1-16,9 0 7 0,0 0 5 0,0 0 17 15,0 0 5-15,0 0 3 0,0 0-3 0,0 0-1 16,28 1-2-16,-19-2-4 0,4 0-2 0,-3 1-4 16,9 0-5-16,-6-1 0 0,2 1-3 0,2 0-4 0,-3-2 0 15,4 2 0-15,0 0-2 0,0 0-8 16,-4 0 5-16,2 0-4 0,-2 1-3 0,-1-2 3 16,0 1 2-16,-3 2-6 0,-2-1-4 0,3-1 4 15,-7 1-4-15,3 1 1 0,-2 0-3 0,-1 0 5 16,-2 3-2-16,2-1 0 0,-4-1 5 0,4 3 2 15,-3 0 4-15,-1 1-2 0,0 0 7 0,-1 3-5 16,-3 0-2-16,1 1 0 0,1 1-1 0,-2 3 2 16,1 2-1-16,-3 0 5 0,2-1 2 0,0 3-7 15,-2-1 0-15,5 1-2 0,-4-2 3 0,1 2-3 16,1-1-1-16,-2-1 3 0,4 2-3 0,-2-2 2 16,3 0-8-16,-1-2 7 0,-3-3-2 0,3 1-1 15,2-1-6-15,3-2-8 0,-4 1-10 0,0-4-28 16,0 1-34-16,-4-2-44 0,3 2-59 0,1-2-83 15,-3-2-123-15,2 2-165 0,-7-4-344 0,3 3-969 16,5-5 428-16</inkml:trace>
  <inkml:trace contextRef="#ctx0" brushRef="#br0" timeOffset="15579.93">17129 526 50 0,'0'0'507'0,"12"-27"5"16,-12 27-5-16,4-12-4 0,-4 12-13 15,0 0-15-15,7-16-33 0,-7 16-33 0,0 0-44 16,0 0-31-16,0 0-26 0,0 0-15 0,0 0-12 15,0 0-22-15,0 0-21 0,-34 42-15 0,20-16-16 0,4 0-5 16,-2 1-24-16,2 5-5 0,0-2-19 16,2 3-6-16,1-1-23 0,2 0-10 0,2-2-14 15,3-1-6-15,4-1-7 0,2-3 3 0,1-5-10 16,0-2-12-16,5-2 5 0,2-4-3 0,0-1-48 16,5-4-23-16,0-1 0 0,3-4 0 0,8-1 0 15,-10-3 0-15,9-4 0 0,-2-4 0 0,1 0 0 16,-5-5 0-16,3 0 0 0,-2-6 0 0,-2 0 0 0,1-7 0 15,-3-1 0-15,7-12 0 0,-7 10 0 16,1-9 0-16,-2 5 0 0,-6 3 0 0,5 1 0 16,-8 0 0-16,3-1 0 0,-5 2 0 0,-2 4 0 15,-1 7 0-15,-1 2 0 0,0 2 0 0,-4 15 0 16,-4-25 0-16,4 25 0 0,-5-20 0 0,5 20 0 16,-13-16 0-16,13 16 0 0,-23-8 0 0,23 8 0 15,-31 1 0-15,31-1 0 0,-42 7 0 0,15 2 0 16,-1 1 0-16,1 4 0 0,-1-1 0 0,-1 0 0 15,2 2 0-15,0 1 0 0,4-1 0 0,-1-2 0 16,6-2 0-16,3 1 0 0,-3-2 0 0,5 2 0 16,13-12 0-16,-18 13 0 0,18-13 0 0,-13 8 0 15,13-8 0-15,0 0 0 0,0 0 0 0,0 0 0 16,0 0 0-16,0 0 0 0,0 0 0 0,0 0 0 16,0 0 0-16,0 0 0 0,27-51 0 0,-17 35 0 15,2 1 0-15,-2 0 0 0,0 3 0 0,-2 2 0 16,-8 10 0-16,15-11 0 0,-15 11 0 0,0 0 0 15,13-11 0-15,-13 11 0 0,0 0 0 0,0 0 0 16,0 0 0-16,36 34 0 0,-26-18 0 0,-3 1 0 16,3 6 0-16,0 3 0 0,0-1 0 0,2-1 0 15,-1 2 0-15,3-2 0 0,1 1 0 0,1-4 0 16,2 1 0-16,-5-7 0 0,8 3 0 16,0-3 0-16,-5-7 0 0,3 3 0 0,8-1 0 15,-10-4 0-15,1-2 0 0,-18-4 0 0,33 7 0 0,-33-7 0 16,29 3 0-16,-29-3 0 0,0 0 0 0,36-1 0 15,-36 1 0-15,0 0 0 0,26-6 0 0,-26 6 0 16,0 0 0-16,19-8 0 0,-19 8 0 0,0 0 0 16,0 0 0-16,15-8 0 0,-15 8 0 0,0 0 0 15,0 0 0-15,0 0-298 0,0 0-364 16,0 0-544-16,0 0-1305 0,0 0 577 0</inkml:trace>
  <inkml:trace contextRef="#ctx0" brushRef="#br0" timeOffset="16017.92">17929 841 174 0,'0'0'515'0,"0"0"2"0,0 0-10 0,4-25-10 15,-4 25-13-15,0 0-16 0,0 0-18 0,-2-21-13 16,2 21-12-16,0 0-25 0,-9-17-14 0,9 17-19 16,0 0-16-16,-16-7-22 0,16 7-14 0,0 0-19 15,0 0-20-15,-58 16-18 0,41-4-11 0,-4 5-14 16,0 0-11-16,1 6-185 0,2 1-37 0,5-3 0 15,0 2 0-15,1 1 0 0,5 1 0 0,-1-6 0 16,2-2 0-16,9 4 0 0,-1-2 0 0,2-2 0 16,5-3 0-16,0 1 0 0,5-4 0 0,0 2 0 15,1-6 0-15,6 0 0 0,-2-2 0 0,3-2 0 16,5-3 0-16,1-1 0 0,-8-1 0 0,-1-2 0 16,4-1 0-16,-6-2 0 0,1-1 0 0,-8 2 0 15,3 0 0-15,-3-1 0 0,-1-1 0 0,-1 1 0 16,-3 2 0-16,2-2 0 0,-4 2 0 0,0 1 0 15,-2-2 0-15,-1 6 0 0,0 0-1366 0,0 0-1478 16,0 0 654-16</inkml:trace>
  <inkml:trace contextRef="#ctx0" brushRef="#br0" timeOffset="17629.89">18799 853 41 0,'0'0'560'0,"0"0"22"0,0 0 9 16,0 0-4-16,0 0-2 0,0 0-26 0,0 0-26 15,-33-9-24-15,33 9-28 0,0 0-26 0,0 0-26 16,0 0-25-16,0 0-20 0,0 0-28 16,0 0-35-16,0 0-29 0,0 0-27 0,0 0-28 15,84-3-217-15,-84 3-20 0,45 1 0 0,-18-2 0 0,0 1 0 16,-27 0 0-16,51 1 0 0,-30 1 0 0,-21-2 0 16,44 0 0-16,-44 0 0 0,32-3 0 15,-32 3 0-15,0 0-266 0,29 0-173 0,-29 0-67 0,0 0-80 16,0 0-480-16,0 0-1154 0,0 0 510 15</inkml:trace>
  <inkml:trace contextRef="#ctx0" brushRef="#br0" timeOffset="17862.27">18897 999 46 0,'-9'8'458'0,"3"-5"20"0,5 1 26 16,-6-2 37-16,2 2 11 0,5-4-3 0,-1 6 6 15,-2-5-8-15,3-1-37 0,0 0-25 0,11 4-35 16,-5-4-37-16,3 2-36 0,5-2-34 0,3-2-37 15,3 2-30-15,0 0-29 0,1 0-23 0,7 0-25 16,0 0-68-16,-6-1-131 0,1 1 0 0,-4-2 0 16,0 2 0-16,-5-1 0 0,0 1 0 0,-3 0 0 15,-4-1 0-15,1 0 0 0,-8 1 0 0,11-1 0 16,-7-2-49-16,-4 3-150 0,0 0-52 0,7-6-61 16,-7 6-66-16,0 0-66 0,0 0-62 0,0 0-73 15,0 0-334-15,0 0-987 0,0 0 437 0</inkml:trace>
  <inkml:trace contextRef="#ctx0" brushRef="#br0" timeOffset="29747.68">1634 3878 95 0,'-2'-4'118'0,"2"-2"-5"15,-3 2-6-15,-1 0 1 0,3-3 7 0,-2 2 2 0,1 0-3 16,-3-1 1-16,1 0-6 0,0 2-4 16,-5-3-9-16,4 1 2 0,-5 3-20 0,2-1 0 0,-2 0-12 15,-2 0-5-15,-1 1-8 0,-7-1-6 16,7 3-7-16,-3-2-2 0,3 3-6 0,-5-2 2 15,-3 2-9-15,8 0 3 0,-6 1-5 0,2-1-3 16,-1 1 0-16,-1 2-4 0,5-2-3 0,1 1 1 16,-1-1-4-16,1 4 1 0,-4 1 21 0,3-2 1 0,-1 0-5 15,1 0-6-15,1 0-10 0,-1-1 2 16,1 1-9-16,2 1-5 0,-6 1-1 0,3 1-6 16,-3-1 4-16,5 0-6 0,-6-1 0 0,4 2-1 15,-4 3 2-15,0-1 2 0,1-1-5 0,2 0 2 16,0 2 0-16,-3-2 5 0,0 0-4 0,3 2 3 15,-1-2-2-15,1 3 1 0,1-1 2 0,0-1 2 0,0 0 0 16,5-1 2-16,-1 0 0 0,-2 1 0 16,3-3-1-16,3 2 0 0,-2-1 2 0,3 4-1 15,1-5 1-15,-1 5 3 0,0-1-6 0,1-2 6 16,-1 2-6-16,2-1 3 0,-2 0-3 0,1 0 4 16,0 0 4-16,-2 1-7 0,2-1 0 0,1-1 1 15,-3 3 2-15,3-1 3 0,3-10-5 0,-12 21-2 16,12-21 0-16,-10 20 0 0,6-10 3 0,4-10 1 15,-5 22 0-15,5-22-3 0,-4 22 3 0,-1-12 0 16,5-10-1-16,-3 23 5 0,1-11-6 0,2-12 2 16,-3 20-2-16,3-20 5 0,-2 22-7 0,2-22 7 15,-1 21-2-15,1-21 1 0,0 19 4 0,0-19-8 16,0 19 6-16,0-19-2 0,1 20 5 0,-1-20 0 16,4 17-1-16,-3-6 5 0,3-2 1 0,-2 1-4 15,1 1 1-15,-3 0-1 0,1 0-2 0,3 0 7 16,-3-3 5-16,2 3 1 0,1-1-3 0,-2 2-4 15,1 0 3-15,-1-2-2 0,3 1-1 0,-2-1 1 16,-1 2-5-16,1-2-1 0,2 1 1 0,-5-2-1 16,3 4-4-16,-1-5 2 0,1 3 1 0,-2-5-6 15,3 6 2-15,0-2 1 0,-1-1 6 16,0 1 1-16,2-1 7 0,-1 3 2 0,0-2 2 16,1 0 0-16,-1-1 4 0,-2-2 2 0,3 2 2 15,-1 2-2-15,0-2-1 0,1-2-5 0,2 3 3 0,-3-4 4 16,2 1 1-16,-2 0 3 0,1 2-5 0,0-3-1 15,1-1-2-15,1 1-4 0,-1 2 1 0,-2-4-4 16,4 3-4-16,-2-1-1 0,3 1-2 16,0-1 2-16,0 0-7 0,1 1 3 0,-2-2 1 0,1 1-1 15,-2 2 0-15,4-5-3 0,-2 2-1 16,0 4 3-16,-2-7-1 0,3 5-1 0,-2-2-6 16,-1 0 0-16,-1-2 3 0,4 2 2 0,-2-1-4 0,-2 0 0 15,4 0 0-15,2 2 1 0,-3-4-1 0,0 3 3 16,-3-2-3-16,4-1 1 0,-1 2 2 0,-1-1-3 15,2-2-1-15,-3 1 3 0,4-1-8 16,-2 3 4-16,1-3 1 0,2 1 3 0,-5-2-4 16,2 3 2-16,2-3 0 0,0 2 1 0,-2-1 0 15,1-1-1-15,3 2-6 0,-3-2 6 0,3 0 1 16,-5-1-2-16,2 1 2 0,-1-1-1 0,5 0-2 16,-1-1 6-16,-1 2-5 0,-1 0 2 0,-1-3-1 15,1 2 1-15,1-1 0 0,1 0-4 0,0 0-1 0,-2-1 1 16,3-2 1-16,2 1 1 0,-4 2-3 15,1-2 3-15,-3 1-3 0,4-2 5 0,-1 2 0 16,0 0-3-16,0-2 2 0,-2-1-1 0,2 3-1 16,1-2 1-16,0-1 0 0,-2 1-1 0,0 0-1 15,0 0 1-15,-2-2 0 0,4 3-3 0,-1-3 0 16,-2 2-3-16,2-1-1 0,-4-1-2 0,5 2 0 16,-2-1 6-16,-2-1-2 0,4 2 0 0,-5-1 3 15,4-2-1-15,-3 1 1 0,0-2-2 0,0 2 4 16,1 0-2-16,-2 0-1 0,1-1 1 0,-1-2-2 15,0 1 5-15,0 1 1 0,-1-1-2 0,0 0 3 16,0 0-4-16,2-1 1 0,-4 1 0 0,3-3-2 16,-1 2 4-16,1 0-1 0,0-6-2 0,-1 6 0 15,-2-5 4-15,4 1-4 0,-6 2-2 0,2 2 1 16,1-3 0-16,-2 3 1 0,0 0 1 0,1-1 0 16,-2 1-3-16,0-2 4 0,3-2 0 0,-2 2 2 15,-3 0 0-15,2 0 4 0,-2 0-2 0,1-4-3 16,0-1 1-16,-1 6 0 0,1-5-3 0,-2 4 1 15,3-6-1-15,-1 2 3 0,-3 4-2 0,1 0 8 16,-1-5-6-16,0 2-3 0,-1 4 0 0,2-1 1 16,-1 0 1-16,0 0 3 0,0 1 1 0,-3 1 2 15,1-1-6-15,2-2 11 0,-4 1 3 0,3-1-4 16,-3-2 8-16,1-1-10 0,-3 1-3 0,1-2 0 16,0 0 2-16,-1-3-5 0,3 1 2 15,-1 1-2-15,-1-2-2 0,-3-4 2 0,3 6-2 16,1-7 1-16,-1 7-4 0,1-7 1 0,3 9 1 0,-4 1-3 15,0-2 1-15,1 2 1 0,-1 0 2 16,-2-1-1-16,2 2-3 0,0-2 4 0,-4 5-2 0,4-3-2 16,-4 3 0-16,0-2 1 0,-1 1 3 15,-2-1-3-15,0 1 4 0,1 1-1 0,0 0-3 16,-1 3-2-16,0-4 3 0,0 5-1 0,-2-3-5 16,2 3 5-16,0 2-5 0,-1-2-9 0,-2 0-16 15,-2-1-15-15,2 2-24 0,-2 2-22 0,-1-3-39 16,-4 4-23-16,1-2-53 0,-6 0-232 0,-5 1-475 15,4 1 209-15</inkml:trace>
  <inkml:trace contextRef="#ctx0" brushRef="#br0" timeOffset="33178.78">19865 656 305 0,'0'0'346'0,"0"0"-13"0,0 0-8 15,0 0-19-15,0 0-5 0,0 0-4 0,0 0-12 16,0 0-10-16,0 0-3 0,0 0-11 0,0 40-19 15,0-40-12-15,0 0-10 0,0 0-3 0,0 0-3 16,0 0-2-16,2 17 2 0,-2-17 1 0,0 0-3 16,0 0 1-16,0 0-14 0,0 0-17 0,0 0-8 15,0 0-6-15,0 0-24 0,0 0-11 0,0 0-18 16,0 0-8-16,0 0-10 0,0 0-4 16,2-53-14-16,-2 53 0 0,2-24-9 0,0 11-5 15,-2 13 8-15,2-24 5 0,-1 12-9 0,-1 12-2 16,2-21 12-16,-2 21 4 0,0 0-6 0,-2-21 5 15,2 21 0-15,0 0-14 0,0-17-8 0,0 17-10 0,0 0-9 16,0 0-9-16,0 0-1 0,0 0-12 16,0 0-19-16,0 0 0 0,0 0 0 0,0 0 0 0,0 0 0 15,-29 60 0-15,24-41 0 0,1 0 0 16,-1 10 0-16,0 0 0 0,3-1 0 0,-1 0 0 16,0-1 0-16,-2 2 0 0,5 1 0 0,-3-3 0 15,3-2 0-15,2 2 0 0,0-8 0 0,1 1 0 16,-3-2 0-16,2-1 0 0,-2-1 0 0,0-1 0 15,2-1 0-15,-1-5 0 0,-1 1 0 0,1-4 0 16,-1-2 0-16,1 2 0 0,-1-3 0 0,0-3 0 16,2 3-192-16,-2-3-139 0,0 0-133 0,0 0-184 15,0 0-445-15,-3-23-1184 0,2 11 524 0</inkml:trace>
  <inkml:trace contextRef="#ctx0" brushRef="#br0" timeOffset="33846.49">20164 776 413 0,'0'0'412'0,"0"0"-7"0,0 0-6 0,0 0 3 0,0 0-1 15,6-24-6-15,-6 24-8 0,0 0-16 16,0 0-10-16,0 0-22 0,0 0-15 0,0 0-25 16,0 0-34-16,0 0-29 0,0 0-25 0,0 0-22 15,0 0-15-15,0 0-16 0,0 0-18 0,0 0-13 16,0 0-6-16,0 0-17 0,-15 47-9 0,14-31-9 15,1 0-8-15,0 1-4 0,0 2-7 0,1-1 2 16,0-1-14-16,4 1-4 0,-1-1 0 0,4-1-10 16,-3-2 0-16,0-2-2 0,3 0-3 0,-2-4 1 15,0 2-2-15,2-3-3 0,4 1 6 0,-2-5 10 16,-1 1 7-16,2-1 15 0,1-3 12 0,-4 0 16 16,3-3-1-16,0-1 6 0,-1-2-23 0,2 0-80 15,-3-1 0-15,4-5 0 0,-2 0 0 0,1-3 0 16,-4 0 0-16,2-1 0 0,-4-2 0 0,2 0 0 15,-3 0 0-15,-5 3 0 0,5-2 0 0,-2-1 0 16,-2 1 0-16,-1-1 0 0,-3 2 0 0,-3 0 0 16,6 16 0-16,-9-22 0 0,1 14 0 0,8 8 0 15,-19-17 0-15,19 17 0 0,-19-10 0 0,19 10 0 16,-27-4 0-16,27 4 0 0,-36 4-240 0,8 2-1086 16,9 3-1435-16,4-1 635 0</inkml:trace>
  <inkml:trace contextRef="#ctx0" brushRef="#br0" timeOffset="37913.53">19683 1308 116 0,'0'0'309'0,"-10"-3"-20"0,10 3-16 16,0 0-19-16,0 0-6 0,0 0-17 0,0 0-12 15,0 0-10-15,0 0-7 0,0 0-9 0,-8-4-2 16,8 4 0-16,0 0-13 0,0 0 4 0,0 0-11 16,-8-2-4-16,8 2-3 0,-2-3 1 0,2 3-2 15,0 0-4-15,-9-1-6 0,9 1-5 0,-8-1-5 16,2 1-2-16,6 0-3 0,-7-2-7 0,7 2-5 16,-11-2-6-16,6 2-5 0,5 0-1 0,-10 0-3 15,10 0-7-15,-9-1-7 0,9 1 0 0,-8-1-5 16,8 1-5-16,-9-3 1 0,9 3-5 0,0 0 0 15,0 0-2-15,0 0-6 0,-14 0-4 0,14 0-3 16,0 0-2-16,0 0-5 0,0 0-5 0,0 0 4 16,0 0-6-16,0 0-3 0,0 0-2 0,0 0-1 15,0 0 1-15,0 0 14 0,0 0 2 0,0 0 2 16,0 0 3-16,28-1-9 0,-15 1-1 0,8 1 9 16,0-1-23-16,10 0 6 0,1-1 1 0,4 2-15 15,1 2-4-15,4-4-4 0,11-1-7 0,3 1 0 16,-4 5 11-16,2-5-9 0,-1 1-9 0,-1 0-1 15,4 1 2-15,-15-2-3 0,10-1-13 0,-13 1 3 16,-3 0-1-16,-1 0 5 0,-2-2-2 0,-3 2-1 16,-11 0-5-16,-5 1 3 0,0-3 4 0,-4 3 9 15,1-1 9-15,-9 1-21 0,11 0-4 0,-7 0 0 16,-4 0 0-16,8-1 0 0,-8 1 0 0,0 0 0 16,11-1 0-16,-11 1 0 0,0 0 0 0,0 0 0 15,0 0 0-15,9 3 0 0,-9-3 0 0,0 0 0 16,0 0 0-16,0 0 0 0,5 2 0 15,-5-2 0-15,0 0 0 0,0 0-37 0,0 0-101 16,0 0-57-16,0 0-91 0,0 0-89 0,0 0-121 0,0 0-615 16,0 0-1203-16,0 0 531 0</inkml:trace>
  <inkml:trace contextRef="#ctx0" brushRef="#br0" timeOffset="44779.38">21241 13863 177 0,'0'0'379'0,"0"0"-7"0,-9-1-17 15,9 1-33-15,0 0-30 0,-5-1-24 0,5 1-8 16,0 0-12-16,3 8-11 0,-2-2-9 0,0-1-10 15,4 1-6-15,4-1-10 0,-2 3-22 0,-1 0-17 16,4 0-11-16,1-5-7 0,1 4-8 0,5-2-1 16,0-1-1-16,4-3-7 0,0 0-13 0,9-1-11 15,2-3-1-15,4 0-12 0,0-1 10 0,2 0-18 0,0-1-4 16,0 0-4-16,0-1-4 0,-1 0-10 16,1 2 6-16,-4-4-11 0,-1 1-4 0,-1-1-2 15,1 6-4-15,-5-3 0 0,0-2-1 0,-7 5 1 16,-3-1-2-16,1 3 0 0,0 0 0 0,-9 1-3 0,3 2 1 15,-3 3 7-15,4-1-1 0,-4 2 1 0,2-1 1 16,-2 2 2-16,-1 2-4 0,5 1 1 16,-4-1-5-16,3 4-4 0,1-1 4 0,-1-1-6 0,4-1 0 15,2 0-6-15,0-3-3 0,1-1 1 0,2-2-3 16,4 1-4-16,-5-3 3 0,9-1-9 0,-5-3 1 16,-3 0 2-16,0-2 5 0,-2 0-4 15,6-5-5-15,-6 2 3 0,3 0 0 0,4-3-2 0,-9 3 1 16,1-2 2-16,0 1-4 0,2 0 4 0,-1 1-6 15,1-1 0-15,-2-2-3 0,3 5-6 0,-1-1 1 16,6 3 11-16,-8 1-9 0,0 1 1 0,1 2 4 16,0 1-6-16,0 1 6 0,-7 2 7 0,6-1-9 15,-2 2 1-15,2 2 4 0,-2-2 0 0,2 0 2 16,0 0-2-16,-1-1-2 0,1 0 2 0,2 1-1 16,3-2 0-16,6 1 0 0,-4-2 0 0,2-1-2 15,1-5 0-15,-3 3 7 0,2-1-1 0,2 0 14 16,-11-1-11-16,12-2 7 0,-4 1 7 0,-1-3 0 15,-4 4 9-15,6-6-2 0,-8 2-1 0,6-1-1 16,-5-1 5-16,-3 2-23 0,1 0-23 0,-1 0 0 16,-4 3 0-16,0-1 0 0,-1 1 0 0,-1 1 0 15,0 1 0-15,-2 1 0 0,2 2 0 0,-5 0 0 16,6 3 0-16,-4 0 0 0,1 0 0 0,-1 1 0 16,4 3 0-16,-3-2 0 0,2 0 0 0,5 0 0 15,0 0 0-15,0 1 0 0,3-3 0 0,1-2 0 16,0 0 0-16,7-1 0 0,-6-6 0 0,5 1 0 15,-4 0 0-15,0-1 0 0,4-2 0 0,-7 2 0 16,2-4 0-16,-2 3 0 0,1-2 0 0,-1 0 0 16,2-2 0-16,2-2 0 0,-6 2 0 0,0 1 0 15,3 2 0-15,-2-1 0 0,0 3 0 0,-8 1 0 0,1 2 0 16,-1 1 0-16,0 2 0 0,-2 2 0 16,-2 1 0-16,0 0 0 0,-1 4 0 0,-1-1 0 15,-1 1 0-15,1 1 0 0,1 0 0 0,1-2 0 16,-2 2 0-16,4-2 0 0,1 0 0 0,-1-2 0 0,4 1 0 15,2-1 0-15,2-2 0 0,1-1 0 0,0 0 0 16,0-4 0-16,1-1 0 0,1 0 0 0,-1-2 0 16,4-2 0-16,-1-1 0 0,-5 0 0 0,10-5 0 15,-7 7 0-15,4-9 0 0,3 0 0 0,-4-1 0 16,-4 4 0-16,-1 0 0 0,1 0 0 0,-2 2 0 16,-2 0 0-16,-2 2 0 0,-1 3 0 0,-2-1 0 15,-2 2 0-15,0 0 0 0,-1 1 0 0,0 2 0 16,0 1 0-16,-1 0 0 0,2 1 0 0,-2-1 0 15,2 2 0-15,-2 0 0 0,3 0 0 0,2 1 0 16,0-2 0-16,3 1 0 0,-1-1 0 0,2 0 0 16,2 1 0-16,2-3 0 0,3 0 0 0,-3-1 0 15,1 0 0-15,2 0 0 0,-1 0 0 0,0-2 0 16,2-2 0-16,-3 1 0 0,1-1 0 0,1-2 0 16,-3 3 0-16,4-5 0 0,-3 2 0 0,-2 0 0 15,0-1 0-15,-6 2 0 0,2 0 0 0,-4-1 0 16,0 1 0-16,-3 3 0 0,0 1 0 0,-2-3 0 15,1 3 0-15,-2-1 0 0,-4 2 0 0,0 0 0 16,0 0 0-16,0 0-602 0,-2 9-664 0,2-9-1370 16,-8 7 607-16</inkml:trace>
  <inkml:trace contextRef="#ctx0" brushRef="#br0" timeOffset="46081.8">19710 1652 135 0,'-5'-2'413'0,"-3"-2"4"15,2 3 21-15,2-1-6 0,0-3 10 0,0 4 4 16,1-2 4-16,3 3-5 0,-6-8-14 0,6 3-6 16,-1 1-9-16,5 0-14 0,-4-3-18 0,3 1-18 15,0-2-17-15,4 4-17 0,-1-4-13 0,7 1-33 16,-3-1-24-16,4-4-22 0,-2 7-23 0,2-3-73 16,4 3-144-16,-5 3 0 0,4 0 0 0,-1 4 0 15,-3 1 0-15,-3 5 0 0,2 3 0 0,1 4 0 16,-4 0 0-16,0 3 0 0,-4 9 0 0,-1 3 0 15,-6-3 0-15,0 1 0 0,-3-1 0 0,-5 1 0 16,-3 0 0-16,-3 0 0 0,-2-2 0 0,0-2 0 16,-1-4 0-16,-2 2 0 0,6-8 0 0,-2 5 0 15,2-7 0-15,2-3 0 0,4-1 0 0,-1-1 0 16,6-3 0-16,-1 2 0 0,1-2 0 0,0-2 0 16,4-2 0-16,-4 3 0 0,4-3 0 15,0 0 0-15,0 0 0 0,21-7 0 0,-6 4 0 0,2-3 0 16,2 1 0-16,10-1 0 0,-8 0 0 0,7 2 0 15,-9-3 0-15,8 0 0 0,-4 6 0 0,-5-1 0 16,2 1 0-16,-2-2 0 0,-2-1 0 16,-4 4 0-16,0-3 0 0,-2 1 0 0,-3 2 0 0,1 0 0 15,-8 0 0-15,11-2-91 0,-7 0-454 16,1-2-53-16,0 0-50 0,-3 0-404 0,2 0-1139 16,1-1 504-16</inkml:trace>
  <inkml:trace contextRef="#ctx0" brushRef="#br0" timeOffset="46412.8">20269 1591 174 0,'2'-14'402'16,"0"-3"31"-16,0 5 22 0,-2 0 12 0,0 0 3 15,-1 2 2-15,0 4-14 0,-1-2-32 0,0 4-28 16,2 4-15-16,-9-2-8 0,9 2-22 0,-13 6-12 16,4 4-4-16,-1 2-24 0,-3 3-14 0,1 8-22 15,2 2-22-15,-1 2-16 0,2-4-25 0,1 4-16 16,-1 0-22-16,4 0-16 0,1 1-44 0,4-3-116 15,-1-6 0-15,5 7 0 0,0-6 0 0,2-1 0 16,2-2 0-16,1-3 0 0,5 0 0 0,1-1 0 16,0-3 0-16,1-1 0 0,1-4 0 0,0-1 0 15,6 1 0-15,-11-4 0 0,2-2 0 0,-1-4 0 16,-1 1 0-16,0-1 0 0,-3-4 0 0,-2 2 0 16,0-5 0-16,-6-1 0 0,-1-4 0 0,-4 1 0 15,-2 5 0-15,-3-3 0 0,-3 6 0 0,-2-2 0 16,0 1 0-16,-3 4 0 0,4 2 0 0,-1 2 0 15,-2 5 0-15,2-2 0 0,7 0-71 0,1 5-494 16,3-4-131-16,3-3-448 0,0 8-1238 0,0-8 548 16</inkml:trace>
  <inkml:trace contextRef="#ctx0" brushRef="#br0" timeOffset="46695.57">20710 1540 567 0,'-4'-6'661'0,"0"-4"19"0,0 0 11 16,1 4-7-16,1-1-29 0,-1 4-62 0,2 0-47 16,1 3-31-16,0 0-28 0,0 0-39 15,0 0-31-15,1 16-24 0,-1-10-27 0,0 3-30 16,2 1-184-16,-2 2-152 0,0 0 0 0,0 4 0 16,-2-3 0-16,1 4 0 0,-2 0 0 0,0-2 0 0,-1 3 0 15,0-2 0-15,0 1 0 0,0-4 0 16,-1 0 0-16,1 4 0 0,0-5 0 0,2-3 0 0,2 1 0 15,-1 0 0-15,2-2 0 0,1-1 0 0,2-1 0 16,2-1 0-16,3-1 0 0,3 1 0 16,0-4 0-16,1 0 0 0,6 0 0 0,1-1-32 15,-1-1-372-15,1 0-46 0,1-3-46 0,-4 1-58 16,1-1-53-16,-7-1-335 0,2 0-1020 0,0 1 452 16</inkml:trace>
  <inkml:trace contextRef="#ctx0" brushRef="#br0" timeOffset="46896.3">20911 1728 217 0,'-1'-6'190'0,"-3"0"63"0,0-2 37 0,-3-1 43 15,3 1 63-15,-1 0 48 0,1-2 35 0,0 0 29 16,-1 1 22-16,1 0 13 0,2 0 9 0,-2 4-12 16,3 1-29-16,1-2-30 0,-3 5-34 0,3 1-26 15,0 0-11-15,0 0-41 0,-2 11-92 0,2 0-277 16,0 0 0-16,-3 6 0 0,3 4 0 0,0 5 0 16,0-2 0-16,0 3 0 0,0 0 0 0,-1-1 0 15,2 2 0-15,-2-2 0 0,-2-6 0 0,2-1 0 16,-4 5 0-16,0-5 0 0,1 2 0 0,-5-2 0 15,5-3 0-15,-5 1 0 0,1-2-1366 0,1 0-1478 16,0-6 654-16</inkml:trace>
  <inkml:trace contextRef="#ctx0" brushRef="#br0" timeOffset="48778.88">21227 1149 385 0,'0'0'428'0,"0"0"-1"16,0 0 8-16,0 0-3 0,0 0-3 0,-8-1-5 16,8 1-8-16,0 0-8 0,0 0-10 0,0 0-12 15,-5-2-14-15,5 2-5 0,0 0-22 0,0 0-9 16,0 0-20-16,0 0-18 0,0 0-7 0,0 0-27 15,0 0-22-15,-5 3-28 0,5-3-17 0,0 0-18 16,0 0-15-16,0 0-126 0,32-2-38 0,-14 2 0 16,10-2 0-16,0 1 0 0,6-3 0 0,-2 1 0 15,0-1 0-15,1 1 0 0,-1 2 0 0,-3-2 0 16,-2 3 0-16,-5-4 0 0,-6 4 0 0,-4-1 0 16,-1 1 0-16,-1-1 0 0,-6 0 0 0,-4 1 0 15,9-2 0-15,-9 2 0 0,4-3 0 0,-4 3 0 16,0 0 0-16,0-4 0 0,0 4 0 0,0 0 0 15,0 0-282-15,-15-4-467 0,15 4-445 16,0 0-1293-16,0 0 572 0</inkml:trace>
  <inkml:trace contextRef="#ctx0" brushRef="#br0" timeOffset="52229.75">22712 691 325 0,'0'0'401'0,"0"0"-25"15,0 0-27-15,0 0-29 0,0 0-28 0,0 0-33 16,0 0-20-16,0 0-28 0,0 0-1 0,0 0-7 16,0 0-8-16,0 0-10 0,0 0-10 0,0 0 7 15,0 0 1-15,0 0 2 0,0 0 0 0,0 0 1 16,0 0-8-16,0 0 2 0,0 0-2 0,0 0 3 16,0 0 3-16,0 0-5 0,0 0-3 0,0 0-12 15,0 0 4-15,0 0 1 0,-78-7-16 0,78 7-1 16,-11-12-5-16,11 12-12 0,-8-13-13 0,8 13-10 15,0 0-12-15,-4-24-6 0,4 24-1 0,5-19-9 16,-5 19 1-16,8-16-12 0,-8 16 2 0,9-12-7 16,-9 12-2-16,10-15 1 0,-10 15-27 0,14-9 6 15,-14 9-8-15,0 0-15 0,18-9-23 0,-18 9 0 16,0 0 0-16,0 0 0 0,28-3 0 0,-28 3 0 16,0 0 0-16,0 0 0 0,0 0 0 15,36 15 0-15,-36-15 0 0,15 17 0 0,-7-9 0 16,1 7 0-16,0 1 0 0,-5-2 0 0,0 4 0 0,1-1 0 15,0 1 0-15,0 5 0 0,-4-2 0 0,2-4 0 16,-2 2 0-16,-2-1 0 0,-3 3 0 0,4-3 0 16,-4 0 0-16,2 1 0 0,-5 1 0 0,1-2 0 15,-4 1 0-15,3 0 0 0,-6-4 0 0,-1 0 0 16,2-1 0-16,-4 0 0 0,2 1 0 16,-1-3 0-16,-3-3 0 0,-1 1 0 0,2-3 0 0,-1 1 0 15,-1-2 0-15,1-2 0 0,-1 0 0 16,5-2 0-16,0 1 0 0,1-3 0 0,0 0 0 0,-1-3 0 15,5-2 0-15,0 0 0 0,1-2 0 0,0-1 0 16,3-2 0-16,1-3 0 0,2-2 0 0,1-2 0 16,2 0 0-16,3 2 0 0,0-3 0 15,3 4 0-15,0 0 0 0,-7 14 0 0,14-22 0 16,-5 12 0-16,-9 10 0 0,23-21 0 0,-11 15 0 16,-12 6 0-16,24-11 0 0,-24 11 0 0,26-3 0 15,-26 3 0-15,0 0 0 0,43 3 0 0,-30 3 0 16,2 0 0-16,2 2 0 0,-6 1 0 0,3 2 0 15,-1-2 0-15,-3 3 0 0,3 1 0 0,0 1 0 0,-4-2 0 16,2 1 0-16,-3-3 0 0,0 0 0 16,-1 0 0-16,0-3 0 0,-1 3 0 0,1-4 0 15,-2 0 0-15,1 0-39 0,3-3-110 0,-4 2-20 16,0-3-26-16,0 1-37 0,5-1-51 0,-10-2-53 16,17-5-57-16,-5 3-67 0,-2-4-83 0,-2-2-356 15,9-2-974-15,-4-1 432 0</inkml:trace>
  <inkml:trace contextRef="#ctx0" brushRef="#br0" timeOffset="52612.28">23139 849 70 0,'10'-16'376'15,"-10"16"5"-15,7-20 5 0,-7 20 8 0,6-19 13 16,-6 19-8-16,5-19-3 0,-5 19-9 0,4-12-8 0,-4 12-10 16,0 0-17-16,6-17-22 0,-6 17 1 0,0 0-24 15,0 0-32-15,4-13-19 0,-4 13-34 0,0 0-28 16,0 0-18-16,0 0-9 0,0 0-20 0,0 0-12 15,0 0-14-15,0 0-9 0,0 0-13 16,-10 57-6-16,8-41-4 0,-1 4-12 0,-1-2-1 16,1 1-13-16,2 0-3 0,1-1-7 0,0 1-3 15,0-2 0-15,0 0-5 0,1 0-2 0,3-2-6 16,0-3-6-16,1 1 7 0,3-3-8 0,-2 0 11 16,2-5-12-16,0 4 0 0,-1-4-12 0,1-2 4 15,2 1 5-15,-2-2-13 0,3-1-1 0,0-2-12 16,1-2 0-16,0-1 0 0,-1 1 0 0,1-2 0 15,1-5 0-15,1 0 0 0,-3-4 0 0,-2 0 0 16,1-2 0-16,-1-2 0 0,-5 2 0 0,1-4 0 16,-1 2 0-16,-4 0 0 0,2 3 0 0,-2 15 0 15,-3-35 0-15,-1 19 0 0,-2-1 0 0,-1 3 0 16,7 14 0-16,-16-24 0 0,5 15 0 0,-3 0 0 16,-1-2 0-16,-4 5 0 0,19 6 0 15,-40-6-296-15,21 4-1021 0,19 2-1425 0,-37-4 632 0</inkml:trace>
  <inkml:trace contextRef="#ctx0" brushRef="#br0" timeOffset="59379.94">22375 1334 126 0,'-5'3'375'16,"5"-3"5"-16,0 0-6 0,-12 0-21 0,12 0 1 16,-4 1-8-16,4-1-10 0,0 0-4 0,-9 3-3 15,9-3-5-15,0 0-9 0,-3 1-11 0,3-1-6 16,0 0-12-16,0 0-3 0,0 0-9 0,0 0-7 15,0 0 0-15,0 0-9 0,0 0-5 0,0 0-7 16,0 0-8-16,0 0-17 0,0 0-14 0,0 0-16 16,0 0-12-16,0 0-17 0,0 0-15 0,0 0-10 15,0 0-108-15,24-5-29 0,-6 1 0 0,5 4 0 16,9-2 0-16,5 2 0 0,19 0 0 0,-1-1 0 16,8-1 0-16,4 0 0 0,23-1 0 0,2 3 0 15,-26-5 0-15,26 0 0 0,0 1 0 0,-32 3 0 16,8-4 0-16,-3 1 0 0,-5 1 0 0,-4 1 0 15,-17 0 0-15,-5 0 0 0,-3-1 0 0,-3 3 0 16,-9-2 0-16,-6 0 0 0,-4 1 0 0,0-2 0 16,-1 2 0-16,-3 0 0 0,-5 1 0 0,4-3 0 15,-4 3 0-15,0 0 0 0,0 0 0 0,-4-5 0 16,4 5 0-16,0 0 0 0,-8-3 0 0,8 3 0 16,0 0 0-16,0 0 0 0,0 0 0 0,0 0 0 15,0 0 0-15,0 0 0 0,0 0 0 0,0 10-537 16,0-10-207-16,0 0-408 0,0 0-1248 0,0 0 552 15</inkml:trace>
  <inkml:trace contextRef="#ctx0" brushRef="#br0" timeOffset="61729.5">22551 1635 15 0,'-1'6'383'0,"1"-6"-2"16,0 0-9-16,0 0-7 0,0 0-26 0,1 3-23 15,-1-3-31-15,0 4-24 0,0-4-16 0,0 0-15 16,0 0-14-16,0 2-7 0,0-2-9 0,0 0-2 16,-4 8-3-16,2-6-7 0,-5-1-8 0,2 0-5 15,-6 0-2-15,1-2-10 0,3 0 0 0,-6-1 2 16,3-1-6-16,1 0-9 0,-2-1-6 0,2-2 1 16,0-1-3-16,-1 1-9 0,3-4-7 0,1 3 4 15,2-1-14-15,0-2-6 0,4 0-4 0,0 1-4 16,1-2-20-16,1 4 7 0,2-2-7 0,1 1-9 15,2 0-1-15,2 2-27 0,-2 1 21 0,0 1-16 16,2 0-4-16,1 0 5 0,1 3-16 0,-4 1-17 16,3 2 9-16,0 1 8 0,1 5-12 0,-2 0 7 15,0 0-12-15,-3 7 8 0,2 2-7 0,-2-2 2 16,2 8-11-16,-3 2 7 0,0 1-3 0,-3-1-2 16,-5-1-1-16,2 2-1 0,-2-1 2 0,-1 0 4 15,-1 1-3-15,-2-7 0 0,-5 3-5 0,3-6 4 16,-9 7-2-16,4-4 0 0,-4 3 5 0,3-9 10 15,-8 3 8-15,6-4-1 0,-1 0-2 0,-2-5-30 16,2 1 0-16,0 0 0 0,2-5 0 0,4 0 0 16,-1-2 0-16,3-1 0 0,-1-2 0 0,4-3 0 15,-3-1 0-15,6 0 0 0,0-4 0 0,4-2 0 16,2-5 0-16,1-1 0 0,6 0 0 0,4-3 0 16,1 6 0-16,4-4 0 0,-3 7 0 15,3-7 0-15,0 9 0 0,0 3 0 0,1 2 0 16,-2 3 0-16,-1 4 0 0,4 2 0 0,-4 3 0 15,2 4 0-15,-4-1 0 0,0 3 0 0,-2 1 0 16,-2 2 0-16,0-2 0 0,-1 4 0 0,-1 0 0 0,1-2 0 16,-2 1 0-16,1 0 0 0,-1-1 0 15,-1-2 0-15,1 2 0 0,-1-6 0 0,1-1 0 0,0 0 0 16,0-2 0-16,0-4 0 0,2 2-257 16,1-3-95-16,5-1-81 0,-2-4-74 0,2-2-87 15,2-3-414-15,2 0-1092 0,8-4 483 0</inkml:trace>
  <inkml:trace contextRef="#ctx0" brushRef="#br0" timeOffset="61930.28">23139 1809 42 0,'10'-10'414'0,"-3"2"16"0,-4 2 19 0,1-2 10 15,0 1 10-15,-4 0-15 0,2 3-16 16,0 0-29-16,-2 4-20 0,0 0-13 0,0 0-19 16,-24 12-14-16,12-4-16 0,-1 4-13 0,-1 4-22 15,-2 5-13-15,-2 0-24 0,-1 0-21 0,0 2-20 16,2-1-18-16,-1-2-22 0,0 3-28 0,0 0-32 15,-1-1-38-15,-3-5-42 0,12-3-47 0,-3-2-52 16,1-2-52-16,-1 4-58 0,3-9-54 0,3-2-62 16,-1-2-75-16,-1-3-68 0,2-4-70 0,-1-1-411 15,2-4-992-15,1-4 439 0</inkml:trace>
  <inkml:trace contextRef="#ctx0" brushRef="#br0" timeOffset="62112.68">22826 1809 127 0,'4'-13'332'0,"0"4"35"0,-1 0 15 0,0 2 3 16,-1 2 18-16,2 2 23 0,1-1 11 0,-5 4 1 15,11 0-16-15,-2 5-2 0,0 1-14 0,1 4-4 16,1 1-16-16,-2 3-19 0,4 2-19 0,-2 1-30 16,6 4-15-16,1 2-27 0,0-2-26 0,0-1-26 15,-3 2-18-15,2-3-26 0,-4-2-31 0,1-2-34 16,-3-2-49-16,1-1-49 0,-3-2-65 0,-2 1-63 16,-2-4-82-16,4 0-99 0,-5-2-67 0,-1-2-102 15,1-1-148-15,-4-2-405 0,0 0-1097 0,9-8 485 16</inkml:trace>
  <inkml:trace contextRef="#ctx0" brushRef="#br0" timeOffset="62479.8">23383 1724 4000 0,'4'-20'271'0,"-3"5"-21"16,3-4 59-16,-4 1 42 0,1 2-3 16,-1-1-46-16,4 1-23 0,0 5-31 0,0 6-36 15,2-5-8-15,2 3-5 0,2 1-18 0,4 2-8 16,4 2-19-16,-5 3-15 0,6 2-12 0,-4 2-5 0,3 4-21 15,-2 0-7-15,-2 6-13 0,-3-1-35 0,-1 3-46 16,-1 0 0-16,-4 9 0 0,-1-1 0 0,-9 0 0 16,1 1 0-16,-5-1 0 0,-6 1 0 0,-2-4 0 15,-3 1 0-15,-2-2 0 0,-1 0 0 16,0-2 0-16,0-1 0 0,0-1 0 0,8-4 0 16,-2-1 0-16,7-6 0 0,2 3 0 0,0-3 0 15,2-3 0-15,1 2 0 0,3-3 0 0,2 1 0 0,0-3 0 16,9 4 0-16,3-4 0 0,1-3 0 15,6 0 0-15,3 2 0 0,5-2 0 0,0-1 0 16,3 3 0-16,-1-1 0 0,-8 1 0 0,-1-2 0 16,1 0 0-16,-2 0 0 0,-1 1 0 0,-4-2 0 15,-1 3 0-15,-6 0 0 0,1 0 0 0,-1-2 0 16,-7 3 0-16,7-2 0 0,-7 2-221 0,7-4-226 0,-7 4-90 16,4-6-94-16,-4 6-429 0,0 0-1147 15,-4-9 508-15</inkml:trace>
  <inkml:trace contextRef="#ctx0" brushRef="#br0" timeOffset="62849.35">24017 1633 2912 0,'3'-19'250'0,"-1"10"-26"16,2-8 24-16,-4 5 24 0,1-4-4 0,-1 4-2 15,0 1-13-15,-1 1-17 0,-2 0-13 0,2 4 1 16,-1-1-3-16,0 2-10 0,-2 1-7 0,4 4-8 15,0 0 10-15,-19 5 13 0,8 6 3 0,-1 2-16 16,-4 9-5-16,0-1-7 0,1 7-17 0,0 1-17 16,1 3-6-16,0 1-19 0,1-1-26 0,1 0-109 15,5 3 0-15,3 0 0 0,0-2 0 16,4-4 0-16,4 3 0 0,3-3 0 0,2-5 0 0,-1 0 0 16,6-9 0-16,0 0 0 0,3-5 0 0,-1 2 0 15,3-3 0-15,0-3 0 0,2-4 0 0,-4-2 0 16,-1-3 0-16,2-1 0 0,-5-1 0 0,0-5 0 15,-2-3 0-15,-2-2 0 0,-2-4 0 16,-1-2 0-16,-3 2 0 0,-2-5 0 0,-5 2 0 0,-5-2 0 16,0 6 0-16,0 3 0 0,-6 5 0 0,-2 0 0 15,-2 3 0-15,0 6 0 0,-3 1 0 0,2 1 0 16,-1 3 0-16,3 3 0 0,-1 2 0 0,8-2-254 16,-2-1-197-16,0 3-83 0,9-3-111 15,-1 0-407-15,5-1-1139 0,0-5 505 0</inkml:trace>
  <inkml:trace contextRef="#ctx0" brushRef="#br0" timeOffset="63129.05">24353 1492 535 0,'0'-17'621'16,"-1"1"12"-16,-1 3 0 0,2 4-21 0,-1 2-31 15,1 0-47-15,-1 5-47 0,1 2-27 0,0 0-32 16,-8 10-24-16,6 0-31 0,-1 8-37 0,-1-1-33 15,2 2-24-15,-1 0-31 0,-2 11-19 0,0-1-27 16,-1-1-23-16,1 1-65 0,-3-1-114 0,-1-1 0 16,0 1 0-16,4-10 0 0,0-1 0 0,-2-2 0 0,2 2 0 15,0-6 0-15,4-1 0 0,-3-1 0 16,2 1 0-16,2-3 0 0,0-1 0 0,2-1 0 16,3-2 0-16,4 0 0 0,1-2 0 0,8 0 0 15,0-1 0-15,3 0-101 0,0 0-163 0,9-2-88 16,-3-4-103-16,-1-2-108 0,-4 5-513 0,6-8-1166 15,-9 5 515-15</inkml:trace>
  <inkml:trace contextRef="#ctx0" brushRef="#br0" timeOffset="63328.71">24564 1707 381 0,'-8'-11'421'0,"2"-4"39"0,0 1 26 16,-1 3 33-16,5-7 12 0,-2 7 11 0,1-2 10 16,1 1 2-16,2 1-13 0,-3 2-27 0,3-1-32 15,0 3-42-15,0 7-38 0,0-2-27 0,0 2-27 16,0 0-21-16,10 15-23 0,-8-3-292 0,0 6-12 15,5 8 0-15,-5 1 0 0,6 4 0 0,-7 0 0 16,2-1 0-16,-5 2 0 0,2-1 0 0,-1 0 0 16,-3 0 0-16,0-2 0 0,2 0 0 0,-3-1 0 15,2 0 0-15,-7 0 0 0,4-4 0 0,3-5 0 16,-5-4-545-16,2 0-730 0,2-5-1381 0,-2-1 612 16</inkml:trace>
  <inkml:trace contextRef="#ctx0" brushRef="#br0" timeOffset="63663.3">24677 612 401 0,'13'-17'470'0,"-13"17"5"15,22-4-14-15,-22 4-11 0,0 0-8 0,55 17-20 16,-32 2-24-16,-1 6-11 0,7 14-12 0,-2 2-5 16,0 2-1-16,0 5-17 0,-4 5-6 0,-3-1-18 15,0 4-10-15,-3 3-16 0,3 24-4 16,-10-26-18-16,-1 24-19 0,-5-26-23 0,-6 30-19 0,-2-3-15 16,-3-24-179-16,-8 24-25 0,2-23 0 15,-10 22 0-15,-3-2 0 0,4-26 0 0,-10 22 0 16,4-22 0-16,-13 22 0 0,12-23 0 0,1-5 0 15,-9 2 0-15,-16 17 0 0,15-25-194 0,-4-2-260 16,-4-2-99-16,5-6-96 0,-10-1-409 0,2-9-1144 16,-4-1 507-16</inkml:trace>
  <inkml:trace contextRef="#ctx0" brushRef="#br0" timeOffset="64261.86">22201 666 126 0,'0'0'367'15,"1"-24"-7"-15,-1 24-6 0,3-18-4 0,-3 18 3 16,0 0-13-16,1-21-3 0,-1 21-4 0,0 0-15 16,0 0-20-16,-1-18-17 0,1 18-27 0,0 0-17 15,0 0-4-15,0 0-3 0,0 0-3 16,0 0-1-16,-50 38-1 0,35-16 18 0,-3 6 1 15,-3 2 7-15,-3 16-3 0,-3 1 5 0,4 9-7 0,6-1 0 16,-13 23-7-16,12-21-18 0,4 2-5 0,0 25-14 16,4-23-69-16,1 24-133 0,4-24 0 0,6 24 0 15,5-4 0-15,1-21 0 0,8 21 0 16,-2-23 0-16,5-2 0 0,2 2 0 0,12 19 0 16,-8-27 0-16,3-3 0 0,1 5 0 0,3-9 0 15,2 0 0-15,0-6 0 0,6-4 0 0,-14-7 0 16,6-7 0-16,1-3-223 0,0-6-419 0,0-7-579 15,4-5-1323-15,0-4 585 0</inkml:trace>
  <inkml:trace contextRef="#ctx0" brushRef="#br0" timeOffset="65062.49">24933 381 109 0,'0'0'430'15,"0"0"-2"-15,0 0-14 0,0 0-16 0,20-18-24 16,-20 18-10-16,0 0-11 0,21-9-22 0,-21 9-17 16,21-9-23-16,-21 9-23 0,22-2-17 0,-22 2-16 15,26-2-20-15,-26 2-23 0,0 0-14 0,51 2-20 16,-51-2-15-16,36 10-19 0,-18-7-7 0,-18-3-17 16,23 12-9-16,-13-4-8 0,-10-8-9 0,16 15-7 15,-11-4-4-15,-5-11-8 0,1 22-2 0,-1-22 2 16,-9 26-5-16,0-11 1 0,-5-3 4 0,1 2 7 15,-3 0 6-15,0-2 5 0,-3-2 3 16,5 0 8-16,-4 0 4 0,3 0 5 0,15-10 20 16,-22 13 3-16,22-13 9 0,-14 11-3 0,14-11 3 0,0 0 6 15,-13 8-2-15,13-8-6 0,0 0-12 0,0 0-43 16,0 0-68-16,0 0 0 0,0 0 0 16,71-1 0-16,-71 1 0 0,49-5 0 0,-19 4 0 15,-2 0 0-15,-28 1 0 0,41-1 0 0,-41 1 0 16,42-2 0-16,-42 2 0 0,33 2 0 0,-33-2 0 15,0 0 0-15,28 1 0 0,-28-1 0 0,0 0 0 16,0 0 0-16,0 0 0 0,0 0 0 0,0 0 0 16,0 0-82-16,0 0-259 0,0 0-90 0,0 0-114 15,0 0-126-15,0 0-350 0,0 0-1104 0,0 0 488 16</inkml:trace>
  <inkml:trace contextRef="#ctx0" brushRef="#br0" timeOffset="66797.23">25521 1242 3879 0,'-10'0'242'0,"2"0"-69"15,1 0 28-15,7 0 34 0,-12-1 32 0,12 1 5 16,-9 0-8-16,5-2-14 0,4 2-21 0,0 0-4 16,-7 0-3-16,7 0-7 0,0 0-19 0,0 0-8 15,0 0-23-15,0 0-12 0,0 0-23 0,26-2-11 16,-9 0-11-16,4 0-9 0,9 2-15 0,1-2-30 15,0-1-39-15,2-1-48 0,-1 0-50 0,-2 2-65 16,1 2-72-16,-1-2-73 0,-9 0-79 0,-3 1-56 16,-4 0-73-16,0 0-71 0,-10 0-318 0,-4 1-963 15,0 0 427-15</inkml:trace>
  <inkml:trace contextRef="#ctx0" brushRef="#br0" timeOffset="66946.16">25534 1366 169 0,'-13'4'316'0,"4"3"31"0,2 1 34 0,3-1 11 0,4-2 19 15,0-5-1-15,6 6-15 0,-6-6-32 16,19 1-31-16,-2-1-30 0,6 0-31 0,-3-2-29 16,12-2-38-16,3 3-58 0,-1-2-78 0,0-3-90 0,0 1-121 15,-2-2-122-15,3-1-163 0,-5-4-221 16,0 6-703-16,-1-11 312 0</inkml:trace>
  <inkml:trace contextRef="#ctx0" brushRef="#br0" timeOffset="67329.56">26421 997 3487 0,'5'-16'288'0,"-1"5"-41"0,-3 0 53 16,3 0 39-16,-3 4 9 0,-1 1-27 0,0 0-35 16,4 2-34-16,-3 0-37 0,-1 1-25 0,0 3-17 15,0 0 3-15,0 0 5 0,-7 12 3 0,0 2-12 16,-2 3-2-16,-1 6-13 0,-3 2-13 0,4 0-6 15,-1 2-1-15,1 0-23 0,2 2-13 0,1-2-30 16,0-4-71-16,1 4 0 0,3-7 0 0,-1 0 0 16,3-2 0-16,4 0 0 0,0-6 0 0,4 2 0 15,-1-1 0-15,3-6 0 0,0 3 0 0,4-3 0 16,4-1 0-16,-1-4 0 0,2-2 0 16,-1-7 0-16,0 3 0 0,1-3 0 0,-1-2 0 0,0-2 0 15,4-5 0-15,-3-1 0 0,-3-4 0 16,0 1 0-16,-2-4 0 0,-3-1 0 0,-3-7 0 0,-3 5 0 15,0-2 0-15,-4-1 0 0,-2-1 0 0,-4 7 0 16,0-2 0-16,-3 10 0 0,-1 2 0 0,-5 3 0 16,-4 2 0-16,0 6 0 0,-3 0 0 0,-1 6 0 15,-8 4 0-15,1 1 0 0,2 4-307 16,3 4-300-16,-3 0-607 0,9 2-1313 0,6-4 582 16</inkml:trace>
  <inkml:trace contextRef="#ctx0" brushRef="#br0" timeOffset="67679.75">26977 1164 4518 0,'1'-5'218'16,"-1"-2"9"-16,0 1 54 0,0 1 44 0,-1-2 10 0,1 1-23 15,0 4-17-15,0-4-46 0,0 6-43 0,-1-5-14 16,1 5-27-16,0-5-16 0,0 5-25 0,0 0-8 15,0 0-15-15,0 0-8 0,0 0-14 0,0 0-5 16,-4 13 3-16,2-8-22 0,2 1-55 0,-1 1 0 16,1-1 0-16,0-1 0 0,0 1 0 0,1-2 0 15,-1-1 0-15,0 2 0 0,0-5 0 16,2 6 0-16,-2-6 0 0,1 2 0 0,-1-2 0 16,4 3 0-16,-4-3 0 0,0 0 0 0,0 0 0 15,13-8 0-15,-7 0 0 0,-1 5 0 0,-1-3 0 0,1-2 0 16,0 4 0-16,-2-2 0 0,-2 2 0 0,2-1 0 15,-1 3 0-15,-2 2 0 0,5-4 0 16,-5 4 0-16,0 0 0 0,-9-4 0 0,4 4 0 16,5 0-88-16,-16 1-210 0,7 0-104 0,-2 1-134 15,0-2-609-15,3 3-1240 0,8-3 549 0</inkml:trace>
  <inkml:trace contextRef="#ctx0" brushRef="#br0" timeOffset="68229.25">27573 924 363 0,'24'-21'451'0,"-13"7"-8"16,2 1-26-16,-1-1-4 0,-4-4-25 0,1 1-14 15,0-2-21-15,-3 2-5 0,-1 0-24 0,-2 0-14 16,-3 1-25-16,0 16-25 0,-7-26-23 0,0 17-23 16,7 9-23-16,-21-15-18 0,21 15-18 0,-35-4-15 15,35 4-9-15,-41 4-14 0,41-4-15 0,-38 16-9 16,21-6-1-16,-1 3-11 0,4 2-8 0,1 1-6 15,3 0-2-15,5 1-6 0,0 1-1 0,5-1 1 16,5 0-3-16,0 3-5 0,5 3-7 0,3 0 0 16,3-1-6-16,-1-1-6 0,4 1-5 0,-2-1 2 15,-1 2 1-15,1-1-7 0,1-2-3 0,-5-5-5 16,-1 0 4-16,-4 0-4 0,0-4 1 0,-1 4-2 16,-2-4-3-16,-1 1 1 0,-4-3 5 0,-2 1-1 15,-2-1 0-15,-5-1-3 0,0-1-2 16,-4-4 12-16,-6 3-1 0,0-4-2 0,4-2 13 0,-6-2 15 15,3-2 15-15,0-1 9 0,6 0 13 16,-4-2 14-16,7-1 0 0,0-1-6 0,-1-3-1 16,5-1-55-16,5-3-37 0,5 0 0 0,7-7 0 15,4-1 0-15,6-1 0 0,2-2 0 0,13-4 0 0,0 2 0 16,-7 7 0-16,-1 1 0 0,-1 3 0 0,0 1-61 16,-1 3-186-16,-5-1-110 0,-5 11-108 15,-17 4-164-15,20-13-443 0,-20 13-1162 0,0 0 514 0</inkml:trace>
  <inkml:trace contextRef="#ctx0" brushRef="#br0" timeOffset="70030.16">28008 819 370 0,'0'0'416'0,"0"0"2"0,0 0-15 0,0 0-20 16,0 0-23-16,0 0-17 0,0 0-10 0,0 0-10 16,0 0-6-16,0 0-7 0,0 0 6 0,0 0-11 15,0 0-9-15,0 0 2 0,0 0-27 0,0 0-28 16,0 0-7-16,0 0-5 0,0 0-20 16,0 0-8-16,0 0-1 0,-20-23 17 0,20 23-24 0,0 0-6 15,-3-15-12-15,3 15-8 0,0 0-14 0,0 0-11 16,0 0-15-16,-4-14-103 0,4 14-26 0,0 0 0 15,0 0 0-15,0 0 0 0,0 0 0 0,0 0 0 16,35-5 0-16,-35 5 0 0,0 0 0 0,38 1 0 16,-38-1 0-16,27-1 0 0,-27 1 0 0,28-5 0 15,-28 5 0-15,23-6 0 0,-23 6 0 16,23-10 0-16,-23 10 0 0,15-7 0 0,-15 7 0 16,0 0 0-16,16-12 0 0,-16 12 0 0,0 0 0 0,0 0 0 15,11-10 0-15,-11 10 0 0,0 0 0 0,0 0 0 16,0 0 0-16,0 0 0 0,0 0 0 0,0 0 0 15,0 0 0-15,0 0 0 0,0 0 0 16,-20 49 0-16,13-33 0 0,2 11 0 0,-1-3 0 16,2 3 0-16,-1 0 0 0,1 3 0 0,0-1 0 15,3 1 0-15,-2-2 0 0,2 4 0 0,1-3 0 16,-2-2 0-16,-1-2 0 0,3 1 0 0,-1-6 0 16,2-1 0-16,-2-2 0 0,2 0 0 0,-2-4 0 15,2-1 0-15,-1-1 0 0,-4-2 0 0,3-1 0 16,1-3 0-16,-4-1 0 0,-1 0 0 0,5-4 0 15,0 0 0-15,0 0 0 0,-20-12-333 0,13 1-192 16,-6-4-72-16,6-1-66 0,1-2-350 0,-1-9-1096 16,1 8 485-16</inkml:trace>
  <inkml:trace contextRef="#ctx0" brushRef="#br0" timeOffset="70181.48">28025 1050 174 0,'-4'-4'245'0,"4"4"62"16,-5-5 7-16,5 5 24 0,-3-6 7 0,3 6 18 15,-1-2 23-15,1 2 14 0,0 0 5 0,0 0-3 16,0 0-10-16,0 0-23 0,17-2-19 0,-10 2-31 15,7 0-35-15,2-1-16 0,4 1-38 0,8 0-19 16,-1-2-30-16,1 1-53 0,4 1-56 0,-4 0-69 16,0-1-101-16,3-5-87 0,-12 0-121 0,0 4-118 15,-2-5-489-15,2 0-987 0,-8 3 437 0</inkml:trace>
  <inkml:trace contextRef="#ctx0" brushRef="#br0" timeOffset="73363.39">2651 6445 456 0,'-2'-11'602'15,"-2"4"5"-15,3-2-30 0,-2 3 3 0,0-1-26 0,1-3-25 16,1 4-24-16,-3 2-27 0,4-2-32 0,0 2-30 15,-1 0-32-15,1 4-40 0,-2-4-22 0,2 4-35 16,-2-4-22-16,2 4-22 0,0 0-13 16,0 0-12-16,0 0-70 0,9 12-148 0,-8-6 0 0,4 5 0 15,-1 0 0-15,1 6 0 0,2-2 0 0,-2 6 0 16,1-4 0-16,0 1 0 0,2 0 0 0,-1 0 0 16,1-1 0-16,0-4 0 0,0 1 0 15,-1-4 0-15,4-2 0 0,0-4 0 0,2-1 0 16,6-3 0-16,3-4 0 0,7-7 0 0,3-5 0 0,1-1 0 15,12-12 0-15,-2-1 0 0,4-2 0 0,1-5 0 16,-2-4 0-16,4 1 0 0,-3 1 0 0,1 1 0 16,-5 0 0-16,-11 16 0 0,-3 1 0 0,2-1 0 15,-4 5 0-15,-3 3 0 0,-6 4 0 0,-4 5 0 16,-4-1 0-16,0 4 0 0,-2 2 0 0,-1 2 0 16,-2 2 0-16,0-1 0 0,-1 3 0 0,-4 1 0 15,-2 2 0-15,-5 1-1366 0,3-1-1478 0,-4 1 654 16</inkml:trace>
  <inkml:trace contextRef="#ctx0" brushRef="#br0" timeOffset="75729.61">92 7781 21 0,'0'0'475'0,"0"0"-31"0,0 0-16 0,0 0-28 16,0 0-20-16,0 0 4 0,0 0 7 16,0 0-12-16,0 0-13 0,0 0-23 0,0 0-24 15,0 0-18-15,0 0-20 0,14 38-26 0,-14-38-19 16,10 23-14-16,-6-11-15 0,-4-12-5 0,6 21-18 16,-3-10-6-16,-3-11-10 0,6 17-10 0,-6-17 5 15,0 0 15-15,5 15-7 0,-5-15 20 0,0 0 6 16,0 0 6-16,0 0-6 0,55-22-28 0,-24 0-169 0,12-9 0 15,7-1 0-15,23-22 0 0,-22 18 0 16,23-14 0-16,-19 17 0 0,0 1 0 0,23-14 0 16,-29 21 0-16,0-2 0 0,0 9 0 0,-16 5 0 15,-4-3 0-15,-2 4 0 0,-2 2 0 0,-9 3 0 16,-3 4 0-16,-3-1 0 0,-2 3 0 0,-2 2 0 16,-6-1-198-16,9 5-252 0,-9-5-133 0,-1 10-577 15,1-10-1257-15,-11 13 555 0</inkml:trace>
  <inkml:trace contextRef="#ctx0" brushRef="#br0" timeOffset="79329.19">3183 7229 84 0,'-13'-5'155'0,"-3"0"-26"0,3 3 6 16,-6-6-12-16,1 3-20 0,-4 2 0 15,2-3-11-15,-1 2-3 0,-7 1-6 0,-4-1 0 16,0-1-12-16,-4 0-2 0,-1 2-12 0,-1-1-4 15,-12-2-18-15,9 4-7 0,-9-2-4 0,10 2-20 16,0-1-6-16,-14 0-9 0,15 2-12 0,-1 2 2 16,-12-2-2-16,-1 2 5 0,16 0 3 0,-3-1 3 15,3 1 10-15,-1-1 2 0,1 0-5 0,-1 1 2 16,-1-1-3-16,1 2 5 0,1-1-5 0,-1-1 6 0,-1 2-10 16,2 0-2-16,1 0 8 0,-1 2-9 15,0-3 8-15,3 2-4 0,-3 2-7 0,-3 1 2 16,3 0 0-16,1-1-3 0,2-2-13 0,-2 6-2 15,-1-6-14-15,0 3-4 0,1 3 8 0,2-3-2 16,2 1-16-16,-3 0 2 0,3 0 5 0,0 1 7 16,0-1 15-16,1 1 3 0,1-2 12 0,-1 1 6 0,2 1 18 15,1-1-10-15,-3-1 9 0,4 1 1 16,6-1 8-16,-5 1-5 0,0 2 1 0,7-3 4 16,-1 1-14-16,2 1 4 0,-1 2-2 0,1-1 2 15,0 1 4-15,-1-2-11 0,2 5 4 0,-1-2 7 0,4 0 2 16,-1 3-4-16,1-5 4 0,0 4 5 0,2 0 2 15,2 1-1-15,-3 1 7 0,3 2 0 16,-3-6-1-16,2 13 1 0,3-7 1 0,-1-1 1 16,-1-1 2-16,6 2 5 0,-2-1-6 0,-1 4 9 0,2-1-12 15,0 0-1-15,0 1-6 0,2-1 4 16,3 6-4-16,-1-8 1 0,5 2 12 0,1 5-12 16,0-7 4-16,-1 3-1 0,1-1-5 0,-1-2-6 0,7 7 10 15,-3-7-7-15,4 7-5 0,-3-8 6 16,-2 2 5-16,7 6-3 0,-2-9 1 0,0 3 2 0,1-2-1 15,3-2 6-15,-1 1-2 0,4 1 7 0,3 0 1 16,-7-4 0-16,12 2 5 0,-10-4 1 0,13 4-2 16,-1-2-5-16,-1-1-1 0,4-4 0 15,0 0 1-15,-2 2-7 0,1-2 2 0,0-1-1 16,1 0-1-16,1-1 2 0,2 0-7 0,-3-1 4 0,4 1-1 16,0 0-4-16,-2-3 1 0,0 0 1 15,0 1 2-15,-2-2 0 0,4 2 8 0,1-1-1 0,-4 1 0 16,0-2 4-16,1-1 0 0,-4 0 1 0,1-1-5 15,1 2 0-15,0-1 0 0,2-2-2 0,-3 0-1 16,1-1-8-16,0 3 5 0,0-4-3 0,0 2-5 16,0-2 1-16,0-1-3 0,-1 2-1 0,-1-1 0 15,1 2 6-15,2-2-8 0,-6-1-1 16,4 0-1-16,-1-1 3 0,0 1-6 0,-2-1 4 16,1-1-1-16,-9 3-3 0,1-1 0 0,2 0-2 15,5 0 3-15,-7 1 0 0,-2 1-1 0,1-3-3 0,-1 2 6 16,-1 0-6-16,3 0 1 0,-2 1 2 0,0-3 6 15,0 4 4-15,-2-4-6 0,1 3 3 16,-2-4 1-16,1 4-2 0,1-1 2 0,-4 0-2 0,3-1 0 16,-1-1-5-16,-3 2 1 0,6-2 1 0,-6 2 0 15,2 0 3-15,-2 0-3 0,1 1 5 0,-1-2 0 16,0 0 3-16,-2 0 0 0,1 2 1 0,-1-1 1 16,1-2-1-16,-2 1-4 0,0 1 0 0,0-3-3 15,-2 3 0-15,1-2-5 0,-4 2-2 16,4-2-1-16,-4 2 2 0,3-1-4 0,-2-3-9 0,-1 3 4 15,3-4-1-15,-3 1 8 0,-1 0-9 16,2-2 5-16,-2 2 1 0,1 0-1 0,-1-2 0 16,-3 0 0-16,3 1 1 0,-1-2-1 0,-2-1 4 0,0 3 1 15,4-2 1-15,-5-1-5 0,0 1 1 0,0-1-2 16,0 0 0-16,-1 0 2 0,1 0 1 0,-5-4-1 16,1 1 2-16,3-1-1 0,-3-2-5 15,-1 2-1-15,1 1-3 0,1-6-7 0,-4-3-1 16,3 5-2-16,-1-5 0 0,-3 6 1 0,-2-8-7 15,-1 2 0-15,2 1 0 0,-7-1-1 0,3 2 6 0,1 1-3 16,-4-2 3-16,1 3-5 0,1 3 2 16,0-4 3-16,-5 2 2 0,-3 1-1 0,1 1-10 0,1 2-6 15,-5-1-16-15,2 2-22 0,-1 1-28 16,-1-2-15-16,-3 2-41 0,6 5-49 0,-6 1-108 16,0-3-339-16,0 6 150 0</inkml:trace>
  <inkml:trace contextRef="#ctx0" brushRef="#br0" timeOffset="80566.48">4106 7208 112 0,'-40'-1'121'15,"4"1"-10"-15,-15 1 3 0,15 0-6 0,-2 4 6 16,-3-1-6-16,3-1-3 0,1 4-8 0,-3 1-5 16,1 0-9-16,-10 3 5 0,8-3-12 0,3 3-7 15,2 1-8-15,-11 5-3 0,10-4-9 0,2 3 6 16,2 1-14-16,1 2-3 0,-1 1-7 0,5 3-1 15,1-1-1-15,-1 4-6 0,-8 7-5 0,10-4-8 16,-2 8 4-16,12-10-11 0,-2 2-9 0,2 1 4 16,-1-2-9-16,2 2 0 0,4-2-1 0,2 0-8 15,4 0 9-15,-3 0-6 0,-2-2 7 0,6 1-6 16,2-2 5-16,-1 0-2 0,6-6 1 0,-3 1 1 16,1 1 5-16,3-4 2 0,1 3-1 0,-4 0 0 15,4-2 0-15,-1 1 4 0,1-1-1 0,2-3 1 16,-1 2-4-16,4 0 10 0,-1-2 1 0,6 0 9 15,3 5 4-15,7-4 2 0,0 0 2 0,3-5 3 16,-1 3-2-16,5-3-5 0,2 0 6 0,2-2 0 16,17 2 3-16,-2-2 0 0,0-2 5 0,3-2-7 15,-3 2 1-15,2 0 3 0,4-1-1 0,3-3 6 16,-3 0-3-16,6 4-1 0,-2-2 11 0,2-2-6 16,-2 2 1-16,2-1 0 0,-2-2-6 0,2 1 2 15,-1-1 3-15,0-2-1 0,-2 0-7 0,-2 3 0 16,1-2-5-16,-4 0-1 0,-1 0-2 0,-3-2 0 15,-11 0-2-15,12 1 1 0,-14 0-3 0,-2-4-3 16,0 4-3-16,1-1 1 0,-4 1 0 0,3-1-2 16,-4-2 3-16,3 0-5 0,-5 0 4 0,2-1-5 0,-1-1 1 15,-3-1-1-15,3 0 1 0,-2 1-4 16,-1-3 3-16,1-1-2 0,0-1-2 0,0 4 3 16,-2-4-3-16,1 1 2 0,-2-2 0 0,2 1-2 15,1-1 0-15,-3-1 0 0,-8 1 1 0,6-2 3 16,-5 2-3-16,5 0 3 0,-2-1 0 0,-3 2 0 0,-1-1 0 15,-3 1 1-15,2 0-2 0,-4 1 0 16,-2-4 2-16,2 1 2 0,-3-1 0 0,2 1-6 16,-5 1 1-16,-1-5-1 0,0-2-2 0,-1 0 1 15,-5 0 3-15,0-3-6 0,0-2-1 0,-5-2 0 16,1-1 0-16,-5 0 4 0,-1-3 3 0,-5 4 1 16,-1-3 8-16,-2-1 6 0,-5 1 5 0,-7-9 0 15,-6 0-2-15,0 4-3 0,-8 2-2 0,-3 3-4 16,-2-2 0-16,-9 1-6 0,-2 4 2 0,-24-8-1 15,21 13-1-15,-23-7 1 0,22 10-9 0,-25-4 1 0,22 7-13 16,-23-4-5-16,-1 5-2 0,25 6-7 0,-29-1-5 16,-2 3-12-16,32 5-13 0,-31 3-26 0,29 1-30 15,-28 5-49-15,29-1-35 0,1 2-198 16,3-4-426-16,0 6 189 0</inkml:trace>
  <inkml:trace contextRef="#ctx0" brushRef="#br0" timeOffset="82383.25">812 9796 307 0,'-1'-5'384'0,"1"5"23"0,0 0-4 16,0 0-10-16,-4-1-11 0,4 1-23 0,0 0-32 0,0 0-26 15,0 0-31-15,0 0-18 0,0 0 6 0,0 10 6 16,2-3-11-16,0 0-10 0,-1 1-13 0,4 2-10 16,-2 1-23-16,2 4-2 0,-1-2-20 0,1 3-10 15,0 1-6-15,5-3-5 0,-2 1-11 0,1-1-8 16,0-4 1-16,8-2-4 0,-3 1 1 0,3-2-10 15,4-1-5-15,-1-5 7 0,2-2 1 0,6-1-5 16,3-2 5-16,-4-3-6 0,-1-2-4 0,1 2-1 16,-3-6-6-16,0 2-94 0,-5-1-15 0,0 2 0 15,4-4 0-15,-5 3 0 0,-3 2 0 0,3 0 0 16,-2 0 0-16,-1 0 0 0,-4 3 0 0,1 0 0 16,-1 3 0-16,-3 0 0 0,1 2 0 0,1 1 0 15,2 0 0-15,-1 3 0 0,7 1 0 0,1 1 0 16,-6 1 0-16,2 2 0 0,2-1 0 0,-2 3 0 15,2-2 0-15,-1-1 0 0,-1 1 0 16,-1-2 0-16,1 0 0 0,-1-1 0 0,-2-1 0 0,4-1 0 16,-2 0 0-16,-1-1 0 0,5-2 0 0,-7-1 0 15,6 0 0-15,-4-2 0 0,1 0 0 0,3-5 0 16,-1 1 0-16,2 0 0 0,-1-3 0 0,-1 1 0 16,2-4 0-16,0 4 0 0,-4-2 0 0,5-1 0 15,-5 0 0-15,2 1 0 0,-4 2 0 0,0 0 0 16,-2 4 0-16,-1 2 0 0,-1 2 0 0,1 1 0 15,0 0 0-15,-3 1 0 0,2 1 0 0,-2 2 0 16,3-2 0-16,-3 5 0 0,1 0 0 0,2 0 0 16,0 0 0-16,-2 1 0 0,1 0 0 0,1-1 0 15,-1-1 0-15,1-1 0 0,-2 1 0 16,6-4 0-16,-4 1 0 0,0-3 0 0,2 0 0 0,5-2 0 16,-5 0 0-16,2-2 0 0,1 1 0 0,3-2 0 15,-2-4 0-15,-1 0 0 0,-2-2 0 0,-1 6 0 16,-1-3 0-16,-1 3 0 0,3-2 0 0,-3 2 0 15,-3 1 0-15,2 2 0 0,-2 1 0 0,-6 1 0 16,13 0 0-16,-4 3 0 0,-3 2 0 0,2 0 0 16,1 2 0-16,0 1 0 0,1 0 0 0,-1-1 0 15,0 0 0-15,4 2 0 0,-3-4 0 0,0 2 0 16,2-1 0-16,-1-3 0 0,3-1 0 0,-2 0 0 16,1-4 0-16,1-1 0 0,-2-2 0 0,6-1 0 15,-4 0 0-15,0 0 0 0,2-2 0 0,-6-1 0 16,-1 0 0-16,-4-1 0 0,4 3 0 0,-5 0-413 15,-8-4-884-15,4 11-1404 0,-5-9 622 0</inkml:trace>
  <inkml:trace contextRef="#ctx0" brushRef="#br0" timeOffset="83762.43">2667 9592 109 0,'-5'-4'507'0,"5"4"-2"0,-3-2-2 16,3 2-18-16,0 0-22 0,0 0-31 16,0 0-28-16,0 0-37 0,0 0-32 0,0 0-22 15,0 0-11-15,0 0-13 0,-5 10-15 0,6-5-26 16,-1-1-8-16,3 1-27 0,-2 2-1 0,2-2-19 16,0 4-16-16,-1-4-10 0,0 2-24 0,1 0 6 15,-1-1-19-15,1 0-3 0,1 1-3 0,0-2-2 16,0-1 6-16,-1 0-4 0,2 0 6 0,0-1 6 15,2-2 0-15,-1-1-132 0,7-2-4 0,1-1 0 0,4-4 0 16,5-3 0-16,4-4 0 0,-3-1 0 16,6-3 0-16,-4-3 0 0,4-3 0 0,-1 3 0 15,-1-2 0-15,-6 0 0 0,5 0 0 0,0 3 0 16,-4 2 0-16,-9 5 0 0,0-1 0 0,-4 8 0 0,-1-2 0 16,0 2 0-16,-3-1 0 0,-1 3 0 0,-1 1 0 15,0 0 0-15,0 1 0 0,-4 2 0 16,0 0 0-16,0 0 0 0,0 0 0 0,0 0 0 15,0 0-443-15,-4 13-849 0,-1-8-1398 0,5-5 618 16</inkml:trace>
  <inkml:trace contextRef="#ctx0" brushRef="#br0" timeOffset="90663.32">428 10653 32 0,'0'0'367'0,"0"0"3"16,-11-20 4-16,11 20 2 0,0 0-9 0,0 0-19 16,0 0-18-16,0 0-26 0,0 0-28 0,0 0-19 15,0 0-20-15,0 0 5 0,0 0-1 0,0 0-4 16,0 0-6-16,0 0-8 0,0 0-18 0,0 0-11 15,0 0-2-15,0 0-9 0,0 0-11 0,-6 45-5 16,6-45-2-16,0 0-5 0,4 22-6 0,-4-22-6 16,0 0 3-16,10 14 4 0,-10-14 0 0,18 8-12 15,-18-8-7-15,0 0-2 0,45-8-10 0,-19 2-7 16,4-5-10-16,-2-1-9 0,4-1-8 0,1-1-2 16,0-2-15-16,-2 0-8 0,0 1-62 0,-3 0-3 15,-1 0 0-15,-5 4 0 0,-2 1 0 0,-6 2 0 16,-1 1 0-16,-3 2 0 0,-2-2 0 0,2 2 0 15,-5 3 0-15,-1-2 0 0,1 3 0 0,-2 0 0 16,-3 1-209-16,5-4-160 0,-5 4-101 0,0 0-121 16,0 0-501-16,0 0-1183 0,0 14 523 0</inkml:trace>
  <inkml:trace contextRef="#ctx0" brushRef="#br0" timeOffset="94264.3">1559 10842 123 0,'-8'-7'145'0,"0"-3"-16"0,1 2-16 0,-2-1-8 15,-4 2-5-15,-1-2-17 0,-5 2-6 0,2-2-7 16,-5 2-6-16,5 4-7 0,-2-1-6 0,-2 3-1 16,-1 1-12-16,2 1-16 0,-2 2-8 0,-9 0-8 15,7 4-9-15,-3 5-19 0,0-2-2 0,3 1-6 16,-4 5-13-16,1 0 4 0,-1 4 2 0,1-1-7 15,3 1-4-15,-2 3-3 0,3 0 9 0,-1 1 2 16,4 3 1-16,-3 0 2 0,3 1 9 16,0 1 1-16,5 0 3 0,-2 0-3 0,3-3 12 15,0 7-13-15,-2-3 14 0,5-2-3 0,-3 0 8 16,0 2-4-16,4 1 0 0,-2 1 5 0,0-3 0 0,1 5-3 16,-2-2 2-16,-1 2 7 0,1-3-4 0,-6 15-3 15,12-14 4-15,-7 0-2 0,6 0 17 16,-1 1 1-16,1-4 7 0,5 3-2 0,-1-1 12 0,-3-1 0 15,6 0-4-15,0 0 4 0,-2-1 5 0,7 0-2 16,-4-4-2-16,0 3-2 0,4-1-3 16,0 0-2-16,-3-7 11 0,4 10-2 0,0-6 1 0,-1 2-2 15,0-5 9-15,0 3-11 0,1 1 0 0,-1-7-3 16,2 1-2-16,-2 6-6 0,0-5 5 16,0-2-4-16,1 2-1 0,-1-1 3 0,1-1-15 15,3-2 12-15,0 2-8 0,-1-1-2 0,0 1 2 16,2-4 1-16,-2 3-8 0,-1-2 3 0,3 1 13 15,0-2-6-15,-1-3 0 0,-1 2 2 0,1-2-3 0,2 3 3 16,0-2-6-16,-1-2 5 0,5 1 1 0,-6 0 0 16,1 1-5-16,1-5-1 0,2 3 8 15,-3-2-1-15,2-1 1 0,2 3-1 0,3-2 7 16,-7 0-8-16,3-3-2 0,1 2 5 0,3 0-6 16,2-1 6-16,-1 1-6 0,0-4 5 0,0-1-7 15,0 0 3-15,5 0-4 0,-4 1-4 0,1-2 3 0,0 0-2 16,2 1 1-16,-2-3 0 0,0 2 5 0,1-2-8 15,1-1 6-15,-1 0-5 0,-2 0-3 16,1-1 5-16,-1 1-8 0,4-2-4 0,-2 0-14 16,0-2-3-16,1 0-6 0,1 2 5 0,-3-6-17 15,8 1 9-15,-3-1 6 0,-5 1-5 0,1 1 7 16,0 1 0-16,-1-3-4 0,0-1 4 0,4-1 1 0,-5 0-6 16,0 2 8-16,1-2 0 0,-2 0-5 15,-2 1-15-15,2-3 7 0,-2 1-14 0,-2-1-11 16,3 0 11-16,-4-2 4 0,2 0-19 0,-4-1-11 15,-1 2-57-15,3-2-139 0,-2-6 61 0</inkml:trace>
  <inkml:trace contextRef="#ctx0" brushRef="#br0" timeOffset="95596.24">1431 11011 11 0,'0'0'34'0,"-12"1"2"15,6 0-6-15,6-1-4 0,-10 1 9 0,10-1 0 16,-9 1-8-16,9-1 0 0,0 0 4 0,0 0-3 15,-10 0-2-15,10 0-8 0,0 0 3 0,-8-3-1 16,8 3-6-16,0 0 0 0,0 0-4 0,-1-6-7 16,1 6 8-16,0 0-9 0,-4-3-4 0,4 3-4 15,0 0-1-15,-3-7-19 0,3 7 7 0,-2-4-1 16,2 4 0-16,-7-6 1 0,7 6 13 16,-4-7 4-16,2 5 2 0,2 2 8 0,0-8 1 15,0 8 4-15,-1-8-1 0,1 8 8 0,-2-7 2 0,2 7 1 16,3-8-1-16,-1 3 4 0,-2 5 1 0,10-7-4 15,-8 3 17-15,4 0-12 0,-6 4 14 16,12-10 0-16,-7 9 1 0,1-3-1 0,-6 4 0 0,18-5 12 16,-7 3-7-16,0-3-2 0,0 4-1 0,6 1 4 15,-4 0-2-15,1 0-3 0,1 1 5 16,6 4-2-16,-3 0 2 0,2 0 1 0,-2 0 5 0,2 4-4 16,-1 3 3-16,5 1-1 0,0 3 6 15,0 1-9-15,-2 1 4 0,-4 1-1 0,6 4 5 0,-2-1-8 16,-3 3 1-16,3-1-8 0,-1 2-2 0,-3 0-2 15,-1 2-5-15,-3-2-4 0,0-1-2 16,0 3 2-16,0 0-5 0,-5-1-2 0,-1 3-2 16,-3 1-5-16,1-1 1 0,-2 5 1 0,-5 1-5 0,1 0 0 15,-4 10-2-15,-1-10-1 0,1 8 1 0,4-10 1 16,-5 2 0-16,4 0-7 0,-2-4 2 0,3 2 1 16,-1-3-4-16,-2 0-2 0,6-1 2 0,-3-1 1 15,1 1 0-15,-1-3 0 0,4 1-5 16,-4-2-3-16,4 1 8 0,0 1-1 0,-3-1 0 15,4-2 0-15,-5-5-2 0,1-1 3 0,-2 6-2 16,2-5-1-16,2-2 0 0,-2 1 2 0,2 6-2 0,-3-6 2 16,0-1-1-16,-3 1 0 0,3-2-2 0,-1 0 6 15,-3-1-1-15,-1-1 2 0,-1 2 0 16,-1 1-2-16,2-2 2 0,0 0 7 0,-4-1-1 16,1 0-1-16,3 0 1 0,-4 1 4 0,-1-2-5 15,1 0-1-15,1 2-1 0,-1-4-3 0,1 1 0 16,1-1-2-16,-1 0 2 0,1-4-1 0,-2 3 0 15,1-1 0-15,0 0-4 0,1-3-3 0,-2 0-1 16,1-1-4-16,-1 1-5 0,0-1-7 0,-1-1-3 16,1 1-3-16,3-2-6 0,-3-1-11 0,1 0-2 15,-1-1-10-15,0 0-5 0,0 1-9 0,4-1 5 16,-5-2 1-16,1 1 0 0,-3 0-9 0,12-1 6 16,-12 1-2-16,12-1-11 0,-13 0-9 0,13 0-4 15,-12 0 4-15,12 0-4 0,-7 2 5 0,7-2 1 16,0 0 2-16,-10 3 15 0,10-3-1 0,-4 2 13 15,4-2 12-15,-4 3 14 0,4-3 7 0,0 0 13 16,0 0 7-16,0 0 15 0,-4 6 10 0,4-6 16 16,0 0 15-16,0 0 16 0,0 0 12 0,0 0 6 15,0 0 3-15,-3 4 10 0,3-4 2 0,0 0-4 16,0 0-12-16,0 0-11 0,0 0-11 0,0 0-27 16,0 0-28-16,0 0-50 0,0 0-78 0,0-14-171 15,0 14-314-15,-2-11 139 0</inkml:trace>
  <inkml:trace contextRef="#ctx0" brushRef="#br0" timeOffset="96529.78">1400 12653 39 0,'0'0'305'0,"-5"2"-15"0,5-2-21 0,-4 2-24 15,4-2-23-15,0 0-20 0,0 0-21 16,0 0-19-16,-2-10-13 0,2 10-20 0,0 0-26 15,5-5-29-15,-5 5-39 0,1-3-40 0,-1 3-66 0,8-3-70 16,-7 0-224-16,-1 3-396 0,0 0 176 0</inkml:trace>
  <inkml:trace contextRef="#ctx0" brushRef="#br0" timeOffset="97545.36">3831 10862 16 0,'-27'1'79'16,"-6"4"-10"-16,5 5-5 0,-3-2 0 0,-2 5-8 15,2 4 2-15,3 1 2 0,-6 3 3 0,-3 12-4 16,10-7 3-16,-9 10-17 0,4 4 3 0,9-11-9 16,-1 10-4-16,-1 3-5 0,8-9-5 0,2 1-2 15,-5 10-3-15,10-11 2 0,0 0-8 0,2 1-6 16,1 11 24-16,5-10-1 0,2 0-5 0,4 0-5 15,0-2 3-15,0 1-2 0,3-3 0 0,2 2-2 16,3-3 0-16,3 1 2 0,-1-1 8 0,4-4-5 16,1 1-1-16,0-5-2 0,4 0-5 0,-1-3 1 15,1-2 0-15,2-1-1 0,0-5-8 0,-6-2 5 0,7 0 1 16,-5-2-2-16,2-4-1 0,4 1-6 0,0-2 3 16,1-3 2-16,-1-3-3 0,4 2 1 15,-2-4 1-15,0-1-4 0,2-2-1 0,0 1 0 16,-2-3 8-16,3-2-2 0,-4-2-1 0,1 2-6 0,0-2 10 15,0-2-10-15,0 0 0 0,2-2-1 0,-2 1 5 16,-2 0-19-16,-2-2 0 0,-1-2-8 0,0-1-4 16,-1-1-1-16,-5-5-15 0,0 2 14 15,1-1-2-15,-5 0 7 0,-1-4 3 0,0-3-9 0,-7 3 5 16,2-4 9-16,-4 2-3 0,-2-1 0 0,-3-13-8 16,-3 14 17-16,-5-13 7 0,0 13-6 15,-6-13 2-15,2 3 11 0,-10 2-7 0,1-2 8 16,7 12-5-16,-7 1 2 0,-7-6-3 0,3 10 12 0,1 1-5 15,-2 4 0-15,-4 4-5 0,3 1-1 0,-4 6-12 16,4-2-13-16,0 8-35 0,6 1-48 0,-7 5-83 16,7-2-202-16,3 2 90 0</inkml:trace>
  <inkml:trace contextRef="#ctx0" brushRef="#br0" timeOffset="98379.38">2102 11550 38 0,'15'44'45'0,"-5"-12"-19"0,7 2-45 0,0-2-19 15,2 0 9-15</inkml:trace>
  <inkml:trace contextRef="#ctx0" brushRef="#br0" timeOffset="104413.26">1915 10619 98 0,'-1'-4'555'15,"-3"1"14"-15,4 3 5 0,-4-6-14 0,3 4-11 0,-3-1-23 16,4 3-36-16,-2-3-30 0,2 3-43 16,0 0-32-16,-3-4-35 0,3 4-30 0,0 0-28 15,0 0-10-15,0 0-11 0,9-6-17 0,-4 4-18 16,4-4-19-16,5 2-24 0,2-7-23 0,0 3-48 0,10-7-64 15,-1-2-101-15,1 3-144 0,1-3-178 0,-10 10-245 16,5-11-515-16,-4 5-1217 0,-5-3 540 16</inkml:trace>
  <inkml:trace contextRef="#ctx0" brushRef="#br0" timeOffset="104796.47">3772 10710 90 0,'4'-10'588'0,"-3"3"-14"15,0-3-13-15,2 1-57 0,1-1-40 0,0-1-51 16,2-3-50-16,3-1-93 0,1 1-155 0,-1-2-200 16,7-6-296-16,4 1-199 0,-1 0-627 0,4 1 277 15</inkml:trace>
  <inkml:trace contextRef="#ctx0" brushRef="#br0" timeOffset="105145.88">2709 10929 3968 0,'-5'-8'98'0,"0"-1"2"15,0 3-46-15,3-1-33 0,1 1-16 0,4-1-11 16,2 1-19-16,6 1-24 0,3-6-34 0,5 5-75 15,8-5-113-15,0 3-338 0,10-1-660 0,-1 0 292 0</inkml:trace>
  <inkml:trace contextRef="#ctx0" brushRef="#br0" timeOffset="105446.01">5264 10704 48 0,'0'0'315'0,"6"-15"-75"0,3 11-109 15,2-4-134-15,5 0-120 0,2-2-131 0,0 0 58 16</inkml:trace>
  <inkml:trace contextRef="#ctx0" brushRef="#br0" timeOffset="105997.86">7710 10960 230 0,'0'0'381'15,"4"-7"-7"-15,-1 4-5 0,-1-2 4 0,0 0 2 16,-1-1-3-16,2 0-13 0,-2 1-13 0,3-2-14 16,-3 1-19-16,2 0-34 0,2-2-27 0,-1-5-23 15,6 8-55-15,0-9-82 0,7 0-117 0,1-3-143 16,5-2-174-16,2-1-378 0,5-2-779 0,2-1 346 15</inkml:trace>
  <inkml:trace contextRef="#ctx0" brushRef="#br0" timeOffset="106513.35">9843 10908 340 0,'0'0'442'0,"0"0"5"16,9 2-3-16,-3-2-6 0,-6 0-13 0,20-9-20 0,-3 6-24 15,10-10-34-15,1 0-34 0,4-1-34 16,3-5-66-16,-2 0-106 0,15-10-163 0,-18 7-220 0,12-14-433 15,-15 14-766-15,6-13 339 0</inkml:trace>
  <inkml:trace contextRef="#ctx0" brushRef="#br0" timeOffset="109464.34">1523 13364 345 0,'0'0'391'0,"-5"-2"10"0,5 2 6 0,0 0-5 16,0 0-8-16,0 0-9 0,0 0-13 0,0 0-5 15,0 0-7-15,0 0-9 0,0 0-14 0,0 0-23 16,15 9-15-16,-7-3-4 0,-3 0-15 0,-1-3-15 16,5 4-13-16,1 1-14 0,-2 0-23 0,2-1-12 15,0 3-15-15,-1-3-13 0,5 6-12 0,-4-8-6 16,6 5-6-16,0-4-5 0,-3 1-8 0,1-4 0 15,3 1-76-15,-2-3-62 0,2-3 0 0,2-1 0 16,0 0 0-16,-2-2 0 0,2-2 0 0,-3 0 0 16,2-2 0-16,-2-3 0 0,0 4 0 0,2-6 0 15,-4 2 0-15,4 1 0 0,-4 1 0 0,-5 2 0 16,1 2 0-16,-2 1 0 0,1 0 0 0,0 3 0 16,-2-1 0-16,0 4 0 0,-1-1 0 0,1 3 0 15,0 0 0-15,1 2 0 0,0 2 0 0,-1 1 0 16,0 0 0-16,0 2 0 0,0-2 0 0,1 1 0 15,2-2 0-15,-4 1 0 0,0-4 0 0,0 2 0 16,1 0 0-16,2 0 0 0,-1-4 0 0,-3 2 0 16,3-3 0-16,-2 1 0 0,-1-1 0 0,4-1 0 15,-9 0 0-15,19-3 0 0,-9-3 0 0,1 3 0 16,0-1 0-16,-1-3 0 0,-1 2 0 0,3 0 0 16,-2-3 0-16,2 2 0 0,-1-1 0 0,-1 3 0 15,2-1 0-15,-2 3 0 0,-1-3 0 0,1 3 0 16,0 2 0-16,-2-1 0 0,1 0 0 0,4 2 0 15,-7-1 0-15,2 0 0 0,2 1 0 0,-1-1 0 16,-1 0 0-16,1 2 0 0,0-4 0 0,1 1 0 16,0 0 0-16,-2-1 0 0,-1 1 0 0,1-2 0 15,0-1 0-15,2 0 0 0,-4-1 0 0,-1 1 0 16,1 2 0-16,-3-1 0 0,1-3 0 0,-4 6 0 16,4-3 0-16,-4 3-1366 0,0 0-1478 0,0 0 654 15</inkml:trace>
  <inkml:trace contextRef="#ctx0" brushRef="#br0" timeOffset="119413.33">2665 10794 64 0,'-20'-5'95'0,"0"0"-14"0,-1 0-14 16,2 0-8-16,-3 3-17 0,4-3-8 0,-3 2-14 15,0-2-9-15,1 1-6 0,-2 2-11 0,2-3-10 16,-9 3-15-16,10 2-41 0,-4-3-76 0,0 3 35 16</inkml:trace>
  <inkml:trace contextRef="#ctx0" brushRef="#br0" timeOffset="119646.23">1418 10747 33 0,'-19'1'71'16,"2"-1"-7"-16,3 1-3 0,-2 3-11 0,-2-1-5 0,5-2-1 15,-2 2-3-15,-2-1-15 0,-1 3-9 0,5 0-5 16,-4-2-8-16,1 5-8 0,0-2-2 0,-1 2-2 15,0-1-1-15,2 1-18 0,-3 2-42 0,4-2-75 16,-4 4 33-16</inkml:trace>
  <inkml:trace contextRef="#ctx0" brushRef="#br0" timeOffset="120098.49">1065 12708 50 0,'20'7'50'0,"-4"1"-10"0,3-1-7 0,2-1-5 15,-3-2 0-15,1 2-3 0,-1 1-9 16,0-3 5-16,2-2-2 0,-1 4 0 0,-1-5-8 0,1 2 1 16,2 1-4-16,-3-3 4 0,3 0-4 0,-4-1 16 15,3 0-16-15,2 0 2 0,-4-1-1 16,5 0-2-16,-4-3-11 0,3 0-8 0,0 0-6 16,-2-1-50-16,-1 2-72 0,4-2 32 0</inkml:trace>
  <inkml:trace contextRef="#ctx0" brushRef="#br0" timeOffset="121046.4">2101 12120 115 0,'-2'-19'100'0,"2"1"-5"0,0-1-23 0,2-1 0 0,0-6-19 16,2-1-4-16,-3 4-23 0,3 2-3 0,1-4-4 15,-5 1 2-15,0-1-2 0,4 0-6 16,-4 0 5-16,1 6-1 0,-2 0 10 0,1 0 6 16,-3 2 2-16,6-1-5 0,-6 6 3 0,2-4-2 15,-4 0-3-15,5 4 0 0,-4 1-4 0,3 0 3 16,1 0-10-16,0 2 4 0,1 1-3 0,3-1-6 0,-3-2-6 15,3 5 4-15,1-4-12 0,0 2 1 16,6 0 1-16,0 2 0 0,-2-1-5 0,5 1 2 16,-1 2-7-16,5-2 4 0,-5 4 9 0,3-1-2 15,2 3 7-15,-3 0 1 0,-2 3 6 0,5 0 1 16,-4 0 7-16,4 3-1 0,-4 2-2 0,1 0-2 0,1 1 0 16,-1-1 0-16,-6 1-7 0,6 0 4 0,1 3-1 15,-3 1 10-15,-3-3-15 0,1 2 2 16,1 2-3-16,-1 0 1 0,2 1-2 0,-3 1-1 15,2-2 1-15,1 0 1 0,-1 3 3 0,1-2-10 16,-4-1 9-16,5-1 3 0,-2 0-10 0,-1 1-7 16,1-2 5-16,2-1 4 0,-4-2-5 0,1-1-4 0,-2 0 5 15,3 0-4-15,-1-1 7 0,0-1 1 16,1-1 0-16,0 0-7 0,3 0 2 0,-2 0 4 16,-2-3 0-16,3 1-2 0,-1 0-2 0,5-1 3 15,-5-2 0-15,1 1-3 0,4-1-3 0,-5 0 1 16,0-1 6-16,0-1-3 0,0 1-3 0,3-2-2 15,-4 0 3-15,6-3-3 0,-7 2 3 0,1 0 5 16,1 0-4-16,0-2-3 0,-2-2-3 0,1 3 1 16,-3-1-1-16,5-2 0 0,-4 0 1 0,-2 0 0 15,2 0 1-15,-1 1-7 0,-1-4 5 0,1 1-3 16,1 1-4-16,0-5 3 0,-2 0-6 0,-1 0 8 16,2 0-17-16,0-2-1 0,-2 0 4 0,-1-1 9 15,-1 2-8-15,-2-2-2 0,-1 1 10 0,0-4 0 16,-2 4 10-16,-2-1-7 0,-2-2 4 0,-2 1 8 15,0-3-5-15,-1 2-5 0,0 1 10 0,-6-4-3 16,1 4 6-16,2-5 16 0,-5 2-6 0,1 5-4 16,-2 0 1-16,0-4 6 0,-3 0 7 0,3 4-8 15,-3-3 1-15,0 2-6 0,0-1-3 0,0 0 17 16,-1 2-11-16,-1-4 6 0,2 1 11 0,-2 1-2 16,2 0 3-16,-4 0 0 0,1 0-2 0,-4 0-1 15,2 2 4-15,-3 1-9 0,1-1-1 0,-4-2 1 16,1 3-6-16,1 3-8 0,-4-2-3 0,1 1 0 15,-1 1-4-15,3 0 1 0,-3-1-9 0,0 2 1 16,0-1-4-16,0 4 1 0,-4-2-4 0,0 2 1 16,0-1 2-16,-3 4-9 0,1 1-1 0,-15-5 2 15,16 6-15-15,-14 1-1 0,9 4-7 0,-8-1-2 16,13 0-6-16,-1 4 2 0,-1 0 10 0,1 1 9 16,0-2-6-16,2 5-1 0,0-2-10 0,2 1-5 15,2 3-1-15,3-1-8 0,4 2-1 0,-2 0 6 16,13-1 3-16,-4 2 8 0,4 0 4 0,0-1-10 15,1 0 15-15,5 4 5 0,-2-2 10 0,5-3-6 16,0 3-1-16,1-2 7 0,4-2-12 0,-1 1-8 16,4-2-62-16,-3 2-106 0,2-2 47 0</inkml:trace>
  <inkml:trace contextRef="#ctx0" brushRef="#br0" timeOffset="123613.38">562 13048 85 0,'0'0'294'0,"0"0"-6"15,0 0-20-15,0 0-21 0,0 0-16 16,0 0-32-16,0 0-16 0,0 0-14 0,0 0-5 15,0 0-7-15,0 0-5 0,0 0-1 0,0 0-8 16,0 0-5-16,0 0-4 0,0 0-2 0,0 0-4 0,0 0 1 16,0 0-2-16,0 0-12 0,0 0 5 0,0 0-6 15,0 0-5-15,0 0-9 0,0 0-3 16,0 0-8-16,24-17-8 0,-24 17-20 0,27-17-1 16,-3 1-51-16,3 0-85 0,-5-1-128 0,3-6-201 15,2 0-227-15,-1 0-684 0,-7-3 303 0</inkml:trace>
  <inkml:trace contextRef="#ctx0" brushRef="#br0" timeOffset="132096.26">696 3636 329 0,'0'0'398'0,"0"0"-4"0,0 0-21 0,0 0-18 15,0 0-12-15,0 0-28 0,0 0-9 0,0 0-5 16,0 0 5-16,0 0-1 0,0 0-8 0,0 0-7 15,0 0-8-15,0 0-8 0,0 0-12 0,0 0-21 16,6 50-6-16,0-34-16 0,-4 0-19 0,3 4-14 16,0-5-25-16,-2 1 2 0,3 0-9 0,-3-5-11 15,2 2 0-15,0-5 3 0,-1 0 2 0,0-1 17 16,2-2 23-16,2-4 14 0,3-3 11 0,11-6-59 16,2-7-154-16,7 0 0 0,0-7 0 0,0 1 0 15,13-11 0-15,-2 0 0 0,0-4 0 0,-3 2 0 16,3 0 0-16,-3-5 0 0,1 4 0 0,-4 0 0 15,-8 10 0-15,-1 1 0 0,-3 2 0 0,-3 3 0 16,0 1 0-16,-7 8 0 0,-5 1 0 0,-2 4 0 16,-2 1 0-16,0-1 0 0,0 1 0 0,-3 2 0 15,-2 2 0-15,3-4 0 0,-3 4 0 0,0 0 0 16,0 0 0-16,0 0 0 0,0 0 0 0,-3 14 0 16,3-14 0-16,0 11 0 0,0 0-328 0</inkml:trace>
  <inkml:trace contextRef="#ctx0" brushRef="#br0" timeOffset="133279.65">1803 6640 123 0,'0'0'369'0,"0"0"9"0,0 0 7 16,0 0 0-16,0 0-5 0,-9 0-13 0,9 0-14 15,0 0-18-15,0 0-11 0,0 0-7 0,-8 0-2 16,8 0-6-16,0 0-9 0,0 0 1 0,0 0-17 16,-5 2-7-16,5-2-2 0,0 0 1 0,0 0-17 0,0 0-2 15,0 0-4-15,0 0-6 0,0 0-4 16,0 0-6-16,-4 2-9 0,4-2-10 0,0 0-22 16,0 0-196-16,0 0 0 0,0 0 0 0,0 0 0 15,0 0 0-15,0 0 0 0,0 0 0 0,0 0 0 16,0 0 0-16,0 0 0 0,18 1 0 0,-4 1 0 15,3-2 0-15,11 0 0 0,1 0 0 0,6 2 0 16,1-1 0-16,1-4 0 0,1 3 0 0,0 0 0 16,2-1 0-16,-3 2 0 0,-4-1 0 0,2-1 0 15,-9 0 0-15,-6 1 0 0,-5-1 0 0,-2 1 0 16,-2 0 0-16,-3 0 0 0,-8 0 0 0,12-1 0 16,-6 1 0-16,-1-1 0 0,-5 1 0 0,5-2 0 15,-5 2 0-15,0 0 0 0,0 0 0 0,9 2 0 16,-9-2 0-16,0 0 0 0,0 0 0 0,0 0 0 15,0 0 0-15,0 0 0 0,8-2 0 0,-8 2 0 0,0 0 0 16,4-5-1366-16,-4 5-1478 0,0 0 654 0</inkml:trace>
  <inkml:trace contextRef="#ctx0" brushRef="#br0" timeOffset="136346.18">1435 10054 81 0,'0'0'269'0,"-7"-5"-5"0,6 3-11 16,1 2-11-16,-5-4-6 0,5 4-8 0,-3-3-6 16,3 3-1-16,-3-4-6 0,3 4 2 15,-4-1 4-15,4 1-6 0,0 0 9 0,-4-4 7 0,4 4-7 16,0 0-2-16,0 0-1 0,0 0 2 0,0 0 1 15,0 0-3-15,0 0 0 0,0 0-6 0,0 0-3 16,0 0-4-16,0 0-6 0,-10 0-12 0,10 0-9 16,0 0-17-16,0 0-25 0,0 0 2 15,0 0-17-15,0 0-6 0,0 0 2 0,0 0-7 0,0 0 6 16,32 1-5-16,-12-1 1 0,8 0-9 0,4 0-5 16,4-1-15-16,2 2 8 0,15 0-11 15,0 1-9-15,3-4-17 0,-3 5 7 0,-2-2-2 16,4 1-8-16,-15-1-14 0,-1 1-40 0,14-1 0 0,-15-1 0 15,-5 3 0-15,3-3 0 0,-5 0 0 0,-12 0 0 16,4 0 0-16,-5 0 0 0,-2 0 0 0,-5 0 0 16,0 0 0-16,-5 1 0 0,-6-1 0 0,9-3 0 15,-6 2 0-15,-3 1 0 0,0 0-102 0,0 0-165 16,0 0-78-16,-13-10-68 0,2 6-74 0,-3 1-88 16,-16 3-426-16,1-1-1083 0,2-1 479 0</inkml:trace>
  <inkml:trace contextRef="#ctx0" brushRef="#br0" timeOffset="136729.04">1602 10138 84 0,'-13'2'425'0,"-1"0"26"0,5 0-14 16,-1 2 13-16,0-3 9 0,3 0 2 0,1 0-17 16,1-1-19-16,5 0-32 0,-9 2-28 0,9-2-35 15,0 0-22-15,-6 0-24 0,6 0-9 0,0 0-16 16,0 0-14-16,0 0-12 0,24 4-11 0,-11-4-19 15,6 1-16-15,12-2-15 0,-1 1-9 0,6-1-11 16,0-1-10-16,6-2-9 0,10 2-5 0,-1-4-12 16,-12 3-4-16,13-3-8 0,-13 2-75 0,-2-1-29 15,-2 0 0-15,1 1 0 0,-6 0 0 0,-1 1 0 16,-10-1 0-16,-5 2 0 0,2 0 0 0,-5-2 0 16,-1 3 0-16,-2 0 0 0,-3-1 0 0,0 0 0 15,1 1 0-15,-6 1 0 0,7-3 0 0,-7 3 0 16,5 0 0-16,-5 0 0 0,0 0 0 0,5-2 0 15,-5 2 0-15,0 0 0 0,0 0 0 0,0 0 0 16,0 0 0-16,0 0 0 0,0 0 0 0,0 0 0 16,0 0 0-16,0 0 0 0,8 0 0 0,-8 0 0 0,0 0 0 15,0 0 0-15,0 0 0 0,0 0 0 0,0 0 0 16,0 0 0-16,0 0 0 0,0 0 0 16,0 0 0-16,0 0 0 0,-14 8-15 0,6-6-734 0,-2 3-490 15,-3-1-1340-15,2 1 593 0</inkml:trace>
  <inkml:trace contextRef="#ctx0" brushRef="#br0" timeOffset="138596.34">1632 13471 304 0,'-3'-6'324'15,"3"3"-1"-15,-1-1-7 0,1 4-6 0,1-7-15 16,-1 7 9-16,-1-5 2 0,2 3-5 0,-1 2-7 16,0 0-14-16,-1-5-11 0,1 5-16 0,0 0-20 15,0 0-15-15,0 0-13 0,0 0-10 0,0 0-4 16,0 0-5-16,-7 13-8 0,6-4-17 0,1-3-14 16,-1 2-13-16,2 0 1 0,0 2-5 0,2-1-9 15,1 1-4-15,-2 0-11 0,5 0-6 0,-3-5 3 0,4 4 1 16,3-3-8-16,-1-1-2 0,6 0-8 15,1-2-8-15,1-2-1 0,5 1-2 0,-2-4-2 16,8-2-3-16,-2 0-3 0,-1-2 1 0,-4 1-8 16,5-3 0-16,-1-2-6 0,-6 2-4 0,-1-1-2 15,-2-2 4-15,2 3-3 0,-4 1-2 0,-2 1 6 16,-3 1-18-16,1 1-2 0,-4 0-6 0,1 4-5 0,-2 0-8 16,0 0-9-16,-6 0 8 0,12 5-2 15,-8-1 9-15,1 1-6 0,-1 1 1 0,2 1-5 16,2-1 8-16,1 1-3 0,0 1 6 0,0-2-3 15,4-1-18-15,-3 1 0 0,9-1 0 0,-2-1 0 16,3-1 0-16,2-3 0 0,6-4 0 0,0 1 0 16,-1-1 0-16,0-1 0 0,1-2 0 0,-3-2 0 15,-4 2 0-15,2-4 0 0,-3 3 0 0,-2 1 0 16,0-3 0-16,0 0 0 0,-3 1 0 0,-2 3 0 16,-3-1 0-16,2 2 0 0,-6 3 0 0,2-2 0 15,0 3 0-15,-3-2 0 0,1 2 0 0,-6 1 0 16,12 0 0-16,-7 4 0 0,0-3 0 0,0 0 0 15,5 2 0-15,-1 0 0 0,-2-2 0 0,5 2 0 16,-2 0 0-16,2-2 0 0,1-1 0 0,0 0 0 16,1-1 0-16,1-2 0 0,1-1 0 0,-3 2 0 0,0-1 0 15,1 0 0-15,-5-3 0 0,4 2 0 16,-4 1 0-16,-4 1 0 0,3-1 0 0,-2 1 0 16,-6 2-243-16,0 0-1082 0,0 0-1436 0,0 0 636 15</inkml:trace>
  <inkml:trace contextRef="#ctx0" brushRef="#br0" timeOffset="143311.94">3381 9922 3071 0,'-6'0'124'16,"-2"0"-3"-16,-3 0-33 0,11 0 30 0,-18-1 46 16,11-2 35-16,0 0 17 0,-1 2 5 0,-1-2-8 15,3 3 14-15,-2-1-1 0,8 1-3 0,-8-1-1 16,2 0-13-16,6 1-9 0,-5-2-9 0,5 2-13 15,0 0-2-15,0 0-3 0,-5-2 5 0,5 2 8 16,0 0 5-16,0 0 2 0,19 0-6 0,-8 3-6 16,5-2-3-16,2-2-6 0,2 1-13 0,8-3-153 15,4 3-6-15,0-5 0 0,3 3 0 0,0-2 0 16,1 0 0-16,0-2 0 0,2 2 0 0,-5-2 0 16,2 1 0-16,-2 1 0 0,-2 1 0 0,-2-2 0 15,-8 2 0-15,-2-1 0 0,0 2 0 0,-1-1 0 0,-4 1 0 16,-1-1 0-16,-2 1 0 0,-3 1 0 15,-3-2 0-15,-1 2 0 0,-4 1 0 0,10 0 0 16,-7-3 0-16,-3 3 0 0,0 0 0 0,0 0 0 16,0 0-283-16,0 0-206 0,-22 0-41 0,13 2-58 15,-5 0-463-15,-4 1-1137 0,4 0 503 0</inkml:trace>
  <inkml:trace contextRef="#ctx0" brushRef="#br0" timeOffset="143645.62">3575 9986 39 0,'-10'4'328'16,"4"0"4"-16,-2-2 34 0,2-1-1 0,-1 2 11 16,2-2 9-16,0 2-3 0,-1-2-2 0,6-1-11 15,-7 2-14-15,3 1-12 0,4-3-16 0,-5 1-14 0,5-1-21 16,0 0-21-16,0 0-2 0,0 0-21 0,0 0-12 16,0 0-7-16,0 0-7 0,0 0-15 0,16-7-7 15,-4 3-20-15,6-2-15 0,2-2-12 0,8 0-13 16,1-1-11-16,0-3-9 0,2-2-11 0,1 3-16 15,-3 1-4-15,2-3-12 0,-3 2-4 0,0 2-44 16,-2-1-29-16,-7 4 0 0,4-2 0 16,-6 4 0-16,-5 1 0 0,0 1 0 0,-2 0 0 0,-2-1 0 15,0 2 0-15,-2-2 0 0,-1 1 0 0,-5 2 0 16,4-2 0-16,-4 2 0 0,6-4 0 0,-3 3 0 16,-3 1 0-16,0 0 0 0,6-1 0 0,-6 1 0 15,0 0 0-15,0 0 0 0,0 0 0 0,0 0 0 16,0 0 0-16,0 0-49 0,4 5-202 0,-4-5-51 15,0 0-56-15,0 0-49 0,-9 5-67 0,9-5-78 16,-10 3-415-16,10-3-1047 0,-8 3 464 0</inkml:trace>
  <inkml:trace contextRef="#ctx0" brushRef="#br0" timeOffset="148916.43">1784 7342 185 0,'0'0'459'0,"-9"-2"-3"0,9 2-16 0,-8 1-30 16,8-1-42-16,0 0-36 0,-5 2-23 0,5 4-32 15,0-6-19-15,6 10-19 0,-2-1-20 0,0-5-15 16,1 6-10-16,1-2-7 0,1 1-7 0,-2 0-4 16,0-3-9-16,1 2-8 0,-2-2-12 0,0-2-2 15,0 1-2-15,-1 0-5 0,-1-2 3 0,6-1 4 16,1-2 2-16,-2-1 0 0,6-4-4 0,2-4-11 16,5-1-8-16,3-7-4 0,4-1-17 0,1-2-17 15,1-7-9-15,9-6-4 0,-1 0-11 0,-11 8 3 16,1-3-11-16,-3 3-12 0,-1 1-23 0,0 1-21 15,-1 6-32-15,-6 4-30 0,-8 5-55 0,2 0-74 16,-3 5-74-16,-5 0-67 0,-2 3-69 0,0 0-97 16,0 0-426-16,-4 21-1004 0,-2-9 445 0</inkml:trace>
  <inkml:trace contextRef="#ctx0" brushRef="#br0" timeOffset="155644.4">18791 7620 3699 0,'2'-10'319'0,"0"0"-86"0,-2 3 3 15,0-1 63-15,0 1 17 0,1 2-9 0,-1-1 3 16,3-1-8-16,-2 3-39 0,-2 0 12 0,1-1-7 16,0 5-12-16,4-7-13 0,-2 6-15 0,-2 1-25 15,0 0-2-15,0 0-6 0,0 0-157 0,9 14-38 16,-5-6 0-16,0 5 0 0,-1 4 0 0,3 1 0 16,0 7 0-16,-1 0 0 0,3 3 0 0,-3-4 0 0,5 4 0 15,-2-2 0-15,-3-7 0 0,-1 0 0 16,4-1 0-16,2-2 0 0,-1-4 0 0,0-3 0 15,2 0 0-15,5-3 0 0,3-4 0 0,1-3 0 16,15-8 0-16,-1-3 0 0,15-9 0 0,2-3 0 16,4-5 0-16,-4-4 0 0,23-19 0 0,2 1 0 0,4-1 0 15,-4 1 0-15,-22 17 0 0,23-16 0 16,-24 19 0-16,-1 0 0 0,-1 7 0 0,-5-1 0 0,-13 9 0 16,-3 1 0-16,-5 1 0 0,-4 6 0 15,-6 1 0-15,-2 1 0 0,-3 2 0 0,-2-1 0 0,-1 4 0 16,2 0 0-16,-2 1 0 0,-1 2 0 0,1 2 0 15,1 4 0-15,-3 1-297 0,3 2-1019 0,-3-2-1426 16,0 3 632-16</inkml:trace>
  <inkml:trace contextRef="#ctx0" brushRef="#br0" timeOffset="162529.87">20729 7996 55 0,'2'-3'82'0,"-2"3"-6"0,4-3-8 15,-4 3-9-15,4-5-1 0,0 3-6 0,-4 2-10 16,6-4 3-16,-6 2 3 0,0 2 0 0,5-5 3 16,-5 5-2-16,4-4-8 0,-4 4-7 0,4-5-5 15,-3 2-4-15,-1 3-6 0,2-6 7 0,0 4-16 16,-2 2 2-16,0-5-1 0,0 5-11 0,0-5-1 16,0 5-12-16,-4-6-7 0,4 6-2 0,-1-3-9 15,1 3 5-15,0 0-7 0,-8-1 6 0,8 1-6 16,0 0 4-16,-5-1-1 0,5 1 6 0,0 0 0 15,0 0 9-15,0 0-6 0,0 0 8 0,-9 4-2 16,9-4-5-16,0 0-17 0,0 4-48 0,0-4-91 16,0 0 41-16</inkml:trace>
  <inkml:trace contextRef="#ctx0" brushRef="#br0" timeOffset="162979.76">20589 7867 63 0,'0'0'125'0,"0"0"2"0,0 0-21 0,0 0-11 16,9-10-14-16,-2 8 0 0,-2-1-12 15,0-1-20-15,3-1-3 0,1 1-10 0,-2-3-3 16,1 0-2-16,5-1-8 0,0-2-9 0,2-1-15 16,-2 0-12-16,1-2-13 0,2-6-24 0,-2 5-31 0,-1-2-54 15,1 0-146-15,5-9 65 0</inkml:trace>
  <inkml:trace contextRef="#ctx0" brushRef="#br0" timeOffset="163546.75">21627 6794 108 0,'0'6'126'0,"2"4"-9"16,0 1-10-16,-1 0-11 0,6 5-11 0,-1 1-5 15,-1 1-8-15,4 5-13 0,5-1-6 0,-1 1 2 16,2-3-5-16,-2-4-3 0,5 10-13 16,1-1 6-16,2 0-4 0,-2 0-4 0,1 1-5 0,3-1 2 15,-2 0-10-15,-1 0-3 0,7 1 7 0,-3-1-8 16,3-2-2-16,1 0 1 0,0 1 0 0,0-3 2 15,-2 0-4-15,2 1 1 0,-2 0-7 0,-1-4 5 16,3 1-6-16,-5 0 3 0,-2-4-4 0,-1 3-2 16,-1-6 5-16,-6 0-1 0,0 0-4 0,2-2-1 15,-6-1 8-15,0 1 3 0,0-2 10 0,-1-1 2 16,-2 2 8-16,1-1-4 0,0 1 0 0,-3 0 1 16,0 1 2-16,1-3-1 0,-2-2-1 0,-1 1-10 15,1 1 7-15,-2-1 1 0,5-1 2 0,-2-1 2 16,-1 0-3-16,-1 1-7 0,0-2 4 0,0-1-4 15,2 4-3-15,-1-4-2 0,-3-2-8 0,2 3-15 16,-2-3-10-16,3 3-14 0,-3-3-19 0,0 0-21 16,0 0-39-16,0 0-54 0,0 0-96 0,0 0-279 15,0 0 123-15</inkml:trace>
  <inkml:trace contextRef="#ctx0" brushRef="#br0" timeOffset="164813.07">20799 7740 37 0,'1'-2'81'0,"4"-3"-8"0,-1 3-10 15,4-1-13-15,1-2-11 0,2 0 0 0,0-1-2 16,1 2-9-16,4-6-6 0,-1 2 1 0,4 3 1 15,2-3-4-15,-1 2-2 0,7-4 1 0,-2 1 2 16,2 1-5-16,0 2 5 0,4-4-7 0,-1 4-4 16,0-5 4-16,0 6-8 0,5-4 8 0,-3 2-11 15,0-1 9-15,4 1 7 0,0 2-3 0,3-4-4 16,2 1 0-16,9-3-6 0,1 4 5 0,-1-3 0 16,-12 5 12-16,-1-5-1 0,3 6-1 0,-2 0-3 15,1 1 22-15,-4-1-18 0,1 0 0 0,-4 1-6 16,3 0 8-16,-6 0 4 0,3 0-13 0,-5 1 3 15,0-1 4-15,-6 1-14 0,-3 1 3 0,4-2-14 16,-4 1 0-16,-8 1-14 0,5 0-6 0,-3 0-12 16,-3-1-8-16,-1 1-11 0,-1 0-19 0,-3 0-69 15,-4 1-153-15,0 0 67 0</inkml:trace>
  <inkml:trace contextRef="#ctx0" brushRef="#br0" timeOffset="165162.94">21120 7739 4 0,'11'-3'151'0,"7"0"-6"15,-4 1-8-15,4-4-10 0,4 3 1 0,5-5-3 16,1 0-10-16,1 4-1 0,3-6-7 0,0 3-7 16,1-6-6-16,6 5-5 0,-1-2-5 0,12-3-12 0,0-3-4 15,1 4-13-15,0-3-3 0,4 0-3 0,-18 6-15 16,15-7-6-16,-14 8-5 0,11-4-1 16,-9 3-10-16,-3 2-9 0,1 3-9 0,-1-5-3 15,-5 3 0-15,0 3-19 0,-5-1-1 0,-6 3-7 16,-4-2-23-16,-1 2 14 0,-6 1-15 0,-2-2-17 0,-2 2 14 15,0 0-10-15,-6 0 17 0,4 2 2 0,-4-2-4 16,0 0 4-16,0 0-14 0,-9 11-24 16,4-10-85-16,-4 4-192 0,0 0 85 0</inkml:trace>
  <inkml:trace contextRef="#ctx0" brushRef="#br0" timeOffset="165512.18">21191 7808 148 0,'14'-5'168'0,"7"3"-23"0,-1-2-9 16,11 1-10-16,-2-2-9 0,5 1-9 15,1 1-7-15,3-1-11 0,11-3-8 0,-9 2-3 0,12-2 1 16,-11 4-10-16,9-7-9 0,0 3-5 0,-12 1-3 15,12-2-9-15,-12 4-4 0,-2-3-7 0,1 1 3 16,-2 0-7-16,-2-4-5 0,-1 6 1 0,-3-4-9 16,-8 2-3-16,-2 3-10 0,-2 2-10 0,-6-4-13 15,-2 5-7-15,-4 0 7 0,3-1 1 0,-8 1-3 16,0 0 5-16,6 1 0 0,-6-1 4 16,-1 6-1-16,1-6 3 0,-9 4 4 0,4-1-8 0,-3 1 9 15,-1 3 1-15,2-3-17 0,-4 1-16 0,1 1-8 16,-3-2-8-16,4 0-11 0,-3 4-19 0,1-3-17 15,-3 0-109-15,-1 3-226 0,0-5 101 0</inkml:trace>
  <inkml:trace contextRef="#ctx0" brushRef="#br0" timeOffset="165747.51">21148 7854 186 0,'0'0'194'0,"0"0"-11"0,0 0-2 0,0 0-8 16,17-9-15-16,2 6-10 0,2 0-18 0,10-3-15 16,5 0-9-16,2 0-13 0,18-2-6 0,3 1-14 15,5 2-24-15,1-4-31 0,0 1-26 0,29-1-33 16,-34-2-34-16,1 1-54 0,-6 1-145 0,4-1-297 15,-22 0 133-15</inkml:trace>
  <inkml:trace contextRef="#ctx0" brushRef="#br0" timeOffset="166595.29">21788 7653 266 0,'-10'-2'298'15,"0"1"-6"-15,-2-4-8 0,3 1-18 0,0 1-8 16,4-1-11-16,-2-4-2 0,4 2-10 0,-1-3-10 16,3-2-21-16,2 2-9 0,3-1-3 0,5 0-12 15,1-5-11-15,4 2-6 0,7-5-14 0,4 1-12 16,5 1-7-16,4 0-13 0,15-6-9 0,2 0-12 15,6 5-8-15,2 1-6 0,1 0-5 0,3 2-8 0,26-4-4 16,-25 5-7-16,0 2-10 0,26-3 1 0,-30 6-10 16,2 2 1-16,0 3-10 0,0-1 0 0,3 3-3 15,-1 2-2-15,-5 2-2 0,1 0-2 0,-5 1-2 16,-4 3-11-16,-10-1 6 0,9-3 0 0,-11 6 0 16,-1-4-1-16,-4 2-3 0,1-3 0 0,-1 2-5 15,-2-1-1-15,-1 1 3 0,0 2-1 0,-3-5 3 16,-2 1-3-16,-5-3-4 0,-6 1 3 0,4-2 0 0,-2 0-1 15,-3 0-6-15,-1-1-2 0,1-1-11 16,-4-2-21-16,3 1-10 0,-3-5-23 0,-1 2-15 16,-1-1-21-16,-1-1-14 0,-2 0-5 0,-2-3-6 15,-2 1 3-15,1-1 8 0,-4 0 10 0,2 1 13 16,-1 0 11-16,0-1 9 0,-1 1 22 0,-1 1 20 16,1-1 26-16,0 2 48 0,-1 2 14 0,1-1 36 15,-1 2 17-15,2-1 20 0,-2 2 4 0,2 1-3 16,1 3 18-16,0 0 10 0,0 0 12 0,-13 6 4 15,9 1-6-15,1-1-7 0,0 6-6 0,-1 4-6 16,2 0-14-16,-1 1 3 0,3 4-18 0,-1 3-5 16,-2 1-12-16,2 1-10 0,1-6-9 0,1 3-8 15,-1-3-12-15,0 0-4 0,0-1-4 0,0 0-3 16,3 1-6-16,-2-4 0 0,-1 2-14 0,4 0-19 16,-1-5-15-16,-2-2-14 0,0-1-17 0,-1-3-22 15,3 1-16-15,-2-2-14 0,1-1-10 0,0-2-21 16,-2-3-12-16,0 0-11 0,0 0 5 0,0 0 8 0,3-13 7 15,-1 1 18-15,-2-1 17 0,0-5-1 16,1-2 12-16,2-5 21 0,-5-5 18 0,4 0 19 16,-1 0 23-16,-1-1 26 0,-1 1 23 0,2-3 17 15,-4 2 22-15,2 0 20 0,0-1 15 0,-1 4 7 0,0-2 8 16,1 2 11-16,-1 2 17 0,2-1-3 16,0 8 4-16,3 0-6 0,1-1-14 0,0 0-7 15,3 4-13-15,1 0-17 0,1 5-12 0,0 3-8 16,5-3-14-16,0 7-6 0,-1 1-10 0,1 1-8 0,3 5-47 15,-1 1-12-15,-1 3 0 0,3 3 0 0,-5 1 0 16,1 3 0-16,-2 0 0 0,-6 3 0 0,-1 1 0 16,-1 1 0-16,-5 0 0 0,-7 0-2 0,-1 4-71 15,-4-1-24-15,-5-1-30 0,3 0-49 0,-8 1-56 16,1-4-75-16,4-2-59 0,-3 2-63 0,0-1-80 16,5-4-471-16,5 1-1059 0,5-4 468 0</inkml:trace>
  <inkml:trace contextRef="#ctx0" brushRef="#br0" timeOffset="166962.99">23944 7542 391 0,'0'0'422'0,"-7"-4"14"0,4 2-4 0,3 2-13 15,1-11-23-15,1 6-23 0,0-2-14 0,1 1-23 16,4-4-11-16,-2 1-8 0,4-5-22 0,2 0-15 15,1 0-22-15,1-2-21 0,2-6-24 0,2 1-7 16,-3-3-13-16,4-1-18 0,-3 0-16 0,-2-5-7 16,1 2-11-16,4-3-16 0,-4 2-13 0,-2-1-11 15,0 1-8-15,-4 5-7 0,-3 5-6 0,-4 3-1 0,2 5-7 16,-2-1-4-16,1 6-7 0,-4 0-9 16,-3 3 2-16,0 4-6 0,5-1-9 0,-16 10 11 15,4-1 5-15,-1 6 3 0,2 3 0 0,-1 5 3 0,-2 2 2 16,4 3-6-16,2 0-6 0,2 0-2 0,2 2 8 15,4-3-21-15,0 1-25 0,6 1-11 0,3 0 0 16,-1-6 0-16,7 2 0 0,-1 1 0 16,4-7 0-16,2-1 0 0,1-1 0 0,-2-6-20 0,6 3-100 15,-7-8-53-15,-2 1-63 0,6-4-84 0,-3-2-70 16,-6-2-78-16,6-6-89 0,-9 3-428 0,7-2-1067 16,-3-4 473-16</inkml:trace>
  <inkml:trace contextRef="#ctx0" brushRef="#br0" timeOffset="167612.12">24569 7387 5 0,'1'-4'348'0,"-2"-3"10"0,1 2 23 16,-4-1 22-16,-2-2 21 0,-3 2 1 0,4-3-3 15,-7 3-13-15,1 1-20 0,-1-1-27 0,2 4-25 16,-4 0-22-16,1 4-31 0,-1 2-8 0,3 2-24 16,-5 2-16-16,6 2-29 0,-1-1-20 0,1 5-7 15,2 1-31-15,4-2-14 0,0-2-11 0,1 1-11 16,2 0-18-16,2 0-4 0,2-1-11 0,0-1-6 15,2-2-9-15,1-1-6 0,-1-2-4 0,3-1-8 16,-2-2-2-16,3 1-1 0,-2 0-9 0,4-6 2 16,-2 1-7-16,-4 0-2 0,3-2-1 0,-1-2-6 15,1 0 0-15,-3 0-6 0,3-2 0 0,2 1 0 16,-5-1-2-16,-1 0-7 0,1 5 5 0,-2-4-2 16,-2 4-1-16,2 1-5 0,2-2-3 0,-5 4-2 0,4-1 17 15,-4 1-16-15,0 0 2 0,11 6 1 16,-7-2-1-16,1-1 1 0,3 1-4 0,2 0-15 15,0 1-19-15,3-3-20 0,5 3-20 0,0-1-22 0,0-4-24 16,0 0-21-16,2-1-12 0,-2-1-6 0,1-2-28 16,-1-2-33-16,-1-3-23 0,0-1-17 0,-1 0-17 15,-1-2-14-15,0-3-16 0,2-6-16 0,-2-5-12 16,3 1-2-16,-5-5 2 0,2-2 3 0,2-14 15 16,-7 14 43-16,3 0 77 0,-3 0 83 0,-2 1 57 15,-2 4 47-15,-3-1 46 0,-2 9 31 0,2 2 37 16,-5 2 37-16,1 1 39 0,-3 3 38 0,3 3 23 15,-3 0 19-15,-1 0 4 0,4 5-6 0,-2-1-4 16,-2 4 2-16,5 0-5 0,0 0-8 0,-10 12-7 16,7-2-10-16,-3 6-14 0,2-1-12 0,3 4-9 15,-2 8-14-15,3 0-19 0,3 1-11 0,-6 3-16 16,7-1-11-16,-1 0-7 0,-2 3-11 0,5-4-7 16,2 0-13-16,0 0-11 0,-2-1-6 0,4-2 0 15,1 1-4-15,-2-5-8 0,2-4-8 0,-3-2-5 16,2 0-1-16,3-2-5 0,-2-2-1 0,1-1-2 15,-1-4 1-15,-1-1-13 0,4 0 6 0,-5-4-4 16,4 1 4-16,1-3-15 0,-4-1 0 0,3-4-12 16,1 0-5-16,-1-1-17 0,1-4-8 0,2 1-11 15,-5-3-11-15,-3 2-19 0,4-3-11 0,-8 1-26 0,3 1-31 16,-5-2-38-16,-2 3-42 0,1-5-43 16,-1 3-34-16,2 1-43 0,-5 2-65 0,2-2-67 15,-3 3-381-15,3-2-927 0,1 5 410 0</inkml:trace>
  <inkml:trace contextRef="#ctx0" brushRef="#br0" timeOffset="167831.26">24806 7090 299 0,'-8'-6'497'15,"1"-3"16"-15,5 5-9 0,1-3-16 0,1-1-16 0,2 2-30 16,5-4-41-16,0 4-39 0,9-5-34 0,0 4-34 16,3-2-28-16,10 2-33 0,0 2-63 0,0-3-70 15,6 3-102-15,-2 0-124 0,-1 2-123 0,-1 0-136 16,-2 2-384-16,-1 2-831 0,-5 2 368 0</inkml:trace>
  <inkml:trace contextRef="#ctx0" brushRef="#br0" timeOffset="168179.34">25229 7324 73 0,'-2'7'417'0,"5"-2"8"0,-1 2-11 16,5-1-12-16,-2-2-10 0,1 0-20 0,3 0-27 15,4 2-32-15,-1-5-26 0,5 0-30 0,5-2-21 16,-3 0-24-16,-1-5-20 0,0 4-16 0,0-3-23 15,-3 2-13-15,-1-3-16 0,-2 0-10 0,-1 0-10 16,0-3-10-16,-4 3-15 0,1-2-6 0,-3 0-7 16,-2 2-8-16,-3 0-7 0,0-2-6 0,-5 4-1 15,-2 0-6-15,1-1-5 0,-6 4 7 0,1 1-3 0,-1 2 4 16,0 3 6-16,0-1 8 0,2 3 7 16,-2 2-2-16,3 0 5 0,3 1-1 0,-2 0 6 15,3 1 0-15,0 1-8 0,5 1 2 0,0-2-12 16,4 3-8-16,2-2-1 0,8-1-2 0,2 3-16 0,7-1-24 15,2-2-34-15,5-3-40 0,-2-2-48 16,4-1-61-16,1-3-62 0,-1-3-48 0,-2 1-50 16,0-3-36-16,3-2-40 0,-2-3-348 0,2-1-828 15,-4-1 367-15</inkml:trace>
  <inkml:trace contextRef="#ctx0" brushRef="#br0" timeOffset="168795.16">25942 7342 611 0,'11'-13'159'0,"-6"2"31"0,-3 0 10 0,-2 2 21 15,-2 2 14-15,-2-2 27 0,-6 2 21 0,3 0 19 16,-4 1 16-16,-3 2 3 0,2 1 5 0,-4 2-6 0,-2 1-10 15,0 1-13-15,3 4-7 0,-3 0-20 0,3 4-25 16,-2 0-22-16,3 0-20 0,4-2-17 0,-3 4-19 16,2 2-13-16,2-4-22 0,4 0-11 15,-1 1-10-15,4-3-13 0,1 0-11 0,1-1-3 0,1-1-10 16,3 1-18-16,0-1-3 0,2-3-8 0,4-1 2 16,-1-1-1-16,0 0-13 0,5 0-2 0,-5-3-2 15,5-1-3-15,-1-3-7 0,-3 1 2 0,7-5-1 16,-2-1-2-16,-1 0-4 0,-1 0 2 0,0 0 9 15,-4 4 6-15,-2 0 8 0,0 0 5 0,-2 3 3 16,0 2-3-16,-1-1 2 0,0 3-11 0,-4 1-4 16,0 0-4-16,0 0 1 0,3 9-6 0,-1-2-4 15,0 0 3-15,2 0-4 0,-4 2 2 0,4 0-8 16,-1 1 0-16,4-2-2 0,-2 3-3 0,0-4-9 16,3 2 3-16,2-4 0 0,-1 1-6 0,-4-1-3 15,3-3 7-15,5 1-2 0,-4-3 2 0,-3 0 0 16,4-3-1-16,2 0 3 0,-3-3-3 0,2 1 0 15,-2-1-2-15,0-3-1 0,4-4 1 0,-3 1 1 16,2-3-1-16,0-1 2 0,-4 2 4 0,2 1 0 16,1 0 6-16,-4 3 8 0,0 0-2 0,-1 5-2 0,-1-1-4 15,0 3-3-15,0 1 6 0,-1 2-5 0,-4 0-3 16,4 5 4-16,-4 1-4 0,1-2 5 16,-1 3 0-16,3 2-3 0,-2-1-2 0,-1 2 5 15,0-1-5-15,0 1-3 0,0-3 7 0,3 0-4 0,-2 0-4 16,0-2 2-16,4 1 0 0,-1-2 1 0,0 0-6 15,1-2 4-15,0-1 6 0,2 0-4 16,-7-1 2-16,14-1-4 0,-8-1 2 0,1 0 7 0,3-5-8 16,-3 0 2-16,8-1 1 0,-4 1-3 0,3-3 3 15,0-2 4-15,-4 4-7 0,4-2-6 0,-3 4 8 16,-2 0 10-16,-2 2-8 0,1 2 4 16,-2-2 0-16,-1 4-3 0,-5 0-5 0,9 2 4 0,-2 1-7 15,-1 1 7-15,-1 1 2 0,0 2-6 0,4 0-16 16,-2 0-14-16,0 0-17 0,2 2-24 0,-1-1-26 15,1-1-33-15,1 1-40 0,-2-2-50 0,0-1-63 16,2 1-52-16,-8-3-57 0,3 1-84 0,-2-2-468 16,-3-2-1023-16,2 2 453 0</inkml:trace>
  <inkml:trace contextRef="#ctx0" brushRef="#br0" timeOffset="169311.26">24923 7639 489 0,'-18'5'496'0,"4"-2"22"16,3 0 13-16,2 0 1 0,1-2 0 15,6 2-18-15,2-3-24 0,0 0-37 0,21 0-47 16,0 1-37-16,12-2-28 0,3 1-31 0,2 4-29 16,21-7-20-16,-6-3-32 0,6 6-15 0,1-5-30 15,0 1-17-15,3-1-16 0,2-4-17 0,0 2-9 16,25-8-11-16,-33 6-15 0,5 1-8 0,-5-1-2 15,2 1-18-15,-5 0-71 0,-1 1 0 0,-19 2 0 0,-4 1 0 16,-2 2 0-16,-8 0 0 0,-6 1 0 0,-3-1 0 16,-1 2 0-16,-6 0-52 0,-4 0-68 0,1 3-38 15,-1-3-41-15,-12 9-37 0,0-6-41 16,-2-2-19-16,-8 6-27 0,-6 1-15 0,-4-1-16 0,-5 1-22 16,3 3-4-16,-16 3 7 0,10-5 3 0,-11 2 23 15,-1 1 12-15,1 2 30 0,-6-2 36 0,2-1 45 16,-3 3 39-16,3-3 48 0,1 0 44 0,-2-2 39 15,1-1 52-15,4 0 54 0,11-2 33 0,0 1 39 16,3-5 29-16,2 3 32 0,4-2 34 0,3 1 35 16,11-2 28-16,3 0 32 0,3-2 25 0,2 0 13 15,2 0-4-15,7 0-6 0,0 0-13 0,0 0-13 16,20-8-18-16,0 6-19 0,14-1-16 0,2 2-25 16,17-2-21-16,0 0-23 0,2 1-18 0,4 3-20 15,1-1-13-15,3-1-12 0,-3 1-117 0,1-2-14 16,-5 2 0-16,2-2 0 0,-5 0 0 0,-13-1 0 15,11 1 0-15,-15 0 0 0,-1-2 0 0,-5 0 0 16,0-2 0-16,-9 4 0 0,-3-1-149 0,0-5-113 16,-4 4-75-16,-2 1-73 0,-5 0-72 0,1-5-86 15,-3 4-430-15,0 3-1080 0,4-3 478 0</inkml:trace>
  <inkml:trace contextRef="#ctx0" brushRef="#br0" timeOffset="169465.49">26165 7767 341 0,'-2'3'410'16,"-3"-1"12"-16,5-2-4 0,-3 5-5 0,-1-4-27 15,4-1-44-15,-5 4-26 0,4-1-38 0,-2 0-69 0,1-1-87 16,2-2-115-16,-4 4-145 0,-4-3-450 0,5 1-637 16,3-2 282-16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7:02:31.538"/>
    </inkml:context>
    <inkml:brush xml:id="br0">
      <inkml:brushProperty name="width" value="0.05292" units="cm"/>
      <inkml:brushProperty name="height" value="0.05292" units="cm"/>
      <inkml:brushProperty name="color" value="#0070C0"/>
    </inkml:brush>
  </inkml:definitions>
  <inkml:trace contextRef="#ctx0" brushRef="#br0">5390 5351 414 0,'0'0'446'0,"-5"-2"5"0,5 2-6 16,-4-3-13-16,4 3-24 0,0 0-30 0,-5-2-33 15,5 2-31-15,0 0-31 0,0 0-19 0,0 0-15 16,0 0-10-16,14 6-11 0,-6-3-6 0,-3 1-18 16,8 0-13-16,-3 1-5 0,-1 0-17 0,4 0-18 15,0 0-19-15,-2 1-2 0,4 2-8 0,3 0-18 16,-1-2-8-16,2-2-6 0,9 1-6 0,0-2-10 15,0-3-8-15,5 1-1 0,5-2-13 0,-3-4 1 0,1-2-5 16,15-6-3-16,-11 9-4 0,1-4-3 16,10-2 8-16,1-2-7 0,-1-1 6 0,-2-4-2 15,1 2 0-15,-12 5 5 0,-2-2-5 0,4 2 1 16,-2 2-1-16,-4 2 1 0,2-2-1 0,-4 7 1 16,0 1-5-16,-4 5 0 0,-1 0 16 0,1 2-12 15,-2 4 6-15,-8-3-8 0,6 7-5 0,-6-4 10 16,4 1-10-16,-5 0-13 0,-2-3-23 0,6 1 0 15,-2-3 0-15,6 3 0 0,-5-5 0 0,11 2 0 0,-3-3 0 16,1-1 0-16,3-2 0 0,-4-1 0 0,7-2 0 16,-3-6 0-16,2 5 0 0,0-2 0 15,0-4 0-15,-2 1 0 0,-1-2 0 0,-2 1 0 0,6-1 0 16,-2-2 0-16,-4-3 0 0,2 0 0 0,-2 3 0 16,2-2 0-16,0 4 0 0,-3 0 0 0,-7 7 0 15,0 3 0-15,-2-1 0 0,1 3 0 0,0 2 0 16,0 2 0-16,-2-2 0 0,0 5 0 0,1 0 0 15,-1 4 0-15,4 2 0 0,-4-4 0 0,-2 0 0 16,9 1 0-16,-1-2 0 0,1 0 0 0,-1 1 0 16,3-4 0-16,4-2 0 0,-4-1 0 0,5-2 0 15,-4-1 0-15,3-4 0 0,-1 5 0 0,1-7 0 16,0 2 0-16,-1-4 0 0,1-2 0 0,2 2 0 16,-2-5 0-16,1 1 0 0,6-2 0 0,-6-4 0 15,1 1 0-15,3 2 0 0,-4 2 0 0,0 1 0 16,-4 1 0-16,3 6 0 0,-12 0 0 0,-1 3 0 15,2 0 0-15,-8 2 0 0,3 1 0 0,-3 2 0 16,2 1 0-16,0 3 0 0,-3-2 0 0,1 3 0 16,3 2 0-16,0 2 0 0,2 0 0 0,1-1 0 0,6 2 0 15,1-3 0-15,-1-2 0 0,7 0 0 0,-3-1 0 16,1-2 0-16,0-1 0 0,5-1 0 16,-2-2 0-16,2-1 0 0,-2 1 0 0,3-2 0 15,2 1 0-15,-2-5 0 0,1 1 0 0,1-1 0 0,-2-2 0 16,-2 0 0-16,0 0 0 0,3-4 0 0,-7 3 0 15,2-3 0-15,0 1 0 0,-11 4 0 0,1-3 0 16,-3 3 0-16,-1 2 0 0,-4 0 0 0,0 0 0 16,1 3 0-16,-4 3 0 0,-2-4 0 0,-2 2 0 15,2 2 0-15,1-1 0 0,-4-1 0 0,3 0 0 16,-8-1-98-16,9 1-337 0,-5 1-113 0,2 1-139 16,-1-2-384-16,-5-1-1159 0,19-1 512 0</inkml:trace>
  <inkml:trace contextRef="#ctx0" brushRef="#br0" timeOffset="1300.13">3026 6515 3531 0,'-1'-6'344'0,"-3"-3"-148"0,1-1-77 15,2-1-11-15,-2 2 28 0,2-1 32 0,-3 2 30 16,4 1-3-16,-1 0-2 0,-2 3 11 0,3-2-11 16,-1 2-20-16,1 4-19 0,1-4-11 0,-1 4-9 15,0 0-4-15,13 12-2 0,-5-2-4 0,7 4-16 16,-2 1 4-16,6 5-7 0,4 2-4 0,-1-1-4 15,2 0 0-15,4-2-11 0,-1 2-12 0,4-7 2 16,1 3 0-16,1-5-9 0,4-5-1 0,14 0 2 16,-10-5 2-16,-4-4-4 0,4-1 2 0,9-6 2 15,-14 0-5-15,3-1 2 0,-3-2 7 0,0-2-67 16,-4-1-7-16,1-2 0 0,-1-3 0 0,-4 1 0 16,0-2 0-16,-1-3 0 0,0 3 0 0,-3-3 0 15,2 4 0-15,-5 2 0 0,5 4 0 0,-2 0 0 16,-1 4 0-16,-4 4 0 0,2 1 0 0,-3 4 0 15,2 2 0-15,3 3 0 0,5 3 0 0,-2 1 0 16,2 0 0-16,0 2 0 0,4 1 0 0,0 1 0 16,4-1 0-16,-3 0 0 0,1-2 0 0,2-1 0 15,0-2 0-15,1 0 0 0,3-4 0 0,-6-1 0 16,1 2 0-16,3-6 0 0,-2 2 0 0,0-2 0 16,2-2 0-16,-1-2 0 0,-1-2 0 0,1 2 0 15,0-2 0-15,0-1 0 0,13-9 0 0,-16 3 0 16,5 1 0-16,9-1 0 0,-9 5 0 0,8-2 0 15,-10 4 0-15,-1 3 0 0,-2 1 0 0,-2 3 0 0,4 1 0 16,-9 3 0-16,2 4 0 0,-1 3 0 16,-1 3 0-16,-4 2 0 0,0 0 0 0,-1 4 0 15,-3-1 0-15,4 1 0 0,-2 3 0 0,-2-2 0 16,4 0 0-16,0-3 0 0,-1-1 0 0,2 1 0 0,3-5 0 16,2-1 0-16,4-4 0 0,2-1 0 15,1 0 0-15,3-5 0 0,14-2 0 0,0-2 0 16,3-4 0-16,-1-4 0 0,3 2 0 0,-3-7 0 0,4-2 0 15,-4-2 0-15,2-4 0 0,3-4 0 0,-5 2 0 16,0 4 0-16,-8 4 0 0,-11 8 0 0,-4 3 0 16,1 2 0-16,-2 5 0 0,-3 1 0 0,0 5 0 15,-7 0 0-15,-2 4 0 0,4 4 0 0,0 3 0 16,-3 2 0-16,3 0 0 0,-1 1 0 0,2 1 0 16,1-1 0-16,2 1 0 0,3-2 0 0,-2 1 0 15,7-5 0-15,-1 1 0 0,4-2 0 0,15 0 0 16,1-3 0-16,-5-2 0 0,6 0 0 0,-3 0 0 15,0-7 0-15,2 0 0 0,-16-2 0 0,14 1 0 16,-12-2 0-16,11-2 0 0,-14 1 0 0,0-1 0 16,-2 2 0-16,-2 0 0 0,-1 1 0 0,0 0 0 15,-4 1 0-15,-5-1 0 0,6 1 0 0,-7 1 0 16,5 1 0-16,5-1 0 0,1 0 0 0,4 2 0 16,-4-2 0-16,-1 1 0 0,-2-1 0 0,-2 1 0 15,1 0 0-15,-8 0 0 0,-1-1 0 0,7-2 0 16,-9-1 0-16,-3 1 0 0,3-5 0 0,-6 4-113 15,-2-4-1234-15,9-5-1459 0,-2 0 647 0</inkml:trace>
  <inkml:trace contextRef="#ctx0" brushRef="#br0" timeOffset="5667.33">1901 4146 301 0,'-2'-11'523'0,"-1"3"0"16,-2 3-1-16,0-3-3 0,1 4-14 0,1-1-22 16,2-1-21-16,1 2-32 0,0 4-38 0,-2-3-35 15,2 3-39-15,-2-4-31 0,2 4-19 0,0 0-5 16,0 0-6-16,4 18-10 0,1-6-19 0,0 4-17 15,3-1-20-15,-3 3-17 0,3 0-15 0,-3 0-8 16,4 2-22-16,-3-2-8 0,2-3-10 0,0 1-52 16,-2-6-59-16,4 0 0 0,3 0 0 0,-3-4 0 15,8-4 0-15,2-5 0 0,10-8 0 0,7-5 0 16,13-9 0-16,27-21 0 0,-5 0 0 0,5-6 0 16,1 0 0-16,3-7 0 0,-1-2 0 0,-1 3 0 15,-2-5 0-15,-4 7 0 0,-4 3 0 0,-22 21 0 16,-2 0 0-16,-17 11 0 0,4 2 0 0,-4 3 0 15,-2 2 0-15,-12 5 0 0,-3 3 0 0,1 1 0 16,-2 0 0-16,-4 3 0 0,1 0 0 0,-7 2 0 16,7-1 0-16,-7 1 0 0,0 0 0 0,0 0 0 15,3 9 0-15,-3-9 0 0,-4 10 0 0,4-10 0 16,0 8 0-16,0-3 0 0,0-5 0 0,0 7 0 16,0-7 0-16,0 7 0 0,0-7 0 0,3 4 0 15,-3-4 0-15,1 5 0 0,-1-5 0 0,0 0-83 16,1 9-1269-16,-1-9-1463 0,0 0 647 0</inkml:trace>
  <inkml:trace contextRef="#ctx0" brushRef="#br0" timeOffset="9068.44">7662 9383 45 0,'-7'0'180'0,"7"0"11"0,-12-2 12 16,7 2 17-16,5 0 15 0,-10-4 15 0,5 1 16 15,-3-1 13-15,3-1 25 0,0-1 17 0,1 1 14 16,-1 1 5-16,-1-2 2 0,2 1-2 0,-1-3-3 16,2 2-11-16,-2 0-2 0,2 2-10 0,2-1-5 0,-3 0-24 15,4 5-17-15,-1-2-30 0,1 2-22 0,0 0-18 16,0 0-15-16,0 0-18 0,6 12-5 0,2-5-17 15,1 3-21-15,5 1 1 0,0 5-24 0,9 1 3 16,3 0-12-16,2 0-9 0,4-5-3 0,1 2-5 16,4-1-10-16,1-4-20 0,2 1-43 0,12-6 0 15,2-3 0-15,-3-2 0 0,-11-3 0 0,15-3 0 16,0-1 0-16,-5-7 0 0,2-1 0 0,-15 4 0 16,11-8 0-16,-4-1 0 0,-8 4 0 0,-3-2 0 15,0-1 0-15,-3-4 0 0,-1 5 0 0,-3 2 0 16,0 3 0-16,-5 6 0 0,-3 1 0 0,-3 0 0 15,1 6 0-15,-3 1 0 0,0 2 0 0,6 4 0 16,-2 2 0-16,1 4 0 0,4 4 0 0,-4 3 0 16,2 0 0-16,4 2 0 0,2-1 0 0,2-1 0 15,0-3 0-15,2-2 0 0,-1 1 0 0,4-1 0 16,-1-3 0-16,4-4 0 0,3-4 0 0,-3-3 0 16,-2 0 0-16,1-2 0 0,0-2 0 0,2-4 0 0,-4-1 0 15,-1-1 0-15,-1-2 0 0,-4-3 0 16,2 0 0-16,-1-2 0 0,-4-1 0 0,3-4 0 15,-4 6 0-15,-6 7 0 0,2-3 0 0,-4 5 0 0,-2 1 0 16,1 3 0-16,-4 2 0 0,3 2 0 0,-3 3 0 16,4 1 0-16,-1 4 0 0,2 5 0 0,-2-2 0 15,8 6 0-15,-2-1 0 0,-2 3 0 0,3-3 0 16,-5-4 0-16,10 4 0 0,-1-1 0 0,0-2 0 16,3-1 0-16,0-2 0 0,1-6 0 0,3 5 0 15,-2-6 0-15,3 0 0 0,0-2 0 0,3-1 0 16,-1-4 0-16,3 0 0 0,-4-1 0 0,2 0 0 15,1-4 0-15,-2 2 0 0,-1-3 0 0,3 2 0 16,-1-2 0-16,-1 3 0 0,-3 1 0 0,-1 1 0 16,1 0 0-16,-9 4 0 0,-2 0 0 0,4 4 0 15,-4-2 0-15,1 3 0 0,1-1 0 0,-3 3 0 16,1 1 0-16,-1-2 0 0,-3 1 0 0,3 0 0 16,1 2 0-16,0-3 0 0,2 1 0 0,-3 0 0 15,3-2 0-15,-3 0 0 0,0-1 0 0,4-3 0 16,-3 0 0-16,1-2 0 0,-2 2 0 0,0-3 0 15,-1-1 0-15,0-1 0 0,-6 1 0 0,2-1 0 16,-5 0 0-16,0-5 0 0,-6 7 0 0,-1-4-1366 0,0-2-1478 16,-2 8 654-16</inkml:trace>
  <inkml:trace contextRef="#ctx0" brushRef="#br0" timeOffset="9965.23">4614 10581 50 0,'-14'-3'361'0,"3"-1"8"16,0-1-6-16,0 1 4 0,2 0 4 0,0 0-7 16,2-2 0-16,-1 4-4 0,4-2-7 0,-1 2-9 15,1 1-14-15,0-2-15 0,-2 1-17 0,6 2-15 16,-5-4-9-16,5 4-20 0,-4-3-10 0,4 3-6 16,0 0 13-16,0 0-1 0,0 0-8 0,18-1 1 15,-8 4-6-15,13-2-4 0,9 0-7 0,9 0-5 0,19 1-3 16,32-2-50-16,3 0-168 0,8-2 0 15,7 1 0-15,10-1 0 0,8-1 0 0,10 1 0 16,8 0 0-16,7 1 0 0,8-2 0 0,5-2 0 16,-1 5 0-16,10-1 0 0,-6 1 0 0,3 0 0 0,-8 0 0 15,-4 0 0-15,-5 0 0 0,-11 1 0 0,-5 4 0 16,-14-1 0-16,-10-2 0 0,-14 0 0 16,-33 1 0-16,-5-3 0 0,-5 0 0 0,0 1 0 15,-18-1 0-15,-1 1 0 0,-7-1 0 0,-1 0 0 0,-12-1 0 16,1 1 0-16,-8-3 0 0,-1 2 0 0,-4 0 0 15,-2 0 0-15,0-1 0 0,-5 2 0 16,5-4 0-16,-5 4 0 0,0 0 0 0,0 0-71 16,-33-3-555-16,15 4-88 0,-5 0-416 0,3-1-1225 0,-11 2 542 15</inkml:trace>
  <inkml:trace contextRef="#ctx0" brushRef="#br0" timeOffset="10331.93">5676 10659 4043 0,'-66'-1'229'0,"-29"-5"-64"0,37 3-69 16,3-3 18-16,15 3 53 0,4-1 47 0,2 1 15 16,3-1-14-16,5-1-6 0,6 0 16 0,7 4-9 15,4-1-14-15,3 0-17 0,6-1-10 0,0 3 5 16,27-11 15-16,7 4 7 0,24-1 0 0,31-6-1 15,7 7-1-15,11 0-3 0,12-3-67 0,9 6-130 16,14 3 0-16,6-1 0 0,2 2 0 0,10 2 0 16,7 1 0-16,2-2 0 0,-1 3 0 0,-11 1 0 15,3 1 0-15,-5-5 0 0,-6 2 0 0,-8-1 0 16,-17 1 0-16,-13-1 0 0,-15-3 0 0,-32 0 0 0,-5-2 0 16,-2 1 0-16,-5-1 0 0,-18 1 0 15,-5-3 0-15,-10 0 0 0,-1 2 0 0,-5 0 0 16,-2 1 0-16,-3-1 0 0,-3-2 0 0,-2 1 0 15,2 1 0-15,-4 1 0 0,3-2 0 0,-4 4 0 0,0-6 0 16,0 6 0-16,-5-6 0 0,1 4 0 0,-1-3 0 16,2 1-1366-16,3 4-1478 0,-6-8 654 0</inkml:trace>
  <inkml:trace contextRef="#ctx0" brushRef="#br0" timeOffset="12348.48">21910 9782 106 0,'20'4'179'0,"9"-3"-14"0,0 1-14 15,0-1-12-15,0 0-15 0,-1-1-15 0,7-1-7 16,-2-3-14-16,-2 2-10 0,2 1-8 0,2-5-21 15,0 3-20-15,6 1-7 0,-1-2-14 0,12-4-9 16,-2 2-12-16,-13 2-1 0,17-5-1 0,-13 3-4 16,-3 1 9-16,12-4-14 0,1-1 8 0,0-2-5 15,-2 1 4-15,1-5-1 0,-13 6 3 0,1-1 1 16,12-6 11-16,-13 5 3 0,10-6 5 0,-10 5-6 16,8-6 30-16,-7 3 7 0,8-4 5 0,-12 4 7 15,-2 0 10-15,0-2 3 0,-2 3 3 0,1-3 8 16,-3 0 1-16,-1-2 4 0,-6 0-1 0,-1-1 2 0,1-1 4 15,-4-1 1-15,-4-2 1 0,-3 2-4 16,0-4-1-16,-3 0-5 0,-5-2-3 0,-1 3-9 16,-2-8-4-16,-4 4-7 0,-3 1-5 0,-2-1-2 15,-1-1-10-15,-5-1-1 0,1 0-3 0,-12-7-4 0,-2 2-2 16,3 9-3-16,-8-8-11 0,-5 4-7 0,-3-1-10 16,-3 4-9-16,1 2-9 0,-5 1-8 0,-2 4-2 15,0 0-10-15,-3 2-8 0,-3 0-9 16,-1 2-13-16,-2 2-1 0,1 0-4 0,-2 3-3 0,1 0 2 15,-3 1-3-15,2 2 5 0,-2 2 6 0,2-1 5 16,0 7 5-16,2-1-8 0,-4 0 4 0,6-1 4 16,-2 1-16-16,-4 1 17 0,2 2-11 15,2 3 6-15,-5 2-1 0,0-5 1 0,-3 6-1 16,-24-1 8-16,27 2 10 0,0-1 10 0,0 4 12 0,-1 1 4 16,0 0 6-16,0-1 21 0,-1 4-12 0,6 2 7 15,2 0 11-15,0 2 2 0,-1-1 3 0,5 5 6 16,1-3-1-16,2 5 6 0,-1-1 7 0,3 3 1 15,4-4 14-15,3 6 6 0,11-8 2 0,-12 9 1 16,5 1-5-16,8-7-3 0,5 3-4 0,-1 0 2 16,-8 7-4-16,5-5 6 0,1 9-5 0,7-10-3 15,0 2-4-15,3 0-1 0,3 3 2 0,1 0-4 16,1-1 0-16,7 1 4 0,-2-1 2 0,3 2-5 16,2-5 1-16,-2 3 3 0,5 0 3 0,5 0 0 15,0 1-2-15,2 0 7 0,4-5 1 0,5 2 3 16,2-1 1-16,7-3-6 0,11 6 5 0,-2-8-1 15,9 5-5-15,3-3-7 0,5-2 2 0,5-3 0 16,0 0 1-16,2 2 5 0,2-2-8 0,24 8 4 16,-29-10 2-16,4-3 2 0,3-1-1 0,4 3 2 15,-4-1 6-15,29 6-2 0,-28-9-2 0,2-2 3 0,24 1-1 16,-23-5-1-16,-3 2 8 0,5-3-6 16,-4-1 3-16,1-1 2 0,0-2-4 0,-1-1-2 15,1-4-6-15,3 2-3 0,-4-3 1 0,-1 2-5 16,-1-3-5-16,2 3-3 0,0-4-4 0,-4 2-2 0,0 2-4 15,-1-2-1-15,1-2-6 0,0 3-2 16,-2-2-3-16,-1 2-8 0,-2-1 3 0,-2-2-2 16,-13 2-2-16,0 1-3 0,-3 1 10 0,-1 0-9 15,1-3-2-15,-5 4 6 0,0-1 1 0,-3 0-3 0,-9 1 3 16,1 0-6-16,-2-2 3 0,-1-1 1 0,-4 2 0 16,-4 0 8-16,2-1-1 0,-1 3 13 15,1-3-2-15,-3 3 3 0,2-3 0 0,-3 1 2 16,-1 0-5-16,0 1 9 0,-1-1-2 0,-6 2-1 0,11-1 6 15,-5 1-5-15,-6 0-6 0,7 0 4 0,-7 0-8 16,8 0-13-16,-8 0-7 0,0 0 1 0,9-1-37 16,-9 1-19-16,0 0-22 0,8 0-35 0,-8 0-47 15,5-1-60-15,0-1-70 0,-5 2-252 0,4-6-592 16,-3 3 261-16</inkml:trace>
  <inkml:trace contextRef="#ctx0" brushRef="#br0" timeOffset="12499.84">23402 9880 320 0,'-15'-1'400'16,"11"1"15"-16,-4-1 5 0,8 1-4 0,-10-5-20 16,3 4-29-16,2-4-32 0,-1 2-40 0,3 0-32 15,-1 2-57-15,0-2-79 0,4 3-95 0,-2-6-107 16,2 6-114-16,2-5-147 0,-2 5-230 0,1-8-612 16,0 2 271-16</inkml:trace>
  <inkml:trace contextRef="#ctx0" brushRef="#br0" timeOffset="13382.41">24119 8886 332 0,'13'0'397'0,"5"-1"-17"0,2-2-13 16,10-3-23-16,-1 3-27 0,4-5-28 0,-1 1-25 0,0-2-29 15,-1-4-22-15,0-2-15 0,-1 2-18 16,2-5-6-16,-5 1-15 0,-3-2-10 0,-6-2-12 16,0 2-5-16,-8 2-4 0,-1-1-1 0,-1 3 1 15,-4-2-3-15,-6 4-8 0,0 2-5 0,-6 1-5 0,-1 1-1 16,-3 4-3-16,-2 4 3 0,-6 0 10 0,4 4 12 16,-2 7 2-16,1 0 11 0,-2 12 10 15,4 5 10-15,0 4 8 0,0 2 8 0,6 2 7 16,1 12 6-16,2 1 3 0,3 0 4 0,1-1-6 0,2-10-2 15,2 10-16-15,3 0-16 0,-1 1-39 0,-1-12-118 16,4 11 0-16,-2-14 0 0,-3 1 0 0,3 0 0 16,-1-2 0-16,0-3 0 0,-1-3 0 0,-3-5 0 15,1-1 0-15,0-3 0 0,-3-4 0 0,-2-2 0 16,-3-2-276-16,1-2-137 0,-5-3-90 0,0-5-93 16,-2-2-472-16,-4-4-1156 0,-1-3 512 0</inkml:trace>
  <inkml:trace contextRef="#ctx0" brushRef="#br0" timeOffset="14222.62">24181 9297 192 0,'-4'-8'342'0,"2"2"2"0,0 2 11 0,1-5 27 16,-1 6 19-16,1-2 7 0,1 1-5 0,4-1-19 15,0 1-22-15,4-2-19 0,4-1-42 0,6 2-29 16,6-5-26-16,7 2-22 0,1-2-25 0,5 0-27 16,1 0-33-16,-1-1-36 0,10-7-35 0,-13 8-25 15,6 1-32-15,4-11-35 0,-9 4-25 0,9-7-29 0,-13 3-10 16,1-2 4-16,5-11-8 0,-11 8 11 0,4-16-2 15,0 0 34-15,-15 10-12 0,0 1 31 16,-3-1 21-16,-3 7 18 0,-4 6 22 0,-4 0 22 16,-1 7 18-16,-1 2 17 0,-4 2 19 0,-3 3 19 15,-1 4 12-15,-1 2 14 0,-4 6 8 0,0 2 18 16,-5 9 4-16,0 3 7 0,2 5 15 0,-1 1-13 16,3 1 8-16,1 4-11 0,2-1-4 0,3 1-8 0,3 5-14 15,6-5-16-15,0 3-8 0,6 10-15 0,3-14-93 16,7 2-30-16,0-4 0 0,3-1 0 15,6-1 0-15,2-3 0 0,7-6 0 0,-1-1 0 16,4-5 0-16,2-5 0 0,-2-1 0 0,0-5 0 0,-1-4 0 16,-1-7 0-16,-4-1 0 0,-3-7 0 0,0-7 0 15,-3 2 0-15,-4-8 0 0,-3-1 0 0,-2-1 0 16,-5 3 0-16,-5 0 0 0,-2 5 0 0,-4 7 0 16,-4 5 0-16,-4 2 0 0,-3 4 0 0,-3 5 0 15,-4 1 0-15,-3 5 0 0,-4 7 0 0,1 2 0 16,-3 5 0-16,5 2 0 0,2 3 0 0,5-1 0 15,-1 0 0-15,6-1 0 0,4-3 0 0,3-2 0 16,2 2 0-16,3-3 0 0,2-7 0 0,5 2 0 16,1-2 0-16,1-3 0 0,2-3 0 0,3-1 0 15,1-6 0-15,-3 1 0 0,1-6 0 0,3 2 0 0,-4-8 0 16,1 0 0-16,-1 0 0 0,-2-2 0 16,1-4 0-16,-4 5 0 0,-1 2 0 0,0 3 0 15,-5 2 0-15,1-2 0 0,-2 7 0 0,2 1 0 16,-3 2 0-16,-1 1 0 0,0 0 0 0,0 0 0 0,7 11 0 15,-5-3 0-15,-1 2 0 0,3 1 0 0,0-1 0 16,1 2 0-16,-1-2 0 0,8 3 0 16,-5-4 0-16,2 0 0 0,4-2 0 0,-3-1 0 15,3-3 0-15,4 0 0 0,-6-3 0 0,8-3 0 0,-2-1 0 16,-2-4 0-16,1-1 0 0,-2-3 0 0,0-2 0 16,2-6 0-16,-3-3 0 0,1-1 0 15,-1-2 0-15,-3-5 0 0,7-2 0 0,2-10 0 0,-2-3 0 16,-5 13 0-16,0 3 0 0,-4 4 0 0,-3 10 0 15,0 4 0-15,-2 1 0 0,-1 6 0 0,-1 4 0 16,-1 1 0-16,0 0 0 0,-14 26 0 0,4-2 0 16,2 4 0-16,-2 3 0 0,5 4 0 0,2-1 0 15,-1 2 0-15,2 12 0 0,1-12 0 0,2-4 0 16,1 2 0-16,0-2 0 0,3-4 0 0,3-2 0 16,-2-8 0-16,0 0 0 0,-2-6 0 0,0-2 0 15,0-3 0-15,-2-2 0 0,2-4 0 0,-4-1 0 16,0 0 0-16,8-13 0 0,-6 3 0 0,1-5 0 15,-2-3 0-15,2-6 0 0,1-4 0 0,2 3 0 16,3 0 0-16,0 0 0 0,1 9 0 0,2-1 0 16,4-4 0-16,-2 11 0 0,3-1 0 0,7 0 0 15,-2 6-98-15,10-3-1252 0,-4 5-1461 0,4 4 648 16</inkml:trace>
  <inkml:trace contextRef="#ctx0" brushRef="#br0" timeOffset="14500.17">26657 8784 4240 0,'-1'-19'252'0,"-4"0"-22"0,3 3 15 0,0 4 40 0,1 2 15 16,-2 1-14-16,2 3-14 0,-3 0-44 0,4 4-27 15,0 2 19-15,-8 9 23 0,5 2 9 16,-5 8-9-16,2 10-5 0,-1 3-3 0,1 3-15 0,3 12-219 15,3-13-1-15,0 14 0 0,0 1 0 0,5-5 0 16,1 4 0-16,3-3 0 0,3 1 0 0,1-12 0 16,1 0 0-16,0-1 0 0,4-1 0 0,-4-4 0 15,5-2 0-15,-1-5 0 0,-3-5 0 0,-3-4 0 16,-2-5 0-16,2-3-221 0,-6-3-269 0,1-1-62 16,3-7-76-16,-7 0-422 0,1-5-1138 0,-2-4 503 15</inkml:trace>
  <inkml:trace contextRef="#ctx0" brushRef="#br0" timeOffset="15317.75">26627 9100 37 0,'-25'-12'331'0,"10"2"2"0,2 3 16 16,4 2 37-16,3 2 5 0,0-2 5 0,3 3 2 15,3-2-2-15,0 4-13 0,10-5-23 0,4 2-38 0,7 1-31 16,9 2-29-16,2 0-29 0,4-1-22 16,1 0-18-16,0 1-20 0,2-1-22 0,0 1-12 15,-3-1-15-15,0-1-10 0,-4 0-11 0,-3-1-9 16,-8 0-14-16,-3 4-4 0,-3-2-11 0,-4 1-3 0,-3-2-6 15,-2 1-1-15,-2 0 4 0,-4 1 4 16,0 0 0-16,0 0 4 0,0 0-1 0,-16 11 6 16,9-5 2-16,-2 2 1 0,-2 1 7 0,3-1-2 15,2 2-18-15,-2-1-9 0,3 3 2 0,4-1-8 0,1 5 5 16,2-4-6-16,6 5-9 0,2-4-4 0,4 0 4 16,4-2-5-16,6 0 0 0,-6-3-1 0,3-2-11 15,8-1 0-15,-9-1-1 0,9-6 2 16,-13 2-8-16,1-7-2 0,-4 1 10 0,-1-1-10 0,-3-6-3 15,0 2 11-15,-3-6-13 0,-4 0 3 0,-1-2-6 16,-2 0-3-16,-3 1 6 0,-5 1-4 0,0 2-1 16,-5-1 8-16,-3 4-6 0,0 0 12 0,0 3-1 15,0 1 0-15,3 2 2 0,-1 1-13 0,6 4-6 16,3 1 13-16,-3 1-4 0,5 1 0 0,4-2-2 16,0 5 5-16,0-5-6 0,15 8-2 0,2-4-4 15,6 0-8-15,5 1-4 0,1-4 0 0,3-1-4 16,0-1-2-16,3-2-9 0,-3-2 3 0,-2 0 1 15,-3-4-3-15,-6 0 9 0,2-5 1 0,-2-1-6 16,-1-3 9-16,-4-3 5 0,-2-2 1 0,-1-3-4 16,-5 2 0-16,-1-3 18 0,-3 4 0 0,-1 7 17 0,-3 2 5 15,-3 3 9-15,2 1 4 0,-2 5 5 16,-3 0-3-16,2 5 10 0,4 0 11 0,-18 10 16 16,8 6-49-16,-3 8-29 0,4 3 0 0,-1 8 0 15,6 12 0-15,0 1 0 0,3 0 0 0,4 5 0 0,3 1 0 16,2 4 0-16,3-1 0 0,1-2 0 15,4-1 0-15,0-3 0 0,-1-1 0 0,-2-4 0 16,-3-12 0-16,0-2 0 0,1-1 0 0,-5-3 0 0,3-1 0 16,-5-9 0-16,0-4 0 0,-2-4 0 15,1 0 0-15,-2-4 0 0,0-1 0 0,-1-4 0 16,0-1 0-16,0 0 0 0,-7-15 0 0,-1-1 0 16,-4-12 0-16,3-1 0 0,-1-5 0 0,0-16 0 0,4-6 0 15,-1 1 0-15,7-1 0 0,0 0 0 0,0 2 0 16,4 4 0-16,1 3 0 0,-1 13 0 0,4 3 0 15,-2 3 0-15,2 1 0 0,-1 9 0 0,6-5 0 16,-4 6 0-16,4 6 0 0,1-1 0 0,0 5 0 16,3 3 0-16,-1 2 0 0,3 4 0 0,3 3 0 15,-4 4 0-15,0 0 0 0,6 9 0 0,-8-3 0 16,0 5 0-16,0 1 0 0,-6-3 0 0,-3 4 0 16,-3-1 0-16,-3 4 0 0,-4-4 0 0,-8 1 0 15,-1-6 0-15,-4-2 0 0,-7 0 0 0,-5-2 0 16,-4-5 0-16,-1-2 0 0,-2-1 0 0,5 0 0 15,8-4 0-15,2 1 0 0,3-1 0 0,3-1 0 16,8-1-437-16,-1-1-181 0,7-2-572 0,0 5-1288 16,16-9 570-16</inkml:trace>
  <inkml:trace contextRef="#ctx0" brushRef="#br0" timeOffset="15465.84">28227 9174 3623 0,'-17'-9'251'0,"8"4"3"0,-2 2 53 0,-1 0-10 15,3-1-37-15,-3 2-39 0,5 1-57 0,-1-2-34 0,3 3-25 16,5 0-16-16,-10 7-33 0,8-1-46 16,2 2-74-16,2 1-88 0,-2 3-91 0,-2 4-92 15,0 0-94-15,-3 0-329 0,-3 1-820 0,-8 6 363 0</inkml:trace>
  <inkml:trace contextRef="#ctx0" brushRef="#br0" timeOffset="15865.47">26431 9743 5814 0,'-37'-1'415'0,"10"-1"-126"0,8-2-41 0,6 3-3 15,6 1 26-15,5-4-10 0,2 4-24 0,16-5-29 16,11 2-42-16,11-1-129 0,18 0-37 0,7 4 0 16,26 0 0-16,2 2 0 0,-26 2 0 0,27 0 0 15,-28-1 0-15,5 1 0 0,-4-1 0 0,3-1 0 16,-8 2-2-16,-4-2-211 0,-19 2-34 0,-1-3-32 15,-8-1-20-15,-10 0-16 0,-6-1-13 0,-7 2-7 16,-3-2 4-16,-2 1 10 0,0 0 9 0,-46-1-1 16,9-2 6-16,-17 2 20 0,-4 1 22 0,-6 1 27 15,-31 3 29-15,31 0 37 0,-25 3 42 0,24 1 46 16,2-2 53-16,4 6 40 0,-1-4 48 0,9 4 40 16,14-3 41-16,4-2 34 0,2 0 42 0,12-1 34 15,1 1 29-15,5-1 25 0,4 2 25 0,9-4 18 16,4 2-11-16,5 1-3 0,14-2-20 0,9 1-25 15,23 1-21-15,6-5-26 0,30 3-27 0,-24-2-19 16,27-1-20-16,-30-2-15 0,28-5-32 0,-31 2-38 0,5-4-35 16,-5 1-35-16,-5 0-41 0,-5-5-47 0,-16 5-58 15,-6 0-61-15,-10 1-87 0,-1-1-78 0,-6 4-92 16,-7 0-107-16,-1-2-466 0,-7-1-1101 16,3 5 487-16</inkml:trace>
  <inkml:trace contextRef="#ctx0" brushRef="#br0" timeOffset="16083.02">27406 10201 6935 0,'0'0'327'0,"-1"6"-39"0,1-6-54 0,1 2-21 16,-1-2-19-16,0 0-194 0,0 0 0 0,0 0 0 15,0 0 0-15,0 0 0 0,4 2 0 0,-4-2 0 16,7 0 0-16,-7 0 0 0,10 1 0 0,-10-1-623 16,7-2-639-16,-7 2-1366 0,0 0 604 0</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7:03:14.322"/>
    </inkml:context>
    <inkml:brush xml:id="br0">
      <inkml:brushProperty name="width" value="0.05292" units="cm"/>
      <inkml:brushProperty name="height" value="0.05292" units="cm"/>
      <inkml:brushProperty name="color" value="#0070C0"/>
    </inkml:brush>
  </inkml:definitions>
  <inkml:trace contextRef="#ctx0" brushRef="#br0">18724 713 185 0,'0'0'555'0,"0"0"-9"16,0 0-16-16,0 0-33 0,-2-25-34 0,2 25-39 15,0 0-24-15,0 0-23 0,0 0-15 0,0 0-28 16,0 0-38-16,0 0-17 0,0 0-27 0,0 0-22 15,0 0-21-15,9 53-21 0,-5-42-22 0,-4-11-11 16,0 0-19-16,6 21-14 0,-6-21-11 0,0 0 1 16,5 14-11-16,-5-14-13 0,0 0-7 0,0 0-7 15,0 0-12-15,0 0 8 0,0 0-25 0,0 0 3 16,0 0 0-16,27-46-5 0,-27 27 3 0,0 19-16 16,0-28 11-16,-3 14 10 0,3 14 5 0,-9-21 5 15,1 13-12-15,8 8-13 0,-19-9-4 0,19 9 4 16,0 0-2-16,-60 29 8 0,35-10 3 0,-3 6-2 15,5 3-43-15,-9 12 0 0,4 1 0 16,4 4 0-16,5-3 0 0,0 1 0 0,10-8 0 16,4-1 0-16,2-1 0 0,9-1 0 0,3 0 0 0,4-4 0 15,9 0 0-15,6-6 0 0,15 3 0 0,7-7 0 16,-11-5 0-16,12-1 0 0,4-8 0 0,-5-7 0 16,3-2 0-16,-17-2 0 0,-1-2 0 0,-5-2 0 15,-2-3 0-15,-5 2-296 0,-6-2-110 16,-6 0-75-16,-3 4-85 0,-4-1-508 0,-4-3-1163 15,1 2 514-15</inkml:trace>
  <inkml:trace contextRef="#ctx0" brushRef="#br0" timeOffset="464.8">19290 842 4213 0,'5'-27'391'0,"-5"27"-74"0,0-21 90 16,0 21-3-16,-5-16-29 0,5 16-50 0,0 0-38 15,0 0-43-15,-12-10-22 0,12 10 1 0,0 0-6 16,0 0-13-16,-13 35-5 0,11-14-36 0,-2 3-163 16,4 5 0-16,-4 1 0 0,4 3 0 0,2-2 0 15,0 1 0-15,2-4 0 0,1-1 0 0,1-1 0 16,2-2 0-16,-4-5 0 0,1 1 0 0,1-4 0 16,2 2 0-16,-3-3 0 0,0-5 0 0,-2 0 0 15,1-6 0-15,-3 3 0 0,4-3 0 0,-5-4 0 16,5 0 0-16,-5 0 0 0,0 0 0 0,3-20 0 15,-6 4 0-15,0-3 0 0,-4-11 0 0,3-1 0 16,-1-3 0-16,0-12 0 0,-4 1 0 0,0-2 0 16,-1 2 0-16,6 13 0 0,-3-4 0 0,6 1 0 15,-3 2 0-15,4 1 0 0,0 1 0 16,0 2 0-16,4 2 0 0,-3 3 0 0,6 8 0 16,-3 1 0-16,2 0 0 0,-6 15 0 0,18-14 0 0,-18 14 0 15,31-10 0-15,-13 10 0 0,-18 0 0 0,39 9 0 16,-21 0 0-16,5 6 0 0,0 3 0 0,-5 1 0 15,-7 4 0-15,1 0 0 0,-7 2 0 0,-2 1 0 16,-6-1 0-16,-6 3 0 0,-1-4 0 16,-4 5 0-16,-5-6 0 0,-2 2 0 0,-2-1 0 15,2-1 0-15,1-2 0 0,-3 0 0 0,-1-1 0 16,11-5 0-16,-6 4 0 0,9-5 0 0,7-4 0 16,-2-4-1366-16,9-1-1478 0,-4-5 654 0</inkml:trace>
  <inkml:trace contextRef="#ctx0" brushRef="#br0" timeOffset="1066.13">19788 830 5095 0,'-9'-35'426'0,"4"18"-234"0,4 0 73 0,1 17 116 16,-2-30 71-16,2 14-5 0,0 16-30 0,2-21-40 16,-2 21-238-16,0-16-139 0,0 16 0 0,0 0 0 15,0 0 0-15,0 0 0 0,0 0 0 0,0 0 0 16,0 0 0-16,24 49 0 0,-20-21 0 0,-4 2 0 15,-1 2 0-15,-1 4 0 0,1-1 0 0,-2 0 0 16,-2 11 0-16,2-12 0 0,0-3 0 0,-1 1 0 16,-1-5 0-16,4-9 0 0,-3 1 0 0,3-5 0 15,-2-5 0-15,3 1 0 0,0-3 0 0,0-4 0 16,0-3 0-16,0 0 0 0,0 0 0 0,3-25 0 16,-1 7 0-16,2-9 0 0,3-6 0 0,-2 0 0 15,2-15 0-15,1-3 0 0,0 2 0 0,-3 13 0 16,1 0 0-16,3-10 0 0,-3 16 0 0,1 5 0 15,-1 6 0-15,2 6 0 0,-4 1 0 0,-4 12 0 16,7-18 0-16,-7 18 0 0,0 0 0 0,0 0 0 16,0 0 0-16,0 0 0 0,54 40 0 15,-40-15 0-15,0 2 0 0,-2 4 0 0,0 1 0 16,-1 1 0-16,-2 0 0 0,-2-1 0 0,0-2 0 0,-1 2 0 16,-1-4 0-16,-1-1 0 0,-1-9 0 0,0-2 0 15,-1-6 0-15,-1 0 0 0,3-4 0 0,-2-3 0 16,1-2 0-16,-3-1 0 0,6-9 0 0,1-1 0 15,2-7 0-15,5-7 0 0,-3-9 0 16,8-10 0-16,-2-2 0 0,3 0 0 0,2-4 0 16,-4 6 0-16,0 12 0 0,-5 1 0 0,2 1 0 15,0 7 0-15,-1 6 0 0,-3 0 0 0,-5 6 0 16,-6 10 0-16,14-15 0 0,-14 15 0 0,14-6 0 0,-14 6 0 16,0 0 0-16,0 0 0 0,28 32 0 0,-20-8 0 15,0 5 0-15,-2 4 0 0,-2 2 0 0,-3 0 0 16,0 11 0-16,-2 3 0 0,0-12 0 15,-2-3 0-15,3 13 0 0,-5-12 0 0,-4-3 0 16,4 1 0-16,1-2 0 0,0-7 0 0,3-8 0 16,-3 2 0-16,0-5 0 0,3-5 0 0,-1-3 0 15,4-2 0-15,-2-3 0 0,0 0-1366 0,14-23-1478 0,-5-4 654 16</inkml:trace>
  <inkml:trace contextRef="#ctx0" brushRef="#br0" timeOffset="1198.5">20809 771 5897 0,'0'0'258'0,"0"0"88"16,13-14 23-16,-13 14-59 0,0 0-93 0,0 0-69 16,0 0-37-16,0 0-60 0,0 0-111 0,0 0-143 15,0 0-176-15,0 0-235 0,14 28-462 0,-14-28-1165 16,10 24 516-16</inkml:trace>
  <inkml:trace contextRef="#ctx0" brushRef="#br0" timeOffset="1633.66">19673 1828 4451 0,'-8'-30'169'0,"3"-1"-25"0,2 1 22 0,1 2 70 16,0 2 24-16,0 6 1 0,1 2 0 0,1 1 18 15,0 5 4-15,1 2 20 0,-1 3-15 0,0 2-34 16,0 2-13-16,0 3 15 0,0 0 7 0,4 27-187 16,-2 3-76-16,0 5 0 0,-1 12 0 0,4 4 0 15,-3 3 0-15,1 0 0 0,3 3 0 16,0 0 0-16,-5 1 0 0,7 0 0 0,-2-3 0 0,2 0 0 16,-3-4 0-16,0-4 0 0,2-11 0 15,-1 2 0-15,-1-12 0 0,0 2 0 0,-5-8 0 0,4-4 0 16,-4-7 0-16,-1 1-533 0,-7-6-744 0,-2-2-1382 15,-3-4 611-15</inkml:trace>
  <inkml:trace contextRef="#ctx0" brushRef="#br0" timeOffset="1849.16">19538 2406 552 0,'-12'-5'354'15,"-1"-1"61"-15,7 2-12 0,-2 1-27 0,3 2 21 16,5 1 44-16,0 0 17 0,0 0 15 0,-13 9 11 16,13-3 7-16,0-6-6 0,9 18-17 0,-4-3-26 0,3 3-21 15,1-1-24-15,4 6-23 0,0-3-30 0,-2-2-28 16,2-2-216-16,9 1-100 0,-1-1 0 0,-1-8 0 15,8-2 0-15,2-1 0 0,2-9 0 16,3-2 0-16,1-2 0 0,-2-8 0 0,10-10 0 16,-14 4 0-16,7-13 0 0,-2-6 0 0,-12 14 0 15,-4 1 0-15,-4 0 0 0,-7 9 0 0,-3 2 0 0,-5 4 0 16,-4 5 0-16,-5 5 0 0,-2 3 0 0,-16 11-184 16,0 5-539-16,-13 15-491 0,3 5-1316 15,-1 1 583-15</inkml:trace>
  <inkml:trace contextRef="#ctx0" brushRef="#br0" timeOffset="2499.75">18888 3066 419 0,'-3'-11'525'16,"-1"-6"3"-16,-1 0-4 0,2-1 2 0,-5-6-10 15,1 0-4-15,0 6-12 0,2 0-18 0,-5 2-25 16,1 1-30-16,0 7-18 0,-6-1-26 0,-2 7-25 15,-4 4-15-15,-9 9-10 0,-4 6-16 0,-11 11-13 16,-4 16-17-16,-9 18-246 0,19-14-41 0,-12 23 0 16,19-20 0-16,4 3 0 0,6 2 0 0,0-6 0 15,8 2 0-15,8-4 0 0,9-13 0 0,5-2 0 16,9 0 0-16,15 5 0 0,6-9 0 0,8-9 0 16,-8-8 0-16,18-6 0 0,-4-5 0 0,4-5 0 15,-19-3 0-15,2-3 0 0,-5-5 0 0,-2-3 0 16,-5-3 0-16,-8-3 0 0,-6-4 0 0,-5-2 0 15,-7 1 0-15,-5 2 0 0,-7 0 0 0,-7 7 0 16,-3 1 0-16,-7 5 0 0,1 4 0 0,-1 5 0 16,0 3 0-16,-3 3 0 0,5 5 0 0,9 0 0 15,-1 1 0-15,5 2 0 0,3-1 0 0,5 2 0 16,1 3 0-16,5-3 0 0,7 1 0 0,2-3 0 16,8 1 0-16,3-1 0 0,5 0 0 0,1-4 0 0,1 0 0 15,1-4 0-15,-8 1 0 0,2-1 0 16,-4 0 0-16,-1 0 0 0,-4 1 0 0,-1-1 0 15,-3 1 0-15,2 1 0 0,-3 3 0 0,-1-1 0 16,-2 3 0-16,1 3 0 0,-1 2 0 0,-2 4 0 16,-2 2 0-16,-1 1 0 0,2 5 0 0,-2 1 0 15,1 0 0-15,-4 0 0 0,2 2 0 0,-1 1 0 16,1-3 0-16,-1-5 0 0,1 4 0 0,0-7 0 0,-2-3 0 16,4-1 0-16,-2-8 0 0,1 4 0 15,-1-5 0-15,3-4 0 0,-3 0 0 0,6-10-230 16,-1 4-337-16,1-10-57 0,5-6-505 0,-1-5-1222 15,3-4 541-15</inkml:trace>
  <inkml:trace contextRef="#ctx0" brushRef="#br0" timeOffset="2965.9">19130 3506 648 0,'14'-14'213'0,"-4"-2"68"0,-2 3 51 15,-2 3 66-15,-1 3 50 0,-1 1 32 0,-1 1 16 16,1 0 6-16,-3 0-9 0,3 2-20 0,-4 1-31 16,0 2-3-16,0 0 1 0,2 9-11 0,-2 0-25 0,-1 4-24 15,0 3-22-15,-2 1-32 0,1 8-117 0,0 1-209 16,0 1 0-16,2-1 0 0,1-1 0 0,2 0 0 15,0-6 0-15,3 1 0 0,0-2 0 0,4-4 0 16,-1-1 0-16,0-5 0 0,2-5 0 0,1-2 0 16,3-2 0-16,-2 1 0 0,4-6 0 15,-2-5 0-15,2-2 0 0,-3-3 0 0,5-7 0 0,-4 0 0 16,2-3 0-16,-4 1 0 0,-4-1 0 0,2 4 0 16,-6 5 0-16,0-1 0 0,-1 3 0 0,0 4 0 15,-3 0 0-15,1 3 0 0,1 3 0 16,-3-1 0-16,0 2 0 0,0 4 0 0,0-4 0 15,0 4 0-15,0 0 0 0,-6 14 0 0,6-5 0 0,-2 1 0 16,2 1 0-16,2 1 0 0,-2 0 0 0,3-2 0 16,2 3 0-16,1-2 0 0,3-2 0 0,5 1 0 15,0-1 0-15,0 0 0 0,4-3 0 0,1-3 0 16,-2 2 0-16,-3-4 0 0,3 4 0 0,-5-2 0 16,1-1 0-16,-1 1 0 0,0 1 0 0,-1 0 0 15,-2 3 0-15,2 0 0 0,-6 3 0 0,0-3 0 16,1 3 0-16,-4 1 0 0,3 0 0 0,-4 3 0 15,1-3 0-15,1-1 0 0,0 4 0 16,1-5 0-16,-3 0 0 0,3 1 0 0,-3-2 0 0,6-3 0 16,0-2 0-16,0-2 0 0,-1-1 0 0,7-4 0 15,1-7 0-15,-1 2 0 0,3-4 0 0,2-8 0 16,4-1 0-16,-6-5-554 0,1-3-145 0,-3-15-458 16,-1-2-1252-16,-7-1 554 0</inkml:trace>
  <inkml:trace contextRef="#ctx0" brushRef="#br0" timeOffset="3116.05">19665 3132 254 0,'-29'-7'578'0,"7"3"3"0,3 2 38 16,6-1 51-16,2 0 18 0,-1 2-27 0,6-1-41 15,1-1-60-15,5 3-59 0,0 0-49 16,0 0-43-16,0 0-39 0,0 0-62 0,15 12-84 0,-2-8-117 16,2 1-150-16,6 1-181 0,-2 1-179 0,7 2-218 15,-5-1-432-15,-2-2-1139 0,-1 3 505 0</inkml:trace>
  <inkml:trace contextRef="#ctx0" brushRef="#br0" timeOffset="3432.59">19981 3465 5056 0,'0'0'759'0,"0"0"-310"0,9-7-27 0,-1 0 14 15,1-2-33-15,0 1-26 0,0 1-88 0,1-1-289 16,-4 3 0-16,1 0 0 0,-1 0 0 0,0 1 0 15,6 4 0-15,-6 3 0 0,3 3 0 0,5 6 0 16,-4 2 0-16,8 8 0 0,-6 2 0 0,-2 5 0 16,0-3 0-16,-1 3 0 0,3 1 0 0,-2-1 0 15,-2-4 0-15,1-1 0 0,-3-10 0 0,-1 2 0 16,3-2 0-16,-4-4 0 0,1-5 0 0,1-4 0 16,3-1 0-16,-9 0 0 0,18-12 0 0,-4 1 0 15,0-2 0-15,1-3 0 0,2-5 0 0,-2 2 0 16,2-6 0-16,-2 0 0 0,-2-2 0 0,1-3 0 15,-1-2 0-15,-3 4 0 0,0 0 0 0,-1 4 0 16,-4 7 0-16,-1 7 0 0,0-1 0 0,-1 4 0 16,-1 3 0-16,2 1 0 0,-4 3-269 0,0 0-1052 15,5 11-1430-15,-2 0 633 0</inkml:trace>
  <inkml:trace contextRef="#ctx0" brushRef="#br0" timeOffset="4084.46">20718 3555 250 0,'9'-5'509'15,"-1"0"35"-15,2-5 36 0,-5 2 4 0,3-3 0 16,-3 0-9-16,-1-5-16 0,1 2-31 0,0-4-25 16,-1 0-33-16,-4-1-24 0,0-1-19 0,-3 4-25 15,1 5-31-15,-2-2-36 0,-3 3-36 0,1 5-74 16,-4 3-225-16,-3 2 0 0,-3 5 0 0,-3 6 0 16,-4 7 0-16,1 2 0 0,1 4 0 0,1 1 0 15,3 3 0-15,2-1 0 0,1 1 0 0,5 0 0 0,4-7 0 16,1 3 0-16,5-7 0 0,7-2 0 15,-3-3 0-15,4-3 0 0,0-1 0 0,6-4 0 16,-2-3 0-16,6-3 0 0,-2-4 0 0,2-2 0 0,-1 0 0 16,-3-4 0-16,2-1 0 0,-2-1 0 15,3-7 0-15,-4-3 0 0,-1 0 0 0,-3 1 0 16,-2 6 0-16,-3 1 0 0,1 3 0 0,-2 4 0 16,0-1 0-16,-3 4 0 0,3 2 0 0,-4 1 0 15,0 3 0-15,0 0 0 0,0 0 0 0,0 17 0 16,-1-4 0-16,-2 4 0 0,1 2 0 0,-2-2 0 15,1 2 0-15,3 8 0 0,0-10 0 0,0-1 0 16,4-5 0-16,-4 0 0 0,5 1 0 0,-1-6 0 16,0 0 0-16,1-4 0 0,4-1 0 0,-1 1 0 0,2-6 0 15,-1-2 0-15,5-1 0 0,0-3 0 0,0-3 0 16,-1-3 0-16,3-5 0 0,-1-1 0 16,-5 5 0-16,1 1 0 0,-2-1 0 0,1 2 0 15,-2 5 0-15,-3 1 0 0,-1 1 0 0,1 3 0 16,-2 2 0-16,-3 3 0 0,0 0 0 0,10 8 0 0,-9-1 0 15,3 3 0-15,-3 1 0 0,2 2 0 0,-2 5 0 16,4-3 0-16,-3 2 0 0,0 0 0 16,2 1 0-16,1-8 0 0,-4 3 0 0,3-4 0 15,1-3 0-15,-3 0 0 0,0-1 0 0,5-4 0 0,-2 0 0 16,-5-1 0-16,16-4 0 0,-8-3 0 0,2-1 0 16,2-4 0-16,-1-2 0 0,8-5 0 15,4-3 0-15,-5 4 0 0,-4 5 0 0,-1-1 0 0,1 4 0 16,-5 4 0-16,0 0 0 0,-4 1 0 15,4 3 0-15,-1 2 0 0,-2 2 0 0,3 3 0 0,-1 1 0 16,-2 0 0-16,-1 2 0 0,0 2 0 0,2-1 0 16,-1 2 0-16,0 1 0 0,0-1 0 0,1-1 0 15,0 0 0-15,2 0 0 0,1-3 0 16,0-1 0-16,3-1 0 0,2-2 0 0,-5-2 0 0,3-2-1366 16,6-2-1478-16,-2-3 654 0</inkml:trace>
  <inkml:trace contextRef="#ctx0" brushRef="#br0" timeOffset="4566.83">22122 3073 6784 0,'-8'-6'413'16,"4"2"-180"-16,0 0-81 0,4 4 55 0,0 0 20 16,-14 11-52-16,9-1-175 0,-4 5 0 0,-6 11 0 15,7 1 0-15,1 5 0 0,0 1 0 0,-4 13 0 16,8-10 0-16,-1 11 0 0,2-12 0 0,3-1 0 15,0-2 0-15,3 2 0 0,-2-4 0 0,6-3 0 16,-4-7 0-16,1-3 0 0,-1-3 0 0,1-4 0 16,-5-5 0-16,4-4 0 0,-4-1 0 0,10-9 0 15,-6 0 0-15,1-9 0 0,-1-10 0 0,-3 0 0 16,-1-8 0-16,4-17 0 0,-1-4 0 0,-2 1 0 16,4-1 0-16,-5 0 0 0,4 8 0 0,-3 15 0 15,2 1 0-15,-2 7 0 0,-1 9 0 0,1 5 0 16,-1 3 0-16,0 5 0 0,4 3 0 0,-4 1 0 15,12 12 0-15,-5 3 0 0,10 12 0 0,-2 3 0 0,2 1 0 16,6 10 0-16,-9-7 0 0,3-2 0 16,8 15 0-16,-3-7 0 0,-3-9 0 0,0-2 0 15,-1-3 0-15,3-4 0 0,0-1 0 0,-3-3 0 16,-1-8 0-16,-6-4 0 0,1-2 0 0,-1-3 0 16,0-2 0-16,-2-5 0 0,1-3 0 0,-4-7 0 15,-1-3 0-15,-1-9 0 0,0-8 0 0,-3-10 0 16,-1-6 0-16,0-3 0 0,5-4 0 0,0 0 0 15,-1 5 0-15,1 6 0 0,-1 17 0 0,-4 6 0 0,3 9 0 16,-1 3 0-16,1 7 0 0,-1 3 0 0,2 5 0 16,-4-2 0-16,9 14 0 0,-1 5 0 0,3 9 0 15,-2 3 0-15,2 13-7 0,-1-10-1357 0,3-2-1478 16,-4 3 653-16</inkml:trace>
  <inkml:trace contextRef="#ctx0" brushRef="#br0" timeOffset="5199.31">22739 3419 504 0,'6'11'247'16,"-2"0"100"-16,0-5 56 0,0 0 36 0,0-2 20 15,-3-3 4-15,-1-1 24 0,9-2 8 0,1-3 17 16,-1-4-9-16,9-3-25 0,-6-1-26 0,8-8-29 16,1 2-32-16,-1-3-33 0,2 0-21 0,-4 1-25 15,-1-1-26-15,-4 1-24 0,-3 2-229 0,-1 5-33 16,-2-2 0-16,-5 6 0 0,2 0 0 0,-4 4 0 16,-5 4 0-16,-3 1 0 0,-6 4 0 0,-4 5 0 15,-6 6 0-15,-3 2 0 0,3 6 0 16,1 1 0-16,4 2 0 0,2 1 0 0,3-1 0 0,5 2 0 15,5-1 0-15,4 0 0 0,4-10 0 0,3 3 0 16,4-3 0-16,3-1 0 0,3-3 0 0,10-2 0 16,3-3 0-16,-3-5 0 0,2-3 0 0,2-2 0 15,-3-4 0-15,-2-4 0 0,-3-1 0 0,0-3 0 16,-4-3 0-16,0-5 0 0,-5-1 0 0,0 0 0 16,0-6 0-16,-1 1 0 0,-3 0 0 0,-1 3 0 15,-1 9 0-15,-3 1 0 0,-1 3 0 0,0 6 0 16,-2 0 0-16,-2 6 0 0,0 1 0 0,0 0 0 15,-1 16 0-15,-4 0 0 0,1 5 0 0,3-3 0 16,-3 7 0-16,0 0 0 0,4-7 0 0,3 2 0 16,-2-2 0-16,4-2 0 0,-1-2 0 0,9-2 0 15,-7-4 0-15,7-2 0 0,1 1 0 0,-1-6 0 16,6-2 0-16,0-2 0 0,-4-3 0 0,4-2 0 16,-2-2 0-16,1-2 0 0,-4-2 0 0,0-2 0 15,4-3 0-15,1-4 0 0,-3 3 0 0,-5 4 0 16,-2 3 0-16,0-1 0 0,-1 6 0 0,-3 4 0 15,-1-3 0-15,-1 6 0 0,1 1 0 0,-4 0 0 16,8 10 0-16,-7-2 0 0,3 4 0 0,-3 1 0 16,1 2 0-16,-1 3 0 0,0-1 0 0,0-2 0 15,2 2 0-15,0-6 0 0,0 1 0 0,3-1 0 16,-1-3 0-16,5 0 0 0,-3-3 0 0,5-1 0 16,3-3 0-16,2-1 0 0,-2-1 0 0,3-5 0 15,0-2 0-15,0-1 0 0,-1-3 0 0,4-6 0 16,-3 0 0-16,-1-2 0 0,-1-5 0 0,-5-2 0 15,-5-1 0-15,-1-2 0 0,-1 1 0 0,-4-4 0 16,0 3 0-16,-4 1 0 0,-1 5 0 0,-3 9 0 16,2 5 0-16,-2 1 0 0,-1 2 0 0,-1 6 0 15,0 4 0-15,-2 3 0 0,3 2 0 0,-5 4 0 16,4 1 0-16,4-1-1366 0,2 3-1478 0,4 4 654 16</inkml:trace>
  <inkml:trace contextRef="#ctx0" brushRef="#br0" timeOffset="5766.58">23938 3199 5074 0,'1'-11'345'0,"-2"0"24"0,2 1 20 0,2 1-48 16,-1 0 0-16,4 1-15 0,-2 2-5 0,-1 1-28 15,1 2-48-15,0-1-98 0,1 3-147 0,-5 1 0 16,16 8 0-16,-7 2 0 0,0 3 0 0,5 3 0 0,-1 7 0 15,-3-1 0-15,-5 7 0 0,2-2 0 0,-2-1 0 16,-1 2 0-16,-3-3 0 0,2-6 0 0,-3-2 0 16,1-2 0-16,-1-1 0 0,2-4 0 15,-2-1 0-15,0-3 0 0,0-2 0 0,0 0 0 0,0-4 0 16,0 0 0-16,0 0 0 0,8-12 0 0,-3 1 0 16,2-6 0-16,2 1 0 0,6-9 0 15,-4 0 0-15,5-4 0 0,-1 2 0 0,2-3 0 16,-1 3 0-16,0 1 0 0,-1 4 0 0,-4 7 0 0,-3 6 0 15,-1 0 0-15,0 2 0 0,-2 4 0 0,0 0 0 16,-1 1 0-16,-4 2 0 0,9 8 0 16,-5-1 0-16,2 3 0 0,-6 2 0 0,4 0 0 0,0 5 0 15,-3-2 0-15,2 3 0 0,-2-2 0 0,-1-1 0 16,4-2 0-16,-3-3 0 0,1-1 0 0,-2 0 0 16,1-3 0-16,0-1 0 0,3-2 0 0,2-4 0 15,-6 1 0-15,11-3 0 0,-4-2 0 0,2-3 0 16,3 0 0-16,2-6 0 0,2 2 0 0,-3-2 0 15,8-6 0-15,-2 1 0 0,-4 7 0 0,-6 4 0 16,1-1 0-16,-1 3 0 0,-1 1 0 0,-3 1 0 16,1 2 0-16,2 4 0 0,-3 0 0 0,0 1 0 15,-1 3 0-15,1 2 0 0,0 2 0 0,-1 2 0 16,-1 1 0-16,2-2 0 0,0-1 0 0,1 7 0 16,1-3 0-16,-2-2 0 0,1-2 0 0,2-1 0 15,7 1 0-15,-3-5 0 0,6 2 0 0,-2-3 0 16,5-2 0-16,-2-2 0 0,9-1-558 0,-1-5-715 15,0 2-1377-15,3-5 609 0</inkml:trace>
  <inkml:trace contextRef="#ctx0" brushRef="#br0" timeOffset="6435.74">25109 3157 250 0,'8'-16'386'0,"0"-8"22"0,-7 9 39 16,-1-2 38-16,-5-1 25 0,1 1 23 0,-2-1 28 16,-2 0 17-16,-1 4 0 0,2 5-25 0,-3 0-39 15,-1 4-41-15,0 2-40 0,-2 3-33 0,0 1-34 16,-3 8-32-16,0 3-35 0,0 1-216 0,0 8-83 15,1 0 0-15,2 3 0 0,3 0 0 0,1 1 0 16,1-1 0-16,4-6 0 0,4-1 0 0,0 1 0 16,4-2 0-16,0-4 0 0,1-3 0 0,-1-2 0 15,5 0 0-15,1-4 0 0,1-3 0 0,0 0 0 16,2-5 0-16,3-2 0 0,-2-2 0 0,-1 0 0 16,1-5 0-16,-2 1 0 0,-1-2 0 0,1 1 0 15,-2-2 0-15,1-2 0 0,-2 4 0 0,-1-2 0 16,2 2 0-16,-6 3 0 0,1 6 0 0,-1 0 0 0,-3 1 0 15,3 2 0-15,-4 2 0 0,3 9 0 16,-2-4 0-16,-1 8 0 0,0 2 0 0,0 3 0 16,-4 2 0-16,4 7 0 0,0-2 0 0,0 2 0 15,0-3 0-15,0-4 0 0,3-3 0 0,1-1 0 16,-2-3 0-16,3-2 0 0,3-3 0 0,0-3 0 0,2-1 0 16,1-3 0-16,2-5 0 0,1-1 0 15,2-3 0-15,0-4 0 0,5-4 0 0,-1-2 0 16,-1-4 0-16,-1-1 0 0,1-1 0 0,-1-3 0 15,0 2 0-15,-3 2 0 0,1-1 0 0,-5 7 0 16,-2 3 0-16,-1 5 0 0,0 1 0 0,-3 3 0 16,2 3 0-16,-2 1 0 0,-5 1 0 0,8 4 0 15,-3 7 0-15,-1-1 0 0,-1 3 0 0,-3 4 0 16,-2 2 0-16,-1 5 0 0,0-6 0 0,2 0 0 16,-1 1 0-16,1-1 0 0,0-1 0 0,0-1 0 15,2-6 0-15,-2-1 0 0,1-3 0 0,0 0 0 0,2-2 0 16,3-2 0-16,-5-2 0 0,14-4 0 15,-3-1 0-15,-1-3 0 0,1 0 0 0,-1-6 0 16,2-1 0-16,6-6 0 0,-3-1 0 0,3-1 0 0,-3 2 0 16,2-2 0-16,1 2 0 0,-4 4 0 0,-1 3 0 15,-6 5 0-15,2 0 0 0,-1 4 0 16,1 3 0-16,-3 2 0 0,3 0 0 0,-2 3 0 16,0 3 0-16,-3 5 0 0,-1-1 0 0,3 0 0 15,-5 4 0-15,3-2 0 0,1 4 0 0,-1-6 0 0,1 0 0 16,-1-1 0-16,1 0 0 0,-1-3 0 0,1 2 0 15,-1-3 0-15,5-1 0 0,1-1 0 0,-1 2 0 16,3-4 0-16,-1-2 0 0,6-3 0 0,-4 2 0 16,6-4 0-16,6-4-44 0,-6 3-562 0,1-1-132 15,5-6-397-15,2-2-1227 0,1 0 543 0</inkml:trace>
  <inkml:trace contextRef="#ctx0" brushRef="#br0" timeOffset="6549.1">26342 3008 3565 0,'0'0'359'0,"-4"-8"-96"15,1 4-16-15,1 0-10 0,-2 1-20 0,0 1-17 0,1-3-36 16,3 5-38-16,-8-3-72 0,6 1-106 0,2 2-155 16,-7-2-222-16,7 2-362 0,0 0-857 0,0 0 380 15</inkml:trace>
  <inkml:trace contextRef="#ctx0" brushRef="#br0" timeOffset="9532.36">21578 3890 232 0,'0'-10'514'0,"2"0"8"0,-4 4 15 16,2-1-3-16,-1 0-12 0,0 5-25 15,1 2-43-15,-1-3-43 0,1 3-39 0,0 0-22 16,0 0-10-16,-7 15-24 0,7 0-7 0,-1 11-3 15,0 1-7-15,2 5-4 0,0 4-10 0,2 14-12 0,2-2-8 16,0 3-17-16,2-3-6 0,-4 2-174 0,5-2-68 16,2 0 0-16,-5-1 0 0,3 2 0 15,-1-1 0-15,1 1 0 0,-4-13 0 0,4-1 0 0,-2 13 0 16,-2-13 0-16,6-1 0 0,-5 2 0 16,3-3 0-16,0-2 0 0,1-2 0 0,0-3 0 0,-4-8 0 15,0 0 0-15,0-2 0 0,1-1 0 0,-3-6 0 16,-1 1 0-16,0-3 0 0,-1-5 0 0,0 0 0 15,-1-2 0-15,0 0 0 0,-1-13-287 0,-4 3-388 16,-4 2-531-16,-1-6-1305 0,-7 3 579 0</inkml:trace>
  <inkml:trace contextRef="#ctx0" brushRef="#br0" timeOffset="9834.2">21434 4873 244 0,'-9'0'394'0,"0"-2"4"15,4-2 14-15,1 1 18 0,1-1 10 0,1-1 11 0,0 0 4 16,2 5-8-16,2-12-5 0,2 6-12 0,-3-1-18 15,3 2-24-15,1 4-31 0,2-2-9 0,-5-1-19 16,-2 4-19-16,17 4-24 0,-12-1-20 16,5 2-24-16,-2 6-24 0,2 2-26 0,0 4-12 0,2 0-60 15,-2 1-120-15,4 6 0 0,-2 0 0 0,-1-2 0 16,2 3 0-16,-2-2 0 0,-1-5 0 0,3-4 0 16,-2 2 0-16,1-5 0 0,-3-2 0 15,0-2 0-15,4-4 0 0,-3-1 0 0,3-2 0 0,-3-5 0 16,8-1 0-16,-1-5 0 0,3-7 0 0,-1-2 0 15,2-3 0-15,-1-5 0 0,0-3 0 0,5-11 0 16,-8 13 0-16,2-1 0 0,-4-1 0 0,2 3 0 16,-1 6 0-16,0 1 0 0,-6 6 0 0,-1 0 0 15,-3 5 0-15,1 0 0 0,-2 5 0 0,1-5 0 16,-1 7 0-16,4-4 0 0,-4 2 0 0,-1 2-1366 16,-4 3-1478-16,14-1 654 0</inkml:trace>
  <inkml:trace contextRef="#ctx0" brushRef="#br0" timeOffset="9982.33">22334 4764 93 0,'4'1'563'0,"0"2"13"0,-1-1 15 15,-3-2-15-15,0 0-44 0,0 0-51 0,3 3-56 16,-3-3-72-16,5 3-82 0,-2-1-101 0,-3-2-133 16,5 6-183-16,-1-1-241 0,1-1-303 0,-5-4-746 15,9 10 330-15</inkml:trace>
  <inkml:trace contextRef="#ctx0" brushRef="#br0" timeOffset="11448.78">21021 5621 413 0,'-1'-7'497'0,"-3"1"20"0,4-3 18 16,-1 2-10-16,1 1 6 0,0-1 1 0,0 0-13 16,0 1-3-16,-1 1-16 0,-2 3-26 0,3-2-33 15,0 4-41-15,0 0-37 0,0 0-31 0,0 0-16 16,-1 12-18-16,-2 3-12 0,3 5-90 0,4 5-196 15,-4 5 0-15,3 0 0 0,-2 0 0 0,4 0 0 16,-4 1 0-16,2 1 0 0,3-1 0 0,1-6 0 16,-2 1 0-16,-1-8 0 0,1 1 0 0,-3-2 0 15,1-3 0-15,-2-5 0 0,3 1 0 0,-3-4 0 16,1 1 0-16,-1-2 0 0,-1-2 0 0,0-3 0 16,0 0 0-16,0 0 0 0,0 0 0 0,-4-18 0 0,3 6 0 15,-2-7 0-15,-1-5 0 0,-2-4 0 0,6-4 0 16,-1-3 0-16,1-15 0 0,-3 0 0 15,3 2 0-15,3 12 0 0,-3 2 0 0,1 5 0 16,-1 4 0-16,5 8 0 0,-4 5 0 0,2 1 0 16,-2 2 0-16,3 4 0 0,-3 2 0 0,3 3 0 15,5 7 0-15,-4 2 0 0,5 6 0 0,3 6 0 16,-3 4 0-16,-3 3 0 0,2 2 0 0,-2 1 0 16,4 0 0-16,-2-1 0 0,0 0 0 0,-2 1 0 15,3-4 0-15,-1-2 0 0,0-1 0 0,0-7 0 0,-4-5 0 16,0 0 0-16,2-2 0 0,-2-1 0 15,1-5 0-15,1-2 0 0,-1-1 0 0,2-3 0 16,1-3 0-16,1-4 0 0,3-7 0 0,2-4 0 0,-1-7 0 16,1-1 0-16,6-17 0 0,-2 1 0 0,1 0 0 15,-1 1 0-15,-6 12 0 0,3 1 0 0,-5 6 0 16,-3 6 0-16,1 2 0 0,-4 5 0 0,4 3 0 16,-4 2 0-16,2 2 0 0,-1 4 0 0,-1 5 0 15,5 3 0-15,-2 5 0 0,1 2 0 0,-1 9 0 16,0 3 0-16,-2 2 0 0,-1-1 0 0,-4 1 0 15,3 1 0-15,-3 1 0 0,-1 1 0 0,0-5 0 16,0 2 0-16,1-2 0 0,-2 0 0 0,-3-7 0 16,2 1 0-16,0-3 0 0,2-4 0 0,-1 2 0 15,1-4 0-15,0-2 0 0,3-1 0 0,-1-2-582 16,2-5-120-16,4-2-450 0,-8 0-1247 0,23-13 553 16</inkml:trace>
  <inkml:trace contextRef="#ctx0" brushRef="#br0" timeOffset="12431.62">21741 5890 1484 0,'23'-19'72'0,"-4"2"72"16,-4 4 57-16,-2 1 41 0,-3-3 67 0,-3 8 55 15,-1-1 40-15,-2 3 20 0,-1 0-1 0,-1-1-7 16,0 4-25-16,-2 2-10 0,0 0-11 0,0 0-12 16,0 0-20-16,-15 15-23 0,10-2-16 0,-4 0-24 15,2 3-21-15,0 1-24 0,2 2-26 0,1 0-18 16,3 1-79-16,1-1-107 0,2-1 0 0,2 1 0 16,3-1 0-16,-1-3 0 0,8-2 0 0,-1 0 0 15,2-5 0-15,3-1 0 0,-4-5 0 0,4-1 0 16,3-1 0-16,-8-3 0 0,0-1 0 0,2-6 0 15,-3-2 0-15,-3-1 0 0,-2-6 0 0,-5-2 0 0,-2-4 0 16,-1-5 0-16,-8 2 0 0,-1-1 0 16,-6 1 0-16,-1 1 0 0,-3 6 0 0,-1-1 0 15,-4 4 0-15,10 6 0 0,-3 2 0 0,7 2 0 16,0 4 0-16,1 0 0 0,3 3 0 0,1 1 0 0,6 0 0 16,-1 6 0-16,1-6 0 0,12 12 0 0,4-4 0 15,2 1 0-15,18 1 0 0,0 0 0 0,2-4 0 16,16 0 0-16,-2-3 0 0,3 1 0 0,-3-4 0 15,-2-2 0-15,3 0 0 0,-15 0 0 0,0-2 0 16,-1 0 0-16,-2-4 0 0,-4 2 0 0,-3 2 0 16,-12-2 0-16,2 1 0 0,-5 2 0 0,-3 1 0 15,-2 0 0-15,-3 1 0 0,0-1 0 0,-5 2 0 16,0 0 0-16,0 0 0 0,0 0 0 0,-18 16 0 16,4-4 0-16,-6 6 0 0,-1-1 0 0,0 4 0 15,-1 1 0-15,4-1 0 0,0 2 0 0,3-1 0 16,-1 1 0-16,4 2 0 0,4-8 0 0,2-1 0 15,2 2 0-15,1-2 0 0,7-4 0 0,-1 0 0 16,4-2 0-16,2-4 0 0,4-1 0 0,7-4 0 16,2 0 0-16,6-4 0 0,0-5 0 0,2 0 0 15,-5-5 0-15,5-3 0 0,-3-3 0 0,-4-2 0 0,2-2 0 16,-4-8 0-16,3-9 0 0,0-5 0 0,-10-3 0 16,4-4 0-16,-3-3 0 0,-6-1 0 15,-1-1 0-15,-3 6 0 0,-2 3 0 0,-7 13 0 16,4 5 0-16,-4 5 0 0,-1 8 0 0,-2 1 0 0,5 8 0 15,-7 3 0-15,5 5 0 0,-5 5 0 16,0 9 0-16,-5 9 0 0,1 5 0 0,3 3 0 16,-3 16 0-16,4 2 0 0,3 0 0 0,0 0 0 15,1 2 0-15,2-3 0 0,4-4 0 0,3-9 0 0,3 1 0 16,1-3 0-16,0-2 0 0,2 0 0 16,3-8 0-16,-3-6 0 0,3-1 0 0,3-3 0 15,-1-4 0-15,0 0 0 0,3-6 0 0,-5-2 0 16,5-2 0-16,-7-2 0 0,2-3 0 0,2-2 0 0,0-4 0 15,-2-2 0-15,3-9 0 0,-1 0 0 0,1-1 0 16,-4 2 0-16,-3 4 0 0,-1 1 0 16,-3 0 0-16,5 2 0 0,-5 7 0 0,-1-2 0 15,0 8 0-15,-3-1 0 0,-1 3 0 0,0 0 0 0,12 8 0 16,-11 3 0-16,0-1 0 0,3 6 0 0,-1 1 0 16,-3 0 0-16,2 2 0 0,1 0 0 15,1-1 0-15,1-1 0 0,0-3 0 0,1-3 0 0,-2-1 0 16,1-1 0-16,2-1 0 0,-2-4 0 0,2-1 0 15,-2-3 0-15,3 0 0 0,1-3 0 16,1 0 0-16,1-2 0 0,-2-1 0 0,3 0 0 0,1-5 0 16,-1-2 0-16,0 0 0 0,1-2 0 15,-3 3 0-15,-1 3 0 0,-1 0 0 0,0 2 0 0,-2 1 0 16,-2 1 0-16,0 1 0 0,1 4 0 0,-1-1 0 16,-4 1 0-16,0 0 0 0,12 8 0 0,-9-4 0 15,1 3 0-15,1 2 0 0,-1-1 0 0,0 1 0 16,1 0 0-16,1 2 0 0,-1-4 0 0,0 3 0 15,-1-4 0-15,1 0 0 0,-1-1 0 0,0-3 0 16,1 2 0-16,0-3 0 0,-5-1 0 0,8 0 0 16,-8 0 0-16,6-6 0 0,-4 1 0 0,-1-2-360 0,-1-4-946 15,0 3-1413-15,-1-6 625 0</inkml:trace>
  <inkml:trace contextRef="#ctx0" brushRef="#br0" timeOffset="13219.79">23450 6015 442 0,'0'0'541'15,"1"6"16"-15,-1-6 13 0,0 0-2 0,0 0 0 16,5 1-26-16,-5-1-20 0,0 0-22 0,10-2-23 16,-5-2-29-16,2 2-29 0,5-5-27 0,-3 2-28 15,7-6-21-15,-6-1-22 0,3-3-23 0,5-4-17 16,-2 0-243-16,3-3-38 0,-1-4 0 0,-1 0 0 0,-2-5 0 15,2 2 0-15,5-17 0 0,-6 2 0 16,1-1 0-16,2-1 0 0,-5-2 0 0,3 1 0 16,-10 10 0-16,1-11 0 0,-3 20 0 0,-3-1 0 0,-4 11 0 15,4 6 0-15,-4 0 0 0,4 1 0 0,-4 4 0 16,-3 3 0-16,1 5 0 0,-4 6 0 0,-4 6 0 16,-2 8 0-16,1 5 0 0,-1 6 0 15,1 14 0-15,0-1 0 0,4 1 0 0,2 0 0 0,3-11 0 16,0 14 0-16,3-15 0 0,2 2 0 0,-1 0 0 15,9-1 0-15,0-4 0 0,2 1 0 16,3-5 0-16,3-2 0 0,2-2 0 0,0-2 0 16,-2-10 0-16,7 4 0 0,-6-7 0 0,0-3 0 0,0-1 0 15,-4-6 0-15,5-2 0 0,-1-1 0 0,3-4 0 16,-2 0 0-16,-3-3-302 0,2-1-342 0,8-3-43 16,-10 5-406-16,7-4-1185 0,-3 2 524 0</inkml:trace>
  <inkml:trace contextRef="#ctx0" brushRef="#br0" timeOffset="13866.89">24170 5870 2021 0,'17'-6'62'0,"2"-1"73"0,-7 2 43 0,4-4 50 15,-3-2 55-15,-3 6 50 0,-2-3 38 0,-3 0 19 16,0-2 21-16,-1 0 4 0,2-2 7 0,-6 4-6 16,0-3-8-16,-3 2-20 0,-4-1-19 0,2 3-24 15,-3 0-20-15,-3 1-19 0,-2 1-23 0,0 5-181 16,-6 1-102-16,-1 5 0 0,-3 5 0 0,-2 6 0 16,1 1 0-16,1 4 0 0,1 0 0 0,3 2 0 15,5 2 0-15,0 0 0 0,5 0 0 16,3 0 0-16,3-7 0 0,6-2 0 0,1-6 0 0,-1 3 0 15,5-5 0-15,2 0 0 0,3-5 0 0,1 0 0 16,5-7 0-16,1 2 0 0,-3-2 0 0,3-5 0 16,-4-1 0-16,2-2 0 0,-2-2 0 0,5-6 0 15,-7-1 0-15,4-2 0 0,-9 5 0 0,6-4 0 16,-7 3 0-16,1 0 0 0,0-7 0 0,-3 11 0 16,-2 3 0-16,1 2 0 0,-2 2 0 0,-2 4 0 15,2 1 0-15,-3 2 0 0,0 0 0 0,0 0 0 16,7 12 0-16,-7-1 0 0,0 5 0 0,3 1 0 15,-2-1 0-15,3 1 0 0,0 1 0 0,1-2 0 16,1 2 0-16,2-2 0 0,-3-2 0 0,2 0 0 0,-1-5 0 16,0 0 0-16,3-2 0 0,-1-2 0 0,1-1 0 15,-1-2 0-15,4-2 0 0,-1-4 0 0,1-1 0 16,-1-2 0-16,1-3 0 0,5-2 0 16,-3-2 0-16,5-5 0 0,0-3 0 0,-1-1 0 0,0 3 0 15,-5 4 0-15,1 2 0 0,-1-1 0 0,-4 5 0 16,1 1 0-16,-2 3 0 0,-3 1 0 0,1 3 0 15,-1 1 0-15,-5 1 0 0,9 10 0 16,-6-4 0-16,-1 7 0 0,-2 1 0 0,2 3 0 0,-4-1 0 16,2 2 0-16,0-1 0 0,4 1 0 0,-4-1 0 15,5 0 0-15,-1-6 0 0,2-2 0 0,-2 2 0 16,4-4 0-16,-2-2 0 0,2-1 0 0,5-4 0 16,-3-2 0-16,0-1 0 0,7-5 0 0,-1-2 0 15,0-1 0-15,0-2 0 0,5-4 0 0,-1-1 0 16,-6 6 0-16,2 1 0 0,-3 0 0 0,-3 4 0 15,0 0 0-15,-1 1 0 0,1 3 0 0,-5 1 0 16,4 2 0-16,-1 2 0 0,-2 1 0 0,2 1 0 16,-2 4 0-16,3-2 0 0,-1 2 0 0,2 1 0 15,0-2 0-15,-1 2 0 0,5 0 0 0,0 3 0 16,-2-7 0-16,-2 1 0 0,-1-3 0 0,1 0 0 16,-5-2 0-16,3-2 0 0,-3-1 0 0,-1-2-546 15,-3-2-164-15,-2-2-447 0,1-3-1251 0,-4-1 554 16</inkml:trace>
  <inkml:trace contextRef="#ctx0" brushRef="#br0" timeOffset="13982.33">25043 5575 278 0,'-6'-31'353'16,"-4"1"38"-16,2 1 3 0,-2 5 28 0,6 8 36 15,-1 0-6-15,1 4-24 0,-1 4-48 0,2 2-48 16,2 3-73-16,-3 3-93 0,4 0-147 0,-1 9-164 16,2 2-193-16,1 0-304 0,6 6-695 0,0 2 308 15</inkml:trace>
  <inkml:trace contextRef="#ctx0" brushRef="#br0" timeOffset="14714.95">25332 5963 4603 0,'-7'5'394'0,"3"-3"-106"0,-2-1 53 0,6-1 22 16,0 0 1-16,-9-8 7 0,9 0-33 0,2-2-30 16,0-7-37-16,3 0-3 0,3-2-23 15,2-5-208-15,3 1-37 0,5-5 0 0,-4-3 0 0,4 3 0 16,-1-5 0-16,6-10 0 0,2 2 0 0,-6-3 0 15,3-1 0-15,0-3 0 0,-3 3 0 0,1-4 0 16,1 5 0-16,-6-1 0 0,-7 14 0 16,1 7 0-16,-4 7 0 0,-3 6 0 0,2 1 0 0,-2 6 0 15,-4 4 0-15,2 0 0 0,-10 18 0 0,0 4 0 16,0 9 0-16,-2 1 0 0,2 16 0 0,-3-1 0 16,4 4 0-16,0-4 0 0,4 3 0 15,3-3 0-15,4-11 0 0,-1-1 0 0,8 0 0 0,-1-1 0 16,1-5 0-16,1-3 0 0,4-3 0 0,-2-8 0 15,2-2 0-15,0-4 0 0,0-4 0 0,-1-4 0 16,4-4 0-16,0 0 0 0,2-5 0 0,-3-3 0 16,2-3 0-16,2-4 0 0,-5-2 0 0,3-3 0 15,-5-1 0-15,2 2 0 0,-2 0 0 0,-5 6 0 16,-3 7 0-16,1-1 0 0,-1 2 0 0,-2 3 0 16,0 4 0-16,-3 1 0 0,0 0 0 0,1 16 0 15,-1-5 0-15,-1 5 0 0,-1 2 0 0,2 1 0 16,2-1 0-16,-1 0 0 0,1 0 0 0,4-1 0 15,-1-5 0-15,3 2 0 0,0-4 0 0,0-2 0 16,0-1 0-16,4-4 0 0,-1-2 0 0,1-1 0 16,1-2 0-16,4-6 0 0,-6 3 0 0,3-8 0 15,4 2 0-15,-5-4 0 0,6-4 0 0,-1-1 0 16,-4-5 0-16,0 4 0 0,-2 4 0 0,-2 0 0 16,1 3 0-16,-2 0 0 0,-5 5 0 0,1 3 0 0,-3 0 0 15,1 5 0-15,-3 1 0 0,0 0 0 16,2 16 0-16,-4 1 0 0,1 2 0 0,1 9 0 15,-2 5 0-15,4 3 0 0,-2 9 0 0,-2 6 0 16,2 1 0-16,2-1 0 0,-1 3 0 0,1 0 0 0,0 1 0 16,3-1 0-16,-3 1 0 0,3-2 0 0,-3-3 0 15,0-3 0-15,0 0 0 0,-1-13 0 0,-1-2 0 16,0 2 0-16,-1-7 0 0,1-1 0 16,-4-8 0-16,4-5 0 0,0-2 0 0,0-4 0 0,-2-1 0 15,-1-3 0-15,1-1 0 0,2-2 0 0,-12-7 0 16,3 0 0-16,-2-7 0 0,-1-1 0 0,-2-8 0 15,-2-5 0-15,1-2 0 0,1 1 0 0,4-1 0 16,1 2 0-16,2-1 0 0,3 1 0 0,1 9 0 16,7 1 0-16,2-1 0 0,5-5 0 0,1 3 0 15,8 0 0-15,1 1 0 0,-1 1 0 0,0 1 0 16,0-3 0-16,6-1-103 0,-11 1-575 0,2-6-557 16,1 2-1339-16,-3-4 593 0</inkml:trace>
  <inkml:trace contextRef="#ctx0" brushRef="#br0" timeOffset="14898.15">25607 5428 4987 0,'-31'-10'410'0,"6"3"-178"16,8 2-31-16,4 2-48 0,4-1 10 0,4 1 5 16,3 0 2-16,2 3-21 0,12-6-25 0,1 4-7 15,15-1-19-15,4 3-31 0,4-1-48 0,4 0-57 16,15 5-78-16,0-4-113 0,2 1-137 0,0 1-157 15,-6-4-442-15,0 1-1044 0,2-8 462 0</inkml:trace>
  <inkml:trace contextRef="#ctx0" brushRef="#br0" timeOffset="15032.23">26623 5399 5355 0,'6'-1'358'0,"-1"2"2"16,-1-1 7-16,-4 0 5 0,0 0 2 15,0 0 8-15,11-3-27 0,-11 3-87 0,3-3-268 16,-3 3 0-16,5-4 0 0,-5 4 0 0,4-1 0 15,-4 1 0-15,0 0 0 0,0 0 0 0,0 0-161 16,5 5-571-16,-2-2-485 0,-3-3-1317 0,0 0 582 16</inkml:trace>
  <inkml:trace contextRef="#ctx0" brushRef="#br0" timeOffset="16149.15">22901 6395 3144 0,'-6'-3'222'0,"6"3"-62"0,-5-4-6 0,5 4 38 16,-3-2 26-16,3 2 9 0,0 0 6 0,-6-2-6 16,6 2-16-16,0 0 1 0,0 0 8 0,0 0 24 0,-5 8 10 15,3-3 22-15,2 5 9 0,-1 3 11 0,4 5 3 16,2 8-1-16,-4-1 1 0,-1 3-2 15,1 1-74-15,-1 6-223 0,4-1 0 0,-1 12 0 0,-1 3 0 16,0 5 0-16,3-3 0 0,-8 2 0 16,8 0 0-16,-5 3 0 0,2 0 0 0,0-5 0 0,-1 2 0 15,1-1 0-15,2-1 0 0,-1-1 0 0,1-15 0 16,1 11 0-16,4-11 0 0,-4-1 0 0,-3-2 0 16,1-2 0-16,-3-1 0 0,-1-2 0 0,5-2 0 15,1-8 0-15,-1-1 0 0,-4-4 0 0,1-4 0 16,-1-1 0-16,0-1 0 0,0-4 0 15,4 0 0-15,-4-2 0 0,0 0 0 0,-9-10 0 0,5-1-409 16,-3-5-888-16,0 0-1406 0,1-2 622 0</inkml:trace>
  <inkml:trace contextRef="#ctx0" brushRef="#br0" timeOffset="16419.04">22745 7483 63 0,'-11'1'384'0,"3"-1"20"0,-1 1-22 15,3 0 20-15,0 1 19 0,-1 0 26 0,3 0 7 16,-1 1-3-16,1-1-10 0,-2 1-32 0,3 1-11 15,1 2-10-15,1 5-7 0,1-3-18 0,1 3-12 16,0 2-26-16,0 4-20 0,6-4-24 0,-3 0-22 16,3 2-25-16,-2 1-19 0,1-4-24 0,-3-1-22 15,6 1-96-15,-5-4-73 0,3 2 0 0,0-1 0 16,-2-2 0-16,4 1 0 0,0-5 0 0,3-2 0 0,-1-1 0 16,2 0 0-16,6-6 0 0,-2-6 0 15,8-3 0-15,2-4 0 0,1-3 0 0,-4-1 0 16,2 2 0-16,-3-4 0 0,0 0 0 0,-1 4 0 0,-3-6 0 15,1 5 0-15,-2 0 0 0,0 2 0 0,-6 3 0 16,-1 5 0-16,2-1 0 0,-5 3-117 0,-1 5-628 16,-2 2-477-16,3-2-1324 0,-4 5 587 15</inkml:trace>
  <inkml:trace contextRef="#ctx0" brushRef="#br0" timeOffset="17031.62">23804 7578 4694 0,'7'-17'444'0,"-2"1"-79"0,4 2-61 15,-7 4 34-15,1 0 43 0,0 1 8 0,-2 3-6 0,-1 1-39 16,0 2-42-16,0 3-55 0,0 0-247 0,0 0 0 15,-19 14 0-15,10-2 0 0,0 5 0 0,-3 8 0 16,2 4 0-16,0 0 0 0,1 1 0 16,4 0 0-16,1 0 0 0,1-3 0 0,3 1 0 0,0-9 0 15,0 0 0-15,1-2 0 0,3-1 0 0,-4-6 0 16,0 2 0-16,1-7 0 0,-1-1 0 0,0-3 0 16,0-1 0-16,0 0 0 0,8-15 0 0,-2-1 0 15,-4-3 0-15,0-10 0 0,0-2 0 0,-2-4 0 16,0-18 0-16,0 0 0 0,4-2 0 0,0-5 0 15,1-24 0-15,5 24 0 0,-1-22 0 0,0 31 0 16,0-1 0-16,0 6 0 0,0 0 0 0,0 12 0 16,1 3 0-16,-1 1 0 0,4 2 0 0,0 2 0 15,0 2 0-15,-2 6 0 0,1 6 0 0,0 1 0 0,-2 4 0 16,2 1 0-16,3 5 0 0,-4 1 0 16,1 5 0-16,2 4 0 0,1 7 0 0,-3-1 0 15,1 12 0-15,-4-2 0 0,0 2 0 0,-5 5 0 0,-2-1 0 16,-3 1 0-16,-3 3 0 0,-6-1 0 0,-3-1 0 15,-6 9 0-15,-5 0 0 0,3-11 0 16,-2-1 0-16,-1-3 0 0,0 1 0 0,-4-6 0 0,1-1 0 16,1-3 0-16,3 1 0 0,5-1 0 0,2-7 0 15,2 1 0-15,4-2 0 0,3-1 0 0,2 2 0 16,1-1 0-16,5 0 0 0,2 3 0 0,3-2 0 16,8 4 0-16,-1-1 0 0,11 3 0 0,3-3 0 15,-5 2 0-15,5-4 0 0,0 2 0 0,-2-3 0 16,1 1 0-16,-7-7 0 0,3 2 0 0,-4 0 0 15,-2-2 0-15,2 0 0 0,-5-1-352 0,-2 0-289 16,0 1-559-16,-2 0-1300 0,-3-1 575 0</inkml:trace>
  <inkml:trace contextRef="#ctx0" brushRef="#br0" timeOffset="19115">24145 7788 576 0,'0'0'274'0,"0"0"64"0,0 0 31 16,0 0 32-16,0 0 45 0,0 0 32 0,0 0 14 15,0 0 5-15,0 0-18 0,0 0-28 0,5-10-24 16,-1 8-38-16,1-3-35 0,4-1-29 0,1-1-30 15,5-3-27-15,-1 0-31 0,6 2-24 0,-2-4-17 16,6-1-21-16,-8 1-19 0,2-1-16 0,-4 0-12 16,4-7-41-16,-6 7-87 0,-2-3 0 0,-2 1 0 15,-2 3 0-15,-3 0 0 0,-3 1 0 0,-3 0 0 16,1 1 0-16,-5 2 0 0,1 2 0 0,-6 2 0 16,1 4 0-16,-1 4 0 0,-6 2 0 0,3 5 0 15,-3-1 0-15,-1 9 0 0,2 0 0 0,3 3 0 0,9-3 0 16,1-1 0-16,2 0 0 0,4-1 0 0,3-1 0 15,8 4 0-15,0-6 0 0,10 1 0 16,-3-7 0-16,6 1 0 0,3-2 0 0,2-4 0 16,0-4 0-16,-4-3 0 0,2-4 0 0,-1-2 0 0,-4-1 0 15,-6 1 0-15,5-7 0 0,-2-3 0 16,-1-3 0-16,-1 1 0 0,-5-4 0 0,-2 0 0 0,-2 0 0 16,0 2 0-16,-6 5 0 0,-1 2 0 15,-3 0 0-15,0 5 0 0,0 4 0 0,-2 1 0 0,1 1 0 16,-2 2 0-16,2 2 0 0,1 2 0 0,0 0 0 15,-10 7 0-15,8 0 0 0,2 1 0 0,0 2 0 16,5 4 0-16,0 2 0 0,2 2 0 0,6 1 0 16,1 3 0-16,0 0 0 0,3-2 0 0,-2-1 0 15,3 0 0-15,-5-3 0 0,0-3 0 0,-2 1 0 16,1 1 0-16,-5-5 0 0,0 0 0 0,-5 0 0 16,0-3 0-16,-4 0 0 0,-3 0 0 0,-5 0 0 15,-3-2 0-15,-5 1 0 0,-1-3 0 0,-1 1 0 16,-2-3 0-16,4-1 0 0,0-3 0 0,7 2 0 15,-1-1 0-15,5-2 0 0,1 0 0 0,4-3 0 16,3 0 0-16,8-2 0 0,6-6 0 0,11-2 0 16,2-2 0-16,4 0 0 0,11-7 0 0,-9 9 0 15,12-6 0-15,-14 7-28 0,2 1-168 0,-6 0 42 16,0 2 44-16,-10 3 56 0,0 4 57 0,-6-2 68 16,-3 2 37-16,-2 3 39 0,-2 1 23 0,-1-2-127 15,-4 4-43-15,0 0 0 0,0 0 0 0,-19 14 0 16,9-5 0-16,-3 3 0 0,-1 3 0 0,4 1 0 15,0-1 0-15,1 2 0 0,5 1 0 0,1 1 0 16,5-2 0-16,3 2 0 0,2-2 0 0,5-4 0 0,3 2 0 16,3-6 0-16,1 1 0 0,-1-3 0 15,6-3 0-15,-6-2 0 0,4-1 0 0,-3-3 0 16,-1-3 0-16,-1-2 0 0,-7 0 0 0,-2-3 0 16,2-5 0-16,-6-2 0 0,-1-3 0 0,-1 2 0 0,-6-7 0 15,-3 1 0-15,-1 6 0 0,-1 1 0 0,-3 3 0 16,-2-1 0-16,1 4 0 0,-1 0 0 15,4 6 0-15,-3 1 0 0,3 2 0 0,1 2 0 16,-3 2 0-16,7 2 0 0,0-1 0 0,4 2 0 0,1 2 0 16,6-2 0-16,3-1 0 0,4 5 0 0,6-5 0 15,4-1 0-15,8-2 0 0,1-4 0 0,1 0 0 16,0-8 0-16,3 3 0 0,-3-5 0 0,-2-5 0 16,1 2 0-16,-1-4 0 0,-3-1 0 0,-3-3 0 15,-2-4 0-15,-5-3 0 0,0 0 0 0,-1-17 0 16,-2 2 0-16,-6-3 0 0,-1 1 0 0,-11 2 0 15,3 14 0-15,-1 2 0 0,-3 3 0 0,-1 12 0 16,1 4 0-16,0 7 0 0,-5 4 0 0,0 4 0 16,-1 11 0-16,-6 7 0 0,0 11 0 0,0 13 0 15,0 5 0-15,5 2 0 0,4 0 0 0,4-1 0 16,1 1 0-16,7-3 0 0,2-1 0 0,3-3 0 16,3 0 0-16,0-16 0 0,1-1 0 0,1-2 0 15,3-4 0-15,-7-8 0 0,3-2 0 0,2-6 0 16,-5-1 0-16,2-4 0 0,1-4 0 0,-1-2 0 15,2-3 0-15,-1-4 0 0,-1 0 0 0,0-4 0 16,2-8 0-16,-1 2 0 0,-4-2 0 0,-1-1 0 16,0 5 0-16,-4 3 0 0,3 1 0 0,-4 6 0 15,-3 0 0-15,3 5 0 0,-4 0 0 0,1 3 0 16,-1 1 0-16,0 0 0 0,0 16 0 0,3-7 0 0,-2 3 0 16,-1 5 0-16,4 0 0 0,-4 1 0 15,1-1 0-15,3 0 0 0,1-3 0 0,-1-2 0 16,1-1 0-16,-1-2 0 0,4-4 0 0,-1 1 0 0,1 0 0 15,1-2 0-15,0-3 0 0,0 0 0 0,1-3 0 16,0 0 0-16,2-2 0 0,4-4 0 16,-4 2 0-16,1-3 0 0,3-1 0 0,-5 4 0 15,1-1 0-15,-3 2 0 0,0 2 0 0,1-2 0 0,-1 4 0 16,-1 0 0-16,0 1 0 0,-1 2 0 0,1 0 0 16,1 3 0-16,0 1 0 0,0 0 0 15,0 1 0-15,0-1 0 0,2 0 0 0,0 0 0 16,-1-1 0-16,4-1 0 0,2-3 0 0,2-1 0 0,-5 0 0 15,10-4 0-15,-4-1 0 0,-1-2 0 0,0-1 0 16,6-6 0-16,-8 2 0 0,4-8 0 0,-6-1 0 16,5-5 0-16,-5-1 0 0,4-6 0 0,-4 2 0 15,6-18 0-15,-3-4 0 0,-5 2 0 0,7-29 0 16,-10 24 0-16,0-1 0 0,-1 1 0 0,-3 5 0 16,-5 19 0-16,-3 3 0 0,1 4 0 0,-1 8 0 15,-2 7 0-15,0 5 0 0,0 5 0 0,5 0 0 16,-22 19 0-16,9 7 0 0,2 4 0 0,3 6 0 15,-10 15 0-15,13 4 0 0,1-1 0 0,2 1 0 16,4-2 0-16,2-3 0 0,6-3 0 0,-5-11 0 16,7 10 0-16,-1-15 0 0,2-2 0 0,-4-2 0 15,5-1 0-15,-5-10 0 0,4-3 0 0,-3-6 0 16,2-2 0-16,2-4 0 0,-2-2 0 0,6-3 0 16,0-2 0-16,-1-3 0 0,0-3 0 0,0 2 0 15,5-10 0-15,-3 0 0 0,-1-3 0 0,5-1 0 16,-2 4 0-16,-1 0 0 0,-1 1 0 0,-5 6 0 0,-5 5 0 15,0 2 0-15,-1 2 0 0,0 1 0 16,-1 4 0-16,-3 2 0 0,2 6 0 0,-2 2 0 16,-3 0 0-16,-1 2 0 0,3 5 0 0,-6 1 0 0,6 0 0 15,-6-1 0-15,3 2 0 0,3-3 0 16,-2-2 0-16,3-4 0 0,0-1 0 0,1-1 0 0,0-4 0 16,4-1 0-16,-1-2 0 0,1-3 0 15,1 0 0-15,2-1 0 0,-1-3 0 0,2-1 0 0,4-2 0 16,-2-3 0-16,-1 0 0 0,6-8 0 0,1 0 0 15,1-2 0-15,-1 2 0 0,-2-2 0 0,-1 2 0 16,4 2 0-16,-10 4 0 0,3 4 0 0,-5 2 0 16,-1-2 0-16,-1 8 0 0,-1 0 0 0,-2 1 0 15,1 2 0-15,-4 5 0 0,1 2 0 0,-1 3 0 16,-2 0 0-16,0 0 0 0,5 5 0 0,-4-2 0 16,-1 1 0-16,2 0 0 0,3-1 0 0,1 1 0 15,1-8 0-15,0 1 0 0,4-2 0 0,-2-1 0 16,0-1 0-16,2-4 0 0,-1 1 0 0,-1-3 0 15,5-2 0-15,-2-3 0 0,-2-1 0 0,-1 1 0 16,-3-4 0-16,1 1 0 0,-1-3 0 0,-2-3 0 16,-2 3 0-16,-3-4 0 0,-1-2 0 0,-1 0 0 15,-4 0 0-15,0 0 0 0,2 0 0 0,-3 1 0 16,2 4 0-16,-2-2 0 0,6 5 0 0,-2 0 0 16,1 1 0-16,2 2 0 0,1-1 0 0,5 1 0 15,3 0 0-15,3 1 0 0,1-1 0 0,7 0 0 16,-1 2 0-16,9-1 0 0,-6 2 0 0,2 3 0 15,-1 1 0-15,6 1 0 0,-6 4 0 0,-2 1 0 16,-2 3 0-16,1 1 0 0,-4 2 0 0,-1 2 0 16,-3 3 0-16,-1 6 0 0,-2-4 0 0,-2 5 0 15,-4-5 0-15,-1 1 0 0,0 5 0 0,-5-7 0 16,4 0 0-16,-4-1 0 0,2-3 0 0,1-5 0 16,1 4 0-16,-2-6 0 0,2-1 0 0,0-1 0 0,3-1 0 15,-1-1 0-15,5-3 0 0,-7 0 0 0,17-9 0 16,-1 4 0-16,-2-6 0 0,4 0 0 15,6-6 0-15,-1 0 0 0,1 1 0 0,0 0 0 0,0 0 0 16,-1 4 0-16,-6 4 0 0,0 0 0 0,0 1 0 16,-3 4 0-16,2 0 0 0,-3 3 0 0,-1 3 0 15,-3 0 0-15,5 1 0 0,-4 1 0 16,-2 1 0-16,1 1 0 0,-3 0 0 0,3-1 0 0,-5-1 0 16,0 1 0-16,-3-1 0 0,2-2 0 0,-6 1-131 15,-3-3-482-15,6-1-109 0,-18-3-400 0,0-4-1214 16,-9-3 538-16</inkml:trace>
  <inkml:trace contextRef="#ctx0" brushRef="#br0" timeOffset="19265.72">26969 7154 5476 0,'-60'-23'465'0,"5"6"-133"0,23 4 8 0,5 1 4 16,3 0-37-16,10 4-46 0,3-2-52 0,6 5-41 15,3-4-33-15,4 2-18 0,5-2-80 0,7-2-37 16,13-2-28-16,4 5-177 0,4-1-174 0,4 0-198 15,0 0-590-15,15-2-1265 0,-3 1 559 0</inkml:trace>
  <inkml:trace contextRef="#ctx0" brushRef="#br0" timeOffset="20633.68">29070 6706 3812 0,'8'-32'206'0,"0"-2"50"0,-1 2 24 16,-3 3 49-16,1-1 10 0,-1 6 11 0,-1 6 18 16,-2 2-2-16,-1 6-22 0,0 2-7 0,-1 2-29 15,-1 3-29-15,2 3-7 0,-10 11 2 0,-4 5-203 16,-1 11-71-16,-6 3 0 0,3 13 0 0,-3 5 0 16,2-2 0-16,4 3 0 0,-2-1 0 0,0 2 0 15,4 2 0-15,-6-4 0 0,2 1 0 0,6-1 0 16,-3-2 0-16,2-11 0 0,2-5 0 0,-3 3 0 15,3-4 0-15,-6-3 0 0,1-4 0 0,3-5 0 0,-2-5 0 16,-2-3 0-16,0-2 0 0,-5-5 0 16,3-3 0-16,-9-7 0 0,7 0 0 0,-3-7 0 15,1-3 0-15,3-5 0 0,2 0 0 0,2-7 0 16,7-2 0-16,3 2 0 0,5-2 0 0,5 2 0 0,-1 4 0 16,7 3 0-16,1 7 0 0,-3 4 0 0,5 3 0 15,0 4 0-15,3 5 0 0,1 1 0 0,0 5 0 16,-2 6 0-16,9 6 0 0,-6 2 0 15,-4 1 0-15,-1 6 0 0,2-1 0 0,-5 0 0 0,3 3 0 16,-4-1 0-16,-2 1 0 0,2-6 0 0,-1 2 0 16,-1-8 0-16,-2 0 0 0,3-3 0 0,-4-3 0 15,2-2 0-15,-1-1 0 0,2-3 0 0,1 0 0 16,1-4 0-16,1-3 0 0,1-3 0 0,3-4 0 16,-1-4 0-16,4-6 0 0,-1-4 0 0,3-2 0 15,-2-4 0-15,0 1 0 0,-4 2 0 0,3-2 0 16,-2 6 0-16,-2 6 0 0,-4 1 0 0,0 7 0 15,0-2 0-15,-4 2 0 0,0 2 0 0,0 3 0 16,0 3 0-16,-5 0 0 0,10 4 0 0,-7 4 0 16,2 0 0-16,-1 4 0 0,0-1 0 0,0 6 0 15,-2-2 0-15,4 1 0 0,-4 1 0 0,1-1 0 16,1-6 0-16,0 1 0 0,1-3 0 0,-1 2 0 16,0-5 0-16,-1 2 0 0,2-3 0 0,0-2 0 15,2-1 0-15,2-2 0 0,4-4 0 0,-3-2 0 16,3-2 0-16,5-4 0 0,-1-1 0 0,2-4 0 15,1 0 0-15,-3 0 0 0,5 1 0 0,-7 4 0 16,-4 2 0-16,0 3 0 0,0 0 0 0,-2 3 0 16,-4 1 0-16,0 4 0 0,3 0 0 0,-8 0 0 15,6 4 0-15,-2 3 0 0,0 1 0 0,-4 3 0 16,1 0 0-16,-1 2 0 0,0 1 0 0,-1 3 0 0,2 0 0 16,-1-1 0-16,4-1 0 0,-4-1 0 15,4-5 0-15,-4 1 0 0,4-2 0 0,-2-1 0 16,-2-1 0-16,4-3 0 0,-1-1 0 0,2-1 0 0,-5-1 0 15,10-5 0-15,-3 1 0 0,3-4 0 0,-3-1 0 16,4-1 0-16,3-3 0 0,-3 1 0 0,1-4 0 16,1 5 0-16,-1 1 0 0,-3 1 0 15,-1 2 0-15,0 0 0 0,-1 2 0 0,-2 3 0 0,0-1 0 16,-1 2 0-16,-4 1 0 0,0 0 0 0,11 6 0 16,-9 0 0-16,2 0 0 0,1 1 0 0,-4 0 0 15,3 2 0-15,-3 1 0 0,3-2 0 0,0-1 0 16,0-1 0-16,0 0 0 0,-2-1 0 0,6 0 0 15,-3-3 0-15,-1 1 0 0,4-3 0 0,3 1 0 16,-2-2 0-16,1 1 0 0,2-2 0 0,-1 0 0 16,6 0 0-16,-6-2 0 0,2 1 0 0,0 1 0 15,6 0 0-15,-4-1 0 0,0 1 0 0,2-1 0 16,-5 0 0-16,2 0 0 0,-4 1 0 0,3 0 0 16,1-1 0-16,-2 1 0 0,1-1 0 0,0-1 0 15,-1 1 0-15,6-3 0 0,0 1 0 0,-2-4 0 16,-1 2 0-16,2-4 0 0,2 0 0 0,-3-2 0 15,-1 0 0-15,3-9 0 0,-1-1 0 0,-2 3 0 16,0-6 0-16,-1-1 0 0,-2-2 0 0,1-2 0 16,-1 3 0-16,-1 0 0 0,-2 0 0 0,-4 3 0 15,0 8 0-15,-2 6 0 0,1 1 0 0,-4 6 0 16,0 0 0-16,0 4 0 0,0 0 0 0,-7 17 0 16,2 1 0-16,0 10 0 0,-2 1 0 0,1 6 0 15,-1 11 0-15,2 2 0 0,5-2 0 0,-2-9 0 16,0 8 0-16,4-10 0 0,0-3 0 0,2-1 0 0,-1-5 0 15,0-7 0-15,-3-2 0 0,4-6 0 16,-4-1 0-16,2-5 0 0,1-2 0 0,1-4 0 16,-4 1 0-16,7-12 0 0,-2 1 0 0,2-5 0 15,-3-2 0-15,5-8 0 0,5 1 0 0,-5 0 0 0,5 1 0 16,3-1 0-16,1 1 0 0,-2 3 0 0,6 4 0 16,-6 8 0-16,4-2 0 0,-1 5 0 15,2 2 0-15,0 2 0 0,-2 0 0 0,-6 1 0 16,5 0 0-16,-8 1 0 0,-3 0-315 0,-2-2-998 0,-5 2-1423 15,0-6 630-15</inkml:trace>
  <inkml:trace contextRef="#ctx0" brushRef="#br0" timeOffset="20782.93">29672 6692 6540 0,'-36'-8'414'15,"10"-1"-70"-15,8 3-54 0,1 1-23 0,6 3-50 0,4-2-98 16,1 3-119-16,-1-2 0 0,5 1 0 0,2 2 0 15,0 0 0-15,0 0 0 0,0 0-225 16,15 6-301-16,-15-6-714 0,1 6-1344 0,-1-6 595 0</inkml:trace>
  <inkml:trace contextRef="#ctx0" brushRef="#br0" timeOffset="22015.1">23641 8479 326 0,'-5'-18'346'0,"3"-1"-7"0,-1 0-4 15,-1 1-23-15,-1 2-11 0,1 1-3 16,0-1 10-16,3 4 2 0,0 4 0 0,-2-2 4 0,-2 2-20 16,4 2 6-16,1 0 0 0,-3 2-5 0,2 1 0 15,1 3-12-15,-1-4-19 0,1 4 0 0,0 0-5 16,0 0 3-16,0 0 8 0,0 0-7 0,-8 8 0 16,4 1 1-16,-1 6-9 0,1 5-11 0,-4 6-15 15,4 0-141-15,-3 2-88 0,3 2 0 16,-1 3 0-16,1-1 0 0,-2-1 0 0,2-3 0 0,0 0 0 15,2-1 0-15,1 0 0 0,-1-7 0 0,1-1 0 16,1-5 0-16,-1-2 0 0,1-2 0 0,-2-3 0 16,4-3 0-16,-2 2 0 0,0-6 0 0,0 0 0 15,0 0 0-15,0 0 0 0,-3-22 0 0,4 7 0 16,1-5 0-16,-1-6 0 0,0-3 0 0,2-8 0 16,3-9 0-16,-2-1 0 0,2 10 0 0,-1-10 0 15,1 12 0-15,0 4 0 0,1 1 0 0,-2 11 0 0,0 3 0 16,-3 5 0-16,2 2 0 0,-3 3 0 15,3 5 0-15,1 1 0 0,-1 6 0 0,0 3 0 16,2 6 0-16,2 10 0 0,-3 4 0 0,0-1 0 16,-1 0 0-16,-1 1 0 0,4 4 0 0,-4-4 0 0,1 3 0 15,-2-6 0-15,2 1 0 0,0-8 0 0,-1-3 0 16,-1-4 0-16,1-1 0 0,0-1 0 16,-1-4 0-16,0-2 0 0,1-4 0 0,-3 0 0 0,0 0 0 15,15-14 0-15,-6 6 0 0,1-9 0 0,6-3 0 16,3-6 0-16,1-1 0 0,-2-2 0 0,10-11 0 15,-1 0 0-15,0 0 0 0,-4 11 0 0,-4 1 0 16,2 4 0-16,-2 2 0 0,-6 8 0 0,-1 4 0 16,-3 4 0-16,0 2 0 0,1 4 0 0,-1 2 0 15,-5 6 0-15,1 2 0 0,0 8 0 0,-2 3 0 16,-3 9 0-16,1 1 0 0,-1 2 0 0,-5 0 0 16,1 2 0-16,3-3 0 0,-5 1 0 0,-2-1 0 15,4-1 0-15,0 0 0 0,0-4 0 0,-1-3 0 16,9-6 0-16,-4-1 0 0,1-1-231 0,1-3-1096 0,5-4-1437 15,4 0 635-15</inkml:trace>
  <inkml:trace contextRef="#ctx0" brushRef="#br0" timeOffset="22682.07">24305 8705 397 0,'14'-16'315'0,"-3"1"26"16,-3-6 9-16,1-1 41 0,-2-5 28 0,-4 9 28 0,-4-1 21 16,-2 2-4-16,2 2 3 0,-2 2-11 15,-3 1-19-15,1 2-21 0,-3 3-21 0,-2 0-26 16,-3 7-20-16,-5 0-18 0,-1 7-23 0,-3 1-20 15,1 6-24-15,-4 4-26 0,4 0-24 0,3 3-147 0,0 0-67 16,4 2 0-16,0-1 0 0,5-3 0 0,4-1 0 16,3 0 0-16,1-1 0 0,4-6 0 15,2-1 0-15,0-1 0 0,4-3 0 0,5-2 0 0,-1-3 0 16,6-2 0-16,-1-2 0 0,2-2 0 0,-1-4 0 16,-2-1 0-16,-1-2 0 0,5-6 0 0,2-1 0 15,-4-4 0-15,-1 0 0 0,1-1 0 0,-5 2 0 16,-2 5 0-16,-1 2 0 0,-4 4 0 0,2 1 0 15,-2 3 0-15,-3 5 0 0,1-1 0 0,2 4 0 16,-2 3 0-16,-1 2 0 0,3 6 0 0,-3 3 0 16,1 3 0-16,0 1 0 0,4 5 0 0,-1 1 0 15,-4-6 0-15,2-1 0 0,-2 0 0 0,6-1 0 16,-6-6 0-16,4 0 0 0,-3-4 0 0,0-2 0 16,1-2 0-16,1-3 0 0,-7 0 0 0,15-7 0 15,-5 2 0-15,-2-5 0 0,0-1 0 0,-2 0 0 16,5-6 0-16,5-3 0 0,-2 3 0 0,-1 1 0 15,1 2 0-15,-1 1 0 0,-1 2 0 0,-2 3 0 16,2 1 0-16,2 4 0 0,-4-1 0 0,3 4 0 16,0 5 0-16,1 3 0 0,4 2 0 0,-4 2 0 15,1 4 0-15,-1-1 0 0,4 6 0 0,0-1 0 16,-3 2 0-16,-2-1 0 0,1-6 0 0,0 0 0 16,0-4 0-16,-1 0 0 0,1-3 0 0,-1 0 0 15,-1-5 0-15,0 0 0 0,-2-3 0 0,1-1 0 16,0-2 0-16,-1-3 0 0,-1-1 0 0,0-1 0 15,0-3 0-15,-2-4 0 0,-1-2 0 0,0 0 0 16,-2-1 0-16,-3-1 0 0,-1-1 0 0,0-5 0 16,-1 6 0-16,-3 2 0 0,-4 1 0 0,1 2 0 0,-1 5 0 15,-2 4 0-15,-1 1 0 0,-2 4 0 16,-9 4 0-16,-3 5 0 0,-1 3 0 0,-2 4 0 0,-3 3 0 16,1 4 0-16,3 3 0 0,-1-1 0 15,1 2 0-15,1-2 0 0,2 0 0 0,1 1 0 0,2-2 0 16,5-1 0-16,4-6 0 0,0-4 0 0,3 0 0 15,2-1 0-15,2-4 0 0,1-3 0 0,3 0 0 16,0-2 0-16,-2-1 0 0,3-2 0 16,0 0 0-16,0 0 0 0,16-11 0 0,-13 5 0 0,5-3-1366 15,2-2-1478-15,1-2 654 0</inkml:trace>
  <inkml:trace contextRef="#ctx0" brushRef="#br0" timeOffset="23182.31">25455 8710 5028 0,'0'0'533'15,"0"0"-154"-15,0 0-23 0,2-13 69 0,0 10 5 0,-2-2-16 16,-2-1-39-16,2 1-124 0,0-2-251 0,-1 1 0 15,2 1 0-15,-1-1 0 0,2 3 0 0,-2-1 0 16,0 4 0-16,-2-6 0 0,2 6 0 0,3-6 0 16,-3 6 0-16,2-2-258 0,-2 2-1065 0,0 0-1432 15,0 0 634-15</inkml:trace>
  <inkml:trace contextRef="#ctx0" brushRef="#br0" timeOffset="24000.46">26121 8292 3556 0,'0'-12'256'0,"0"2"-17"16,-2 0 6-16,2 2 62 0,-1 2 34 0,0 2 2 15,1 0-25-15,0 4-30 0,-1-4-15 0,1 4 25 16,0 0 20-16,-13 19 6 0,1 4-3 0,2 1-8 16,-4 5-9-16,1 3-157 0,3 3-147 0,0 0 0 15,-3 11 0-15,4-13 0 0,-1 1 0 0,0 0 0 16,4-4 0-16,1 0 0 0,-1-3 0 0,0 0 0 0,3-11 0 15,0 0 0-15,2-7 0 0,-1 0 0 0,0-4 0 16,0-3 0-16,2-2 0 0,0 0 0 0,0 0 0 16,2-23 0-16,-2 5 0 0,4-1 0 0,-3-10 0 15,5 0 0-15,1-5 0 0,2 0 0 16,4-14 0-16,2 0 0 0,2 3 0 0,-2 0 0 0,-2 15 0 16,0 1 0-16,1 3 0 0,-6 8 0 0,3 4 0 15,-3 4 0-15,-1 4 0 0,0 2 0 0,2 3 0 16,-2 2 0-16,0 4 0 0,2 8 0 0,0 4 0 15,0 7 0-15,-2 5 0 0,-3 0 0 0,0 0 0 16,0 3 0-16,-2 0 0 0,-1 1 0 0,2-2 0 16,-3-2 0-16,0-4 0 0,0-1 0 0,1-5 0 15,-1-2 0-15,3-6 0 0,-2-1 0 0,-1-2 0 16,4-4 0-16,-3-1 0 0,-1-3 0 0,0 0 0 16,14-10 0-16,-7 2 0 0,-1-9 0 0,2-1 0 15,7-6 0-15,-6-1 0 0,5-6 0 0,3-3 0 16,10-8 0-16,-4-1 0 0,-3 12 0 0,-1 0 0 15,-6 3 0-15,5 4 0 0,-4 4 0 0,-4 5 0 16,-2 7 0-16,-4 2 0 0,2 3 0 0,2 4 0 0,-8-1 0 16,9 13 0-16,-7-2 0 0,2 5 0 15,-4 10 0-15,3 1 0 0,-3 1 0 0,-3 3 0 16,1-2 0-16,-1-1 0 0,-2 1 0 0,2 0 0 0,-4 0 0 16,0-3 0-16,2-2 0 0,5-6 0 0,-5 2 0 15,2-4 0-15,2-4 0 0,0-2 0 0,-2 0-760 16,3-4-479-16,0-1-1341 0,4-2 593 15</inkml:trace>
  <inkml:trace contextRef="#ctx0" brushRef="#br0" timeOffset="25631.1">26643 8583 399 0,'27'-20'279'0,"-5"0"65"0,-2-3 24 15,-4 10 38-15,-3-2 45 0,-5 6 39 0,-1 3 28 16,0-4 10-16,-3 6-20 0,0 0-29 0,-1 4-18 16,-3 0-11-16,0 0-16 0,2 9-21 0,-6 1-29 15,1 2-20-15,-3 5-38 0,1 1-29 0,-1 0-34 16,-3 8-234-16,5-2-29 0,2 1 0 0,-1 2 0 15,3-4 0-15,1-3 0 0,3-2 0 0,3-1 0 16,1 0 0-16,0-4 0 0,1-5 0 0,0-1 0 16,1 0 0-16,1-4 0 0,-1-2 0 0,-3-1 0 15,1-3 0-15,1-3 0 0,-3-4 0 0,-2-4 0 16,-3-3 0-16,3-1 0 0,-4-11 0 0,-4-1 0 16,-3 0 0-16,-1 1 0 0,-3-1 0 0,-1 4 0 15,-1-1 0-15,2 2 0 0,1 8 0 0,2 4 0 16,2 4 0-16,0 0 0 0,3 3 0 0,1 0 0 15,2 4 0-15,5-1 0 0,4 0 0 0,9 1 0 16,4 1 0-16,8 4 0 0,5 0 0 0,2 0 0 16,16 0 0-16,-12 1 0 0,-2-2 0 0,12-1 0 15,1 1 0-15,-14-6 0 0,-3 2 0 0,-1-1 0 16,-4 0 0-16,1-3 0 0,-10 0 0 0,-2-1 0 0,-1-1 0 16,-3 1 0-16,-6 3 0 0,0-2 0 15,-3 1 0-15,-2 1 0 0,-3 2 0 0,-1 2 0 16,0 0 0-16,0 0 0 0,-19 6 0 0,5 1 0 0,-9 8 0 15,1 2 0-15,2 1 0 0,-3 2 0 0,0 3 0 16,4 0 0-16,-3-2 0 0,9 3 0 16,-5-4 0-16,7-3 0 0,2 0 0 0,7-2 0 15,0-4 0-15,2 2 0 0,4-2 0 0,5-3 0 0,-1 1 0 16,4-7 0-16,6-2 0 0,1 0 0 0,3-4 0 16,5-5 0-16,0-4 0 0,-2-3 0 0,1-2 0 15,-4-2 0-15,1-3 0 0,-2-3 0 0,2-3 0 16,4-13 0-16,0 2 0 0,-4-3 0 0,0-1 0 15,-5-1 0-15,2-2 0 0,-2 4 0 0,-4-4 0 16,-5 12 0-16,0 7 0 0,-4 9 0 0,-2 3 0 16,-2 5 0-16,0 5 0 0,-3 3 0 0,2 3 0 15,-12 10 0-15,0 6 0 0,-5 9 0 0,3 6 0 16,-1 13 0-16,1 1 0 0,2 2 0 0,2 0 0 16,5 0 0-16,2-11 0 0,3 10 0 0,4-10 0 15,2-3 0-15,3-1 0 0,2-3 0 0,1-5 0 16,1-1 0-16,-1-9 0 0,2-2 0 0,1-2 0 15,2-8 0-15,-4 1 0 0,0-6 0 0,5-2 0 16,0-3 0-16,-5-2 0 0,5 0 0 0,-4-4 0 16,3 0 0-16,-4 0 0 0,6-7 0 0,-8 6 0 15,2-1 0-15,-2 2 0 0,1 1 0 0,-6 4 0 16,-1 4 0-16,0 4 0 0,-1 0 0 0,-4 1 0 16,7 5 0-16,-5 1 0 0,0 5 0 0,-2 1 0 15,0 4 0-15,0 1 0 0,-2 1 0 0,4 0 0 16,-4-1 0-16,2-4 0 0,2 4 0 0,1-6 0 15,-3-2 0-15,2 3 0 0,0-6 0 0,1-2 0 16,-1-1 0-16,3-3 0 0,3 0 0 0,-3-4 0 16,5 1 0-16,-2-4 0 0,1-1 0 0,1-1 0 0,2-3 0 15,1-1 0-15,-1 0 0 0,1 1 0 0,-1 3 0 16,0-1 0-16,-3 1 0 0,1 3 0 16,-2 2 0-16,0 1 0 0,-2 2 0 0,3 3 0 15,-9-2 0-15,14 5 0 0,-9 0 0 0,6 2 0 0,0 0 0 16,-2 1 0-16,6 1 0 0,-3-2 0 0,4 3 0 15,5-4 0-15,1-4 0 0,-1-1 0 16,7-2 0-16,1-1 0 0,-4-8 0 0,2 1 0 16,-3-6 0-16,3-2 0 0,-4-1 0 0,-2-6 0 0,-2-2 0 15,-1-4 0-15,-2 2 0 0,1-4 0 0,-6-2 0 16,0 1 0-16,1-16 0 0,-3 4 0 0,2-2 0 16,-3 2 0-16,0 0 0 0,-4 13 0 0,-3 2 0 15,-2 5 0-15,-2 6 0 0,2 7 0 0,-3 5 0 16,0 5 0-16,-1 2 0 0,-5 5 0 0,-1 7 0 15,-5 10 0-15,1 5 0 0,2 3 0 0,3 4 0 16,-2 12 0-16,5 1 0 0,3 0 0 0,7 2 0 16,0-11 0-16,8 6 0 0,3 0 0 0,-3-11 0 15,5-2 0-15,3-4 0 0,-1-1 0 0,7-5 0 16,-2-4 0-16,8-2 0 0,-4-5 0 0,-1-5 0 16,3-2 0-16,-9-6 0 0,10-2 0 0,-9-1 0 0,-2-2 0 15,6-8 0-15,-2 1 0 0,-2-4 0 16,-3-8 0-16,-1 8 0 0,-4-5 0 0,-4 6 0 15,-2 0 0-15,0-1 0 0,-5 1 0 0,0 2 0 16,-1 4 0-16,-4 1 0 0,-1 2 0 0,-2 5 0 16,-4 4 0-16,-4 0 0 0,-5 6 0 0,1 4 0 15,-8 6 0-15,3 4 0 0,1 0 0 0,1 3 0 16,0 1 0-16,4 1 0 0,5-1 0 0,0-2 0 16,5-4 0-16,0-1 0 0,6-4 0 0,1-1 0 15,6-1 0-15,-3-2 0 0,3-2 0 0,3-2 0 0,3-2 0 16,1-2 0-16,-1-2 0 0,2-3 0 15,4-3 0-15,0-1 0 0,1-2 0 0,3-6 0 16,-3-2 0-16,2 0 0 0,-3-1 0 0,1 0 0 0,-3-2 0 16,-2 6 0-16,-1-1 0 0,-1 2 0 0,-3 4 0 15,-2 1 0-15,2 3 0 0,-4 1 0 0,-3 2 0 16,-2 3 0-16,0 0 0 0,7 10 0 0,-8-3 0 16,-2 4 0-16,2 2 0 0,-3 3 0 0,-1-1 0 15,5 3 0-15,-4-1 0 0,3-1 0 0,1-3 0 16,0-2 0-16,0 1 0 0,1-5 0 0,2 0 0 15,2-2 0-15,0-2 0 0,3-1 0 0,-2-3 0 16,7-2 0-16,-4 0 0 0,1-4 0 0,4 2 0 16,-1-6 0-16,2 0 0 0,-1-1 0 0,2-1 0 15,-5 0 0-15,3 2 0 0,0-4 0 0,4-3 0 16,-4 4 0-16,0 3 0 0,0 0 0 0,-5 3 0 16,3 3 0-16,-3-1 0 0,-3 4 0 0,2-1 0 15,-3 4 0-15,1 2 0 0,1 1 0 0,-2 0 0 16,0 3 0-16,0 5 0 0,-1-4 0 0,1 2 0 15,1 1 0-15,1-1 0 0,-2 1 0 0,1 0 0 16,2-3 0-16,0 0 0 0,1-1 0 0,0 0 0 16,3-1 0-16,1-5 0 0,-1 0 0 0,0-1 0 15,1-4 0-15,1 2 0 0,-1 0 0 0,2-3 0 16,1 0 0-16,-5-1 0 0,2 0 0 0,0 1 0 0,-3-2 0 16,0 1 0-16,-1-2 0 0,1 1 0 15,-1 0 0-15,-2-4 0 0,0 2 0 0,-2-2-382 16,1-6-920-16,-6 1-1410 0,1-1 624 0</inkml:trace>
  <inkml:trace contextRef="#ctx0" brushRef="#br0" timeOffset="25765.87">29542 8047 4586 0,'-13'-26'384'0,"-2"3"-65"0,6 6 18 16,-3 1-70-16,8 5-49 0,-2 2-46 0,1 0-34 0,1 5-38 15,0-1-34-15,4 3-47 0,0 2-41 0,0 0-95 16,0 0-141-16,4 14-144 0,1-4-168 15,3-1-304-15,7 4-945 0,6 6 419 0</inkml:trace>
  <inkml:trace contextRef="#ctx0" brushRef="#br0" timeOffset="26002.32">29921 8069 4238 0,'7'-11'489'0,"-5"1"-94"0,2 1 21 0,1-1-10 16,-2 6-16-16,1-1-27 0,-3-1-35 0,3 2-35 0,-4 4-32 15,6 0 7-15,-6 0-9 0,7 14-174 0,-5-2-85 16,3 6 0-16,2 7 0 0,-2 2 0 0,-3 3 0 16,1 0 0-16,-1 1 0 0,0 4 0 15,-1-4 0-15,-1 5 0 0,1 11 0 0,-1-14 0 0,-2 0 0 16,3-2 0-16,0-4 0 0,1 0 0 0,-2-7 0 16,-2-4 0-16,5 0-287 0,-4-5-166 0,2-3-37 15,-1-1-27-15,0-4-51 0,0-3-412 16,0 0-1060-16,0 0 469 0</inkml:trace>
  <inkml:trace contextRef="#ctx0" brushRef="#br0" timeOffset="26548.09">29943 8526 1549 0,'-13'-13'72'0,"4"-4"71"16,-8-5 33-16,6 7 43 0,-3-9 51 0,5 6 32 16,0 2 34-16,4 1 41 0,-4-1 19 0,4 2-3 15,1 1-4-15,4 1-18 0,2-1-29 0,1 3-33 16,5 2-26-16,6-3-33 0,0 2-18 0,5 0-22 16,-1 1-20-16,9 1-22 0,4 1-18 0,-3-1-14 15,-1 2-14-15,-7 1-9 0,1 2-19 0,-3 2-8 16,-1-3-12-16,-4 3-9 0,0-1-3 0,-3 2-2 15,-1-1-12-15,-4 2-8 0,3 1-2 0,-3 0-4 16,-1 0 5-16,0 3-9 0,-4 1-7 0,1 4-23 16,-1 1 0-16,0 0 0 0,0 4 0 0,0 3 0 15,1-2 0-15,2 1 0 0,2 0 0 0,1-2 0 16,3-2 0-16,-2-3 0 0,2-2 0 0,6 1 0 16,-4-4 0-16,2-2 0 0,5-3 0 0,-4-1 0 15,4-2 0-15,1-6 0 0,-1 0 0 0,0-6 0 16,4-4 0-16,-4 0 0 0,3 0 0 0,-6 4 0 15,4-7 0-15,0 2 0 0,-1 0 0 0,-4 2 0 16,4-1 0-16,-6 5 0 0,0 0 0 0,-6 4 0 16,3-1 0-16,0 3 0 0,-5 1 0 0,1 2 0 15,-1 2 0-15,-4 2 0 0,0 0 0 0,5 8 0 16,-2 2 0-16,-3 3 0 0,0 5 0 0,0 6 0 16,1 4 0-16,-5 8 0 0,3 10 0 0,-2 2 0 15,3 0 0-15,-5 2 0 0,1 3 0 0,0-2 0 16,-6-5 0-16,5 6 0 0,-3-4 0 0,2-1 0 15,-2-11 0-15,0 9 0 0,-1-12 0 0,1 1 0 0,-2-2 0 16,1-4 0-16,-2 1 0 0,1-5 0 0,1-6 0 16,2-2 0-16,-1 2 0 0,-1-3 0 15,4-5 0-15,1-1 0 0,0-3 0 0,0-3 0 16,0-1 0-16,-1-2 0 0,5 0 0 0,-8-6 0 0,1-3 0 16,2 0 0-16,-3-3 0 0,1-6 0 0,0-1 0 15,2-5 0-15,1-2 0 0,3 0 0 0,2-4 0 16,8-3 0-16,12-12 0 0,3-2 0 15,7 2 0-15,4-3 0 0,24-16 0 0,-15 19 0 0,24-12 0 16,-19 18 0-16,24-19 0 0,-20 23-628 0,27-13-633 16,-27 23-1366-16,-1 7 605 0</inkml:trace>
  <inkml:trace contextRef="#ctx0" brushRef="#br0" timeOffset="26667.93">31239 8521 3436 0,'-9'6'480'0,"1"0"-161"0,2-2-44 0,-2-1-26 0,3 0-26 15,4 0-34-15,-3-2-42 0,0 2-38 0,0 0-60 16,4-3-77-16,-10 1-125 0,5 1-147 0,-3-1-533 16,3 3-902-16,-2 0 399 0</inkml:trace>
  <inkml:trace contextRef="#ctx0" brushRef="#br0" timeOffset="28549.19">22905 6357 397 0,'5'-16'543'0,"-1"4"12"0,-1 1 11 0,1 2 0 15,-2-3 3-15,2 2-12 0,-2 5-22 0,0 0-25 16,0-3-39-16,-2 5-37 0,4 0-47 0,-3 1-40 0,-1 2-19 16,0 0-14-16,-1 12-4 0,-2-1-12 15,2 5-14-15,1 10-64 0,-4 2-220 0,4 4 0 16,-2 2 0-16,2 2 0 0,-3 9 0 0,6 2 0 0,-3 3 0 15,2-3 0-15,0 0 0 0,0 1 0 16,-2 5 0-16,0 1 0 0,0 0 0 0,-2-1 0 16,4 2 0-16,-2-3 0 0,-4-1 0 0,2-2 0 0,-1-1 0 15,3 0 0-15,-1-13 0 0,2 0 0 0,-1-2 0 16,-1 1 0-16,1 0 0 0,1-1 0 0,-1-4 0 16,0-4 0-16,-1-4 0 0,2-1 0 0,2-3 0 15,-1-5 0-15,-2-1 0 0,0 0 0 0,0-5 0 16,0-1 0-16,0-1 0 0,0-4 0 0,0 3 0 15,0-3 0-15,0 0 0 0,-6-11 0 0,2 5 0 16,-1-3 0-16,-3 1-288 0,-2-2-312 0,1 1-46 16,-4-3-464-16,-4 6-1202 0,1-5 532 0</inkml:trace>
  <inkml:trace contextRef="#ctx0" brushRef="#br0" timeOffset="28904.1">22591 7527 112 0,'-9'-1'335'0,"1"1"9"16,8 0 8-16,-9-4 21 0,8 3 20 0,-3-1 8 15,2-3 3-15,2 5-12 0,-3-6-6 0,3 2-7 0,3 0-2 16,-3 4-5-16,7-6-4 0,-3 3-19 0,0 2-24 16,-4 1-11-16,6-2-19 0,-1 2-12 15,-5 0-15-15,11 6-19 0,-8-1-17 0,4 2-20 16,-3 1-19-16,2 3-16 0,-1 1-18 0,3 3-15 0,-1 1-141 16,0 2-3-16,1-1 0 0,0-2 0 0,3 1 0 15,-2-1 0-15,3-3 0 0,-3-2 0 0,3-4 0 16,-2 2 0-16,4-3 0 0,0-2 0 0,-2-2 0 15,1-1 0-15,1-2 0 0,2-4 0 0,1-3 0 16,1 0 0-16,0-3 0 0,2-6 0 0,2 0 0 16,-2-3 0-16,-1-1 0 0,-1-1 0 0,0-3 0 15,-1 0 0-15,-2 0 0 0,-2-1 0 0,1-3 0 16,-4 1 0-16,2 6 0 0,-2-2 0 0,-4 8 0 16,0 3 0-16,0 2 0 0,-2 3 0 0,-1 0 0 15,-1 3 0-15,0 1 0 0,-2 2 0 0,0 3 0 16,0 0 0-16,-7-3 0 0,7 3 0 0,0 0 0 15,-13 6 0-15,8-2 0 0,1 1 0 0,-3 2-550 16,5-1-155-16,-1 0-451 0,3 0-1253 0,2-1 554 16</inkml:trace>
  <inkml:trace contextRef="#ctx0" brushRef="#br0" timeOffset="29066.67">23244 7341 202 0,'5'-1'425'0,"-5"1"8"0,0 0 24 0,0 0 16 16,0 0 10-16,0 0-2 0,-14-5-20 0,14 5-41 15,0 0-36-15,0 0-35 0,-13 4-41 16,9-3-24-16,4-1-50 0,-6 1-51 0,6-1-57 16,-4 4-75-16,-2-3-98 0,6-1-95 0,0 0-96 0,-8 5-94 15,4-4-88-15,0-1-343 0,4 0-826 16,-9 1 365-16</inkml:trace>
  <inkml:trace contextRef="#ctx0" brushRef="#br0" timeOffset="35814.4">26873 1802 2815 0,'8'-9'149'0,"-3"-1"-55"0,0-2-45 16,-1 7 26-16,-1-5 25 0,-2 4 53 0,3-2 16 15,-4 3 5-15,0 0 16 0,-3 0 23 0,2 1 18 16,1 4 13-16,-4-7 0 0,4 4 0 0,0 3-9 16,-1-6-3-16,1 6-8 0,0 0-9 0,0 0-7 15,-3-4 1-15,3 4 19 0,-5 11 0 0,-3 3-1 16,3 10 1-16,-9 4 0 0,4 1-4 0,-8 19-8 15,0 2-71-15,0 4-145 0,2 2 0 0,-10 30 0 16,6-2 0-16,-2 1 0 0,7 2 0 0,-2 0 0 16,11-4 0-16,2-23 0 0,1 23 0 0,10-2 0 15,4 0 0-15,-2-24 0 0,10 1 0 0,2 0 0 16,0-2 0-16,4 0 0 0,-3-6 0 0,8-8 0 16,-3 0 0-16,-8-14 0 0,3-2 0 0,-3-5 0 15,1-4 0-15,-4-3 0 0,-1-5 0 0,-6 0 0 16,1-5 0-16,-1 3 0 0,-4-3 0 0,1 0 0 15,-6-4 0-15,0 0 0 0,9 0 0 0,-9 0 0 16,0 0 0-16,0 0 0 0,0 0 0 0,0 0 0 16,2-16 0-16,-2 16 0 0,0 0 0 0,-2-13 0 15,4 8-215-15,1-4-1115 0,-1 0-1440 0,1-1 638 16</inkml:trace>
  <inkml:trace contextRef="#ctx0" brushRef="#br0" timeOffset="36481.68">27578 2137 496 0,'11'-17'517'0,"-3"0"12"16,-1 1 15-16,-4 4-6 0,1 3-15 0,-3-2-13 15,-1 1-18-15,-4 7-27 0,3-2-35 0,-4 5-24 16,5 0-14-16,-21 13-11 0,2 5-13 0,-4 5-11 15,-4 17-17-15,6 3-20 0,0 3-21 0,-2 4-18 16,5 3-278-16,7 0-3 0,2 3 0 0,2-4 0 0,2 1 0 16,9 0 0-16,-1-2 0 0,4-5 0 15,5-12 0-15,5-2 0 0,0-4 0 0,5-3 0 16,2-2 0-16,3-6 0 0,1-4 0 0,-1-2 0 16,1-5 0-16,0-5 0 0,-2-6 0 0,2-3 0 15,-5-6 0-15,-4 4 0 0,2-9 0 0,-2-6 0 16,-4-2 0-16,-2-4 0 0,-4-4 0 0,0-14 0 15,-3-2 0-15,-5-3 0 0,-2-1 0 0,-1 0 0 16,-6 4 0-16,0 1 0 0,-3-1 0 0,-4 0 0 16,-1 21 0-16,1 2 0 0,-7 7 0 0,4 1 0 15,-1 5 0-15,1 9 0 0,-9-1 0 0,4 7 0 16,4 4 0-16,-5 6 0 0,6 4 0 0,4 2 0 16,0 8 0-16,2 4-294 0,12-9-1023 0,4 6-1425 15,1-7 630-15</inkml:trace>
  <inkml:trace contextRef="#ctx0" brushRef="#br0" timeOffset="36747.58">28119 2117 4768 0,'-5'-26'496'0,"-1"1"-121"16,-2 7-70-16,2 0 49 0,3 7 41 0,-1 1-27 15,-1 0-30-15,3 6-48 0,-2-1-56 0,1 3-6 16,3 2-188-16,-11 11-40 0,2 6 0 0,0 11 0 15,4 6 0-15,-3 16 0 0,-1 3 0 0,7 3 0 16,-3 1 0-16,1 1 0 0,-1 0 0 0,2 2 0 16,3-6 0-16,0 0 0 0,5-2 0 0,0-16 0 15,-1-3 0-15,4 0 0 0,-2-5 0 0,3-1 0 16,5-4 0-16,-2-6 0 0,2-4 0 0,-3-5 0 16,1-1 0-16,4-4 0 0,2-6 0 0,0 0 0 15,0-5 0-15,0-1-107 0,1-10-1241 0,2-1-1459 16,-6 0 645-16</inkml:trace>
  <inkml:trace contextRef="#ctx0" brushRef="#br0" timeOffset="37150.58">28385 2356 546 0,'-4'-15'551'0,"-4"-10"24"0,2 6 30 0,3 2 19 16,-3-2 4-16,2 9-1 0,1-6-14 0,0 5-4 15,-2 0-46-15,3 5-44 0,0 1-46 0,2-1-46 16,0 4-44-16,0 2-37 0,0 0-244 0,0 0-102 15,9 16 0-15,0-2 0 0,-2 1 0 0,2 11 0 16,3-1 0-16,-3 5 0 0,-1-2 0 0,2 1 0 16,-5 1 0-16,0 1 0 0,-1-4 0 0,0 0 0 15,-1 0 0-15,-3-9 0 0,0-1 0 16,0-1 0-16,1-5 0 0,-2-2 0 0,2 0 0 0,-1-3 0 16,1-4 0-16,-1-2 0 0,4 2 0 0,-4-2 0 15,0 0 0-15,6-11 0 0,-2 1 0 16,4-8 0-16,0-5 0 0,4-4 0 0,0 1 0 0,-1-3 0 15,3-1 0-15,-2 1 0 0,2 4 0 0,-3 1 0 16,3 1 0-16,-5 8 0 0,-1-2 0 0,-3 6 0 16,4 3 0-16,-5-3 0 0,-3 9 0 0,4-2 0 15,-1 4 0-15,-4 0 0 0,5 7 0 0,2 3 0 16,-1 5 0-16,-2 2 0 0,1 0 0 0,-1 2 0 16,0 8 0-16,0-2 0 0,-2 0 0 0,2 0 0 15,1-1 0-15,-1-7 0 0,-2 2 0 0,2-1 0 16,-2-5 0-16,0-2 0 0,1 3 0 0,-1-7 0 15,1 1 0-15,-1-3 0 0,1-3-629 0,-3-2-632 16,0 0-1365-16,0 0 604 0</inkml:trace>
  <inkml:trace contextRef="#ctx0" brushRef="#br0" timeOffset="37565.67">28762 1992 4500 0,'-4'-21'375'0,"-2"-2"-73"0,-3 6 52 0,5 0 19 16,0 1-1-16,2 0 15 0,-1 4-25 0,2-1-16 16,1 2-44-16,1 4-24 0,1-1-38 0,0 4-240 15,3-3 0-15,0 6 0 0,3-4 0 0,0 5 0 16,3 2 0-16,3 1 0 0,-4 1 0 0,2 3 0 0,-2 2 0 16,-1-2 0-16,-4 3 0 0,3 0 0 15,-2 1 0-15,-3 1 0 0,1 4 0 0,-4-4 0 16,-2 1 0-16,2-4 0 0,-1 3 0 0,-3-3 0 15,3 0 0-15,-3-2 0 0,3-1 0 0,-3 0 0 0,3-3 0 16,1-3 0-16,-3 7 0 0,3-7 0 16,0 0 0-16,4 5 0 0,1-2 0 0,0-1 0 15,-5-2 0-15,16 1 0 0,-10 2 0 0,9-1 0 16,-3-1 0-16,3 1 0 0,-3 4 0 0,2-4 0 16,-4 0 0-16,-1 3 0 0,-3 0 0 0,-2 0 0 15,1 2 0-15,0 1 0 0,-7 2 0 0,-1-1 0 0,-2 3 0 16,0 1 0-16,-4 6 0 0,1-11 0 15,-3 1 0-15,-3 3 0 0,1 3 0 0,-2-5 0 16,2 0 0-16,-2 1 0 0,6-6 0 0,-3 1 0 16,6 1 0-16,-2-2 0 0,4-5 0 0,4 0-626 15,-7-7-636-15,5-2-1365 0,1 1 605 0</inkml:trace>
  <inkml:trace contextRef="#ctx0" brushRef="#br0" timeOffset="37832.44">29011 1871 4267 0,'8'-13'269'16,"-3"-3"-53"-16,0 5 85 0,-1 0 60 0,4 0 6 16,-3 1 2-16,0 0-18 0,0 6-31 0,0 0-27 15,4 1 4-15,0 3-2 0,5 5 4 0,0 3-113 16,2 5-186-16,-1 10 0 0,3 3 0 0,-1 2 0 16,7 12 0-16,-8-7 0 0,2 16 0 0,0-3 0 15,-5 3 0-15,1-1 0 0,-5 2 0 0,0 1 0 16,-4-14 0-16,-2 11 0 0,0-1 0 0,-4-10 0 15,-4-2 0-15,1-4 0 0,0 0 0 0,-2-2 0 16,1-1 0-16,-4-6 0 0,0-5 0 0,1-5 0 16,1-1 0-16,-5 3 0 0,4-4 0 0,1-5 0 15,-5 0 0-15,-1-3 0 0,6-2 0 0,-3-5 0 16,-2-1-272-16,3-2-1049 0,-2-8-1429 0,-1-9 633 16</inkml:trace>
  <inkml:trace contextRef="#ctx0" brushRef="#br0" timeOffset="38182.06">29173 1339 33 0,'2'-15'575'0,"1"4"3"0,3 1 8 15,2 3-2-15,-1 3 6 0,7-1-27 0,-1 5-11 16,8 5-23-16,8 4-27 0,-1 6-31 0,4 3-23 15,6 17-29-15,1 4-29 0,0 4-21 16,-4 6-18-16,1 3-27 0,16 23-19 0,-22-21-283 0,3 24-22 16,-13-21 0-16,8 18 0 0,-9-17 0 15,-2 21 0-15,-8 8 0 0,-3-7 0 0,-6-23 0 16,-6 4 0-16,-4 20 0 0,-2-28 0 0,2 1 0 16,-3 0 0-16,-6-2 0 0,-5-2 0 0,-2-4 0 0,-2-4 0 15,1-1 0-15,4-11 0 0,-7 6 0 16,0-11 0-16,6-3 0 0,-5-1 0 0,3 0 0 15,-2-6 0-15,2 0 0 0,7-6 0 0,1 0 0 0,-1-4 0 16,1-2 0-16,4-2 0 0,1-3 0 16,3-3 0-16,5-4 0 0,-3 0-1366 0,10-3-1478 15,4-7 654-15</inkml:trace>
  <inkml:trace contextRef="#ctx0" brushRef="#br0" timeOffset="38334.05">29937 2788 6181 0,'2'3'426'16,"0"-2"-107"-16,-2-1-5 0,1 3 42 0,-1-3 10 16,0 0-137-16,0 0-229 0,0 0 0 0,0 4 0 15,0-4 0-15,0 0 0 0,0 0 0 0,0 0 0 16,0 0 0-16,0 0 0 0,0 0-382 0,0 0-920 0,-26-8-1410 16,24 3 624-16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7:04:08.738"/>
    </inkml:context>
    <inkml:brush xml:id="br0">
      <inkml:brushProperty name="width" value="0.05292" units="cm"/>
      <inkml:brushProperty name="height" value="0.05292" units="cm"/>
      <inkml:brushProperty name="color" value="#0070C0"/>
    </inkml:brush>
  </inkml:definitions>
  <inkml:trace contextRef="#ctx0" brushRef="#br0">1950 3207 3071 0,'-4'-5'186'16,"-1"1"-50"-16,0-2 18 0,1 1 32 0,0 0 41 15,-1-1 20-15,1 1-6 0,0 1-3 0,0 0-8 0,3 0 1 16,-3 2-10-16,4 2-26 0,-1-5-17 15,1 5-14-15,0 0 2 0,0 0 6 0,9 15-5 16,-4-6-4-16,9 6-4 0,-5 0-13 0,4 0-5 16,6 6-12-16,1-1-2 0,1 0 7 0,2-3-9 15,4 1 2-15,-2-1 0 0,6-2-1 0,1-3-5 16,4-4-12-16,2 0-62 0,13-5-47 0,1-3 0 16,-13-1 0-16,16-3 0 0,-5-8 0 0,2 0 0 15,-2-4 0-15,-13 6 0 0,12-7 0 0,-1-2 0 16,-1-1 0-16,-2-2 0 0,-10 5 0 0,-2 0 0 15,14-1 0-15,-15 4 0 0,0 2 0 0,0 3 0 16,-4 4 0-16,1-2 0 0,3 8 0 0,-5 2 0 16,0 3 0-16,0 3 0 0,-3 5 0 0,2 0 0 15,-2 4 0-15,-2 3 0 0,4-1 0 0,-4 1 0 16,3 1 0-16,0 0 0 0,-2 0 0 0,4-3 0 16,-1-1 0-16,2 0 0 0,0-5 0 0,1-2 0 15,3-2 0-15,0-4 0 0,0-4 0 0,5-6 0 0,0 2 0 16,2-3 0-16,-2-4 0 0,15-5 0 15,-7-4 0-15,-12-1 0 0,14-4 0 0,-2-1 0 16,-13 5 0-16,10-7 0 0,-10 8 0 0,-1 2 0 16,-2 0 0-16,-1 3 0 0,-1 4 0 0,-4 3 0 15,-5 3 0-15,0 1 0 0,1 4 0 0,-2 4 0 16,2 3 0-16,0 3 0 0,3 4 0 0,0 3 0 16,-1 1 0-16,0 4 0 0,2-4 0 0,-2 2 0 15,5-1 0-15,-4-1 0 0,2-2 0 0,4-1 0 16,3-2 0-16,1-4 0 0,2-2 0 0,2-5 0 15,5-1 0-15,13-6 0 0,1-1 0 0,-1-2 0 16,0-1 0-16,2-5 0 0,-4 1 0 0,1 2 0 16,2-1 0-16,-5 3 0 0,-10 0 0 0,10 0 0 15,-15 3 0-15,2 1 0 0,-1 1 0 0,-5 3 0 16,-1 2 0-16,-2-2 0 0,1 5 0 0,-9-1 0 16,7 0 0-16,4 1 0 0,-11-1 0 0,9 1 0 15,-8-2 0-15,7 2 0 0,-1-2 0 0,1 1 0 16,0-1 0-16,4-2 0 0,-3 1 0 0,1-2 0 15,3-2 0-15,0 2 0 0,1-1 0 0,0-4 0 16,3 1 0-16,0-4 0 0,12-1 0 0,-11 2-672 16,-1-4-582-16,0 2-1357 0,2-1 600 0</inkml:trace>
  <inkml:trace contextRef="#ctx0" brushRef="#br0" timeOffset="132.63">6758 3299 422 0,'1'3'581'0,"3"1"-10"0,-4-4 10 0,0 0-2 0,3 4 21 15,-3-4-27-15,0 0-40 0,0 0-52 0,4 3-53 16,-4-3-78-16,0 0-103 0,0 0-155 0,0 0-195 16,0 0-269-16</inkml:trace>
  <inkml:trace contextRef="#ctx0" brushRef="#br0" timeOffset="11116.62">12138 5099 140 0,'3'-3'481'0,"-3"3"10"0,2-5 17 0,-2 5-1 16,0-4-7-16,3 2-18 0,-3 2-26 0,0 0-23 16,0 0-22-16,5-3-12 0,-5 3-28 15,0 0-9-15,9 5-20 0,-7-1-15 0,6 3-28 16,0 2-19-16,0 0-24 0,5 4-23 0,0 1-16 0,1 1-20 16,4 4-17-16,-4-8-14 0,3 3-14 0,-2-2-151 15,4-1-1-15,3 2 0 0,6-3 0 0,-1-4 0 16,1-3 0-16,-6 0 0 0,7-2 0 15,-1-3 0-15,4 0 0 0,0-5 0 0,0-1 0 0,3-2 0 16,-2-1 0-16,0-2 0 0,0-1 0 0,-1-1 0 16,3-3 0-16,-3 6 0 0,-4-2 0 0,0 2 0 15,-9 2 0-15,-2 3 0 0,-1 1 0 0,-3 2 0 16,-1 2 0-16,-1 3 0 0,2 2 0 0,-2 2 0 16,6 2 0-16,0 4 0 0,-3-2 0 0,1 3 0 15,0 1 0-15,2 2 0 0,0-2 0 0,4 3 0 16,2 1 0-16,2-4 0 0,4 1 0 0,-1-4 0 15,-2-3 0-15,3-3 0 0,1 0 0 0,2-4 0 16,2-4 0-16,-2 2 0 0,2-4 0 0,-2-1 0 16,-2-1 0-16,3-6 0 0,-4 1 0 0,3-1 0 15,-6-3 0-15,5-1 0 0,-2-2 0 0,-3 2 0 16,-2 1 0-16,0 2 0 0,-9 5 0 0,1 0 0 16,-3 5 0-16,-1 1 0 0,-3-2 0 0,2 5 0 15,0 1 0-15,-1 2 0 0,2 4 0 0,-1 0 0 16,-2 2 0-16,8 2 0 0,-3 3 0 0,4 7 0 15,-3-5 0-15,4 1 0 0,-3-5 0 0,1 2 0 16,6 4 0-16,1-4 0 0,1-2 0 0,2 3 0 16,0-6 0-16,-6-4 0 0,9 3 0 0,-1-4 0 15,-1-4 0-15,-1 0 0 0,5-4 0 0,-2-2 0 0,2 0 0 16,-2-1 0-16,1-1 0 0,2-5 0 0,-4 1 0 16,5-2 0-16,-5-1 0 0,1 3 0 15,-2 1 0-15,-3 1 0 0,-6 3 0 0,-1 2 0 16,0 1 0-16,-5 2 0 0,-2 0 0 0,2 4 0 0,0 1 0 15,2 0 0-15,1 4 0 0,1 0 0 0,1 1 0 16,-1 4 0-16,2-2 0 0,3 6 0 16,2-3 0-16,3-1 0 0,-3-2 0 0,3 1 0 15,1-1 0-15,2-1 0 0,1-1 0 0,1-3 0 0,2 2 0 16,-1-4 0-16,0-1 0 0,2-2 0 0,-3 0 0 16,0 0 0-16,0-4 0 0,-2-3 0 0,1 3 0 15,-3-3 0-15,0 2 0 0,-6 2 0 0,-3-4 0 16,-1 6 0-16,-7-2 0 0,2 2 0 0,0-3 0 15,-7 5 0-15,3 0 0 0,-4 2 0 0,3 1-22 16,-3-1-1340-16,-5-2-1475 0,0 0 653 0</inkml:trace>
  <inkml:trace contextRef="#ctx0" brushRef="#br0" timeOffset="11799.87">18083 5209 291 0,'-6'0'370'0,"-1"1"13"15,-1-1 17-15,1 0 13 0,1 1 10 0,-2 1 11 16,8-2 5-16,-10 1 0 0,10-1 9 0,-9-1 4 0,9 1-1 15,-8-2-6-15,8 2-8 0,-5-2-10 16,5 2-15-16,-4-2-23 0,4 2-26 0,0 0-27 16,0 0-24-16,12-5-185 0,2 3-127 0,15 0 0 15,7 0 0-15,19 2 0 0,5 0 0 0,8 2 0 0,26 2 0 16,2 2 0-16,-1 0 0 0,1-2 0 16,-1-1 0-16,0 5 0 0,-5-3 0 0,0 0 0 15,-27-1 0-15,3-1 0 0,-2 1 0 0,-1 1 0 0,-8-1 0 16,0-3 0-16,-17 1 0 0,-1-1 0 0,-5 3 0 15,-9-4 0-15,-4 0 0 0,-2 1 0 0,-4 2 0 16,-4-6 0-16,-3 2 0 0,-1 1 0 0,-5 0 0 16,8-3 0-16,-8 3 0 0,0-3 0 0,0 3 0 15,-8-7 0-15,2 3 0 0,-6-1 0 0,-4 1 0 16,-2 1 0-16,-3 1-705 0,-7-2-543 0,-3 3-1352 16,2-1 598-16</inkml:trace>
  <inkml:trace contextRef="#ctx0" brushRef="#br0" timeOffset="12118.49">18454 5316 287 0,'-58'-8'470'0,"8"0"30"0,16 4 43 0,2-1 8 16,10 3 1-16,5-2-18 0,4-1-3 0,-1 3-22 16,7 2-28-16,2 0-20 0,1-3-38 0,4 3-26 15,17-1-36-15,14-2-34 0,7 3-28 0,24 0-30 16,36 2-28-16,-9-3-22 0,8 0-22 0,2 5-158 15,-1-7-39-15,3 9 0 0,-4-3 0 0,-1-3 0 16,-3 0 0-16,-29 4 0 0,3-4 0 0,-2 0 0 16,-5-3 0-16,-4 6 0 0,-19-7 0 0,-1 3 0 0,-5-1 0 15,-10-1 0-15,-3 2 0 0,-5 1 0 16,-4-1 0-16,1 0 0 0,-2 2 0 0,-3-3 0 16,-1 2 0-16,-4 0 0 0,4-7 0 0,-4 7 0 15,0-4 0-15,0 4 0 0,1-4 0 0,-1 4 0 0,0 0 0 16,0 0 0-16,0 0 0 0,0 0 0 0,1-3 0 15,-1 3 0-15,0 0 0 0,0 0 0 16,0 0-626-16,5-3-636 0,-5 3-1365 0,0 0 605 0</inkml:trace>
  <inkml:trace contextRef="#ctx0" brushRef="#br0" timeOffset="13832.56">10234 6071 425 0,'-4'-2'459'0,"3"-3"9"16,1 5 6-16,-5-6-3 0,1 1-2 0,1 1 0 16,0-2-2-16,1 3-12 0,-3-1-13 0,5 1-26 15,0 3-20-15,-4-5-23 0,4 5-27 0,-1-4-29 16,1 4-29-16,-4-2-31 0,4 2-20 0,0 0-17 16,0 0-23-16,8 16-13 0,-2-7-16 0,3 5-15 15,3 0-113-15,3-1-40 0,2 0 0 0,7 3 0 0,3-1 0 16,4-1 0-16,4-3 0 0,2-1 0 15,-1-3 0-15,19-4 0 0,-2-1 0 0,-13 0 0 0,14-6 0 16,-16 0 0-16,15-6 0 0,1-1 0 16,-1-3 0-16,-1-2 0 0,3-6 0 0,-5 1 0 0,-4-1 0 15,3 0 0-15,-3 1 0 0,2 0 0 16,-15 7 0-16,3 1 0 0,-3 2 0 0,-1 0 0 0,2 1 0 16,-4 5 0-16,1 3 0 0,-2 2 0 0,2 0 0 15,0 1 0-15,-1 3 0 0,4 3 0 0,0-1 0 16,3 2 0-16,4 2 0 0,9 0 0 0,4 1 0 15,-1 0 0-15,1-2 0 0,0-3 0 0,1 0 0 16,2-1 0-16,2-1 0 0,-3 0 0 0,-2-1 0 16,-4-2 0-16,-11-1 0 0,2 1 0 0,-3-1 0 15,-2 4 0-15,-1-6 0 0,-2 0 0 0,-1 2 0 16,-4-1 0-16,-7 1 0 0,-2-1 0 0,-1-2 0 16,-1 3 0-16,-5 0 0 0,-2 0 0 0,2 0 0 15,-6 3 0-15,1-3 0 0,-7 0 0 0,0 0 0 16,12 1 0-16,-9 1 0 0,-3-2-1366 0,0 0-1478 15,0 0 654-15</inkml:trace>
  <inkml:trace contextRef="#ctx0" brushRef="#br0" timeOffset="14598.61">18638 6173 272 0,'-13'-5'512'15,"-1"1"22"-15,5 1 22 0,0-1 17 0,0 2 5 0,4 0 0 16,-1-1-10-16,-1 1-8 0,3 1-16 0,4 1-16 16,-5-2-29-16,5 2-19 0,-7-5-33 15,7 5-22-15,0 0-36 0,1-6-241 0,-1 6-148 0,20-4 0 16,3 3 0-16,8-1 0 0,5 0 0 0,15 1 0 15,3 4 0-15,2-3 0 0,4 1 0 0,3-1 0 16,-1 2 0-16,-2-1 0 0,0 2 0 0,-2 0 0 16,-2 0 0-16,0-1 0 0,-7 2 0 0,-11-5 0 15,-1 4 0-15,-5-1 0 0,-4 0 0 0,-10-1 0 16,3 0 0-16,-8-2 0 0,-1 1 0 0,-3 0 0 16,-2 0 0-16,-2-1 0 0,-5 1 0 0,5-3 0 15,-5 3 0-15,-1-4 0 0,1 4 0 0,-14-7 0 16,-3 6 0-16,0-2 0 0,-11-2 0 0,-3 3-505 0,1 0-213 15,-5 0-444-15,1 2-1258 0,-2 4 557 16</inkml:trace>
  <inkml:trace contextRef="#ctx0" brushRef="#br0" timeOffset="14883.13">18630 6262 3413 0,'-19'2'331'0,"2"1"-125"15,-2-3-9-15,10 1 32 0,0 0 74 0,-1 1 41 16,2 0 31-16,3-2-25 0,5 0-22 0,-10-2 7 0,10 2-8 15,-1-4-19-15,1 4-19 0,10-5-14 0,4 2-22 16,9-3-21-16,9 2-136 0,8 0-96 0,15-3 0 16,2 5 0-16,5-3 0 0,28 5 0 0,-28 0 0 15,0 1 0-15,6 2 0 0,-5 0 0 0,-3 1 0 16,1-4 0-16,0 3 0 0,-6-2 0 0,-14 2 0 16,-5-2 0-16,-4 1 0 0,-1-1 0 0,-11 0 0 15,-2-1 0-15,-7 0 0 0,0 0 0 0,-5 0 0 16,-2-1 0-16,1-2 0 0,-5 3 0 0,5-1 0 15,-5 1 0-15,1-4 0 0,-1 4 0 0,-1-3 0 16,1 3 0-16,-5-5 0 0,5 5 0 0,-6-5-534 16,-1 1-743-16,2 1-1382 0,5 3 612 0</inkml:trace>
  <inkml:trace contextRef="#ctx0" brushRef="#br0" timeOffset="17549.14">23305 6137 94 0,'-11'-5'475'0,"-1"2"18"0,2-2 21 0,-1 3 8 16,-1-4-3-16,0 4-12 0,1 0 18 0,3 0-19 0,3 1-8 16,-1-3-22-16,6 4-19 0,-9 0-19 0,6-4-25 15,3 4-25-15,0 0-20 0,0 0-19 0,18-2-22 16,3 0-22-16,16 4-288 0,15-2-17 0,8 1 0 16,4 6 0-16,34-5 0 0,-9 1 0 0,5 2 0 15,-25-4 0-15,27 3 0 0,-3-2 0 16,-1 1 0-16,-26-2 0 0,1-2 0 0,-3 1 0 0,0-3 0 15,-6 2 0-15,-5 1 0 0,-17-6 0 0,-1 3 0 16,-3 1 0-16,-11 0 0 0,0 2 0 0,-9-3 0 16,-1-1 0-16,-1-2 0 0,-6 3 0 0,-2-4 0 15,-2 2 0-15,-9 0 0 0,-2 3 0 0,-2-2 0 16,-9 2-200-16,-7 2-353 0,-2 0-52 0,-2 3-70 16,1 1-352-16,-4-2-1112 0,0 2 493 0</inkml:trace>
  <inkml:trace contextRef="#ctx0" brushRef="#br0" timeOffset="17868.03">23522 6310 3743 0,'-52'6'406'0,"14"-4"-94"15,3 0-40-15,4 0 46 0,2-2 26 0,11-2 9 16,3 2 17-16,3-2-19 0,2 1-16 0,4 1 4 0,1-1-16 16,5 1-22-16,0 0-21 0,10-7-136 0,13 5-144 15,11-2 0-15,21 1 0 0,7 2 0 0,28-2 0 16,1 3 0-16,-1-1 0 0,0 2 0 15,-21-1 0-15,32 1 0 0,-2 0 0 0,-2-1 0 16,-32 1 0-16,30-2 0 0,-35-1 0 0,5 1 0 0,-4-3 0 16,-3-3 0-16,-5 4 0 0,-13 0 0 15,-8-2 0-15,1-2 0 0,-11 4 0 0,-2 0 0 16,-5 2 0-16,-3-5 0 0,-4 3 0 0,1-1 0 0,-3 3 0 16,1 1 0-16,-2-1 0 0,0 0 0 0,-5 1 0 15,6-1 0-15,-2-2 0 0,-4 3 0 0,0 0 0 16,10 5 0-16,-10-5 0 0,7 2 0 0,-1 2 0 15,-1 1 0-15,4-1 0 0,-3-2 0 0,2 0 0 16,-3-1 0-16,9-1 0 0,-5 0-1366 0,3-1-1478 16,-1-1 654-16</inkml:trace>
  <inkml:trace contextRef="#ctx0" brushRef="#br0" timeOffset="19567.18">3288 7199 3695 0,'-3'-8'255'0,"-3"1"-132"16,3-2-49-16,0 1 16 0,-1-2 55 0,1 3 42 15,3 0 26-15,-1 0 5 0,-3 2-7 0,4 1-3 16,0-2-19-16,0 3-22 0,0 3-14 0,0 0-14 16,0 0 4-16,0 0-8 0,18 9-13 0,-5-1 4 15,2 4-1-15,7 5-16 0,1 1 0 0,0 1-7 16,2-2 0-16,2 0-7 0,4 0-1 0,0-2-4 16,0-2 3-16,3-1 0 0,1-5 2 0,-1 0 4 15,1-2 5-15,2-2 2 0,-1-2 8 0,14-5-46 16,-9 0-68-16,10-5 0 0,-1-2 0 0,0-3 0 0,2-2 0 15,-6-3 0-15,4 2 0 0,0-2 0 16,-4-2 0-16,0 0 0 0,-12 4 0 0,2-1 0 16,-1 3 0-16,-3-1 0 0,-4 0 0 0,0 7 0 0,0-1 0 15,-6 7 0-15,-2 0 0 0,3 2 0 0,-2 3 0 16,0 3 0-16,5 7 0 0,1-1 0 16,-2 3 0-16,1 3 0 0,-3-1 0 0,4 2 0 15,-3 0 0-15,3 1 0 0,1-1 0 0,-2-2 0 0,0 1 0 16,1-3 0-16,4 0 0 0,-2-4 0 0,7-1 0 15,-3 0 0-15,4-3 0 0,3-4 0 0,11-1 0 16,2-2 0-16,-1-3 0 0,0-4 0 0,-1-4 0 16,3-1 0-16,0-3 0 0,-7-2 0 0,0-2 0 15,-11 7 0-15,3 0 0 0,-6 2 0 0,1 1 0 16,-1 3 0-16,-3 1 0 0,-10 3 0 0,2 1 0 16,-4 4 0-16,1 1 0 0,0 3 0 0,-3 5 0 15,1-1 0-15,3 7 0 0,-1 1 0 0,-6-2 0 16,6 5 0-16,1-1 0 0,-2-1 0 0,5-2 0 15,0-2 0-15,4 2 0 0,1-1 0 0,1-7 0 16,3 2 0-16,4 1 0 0,-3-6 0 0,20-1 0 0,-15 0 0 16,-1-4 0-16,4-2 0 0,10-4 0 15,-11 0 0-15,13-3 0 0,-1-3 0 0,0-1 0 16,-2 0 0-16,2-3 0 0,-15 5 0 0,14-6 0 16,-15 7 0-16,1 1 0 0,-1 2 0 0,-1 3 0 15,-1 1 0-15,-7-1 0 0,1 4 0 0,-8 3 0 16,1-1 0-16,-2 2 0 0,3 3 0 0,-4 0 0 15,1 0 0-15,1 2 0 0,-2 1 0 0,8 0 0 16,-6-2 0-16,3 4 0 0,4-6 0 0,1 4 0 16,3-5 0-16,-3 2 0 0,1-1 0 0,3-3 0 15,2 0 0-15,-4-2 0 0,5-1 0 0,-1-1 0 16,-2-1 0-16,3 0 0 0,-1-4 0 0,-2 0 0 16,4-2 0-16,-2-2 0 0,-3-4 0 0,0 0 0 15,-2-2 0-15,-3-2-170 0,3 1-1168 0,2 0-1448 0,-2 1 642 16</inkml:trace>
  <inkml:trace contextRef="#ctx0" brushRef="#br0" timeOffset="19715.8">8391 7310 51 0,'10'5'542'0,"-6"-2"-22"0,-2 0 4 0,1 0 29 16,-2 0 43-16,-1-3 37 0,3 4 12 0,-3-4-11 0,0 0-34 16,0 0-64-16,0 3-50 0,0-3-77 15,0 0-88-15,0 0-115 0,0 0-175 0,0 0-237 0,0 0-285 16,0 0-608-16,0 0-1190 0,0 0 527 0</inkml:trace>
  <inkml:trace contextRef="#ctx0" brushRef="#br0" timeOffset="21919.73">3189 9235 12 0,'-6'1'18'0,"-3"2"11"0,3-2 1 0,-2-1 5 15,-1 2 3-15,0 0-9 0,0 0-1 0,0 1-4 16,-1-2-14-16,2 0-22 0,-1-2-29 0,-2 1-43 16,4 1 20-16</inkml:trace>
  <inkml:trace contextRef="#ctx0" brushRef="#br0" timeOffset="22901.03">2998 9232 92 0,'-4'-4'254'15,"1"1"-4"-15,3 3-2 0,0 0-3 0,-1-7-5 0,1 7 2 16,-3-2-4-16,3 2-3 0,0 0-4 0,0-5-15 16,0 5-15-16,0 0-19 0,0 0-6 0,0 0-3 15,0 0-13-15,0 16 3 0,3-8-15 0,1 3-4 16,0 1-1-16,2-1-13 0,3 6-18 0,3-2 5 15,0 0-1-15,4 0-3 0,1-4-6 0,9 5 1 16,-2-5 7-16,5-4-2 0,-1 0 8 0,2-5 0 16,1-2 0-16,0-1-3 0,-1-2-2 0,4-3-1 15,-4-5-2-15,4 0-4 0,0 0 1 0,3 0-4 16,-3-4-3-16,1 0-2 0,-2-3-5 0,0 0 2 16,2 0-2-16,6-7 2 0,-10 6-12 0,-1 0 1 15,0 1-6-15,-1 2-11 0,-1 1-3 0,0 8-4 16,-1-4-2-16,0 6-15 0,1 1-1 0,-6 4 3 15,-2 2-9-15,2 3 3 0,3 2 1 0,1 7-10 16,-8-3 1-16,6 4-11 0,-6-4 3 0,4 5 2 16,0-3-7-16,-3-2 0 0,4 1-6 0,2-1 5 15,-4-3-4-15,5 0 6 0,4-2-2 0,-2 1 12 16,4-5-17-16,0-5 0 0,0 0 2 0,2 0 5 16,1-4 10-16,2 1-13 0,-1 0-7 0,-2-2 10 15,0-3-1-15,1 0-1 0,-2 0-1 0,3-2 2 16,-1-1-2-16,-3-2-4 0,1 3 11 0,-1 0-9 15,-1 2-1-15,-5 5-2 0,4-4-8 0,-11 7-6 16,2 1 0-16,-1 2 0 0,-3 0 0 0,2 3 0 16,-1 3 0-16,0 1 0 0,-1 0 0 0,0 3 0 0,10 2 0 15,-8-3 0-15,-1 2 0 0,5 1 0 0,2-2 0 16,1 0 0-16,1 0 0 0,2-3 0 16,-4-2 0-16,1 1 0 0,5-1 0 0,0-1 0 0,-3-1 0 15,1-1 0-15,-1-2 0 0,3-2 0 0,-2 2 0 16,2-3 0-16,-3-1 0 0,5 1 0 0,-1-4 0 15,3 0 0-15,-3-1 0 0,1-3 0 16,2-1 0-16,-1-1 0 0,-2 0 0 0,5-3 0 16,-4 7 0-16,-1-4 0 0,-1 5 0 0,1 1 0 0,-4 4 0 15,1 0 0-15,-9 4 0 0,0-2 0 0,-2 6 0 16,1 2 0-16,-1 1 0 0,-3 2 0 0,2 2 0 16,-3 1 0-16,1-1 0 0,1 1 0 0,-2 1 0 15,-1-1 0-15,3-1 0 0,-2 0 0 0,3-3 0 16,-3 0 0-16,0-1 0 0,-1-2 0 0,-2-1 0 15,7-2 0-15,1 2 0 0,-2-5 0 0,2 1 0 16,-1-4 0-16,4 0 0 0,1-1 0 0,2-4 0 16,2 0 0-16,1-1 0 0,0-1 0 0,3-3 0 15,0-2 0-15,-1 1 0 0,1 1 0 0,0 0 0 16,1 4 0-16,2-2 0 0,-2 8 0 0,0-1 0 16,0 2 0-16,-3 3 0 0,-2 2 0 0,0 2 0 15,1 6 0-15,0 0 0 0,2 0 0 0,-1 2 0 16,0 0 0-16,2 1 0 0,0 0 0 0,2-3 0 15,-1 0 0-15,0-1 0 0,-1 0 0 0,1-2 0 16,-2-1 0-16,1-2 0 0,0-3 0 0,-1-3 0 0,5-1 0 16,-1 1 0-16,1-8 0 0,2 3 0 15,-1-2 0-15,2-1 0 0,12-6 0 0,0-1 0 16,1-2 0-16,-2 3 0 0,0-5 0 0,5-2 0 16,-1-1 0-16,0 1 0 0,2 3 0 0,-4 4 0 0,3 3 0 15,-2 0 0-15,-11 8 0 0,9 0 0 0,-11 4 0 16,14 3 0-16,-16 0 0 0,1 3 0 0,-2 3 0 15,0 1 0-15,1-1 0 0,0 1 0 16,-1 1 0-16,-1 0 0 0,0-1 0 0,2 0 0 0,0-5 0 16,1 0 0-16,2-4 0 0,-3-2 0 0,-1-1 0 15,5-4-144-15,-3-5-521 0,8-6-566 0,1-2-1333 16,1 0 590-16</inkml:trace>
  <inkml:trace contextRef="#ctx0" brushRef="#br0" timeOffset="24383.34">10344 9235 95 0,'-3'-2'412'0,"-1"0"18"15,2-2 8-15,2 4 4 0,0 0-14 0,-8-3-24 16,8 3-26-16,0 0-29 0,0 0-19 0,0 0-4 16,0 0-8-16,-2 10-6 0,2-4-16 0,2 1-9 15,-2 3-19-15,3 0-18 0,4 3-14 0,-3-5-15 16,-1 5-15-16,8 2-3 0,3-2-10 0,-1-1-4 0,6-2-3 16,-1-1-8-16,4-3-12 0,5 0-10 0,-1-3-6 15,5-3-8-15,-3-1-6 0,3-5-70 16,-3-2-66-16,3 2 0 0,-4-4 0 0,1 0 0 0,1-2 0 15,-1-2 0-15,-1-4 0 0,1 4 0 0,4-4 0 16,-9 2 0-16,4-1 0 0,-4 2 0 0,-5 6 0 16,-4 0 0-16,4 3 0 0,-3 5 0 0,0 0 0 15,-2 1 0-15,4 1 0 0,-4 4 0 0,2 2 0 16,-1 4 0-16,0-1 0 0,3 4 0 0,-1 0 0 16,2 4 0-16,-2-6 0 0,-4 1 0 0,10 3 0 15,-3-2 0-15,-3-2 0 0,9-2 0 0,2 0 0 16,-3-2 0-16,4-2 0 0,-6-5 0 0,9-1 0 15,-2-2 0-15,3-3 0 0,0 0 0 0,-4-3 0 16,4-2 0-16,-1-2 0 0,2-2 0 0,3-4 0 16,9-2 0-16,-11 2 0 0,-2 2 0 0,13-12 0 15,-15 12 0-15,2 3 0 0,-6-3 0 0,2 4 0 16,0 3 0-16,-1 1 0 0,-7 5 0 0,0 2 0 0,0 2 0 16,-1 2 0-16,0 4 0 0,3 1 0 15,1 3 0-15,1 3 0 0,-2 3 0 0,1-1 0 16,0 1 0-16,1-1 0 0,-1 0 0 0,0 0 0 0,4-4 0 15,0-2 0-15,1-2 0 0,0-2 0 0,2 1 0 16,3-6 0-16,1 3 0 0,2-4 0 0,1-4 0 16,3-1 0-16,11-5 0 0,-14 3 0 0,-1-6 0 15,2 0 0-15,-2 1 0 0,0-1 0 0,0-4 0 16,-4 4 0-16,2-3 0 0,-2 5 0 0,-3-2 0 16,1 3 0-16,-10 2 0 0,1 1 0 0,-3 1 0 15,1 0 0-15,-1 3 0 0,-1 1 0 0,-5 0 0 16,3 1 0-16,-2 0 0 0,1 1 0 0,-1 1 0 15,1-1 0-15,-4 0 0 0,3 1 0 0,1 0 0 16,-1 0 0-16,0-1 0 0,-1 3 0 0,1-1 0 16,8 2 0-16,-7-2 0 0,2-3-1366 0,2 5-1478 15,0-1 654-15</inkml:trace>
  <inkml:trace contextRef="#ctx0" brushRef="#br0" timeOffset="24532.47">13789 9251 3953 0,'3'0'297'15,"-3"0"-116"-15,0 0 74 0,0 0 60 0,0 0 15 0,0 0-36 16,0 0-66-16,0 0-42 0,0 0-48 0,0 0-23 16,0 0-67-16,-9-11-104 0,9 11-162 15,0 0-214-15,0 0-507 0,2-5-1018 0,-2 5 450 16</inkml:trace>
  <inkml:trace contextRef="#ctx0" brushRef="#br0" timeOffset="31216.8">10663 15120 215 0,'0'0'407'0,"0"0"14"16,-2 7 8-16,2-4-4 0,0 2-8 0,0 1-17 15,4 4-23-15,-4-2-18 0,2 1-21 0,3 2-18 16,4 2-21-16,0-1-15 0,5 1-15 0,1 0-7 15,8 1-8-15,4-1-20 0,1-4-23 0,7 1 0 16,-2-4-22-16,5-4-3 0,0 2-4 0,2-5-23 16,14-4 4-16,-3 0-2 0,0 1-2 0,-14-1-9 15,0-3-6-15,3 0-2 0,-3-4-3 0,0 1-7 16,-1 0-8-16,-5-2-95 0,-2 1-29 0,-1 2 0 0,-9 2 0 16,3 4 0-16,-4-3 0 0,-1 4 0 0,0 1 0 15,-4 1 0-15,1 4 0 0,-1 1 0 16,4 3 0-16,-2-2 0 0,0 5 0 0,-2-3 0 15,1 5 0-15,2-1 0 0,1 1 0 0,0-1 0 0,6 1 0 16,-5-4 0-16,2 2 0 0,10-1 0 0,-3-2 0 16,1-2 0-16,1 0 0 0,2-4 0 15,1-1 0-15,0-2 0 0,-2 0 0 0,4 0 0 16,-4-2 0-16,1-3 0 0,-2 2 0 0,1-4 0 16,-4 2 0-16,1 0 0 0,-7-1 0 0,-1 1 0 0,-1 2 0 15,2-1 0-15,-3 2 0 0,-5 1 0 0,0 1 0 16,2 2 0-16,-4 1 0 0,4 0 0 0,-2 2 0 15,1 2 0-15,-1 1 0 0,0-2 0 16,3 4 0-16,-1 0 0 0,4 0 0 0,-1 0 0 0,3-2 0 16,-1-1 0-16,3 1 0 0,5-3 0 0,1 2 0 15,3-4 0-15,-3-2 0 0,1 1 0 0,1-3 0 16,0-1 0-16,1 3 0 0,-3-2 0 16,0-2 0-16,-9 0 0 0,-1 1 0 0,0-3 0 0,-5 3 0 15,-3-1 0-15,-1-1 0 0,-4 2 0 0,-5-1 0 16,-7 2-1366-16,0 0-1478 0,-3 0 654 0</inkml:trace>
  <inkml:trace contextRef="#ctx0" brushRef="#br0" timeOffset="32616.02">5445 14186 171 0,'-5'-2'277'0,"0"1"1"0,0-1 1 16,5 2 2-16,-5-1-8 0,5 1-16 0,0 0-8 15,-4-3-3-15,4 3-2 0,0 0-3 0,0 0 13 16,13 5-16-16,-6-1-4 0,2 1-18 0,-1 1-10 15,6-1-5-15,1 5-2 0,2 0-7 0,-4 2-12 16,3 0-11-16,1-1-14 0,7 4-7 0,-6-5-8 16,8 4-9-16,-2 1-3 0,0-3-8 0,-6-3 0 15,1 1 2-15,0-3-4 0,1-1-3 0,0 0-10 16,8 0-2-16,-5-5 2 0,5-2-6 0,4 0-4 16,-1-4 1-16,-1 2-6 0,2-4 0 0,3 0-11 15,-3-3 0-15,1 0-9 0,0-2-6 0,-1-2-1 16,-1 0-6-16,0 0-8 0,-1-1-2 0,0 1-6 15,-2-2-2-15,-1 6-8 0,-2 1 0 0,-7 3-7 16,0 0-4-16,0 5 6 0,-4 0-5 0,0 2-7 16,4 3 0-16,-6 1 1 0,4 3-4 0,-2 0-2 15,4 3-10-15,-4-3 19 0,0 3-8 0,4-2-1 16,2 2 5-16,0-2 4 0,-1-2-6 0,10 2 11 0,-1-5-7 16,3 1-1-16,-3-2-5 0,4-2 0 0,0-2 13 15,-1-2-4-15,-1-1 0 0,2 0 0 16,-4-1-6-16,3-2-9 0,-4 0 13 0,1-3 1 15,-2 0 4-15,-2 2 4 0,-4-2-5 0,-1 3 5 0,-3-3 9 16,0 5-29-16,1-3-6 0,-7 3 0 16,2 3 0-16,-2 1 0 0,0 1 0 0,3 0 0 15,-3 2 0-15,3 2 0 0,-1 2 0 0,4 1 0 16,-2 1 0-16,4 1 0 0,0-2 0 0,1 2 0 0,0-5 0 16,3 5 0-16,5-4 0 0,1-1 0 0,-5-1 0 15,-1-1 0-15,8-2 0 0,1 0 0 0,-4-1 0 16,-4 0 0-16,5-5 0 0,-5 4 0 15,4-5 0-15,-8 3-49 0,2 1-299 0,-2-1-125 16,0 1-170-16,-1-4-470 0,1 2-1206 0,0-1 533 0</inkml:trace>
  <inkml:trace contextRef="#ctx0" brushRef="#br0" timeOffset="33499.89">9769 14174 245 0,'0'0'345'0,"0"0"-8"0,0 0-11 0,-4-2-15 15,4 2 0-15,0 0-33 0,0 0 1 0,0 0-5 16,0 0 10-16,-4 9-5 0,3-3-8 0,-2 0-10 15,3 2-12-15,3 0-12 0,-1 2-15 0,2 1 16 16,2 0-16-16,6 3-18 0,1 0-10 0,3-3-17 16,2 0-11-16,9 2-13 0,1-4-1 0,4 0-19 15,4-6-7-15,-3 1-10 0,3-2-4 0,2-2-26 16,-1-1 7-16,3-3-10 0,-3 1-1 0,4-5 4 16,-5 2-8-16,-1-3-1 0,0-1-4 15,-2-2-1-15,-1-1-4 0,-5-2-8 0,2-1-11 0,-3-1 13 16,1-1 1-16,-2 3-2 0,-9 6-3 0,1 0-8 15,0 2 1-15,-3 3-12 0,-1 0-7 0,1 3 3 16,-4 2 1-16,2 3-12 0,0 0-1 16,-1 2 8-16,0 2-6 0,3 2-2 0,-1 1-1 0,1 1 6 15,-1-1-22-15,2 1 13 0,-1-4-1 0,4 5 12 16,-4-4 5-16,4-2-24 0,3-1-11 0,-1 0 0 16,3-2 0-16,4-3 0 0,1-1 0 0,-9 0 0 15,9-5 0-15,3 2 0 0,-3-4 0 0,0-1 0 16,3-1 0-16,-3-2 0 0,1 3 0 0,1-6 0 15,-1 2 0-15,-2 1 0 0,-1 0 0 0,-1 1 0 16,2 0 0-16,-7 3 0 0,-2 2 0 0,0 3 0 16,-1-1 0-16,-2 2 0 0,2 1 0 0,-1 4 0 15,2-3 0-15,-5 3 0 0,6 0 0 0,-2 1 0 16,2 1 0-16,0-2 0 0,0 2 0 0,4-3 0 16,4 2 0-16,1-1 0 0,3-1 0 0,-2-1 0 15,-7-2 0-15,11 2 0 0,-2-4 0 0,2 0 0 16,-2 1 0-16,3-1 0 0,-3-2 0 0,1-1 0 15,-1 3 0-15,-11-2 0 0,7-1 0 0,-7 1 0 16,-2-1 0-16,-2-3-293 0,-9 3-1024 0,-4 0-1426 16,-3 5 631-16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7:04:51.686"/>
    </inkml:context>
    <inkml:brush xml:id="br0">
      <inkml:brushProperty name="width" value="0.05292" units="cm"/>
      <inkml:brushProperty name="height" value="0.05292" units="cm"/>
      <inkml:brushProperty name="color" value="#0070C0"/>
    </inkml:brush>
  </inkml:definitions>
  <inkml:trace contextRef="#ctx0" brushRef="#br0">552 4286 247 0,'0'0'493'16,"0"0"-7"-16,0 0-1 0,0 0-14 0,0 0-12 16,0 0-19-16,0 0-21 0,0 0-24 0,0 0-22 15,0 0-26-15,0 0-35 0,0 0-21 0,0 0-16 16,0 0-28-16,0 0-9 0,0 0 1 0,0 0-11 16,0 0-12-16,0 0-11 0,0 0-12 0,7 37-10 15,-4-26 2-15,2 5-30 0,3 1-3 0,-5-3-13 16,1 2-12-16,0 0-15 0,1 0-33 0,-5-16-79 15,8 21 0-15,-3-8 0 0,-5-13 0 0,6 14 0 16,-6-14 0-16,8 14 0 0,-8-14 0 0,0 0 0 16,0 0 0-16,32 3 0 0,-10-11 0 0,4-4 0 15,6-4 0-15,13-10 0 0,6-2 0 0,3-6 0 16,20-16 0-16,3-3 0 0,0 2 0 0,2-2 0 16,-5-5 0-16,0 6 0 0,-1-1 0 0,-22 25 0 15,3-3 0-15,-3 6 0 0,-4 2 0 0,-1 3 0 16,-17 7 0-16,-3 1 0 0,-8 5 0 0,0 1 0 15,-8 0 0-15,0 2 0 0,-2 3 0 0,-2 0 0 16,-1-2 0-16,-1 2 0 0,-4 1 0 0,7-1 0 16,-7 1 0-16,7 4 0 0,-4-2 0 0,-2 1 0 15,-1-3 0-15,3 3 0 0,-3-3 0 0,2 2 0 16,-2-2 0-16,3 5 0 0,-3-5 0 0,0 0 0 16,2 4 0-16,-2 0 0 0,0-4 0 0,-1 3-75 15,1-3-726-15,0 0-419 0,-10 7-1321 0,6-2 585 16</inkml:trace>
  <inkml:trace contextRef="#ctx0" brushRef="#br0" timeOffset="6702.59">561 6898 123 0,'0'0'274'0,"0"0"8"0,0 0 4 15,-27-13 7-15,27 13 7 0,0 0 10 0,0 0 5 0,-7-15 12 16,7 15 13-16,0 0 4 0,0 0 12 16,-5-16 0-16,5 16 2 0,0 0-2 0,0 0-6 15,-1-18 13-15,1 18-17 0,0 0-4 0,0 0-14 16,0 0-21-16,0 0-25 0,0 0-21 0,0 0-25 16,0 0-22-16,0 0-11 0,0 0-8 0,0 0-51 15,0 0-144-15,0 0 0 0,-17 42 0 0,17-42 0 16,-1 24 0-16,1-10 0 0,0-14 0 0,1 20 0 15,-1-20 0-15,2 18 0 0,-2-18 0 0,0 0 0 16,8 17 0-16,-8-17 0 0,0 0 0 0,24 7 0 16,-24-7 0-16,48-17 0 0,-17 1 0 0,2-2 0 15,13-8 0-15,1-5 0 0,3-2 0 0,-4 0 0 16,3 0 0-16,-6-4 0 0,1 3 0 0,-5 3 0 16,-8 8 0-16,-4 1 0 0,-3 2 0 0,-2 4 0 15,-6 5 0-15,-3-2 0 0,-3 5 0 0,-2 2 0 16,-3 1 0-16,2 4 0 0,-4-3 0 0,0 1 0 15,1 0 0-15,-2 0 0 0,2 0 0 0,-4 3 0 16,3-2 0-16,-3 2 0 0,0 0 0 0,0 0 0 16,0 0 0-16,6 11 0 0,-6-5 0 0,0-6-1366 15,-8 9-1478-15,8-9 654 0</inkml:trace>
  <inkml:trace contextRef="#ctx0" brushRef="#br0" timeOffset="8684.95">9050 7146 230 0,'0'0'458'0,"-4"-7"15"0,3 5 9 16,1 2-4-16,-5-2-9 0,5 2-17 0,0-4-25 15,0 4-23-15,0 0-28 0,0 0-34 0,0 0-25 16,0 0-8-16,0 0-8 0,-5 8-10 0,10-1-8 15,0 1-15-15,-1 2-9 0,1 0-16 0,4 2-18 16,1 1-11-16,-1-3-6 0,4 2-3 0,0 2-4 0,0-4-5 16,3-1-116-16,5-2-80 0,-1-1 0 15,-1-1 0-15,9-4 0 0,-1-1 0 0,-5-1 0 16,9-2 0-16,-3-2 0 0,0-1 0 0,0-5 0 16,-3 3 0-16,1-5 0 0,-2 1 0 0,2 0 0 0,-2-5 0 15,-2 2 0-15,-8 2 0 0,9-2 0 0,-9 4 0 16,3 1 0-16,-7 4 0 0,1 2 0 0,0-1 0 15,-2 2 0-15,2 1 0 0,-1 2 0 0,-1 4 0 16,5-2 0-16,-5 4 0 0,4 1 0 0,1 3 0 16,-1 2 0-16,1 0 0 0,-1 0 0 0,1 0 0 15,0-1 0-15,0 1 0 0,3-5 0 0,-3 4 0 16,2-5 0-16,-2 2 0 0,4-2 0 0,-5-5 0 16,4-1 0-16,3 0 0 0,-5-1 0 0,7-1 0 15,0-2 0-15,2-5 0 0,0-1 0 0,-3 0 0 16,-3 2 0-16,5-7 0 0,0-1 0 0,1 0 0 15,-9 3 0-15,7-4 0 0,-4 7 0 0,0 0 0 16,-2 1 0-16,-2 2 0 0,-1 2 0 0,1 2 0 16,-1 2 0-16,0 1 0 0,0 3 0 0,-1 2 0 15,1 1 0-15,1 2 0 0,3 2 0 0,-3-1 0 0,0 1 0 16,3 2 0-16,1-2 0 0,-3-1 0 16,5-1 0-16,1-1 0 0,-1-3 0 0,2 0 0 15,6-1 0-15,0-1 0 0,-1-7 0 0,-4 3 0 0,3-7 0 16,-7 6 0-16,1-5 0 0,-4 1 0 0,1-3 0 15,0 1 0-15,-3-2 0 0,-5 3 0 16,5-4 0-16,-5 5 0 0,0-2 0 0,-1-1 0 16,-2 4 0-16,-2 2 0 0,0-3-1366 0,-2 2-1478 0,-2 3 654 15</inkml:trace>
  <inkml:trace contextRef="#ctx0" brushRef="#br0" timeOffset="14403.82">19738 953 146 0,'0'0'414'0,"0"0"-3"0,-1-9-15 16,0 7-2-16,1 2-13 0,-3-6-9 0,3 4 0 16,0 2-9-16,-4-6-8 0,4 3-17 0,0 3-16 15,-5-4-8-15,5 4-24 0,-5-1-18 0,5 1-25 16,0 0-16-16,0 0-4 0,-14 10 1 0,5-2-17 16,-5 6-6-16,5 0-6 0,1 1-17 0,-2 2-15 0,-4 6-16 15,8-6-8-15,1 1-13 0,1 0-8 0,1-1-11 16,3 0-8-16,4 1-10 0,0-2-6 15,3-1-6-15,4-2-7 0,-3-3-15 0,4 1-59 16,5-2 0-16,-2-3 0 0,2-2 0 0,1-2 0 16,-3-2 0-16,4 0 0 0,-1-3 0 0,-3-4 0 15,2 0 0-15,-7 0 0 0,2-4 0 0,-2-3 0 16,-4-2 0-16,-2-1 0 0,0 1 0 0,-3-5 0 16,-3-4 0-16,-1 6 0 0,-3 1 0 0,-3 2 0 15,1 4 0-15,-1-1 0 0,0 3 0 0,-1 3 0 16,0 0 0-16,-2 1 0 0,0 2 0 0,0 4 0 15,12 0 0-15,-19 6 0 0,11 1-1366 0,3 0-1478 16,5-7 654-16</inkml:trace>
  <inkml:trace contextRef="#ctx0" brushRef="#br0" timeOffset="15117.77">19984 2614 261 0,'5'-9'500'0,"-5"9"3"16,1-5 3-16,-1 5-4 0,3-6-11 16,-3 3-14-16,0 3-29 0,0 0-36 0,0 0-29 15,0 0-37-15,0 0-20 0,0 0-17 0,0 0-20 0,-16 16-14 16,10-6-17-16,1 1-18 0,-3 4-14 0,4-3-24 16,-1 3-14-16,1 2-18 0,4-1-14 0,0-4-14 15,3 1-7-15,1 1-8 0,-2-3-9 16,6-2-6-16,0 0-23 0,3-3-89 0,3 4 0 15,0-6 0-15,3-2 0 0,-3-2 0 0,-1-1 0 0,2-2 0 16,-2-1 0-16,3-5 0 0,-7 3 0 0,0-5 0 16,0-2 0-16,-2-3 0 0,-4-2 0 0,1-7 0 15,-4-1 0-15,-5 7 0 0,1 0 0 16,-5 1 0-16,4 0 0 0,-2 2 0 0,0 5 0 0,-2 2 0 16,2 3 0-16,1 2 0 0,0 2 0 15,6 2-1366-15,0 0-1478 0,-8 10 654 0</inkml:trace>
  <inkml:trace contextRef="#ctx0" brushRef="#br0" timeOffset="15551.22">21237 3194 186 0,'7'2'500'15,"-2"1"2"-15,-1-2 5 0,-4-1 3 0,6 1-3 16,-6-1-11-16,3 2-13 0,-3-2-9 0,1 4 0 16,3-1-5-16,-4-3-1 0,0 8-20 0,-4-1-22 15,4 0-26-15,-4 5-24 0,3-1-33 0,-3 4-28 0,0-3-35 16,3 4-253-16,-3 1-27 0,3 0 0 15,1 1 0-15,0-1 0 0,1 1 0 0,3 0 0 16,2-4 0-16,-2-2 0 0,9 1 0 0,-3-2 0 16,8-2 0-16,-3-4 0 0,6 1 0 0,-1-3 0 0,3-3 0 15,-2-1 0-15,2-4 0 0,-3-1 0 0,-1-3 0 16,-2-4 0-16,-2-1 0 0,2-5 0 0,-3-5 0 16,-4-1 0-16,-3 0 0 0,-5 0 0 15,-6 0 0-15,-1 1 0 0,-3 0 0 0,-1 7 0 0,-2 0 0 16,-3 3 0-16,0 2 0 0,-3 4 0 0,-2-1 0 15,9 4 0-15,-2 2 0 0,-3 3 0 16,7 0 0-16,3 4 0 0,-4-4-1366 0,9 0-1478 16,0 0 654-16</inkml:trace>
  <inkml:trace contextRef="#ctx0" brushRef="#br0" timeOffset="16084.38">23911 3074 125 0,'4'-12'622'0,"-7"-1"11"16,3 2 5-16,-1-6 1 0,0 5-5 0,-2 1-12 15,2 4-25-15,1 0-34 0,-1 2-46 0,-2-1-48 16,0 3-41-16,3 3-30 0,0 0-26 0,-11 3-17 16,2 5-25-16,-1 5-81 0,-2 1-249 0,2 2 0 15,-3 5 0-15,3 1 0 0,0-4 0 0,2 0 0 16,0-4 0-16,0 1 0 0,5 1 0 0,3-4 0 0,1-2 0 16,4 1 0-16,-1-5 0 0,1 1 0 0,0-2 0 15,4-3 0-15,4-1 0 0,1-2 0 16,-1-2 0-16,0-2 0 0,2-3 0 0,-1-2 0 15,-2-5 0-15,-1-1 0 0,1-1 0 0,-5-1 0 16,3-10 0-16,-6 3 0 0,-1 4 0 0,-3-6 0 0,-3 3 0 16,-3-3 0-16,-4 11 0 0,-3 0 0 15,-5 1 0-15,0 7 0 0,-14-2 0 0,4 6 0 0,-11 6 0 16,0 2-1366-16,5 0-1478 0,-3 3 654 0</inkml:trace>
  <inkml:trace contextRef="#ctx0" brushRef="#br0" timeOffset="16569.41">24105 1587 3332 0,'-4'-25'248'0,"-3"0"-42"0,2 7 30 0,-3 0 5 0,0 4 3 16,1 1-3-16,-1 3-17 0,0 2 0 0,-1 1-10 15,3 3 3-15,-2-2-11 0,-1 5 8 0,-2 3-2 16,-1 2-25-16,3 2 11 0,0 4-3 16,-1-2-14-16,3 4-4 0,-1 1-14 0,4-1-8 15,-1 0-19-15,2-1-14 0,3 1 1 0,2 1-6 0,4-2-4 16,-1-2-48-16,4-1-65 0,0-1 0 16,8 0 0-16,-2-2 0 0,4-2 0 0,0-5 0 0,-1 3 0 15,1-4 0-15,-3-4 0 0,-2 4 0 16,1-4 0-16,-3-1 0 0,-3-1 0 0,0-5 0 15,-3-1 0-15,-1 1 0 0,-4-3 0 0,-2 5 0 16,-8-3 0-16,-1 6 0 0,-8 3 0 0,-11 2 0 0,-10 4 0 16,-17 5 0-16,-37 7-1366 0,26 4-1478 15,-35 2 654-15</inkml:trace>
  <inkml:trace contextRef="#ctx0" brushRef="#br0" timeOffset="17200.59">20009 2682 143 0,'1'-4'405'0,"-1"4"18"0,4-5 15 15,-1 2 6-15,-3 3 0 0,4-3-5 0,-4 3-6 16,4-5-5-16,-2 4-8 0,-2 1-4 16,9-1-10-16,-9 1-17 0,10 2-11 0,-5 0-9 0,2 2-10 15,2 2-8-15,2 0-6 0,2 8-12 0,10 5-16 16,4-2-8-16,0 6-107 0,20 5-202 0,2 2 0 16,5 3 0-16,21 12 0 0,-22-11 0 0,28 15 0 15,-25-17 0-15,18 15 0 0,-24-17 0 0,-1 0 0 16,3 1 0-16,-10-3 0 0,-10-7 0 0,0-4 0 15,-5-1 0-15,-7-6 0 0,-7 0 0 0,-4-4 0 16,1-2 0-16,-5-1 0 0,-1-3 0 0,-4 0 0 16,0 0 0-16,0 0 0 0,-19-15 0 0,6 4 0 15,4 4-41-15,-9-7-1318 0,4 0-1472 0,0 2 653 16</inkml:trace>
  <inkml:trace contextRef="#ctx0" brushRef="#br0" timeOffset="17785.38">21917 3355 2875 0,'-14'0'238'0,"4"-2"-37"0,-3 0 14 0,7 0 50 16,-2 1 20-16,0-1 23 0,-2 0 8 0,5 1-17 15,-3-1-6-15,3 0 29 0,0 0 1 0,5 2 14 16,-10-2 5-16,10 2 0 0,-6-1 0 0,6 1-4 16,-4-3-8-16,4 3-110 0,0 0-220 0,-4-1 0 15,4 1 0-15,0 0 0 0,0 0 0 0,0 0 0 16,0 0 0-16,0 0 0 0,0 0 0 0,0 0 0 16,0 0 0-16,0 0 0 0,14-5 0 0,5 3 0 15,11-2 0-15,4 1 0 0,17-3 0 0,7 3 0 16,6-2 0-16,2-2 0 0,32-3 0 0,2 6 0 15,0 0 0-15,2-1 0 0,-1-4 0 0,0 5 0 16,4-1 0-16,-7-5 0 0,-4 2 0 0,-27 1 0 16,23 2 0-16,-28 2 0 0,-2-2 0 0,-3 1 0 15,-18 0 0-15,-4-1 0 0,-2 4 0 0,-6-3 0 16,-8 1 0-16,-2 1 0 0,-5 1 0 0,-3 0 0 16,-1-1 0-16,-2 1 0 0,-1 1 0 0,-5 0 0 15,8-1 0-15,-8 1 0 0,0 0 0 0,9 0 0 16,-9 0 0-16,0 0 0 0,0 0 0 0,9 0 0 15,-9 0 0-15,5-2 0 0,-5 2 0 0,5-8-1366 16,-1 4-1478-16,1 0 654 0</inkml:trace>
  <inkml:trace contextRef="#ctx0" brushRef="#br0" timeOffset="18269.59">24135 1884 144 0,'0'-10'455'0,"0"-2"-11"0,0 1-6 0,-2-1-3 15,2-1 4-15,-1 1-4 0,-3-4-10 16,3 3-7-16,0 2-22 0,-1 0-13 0,2 1-14 0,-1 5-5 16,-1-2-10-16,2 1-14 0,-3 3-21 0,2-2-30 15,1 5-21-15,-2-5-29 0,2 5-24 0,0 0-13 16,0 0-4-16,-10 11-10 0,9 1-3 0,0 7 2 15,-1 8-125-15,2 2-62 0,0 3 0 0,-6 1 0 16,9 13 0-16,-6 0 0 0,3 0 0 16,0 2 0-16,0 4 0 0,0-1 0 0,-1 2 0 0,-2-4 0 15,3 2 0-15,0 0 0 0,4-1 0 0,-4 2 0 16,0-8 0-16,3 3 0 0,-1-12 0 0,-2-5 0 16,3 2 0-16,-3 0 0 0,0-2 0 0,1-3 0 15,-4-2 0-15,-3-5 0 0,2-5-227 0,-2-4-1101 16,-2-4-1437-16,-6-1 635 0</inkml:trace>
  <inkml:trace contextRef="#ctx0" brushRef="#br0" timeOffset="19051.52">20076 2553 375 0,'0'0'433'0,"-4"-1"-8"0,4 1-9 0,0 0-8 16,0 0-15-16,0 0-16 0,0 0-1 0,0 0 5 15,0 0 1-15,0 0-9 0,19-1-12 0,-4-1 1 16,3-1-6-16,9-4-6 0,4 2-14 0,3-2-18 15,4-2-11-15,13-3-18 0,7-3-16 0,4 2-21 16,2 0-15-16,30-11-18 0,1-1-27 0,-1 1-192 16,6-1 0-16,-2-3 0 0,8-6 0 0,4-1 0 15,3 1 0-15,4 3 0 0,11-5 0 0,-3-2 0 16,3-2 0-16,0 4 0 0,-3 7 0 0,-5-3 0 16,0 1 0-16,-2 5 0 0,-14 0 0 0,-3 6 0 15,-9 1 0-15,-27 5 0 0,24-7 0 0,-29 8 0 16,-1-2 0-16,-3 4 0 0,3-2 0 0,-2 1 0 15,2-2 0-15,-4 4 0 0,0 0 0 0,-2 4 0 16,0-4 0-16,-13 2 0 0,-2 2 0 0,1 1 0 16,1-3 0-16,-1 3 0 0,-1-1 0 0,-3-1 0 15,-2 2 0-15,1 2 0 0,-7-3 0 0,-4 3 0 16,-5 1 0-16,0-1 0 0,-3 0 0 0,2 0 0 16,-3 1 0-16,-4-1 0 0,2 2 0 0,-6 0 0 15,1-4 0-15,-1 5 0 0,-2-1 0 0,-4 1 0 16,9-2 0-16,-9 2 0 0,3-4 0 0,-3 4 0 15,0 0 0-15,0 0 0 0,0 0 0 0,-20-4 0 16,9 0 0-16,-3 2-105 0,-3-3-1243 0,-2 2-1460 16,-8-5 646-16</inkml:trace>
  <inkml:trace contextRef="#ctx0" brushRef="#br0" timeOffset="19732.84">20046 1104 87 0,'-6'-7'351'0,"2"2"-4"0,-2-1-2 16,2 3-6-16,0-2-9 0,4 5-23 15,-5-5-11-15,2 3-14 0,3 2 6 0,0 0-10 16,-12 10-6-16,7-1 4 0,-2 2 2 0,1 5-1 16,-3 9-8-16,-3 3-3 0,1 3 1 0,-3 2-13 0,-6 14 11 15,5 5-5-15,1 3-7 0,-10 27 3 0,12-23-9 16,-4 25-19-16,2-2-13 0,3-25-12 0,2 4-12 15,-1 25-14-15,6-28-13 0,3 26-15 16,2-32-17-16,1 8-90 0,4-3-42 0,0-3 0 16,2-4 0-16,1-4 0 0,-3-10 0 0,0-4 0 15,-3 0 0-15,3-3 0 0,-1-5 0 0,1-5 0 16,-2-3 0-16,-2-7 0 0,0 3 0 0,-2-8-224 0,0-4-209 16,0 0-164-16,0 0-560 0,0 0-1252 0,-32-31 554 15</inkml:trace>
  <inkml:trace contextRef="#ctx0" brushRef="#br0" timeOffset="20435.02">20114 956 152 0,'-12'-5'322'0,"1"-1"0"16,2-1 7-16,0 0-7 0,1 1 0 0,1 1-5 16,0 2-11-16,2 1-5 0,0-2-15 0,1 1-19 15,2 1-28-15,-3-1-13 0,5 3-18 0,0 0 6 16,0 0 2-16,0 0-7 0,0 0 0 0,12 16-3 16,-1-9-7-16,6 3-3 0,7 1-3 0,5 3-5 15,4 1-15-15,4 0 1 0,18 3-14 0,0 1-5 16,4-4 1-16,1 0-1 0,28 2-1 0,3-1-7 15,-28-4-10-15,32 5-9 0,0-2-3 0,-2 2-17 16,3 2-4-16,1-3-2 0,7 2-9 0,2-4-16 16,5 2-6-16,3 2-4 0,-2-5-9 0,6 4-6 15,1 1-6-15,-2-4-46 0,2-2 0 0,-3 6 0 16,5 4 0-16,-3-10 0 0,-5-4 0 0,-10 9 0 16,1 0 0-16,-12-4 0 0,4-3 0 15,-30-3 0-15,30 1 0 0,-5 8 0 0,-31-8 0 16,1 2 0-16,-1-2 0 0,-7-1 0 0,-15-4 0 15,13 6 0-15,0-2 0 0,-16-1 0 0,-3-2 0 16,2 0 0-16,2 1 0 0,-3 0 0 0,0-2 0 16,-2 3 0-16,-3-1 0 0,0-3 0 0,2 2 0 15,-9 1 0-15,1-1 0 0,-3-1 0 0,3 2 0 16,-3-3 0-16,-1 2 0 0,1-2 0 0,-3 2 0 16,2-2 0-16,-7 1 0 0,2-2 0 0,-3 1 0 15,-2 2 0-15,-8-4 0 0,11 1 0 0,-11-1 0 16,9 1 0-16,-9-1 0 0,0 0 0 0,0 0 0 15,0 0 0-15,0 0 0 0,13-1 0 0,-13 1 0 16,0 0 0-16,0 0 0 0,0 0 0 0,0 0 0 16,0 0-39-16,-45-10-1320 0,18 3-1472 0,7 1 651 15</inkml:trace>
  <inkml:trace contextRef="#ctx0" brushRef="#br0" timeOffset="21167.84">23770 1531 202 0,'-2'-3'435'0,"0"-1"-6"16,2 4 3-16,-2-5-23 0,-1 3-16 0,3 2-6 15,0 0-13-15,7-6-4 0,-1 4-9 0,3-1-6 16,5 1-6-16,4-2-12 0,10 3-8 0,7-3-9 16,6 2-5-16,14-2-14 0,7 1-11 0,30-1-19 15,3 3-12-15,2 0-22 0,-3-3-15 16,13-2-19-16,4 4-13 0,6-2-25 0,2-1-12 0,9-5-50 15,-2-1-103-15,5 1 0 0,-6-3 0 0,0-3 0 16,-2 8 0-16,-11 0 0 0,-7-1 0 16,-9 1 0-16,-33 6 0 0,-6-1 0 0,0 3 0 15,-4-1 0-15,-20-3 0 0,-1-2 0 0,-12 6 0 16,-4-2 0-16,-3 0 0 0,0 1 0 0,-7 1 0 16,1 0 0-16,-2-1 0 0,-5 1 0 0,6-1 0 0,-6 1 0 15,0 0 0-15,0 0 0 0,0 0 0 0,0 0 0 16,-19 2 0-16,19-2 0 0,0 0 0 15,-11 1-376-15,9 2-74 0,2-3-28 0,0 0-14 16,0 0-25-16,0 0-11 0,0 0-364 0,19-1-966 16,-9-2 428-16</inkml:trace>
  <inkml:trace contextRef="#ctx0" brushRef="#br0" timeOffset="21517.39">26341 1341 2969 0,'11'-4'-195'15,"-1"0"87"-15,0 1 55 0,-3-2 58 0,-3 3 54 16,-2-5 44-16,3 3 34 0,-5-1 24 0,0-2 27 16,0 2 16-16,-6 4 5 0,1-5 1 0,-7 5 4 0,-2 1 10 15,-5 1 5-15,2 3-7 0,0 1 0 0,-3 5-15 16,1-2-13-16,1 5-15 0,4 1-16 15,-1 0-15-15,3 0-16 0,5 1-6 0,-1-1-8 16,8 2-15-16,1 1-9 0,6-5-7 0,4 3-13 16,2 1 3-16,9 0-10 0,2-6-8 0,4-1 0 15,4-3-9-15,-1-5-2 0,-1-1-7 0,-2-1-3 16,-8-2 17-16,-1 0 14 0,-1-7-6 0,-4 4 15 16,-5-5 5-16,0 3-2 0,-3-4-13 0,-5-1 4 15,1-4-6-15,-6 1-8 0,-4 2-4 0,-2-2-12 16,-3 3-2-16,-10-1-10 0,4 4-5 0,-9 1-1 15,7 2-8-15,2 6 1 0,-2 1 2 0,0 1 2 16,1 3-2-16,3 1-16 0,-1 1 14 0,9 0-6 16,4 0-5-16,0 0 1 0,1 4 2 0,4-1 0 15,3 0 4-15,4 0-6 0,2-1 1 0,5-1-1 16,6-3-5-16,-3 4 4 0,1-6-13 0,-4-1-7 16,0-2-13-16,-1 1-15 0,1 1-30 0,-3-3-40 15,-1-2-46-15,-3 2-50 0,-1-1-68 0,1-1-82 16,-3 0-80-16,1-1-91 0,-4 0-459 0,-1 5-1071 15,0-9 474-15</inkml:trace>
  <inkml:trace contextRef="#ctx0" brushRef="#br0" timeOffset="22134.38">26422 1394 150 0,'-4'2'379'0,"4"-2"1"0,-11 5 28 0,5-1 20 16,-1 3 11-16,-3 2 3 0,0 4-8 0,-1 3-6 0,4 2-10 15,-6 7-15-15,4 2-16 0,3 4-4 0,-5 1-15 16,1 15-22-16,-1 0-21 0,-1-1-26 16,2 1-18-16,-3 2-22 0,3 1-13 0,0-1-20 15,-2 3-19-15,1-1-16 0,-1-1-17 0,-2 6-13 16,0-6-132-16,-1 5-29 0,-2-4 0 0,-1-2 0 16,0 0 0-16,-1-2 0 0,3-2 0 0,-6-2 0 15,3-12 0-15,2 2 0 0,-2-4 0 0,-3 3 0 16,6-5 0-16,-3 0 0 0,0-2 0 0,0-1 0 15,4 1 0-15,0-5 0 0,4-3 0 0,1-1 0 16,3-6 0-16,-1 2 0 0,4-7 0 0,0 1 0 16,2-1 0-16,2-5 0 0,0 0 0 0,0 0-84 15,0 0-207-15,0 0-25 0,14-23-24 0,-5 11-12 16,5-2 1-16,-3-1 8 0,3 3 1 0,-2-1 15 16,1-1 15-16,-3 5 38 0,1-4 33 0,-4 3 49 15,-3 2 50-15,-1 4 47 0,-1-2 42 0,-2 6 29 16,-2-7 36-16,2 7 35 0,-12-2 43 0,1 2 33 15,-1 2 31-15,-5 4 23 0,-1 1 21 0,-1 1 6 16,0 1 6-16,3 1 7 0,-3 2-10 0,-1 4-7 16,-1 2-7-16,7-5-11 0,1 1-6 0,2 1-14 15,1-2-7-15,3 1-15 0,2-3-9 0,4 1-13 16,2-1-6-16,2-1-5 0,2-3-9 0,5-3-11 16,2 3-1-16,4-3-14 0,3 0-5 15,2-3-4-15,1-2-7 0,-1-1-5 0,1-1-5 16,-3-7-7-16,2 3 2 0,-3-5-5 0,-2 1-14 0,-3-3-22 15,2 2 0-15,-6-2 0 0,-4 3 0 0,-1 0 0 16,-4 0 0-16,-1 2 0 0,-7 2 0 16,-1 1 0-16,-3-2 0 0,-6 4 0 0,-1 0 0 15,-2 2 0-15,1 3 0 0,-2 0 0 0,4 1 0 16,0 2 0-16,5-2 0 0,-1 3 0 0,5-1 0 16,4-2 0-16,5-2 0 0,-10 6 0 0,10-6 0 15,0 0 0-15,0 0 0 0,0 0 0 0,33-3-430 0,-11-2-229 16,9-8-525-16,-2-1-1283 0,0-4 568 0</inkml:trace>
  <inkml:trace contextRef="#ctx0" brushRef="#br0" timeOffset="22869.75">26459 1500 238 0,'0'-17'477'0,"3"8"-4"0,-2-5 3 15,2 2-2-15,-1 1-6 0,-2 0-8 0,4 1-15 16,-3 0-22-16,2 5-18 0,-2-4-16 0,3 2-10 16,0 2-17-16,-3 2-18 0,4-1-26 0,0 0-22 15,2 4-14-15,-7 0-26 0,11 2-15 0,-6 1-4 16,4 4-8-16,5 6-6 0,-1 2-25 0,8 7-100 15,3 6-98-15,9 13 0 0,0-5 0 0,6 6 0 16,2 1 0-16,17 21 0 0,-16-21 0 0,1 0 0 16,1 5 0-16,14 15 0 0,-15-21 0 0,-6 1 0 15,7 2 0-15,17 19 0 0,-19-20 0 0,-1 3 0 16,-1-3 0-16,1 1 0 0,-3 0 0 0,-3-4 0 16,3-2 0-16,0 0 0 0,2-2 0 0,-4-2 0 15,-8-11 0-15,0 1 0 0,1 1 0 0,-2-4 0 16,1-1 0-16,-1-1 0 0,-4-5 0 0,-4-1 0 15,-1 4 0-15,-1-8 0 0,-3 0 0 0,0-1 0 16,1 1 0-16,-1 1 0 0,-2-3 0 0,-1-3 0 16,-2 3 0-16,0-1 0 0,0-3 0 0,1 5 0 15,-4-3 0-15,0 0 0 0,-1-1 0 0,1 1 0 16,2-3 0-16,-3 1 0 0,-5-4 0 0,9 7-110 16,-9-7-17-16,7 6 13 0,-7-6 15 0,3 2 10 15,-3-2 16-15,0 0 6 0,0 0 11 16,0 0 16-16,0 0 13 0,0 0 22 0,12-9 20 0,-12 9 20 15,0 0 18-15,0-10 14 0,0 10-1 0,0 0-2 16,0 0-7-16,-8-9 6 0,8 9-16 0,-14-1 3 16,14 1 4-16,-18 3-13 0,6 3-5 0,-3 3-6 15,1 1 4-15,2 2-4 0,1 0-8 0,-1 1 6 16,4-2-13-16,0 2-17 0,4-2-13 0,-1 0 3 16,5 2-13-16,0-1 11 0,0-2-9 15,3 1-2-15,2-6 3 0,1 4-1 0,1-5 1 0,-1-1-2 16,6 1 14-16,-1-3-4 0,-11-1 4 0,21-4 3 15,-10 2 13-15,-2-2 1 0,2-1 8 0,0-3 8 16,-5-1 15-16,4-1 1 0,-2-7-14 16,-3 1 16-16,0-2-4 0,-1-2-20 0,-1 1-17 15,-6 1 0-15,2 0 0 0,-7 1 0 0,-1 3 0 16,-2 1 0-16,-5-1 0 0,-3 5 0 0,1 2 0 0,-10 3 0 16,-1 4 0-16,-6 3-65 0,6 7-378 0,-3 1-257 15,0 1-465-15,-1 1-1260 0,3 3 558 0</inkml:trace>
  <inkml:trace contextRef="#ctx0" brushRef="#br0" timeOffset="23434.39">25981 2787 95 0,'-14'-5'388'0,"3"-1"16"0,-2 4-8 16,1-2 12-16,1 1 4 0,0-2 0 0,-1 1 5 15,3 2-2-15,-2-1-7 0,0 2-4 0,4-3 6 0,-1 1-4 16,3 2-3-16,1-2-11 0,4 3-18 0,-8 0-17 16,8 0-25-16,-5-2-22 0,5 2-18 0,0 0-11 15,0 0-17-15,33 3-53 0,-3 1-211 16,4 1 0-16,16 0 0 0,4-3 0 0,2 4 0 15,9-2 0-15,30 1 0 0,-2-2 0 0,4-3 0 0,7-2 0 16,3-4 0-16,6-2 0 0,0 0 0 16,1-6 0-16,0-3 0 0,-2 2 0 0,-7 1 0 15,4 1 0-15,-10 3 0 0,-32 4 0 0,-1 2 0 16,-7 1 0-16,-4 2 0 0,-18-1 0 0,-4 3 0 16,-5-1 0-16,-8-1 0 0,-8 1 0 0,0 0 0 0,-4-2 0 15,-2 2 0-15,-1 0 0 0,-5 0 0 0,9 0 0 16,-9 0 0-16,0 0 0 0,6 2 0 0,-3 1 0 15,-3-3 0-15,-3 6 0 0,3-6 0 16,0 5 0-16,0-5 0 0,-5 8 0 0,4-4-169 16,1-4-1168-16,0 0-1449 0,0 0 640 0</inkml:trace>
  <inkml:trace contextRef="#ctx0" brushRef="#br0" timeOffset="23583.55">28016 2872 6678 0,'-19'2'358'0,"7"0"-89"0,1 0-112 0,-1 0-70 16,7-1-22-16,-3 1-34 0,2-2 5 15,6 0-69-15,-5 5-123 0,1-4-201 0,-4-2-312 16,8 1-409-16,0 0-1167 0,0 0 515 0</inkml:trace>
  <inkml:trace contextRef="#ctx0" brushRef="#br0" timeOffset="25267.67">20054 2678 284 0,'-3'-3'420'0,"3"3"-3"0,-3-7-10 0,0 5-8 16,3 2-14-16,-4-6-12 0,2 3-15 0,0 0-12 15,2 3-10-15,-2-4-10 0,2 4-7 0,-7-4-24 16,7 4-22-16,-2-2-21 0,2 2-27 0,0 0-17 15,0 0-15-15,-13 5-4 0,7 0-6 0,-6 1-1 16,2 3-23-16,0 0-11 0,-3 4-10 0,3 0-16 16,-3 3 2-16,5-4-22 0,3 0-4 0,0 0-5 15,1 0-8-15,2-4-6 0,4 4-2 0,2-2-8 16,1-2-10-16,0 0 1 0,8-2-7 0,-3-2-3 16,3 0-13-16,4-3 4 0,-1 0 2 0,2-3-4 15,1-2-12-15,-2 1 0 0,-4-4 4 0,-2 0-6 16,-2-1 6-16,1-2-27 0,1-3-4 0,-4-3 0 15,-3 6 0-15,-3-10 0 0,2 2 0 0,-3-2 0 0,-3 2 0 16,-2 3 0-16,0-1 0 0,-1 5 0 16,-1 2 0-16,-3 2 0 0,-1-1 0 0,0 6 0 15,-4-1 0-15,2 5 0 0,-1 0 0 0,0 1 0 16,2 4 0-16,0-3 0 0,2 3 0 0,0 3 0 16,2 0 0-16,0-2 0 0,4 2 0 0,4-1 0 0,0 0 0 15,3-1 0-15,2 0 0 0,4-1 0 16,0-1 0-16,4-2 0 0,-2 0 0 0,4-2 0 15,-4-1 0-15,4-2 0 0,-2 0 0 0,-2-1 0 16,3-3 0-16,-3 0 0 0,-2-1 0 0,1-2 0 16,-4-3 0-16,-1 0 0 0,-1-2 0 0,-3-3 0 15,-2 1 0-15,1-2 0 0,-5 2 0 0,-1-2 0 16,-1 6 0-16,-2 1 0 0,2 1 0 0,-2 3 0 16,-2-1 0-16,-3 5 0 0,2 4 0 0,-2 1 0 15,-3 2 0-15,2 4 0 0,-1 3 0 0,6-5 0 16,1 7 0-16,3-3 0 0,-1-1 0 0,2 4 0 15,5-2 0-15,0-2 0 0,8 0 0 0,-2-1 0 16,3-1 0-16,3-1 0 0,-1-2 0 0,1-3 0 16,6 0 0-16,-4-2 0 0,-2-2 0 0,3 0 0 15,-3-2 0-15,-2-1 0 0,2-1 0 0,-4-1 0 16,-1-2 0-16,-3-1 0 0,0-3 0 0,-3 1 0 16,-2 0 0-16,1-2 0 0,-6 5 0 0,0-1 0 0,-2 4 0 15,-1-1 0-15,-3 3 0 0,-2 3-43 16,-4 6-207-16,0 0-109 0,2 4-140 0,-2 5-169 15,0-2-394-15,4-2-1151 0,2 4 509 0</inkml:trace>
  <inkml:trace contextRef="#ctx0" brushRef="#br0" timeOffset="26283.6">21383 3263 85 0,'3'-4'475'0,"-1"-2"19"16,-2 0 7-16,0 3-3 0,0-2-15 0,0 5-24 15,-5-7-28-15,1 5-24 0,-2 2-20 0,-4 0-15 16,-2 4-21-16,1 1-23 0,-1 0-25 0,-3 6-6 16,1 1-33-16,1 0-25 0,3 3-20 0,-3-1-27 15,3 1-11-15,3-1-22 0,7-1-11 0,-1-2-10 16,2 3-17-16,3-5-14 0,4 2-3 0,2-3-2 16,0-1-21-16,2-2-5 0,6 1-7 0,-5-4-7 15,6-1-6-15,-5-2-54 0,4-3-2 0,-2-1 0 16,0-3 0-16,0-1 0 0,-6-3 0 0,-2 4 0 15,1-9 0-15,-3 1 0 0,-2-1 0 0,0 0 0 16,-4 5 0-16,0 1 0 0,-5-2 0 0,-3 2 0 16,3 4 0-16,-4 1 0 0,0 0 0 0,-3 5 0 15,1 1 0-15,-3 1 0 0,1 7 0 0,-2-1 0 16,2 0 0-16,3 1 0 0,-1 5 0 0,2-3 0 16,3 0 0-16,4 0 0 0,1 1 0 0,2-2 0 0,3 0 0 15,0-3 0-15,3 1 0 0,6-3 0 16,-3 0 0-16,4-3 0 0,-1-1 0 0,6-1 0 15,-3-2 0-15,0-1 0 0,1-3 0 0,-2-1 0 16,-2-2 0-16,-4 2 0 0,1-2 0 0,-2 0 0 0,-2 0 0 16,-2-3 0-16,-1 3 0 0,0-1 0 15,-3 2 0-15,0 2 0 0,-3 1 0 0,0 2 0 16,-2-1 0-16,-1 5 0 0,-6 0 0 0,2 4 0 16,-2 1 0-16,-3 2 0 0,-2 1 0 0,2 3 0 15,2 1 0-15,4 1 0 0,-1-2 0 0,4 0 0 0,2 0 0 16,1-2 0-16,-1 1 0 0,3-1 0 0,2-1 0 15,5 0 0-15,-4-2 0 0,3-2 0 0,2-1 0 16,1 0 0-16,4 0 0 0,-2-4 0 16,3-2 0-16,-3 0 0 0,4-1 0 0,-5-4 0 0,0 0 0 15,3-1 0-15,-6-1 0 0,2-5 0 0,-4 3 0 16,0-4 0-16,-4-1 0 0,-3 2 0 0,-3 0 0 16,-1 2 0-16,1 2 0 0,-7-1 0 15,0 3 0-15,-1 2 0 0,-4 3 0 0,2 3 0 0,-5 1 0 16,3 3 0-16,0 0 0 0,3 4 0 0,-1 1 0 15,3 2-70-15,-1 1-578 0,9-4-598 0,2 2-1350 16,-1-3 598-16</inkml:trace>
  <inkml:trace contextRef="#ctx0" brushRef="#br0" timeOffset="27339.15">19917 1126 430 0,'0'-12'476'0,"0"1"4"0,0 1-8 15,0 1-10-15,-4 3-9 0,3 1-23 0,-4-1-27 16,1 4-23-16,-1 0-24 0,1 0-19 0,4 2-16 16,-19 2-11-16,9 2-9 0,-2 2-15 0,0 1-24 15,-1 1-30-15,1 1-15 0,3 0-25 0,-2 2-15 16,4-1-17-16,2 1-25 0,4-2 5 0,1-3-10 15,3 3-19-15,3-4-16 0,2 4-6 0,1-4-5 16,5-4-12-16,-3 4-3 0,7-4-8 0,1 0-5 16,0-2-44-16,-1-4-12 0,-4 3 0 0,3-4 0 15,-4 1 0-15,-3-2 0 0,-1 0 0 0,0-4 0 16,-4-1 0-16,-1 1 0 0,-4-1 0 0,1-1 0 16,-5-3 0-16,-2 2 0 0,-3 5 0 0,0 1 0 15,-5 0 0-15,-3 0 0 0,-1 5 0 0,-1 3 0 16,-2 2 0-16,2 2 0 0,2 3 0 0,0-1 0 15,4 2 0-15,0 1 0 0,3-2 0 0,3 2 0 16,3-2 0-16,1 0 0 0,4 1 0 16,2-1 0-16,4 0 0 0,4 0 0 0,0-3 0 15,2-1 0-15,5 1 0 0,2-4 0 0,1-2 0 16,-4 1 0-16,3-1 0 0,-7-2 0 0,-3 2 0 16,4-5 0-16,-5 0 0 0,0 3 0 0,0-3 0 15,-4-2 0-15,-2 0 0 0,-2-1 0 0,-1-1 0 0,-4 0 0 16,-1 2 0-16,-4-2 0 0,-1 3 0 0,-2-1 0 15,1 5 0-15,-2 0 0 0,-5 1 0 16,0 3 0-16,-3 3 0 0,0 1 0 0,3 0 0 16,0 5 0-16,3-1 0 0,4-2 0 0,1-1 0 15,4 2 0-15,2-1 0 0,2 0 0 0,2-1 0 16,0-5 0-16,6 5 0 0,3-3 0 0,5-2 0 16,-2-2 0-16,3 0 0 0,4-2 0 0,-6 0 0 15,0-2 0-15,-2-1 0 0,-1-3 0 0,-1 2 0 16,-1-3 0-16,-3-1 0 0,-4 0 0 0,-1 0 0 15,-1-1 0-15,-4 3 0 0,-3-1 0 0,-1 3 0 16,-1 1 0-16,-4 2 0 0,-2 1 0 0,1 3 0 16,-2 2 0-16,-3 4 0 0,1 1 0 0,0 3 0 15,1 4-36-15,4-1-286 0,1-1-70 0,4 3-106 16,3-1-118-16,4-2-439 0,2 0-1142 0,2-3 505 16</inkml:trace>
  <inkml:trace contextRef="#ctx0" brushRef="#br0" timeOffset="28368.27">19667 552 20 0,'0'0'140'0,"-39"-5"-5"0,39 5-11 15,0 0-12-15,-43 1-7 0,43-1-14 0,-36 9-17 16,18-3 3-16,0 1-5 0,-1 5-14 0,0-2-2 16,-3 10-1-16,2-2-7 0,1 3-7 0,1 4-1 15,1-4-16-15,0 6-7 0,-2-2-11 0,3 2 8 16,-1 1-26-16,4-1 1 0,-2 2-7 0,2-1-13 16,1-3 6-16,3 3-4 0,-1-2 4 0,4 2 1 15,1-2 16-15,-3-2-5 0,7 1-6 16,-3-5 11-16,2 5-1 0,-1-6 10 0,2-2 6 0,2 2 3 15,0-4 6-15,-1 3 5 0,4-2-2 0,1 1 3 16,1-5 0-16,1 2 3 0,3-2-1 0,-2-1 4 16,5 4-5-16,1-2-6 0,0 0 5 15,1-1-8-15,2-2 2 0,3 0-4 0,1-1 2 16,3 3 2-16,-6-4-6 0,9 4-3 0,0 1 2 16,-2-5 0-16,3 3 0 0,-2-4-2 0,2 0 5 15,-1 1 8-15,-2-1-13 0,-3-3 10 0,6 0 4 0,-6-3-3 16,5 4 6-16,-7-5 5 0,7 2 4 15,-6-1 3-15,0-2 1 0,7 1 11 0,-6-2 0 0,6-3 3 16,-10 2-2-16,5 0-4 0,5-3 1 16,-1 0-8-16,-6 0 0 0,-1 1-3 0,2-3-3 15,-4-2-5-15,2 2-1 0,-1-1-5 0,-1-2-1 16,6-3-2-16,-2-2-4 0,-8 2 2 0,12-4 0 16,-6-1-8-16,1 0 1 0,-2-6-2 0,0 1-4 15,-5-2 2-15,5 0-6 0,-5-2 7 0,0 1-7 16,-2 0 3-16,-2 1 3 0,-1 3 2 0,-4-2 8 15,0 1 3-15,-2 5 1 0,-2-2 7 0,2-4-4 16,-6 6 2-16,-2-8-4 0,0 10 2 16,-2-8-2-16,-3-1-2 0,-3 2-1 0,2 0-3 0,-2 0-2 15,0 0-3-15,-6-1 2 0,1 3-5 0,-1-4-15 16,0 3-8-16,-4 4-12 0,-1-2-15 0,-6 8-27 16,-2-2-39-16,0 4-75 0,-17-3-175 0,11 5-389 15,-11-1 172-15</inkml:trace>
  <inkml:trace contextRef="#ctx0" brushRef="#br0" timeOffset="29186.69">19741 2063 91 0,'-22'7'165'0,"-6"1"-16"0,-3 11 6 0,2-7-27 16,2 7-6-16,-1 2-4 0,0 4-10 0,2 2-2 15,-10 9-12-15,10 4-2 0,5-11-3 0,-2-1-6 16,8 4-4-16,2 3-4 0,2-2 2 0,-2 11-5 15,8-10-5-15,3-1-6 0,4 0 0 0,0-1-4 16,2 3-6-16,4-2-2 0,1 1 1 0,1-5-8 16,0 4-3-16,2-4-2 0,4-1-1 0,-5 1-1 15,5-1 1-15,2-3-4 0,0-2 1 0,1-4-5 16,-2 0 4-16,-2-4-1 0,8-1 0 0,-6-4 5 16,3 1-4-16,-1-2 0 0,0-2-6 0,8 1 2 15,1 1-3-15,-2-4-4 0,5 0-1 0,-2-1-3 16,0-2 3-16,2-2-8 0,1 0 2 0,0 0-3 15,0-3-1-15,0 0 0 0,-1-3 1 0,-2 0-4 16,-1-3 1-16,0 1 0 0,0-6-2 0,-1 0-1 16,1-2-2-16,-5-3-1 0,3 3 1 0,-7-6 2 15,1-1-4-15,-2-2 1 0,0 1-1 0,-2-2 1 16,0-1 2-16,-3 1-4 0,1-3 4 0,-8-3-6 16,8 3 0-16,-5 0 2 0,4-3 0 0,-4 3-2 15,-4-3-3-15,0 3 6 0,-3-2-2 0,-2 1 2 16,-3 3-1-16,4-3 7 0,-8 1 9 0,-1 2-10 15,-2 2 3-15,-3-4-4 0,-1 3 1 0,-3 2-1 16,-1-7-7-16,-4 2-16 0,-2 5-17 0,-4 1-42 16,-2 1-50-16,0 1-61 0,-7 3-245 0,4 1-468 15,-14-2 208-15</inkml:trace>
  <inkml:trace contextRef="#ctx0" brushRef="#br0" timeOffset="29935.46">21311 2867 234 0,'-12'-4'228'0,"-6"1"-8"15,-1 2-11-15,-2-1-15 0,-2 0-9 16,-5 5-11-16,6 1-9 0,-6 1-6 0,8 0-11 16,-10 5-8-16,4 2-12 0,-4 2-12 0,2 4-11 15,1 4-10-15,-1 2-7 0,3 1-9 0,3 4-26 0,0 2-8 16,3-1-8-16,2 2 1 0,2-1-6 0,2 3-10 16,4-1-4-16,4 3-2 0,0-1 0 0,6-2-3 15,7 1 0-15,-2 0 1 0,7-1-6 16,10 9 4-16,-4-11-3 0,3-1 0 0,13 4 0 15,4-2 2-15,-11-7-7 0,12 3 0 0,6-3 1 16,0 2-3-16,4-6 4 0,-3 3-4 0,0-7-2 0,-11-6-1 16,1 0 1-16,2-2-1 0,1-3-1 0,0 0 1 15,10-6 1-15,-12 0 3 0,-1 0 9 16,-1-5 5-16,-4-2 10 0,-1-5 5 0,-2-3 15 16,-1-5 1-16,-5-4 3 0,-2-1 4 0,-5-4-4 15,3-4-4-15,-10-1 6 0,4-17-12 0,-3-1-4 0,-2-3 3 16,-7-3-5-16,-5 0-3 0,1 1-9 0,-5-2-2 15,-4 2-6-15,-5-23 3 0,-3 35-3 16,0 2-2-16,-3 3-13 0,2 12-18 0,-5 2-35 0,-4 5-48 16,-3 6-66-16,-2 2-123 0,-3 2-238 15,1 6-571-15,3 2 253 0</inkml:trace>
  <inkml:trace contextRef="#ctx0" brushRef="#br0" timeOffset="30533.47">24164 2977 235 0,'-15'-21'274'15,"-1"1"-16"-15,-3 1-15 0,0 0-10 0,0 1-17 16,-3 1-13-16,3 6-21 0,-7-2-21 0,-3 1-10 16,-1 3-15-16,1 4-7 0,-3 4-6 0,0 1-4 15,-5 6-1-15,4 1-6 0,-4 2-6 0,1 6-5 16,-9 7-10-16,3 9-11 0,3 4-4 0,3 2-2 16,1-1-12-16,3 3-6 0,4 3-8 0,0-3-3 15,10-7-4-15,4 2-12 0,4-1-6 0,6 1-1 16,4-2-2-16,4-1-2 0,6 0 0 0,7-3-6 15,3-1-1-15,7-1 3 0,13 2-10 0,-8-9-14 16,16 3-13-16,2-4 2 0,2-4-7 0,1-6-2 16,-1 1 0-16,7-3 2 0,-4-4 8 0,0-3-3 15,-3-3 10-15,-2-7 9 0,1-1 11 16,-15 1 14-16,-1-7 8 0,4-11 12 0,-2-4 1 16,-9-6 8-16,-6-5-8 0,-3-4-3 0,-7-4 3 0,-3-2-2 15,-8-1-13-15,-6-4-2 0,-7-27 7 0,-2 30-38 16,-9 0-27-16,-19-15-18 0,5 32-33 0,-6-2-31 15,-7 6-41-15,-6 6-75 0,-7 8-97 0,-29-4-181 16,27 11-549-16,0 6 244 0</inkml:trace>
  <inkml:trace contextRef="#ctx0" brushRef="#br0" timeOffset="31101.23">23806 937 129 0,'-27'-19'284'0,"4"3"-4"15,5 6-4-15,-7-2-12 0,4 8-13 0,-5 2-9 16,-4 5-21-16,3 4-24 0,0 8-10 0,1 5-12 15,-1 3-15-15,4 8-11 0,-6 6-14 16,5 5-11-16,4 3-15 0,7-10-6 0,2 14-11 16,4-2-4-16,2-2-11 0,9 5-8 0,4-3-8 15,3 0-9-15,6 0 5 0,4-1-7 0,6-5-14 16,7 2-12-16,1-6-4 0,5-2-13 0,2-3-2 16,7-4-3-16,3-3 2 0,-2-7-1 0,2-3-3 15,3-4 6-15,-2-4-4 0,-14-5-1 0,15-2 3 16,-5 0 12-16,-14-3 3 0,2-4 19 0,-3-3 14 15,-4-5 17-15,1-2 2 0,-8-2 8 0,-1-7 1 16,-6-2 1-16,4-15-8 0,-9-2-8 0,-6-4-10 16,-5 0-6-16,-6-5-6 0,-12 6-6 0,-4-4-10 15,-3 1-27-15,-10 0-30 0,-5 2-40 0,-1 5-33 16,-6 6-46-16,-6 10-26 0,0 10-75 0,1 9-102 16,1 9-261-16,-2 4-662 0,12 6 293 0</inkml:trace>
  <inkml:trace contextRef="#ctx0" brushRef="#br0" timeOffset="31734.02">26367 1093 107 0,'-13'-2'320'0,"-4"3"-8"15,-11 2-9-15,-3 4-8 0,0 2-17 0,-6 6-12 16,-10 6-15-16,1 6-24 0,4-2-16 0,-2 7-25 16,7 0-15-16,1 1-16 0,4 5-13 0,12-5-7 15,6 12-13-15,4-12-17 0,10 13-16 0,7-13-14 16,6-1-21-16,15 11 2 0,-2-16-10 0,16 5-8 16,5-10-1-16,2-4-7 0,8-6 6 0,6-6-6 15,32-6 2-15,-32-6-3 0,31-6 6 0,-33-2 12 16,29-9 8-16,-34 6 9 0,-5-7 9 0,-3-5 14 15,-4-6 9-15,-6-4-10 0,-1-4 11 0,-10-3-1 16,-7-3-4-16,-7-2 1 0,-4-3-12 0,0-1-10 16,-14-1-11-16,-8 1-7 0,-7 0-8 0,-6 9-8 15,-11 6-19-15,-7 9-33 0,-10 6-39 0,-2 10-53 16,-7 10-52-16,-5 8-76 0,-21 11-82 0,29 11-110 16,-22 7-258-16,30 0-743 0,3 4 329 0</inkml:trace>
  <inkml:trace contextRef="#ctx0" brushRef="#br0" timeOffset="32234.7">25576 2541 76 0,'-18'-4'332'0,"-3"3"-5"0,1 2-3 0,-10 6-7 15,-1 4-13-15,-3 4-8 0,3 4-21 0,-9 13-6 16,3 2-22-16,5 2-24 0,2 4-20 0,4 3-18 16,9 3-18-16,5 3-17 0,7-1-10 0,6 4-13 15,7-4-14-15,8 2-10 0,10-3-13 16,5-3-16-16,7-3-20 0,8-6-3 0,3-2-19 16,5-5-12-16,6-3-23 0,0-7-13 0,5-3-10 0,24 0 0 15,-27-6 3-15,2-8 1 0,-3-2 3 0,-2-7-3 16,-5-1 4-16,4-3 12 0,-9-6 1 0,-15 2 5 15,5-11 3-15,-11 1 11 0,3-12 21 0,-5-9-1 16,-9-4 7-16,-6-3-7 0,-6-4-3 16,-7-27-1-16,-3 26 4 0,-10-30-8 0,-4 1-3 15,-5 5-3-15,-6 6-8 0,-2 2-16 0,4 24-19 0,-5 8-23 16,4 18-48-16,-16-6-67 0,5 22-98 0,-12 5-144 16,1 11-207-16,1 5-662 0,17 3 293 15</inkml:trace>
  <inkml:trace contextRef="#ctx0" brushRef="#br0" timeOffset="32717.66">27769 2377 3 0,'-19'8'277'0,"-8"4"-5"0,-7 5-19 15,-10 8-8-15,-4 4-17 0,3 5-14 0,0 3-17 16,6 4-20-16,-5 2-16 0,6 2-18 0,5 2-10 15,7-3-12-15,4 3-10 0,12-12-11 0,1 14-6 16,9-1-14-16,5-15-8 0,8-1-3 0,4-1-9 16,4-1-10-16,15 6 0 0,5-5-7 0,-8-13-3 0,17 3-2 15,-3-4-4-15,5-6-5 0,-1-3-2 0,2-7-6 16,-16 0-2-16,3-2 0 0,-4-3-2 16,1-3-2-16,-3-5 2 0,-2-3-3 0,-4-2-5 15,-3-5 5-15,-2-1 1 0,-4-6 19 0,-4-1-6 16,4-16 4-16,-6 0 9 0,-6-2-5 0,-1-1-6 15,-6-5 4-15,-10-3-7 0,-4-3-3 0,-16-18 7 0,6 32 3 16,-8 2 2-16,-5 8-2 0,6 14-6 16,-20-3 1-16,1 9-13 0,-5 12-2 0,0 8-45 15,2 10-48-15,3 9-64 0,0 10-82 0,10 5-115 16,6 3-189-16,11-2-573 0,15-7 255 0</inkml:trace>
  <inkml:trace contextRef="#ctx0" brushRef="#br0" timeOffset="32853.51">28645 2984 5504 0,'-21'-20'31'0,"-2"2"-133"16,-4 0 4-16,1 3-54 0,1 4-84 0,-5 3-88 16,3 4-151-16,0-2-217 0,5 3-748 0,4-2 331 0</inkml:trace>
  <inkml:trace contextRef="#ctx0" brushRef="#br0" timeOffset="34267.81">7429 7571 70 0,'-8'-14'61'15,"3"2"-48"-15,0-4-37 0,2 5-26 0,1-5 11 16</inkml:trace>
  <inkml:trace contextRef="#ctx0" brushRef="#br0" timeOffset="36734.68">19952 7402 155 0,'0'0'188'16,"0"0"-5"-16,0 0-1 0,0 0-11 0,-4 4-10 16,4-4-3-16,0 0-16 0,0 0-6 0,-3 2-10 15,3-2-12-15,0 0-14 0,0 0-10 0,0 0-11 16,0 0-20-16,0 0-27 0,0 0-43 0,0 0-52 16,0 0-61-16,0 0-189 0,0 0-340 0,0 0 151 15</inkml:trace>
  <inkml:trace contextRef="#ctx0" brushRef="#br0" timeOffset="38068.71">28697 7184 254 0,'-18'-2'382'0,"1"2"16"0,-3-1 13 16,-3 1 8-16,4-2 17 0,-3 2 9 0,-1 0 6 15,5 0-2-15,-1 0 1 0,8 0-1 0,-1 0 2 16,2 0-6-16,2 2-2 0,2-2-11 0,6 0-22 16,-8 3-20-16,8-3-21 0,0 0-23 0,0 0-21 15,30 4-289-15,2-3-36 0,5 1 0 0,19 6 0 16,-2-5 0-16,6 1 0 0,2 0 0 0,1 3 0 16,26-3 0-16,-30-3 0 0,-3 3 0 0,1-2 0 15,-6-1 0-15,-12 2 0 0,0 1 0 0,-4-3 0 16,-4-1 0-16,-4 0 0 0,-9-1 0 0,-4 1 0 15,-3-3 0-15,-2 1 0 0,-4 0 0 0,0-2 0 16,-1 0 0-16,-4 0 0 0,-2-2 0 0,-5 3 0 16,-3-1 0-16,-3 2 0 0,-7-4 0 0,-8 1 0 15,-3 0 0-15,-1 3 0 0,-5-1 0 0,-15-3 0 16,13 4 0-16,-13 1 0 0,-2 1 0 0,-5 0 0 16,2 1-138-16,-2-2 0 0,3 0 19 0,-5 3 24 15,2-1 42-15,0 2 35 0,5 1 32 0,15-3 43 0,4 1 30 16,2 3 33-16,10-3 26 0,5-1-9 15,4 0-137-15,5 1 0 0,0-1 0 0,5 2 0 16,-1-2 0-16,5-1 0 0,0 0 0 0,22 4 0 0,6 0 0 16,5-2 0-16,18 6 0 0,6-5 0 0,-2 4 0 15,7-3 0-15,2 1 0 0,27 0 0 0,-36-1 0 16,5 0 0-16,-4 0 0 0,4-2 0 0,-2-1 0 16,-3 3 0-16,-3-2 0 0,-15-1 0 0,-1-1 0 15,-4 1 0-15,-4-1 0 0,-9 0 0 0,0-1 0 16,-6 0 0-16,-1 0 0 0,-5 0 0 0,-2 1 0 15,3-3 0-15,-4 2 0 0,-4 1 0 0,6-3 0 16,-6 3 0-16,0-4 0 0,0 4 0 0,0 0 0 16,-10-6 0-16,6 4 0 0,-3 0 0 0,-4 1 0 15,-1 0-1366-15,1 1-1478 0,2-1 654 0</inkml:trace>
  <inkml:trace contextRef="#ctx0" brushRef="#br0" timeOffset="43634.91">11647 9129 339 0,'-5'-8'406'16,"-1"2"7"-16,1 1 11 0,1-1 1 0,-3 2 1 0,6-1-4 15,-4 3-14-15,2-2-17 0,1 1-32 0,2 3-28 16,0 0-26-16,0 0-12 0,0 0-9 0,1 11-14 15,4-4-8-15,2 6-28 0,0-1-8 0,6 1-22 16,-3 0-6-16,16 5-19 0,-3-2-10 0,1 1-10 16,7-3-14-16,3 2-10 0,2-5-8 0,19 3-10 15,-5-5-7-15,6 0-2 0,-1-6-3 16,1 0-4-16,3-5-3 0,0 0-80 0,0-3-18 0,-3-1 0 16,-1 1 0-16,2-2 0 0,-2-2 0 0,0-4 0 15,-2 3 0-15,2-3 0 0,-4-1 0 0,-4-2 0 16,4 1 0-16,-15 1 0 0,14-3 0 0,-12 9 0 15,-2-6 0-15,1 6 0 0,0 3 0 0,-3 6 0 16,-2-1 0-16,0 4 0 0,-1 4 0 0,0-1 0 16,-7 6 0-16,0 0 0 0,6 3 0 0,-2-1 0 15,-1 0 0-15,-2 2 0 0,7-2 0 0,-1-1 0 16,1-1 0-16,1 1 0 0,3-2 0 0,16-2 0 16,-16-3 0-16,18 0 0 0,-1-6 0 0,0 1 0 0,-1-4 0 15,-1 1 0-15,-1-3 0 0,-13-3 0 0,16 0 0 16,-15 2 0-16,13-6 0 0,-14 2 0 0,17-4 0 15,-18 1 0-15,-2 2 0 0,1-2 0 0,2-3 0 16,-4 3 0-16,-2 2 0 0,-3 1 0 0,-3 3 0 16,-3 2 0-16,-3 0 0 0,-1 4 0 0,1 0 0 15,-2 1 0-15,2 0 0 0,1 5 0 0,8 2 0 16,-7-3 0-16,9 1 0 0,-9-2 0 0,10 2 0 16,1-2 0-16,1 1 0 0,-1 0 0 0,0-1 0 15,1-4 0-15,3 0 0 0,-2-1 0 0,2 2 0 16,-1-5 0-16,0-1 0 0,3 2 0 0,-3-3 0 15,0-4 0-15,3 3 0 0,-2 0 0 0,-2-4 0 16,1 5 0-16,0-1 0 0,-1 0 0 0,-2 2 0 16,0 3 0-16,2-5 0 0,-7 5 0 0,3-2 0 0,-3 3 0 15,-6-3 0-15,1 0 0 0,-3 1 0 16,2 1 0-16,-2 0 0 0,-5 0 0 0,4-1 0 16,-2 2 0-16,-4-2 0 0,1-1 0 0,-2 2 0 0,-3 1 0 15,-2 1 0-15,-1-1-364 0,-5 1-191 0,9 0-113 16,-9 0-433-16,4-3-1193 0,-4 3 528 0</inkml:trace>
  <inkml:trace contextRef="#ctx0" brushRef="#br0" timeOffset="44650.7">23392 9104 105 0,'-22'-1'403'0,"1"0"4"0,0 0 9 0,5-1 10 16,3 0 4-16,-1 2-2 0,3-2-2 0,0 1-4 0,3 0-3 15,2 0-7-15,-1-2-4 0,4 0-17 16,-5 2-14-16,8 1-16 0,-4-2-14 0,4 2-22 0,0 0-18 16,0 0-14-16,0 0-16 0,14-5-13 0,3 4-16 15,12 0-8-15,6 1-181 0,21 1-59 0,4-1 0 16,32 1 0-16,-27 3 0 0,34 2 0 15,-3 0 0-15,2 0 0 0,-2 2 0 0,2-2 0 0,-1-1 0 16,-2-5 0-16,-30 2 0 0,27-2 0 0,-28 3 0 16,27-2 0-16,-34 4 0 0,-3-6 0 15,-3 1 0-15,-17-4 0 0,0 3 0 0,-5-1 0 0,-10 0 0 16,-5 1 0-16,-1-1 0 0,-4 0 0 0,-3 1 0 16,2-3 0-16,-7 1 0 0,2-1 0 0,-3 4 0 15,-8-6 0-15,1 1 0 0,-5 2 0 0,-1 0 0 16,-6 2-326-16,0 0-411 0,-3 1-451 0,-7-1-1287 15,-2 2 569-15</inkml:trace>
  <inkml:trace contextRef="#ctx0" brushRef="#br0" timeOffset="44967.34">23654 9268 3599 0,'-37'1'182'0,"1"1"-86"0,3-2 55 0,2 0 78 16,10 0 33-16,2 1 19 0,2 1-9 15,3-2-10-15,6 0-16 0,-1-2-1 0,4 2 6 16,5 0-6-16,-9-1-9 0,9 1-2 0,0 0 0 16,18-3-6-16,-1 0-4 0,11 2-9 0,5 1-14 0,6-2-15 15,20-3-74-15,1 4-112 0,5-2 0 0,28-3 0 16,1 6 0-16,-2-3 0 0,-25 4 0 16,31-2 0-16,-6 3 0 0,-1-5 0 0,-30 0 0 0,3 1 0 15,4 3 0-15,-6-5 0 0,-3 1 0 0,-4 3 0 16,-14-1 0-16,-4-1 0 0,-4 1 0 0,-3-2 0 15,-10 0 0-15,-6 3 0 0,-4 0 0 0,2-2 0 16,-6 0 0-16,3 1 0 0,-5-1 0 0,3 2 0 16,-7 0 0-16,7-2 0 0,-7 2 0 0,0 0 0 15,9 2 0-15,-9-2 0 0,5 1 0 0,-5-1 0 16,7 1 0-16,-5 2-95 0,3-2-1255 0,4 0-1462 16,3-1 647-16</inkml:trace>
  <inkml:trace contextRef="#ctx0" brushRef="#br0" timeOffset="45134.08">25581 9338 5018 0,'-5'3'488'0,"0"-2"-163"0,1 0 1 0,4-1 24 16,-9 0 64-16,9 0-15 0,-10 0-42 0,2-1-64 16,8 1-72-16,-10-2-221 0,6 1 0 0,4 1 0 15,-7 0 0-15,7 0 0 0,-8-1 0 0,8 1-423 0,-8 2-309 16,8-2-441-16,-5 4-1271 0,3 0 562 15</inkml:trace>
  <inkml:trace contextRef="#ctx0" brushRef="#br0" timeOffset="48001.61">19093 707 452 0,'14'-15'463'0,"-4"2"-7"0,0 5 0 16,-10 8-6-16,16-20-12 0,-16 20-19 0,9-10-30 16,-9 10-32-16,0 0-35 0,0 0-19 0,0 0-7 15,0 0-7-15,0 0-15 0,0 0-16 0,0 0-7 16,-25 67-17-16,14-40-4 0,-4 1-21 0,3 2-15 16,-2 1-16-16,4 1-17 0,-3-3-12 0,0 2-23 15,0-3-8-15,2-1-6 0,1-2-10 16,3-7-2-16,1 1-19 0,1-3 0 0,0-5-5 0,1-5 14 15,3 1-13-15,-1-2-77 0,2-2 0 0,0-3 0 16,0 0 0-16,12-14 0 0,-6 3 0 0,3-3 0 16,4-9 0-16,2 0 0 0,2-2 0 15,-2-3 0-15,4 1 0 0,-2-6 0 0,2 2 0 16,0-12 0-16,4 0 0 0,-1 2 0 0,-8 10 0 16,1 7 0-16,-6 5 0 0,2 2 0 0,-4 6 0 15,-7 11 0-15,9-15 0 0,-9 15 0 0,0 0 0 16,0 0 0-16,0 0 0 0,0 0 0 0,13 38 0 15,-13-11 0-15,1 1 0 0,4 1 0 0,-5 2 0 16,0 0 0-16,4 1 0 0,1 1 0 0,-1-2 0 16,1-1 0-16,2-3 0 0,0 1 0 0,2-5 0 15,-5-5 0-15,3-1 0 0,-2-5 0 0,1-2 0 16,-1-1 0-16,-2-3 0 0,-1 0 0 0,-2-6 0 16,0 0-102-16,0 0-333 0,0 0-68 0,0 0-72 15,-25-26-521-15,13 9-1188 0,-7-4 526 0</inkml:trace>
  <inkml:trace contextRef="#ctx0" brushRef="#br0" timeOffset="48134.34">19101 911 21 0,'-12'1'220'0,"-2"0"44"0,5 1 2 0,0-1 4 16,9-1 21-16,-13 2 29 0,10 0 26 0,3-2 16 15,0 0 18-15,0 0-1 0,0 0-16 16,0 0-23-16,25 6-30 0,-7-6-32 0,10-1-32 0,1 1-18 16,5 0-65-16,-1 3-90 0,3-3-128 0,-2 1-173 15,-2-4-244-15,-1 7-256 0,1-1-788 0,-12 1 349 16</inkml:trace>
  <inkml:trace contextRef="#ctx0" brushRef="#br0" timeOffset="49051.2">19196 2569 340 0,'0'-13'501'0,"0"4"13"0,0-3 13 15,0 1 9-15,0 1 6 0,0-1 6 0,-1 2-1 16,0 3-3-16,1 0-19 0,0 1-25 0,-1 2-34 15,1 3-49-15,0 0-34 0,0 0-20 0,0 0-17 16,-12 17-22-16,7-2-56 0,-3 3-268 0,1 9 0 16,0-1 0-16,3 4 0 0,0-2 0 0,2 1 0 15,1-2 0-15,2 2 0 0,-1-3 0 0,1-5 0 16,2-3 0-16,1 0 0 0,-2-1 0 0,-1-6 0 16,1-1 0-16,-1-2 0 0,0 0 0 0,1-3 0 15,-1-1 0-15,-1-4 0 0,0 0 0 0,0 0 0 16,0 0 0-16,4-20 0 0,-4 4 0 0,0-3 0 15,0-8 0-15,0-1 0 0,1-6 0 0,0-13-102 16,1 0-7-16,-2 11 10 0,5 4 19 0,-4-1 22 16,4 2 16-16,-2 5 24 0,2 0 39 0,-1 8 13 15,-1 1 24-15,0 5 25 0,3-5 3 0,-1 5 5 16,3 3 1-16,-1 0-49 0,0 0-43 0,5 0 0 16,-1 4 0-16,3 3 0 0,-1 0 0 0,5 0 0 15,-4 4 0-15,2 3 0 0,1 2 0 0,-3 2 0 16,-1 3 0-16,-3 0 0 0,0 2 0 0,-6 5 0 15,0-3 0-15,-4 2 0 0,-4 2 0 0,-2 5 0 16,-5-2 0-16,-1 1 0 0,-3-3 0 0,3-4 0 16,-7 2 0-16,6-4 0 0,3-4 0 0,0-1 0 15,2-2 0-15,0 1 0 0,4-4 0 0,2-1 0 16,-3 0 0-16,1-1 0 0,4-1 0 0,0-2 0 16,0 0 0-16,0 0 0 0,0 0 0 0,23-6 0 15,-10 2 0-15,2 1 0 0,4-1 0 0,1 1 0 16,0 0 0-16,-1-1 0 0,-1 3 0 0,1 2 0 15,0 2 0-15,-1-1 0 0,-5 3 0 0,2 0 0 16,-3 2 0-16,-1 5 0 0,-3-2 0 0,-3 0 0 16,0 3 0-16,-2-2 0 0,-4 6 0 0,-1-3 0 15,-3 0 0-15,-1 2 0 0,-7-1 0 0,0-4 0 16,0 3 0-16,-11 1 0 0,-1-2 0 0,-1-3 0 16,1-1 0-16,-4-3 0 0,9-2 0 0,-8 1 0 15,6-4 0-15,-1 0 0 0,5-2 0 0,0 1 0 16,4-3 0-16,0 3 0 0,6 0 0 0,1 0 0 15,2-2 0-15,0 1 0 0,5 1 0 0,-5-2 0 16,5 2-485-16,0 0-800 0,0 0-1391 0,0 0 616 16</inkml:trace>
  <inkml:trace contextRef="#ctx0" brushRef="#br0" timeOffset="49185.44">19607 3027 384 0,'0'3'452'0,"0"-3"-19"15,0 8-39-15,0-8-40 0,0 0-39 0,1 6-72 16,-1-6-90-16,1 5-119 0,-1-5-139 0,0 0-339 16,0 0-479-16,0 0 213 0</inkml:trace>
  <inkml:trace contextRef="#ctx0" brushRef="#br0" timeOffset="56584.37">17458 10270 330 0,'-10'-8'508'0,"1"6"25"15,0-5 18-15,3 3-1 0,1 0-26 0,0 1-17 16,1 1-35-16,0-1-34 0,4 3-34 0,0 0-6 16,0 0-10-16,4 15-12 0,0-4-17 0,2 8-20 15,2 5-17-15,1 1-23 0,0 3-25 0,1 1-18 16,1-2-29-16,3 4-91 0,-1-4-136 0,-3 2 0 16,7-4 0-16,-4 0 0 0,2-1 0 0,-1-3 0 15,9-4 0-15,-10-6 0 0,2 0 0 0,3-3 0 16,0-1 0-16,4-5 0 0,6-3 0 0,1-4 0 15,-1-5 0-15,2-2 0 0,-3-3 0 0,2-5 0 0,-2 0 0 16,2-4 0-16,-2 2 0 0,1-5 0 16,-4 2 0-16,2-1 0 0,-3 2 0 0,0 4 0 15,-4 0 0-15,-5 10 0 0,1-2 0 0,-4 7 0 0,-1 2 0 16,3 2 0-16,-3 3 0 0,-1 3 0 0,2 2 0 16,1 4 0-16,2 3 0 0,-5 1 0 0,1 0 0 15,-1 1 0-15,3-1 0 0,1 1 0 0,-2 1 0 16,2-4 0-16,-2 1 0 0,3 0 0 0,2-5 0 15,-1 0 0-15,2-2 0 0,-3-2 0 0,4-3 0 16,2-2 0-16,-1-2 0 0,-1-4 0 16,1 1 0-16,2 0 0 0,3-8 0 0,-1-1 0 0,-7 3 0 15,5-6 0-15,-1-1 0 0,-2-2 0 0,-4 6 0 16,3 1 0-16,-7 1 0 0,2 4 0 0,-2 2 0 16,-1 1 0-16,0 1 0 0,0 4 0 0,-3 4 0 15,2 1 0-15,0 4 0 0,-1 0 0 0,2 6 0 16,0 1 0-16,-4-1 0 0,5 2 0 0,-2-1 0 15,2 1 0-15,1-3 0 0,1 0 0 0,-1-2 0 16,-1-2 0-16,1-3 0 0,-2 1 0 0,5-2 0 16,-5-4 0-16,4-1 0 0,1 0 0 0,-1-3 0 15,1 1 0-15,3-6 0 0,0 0 0 0,0-1 0 16,2-3 0-16,0 4 0 0,-1-4 0 0,0 2 0 16,1 1 0-16,3 1 0 0,-3 3 0 0,-1 1 0 15,3 2 0-15,-2 1 0 0,-4 2 0 0,4 3 0 0,-2 1 0 16,3 0 0-16,-4 3 0 0,0-3 0 15,1 6 0-15,-2-7 0 0,-6 4 0 0,8-4 0 16,-8 1 0-16,0-2 0 0,-1 1 0 0,0-2 0 0,-1-3 0 16,-1 2 0-16,-6-2 0 0,13-3 0 15,-8-3 0-15,1-1 0 0,0 0 0 0,4-8-1366 16,0-2-1478-16,3-5 654 0</inkml:trace>
  <inkml:trace contextRef="#ctx0" brushRef="#br0" timeOffset="56701.48">19846 10436 6337 0,'-11'0'335'16,"-1"-1"-227"-16,-4-1-60 0,5-2-46 0,1 3-121 15,5-2-202-15,2-2-204 0,3-2-453 0,8 1-1059 16,4-7 469-16</inkml:trace>
  <inkml:trace contextRef="#ctx0" brushRef="#br0" timeOffset="58234.06">19244 756 211 0,'0'0'242'0,"0"0"-26"0,0 0-39 0,0 0-38 16,0 0-46-16,0 0-51 0,0 0-69 0,0 0-156 16,0 0-197-16,26 12 88 0</inkml:trace>
  <inkml:trace contextRef="#ctx0" brushRef="#br0" timeOffset="58851.18">19759 3756 64 0,'0'0'87'0,"0"0"-16"0,0 0-5 0,-4-13-14 16,4 13 2-16,0 0-16 0,0 0 2 0,5-2-9 16,-5 2 3-16,0 0-7 0,0 0-12 0,0 0 14 15,0 0-5-15,0 0-4 0,0 0-11 0,4-2 11 16,-4 2-7-16,0 0-12 0,0 0-21 0,0 0-42 16,0 0-41-16,0 0-110 0,0 0 49 0</inkml:trace>
  <inkml:trace contextRef="#ctx0" brushRef="#br0" timeOffset="61467.65">19839 985 305 0,'0'0'362'16,"4"-6"-16"-16,-4 6-11 0,0 0-15 0,4-6-9 0,0 3-1 15,-4 3-22-15,1-5-14 0,-1 5-13 0,-1-5-16 16,1 5-12-16,-7-2-17 0,7 2-11 16,-11 2-4-16,2 1-15 0,-4 5-6 0,-1 1-7 0,-2 5-16 15,0-2-11-15,0 2-13 0,-4 6-8 0,1 0-9 16,10-5-12-16,-1 1-5 0,1 2-9 15,6-1-4-15,2-1-9 0,5-1-5 0,0 1-5 16,1-7-9-16,5 2 0 0,4-3-8 0,4-1-5 16,-1-3-1-16,6-2-7 0,-3-2 1 0,1-2-5 15,-1-2-2-15,2-3 2 0,-5-2 5 0,0-2 4 16,-3-4 11-16,-1 2 6 0,-4-2 7 0,-1-1-2 16,-7-3-3-16,-1 1-2 0,-4 0 3 0,0 1-5 15,-5 2 8-15,-2 3-12 0,-1 2-13 0,0 5 4 16,-5 0-5-16,-2 5-4 0,2 3 1 0,1 1-10 15,-1 5-2-15,2 2-9 0,2 2 5 0,1 2-1 16,1-2 1-16,3 4-2 0,7 1-2 0,-3-1 0 16,4-3-7-16,3 1-3 0,2-1 4 0,1-2 6 15,2-2-5-15,7 0-6 0,-2 0 2 0,4-5 0 16,-5-2 2-16,4-2 2 0,-3 0-3 0,-1-2 9 16,1-3-9-16,-1 1-7 0,-1-5 12 0,-2 2-4 15,0-3-6-15,-1-1 2 0,-5-2-1 0,0 3 4 16,-2-3 0-16,-1-2 2 0,-4 5 3 0,1-2-2 15,-4 3 0-15,0-1 1 0,0 2-10 0,-2 2 6 16,-3 3-4-16,1 1 0 0,-4 3-3 0,5 2-2 16,-2 0 1-16,1 4 3 0,3 0 3 15,0 2-8-15,3 2 4 0,3-3 2 0,-1 3-2 16,1 0-2-16,4-1 1 0,2-1 4 0,1-1-5 16,3 0 2-16,1-5-6 0,5 0 9 0,-1-1-5 15,4-1 5-15,1-4-4 0,0-2 18 0,1-1-19 16,-1-1 17-16,-1-5-13 0,-4 3 15 0,-4-3 9 0,1-1 20 15,-1-2-5-15,-5-2 1 0,-4 4-14 16,-3-5 14-16,-2 2-9 0,-3 3-1 0,-3-1-11 16,-3 5 3-16,-7 3-26 0,2 2 0 0,-12 6-57 15,4 2-58-15,1 5-63 0,-2 6-71 0,6 0-79 16,-5 9-104-16,8 1-123 0,1-1-492 0,1 0-1133 16,2 1 502-16</inkml:trace>
  <inkml:trace contextRef="#ctx0" brushRef="#br0" timeOffset="62767.71">20014 2570 351 0,'0'-3'484'0,"0"3"-5"0,-1-7-1 0,1 3-16 15,0 4-21-15,0 0-8 0,0 0-11 0,-14 9-13 16,5-1-13-16,0 2-18 0,-2 5-24 0,-1 0-23 16,-1 0-23-16,-2 7-26 0,0 0-24 0,4-4-22 15,5-2-26-15,-3 1-16 0,3-1-20 0,1 2-12 16,2-5-20-16,3-1-11 0,1-1-19 0,4-2-4 15,0-1-13-15,1-2-10 0,3-2-1 0,3-1-10 16,1-3-4-16,0-2-22 0,6-1-48 0,-1-3 0 16,-7 0 0-16,7-5 0 0,-4 0 0 0,-5-2 0 15,3-1 0-15,-3-3 0 0,-5 2 0 0,1-1 0 16,-4-1 0-16,-1 2 0 0,-2 5 0 0,-4-2 0 16,0 3 0-16,-2 4 0 0,-4 0 0 0,0 1 0 15,-6 4 0-15,-1 4 0 0,0 3 0 0,0 1 0 16,2 4 0-16,-6 5 0 0,1 0 0 0,8-1 0 15,4 1 0-15,0-1 0 0,2 4 0 0,3-6 0 16,4 2 0-16,-1 1 0 0,4-5 0 0,3-2 0 16,0-1 0-16,4-1 0 0,0-3 0 0,1-3 0 15,5-1 0-15,-4 1 0 0,5-6 0 0,-2 1 0 16,-1-3 0-16,1-3 0 0,0-3 0 0,-1 0 0 16,-4-2 0-16,-4-1 0 0,3-2 0 0,-4-1 0 15,2-2 0-15,-6-6 0 0,-3 7 0 0,0 1 0 16,-2 2 0-16,-2 0 0 0,3 5 0 0,-5 2 0 15,2 0 0-15,-1 4 0 0,-2 4 0 0,-3 1 0 0,5 4 0 16,-2-1 0-16,-3 7 0 0,3 3 0 16,4-2 0-16,-3 3 0 0,1 1 0 0,4-2 0 15,0 2 0-15,6-3 0 0,0-1 0 0,2 1 0 16,2-3 0-16,2 2 0 0,-2-4 0 0,6-1 0 16,-2-1 0-16,3-3 0 0,-3-1 0 0,4-2 0 15,-1-1 0-15,-3-2 0 0,3-5 0 0,-4 4 0 0,0-5 0 16,-3 2 0-16,-2-6 0 0,0 3 0 15,-3-7 0-15,-2 2 0 0,-3-3 0 0,-1 2 0 16,0 0 0-16,-5 5 0 0,-1 2 0 0,1 2 0 16,-1 3 0-16,-1 3 0 0,-3 3 0 0,1 2 0 15,-4 5 0-15,3 0 0 0,-1 5 0 0,5-1 0 16,-1 1 0-16,3 3 0 0,3 1 0 0,3-5 0 16,2 0 0-16,4 5 0 0,2-6 0 0,0 0 0 15,4-2 0-15,-1-3 0 0,1-1 0 0,3 0 0 0,1-3 0 16,1-2 0-16,-4 0 0 0,2-2 0 0,-1-3 0 15,-2 0 0-15,-1-1 0 0,-3-4 0 0,1 1 0 16,-2-2 0-16,-4-3 0 0,0-1 0 16,-1 3 0-16,-5-5 0 0,-1 3 0 0,1 3 0 15,-3 3 0-15,0-2 0 0,1 4 0 0,-2 0 0 0,1 4 0 16,-2-1 0-16,4 3 0 0,-1 3 0 0,3-1 0 16,-3 3 0-16,2-1 0 0,3 2-76 0,1 2-199 15,-2-2-77-15,4 1-77 0,0-2-82 16,4 0-116-16,-1-3-361 0,-3-2-1068 0,0 0 473 15</inkml:trace>
  <inkml:trace contextRef="#ctx0" brushRef="#br0" timeOffset="64872.38">19814 312 28 0,'-37'1'45'0,"2"2"-1"0,-1 0-8 15,-1 4-5-15,-1-3 1 0,1 3-4 0,-13 1-2 16,13 0-3-16,1 0-9 0,-2 5 0 16,5-1 1-16,-1 3-6 0,1 0-3 0,1 1 0 15,-1 2-3-15,0 2 6 0,3 2-1 0,0 1-5 16,1 2-2-16,-4 12-4 0,9-11 3 0,-3 1-5 15,4 2-1-15,0 1 3 0,-9 9-2 0,10-11 4 16,-10 10-1-16,8-8 4 0,-5 6-3 0,6-7 10 16,-6 10-3-16,9-8-3 0,-1 0 1 0,-6 9-8 15,8-9 6-15,-5 10 7 0,2-11-10 0,-1 13 4 16,3-10-1-16,-4 6-2 0,2 6-2 0,2-4 9 16,5-7-1-16,4 0-11 0,-1 0 10 0,-5 13 6 15,2 0 9-15,4-13 4 0,-1 13 4 0,3-13 11 16,1 14 6-16,-1-1 15 0,0-2-2 0,4-10 9 15,-1-1-4-15,2 12 10 0,1-14-17 0,3 15 9 16,0-11-6-16,0-2-1 0,4 2-2 0,1 12 0 16,3-13-1-16,-3 11-6 0,3-10-2 0,-1-2-7 15,1-1 4-15,1 13 5 0,0-11-4 16,0 1-3-16,-1-3-2 0,7 11-1 0,-5-10 3 16,0-2 3-16,4 0 0 0,-3 4 7 0,5-5 1 15,1 1-1-15,-2-1 3 0,-1 1-1 0,7 0-1 16,-7-3 4-16,7 3-2 0,-2 0 2 0,0-1-1 15,2-4-6-15,2-3-7 0,-1 2-1 0,2-4-4 16,2 1-3-16,-2-2-1 0,2-2 0 0,-3-2-8 16,1-1-1-16,3 2 1 0,-2-4-6 0,2-1-3 15,1-2-2-15,3 0 2 0,-2-3 3 0,2-1-5 16,-3 2-5-16,3-3-2 0,-3 0 1 0,4-4-1 16,0 3 1-16,-5-2-2 0,5 0-6 0,2-1-6 15,1 0-6-15,-1-1-8 0,-1 1-6 0,3-2-2 16,-3 0-2-16,2-1-7 0,-2 0-2 0,-1 2-2 15,0-1-5-15,-1-4-6 0,-2 4 6 0,2-2-4 16,-2-1 5-16,-8 1-1 0,9-2 0 0,-3 2 8 16,1 0 4-16,-7-2-4 0,7-2 0 0,-8 4 9 15,2-2 0-15,-3-2-2 0,7-2-2 0,-5 2 2 16,-3-2-10-16,1 1 0 0,8-4 0 16,-9 2-6-16,9-5-5 0,-7 3-11 0,7-4 3 15,0-3-15-15,-3 4 8 0,1-4-1 0,0 0 7 16,1-1 10-16,-2-5 3 0,4 1 1 0,-2 0 13 15,-1 1 4-15,1-3 17 0,-2 0 13 0,2 3 11 16,-1-4-2-16,-3 3 6 0,4-1 9 0,-5-1 11 16,1-1 1-16,-3 1 8 0,0-1 4 0,-2 1 7 15,1-4-1-15,-4 2 9 0,3-1-4 0,-2-3-4 16,0 3 1-16,-2-3-9 0,2 0-3 0,1-2-4 16,0 0-6-16,-3 1-4 0,4 0 0 0,1-12-6 15,-10 12-8-15,4-3 1 0,3 2-2 0,-4 3 6 16,-4-3-11-16,1 2 9 0,2 0-3 0,-3 0 4 15,-4 1-2-15,3-3-6 0,0 1 5 0,-4-1-6 16,-2 0 5-16,2-3-10 0,-2 0 5 16,2 1 2-16,-2-12-6 0,-2 14 0 0,2-3-3 0,0-18 3 15,-4 6-1-15,0 1-2 0,4 12 2 16,-2 0 6-16,0 0 4 0,1 6 2 0,-3-5 2 16,0 3 5-16,-4 2-1 0,2 1-3 0,-3-1-2 15,2 1-2-15,-2 3-3 0,-3-1 5 0,7 7-3 16,-8-7-6-16,2 3 2 0,1-1-4 0,0 6-1 0,-5-5-5 15,1 3 1-15,0-2-2 0,1 7 0 0,-2-6 4 16,-2 0-1-16,2 0 1 0,4 4-1 16,0 1 1-16,-7-6-2 0,4 8 1 0,-4-9 1 15,-1 5-5-15,4-3 6 0,0 8-2 0,2-1 2 16,-9-8 2-16,7 3 3 0,-2 6-6 0,3 2 1 16,-8-6-6-16,6 5 8 0,-1 4-8 0,1-2-1 15,-2 2 0-15,-3-2 3 0,5 4 0 0,16 6-5 16,-40-12 4-16,22 5-4 0,-4 2 5 0,3-1-3 15,19 6 1-15,-37-11-2 0,18 3 0 0,0 2 3 16,19 6-4-16,-35-11-1 0,17 4 6 0,18 7-8 16,-24-10 6-16,6 4-6 0,18 6 5 0,-23-7 3 15,23 7-5-15,-23-6 4 0,23 6-2 0,0 0-5 16,-27-5 8-16,27 5-9 0,0 0-11 0,0 0-16 16,-29-1-19-16,29 1-20 0,0 0-19 0,0 0-36 15,0 0-23-15,0 0-49 0,-32 8-133 0,32-8-359 16,0 0 160-16</inkml:trace>
  <inkml:trace contextRef="#ctx0" brushRef="#br0" timeOffset="67535.05">17605 1062 253 0,'0'-6'406'0,"-1"0"-1"0,2 0 7 16,2-1-5-16,-2 1-3 0,-1 2-9 0,0 1-9 15,0 3-19-15,0-9-13 0,0 7-37 0,0 2-23 16,3-1-34-16,-3 1-28 0,0 0-13 0,0 0-21 16,-3 15-16-16,6-4-16 0,-3 1-10 0,0 5-20 15,0 2-10-15,1 7-12 0,-1-1-15 0,0 0-7 16,1 1-3-16,1-6-18 0,-2-1-3 0,1 0-9 15,-1 0-6-15,-1-2-4 0,1 0-5 0,0-4-4 16,0-2-14-16,1-4 2 0,-1-3-3 0,0 4-3 16,-1-4-3-16,1-4 2 0,1 6-2 15,-1-6-6-15,0 0-3 0,0 0-5 0,0 0 1 16,-3-24-5-16,5 14-1 0,-2-3-2 0,0-4-5 0,2-1 4 16,1-1 0-16,-3-6-5 0,2-3 4 0,3 1-5 15,-1 0 2-15,1 0 1 0,0 1-3 0,-3 6 4 16,1 4-2-16,0 1 5 0,0 3-3 0,0 0 0 15,0 5-3-15,-2-1 3 0,3 3 0 0,-1 3 2 16,-3 2-3-16,5-3-1 0,-5 3-2 16,0 0 2-16,18 12 0 0,-11-6 5 0,0 5-2 15,4 0 2-15,1 3 1 0,-5 0-1 0,1 2 2 0,1-1-2 16,1 0 3-16,-1 1 0 0,-1-2-2 0,-3-2-2 16,1 0-6-16,-2-1-8 0,0 0-4 15,0-1 2-15,0-2-2 0,-2 1 1 0,0-4 2 16,0 0 3-16,-2-2 3 0,0-3 5 0,8 6 4 15,-8-6-3-15,5 1 4 0,-5-1-1 0,0 0 2 16,10-15 2-16,-5 5 1 0,0 0 3 0,4-7 0 16,-1-1 2-16,3-7 0 0,0 2-2 0,1-2 0 15,0 2 1-15,1 1 2 0,-4 3 5 0,2-1 2 16,-5 2 5-16,6 0 0 0,-6 4 2 0,3-2 6 16,0 2 0-16,-9 14 1 0,12-19-1 0,-7 11 4 15,-5 8-2-15,0 0-5 0,10-14-5 0,-10 14 0 16,0 0-3-16,0 0-1 0,14-10-1 0,-11 13-3 15,-3-3-2-15,7 8 1 0,-4 0 1 0,-2 3 5 16,0 2 2-16,1 3 9 0,-2 2 2 0,-2 0-2 0,2 1 0 16,0 6 0-16,-1-4 2 0,1 2-4 15,-1 2-4-15,0 1 1 0,2-8-1 0,-4 2-2 16,3-2 1-16,0 0-4 0,-2 0-2 0,4-2 3 16,-2-4-8-16,0 1 0 0,2-1 1 0,0-1-3 15,1 0-8-15,-2-1-17 0,-1-3-22 0,4-1-45 16,-3 1-40-16,-1 0-53 0,3-2-50 0,-1-2-68 15,-2-3-97-15,6 3-150 0,-6-3-413 0,0 0-1034 16,0 0 457-16</inkml:trace>
  <inkml:trace contextRef="#ctx0" brushRef="#br0" timeOffset="67700.75">18427 1266 78 0,'0'0'161'0,"0"0"-118"15,0 0-90-15,0 0-52 0,0 0 24 0</inkml:trace>
  <inkml:trace contextRef="#ctx0" brushRef="#br0" timeOffset="72284.35">20206 613 60 0,'0'0'77'0,"0"0"-4"0,-5-23-4 0,5 23-2 16,0 0-4-16,-9-13-4 0,9 13-12 0,-13-11 7 15,13 11-3-15,-11-12 3 0,11 12-4 16,0 0-11-16,-21-14 8 0,21 14-8 0,-16-12-2 15,16 12 1-15,-16-7 3 0,16 7-10 0,0 0 6 0,-18-10-3 16,18 10-6-16,0 0-3 0,-24-7 29 16,24 7-2-16,-18-8-8 0,18 8 2 0,-16-6-8 0,16 6-2 15,-22-6 1-15,22 6-3 0,-22-10-2 0,22 10 2 16,-22-6-4-16,22 6-1 0,-24-5-12 16,24 5 10-16,-23-5-2 0,23 5-5 0,-23-6-3 15,23 6 1-15,-22-6-3 0,22 6 0 0,0 0-7 16,-33-2 6-16,33 2 3 0,0 0-10 0,-29-4-1 15,29 4-2-15,0 0 0 0,-33-3-2 0,33 3 3 16,-24-3-3-16,24 3-1 0,-24-3 2 0,24 3-8 16,0 0 4-16,-36-5-4 0,36 5-1 0,-24-2 4 15,24 2 1-15,0 0 2 0,-29-2-3 0,29 2-6 16,0 0 6-16,-32 0-1 0,32 0 1 0,0 0-4 16,-35 2 5-16,35-2 3 0,0 0-5 0,-28 4 5 15,28-4-5-15,0 0 5 0,-32 3-3 0,32-3 5 16,0 0-4-16,-28 6 2 0,28-6-10 0,-23 5 11 15,23-5 1-15,-22 8-6 0,22-8 6 0,-25 5 0 16,25-5-4-16,-22 8-1 0,22-8 6 0,-23 11-6 16,23-11 4-16,-22 11-7 0,11-5 6 15,11-6 1-15,-18 12-4 0,18-12-9 0,-19 14 15 16,19-14-1-16,-18 12-2 0,18-12 1 0,-17 13-1 16,6-6 1-16,11-7 7 0,-17 15 4 0,17-15-7 0,-18 14 8 15,18-14 3-15,-18 16 0 0,11-7 5 0,7-9-3 16,-18 17 3-16,10-9-4 0,8-8-1 0,-14 16-1 15,8-4 1-15,6-12-6 0,-13 20-1 0,5-9 3 16,8-11 8-16,-14 22-11 0,5-7 10 16,3-5-4-16,6-10 1 0,-9 22 5 0,4-10-5 15,5-12 4-15,-8 22-5 0,4-10 3 0,-2-1 0 16,5 2 2-16,-6-2 0 0,6-1-1 0,0 2-2 16,1 0-1-16,-3 0 1 0,2 0-2 0,-2 0 1 15,2 0-8-15,1 0 2 0,0 4-2 0,0-4 3 16,0 0-4-16,0 4-3 0,1 0 0 0,-2-5-2 15,6 6 6-15,-5-2-1 0,3-1-7 0,-2-3 6 16,-1 8-6-16,4-7 1 0,-3 3-6 0,2-3 7 16,-2 1-3-16,4 1 4 0,-4-5-4 0,3 4 6 15,1-2-5-15,-1 0 5 0,0 0-5 0,4-3-2 16,-1 3 1-16,0-2-5 0,-1 0 4 0,1-1-3 16,1 2-7-16,0-3 0 0,0 2-1 0,0-1 0 15,0 1 2-15,1 0-2 0,-1-2 5 0,1 4 3 16,0-6-4-16,-1 3 2 0,-1 1 1 0,0-2-2 15,4-1 9-15,-6-1-11 0,4-1 8 16,1 3-1-16,-2-5-3 0,1 3 1 0,6-3-2 16,-3 3 8-16,1-2-3 0,1-1-4 0,0 1 5 15,0 0-1-15,3 0 5 0,-4 1-5 0,4 0 0 16,-4-1 6-16,4 0 4 0,-4-1 0 0,4 1 3 0,-3-1-5 16,-1 2 7-16,1-4 1 0,-4 1 2 0,3 2 4 15,0-2 0-15,-2 3-2 0,1-3 2 0,-1 3 4 16,0-3 2-16,-11-1-2 0,23 0 1 15,-13 0-1-15,1 1-9 0,0 1 9 0,-11-2-4 16,25 0-2-16,-12 0-2 0,-2 1 0 0,1-1-6 16,1 1-2-16,1-2 4 0,-14 1-3 0,25 1 0 15,-12-2-5-15,2 2 4 0,-3-2-4 0,1 2 3 16,1 0 0-16,-3-3-3 0,3 3 5 0,-2-5-6 16,1 3 6-16,-1 0 2 0,-1 1-1 0,3 0-6 15,-3-4 4-15,2 2 4 0,0 1-3 0,-2-3 2 16,1 3-2-16,-1-1-1 0,1-2 4 0,0 1-2 15,0 0-4-15,1-1 4 0,-3-2-10 0,2 2 5 16,0 2-2-16,0-3 1 0,-2 3 0 0,1-3-3 16,1 0 1-16,-2 2 1 0,3-1-4 0,-3 0 0 15,-1-2 0-15,3 3 0 0,-2-1 1 0,-5 1-7 16,5-1 5-16,-2-2 6 0,0 4-2 0,-1-3-2 16,2-1 5-16,-2 2-4 0,2 1 1 15,-3-4 4-15,0 0-3 0,1 3-1 0,-1-1 3 16,1-1-6-16,3-1 1 0,-1 1 3 0,-3-1-1 15,1-2-10-15,3 1 7 0,-5 0 4 0,-3 1 2 16,7-3-8-16,-1 2 5 0,-2-2-3 0,3 2 10 16,-5-3-2-16,1 0 7 0,-1 1 2 0,2 0-6 0,-2-1 18 15,-1-1-7-15,-3 1 12 0,2 0 3 0,2 0 1 16,-1-6-7-16,1 7 1 0,-3-7-2 16,3 6 0-16,-3-1 2 0,2-5-16 0,0 5 3 15,0-6-8-15,-3 7 4 0,1-6-5 0,2-1 6 16,-2 1 0-16,-1 17-5 0,3-32 2 0,-3 20 5 15,0 12-1-15,0-27 4 0,0 27-1 0,-2-23-2 16,1 9 0-16,1 14-2 0,-1-21 3 0,1 21-4 16,-3-22 4-16,1 9 7 0,2 13 5 0,-5-23 5 15,2 7-4-15,3 16 7 0,-6-23-3 0,2 7-7 16,-4 1 10-16,4 0-1 0,-3 0-6 0,0 0-3 16,7 15-14-16,-14-24 15 0,9 12-6 0,5 12-2 15,-20-23-1-15,9 10-10 0,-4 1 8 0,2 0-3 16,-2-1-2-16,1 4-30 0,-1-1-32 0,15 10-42 15,-32-15-60-15,15 9-73 0,17 6-124 0,-32-10-266 16,14 6-662-16,0-2 292 0</inkml:trace>
  <inkml:trace contextRef="#ctx0" brushRef="#br0" timeOffset="73666.81">20353 2319 31 0,'-6'-9'194'0,"3"5"-12"0,-5-6-7 16,3 2-9-16,-4-3-16 0,2 1-7 0,-2-2-2 0,1 3-14 16,2-2-6-16,-1 1-3 0,-2-1-2 0,0 0-4 15,-2 0-7-15,-3-1-10 0,4 3-2 0,-6 0-8 16,3-1-11-16,2 2-5 0,-4 1-7 15,-1-1-6-15,1 0-5 0,-2 0-4 0,2 1 1 16,2 3 15-16,-6-1-4 0,2-1-8 0,5 1-9 0,-4 3 0 16,-2-1-4-16,6 0-3 0,-5-1-4 0,2 0-7 15,-6 3 9-15,6-2-1 0,2 3-1 16,-6 0-2-16,6 0-9 0,0 0 5 0,-2-2-9 0,2 4 3 16,1-1 4-16,-1-2-4 0,-1 1-3 15,2 1-7-15,1 2-1 0,-1 0 1 0,1 0 2 0,-2 2-2 16,0-2-3-16,4 1-2 0,-2 2 2 0,-1 1 0 15,3-3 2-15,-1 4 1 0,1 1-3 0,-3 0 2 16,1-1 0-16,2 1 0 0,-1 0 2 0,-3 1 1 16,2 4 9-16,-2-1-1 0,0-2-2 15,0 1-5-15,3-1 9 0,2-1 12 0,1 4-7 0,-6 3 2 16,4-3 3-16,-1 2 2 0,-3-2 3 0,8 3-1 16,-3-1-3-16,0 1-6 0,3 0 2 0,-1-1 6 15,1 2-11-15,-3 0-2 0,3-1-5 0,1 0 1 16,2 1-4-16,-3-1 4 0,2 0-4 0,3 0 2 15,0 1-3-15,-4 0-1 0,4-1-5 16,0 2 10-16,0-2-7 0,0 1-1 0,4-3-3 0,2 5-2 16,-4-5 5-16,0 2-2 0,2-2 0 0,-1 2 4 15,-1-3-15-15,6 2 19 0,-3-1-8 0,0 1-4 16,1-2 4-16,3-1-3 0,-1-1-1 0,-3 2 5 16,8-2-6-16,-3 2 0 0,-2-6 2 15,5 4 2-15,-4-4-5 0,3 3 8 0,2-1-5 0,-1-1 0 16,3 2-4-16,-1-4 6 0,2 0-5 15,4 0-3-15,-4 2 4 0,2-2 4 0,-1-3 1 0,1 1-4 16,1-1-3-16,-1 2-1 0,1-3 10 0,-1-2-5 16,0 1-9-16,4-1 8 0,-4-1-4 15,1-1 2-15,0 1-1 0,-2-2 1 0,4 2-12 16,-2-1 11-16,1-2 3 0,-1 0 0 0,0-2 0 16,-2 2 1-16,3-2 3 0,-1-1-9 0,-2-3 8 15,1 3-1-15,-3-3 10 0,0 2-9 0,0-2 3 0,-4 2-1 16,1-5 3-16,0 6-8 0,1-7 9 0,1 1 0 15,-4 0-9-15,1 0 6 0,2 0-5 16,-1 0-18-16,1-3 18 0,-1 4 2 0,-7 1 2 16,8-2 0-16,-2 0-5 0,-1 0 3 0,1-2 5 15,-2 2 6-15,0 2 7 0,-2-6 7 0,-2 6 7 16,2-3-1-16,0-1 8 0,-2 1 5 0,-1 1 2 0,-2-2 1 16,-1 3-5-16,1-8 3 0,1 1-4 0,-2-2-3 15,0 2-6-15,0-1 0 0,2-2 0 16,-2 3-6-16,0-2-17 0,-1-6 15 0,0 7-2 15,2 1-10-15,0-3 2 0,-2 3 2 0,0 2-2 16,-1 0 4-16,0-1 2 0,-4 0 9 0,3 4-7 16,0 1-6-16,-2 0 4 0,0 2-6 0,0-6 2 0,-2 3-3 15,-2 4-1-15,2-3-1 0,0 1-1 16,-8-1-2-16,6 2-2 0,-5-4 0 0,-2 2-5 0,4 1 0 16,-3 1 0-16,-4-3 4 0,3 5-8 15,-4-4-6-15,1 6-11 0,1-3-4 0,-2 1-18 16,0 2-9-16,1-1-7 0,0 1-19 0,-1-1-32 0,3 1-32 15,-2 0-47-15,4 0-68 0,3 0-92 0,-3 0-336 16,3-3-737-16,1 3 326 0</inkml:trace>
  <inkml:trace contextRef="#ctx0" brushRef="#br0" timeOffset="73817.53">20481 2082 3297 0,'1'4'64'0,"-1"-1"-27"15,-2 1-14-15,-1 0 23 0,0 0 3 0,3-4-12 16,-7 2-26-16,0 0-56 0,7-2-83 0,-7 4-147 16,7-4-245-16,-8 1-562 0,8-1 248 0</inkml:trace>
  <inkml:trace contextRef="#ctx0" brushRef="#br0" timeOffset="75300.5">13536 414 360 0,'0'0'441'0,"0"0"-16"15,0 0-7-15,-18-20-8 0,18 20-14 0,0 0-9 16,0 0-15-16,-6-13-16 0,6 13-21 0,0 0-34 15,0 0-25-15,0 0-28 0,0 0-26 0,0 0-16 16,0 0-7-16,0 0-10 0,0 0-18 0,-41 35-5 16,32-18 3-16,-4 7-22 0,-1 2-11 15,0 1-12-15,0-2 0 0,3 3-12 0,-2 0-15 16,0 1-11-16,1-1-3 0,1-2-11 0,3-1-10 16,2-7-1-16,-2-1-15 0,1-1 0 0,3-5-8 0,4-11 2 15,-7 22-2-15,7-22 0 0,-3 13-2 0,3-13 26 16,0 0-4-16,0 0 6 0,0 0-6 0,0 0-2 15,0 0-16-15,0 0 13 0,0 0-3 0,0 0-7 16,46-37-6-16,-30 16-5 0,1-1 0 16,3-3-6-16,-2-1-6 0,0-2 14 0,1 0-1 15,0-3-13-15,1 4 6 0,-1-1-12 0,-4-1-14 16,2 4 0-16,-3 0 0 0,2 4 0 0,-8 7 0 16,1 1 0-16,-3 2 0 0,-6 11 0 0,11-16 0 15,-11 16 0-15,0 0 0 0,10-13 0 0,-10 13 0 16,0 0 0-16,0 0 0 0,0 0 0 0,5-14 0 15,-5 14 0-15,0 0 0 0,0 0 0 0,0 0 0 16,0 0 0-16,0 0 0 0,0 0 0 0,0 0 0 16,0 0 0-16,14 44 0 0,-14-44 0 0,5 24 0 15,3-8 0-15,-2-1 0 0,2 1 0 0,-2 0 0 16,1-1 0-16,4 3 0 0,-3-2 0 0,2 2 0 16,3-3 0-16,-4 1 0 0,1 2 0 0,1-2 0 15,-2-1 0-15,2-1 0 0,1 1 0 0,-3-1 0 16,-4-1 0-16,-5-13 0 0,12 18 0 15,-12-18 0-15,7 10 0 0,-7-10 0 0,0 0 0 16,7 15 0-16,-7-15 0 0,0 0 0 0,0 0 0 16,0 0 0-16,-31 16 0 0,31-16 0 0,-32 4 0 0,12 1 0 15,20-5 0-15,-48 7 0 0,19-3 0 0,-3 0 0 16,4 0 0-16,-1 0 0 0,-1 2 0 0,9-3 0 16,21-3 0-16,-37 8 0 0,37-8 0 0,-26 7 0 15,26-7 0-15,-17 4 0 0,17-4 0 0,0 0 0 16,0 0 0-16,-23 6 0 0,23-6 0 15,0 0-3-15,0 0-349 0,0 0-73 0,0 0-89 16,0 0-93-16,0 0-442 0,0 0-1135 0,95-17 502 16</inkml:trace>
  <inkml:trace contextRef="#ctx0" brushRef="#br0" timeOffset="76001.2">14046 526 3072 0,'10'-15'238'0,"0"0"-77"16,-10 15 31-16,17-19 48 0,-7 10 9 16,-10 9 0-16,16-17 6 0,-16 17-18 0,10-13-8 15,-10 13-7-15,0 0-2 0,15-10-23 0,-15 10-7 16,0 0-18-16,0 0 6 0,0 0-1 0,0 0-5 16,0 0 6-16,0 0-9 0,0 0 4 0,11 48-17 15,-14-36-10-15,2 8-14 0,-1-2-6 0,0 10-9 16,0-9-13-16,-4 8-13 0,9-2-4 0,-6-6-25 15,3-2-62-15,0 1 0 0,0-18 0 0,-1 25 0 16,1-25 0-16,0 21 0 0,0-21 0 0,-3 13 0 16,3-13 0-16,0 0 0 0,0 0 0 0,0 0 0 15,0 0 0-15,0 0 0 0,0 0 0 0,0 0 0 16,0 0 0-16,0 0 0 0,0 0 0 0,0 0 0 16,1-73 0-16,1 48 0 0,-1-2 0 0,3 1 0 15,-2-2 0-15,4-2 0 0,-2 4 0 0,-1-2 0 16,-1 9 0-16,1 3 0 0,1 0 0 0,-4 16 0 15,5-21 0-15,-5 21 0 0,5-16 0 0,-5 16 0 16,0 0 0-16,8-11 0 0,-8 11 0 0,0 0 0 16,0 0 0-16,0 0 0 0,0 0 0 0,31 36 0 15,-20-24 0-15,-4 5 0 0,2 1 0 0,-5 1 0 16,6-1 0-16,-3 8 0 0,-2-7 0 0,2 0 0 16,-2 1 0-16,1-2 0 0,2-1 0 0,-7-2 0 15,-1-15 0-15,8 22 0 0,-4-12 0 16,-4-10 0-16,10 17 0 0,-10-17 0 0,0 0 0 15,1 15 0-15,-1-15 0 0,0 0 0 0,0 0 0 16,0 0 0-16,0 0 0 0,0 0 0 0,0 0 0 16,26-49 0-16,-16 30 0 0,-2-5 0 0,1 0 0 15,3-2 0-15,1 0 0 0,-1 0 0 0,-5 9 0 16,5-7 0-16,-3 7 0 0,0 1 0 0,-2 0 0 16,1 7 0-16,-8 9 0 0,7-16 0 0,-7 16 0 15,7-12 0-15,-7 12 0 0,0 0 0 0,0 0 0 16,0 0 0-16,0 0 0 0,0 0 0 0,0 0 0 15,0 0 0-15,17 39 0 0,-20-23 0 0,3 2 0 16,0 1 0-16,0 1 0 0,0 0 0 0,4 5 0 16,-4 0 0-16,0 1 0 0,0 2 0 0,0-2 0 15,-1-6 0-15,1-2 0 0,0 1 0 0,-3-1 0 16,2 0 0-16,1 0 0 0,0-1 0 0,0-17 0 16,0 31 0-16,0-14 0 0,0-4-217 0,0 0-488 15,0-5-507-15,1 3-1312 0,-1-5 580 16</inkml:trace>
  <inkml:trace contextRef="#ctx0" brushRef="#br0" timeOffset="76518.89">13605 1122 264 0,'0'0'464'0,"-10"-1"13"16,10 1-7-16,-12-1 1 0,12 1-9 0,-9-1-7 15,9 1-7-15,0 0-7 0,-14-2-15 0,14 2-11 16,0 0-13-16,-9 0-15 0,9 0-17 0,0 0-15 16,-5 0-7-16,5 0-31 0,0 0-16 0,0 0-19 15,0 0-14-15,0 0-16 0,0 0-136 16,0 0-116-16,0 0 0 0,27 0 0 0,-8-2 0 16,3 1 0-16,-2-1 0 0,15-1 0 0,0 0 0 0,4 0 0 15,12-3 0-15,3 2 0 0,-3-2 0 0,4 3 0 16,1-3 0-16,-5 1 0 0,2 1 0 15,-14 2 0-15,13-2 0 0,-15 0 0 0,-2-2 0 0,0 2 0 16,-6 0 0-16,-8 3 0 0,0-1 0 16,-8 0 0-16,1 0 0 0,-3 1 0 0,-3 1 0 15,-1-3 0-15,-1 3 0 0,-2-3 0 0,-4 3 0 16,7 0 0-16,-7 0 0 0,0 0 0 0,0 0 0 16,0 0 0-16,0 0 0 0,0 0 0 0,0 0-232 0,0 0-309 15,0 0-57-15,-36 2-62 0,25 0-367 0,0 1-1112 16,-1 1 491-16</inkml:trace>
  <inkml:trace contextRef="#ctx0" brushRef="#br0" timeOffset="76884.13">13821 1271 367 0,'-10'2'404'0,"2"-2"8"0,3 1-5 16,-3 1-1-16,8-2-15 0,-7 2-13 0,7-2-12 15,-9 1-13-15,9-1-14 0,0 0-17 16,-9 2-16-16,9-2-13 0,0 0-19 0,0 0-17 0,0 0-11 16,0 0-15-16,-8 1-14 0,8-1-7 0,0 0-2 15,0 0-8-15,0 0-15 0,0 0-14 0,0 0-11 16,0 0-2-16,0 0-6 0,0 0-12 0,28-5-21 16,-10 1-9-16,5 2-9 0,9-2-13 0,3 0-7 15,3 0-13-15,16-2-3 0,-2 0-59 16,-2 1-6-16,2-1 0 0,-1 1 0 0,-1 3 0 15,-13-1 0-15,-1-2 0 0,-1 2 0 0,-6-2 0 16,-1 2 0-16,-10 2 0 0,1-2 0 0,-8 2 0 16,-3-1 0-16,0 2 0 0,-8 0 0 0,10-1 0 15,-6 1 0-15,-4 0 0 0,9-3 0 0,-9 3 0 16,0 0 0-16,0 0 0 0,0 0 0 0,1-5 0 16,-1 5 0-16,0 0 0 0,0 0 0 0,0 0-163 15,0 0-306-15,0 0-129 0,0 0-563 0,-18-5-1256 16,18 5 555-16</inkml:trace>
  <inkml:trace contextRef="#ctx0" brushRef="#br0" timeOffset="78033.95">14998 606 43 0,'0'0'403'16,"0"0"-7"-16,0 0-5 0,0 0-4 0,0 0-12 16,0 0-12-16,0 0-6 0,0 0-12 0,0 0-12 15,0 0-15-15,0 0-12 0,0 0-15 0,0 0-17 16,0 0-25-16,0 0-19 0,0 0-20 0,0 0-26 16,0 0-14-16,0 0-16 0,0 0-3 0,0 0-38 15,0 0-45-15,61-8-55 0,-61 8-59 0,52-3-49 16,-23-1-56-16,-3 1-70 0,-26 3-77 0,38-1-80 15,-38 1-114-15,24 0-249 0,-24 0-802 0,0 0 354 16</inkml:trace>
  <inkml:trace contextRef="#ctx0" brushRef="#br0" timeOffset="78201.1">15077 759 242 0,'-16'12'335'0,"16"-12"25"0,0 0 15 15,-13 12 5-15,13-12 3 0,0 0 0 0,0 0-8 16,0 0-22-16,0 0-29 0,0 0-29 0,0 0-28 15,0 0-26-15,55 0-22 0,-55 0-24 0,42-8-39 16,-42 8-55-16,46-9-66 0,-25 4-79 0,-2-1-102 16,-19 6-128-16,34-9-166 0,-34 9-247 0,23-8-742 15,-23 8 328-15</inkml:trace>
  <inkml:trace contextRef="#ctx0" brushRef="#br0" timeOffset="79167.53">15870 578 286 0,'0'0'466'0,"-1"-26"-3"0,1 26-6 0,-2-23-1 16,2 23-8-16,-1-19 0 0,1 19-12 0,-1-15-7 16,1 15-14-16,0 0-9 0,-3-18-19 0,3 18-44 15,0 0-27-15,0 0-35 0,0 0-36 0,0 0-11 16,0 0-12-16,0 0-14 0,0 0-12 0,0 0-20 16,0 0-15-16,-19 64-7 0,18-45-20 0,-2 2-12 15,3 3-14-15,-1-1-8 0,1-3-8 0,0 2-90 16,0 2-2-16,1-5 0 0,-1-4 0 15,0-15 0-15,3 22 0 0,-3-22 0 0,1 17 0 16,-1-17 0-16,0 0 0 0,0 0 0 0,0 16 0 16,0-16 0-16,0 0 0 0,0 0 0 0,0 0 0 15,0 0 0-15,0 0 0 0,4-66 0 0,-2 41 0 0,1-4 0 16,-2 2 0-16,4-4 0 0,-1 0 0 16,3 1 0-16,-1-1 0 0,3 5 0 0,-7-2 0 15,2 9 0-15,-1 3 0 0,-3 16 0 0,6-19 0 16,-6 19 0-16,2-13 0 0,-2 13 0 0,0 0 0 15,0 0 0-15,0 0 0 0,0 0 0 0,0 0 0 16,19 45 0-16,-16-27 0 0,3 1 0 0,-4-1 0 16,2 11 0-16,1-6 0 0,0 3 0 0,-2-8 0 15,1 0 0-15,-1-4 0 0,-3-14 0 0,8 21 0 16,-8-21 0-16,6 19 0 0,-6-19 0 0,4 12 0 16,-4-12 0-16,0 0 0 0,0 0 0 0,0 0 0 15,0 0 0-15,0 0 0 0,40-27 0 0,-30 15 0 16,3-3 0-16,1-7 0 0,0 0 0 0,-1-3 0 15,0-2 0-15,-3-3 0 0,1 5 0 0,-2 0 0 16,1 9 0-16,-2 2 0 0,-8 14 0 0,7-18 0 16,-7 18 0-16,0 0 0 0,10-9 0 15,-10 9 0-15,0 0 0 0,0 0 0 0,0 0 0 16,3 41 0-16,0-23 0 0,-3 6 0 0,-1-5 0 16,1 7 0-16,0 2 0 0,0-9 0 0,-2 9 0 15,2 0 0-15,-2-1 0 0,1 0 0 0,-2-8 0 16,2 1 0-16,0-2 0 0,1-2 0 0,-2 0 0 15,2 2 0-15,0-18 0 0,0 25-311 0,0-15-253 16,3 1-128-16,-3-11-412 0,0 0-1196 0,0 0 529 16</inkml:trace>
  <inkml:trace contextRef="#ctx0" brushRef="#br0" timeOffset="79517.89">16293 824 3657 0,'0'0'307'15,"0"0"-84"-15,0 0 11 0,9-18 60 0,-9 18 1 16,0 0-23-16,0 0-17 0,-12-26-9 0,12 26-21 15,-5-18 9-15,5 18-6 0,0 0-12 0,0-23-11 16,0 23-15-16,6-12-25 0,-6 12-15 0,0 0-17 16,22-15-12-16,-22 15-14 0,23-8-13 15,-23 8-12-15,27-2-10 0,-27 2-6 0,0 0-18 16,0 0-13-16,46 14-11 0,-46-14-14 0,18 17-7 16,-12-7-3-16,-6-10 0 0,4 27 0 0,-4-14 0 15,-4 3 0-15,-2 1 0 0,-3 0 0 0,0-2 0 16,-2 1 0-16,0 0 0 0,2-2 0 0,-2-1 0 15,2-3 0-15,3-3 0 0,-1 2 0 0,2-4 0 16,0 0 0-16,5-5 0 0,-5 8 0 0,2-4 0 0,3-4 0 16,-2 5 0-16,2-5 0 0,0 0 0 15,0 0 0-15,11 3 0 0,-11-3 0 0,19-1 0 16,-19 1 0-16,23-2 0 0,-10 0 0 0,6 0 0 16,-1-1 0-16,1-1 0 0,-1-1 0 0,0 2 0 15,-1-2 0-15,-7 3-182 0,4-6-116 0,-1 3-46 16,-4 0-69-16,-9 5-64 0,28-22-82 0,-20 11-428 15,0 1-1069-15,-8 10 474 0</inkml:trace>
  <inkml:trace contextRef="#ctx0" brushRef="#br0" timeOffset="79734.2">16684 624 3262 0,'0'0'266'15,"-13"-19"-75"-15,13 19 47 0,-8-14 50 0,8 14 11 16,0 0-18-16,-9-14-18 0,9 14-23 0,0 0-12 15,-3-14-1-15,3 14-6 0,0 0-28 0,0 0 5 16,0 0-36-16,0 0-12 0,15-16-13 0,-15 16-15 16,24-3-19-16,-24 3-13 0,36-2-16 0,-36 2-38 15,42 0-52-15,-42 0-55 0,40 0-75 0,-11 0-76 16,-1-5-86-16,-28 5-106 0,40-7-109 0,-23 5-406 16,-17 2-1005-16,29-7 445 0</inkml:trace>
  <inkml:trace contextRef="#ctx0" brushRef="#br0" timeOffset="80368.89">17267 368 518 0,'0'0'566'0,"0"0"10"0,0 0-5 0,0 0-23 16,0 0-25-16,-4-25-44 0,4 25-44 0,0 0-19 15,0 0-34-15,0 0-21 0,0 0-9 0,0 0-40 16,0 0-25-16,-8 63-25 0,8-43-21 0,-2 5-20 15,2 1-23-15,2 1-19 0,-2-2-15 0,1-5-13 16,1-2-21-16,-1 7-10 0,-1-9-10 0,4 2-21 16,-4-2-89-16,0-16 0 0,2 21 0 0,-2-21 0 15,-2 15 0-15,2-15 0 0,0 0 0 0,0 0 0 16,0 0 0-16,0 0 0 0,0 0 0 0,0 0 0 16,0 0 0-16,0 0 0 0,0 0 0 0,-3-53 0 15,3 35 0-15,0-7 0 0,0-2 0 0,0 0 0 16,3 2 0-16,-1-5 0 0,0 1 0 0,0 0 0 15,3 1 0-15,-1 2 0 0,-1 7 0 0,1 3 0 16,-1 3 0-16,-3 13 0 0,4-17 0 0,-4 17 0 16,6-13 0-16,-6 13 0 0,0 0 0 15,0 0 0-15,0 0 0 0,0 0 0 0,0 0 0 16,48 37 0-16,-38-19 0 0,-5 0 0 0,7 6 0 16,-5-1 0-16,2 1 0 0,-2-6 0 0,-1 0 0 15,-2-1 0-15,0-1 0 0,-2 0 0 0,-2-16 0 16,3 24 0-16,2-8 0 0,-5-16 0 0,2 18 0 15,-2-18 0-15,0 0 0 0,4 14 0 0,-4-14 0 16,0 0 0-16,0 0 0 0,0 0 0 0,0 0 0 16,0 0 0-16,48-33 0 0,-32 17 0 0,5-8 0 15,-5 0 0-15,3-3 0 0,2 1 0 0,-2 2 0 16,0 1 0-16,-2-1 0 0,-4 8 0 0,-3 1 0 16,0 1 0-16,2 2 0 0,-12 12 0 0,14-16 0 15,-14 16 0-15,5-12 0 0,-5 12 0 0,0 0 0 16,0 0 0-16,0 0 0 0,0 0 0 0,0 0 0 15,0 0 0-15,0 0 0 0,16 34 0 0,-16-34 0 16,0 36 0-16,-1-15 0 0,0 4 0 0,-1 0 0 16,2 0 0-16,0 1 0 0,2-1 0 0,-4 1 0 15,2-7 0-15,0 0 0 0,-1 7 0 0,1-2 0 16,-5-3 0-16,3-5 0 0,2-16 0 16,-3 26 0-16,4-14 0 0,-1-12 0 0,-2 19 0 0,2-19-15 15,0 0-721-15,0 0-504 0,5 14-1344 0,-5-14 595 16</inkml:trace>
  <inkml:trace contextRef="#ctx0" brushRef="#br0" timeOffset="80568.09">17950 572 136 0,'0'0'455'0,"0"0"19"0,0 0 26 16,0 0 10-16,0 0-2 0,0 0-3 0,0 0-8 15,0 0-10-15,0 0-33 0,0 0-12 0,0 0-30 16,0 0-17-16,-37 40-36 0,31-24-30 0,6 2-30 15,-3 1-35-15,2 0-21 0,0-1-56 0,2 1-72 16,0-1-104-16,-3 1-125 0,-1-1-136 0,1-2-166 16,2-2-194-16,0-14-422 0,0 0-1118 0,-4 22 494 15</inkml:trace>
  <inkml:trace contextRef="#ctx0" brushRef="#br0" timeOffset="80734.66">18225 773 5286 0,'0'0'206'0,"0"0"-144"0,0 0-30 0,0 0-10 16,0 0-10-16,-42-14-47 0,42 14-70 0,0 0-93 16,0 0-118-16,0 0-512 0,0 0-897 15,0 0 397-15</inkml:trace>
  <inkml:trace contextRef="#ctx0" brushRef="#br0" timeOffset="94401.16">15718 1273 195 0,'0'0'427'0,"5"-4"1"16,-5 4-17-16,2-2-21 0,-2 2-27 0,0 0-35 15,0 0 0-15,5-2-6 0,-5 2-12 0,0 0-5 16,12 4-11-16,-12-4-11 0,6 3-17 0,-2-1-7 16,-4-2-2-16,10 7-22 0,-4-5-11 0,-3 3-15 15,3-1-11-15,0 1-18 0,0-1-8 0,-1-2-14 16,3 4-6-16,-3-2-13 0,5-3 2 0,2 3-8 16,-3-4-12-16,5 1-3 0,-4-1-8 0,3 1-8 15,6-3-8-15,-1-3-12 0,-1 2-2 0,-3-2-6 16,2-1-5-16,-4 1 1 0,4-1-20 0,-3 1-2 15,-3-1-7-15,2-1-16 0,-1 1-25 16,-4 1 0-16,-2 1 0 0,-1 1 0 0,-4 3 0 16,9-3 0-16,-9 3 0 0,0 0 0 0,0 0 0 0,11 7 0 15,-7-1 0-15,0-1 0 0,-3 2 0 0,3 1 0 16,1-3 0-16,-2 2 0 0,2-1 0 0,0-3 0 16,0 1 0-16,1-2 0 0,6 2 0 0,-5-4 0 15,-7 0 0-15,26-4 0 0,-14 2 0 0,5-2 0 16,0 0 0-16,-2-1 0 0,2-4 0 15,-2 1 0-15,1-2 0 0,-1 1 0 0,-1 0 0 16,3 1 0-16,-7 1 0 0,3-4 0 0,-2 5 0 0,-1 1 0 16,-1 1 0-16,-1-1 0 0,-3 3 0 15,2 1 0-15,-7 1 0 0,10 1 0 0,-6 0 0 0,3 3 0 16,-2-1 0-16,0 0 0 0,1 3 0 16,0-3 0-16,0 2 0 0,2-2 0 0,-3 1 0 15,0-1 0-15,3-2 0 0,3 0 0 0,0-1 0 16,-5-1 0-16,8-1 0 0,-5-2 0 0,-1 0 0 15,-1-2-179-15,-2 3-239 0,-3-2-219 0</inkml:trace>
  <inkml:trace contextRef="#ctx0" brushRef="#br0" timeOffset="97567.14">15707 1613 7 0,'2'-5'491'0,"-1"0"-1"0,0 1 8 0,-1 0-2 16,2 0-11-16,-2 4-18 0,1-6-20 0,-1 6-24 15,1-7-30-15,-1 7-34 0,0 0-31 0,0 0-33 16,0 0-37-16,0 0 5 0,0 0-5 0,3 18-18 16,-2-4-26-16,-1 4-9 0,0 0-20 0,0 2-10 15,-1 6-22-15,1 3-16 0,1 0-20 0,-4-1-2 16,5-2-11-16,-1 0-9 0,-1-2-8 0,0-6-5 15,0-1-3-15,-1-5-22 0,2 1-5 16,-1-3-2-16,0-3 0 0,0-1-14 0,1 1-36 0,-1-3 0 16,0-1 0-16,0-3 0 0,0 0 0 0,0 0 0 15,0 0 0-15,3-20 0 0,-3 8 0 0,0-4 0 16,0-9 0-16,1 6 0 0,-1-9 0 0,1-1 0 16,2 0 0-16,-1-2 0 0,2 1 0 0,-1-1 0 15,2 3 0-15,-2 11 0 0,0 1 0 16,-1 4 0-16,-1 0 0 0,3 5 0 0,-2 1 0 0,2 4 0 15,1-1 0-15,-5 3 0 0,9 5 0 0,-1 1 0 16,-1 1 0-16,2 7 0 0,-1 0 0 0,2 0 0 16,-2 2 0-16,0 3 0 0,-2-2 0 15,5 8 0-15,-4-7 0 0,-2 0 0 0,2 0 0 16,-2-2 0-16,1 0 0 0,-2-5 0 0,0 0 0 16,-1-1 0-16,3-1 0 0,-4-4 0 0,2 0 0 0,2-3 0 15,-1 1 0-15,1-3 0 0,-6 0 0 0,15-10 0 16,-5 2 0-16,2-7 0 0,4-6 0 0,0-1 0 15,0-7 0-15,-3 3 0 0,5-2 0 16,-4 2 0-16,1 2 0 0,-2-1 0 0,-5 9 0 16,3 4 0-16,-1-2 0 0,-3 5 0 0,-3 4 0 15,2 0 0-15,-3-2 0 0,-1 4 0 0,-1-1 0 16,-1 4 0-16,0 0 0 0,0 0 0 0,9 11 0 0,-7 0 0 16,-1 1 0-16,-1 5 0 0,1 1 0 0,-2 0 0 15,-2 1 0-15,5 7 0 0,-5 1 0 0,2-1 0 16,-2 0 0-16,3-5 0 0,-5 3 0 15,4 1 0-15,-2 0 0 0,-2-8 0 0,4-1 0 16,-2-3 0-16,2 3 0 0,-1-2 0 0,2-3 0 16,0-1-26-16,0 1-560 0,1-3-96 0,-2-2-468 15,2-1-1246-15,-1-5 552 0</inkml:trace>
  <inkml:trace contextRef="#ctx0" brushRef="#br0" timeOffset="97967.35">16301 1916 190 0,'2'-5'427'15,"-1"-1"24"-15,-1-1 18 0,0 2 14 0,0 0-3 16,0 0-11-16,-1 2-29 0,1 3-23 0,-1-5-26 16,1 5-25-16,0 0-28 0,0 0-2 0,-13 12-31 15,8-4-29-15,-4 3-18 0,4 6-28 0,-3-2-10 16,2 1-20-16,-1 1-25 0,0 0-16 0,0 2-11 16,3-7-24-16,-1 3-9 0,1-4-8 0,1 0-16 15,1-3-4-15,-4 1-15 0,6-3 2 0,-2 0-4 16,0-3 22-16,2-3 13 0,0 0-79 0,0 0-26 15,0 0 0-15,0 0 0 0,15-14 0 0,-7 3 0 16,-3-4 0-16,8-1 0 0,-3-6 0 0,-1 6 0 0,-1-1 0 16,1 0 0-16,-2-1 0 0,1 2 0 15,1 1 0-15,-4 4 0 0,0 1 0 0,2 2 0 16,-6 2 0-16,3 0 0 0,0 2 0 0,-3 2 0 16,5 1 0-16,-6 1 0 0,0 0 0 0,11 4 0 15,-6 1 0-15,-1 1 0 0,-1 3 0 0,4 0 0 16,-4 2 0-16,5 2 0 0,-4-1 0 0,1 0 0 15,2 4 0-15,-2-5 0 0,1 0 0 0,-1 2 0 16,-1-3 0-16,1-1 0 0,-1 0 0 0,1-4 0 16,-4 0 0-16,-1 0 0 0,2 1 0 0,0-2 0 15,-2-4-209-15,0 0-272 0,0 0-55 0,0 0-57 16,0 0-469-16,-22-10-1151 0,16 6 509 0</inkml:trace>
  <inkml:trace contextRef="#ctx0" brushRef="#br0" timeOffset="98117.82">16334 1991 515 0,'-7'-3'149'0,"1"0"72"0,-2 2 45 0,8 1 33 0,-12-4 24 15,8 2 33-15,0 1 15 0,4 1 11 0,-8-4-5 16,7 2-16-16,1 2-29 0,0 0-20 0,-9-1-23 16,9 1-24-16,0 0-25 0,0 0-20 15,0 0-21-15,10-6-20 0,-1 4-21 0,0-3-23 16,1 3-22-16,0 0-46 0,2-2-67 0,1 0-70 16,3-4-87-16,2 3-115 0,-9 0-127 0,5 1-474 15,-5-1-944-15,1-1 419 0</inkml:trace>
  <inkml:trace contextRef="#ctx0" brushRef="#br0" timeOffset="98384.24">16648 1839 406 0,'1'-8'517'0,"-1"6"15"0,4 0-3 0,-4 2-13 16,0-4-23-16,0 4-23 0,4-3-34 0,-4 3-22 15,0 0-14-15,0 0-14 0,4 8 2 0,-3-3-14 16,-1 2-19-16,1 2-14 0,2 1-23 0,-3 2-19 15,1 5-16-15,2-2-19 0,-2 3-25 0,-1 0-20 16,0-1-207-16,0 4-12 0,0-4 0 0,0 1 0 16,0 0 0-16,0-2 0 0,1 0 0 0,2-4 0 15,-3-1 0-15,0 2 0 0,1-4 0 0,-1 3 0 16,4-4 0-16,-4-1 0 0,1-2 0 0,-1-5 0 16,0 12 0-16,-1-10 0 0,1-2 0 0,0 0 0 15,0 0 0-15,0 0-248 0,0 0-236 0,0 0-54 16,-9-16-69-16,5 7-446 0,-1-2-1140 0,4-2 505 15</inkml:trace>
  <inkml:trace contextRef="#ctx0" brushRef="#br0" timeOffset="98818.27">16654 1963 204 0,'-1'-10'288'0,"1"2"32"0,-2 0 23 0,0-2 30 0,2 0 23 16,-6 1 15-16,6 0 6 0,-4 0-6 0,2 0-4 16,2 3-9-16,-2-2-10 0,1 3-14 0,1-1-15 15,0-2-28-15,1 4-16 0,1-3-22 0,0 0-23 16,2 1-21-16,2 2-13 0,3-3-25 0,-4 4-20 15,7-4-17-15,-2 2-17 0,2 2-16 0,2-1-10 16,-3 2-19-16,7 2-12 0,-5 2-9 0,-2 0-13 16,1 1-56-16,1 2-22 0,-3 2 0 15,0-1 0-15,-2 1 0 0,0 2 0 0,0 0 0 0,-4 0 0 16,-3 2 0-16,1 0 0 0,-2-1 0 0,-3 0 0 16,-4 2 0-16,0-2 0 0,2-1 0 0,-3 1 0 15,2 0 0-15,-3 0 0 0,3-5 0 0,-1 2 0 16,2 0 0-16,1-5 0 0,-1 3 0 0,5-5 0 15,-5 5 0-15,3-2 0 0,2-3 0 16,0 0 0-16,0 0 0 0,0 0 0 0,0 0 0 16,0 0 0-16,0 0 0 0,0 0 0 0,21-6 0 0,-12 3 0 15,4-2 0-15,-3 4 0 0,2 1 0 0,0-1 0 16,1 1 0-16,1 1 0 0,-1-1 0 0,0 2 0 16,-3 4 0-16,2-3 0 0,-3 3 0 0,-2 1 0 15,2 0 0-15,-5 0 0 0,0 0 0 16,-5-1 0-16,-2 0 0 0,-1 5 0 0,-5-1 0 15,-1-2 0-15,0 3 0 0,-8 0 0 0,1 0 0 0,-2-1 0 16,-3-5 0-16,3 4 0 0,-8-2 0 0,-2 1 0 16,6-7-212-16,-1 0-226 0,3 0-109 0,1 0-143 15,-2-4-361-15,4 2-1138 0,-2-3 503 16</inkml:trace>
  <inkml:trace contextRef="#ctx0" brushRef="#br0" timeOffset="99384.12">16275 1876 381 0,'0'-6'404'0,"0"6"-17"16,0 0 8-16,0-4-12 0,0 4-8 0,0 0-11 16,0 0-15-16,0 0-15 0,0 0-21 0,0 0-13 15,0 0-17-15,0 0-6 0,-10 11-11 0,7-5-9 16,-2 4-9-16,1 2-19 0,-1 3 0 0,-4 3-17 15,1 6-13-15,3-6-20 0,0 1-5 0,1 6-14 16,-2 0-23-16,4-7-9 0,0 2-16 0,-6 3-24 16,7-3 9-16,-3-1-4 0,2-2-10 0,-1-5-16 15,1 4 1-15,0-5-17 0,-1-2-15 0,1 2-26 16,1-4-6-16,1-1-23 0,-4-1-23 0,2 1-43 16,2-6-44-16,-7 3-53 0,7-3-48 0,-11 1-28 15,11-1-72-15,-13-6-47 0,13 6-51 0,-9-13-65 16,3 4-358-16,-1 0-919 0,2-4 406 0</inkml:trace>
  <inkml:trace contextRef="#ctx0" brushRef="#br0" timeOffset="99752.15">16171 2057 242 0,'0'0'460'0,"8"-8"-24"16,-7 5 8-16,-1 3-19 0,7-4-2 0,-7 4-15 16,3-4-12-16,-3 4-14 0,3-5-20 0,-3 5-13 15,0 0-21-15,9-5-12 0,-9 5-23 0,3-4-9 16,3 1-13-16,-6 3-20 0,6-2-14 0,-6 2-13 16,12-2-23-16,-7 1-17 0,-5 1-9 0,14 0-16 15,-14 0-13-15,13 0-17 0,-4 1-16 0,0 1-11 16,0-1-7-16,2 2-10 0,-2-3-10 0,0 2-3 15,-1 0-6-15,1 1-8 0,0-1-58 0,0 1 0 16,-2 0 0-16,0 0 0 0,1 1 0 0,-2-1 0 16,-1-1 0-16,1-1 0 0,-2 3 0 0,-4-4 0 15,10 5 0-15,-10-5 0 0,5 3 0 0,-5-3 0 16,5 3 0-16,-5-3 0 0,0 0 0 16,6 2 0-16,-6-2 0 0,0 0 0 0,0 0 0 0,0 0-198 15,0 0-211-15,0 0-90 0,0 0-80 0,0 0-506 16,-18-11-1174-16,18 11 519 0</inkml:trace>
  <inkml:trace contextRef="#ctx0" brushRef="#br0" timeOffset="100083.5">16312 1934 305 0,'0'0'474'0,"1"-10"1"0,0 7 4 0,1-1-4 15,-2 4-9-15,1-6-12 0,-1 3-15 0,0 3-17 16,0 0-16-16,4-6-26 0,-4 6-20 16,0 0-7-16,0 0-6 0,0 0-9 0,6 12-12 0,-3-3-14 15,2-1-21-15,0 0-17 0,1 7-17 0,1-2-26 16,1 1-18-16,2 2-99 0,1 1-114 16,-2 1 0-16,1 0 0 0,3 2 0 0,-4-3 0 0,1 1 0 15,3-2 0-15,-5 1 0 0,3-2 0 0,-2 1 0 16,-1-2 0-16,0-1 0 0,-1-2 0 0,-3-1 0 15,2 0 0-15,-3-5 0 0,2 0 0 0,-1 0 0 16,-1 0 0-16,0-1 0 0,-3-4 0 0,3 3 0 16,-3-3 0-16,0 0 0 0,0 0 0 0,0 0 0 15,0 0-191-15,0 0-1143 0,0 0-1444 0,1-26 639 16</inkml:trace>
  <inkml:trace contextRef="#ctx0" brushRef="#br0" timeOffset="100616.9">17067 2217 299 0,'4'-5'569'16,"0"0"10"-16,-3 0 9 0,4-1-3 0,-4 1-12 0,2-1-10 15,-2 4-25-15,-1 2-30 0,3-3-39 0,-3 3-43 16,0 0-25-16,0 0-17 0,1 9-21 0,-5 2-21 15,7 5-23-15,-2 0-26 0,-2 4-36 0,2-1-122 16,1 7-135-16,0-2 0 0,-1-4 0 0,7-2 0 16,-4 7 0-16,1-7 0 0,-4 0 0 0,2-1 0 15,-2-2 0-15,3-4 0 0,-3 0 0 0,-1-5 0 16,0 0-281-16,0-1-159 0,-5-1-58 0,1-4-66 16,-5 0-36-16,0-3-368 0,0-2-1049 0,-5-1 463 15</inkml:trace>
  <inkml:trace contextRef="#ctx0" brushRef="#br0" timeOffset="102201.19">16998 2420 1031 0,'-9'-7'91'0,"-1"0"76"15,4 4 47-15,-3-2 38 0,4 2 46 0,1-1 33 16,-1 0 30-16,2 1 11 0,3 3-2 0,-1-4-2 16,1 4-1-16,5-3-20 0,4 0-16 0,0 3-25 15,4-3-20-15,6 0-36 0,0-1-17 0,1 2-27 16,9-3-15-16,-8 1-28 0,7 0-12 0,-6 0-7 16,-1 1-24-16,-2-2-10 0,-3 3-10 0,-3-1-10 15,-4 2-10-15,-1 1 0 0,-1-1-1 0,2 1 11 16,-9 0-9-16,7 0 20 0,-5 3 15 0,2 3-2 15,-4 1-3-15,0 3-22 0,0 0-89 0,-2 1 0 16,0-1 0-16,1 6 0 0,1 1 0 0,1-5 0 16,-1-3 0-16,4 5 0 0,0-5 0 15,2 1 0-15,-2-4 0 0,3 0 0 0,0-4 0 0,1-2 0 16,3-1 0-16,1 0 0 0,-1-3 0 0,-3-3 0 16,1 1 0-16,-4-5 0 0,4 2 0 0,-4-2 0 15,0-6 0-15,-2 1 0 0,-2-2 0 0,-5 0 0 16,-1 2 0-16,1 1 0 0,-2-2 0 15,2 5 0-15,-1 4 0 0,0-3 0 0,0 6 0 0,-2 0 0 16,1 1 0-16,2 5 0 0,4-1 0 0,-10 3 0 16,6 2 0-16,0 0 0 0,2 2 0 0,-1 1 0 15,3-3 0-15,5 4 0 0,3-1 0 0,-2-1 0 16,2 1 0-16,6-1 0 0,0-3 0 0,5 2 0 16,-2-3 0-16,5-2 0 0,-1-2 0 0,-3 0 0 15,3 0 0-15,-4-2 0 0,-5-2 0 0,1 1 0 16,-2-1 0-16,2-3 0 0,-4 1 0 0,-4-1 0 15,3-3 0-15,-4 3 0 0,-2-5 0 0,2 4 0 16,-1-1 0-16,-2-3 0 0,-1 3 0 0,0 0 0 16,0 1 0-16,-1 3 0 0,-3 2 0 0,0-1 0 15,0 4 0-15,0 0 0 0,4 1 0 0,-15 6 0 16,10-1 0-16,-3 4 0 0,0-2 0 0,5 2 0 16,-4-1 0-16,4 2 0 0,1-4 0 0,-2 3 0 15,3-1 0-15,1-4 0 0,3 3 0 0,-1-2 0 16,2-1 0-16,0 1 0 0,3-3 0 0,0 0 0 15,-2 1 0-15,0-2 0 0,4 2 0 0,-4-2 0 16,3 2 0-16,-3 0 0 0,0 1 0 0,5 3 0 16,-6 1 0-16,1 2 0 0,-1 0 0 0,3 5 0 15,-4 2 0-15,-1 2 0 0,3 0 0 0,-2 7 0 16,0 0 0-16,2-1 0 0,-1 1 0 0,1 2 0 16,2 0 0-16,-1-1 0 0,-2-2 0 0,1 2 0 15,1-1 0-15,-1-8 0 0,-1 1 0 0,1-1 0 16,-3 0 0-16,0-2 0 0,1-4 0 0,-3 0 0 15,2-1 0-15,-2-4 0 0,0-2 0 0,-4 0 0 16,-1-2 0-16,-1-1 0 0,-2-1 0 0,-1-3 0 16,-3-1 0-16,1-1 0 0,1-3 0 0,0-2 0 15,4-4 0-15,-2-3 0 0,0-4 0 0,2-5 0 16,2-5 0-16,4 3 0 0,6-1 0 0,-2-1 0 16,8-1 0-16,-2 3 0 0,3-1 0 0,1 3 0 15,1 0 0-15,0 0 0 0,3 3 0 0,-5 0 0 16,-2 5 0-16,1 2 0 0,1-1 0 0,-3 2 0 15,-4 4 0-15,1-1 0 0,-6 3 0 0,4-1 0 16,0 3 0-16,-5 2 0 0,3 0 0 0,-6 0 0 16,3 4 0-16,0 0 0 0,0 0 0 0,0 0 0 15,0 0 0-15,-15 6 0 0,11 3 0 0,-1 2 0 16,1 3 0-16,0-2 0 0,-1 5 0 0,4 1 0 16,1-1 0-16,0-1 0 0,4 0 0 0,0-2 0 0,-1-3 0 15,4 0 0-15,2-2 0 0,2-2 0 16,-2-1 0-16,4-3 0 0,4-2 0 0,-3-1 0 15,1-6 0-15,2 0 0 0,-1-2 0 0,-2-3 0 16,2-2 0-16,-3 1 0 0,-1-5 0 0,1-3 0 16,-8 2 0-16,5-8 0 0,-2 0 0 0,-5 1 0 0,-1-5 0 15,-1 1 0-15,2 0 0 0,-6 1 0 16,2 8 0-16,-1 1 0 0,0 4 0 0,1 2 0 16,1 6 0-16,-4 1 0 0,4 1 0 0,-2 3 0 0,2 2 0 15,0 0 0-15,-7 17 0 0,7-3 0 0,-1 10 0 16,1 0 0-16,0 2 0 0,0 1 0 0,-2-1 0 15,4 1 0-15,-1-2 0 0,3-6 0 16,-1-2 0-16,-1 2 0 0,3-2 0 0,0-1 0 16,2-5 0-16,-5-4 0 0,6-1 0 0,-3 0 0 15,4-5 0-15,-1-1 0 0,2-1 0 0,-1-3 0 0,0-4 0 16,0 2 0-16,0-4 0 0,0-3 0 0,1 0 0 16,0-3 0-16,-1-9 0 0,-2 7 0 0,3-10 0 15,-1 2 0-15,-3-3 0 0,1 4 0 16,-5 6 0-16,4 1 0 0,-6 1 0 0,2 6 0 0,0 3 0 15,-1 0 0-15,2 5 0 0,-3 2 0 0,0 1 0 16,0 0 0-16,1 18 0 0,-2-2 0 0,2 1 0 16,-2 4 0-16,-2-2 0 0,3 1 0 0,2 5 0 15,-4-4 0-15,5 4 0 0,-4-8 0 16,3-1 0-16,2-1 0 0,-3-4 0 0,3-1 0 0,0-1 0 16,0-4 0-16,-4 0 0 0,3 1 0 0,2-6 0 15,-5 0 0-15,7 0 0 0,-7 0 0 0,8-6 0 16,-4-1 0-16,1 2 0 0,1-2 0 0,-2-2 0 15,1-1 0-15,-1 2 0 0,4 0 0 0,-4-1 0 16,-2 4 0-16,7-3 0 0,-5 3 0 0,0 0 0 16,0 2 0-16,1-1 0 0,-1 2 0 0,1 0 0 15,-5 2 0-15,10 2 0 0,-5 2 0 0,0-1 0 16,0 2 0-16,2-2 0 0,-2 4 0 0,0-3 0 16,0 2 0-16,0 0 0 0,0-1 0 0,1 0 0 15,-2 1 0-15,2-1 0 0,-1-1 0 0,0-1 0 16,2-1 0-16,-3-1 0 0,3 0 0 0,-7-1 0 15,11-1 0-15,-4 0 0 0,0-1 0 0,0-2 0 16,0 0 0-16,1-4 0 0,1 2 0 0,-4-4 0 16,0 2 0-16,0-4 0 0,2 3 0 0,0-2 0 15,-3 0 0-15,1-1 0 0,-2 6 0 0,-2-1 0 16,4 1 0-16,-2 4 0 0,-2-3 0 0,-1 1 0 16,0 4 0-16,0 0 0 0,0 0 0 0,0 0 0 15,10 11 0-15,-9-5 0 0,-1 1 0 0,2-1 0 16,-1 5 0-16,2-2 0 0,-2 1 0 0,3-2 0 15,-2-1 0-15,1 0 0 0,1-1 0 0,-2-2 0 16,3-1 0-16,0-1 0 0,1 0 0 0,-6-2 0 16,9-4-344-16,-6-1-127 0,1-3-71 0,0-2-98 15,-5-1-393-15,-3-5-1118 0,-2 5 495 0</inkml:trace>
  <inkml:trace contextRef="#ctx0" brushRef="#br0" timeOffset="102334.16">17995 2099 188 0,'-10'4'573'16,"1"-2"-17"-16,0-1-8 0,4 0-17 0,5-1-25 16,-8-1-39-16,8 1-54 0,0 0-58 0,0 0-81 15,18-5-142-15,-9 1-183 0,-4-2-258 0,4-1-389 16,1-2-755-16,-1-4 335 0</inkml:trace>
  <inkml:trace contextRef="#ctx0" brushRef="#br0" timeOffset="102967.06">17209 1748 157 0,'0'0'519'0,"-10"-6"6"16,5 5 0-16,-2 1-14 0,2-1-16 0,5 1-21 15,-9-1-36-15,9 1-24 0,-7-2-39 0,7 2-41 16,-4-3-28-16,4 3-32 0,0 0-31 0,0 0-24 0,0 0-16 15,0 0-29-15,15-3-31 0,-5 2-34 16,2-2-29-16,3 2-24 0,-2-2-24 0,2 1-14 16,-2 0-18-16,-1-1-9 0,-1 1-3 0,-2 1 0 15,-1 1 3-15,-2-1-2 0,-6 1 3 0,7 0 0 16,-7 0-6-16,0 0 10 0,0 0 2 0,0 0 0 16,-21 3 7-16,12-2 4 0,-4 0 3 0,-1 1 3 15,5 0 6-15,-5 0 9 0,4-2 9 0,-2 3-2 16,4-2 0-16,1-1 4 0,2 0-5 0,5 0-9 15,0 0 2-15,0 0-2 0,0 0-3 0,0 0 0 16,0 0 1-16,22-5-7 0,-11 2-14 0,7-1-20 16,0-2-27-16,1 2-42 0,-2 0-66 0,3-3-71 15,2-2-111-15,-4 0-139 0,-1-5-474 0,-2 2-1023 16,3 4 453-16</inkml:trace>
  <inkml:trace contextRef="#ctx0" brushRef="#br0" timeOffset="103653.95">17701 1504 158 0,'3'-5'576'0,"-3"5"19"0,2-5 0 0,-2 5-13 15,0 0-30-15,4-3-20 0,-4 3-39 0,0 0-25 0,0 0-5 16,0 0-21-16,0 0-16 0,7 10-29 0,-5 0-28 16,-1-1-29-16,4 7-30 0,-3 2-31 15,0-1-22-15,-1 1-25 0,-1 3-107 0,4 5-125 16,-1-1 0-16,-2-6 0 0,3 0 0 0,1 1 0 16,-1-2 0-16,1-3 0 0,0-4 0 0,-4 0 0 15,3 0 0-15,-1-5 0 0,-2 1 0 0,-1-2 0 16,0 1 0-16,4-3 0 0,-4-3 0 0,0 0 0 15,0 0 0-15,0 0 0 0,0 0 0 0,-9-13 0 16,5 5 0-16,0-2 0 0,-2-7 0 0,4 5 0 16,4-5 0-16,-6-6 0 0,0-3 0 0,3 0 0 15,1 1 0-15,0-2 0 0,0 1 0 0,0 0 0 16,0 7 0-16,4 4 0 0,-3 4 0 0,1 0 0 16,0 3 0-16,-1-3 0 0,3 6 0 0,-3-1 0 15,3 4 0-15,-4 2 0 0,8-1 0 0,-8 1 0 16,10 13 0-16,-6-6 0 0,2 2 0 0,3 7 0 15,-1 0 0-15,-3 1 0 0,5-2 0 0,-3 3 0 16,2 6 0-16,-3-6 0 0,0-1 0 0,2-2 0 16,-3 0 0-16,3 1 0 0,-4-4 0 0,3-3 0 15,-3 1 0-15,0-4 0 0,0-2 0 0,0 2 0 16,0-5 0-16,1 0 0 0,-5-1 0 0,11-5 0 16,-2-2 0-16,-2-1 0 0,3-6 0 0,-1 1 0 15,1-4 0-15,4-6 0 0,-4-3 0 0,-1 1 0 16,5 2 0-16,-2-1 0 0,-6 5 0 0,4 2 0 15,-1-7 0-15,-2 8 0 0,-1 7 0 0,-3-2 0 16,2 1 0-16,-3 4 0 0,1 1 0 0,-2-1 0 16,0 3 0-16,-1 3 0 0,0 0 0 0,0 0 0 15,0 0 0-15,4 23 0 0,-4-15 0 0,1 9 0 16,1 0 0-16,-2 3 0 0,1-2 0 0,2 2 0 16,-2-1 0-16,0 7 0 0,2-8 0 0,-1 1 0 15,4-2 0-15,-2-1 0 0,-2-1 0 0,3 1 0 16,-3-1 0-16,2-5 0 0,-1 1 0 0,-1-2 0 15,3-3 0-15,-3 2-12 0,0-4-1352 0,1-1-1477 16,-3-3 654-16</inkml:trace>
  <inkml:trace contextRef="#ctx0" brushRef="#br0" timeOffset="105833.93">18409 1731 157 0,'0'0'245'16,"0"0"13"-16,0 0 14 0,0 0 9 0,0 0 14 0,-10-8 13 15,10 8 13-15,-4-2 11 0,4 2 9 0,0 0 5 16,-1-5-1-16,1 5-7 0,0 0-8 0,0-3-13 16,0 3-9-16,0 0-12 0,0-5-9 0,0 5-10 15,0 0-18-15,0 0-9 0,1-5-17 0,-1 5-27 16,0 0-20-16,0 0-13 0,0 0-11 16,0 0-10-16,10 7-6 0,-6-3-10 0,1 1-9 0,-1-1-3 15,1 7-6-15,2 0-8 0,-1 0 2 0,-2 1-69 16,1 5-43-16,-4 0 0 0,3 1 0 0,-4-3 0 15,0 2 0-15,0-2 0 0,-1-1 0 16,-2-2 0-16,3-2 0 0,3 0 0 0,-6 0 0 16,3-6 0-16,3 1 0 0,-3 0 0 0,0-3 0 15,0-2 0-15,0 0 0 0,0 0 0 0,0 0 0 0,10-9 0 16,-4-1 0-16,-1 2 0 0,2-4 0 0,1-4 0 16,-5 4 0-16,6-2 0 0,-2 0 0 0,0-3 0 15,-1 4 0-15,-3 3 0 0,4 5 0 16,-5-3 0-16,1 2 0 0,1 2 0 0,-1 3 0 0,-3 1 0 15,0 0 0-15,8 7 0 0,-6 0 0 16,-2 2 0-16,0 1 0 0,-2 1 0 0,2 0 0 0,0 1 0 16,2-1 0-16,-2 0 0 0,1-2 0 0,-1 0 0 15,0 0 0-15,0-2 0 0,0-1 0 0,0-1 0 16,1 0 0-16,2-1 0 0,0-2 0 16,-3-2 0-16,0 0 0 0,9-1 0 0,-4-3 0 15,1 1 0-15,-3-2 0 0,4-1 0 0,-1-2 0 16,1 0 0-16,3-1 0 0,-4-2 0 0,3 1 0 0,-1 2 0 15,-2 1 0-15,-2 2 0 0,0 2 0 16,1-3 0-16,0 5 0 0,0 1 0 0,-5 0 0 16,0 0 0-16,4 5 0 0,0-1 0 0,-3-1 0 15,1 4 0-15,0 0 0 0,2-1 0 0,-4 1 0 16,2-2 0-16,0 1 0 0,0-2 0 0,1 1 0 16,-1-1 0-16,1-1 0 0,-2 1 0 0,-1-4 0 0,1 3 0 15,-1-3 0-15,0 0 0 0,0 0 0 16,0 0 0-16,0 0 0 0,-2-13 0 0,-1 8 0 15,-1 1 0-15,1-5 0 0,-5 1 0 0,6 3 0 16,-1-1 0-16,-1 0 0 0,0 0 0 0,3 3 0 16,0-2 0-16,-2 1 0 0,3 4 0 0,3-9 0 15,-1 3 0-15,2 2 0 0,3-2 0 0,3 0 0 16,0-4-55-16,4 2-24 0,-3-2 3 0,4-1 8 16,0 1 5-16,-1-1 2 0,0-1 4 0,-4 1 9 15,-1 0 4-15,-4-4 9 0,2 3 19 0,-5 1 13 16,2-1 12-16,-3 2 25 0,-1 0 15 0,0 4 18 15,0-2 7-15,0 2 14 0,0 2 3 0,0-1 3 16,-4 2-11-16,4 3-67 0,0 0-16 0,0 0 0 16,-5 12 0-16,5-2 0 0,-2 2 0 0,-1 4 0 15,6 2 0-15,-3-1 0 0,2-1 0 0,2 1 0 16,1 1 0-16,-1-1 0 0,0-2 0 0,-3-2 0 16,4-1 0-16,0-3 0 0,-1 0 0 0,0-1 0 15,-3-1 0-15,3-1 0 0,-1-2 0 0,-2-2 0 16,-1-2 0-16,4 2 0 0,-4-2 0 0,0 0 0 15,0 0 0-15,4-12 0 0,-3 8 0 0,-1-3 0 16,3-3 0-16,0-3 0 0,1 1 0 0,0-4 0 16,1 1 0-16,2 0 0 0,-4 4 0 0,6 1-161 15,-5 2-478-15,1 4-594 0,4-2-1334 0,-2 3 591 16</inkml:trace>
  <inkml:trace contextRef="#ctx0" brushRef="#br0" timeOffset="106301.22">19120 1620 68 0,'1'-8'582'0,"0"-3"25"0,2 1 0 0,-3 3 3 16,1 1-7-16,-1-1-1 0,1 2-27 0,-1 2-36 15,0 3-45-15,3-3-34 0,-3 3-20 0,0 0-25 16,-4 11-33-16,3-1-23 0,0 0-32 0,-1 2-34 16,1 5-65-16,1 1-228 0,1 3 0 0,1-3 0 15,0 0 0-15,2 0 0 0,-1 0 0 0,-1 0 0 16,2-3 0-16,0-2 0 0,-2-3 0 0,3 2 0 15,-3-7 0-15,0 2 0 0,1-5-248 0,-1 4-183 16,0-5-62-16,-2-1-49 0,0 0-37 0,0 0-404 16,0 0-1066-16,-9-17 472 0</inkml:trace>
  <inkml:trace contextRef="#ctx0" brushRef="#br0" timeOffset="107751.14">19112 1737 1218 0,'-6'-10'9'0,"-2"3"62"0,4-1 46 0,-5 0 40 16,5 3 43-16,-2 0 32 0,2 0 39 0,3 0 21 15,-3 0 11-15,4 3-4 0,-4-3-15 0,4 5-9 16,4-5-11-16,0 1-13 0,1 2-15 0,1-3-22 15,6 3-12-15,-2-2-11 0,3 2-21 0,-3-2-19 16,3 3-11-16,0-1-15 0,-4-2-9 16,-3 3-8-16,3 1-2 0,-3 0 3 0,-1 2 1 0,1 2 5 15,-1-2 5-15,-3 2 0 0,3 1-3 0,-3 4-2 16,-1 1-5-16,0 1-2 0,-1 0-11 16,0-1-10-16,0 2-5 0,1-2-9 0,1 1-5 15,0-2-6-15,0-3-5 0,0 2-7 0,1-2-5 16,3-2 0-16,-2 1 1 0,6-3-3 0,-3-1-11 15,0-1 1-15,-2-3-5 0,8-1-2 0,-5-1-3 16,-2-2 3-16,2-1 2 0,-3 1 1 0,-1-3-13 0,-2 2 0 16,-2-3 10-16,3 1-12 0,-6-1-5 15,3 0 1-15,-5 1 2 0,1-1-7 0,3 2-5 16,-4 1 3-16,0 1 5 0,1 4-12 0,0-1 0 16,0 3-4-16,4 1 4 0,-6 0-4 0,6 0 6 15,-9 3-1-15,7 1 6 0,0 1-5 0,1-2-3 16,1 2-1-16,1-1 1 0,3 2 0 0,0-4 5 15,2 3 1-15,3-2 1 0,0-3-1 0,1 2 7 16,2-1-3-16,-2-1 5 0,3-1-8 0,-2-1-5 16,-2-1 1-16,3-1 12 0,-5 2-12 0,3-3 5 15,-2-1 7-15,-4 2-1 0,1-1 10 0,-1-1 23 16,0 2-38-16,-1 0-4 0,0-2 0 0,0 3 0 16,1-1 0-16,-2 2 0 0,-2 2 0 0,0-6 0 15,0 6 0-15,0 0 0 0,0 0 0 0,0 0 0 0,0 15 0 16,-2-3 0-16,2-1 0 0,2 5 0 15,-2 1 0-15,0 9 0 0,2-7 0 0,0 7 0 16,3 0 0-16,-1 2 0 0,1 0 0 0,0-1 0 16,4-3 0-16,0 2 0 0,-1-2 0 0,-3-4 0 15,1-2 0-15,-1 1 0 0,3-2 0 0,-4-1 0 16,-3-4 0-16,3-1 0 0,-4 0 0 0,3-3 0 16,-2 2 0-16,-2-5 0 0,-2-1 0 0,3-4 0 15,-9 5 0-15,1-1 0 0,8-4 0 0,-15-5 0 16,6 3 0-16,0-3 0 0,-1-1 0 0,0-3 0 15,3-2 0-15,2 1 0 0,-4-6 0 0,6 1 0 16,0-3 0-16,3 0 0 0,4-2 0 0,2 3 0 16,6-6 0-16,3 0 0 0,4 4 0 0,4-2 0 15,-2 3 0-15,-1-1 0 0,-1 1 0 0,-2 5 0 16,-3-2 0-16,0 3 0 0,-1 2 0 0,-3 0 0 16,-2 3 0-16,-2-2 0 0,-1 1 0 0,-1 2 0 15,-2 0 0-15,-2-1 0 0,-1 1 0 0,0 1 0 16,-3 0 0-16,2 0 0 0,-1 1 0 0,1 2 0 15,0-2 0-15,2 4 0 0,0 0 0 0,0 0 0 16,-10 6 0-16,7 0 0 0,0-1 0 0,1 3 0 16,1 4 0-16,1-3 0 0,1 2 0 0,1 1 0 15,0-1 0-15,3 0 0 0,0 0 0 0,1-3 0 16,1 1 0-16,3-3 0 0,3 1 0 0,-3-2 0 16,3-5 0-16,0 1 0 0,2-2 0 0,2-4 0 15,-3 0 0-15,-2-2 0 0,3-3 0 0,-5 3 0 16,4-5 0-16,-4-4 0 0,1 1 0 0,-1 0 0 15,-3-2 0-15,1-1 0 0,-1-6 0 0,-2 0 0 16,1 5 0-16,-2 2 0 0,-3 5 0 0,0 1 0 16,1 2 0-16,0 2 0 0,-2 2 0 0,0 3 0 15,0 2 0-15,0 0 0 0,0 0 0 0,-6 11 0 16,2-1 0-16,0 2 0 0,-1 3 0 16,1 5 0-16,2-2 0 0,0 0 0 0,2-2 0 0,2 4 0 15,-2-2 0-15,4-3 0 0,-2-4 0 0,3 0 0 16,1-1 0-16,0-2 0 0,-1-2 0 0,1-3 0 15,-1-1 0-15,4-2 0 0,-2-1 0 0,0-3 0 16,1-2 0-16,2 0 0 0,-2-1 0 0,1-3 0 16,-4 0 0-16,5-2 0 0,-5-5 0 15,4-1 0-15,-2 0 0 0,0 0 0 0,-3-2 0 16,2 4 0-16,0-1 0 0,-4 6 0 0,2 1 0 0,-3 5 0 16,1 1 0-16,-2 1 0 0,0 3 0 0,0 0 0 15,0 0 0-15,6 12 0 0,-6-1 0 0,-1 1 0 16,-2 3 0-16,1 3 0 0,0-3 0 0,1-3 0 15,0 6 0-15,1-2 0 0,0-2 0 16,0-3 0-16,1-1 0 0,-1-3 0 0,0-1 0 0,-1-3 0 16,2 0 0-16,-1-3 0 0,5 3 0 0,-5-3 0 15,0 0 0-15,8-7 0 0,-6 3 0 0,2-2 0 16,-1 1 0-16,1-1 0 0,-1-3 0 0,4 2 0 16,-3 0 0-16,-2 2 0 0,3-1 0 0,-1 1 0 15,1 1 0-15,0 0 0 0,2 2 0 16,-2 1 0-16,1 1 0 0,-6 0 0 0,13 1 0 15,-3 2 0-15,-3 0 0 0,-1 1 0 0,-1 0 0 16,4 1 0-16,-4-1 0 0,3 1 0 0,-3-1 0 0,0-2 0 16,-1 1 0-16,-4-3 0 0,10 3 0 15,-5 0 0-15,-5-3 0 0,12-2 0 0,-12 2 0 16,11-4 0-16,-4 0 0 0,-4 1 0 0,3-2 0 16,-3-1 0-16,1 0 0 0,0-1 0 0,1 0 0 15,-1-2 0-15,0 0 0 0,-2-1 0 0,1 3 0 16,-2 2 0-16,2-1 0 0,-1 2 0 0,-2-2 0 0,0 6 0 15,0 0 0-15,0 0 0 0,0 0 0 0,0 0 0 16,10 13 0-16,-7-6 0 0,1-1 0 0,-1-1 0 16,0 1 0-16,4 0 0 0,2 3 0 15,-4-5 0-15,2 3 0 0,3-3 0 0,2-2 0 16,-3-1 0-16,0-1 0 0,5-1 0 0,-14 1 0 16,13-6-210-16,-4 2-181 0,-7-2-62 0,2-4-68 15,0 1-67-15,-8-5-417 0,4 3-1089 0,-4 0 482 16</inkml:trace>
  <inkml:trace contextRef="#ctx0" brushRef="#br0" timeOffset="107884.06">19873 1526 128 0,'-17'2'449'0,"4"0"8"16,5-1 1-16,-2 1-2 0,4-1-17 0,6-1-37 16,0 0-38-16,0 0-42 0,0 0-61 0,23-1-89 15,-1-3-91-15,8-2-111 0,1 1-140 0,-2-1-179 16,1-1-225-16,0-5-621 0,0 0 275 0</inkml:trace>
  <inkml:trace contextRef="#ctx0" brushRef="#br0" timeOffset="108053.2">20504 1554 359 0,'2'5'575'0,"2"0"-18"0,-1 0-32 0,1-2-46 16,-1-1-49-16,1 1-55 0,3 0-82 15,-7-3-117-15,7 4-141 0,-3-5-171 0,1 2-207 16,-5-1-212-16,0 0-600 0,0 0 266 0</inkml:trace>
  <inkml:trace contextRef="#ctx0" brushRef="#br0" timeOffset="128750.8">19106 10522 122 0,'0'0'151'0,"0"0"-22"0,0 0-3 0,0 0-13 0,0 0-10 16,0 0-14-16,0 0-5 0,0 0-2 0,6-1-2 16,-6 1-1-16,0 0-4 0,0 0 6 15,0 0 4-15,9 4-6 0,-9-4 4 0,0 0 2 0,0 0 1 16,0 0 6-16,3 2 1 0,-3-2 2 0,0 0 1 15,0 0-7-15,0 0 0 0,0 0 0 0,0 0 2 16,3 2 2-16,-3-2-1 0,0 0-3 16,0 0 0-16,0 0-6 0,0 0-4 0,0 0 1 0,0 0-4 15,0 0-5-15,0 0-8 0,0 0-2 0,0 0-8 16,0 0-5-16,0 0-3 0,0 0-11 0,0 0-16 16,0 0-15-16,0 0-30 0,0 0-39 0,0 0-62 15,0 0-72-15,6-5-92 0,-6 5-180 0,0 0-511 16,2-4 226-16</inkml:trace>
  <inkml:trace contextRef="#ctx0" brushRef="#br0" timeOffset="130850.96">5584 10674 425 0,'0'-7'526'0,"0"1"9"16,-1 2 3-16,2-1-9 0,-2 2-8 0,1 3-37 16,0 0-37-16,0-6-33 0,0 6-19 0,0 0-13 15,9 9-20-15,-4-2-18 0,0 2-24 0,3 1-21 16,-3 4-9-16,5 4-19 0,-2-2-18 0,1 1-15 0,4 6-12 16,-4-7-9-16,1-1-42 0,-4-4-175 15,6 2 0-15,4-5 0 0,1 0 0 0,3-5 0 16,2-4 0-16,10-3 0 0,-1-5 0 0,5-5 0 0,13-8 0 15,0-2 0-15,0-4 0 0,3-3 0 16,-2-1 0-16,-3-3 0 0,4-1 0 0,-1-5 0 16,0 2 0-16,-4 2 0 0,1 5 0 0,-2 1 0 15,-17 9 0-15,4-1 0 0,0 5 0 0,-3 3 0 0,-3 2 0 16,-8 4 0-16,-3 1 0 0,-5 3 0 0,-1 0 0 16,-1 2 0-16,-2 0 0 0,-1 2 0 0,0 1 0 15,-5 0 0-15,0 0 0 0,12 2 0 0,-8 2 0 16,1-2 0-16,-4 2 0 0,4 0 0 0,-1-1 0 15,-1 1 0-15,-2-1 0 0,4 0 0 0,-1-1 0 16,0 1 0-16,1-2 0 0,1 0 0 0,-2 0 0 16,3 0 0-16,-1-1 0 0,-6 0 0 0,9 0 0 15,-9 0 0-15,7-1 0 0,-7 1 0 0,6-3 0 16,-5 0 0-16,-1 3 0 0,-1-5 0 0,-3 1 0 16,1 1-1366-16,-4 1-1478 0,-1-2 654 0</inkml:trace>
  <inkml:trace contextRef="#ctx0" brushRef="#br0" timeOffset="134550.84">20781 12308 216 0,'0'-3'401'0,"0"-1"-1"0,0-2 4 16,0 1-13-16,0 2-25 0,0 3-26 0,1-4-9 0,-1 4-7 16,0 0-2-16,0 0-6 0,4 12-7 0,0-6-3 15,-4-1-10-15,1 1-19 0,3 4-5 0,0-3-10 16,1 3-18-16,0-1 10 0,0 0-32 15,6-2-8-15,-1-2 1 0,1 3-2 0,1-5-2 0,6 1-11 16,0-2-11-16,2-2-12 0,2-1-10 0,7-2-10 16,-1 0-8-16,3-3-103 0,-2-3-46 15,2 2 0-15,1-3 0 0,1-1 0 0,-4-2 0 0,6 0 0 16,-2-4 0-16,-2 0 0 0,0 4 0 0,-3 1 0 16,-4-2 0-16,-9 7 0 0,-2 3 0 0,1-1 0 15,-5 3 0-15,0 4 0 0,-3-2 0 0,2 5 0 16,-4 2 0-16,1 4 0 0,0 0 0 0,0 4 0 15,-2 2 0-15,-2 0 0 0,3 0 0 0,0-1 0 16,-3-4 0-16,4 0 0 0,-1-1 0 0,4 0 0 16,-2-3 0-16,6 1 0 0,-2-4 0 0,3 0 0 15,5-2 0-15,1-2 0 0,1-3 0 0,1 0 0 16,6-3 0-16,-6 2 0 0,6-4 0 0,0-3 0 0,-3 0 0 16,-1-3 0-16,1 0 0 0,1-1 0 0,0 0 0 15,-3-3 0-15,1-1 0 0,-3 2 0 16,-4 5 0-16,-1 2 0 0,-3 3 0 0,-1 2 0 15,-2-1 0-15,-3 5 0 0,1-1 0 0,-7 1 0 0,11 2 0 16,-6 3 0-16,-1 0 0 0,0 3 0 0,0 2 0 16,2 2 0-16,1-2 0 0,-4 0 0 15,4 0 0-15,-2 1 0 0,5-5 0 0,0 3 0 0,3-1 0 16,3-1 0-16,-5-1 0 0,3-2 0 0,4-4 0 16,1 1 0-16,1-2 0 0,0-2 0 0,-1 0 0 15,0-2 0-15,3 1 0 0,-2-5 0 0,6-1 0 16,-2-3 0-16,-1-2 0 0,3 3 0 0,-8 0 0 15,0 3 0-15,-3 0 0 0,0 0 0 0,-3 2 0 16,-2 3 0-16,-1-1 0 0,-3 3 0 0,1 1 0 16,0-1 0-16,0 2 0 0,-1 2 0 0,-1-1 0 15,-1 1 0-15,4-1 0 0,-2 0 0 0,3 4 0 16,0 0 0-16,1 0 0 0,-2-4 0 0,2 0 0 16,3 0 0-16,-3 1 0 0,0 0 0 0,3 0 0 15,-5-3 0-15,2 2 0 0,3-2 0 0,-3-1 0 0,-1-1 0 16,2 1 0-16,0-3 0 0,-2 3 0 15,-2-2 0-15,0 3 0 0,-1-1 0 0,-1-2 0 0,-1 2 0 16,1-2 0-16,0 1 0 0,-5 3 0 0</inkml:trace>
  <inkml:trace contextRef="#ctx0" brushRef="#br0" timeOffset="141350.76">19218 773 67 0,'-4'23'104'0,"-7"2"-11"0,4-1-14 16,5-5-5-16,-1 8-10 0,1-8-3 0,2 7-19 15,1-1-11-15,2 1-5 0,-2-6-6 0,1 4-20 16,2 3-13-16,4-4-6 0,-4-3-16 16,3 5-9-16,1-7-48 0,2 3-100 0,-1 3 45 0</inkml:trace>
  <inkml:trace contextRef="#ctx0" brushRef="#br0" timeOffset="146169.41">19786 951 83 0,'0'0'196'0,"12"-2"-49"0,-12 2-59 16,16 0-75-16,-7 2-102 0,-2-2-94 0,-7 0 42 16</inkml:trace>
  <inkml:trace contextRef="#ctx0" brushRef="#br0" timeOffset="147134.18">24013 674 11 0,'5'-18'554'0,"-5"18"17"0,2-19 0 0,-2 19-11 15,3-16-13-15,-3 16-18 0,0 0-27 0,0 0-39 16,4-16-42-16,-4 16-31 0,0 0-47 0,0 0-34 16,0 0-25-16,0 0-10 0,0 0-25 0,0 0-20 15,0 0-18-15,0 0-27 0,0 0-14 0,-16 47-14 16,16-47-17-16,-8 24-13 0,4-13-13 0,4-11-12 16,-6 17-10-16,6-17-7 0,-3 16-75 0,3-16-9 15,0 0 0-15,0 0 0 0,0 0 0 0,0 0 0 16,0 0 0-16,0 0 0 0,0 0 0 0,0 0 0 15,0 0 0-15,0 0 0 0,0 0 0 16,24-57 0-16,-24 42 0 0,0 15 0 0,-1-22 0 16,1 22 0-16,-9-20 0 0,9 20 0 0,-16-11 0 0,16 11 0 15,-31-3 0-15,31 3 0 0,-50 13 0 0,21 1 0 16,-3 7 0-16,-12 6 0 0,14-4 0 0,2 2 0 16,1 0 0-16,2 3 0 0,7 0 0 15,2 2 0-15,3 0 0 0,9-2 0 0,4 0 0 16,8-2 0-16,4-3 0 0,7-3 0 0,5-2 0 0,5-3 0 15,3-2 0-15,5-2 0 0,0-3 0 16,3-4 0-16,1-2 0 0,-5-2 0 0,-2-1 0 16,-2-2 0-16,-12 0 0 0,1 0 0 0,-2-1 0 15,-6 0 0-15,-3 1 0 0,-2 0 0 0,-3 0 0 0,-1-1 0 16,-4-1 0-16,0 5 0 0,-3-6 0 16,-3 5 0-16,-2-1 0 0,-3 2 0 0,-1 2 0 15,2 2 0-15,-8 4-6 0,-1-2-807 0,4 4-416 16,-2 1-1332-16,2-1 590 0</inkml:trace>
  <inkml:trace contextRef="#ctx0" brushRef="#br0" timeOffset="148334.23">19883 2827 2646 0,'0'4'126'0,"-2"1"-71"0,2-1-41 16,0 2-40-16,0-3-19 0,0-3-7 0,0 6-8 15,2-2-36-15,-2-4-44 0,7 1-69 0,-7-1-161 16,13-3-399-16,6-4 177 0</inkml:trace>
  <inkml:trace contextRef="#ctx0" brushRef="#br0" timeOffset="149085.22">19616 3070 68 0,'-3'-4'158'15,"-1"1"-37"-15,0 1-27 0,2-2-51 0,2 4-63 16,-5-1-58-16,5 1-84 0,0 0 38 0</inkml:trace>
  <inkml:trace contextRef="#ctx0" brushRef="#br0" timeOffset="149816.24">21597 3970 199 0,'0'0'526'0,"-2"-7"29"0,2 4 16 15,0 3 0-15,2-8-3 0,0 4 9 0,-2-1-14 0,0 5-18 16,1-4-25-16,-1 4-24 0,2-3-25 0,-2 3-35 16,0 0-33-16,0 0-24 0,0 0-3 0,-7 13-15 15,3-2-287-15,2 2-74 0,-6 10 0 0,2 1 0 16,-1 4 0-16,0-2 0 0,0 2 0 0,2-2 0 15,0 2 0-15,0-1 0 0,1-1 0 0,4-7 0 16,-2-1 0-16,0-2 0 0,1-3 0 0,1-3 0 16,-1 0 0-16,1-5 0 0,-2 1 0 0,4-4 0 15,-2-2 0-15,0 0 0 0,0 0 0 0,6-22 0 16,-2 6 0-16,1-4 0 0,0-7 0 0,0-3 0 16,2-1 0-16,-2-4 0 0,0-11 0 0,1 11 0 15,-2-1 0-15,3 1 0 0,-6 6 0 0,0 2 0 16,0 0 0-16,-1 9 0 0,0 6 0 0,0 0 0 15,0 7 0-15,0-3 0 0,2 2 0 0,-2 4 0 16,0 2 0-16,0 0 0 0,0 0 0 0,-4 12 0 16,5-1 0-16,0 1 0 0,1 7 0 0,3-1 0 15,2 1 0-15,2 6 0 0,2 0 0 0,3 0 0 16,1-5 0-16,0 5 0 0,2-2 0 0,-2-2 0 16,1-1 0-16,-4-3 0 0,0 0 0 0,1-3 0 15,-3 1 0-15,-1 1 0 0,-4-4 0 0,-2 0 0 16,-2-1 0-16,-4 1 0 0,-2-1 0 0,-4 1 0 15,-5-1 0-15,-3 0 0 0,-3-1 0 0,-7 1 0 0,-1-1 0 16,5-1 0-16,1-1 0 0,8-5 0 16,3 2 0-16,2-3 0 0,4-1 0 0,-2-1 0 15,7 0-1366-15,0 0-1478 0,27-13 654 0</inkml:trace>
  <inkml:trace contextRef="#ctx0" brushRef="#br0" timeOffset="150252.49">23731 3804 352 0,'-9'-4'516'15,"1"2"8"-15,2-1 7 0,-2 2 0 0,0-2 2 16,5 1 2-16,-1 0-10 0,4 2-9 0,-5-6-24 0,1 5-26 15,4 1-32-15,0-6-41 0,0 6-36 0,6-7-35 16,2 2-32-16,3 1-25 0,6-1-28 16,2-3-24-16,9 3-54 0,2 2-159 0,0-2 0 0,2 3 0 15,-4-4 0-15,3 3 0 0,-3-2 0 0,-6 3 0 16,0-2 0-16,4-3 0 0,-9 3 0 16,-3 1 0-16,-4 2 0 0,2-6-275 0,-6 4-180 0,-3-1-82 15,-3 4-84-15,-7-4-430 0,-3 1-1138 0,0 3 503 16</inkml:trace>
  <inkml:trace contextRef="#ctx0" brushRef="#br0" timeOffset="150553.31">23654 3749 199 0,'-10'0'372'0,"2"-1"28"0,8 1 20 16,-9-2 17-16,4 2 15 0,5 0 11 0,-8-1-2 16,8 1-5-16,0 0-23 0,-5-2-8 0,5 2-22 15,0 0-37-15,0 0-16 0,-11 0-17 0,8 6 7 16,-1 0-8-16,3-1-13 0,-3 6-20 0,-1 5-12 15,-2 0-16-15,2 1-12 0,-1 3-145 0,1 6-114 16,-1-1 0-16,-1 1 0 0,1 1 0 0,2 1 0 16,0-3 0-16,4 2 0 0,-1-1 0 0,2-7 0 15,1-1 0-15,2-1 0 0,4 0 0 0,-1-3 0 16,3-1 0-16,5 1 0 0,-2-5 0 0,6 2 0 16,7-3 0-16,1 1 0 0,1-7 0 0,1 2 0 15,3 0 0-15,0-4 0 0,0-1 0 0,-1 0 0 16,0-4 0-16,-2 2 0 0,-1-6 0 0,-8 6 0 0,-2-3 0 15,0-5 0-15,-1 3 0 0,-10-4-524 16,5-1-135-16,-11-1-509 0,-5 0-1266 0,-1-3 560 16</inkml:trace>
  <inkml:trace contextRef="#ctx0" brushRef="#br0" timeOffset="150700.78">23612 3984 309 0,'-9'0'586'0,"5"0"-6"0,-1 1-11 0,5-1-18 15,0 0-24-15,0 0-35 0,0 0-50 0,23-6-34 16,-6 4-52-16,3 0-34 0,11 0-65 0,-10 2-78 16,10-2-108-16,-4-1-127 0,2 2-173 0,-2 1-216 0,-9-5-376 15,-9 3-887-15,1 1 393 0</inkml:trace>
  <inkml:trace contextRef="#ctx0" brushRef="#br0" timeOffset="165334.81">8588 15630 3263 0,'-2'-7'301'0,"1"-1"-117"16,-2-1-73-16,2 3 17 0,-1 0 36 15,2 0 25-15,-5-3 24 0,5 3-1 0,-2 2-12 16,1-1-7-16,-1 1-10 0,2 4-15 0,0-5-12 16,0 5 7-16,0 0 0 0,0 0 1 0,12 2 2 15,-12-2-3-15,9 9 6 0,0-3-8 0,1 2-9 0,2 6-8 16,-2-2-5-16,4 1 0 0,-2-1-6 0,2 1 2 16,0 3-2-16,0-4-3 0,5-1 1 15,5 2-8-15,-3-5-105 0,4 1-18 0,6-4 0 16,-3-4 0-16,3-2 0 0,1-3 0 0,1-1 0 15,4-2 0-15,10-7 0 0,-11 2 0 0,13-6 0 0,-15 3 0 16,11-12 0-16,-11 8 0 0,12-6 0 16,-2 1 0-16,-11 5 0 0,0 2 0 0,-2 2 0 15,0 2 0-15,-7 4 0 0,-4 4 0 0,1 0 0 16,-10 3 0-16,6 2 0 0,-4 3 0 0,-3 1 0 0,8 2 0 16,-8 1 0-16,-1 2 0 0,3 1 0 0,-3 0 0 15,3 4 0-15,0-4 0 0,-1 4 0 0,3-3 0 16,3 0 0-16,0-1 0 0,3-3 0 15,-1-1 0-15,12-3 0 0,-3 0 0 0,1-4 0 16,1-3 0-16,2-2 0 0,1-2 0 0,0-1 0 0,-1-4 0 16,1 1 0-16,-2-3 0 0,1-1 0 0,-4-1 0 15,0-1 0-15,0 2 0 0,-2 4 0 0,-2-2 0 16,-6 4 0-16,1 2 0 0,-3 1 0 16,0 3 0-16,-3 2 0 0,1 0 0 0,3 3 0 0,0 1 0 15,-5 1 0-15,3 4 0 0,-2-2 0 0,5 3 0 16,-1-1 0-16,-1 1 0 0,-2 1 0 0,3-1 0 15,2 0 0-15,-1-2 0 0,0-1 0 0,-1 1 0 16,4-4 0-16,-2-1 0 0,2-1 0 16,2-1 0-16,5-5 0 0,4 3 0 0,-4-5 0 0,0 1 0 15,0-2 0-15,4 1 0 0,3-4 0 0,-3 2 0 16,0-1 0-16,-2-3 0 0,2 1 0 0,-2 1 0 16,-4 1 0-16,1 0 0 0,-9 4 0 0,3 0 0 15,-5 0 0-15,-4 3 0 0,-2 1 0 16,-1 0 0-16,0 2 0 0,-3 0 0 0,1 0 0 0,-7 1 0 15,0 0 0-15,14-3 0 0,-14 3 0 0,0 0 0 16,11 4 0-16,-11-4 0 0,7 2 0 0,-7-2 0 16,6 3 0-16,-1-2 0 0,-5-1 0 15,5 3 0-15,-1-2 0 0,-4-1 0 0,5 7 0 16,-5-7 0-16,1 4-1366 0,-1-4-1478 0,0 0 654 0</inkml:trace>
  <inkml:trace contextRef="#ctx0" brushRef="#br0" timeOffset="166584.31">18589 15590 264 0,'-30'-2'442'0,"1"2"1"0,1-1 7 0,11-2-5 0,-3 2-4 15,4-2-15-15,0 3 9 0,5-1 2 0,-1 0-2 16,7-1-10-16,-1 1-17 0,2-2-25 0,-1 0-23 15,5 3-12-15,0 0-19 0,14-9-9 0,0 2-13 16,14-1-15-16,8 0-12 0,20-1-12 0,6 1-15 16,31-2-253-16,1 0 0 0,7 4 0 0,7 4 0 15,2-3 0-15,2 2 0 0,10 1 0 16,-4 1 0-16,9 3 0 0,-1-1 0 0,2-1 0 0,-4 3 0 16,-5-3 0-16,-5 5 0 0,-4-5 0 15,-7 0 0-15,-8 0 0 0,-29 0 0 0,-3-1 0 0,-3 1 0 16,-6-4 0-16,-19 3 0 0,0-1 0 0,-6 0 0 15,-8-1 0-15,-8 0 0 0,-2 0 0 0,-1 0 0 16,-5-1 0-16,-1 2 0 0,-3-1 0 0,-1 3 0 16,0 0 0-16,-19-5 0 0,7 1 0 15,-6 4 0-15,-9 0 0 0,-3 0 0 0,-3 4-171 0,-4-2-492 16,-1 3-564-16,-1-2-1328 0,-13 6 588 0</inkml:trace>
  <inkml:trace contextRef="#ctx0" brushRef="#br0" timeOffset="166917.1">19125 15763 3688 0,'-103'2'256'16,"36"-2"-121"-16,3-1 0 0,1-2 80 0,10-1 63 15,-1-2 31-15,17 0-1 0,6 0-10 0,8 0-10 16,4 0 13-16,2 1 11 0,7-1 1 0,5 2-5 16,6-3-19-16,8 0-13 0,8-1-5 0,15-3-60 15,24-3-211-15,9 5 0 0,35-5 0 0,10 3 0 16,5 2 0-16,-3 6 0 0,11 2 0 0,11 1 0 15,-1 0 0-15,9 1 0 0,-4 3 0 0,3 0 0 16,-1 1 0-16,2-3 0 0,-9 0 0 0,-3 2 0 16,-6-1 0-16,-10 1 0 0,-9-2 0 0,-11-4 0 15,-31 3 0-15,-3 0 0 0,-9-1 0 0,-14-1 0 16,-6-2 0-16,-3 2 0 0,-9 1 0 0,-6 0 0 16,-2 0 0-16,-3-1 0 0,-1 1 0 0,-2 0 0 15,-5 0 0-15,11-1 0 0,-10-1 0 0,-1 2 0 16,0 0 0-16,0 0 0 0,0 0 0 0,0 5 0 15,0-5 0-15,-5 5 0 0,-1 1 0 0,2-2-1366 16,-2-1-1478-16,-5 2 654 0</inkml:trace>
  <inkml:trace contextRef="#ctx0" brushRef="#br0" timeOffset="168418.29">2985 16325 323 0,'0'-6'471'0,"0"0"17"0,-3 0 3 15,6 2-18-15,-3 4-33 0,-3-6-38 16,6 4-26-16,-3 2-14 0,0 0-10 0,0 0-14 16,14 5-18-16,-8-2-19 0,2 6-12 0,4-2-7 0,0 3-5 15,5 3-19-15,-2-1-16 0,8 0-10 0,3 1-9 16,1-1-15-16,3-1-15 0,2-7-10 15,3 1-12-15,2-3-10 0,17 0-7 0,-3-4-3 16,1-3-121-16,-2-5-30 0,0 2 0 0,-12-1 0 16,13-3 0-16,-15 1 0 0,1-2 0 0,-2-1 0 15,-5-3 0-15,4 3 0 0,-5-1 0 0,0-1 0 16,-2 2 0-16,-8 4 0 0,-2 1 0 0,-1 2 0 0,-4 2 0 16,2 1 0-16,-4 4 0 0,1 3 0 15,-1 0 0-15,0 4 0 0,2 3 0 0,0 3 0 16,1 1 0-16,0-1 0 0,-2 4 0 0,2-3 0 15,6 5 0-15,4-2 0 0,-7-5 0 0,7 0 0 16,-3-3 0-16,7-2 0 0,0-3 0 0,2-3 0 16,2-2 0-16,-3-1 0 0,4-3 0 0,-3-1 0 15,2-3 0-15,-3-1 0 0,0-2 0 0,0-1 0 16,-1-2 0-16,0 6 0 0,1-4 0 0,-10 3 0 16,0 1 0-16,-1 1 0 0,-1 2 0 0,1 0 0 15,-3 3 0-15,-3 0 0 0,3 3 0 0,-1 3 0 16,-3-3 0-16,4 3 0 0,2-2 0 0,-5 4 0 15,7 0 0-15,0 2 0 0,-4-1 0 0,4 0 0 0,4 0 0 16,-2-2 0-16,3 0 0 0,5-4 0 16,4 1 0-16,-1-1 0 0,-3-3 0 0,3 1 0 15,-1 1 0-15,0-4 0 0,-4-5 0 0,-5 5 0 16,1 1 0-16,-2-2 0 0,-2-2 0 0,2 1 0 16,-2 0 0-16,-2 0 0 0,-1-3 0 0,-2 5 0 15,-3-1 0-15,1 1 0 0,-2 1 0 0,1 0 0 16,-3 1 0-16,-1-1 0 0,0 1 0 0,0 0 0 15,-6 3 0-15,10-3 0 0,-10 3 0 0,13 0 0 16,-4 3 0-16,-9-3-182 0,19 0-1154 0,-7 0-1445 16,-12 0 640-16</inkml:trace>
  <inkml:trace contextRef="#ctx0" brushRef="#br0" timeOffset="168550.7">5776 16306 73 0,'0'0'512'16,"-5"5"22"-16,5-5 32 0,0 0 17 0,0 0-23 15,0 0-52-15,0 0-52 0,0 0-86 0,-9 3-103 16,9-3-145-16,0 0-190 0,0 0-293 0,0 0-326 16,0 0-745-16,0 0 329 0</inkml:trace>
  <inkml:trace contextRef="#ctx0" brushRef="#br0" timeOffset="188418.8">17424 10509 20 0,'1'-4'73'0,"2"1"-6"0,-3-1 7 0,2-1 1 16,-2 1 19-16,0 0-2 0,1-2 1 0,1 1 6 16,-2-1 11-16,0 0 12 0,1-1 12 0,-2-1 15 15,1-2 13-15,0-1 14 0,0 0 18 0,0 1 5 16,0-2 10-16,2 1 24 0,1-3 16 0,0 4 11 15,-1-2 15-15,3 0 18 0,-2 0 7 0,0 1 2 16,3-1 8-16,-1 3 0 0,1 0 3 0,-3 0 4 16,4 2-10-16,-4 2-10 0,1 1-14 0,0 0-24 15,-1 3-5-15,-3 1-10 0,0 0-10 0,12 7-6 16,-6 3-15-16,-1 1 3 0,-1 6-18 0,0 1-44 0,0 1-154 16,0 7 0-16,3-1 0 0,-3 1 0 15,1-7 0-15,-1 1 0 0,5-1 0 0,0-1 0 16,0 0 0-16,0-1 0 0,0-3 0 0,4 0 0 15,-4-3 0-15,6-2 0 0,-5-3 0 0,3-2 0 0,6-2 0 16,3-1 0-16,-2-4 0 0,2 0 0 0,2-6 0 16,-2 0 0-16,1-4 0 0,3-3 0 0,-5-1 0 15,1-2 0-15,-1-2 0 0,0-3 0 16,-2 0 0-16,3-3 0 0,1 4 0 0,-4 1 0 0,-3 9 0 16,-1-1 0-16,-1 6 0 0,-5 3 0 0,2 0 0 15,0 5 0-15,-1 3 0 0,1 3 0 0,0 2 0 16,-5 3 0-16,4 3 0 0,-3 2 0 0,0 2 0 15,1 1 0-15,2-1 0 0,-5-1 0 0,4 0 0 16,0-2 0-16,1 2 0 0,1-3 0 0,-1-2 0 16,0-2 0-16,-1 0 0 0,0-2 0 0,4-3 0 15,-3 0 0-15,4-3 0 0,-2 2 0 0,-1-4 0 16,7-5 0-16,-1 0 0 0,-1-1 0 0,3-4 0 16,-5 0 0-16,9-5 0 0,-2 0 0 0,2-1 0 15,-7 3 0-15,1 1 0 0,0 1 0 16,-1 2 0-16,-3 4 0 0,4-4 0 0,-3 7 0 0,-3 1 0 15,3 2 0-15,-3 1 0 0,0 3 0 0,-1 0 0 16,-1 2 0-16,-1 0 0 0,-3 2 0 0,5 0 0 16,-6 2 0-16,4 0 0 0,0 0 0 0,-1-1 0 15,1 0 0-15,3 2 0 0,-3-2 0 0,3 0 0 16,2-2 0-16,1-1 0 0,3-3 0 0,3 0 0 16,-2 0 0-16,5-3 0 0,4-2 0 0,1-3 0 15,0 1 0-15,-1-2 0 0,2-5 0 0,3 3 0 0,-1-5 0 16,1 3 0-16,-4-1 0 0,0 1 0 0,2 2 0 15,-5 0 0-15,-4 4 0 0,-2-1 0 16,-4 3 0-16,-1 2 0 0,-5 0 0 0,2 2 0 0,0-1 0 16,-5 3 0-16,2-1 0 0,-3 2 0 0,3-1 0 15,-6 1 0-15,6 1 0 0,-4-1 0 0,0-1 0 16,1 1 0-16,0 1 0 0,1-3 0 16,3 1 0-16,0 0 0 0,3-3 0 0,-1 0 0 0,1-1 0 15,0-1 0-15,0-1 0 0,1 1 0 0,1-2 0 16,4-1 0-16,-2-3 0 0,-2 2 0 0,-5 1 0 15,0-4 0-15,-1 2 0 0,-2 2 0 0,-2 0 0 16,-1-1 0-16,-2 0 0 0,-1 4 0 0,0 0 0 16</inkml:trace>
  <inkml:trace contextRef="#ctx0" brushRef="#br0" timeOffset="197516.58">10070 17487 48 0,'-2'-4'350'0,"2"4"14"0,-2-7 18 0,2 2 12 0,0-1 3 15,0 2 7-15,-1-3 15 0,1 2 3 0,1 0 5 16,-1 0-5-16,2 3-5 0,-2 2-18 16,-2-10-8-16,2 10-24 0,0 0-20 0,0 0-10 15,0 0-28-15,0 0-17 0,5 17-18 0,-2-4-16 16,1 0-25-16,7 9-20 0,0 3-19 0,1 0-63 15,6-2-131-15,1 4 0 0,6-2 0 0,2 0 0 16,1-4 0-16,13 8 0 0,-6-11 0 0,10 0 0 0,-9-4 0 16,0-7 0-16,1-1 0 0,-2-4 0 15,5-4 0-15,-1-5 0 0,10-4 0 0,-13 0 0 16,0-2 0-16,11-8 0 0,-2-3 0 0,-12 4 0 16,9-7 0-16,-11 5 0 0,2 3 0 0,-5 0 0 15,0 1 0-15,3 4 0 0,-5 2 0 0,-2 3 0 16,-1 6 0-16,-1 2 0 0,-1 3 0 0,1 1 0 0,6 5 0 15,-5 2 0-15,4 5 0 0,-4-1 0 16,3 2 0-16,-1 0 0 0,1 1 0 0,-1-2 0 16,-2 6 0-16,4-6 0 0,-4 2 0 0,4-4 0 15,1-1 0-15,-2-2 0 0,-7-3 0 0,-1 0 0 16,3-3 0-16,-3-4 0 0,4-3 0 0,-3-3 0 16,9 0 0-16,3-4 0 0,-4-5 0 0,5-2 0 15,-1 0 0-15,1 1 0 0,-2-3 0 0,3 1 0 16,-1 0 0-16,5 9 0 0,-4-2 0 0,-2 6 0 15,-1 1 0-15,0 1 0 0,-4 7 0 0,2 1 0 16,-9 0 0-16,9 8 0 0,-4 2 0 0,-2-1 0 16,4-2 0-16,-2 4 0 0,2 0 0 0,3 0 0 15,-2-1 0-15,2 1 0 0,3-4 0 0,3-4 0 16,-1-1 0-16,2-3 0 0,4 2 0 0,-1-9 0 16,0 1 0-16,-1-3 0 0,12-10 0 0,-17 4 0 15,3-2 0-15,-6-2 0 0,5 0 0 0,-4-2 0 16,-4-3-1366-16,16-9-1478 0,-1 0 654 0</inkml:trace>
  <inkml:trace contextRef="#ctx0" brushRef="#br0" timeOffset="198669.81">15474 17544 39 0,'-2'-10'456'0,"2"0"29"16,0 1 16-16,0 3 3 0,2 1-26 0,-1 0-41 15,-1 1-31-15,0 4-11 0,0 0-7 0,0 0 0 16,11 16-20-16,-2-3-18 0,0 0-1 0,5 11-20 16,2 2-19-16,4-4-19 0,-1 1-13 15,4 1-6-15,7 0-29 0,-2 0-19 0,4-2-8 16,12-1-11-16,-8-5-11 0,4-6-109 0,-3-1-85 15,17-3 0-15,-1-3 0 0,2-7 0 0,-1-3 0 16,-2-3 0-16,-1-2 0 0,-2-5 0 0,2-4 0 0,-1-3 0 16,-7-2 0-16,0 1 0 0,0-1 0 15,-15 1 0-15,0 3 0 0,0-2 0 0,-1 3 0 16,-2 6 0-16,0 1 0 0,-6 6 0 0,-6 6 0 16,4 2 0-16,-2 1 0 0,-1 3 0 0,3 3 0 15,7 6 0-15,-6-1 0 0,2 5 0 0,2 6 0 16,2-1 0-16,-2 0 0 0,1 0 0 0,5 2 0 15,-5-6 0-15,5-3 0 0,0 3 0 0,2-5 0 16,-1-2 0-16,-1-2 0 0,4-6 0 0,1-1 0 16,2-5 0-16,-5 0 0 0,2-5 0 0,0 0 0 15,2-5 0-15,0 0 0 0,1-8 0 0,6-6 0 16,6 3 0-16,-16 2 0 0,12-7 0 0,8 0 0 16,-21 9 0-16,0 4 0 0,0 5 0 0,-5 2 0 15,3 4 0-15,-10 5 0 0,4 3 0 0,-3 1 0 16,-2 6 0-16,6 7 0 0,-4 1 0 0,-1 2 0 15,0 1 0-15,-4 2 0 0,2 2 0 0,0-4 0 16,1 1 0-16,2-1 0 0,-3-5 0 0,7 2 0 16,-6-7 0-16,7 1 0 0,-4-5 0 0,0-1 0 15,6-1 0-15,-4-5 0 0,9-1 0 0,-2-4 0 16,3-5 0-16,0 2 0 0,3-5 0 0,-1-4 0 16,13-7 0-16,-13 6 0 0,14-2 0 0,3-4 0 15,-5 2 0-15,4 2 0 0,-18 10 0 0,0-1 0 16,0 4 0-16,-4 6 0 0,4 0 0 0,-3 3 0 15,0 3 0-15,0 2 0 0,-4 4 0 0,2 3 0 16,-1-3 0-16,2 1 0 0,-9-1 0 0,11 4 0 16,0-3 0-16,-2 2 0 0,4-3 0 0,2-4 0 15,-2 0 0-15,2-4 0 0,2-4 0 16,-3 5 0-16,0-3 0 0,4-1 0 0,-1-3 0 0,0-3 0 16,-2 1 0-16,2-5 0 0,-2 0 0 15,0-2 0-15,-2 0 0 0,0 0 0 0,0-2 0 0,-4 0 0 16,1 2 0-16,-2-4 0 0,-4-2 0 0,3 1 0 15,-11 5 0-15,-1-3 0 0,0-1 0 0,-2 0 0 16,-1 0 0-16,1-1-1366 0,-3 2-1478 16,0 1 654-16</inkml:trace>
  <inkml:trace contextRef="#ctx0" brushRef="#br0" timeOffset="198817.34">20377 17426 8191 0,'-15'-6'0'16,"0"-4"0"-16,3 5 0 0,1 1 0 0,0-2 0 16,1 4 0-16,4-1 0 0,1 0 0 0,2 1 0 15,3 2-255-15</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7:08:19.104"/>
    </inkml:context>
    <inkml:brush xml:id="br0">
      <inkml:brushProperty name="width" value="0.05292" units="cm"/>
      <inkml:brushProperty name="height" value="0.05292" units="cm"/>
      <inkml:brushProperty name="color" value="#0070C0"/>
    </inkml:brush>
  </inkml:definitions>
  <inkml:trace contextRef="#ctx0" brushRef="#br0">6255 3510 3512 0,'-6'-18'334'0,"-1"1"-64"0,0-1-31 0,1 2 39 15,3 2 28-15,-1 2 8 0,-2 2-11 0,3 0-10 16,-1 3-2-16,2-1 2 0,-2 5 3 0,1-1-10 16,2-2-25-16,-1 3-22 0,2 3-22 0,0 0-11 15,0 0-3-15,0 0-153 0,10 14-50 0,-4-5 0 16,4 2 0-16,2 5 0 0,7 4 0 0,3-5 0 15,2 2 0-15,0 2 0 0,5-3 0 0,4 1 0 16,1-1 0-16,20-1 0 0,-3 0 0 0,-2-6 0 16,6-3 0-16,-1-2 0 0,3-4 0 0,-1-1 0 15,-2-6 0-15,2-1 0 0,-1-2 0 0,-2-2 0 16,0-6 0-16,-1-2 0 0,2 1 0 0,-3-2 0 16,0 3 0-16,-1-1 0 0,-14 9 0 0,15-6 0 15,-15 7 0-15,1-2 0 0,1 5 0 0,-2 3 0 16,2 1 0-16,-5 2 0 0,-1 1 0 0,-1 2 0 15,-2 0 0-15,-2 5 0 0,-1-1 0 0,2 4 0 16,0 0 0-16,-4 0 0 0,3 1 0 0,0-1 0 16,1 2 0-16,-2-2 0 0,-1 1 0 0,5-3 0 15,-3-2 0-15,2 2 0 0,0-4 0 0,3-1 0 16,2 2 0-16,0-6 0 0,3-2 0 0,1 1 0 16,12-3 0-16,-12 0 0 0,15-5 0 0,2-2 0 15,6-2 0-15,30-6 0 0,-2 1 0 0,0 5 0 16,-23 8 0-16,25-1 0 0,-26 5 0 0,0 0 0 15,27 3 0-15,-30 3 0 0,0 2 0 0,1 2 0 16,-4 4 0-16,-2 1 0 0,-3 0 0 0,-2 1 0 16,-15-4 0-16,0 3 0 0,-1-3 0 0,0 1 0 15,-2 3 0-15,1-5 0 0,1 0 0 0,-1 1 0 16,1-3 0-16,1-2 0 0,3-1 0 0,1-3 0 16,10-3 0-16,4-2 0 0,0-4 0 0,-2-1 0 15,1-5 0-15,3-2 0 0,-4-2 0 0,3-1 0 16,-6 0 0-16,0-2 0 0,-3-1 0 0,-12 6 0 15,10-4 0-15,-12 3 0 0,1 4 0 0,2 4 0 16,0 0 0-16,-3 2 0 0,-4 2 0 0,5 4 0 16,0 4 0-16,-2 0 0 0,4 2 0 0,0 4 0 15,2 0 0-15,-1-1 0 0,1 0 0 0,2-1 0 16,11 2 0-16,-15-5 0 0,1 1 0 0,4-2 0 16,10-1 0-16,-10-3 0 0,9-4 0 0,2-3 0 15,3-3 0-15,-6-4 0 0,-2 1 0 0,3-2 0 16,1-4 0-16,5-3 0 0,2 2 0 0,2-2 0 15,1 0 0-15,-1-2 0 0,1 2 0 0,0 2 0 16,-1 6 0-16,2-1 0 0,-8 5 0 0,1 6 0 16,-3 3 0-16,-12 4 0 0,-2 2 0 0,-1 2 0 15,0 4 0-15,-1-1 0 0,-3 4 0 0,1 3 0 16,-5 0 0-16,0 0 0 0,1 1 0 0,-1-1 0 16,-1 1 0-16,3-3 0 0,-3 1 0 0,0-1 0 15,2-3 0-15,-5 0 0 0,3-3 0 0,1 0 0 0,1 0 0 16,2-4 0-16,0 1 0 0,0-4 0 0,5 2 0 15,0-4 0-15,14-1 0 0,0-3 0 16,0-1 0-16,4 1 0 0,0-3 0 0,4-2 0 16,-3-1 0-16,2 1 0 0,-5 0 0 0,-13 2 0 15,11-2 0-15,-16 4 0 0,-3 2 0 0,-3 1 0 0,-7 1 0 16,-3 0 0-16,0 2 0 0,-1 1 0 0,-5-1 0 16,-3 0 0-16,-1 1 0 0,4 1 0 0,-3-1 0 15,-1 2 0-15,2-2 0 0,1 1 0 16,1 3 0-16,-2-3 0 0,2 0 0 0,1-1 0 15,4 1 0-15,1-3 0 0,0 2 0 0,-1-2 0 0,9-7 0 16,1 1-1366-16,-7 0-1478 0,-2 1 654 16</inkml:trace>
  <inkml:trace contextRef="#ctx0" brushRef="#br0" timeOffset="135.37">14924 3527 4699 0,'-5'4'409'0,"1"0"-195"16,0 0-33-16,0-2-38 0,-1 0-48 15,4 0-53-15,1-2-99 0,0 0-141 0,-8 1-209 0,8-1-447 16,0 0-925-16,0 0 410 0</inkml:trace>
  <inkml:trace contextRef="#ctx0" brushRef="#br0" timeOffset="4633.24">9913 5041 188 0,'0'0'409'0,"0"0"-1"16,-4-2 11-16,4 2-2 0,-4-3 2 0,4 3-1 15,0 0-11-15,0 0-28 0,-5-4-31 0,5 4-37 16,0 0-21-16,0 0-9 0,0 0-9 0,0 0-14 15,9 11-12-15,-2-2-12 0,-1-2-15 0,3 3-22 16,2 2-16-16,2 0-11 0,5 0-18 0,5 4-6 16,-1 0-9-16,1-1-4 0,5-2-12 0,-3-1 5 15,3 0-10-15,3-6 0 0,4 0-4 0,-1-3 1 16,2-1-3-16,2-4-5 0,1-1-1 0,12-7-10 16,-14 3-59-16,14-3-35 0,-15 0 0 0,1 0 0 15,0-3 0-15,-4 2 0 0,3-1 0 0,-4-2 0 16,-1 1 0-16,-5-1 0 0,1 1 0 0,-9 3 0 15,1 2 0-15,-2 0 0 0,-4 2 0 0,-3 2 0 16,4 1 0-16,-3 1 0 0,0 2 0 0,1 1 0 16,0 3 0-16,5 2 0 0,-1 2 0 0,3 1 0 15,1 1 0-15,5 3 0 0,2 1 0 0,4-3 0 16,-2 4 0-16,3-4 0 0,3-1 0 0,-3-4 0 16,3-1 0-16,2 1 0 0,-5-5 0 0,3 0 0 15,-3-1 0-15,2-2 0 0,2-4 0 0,-4 2 0 16,0-2 0-16,0-2 0 0,-1 1 0 0,1-3 0 15,-2 1 0-15,2-2 0 0,-4 1 0 0,3-2 0 16,-4 0 0-16,0 0 0 0,-2 1 0 0,-6 5 0 0,2 1 0 16,-4 0 0-16,2 3 0 0,-6 0 0 0,-1 4 0 15,7 2 0-15,-1-1 0 0,-1 5 0 0,-2-1 0 16,4 3 0-16,-1 0 0 0,0 0 0 16,0 1 0-16,1 2 0 0,4-1 0 0,4 2 0 0,0-4 0 15,-2 2 0-15,1-5 0 0,2 3 0 0,0-8 0 16,2 4 0-16,0-4 0 0,2 2 0 0,-1-5 0 15,1 1 0-15,1-2 0 0,0 0 0 0,2 0 0 16,-1-3 0-16,-2 3 0 0,-1-3 0 0,-2 0 0 16,1-1 0-16,-5 2 0 0,-3 1 0 0,-2-2 0 15,2 4 0-15,-4 1 0 0,1-1 0 0,-1 1 0 16,1 1 0-16,-6 0 0 0,1 5 0 0,-1-4 0 16,5 1 0-16,-5 0 0 0,0 0 0 0,4 1 0 15,0 0 0-15,-2 1 0 0,3 0 0 0,0-3 0 16,0 2 0-16,0-2 0 0,-3 2 0 0,0-3 0 15,-3-1 0-15,-2 0 0 0,-1 2 0 0,-1 0 0 16,-1-4-165-16,-7 2-1173 0,0 0-1449 0,0 0 641 16</inkml:trace>
  <inkml:trace contextRef="#ctx0" brushRef="#br0" timeOffset="10916.05">13837 4263 228 0,'0'0'393'0,"0"0"-22"0,0 0-1 16,-7 0-22-16,7 0-27 0,0 0-17 0,0 0-28 15,0 0-18-15,0 0-22 0,0 0-5 0,0 0-8 16,-4-2-5-16,4 2-5 0,0 0 5 0,0 0-2 16,0 0-3-16,0 0 3 0,0 0 2 0,0 0-8 15,-8 3-1-15,8-3-3 0,0 0-6 0,0 0-13 16,0 0-6-16,-6 2-7 0,6-2-7 0,0 0-15 15,0 0-16-15,-4 2-13 0,4-2-8 0,-3 3-13 16,3-3-12-16,0 0-7 0,0 0-9 0,-6 1-24 16,6-1 22-16,0 0-11 0,0 0-7 0,0 0-7 15,0 0 2-15,0 0-14 0,0 0-1 0,0 0-4 16,0 0 4-16,0 0-9 0,0 0 6 0,0 0-4 16,0 0 7-16,0 0-4 0,0 0-5 0,0 0 10 15,0 0-7-15,0 0-18 0,0 0-10 0,0 0 0 16,0 0 0-16,0 0 0 0,8-10 0 0,-3 7 0 0,4-4 0 15,4-2 0-15,2-4 0 0,11-6 0 16,-2-2 0-16,18-6 0 0,-1-4 0 0,6 2 0 16,6-3 0-16,2 1 0 0,25-14-2 0,2 11-137 15,2-3-50-15,-2 2-70 0,-1-1-123 0,-24 12-153 0,-2-1-580 16,4 1-1207-16,-5-5 535 0</inkml:trace>
  <inkml:trace contextRef="#ctx0" brushRef="#br0" timeOffset="12116.49">14139 4135 32 0,'-5'2'199'0,"-1"-2"-5"16,1 1-8-16,-3 0-4 0,8-1-1 0,-13 1-1 15,8-1 0-15,0 1-2 0,-1 0-1 0,6-1 0 16,-12 1 1-16,4-1 5 0,3 2 5 0,-5-1-2 16,2 0 10-16,2 0 13 0,-4 0-3 0,-2-1 1 15,2 3 1-15,0-2 3 0,-2 0-3 0,2 1 3 16,-1-1 0-16,0 0-5 0,1 0-4 0,-1 3-4 16,3-3 3-16,2-1-6 0,-1 0-2 0,0 0-5 15,3 2-6-15,4-2-10 0,0 0-3 0,-12-1-3 16,12 1-2-16,0 0-18 0,2-6-13 0,4 0 5 15,8-1-6-15,3-4-9 0,9-3-4 0,5-2 4 16,14-7-4-16,6-1-1 0,5-3-9 0,27-13-1 16,3 3-9-16,2-5-79 0,5-3-20 0,7 5 0 15,1 4 0-15,-4 3 0 0,2 2 0 0,-5-1 0 16,1 6 0-16,2 1 0 0,-6 2 0 0,-29 9 0 16,3-1 0-16,-1-2 0 0,-6 4 0 0,-6 0 0 0,-16 6 0 15,-4-3 0-15,-4 5 0 0,-9-2 0 16,-6 4 0-16,0-1 0 0,-4 2 0 0,-2 0 0 15,0 0 0-15,-1 2 0 0,-1-1 0 0,-5 1 0 16,5-1 0-16,-5 1 0 0,0 0 0 0,0 0 0 0,8-3 0 16,-8 3 0-16,0 0 0 0,0 0 0 15,0 0 0-15,0 0 0 0,0 0 0 0,0 0 0 16,0 0 0-16,-22 3 0 0,15-5 0 0,-5 1 0 16,2 0 0-16,-4 0 0 0,-3 0 0 0,-3-2 0 15,-2 1 0-15,3 0 0 0,-2-1 0 0,-4 3 0 0,2-1 0 16,2 0 0-16,-2 1 0 0,2 0 0 15,1 0 0-15,1 1 0 0,-1-1 0 0,2 3 0 16,0-1 0-16,4-1 0 0,-4 0 0 0,7 0 0 16,-2 1 0-16,5-1 0 0,1-1 0 0,0 1 0 0,7-1 0 15,-10 1 0-15,10-1 0 0,-9-1 0 16,9 1 0-16,0 0 0 0,0 0 0 0,0 0 0 16,0 0 0-16,-6-1 0 0,6 1 0 0,0 0 0 15,0 0 0-15,0 0 0 0,34 0 0 0,-13 0 0 0,-1 0 0 16,11-3 0-16,-2 3 0 0,3 2 0 0,0-2 0 15,0-2 0-15,-3 2 0 0,2 0 0 0,0 0 0 16,-11 3 0-16,1-1 0 0,-5-1 0 0,-3 3 0 16,-3-1 0-16,-1 0 0 0,-2 2 0 15,-2 2 0-15,-2-1 0 0,0 3 0 0,-3 1 0 0,-3 3 0 16,1 2 0-16,-6 0 0 0,1 0 0 0,-4 1 0 16,-1-1 0-16,0 2 0 0,1-2 0 0,-2 1 0 15,0 1 0-15,4 1 0 0,-4-1 0 0,3 0 0 16,-3-3 0-16,7-1 0 0,0-3 0 0,4-4 0 15,-2-1 0-15,3-3 0 0,1-2-413 0,0 0-884 16,0 0-1404-16,14-10 622 0</inkml:trace>
  <inkml:trace contextRef="#ctx0" brushRef="#br0" timeOffset="12249.05">15939 3712 141 0,'2'2'517'0,"-2"0"-26"0,0 4-2 0,0-6 4 16,-1 6-15-16,-3-3-34 0,2 0-46 0,-1 3-51 15,2-1-90-15,1-5-125 0,0 7-178 0,0-2-234 16,0-5-364-16,0 0-697 0,0 0 309 16</inkml:trace>
  <inkml:trace contextRef="#ctx0" brushRef="#br0" timeOffset="15366.12">18515 3395 318 0,'0'0'349'16,"0"0"-16"-16,-4 1-14 0,4-1-7 0,0 0 3 15,8 8-37-15,0-6-4 0,1 1-16 0,2 2-19 0,8 0-22 16,-1-1-15-16,13 0-20 0,0-1-9 16,-3 0-8-16,2-1-5 0,1-2-10 0,4 0-6 15,-2-1-2-15,2-4-7 0,4 0-5 0,-3 0-1 16,1-3-2-16,15-5-1 0,-15 3-1 0,14-8-7 0,-3 0-1 15,1-1-2-15,-4 1 3 0,4-3 1 16,-2-1 2-16,0-5 3 0,2 2-1 0,0-4-5 0,3-2-2 16,-4 1-4-16,0-6-1 0,0 1-15 15,2 0-1-15,-1-5 0 0,-3 0-11 0,2-1 3 16,-3-4-16-16,13-20-3 0,-19 18-8 0,15-18-31 0,-15 19-6 16,-2-2 1-16,18-25-5 0,-3 8-3 0,-18 18-2 15,22-22 0-15,-20 23 0 0,6 0-6 0,0 0 3 16,15-18-5-16,-22 19-4 0,24-18 11 15,-18 16-5-15,0 2 2 0,-1-2-4 0,14-18-2 16,-18 21-8-16,3-1 8 0,0-4-1 0,1-1-1 0,0 4 1 16,16-27-5-16,1 7 4 0,-18 21-7 0,2 0 6 15,3 1-2-15,0 2-2 0,-3 7-8 0,-1 1 1 16,1 4 0-16,0 3 1 0,-5 6 0 0,-3 4-2 16,13-4-2-16,-11 5 2 0,-1 3 5 0,3 0-6 15,-1 1 4-15,13-4-2 0,-15 9 5 0,3-2-2 16,0 4 6-16,-1 2-4 0,0 1-3 0,1 0 1 15,15 4 1-15,-16 0 0 0,1 2 1 0,16 4 0 16,-19 2-1-16,3 2 7 0,0 3-4 16,-2 1-4-16,12 9 2 0,-1 0 11 0,-2 1-6 0,0 2 6 15,-2 1-8-15,4 6 1 0,-1-1 4 16,0 3-2-16,5 1 12 0,-7 8-10 0,21 15 4 16,-24-18-6-16,17 22 8 0,-16-21-1 0,10 25 5 0,-15-21-7 15,-8 2 5-15,16 25 9 0,-18-25 0 16,3 0 3-16,1 4-1 0,10 20 4 0,-3 2 9 0,-9-26 7 15,1 1-2-15,15 23 6 0,-15-23 2 0,3 4 5 16,13 14-6-16,-14-21-3 0,2 1-1 16,0 1-1-16,5-4 2 0,-6 0-11 0,4-4-7 15,2-1 1-15,2-2 3 0,0 0-30 0,-1-1 0 16,5-3 0-16,-3-4 0 0,-2-2 0 0,-7-7 0 0,13 5 0 16,1-3 0-16,-4 1 0 0,-7-7 0 15,13 2 0-15,3 1 0 0,-6 2 0 0,2-1 0 16,-1-3 0-16,-11-6 0 0,13 6 0 0,1 2 0 15,0-3 0-15,-15-4 0 0,1 0 0 0,-1-2 0 16,-1 3 0-16,-2-3 0 0,5 3 0 0,-6-4 0 16,-1 0 0-16,1 2 0 0,0-1 0 0,-1-1 0 15,2-1 0-15,-2 0 0 0,2-2 0 0,-2 2 0 16,-1-3 0-16,2-2 0 0,-1 3 0 0,-9-3 0 16,2-1 0-16,-4 3 0 0,1-5 0 0,-6 0 0 15,1 1 0-15,-6-2 0 0,-8-1 0 0,14 1 0 16,-14-1 0-16,0 0-12 0,0 0-500 0,0 0-207 15,5-9-439-15,-5 9-1255 0,-24-17 555 0</inkml:trace>
  <inkml:trace contextRef="#ctx0" brushRef="#br0" timeOffset="16283.12">19133 3117 42 0,'-3'-3'428'16,"3"3"3"-16,-1-5-9 0,1 5-16 0,-3-3-22 16,3 3-25-16,0 0-30 0,0 0-15 0,0 0-12 15,0 0-17-15,-9 8-14 0,9-2-13 0,-2 1-10 0,2 0-10 16,-2 3-10-16,2-1-12 0,0 2-19 0,2 1-12 15,-1 1-15-15,0-1-15 0,3-1-12 0,0 0-15 16,1-2-14-16,1 3-7 0,4-3-14 16,1-2-8-16,-1-1-12 0,7 0-6 0,-5-4-7 15,2 1-5-15,1-5-7 0,2 1 0 0,-4-1-4 0,-3 0-5 16,3-5 0-16,-1 3-9 0,3-7 0 16,-10 4-1-16,2-4-3 0,-5 1-3 0,6-7-3 0,-8 7-3 15,0-2 6-15,-4 0 4 0,-1 1 12 16,-3-1-3-16,3 3 2 0,-4 0-6 0,-1 2-5 15,1 0-2-15,-3 2-3 0,1 3-5 0,1 0-16 0,3 1-31 16,-5 2-42-16,5 0-52 0,-1 2-66 16,3-1-71-16,-2 0-72 0,2 4-77 0,3-5-113 0,0 1-399 15,2-2-998-15,0 0 441 0</inkml:trace>
  <inkml:trace contextRef="#ctx0" brushRef="#br0" timeOffset="16782.54">19626 2895 180 0,'0'0'402'0,"0"0"-3"0,0 0 1 0,0 0-15 16,0 0-9-16,-17 0-15 0,17 0-20 0,-5 4-12 16,1-1-20-16,4-3-16 0,-9 5-18 0,7 0-22 15,-2 2-20-15,0 2-16 0,1 0-18 0,0-2-18 16,3 4-11-16,-4 0-16 0,4 0-17 0,0-1-11 15,2-1-14-15,2 2-9 0,-1-3-11 0,1 2-3 0,-1-4-14 16,3-3-6-16,0 2-6 0,2-1-9 16,-1-2-5-16,4-1-2 0,-1 1-5 0,1-1-5 15,0-2-9-15,1-1 5 0,-3 0-4 0,2-1-5 16,1 0 3-16,-4-3-8 0,-2 0 0 0,1 1 0 16,0-2 2-16,-3 1-4 0,1-4-1 0,-1 1 0 15,1 0 8-15,-2 0 4 0,-3 0 7 0,0 0-1 16,0-2 8-16,-1 1 4 0,-2 4 10 0,-1-6 8 15,-1 4-5-15,1-3 6 0,0 6 0 0,-2-3-5 16,1 4-2-16,-3-3-5 0,4 2-6 0,-1 2-21 16,0-1-40-16,-4 0-70 0,4 1-94 0,1 0-115 15,-1 1-133-15,1 0-148 0,-5-2-429 0,4-1-1085 16,1 1 480-16</inkml:trace>
  <inkml:trace contextRef="#ctx0" brushRef="#br0" timeOffset="17333.37">20072 2511 148 0,'0'0'432'0,"-3"-5"-8"15,3 5-11-15,-1-3-26 0,1 3-27 0,0 0-22 0,0 0-21 16,0 0-17-16,0 0-24 0,0 0-21 16,-6 14-17-16,6-10-20 0,-2 2-17 0,2 1-17 15,-1-2-13-15,1 2-19 0,1-1-11 0,-1 1-13 0,2-2-14 16,1 2-13-16,0-1-9 0,-1 0-6 0,2-1-10 16,1-1-6-16,3 2-6 0,-4-3-8 15,2-3-9-15,3 1-1 0,-9-1-5 0,13-2-1 16,-3 1-7-16,-2-3 0 0,1-2-5 0,-1 1-2 15,2-3 0-15,-4 2 9 0,1-4 6 0,-2-1 7 16,-1 0 4-16,3-4 6 0,-7-2-2 0,4 5 7 16,-5-5 1-16,1 0 6 0,-3 1-3 0,1 4-10 15,-3 0 3-15,1 1-2 0,-1 3 5 0,-2-2-15 16,-2 1-8-16,-1 4-1 0,1-2-22 0,0 5-39 16,-4 1-64-16,1 2-81 0,1 1-107 0,-7 5-135 15,4 0-161-15,-3-2-342 0,5 0-988 0,2 2 437 16</inkml:trace>
  <inkml:trace contextRef="#ctx0" brushRef="#br0" timeOffset="17817.25">20390 2093 344 0,'-4'-4'375'15,"4"4"-15"-15,0 0-6 0,0 0-20 0,0-4-15 16,0 4-13-16,0 0-11 0,0 0-22 0,0 0-14 15,-15 6-8-15,11-4-10 0,-4 4-9 0,3-1-16 16,0 3-11-16,-4 1-15 0,4 0-12 0,0 0-19 16,1 1-13-16,0 1-18 0,0 0-11 0,3-1-14 15,-3 0-8-15,4-1-6 0,0-2-10 0,4 2-10 16,-3-5-4-16,3 1-10 0,4-1-5 0,-3-3-9 16,7-1-11-16,-1-1 3 0,-2-1-7 0,4-4-1 15,1-2 0-15,-1 2-7 0,-3-2-2 0,3-3 1 16,-3 1-1-16,1-4 4 0,-3 1 0 0,-3-1 6 15,0-3 5-15,0 0 11 0,-3-1-5 0,-2 0 17 16,-4 0-1-16,0 2-6 0,-4 2 14 0,1 3-3 16,-5-1-4-16,1 4-6 0,0 1-7 0,0 4-6 15,-7 1-19-15,5-1-25 0,-1 7-42 0,4 0-43 0,-3 2-67 16,4 1-65-16,2 0-76 0,0 1-82 0,3 0-100 16,-3 1-361-16,6-4-914 0,1-1 404 15</inkml:trace>
  <inkml:trace contextRef="#ctx0" brushRef="#br0" timeOffset="18231.84">20736 1774 31 0,'0'0'411'0,"-5"0"-14"15,5 0-14-15,0 0-24 0,-15 3-33 0,7 1-9 16,3 0-31-16,-1-1-21 0,-2 5-22 0,0-2-19 16,0 1-20-16,1 1-21 0,1-2-14 0,2 0-17 15,-1 2-17-15,-2-4-10 0,5 2-10 0,1 0-11 16,-1 0-11-16,2 0-12 0,2-2-1 0,1-1-10 15,4 0-11-15,-1-2 0 0,-6-1-8 0,16 1-3 16,-4-3-4-16,1-1-5 0,5 1-9 0,-1-4 3 16,0 0-2-16,-4 0 2 0,-4-1 17 0,4-1 7 15,-3-1 11-15,0 0 14 0,-2-6 5 0,-3 4 4 16,-1-5 5-16,0-1-6 0,-4 2 5 0,-4-2-4 16,0 1-7-16,-5 1-3 0,-1 2-2 0,1-1-10 15,-3 4-6-15,1 3-5 0,0 4-10 0,0 1-30 16,-3 2-54-16,0 1-75 0,3 2-107 0,0 4-127 15,4-3-150-15,-2 3-386 0,4-4-953 0,4 4 421 16</inkml:trace>
  <inkml:trace contextRef="#ctx0" brushRef="#br0" timeOffset="18949.02">21874 794 312 0,'0'0'408'0,"-16"-18"-3"0,16 18 4 15,-11-10 19-15,11 10 1 0,0 0 1 0,0 0-7 16,-9-15-9-16,9 15-10 0,0 0-6 0,0 0-2 16,0 0-17-16,0 0 14 0,0 0 1 0,0 0-9 15,0 0-21-15,0 0-12 0,0 0-19 0,0 0-16 16,-10 50-16-16,7-34-184 0,-1 4-117 0,1 0 0 15,-1 5 0-15,1 0 0 0,-1-1 0 0,3-4 0 16,1 5 0-16,-1 0 0 0,1 0 0 0,0-7 0 16,1 1 0-16,2-1 0 0,-1-1 0 0,0 0 0 15,-1-5 0-15,0 1 0 0,2-4 0 0,0 2 0 16,-3-5 0-16,0 3 0 0,0-3 0 0,0 0-88 16,0-6-432-16,0 0-70 0,-3 8-79 0,3-8-385 15,0 0-1143-15,0 0 506 0</inkml:trace>
  <inkml:trace contextRef="#ctx0" brushRef="#br0" timeOffset="19266.59">22138 801 53 0,'0'0'532'0,"0"0"-1"15,0 0-4-15,0 0-10 0,0 0-8 0,0 0-15 16,0 0 0-16,0 0-21 0,-79 20-21 16,57-8-25-16,-3 2-25 0,2 5-30 0,-1 0-25 15,-2 2-28-15,7 2-30 0,-3 1-22 0,-2-1-25 0,3 0-25 16,-2 2-19-16,4-3-17 0,0 1-16 0,-1-2-18 16,-1-1-111-16,3 0-36 0,-1-2 0 15,6-3 0-15,-1-2 0 0,1-1 0 0,3-4 0 16,1-1 0-16,4-1 0 0,1-2 0 0,-1 0 0 15,1 0 0-15,4-4 0 0,0 0 0 0,-10-3 0 16,10 3 0-16,-2-13-177 0,2 2-262 0,-2-2-90 0,6-6-92 16,-6-6-451-16,6-1-1159 0,-2-2 513 15</inkml:trace>
  <inkml:trace contextRef="#ctx0" brushRef="#br0" timeOffset="19533.12">21659 849 11 0,'0'0'454'16,"0"0"1"-16,0 0 1 0,0 0 15 0,0 0 6 15,0 0-10-15,0 0-15 0,0 0-18 0,0 0-4 16,0 0-10-16,0 0-20 0,4 3-24 0,-4-3-17 16,19 14-24-16,-6-2-14 0,4 1-17 0,-1-1-23 15,6 6-25-15,1 1-18 0,0-1-22 0,2 0-19 16,-3 0-19-16,1 1-19 0,0-2-115 0,1 1-44 16,-3-1 0-16,2-1 0 0,-1 0 0 0,-6-4 0 15,3 0 0-15,-3 1 0 0,2-2 0 0,-7-4 0 16,3 3 0-16,-5-6 0 0,0 5 0 0,-4-4 0 15,3-3 0-15,-3 3 0 0,0-3 0 0,-1 1 0 16,-4-3 0-16,5 4-206 0,-5-4-110 0,0 0-52 16,0 0-63-16,0 0-65 0,0 0-78 0,0 0-393 15,0 0-1047-15,-4-19 462 0</inkml:trace>
  <inkml:trace contextRef="#ctx0" brushRef="#br0" timeOffset="19766.88">22132 880 161 0,'-10'-22'444'16,"10"22"18"-16,-12-19 10 0,3 10 0 0,9 9-13 16,-19-9-12-16,19 9-26 0,-19-9-13 0,19 9-29 0,0 0-15 15,-45 7-33-15,27 2-16 0,2 4-2 0,-6 3-6 16,-1 2-29-16,4 5-15 0,0 0-23 0,-3 3-13 16,1 1-22-16,1 0-21 0,0 0-20 15,0 0-14-15,0-3-16 0,1 0-10 0,-2-1-12 16,4-2-29-16,1-2-37 0,2-4-51 0,1-1-44 15,4-4-46-15,0-2-57 0,3-1-52 0,1-1-58 16,-3-3-77-16,4-1-100 0,4-2-97 0,-15-10-445 16,11 3-1063-16,-2-4 470 0</inkml:trace>
  <inkml:trace contextRef="#ctx0" brushRef="#br0" timeOffset="19999.98">21607 874 219 0,'0'0'457'16,"0"0"-14"-16,7-25 20 0,-7 25 2 0,0 0 2 15,0 0-3-15,0 0-5 0,0 0 0 0,0 0-17 16,28 4-9-16,-15 3-16 0,1 3-18 0,-1 2-12 16,10 4-23-16,0 1-33 0,0 3-26 0,5-2-32 15,0 2-23-15,3-1-27 0,-2 2-15 0,2-3-22 16,0 1-109-16,-1-3-77 0,0-1 0 0,-3 1 0 16,-2-3 0-16,-6-3 0 0,1-2 0 0,-4-1 0 15,-2 0 0-15,-2-3 0 0,-1-1 0 0,-6 1-190 16,-1-1-110-16,-4-3-60 0,0 0-58 0,0 0-55 15,0 0-37-15,9-14-70 0,-14 4-314 0,4-1-968 16,-2-6 429-16</inkml:trace>
  <inkml:trace contextRef="#ctx0" brushRef="#br0" timeOffset="20199.68">22179 866 135 0,'4'-17'324'0,"-4"17"22"0,3-19 31 16,-3 19 23-16,2-15 8 0,-2 15 26 0,0 0-15 15,0 0-11-15,-9-17-10 0,9 17-3 0,0 0-7 16,0 0 0-16,0 0-8 0,-75 35-14 15,49-19-25-15,-2 5-22 0,5 0-24 0,-1 4-17 0,0 0-34 16,-2-1-20-16,-1 3-21 0,4 0-17 16,0-2-21-16,4 0-27 0,-4 1-35 0,1-4-36 0,4-2-39 15,4-5-47-15,3 0-46 0,-1 0-39 0,1-5-51 16,2-2-47-16,1-3-50 0,1-1-61 0,2-3-66 16,5-1-61-16,0 0-53 0,-20-14-71 15,13 5-299-15,3-2-932 0,-1-6 412 0</inkml:trace>
  <inkml:trace contextRef="#ctx0" brushRef="#br0" timeOffset="20400.23">21673 956 248 0,'4'-16'240'16,"-4"16"53"-16,1-24 23 0,-1 24 29 0,4-17 12 16,-4 17-1-16,0 0 1 0,5-16 0 0,-5 16 15 0,0 0 10 15,12-1 7-15,-7 3-18 0,-5-2 0 16,15 11-7-16,-1 1-12 0,-1-1-21 0,2 4-18 16,5 4-24-16,-1-1-19 0,4 4-25 0,1-1-27 15,3 1-19-15,0-1-20 0,1-3-15 0,0-1-12 16,0-2-18-16,1 1-15 0,1-4-14 0,-1 0-102 15,-2 1-3-15,-8-8 0 0,0 2 0 0,-3-3-111 16,-4-2-54-16,-3 1-48 0,-2-2-62 0,-7-1-63 16,12-6-72-16,-8 1-59 0,-2-2-71 0,-5-4-405 15,0 1-1024-15,0-6 453 0</inkml:trace>
  <inkml:trace contextRef="#ctx0" brushRef="#br0" timeOffset="20600.32">22230 839 2599 0,'0'0'322'0,"5"-20"-63"0,-5 20 41 15,0-18 21-15,0 18-33 0,0 0 12 0,-1-18-24 16,1 18-26-16,0 0-26 0,0 0 3 0,-15-10 1 16,15 10 8-16,0 0 0 0,0 0 5 0,-41 22-7 15,26-9-3-15,-10 5-15 0,1 0-22 0,-3 2-22 16,-1 1-14-16,0-1-14 0,1 1-11 0,0 2-41 16,-2-1-32-16,-2-2-51 0,4-1-56 15,-1 1-48-15,0-2-51 0,1-1-58 0,3-2-56 0,7-4-53 16,0 0-64-16,-1-3-73 0,4-3-101 15,-3-3-368-15,4 0-993 0,3-2 440 0</inkml:trace>
  <inkml:trace contextRef="#ctx0" brushRef="#br0" timeOffset="20834.16">21588 887 78 0,'-11'-14'442'0,"11"14"13"0,0 0 12 15,-10-16-6-15,10 16-11 0,0 0-27 0,0 0-7 16,0 0-10-16,0 0-6 0,0 0-18 0,42-5-10 15,-24 12-5-15,13 1-13 0,-3 3-20 0,4 3-17 16,-1 0-27-16,1 3-23 0,-2 0-27 0,0-1-21 16,3 2-23-16,0 2-19 0,-1-1-18 0,4-1-14 0,-7 1-11 15,1-2-12-15,0 2-21 0,-4-2-84 16,1-4-17-16,-6 3 0 0,-5-7 0 0,-4-2-95 16,-3 1-78-16,0-2-58 0,-2-4-45 0,-1 4-35 15,-2-3-47-15,-1-1-60 0,-3-2-69 0,0 0-487 16,0 0-1055-16,0 0 466 0</inkml:trace>
  <inkml:trace contextRef="#ctx0" brushRef="#br0" timeOffset="21066.99">22325 859 94 0,'0'0'415'0,"1"-21"17"0,-1 21 1 0,-5-21 5 16,5 21 5-16,-15-11-12 0,15 11-15 0,-23-5-15 15,23 5 5-15,-40 3-42 0,40-3-13 0,-43 18-14 16,16-7-32-16,3 5-21 0,-3 4-31 0,5 2-28 15,-1-1-16-15,0 3-20 0,0 1-5 0,1 3-31 16,2-3-10-16,-1 2-21 0,2-1-4 16,0-2-37-16,2-1-35 0,1-3-26 0,4-3-40 0,-2-2-39 15,4 0-43-15,-4-1-44 0,5-6-35 0,1 0-47 16,-1-1-55-16,-1-2-67 0,1-4-73 0,3-1-104 16,6 0-302-16,-15-11-899 0,8 1 398 0</inkml:trace>
  <inkml:trace contextRef="#ctx0" brushRef="#br0" timeOffset="21316.12">21782 912 311 0,'0'0'406'0,"0"0"-14"0,9-20-4 15,-9 20 4-15,6-4 11 0,-1 4-9 0,2 3-23 0,2 0-19 16,3 3-12-16,-3 0-19 0,5 5-23 0,0 2-15 16,8 2-17-16,-4 2-17 0,4 2-14 0,-1-2-30 15,-1 4-20-15,4-5-16 0,-2 2-17 16,-6-4-10-16,6 3-16 0,-7-4-14 0,3-1-11 15,-1 0-7-15,-2-3-7 0,-1 2-11 0,-6-4-5 16,2 3-7-16,-1-5-10 0,-4 2-8 0,0-3 0 16,0-1-15-16,-1 0-11 0,-4-3-8 0,5 3-12 0,-2 1-32 15,-3-4-45-15,0 0-51 0,0 0-53 16,0 0-59-16,0 0-65 0,0 0-78 0,-4-23-110 16,2 18-400-16,-1-7-967 0,2 5 428 0</inkml:trace>
  <inkml:trace contextRef="#ctx0" brushRef="#br0" timeOffset="21433.37">22224 1180 128 0,'0'0'442'0,"-10"3"-21"15,6 1-33-15,4-4-35 0,-13 5-58 0,7-4-70 16,-2 1-121-16,-2 3-150 0,-3-2-339 0,2 4-418 16,2 0 185-16</inkml:trace>
  <inkml:trace contextRef="#ctx0" brushRef="#br0" timeOffset="22283.05">20924 1391 219 0,'0'0'355'0,"0"0"0"0,0 0 2 15,0 0 10-15,0 0 3 0,0 0 1 0,0 0-1 16,0 0-12-16,0 0-6 0,0 0-16 0,0 0-23 15,0 0-24-15,0 0 0 0,0 0-7 0,0 0-9 16,-3 17-19-16,1-8-20 0,1 2-23 16,0 1-20-16,-2 0-6 0,3 0-19 0,0 1-27 15,1 3-9-15,2-5-13 0,0 1-16 0,2-2-12 0,1 0 0 16,0-1-16-16,1-3 1 0,0-1-15 0,3-1-1 16,2 0-7-16,-2-4-5 0,3-1 2 15,0 0-10-15,-2-5-7 0,1 1 1 0,-2-2-6 16,0-2-3-16,-1 2 14 0,-1-3 1 0,-2 1 10 15,2-7-3-15,-3 5-8 0,0-3 7 0,-2-2-11 16,-2 3-3-16,-1 4-3 0,-4-4-28 0,2 2-59 0,-5 4-71 16,-3 2-97-16,0 0-109 0,-4 5-138 15,-7 6-173-15,-11 1-382 0,2 5-1117 0,-5 1 494 16</inkml:trace>
  <inkml:trace contextRef="#ctx0" brushRef="#br0" timeOffset="23565.54">19338 3092 96 0,'0'0'312'0,"-1"-6"-11"15,1 6-8-15,0 0-14 0,0 0-12 0,0 0-11 16,0 0-8-16,0 0-14 0,0 0-15 15,-4-6-11-15,4 6-16 0,0 0-20 0,0 0-10 0,0 0-11 16,0 0 4-16,-5 0-10 0,5 0-4 0,0 0 3 16,0 0-5-16,0 0 4 0,0 0-3 0,0 0-1 15,-11 5-4-15,11-5-7 0,0 0-6 0,-7 1-5 16,7-1-10-16,0 0-4 0,0 0-4 0,0 0-8 16,0 0-2-16,-5 1-8 0,5-1-4 0,0 0-3 15,0 0-4-15,0 0-6 0,0 0-8 0,5-11-4 16,0 9-6-16,3-3-6 0,1-1-4 0,2 0-3 15,5-3-3-15,-1-1-4 0,3 2-4 0,6-5-6 16,-6 5 1-16,1-2-9 0,-2 2-7 16,-2-2-3-16,-1 3-1 0,0 0-1 0,-5 1 3 0,2 1-2 15,-5 2 5-15,3-1 0 0,-4-1 1 0,-2 3-3 16,2-2-3-16,-3 3 6 0,1-1-2 0,-3 2 0 16,1-5-3-16,-1 5 2 0,0 0-2 0,0-4 4 15,0 4-4-15,-5-3 4 0,5 3-3 0,-6-4 2 16,6 4-1-16,-8-1 0 0,8 1-1 0,-13-1 2 15,9-2 2-15,-1 2 7 0,-4 0 10 0,9 1 12 16,-10-2 10-16,10 2 9 0,-4-1 5 0,4 1 0 16,-8-2-5-16,8 2-3 0,0 0-6 0,0 0-4 15,-5 0-7-15,5 0-1 0,0 0 0 0,0 0-4 16,0 0-2-16,0 0-1 0,0 0-1 0,0 0-9 16,17 3 3-16,-17-3 2 0,13-1-7 0,-8 1 2 15,3-1 0-15,-3 0-6 0,-5 1 2 0,10 0-1 16,-4 0-1-16,-6 0-5 0,8 0 1 0,-3 2 2 15,1-2 1-15,-2 4 7 0,-1 1-1 0,1-4-6 16,-1 3-2-16,-3-4 9 0,3 5-8 0,-2 2-1 16,-1-3 2-16,0 0-1 0,0 2 4 0,-1-2-4 15,-3 2-14-15,2-1-20 0,-1 2-36 0,-2-1-46 16,-1-2-50-16,2 0-62 0,0 0-66 0,-1-1-68 16,5-3-83-16,-5 3-466 0,5-3-981 0,0 0 434 15</inkml:trace>
  <inkml:trace contextRef="#ctx0" brushRef="#br0" timeOffset="24166.16">19754 2854 297 0,'0'0'307'0,"0"0"-13"0,5-2-11 0,-3-1-8 15,-2 3-4-15,4-2-6 0,-4 2 3 0,8 0-5 16,-8 0-10-16,5-1 0 0,-2-1-8 0,-3 2-10 15,0 0-2-15,0 0-14 0,8-2-11 0,-8 2-11 16,5-1-11-16,-5 1-15 0,6-5-13 0,-3 3-11 16,0-2-12-16,2-1-13 0,-1 1-13 0,5-4-9 15,-1 1-11-15,1 0-7 0,-2-1-10 0,5-1-6 16,1-3-6-16,-3 1-5 0,2 0 1 0,0-2 1 16,-1-1 5-16,-3 5 3 0,1-3 1 0,1 0 0 15,-1 2-1-15,-2 0 2 0,-1-1 0 0,3 3-8 16,-4-3-5-16,4-3-2 0,-4 4-8 0,0-1-3 15,3 0-4-15,-4 3-2 0,0-2-7 0,-1 1-3 16,1 3 1-16,-1-1-1 0,-2 2-5 0,0-1-1 16,2 1-2-16,-3 0 4 0,1 1-3 0,-1 4 0 15,-2-8-3-15,-1 6 5 0,3 2-6 0,-8-3-1 16,8 3-2-16,-11 3-3 0,2-2 3 0,0 0-1 16,5 1 0-16,-5 1 1 0,5 0 0 0,-4 0-2 15,1-1-3-15,2 1-3 0,1 0-2 0,0-2 0 16,4-1-1-16,-7 5 3 0,4-4-3 0,3-1-1 15,-4 2 2-15,4-2 2 0,-4 4 3 0,4-4 1 16,0 0-3-16,0 0 9 0,0 0 13 0,0 0 6 16,0 0 10-16,0 0-8 0,11 2-3 0,-11-2-2 15,0 0 1-15,16-2-5 0,-8 2 0 0,-3-2-1 16,4 1-8-16,-9 1-2 0,11 0 4 0,-4-1-8 16,-7 1 6-16,11 0-2 0,-6 1-2 0,-5-1-6 15,8 3 2-15,-4-2 2 0,-4-1-1 0,4 3-1 16,-3 1 2-16,0 1 3 0,-1 0 5 0,2-3-3 15,-4 4-5-15,2 0 7 0,-1-1-3 0,0 1-11 16,0 0-6-16,-1-1-16 0,1-3-39 0,-2 5-37 16,1-2-56-16,-2 0-49 0,1-3-63 0,1 0-56 15,-2 2-49-15,4-4-55 0,-9 1-61 0,9-1-412 16,0 0-971-16,-8-5 430 0</inkml:trace>
  <inkml:trace contextRef="#ctx0" brushRef="#br0" timeOffset="24781.5">20114 2280 188 0,'0'0'237'0,"0"0"1"0,0 0-5 0,6-1-3 15,-6 1 1-15,0 0 4 0,0 0 0 0,9 5-1 16,-9-5 6-16,0 0 4 0,0 0 1 15,8-2 2-15,-8 2-8 0,5-2-15 0,-5 2-14 0,5-3-19 16,-2-1-21-16,-2 1-15 0,4 0-17 0,0-3-13 16,3-2-14-16,0 2-12 0,-2-4-10 0,7-3-6 15,-3 2-9-15,4-3-3 0,-2 0-8 16,0 2 0-16,1-3 3 0,-6 4 1 0,3-4 4 0,0 5 0 16,-2 1 1-16,-2-1-6 0,2 0-3 0,-1 1-2 15,-2 0-9-15,-1 1-6 0,1-3 0 0,-1 1-4 16,0 5-4-16,0-4-3 0,1 3-6 0,-4 0-2 15,1 1-2-15,0-1-1 0,-1 3 0 0,-1-2-5 16,4 1-3-16,-4 4 3 0,3-5 0 0,-3 5-1 16,0-4 1-16,0 4-1 0,0-4 2 0,0 4-1 15,0 0 0-15,0 0 0 0,0 0-5 0,0 0-4 16,0 0-2-16,-13 6 1 0,5-5 0 0,8-1-1 16,-5 4-1-16,0-2-1 0,1 0 1 0,4-2-3 15,-7 3 1-15,7-3-3 0,-7 3 4 0,7-3 1 16,-2 2 3-16,2-2-4 0,-3 2 1 0,3-2-2 15,0 0 0-15,0 0 0 0,0 0 0 0,-5-7 9 16,5 7 5-16,-1-5 7 0,1 5 5 0,1-5 10 16,-1 5-1-16,0 0 21 0,0 0-2 0,1-4-9 15,-1 4-4-15,0 0-2 0,0 0-5 0,0 0-3 16,0 0-1-16,0 0-2 0,0 0-3 0,14 6-1 16,-10-3-5-16,1 2-3 0,-5-2 3 0,5 1-3 15,-1 1-1-15,0 5-4 0,0 0-1 0,-3-1 0 16,4-3-2-16,-3 2 5 0,0 1-8 0,-2 0 1 15,0 1 0-15,-2-2-1 0,-1 2-25 0,-1-1-31 16,3-1-43-16,-3 0-49 0,-1-1-52 0,-1-3-64 16,2 3-73-16,-1-2-71 0,5-5-98 0,-8 4-392 15,8-4-962-15,0 0 426 0</inkml:trace>
  <inkml:trace contextRef="#ctx0" brushRef="#br0" timeOffset="25383">20510 1893 137 0,'0'0'352'0,"0"0"-7"0,5-4-28 16,-1 0 8-16,-4 4-17 0,5-2-11 0,2 0-19 16,-4-2-3-16,1 3-12 0,1 0-7 0,1-2-13 15,-3 1-7-15,5-1-16 0,-3 1-13 0,4-3-22 16,-4 2-8-16,8-2-17 0,-4-2-12 0,1 0-12 15,2-1-9-15,2-1-11 0,1-1-11 0,-1 0-2 16,1-2-8-16,-3 1 1 0,1-1-3 0,1-2-3 16,-1 2-2-16,1-5-5 0,-3 2-4 0,-2-2 1 15,2 3-4-15,-1-2 5 0,0 1-5 16,-3 0-10-16,2-2-2 0,-1 8-7 0,-3-2-4 0,4-1-10 16,-4 3 1-16,2 1-9 0,-5 1 0 0,5 2-3 15,-4 0-6-15,0 1-8 0,3-2 6 0,-2 2-8 16,-1 0-2-16,1 1-1 0,-1 0 1 0,0-1-1 15,-3 4-2-15,5-4 0 0,-2 2 3 0,0 0-3 16,-3 2-6-16,0 0 0 0,5-3 7 0,-3 0-3 16,-2 3-4-16,4-6 1 0,-4 6 4 0,0 0 0 15,1-5 0-15,-1 5 0 0,0 0-9 0,-5-3 2 16,5 3 1-16,-9-3-1 0,5 1 0 0,4 2 0 16,-13-1-1-16,13 1-1 0,-9 1-2 0,2-2 4 15,0 1 0-15,7 0-1 0,-9 1-2 0,9-1-1 16,-6-2 2-16,6 2-2 0,0 0 7 0,0 0-8 15,-9 0 10-15,9 0 4 0,0 0 5 0,0 0 0 16,0 0-1-16,23-4 6 0,-17 4-3 0,2-1-5 16,-2-2 0-16,1 2 0 0,-7 1-5 0,10-1 0 15,-4 0 2-15,-1 1-2 0,-5 0-1 0,8 3 2 16,-4 1 2-16,0-2 6 0,-1 4 9 0,-3-1-2 16,1 2 3-16,-1 3-3 0,0-2-5 0,-1 0 0 15,-1 1-9-15,-2 2 6 0,2 0-2 0,-2-2-11 16,0 2-16-16,1-2-36 0,-2 2-35 0,-1-3-45 15,2-1-51-15,0-1-55 0,-1 1-62 0,3-3-67 16,-1-1-87-16,3-3-487 0,-3 1-1013 0,3-1 448 16</inkml:trace>
  <inkml:trace contextRef="#ctx0" brushRef="#br0" timeOffset="25965.47">21011 1339 126 0,'0'0'330'0,"-1"-7"-16"0,1 7-9 0,1-7-18 16,3 1-9-16,-3 0-12 0,4 2 1 15,-1-2-12-15,0 2-6 0,1-1-5 0,-1-1-17 0,1-1-11 16,5 0-18-16,-2 2-13 0,0-1-11 0,1-2-13 16,1 0-9-16,1 0-19 0,2-2-4 0,1-1-13 15,0-1-6-15,4 0-11 0,2-5-7 0,1 0-10 16,2 1 0-16,-4-2 5 0,-5 3-6 0,3 1 4 15,-7 1-1-15,5-1 1 0,-4 3-8 0,-1-4 5 16,-2 4-5-16,-2 1 5 0,-1 0-1 16,0-2-3-16,2 5-1 0,-5 0 3 0,1 0-8 0,-2 3 1 15,-1-1-9-15,1 0-6 0,2 1-2 16,-3 1-10-16,0 3-6 0,1-6-2 0,-1 6-9 0,-4-5 3 16,4 5-9-16,-1-4 3 0,1 4-4 0,-6-1-3 15,6 1-4-15,0 0 2 0,-12 2-6 16,12-2 3-16,-9 3-1 0,3-2-7 0,1 1 2 15,5-2-5-15,-15 3-3 0,8-2-2 0,3 0 6 16,-1 1-5-16,0-1-2 0,5-1 2 0,-8 3 3 0,8-3-1 16,-4 0-3-16,4 0 0 0,0 0-3 15,0 0 2-15,0 0-3 0,0 0 4 0,0 0-2 16,0 0 1-16,0 0 0 0,13-8 0 0,-8 6 0 16,-3-1 0-16,3 1 1 0,1 0-1 0,-2 0 6 15,0-1 2-15,1 1-2 0,0 1-2 0,-5 1 1 16,6-1-3-16,1 0 2 0,-7 1 1 0,9 0 2 15,-9 0-2-15,7 2 4 0,-3 1 6 0,1-1-4 0,-1 3 2 16,0-1-6-16,2-1 3 0,-4 3 4 16,1 0-7-16,-1-1-1 0,0 1 4 0,-2 0 1 15,0 2 0-15,2-3-1 0,-4 0 0 0,2 2-2 16,-2-2 0-16,0 1-5 0,0 0-30 0,-1-3-32 16,-1 2-39-16,1 0-54 0,3-5-56 0,-8 5-69 15,5-2-67-15,3-3-84 0,-2 5-452 0,2-5-954 16,0 0 422-16</inkml:trace>
  <inkml:trace contextRef="#ctx0" brushRef="#br0" timeOffset="26099.3">21534 1052 345 0,'0'0'454'16,"4"3"0"-16,-4-3-21 0,0 0-39 0,0 0-42 15,6 1-36-15,-6-1-61 0,0 0-78 0,9-4-91 16,-9 4-122-16,0 0-133 0,14-1-342 15,-6 0-552-15,-1-1 244 0</inkml:trace>
  <inkml:trace contextRef="#ctx0" brushRef="#br0" timeOffset="26499.96">21723 893 182 0,'0'0'421'0,"0"0"-11"0,0 0-16 0,0 0-21 0,10 6-25 16,-6-5-21-16,1 1-9 0,2 1-22 0,3 3-22 15,0-1-13-15,4 2-19 0,1 3-23 0,1-1-17 16,0 3-21-16,-3-3-17 0,6 4-20 16,-2 0-10-16,1-4-16 0,1 3-10 0,4 4-9 0,-4-4-14 15,-1-1-12-15,-1-1-23 0,-2-2-37 0,-5-1-31 16,-1-1-28-16,1-2-38 0,-1 2-36 0,-4-3-39 15,3 0-44-15,-3-2-47 0,-5-1-58 0,13 1-91 16,-13-1-243-16,0 0-695 0,13-8 308 0</inkml:trace>
  <inkml:trace contextRef="#ctx0" brushRef="#br0" timeOffset="26699.86">22164 907 196 0,'0'0'400'0,"-9"-26"9"0,9 26 2 0,-6-12-13 16,6 12-13-16,0 0-17 0,-16-10-16 0,16 10-20 15,-11 3-22-15,-1 1-17 0,6 4-22 0,-7 3-19 16,2 4-18-16,0 1-20 0,-3 5-22 16,0 2-19-16,-2 2-14 0,-1 2-18 0,3-1-11 15,0-1-25-15,-3 3-27 0,1-3-46 0,-5 0-39 16,2-2-36-16,1 2-52 0,-4-5-37 0,3 0-54 16,5-5-57-16,-6 1-72 0,6-3-104 0,2-8-314 15,1 2-794-15,2-3 352 0</inkml:trace>
  <inkml:trace contextRef="#ctx0" brushRef="#br0" timeOffset="26849.1">22133 1245 3767 0,'0'0'361'16,"5"1"-137"-16,-5-1-42 0,2 2 10 0,-2-2-21 15,0 0-37-15,-2 5-32 0,2-5-59 0,0 0-86 16,0 0-134-16,-9 5-216 0,9-5-368 0,0 0-824 15,-23 1 365-15</inkml:trace>
  <inkml:trace contextRef="#ctx0" brushRef="#br0" timeOffset="32251">26319 4143 42 0,'10'-1'151'0,"-2"1"-9"16,3 0-16-16,-5 1-11 0,2-1-20 0,-3 0-6 15,4 2-10-15,-4-2-4 0,-5 0-11 16,13 1-1-16,-10 0-15 0,3 0-3 0,-5 1-31 0,-1-2-45 15,7 2-52-15,-7-2-90 0,0 0-186 0,0 0 82 16</inkml:trace>
  <inkml:trace contextRef="#ctx0" brushRef="#br0" timeOffset="33318.31">9628 5662 168 0,'-5'-28'353'0,"-3"2"0"16,3 0-18-16,-4 3-16 0,0-1-6 0,3 6 0 15,-2 2-2-15,3 4 2 0,1 1-7 16,-1 1-5-16,0 1-6 0,3 4-12 0,-2-1-7 16,1 1-17-16,-1 2-11 0,3 1-12 0,1 2-13 0,-4-4-17 15,4 4-9-15,0 0 3 0,0 0 4 0,-5 8-6 16,2-3-12-16,1 2-1 0,2 2 1 0,0 3-12 15,0-2-2-15,2 3-7 0,1-1-3 0,-2-1-5 16,3 2-3-16,-4 2-10 0,4-3-9 0,0 0-7 16,0-1-95-16,0 0-33 0,-2 2 0 0,3-5 0 15,-1 2 0-15,-2-1 0 0,1-2 0 0,0-3 0 16,-2 2 0-16,0-1 0 0,0 0 0 0,1-1 0 16,-1-2 0-16,-1-2-144 0,3 2-453 0,-3-2-645 15,0 0-1345-15,0 0 595 0</inkml:trace>
  <inkml:trace contextRef="#ctx0" brushRef="#br0" timeOffset="34365.64">6404 7029 137 0,'0'0'465'15,"0"-6"0"-15,0 6-1 0,2-2-7 0,-2 2-14 16,0 0-15-16,0 0 0 0,0 0-20 0,0 0-16 15,1 12-22-15,3-9-28 0,1 8-11 0,2-2-26 16,4 4-15-16,2-1-21 0,1 0-25 0,4 0-21 16,5 2-21-16,4 1-21 0,1-3-14 0,5-4-18 0,4-2-17 15,3-1-11-15,11-2-8 0,1-1-12 16,1-5-11-16,-2 0-10 0,1-5-5 0,-3 1-18 16,2-6 5-16,-14 4-6 0,15-8-5 0,-3 0-2 15,-3-2-5-15,-11 2-44 0,-1-1 0 0,-1 0 0 0,4 1 0 16,7-6 0-16,-12 7 0 0,-4 3 0 15,1 0 0-15,-3 2 0 0,1 3 0 0,-7 5 0 16,-1 1 0-16,3 2 0 0,-5 2 0 0,3 2 0 16,-3 7 0-16,2-1 0 0,-1 1 0 0,4 3 0 0,-1 3 0 15,-1-1 0-15,2-2 0 0,3-1 0 0,3-2 0 16,-1 2 0-16,2-6 0 0,3-2 0 0,1-3 0 16,3-2 0-16,-3-2 0 0,3-3 0 0,0-1 0 15,1-5 0-15,-1 2 0 0,16-7 0 0,-6-2 0 16,0 0 0-16,-12 3 0 0,11-7 0 0,-13 8 0 15,0 1 0-15,0-1 0 0,-1 3 0 0,-2 3 0 16,-2-1 0-16,-5 7 0 0,1 2 0 0,-3 1 0 16,-1 4 0-16,3 1 0 0,-4 5 0 0,1-2 0 15,4 8 0-15,-2 0 0 0,-1-1 0 0,-5-2 0 16,7 0 0-16,2 1 0 0,-6-6 0 0,4 1 0 16,6-1 0-16,0 0 0 0,3-5 0 0,3-2 0 15,-3-4 0-15,6-1 0 0,3 0 0 0,-2-5 0 16,-1-1 0-16,0 1 0 0,-1-1 0 0,2-1 0 15,-6 0-434-15,-5-3-860 0,1 4-1400 0,0-3 620 16</inkml:trace>
  <inkml:trace contextRef="#ctx0" brushRef="#br0" timeOffset="35365.53">14608 6962 436 0,'4'1'462'0,"2"0"5"0,-2 3 16 0,0-2-14 16,1 2-20-16,-1 0-5 0,0 2-17 0,2-1-11 16,-1 4-23-16,4-1-18 0,1 2-16 0,6 3-26 15,-2 1-17-15,9 4-17 0,0-2-17 0,5 1-25 16,3-2-20-16,3-1-19 0,15 1-19 0,3-1-14 15,5-5-17-15,0-2-11 0,4-2-10 0,6-3-6 0,-2 1-69 16,27-6-72-16,-32-2 0 0,0 1 0 16,0-3 0-16,4-3 0 0,-5-2 0 0,0-2 0 15,-8 1 0-15,4-4 0 0,-3 2 0 0,-6-2 0 16,-9 7 0-16,0-3 0 0,-1 4 0 0,-1 1 0 0,-3 2 0 16,-2 1 0-16,-3 1 0 0,-5 4 0 0,-2 1 0 15,2 2 0-15,1 1 0 0,-5 0 0 0,10 3 0 16,-2 3 0-16,-6-3 0 0,7 3 0 0,-3 2 0 15,4-5 0-15,0 4 0 0,3-3 0 0,1 2 0 16,0-4 0-16,4 1 0 0,-2-3 0 0,1-1 0 16,3 0 0-16,-2-2 0 0,1-1 0 0,1-1 0 15,2-2 0-15,-2 0 0 0,-2 0 0 0,2-2 0 16,1-2 0-16,-5-1 0 0,-2 1 0 0,0-3 0 16,0-2 0-16,0 0 0 0,-1 6 0 0,-3-5 0 15,-7 8 0-15,0-2 0 0,-2 1 0 0,-5 4 0 16,5 0 0-16,-1 3 0 0,-1 4 0 0,-2-1 0 15,-1 4 0-15,4-1 0 0,-4 3 0 0,1 1 0 16,1 0 0-16,2 0 0 0,4 1 0 0,-3-3 0 16,6 2 0-16,-1 0 0 0,3-1 0 0,5-6 0 0,3 3 0 15,-1-5 0-15,2 3 0 0,1-4 0 16,-1-4 0-16,2 2 0 0,-2-1 0 0,-3-2 0 16,-1-3 0-16,0 1 0 0,-5-3 0 0,1 1 0 15,-6 0 0-15,-3 0 0 0,0-3 0 0,-3 1 0 0,-5 4 0 16,-3-4 0-16,1 3 0 0,-4 2-427 15,-3 1-174-15,1 0-91 0,-3 2-387 0,0 0-1168 0,0-4 517 16</inkml:trace>
  <inkml:trace contextRef="#ctx0" brushRef="#br0" timeOffset="36016.39">20583 6975 468 0,'1'-3'504'0,"-1"3"16"0,5-3 1 0,-5 3-8 16,0 0-25-16,0 0-34 0,0-4-28 0,0 4-26 16,0 0-21-16,0 0 2 0,0 0-8 0,0 17-13 15,3-7-9-15,-2 1-19 0,3 4-20 0,4 1-21 16,2 1-21-16,16 3-17 0,3-2-21 0,17 4-24 16,6-2-53-16,7-3-155 0,6-5 0 0,26 1 0 15,2-4 0-15,-26-5 0 0,26 0 0 0,-3-4 0 16,-23-4 0-16,25-3 0 0,1-1 0 0,-30-2 0 15,28-6 0-15,-32 3 0 0,3-2 0 0,0-3 0 16,-6-3 0-16,0 1 0 0,-5 4 0 0,-15 6 0 16,-1-2 0-16,-5 2 0 0,0 2 0 0,-4-1 0 15,-8 4 0-15,-5 2 0 0,0-1 0 0,-2 1 0 16,1-1 0-16,-7 1 0 0,4 1 0 0,-4 2 0 16,-5 0 0-16,10 0 0 0,-3 0 0 0,0 2 0 15,0 1 0-15,-2 0 0 0,1 0 0 0,1-2 0 16,3 3 0-16,-1-1 0 0,2 4 0 0,2-3 0 15,-1 1 0-15,2-2 0 0,-3 0 0 0,2-2 0 16,2-1 0-16,-6 2 0 0,3-5 0 0,-1 2-328 16,-2-2-983-16,1-3-1419 0,-1 1 627 0</inkml:trace>
  <inkml:trace contextRef="#ctx0" brushRef="#br0" timeOffset="37732.01">19805 3334 143 0,'0'0'349'0,"-9"0"-12"0,9 0-18 16,-5 1-12-16,5-1-17 0,-7 2-6 16,7-2-17-16,0 0-15 0,0 0-4 0,0 0-9 15,0 0-11-15,0 0-8 0,-7 0-5 0,7 0 2 16,0 0-5-16,0 0-1 0,0 0 6 0,0 0-2 15,0 0 5-15,0 0-2 0,16 5-16 0,-16-5-3 16,18-4-14-16,0-1-14 0,0 0-10 0,4 0-9 16,4-4-16-16,4 1-11 0,-1-2-5 0,2-1-11 15,-2-2-1-15,2 0 1 0,3-2-4 0,-5 0 3 16,1-2-5-16,0 1 4 0,-2-3-9 0,0 0 1 16,-1 0-7-16,0-3 2 0,-2 1-11 0,-2 1-9 15,1-1-1-15,-1-3-12 0,3 3 2 0,-3 1-17 0,0-4-46 16,1 2 0-16,1 1 0 0,0 0 0 15,-2-1 0-15,1 4 0 0,3-5 0 0,-2 4 0 16,-1-2 0-16,3 2 0 0,-2-2 0 0,1 2 0 16,-1-1 0-16,2-2 0 0,-4 3 0 0,4-3 0 15,-1 1 0-15,0-5 0 0,1 4 0 0,0 1 0 16,1-2 0-16,-1-1 0 0,0 3 0 0,0 0 0 16,1 0 0-16,-4-1 0 0,2 1 0 0,-2 3 0 15,4-1 0-15,-4-1 0 0,2 2 0 0,-2-1 0 16,2 0 0-16,-4-3 0 0,2-1 0 0,-1-1 0 15,-3 2 0-15,3 0 0 0,-2-2 0 0,0-2 0 16,-3 3 0-16,1-4 0 0,2 3 0 0,-3 1 0 16,-2 1 0-16,1 0 0 0,-5 6 0 0,-1 1 0 15,1 0 0-15,-2 2 0 0,-3 2 0 0,1 2 0 16,-1-1 0-16,1 3 0 0,-3 0 0 0,-1 1 0 0,1 1 0 16,-1-1 0-16,0 1 0 0,0 0 0 15,1 1 0-15,-4-1 0 0,3 1 0 0,-3 1 0 16,3-1 0-16,-1 1 0 0,-2-1 0 0,-1-1 0 15,0 5 0-15,4-4 0 0,-4 4 0 0,0-3 0 16,0 3 0-16,0 0 0 0,0-5 0 0,0 5 0 0,-3-4 0 16,3 4 0-16,-5-2 0 0,5 2 0 15,-4-3 0-15,4 3 0 0,0 0 0 0,-11 2-10 16,11-2-3-16,-9 4-10 0,-3-1 6 0,1 1 5 16,0 2 11-16,-5 3-5 0,0 2 2 0,-9 2 4 0,1 1-4 15,1-1-2-15,-4 1 9 0,-1 4-1 0,1-2-1 16,2-3 0-16,0 3 2 0,2-2 1 15,0 0 1-15,2 2-6 0,4-4-2 0,-1-3 10 16,4 0 1-16,1-2-13 0,4-2-4 0,2-1 12 16,0-1 3-16,2 0 3 0,0 0 12 0,5-3 1 0,0 0-3 15,0 0-19-15,0 0 0 0,0 0 0 0,20-12 0 16,-3 5 0-16,-3-2 0 0,4-1 0 16,8-5 0-16,-2 2 0 0,0-2 0 0,-2 0 0 15,-2 5 0-15,5-2 0 0,-4-3 0 0,-4 5 0 16,1 0 0-16,-3 1 0 0,-1 0 0 0,2 1 0 0,-6 1 0 15,1 0 0-15,0 1 0 0,-2 2 0 0,-3 1 0 16,-1-2 0-16,1 3 0 0,1-2 0 16,-2 1 0-16,0 1 0 0,-1-1 0 0,0 1 0 0,0 0 0 15,-4 2 0-15,3-3 0 0,-3 3 0 16,4-2 0-16,-4 2 0 0,5-1 0 0,-5 1 0 0,0 0 0 16,0 0 0-16,9 5 0 0,-6-3 0 0,-1 3 0 15,0-2 0-15,1 2 0 0,3 3 0 0,-4-1 0 16,2 1 0-16,-3 4 0 0,4-3 0 15,-3 1 0-15,0 2 0 0,-2-1 0 0,1 2 0 16,-1-2 0-16,3 1 0 0,-2 1 0 0,-2-1 0 0,-2 1 0 16,2-3 0-16,1 2 0 0,0-2 0 0,-2 1 0 15,2-2 0-15,0 1 0 0,0-3 0 16,2 3 0-16,-2-5 0 0,-2 0 0 0,2 2 0 16,2-3 0-16,-2-4 0 0,-2 8 0 0,2-8 0 15,0 6 0-15,0-6 0 0,0 0 0 0,-2 4 0 0,2-4 0 16,0 0 0-16,0 0 0 0,0 0-400 0,0 0-284 15,13-11-501-15,-8 6-1283 0,-5 5 567 0</inkml:trace>
  <inkml:trace contextRef="#ctx0" brushRef="#br0" timeOffset="37866.25">21885 2193 12 0,'5'10'480'0,"2"-2"-6"0,-7-2 7 16,0-2 27-16,0-4 30 0,-4 10-6 0,0-5-9 0,0 1-22 15,4-6-45-15,-10 7-45 0,6-4-45 0,4-3-68 16,-5 5-89-16,3-2-161 0,2-3-217 0,0 0-352 15,0 0-338-15,0 0-928 0,0 0 411 16</inkml:trace>
  <inkml:trace contextRef="#ctx0" brushRef="#br0" timeOffset="40617.99">17941 8424 281 0,'-40'-5'503'0,"6"0"27"0,2-2 14 0,12 1 5 0,2 0-6 15,0-1-17-15,8 1-24 0,2-1-38 16,3 0-32-16,0 0-35 0,6 2-29 0,9-4-31 0,7 2-18 16,4 1-26-16,12-4-22 0,5 1-24 0,17 2-16 15,5-1-25-15,4 3-15 0,1-2-20 0,27-5-18 16,-1 6-20-16,-28 5-133 0,29 0 0 0,-28-4 0 16,29 0 0-16,-32 2 0 0,1 1 0 0,0 2 0 15,-3-2 0-15,-7 0 0 0,-16 0 0 0,-5 0 0 16,-11 1 0-16,-6 0 0 0,-5-2-153 0,-4 3-204 15,-5 0-67-15,0 0-50 0,-28 2-69 0,-6 1-74 16,-19-1-321-16,-3 4-1015 0,-8-1 450 0</inkml:trace>
  <inkml:trace contextRef="#ctx0" brushRef="#br0" timeOffset="40850.18">17825 8437 147 0,'-32'10'340'0,"4"-4"-16"0,6 0 8 15,9-2 32-15,2 0 19 0,2-3 13 0,-1 1 4 16,2 0-1-16,7 0-7 0,1-2-9 0,0 0-6 15,0 0-16-15,32-2-12 0,-12 1-18 0,12 0-15 16,4-1-13-16,5-1-23 0,9 1-15 0,6 0-21 0,0 1-17 16,4-3-19-16,2 1-23 0,3-1-16 15,0 3-24-15,0-4-7 0,-1 3-15 0,27-7-13 16,-36 6-9-16,2-6-11 0,-6 6-81 0,-14-4-9 16,-1 2 0-16,-4-4 0 0,-2 0 0 0,-9 1 0 0,-4 0 0 15,-3 2 0-15,-8-1-15 0,2-2-198 0,-8 0-84 16,0 1-103-16,-1 0-101 0,-3-1-129 0,-3 1-393 15,2-2-1107-15,3 2 489 0</inkml:trace>
  <inkml:trace contextRef="#ctx0" brushRef="#br0" timeOffset="41018.28">19330 8358 4837 0,'10'5'287'0,"-3"-3"-19"15,-3 3 72-15,-4-1 51 0,4-3 26 0,-2 1-39 0,-2-2-43 16,0 0-56-16,3 5-51 0,-1-2-26 0,-2-3-21 15,4 1-133-15,-4-1-48 0,5 1 0 0,1 1-92 16,5 1-287-16,-5 5-252 0,5-6-551 0,0 1-1280 16,1 0 567-16</inkml:trace>
  <inkml:trace contextRef="#ctx0" brushRef="#br0" timeOffset="44815.81">13502 10125 104 0,'0'-6'472'0,"1"2"-1"0,-1 0-9 16,0 4-10-16,0-5-32 0,4 2-24 15,-4 3-11-15,0 0-12 0,11 12-12 0,-4-3-17 16,0 0-21-16,7 5-19 0,4 5-19 0,1-1-11 0,0-2-22 16,2 5-7-16,1-5-39 0,2 0 11 0,1 0-22 15,4-2-4-15,-2 1-14 0,2-5-8 0,3-1-13 16,2-2-10-16,2-3-3 0,1-3-3 0,2 1-8 16,12-5 2-16,-12 0-13 0,15-4-10 0,-3 0-81 15,-13 0-30-15,17-3 0 0,-5 1 0 0,-10 0 0 16,8-7 0-16,-12 5 0 0,0-3 0 0,11-6 0 15,-8 6 0-15,-5 3 0 0,2-3 0 0,-2 4 0 16,0 1 0-16,-4 6 0 0,-4 0 0 0,2 2 0 16,-5 5 0-16,4 3 0 0,-7 0 0 0,3 4 0 15,-4-3 0-15,7 6 0 0,-3 1 0 0,-4 1 0 16,-1-4 0-16,8 4 0 0,-2-2 0 0,-1-1 0 16,-4-3 0-16,12-2 0 0,5-2 0 0,-2-2 0 15,3-2 0-15,4-1 0 0,10-4 0 0,0-5 0 0,-11 4 0 16,12-9 0-16,-3 2 0 0,1-6 0 15,-12 6 0-15,9-7 0 0,1-1 0 0,-13 3 0 16,9-7 0-16,-1 1 0 0,-11 4 0 0,4 0 0 16,-5-3 0-16,1 6 0 0,-7 0 0 0,2 6 0 0,-7 1 0 15,2 3 0-15,-4 1 0 0,0 1 0 0,-5 5 0 16,2 0 0-16,-1 4 0 0,3 3 0 0,-1-1 0 16,1 4 0-16,0-2 0 0,4 6 0 15,1 0 0-15,2-3 0 0,2 1 0 0,5-3 0 0,-2 2 0 16,2-4 0-16,3-2 0 0,3 0 0 0,13-1 0 15,-10-4 0-15,-2 2 0 0,14-2 0 16,-2-2 0-16,-13-3 0 0,16-2 0 0,-4-1 0 0,10-1 0 16,-4 0 0-16,-1-3 0 0,0 0 0 0,-1 0 0 15,-3-2 0-15,4-2 0 0,-3 2 0 0,-13 4 0 16,-1-1 0-16,-1 3 0 0,4-2 0 0,-6 5 0 16,-3-1 0-16,-2 3 0 0,-7-1 0 0,-1 4 0 15,0-1 0-15,-3 2 0 0,1 1 0 0,-2 2 0 16,0 1 0-16,-3 0 0 0,2 0 0 0,0 1 0 15,1-1 0-15,3 2 0 0,-2-2 0 0,10 3 0 16,1-2 0-16,-1-1 0 0,8 0 0 0,-4-1 0 16,5-1 0-16,2 1 0 0,1-2 0 0,11-1 0 15,-10 0 0-15,10-3 0 0,3 1 0 0,-4-2 0 16,1-1 0-16,-1-1 0 0,-11 1 0 0,11-5 0 16,-14 3 0-16,-1-1 0 0,-2-1 0 0,1 0 0 15,-1-1 0-15,2 1 0 0,-10 0 0 0,-4 2 0 16,-2-1 0-16,-7 2 0 0,2 0 0 0,-3-2 0 15,-2 2 0-15,1-1 0 0,-3 0 0 0,-2 3 0 0,0-2 0 16,1-2 0-16,-2 2 0 0,0-2 0 0,1 3 0 16,-1-1 0-16,1-1 0 0,2 0 0 0,5 0 0 15,-3 2 0-15,5-1 0 0,-1 0 0 0,5-2 0 16,-3 1 0-16,6 1 0 0,-8 2 0 0,-1-1-153 16,6 2-1187-16,0 0-1452 0,-5 0 643 0</inkml:trace>
  <inkml:trace contextRef="#ctx0" brushRef="#br0" timeOffset="47515.82">7950 12143 28 0,'-3'-4'370'0,"2"2"-2"0,1 2 3 0,0-7-6 16,0 7-6-16,0 0-2 0,4-4 1 0,-4 4-11 15,6 0-1-15,-6 0-11 0,14 4-12 0,-6 1-12 0,1 0-18 16,1 1-15-16,-1 4-14 0,3 3-10 16,2-1-18-16,-1-1-10 0,6 7-21 0,-1 2-17 15,1-2-12-15,-4-4-4 0,6 4-24 0,4-5-8 16,2 0-7-16,1-2-8 0,9-5-3 0,2-4-5 15,13-1-5-15,0-1-5 0,7-4 3 0,-1-6-12 0,4 1-1 16,3-7-6-16,22-6-5 0,-24 5-6 16,2-3-7-16,-2 1-51 0,22-9-22 0,-26 7 0 0,0 0 0 15,-2-3 0-15,2 5 0 0,-4 1 0 16,-5 0 0-16,-10 8 0 0,-2 2 0 0,-5 2 0 0,0 2 0 16,-3 3 0-16,-3 1 0 0,-7 2 0 15,-2 6 0-15,2 0 0 0,-2 3 0 0,0 0 0 0,3 8 0 16,-1-2 0-16,1-1 0 0,0 2 0 0,1 1 0 15,1 1 0-15,4-3 0 0,1-2 0 0,3 1 0 16,3 0 0-16,2-6 0 0,18 4 0 16,-3-5 0-16,1-3 0 0,3 0 0 0,0-5 0 0,2-3 0 15,-3 1 0-15,5-6 0 0,-4-4 0 0,1 1 0 16,-2-4 0-16,2-3 0 0,-3-3 0 0,-1-1 0 16,-5 2 0-16,-1-1 0 0,-9 8 0 0,12-8 0 15,-19 8 0-15,1 3 0 0,-3 0 0 0,-6 5 0 16,-3 0 0-16,2 4 0 0,-5 1 0 0,2 3 0 15,-1 0 0-15,-2 4 0 0,0 2 0 0,-1 1 0 16,1 2 0-16,0 2 0 0,-2-1 0 0,7 8 0 16,-1-5 0-16,0 3 0 0,3-2 0 0,0 2 0 15,5-3 0-15,0 0 0 0,3-1 0 0,4 0 0 16,4-6 0-16,0-1 0 0,12 0 0 0,-8-4 0 16,8-2 0-16,5-3 0 0,-4-4 0 0,-1-3 0 15,-11-2 0-15,13-5 0 0,-3-3 0 0,1 2 0 16,-13 2 0-16,11-3 0 0,-14 5 0 0,1 1 0 15,-5-2 0-15,2 5 0 0,-2 2 0 0,-10 2 0 0,-1-1 0 16,2 3 0-16,-5-1 0 0,2 3 0 16,0-1 0-16,0 2 0 0,-1 2 0 0,-1-1 0 0,1 2 0 15,2 1 0-15,1 0 0 0,1-3 0 0,7 4 0 16,4-1 0-16,0 1 0 0,6-2 0 0,2-1 0 16,-2-1 0-16,16-1 0 0,0 0 0 0,-2-2 0 15,2-1 0-15,-3 1 0 0,0-2 0 16,-10 0 0-16,-3 0 0 0,1-1 0 0,-2 0 0 0,0 1 0 15,-3-2 0-15,-2 2 0 0,3-2 0 0,-2 2 0 16,-6 0 0-16,1-1 0 0,-9 1 0 0,3-2 0 16,-2 2 0-16,-1-1 0 0,3 2 0 0,-3-2 0 15,-1 0 0-15,0 5 0 0,0-5 0 0,1 3 0 16,0 0 0-16,-1 0 0 0,3-1 0 0,0 2 0 16,1-1 0-16,0-1 0 0,6-1 0 0,0 1 0 15,3 0 0-15,-2 1 0 0,4-3 0 0,-1-1 0 16,3 1 0-16,1-5 0 0,-1 1 0 0,1 0 0 15,4-2 0-15,-6 1-113 0,6-4-324 0,-3 2-38 16,1-1-39-16,-3-1-33 0,3-1-31 0,-9 4-344 16,6 0-997-16,-13 2 441 0</inkml:trace>
  <inkml:trace contextRef="#ctx0" brushRef="#br0" timeOffset="47602.07">14410 12083 1143 0,'7'1'154'0,"-5"0"27"0,-2-1 7 0,8 1 1 0,-8-1 11 16,4 1 6-16,-4-1 13 0,0 0-1 15,0 0 0-15,0 0-11 0,2-8-23 0,-2 8-19 16,0-3-28-16,0 3-61 0,-4-8-114 0,-1 4-174 0,3-2-361 15,-3 1-620-15,-2-4 274 0</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7:09:19.745"/>
    </inkml:context>
    <inkml:brush xml:id="br0">
      <inkml:brushProperty name="width" value="0.05292" units="cm"/>
      <inkml:brushProperty name="height" value="0.05292" units="cm"/>
      <inkml:brushProperty name="color" value="#0070C0"/>
    </inkml:brush>
  </inkml:definitions>
  <inkml:trace contextRef="#ctx0" brushRef="#br0">23961 10905 184 0,'9'-7'352'0,"0"2"-13"0,0-2-2 0,0 1-21 16,-2 1-13-16,2-3-1 0,0 1-6 0,-2 0-17 15,0-2-3-15,2 0 0 0,-4 0-16 16,-1 1-8-16,1-2-7 0,-1 1-15 0,2-1-10 0,-2-4-17 16,-1-1-19-16,-3-1-16 0,-3-2-16 0,-1-8-12 15,-3 2-16-15,-1 6-11 0,-1-5-11 0,-5-1-7 16,-3-1-6-16,-2-1-8 0,-2 0-2 0,-6 1-5 16,-1 0-1-16,-14-5 0 0,-5 1 0 0,0 1-9 15,-2-1-24-15,0 7-1 0,-9-1-1 0,0 3-6 16,-6 2 3-16,-26-7-2 0,1 2 3 0,24 10-4 15,-29-7 10-15,30 8-8 0,-29-6 3 0,2 5-2 16,29 5 0-16,-28-5 0 0,-1 4 1 0,25 4-5 16,-29 1 0-16,6 2 4 0,26 6 6 0,-27 1 0 15,27 1-1-15,-29-1 6 0,28 4-1 0,-25 5 8 16,27-4-14-16,-27 13 1 0,26-7-4 0,-25 12-5 16,30-6 3-16,-22 12-14 0,20-9 12 0,-22 12 1 15,23-10-14-15,-24 16-5 0,28-15 8 0,-1 5-13 16,-17 15 3-16,22-13-3 0,-1 1 9 0,-20 17-6 15,25-12 1-15,-21 16 0 0,26-16-6 0,0 3-3 16,-17 21 7-16,22-17-9 0,-8 23 4 0,12-22 0 0,6 1 13 16,0 3-11-16,4 2 3 0,3 0 4 15,1 2-3-15,3 1 2 0,6 2-7 0,5-2 7 16,9 25 0-16,3-30 2 0,1 5-2 0,6-1 0 16,4-3 2-16,6 3 7 0,15 16-1 0,-9-24-2 0,4 2 5 15,5-4 0-15,20 24-8 0,-2-8 4 16,-13-21 4-16,25 16-3 0,-22-19 22 0,29 18-14 0,-6-2 4 15,-18-20-23-15,28 12-11 0,-4 2 0 0,4-9 0 16,-1-1 0-16,-18-11 0 0,23 8 0 0,1-7 0 16,-24-8 0-16,27 8 0 0,-1-8 0 15,-27-6 0-15,30 3 0 0,-28-9 0 0,2 0 0 0,26 1 0 16,-28-3 0-16,5-4 0 0,-5 1 0 0,4-2 0 16,0-2 0-16,-3 0 0 0,-1-2 0 0,2-3 0 15,0-1 0-15,-3-1 0 0,5-5 0 0,0 6 0 16,-2-5 0-16,0-2 0 0,25-7 0 0,-26 5 0 15,0-1 0-15,-1-3 0 0,28-7 0 0,-33 7 0 16,26-9 0-16,-24 6 0 0,-1 1 0 0,2 0 0 16,1-2 0-16,0-2 0 0,-1 2 0 0,3-2 0 15,19-11 0-15,-29 12 0 0,1-1 0 0,1-2 0 16,0 0 0-16,-1-2 0 0,-4-2 0 0,2 2 0 16,-1-1 0-16,-4-2 0 0,-1-4 0 0,-5 1 0 15,-4-4 0-15,-2 4 0 0,-6-4 0 0,-5-2 0 16,-2-2 0-16,-6-4 0 0,-5-2 0 0,-3-1 0 15,-6-5 0-15,-4 0 0 0,-5-4 0 0,-4-23 0 16,-1 26 0-16,-4-1 0 0,-6-25 0 0,4 24 0 0,-1-20 0 16,1-1 0-16,4 23 0 0,-8-22 0 15,3 23 0-15,-1 0 0 0,-3-1 0 0,-3 0 0 16,-15-19 0-16,12 28 0 0,-2 3 0 0,-6-1 0 16,-6-1 0-16,-2 5 0 0,-4 2 0 0,-25-14 0 0,22 20 0 15,-27-15 0-15,-1 6 0 0,-1 6 0 0,-2 2 0 16,-7 4 0-16,-7 4 0 0,1 6 0 15,-5 3 0-15,-7 1 0 0,1 6 0 0,-4 2 0 0,2 5-180 16,-7 3-44-16,6 0-44 0,8 3-57 0,4 5-55 16,31 0-48-16,4 6-74 0,7-3-479 0,22 0-1063 15,4 1 470-15</inkml:trace>
  <inkml:trace contextRef="#ctx0" brushRef="#br0" timeOffset="175">24623 10800 5269 0,'4'1'235'0,"-6"-3"-52"0,2 2-84 16,-21-14-38-16,0 4-25 0,-8-5-18 0,-7 2-60 0,-10-8-73 16,6 7-83-16,-8-4-127 0,13 2-546 0,1 6-942 15,4-1 417-15</inkml:trace>
  <inkml:trace contextRef="#ctx0" brushRef="#br0" timeOffset="2544.96">8414 12360 3905 0,'4'-10'236'0,"-3"1"-53"0,-1-3-62 0,5 2 23 16,-4-1 65-16,-2 0 16 0,5 1 8 0,-3 1-24 0,-1 0 3 15,3 3-10-15,-2 0 3 0,-1 1-10 0,1 0-18 16,2 2-9-16,-2 0-18 0,-1 3-5 16,0 0-9-16,13 2-9 0,-4 2 2 0,1 3-3 0,3 3-12 15,5 2-10-15,5 2-10 0,2 2-7 0,1 0-3 16,3-3-2-16,7 0-10 0,-3-1 0 15,3-3-27-15,13 1-45 0,3-2 0 0,-14-4 0 0,15-2 0 16,-15-4 0-16,17 1 0 0,-3-4 0 0,6-2 0 16,-3-2 0-16,3-2 0 0,-4-5 0 0,5 0 0 15,-1-2 0-15,-1-1 0 0,-3-2 0 0,1-2 0 16,-3-3 0-16,-2 3 0 0,-3-2 0 0,-1 2 0 16,-10 10 0-16,-1-2 0 0,-2 0 0 0,-2 7 0 15,-2 1 0-15,-1 3 0 0,0 3 0 0,-7 2 0 16,6 4 0-16,-7 1 0 0,-1 0 0 0,5 5 0 15,2 2 0-15,-7-2 0 0,3 6 0 0,1 0 0 16,1 1 0-16,4 0 0 0,-2 1 0 0,2-2 0 16,1-3 0-16,3-2 0 0,0-1 0 0,0-1 0 0,4 0 0 15,1-6 0-15,-1-4 0 0,0 0 0 16,3-1 0-16,1-9 0 0,7-4 0 0,-7 3 0 16,10-7 0-16,-16 6 0 0,15-12 0 0,-16 7 0 0,0-1 0 15,2-1 0-15,-3-1 0 0,-2 5 0 0,1 2 0 16,-3 2 0-16,-1 0 0 0,-7 4 0 0,-2 2 0 15,0 3 0-15,-3 2 0 0,-2 0 0 0,3 5 0 16,4-1 0-16,-3 5 0 0,-2 0 0 0,4 1 0 16,-2 2 0-16,1 0 0 0,5 5 0 0,-2-1 0 15,2-2 0-15,4-1 0 0,-1-1 0 16,-1 0 0-16,6 1 0 0,-3-1 0 0,-1 0 0 0,1-5 0 16,2 0 0-16,0-4 0 0,2-3 0 0,1 0 0 15,6-1 0-15,-8-4 0 0,1-3 0 0,-1-2 0 16,-2 1 0-16,2-5 0 0,0 1 0 0,-2-3 0 15,1-1 0-15,-5 2 0 0,3 2 0 0,-1 1 0 16,0 1 0-16,-8 4 0 0,-2 2 0 0,1 0 0 16,0 1 0-16,-4 3 0 0,-1 2 0 0,-1 2 0 15,0-1 0-15,-1 3 0 0,3 1 0 0,2 3 0 0,-1-2 0 16,-1 4 0-16,0-1 0 0,2-1 0 16,0 3 0-16,1 0 0 0,-1-1 0 0,1-3 0 15,1 2 0-15,2-2 0 0,-2 2 0 0,3-2 0 0,-1-1 0 16,-1-2 0-16,8-1 0 0,1-4 0 15,0-2 0-15,-6 0 0 0,6 0 0 0,-6-1 0 0,0-2 0 16,6 1 0-16,-9-2 0 0,9-3 0 0,-8 2 0 16,7 0 0-16,-6 3 0 0,-3-4 0 0,1-1 0 15,-1 1 0-15,1 2 0 0,5-6 0 0,-5 6 0 16,-1-2 0-16,5 2 0 0,-5-3-181 0,8 1-1154 16,-1 1-1447-16,-3 4 640 0</inkml:trace>
  <inkml:trace contextRef="#ctx0" brushRef="#br0" timeOffset="2691.8">13403 12301 398 0,'0'0'544'15,"0"4"23"-15,0-4 24 0,3 3 6 0,-3-3-22 16,0 0-50-16,0 0-59 0,0 0-65 0,0 0-87 0,0 0-131 16,0 0-164-16,15-9-203 0,-11-1-266 15,0 2-308-15,-2 2-821 0,1 0 363 0</inkml:trace>
  <inkml:trace contextRef="#ctx0" brushRef="#br0" timeOffset="4924.68">20859 12461 165 0,'-11'0'362'16,"11"0"-10"-16,-7 0-10 0,7 0-1 0,0 0 6 0,0 0-9 15,-6-1-12-15,6 1-2 0,0 0-4 16,0 0-4-16,0 0 0 0,0 0-7 0,0 0 3 16,23 1 4-16,-5-2-13 0,1-1-9 0,14 0 5 15,4 3-4-15,13-3-11 0,9-3-10 0,32 2-13 0,6-3-17 16,2 3-8-16,2 2-17 0,7-1-13 16,-1 0-17-16,-1 0-16 0,5 2-45 0,-2-1-128 15,-2-2 0-15,-2 3 0 0,1-1 0 0,-6 0 0 16,-2-4 0-16,-7 4 0 0,-30 2 0 0,5-3 0 0,0 0 0 15,-8 2 0-15,-2-3 0 0,-18 1 0 0,0-2 0 16,-7 0 0-16,-2 1 0 0,-9 0 0 0,-8 1 0 16,0-2 0-16,-6 0 0 0,-1-1 0 0,-3 0 0 15,0 0 0-15,-6 0 0 0,-3-1 0 0,-5 0-149 16,-3-2-252-16,-6 3-48 0,-7 0-65 0,0 0-54 16,-9-1-451-16,-2 5-1103 0,-1 2 488 0</inkml:trace>
  <inkml:trace contextRef="#ctx0" brushRef="#br0" timeOffset="5326.17">21402 12558 3894 0,'-55'-1'290'0,"17"-2"-90"15,2-1-70-15,4-1 20 0,5-1 49 0,-1 1 28 16,5 0 1-16,5-1-2 0,4 2 5 0,4 0 16 15,2-2 13-15,2 0-3 0,5 1-5 0,2-1-4 16,9 0-1-16,2-1-6 0,16-1-3 0,5 0-6 16,7 2-38-16,12-1-194 0,12 5 0 0,29-2 0 0,1-1 0 15,-2 7 0-15,5 0 0 0,-1-1 0 16,3 3 0-16,11-2 0 0,-4 3 0 0,0-2 0 16,-1 1 0-16,-5 2 0 0,-6-2 0 0,-2-3 0 15,-32 0 0-15,7-2 0 0,-1 1 0 0,-4-1 0 0,-5 1 0 16,-2-4 0-16,-18-1 0 0,-2 2 0 0,-5 0 0 15,-8 1 0-15,-4 0 0 0,1-3 0 16,-8 2 0-16,1-1 0 0,-3 1 0 0,-1-2 0 0,-3 3 0 16,1 0 0-16,-2-2 0 0,1 1 0 0,-5 3 0 15,4-3 0-15,0 2 0 0,-4 1 0 0,4-4 0 16,-4 4 0-16,0 0 0 0,4-3 0 0,-4 3 0 16,3-3 0-16,-3 3 0 0,0 0 0 0,5-5 0 15,-2 3 0-15,2-3-592 0,-2 0-675 0,6-2-1372 16,0 1 607-16</inkml:trace>
  <inkml:trace contextRef="#ctx0" brushRef="#br0" timeOffset="5457.23">23552 12429 249 0,'2'2'463'0,"-2"-2"15"0,0 0 20 0,-5 7 18 16,1-6-12-16,4-1-31 0,-7 2-41 0,7-2-50 15,-7 0-50-15,7 0-75 0,-5 2-105 0,5-2-131 16,0 0-140-16,0 0-161 0,0 0-447 0,0 0-787 15,0 0 349-15</inkml:trace>
  <inkml:trace contextRef="#ctx0" brushRef="#br0" timeOffset="6741.72">7547 14786 305 0,'-2'-4'423'0,"-2"-2"14"16,0 2 2-16,0-1 1 0,3-1-9 0,-3 1-18 15,3 1-30-15,1 4-31 0,-4-3-23 0,4 3-19 0,0 0-8 16,0 0-4-16,14 12-19 0,-5-5-11 0,4 4-17 15,1 3 2-15,8 7-25 0,-3-3-13 0,3 3-13 16,3-1 8-16,2 2-13 0,2 2-10 0,3-5-8 16,3 1-5-16,11 1-12 0,1-4-10 0,2-1-14 15,1-5-9-15,-12-3-24 0,13-2-105 0,3-3 0 16,-2-4 0-16,2-2 0 0,-3-4 0 0,0-1 0 16,3-1 0-16,-3 0 0 0,-3-5 0 15,-9 2 0-15,-2 0 0 0,10-8 0 0,-10 6 0 0,-4-1 0 16,2-3 0-16,-3-1 0 0,0 2 0 0,-2 2 0 15,-2 4 0-15,-2 2 0 0,-8 3 0 0,1 2 0 16,2 3 0-16,-2 3 0 0,-6 2 0 0,4 4 0 16,1 2 0-16,-2 3 0 0,0-2 0 0,1 8 0 15,5-1 0-15,-1 0 0 0,0-1 0 0,2-2 0 16,-2 0 0-16,5-3 0 0,1-1 0 0,1-2 0 16,2-2 0-16,0-5 0 0,2-1 0 0,-2-2 0 15,-1-3 0-15,2-3 0 0,-1-3 0 0,-2 2 0 16,3-5 0-16,-4 0 0 0,1-2 0 0,-4-2 0 15,-2-2 0-15,2 1 0 0,0-2 0 0,1 1 0 16,-2 2 0-16,-8 5 0 0,3 0 0 0,-4 1 0 16,5 4 0-16,-6 2 0 0,1 1 0 0,-2 2 0 15,-1 2 0-15,3 1 0 0,-4 1 0 0,4 3 0 16,2 4 0-16,0-1 0 0,-2 1 0 0,4 1 0 16,-4 0 0-16,4-1 0 0,0 0 0 0,3 0 0 15,-1-1 0-15,-2 0 0 0,4-2 0 0,-2 0 0 16,1-3 0-16,5 0 0 0,3-1 0 0,-8-2 0 15,-3-1 0-15,5-1 0 0,4-4 0 0,-5 0 0 16,-3 2 0-16,1-4 0 0,6-1 0 0,-7 1 0 16,1-2 0-16,1 2 0 0,2-4 0 0,-4 6 0 15,0 2 0-15,-2-2 0 0,2 3 0 0,-6 2 0 0,1 2 0 16,-1-1 0-16,1 2 0 0,-3 1 0 16,2-1 0-16,-3 3 0 0,3 1 0 0,-3 1 0 15,3 0 0-15,-3-1 0 0,4-1 0 0,2 4 0 16,-7-4 0-16,2 1 0 0,1-1 0 0,-1-1 0 0,1-1 0 15,0-3 0-15,6 0 0 0,-5 0 0 0,-2-1 0 16,2-1 0-16,1-4-578 0,0-1-692 16,3 0-1374-16,-3-3 608 0</inkml:trace>
  <inkml:trace contextRef="#ctx0" brushRef="#br0" timeOffset="6863.82">11105 14848 5272 0,'0'0'296'0,"0"0"-161"0,0 0-35 0,0 0-23 15,-18 0-30-15,11 4-36 0,-6-4-79 0,0 2-101 16,-6 2-126-16,-1 6-198 0,-9-5-327 0,-4 9-886 16,-5-1 392-16</inkml:trace>
  <inkml:trace contextRef="#ctx0" brushRef="#br0" timeOffset="7724.59">4066 15127 444 0,'-8'-17'477'0,"1"1"7"0,-6-1 0 0,0 2-8 16,-2 5-23-16,-1 1-27 0,-1 4-23 0,-6 4-10 15,1 3-18-15,-5 4-12 0,-1 7-19 0,1 4-12 16,0 3-9-16,3 5-21 0,0 3-21 0,-6 12-19 16,6-1-18-16,8-6-23 0,-1 12-19 0,4-14-21 15,8 2-12-15,1 1-19 0,9-1-20 0,3-6-15 16,6 2-12-16,5-8-49 0,2 2-54 0,7-5 0 15,2-2 0-15,6-4 0 0,0-7 0 0,2-3 0 16,-2-2 0-16,-1-5 0 0,-5-1 0 0,-2-2 0 16,-10-2-12-16,-2-2-92 0,-5 0-10 0,-7 0-4 15,-7-4 8-15,-2-1 7 0,-9-6 9 0,-2 2 8 16,-7 4 12-16,-2 3 11 0,0 2 14 0,-1 1 20 16,6 6 18-16,3-3 21 0,-2 6 11 0,7-1 5 15,6 1 9-15,-3 1 6 0,9 1 17 0,0 0 23 16,0 0 8-16,0 0 1 0,19 8 3 0,2-4-8 15,1-3-4-15,6 4 1 0,1-1 6 0,0 3-1 16,2-1-87-16,-3 3 0 0,-1 2 0 0,-3 2 0 16,-8-2 0-16,0 3 0 0,-4 3 0 0,-1 7 0 15,-2-1 0-15,-4 2 0 0,-3-6 0 0,-2 8 0 16,-3-1 0-16,-2-1 0 0,0-4 0 0,-3 4 0 0,2-6 0 16,-2-1 0-16,4 0 0 0,-2 0 0 15,-3-2 0-15,1-1 0 0,3-4 0 0,1 3 0 16,-1-5 0-16,0-1 0 0,4-3 0 0,-3 0-28 15,3-4-556-15,1-1-94 0,0 0-473 0,0 0-1246 16,6-21 552-16</inkml:trace>
  <inkml:trace contextRef="#ctx0" brushRef="#br0" timeOffset="8241.94">4333 15537 3144 0,'9'-14'379'0,"-5"-1"-96"16,0 2 24-16,5 2 24 0,-5 3 34 0,-3 2-9 15,1 0-22-15,1 1-41 0,-3 2-32 0,3 1 1 16,-3 2 2-16,0 0 9 0,0 0 1 0,0 0-12 15,6 14-14-15,-6-3-18 0,1 4-23 0,1 2-89 16,-2 1-118-16,2 1 0 0,-1-1 0 0,2 3 0 16,1-2 0-16,-1 0 0 0,3-1 0 0,-1 0 0 15,0-2 0-15,5-1 0 0,-5-4 0 0,2-2 0 16,-1-3 0-16,3-1 0 0,1-1 0 0,-1-5 0 16,0-3 0-16,2 0 0 0,1-6 0 0,1-3 0 15,-2-2 0-15,6-9 0 0,-3 1 0 0,-1-1 0 16,1 1 0-16,-5 6 0 0,4-5 0 0,-3 7 0 15,-4 5 0-15,2 0 0 0,-2 3 0 0,2 2 0 16,-2 2 0-16,-1 4 0 0,3 1 0 0,1 6 0 16,-1-1 0-16,-2 5 0 0,3 3 0 0,1 2 0 15,-2 7 0-15,1-1 0 0,-3-4 0 0,4 4 0 16,1 1 0-16,-6-6 0 0,0-3 0 0,0 0 0 16,-1-3 0-16,0-3 0 0,-3-3 0 0,2 2 0 15,-2-5 0-15,0 1 0 0,-1-4 0 0,3 1 0 16,-3-1 0-16,0 0 0 0,4-13 0 0,-2 2 0 15,2-6 0-15,3 0 0 0,3-8 0 0,-1 3 0 16,2-5 0-16,3 3 0 0,1 1 0 0,-4 7 0 16,-1-1 0-16,4 3 0 0,-3 1 0 0,1 4 0 15,-2 3 0-15,0 2 0 0,3 0 0 0,-8 5 0 16,4 2 0-16,-1 1 0 0,-3-1 0 0,1 2 0 16,2 2 0-16,0 1 0 0,-2 1 0 0,-2-2 0 15,2 0 0-15,-2-2 0 0,0 1 0 0,1-2 0 16,-2-2 0-16,1 2 0 0,-4-4 0 0,0 0 0 15,0 0 0-15,3-15-403 0,-4 9-63 0,-4-4-68 16,0-7-93-16,-13-9-401 0,4 1-1111 0,-8-1 491 16</inkml:trace>
  <inkml:trace contextRef="#ctx0" brushRef="#br0" timeOffset="8358.62">4600 15128 4008 0,'-34'-16'310'0,"-1"2"-67"0,2 1 37 0,4 1 62 15,2 1 36-15,9 4-4 0,5 1-45 0,3 0-70 16,2 3-53-16,6 1-23 0,2 2-39 0,0 0-65 15,0 0-105-15,0 0-150 0,47 14-186 0,-19-4-214 16,2 4-424-16,3 1-1082 0,0 3 479 16</inkml:trace>
  <inkml:trace contextRef="#ctx0" brushRef="#br0" timeOffset="8658.32">4962 15563 6008 0,'0'0'610'15,"-4"-8"-254"-15,4 1-62 0,4-3 47 0,0 0 45 16,0-3-190-16,3-3-196 0,4 0 0 0,-2 2 0 16,-3 4 0-16,4 2 0 0,2 3 0 0,-3 0 0 15,2 4 0-15,-1 5 0 0,-1-1 0 0,1 7 0 16,2 3 0-16,-3 7 0 0,2 1 0 0,0 5 0 16,-4 1 0-16,3 0 0 0,-2 0 0 0,0 0 0 15,-3-7 0-15,5 3 0 0,-6-6 0 0,1-4 0 16,0-4 0-16,-1-2 0 0,0-1 0 0,0-2 0 15,-3-4 0-15,-1 0 0 0,8-7 0 0,-7 0 0 16,3-4 0-16,-3-6 0 0,3-4 0 0,0-1 0 16,0-8 0-16,1 1 0 0,-3-2 0 0,-1-1 0 15,2 1 0-15,3 2 0 0,-2 10 0 0,2 1 0 16,1 4 0-16,-1 6-694 0,2 5-556 0,-3 4-1354 16,3 4 599-16</inkml:trace>
  <inkml:trace contextRef="#ctx0" brushRef="#br0" timeOffset="9758.34">5356 15642 2615 0,'2'12'310'0,"-2"-1"-48"0,4 0 40 0,-3-3 79 16,2 2 5-16,2-4-5 0,0-3-17 0,0 0-21 16,0-1-11-16,2-2 0 0,3-3-7 0,0-2-13 15,6-1-14-15,-3-7-28 0,2 4-25 0,2-4-22 16,3-6-26-16,-1-1-20 0,-1-2-41 0,-4 2-136 16,-1-1 0-16,-2 2 0 0,-5 1 0 0,2-7 0 15,-7 9 0-15,-1-2 0 0,-1 5 0 0,-7 4 0 16,2 0 0-16,-7 2 0 0,0 7 0 0,-4 4 0 15,-1 5 0-15,-7 5 0 0,0 6 0 0,6 3 0 16,-2 4 0-16,6 1 0 0,5 2 0 0,2 0 0 16,8 0 0-16,1-2 0 0,11 0 0 0,2-3 0 15,3-4 0-15,5-2 0 0,3-3 0 0,1-5 0 16,-1-4 0-16,3-6 0 0,0-1 0 0,-1-3 0 16,1-5 0-16,-1 0 0 0,-8-3 0 0,2-3 0 15,-8 0 0-15,0-2 0 0,3-6 0 0,-9 4 0 16,1-4 0-16,-3-4 0 0,-1 1 0 0,-3-2 0 15,-4 1 0-15,3 0 0 0,-3 8 0 0,-1 1 0 16,3 3 0-16,-2 3 0 0,1 1 0 0,0 4 0 16,0 1 0-16,-1-1 0 0,3 6 0 0,-10 2 0 15,10-2 0-15,-8 8 0 0,5-2 0 0,-1 2 0 16,0 1 0-16,4 0 0 0,-3 1 0 0,3 2 0 16,-1-5 0-16,1 3 0 0,0-3 0 0,0-1 0 15,-1 0 0-15,1-4 0 0,-3 2 0 0,3-4 0 16,0 5 0-16,0-5 0 0,0 0 0 0,0 0 0 15,0 0 0-15,0 0 0 0,-6-16 0 0,3 10 0 16,3 0 0-16,-2-2 0 0,0 2 0 16,0-2 0-16,2 1 0 0,0 4 0 0,-3-5 0 0,3 8 0 15,0-7 0-15,0 7 0 0,0 0 0 0,0-4 0 16,0 4 0-16,0 0 0 0,0 0 0 0,0 0 0 16,0 0 0-16,3 17 0 0,-2-14 0 0,-1 1 0 15,1 0 0-15,2 3 0 0,-2-4 0 0,1-1 0 16,-1 2 0-16,1-1 0 0,0 1 0 0,0-1 0 15,3-1 0-15,-5-2 0 0,0 0 0 0,0 0 0 16,9 1 0-16,-9-1 0 0,0 0 0 0,0 0 0 16,0 0 0-16,9-4 0 0,-9 4 0 0,0 0 0 15,0 0 0-15,2-7 0 0,-2 7 0 0,0 0 0 16,0 0 0-16,2-4 0 0,-2 4 0 0,0 0 0 16,0 0 0-16,0 0 0 0,0 0 0 0,0 0 0 15,0 0 0-15,10 8 0 0,-6-3 0 0,1 0 0 16,-5 3 0-16,5 2 0 0,-1 2 0 0,0 2 0 15,2 2 0-15,-1 2 0 0,1-2 0 0,-3 4 0 16,4-1 0-16,-2-1 0 0,0 0 0 16,1-1 0-16,2 0 0 0,1-2 0 0,0-1 0 0,1 0 0 15,-2-3 0-15,2-3 0 0,2 0 0 0,-1-2 0 16,2-3 0-16,0-2 0 0,1-4 0 0,1 0 0 16,2-3 0-16,-2-1 0 0,0-4 0 0,-1-3 0 15,-1-3 0-15,0 0 0 0,1-8 0 0,0 0 0 16,-5-1 0-16,0-2 0 0,0 5 0 0,-4 5 0 15,1 1 0-15,-3 2 0 0,2 4 0 0,-2 2 0 16,-1 1 0-16,2 3 0 0,-2 1 0 0,0 0 0 16,-2 4 0-16,0 0 0 0,9 9 0 0,-4-2 0 15,-1 4 0-15,-2 0 0 0,3 4 0 0,0 2 0 16,1 1 0-16,-1 0 0 0,-1 0 0 0,0-1 0 16,1-1 0-16,1-1 0 0,-2-4 0 0,0-1 0 15,-1-1 0-15,1 0 0 0,0-3 0 0,0-2 0 16,-4-1 0-16,6-1 0 0,-6-2 0 0,0 0 0 15,13-8 0-15,-4 2 0 0,-5-3 0 0,3 0 0 16,1-7 0-16,0-2 0 0,2 0 0 16,-1 3 0-16,0-1 0 0,-1 3 0 0,2 0 0 0,-1 4 0 15,-1 2 0-15,-1 2 0 0,2 3 0 0,-2 2 0 16,0 1 0-16,0 2 0 0,-1 2 0 0,0 5 0 16,1 1 0-16,-1 4 0 0,-1 1 0 0,0 3 0 15,-1-2 0-15,-3 0 0 0,3 0 0 0,0-3 0 16,1-2 0-16,0 0 0 0,4-4 0 0,-4 1 0 15,3-4 0-15,-1-2 0 0,-1-2 0 0,-6-1 0 16,18-4 0-16,-13-1 0 0,0-2 0 0,1-2 0 16,-2 0 0-16,-5-3-573 0,-2 0-149 0,-3-7-428 15,-3 0-1245-15,-5-1 551 0</inkml:trace>
  <inkml:trace contextRef="#ctx0" brushRef="#br0" timeOffset="10208.5">5703 15614 336 0,'5'-3'427'0,"2"-2"11"16,-2 0 4-16,-1 1 0 0,1 0 2 0,0-2-6 0,0 1-10 15,-1-2-17-15,1 1-18 0,-3-3-14 16,0 3-9-16,-1-1-30 0,-2 0-14 0,-1-3-16 0,-1 6-24 15,-5-7-17-15,2 5-16 0,-3-4-19 0,0 4-9 16,-4 3-13-16,0-3-16 0,-2 4-16 0,-1 1-13 16,-4 2-14-16,1 7-61 0,1-6-92 0,-1 5 0 15,2 3 0-15,-3 1 0 0,-1 6 0 0,3 1 0 16,4-2 0-16,3 1 0 0,2 0 0 16,0 2 0-16,1 4 0 0,4-5 0 0,3 1 0 15,4-1 0-15,-1-1 0 0,4-2 0 0,1 0 0 16,3-1 0-16,4-2 0 0,3-1 0 0,-2-4 0 0,6-3 0 15,-1-1 0-15,-2-3 0 0,5-1 0 16,-4-3 0-16,3 0 0 0,-2-4 0 0,7-3 0 16,-4-2 0-16,-6 1 0 0,1-1 0 0,1-6 0 15,-5-1 0-15,-5-3 0 0,5-1 0 0,-8-2 0 0,2-2 0 16,-4 3 0-16,-7 4 0 0,2 3 0 0,1 1 0 16,-1 5 0-16,-3 4 0 0,0 5 0 0,-1 0 0 15,5 3 0-15,-18 10 0 0,9 1 0 0,-1 11 0 16,-3 3-649-16,7 4-608 0,-1 0-1362 0,5 1 602 15</inkml:trace>
  <inkml:trace contextRef="#ctx0" brushRef="#br0" timeOffset="10891.55">6924 15563 3598 0,'-22'-23'230'0,"4"-5"-16"0,4-1 43 0,1 2 50 0,3 0 15 16,4 1 2-16,1-2-13 0,3 8-19 15,2 3-28-15,2 4 9 0,0 2-6 0,-1 5-14 0,5 2-11 16,-1 4-1-16,2 4-8 0,3 8-11 16,2 15-6-16,-1 4-91 0,-2 1-125 0,4 17 0 0,-4 2 0 15,-1-1 0-15,0-3 0 0,-2-2 0 16,0 3 0-16,-2-15 0 0,0-2 0 0,0-2 0 15,1-4 0-15,-1-5 0 0,0-5 0 0,-3-4 0 0,3-4 0 16,-3-2 0-16,-1-2 0 0,0-3 0 16,0 0 0-16,-5-28 0 0,1 8 0 0,-2-5 0 0,-2-5 0 15,0-5 0-15,-4-12 0 0,0-5 0 16,-2-2 0-16,5-5 0 0,-3 2 0 0,6-2 0 16,-3 8 0-16,5 16 0 0,3 4 0 0,1 5 0 0,0 9 0 15,0 6 0-15,0 5 0 0,4 4 0 0,-4 2 0 16,13 10 0-16,-2 5 0 0,7 12 0 15,5 13 0-15,4 2 0 0,2 2 0 0,1 3 0 0,2 0 0 16,0 2 0-16,-2-2 0 0,1-4 0 0,1 0 0 16,-1-4 0-16,-10-14 0 0,2-1 0 0,-1-3 0 15,-3-5 0-15,-5-3 0 0,-1-9 0 16,-3-3 0-16,-1-1 0 0,0-3 0 0,-1-7 0 0,1-3 0 16,-4-5 0-16,4-8 0 0,-4-3 0 15,-1-3 0-15,0-16 0 0,-3 1 0 0,3-4 0 0,-3-3 0 16,2 1 0-16,3 0 0 0,-5 3 0 0,3 18 0 15,-1 6 0-15,-1 6 0 0,-1 8 0 0,-1 8 0 16,4 2 0-16,-4 2 0 0,7 17 0 16,-1 9 0-16,2 7 0 0,2 16 0 0,1 6-651 15,2-1-82-15,-2 0-402 0,1 0-1229 0,1-1 544 0</inkml:trace>
  <inkml:trace contextRef="#ctx0" brushRef="#br0" timeOffset="11508.17">7601 15901 884 0,'6'11'212'15,"-3"-3"70"-15,0-3 37 0,0-3 50 0,4 0 50 16,-7-2 33-16,7-10 7 0,-1 2 24 15,3-7-3-15,-2 0-14 0,3-2-12 0,1-7-24 0,-1-4-28 16,3-1-27-16,2 1-28 0,0-2-32 0,-1 0-31 16,-1-3-27-16,0 2-23 0,-4 0-23 0,2 6-154 15,-3 2-57-15,-5 6 0 0,-2 5 0 0,-1 1 0 16,-1 5 0-16,-3 1 0 0,-4 6 0 16,-5 6 0-16,-1 3 0 0,-7 11 0 0,-2 2 0 15,5 4 0-15,-3 3 0 0,6 0 0 0,1 4 0 0,6 1 0 16,2-4 0-16,6-2 0 0,1-2 0 0,5-3 0 15,2-6 0-15,5-2 0 0,2-4 0 0,3-5 0 16,8 0 0-16,-6-6 0 0,7-5 0 0,-4-2 0 16,5-3 0-16,-10-1 0 0,5-5 0 0,-5 1 0 15,-1-6 0-15,-2 0 0 0,-2-1 0 0,-3 3 0 16,-3-6 0-16,-1 3 0 0,-4 2 0 0,-1 1 0 16,2 6 0-16,-3 0 0 0,0 4 0 0,0 2 0 15,0 4 0-15,0 2 0 0,0 0 0 16,-6 15 0-16,3-2 0 0,0 4 0 0,2 1 0 15,-1 0 0-15,2 0 0 0,2 0 0 0,1 2 0 0,-1-5 0 16,2 1 0-16,0-3 0 0,1 0 0 0,0-8 0 16,1 4 0-16,1-5 0 0,-1-3 0 0,2-1 0 15,6-2 0-15,-5-6 0 0,3 2 0 16,2-6 0-16,-2 0 0 0,1-2 0 0,0-1 0 0,-2-2 0 16,0 2 0-16,-2-1 0 0,-2 1 0 0,2 0 0 15,-4 3 0-15,-2 3 0 0,2-1 0 0,-2 5 0 16,-1 4 0-16,1 0 0 0,-3 1 0 0,6 7 0 15,-5 4 0-15,1 1 0 0,0 4 0 0,2 3 0 16,-1 0 0-16,-1 0 0 0,3-1 0 0,3-1 0 16,-2-2 0-16,2 1 0 0,-3-7 0 0,4 0 0 15,1-3 0-15,2-3 0 0,-2 0 0 0,0-3 0 16,3-3 0-16,0 0 0 0,-4-2 0 0,6-2 0 16,-6-4 0-16,2-2 0 0,1 0 0 0,-2-4 0 15,-1-1 0-15,-2 0 0 0,-1-5 0 0,0-1 0 16,-3-2 0-16,-2-1 0 0,-4 2 0 0,0 0 0 15,-4 6 0-15,2 3 0 0,1 4 0 0,-1 3 0 16,0 4 0-16,-2 2 0 0,0 4 0 0,-1 8 0 16,-1 7 0-16,-3 7 0 0,3 2-1366 0,5 1-1478 15,3 0 654-15</inkml:trace>
  <inkml:trace contextRef="#ctx0" brushRef="#br0" timeOffset="12574.48">8737 15875 4563 0,'-2'-19'451'0,"0"1"-169"16,1-2 63-16,2 1 59 0,2-6 38 0,-1 0-29 0,0 8-54 15,0 0-51-15,1 4-45 0,-2 2-21 0,2 1-123 16,-1 5-119-16,1-2 0 0,-1 5 0 0,2 2 0 16,-4 0 0-16,12 12 0 0,-7-3 0 0,-3 7 0 15,1 3 0-15,1 8 0 0,-4 2 0 0,0-4 0 16,0 4 0-16,-1 1 0 0,1-4 0 0,-2-1 0 15,2-5 0-15,0-4 0 0,2 1 0 0,0-5 0 16,1-4 0-16,2 0 0 0,-2-5 0 0,3-1 0 16,4-5 0-16,-4 0 0 0,7-5 0 0,-4 0 0 15,1-5 0-15,0-2 0 0,1 0 0 0,-1-11 0 16,0 4 0-16,2-4 0 0,-6-1 0 0,4 4 0 16,-6 3 0-16,2 2 0 0,0 2 0 0,-2 6 0 15,-2 3 0-15,1 1 0 0,0 2 0 0,0 2 0 16,-3 2 0-16,0 0 0 0,4 15 0 0,0-2 0 15,-2 3 0-15,1 3 0 0,1 1 0 0,1 4 0 16,1-4 0-16,-1 0 0 0,0-2 0 0,3 0 0 16,0-3 0-16,2-1 0 0,-4-6 0 0,3-1 0 15,1 0 0-15,1-4 0 0,0-3 0 0,-1-3 0 16,-1 3 0-16,4-7 0 0,1 1 0 0,-1-2 0 16,1-3 0-16,0 0 0 0,-6 0 0 0,2 2 0 15,-1 0 0-15,-3-1 0 0,2 2 0 0,-1 1 0 16,-1 3 0-16,-2 2 0 0,1-1 0 0,-5 3 0 15,14 3 0-15,-9 1 0 0,5 2 0 0,-1 1 0 16,-1 1 0-16,3-1 0 0,3 2 0 0,3 0 0 16,-1 0 0-16,1-1 0 0,6-2 0 0,-1-1 0 15,-2-2 0-15,8-2 0 0,-6-1 0 0,6-5 0 16,0 0 0-16,-10-1 0 0,3-2 0 0,-3 0 0 16,-2-2 0-16,-3-1 0 0,0-4 0 0,-4 1 0 15,-2-1 0-15,-2-3 0 0,-3-3 0 0,-4 2 0 16,-3 1 0-16,0 0 0 0,-2 5 0 0,-1 2 0 15,-6 1 0-15,1 6 0 0,-1 4 0 0,-4 2 0 16,-1 5 0-16,2 4 0 0,-2 6 0 0,-3 3 0 16,7 1 0-16,1 2 0 0,4 0 0 0,2 3 0 15,3-2 0-15,4-6 0 0,1 0 0 0,1-2 0 16,3-4 0-16,-2 0 0 0,2-5 0 0,4 2 0 16,-2-6 0-16,3 0 0 0,3-4 0 0,-1-1 0 15,2-1 0-15,0-4 0 0,2-2 0 0,-2 0 0 16,2-2 0-16,-3-4 0 0,-2 2 0 0,3 0 0 15,-4-2 0-15,0 1 0 0,-2 3 0 0,0-4 0 16,-3 4 0-16,2 4 0 0,-3 2 0 0,-1-1 0 16,1 2 0-16,-3 4 0 0,0 0 0 0,0 0 0 15,3 15 0-15,-5-8 0 0,2 5 0 0,0-1 0 16,2 1 0-16,0 1 0 0,0 3 0 0,1-6 0 16,1 3 0-16,-1-4 0 0,3 1 0 0,1-3 0 15,1 0 0-15,-2-2 0 0,2-3 0 0,1-1 0 16,1-2 0-16,-1 0 0 0,4-2 0 0,-3-4 0 15,0 3 0-15,3-2 0 0,-4-1 0 0,3 0 0 16,2-3 0-16,-5 0 0 0,1 3 0 0,0 0 0 16,0 1 0-16,1 0 0 0,0 2 0 0,-5 2 0 0,3 0 0 15,-2 4 0-15,2-1 0 0,-4 2 0 16,1 1 0-16,1 2 0 0,-4 1 0 0,4 1 0 16,-1 1 0-16,-2 0 0 0,-1-1 0 0,3 2 0 15,-3-3 0-15,3-1 0 0,-1-1 0 0,0-1 0 0,0 0 0 16,0-2 0-16,3-1 0 0,-2-1 0 15,2-1 0-15,5-2 0 0,-2 0 0 0,5-5 0 16,0 2 0-16,-2-1 0 0,4 0 0 0,-1 0 0 16,-1 3 0-16,-3 0 0 0,1 1 0 0,-1 0 0 15,0 3 0-15,1 1 0 0,-4 2 0 0,0 0 0 0,-1 0 0 16,-1 1 0-16,-4 1 0 0,1 1 0 0,-1 1 0 16,-4 1 0-16,-4 1 0 0,-5 0 0 0,1 0-243 15,-2 5-492-15,-8-7-468 0,0 5-1302 16,-7-2 577-16</inkml:trace>
  <inkml:trace contextRef="#ctx0" brushRef="#br0" timeOffset="12829.12">8006 16311 6017 0,'-135'-2'340'0,"17"-5"-44"15,21 5 67-15,36-1 71 0,1-5 2 0,21 2-131 16,12 3-305-16,7 0 0 0,6 2 0 0,8 0 0 15,7-2 0-15,-1 3 0 0,43-2 0 0,11-3 0 0,39 3 0 16,11-1 0-16,6 4 0 0,11-2 0 16,6 0 0-16,-1 2 0 0,6-1 0 0,1 0 0 15,-2-2 0-15,1 3 0 0,-8-5 0 0,-12 4 0 16,-3-2 0-16,-17 0 0 0,-32-1 0 0,-1 2 0 0,-8-2 0 16,-18 1 0-16,-3-2 0 0,-10 1 0 15,-8 1 0-15,-5-1 0 0,-7-1 0 0,0 4-200 16,-22-6-426-16,-6 2-52 0,-25 4-437 0,-5 3-1207 15,-35-2 534-15</inkml:trace>
  <inkml:trace contextRef="#ctx0" brushRef="#br0" timeOffset="12974.78">8194 16438 3915 0,'-88'25'480'0,"37"-18"-145"0,18 4-37 0,7-4 79 16,8 2 46-16,13-6 11 0,5 1-17 0,9-1-35 16,11 1-49-16,16-3-13 0,31-2-35 0,32-10-93 15,5 3-192-15,3-5 0 0,7 0 0 0,-3-4 0 16,0 1 0-16,-5-2 0 0,-10-6 0 0,-9-2 0 15,-5-5-13-15,-27 8-533 0,-9-8-726 0,5-7-1378 16,-8 7 609-16</inkml:trace>
  <inkml:trace contextRef="#ctx0" brushRef="#br0" timeOffset="13658.77">9527 15986 256 0,'4'4'608'0,"-2"-1"26"16,2-1 13-16,-4-2 12 0,9 1-9 0,-9-1-24 15,0 0-34-15,12-5-41 0,-11 1-34 0,8-2-38 16,-5 2-32-16,1-6-33 0,-1-2-37 0,0 0-32 16,2-5-27-16,-1-2-247 0,0-5-71 0,0-3 0 0,-5-1 0 15,3-3 0-15,-3-3 0 0,1 1 0 16,-1-3 0-16,1-14 0 0,1 0 0 0,0-2 0 15,1 3 0-15,-2-8 0 0,3-1 0 0,5 3 0 16,0-6 0-16,1 3 0 0,4-2 0 0,-4 2 0 16,-1 4 0-16,4 5 0 0,-7 15 0 0,3 5 0 15,0 2 0-15,-5 7 0 0,1 5 0 0,-1 3 0 16,-3 2 0-16,2 3 0 0,-2 0 0 0,2 2 0 16,-2 2 0-16,-1-1 0 0,0 4 0 0,0 0 0 15,0 0 0-15,0 0 0 0,0 0 0 0,0 0 0 16,0 0 0-16,0 12 0 0,0-12 0 0,-1 6 0 15,-2-2 0-15,2-2 0 0,1-2 0 0,-3 3 0 16,2 1 0-16,1-4 0 0,-4 5 0 0,0-1 0 16,3-1 0-16,-4-1 0 0,-4 5 0 0,1-1 0 15,-2-1 0-15,0 5 0 0,-7 0 0 0,-6 4 0 16,2 3 0-16,-3-1 0 0,-1 1 0 0,-2 1 0 16,0-2 0-16,2 2 0 0,-2-1 0 0,1 0 0 15,2-1 0-15,0 0 0 0,6-5 0 0,4 3 0 16,1-6 0-16,2-1 0 0,3-1 0 0,3-2 0 15,1-1 0-15,1-1 0 0,3-2 0 0,0 0 0 16,17-4 0-16,-3-3 0 0,5-4 0 0,7-4 0 16,-1-2 0-16,3-1 0 0,3-1 0 0,-3-4 0 15,3 2 0-15,-5-3 0 0,-1 1 0 0,-2-1 0 16,-3 1 0-16,0 4 0 0,-8 6 0 0,-3 3 0 16,0 3 0-16,-5 0 0 0,3 2 0 0,-4 1 0 15,0 2 0-15,0 1 0 0,-3 1 0 0,0 0 0 0,3 7 0 16,-3-1 0-16,3 1 0 0,-2-1 0 15,2 3 0-15,-2-1 0 0,3 3 0 0,2 0 0 16,-1-2 0-16,2 1 0 0,-1-2 0 0,3 1 0 16,0-2 0-16,0 1 0 0,0-2 0 0,1-1 0 15,-1 0 0-15,3 1 0 0,-5-4 0 0,1 2 0 16,-2-3 0-16,2 1 0 0,2 1-638 0,-1-3-622 16,2 2-1363-16,8 1 604 0</inkml:trace>
  <inkml:trace contextRef="#ctx0" brushRef="#br0" timeOffset="13791.57">10115 15085 4859 0,'10'7'439'0,"-1"-1"-154"0,-4-2 8 0,-1-1 40 16,0 1 16-16,1-3 10 0,-4 1 3 0,-1-2-16 16,0 0-22-16,0 0-82 0,0 0-242 0,0 0 0 15,0 0 0-15,0 0 0 0,0 0 0 0,0 0 0 16,0 0 0-16,-6 7 0 0,6-7 0 0,-4 7-172 16,2-3-1165-16,-1 3-1448 0,-5 0 641 0</inkml:trace>
  <inkml:trace contextRef="#ctx0" brushRef="#br0" timeOffset="14907.84">22311 8786 3798 0,'0'0'266'0,"6"-11"-47"0,-6 7-48 16,3 0-1-16,-3 4 20 0,1-4-4 16,-1 4-6-16,1-4-1 0,-1 4-6 0,0 0 10 0,0 0 9 15,0 0 7-15,13 12 10 0,-9-1-3 16,2-2-6-16,3 9-6 0,-5 0-5 0,5 0-15 0,-1 1-10 15,-4 0-10-15,2 7-15 0,0-1-9 0,1 2-14 16,-2-9-11-16,4 6-3 0,1-2-99 0,-1-6-3 16,4-1 0-16,6 3 0 0,0-9 0 0,5 0 0 15,8-4 0-15,3-3 0 0,16-8 0 0,3-2 0 16,5-2 0-16,4-4 0 0,1-1 0 0,27-9 0 16,-31 5 0-16,26-12 0 0,-29 6 0 0,27-13 0 15,-3 0 0-15,-26 5 0 0,22-11 0 0,-27 7 0 16,24-12 0-16,-26 12 0 0,25-17 0 0,-26 22 0 15,-1 1 0-15,-14 12 0 0,0 1 0 0,-5 2 0 16,-9 5 0-16,-3 3 0 0,-3 4 0 0,-3-2 0 16,-3 2 0-16,-1 1 0 0,-1 2 0 0,-4 1 0 15,7 0 0-15,-7 0 0 0,3 8-477 0,-1-2-809 0,2-2-1393 16,-4-4 616-16</inkml:trace>
  <inkml:trace contextRef="#ctx0" brushRef="#br0" timeOffset="15043.62">24747 8789 5905 0,'-8'5'316'16,"3"-2"-163"-16,-4 0 35 0,-5-2-73 0,-8-2-38 0,-6 0-55 15,-6-1-103-15,-1 0-116 0,-1-3-138 0,6 1-223 16,0 3-377-16,11-3-1012 0,0 1 448 0</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7:09:42.103"/>
    </inkml:context>
    <inkml:brush xml:id="br0">
      <inkml:brushProperty name="width" value="0.05292" units="cm"/>
      <inkml:brushProperty name="height" value="0.05292" units="cm"/>
      <inkml:brushProperty name="color" value="#0070C0"/>
    </inkml:brush>
  </inkml:definitions>
  <inkml:trace contextRef="#ctx0" brushRef="#br0">20463 5371 415 0,'-1'-5'484'0,"-1"0"-22"0,2 2-7 0,0 3-2 0,0 0-17 15,0 0-4-15,10 11-21 0,-3-2-22 0,1 6-16 16,1 3-30-16,5 5-18 0,-2 0-18 0,6-1-25 16,-5 3-28-16,6 0-18 0,0-2-20 0,3-1-14 15,2-1-26-15,3-3 3 0,-1-3-17 0,3 0-10 16,3-7-10-16,0 0-11 0,1-6 2 0,3-3-19 15,4-3-12-15,12-4-6 0,-1-2-4 0,2-2-4 16,-1-5-1-16,4 0-25 0,-5-1-62 0,-1-3 0 16,3-1 0-16,-7 2 0 0,-12 3 0 0,3 0 0 15,0 3 0-15,-5 0 0 0,-1 5 0 0,-2 3 0 16,-7 1 0-16,-3 4 0 0,0 2 0 0,-1 1 0 16,1 2 0-16,2 1 0 0,-6 1 0 0,6 5 0 15,-6-1 0-15,11 0 0 0,-6 2 0 0,5 0 0 16,-1-1 0-16,5-3 0 0,-1 0 0 0,7-4 0 15,3 1 0-15,-1-5 0 0,15 0 0 0,-11-3 0 16,13-3 0-16,-18 1 0 0,2 1 0 0,-1-3 0 16,-5-2 0-16,0 1 0 0,-1 1 0 0,-11 0 0 15,2 2 0-15,-4-3 0 0,-3 5 0 0,-2 2 0 16,1 1 0-16,-4-1 0 0,1 1 0 0,1 2 0 0,0 1 0 16,-1 3 0-16,3-3 0 0,5 4 0 0,-2-1 0 15,11 2 0-15,-7-3 0 0,8 2 0 16,3-1 0-16,-3-2 0 0,-2 0 0 0,4 0 0 15,-3-3 0-15,-5 1 0 0,-4-1 0 0,-5 3-100 0,-1-1-1249 16,-3 0-1461-16,-3-1 647 0</inkml:trace>
  <inkml:trace contextRef="#ctx0" brushRef="#br0" timeOffset="1783.26">2127 6386 28 0,'-1'-10'445'0,"-4"1"-2"0,1 2 4 0,0-2-3 15,-1 3-4-15,0 1-7 0,3-1-14 0,-1 1-19 16,-3 2-28-16,3 0-34 0,3 3-37 0,-4-2-25 16,4 2-5-16,0 0-9 0,-5 10-7 0,3-3-7 15,0 5-13-15,2-1-12 0,2 6-13 0,3 1-24 16,-2 3-12-16,3 4-19 0,3 0-19 0,3 1-10 15,1-2-11-15,0-2-13 0,1 0-9 0,5-3-6 16,-4-4-2-16,2-3-10 0,0-2 4 0,8-1 14 16,-3-4 1-16,7-4 7 0,2 0-101 0,1-3 0 15,-4-7 0-15,4-2 0 0,-1-2 0 0,-2-1 0 16,-2-3 0-16,1-1 0 0,-1 0 0 0,1-5 0 16,-1 1 0-16,-2 3 0 0,-4 2 0 0,-3 5 0 15,-5 1 0-15,1 0 0 0,-5 7 0 0,1-3 0 16,-1 5 0-16,2 2 0 0,2 2 0 0,-3 4 0 15,2-1 0-15,-1 6 0 0,1 0 0 0,2 0 0 16,-1 3 0-16,1-1 0 0,0 0 0 0,0 1 0 16,2-3 0-16,1 0 0 0,1 0 0 0,1-3 0 15,0-2 0-15,3 0 0 0,6 0 0 0,0-5 0 16,0-2 0-16,2-2 0 0,2-2 0 0,-4-4 0 16,1 2 0-16,-2-1 0 0,1-2 0 0,-1 2 0 15,1-4 0-15,-9 3 0 0,8-1 0 0,-9 2 0 16,-2 1 0-16,1 2 0 0,-5 2 0 0,-1 1 0 15,-2 2 0-15,5 0 0 0,-5 2 0 0,4 3 0 16,-3 2 0-16,6 1 0 0,-6 0 0 0,2 5 0 16,4-4 0-16,-5 2 0 0,3-2 0 0,2 1 0 15,0 0 0-15,2-3 0 0,3 1 0 0,-2-4 0 16,1 0 0-16,10-3 0 0,-1-1 0 0,-10-1 0 16,9-3 0-16,-8 1 0 0,1-2 0 0,6-2 0 15,-9 0 0-15,1 1 0 0,-1-2 0 0,-4 3 0 16,-1 1 0-16,1 0 0 0,-3-1 0 0,1 3 0 15,-1-1 0-15,-2 2 0 0,3 0 0 0,-3 1 0 16,-3-2 0-16,5 2 0 0,-11 0 0 0,15 0 0 16,-5 2 0-16,4-1 0 0,-2 0-111 0,4 0-637 15,1-2-474-15,1 1-1325 0,10-5 586 0</inkml:trace>
  <inkml:trace contextRef="#ctx0" brushRef="#br0" timeOffset="1901.65">4616 6442 226 0,'2'1'473'0,"-2"-1"7"16,0 0 23-16,0 0-1 0,0 0-29 0,0 0-42 16,0 0-39-16,0 0-97 0,0 0-149 0,0 0-242 15,0 0-542-15,0 0-691 0,0 0 306 0</inkml:trace>
  <inkml:trace contextRef="#ctx0" brushRef="#br0" timeOffset="7092.38">19503 3261 449 0,'0'0'513'0,"3"-5"-6"16,-3 5-5-16,0 0-10 0,1-2-14 0,-1 2-9 16,0 0-12-16,9 7-23 0,-4-2-13 0,4 2-24 15,0 1-29-15,4 6-24 0,-2-1-20 0,4 3-23 16,2 2-28-16,4 1-14 0,-6-5-16 0,9 4-14 16,-6-6-20-16,6 4-8 0,3-4-8 0,6-3-65 15,1-2-128-15,1 0 0 0,1-5 0 0,3-2 0 16,-1-2 0-16,16-5 0 0,-16 1 0 15,1-2 0-15,10-7 0 0,2 1 0 0,-2-3 0 0,-2-2 0 16,0-6 0-16,-3 3 0 0,-11 6 0 0,4 0 0 16,-2 0 0-16,0 4 0 0,-3 2 0 0,0 1 0 15,-1 4 0-15,-5 3 0 0,-5 3 0 0,0 3 0 16,-3 1 0-16,2 5 0 0,4 5 0 0,-6 2 0 16,4 0 0-16,-3 2 0 0,4 1 0 0,-2-1 0 15,0 2 0-15,2-1 0 0,2-1 0 0,0-2 0 16,3 0 0-16,-1-5 0 0,2-1 0 0,2-3 0 15,1-1 0-15,-1-4 0 0,3-1 0 0,0-3 0 16,0-4 0-16,3-2 0 0,-4 1 0 0,2-3 0 16,-2-1 0-16,2-2 0 0,-1-2 0 0,13-8 0 15,-15 4 0-15,3 1 0 0,-2-1 0 0,0 5 0 16,-5 2 0-16,0 1 0 0,2 5 0 0,-11-1 0 16,3 5 0-16,-2 2 0 0,-1 3 0 0,8 5 0 0,-6 0 0 15,-5 2 0-15,9 6 0 0,-2-3 0 16,2 4 0-16,-4 2 0 0,3-5 0 0,1 2 0 15,0-1 0-15,3 0 0 0,1-1 0 0,-1 0 0 16,3-1 0-16,-2-4 0 0,3 0 0 0,1-3 0 0,-1-1 0 16,4-2 0-16,-2-3 0 0,0-1 0 15,3 0 0-15,-1-3 0 0,1-3 0 0,-4-1 0 16,0 0 0-16,2-4 0 0,-2-1 0 0,3-2 0 16,-3 0 0-16,-2-4 0 0,2 0 0 0,-1-3 0 15,0 1 0-15,1 2 0 0,2 1 0 0,-3 2-18 0,-4 0-1345 16,2 7-1475-16,1-1 653 0</inkml:trace>
  <inkml:trace contextRef="#ctx0" brushRef="#br0" timeOffset="7235.26">23353 3458 5476 0,'12'5'488'0,"-5"1"-168"0,-1-1 17 0,-1-2 26 16,-1 0-7-16,2-1 6 0,-2-1-13 0,-4-1-209 16,4 2-140-16,-3 1 0 0,-1-3 0 0,0 0 0 15,7 1 0-15,-7-1 0 0,5 2 0 0,-5-2 0 16,0 0 0-16,10-7 0 0,-5 5 0 15,0 0 0-15,-1-2-1366 0,3 1-1478 0,-2-3 654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0:13:15.048"/>
    </inkml:context>
    <inkml:brush xml:id="br0">
      <inkml:brushProperty name="width" value="0.05292" units="cm"/>
      <inkml:brushProperty name="height" value="0.05292" units="cm"/>
      <inkml:brushProperty name="color" value="#FF0000"/>
    </inkml:brush>
  </inkml:definitions>
  <inkml:trace contextRef="#ctx0" brushRef="#br0">12592 5919 49 0,'0'0'350'0,"0"0"2"15,0 0-5-15,0 0-3 0,0 0 4 0,-3 5-7 16,3-5-1-16,0 0-7 0,0 0-12 16,0 0-8-16,-4 1-18 0,4-1-16 0,0 0-12 0,0 4-10 15,3 1-7-15,-2 3-20 0,-1-5-18 0,5 7-16 16,-1-2-16-16,3 2-15 0,0 4-16 0,5-1-12 15,-5-2-16-15,7 1-14 0,2 0-9 0,1-2-9 16,2-1-5-16,7-3-10 0,1-2-7 0,4-4-8 16,-2-1-3-16,2-4 3 0,0-3-8 0,1-3-12 15,-2-3 0-15,2 2-7 0,-4-3 0 0,-1-2-2 16,1 2-3-16,-2-2-6 0,-2 0 4 0,-7 3-5 16,4-3 0-16,-7 4 2 0,-1-1-1 0,1 3 7 15,-1 0 0-15,5 2 0 0,-9 1-1 0,1 2 0 16,2-1 0-16,-6 5 12 0,7 1-4 0,-3 1 7 15,4 1 2-15,4 3-1 0,0 2-2 0,4-1 17 16,-2 3-23-16,5 2 3 0,5-2-2 0,-11-2-5 16,8 2-1-16,5 0-1 0,-5-3 3 0,2-2-7 15,3 1 14-15,-4-2-21 0,4-4 7 0,-5 0-3 16,4 1 0-16,-2-3 1 0,-2 0-11 0,-8-1 1 16,4 0 1-16,-4-1-6 0,-1-1 10 0,1 1-12 15,-2 0-6-15,1-2 0 0,-4-1 0 0,1 5 0 16,-1-4 0-16,-1 2 0 0,-1 3 0 0,-1-4 0 0,-1 4 0 15,2 1 0-15,-1 0 0 0,2 1 0 16,-3 4 0-16,6-1 0 0,-3 1 0 0,4 2 0 16,0-1 0-16,2 0 0 0,0 0 0 0,-2 0 0 15,1 0 0-15,-2-3 0 0,4 1 0 0,-6-2 0 0,4-1 0 16,-6 1-200-16,2-3-164 0,-1 0-131 0,6-3-150 16,-2-1-437-16,-2-2-1171 0,-2 1 519 0</inkml:trace>
  <inkml:trace contextRef="#ctx0" brushRef="#br0" timeOffset="850.06">18078 5617 361 0,'-13'7'443'0,"-3"-4"-1"0,4-1 1 15,1 3-14-15,2-3-15 0,1 0-15 0,3-1-19 16,0 1-17-16,0 0-13 0,2 0 1 0,1 1-9 16,2-3-6-16,5 8 5 0,-1-5-3 0,3 0-10 0,2 1-8 15,12-1-8-15,-2 1-19 0,9-2-21 16,5-2-18-16,4 2-19 0,17-5-21 0,2-2-21 0,2 0-155 16,4 0-38-16,2-3 0 0,28-2 0 0,-28 1 0 15,26-3 0-15,-29 6 0 0,4 0 0 16,-5-3 0-16,3 6 0 0,-6-3 0 0,-6-2 0 0,-15 4 0 15,-4-1 0-15,-1 0 0 0,-12 2 0 0,-1 0 0 16,-8 1 0-16,0-1 0 0,-1 1 0 0,-7 0 0 16,0-1 0-16,-2 3-71 0,0 0-296 0,-13-3-41 15,-1 6-37-15,-5 1-43 0,-1-2-54 16,-12 7-437-16,-3 1-1060 0,3 3 470 0</inkml:trace>
  <inkml:trace contextRef="#ctx0" brushRef="#br0" timeOffset="1183.94">18405 5881 54 0,'-21'8'354'0,"2"0"15"16,0-2 20-16,2-1 26 0,4 0 8 0,0-2 1 15,4 0-4-15,-1 3-16 0,2-5-12 0,3 0-16 16,0 1-21-16,5-2-12 0,-3 2-13 0,3-2-9 16,0 0-5-16,20-5-15 0,-8 3-19 0,7-3-21 15,12 0-21-15,1-1-21 0,18-3-16 0,0-1-22 16,5 0-10-16,6-2-17 0,27-5-18 0,-26 5-12 15,32-2-13-15,-1-3-9 0,-29 5-81 0,27-4-21 16,-24 6 0-16,-5-1 0 0,1-1 0 0,-4 1 0 16,-1 1 0-16,-3 0 0 0,-19 2 0 0,1 0 0 15,-6 0 0-15,-3 1 0 0,-11 1 0 0,-5 3 0 16,1 1 0-16,-5-2 0 0,-1 3 0 0,-3-1 0 16,0-1 0-16,-2 1 0 0,-1-2 0 0,-1 4 0 15,1-4 0-15,-1 4 0 0,0 0 0 0,0 0 0 16,-2-7 0-16,2 7 0 0,0 0 0 0,0 0 0 15,1-2 0-15,-1 2 0 0,0 0 0 0,0 0-217 16,0 0-408-16,0 0-601 0,0 0-1326 0,0 0 587 16</inkml:trace>
  <inkml:trace contextRef="#ctx0" brushRef="#br0" timeOffset="2950.68">4800 6786 22 0,'-14'10'70'0,"-8"5"-86"0,5-2-16 15,3-6 7-15</inkml:trace>
  <inkml:trace contextRef="#ctx0" brushRef="#br0" timeOffset="3966.41">5409 7010 200 0,'0'0'480'0,"-6"1"13"0,6-1-3 0,-4 3-21 15,4-3-30-15,0 0-37 0,-6 1-28 0,6-1-33 16,0 0-37-16,-3 3-18 0,3-3-7 0,8 7-3 16,-3 2-13-16,1-1-18 0,2 2-17 15,4 2-14-15,-2-2-12 0,1 3-17 0,0 3-20 0,2-1-3 16,3-1-15-16,2-1-11 0,-2-2-15 0,3-1-20 15,-1-1-4-15,8-2-8 0,2-4-8 0,3-2 1 16,-1-2-14-16,4 0-7 0,-1-6-1 16,0-3-4-16,1-2-8 0,1-3-11 0,-3 3 4 0,1-5-6 15,-3-1-1-15,0-1-3 0,-2-2 0 0,-1 2 11 16,-1-1 9-16,-3-1 10 0,-1 2 5 0,-3 1 9 16,-6 5-32-16,-1-1-43 0,2 2 0 0,-3 5 0 15,-4-1 0-15,3 2 0 0,-4 1 0 0,1 4 0 16,5 0 0-16,-2 4 0 0,2 2 0 0,4 2 0 15,-2 4 0-15,4 2 0 0,4 4 0 0,-3-1 0 16,4 1 0-16,1 0 0 0,-2-2 0 0,1-1 0 16,1 1 0-16,-5-4 0 0,12-3 0 0,-5 2 0 15,1-7 0-15,-8 0 0 0,4-2 0 0,-3-2 0 16,7-2 0-16,-5 0 0 0,-1-6 0 0,5-2 0 16,-3-3 0-16,-1-2 0 0,1-2 0 0,-5 0 0 15,2 0 0-15,-1-3 0 0,2-2 0 0,-1 2 0 16,-1-5 0-16,-1 2 0 0,5 3 0 0,-5 2 0 15,3 0 0-15,-10 5 0 0,0 5 0 0,0 2 0 16,-2 0 0-16,-2 4 0 0,4 2 0 0,-4 1 0 0,2 3 0 16,3-1 0-16,-5 5 0 0,2 3 0 15,1-2 0-15,-1 2 0 0,3 2 0 0,3-1 0 16,-2-1 0-16,5 3 0 0,-4-2 0 0,4-3 0 16,-4-2 0-16,4 0 0 0,-5-2 0 0,5-2 0 0,-6-1 0 15,4-1 0-15,-1-1 0 0,-2-1 0 0,3-3 0 16,1-3 0-16,-3 1 0 0,4-1 0 0,-4-2 0 15,4 2 0-15,-6-4 0 0,4 2 0 16,-3 0 0-16,-1 2 0 0,-1 0 0 0,0 2 0 0,1 0 0 16,-1 2 0-16,-2 2 0 0,3 2 0 0,1 1 0 15,-2 3 0-15,4 3 0 0,2 1 0 16,-7-2 0-16,8 4 0 0,-4 3 0 0,7 4 0 0,-5-5 0 16,2 0 0-16,0-3 0 0,1 0 0 0,7 3 0 15,-7-5 0-15,1-3 0 0,7 2 0 0,-4-4 0 16,-2-2 0-16,-1 0 0 0,2-2 0 0,-4-3 0 15,-4 3 0-15,4-6 0 0,2-1 0 0,-1-1 0 16,-10 3 0-16,5-4 0 0,-2 3 0 0,-3-2 0 16,1-3 0-16,-2 3 0 0,-6-2 0 0,2 0-307 15,-8-5-330-15,3 3-572 0,-3-3-1308 0,-6 2 580 16</inkml:trace>
  <inkml:trace contextRef="#ctx0" brushRef="#br0" timeOffset="54083.38">16301 8784 3262 0,'-7'-3'190'0,"4"0"-23"0,-3-2-36 0,2 0 25 15,2 3 34-15,-2-1 10 0,3-2-19 0,-2 1-26 16,3 4-18-16,0-8-1 0,3 5 8 0,-3 3 2 15,7-4-3-15,-3 3-7 0,2 1-5 0,-6 0 5 16,15 2 10-16,-4 0-4 0,1 4-6 0,0-1-12 16,5 2-4-16,-1 1-10 0,1 2-10 0,1-5-2 15,-3 6-10-15,3-5-5 0,0-2-1 0,3 2 11 16,-5-2 0-16,4-3 4 0,-1-1-4 0,0 0-2 16,-1-2-1-16,-1-2-3 0,0-3 0 0,1 0-7 15,0-3-3-15,0-2-7 0,-3 2-5 0,6-8-9 16,-6 4-2-16,-1 3-6 0,0-3-8 0,0 0-40 15,-2-1 0-15,2 2 0 0,-3-1 0 0,1 6 0 0,-3-2 0 16,-2 2 0-16,2 2 0 0,1 2 0 16,2 0 0-16,-2 3 0 0,4 2 0 0,-5 2 0 0,9 1 0 15,-1 0 0-15,1 4 0 0,-3 1 0 16,5 0 0-16,-1 1 0 0,8 0 0 0,-2 0 0 0,0-2 0 16,2-1 0-16,1-3 0 0,0 0 0 0,-5-3 0 15,3 1 0-15,-3-4 0 0,-1 0 0 0,4-2 0 16,-5-1 0-16,7-2 0 0,-9 0 0 0,3-2 0 15,-4 0 0-15,7-3 0 0,-7 0 0 0,4-4 0 16,-4 4 0-16,0 1 0 0,2-5 0 0,-5 1 0 16,2 2 0-16,2-3 0 0,-6 2 0 0,1 4 0 15,0-1 0-15,-2 6 0 0,1 1 0 0,4-1 0 16,-4 3 0-16,0 3 0 0,6 0 0 0,1 6 0 16,7 1 0-16,-9 0 0 0,9 3 0 0,-1 0 0 15,-2 1 0-15,2 1 0 0,0-1 0 0,1-1 0 16,0-1 0-16,1-4 0 0,0-1 0 0,-1-2 0 15,4-1 0-15,-2-2 0 0,-8-1 0 0,7-4 0 16,1-1 0-16,-2-1 0 0,0-4 0 0,-3-2 0 0,-6 5 0 16,8-8 0-16,-2 0 0 0,-1-4 0 15,-3 2 0-15,1-1 0 0,-1 0 0 0,-2-2 0 16,1 2 0-16,-6 5 0 0,1-1 0 0,3 3 0 16,-2 1 0-16,-1 2 0 0,0 4 0 0,-2 0 0 0,5 4 0 15,0 2 0-15,2 3 0 0,2 0 0 16,3 9 0-16,-5-5 0 0,0 2 0 0,7 3 0 15,-2 0 0-15,1 0 0 0,-5-3 0 0,9-1 0 0,1 1 0 16,0-2 0-16,2-3 0 0,-1-5 0 0,1 4 0 16,-1-8 0-16,1 0 0 0,2-2 0 0,-5-3 0 15,2-2 0-15,1-2 0 0,-1 0 0 0,-2-3 0 16,-1-2 0-16,-1 0 0 0,1-1 0 0,-1-1 0 16,0-1 0-16,0 1 0 0,-3-1 0 0,2 3 0 15,-1 1 0-15,2 3 0 0,0 5 0 0,-8 2 0 16,-1 1 0-16,1 3 0 0,3 2 0 0,-2 1 0 15,-1 1 0-15,2 2 0 0,-3 1 0 0,0 3 0 16,-3-1 0-16,4 3 0 0,-6-1 0 0,5-1 0 16,-5-1 0-16,-2 0 0 0,2 1 0 0,-2 0 0 15,0-3 0-15,-1 2 0 0,1-2 0 0,0-2 0 16,-1 1 0-16,0-2 0 0,2-1 0 0,2-1 0 16,-2-3 0-16,1 0 0 0,2-2 0 0,-3 2 0 15,7-2 0-15,-9-2 0 0,7-1 0 0,-7 3 0 16,3-4 0-16,-3 4 0 0,-1 0 0 0,0 0 0 15,-2 2 0-15,0 0 0 0,-2 1 0 0,-1 2 0 16,0 0 0-16,-4 1 0 0,8-2 0 0,-8 2 0 16,0 0 0-16,7 5-54 0,-9 1-484 0,-3 2-144 0,-2-1-472 15,-4 4-1248-15,-1-3 553 0</inkml:trace>
  <inkml:trace contextRef="#ctx0" brushRef="#br0" timeOffset="61566.58">6273 10957 2771 0,'0'0'98'0,"0"0"-21"0,0 0 30 16,0 0 13-16,0 0 28 0,0 0 1 0,-19 1-11 15,19-1-21-15,0 0-22 0,0 0 6 0,0 0 9 16,0 0 19-16,0 5 7 0,0-5 6 0,14 6 3 16,-5-1-4-16,-1-1 2 0,2 0-1 0,0 0 9 15,3-1-3-15,1 1-8 0,0-2-5 0,-1 0-4 16,1 0 0-16,-1-1-7 0,1-1-3 0,2-5-9 16,6 0-13-16,-3 0-7 0,8-6-6 0,0-3-6 15,5 3-8-15,5-5-8 0,9-5-8 0,-9 8-5 16,10-7-2-16,2 1-9 0,2 5-2 0,3 0-8 15,2 4-4-15,-5 2 1 0,4 1-6 0,-3 2 10 16,2 4-15-16,-14 3 2 0,12-3-6 0,-12 1 3 16,-6 1-3-16,6-1 2 0,-3 0 1 0,2-1 2 0,-5 2 13 15,-4-1 31-15,-8 0-3 0,1 0 16 16,-4-2 22-16,3-2 10 0,-4 3 3 0,1-5 4 16,0-2-2-16,-2 2 1 0,2-1-8 0,-1-2-70 0,6-8-34 15,2 3 0-15,0-1 0 0,1 1 0 0,-1-3 0 16,5 2 0-16,-6-2 0 0,3 3 0 15,-1 0 0-15,-1 3 0 0,-7 2 0 0,0 0 0 16,0 3 0-16,-6 3-312 0,1-3-125 0,-5 6-110 0,-1 0-603 16,-2-1-1244-16,-6 1 550 0</inkml:trace>
  <inkml:trace contextRef="#ctx0" brushRef="#br0" timeOffset="63100.05">15263 10664 134 0,'-5'-3'404'0,"5"3"-2"0,-3-2-15 0,3 2-25 15,0 0-25-15,0 0-27 0,0 0-8 0,0 0-13 16,0 0-8-16,10 10-16 0,-5-5-16 15,4 0-15-15,-2 3-15 0,4 0-11 0,-1-1-17 0,6 4-13 16,-5-2 10-16,2-1-15 0,1 0-10 0,-4-2-7 16,8-1-11-16,0 2-11 0,0-1-11 0,0-2-9 15,1-5-13-15,0 2-2 0,-2-1-2 0,3-1-9 16,-3-2-5-16,2 0-9 0,0-2-9 0,-1-2 0 16,0-1-8-16,0-1-2 0,-1-2-2 0,-2 2-2 15,3-5-6-15,-2 1 11 0,0-1-8 0,-1 2-4 16,-2-3 5-16,-2 2 2 0,2 2 8 0,-4 1-8 15,0 3 5-15,1 0 0 0,-1 1 5 0,-1 3-13 16,3 0 1-16,-3 1-1 0,1 2-6 0,0 2 7 16,5 3-2-16,-4 0-6 0,3 1-4 0,1 2 3 15,0 2 1-15,-2-3-4 0,2 3-5 0,-2-3-1 16,5 2 8-16,0-3 0 0,-1 0 0 0,-2 0 0 16,8-4 2-16,-1-1-1 0,-2-2-40 0,1 1 0 15,-3-5 0-15,1-1 0 0,-2 0 0 0,2-2 0 0,-2-1 0 16,1-1 0-16,-2-1 0 0,1 0 0 15,-2-4 0-15,0 2 0 0,0-1 0 0,0 0 0 16,-2 1 0-16,-2 1 0 0,-1 2 0 0,-1 1 0 0,-1-1 0 16,0 3 0-16,-1 1 0 0,-1 4 0 0,-1-2-164 15,-1 2-216-15,-3 2-103 0,7 0-130 0,-7 0-480 16,0 0-1182-16,0 0 523 0</inkml:trace>
  <inkml:trace contextRef="#ctx0" brushRef="#br0" timeOffset="64116.24">21354 11023 47 0,'0'0'411'0,"-4"-2"-22"0,4 2-17 0,0 0-13 16,0 0-13-16,0 0-6 0,0 0-10 0,0 0-15 16,16 8-7-16,-10-5-9 0,-1 2-7 0,1 5-12 15,2-2-4-15,-3 3-13 0,1-1-20 0,5 3-15 16,-4-1-17-16,-1 2-14 0,2-3-18 0,0-1-17 16,-2 0-9-16,4 0-20 0,2-3-7 0,1-1-16 15,0-2-6-15,4 1-11 0,1-5-8 0,3-4-8 16,5-3-5-16,1-3-13 0,-1-1-3 0,2-3-2 15,-2-3 0-15,2-4-1 0,-1 0-3 0,-1-2 4 16,2-1 3-16,-1 3 1 0,-1-1 5 0,2 3 9 16,-2 1 13-16,-2 2-1 0,0 1 11 0,2 5 2 15,-7 3 5-15,1 3 7 0,-3 3 2 0,3 2-33 16,0 3-78-16,0 4 0 0,-1 1 0 0,0 3 0 16,3 3 0-16,0 2 0 0,-2 1 0 0,2 0 0 15,1 1 0-15,-1 0 0 0,-3 1 0 0,1-5 0 0,6 1 0 16,-7-6 0-16,4 0 0 0,-2 0 0 15,0-5 0-15,5 1 0 0,-4-4 0 0,6-3 0 16,-7 0 0-16,2-3 0 0,-5-2 0 0,9-5 0 16,-9 3 0-16,-1-3 0 0,0-1 0 0,-2 0 0 0,1-2 0 15,-2-2 0-15,0-4 0 0,-5 3 0 0,-4 0-93 16,-1 0-379-16,-6 2-126 0,-1 3-574 16,-5 2-1268-16,-2 1 561 0</inkml:trace>
  <inkml:trace contextRef="#ctx0" brushRef="#br0" timeOffset="67050.25">25060 10051 252 0,'-3'-2'362'0,"-2"0"-13"0,1-1-8 0,4 3-7 15,-6-4 0-15,6 4-4 0,-5-4-3 0,2 1-3 0,1 1-5 16,2 2-7-16,-7-1-6 0,7 1-1 15,-5-2-15-15,5 2-5 0,-3-3-16 0,3 3-21 16,0 0-13-16,0 0-21 0,-3-4-22 0,3 4-17 16,6-8-14-16,3 2-10 0,1-1-12 0,9-3-14 0,-2-2-9 15,6-3-6-15,5 2-19 0,-1-2 0 0,1 2 2 16,4-1-9-16,-2 0-9 0,-1 1 2 0,0 1-16 16,-7 0-7-16,5 2-3 0,-3 1-2 15,-7 2-5-15,-4 2 4 0,-2 0 6 0,2 2-1 0,-7 0 8 16,2 1-1-16,-3-1 11 0,0 2 3 0,2 1-9 15,-1-1-35-15,-6 1-30 0,0 0 0 0,5 2 0 16,-2 2 0-16,-2 2 0 0,0 2 0 0,1 3 0 16,1 4 0-16,4 3 0 0,-2 1 0 0,4 8 0 15,-1-1 0-15,4 5 0 0,1-1 0 0,-4 2 0 16,6 2 0-16,7 13 0 0,-8-4 0 0,5 2 0 16,-1 2 0-16,3-2 0 0,-1 0 0 0,-1-3 0 15,3 2 0-15,2 0 0 0,-1-1 0 0,4-1 0 16,0 0 0-16,-3 4 0 0,6 1 0 0,-4-3 0 15,0-1 0-15,-3 1 0 0,0-1 0 0,1 1 0 16,-2 0 0-16,-3-2 0 0,-2-9 0 0,-4 1 0 16,1-2 0-16,-2 3 0 0,-1-4 0 0,0 4 0 15,-2-3 0-15,-2 1 0 0,0-1 0 0,-2-1 0 16,-2 4 0-16,-1-1 0 0,0-2 0 0,-1-3 0 0,-1-1 0 16,0-2 0-16,0 0 0 0,-1-8 0 0,-1-1 0 15,0-1 0-15,0-1 0 0,1-1 0 16,-1-1 0-16,-3-2 0 0,-3 2 0 0,-1-3 0 15,-4 3 0-15,-1-1 0 0,-4-1 0 0,-5 2 0 0,-5 2 0 16,-7-2 0-16,-1 2 0 0,-12 4 0 0,-2 0 0 16,2 1 0-16,-1 4 0 0,1-5 0 15,-1 5 0-15,4-2 0 0,11-4 0 0,-7 10 0 0,12-10 0 16,-1 2 0-16,6-2 0 0,3-5 0 0,5 1 0 16,4-2 0-16,1-3 0 0,3-2 0 0,2 1 0 15,-1-2 0-15,6 0 0 0,-3-2 0 0,3-1 0 16,-3-1 0-16,4-2-6 0,0 0-370 0,0 0-69 15,0 0-86-15,-13-8-108 0,11 0-394 0,-5-2-1118 16,1-3 495-16</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7:10:08.820"/>
    </inkml:context>
    <inkml:brush xml:id="br0">
      <inkml:brushProperty name="width" value="0.05292" units="cm"/>
      <inkml:brushProperty name="height" value="0.05292" units="cm"/>
      <inkml:brushProperty name="color" value="#0070C0"/>
    </inkml:brush>
  </inkml:definitions>
  <inkml:trace contextRef="#ctx0" brushRef="#br0">15203 4868 193 0,'-8'2'373'0,"8"-2"12"0,0 0 7 0,0 0 7 16,0 0 3-16,0 0 5 0,0 0-2 0,0 0-5 15,0 0-14-15,0 0-1 0,-1-10-8 0,1 10-10 16,0 0-26-16,0 0-18 0,0 0-23 0,0 0-31 0,0 0-30 15,0 0-32-15,0 0-8 0,0 0-11 0,0 0-16 16,7 14-20-16,-3-5-8 0,3-1-17 0,-1 1-8 16,7-2-10-16,0 3-8 0,4-1-8 0,1 0-6 15,10-1-4-15,-6-5-16 0,10 2-67 0,1-2 0 16,2-3 0-16,1-3 0 0,-1 0 0 0,1-3 0 16,1-1 0-16,-1-2 0 0,1 0 0 0,-1-2 0 15,-3 0 0-15,0 0 0 0,-2 0 0 0,1 2 0 16,-5 0 0-16,1 1 0 0,-9 2 0 0,-1 2 0 15,2 2 0-15,-2 3 0 0,0-1 0 0,-4 1 0 16,4 3 0-16,1 3 0 0,-2-1 0 0,2 1 0 16,0 2 0-16,1 1 0 0,-1-1 0 0,6 2 0 15,-7-3 0-15,10 2 0 0,-1-3 0 0,1 0 0 16,0-1 0-16,-1 0 0 0,2-1 0 0,-2-3 0 16,3 0 0-16,0-4 0 0,-3-1 0 0,3-1 0 0,-1-2 0 15,1-1 0-15,-4-3 0 0,4-2 0 16,-2 1 0-16,-1-5 0 0,-1 0 0 0,1 2 0 15,-5 0 0-15,-4 4 0 0,-4 2 0 0,1 5 0 16,-2-4 0-16,1 4 0 0,-4 2 0 0,2 2 0 0,1 1 0 16,0 3 0-16,2 4 0 0,0 3 0 15,0 0 0-15,-2-2 0 0,1 5 0 0,2-2 0 16,4 5 0-16,-7-4 0 0,2-3 0 0,-1 3 0 16,1-3 0-16,1 0 0 0,2-1 0 0,-2 1 0 0,2-4 0 15,3 1 0-15,-1-3 0 0,2-1 0 0,-2 0 0 16,11-2 0-16,-4-3 0 0,2-3 0 15,2 1 0-15,1-1 0 0,1-4 0 0,0 0 0 0,-2-4 0 16,2 4 0-16,-2-4 0 0,-2 5 0 0,-1-3 0 16,-7 5 0-16,2 0 0 0,-5 1 0 0,1 0 0 15,0 4 0-15,-5 0 0 0,1 0 0 0,-2 3 0 16,0 0 0-16,-1 2 0 0,-1 1 0 0,4 1 0 16,0 2 0-16,-3-2 0 0,1 2 0 0,5 0 0 15,-3 0 0-15,3-3 0 0,0 3 0 0,2-4 0 16,2 1 0-16,0-3 0 0,6-1 0 0,4 0 0 15,-3-1 0-15,2-5 0 0,4 3 0 0,-3-5 0 16,4 1 0-16,-1-1 0 0,2-1 0 0,-2 0 0 16,-1-4 0-16,2 0 0 0,0 1 0 0,-4-1 0 15,-2 2 0-15,2 0 0 0,-4 2 0 0,-2 0 0 16,-4 2 0-16,-2 2 0 0,-1 1 0 0,0 1 0 16,1 1 0-16,-4 1 0 0,2-1 0 0,0 1 0 15,0 1 0-15,-1 2 0 0,-1 0 0 0,3-1 0 16,1 3 0-16,8-1 0 0,-7-2 0 0,6 2 0 15,5-1 0-15,-4 1 0 0,3-2 0 0,2 0 0 16,2-2 0-16,-1 1 0 0,1 1 0 0,-1-3 0 16,2-1 0-16,0 1 0 0,-2-2 0 0,-1 2 0 15,-1-2 0-15,4-1 0 0,-8 1 0 0,2 1 0 16,-11-1 0-16,1-2 0 0,-8 3 0 0,2 0 0 16,-6 1 0-16,-1-3 0 0,2 2 0 0,-2 1 0 0,-4-4 0 15,-3 4 0-15,4-1-467 0,-4 1-821 16,0 0-1394-16,-9-8 616 0</inkml:trace>
  <inkml:trace contextRef="#ctx0" brushRef="#br0" timeOffset="999.05">21006 4865 8 0,'0'-5'419'0,"0"5"13"16,4-4 4-16,-4 4 3 0,1-2-5 0,-1 2-10 16,0 0-12-16,0 0-21 0,0 0-22 15,0 0-19-15,0 0-16 0,0 0-10 0,0 0-1 0,0 0-6 16,4 10-22-16,-3-6-11 0,4 1-22 0,-1 2-5 16,1 1-12-16,3 0-6 0,1 2-5 0,8 1-9 15,-1-3-5-15,3 0-9 0,8 3-10 0,5-2-95 16,1-2-106-16,6-4 0 0,-2 3 0 0,-2-5 0 15,1-1 0-15,1 0 0 0,-1-2 0 0,0-4 0 16,1 0 0-16,-4-1 0 0,0-1 0 0,1-1 0 16,-4-3 0-16,-3 2 0 0,-9 3 0 0,1 2 0 15,-1-3 0-15,-5 3 0 0,-3 1 0 0,2 0 0 16,-6 1 0-16,2 2 0 0,-1 1 0 0,1 2 0 16,-2 1 0-16,6 3 0 0,-4 0 0 0,4 3 0 15,1 0 0-15,4 2 0 0,-2 0 0 0,4 0 0 0,-2-1 0 16,7 3 0-16,3-2 0 0,1 0 0 15,-6-5 0-15,7 2 0 0,1-2 0 0,-2-3 0 16,0 1 0-16,-5-3 0 0,5-5 0 0,0 3 0 16,0-2 0-16,0 0 0 0,-1-3 0 0,1-1 0 0,-2-4 0 15,1 2 0-15,-2 0 0 0,-4 2 0 0,-3-2 0 16,1 5 0-16,0-2 0 0,-6 2 0 0,0 1 0 16,1 1 0-16,-3 2 0 0,3 1 0 0,-1 0 0 15,2 2 0-15,-2 2 0 0,5 2 0 0,0 1 0 16,2-2 0-16,6 4 0 0,-1 1 0 0,2-3 0 15,1 1 0-15,3-1 0 0,0-1 0 0,1 1 0 16,5-2 0-16,-3-2 0 0,-2 1 0 0,3-2 0 16,-1 0 0-16,-2-2 0 0,1 0 0 0,-1-2 0 15,0 1 0-15,-2-2 0 0,-9-1 0 0,7 0 0 16,2-2 0-16,-11 1 0 0,1-1 0 0,-3 2 0 16,-4-2 0-16,-3 4 0 0,-1-1 0 0,-3 1 0 15,0 1 0-15,-6 0 0 0,0 0 0 0,0 0-1366 16,-20 11-1478-16,-4-3 654 0</inkml:trace>
  <inkml:trace contextRef="#ctx0" brushRef="#br0" timeOffset="2399.83">6070 5814 265 0,'-1'-4'462'0,"-2"0"8"16,2-1 6-16,0-1-1 0,-2 4-3 0,3 2-17 15,0-9-14-15,-1 6-29 0,1 3-30 0,0-4-29 16,0 4-31-16,0 0-12 0,0 0-15 0,0 0-9 16,0 0-18-16,14 9-9 0,-9-3-32 0,3-1-15 15,-2 7-16-15,3-3-8 0,5 3-19 0,-1-3-16 16,1 2-11-16,2-1-16 0,2 1-11 0,2-3-5 15,0 1-14-15,8-2-42 0,3-2-54 0,-3-3 0 16,1-3 0-16,1-1 0 0,0-2 0 0,0-1 0 16,-2-1 0-16,0-3 0 0,-1 0 0 0,0-2 0 15,-10 1 0-15,7-5 0 0,0 2 0 0,-1-2 0 16,-9 6 0-16,5-2 0 0,-4 5 0 0,2-4 0 16,-7 7 0-16,3-1 0 0,0 3 0 0,1 1 0 15,-4 0 0-15,3 2 0 0,1 3 0 0,1 5 0 16,1-2 0-16,-1 3 0 0,0 1 0 0,2 0 0 15,-1 0 0-15,1-1 0 0,1 1 0 0,0-2 0 0,0-1 0 16,1 1 0-16,-1-3 0 0,4 1 0 16,4-2 0-16,-4-3 0 0,-3-1 0 0,3-2 0 15,1 0 0-15,0-4 0 0,3 1 0 0,1-3 0 0,-8 0 0 16,0 0 0-16,-1-4 0 0,6-2 0 0,-6 1 0 16,1 2 0-16,-2-3 0 0,2 2 0 0,-4 2 0 15,2 0 0-15,-6 2 0 0,5 4 0 16,-5 0 0-16,2 1 0 0,0 2 0 0,6 1 0 0,-3 5 0 15,0 1 0-15,2-1 0 0,-3 1 0 0,4 4 0 16,-6-2 0-16,5 2 0 0,-3-1 0 0,3 0 0 16,0-2 0-16,2 2 0 0,-3-2 0 0,2-1 0 15,7 1 0-15,-6-3 0 0,2 0 0 0,-2-2 0 16,10-2 0-16,-2-2 0 0,-6 0 0 0,7-1 0 16,-1-2 0-16,-1-4 0 0,1 0 0 0,3-2 0 15,-3-1 0-15,3 1 0 0,-6-4 0 0,4 4 0 16,1-2 0-16,-10 5 0 0,6-4 0 0,-9 6 0 15,-6-1-738-15,8 1-505 0,-1 1-1345 0,3-1 595 16</inkml:trace>
  <inkml:trace contextRef="#ctx0" brushRef="#br0" timeOffset="3799.96">13237 5925 23 0,'0'-6'440'0,"0"1"17"15,0 1 15-15,0 4 7 0,0-4-3 0,0 0-11 16,0 4-17-16,0 0-17 0,3-3-35 15,-3 3-37-15,0 0-24 0,0 0-31 0,0 0-2 0,0 0-21 16,0 0-8-16,5 12-20 0,-4-5-19 16,4 0-11-16,4 0-26 0,-3 3-14 0,2-3-6 0,0 3-11 15,6 0-13-15,-4-2-4 0,5 0-12 16,1-1-8-16,0-2 0 0,4-3-10 0,-3-1-118 0,10-1-1 16,4-2 0-16,-3-3 0 0,-7 0 0 15,7-2 0-15,-2 0 0 0,1-3 0 0,0-1 0 0,1 0 0 16,-3-4 0-16,0-1 0 0,1 4 0 0,-1-4 0 15,-2 3 0-15,-6 3 0 0,1 2 0 0,-3 2 0 16,-4 1 0-16,1 0 0 0,-2 3 0 0,3 2 0 16,0 1 0-16,-2 1 0 0,0 3 0 0,0 1 0 15,0 1 0-15,0-1 0 0,3 5 0 0,-3-1 0 16,1-1 0-16,3 2 0 0,-1 0 0 0,1 2 0 16,0-3 0-16,-1 0 0 0,1 1 0 0,4-4 0 15,-1 0 0-15,1 0 0 0,-2-4 0 0,5 1 0 16,7-3 0-16,-7 1 0 0,10-5 0 0,-3 3 0 15,-1-1 0-15,0-2 0 0,2 0 0 0,-3 0 0 16,-7 1 0-16,2 0 0 0,1 0 0 0,-3-1 0 16,3 1 0-16,-1 1 0 0,-3 1 0 0,11-1 0 15,-8 1 0-15,7 1 0 0,0 0 0 0,-1 4 0 0,0 0 0 16,0 0 0-16,0 1 0 0,-2 0 0 16,2 1 0-16,-6-1 0 0,-2 0 0 0,0 2 0 15,1-2 0-15,-2 2 0 0,-2 2 0 0,2 0 0 16,-5 1 0-16,4 1 0 0,-4-2 0 0,-2-1 0 15,0 0 0-15,4 0 0 0,-5-3 0 0,5 3 0 16,0-4 0-16,-5-1 0 0,2-3 0 0,5 2 0 16,0-2 0-16,-5-2 0 0,10-5 0 0,-1 3 0 15,-3-3 0-15,1 3 0 0,9-7 0 0,-4-2 0 0,1 3 0 16,-2-4 0-16,4 3 0 0,-4-1 0 0,3-1 0 16,1 0 0-16,0-1 0 0,-3 3 0 0,-1-1 0 15,-4 5 0-15,-1 0 0 0,0 1 0 0,1 2 0 16,-6 2 0-16,1 0 0 0,-2 2 0 0,1 2 0 15,3 3 0-15,-1 2 0 0,-3 2 0 0,1 1 0 16,0-2 0-16,0 5 0 0,0-1 0 0,2 0 0 16,-1 0 0-16,0 2 0 0,2-3 0 0,1-3 0 15,5 7 0-15,-4-8 0 0,9 0 0 0,-1-4 0 16,1 0 0-16,1-3 0 0,2-2 0 0,1 0 0 16,0-4 0-16,3 0 0 0,-2-1 0 0,0-3 0 15,-1-2 0-15,0 0 0 0,-1-1 0 0,1-5 0 16,0 0 0-16,0 0 0 0,0 2 0 0,-2 0 0 15,-3 0 0-15,0 3 0 0,-9 3 0 0,-3 0 0 16,3 2 0-16,-3-1 0 0,-2 2 0 0,-1 4 0 16,0 0 0-16,0 0 0 0,-1-1 0 0,3 3 0 15,-5 0 0-15,4 0 0 0,-3 1 0 0,3 1 0 16,-4 1 0-16,5 0 0 0,-1 1 0 0,1 1 0 16,3 0 0-16,0 0 0 0,1 3 0 0,2-3 0 0,1 1 0 15,9-2 0-15,0 2 0 0,-8-4 0 16,6 1 0-16,-1 0 0 0,4-1 0 0,-3-3 0 15,0-3 0-15,3-1 0 0,-1-3 0 0,2 1 0 16,-2-4 0-16,0 3 0 0,0-3-324 0,-4 0-348 16,1 0-528-16,-9 7-1299 0,0-5 576 0</inkml:trace>
  <inkml:trace contextRef="#ctx0" brushRef="#br0" timeOffset="3916.27">17373 5908 1645 0,'5'2'84'0,"-1"-1"99"0,-4-1 53 16,6 4 51-16,-2-3 46 0,-4-1 55 0,2 4 30 0,-2-4 33 15,2 4 28-15,-2-4 8 0,0 0-9 0,0 0-20 16,4 2-35-16,-4-2-40 0,0 0-37 15,0 0-48-15,0 0-69 0,6 0-92 0,-6 0-143 0,0 0-178 16,5-6-212-16,-2 4-245 0,0-2-445 0,-3 4-1177 16,5-8 520-16</inkml:trace>
  <inkml:trace contextRef="#ctx0" brushRef="#br0" timeOffset="4999.46">27027 4166 3568 0,'-12'-14'144'0,"3"1"-48"15,2 3 40-15,0-1 35 0,2 2 39 0,0 0 26 16,0 0-10-16,0-1-1 0,1 2-5 0,1-2 16 15,-2-1-5-15,4 3-10 0,1-3-14 0,3 0 7 0,2 2-16 16,0-5-19-16,6 0-7 0,5 0-12 16,0 2-14-16,11-6-13 0,-3 3-16 0,8 1-3 15,0 1-15-15,5 2-7 0,0 0-7 0,4-1-14 16,-5 4-1-16,1-2-7 0,-2 4-4 0,-3 1 1 16,-2-1-28-16,-7 3-32 0,-4-1 0 0,-1 3 0 15,-4 2 0-15,-5 0 0 0,0 2 0 0,4 0 0 16,-7 5 0-16,-2 2 0 0,0 4 0 0,-3 4 0 15,-1 2 0-15,-1 8 0 0,-3 1 0 0,4 4 0 16,-4 4 0-16,-1 10 0 0,4 0 0 0,-3 2 0 0,9 1 0 16,-5 2 0-16,5 3 0 0,3 4 0 0,4 22 0 15,-2-20 0-15,1 24 0 0,2-27 0 16,5 29 0-16,-4-6 0 0,-2-20 0 0,7 23 0 16,-9-25 0-16,5 23 0 0,1 0 0 0,-7-25 0 0,-2 1 0 15,2-2 0-15,-4 0 0 0,-1-2 0 0,1-3 0 16,-5-2 0-16,0-13 0 0,-1-7 0 15,-5 0 0-15,-1-2 0 0,-7-4 0 0,5-7 0 16,-4-1 0-16,-8 1 0 0,-4-1 0 0,-3-5 0 0,-6 0 0 16,-5-4 0-16,-16 3 0 0,-2-4 0 0,-4-5 0 15,-29-3 0-15,24 0 0 0,-24-6 0 0,22 2 0 16,-21-9 0-16,25 9 0 0,0-5 0 16,0 0 0-16,4 0 0 0,5-3 0 0,-1-1 0 0,10-4 0 15,11 4 0-15,9-2 0 0,0-4-1366 0,8 0-1478 16,8-6 654-16</inkml:trace>
  <inkml:trace contextRef="#ctx0" brushRef="#br0" timeOffset="7533.28">23461 3537 77 0,'3'-18'506'0,"-1"0"16"15,-2 0-20-15,-2 2-43 0,0 6-10 16,-2-1-16-16,2 2-28 0,-3 4-31 0,1-2-35 16,2 5-35-16,2 2-23 0,0 0-21 0,-17 10-7 15,9-1-11-15,3 2-26 0,1 5-4 0,-1 2 4 16,1 1-30-16,7 2-13 0,-2 4-9 0,3 1-16 16,4-1-15-16,3 3-4 0,5 0-13 0,3-1-25 15,-3 1 0-15,2-3-10 0,-1-1-5 0,-3-1-15 16,-1-2 1-16,-3-5-7 0,-4-1-2 0,-2 1-2 15,-3 0 3-15,-5-3 4 0,-6 0 23 0,-6 0 7 16,-9-1 4-16,-5-1 6 0,-3-4-98 0,-2-1 0 16,0-2 0-16,2-1 0 0,4-3 0 0,6-4 0 15,4-1 0-15,5 1 0 0,3-1 0 0,5-2 0 16,1-1 0-16,7-2 0 0,6 0 0 0,13-8 0 16,4-1 0-16,10-2 0 0,11-2 0 0,6-1 0 15,-2-1 0-15,-3 1 0 0,1 2 0 0,0-4 0 0,-3-1 0 16,-1 2 0-16,-1-2 0 0,-18 5 0 15,3-1 0-15,-6-3 0 0,-3-1 0 0,-1 0 0 16,-6 3 0-16,-1 0 0 0,-6 4 0 0,0 2 0 16,-1 2 0-16,-3 3 0 0,-1 2 0 0,2 1 0 0,-2 2 0 15,0 2 0-15,1 1 0 0,-1 2 0 16,0 3 0-16,0 0 0 0,-6 14 0 0,3-1 0 16,-1 4 0-16,-1 10 0 0,-1 5 0 0,1-3 0 15,1 4 0-15,0 1 0 0,0 3 0 0,-1 8 0 16,2-10 0-16,6 12 0 0,-3-13 0 0,1 1 0 15,7 1 0-15,-3-7 0 0,7 3 0 0,2-3 0 0,1-2 0 16,2-4 0-16,-3-7 0 0,1-3 0 16,-1-1 0-16,1-5 0 0,-2-1 0 0,1-4 0 0,-4-3 0 15,3 0 0-15,0-4 0 0,1-3 0 16,-1-6 0-16,0-2 0 0,1-7 0 0,-2-1 0 16,0-1 0-16,-2 7 0 0,-3 1 0 0,-2-1 0 15,0 1 0-15,-3 6 0 0,1 1 0 0,1-1 0 0,-4 5 0 16,1-1 0-16,0 2 0 0,-1 5 0 15,-4-2 0-15,4 2 0 0,-10 9 0 0,4-2 0 0,-2 8 0 16,-2-2 0-16,5-3 0 0,0 6 0 0,1 2 0 16,1-2 0-16,3-2 0 0,3-2 0 15,1-1 0-15,2 1 0 0,3-2 0 0,1-3 0 16,1-2 0-16,0-1 0 0,-1-2 0 0,2-4 0 16,-2 0 0-16,0-4 0 0,-5-4 0 0,2-1 0 0,0-6 0 15,-5-2 0-15,-4-8 0 0,-4-1 0 0,-2 0 0 16,1 1 0-16,-4 2 0 0,0 0 0 0,3 9 0 15,2 6 0-15,1 2 0 0,1 1 0 16,0 1 0-16,3 1 0 0,2 2 0 0,3 0 0 16,3 2 0-16,5-2 0 0,6 2 0 0,2-1 0 0,2-1 0 15,6 0 0-15,3-2 0 0,-2-1 0 0,1 0 0 16,-2-2 0-16,-3-3 0 0,-3-1 0 16,-3 1 0-16,0-1 0 0,-3-1 0 0,-5-1 0 15,2-2 0-15,-4-1 0 0,-1 1 0 0,2 1 0 0,-6 3 0 16,1 0 0-16,-3 2 0 0,0 2 0 0,-1 2 0 15,0 0 0-15,1 2 0 0,-2 4 0 0,0 0 0 16,0 0 0-16,-7 15 0 0,1 2 0 0,-1 5 0 16,0 6 0-16,-1 3 0 0,0 4 0 0,2 17 0 15,2-1 0-15,-1 2 0 0,4 0 0 0,-2-3 0 16,7 2 0-16,-3-3 0 0,7 1 0 0,-4-3 0 16,1-13 0-16,0-2 0 0,0-3 0 0,0 0 0 15,2-4 0-15,-5-8 0 0,-2-4 0 0,0-2 0 16,3-5 0-16,-3-3 0 0,0-2 0 0,0-1 0 15,0 0 0-15,-4-20 0 0,3 1 0 0,-1-7 0 16,-3-8 0-16,0-14 0 0,0-3 0 0,4-6 0 16,-2-3 0-16,3-25 0 0,7 31 0 0,-5 3 0 15,6 5 0-15,-2 13 0 0,1 3 0 0,-4 4 0 16,1 2 0-16,1 5 0 0,2 3 0 0,-1 3 0 16,-1 3 0-16,3 4 0 0,2 0 0 0,0 5 0 15,7 1 0-15,1 5 0 0,-3 2 0 0,3 1 0 16,1 6 0-16,-2-4 0 0,6 10 0 0,-5 0 0 15,-7-5 0-15,2 8 0 0,-4-5 0 0,-3 5 0 16,-2-2 0-16,-3 2 0 0,-2-5 0 0,-4 2 0 16,-3-2 0-16,-3-1 0 0,-3-3 0 0,-8 2 0 15,9-3 0-15,-1-4 0 0,-4 1 0 0,7-2 0 16,-1-5 0-16,2 0 0 0,3 0 0 0,1-2 0 16,6-1 0-16,-7-5 0 0,7 2 0 0,0 3 0 15,11-17 0-15,4 2 0 0,7-4 0 0,4-1 0 16,-2-2 0-16,6 0 0 0,-1-5 0 0,0 3 0 15,-1-2 0-15,0 3 0 0,-1-1 0 0,-2 1 0 16,-5 0 0-16,-1 4 0 0,-6 3 0 0,-3 0 0 16,0 2 0-16,-4 3 0 0,-1 1 0 0,0 1 0 15,-1 1 0-15,-2 2 0 0,0 1 0 0,0 1 0 16,-1 2 0-16,-1 2 0 0,0 0 0 0,0 0 0 16,-6 17 0-16,2-5 0 0,-1 11 0 0,0 3 0 15,0 2 0-15,1 3 0 0,1 4 0 0,1 15 0 0,-1 0 0 16,3-5 0-16,-2 3 0 0,1-1 0 15,1 0 0-15,2 0 0 0,-1-12 0 0,4 1 0 16,-3-1 0-16,0-1 0 0,1-3 0 0,-2-2 0 16,0-9 0-16,-1-3 0 0,2-4 0 0,-2-1 0 15,0-4 0-15,1-4 0 0,-1 2 0 0,0-5 0 16,0-1 0-16,0 0 0 0,-4-11 0 0,1-2 0 16,0-3 0-16,-4-8 0 0,2-8 0 0,0-1 0 15,1-15 0-15,0-5 0 0,3-5 0 0,0 2 0 16,2 0 0-16,2 6 0 0,-2 15 0 0,3 0 0 15,1-1 0-15,0 6 0 0,4 1 0 0,0 2 0 0,-3 7 0 16,2 3 0-16,1 3 0 0,0 4 0 16,1 2 0-16,1 1 0 0,0 4 0 0,2 3 0 15,-1 4 0-15,1 0 0 0,-3 3 0 0,3 4 0 16,-4 2 0-16,0-1 0 0,-4 6 0 0,0-1 0 16,-2 3 0-16,-6-4 0 0,3 2 0 0,-6 0 0 15,-11 6 0-15,4-2 0 0,2-5 0 0,-2-3 0 0,0-2 0 16,-1-1 0-16,3 0 0 0,1-4 0 15,2-2 0-15,2 0 0 0,0-5 0 0,3 2 0 0,3-2 0 16,0 0 0-16,0 0 0 0,10-19 0 0,5 4 0 16,4-3 0-16,4-2 0 0,0 2 0 15,3-2 0-15,-2 3 0 0,2 1 0 0,-3 2 0 16,1 1 0-16,-7 3 0 0,-2 2 0 0,-5 1 0 16,-1 1 0-16,-2 3 0 0,-2 0 0 0,0 3 0 0,-5 0 0 15,6 0 0-15,-6 0 0 0,1 8 0 0,-1-2 0 16,-1 3 0-16,1 1 0 0,-4 4 0 15,2-2 0-15,0 1 0 0,1-3 0 0,2 2 0 0,1 2 0 16,0-5 0-16,2 2 0 0,1 1 0 0,-1-6 0 16,5 0 0-16,-4-3 0 0,3-2 0 0,2-1 0 15,-1 0 0-15,1-4 0 0,-1-1 0 0,4 1 0 16,-4-4 0-16,1 0 0 0,5-2 0 0,-2 1 0 16,0 0 0-16,-4 2 0 0,0-2 0 0,-4 6 0 15,3-2 0-15,-3 0 0 0,1 3 0 0,-3-2 0 16,3 4 0-16,-6 0 0 0,10 0 0 0,-5 4 0 15,3-3 0-15,-1 4 0 0,-1 0 0 0,4-1 0 16,0 4 0-16,2-2 0 0,-1 2 0 16,1-3 0-16,3 2 0 0,3-2 0 0,1-1 0 0,-2-2 0 15,2-2 0-15,0 0 0 0,-1-1 0 0,-1-1 0 16,-2-6 0-16,4 1 0 0,-5 1 0 0,3-6 0 16,-3 3 0-16,1-1 0 0,-4-2 0 0,0-4 0 15,1-1 0-15,-3-1 0 0,1 0 0 0,-4 1 0 16,-1-2 0-16,-2 6 0 0,-2 1 0 0,0 1 0 15,-1 4 0-15,-2 1 0 0,-1 4 0 0,3 2 0 16,0 0 0-16,-20 13 0 0,10 0 0 0,-3 10 0 16,-1 6 0-16,2 3 0 0,-2 11 0 0,4 8 0 15,2 2 0-15,-1-1 0 0,4 1 0 0,5-1 0 16,-1-2 0-16,1-3 0 0,1-12 0 0,2 1 0 16,-2-3 0-16,0-1 0 0,2-4 0 0,-2-8 0 15,-1-4 0-15,5-1 0 0,-5-5 0 0,0-4 0 16,0-4 0-16,0-2 0 0,0 0 0 0,0 0 0 15,-21-22-216-15,9 7-394 0,-6-9-99 0,5-6-401 16,-8-11-1202-16,-5-6 532 0</inkml:trace>
  <inkml:trace contextRef="#ctx0" brushRef="#br0" timeOffset="7683.31">25512 3317 123 0,'-11'-15'625'0,"4"0"3"0,-7 0 37 0,7 4 23 0,-1-3-24 16,3 5-42-16,0-1-48 0,-3 2-50 0,2-1-51 15,2 1-57-15,-1 1-83 0,1 2-85 0,1-1-119 16,-2 2-148-16,0-1-180 0,-3-1-178 0,-2 0-219 16,-1 0-325-16,-6 3-996 0,-5-3 440 0</inkml:trace>
  <inkml:trace contextRef="#ctx0" brushRef="#br0" timeOffset="7833.07">24190 3361 6356 0,'-18'6'238'0,"4"1"-31"0,1-3 6 0,4-2 17 16,4 2 10-16,5-3-32 0,0-1-54 0,15 0-42 15,5 2-82-15,12-8-79 0,4 2-130 0,23-5-177 16,-5 2-224-16</inkml:trace>
  <inkml:trace contextRef="#ctx0" brushRef="#br0" timeOffset="9549.94">26242 3321 45 0,'9'-24'512'0,"-4"7"23"16,-1 0 12-16,0 4 1 0,0 2-4 0,-2 2-18 15,-2 3-38-15,3 0-47 0,-2 4-38 0,-1 2-13 16,0 0-8-16,0 0-8 0,-10 28-16 0,-3-3-20 0,5 2-22 16,-3 3-24-16,-2 1-24 0,2 1-26 0,1 2-21 15,0 0-23-15,0-3-20 0,1 1-133 16,0-2-45-16,2 1 0 0,-1-5 0 0,1-2 0 16,2-6 0-16,-2-4 0 0,3-3 0 0,3 1 0 15,-2-3 0-15,1-4 0 0,2 1 0 0,-2 0 0 16,2-4 0-16,0-2 0 0,0 0 0 0,0 0 0 15,0 0 0-15,3-19 0 0,-2 8 0 0,2-5 0 16,-1-2 0-16,1 0 0 0,1-8 0 0,1-2 0 16,0-3 0-16,-3 3 0 0,1 0 0 0,1 2 0 0,-2 1 0 15,0 8 0-15,0-1 0 0,-2 6 0 0,0 0 0 16,1 4 0-16,-1-2 0 0,2 2 0 16,0 3 0-16,-2 0 0 0,0 2 0 0,0-1 0 15,0 0 0-15,0 4 0 0,3-4 0 0,-3 4 0 16,0 0 0-16,0-5 0 0,0 1 0 0,0 4 0 0,0 0 0 15,0-5 0-15,0 5 0 0,2-3 0 0,-2 3 0 16,4-6 0-16,-3 4 0 0,-1 2 0 16,6-5 0-16,-4 3 0 0,1-1 0 0,-1 0 0 15,-2 3 0-15,4-3 0 0,-4 3 0 0,1-4 0 0,3 1 0 16,-4 3 0-16,0 0 0 0,5-2 0 0,-5 2 0 16,0 0 0-16,1-2 0 0,-1 2 0 15,0 0 0-15,0 0 0 0,0 0 0 0,0 0 0 16,0 0 0-16,0 0 0 0,0 0 0 0,0 0 0 15,0 0 0-15,3-4 0 0,-3 4 0 0,0 0 0 0,0 0 0 16,0 0 0-16,5-1 0 0,-5 1 0 0,5-2 0 16,-5 2 0-16,9-1 0 0,-1 1 0 0,-4-4 0 15,1 1 0-15,0 2 0 0,-1 0 0 16,-4 1 0-16,5-1 0 0,-5 1 0 0,0 0 0 0,6-1 0 16,-6 1 0-16,0 0 0 0,4 7 0 0,-4-1 0 15,0 2 0-15,-1 2 0 0,-2 2 0 0,2 0 0 16,-4 0 0-16,5 0 0 0,-4 0 0 15,3 0 0-15,-2 0 0 0,2-4 0 0,0 3 0 0,-2-5 0 16,3 1 0-16,0-2 0 0,-1-2 0 0,-2 2 0 16,3-5 0-16,0 0 0 0,0 0 0 0,0 0 0 15,0 0 0-15,7-14 0 0,-5 4 0 0,1 0 0 16,-2-1 0-16,3-2 0 0,-1-4 0 0,0 1 0 16,-3-2 0-16,0 2 0 0,0 3 0 0,3 3 0 15,-3-1 0-15,-3 5 0 0,2-1 0 0,-4 4 0 16,-3 3 0-16,8 0 0 0,-15 9 0 0,1 1 0 15,-3 9 0-15,-2 5 0 0,4 1 0 0,-3 3 0 16,3 2 0-16,1 0 0 0,2-1 0 16,1 3 0-16,3-5 0 0,4 3 0 0,4-2 0 0,3-1 0 15,-1-7 0-15,5-1 0 0,3-2 0 0,0-4 0 16,0 0 0-16,7-5 0 0,-4-3 0 0,6 0 0 16,0-4 0-16,0-6 0 0,3 1 0 0,-3-2 0 15,5-6 0-15,-1-5 0 0,0-2 0 0,-2-3 0 16,0-2 0-16,0-5 0 0,-2-2 0 0,-1-2 0 15,-3-11 0-15,-1 16 0 0,-2-2 0 0,-3 5 0 16,-4 7 0-16,0 7 0 0,-4 0 0 0,3 2 0 16,-4 4 0-16,3 3 0 0,-3 2 0 0,0 0 0 15,0 0 0-15,-12 17 0 0,7-8 0 0,1 5 0 0,2 2 0 16,-5-1 0-16,7 5 0 0,-1-4 0 16,2 2 0-16,-1-6 0 0,3 0 0 0,1 0 0 15,1-3 0-15,0 1 0 0,0-2 0 0,3 1 0 16,1-3 0-16,1-1 0 0,1-2 0 0,0-3 0 15,3 1 0-15,-1-2 0 0,-1-1 0 0,2-2 0 16,-2-2 0-16,4 0 0 0,-2 0 0 0,-2 0 0 16,-2 1 0-16,0 2 0 0,-6 2 0 0,4-2 0 15,-4 2 0-15,-4 1 0 0,6 4 0 0,-2 0 0 16,-3 1 0-16,2 5 0 0,-2 1 0 0,-1 0 0 16,1 2 0-16,2-2 0 0,-3 1 0 0,1 1 0 15,3-1 0-15,0-3 0 0,0 0 0 0,1-1 0 16,0-2 0-16,2 0 0 0,0-2 0 0,1-2 0 15,4-2 0-15,-1-2 0 0,0-3 0 0,3-1 0 0,0-2 0 16,1-4 0-16,0 0 0 0,-1-4 0 16,-2 0 0-16,6-6 0 0,-5 7 0 0,1-8 0 15,0-1 0-15,-1 1 0 0,-4 8 0 0,-1 2 0 16,-5-1 0-16,3 9 0 0,-4-2 0 0,2 4 0 0,-3 2 0 16,-1 1 0-16,0 0 0 0,-1 12 0 0,1-4 0 15,-1 2 0-15,0 0 0 0,2 4 0 16,-2-4 0-16,3 4 0 0,-1-1 0 0,6 1 0 15,-4-3 0-15,4 0 0 0,1-2 0 0,-3-1 0 16,5-1 0-16,0-1 0 0,0-4-108 0,2 0-490 0,-1-4-75 16,-3 0-463-16,2-7-1229 0,-3 4 543 0</inkml:trace>
  <inkml:trace contextRef="#ctx0" brushRef="#br0" timeOffset="9683.23">27142 3200 4152 0,'-5'-18'383'0,"-2"1"-39"16,-2 4 28-16,-1-1-23 0,1 4-53 0,4 2-59 15,0 2-57-15,-3 2-44 0,3 1-29 0,1 3-27 16,4 0-57-16,-5 6-80 0,9 1-103 0,0 1-113 16,2 2-135-16,7 5-134 0,0-2-329 0,6 6-941 15,-1 2 417-15</inkml:trace>
  <inkml:trace contextRef="#ctx0" brushRef="#br0" timeOffset="11066.23">27291 3473 42 0,'-5'9'423'0,"0"0"44"0,-6-1 34 16,4-2 39-16,-2 0 21 0,3-1 16 0,1-2 5 15,-2-1-4-15,2 2-23 0,0-2-49 0,5-2-50 16,0 0-46-16,0 0-45 0,10-14-30 0,2 7-36 0,1-4-31 16,3 0-29-16,2 1-28 0,-3-4-26 0,8-3-94 15,-3 1-91-15,-1-4 0 0,-5 6 0 16,-1-2 0-16,-2 2 0 0,-3-1 0 0,-3 4 0 0,1 2 0 16,-3 4 0-16,-3-1 0 0,-3 3 0 15,3 3 0-15,-14 2 0 0,3 5 0 0,-7 1 0 0,1 3 0 16,-3 7 0-16,7-3 0 0,-5 5 0 15,-1 0 0-15,6-3 0 0,4-2 0 0,5 2 0 0,1 0 0 16,6-3 0-16,2 2 0 0,3-6 0 16,6 3 0-16,4-2 0 0,1-6 0 0,9 1 0 15,2-6 0-15,2 1 0 0,0-4 0 0,2-4 0 0,-2-4 0 16,0-4 0-16,-3 1 0 0,0-4 0 0,-3-5 0 16,-2-2 0-16,6-13 0 0,1-1 0 0,-6-5 0 15,1-3 0-15,-2-2 0 0,9-29 0 16,-12 21 0-16,3-25 0 0,2 1 0 0,-10 27 0 15,-7 2 0-15,2 3 0 0,-3 17 0 0,-8 5 0 0,4 7 0 16,-4 5 0-16,-1 2 0 0,-2 9 0 0,-3 1 0 16,1 3 0-16,-4 7 0 0,-4 6 0 15,-1 8 0-15,3 5 0 0,-2 6 0 0,4 0 0 16,-1 14 0-16,3 3 0 0,2 4 0 0,3-2 0 16,4-3 0-16,3 3 0 0,5-3 0 0,1-4 0 0,0-9 0 15,7 11 0-15,-1-15 0 0,-1-2 0 0,6-2 0 16,1-4 0-16,-1-4 0 0,-3-9 0 15,5 3 0-15,-4-7 0 0,-3-2 0 0,-1-5 0 0,2-4 0 16,1-1 0-16,-4-6 0 0,4-7 0 16,-1-2 0-16,-1-5 0 0,-7-3 0 0,3-1 0 0,-6 0 0 15,0 1 0-15,-5 10 0 0,1 2 0 0,-2 2 0 16,-1 5 0-16,-1 3 0 0,-2 1 0 0,0 4 0 16,3 2 0-16,0 0 0 0,-21 12 0 15,16 3 0-15,-3-1 0 0,2-1 0 0,2 4 0 16,0 1 0-16,3 1 0 0,1-1 0 0,3 1 0 15,3-2 0-15,0-2 0 0,2-4 0 0,0-2 0 0,2-1 0 16,1-1 0-16,0-3 0 0,3 0 0 16,-4-4 0-16,1 0 0 0,1-6 0 0,-2 1 0 0,0-3 0 15,3-4 0-15,-4-1 0 0,1-2 0 16,-1-1 0-16,0-3 0 0,-4 3 0 0,4-1 0 16,-1 3 0-16,-4 1 0 0,-2 5 0 0,2 0 0 0,-1 2 0 15,-2 1 0-15,0 2 0 0,4 0 0 0,-5 3 0 16,4-3 0-16,-4 3 0 0,0 0 0 15,5 7 0-15,-5-7 0 0,4 4 0 0,0 0 0 16,0-3 0-16,0 3 0 0,2-2 0 0,0 1 0 16,1-1 0-16,2 3 0 0,-2-4 0 0,4 0 0 15,0 1 0-15,2 1 0 0,-2-3 0 0,2 0 0 0,1 1 0 16,-1-2 0-16,2-2 0 0,2 2 0 0,2 1 0 16,-1-2 0-16,-1 0 0 0,0-1 0 15,2 1 0-15,-2-2 0 0,0 0 0 0,2-1 0 0,-2 0 0 16,-1-1 0-16,2-3 0 0,-4-1 0 15,4 1 0-15,0-2 0 0,-3 1 0 0,-2-3 0 0,0 1 0 16,-2 3 0-16,0-1 0 0,-2 1 0 0,-2-1 0 16,0-4 0-16,-2 5 0 0,-1 2 0 15,1-1 0-15,-3 2 0 0,1 0 0 0,-1-1 0 16,-2 1 0-16,2 1 0 0,-2 0 0 0,0 5 0 0,2-10 0 16,-2 10 0-16,0-5 0 0,0 5 0 0,0 0 0 15,0-7 0-15,0 7 0 0,0 0 0 0,0 0 0 16,0 0 0-16,-9-1 0 0,9 1 0 0,0 0 0 15,-14 10 0-15,12-8 0 0,-2 2 0 16,1 0 0-16,3-4 0 0,-5 7 0 0,4-4 0 0,1-3 0 16,-1 6 0-16,1-6 0 0,0 0 0 15,0 9 0-15,0-9 0 0,3 3 0 0,0 1 0 0,-3-4 0 16,4 4 0-16,-4-4 0 0,6 3 0 0,-6-3 0 16,5 4 0-16,-5-4 0 0,0 0 0 15,11 2 0-15,-11-2 0 0,0 0 0 0,11-2 0 16,-7-3 0-16,-4 5 0 0,8-5 0 0,-1 0 0 15,-2 0 0-15,-3-1 0 0,3 0 0 0,1-4 0 0,-2 1 0 16,-3-2 0-16,4 1 0 0,-5 0 0 0,-3-2 0 16,1 3 0-16,-1-2 0 0,-1 7 0 0,-3-4 0 15,-2 1 0-15,-2 4 0 0,-5 2 0 16,-3 2 0-16,3 0 0 0,-2 8 0 0,0 0 0 16,1 4 0-16,-2 5 0 0,2 3 0 0,4 0 0 15,2 2 0-15,2 1 0 0,7-5 0 0,0 2 0 0,4-1 0 16,1-1 0-16,5-1 0 0,-3-3 0 15,8-1 0-15,-8-4 0 0,4-2 0 0,0-2 0 0,1-1 0 16,2-3 0-16,-2-2 0 0,3 0 0 16,-3-3 0-16,0-2 0 0,2-2 0 0,-5-2 0 15,1-1 0-15,4-1 0 0,-3-5 0 0,-4 6 0 16,1-4 0-16,2 3 0 0,-1 0 0 0,-3 4 0 16,-1 0 0-16,1 2 0 0,-2 2 0 0,2-1 0 15,-4 4 0-15,0 0 0 0,8-3 0 0,-8 3 0 16,7 8 0-16,-3-5 0 0,1 4 0 0,3 2 0 15,-2 0 0-15,2-1 0 0,5 4 0 0,-3-3 0 16,-1 0 0-16,0-1 0 0,4 0 0 0,-3-2-130 0,0-3-228 16,2 2-43-16,-5-2-45 0,1-3-55 0,-8 0-67 15,15-7-397-15,-10 1-1045 0,1-1 463 16</inkml:trace>
  <inkml:trace contextRef="#ctx0" brushRef="#br0" timeOffset="11216.62">28838 2621 266 0,'-26'-7'395'16,"4"0"-28"-16,3 5-23 0,1-1-40 0,0 1-15 15,6 2-36-15,0 2-18 0,3 1-81 0,0-1-82 16,-2 4-92-16,1-1-117 0,-1-2-284 0,1 0-455 16,1-1 202-16</inkml:trace>
  <inkml:trace contextRef="#ctx0" brushRef="#br0" timeOffset="11350.39">27736 2805 292 0,'-5'2'502'0,"2"0"-43"0,3-2-43 0,23 1-41 16,8-2-39-16,6 2-43 0,19 2-68 0,10-3-94 16,0 3-130-16,27-3-148 0,-33-4-334 0,32 3-521 15,-1-4 232-15</inkml:trace>
  <inkml:trace contextRef="#ctx0" brushRef="#br0" timeOffset="11516.67">29186 2817 312 0,'0'3'624'0,"0"-3"6"0,0 0-19 0,-2 5-46 16,2-5-51-16,0 0-57 0,-6 5-45 0,4-1-68 15,0-2-79-15,-2 3-120 0,-1 0-148 16,0-1-164-16,1 5-219 0,-5-3-335 0,1 0-781 0,2-3 347 15</inkml:trace>
  <inkml:trace contextRef="#ctx0" brushRef="#br0" timeOffset="13349.79">3693 7756 185 0,'-5'1'423'16,"1"0"13"-16,4-1-5 0,-9 2 2 0,9-2-7 16,-6 0-13-16,6 0-32 0,-7 1-22 0,7-1-30 15,0 0-21-15,0 0-25 0,0 0-19 0,-5 2-15 16,5-2 0-16,0 0 11 0,0 0-7 0,0 0-8 15,18 2 0-15,-5-1-1 0,-3-1-6 0,12 0 0 16,-3 0-13-16,10-1-5 0,7-1-9 0,1-2-19 16,17 2-1-16,10-3-8 0,0-2-106 0,33 0-77 15,-1 4 0-15,2 1 0 0,6 0 0 0,-1-2 0 16,-2 5 0-16,5-1 0 0,-1 0 0 0,-1 0 0 16,-4 0 0-16,-6 2 0 0,-33 0 0 0,5 1 0 0,-7 0 0 15,0-3 0-15,-5 2 0 0,-16-1 0 16,-4-1 0-16,-5 1 0 0,-9 0 0 0,-2-2 0 15,-4 0 0-15,-5 0 0 0,0 1 0 0,-4 0 0 16,-1-2 0-16,-4 2 0 0,1-5 0 0,-1 5 0 16,-1-5 0-16,1 5 0 0,-9-6 0 0,0 2 0 0,-5-2 0 15,1 5 0-15,-6 0-89 0,-1-1-313 16,-6 2-17-16,-3 0-18 0,-3 4-10 0,-8-2-23 16,3 2-3-16,-15-1-8 0,-1 3-349 0,-4 2-897 0,-3 0 398 15</inkml:trace>
  <inkml:trace contextRef="#ctx0" brushRef="#br0" timeOffset="13649.93">4834 7786 1387 0,'-60'9'23'0,"-4"-2"64"0,2 3 38 15,-1-3 15-15,7-1 15 0,0 0 32 0,-1 2 20 16,7-8 38-16,16 3 36 0,-3-1 24 16,2 1 23-16,2-2 8 0,4-1 7 0,8 1 1 0,0 2-8 15,4-6 1-15,4 6-13 0,3-3-11 0,-3 0-20 16,3 0-15-16,5 1-29 0,-3-1-19 0,8 0-26 16,-6 1-21-16,6-1-10 0,0 0-10 0,0 0-13 15,24 3-14-15,-5-3-10 0,17-1-8 0,18 3-33 16,6-3-85-16,6 0 0 0,30 0 0 0,1-5 0 15,-4 0 0-15,7 2 0 0,2-2 0 0,2 2 0 16,-3-1 0-16,-1 3 0 0,-3 1 0 0,-33-1 0 16,-2 0 0-16,-8 0 0 0,-15 0 0 0,-4 0 0 15,-6-1 0-15,-9 2 0 0,-6 1 0 0,-3-1 0 16,1 1 0-16,-6-2 0 0,-1 2 0 0,-5 0 0 16,0 0 0-16,0 0 0 0,0 0 0 0,0 0 0 15,0 0 0-15,-23 3 0 0,18-2 0 0,5-1 0 16,0 0 0-16,-6 0 0 0,6 0 0 0,0 0 0 15,0 0-347-15,0 0-234 0,35 3-119 0,-18-4-395 16,6-1-1184-16,-4 0 524 0</inkml:trace>
  <inkml:trace contextRef="#ctx0" brushRef="#br0" timeOffset="15549.37">19127 7831 278 0,'-20'-1'470'0,"1"0"23"16,-2 1 21-16,6-3 3 0,1 2-12 16,1 1-16-16,3-1-5 0,2-1-10 0,1 1-13 0,0 1-13 15,7 0-20-15,-10-2-24 0,10 2-23 0,-6-1-26 16,6 1-27-16,0 0-22 0,0 0-22 0,21-5-22 16,-3 2-20-16,15-3-174 0,3 3-68 0,3-1 0 15,15 4 0-15,-1-1 0 0,7 0 0 0,1-1 0 16,3 1 0-16,4 1 0 0,-4 1 0 0,-2-1 0 15,1-1 0-15,-7 1 0 0,1 0 0 0,-17 0 0 16,-4 1 0-16,-3-4 0 0,-2 3 0 0,-9-1 0 16,-7 0 0-16,-2-2 0 0,-4 2 0 0,-4 0 0 15,0-1 0-15,-2-1 0 0,-3 3 0 0,0 0 0 16,-13-8 0-16,-1 5 0 0,-3 1 0 0,-6 0 0 16,-7-1 0-16,0 2 0 0,-7 0-242 0,3 2-116 15,-5 1 12-15,-12 0 26 0,0 1 31 0,-1 3 25 16,-3 3 31-16,-2-4 33 0,5 4 42 0,2-2 57 15,-1 1 57-15,0 1 50 0,14-1 59 0,-1-2 49 0,2 0 39 16,4 2 42-16,10-2 30 0,2-4 29 16,7 1 17-16,1-1 5 0,5-1 1 0,0 0 8 15,6 0-1-15,1-1-134 0,0 0-150 0,31 4 0 0,-2-6 0 16,6 2 0-16,18 2 0 0,7-4 0 0,3 4 0 16,3-2 0-16,2 3 0 0,26 0 0 0,-31-1 0 15,1 0 0-15,3-1 0 0,-7 0 0 16,-4 4 0-16,-1-7 0 0,-15 2 0 0,-3 3 0 0,-7-4 0 15,-2 2 0-15,-8-2 0 0,-6-2 0 0,-3 0 0 16,-7 2 0-16,1-2 0 0,-5 3-358 16,0 0-397-16,-20-3-425 0,-1 0-1278 0,-15 3 566 0</inkml:trace>
  <inkml:trace contextRef="#ctx0" brushRef="#br0" timeOffset="16832.05">2762 8863 253 0,'-5'-3'526'0,"0"-1"11"0,2 2 11 0,0-1-15 16,-3 1 4-16,3-2-20 0,3 4-25 0,-4-3-23 0,4 3-37 15,-2-3-39-15,2 3-42 0,-4-3-32 0,4 3-32 16,0 0-27-16,0 0-5 0,0 0-12 15,0 0-11-15,0 0-20 0,9 13-21 0,-5-8-15 16,2-2-13-16,0 3-11 0,3 0-39 0,0 0-113 0,0 0 0 16,5-4 0-16,-2 3 0 0,2-3 0 0,1-1 0 15,3-2 0-15,3 2 0 0,5-4 0 16,2-4 0-16,-6 1 0 0,10-4 0 0,-4 0 0 16,4-2 0-16,-5 0 0 0,1-2 0 0,-1 0 0 0,-1 0 0 15,-1-2 0-15,-2 2 0 0,-6 2 0 0,-3 1 0 16,-3 0 0-16,1 6 0 0,-3-1 0 15,-4 3 0-15,0 0 0 0,0 0 0 0,-1 2 0 16,-4 1 0-16,13 4 0 0,-8 1 0 0,4 4 0 0,1-1 0 16,3 5 0-16,-2 0 0 0,3 1 0 0,2-1 0 15,0 0 0-15,8 0 0 0,-7-2 0 0,9 1 0 16,-2-1 0-16,-1-6 0 0,5 0 0 0,-1-2 0 16,1-3 0-16,-5-2 0 0,0-2 0 0,5-2 0 15,-2-3 0-15,-4-5 0 0,3 3 0 0,-8-2 0 16,3-3 0-16,2-1 0 0,-9 1 0 0,-1 0 0 15,2-4 0-15,-1 3 0 0,-4 3 0 0,0-2 0 16,-4 5 0-16,4 4 0 0,-5 2 0 0,-3 1 0 16,6 1 0-16,-5 1 0 0,-2 2 0 0,14 6 0 15,-6 1 0-15,6 1 0 0,-1 3 0 0,1 3 0 16,0 1 0-16,9 1 0 0,0 0 0 0,1 1 0 16,-1-2 0-16,4-3 0 0,-1 0 0 0,0-3 0 15,1 1 0-15,3-3 0 0,-2-3 0 0,2-2 0 16,1-1 0-16,0-3 0 0,-2 1 0 0,2-3 0 15,-2-2 0-15,3 0 0 0,-4-2 0 0,3-1 0 16,-3 1 0-16,0-4 0 0,-1 0 0 0,-3 1 0 16,1-2 0-16,-1 1 0 0,-6 2 0 0,-2 4 0 15,-4 1 0-15,2 2 0 0,-1-1 0 0,-2 3 0 16,2 0 0-16,0 3 0 0,-3 2 0 0,3 1 0 16,-3-1 0-16,4 6 0 0,-1 1 0 0,3 0 0 15,2 0 0-15,-1-1 0 0,1 4 0 0,-1-4 0 16,2 1 0-16,1 0 0 0,-1-5 0 0,8 5 0 0,0-5 0 15,1-3 0-15,1 1 0 0,1-4 0 16,3-1 0-16,0-4 0 0,2 0 0 0,-1-1 0 16,1-2 0-16,1-1 0 0,-4 0 0 0,6-5 0 15,-5 0 0-15,-1 0 0 0,-1-4 0 0,-2 2 0 0,4 2-74 16,-2-1-1280-16,-3 1-1465 0,-1 2 649 0</inkml:trace>
  <inkml:trace contextRef="#ctx0" brushRef="#br0" timeOffset="16966.5">5903 8671 4473 0,'9'4'448'0,"0"-2"-94"0,-3 2-23 0,0-2 12 0,-2 0 4 16,1 0 0-16,-5-2-22 0,5 2-20 0,-2 1-38 16,-3-3-19-16,0 0-25 0,0 0-43 15,0 0-180-15,15-4 0 0,-11 1 0 0,2 0 0 16,1-1-144-16,-2 1-376 0,0-1-735 0,4-2-1359 16,-3 2 601-16</inkml:trace>
  <inkml:trace contextRef="#ctx0" brushRef="#br0" timeOffset="46631.78">15420 14120 2973 0,'0'0'336'16,"0"0"-109"-16,0 0-39 0,0 0 20 0,0 0 47 16,0 0 40-16,0 0 6 0,0 0-8 0,0 0-10 15,0 0 9-15,0 0 5 0,0 0-5 0,0 0 5 16,0 0 4-16,9 1 7 0,-7 3-3 0,1 0 0 15,3 6-3-15,2-1-169 0,0 8-133 0,-2 2 0 16,3 6 0-16,1 3 0 0,0 4 0 0,-2-1 0 16,4 2 0-16,-2 13 0 0,0-11 0 0,0-1 0 0,-3 1 0 15,4 0 0-15,-3 0 0 0,-1-5 0 16,5-2 0-16,-4-5 0 0,2-8 0 0,-1 0 0 16,0-7 0-16,4-1 0 0,3-6 0 0,3-3 0 0,7-7 0 15,2-9 0-15,14-10 0 0,-1-8 0 0,9-5 0 16,18-22 0-16,-2-2 0 0,7-9 0 0,0 0 0 15,7-2 0-15,6 4 0 0,2 2 0 0,-1 13 0 16,-7 4 0-16,-19 28 0 0,22-12 0 0,-30 12 0 16,2 4 0-16,-1 2 0 0,-5 7 0 0,-14 2 0 15,-4 3 0-15,0 1 0 0,-4 1 0 0,-8 2 0 16,-3 3 0-16,-3-1 0 0,0-1 0 0,-7 4 0 16,3 1 0-16,-5 0 0 0,0 1 0 0,-3 1 0 15,-1 2 0-15,0 2 0 0,0 0 0 0,-4 1 0 16,-1 1 0-16,1 1 0 0,-3-2-1366 0,0 1-1478 15,4 0 654-15</inkml:trace>
  <inkml:trace contextRef="#ctx0" brushRef="#br0" timeOffset="46782.15">17458 14039 890 0,'-16'1'883'0,"4"-1"-18"0,1 2-17 0,3-2-62 16,2 0-72-16,6 0-94 0,-8 0-108 0,8 5-120 15,0-5-173-15,13 5-214 0,3 2-288 0,0 0-300 16,2 0-395-16,-2 2-1060 0,-4-1 469 16</inkml:trace>
  <inkml:trace contextRef="#ctx0" brushRef="#br0" timeOffset="64098.86">2520 10550 313 0,'0'0'405'0,"-5"-3"11"16,5 3-8-16,0 0-7 0,0 0-18 15,0 0-17-15,-4-2-26 0,4 2-25 0,0 0-22 0,0 0-23 16,0 0-20-16,0 0-7 0,0 0 1 0,0 0-6 16,0 0 0-16,0 0-13 0,0 0-12 0,0 0-16 15,0 0-11-15,13 7-16 0,-10-4-1 0,1-2-14 16,1 1-16-16,3 0-5 0,-3-1-15 0,4 1-9 15,0 0 1-15,4 0-13 0,-3 0-13 0,7-2-1 16,-2 0-18-16,5 0-3 0,-2-4-9 0,4 4-9 16,5-3 8-16,-3 1-10 0,-6-3 1 0,9-3 10 15,0 3-7-15,0-7 2 0,-12 6 4 0,7 1-6 16,-1-4-3-16,-3 2 10 0,1 0-7 0,0 1-5 16,-6 2-8-16,1 0 0 0,-2 1-34 0,1-1 0 15,-2 2 0-15,1 3 0 0,-3-1 0 0,2 2 0 16,-4 1 0-16,2 2 0 0,3 1 0 0,-4-2 0 15,2 3 0-15,0 1 0 0,7 1 0 0,-7-2 0 16,6 0 0-16,-2 3 0 0,4-6 0 0,1 1 0 16,-3 1 0-16,6-3 0 0,0-2 0 0,5 1 0 15,-4-2 0-15,3-2 0 0,4-1 0 0,-1-4 0 16,-1 2 0-16,0-2 0 0,2-2 0 0,-3 0 0 16,-2-1 0-16,0 1 0 0,-5 1 0 0,-3 3 0 15,-1-1 0-15,-3 1 0 0,-2 2 0 0,2 3 0 16,-4-1 0-16,4 2 0 0,-4 3 0 0,4 1 0 15,-7 2 0-15,3 2 0 0,0-1 0 0,1 2 0 16,-2-2 0-16,1 1 0 0,4 1 0 0,-1 2 0 16,-1-7 0-16,4 5 0 0,0-3 0 0,3 1 0 15,3-5 0-15,8 0 0 0,-2-3 0 0,4-1 0 16,-1-4 0-16,-2-1 0 0,1 0 0 0,-8-2 0 16,-2 1 0-16,-2-3-451 0,-2-1-839 0,2-3-1398 15,-2 1 618-15</inkml:trace>
  <inkml:trace contextRef="#ctx0" brushRef="#br0" timeOffset="66348.95">9570 6911 171 0,'-2'-5'390'15,"-2"1"5"-15,2 0 14 0,-1-2-11 0,2 3-7 16,-2-1-4-16,1 2-11 0,-1-4-14 0,2 1-23 15,-2 3-22-15,3 2-21 0,0 0-28 0,-2-4-21 16,2 4-12-16,0 0-7 0,0 0-6 0,2 14 4 16,-2-9-11-16,4 1-14 0,3 5-13 0,0-2-7 15,1 1-13-15,2 3-2 0,5-2-2 0,-1 0-15 16,4-2-1-16,2 0-3 0,-1 1-4 0,7-4-11 16,-5 1-4-16,7 0-13 0,1-4-6 0,0-1-11 15,0-2-3-15,-2-2-90 0,3 1-3 0,1-3 0 16,1-2 0-16,-4-2 0 0,4 0 0 0,-1-2 0 0,-2-1 0 15,3-6 0-15,-4 2 0 0,0-4 0 16,-1-3 0-16,1 3 0 0,-5 2 0 0,-1 2 0 16,-3 5 0-16,-5 2 0 0,3 1 0 0,-6 1 0 15,3 3 0-15,-1 2 0 0,-2 1 0 0,2 2 0 0,4 5 0 16,0-3 0-16,-3 4 0 0,1 3 0 16,2 3 0-16,4 2 0 0,-3-5 0 0,-1 1 0 15,2-1 0-15,5 1 0 0,-3-1 0 0,3-2 0 0,3-1 0 16,-9-2 0-16,6-3 0 0,-2-1 0 0,-3 0 0 15,0-2 0-15,4-2 0 0,-2-3 0 0,-2 1 0 16,0-1 0-16,0-3 0 0,7-3 0 0,-7-1 0 16,0 1 0-16,5-6 0 0,-3-1 0 0,-5 5 0 15,-3 2 0-15,-2 3 0 0,1 1 0 0,-3 2 0 16,1-1 0-16,3 2 0 0,-4 2 0 0,4 2 0 16,0 0 0-16,-3 2 0 0,4 2 0 0,0 2 0 15,5 2 0-15,-5 2 0 0,3-1 0 0,0 2 0 16,-1 0 0-16,2-1 0 0,1 2 0 0,0-4 0 15,6 3 0-15,-6 0 0 0,1-5 0 0,7 0 0 0,-8-3 0 16,8-2 0-16,-4 2 0 0,5-4 0 16,-6-2 0-16,-3 0 0 0,4-2 0 0,5-4 0 15,-2 0 0-15,-3-4 0 0,4-1 0 0,-6 0 0 16,-5 2 0-16,0 2 0 0,-3 0 0 0,5 0 0 0,-4 2 0 16,-1 1 0-16,0 4 0 0,-2 1 0 15,1 0 0-15,-1 5 0 0,0-1 0 0,-1 2 0 16,-1 2 0-16,6 3 0 0,-5 4 0 0,-2-4 0 0,3 4 0 15,-2 1 0-15,1 0 0 0,3-1 0 0,-4-4 0 16,1 2 0-16,4 0 0 0,2 0 0 0,0-3 0 16,1-2 0-16,2 1 0 0,0-5 0 0,1-1 0 15,1-1 0-15,9-3 0 0,-4-4 0 0,2 0 0 16,-1-1 0-16,-1-2 0 0,1-2 0 0,-2 0 0 16,1-2 0-16,-2-2 0 0,-6 4 0 0,1 2 0 15,-5 0 0-15,3 2 0 0,-3 1 0 0,0 2 0 16,-5 2 0-16,4 2 0 0,-3 0 0 0,2 2 0 15,0 2 0-15,-2 3 0 0,3-1 0 0,1 5 0 16,2-2 0-16,0 1 0 0,0-1 0 0,4 0 0 16,-1 1 0-16,12 2 0 0,-3-4 0 0,0-1 0 15,-1 1 0-15,1-6 0 0,0-1 0 0,-5-1 0 16,4-1 0-16,-4-5 0 0,0-2 0 0,-5 3 0 16,-4-5-607-16,0 1-657 0,-8-1-1370 0,1 1 606 15</inkml:trace>
  <inkml:trace contextRef="#ctx0" brushRef="#br0" timeOffset="67315.62">13536 6870 69 0,'0'0'346'0,"-11"0"6"0,5-2-11 16,3 0-1-16,3 2 8 0,-8-1 5 0,2 1 3 15,6 0-1-15,-5-3 4 0,5 3-3 0,-6-2-4 0,6 2-2 16,0 0-1-16,-6 0-9 0,6 0 0 0,0 0-15 16,0 0-5-16,0 0-10 0,0 0-3 0,0 0-9 15,-4 5-6-15,4-5-6 0,0 0 16 0,13 5-12 16,1-2-135-16,4-2-155 0,5 2 0 0,8 0 0 15,7 0 0-15,12 2 0 0,-12-3 0 0,18-1 0 16,3 4 0-16,-5-2 0 0,2 0 0 0,0 1 0 16,-1-2 0-16,0 1 0 0,-4 0 0 0,0-1 0 15,-11 1 0-15,-2-2 0 0,-2 0 0 0,0 3 0 16,-4-1 0-16,-1 0 0 0,-10-2 0 0,-1 1 0 16,-3-2 0-16,-3 1 0 0,-1 0 0 0,-4-1 0 15,0 0 0-15,-4 2 0 0,3-1 0 0,-8-1 0 16,9 0 0-16,-9 0 0 0,0 0 0 0,0 0 0 15,1-4 0-15,-1 4 0 0,0 0 0 0,0 0 0 16,-18-6 0-16,9 4 0 0,-1-3 0 0,-4 4 0 16,-1 0-206-16,-6-2-352 0,3 3-36 0,-3-2-42 15,-13 1-398-15,6 0-1118 0,-4 1 495 0</inkml:trace>
  <inkml:trace contextRef="#ctx0" brushRef="#br0" timeOffset="67615.08">13706 6984 281 0,'-34'4'337'0,"-1"1"22"15,7-2 29-15,5-2 15 0,6 2 20 0,-2-4 9 16,8 2 1-16,2 1 2 0,1 0-6 0,3-2 5 16,1 1-2-16,4-1 2 0,0 0-6 0,0 0-14 15,0 0-28-15,28 2-27 0,0-3-31 0,8-1-27 16,14 0-26-16,5-2-25 0,4 3-34 0,2-1-202 16,3-3-14-16,-3 2 0 0,3 3 0 0,0-5 0 15,1 4 0-15,-5-1 0 0,-2-2 0 0,-6 3 0 16,-17 1 0-16,-2-2 0 0,-4 1 0 0,-8 0 0 15,-4 0 0-15,-4 1 0 0,-4-1 0 0,-1 2 0 16,1-2 0-16,-4 0 0 0,3 1 0 0,-8 0 0 16,0 0 0-16,6 0 0 0,-6 0 0 0,0 0 0 15,4-3 0-15,-4 3 0 0,0 0 0 0,0 0 0 16,0 0 0-16,0 0 0 0,0 0 0 0,0 0 0 16,0 0 0-16,10 1 0 0,-10-1 0 0,9-1-177 0,-9 1-1159 15,8-2-1447-15,-3 0 640 0</inkml:trace>
  <inkml:trace contextRef="#ctx0" brushRef="#br0" timeOffset="67749.07">14777 7022 290 0,'0'0'413'0,"-1"5"27"0,1-5 28 16,-4 6 22-16,1-5 0 0,3-1-20 0,-7 2-48 16,4 0-39-16,3-2-46 0,-5 3-72 0,1-1-96 15,2 2-144-15,2-4-149 0,-3 5-199 0,2-1-380 0,-2 1-761 16,3-5 337-16</inkml:trace>
  <inkml:trace contextRef="#ctx0" brushRef="#br0" timeOffset="69548.7">6222 10561 146 0,'-11'1'300'16,"11"-1"-2"-16,-8-2 0 0,4 2 0 0,4 0-4 16,-9 0 3-16,9 0 11 0,-9 0 12 0,9 0 4 15,-7-2 0-15,7 2 1 0,-7-1 0 0,7 1-7 16,0 0-6-16,-8-1-13 0,8 1-11 0,0 0-14 16,-6 0-16-16,6 0-20 0,0 0-20 0,0 0 7 15,0 0 3-15,0 0-4 0,35 1-11 0,-14-1-9 16,12-1-12-16,6-3-11 0,1 4-14 0,14-2-13 15,5 3-13-15,4-2-9 0,3 1-64 0,25-1-68 16,-24-1 0-16,22 2 0 0,-25 0 0 0,1-1 0 16,0 5 0-16,-5-4 0 0,-1 1 0 0,-5 3 0 15,-17-4 0-15,-1 1 0 0,-4-2 0 0,-3 2 0 16,-9 0 0-16,-2-2 0 0,-9 1 0 0,-1 0 0 16,0 0 0-16,-2 0 0 0,-6 0 0 0,0 0 0 0,0 0 0 15,0 0 0-15,-15-9 0 0,2 8 0 0,-1-1 0 16,-7 0 0-16,2-1 0 0,-11-1 0 0,-2 2-172 15,-2 2-146-15,0-3-42 0,-6 5-28 16,-10-5-22-16,-1 4-23 0,13 3-20 0,-2-4-9 0,-11 3-7 16,10 0 12-16,-10 0-255 0,15 0 604 0,-2 2-168 15,-3 0 99-15,4-1 65 0,1 0 49 0,0 1 54 16,3 0 42-16,0-1 43 0,2-2 41 0,3 0 45 16,7 3 44-16,0-4 32 0,2 1 29 0,5 1 17 15,2-2 8-15,3-1-2 0,1 2-1 0,1-2-1 16,2 1-13-16,5-1 11 0,-4 1-11 0,4-1 5 15,0 0-10-15,0 0-12 0,28 0-17 0,2-1-17 16,4 0-21-16,3 1-16 0,18-3-17 0,0 0-14 16,4 2-144-16,6 0-12 0,-2 0 0 0,3-1 0 15,26-1 0-15,-31 6 0 0,1-2 0 0,-1-2 0 16,-3 2 0-16,-2 0 0 0,-18-2 0 0,-1 1 0 16,-1-1 0-16,-4-2 0 0,-1 2 0 0,-8 1 0 15,-10-1 0-15,-1 0 0 0,-4 0 0 0,0-2 0 16,-3 0 0-16,0 1 0 0,0-1 0 0,-3-1 0 15,-2 4 0-15,3-3 0 0,-3 3 0 0,1-4 0 0,-1 4 0 16,0-6 0-16,0 6-215 0,0 0-526 16,0 0-466-16,12-3-1305 0,-12 3 578 0</inkml:trace>
  <inkml:trace contextRef="#ctx0" brushRef="#br0" timeOffset="71731.83">19949 10473 230 0,'0'0'458'0,"-9"1"18"0,9-1 10 15,-5 4-4-15,5-2-9 0,-4 1-11 0,3 0 0 0,1-3-21 16,1 8-16-16,-1-2-9 0,4-1-18 15,1 0-18-15,7 1-17 0,-1 0-22 0,7 0-22 16,11 0-29-16,3 2-22 0,5-4-24 0,17 0-21 16,-1-2-17-16,3-2-16 0,3 4-32 0,2-3-158 0,2-1 0 15,-2-2 0-15,2-2 0 0,-3 0 0 16,2 1 0-16,-2 1 0 0,-1 0 0 0,-4-4 0 16,-5 2 0-16,-12 2 0 0,-1 0 0 0,-4 0 0 15,-2 0 0-15,1 0 0 0,-4 2 0 0,-6-1 0 0,-4 1 0 16,0 0 0-16,-5 0 0 0,-1 0 0 0,-3 0 0 15,0 0 0-15,-1 0 0 0,2 1 0 0,-4 0 0 16,7 2 0-16,5-2 0 0,4 3 0 0,-2 0 0 16,11 2 0-16,0-2 0 0,3 0 0 0,3 4 0 15,0-6 0-15,18 3 0 0,-5 0 0 0,2-5 0 16,-12 2 0-16,13-2 0 0,-2 0 0 16,-12 0 0-16,12-4 0 0,-1 2 0 0,4 1 0 0,1-3 0 15,-4 3 0-15,-13 0 0 0,15-5 0 0,-14 5 0 16,-2-2 0-16,2 1 0 0,-1 2 0 0,0-1 0 15,-4 0 0-15,0 1 0 0,-3 0 0 0,1 0 0 16,-3-2 0-16,-1 1 0 0,-6 1 0 0,-3-2 0 16,3 0 0-16,-4 2 0 0,0-1 0 0,-7 0 0 15,1 1 0-15,-1 0 0 0,-4 0 0 0,0 0 0 16,1-1 0-16,-8 1 0 0,6 1 0 0,-6-1 0 16,0 0 0-16,0 0 0 0,-32-3-52 0,4 2-711 15,-6-1-467-15,-5 0-1332 0,-16-1 590 0</inkml:trace>
  <inkml:trace contextRef="#ctx0" brushRef="#br0" timeOffset="72065.87">20799 10565 480 0,'-36'-3'511'0,"4"1"15"0,6-1 17 0,9 2 10 0,4 0-4 15,5-2-9-15,3 1-25 0,3-1-30 16,2 3-25-16,11-5-25 0,8 2-25 0,16-2-18 15,21 4-22-15,4 2-20 0,3 0-14 0,34-1-29 16,1 8-18-16,0-4-149 0,0 0-140 0,4 3 0 0,-1-3 0 16,3 1 0-16,-2 0 0 0,-4 1 0 0,2 1 0 15,-4-6 0-15,1 1 0 0,-32 0 0 16,-1-3 0-16,1-1 0 0,-5 1 0 0,0-4 0 0,-10 3 0 16,-10 2 0-16,-5-3 0 0,-4-2 0 0,0 3 0 15,-12-3 0-15,0 3 0 0,-7-2 0 0,0-2 0 16,-1 4 0-16,-2-2 0 0,0 1 0 0,-6 2 0 15,5-2 0-15,-5 1 0 0,3-1 0 0,-2 1 0 16,0-1 0-16,-4 3 0 0,6-1 0 0,-6 1 0 16,9-3 0-16,-5 0 0 0,-1 0 0 0,5-1 0 15,-3-1-3-15,7-1-1362 0,6-4-1479 0,-1 3 654 16</inkml:trace>
  <inkml:trace contextRef="#ctx0" brushRef="#br0" timeOffset="72232.7">23264 10587 4046 0,'-3'2'396'0,"-3"1"-78"0,0-2 32 16,-2-1 8-16,1 1-18 0,0 1-42 0,-2-4-46 15,9 2-39-15,-10-1-34 0,10 1-28 0,-10 0-47 16,10 0-79-16,-3 3-103 0,3-3-140 0,0 0-149 16,0 0-201-16,0 0-399 0,0 0-1047 0,0 0 463 15</inkml:trace>
  <inkml:trace contextRef="#ctx0" brushRef="#br0" timeOffset="73299.1">26147 10511 14 0,'-5'-1'495'16,"-1"-1"18"-16,2 1 14 0,4 1-15 0,-9-3 3 16,4 2-7-16,5 1-4 0,-6-1 2 15,6 1-22-15,0 0-5 0,-4-2-13 0,4 2-10 0,0 0-14 16,0 0-21-16,0 0-19 0,11-4-21 0,0 2-25 15,3 2-146-15,7-2-210 0,6 1 0 0,10 0 0 16,14 3 0-16,3-1 0 0,6-1 0 0,3 4 0 16,31 0 0-16,1 2 0 0,-2-2 0 0,-1-1 0 15,-32 1 0-15,37 2 0 0,-31-5 0 0,1 0 0 16,1-1 0-16,-5 3 0 0,-2-3 0 0,-7-2 0 16,-16 1 0-16,-1 0 0 0,-2-3 0 0,-6 1 0 15,-9-1 0-15,-3-1 0 0,-2 3 0 0,-3-3 0 16,-2 0 0-16,-4 1 0 0,-2-3 0 0,0 3 0 15,-3 0 0-15,-1-2 0 0,-2 2 0 0,-2 1 0 16,-1-1 0-16,-5 0 0 0,-3 2 0 0,-6 0 0 16,-8-1 0-16,6 2-662 0,-11 1-594 0,-1 0-1358 15,0 1 600-15</inkml:trace>
  <inkml:trace contextRef="#ctx0" brushRef="#br0" timeOffset="73581.7">26283 10558 399 0,'-54'-7'502'0,"13"2"42"0,6 2 21 0,3 0 9 0,11-2 12 16,3 0-9-16,4 2-2 0,4-2-32 0,2 3-37 15,7-3-42-15,1 5-34 0,10-6-30 16,9 4-31-16,13-2-28 0,25 3-35 0,1 2-24 16,6 0-54-16,3 2-228 0,27 1 0 0,0 5 0 0,-28-3 0 15,26 1 0-15,-28 2 0 0,29 1 0 0,-31-2 0 16,-4-3 0-16,1 5 0 0,-4-6 0 0,-5 3 0 15,-17-5 0-15,-5 2 0 0,-1-2 0 0,-6 0 0 16,-8-2 0-16,-1 0 0 0,-2 1 0 0,-2-2 0 16,-4-1 0-16,-4 2 0 0,5-5 0 0,-5 5 0 15,0 0 0-15,-10-8 0 0,-2 6-142 0,3 2-519 16,-10-4-571-16,3 3-1333 0,-1-1 589 0</inkml:trace>
  <inkml:trace contextRef="#ctx0" brushRef="#br0" timeOffset="76198.95">6926 11446 36 0,'0'0'437'15,"0"0"7"-15,0 0 3 0,0 0 2 0,0 0-1 0,-5-11 2 16,5 11-5-16,3-4-11 0,-3 4-12 16,0-6-18-16,0 6-20 0,2-3-13 0,-2 3-33 15,4-3-35-15,-4 3-3 0,8 0-21 0,-8 0-13 0,11 1-18 16,-11-1-18-16,13 2-13 0,-4 1-9 0,-1 1-9 15,2-1-17-15,1 3-9 0,5 2-96 16,-1 1-77-16,4 0 0 0,2 0 0 0,-2-1 0 16,9 3 0-16,0-1 0 0,4-3 0 0,3 0 0 0,2-6 0 15,0 3 0-15,1-3 0 0,12-5 0 0,-9 2 0 16,-3-3 0-16,13-8 0 0,-15 2 0 0,-3-2 0 16,3 1 0-16,0-4 0 0,-4-4 0 0,-1-1 0 15,-1 1 0-15,-3 1 0 0,-7 1 0 0,-3 5 0 16,-3 2 0-16,-2 3 0 0,-6 0 0 0,4 4 0 15,-3 0 0-15,-2 3 0 0,0 2 0 0,1 2 0 16,3 2 0-16,-1 4 0 0,0 3 0 0,3-1 0 16,-1 3 0-16,2 0 0 0,3 3 0 0,3 1 0 15,-3-3 0-15,2-3 0 0,6 2 0 0,1-1 0 16,3-2 0-16,1-4 0 0,0 1 0 0,2-5 0 16,-5-8 0-16,3 5 0 0,3-3 0 0,0-2 0 15,1-6 0-15,-4 2 0 0,-1-4 0 0,1 1 0 16,-3-5 0-16,-2 0 0 0,-1 1 0 0,1-5 0 0,-3 3 0 15,-4 4 0-15,-1 1 0 0,-1 1 0 16,1 2 0-16,-6 3 0 0,3 1 0 0,-1 2 0 16,1 2 0-16,-1 2 0 0,2 2 0 0,-1 2 0 15,3 2 0-15,2 1 0 0,1 2 0 0,-3-1 0 0,11 4 0 16,-7-2 0-16,6 1 0 0,1-3 0 0,-1 3 0 16,6-3 0-16,-3 1 0 0,4-3 0 0,1-3 0 15,-3 2 0-15,2 0 0 0,2-5 0 0,-1-1 0 16,3 1 0-16,0-4 0 0,-4-1 0 0,-1-1 0 15,0-1 0-15,0 0 0 0,-4-3 0 0,1 3 0 16,-10-1 0-16,1 2 0 0,-7 1 0 0,-1 2 0 16,-1-1 0-16,-3 1 0 0,-1 3 0 0,-6 0 0 15,6 0 0-15,-6 0 0 0,-1 10-541 0,-5-8-734 16,3 4-1382-16,1 1 611 0</inkml:trace>
  <inkml:trace contextRef="#ctx0" brushRef="#br0" timeOffset="77465.93">15389 11442 284 0,'-1'-6'387'15,"2"0"3"-15,-1-1 11 0,3 2 17 16,-2 0 6-16,0 2 2 0,3-2-4 0,-4 1-7 0,4 1-13 16,-1 0-13-16,-3 3-6 0,2-3-28 0,-2 3-14 15,0 0-13-15,0 0-9 0,13 4-11 0,-8 1-16 16,1-1-20-16,2 4-17 0,3-1-18 0,4 1-13 16,4 1-14-16,6 2-15 0,1-5-81 0,6 1-114 15,2 0 0-15,2-1 0 0,2 0 0 0,15-3 0 16,-2-5 0-16,-10-1 0 0,-4-2 0 0,-1 0 0 15,3 2 0-15,0-6 0 0,-4 1 0 0,1-2 0 16,-2 0 0-16,0-1 0 0,-2-2 0 0,1 1 0 16,-6-1 0-16,1 1 0 0,-6 5 0 0,-7 0 0 15,3 2 0-15,-4 1 0 0,0 1 0 0,-1 2 0 16,1 1 0-16,-1 1 0 0,6-1 0 0,-2 5 0 16,0-3 0-16,1 4 0 0,4 2 0 0,-3-2 0 15,-1 2 0-15,12 0 0 0,-6 2 0 0,3-3 0 0,-1 0 0 16,3-1 0-16,-9-1 0 0,8 1 0 0,-1-2 0 15,-4-3 0-15,6-1 0 0,-1 0 0 16,-1 0 0-16,-5-4 0 0,5 3 0 0,1-3 0 0,0-2 0 16,2-2 0-16,-1 1 0 0,0-1 0 0,-2 0 0 15,-6 3 0-15,6-3 0 0,-7 4 0 0,-2 2 0 16,1-1 0-16,-1 1 0 0,-5 2 0 0,2 0 0 16,0 0 0-16,-3 2 0 0,2 1 0 0,-1-1 0 15,3 0 0-15,-3 4 0 0,1-2 0 0,2 1 0 16,1 1 0-16,1-1 0 0,3 1 0 0,-1-3 0 15,7 3 0-15,-5-3 0 0,6 1 0 0,3-2 0 16,1-2 0-16,-2 1 0 0,2 0 0 0,0-1 0 16,1-3 0-16,2-1 0 0,-1-2 0 0,3 0 0 0,-1-1 0 15,1-3 0-15,0 3 0 0,2-3 0 16,-4 3 0-16,1 0 0 0,0 1 0 0,-4 2 0 16,1-3 0-16,-3 4 0 0,0 0 0 0,-2 1 0 15,3 2 0-15,-12 0 0 0,3 0 0 0,0 0 0 0,-3 1 0 16,0 0 0-16,-1 3 0 0,2 0 0 0,0-2 0 15,1 4 0-15,0-3 0 0,9 6 0 16,-2-2 0-16,1-1 0 0,4 1 0 0,-1-1 0 0,2 1 0 16,-1-4 0-16,3 2 0 0,0 2 0 0,0-4 0 15,1 0 0-15,2-1 0 0,-1 0 0 0,1 0 0 16,1-1 0-16,-5-1 0 0,3-1 0 0,-3-3 0 16,1 4 0-16,3-2 0 0,-4 1 0 0,0-3 0 15,-1 1 0-15,-2 2 0 0,0-1 0 0,0-2 0 16,-1 2 0-16,-4 0 0 0,1 1 0 0,-6 0 0 15,-3 1 0-15,2-2 0 0,-1 1 0 0,0-2 0 16,-1 2 0-16,-1 1 0 0,1 0 0 0,-2 0 0 16,2 0 0-16,0-1 0 0,-2-1 0 0,2-1 0 0,-1 3 0 15,0-2 0-15,-5 1 0 0,4-4 0 16,1 0 0-16,-5 3 0 0,6-3 0 0,-2 0 0 16,1 0-196-16,10 3-1137 0,-8 1-1444 0,9-1 640 15</inkml:trace>
  <inkml:trace contextRef="#ctx0" brushRef="#br0" timeOffset="77615.62">20294 11418 342 0,'0'0'452'0,"0"0"9"0,0 0 9 0,0 0-8 16,0 0-22-16,0 0-41 0,0 0-44 0,0 0-37 16,0 0-74-16,0 0-96 0,0 0-136 0,0 0-173 15,0 0-496-15,0 0-712 0,0 0 315 0</inkml:trace>
  <inkml:trace contextRef="#ctx0" brushRef="#br0" timeOffset="78482.48">23877 12021 221 0,'-20'-7'356'0,"0"1"8"16,-7 1 8-16,7 0 11 0,2 0 18 0,4 1 8 16,-2 1 4-16,2 2-2 0,3-1 0 0,0 1-3 15,4-3 3-15,-2 4-6 0,4-2-5 0,0 1-3 0,5 1-4 16,-6-3-20-16,6 3-24 0,0 0-18 0,16-7-30 16,4 4-23-16,8 2-18 0,8-3-116 0,15-1-144 15,6 1 0-15,3-1 0 0,7 2 0 0,25-4 0 16,-27 2 0-16,1-1 0 0,23-5 0 0,-22 1 0 15,-3 0 0-15,25-11 0 0,-34 7 0 0,-3-1 0 16,-2 0 0-16,-13 6 0 0,-2-4 0 0,-2 1 0 16,-4 2 0-16,-9 1 0 0,-4 2 0 0,0-2 0 15,-7 3 0-15,-1-1 0 0,-6 2 0 0,-2-1 0 16,-3-1 0-16,-4 2 0 0,0-1 0 0,-6 3 0 16,-3-1 0-16,-1 1 0 0,-3 0-332 0,-2 3-218 15,1-1-77-15,-12 0-487 0,-4 2-1206 0,4 0 533 16</inkml:trace>
  <inkml:trace contextRef="#ctx0" brushRef="#br0" timeOffset="78749.42">23699 11739 3450 0,'-54'-2'193'0,"22"1"57"0,5-2 54 16,6 1 13-16,6 1 19 0,4 0-10 0,5 0-29 0,3-3-14 15,3 4-8-15,15-4 11 0,3 2-6 16,17 2-9-16,17 0-8 0,6 1-10 0,6 2-12 15,29 0-14-15,0 3-15 0,3 0-85 0,-1 1-127 16,-2 2 0-16,-1-5 0 0,1 7 0 0,-29-4 0 0,3 1 0 16,23-1 0-16,-32 1 0 0,-7 1 0 0,-14-5 0 15,-2 2 0-15,-3-4 0 0,-11 0 0 16,-2-1 0-16,-6 0 0 0,-1-1 0 0,-5-1 0 0,0 0 0 16,-5-1 0-16,-2 2 0 0,0 0 0 0,-9-8-160 15,-6 6-366-15,-8 1-99 0,-4-3-522 0,-10 3-1242 16,0 0 549-16</inkml:trace>
  <inkml:trace contextRef="#ctx0" brushRef="#br0" timeOffset="80299.07">9585 12548 33 0,'0'0'447'0,"0"0"-11"15,0 0-16-15,0 0-2 0,-12-9-2 0,12 9-2 16,-1-4-17-16,1 4-20 0,0 0-24 0,0 0-30 16,0 0-21-16,6-5-14 0,1 4-17 0,5 1-8 0,1 0-15 15,7 0-11-15,9 3-16 0,1-2-12 16,6-1-8-16,1 3-14 0,2 0-7 0,14-1-16 15,-1 1-12-15,4-1-17 0,-1 0 2 0,1 1-23 16,-1-2-8-16,2 0-2 0,-1-1-18 0,-2 1-7 0,1-2 3 16,-1 0-6-16,-4-1-1 0,-12 0-1 0,0 1-1 15,2-2-5-15,-3-1-43 0,4 1-25 16,-8 1 0-16,-1 1 0 0,-1-3 0 0,-2 1 0 0,-10 2 0 16,3-2 0-16,-3-1 0 0,2 2 0 0,-2 0 0 15,-1-2 0-15,-6 3 0 0,4-1 0 0,-5 1 0 16,-3 1 0-16,3-4 0 0,-2 4 0 15,-4-3 0-15,3 3 0 0,-8 0 0 0,9 0 0 0,-4 3 0 16,-4-1 0-16,2 1-265 0,-2 0-161 0,1 2-83 16,0-2-94-16,-2 1-462 0,0 0-1154 0,1-1 511 15</inkml:trace>
  <inkml:trace contextRef="#ctx0" brushRef="#br0" timeOffset="81564.98">14608 12354 407 0,'0'0'477'0,"0"0"9"16,7-5-1-16,-7 5-6 0,9 1-7 0,-9-1-21 15,14 3-10-15,-2 1-24 0,1-2 1 0,5 1-32 16,0 2-22-16,4 1-16 0,5 3-20 0,1-4-28 16,0 2-22-16,1-1-22 0,3-2-21 0,0 2-24 15,1-5-21-15,3 1-17 0,4-1-13 0,1-1-17 16,11-2-10-16,-1-2-19 0,2-2-75 0,-14 4-39 15,15-5 0-15,-3 0 0 0,-13 0 0 0,16-1 0 16,-4-5 0-16,2 1 0 0,-2-5 0 0,-1-1 0 16,-3-4 0-16,2-1 0 0,-12 8 0 0,-3 0 0 15,3 2 0-15,0 4 0 0,-3-1 0 0,0 4 0 16,-3 0 0-16,-1 5 0 0,-10 1 0 0,4 0 0 0,-1 1 0 16,-3 3 0-16,3 1 0 0,0 1 0 15,2 4 0-15,2 1 0 0,0 1 0 0,0 2 0 16,-2 1 0-16,3-1 0 0,-1 0 0 0,0-1 0 0,1 0 0 15,1-1 0-15,0-4 0 0,3 2 0 0,0-3 0 16,2-1 0-16,-1 0 0 0,-4-2 0 0,3-2 0 16,-2-2 0-16,3-2 0 0,-4-1 0 0,4-2 0 15,-2-1 0-15,0-5 0 0,1 0 0 0,2-6 0 16,-1 0 0-16,-1-3 0 0,1-1 0 0,0 3 0 16,-2-2 0-16,1 0 0 0,-2 0 0 0,2 2 0 15,-3 3 0-15,0 0 0 0,-1 5 0 0,-9 1 0 16,0 2 0-16,1 2 0 0,-1 1 0 0,1 2 0 15,-3 0 0-15,-3 2 0 0,4 1 0 0,1-1 0 0,0 1 0 16,1 2 0-16,3 0 0 0,-3 0 0 16,1 2 0-16,9 0 0 0,-3 1 0 0,2-1 0 15,2 1 0-15,-3-1 0 0,-7 2 0 0,7-1 0 16,0-1 0-16,-5 2 0 0,3-2 0 0,-2 2 0 0,-4-1 0 16,8 0 0-16,-6-4 0 0,8 2 0 15,-2-1 0-15,1-1 0 0,0 0 0 0,0-4 0 16,2-1 0-16,0 0 0 0,5-4 0 0,-2-1 0 0,2-1 0 15,0-3 0-15,2 4 0 0,-2-6 0 0,1 3 0 16,-3 3 0-16,-1-1 0 0,-3 0 0 0,1 2 0 16,-5-2 0-16,-7 3 0 0,1 0 0 0,0 1 0 15,-2 1 0-15,-3 1 0 0,-1 1 0 0,0 0 0 16,1 0 0-16,-3 2 0 0,3 2 0 0,4-1 0 16,-3 1 0-16,-2 2 0 0,5 0 0 0,-1 3 0 15,-1-1 0-15,1 1 0 0,5-1 0 0,-1 1 0 16,6 1 0-16,-2 0 0 0,3-3 0 0,-1 0 0 15,3 3 0-15,-3-6 0 0,1 0 0 0,3-1 0 16,1 2 0-16,-4-3 0 0,1-1 0 0,-1-1 0 16,0-1 0-16,-7 1 0 0,7-5 0 0,-7 3 0 15,4-3-416-15,-6 2-881 0,-1 3-1403 0,1 0 621 16</inkml:trace>
  <inkml:trace contextRef="#ctx0" brushRef="#br0" timeOffset="81699.13">19388 12204 191 0,'0'5'370'15,"0"0"-16"-15,0-5 28 0,-5 5 45 0,3-3 39 16,2-2 25-16,-4 5-1 0,0-3-29 0,4-2-50 0,-3 2-37 16,3-2-38-16,0 0-63 0,-4 3-75 15,4-3-131-15,2 4-176 0,-2-4-260 0,-6 4-434 16,6-4-869-16,0 0 385 0</inkml:trace>
  <inkml:trace contextRef="#ctx0" brushRef="#br0" timeOffset="97532.79">20265 12232 26 0,'-7'-2'160'0,"1"1"-2"0,-2 0 9 0,2 1-3 16,0-1 2-16,-5-1 4 0,2 3 6 0,2-1 12 15,-5-1 12-15,-2 1 13 0,4 1 9 16,-3-1 17-16,-1 2 12 0,1-3 16 0,-2 2 18 0,0-2 11 16,1 1 4-16,1 0 5 0,-1-1 7 0,2 1 4 15,2-1 8-15,-1-1 1 0,4 2 2 0,7 0-2 16,-11 0-11-16,11 0-9 0,-10-1-9 0,10 1-12 16,-7 0-18-16,7 0-8 0,0 0-10 0,14-8-12 15,1-2-134-15,11-2-102 0,5 0 0 0,4-4 0 16,19-5 0-16,4 0 0 0,2-1 0 0,24-7 0 15,-23 9 0-15,26-7 0 0,-27 8 0 0,3 0 0 16,0-2 0-16,-2 4 0 0,-2-1 0 0,-3-1 0 16,-1 1 0-16,-4 0 0 0,-18 4 0 0,4 1 0 15,-4-2 0-15,3 0 0 0,-4 1 0 0,-5 3 0 0,-3 0 0 16,-7 3 0-16,-2 0 0 0,-2 3 0 16,-4 0 0-16,0 2 0 0,-4-1 0 0,2 2 0 15,-5-2 0-15,3 1 0 0,-1 2 0 0,-4 1 0 16,0 0 0-16,0 0 0 0,0 0 0 0,0 0 0 0,0 0 0 15,-23 5 0-15,13-1 0 0,-2 1 0 16,-3 4-596-16,2-2-56 0,-6 3-506 0,-3 2-1253 16,-3 1 554-16</inkml:trace>
  <inkml:trace contextRef="#ctx0" brushRef="#br0" timeOffset="97948.64">20102 12214 253 0,'-30'7'473'0,"0"-1"10"0,11 0 6 0,4-3-20 16,2 1-14-16,5-3-28 0,1 1-24 0,0-1-18 15,7-1-5-15,0 0-3 0,0 0-6 0,0 0-23 16,26-3-2-16,-7-1-9 0,3 2-4 0,7-1-2 16,3-2-7-16,4-1-13 0,1-4-15 0,14 0-10 15,5-4-13-15,2 2-232 0,1-2-41 0,2-2 0 16,27-8 0-16,-24 8 0 0,26-6 0 0,-28 1 0 15,25-8 0-15,1 2 0 0,-29 9 0 0,29-10 0 16,-28 8 0-16,2-1 0 0,-2 1 0 0,-6 1 0 16,-2-3 0-16,-4 4 0 0,-13 6 0 0,-6 1 0 15,2-4 0-15,-7 4 0 0,-6 4 0 0,-6-1 0 16,-1 4 0-16,-2-2 0 0,0 1 0 0,-1 1 0 16,-3 3 0-16,-3-1 0 0,2-1 0 0,0 1 0 0,-4 2 0 15,5-1 0-15,-1-1 0 0,-4 2 0 16,0 0 0-16,0 0 0 0,0 0 0 0,10 2 0 15,-10-2 0-15,4 3 0 0,-4-3 0 0,4 4 0 0,-3-3 0 16,-1-1 0-16,1 4 0 0,-1-4 0 0,4 2 0 16,-4-2 0-16,0 0 0 0,5 3 0 15,-5-3 0-15,0 0 0 0,0 0 0 0,8-9 0 0,-7 4-1366 16,3 2-1478-16,0-3 654 0</inkml:trace>
  <inkml:trace contextRef="#ctx0" brushRef="#br0" timeOffset="98115.86">21806 11861 191 0,'-4'4'583'0,"-2"1"-6"0,-4 1 26 16,1-2 32-16,-3 1 11 0,-1-2-16 0,1 2-39 15,0-2-49-15,-2-1-52 0,5 0-51 0,3 1-46 16,-2-1-43-16,4 0-71 0,3 1-82 0,1-3-90 16,0 0-135-16,1 5-154 0,6-3-157 0,-1 0-145 15,-1 1-553-15,4-1-1124 0,-1 0 498 0</inkml:trace>
  <inkml:trace contextRef="#ctx0" brushRef="#br0" timeOffset="118048.74">20450 1898 142 0,'0'0'581'0,"-1"-9"13"16,2 5 4-16,-2 1-7 0,3-2-11 0,0 0-2 0,-2 0-16 16,0 5-16-16,2-5-26 0,-2 1-32 0,0 4-35 15,2-4-37-15,-2 4-39 0,0 0-32 0,0 0-24 16,0 0-7-16,0 0-129 0,10 15-185 0,-5-6 0 15,3 4 0-15,-3 4 0 0,2 1 0 0,0 1 0 16,0 0 0-16,2 5 0 0,-2-6 0 0,0 0 0 16,0 1 0-16,-1-4 0 0,3-2 0 0,0 0 0 15,-4-4 0-15,4 0 0 0,1-2 0 0,4-4 0 16,3-5 0-16,12-5 0 0,3-4 0 0,5-3 0 16,13-11 0-16,4-3 0 0,24-19 0 15,-3-5 0-15,6-3 0 0,2-11 0 0,10 2 0 16,3 1 0-16,6-2 0 0,4-3 0 0,-5 5 0 15,-10 13 0-15,-5 9 0 0,-31 14 0 0,1 2 0 0,-9-1 0 16,-14 10 0-16,-1 4 0 0,-5 3 0 0,-8 2 0 16,-6 1 0-16,1 1 0 0,-5 1 0 0,-4 3 0 15,5-3 0-15,-3 3 0 0,-3-1 0 16,-2 1 0-16,-2 1 0 0,0 0 0 0,12 1 0 16,-12-1 0-16,6 2 0 0,-3 1 0 0,-3-3 0 15,3 3 0-15,1-2 0 0,0 2 0 0,-4-3 0 0,7 4 0 16,-4-3 0-16,4 0 0 0,-7-1 0 0,7 3 0 15,-1-1 0-15,-6-2 0 0,2 2 0 16,-2-2 0-16,4 3 0 0,-4-3 0 0,3 4 0 16,-3-4-1366-16,-6 10-1478 0,-1-4 654 0</inkml:trace>
  <inkml:trace contextRef="#ctx0" brushRef="#br0" timeOffset="121814.34">11509 3306 236 0,'-2'-10'421'0,"-1"2"10"0,-3-2-3 15,3 3-4-15,1 2-13 0,-2 0-23 0,1 3-34 16,3-2-38-16,0 4-28 0,0 0-6 0,0 0-1 15,0 0-6-15,-4 14-14 0,8-4-3 0,0 6-11 16,1-2-4-16,2 3-12 0,0 0-8 0,2 1 0 16,3 3-2-16,0-5-17 0,1 1 3 0,2-2-1 15,1-2-4-15,0 0 1 0,2-4-8 0,9 0-6 16,0-3-6-16,5-4-23 0,-5-1-160 0,1-1 0 16,1-6 0-16,3-1 0 0,0 0 0 0,1-1 0 15,-2-5 0-15,1 1 0 0,1-4 0 0,1-1 0 16,-4 0 0-16,1 0 0 0,-2 0 0 0,5 4 0 15,-5-1 0-15,-1 1 0 0,-1 3 0 0,-5 4 0 16,3 0 0-16,-4 4 0 0,0 2 0 0,9 3 0 16,-11 2 0-16,9 3 0 0,-1 3 0 0,-3 3 0 15,2-2 0-15,-3 4 0 0,1-1 0 0,0-1 0 16,3 3 0-16,-4-2 0 0,3-2 0 0,-5 1 0 16,-1-5 0-16,4 3 0 0,-5-3 0 0,7-1 0 15,0-1 0-15,4-2 0 0,-2-2 0 0,0-3 0 16,4-4 0-16,-1 0 0 0,1-3 0 0,3-3 0 15,1 0 0-15,0-6 0 0,0-1 0 0,7-11 0 16,-11 9 0-16,0-3 0 0,-1 0 0 0,-4 4 0 16,-3 3 0-16,-6 5 0 0,-2 0 0 0,0 4 0 15,-5 3 0-15,2 2 0 0,2 0 0 0,2 4 0 16,-1 2 0-16,0 2 0 0,7 7 0 0,0 2 0 16,-9-3 0-16,9 5 0 0,-1-1 0 0,-2 1 0 15,-2-5 0-15,4 5 0 0,-6-6 0 0,3-2 0 16,6 3 0-16,-6-6 0 0,7-1 0 0,2-2 0 15,-2-2 0-15,3-4 0 0,1-2 0 0,-4-3 0 16,3 1 0-16,2-3 0 0,1-5 0 0,-3-2 0 16,3 1 0-16,-2-2 0 0,0-1 0 0,1 0 0 15,-3 3 0-15,-1 0 0 0,1 4 0 0,-8 4 0 16,6-4 0-16,-8 6 0 0,1 2 0 0,-1 4 0 16,2 4 0-16,1 1 0 0,-3 4 0 0,1-1 0 15,4 4 0-15,-2 4 0 0,-5-5 0 0,8 4 0 16,-3 1 0-16,2 1 0 0,1-2 0 0,0 0 0 15,-2-1 0-15,4-2 0 0,0-2 0 0,0-3 0 16,1-2 0-16,2-2 0 0,1-2 0 0,0-1 0 16,2-4 0-16,0-2 0 0,5-1 0 0,-2-4 0 15,13-7 0-15,-2 0 0 0,3-2 0 0,-6-3 0 16,3-3 0-16,0 4 0 0,-14 4 0 0,7 3 0 16,-5 1 0-16,2 2 0 0,-7 1 0 0,1 3 0 15,-2-1 0-15,-8 7 0 0,2 1 0 0,-4 0 0 16,4 1 0-16,-3 3 0 0,-1 1 0 0,1 2 0 15,-1-1 0-15,-2 1 0 0,2 1 0 0,0 0 0 16,0 0 0-16,0-4 0 0,5 3 0 0,4-1 0 16,-6-4 0-16,9 2 0 0,1-1 0 0,-1-4 0 15,0-1 0-15,0 0 0 0,0-3 0 0,-3-1 0 0,0-1 0 16,-7 2 0-16,9 0 0 0,-12-1 0 16,3 2 0-16,-2 0 0 0,0-1 0 0,-4 3 0 15,-1-1 0-15,-4 2 0 0,1-1 0 0,-1 0 0 16,-2 1 0-16,0 0 0 0,-2 0 0 0,0-1 0 15,-5 2 0-15,8-1 0 0,-8 1 0 0,6-1 0 0,-6 1 0 16,7-1 0-16,-7 1 0 0,0 0 0 16,0 0 0-16,6-1 0 0,-6 1 0 0,-2-8 0 15,2 8-1366-15,0 0-1478 0,-12-8 654 0</inkml:trace>
  <inkml:trace contextRef="#ctx0" brushRef="#br0" timeOffset="124815.78">2041 3527 195 0,'-4'-7'456'16,"0"3"2"-16,-1-1 9 0,2 0-6 16,-2 1-15-16,0 1-7 0,1 2-28 0,4 1-33 15,-6-5-38-15,3 3-31 0,3 2-30 0,0 0-19 0,0 0 0 16,0 0-10-16,0 0-8 0,5 11-13 0,-1-3-15 16,0-4-8-16,2 2-19 0,-1 3-14 0,3-1-16 15,-1 1-5-15,1 1-14 0,4 0-12 16,2 2-14-16,0 0-7 0,1-1-14 0,6-3-2 15,7 2-4-15,3-4-17 0,-1-1 3 0,5-3-6 16,2-1-5-16,5-2-3 0,8-4-4 0,1-3-9 0,1 2 1 16,2-7-32-16,-4-3-13 0,1-4 0 0,0 2 0 15,-4-1 0-15,-2-5 0 0,-13 8 0 16,1-4 0-16,-1 4 0 0,-1-1 0 0,-5 5 0 16,-1 0 0-16,-8 5 0 0,-2 0 0 0,-1 3 0 15,-5 1 0-15,4 5 0 0,-3 0 0 0,4 2 0 16,-1 6 0-16,3 3 0 0,-1 1 0 0,5 5 0 0,2 1 0 15,-2 0 0-15,5-1 0 0,-3 0 0 0,4 0 0 16,-2-2 0-16,6 3 0 0,0-6 0 16,2-3 0-16,1-4 0 0,3-1 0 0,0-5 0 15,3-2 0-15,0-4 0 0,1 0 0 0,-2-3 0 16,-2-3 0-16,-4-2 0 0,6 1 0 0,-5-9 0 0,8-4 0 16,-14 5 0-16,2-1 0 0,-2 3 0 15,-1 3 0-15,-3-1 0 0,2 4 0 0,-7 3 0 16,-2 0 0-16,0 2 0 0,1 2 0 0,-4 1 0 15,-2 6 0-15,2 0 0 0,1 2 0 0,4 3 0 16,0 3 0-16,0 0 0 0,0 3 0 0,2 2 0 16,3 2 0-16,-2-2 0 0,3 1 0 0,0 1 0 0,1-4 0 15,0 2 0-15,2-5 0 0,0-2 0 0,2-4 0 16,0 3 0-16,2-3 0 0,1-4 0 16,-3-3 0-16,2 0 0 0,1-2 0 0,-1 2 0 15,-1-5 0-15,2-3 0 0,2 1 0 0,0-5 0 16,2 1 0-16,-3 0 0 0,3-3 0 0,0 4 0 15,-6-2 0-15,2 3 0 0,-4 4 0 0,-1 1 0 16,-5 4 0-16,-3 0 0 0,-1 4 0 0,0 5 0 16,0-2 0-16,-3 4 0 0,3 0 0 0,-4 2 0 15,1-1 0-15,0 4 0 0,1-2 0 0,-2 1 0 16,3 1 0-16,-2-2 0 0,3 0 0 0,2 0 0 16,0-5 0-16,6 3 0 0,1-2 0 0,5-1 0 15,-1-3 0-15,1-1 0 0,4-3 0 0,-3 1 0 16,3-3 0-16,-2-2 0 0,3 1 0 0,-1-3 0 15,0 1 0-15,-6 2 0 0,1-6 0 0,-2 3 0 16,0 0 0-16,-9 3 0 0,-1-2 0 0,2 4 0 16,-8-2 0-16,-1 0 0 0,0 2 0 0,-2-1 0 15,-2 2 0-15,-1-1 0 0,-7 2 0 0,13 0 0 16,-5-1 0-16,-8 1 0 0,12 1 0 0,-4 0 0 16,1-1 0-16,0 1 0 0,1 2 0 0,2-3 0 15,1 2 0-15,-2-2 0 0,3 2 0 0,-1-1 0 16,1 1 0-16,-4-1 0 0,7 2 0 0,-4-2 0 15,3-1 0-15,-2 1 0 0,-1-1 0 0,1 0 0 16,-2-1 0-16,0 0 0 0,-1-1 0 0,-4 2 0 16,1-2 0-16,-3-1 0 0,-5 3 0 0,10-4 0 15,-6 1 0-15,-4 3-198 0</inkml:trace>
  <inkml:trace contextRef="#ctx0" brushRef="#br0" timeOffset="155366.63">19761 6431 3312 0,'-2'-4'272'16,"-2"-1"-68"-16,0-1-7 0,4 2 63 0,-2-2 29 16,-2 2 16-16,4-2-11 0,-3 4-12 0,-1-4-8 0,2 2 14 15,-1 1 7-15,3 3 3 0,-4-5-7 0,4 5-9 16,-5-5-14-16,5 5-17 0,-1-2-17 15,1 2-19-15,0 0-135 0,0 0-80 0,0 0 0 16,0 0 0-16,0 0 0 0,0 0 0 0,6 16 0 0,-6-10 0 16,4 2 0-16,0 3 0 0,-3-4 0 0,3 5 0 15,0 1 0-15,-1-1 0 0,-1 4 0 0,1-1 0 16,0-3 0-16,0 5 0 0,-1-1 0 0,1-3 0 16,2-1 0-16,-1-2 0 0,-1 3 0 0,-1-6 0 15,2 4 0-15,-1-4 0 0,0 0 0 0,1-1 0 16,0-1 0-16,0-1 0 0,0-3 0 0,2-1 0 15,-6 0 0-15,18-5 0 0,-8-1 0 0,7-5 0 16,0 2 0-16,4-8 0 0,2-4 0 0,0 1 0 16,7-3 0-16,7-12 0 0,0-1 0 0,1 0 0 15,4 3 0-15,-1-1 0 0,4 2 0 0,-3-1 0 16,4 3 0-16,0-2 0 0,-4 5 0 0,0 1 0 16,2-2 0-16,-12 8 0 0,-2 1 0 0,-2 2 0 15,-1-1 0-15,-5 5 0 0,-8 1 0 0,2 2 0 16,-6 2 0-16,-1-1 0 0,-4 5 0 0,3-2 0 15,-2 1 0-15,0 1 0 0,-2 1 0 0,0 0 0 16,-2 1 0-16,-2 2 0 0,6-2 0 0,-6 2 0 16,4-3 0-16,-4 3 0 0,0 0 0 0,0 0 0 15,0 0 0-15,5 6 0 0,-5-6 0 0,0 0 0 0,3 2 0 16,-3-2 0-16,0 0 0 0,3 4 0 16,-3-4 0-16,0 0 0 0,0 0 0 0,0 0 0 15,0 0 0-15,-4 5 0 0,4-5-157 0,-7 4-1182 16,7-4-1452-16,-12 4 643 0</inkml:trace>
  <inkml:trace contextRef="#ctx0" brushRef="#br0" timeOffset="170915.66">23618 5842 64 0,'5'-18'513'0,"3"1"9"15,-3 1 1-15,0 2-11 0,-1 3-9 0,-1 3-18 0,-2 1-37 16,0 2-40-16,2 0-39 0,-3 5-28 16,0 0-12-16,0 0-13 0,-4 16-9 0,0-1-7 15,-7 8-16-15,-1 4-22 0,-1 5-14 0,-2 0-17 0,-7 13-23 16,2 1-12-16,-1 0-9 0,1-5-19 15,6-9-13-15,1 3-11 0,0-2-12 0,2-1-96 16,-2-3-36-16,4-4 0 0,4-6 0 0,1-1 0 16,0-6 0-16,-1-1 0 0,5-1 0 0,-1-6 0 0,1 1 0 15,0-5 0-15,0 0 0 0,0 0 0 0,14-16 0 16,-5-1 0-16,2-6 0 0,2-5 0 0,-1-1 0 16,2-5 0-16,4-12 0 0,1-3 0 0,-1 2 0 15,2-1 0-15,-1 1 0 0,-1 2 0 0,-1 15 0 16,-3 1 0-16,0 5 0 0,-5 8 0 0,-4 6 0 15,4 0 0-15,-5 5 0 0,1 0 0 0,-1 3 0 16,0 2 0-16,-4 0 0 0,7 7 0 0,-3-1 0 16,0 5 0-16,0-1 0 0,0 6 0 0,1-1 0 15,-1 4 0-15,1-2 0 0,0 8 0 0,1-1 0 16,1-4 0-16,-1 5 0 0,5-2 0 0,0 1 0 16,-2 3 0-16,3-5 0 0,-1 4 0 0,0-2 0 15,-1-6 0-15,3 3 0 0,-4-4 0 0,4 1 0 16,-7-2 0-16,2-3 0 0,-3 1 0 0,3-2 0 15,-6 1 0-15,-2-3 0 0,0-1 0 0,-1 2 0 16,-3-3 0-16,-3 0 0 0,-4-1 0 0,-5 2 0 16,-5-5 0-16,-6 1 0 0,-1 0 0 0,-5-2 0 15,1 1 0-15,0 0 0 0,-1-3 0 0,1-1 0 16,1 1 0-16,-1 0 0 0,4 2 0 0,5-2 0 0,3 2 0 16,4-1 0-16,-3 0 0 0,5-1 0 0,4 2 0 15,0 0 0-15,3 0 0 0,2 1 0 16,1-1 0-16,-1 1 0 0,4 0 0 0,2 0 0 15,4 0 0-15,-2-1 0 0,-1 0 0 0,6 0 0 0,-3-3-226 16,3 1-531-16,2-2-445 0,3-2-1301 0,1-1 575 16</inkml:trace>
  <inkml:trace contextRef="#ctx0" brushRef="#br0" timeOffset="171681.6">24036 5988 305 0,'5'-6'549'15,"-4"3"18"-15,3-2 0 0,-1 0 6 0,1 0-6 16,-3 2-19-16,-1 1-31 0,0 2-27 0,5-3-38 16,-5 3-26-16,0 0-12 0,0 0-15 0,0 14-19 15,0-3-13-15,-4 1-21 0,3 4-17 0,-3 9-16 16,0 0-231-16,3 3-82 0,-2-1 0 0,2 1 0 16,1 1 0-16,0-1 0 0,0 0 0 0,0-10 0 15,4 8 0-15,-4-8 0 0,0-2 0 0,4 0 0 16,-3-4 0-16,-1-1 0 0,3-2 0 0,-3-2 0 15,0-1 0-15,1-3 0 0,-1-1 0 0,0-2 0 16,0 0 0-16,0 0 0 0,1-18 0 0,2 7 0 16,-2-5 0-16,-1-8 0 0,4-4 0 0,-1-1 0 15,0-5 0-15,1-2 0 0,4-11 0 0,-4 12 0 16,1 0 0-16,0 5 0 0,1 0 0 0,-2 6 0 16,3 6 0-16,-4 3 0 0,0 2 0 0,1 4 0 15,-2 0 0-15,0 3 0 0,0 2 0 0,3 1 0 0,-5 3 0 16,0 0 0-16,11 7 0 0,-4 0 0 0,-3 2 0 15,4 7 0-15,-3-1 0 0,0 11 0 0,0-7 0 16,-1 5 0-16,0 3 0 0,-3-2 0 0,2 3 0 16,2-1 0-16,-3-11 0 0,-1 1 0 0,3 1 0 15,-4-3 0-15,0-1 0 0,2-2 0 0,0-3 0 16,-2-1 0-16,1-1 0 0,-1-4 0 0,2 1 0 16,2-2 0-16,-4-2 0 0,0 0 0 0,16-15 0 15,-7 2 0-15,5-9 0 0,0-5 0 0,3-1 0 16,-2-5 0-16,4 0 0 0,-1 2 0 0,-1-1 0 15,0 5 0-15,-2 0 0 0,-4 10 0 0,0 3 0 16,-4 7 0-16,0-1 0 0,-2 1 0 0,1 4 0 16,-1 3 0-16,-5 0 0 0,9 7 0 0,-4 4 0 15,-1 1 0-15,-4 6 0 0,0 3 0 0,0 5 0 16,0 2 0-16,0-1 0 0,-4 3 0 0,4 2 0 16,-4-3 0-16,3 1 0 0,-3-2 0 0,4 1 0 0,-5-1 0 15,5-1 0-15,0-3 0 0,-2-5 0 16,2 0 0-16,-2-1 0 0,1-2 0 0,2 0 0 15,-2-5 0-15,1-3 0 0,0-1 0 0,1-2 0 16,-2 1 0-16,1-6 0 0,0 0 0 0,-4 1 0 0,4-1 0 16,0 0 0-16,-9-7 0 0,2 4-1366 0,-2 1-1478 15,-2 0 654-15</inkml:trace>
  <inkml:trace contextRef="#ctx0" brushRef="#br0" timeOffset="172032.72">23379 6709 439 0,'-28'4'516'0,"5"-2"27"0,3-1 5 0,-1-1-1 16,10 1 3-16,-1-1-8 0,6 1-17 0,-1 1-13 16,1-1-11-16,6-1-14 0,-8 1-9 15,8-1-15-15,0 0-13 0,0 0-19 0,0 0-17 0,0 0-169 16,36-4-245-16,-5 4 0 0,-1-3 0 0,8-5 0 15,15 5 0-15,1-6 0 0,4 2 0 0,-4 1 0 16,13 2 0-16,-3-4 0 0,1-1 0 0,27-1 0 16,-31 3 0-16,8-1 0 0,-5 3 0 0,1-1 0 15,-3 1 0-15,-5-4 0 0,-3 1 0 0,-15 4 0 16,-5-2 0-16,-2 1 0 0,-5-1 0 0,-9 3 0 16,-5-3 0-16,-1 3 0 0,-3-2 0 0,0 4 0 15,0-2 0-15,-5-2 0 0,-2 4 0 0,-2-2 0 16,0 3 0-16,0 0 0 0,-14-3 0 0,3 2 0 15,-2 2 0-15,-9 0 0 0,4 2 0 0,-11 1 0 16,1 3-609-16,1-1-78 0,-6 1-463 0,1-2-1244 16,-3 2 550-16</inkml:trace>
  <inkml:trace contextRef="#ctx0" brushRef="#br0" timeOffset="172399.15">23490 6796 106 0,'-37'6'384'0,"-1"1"38"0,2-2 32 15,3 0 19-15,6-2 2 0,7 2 5 0,1-3-10 16,5 0-9-16,2-3 0 0,2 2-5 0,1-1-5 0,4 1-9 16,-3 1-16-16,4-1-12 0,4-1-17 15,0 0-6-15,0 0-12 0,0 0-18 0,21-3-73 16,-3 1-288-16,11 0 0 0,6-1 0 0,5-1 0 16,17-3 0-16,2 0 0 0,2 0 0 0,4-1 0 0,24-2 0 15,-25 3 0-15,27-4 0 0,-26 3 0 0,26-2 0 16,-27 4 0-16,0 0 0 0,-2-4 0 0,-3 6 0 15,-1-7 0-15,-19 5 0 0,0-3 0 0,-7 2 0 16,-2 0 0-16,-7-1 0 0,-5 1 0 0,-4 3 0 16,-2-3 0-16,-6 2 0 0,6 1 0 0,-7 1 0 15,-1-3 0-15,-1 3 0 0,1 1 0 0,-1-1 0 16,-3 3 0-16,4-3 0 0,-4 3 0 0,5-3 0 16,-3 1 0-16,-2 2 0 0,0 0 0 0,5-3 0 15,-5 3 0-15,0 0 0 0,0 0 0 0,7 0 0 16,-7 0 0-16,0 0 0 0,0 0 0 0,0 0 0 15,0 0 0-15,2 5 0 0,-2-5 0 0,0 0-1366 16,0 0-1478-16,0 0 654 0</inkml:trace>
  <inkml:trace contextRef="#ctx0" brushRef="#br0" timeOffset="172569">24724 6794 56 0,'-7'3'592'0,"0"1"-22"0,0-2-42 0,2 1-48 0,1-2-48 16,4-1-68-16,-5 5-81 0,1-3-126 16,4-2-151-16,0 0-197 0,0 0-356 0,0 0-591 15,8 10 262-15</inkml:trace>
  <inkml:trace contextRef="#ctx0" brushRef="#br0" timeOffset="179399.29">706 10394 414 0,'0'0'571'0,"-15"-17"9"0,15 17-18 0,0 0-34 15,-9-12-33-15,9 12-44 0,0 0-46 0,0 0-36 16,0 0-15-16,0 0-12 0,0 0-7 0,0 0-4 15,0 0-16-15,28 18-8 0,-15-7-17 0,0 3-12 16,-2 0-8-16,2 1-14 0,-3-1-10 0,3 2-12 16,-2 0-9-16,1-2-192 0,-3 1-33 0,2 1 0 15,-3-1 0-15,0-3 0 0,-2-4 0 0,-1 1 0 16,2-1 0-16,-1 0 0 0,-2-3 0 0,1-1 0 16,0-1 0-16,0-3 0 0,-5 0 0 0,17-10 0 15,1-1 0-15,3-8 0 0,2-6 0 0,12-13 0 16,2-6 0-16,0-4 0 0,13-22 0 0,-13 23 0 15,3 1 0-15,-1-2 0 0,2 5 0 0,0 2 0 16,-5 3 0-16,0 5 0 0,-8 7 0 0,-2 3 0 16,0 2 0-16,-2 4 0 0,-4-1 0 0,-9 6 0 15,0 4 0-15,0 0 0 0,-5 3 0 0,3-3 0 16,-3 4 0-16,0-2 0 0,-3 3 0 0,4 1 0 16,-3-2 0-16,-4 4 0 0,6-3 0 0,-6 3 0 15,4-3 0-15,-4 3 0 0,0 0 0 0,5-4 0 16,-5 4 0-16,0 0 0 0,0 0 0 0,0 0 0 0,0 0 0 15,13 10 0-15,-13-10-1366 0,2 8-1478 16,-2-8 654-16</inkml:trace>
  <inkml:trace contextRef="#ctx0" brushRef="#br0" timeOffset="193515.42">9425 12283 334 0,'1'-5'457'0,"2"0"2"0,-2 1-6 0,3 1-15 16,0-1-20-16,3 2-18 0,-7 2-21 16,9-2-25-16,-4 3-17 0,3 3-19 0,2 2-20 0,-1 1-15 15,0 3-14-15,1-3-21 0,3 5-17 16,0 1-14-16,-3-2-12 0,-1 0-13 0,3 2-15 0,2-2-17 16,-3 0-7-16,4-2-8 0,-4-2-10 0,3 3-11 15,0-3-17-15,2-1-7 0,-3-1 1 16,6-2-9-16,-6 0 5 0,6-5-8 0,2 1-6 15,-2-3-7-15,0 0-4 0,2-3-4 0,-1 0 2 0,7-6-18 16,-2 4-52-16,1-4 0 0,-2-2 0 16,2 4 0-16,-10 0 0 0,1 2 0 0,2-2 0 0,-3-1 0 15,1 5 0-15,-6 1 0 0,1-1 0 0,-3 2 0 16,2 2 0-16,-4 0 0 0,0 2 0 0,4 1 0 16,-2 0 0-16,2 2 0 0,1 3 0 0,-3-1 0 15,5 2 0-15,0 2 0 0,0-3 0 0,2 2 0 16,0-3 0-16,2-3 0 0,2 4 0 0,1-3 0 15,-1 2 0-15,2-2 0 0,1 0 0 0,0-1 0 0,-4-1 0 16,11-3 0-16,-1-1 0 0,0-1 0 16,1-2 0-16,-1-5 0 0,-2 2 0 0,1-1 0 15,0-1 0-15,3 1 0 0,-7 1 0 0,2 1 0 16,-1-1 0-16,-7 6 0 0,-1-3 0 0,2 3 0 0,-4-1 0 16,-2 1 0-16,0 2 0 0,-3 2 0 15,4 0 0-15,-2 4 0 0,-2-3 0 0,0 1 0 16,-2 0 0-16,2 4 0 0,0-4 0 0,1 1 0 0,-1 2 0 15,0 0 0-15,3-1 0 0,-1-2 0 0,1 0 0 16,1 0 0-16,4 0 0 0,1-2 0 0,2 0 0 16,2-1 0-16,-1 0 0 0,-1-3 0 0,0 2 0 15,4-6 0-15,-3 4 0 0,-3-1 0 0,3-1 0 16,-3 1 0-16,-5-1 0 0,4 0 0 0,-1 0 0 16,-7 0 0-16,0 3 0 0,-3 0 0 0,-1 0 0 15,0 2 0-15,-2-2 0 0,-1 2 0 0,-3 1 0 16,0 0 0-16,0 0 0 0,0 0 0 0,-25 9 0 15,15-4-505-15,-9 3-776 0,2 1-1388 0,2 1 614 16</inkml:trace>
  <inkml:trace contextRef="#ctx0" brushRef="#br0" timeOffset="194398.91">15311 12633 177 0,'0'0'316'16,"0"0"-27"-16,0 0-30 0,-1-7-50 0,1 7-66 15,5-3-80-15,-4 2-96 0,8 0-205 0,-2-3-256 16,3 2 113-16</inkml:trace>
  <inkml:trace contextRef="#ctx0" brushRef="#br0" timeOffset="194965.45">19682 12623 44 0,'0'0'197'16,"0"0"-11"-16,0 0-20 0,0 0-17 0,0 0-9 15,0 0-20-15,0 0-37 0,0 0-49 0,0 0-69 16,5-7-146-16,-5 7-196 0,0 0 87 0</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7:13:46.518"/>
    </inkml:context>
    <inkml:brush xml:id="br0">
      <inkml:brushProperty name="width" value="0.05292" units="cm"/>
      <inkml:brushProperty name="height" value="0.05292" units="cm"/>
      <inkml:brushProperty name="color" value="#0070C0"/>
    </inkml:brush>
  </inkml:definitions>
  <inkml:trace contextRef="#ctx0" brushRef="#br0">10189 5450 159 0,'0'-7'528'0,"4"-1"15"0,-3 2 2 0,-1-1 6 15,3 1-20-15,-2 0-15 0,-1 0-18 16,0 0-26-16,3 2-26 0,-2 2-39 0,-1 2-33 16,0 0-39-16,0 0-29 0,0 0-4 0,0 0-1 0,0 17-11 15,0-5-13-15,-4 7-7 0,3 6-14 0,-3 5-6 16,-4 0-216-16,3 5-34 0,-4 0 0 0,4 1 0 15,1 0 0-15,-1-3 0 0,5 1 0 0,0-2 0 16,5-1 0-16,-1 1 0 0,4-5 0 0,3-1 0 16,1-2 0-16,-2-6 0 0,7-4 0 0,2-3 0 15,-1 0 0-15,2-7 0 0,8 1 0 0,0-5 0 16,-1-3 0-16,-1-2 0 0,1-6 0 0,-1-3 0 16,-1-4 0-16,-4-4 0 0,-1-2 0 0,-3-5 0 15,0-2 0-15,-2-14 0 0,-2-1 0 0,-4 2 0 16,-4-6 0-16,-4 0 0 0,-1 1 0 0,-1 15 0 15,-4-2 0-15,-2 1 0 0,0 5 0 0,-2 4 0 16,-4 3 0-16,2 7 0 0,-3 6 0 0,-4 3 0 16,-1 4 0-16,-8 5 0 0,0 5 0 0,0 3 0 15,-1 7 0-15,2-2 0 0,1 3 0 0,-1 5-213 16,5 2-1117-16,-1-2-1440 0,4 2 636 0</inkml:trace>
  <inkml:trace contextRef="#ctx0" brushRef="#br0" timeOffset="301.61">10998 5458 3881 0,'9'-27'225'0,"-4"9"-57"0,-2 0 60 0,3 0 73 16,-9 7 26-16,6 1-17 0,-3 4-18 0,0 1-27 15,-3 3-45-15,3 2 0 0,0 0 6 0,-11 10 15 16,2 7-6-16,-6 6 6 0,-2 5-5 0,4 5-6 16,-5 8-9-16,-6 9-97 0,6 2-124 0,4-3 0 15,5 3 0-15,0-2 0 0,7-1 0 0,4 1 0 16,2-4 0-16,2-12 0 0,4 2 0 0,11 10 0 16,-7-16 0-16,8-2 0 0,-2-1 0 0,2-5 0 15,1-1 0-15,-8-8 0 0,2-2 0 0,2-5-209 16,-2-5-424-16,-3-2-593 0,1-6-1326 0,3-3 587 15</inkml:trace>
  <inkml:trace contextRef="#ctx0" brushRef="#br0" timeOffset="917.37">11489 5535 306 0,'0'-7'526'15,"-3"2"30"-15,3-1 18 0,0 3-15 0,0 3-22 16,-1-6-37-16,1 6-21 0,-3-2-31 0,3 2-20 0,0 0-33 16,0 0-29-16,0 0-22 0,3 14-24 0,-2-9-20 15,-1 0-25-15,4 1-20 0,-4 1-18 16,4-1-16-16,-3-1-14 0,3 0-15 0,1-1-26 16,0 0-166-16,-2-1 0 0,1 0 0 0,-3-1 0 0,1 1 0 15,-2-3 0-15,3 3 0 0,-3-3 0 0,0 0 0 16,0 0 0-16,0 0 0 0,0 0 0 0,0 0 0 15,0 0 0-15,9-6 0 0,-9 6 0 0,4-2 0 16,-4 2 0-16,0 0 0 0,0 0 0 0,0 0 0 16,0 0 0-16,0 0 0 0,4 11 0 0,-6-2 0 15,4 5 0-15,-1-1 0 0,-1 3 0 0,0 4 0 16,-1-1 0-16,-1 0 0 0,2 8 0 0,-2-7 0 16,-1 4 0-16,3-3 0 0,-4-1 0 0,4-1 0 15,0 1 0-15,-1-2 0 0,0-3 0 0,0-2 0 16,1-1 0-16,-3-2 0 0,3-2 0 0,0-1 0 15,0-1 0-15,0 2 0 0,0-5 0 0,0-3 0 16,0 0 0-16,0 0 0 0,0 0 0 0,6-17 0 16,2 3 0-16,-4-4 0 0,5-7 0 0,1-4 0 15,0 0 0-15,0-3 0 0,2 0 0 0,-1 0 0 0,4 3 0 16,1 0 0-16,-3 2 0 0,2 4 0 16,-6 6 0-16,3 4 0 0,-5 2 0 0,2 4 0 15,-1 1 0-15,5 4 0 0,-3 1 0 0,2 5 0 16,-1 3 0-16,2 5 0 0,-7 5 0 0,6 6 0 15,-3 3 0-15,-3-3 0 0,-1 4 0 0,0-2 0 0,0 2 0 16,-2-1 0-16,-1 0 0 0,2-2 0 16,-2-5 0-16,-1 0 0 0,1 1 0 0,1-2 0 15,-3-3 0-15,1-1 0 0,1-5 0 0,0 0 0 0,-2-4 0 16,1 1 0-16,2-2 0 0,-3-4 0 0,0 0 0 16,0 0 0-16,7-14 0 0,-4 2-544 0,2-6-731 15,-1-2-1380-15,1-7 610 0</inkml:trace>
  <inkml:trace contextRef="#ctx0" brushRef="#br0" timeOffset="1305.97">12009 5441 402 0,'-4'-18'488'16,"1"0"39"-16,1 0 18 0,-1 1-7 0,2 1-9 16,1 1-19-16,1 3-30 0,2-1-29 0,1 6-32 15,2-2-25-15,3 2-32 0,0 2-30 0,3 0-34 16,-1 1-30-16,3 2-19 0,-2 1-32 0,2 4-20 15,-3 1-21-15,2 4-18 0,-3-2-14 0,2 3-16 16,-3 4-12-16,-3-2-17 0,-1 2-6 0,-1 2-22 16,-3 2-71-16,-1-2 0 0,-5 2 0 0,0-1 0 15,-4-2 0-15,3 0 0 0,-2 1 0 0,0-3 0 16,-2-3 0-16,5 0 0 0,1-3 0 0,-1-2 0 16,2 2 0-16,0-3 0 0,1-2 0 0,2-1 0 15,0 0 0-15,12 2 0 0,-12-2 0 0,20-3 0 0,-7 0 0 16,5 0 0-16,0 0 0 0,1 0 0 15,-2 1 0-15,1 1 0 0,1 1 0 0,-5 0 0 16,1 2 0-16,-1 1 0 0,-1 2 0 0,-3 1 0 16,-1 0 0-16,0 2 0 0,-5 0 0 0,2 0 0 15,-6 1 0-15,-5 1 0 0,3 0 0 0,-5 1 0 16,1 0 0-16,-7 2 0 0,-1 0 0 0,1 0 0 16,-6-2 0-16,4 3 0 0,-4-5 0 0,1 2 0 15,1-3 0-15,1-1 0 0,-1-1 0 0,4-1 0 16,0-1-253-16,3-3-362 0,-4-2-606 0,10-2-1322 15,0-1 584-15</inkml:trace>
  <inkml:trace contextRef="#ctx0" brushRef="#br0" timeOffset="1552.75">12405 5272 205 0,'8'-10'535'0,"-2"2"43"0,4 2 15 0,-1 0 4 16,4 2-3-16,1 2-9 0,4 4-24 0,5 3-20 15,4 5-24-15,-3 3-27 0,4 3-43 0,-1 5-41 16,-3 2-33-16,2 3-32 0,-2 2-39 0,-3 1-28 16,-1 2-22-16,3 10-252 0,-10-8 0 0,1 1 0 15,-9 0 0-15,-1 1 0 0,-4 1 0 0,-4-2 0 16,-4-1 0-16,-6-2 0 0,3-1 0 0,-9-2 0 16,-4-2 0-16,-4-4 0 0,-2-1 0 0,-5-3 0 15,-12 4 0-15,-3 1 0 0,16-15-13 0,-15 4-562 16,12-7-138-16,4-1-436 0,2-3-1244 0,9-2 551 15</inkml:trace>
  <inkml:trace contextRef="#ctx0" brushRef="#br0" timeOffset="1717.49">12832 5927 5641 0,'13'0'275'0,"-2"0"-44"15,2-2 98-15,-4-2 52 0,1 3-28 0,-2-1-57 16,-4 0-65-16,0-1-48 0,1 1-46 0,-5 2-60 15,0 0-88-15,0 0-104 0,0 0-122 0,0 0-154 16,-15 9-164-16,3-3-583 0,-1-4-1233 0,3 6 547 16</inkml:trace>
  <inkml:trace contextRef="#ctx0" brushRef="#br0" timeOffset="1999.55">11121 6458 242 0,'-16'0'588'0,"4"1"18"0,4-1 14 0,0-1 24 16,2 0-4-16,6 1-27 0,-9-3-30 0,9 3-37 0,4-6-39 15,7 3-37-15,1 0-40 0,9-4-38 16,11 2-34-16,4-1-36 0,19-4-31 0,3 6-33 15,2-6-177-15,0 5-81 0,-3 2 0 0,34-4 0 0,-27 3 0 16,-4-1 0-16,-1 3 0 0,-4-1 0 16,-16 1 0-16,0 1 0 0,-6-1 0 0,-14 2-302 15,3-3-108-15,-9 4-51 0,-6-1-45 0,-4-1-54 16,-3 1-432-16,0 0-1075 0,-33 4 475 0</inkml:trace>
  <inkml:trace contextRef="#ctx0" brushRef="#br0" timeOffset="2168.03">11189 6561 395 0,'-35'7'471'0,"4"2"3"0,12-2 32 16,1-2 20-16,7-1 6 0,-2 0 18 0,9-1 8 16,0-1-4-16,4 0-16 0,0-2-31 0,16 6-39 15,4-3-45-15,11-1-41 0,5-2-38 0,21 1-33 16,3-1-45-16,30-6-55 0,-30 0-69 0,6 2-109 16,25-8-79-16,-30 4-151 0,-1-7-137 0,4 5-116 15,-8 0-108-15,-3-4-543 0,-1 3-1193 0,-16 5 527 16</inkml:trace>
  <inkml:trace contextRef="#ctx0" brushRef="#br0" timeOffset="2300.67">12184 6522 321 0,'2'5'395'0,"2"-1"5"15,-1 0 39-15,1-1 64 0,-3 1 30 0,2 0 20 16,1 0-4-16,-1-1-25 0,2 1-45 0,2 1-48 16,-2-3-38-16,1 4-76 0,2-4-127 0,-3 3-203 15,-1-2-245-15,-2-2-702 0,-2-1-1039 0,0 0 460 16</inkml:trace>
  <inkml:trace contextRef="#ctx0" brushRef="#br0" timeOffset="11918.07">10896 3102 126 0,'-3'-3'398'0,"2"-2"24"16,1 5-22-16,-1-5 2 0,-2 3 1 0,3 2-8 16,-4-9-1-16,3 8-2 0,1 1-8 0,0-3-9 0,0 3-10 15,-4-4-17-15,4 4-27 0,0 0-27 16,0 0-25-16,-2-4-25 0,2 4-25 0,0 0 4 0,0 0-1 15,2 12-18-15,0-1-16 0,0-1-15 16,3 2-8-16,-1 0-10 0,2 4 0 0,2 1-12 0,0 0-13 16,3-1 1-16,-1-2-3 0,2 1-105 0,1-1-23 15,-2-1 0-15,3-1 0 0,2-3 0 0,0-2 0 16,1 0 0-16,1-3 0 0,0-3 0 16,2-2 0-16,-1-2 0 0,2 0 0 0,0-2 0 0,1 1 0 15,4-8 0-15,-2 0 0 0,-1 1 0 0,-4 1 0 16,4-6 0-16,-5 7 0 0,0-1 0 15,-1 1 0-15,-1 0 0 0,-2-2 0 0,0 6 0 0,-2 0 0 16,-1 4 0-16,3 1 0 0,-1 1 0 16,1 4 0-16,4 0 0 0,-5 1 0 0,2 2 0 0,6 2 0 15,2 4 0-15,-8-2 0 0,8 3 0 0,-6-3 0 16,-1-2 0-16,3 2 0 0,-2-2 0 0,2-4 0 16,-1 1 0-16,0 0 0 0,-4-1 0 0,0-3 0 15,4-2 0-15,-1 2 0 0,0-5 0 0,1 1 0 16,0-1 0-16,0-1 0 0,-1-3 0 0,-1-2 0 15,2 1 0-15,4-3 0 0,-5 0 0 0,2-1 0 16,4-5 0-16,-7 7 0 0,3-1 0 0,-2 2 0 16,0 0 0-16,-2-2 0 0,0 4 0 0,-2 1 0 15,1 2 0-15,-5 2 0 0,4 0 0 0,0 3 0 16,0 1 0-16,-2 3 0 0,-1 2 0 0,4 2 0 16,2 2 0-16,-2-4 0 0,2 6 0 0,-2-1 0 15,3-2 0-15,-2 0 0 0,3-1 0 0,-5-1 0 16,5-2 0-16,-4-1 0 0,5-2 0 0,-1-1 0 15,-4 0 0-15,6-3 0 0,-1-5 0 0,-2 2 0 16,-1-3 0-16,2 0 0 0,-1-2 0 0,0 1 0 16,2-4 0-16,-2 2 0 0,7-4 0 0,-6 4 0 15,0 4 0-15,0-2 0 0,-2 1 0 0,-2 3 0 16,-2-1 0-16,1 7 0 0,-3-2 0 0,2-2 0 16,-2 3 0-16,-4 1 0 0,3-1 0 0,-2 1 0 15,1-1 0-15,0 3 0 0,-3-3 0 0,4-1-1366 16,-4 2-1478-16,-5-3 654 0</inkml:trace>
  <inkml:trace contextRef="#ctx0" brushRef="#br0" timeOffset="13083.1">14042 3134 202 0,'0'-5'532'0,"-4"3"15"16,3-2-3-16,-2 1-11 0,2-1-13 0,1 4 6 16,-2-4-30-16,2 4-36 0,-2-3-39 0,2 3-34 15,0 0-31-15,0 0-20 0,0 0-18 0,5 11-19 16,-2-4-23-16,2 4-23 0,4 1-23 0,0 3-20 15,-3 1-17-15,6-1-19 0,-3 1-13 0,4-2-13 0,-3 3-79 16,5-4-69-16,-2 0 0 0,5-2 0 16,-4-1 0-16,0-2 0 0,4-1 0 0,0-3 0 15,-3-3 0-15,3-1 0 0,1 0 0 0,12-3 0 0,-9-2 0 16,4-5 0-16,1-1 0 0,-2 1 0 0,1-2 0 16,0-3 0-16,-2-3 0 0,3 0 0 15,-1 2 0-15,-3-1 0 0,-5 6 0 0,1 0 0 0,-3 0 0 16,2 4 0-16,-1 0 0 0,-1 2 0 15,-1 3 0-15,-3 0 0 0,2 2 0 0,3 2 0 0,-4 1 0 16,2 4 0-16,1 3 0 0,0-1 0 0,-2 3 0 16,-1 1 0-16,0 1 0 0,1-2 0 15,-3 3 0-15,2-2 0 0,-2 0 0 0,2-1 0 16,-1-3 0-16,-2 0 0 0,0-2 0 0,3-2 0 0,-3 0 0 16,3-3 0-16,0-1 0 0,0-1 0 0,-1-3 0 15,5-2 0-15,1 0 0 0,-1-1 0 0,2-1 0 16,-1-2 0-16,1 0 0 0,6-3 0 15,-2-3 0-15,-1 2 0 0,-3 5 0 0,2 0 0 0,-6 0 0 16,4 1 0-16,-3 3 0 0,-3-2 0 0,0 3 0 16,1 2 0-16,-1 1 0 0,-3 1 0 0,3 1 0 15,-3 3 0-15,-1 1 0 0,4 0 0 0,-4 3 0 16,1-2 0-16,4 4 0 0,-1-1 0 0,0-4 0 16,0 5 0-16,-3-4 0 0,3 2 0 0,-3-2 0 15,3-1 0-15,-3-2 0 0,1 1 0 0,2-1 0 16,5-2 0-16,-1-1 0 0,2 2 0 0,0-6 0 15,3 0 0-15,-4-1 0 0,3 0 0 0,7-4 0 16,1 0 0-16,-1-3 0 0,1 3 0 16,-1-4 0-16,-1 4 0 0,-9 0 0 0,1 2 0 0,-1 2 0 15,-4 1 0-15,-1-1 0 0,-3 2 0 0,0 0 0 16,-2 2 0-16,2 0 0 0,-2 1 0 0,0 0 0 16,-1 2 0-16,3-1 0 0,-1 2 0 0,-1-2 0 15,1 4 0-15,5-4 0 0,-1 3 0 0,1-1 0 16,-4 0 0-16,3-1 0 0,1-1 0 0,-4-2 0 15,3 0 0-15,0-2 0 0,-2-2-1366 0,-3-3-1478 16,-3 2 654-16</inkml:trace>
  <inkml:trace contextRef="#ctx0" brushRef="#br0" timeOffset="17501.82">11649 3141 189 0,'0'0'309'0,"0"0"-18"15,0 0-20-15,0 0-17 0,0 0-14 0,0 0-15 16,0 0-19-16,0 0-26 0,0 0-17 0,0 0-14 16,0 0-33-16,0 0-45 0,0 0-52 0,7 3-67 15,-7-3-94-15,14 1-274 0,-6-1-450 0,-8 0 199 0</inkml:trace>
  <inkml:trace contextRef="#ctx0" brushRef="#br0" timeOffset="17919.64">16317 3130 4080 0,'5'10'247'0,"-1"-1"-147"0,-1-2-36 16,-1 0 25-16,-1-3 16 0,1 2 0 0,-1-2 15 15,-1 1-5-15,1-3-9 0,-1 2 1 0,0 0-12 16,3-1-8-16,-3-3-11 0,0 0-21 0,0 0-59 16,0 0-89-16,1 4-133 0,-1-4-179 0,0 0-400 0,0 0-870 15,0 0 385-15</inkml:trace>
  <inkml:trace contextRef="#ctx0" brushRef="#br0" timeOffset="18316.95">18634 3171 4986 0,'0'6'509'0,"-4"-5"-173"16,0 2-108-16,4-3 24 0,-6 3 20 0,6-3 11 15,-5 1-17-15,5-1-6 0,0 0-17 0,0 0 6 0,-9-1-4 16,9 1-183-16,0 0-62 0,-6-2 0 16,6 2 0-16,0 0 0 0,0 0 0 0,-6-2 0 15,6 2 0-15,0 0 0 0,0 0 0 0,0 0 0 16,0 0 0-16,0 0-220 0,0 0-414 0,0 0-590 15,0 0-1324-15,0 0 587 0</inkml:trace>
  <inkml:trace contextRef="#ctx0" brushRef="#br0" timeOffset="19850.39">21631 2389 60 0,'0'-11'503'0,"0"0"2"0,0 4 7 16,-2 0 2-16,2 0-13 0,0 4-26 16,-2-2-31-16,2 5-44 0,0-6-43 0,0 6-22 15,0 0-5-15,0 0-26 0,0 0-24 0,-8 13-25 0,8-8-18 16,0 1-17-16,-1 0-14 0,1 1-12 0,0 1-15 15,0-3-12-15,0 1-23 0,1 1-7 16,2-1-7-16,-3-3-13 0,1 0-9 0,1 2 1 16,-2-5 1-16,2 2 3 0,-2-2-2 0,0 0-9 15,0 0-70-15,14-7-32 0,-9 2 0 0,0 0 0 0,-1 0 0 16,0-2 0-16,-3 0 0 0,2 0 0 0,-2 0 0 16,-2 2 0-16,1-2 0 0,0 3 0 0,-4 0 0 15,-4 2 0-15,3 2 0 0,-9 2 0 0,-4 5 0 16,-7 6 0-16,-2 4 0 0,0 6 0 0,2 5 0 15,-14 8 0-15,11 2 0 0,0 1 0 0,13-8 0 16,-2 0 0-16,0 1 0 0,3 1 0 0,3-1 0 16,7-1 0-16,1-2 0 0,3 0 0 0,9-4 0 15,4-3 0-15,6-2 0 0,6-6 0 0,8 3 0 16,0-7 0-16,6-4 0 0,14-3 0 0,-1-4 0 16,-12-1 0-16,-3-7 0 0,2 0 0 0,-2-2 0 15,-4-1 0-15,-4-1 0 0,-1 0 0 0,-11 3 0 16,1-2 0-16,-8 4 0 0,-1-2 0 0,-1 2 0 15,-3 0 0-15,0-1 0 0,-4 0 0 16,-1 1 0-16,-1 3 0 0,0-2 0 0,-6 3-558 16,1 1-715-16,1 1-1377 0,0-3 609 0</inkml:trace>
  <inkml:trace contextRef="#ctx0" brushRef="#br0" timeOffset="20465.82">22322 2464 269 0,'-1'-15'587'0,"1"-1"24"16,-1 4 17-16,-2 0 6 0,-2 4 7 16,5 1-11-16,-4 1-26 0,3 2-44 0,1 0-54 15,0 4-49-15,0 0-18 0,0 0-22 0,-4 14-24 16,4-3-25-16,0 8-28 0,0 8-233 0,-1 3-107 0,-2 0 0 15,6 3 0-15,-6 1 0 0,6-2 0 16,-2 3 0-16,-1-3 0 0,4-2 0 0,-3 2 0 16,2-4 0-16,-2-3 0 0,-1-8 0 0,4 1 0 15,-4-6 0-15,0-3 0 0,0 1 0 0,-4-3 0 16,4-1 0-16,0-3 0 0,0-3 0 0,0 0 0 0,0 0 0 16,0 0 0-16,-1-17 0 0,-3 2 0 0,0-4 0 15,3-8 0-15,-3-2 0 0,4-6 0 0,0-12 0 16,0 1 0-16,1 13 0 0,3-1 0 15,-1 3 0-15,-2 2 0 0,-1 4 0 0,1 7 0 16,3 6 0-16,-4-1 0 0,0 4 0 0,5 5 0 0,-2-1 0 16,-1 5 0-16,-2 0 0 0,16 13 0 0,-2 3 0 15,1 6 0-15,3 2 0 0,0 5 0 0,10 11 0 16,0-3 0-16,-9-5 0 0,12 4 0 16,-8-7 0-16,6 9 0 0,-4-9 0 0,0-2 0 15,1-2 0-15,2-2 0 0,-4 0 0 0,-1-3 0 0,0-3 0 16,-8-5 0-16,-2-4 0 0,0-2 0 0,-5 1 0 15,-3-5 0-15,0-2 0 0,-5 0 0 16,9-9 0-16,-5 1 0 0,-2-6 0 0,1-2 0 16,-3-11 0-16,0-1 0 0,-2-1 0 0,0-5 0 15,1-14 0-15,-3 14 0 0,-1-12 0 0,2 14 0 0,1 3 0 16,-2-4 0-16,1 3 0 0,1 0 0 0,-2 5 0 16,1 6 0-16,-3 1 0 0,6 2 0 0,-1 3 0 15,-2 2 0-15,3 4 0 0,-1 1 0 16,1-2 0-16,-3 3 0 0,3 1 0 0,0 4 0 15,0 0 0-15,0 0 0 0,0 0 0 0,4 19 0 0,0-9 0 16,2 2 0-16,1 5 0 0,-1 1-1366 0,11 4-1478 16,-4-1 654-16</inkml:trace>
  <inkml:trace contextRef="#ctx0" brushRef="#br0" timeOffset="21085.19">23209 2589 4274 0,'7'-17'372'0,"-5"0"-6"15,1 0 118-15,-3-1 37 0,1 0-28 0,-2 0-32 0,-2 3-24 16,2 3-27-16,-3 1-40 0,4 0-367 16,-1 3-3-16,-2 3 0 0,3 3 0 0,0 2 0 15,0 0 0-15,0 0 0 0,-1 22 0 0,1-1 0 16,1 7 0-16,3 2 0 0,4 4 0 0,-4 0 0 16,2 1 0-16,2 0 0 0,-2-3 0 0,2 2 0 0,-3-3 0 15,0-5 0-15,0-1 0 0,-2-5 0 16,-1-3 0-16,-1-6 0 0,-1-1 0 0,0-1 0 15,0-2 0-15,2-4 0 0,-2-3 0 0,0 0 0 16,0 0 0-16,0 0 0 0,-8-20 0 0,2 3 0 16,2-2 0-16,-1-7 0 0,0-6 0 0,1-4 0 15,-3-12 0-15,4 3 0 0,-2-2 0 0,1 15 0 16,0-2 0-16,1 5 0 0,1 0 0 0,2 12 0 16,-3 1 0-16,3 2 0 0,0 4 0 0,0 3 0 15,0 3 0-15,4 4 0 0,-4 0 0 0,9 12 0 0,0 1 0 16,6 12 0-16,-1 0 0 0,3 3 0 15,-3 2 0-15,1 0 0 0,-1 3 0 0,-1-4 0 0,-1 1 0 16,2-2 0-16,-3 0 0 0,0-3 0 16,-3-7 0-16,0-3 0 0,-4-2 0 0,1-4 0 15,-1 0 0-15,-3-2 0 0,4-3 0 0,-1-1 0 0,0-5 0 16,-4 2 0-16,9-8 0 0,-4-3 0 0,4-4 0 16,6-8 0-16,-3-2 0 0,4-5 0 0,6-15 0 15,0-2 0-15,5 0 0 0,-2 3 0 16,-1 3 0-16,-3 12 0 0,-3 0 0 0,0-2 0 15,-3 4 0-15,0 6 0 0,-1-1 0 0,-5 8 0 0,-1 3 0 16,-4 2 0-16,0 4 0 0,0 1 0 0,-2 2 0 16,-2 2 0-16,5 11 0 0,0 0 0 15,3 5 0-15,-2 10 0 0,-2 5 0 0,-4 2 0 16,3 2 0-16,-1 10 0 0,0-10 0 0,0 12 0 16,-2-10 0-16,4 8 0 0,-4-9 0 0,0 2 0 0,0-3 0 15,3-1 0-15,0-1 0 0,1-1 0 0,0 1 0 16,-1-6 0-16,0 0 0 0,1-9 0 15,-4 0 0-15,4-1 0 0,-3-2 0 0,-1-5-1366 16,-1-4-1478-16,1-6 654 0</inkml:trace>
  <inkml:trace contextRef="#ctx0" brushRef="#br0" timeOffset="21483.99">21177 3382 131 0,'-23'0'539'16,"5"-1"8"-16,7 2 24 0,1 2 9 0,1-3 14 15,2 2-24-15,7-2-25 0,-9-3-29 0,9 3-24 16,0 0-22-16,15-7-16 0,2 0-22 0,13 3-17 15,4-1-20-15,21-1-21 0,9 1-17 0,31-1-148 16,10 3-209-16,-1-4 0 0,4 0 0 0,18 6 0 16,-2-2 0-16,9-3 0 0,5 1 0 0,6 1 0 15,-3 1 0-15,0-3 0 0,-2 2 0 0,-2-2 0 16,-7-1 0-16,-5 3 0 0,-10 0 0 0,-10 3 0 16,-13-1 0-16,-30 2 0 0,-5-1 0 0,-5 1 0 15,-16-1 0-15,-4 1 0 0,-3-2 0 0,-7 2 0 0,-9-1 0 16,-3 1 0-16,-1 0 0 0,-4-3 0 15,0 6 0-15,-5-3 0 0,0 0 0 0,0 0 0 16,0 0 0-16,-14 5 0 0,-5-3 0 0,0 0 0 16,-2 4-253-16,-7-2-435 0,-4 3-521 0,-1-1-1309 15,-4-1 579-15</inkml:trace>
  <inkml:trace contextRef="#ctx0" brushRef="#br0" timeOffset="21850.26">21623 3513 346 0,'-64'-1'517'16,"7"1"14"-16,7 1 11 0,18-1 12 0,8 1-6 15,5-1 5-15,6 2-16 0,0-4-19 0,4 2-23 16,3 0-31-16,6 0-27 0,0 0-17 0,0 0-9 0,0 0-14 16,47-1-19-16,13 1-20 0,35 1-173 0,4 3-185 15,10-4 0-15,2 2 0 0,0 2 0 16,4-3 0-16,13 1 0 0,0-2 0 0,7 0 0 15,-3 0 0-15,7-6 0 0,-3 5 0 0,1-2 0 0,-1 0 0 16,-4 1 0-16,-9-3 0 0,-11 0 0 0,-11 1 0 16,-9-2 0-16,-32 2 0 0,-1-2 0 0,-5 2 0 15,-16 2 0-15,-2-1 0 0,-6 0 0 16,1 2 0-16,-11-1 0 0,-3 0 0 0,-3 1 0 0,-5 1 0 16,0 0 0-16,-2-1 0 0,0 1 0 0,0 0 0 15,-7 0 0-15,9 0 0 0,-6 1 0 0,4 1 0 16,-1 1 0-16,-1-1 0 0,0 1 0 15,1-1 0-15,0-1 0 0,0 2 0 0,2-1 0 0,1 0 0 16,-1 1 0-16,4-2 0 0,-1 0 0 0,1-6-1366 16,5-2-1478-16,-2-1 654 0</inkml:trace>
  <inkml:trace contextRef="#ctx0" brushRef="#br0" timeOffset="22018.03">24836 3477 6622 0,'-10'3'550'0,"2"0"-176"0,1-1-52 0,-1 1 1 0,2 0-323 16,-1-2 0-16,3 1 0 0,0-1 0 0,2 2 0 15,-3-1 0-15,5-2 0 0,-4 5 0 0,2-3 0 16,2-2 0-16,0 9-639 0,-3-8-620 0,3-1-1364 16,0 0 604-16</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7:14:25.352"/>
    </inkml:context>
    <inkml:brush xml:id="br0">
      <inkml:brushProperty name="width" value="0.05292" units="cm"/>
      <inkml:brushProperty name="height" value="0.05292" units="cm"/>
      <inkml:brushProperty name="color" value="#0070C0"/>
    </inkml:brush>
  </inkml:definitions>
  <inkml:trace contextRef="#ctx0" brushRef="#br0">14339 10930 247 0,'-12'-24'482'15,"2"-1"34"-15,2 8 20 0,2-2 8 0,1 9-6 16,-3-6-2-16,3 6-5 0,1 1-17 0,3 0-18 16,-3 4-32-16,-1 2-40 0,5-1-35 0,-2 1-34 15,2 3-25-15,0 0-24 0,0 0-19 0,0 0-24 16,8 18-24-16,-3-7-45 0,6 5-194 0,-2 1 0 15,7 5 0-15,5-2 0 0,-2 1 0 0,4 0 0 16,4-3 0-16,-1-1 0 0,3-3 0 0,4-3 0 16,0-5 0-16,-1-1 0 0,4-6 0 0,0-3 0 15,0-1 0-15,-1-4 0 0,2-4 0 0,-1-1 0 16,-1-3 0-16,4-12 0 0,-9 8 0 0,-1-1 0 16,-1-1 0-16,-1 2 0 0,-4 3 0 0,0 1 0 15,0 3 0-15,-4 5 0 0,-1 1 0 0,1 4 0 16,0 2 0-16,-1 2 0 0,4 4 0 0,-4 3 0 15,1-1 0-15,-2 2 0 0,2 1 0 0,-3 1 0 16,1 3 0-16,6-1 0 0,-4-1 0 0,7 3 0 0,-1-3 0 16,6 2 0-16,-3-5 0 0,7 0 0 0,-3-4 0 15,6-1 0-15,0-4 0 0,2 0 0 16,1-1 0-16,-4-3 0 0,14-5 0 0,-13 4 0 0,15-10 0 16,-16 2 0-16,9-5 0 0,0-5 0 0,-12 8 0 15,11-6 0-15,-13 6 0 0,-4 2 0 0,1 1 0 16,-2 5 0-16,-1 0 0 0,-6 6 0 0,-1 2 0 15,3 2 0-15,-5 2 0 0,1 3 0 0,-3 4 0 16,3 2 0-16,-4-1 0 0,6 9 0 0,1-2 0 16,-1 0 0-16,1 1 0 0,2-2 0 0,2-1 0 15,1-3 0-15,2-1 0 0,-1-3 0 0,2 0 0 16,-1-2 0-16,2-4 0 0,3-1 0 0,0-3 0 16,2 0 0-16,-2-3 0 0,4-5 0 0,0 1 0 15,13-7 0-15,-13 2 0 0,9-8 0 0,2 0 0 0,-14 3 0 16,11-8 0-16,-11 11 0 0,-2-2 0 15,0 2 0-15,0 1 0 0,-1 0 0 0,-2 5 0 16,-1 2 0-16,-5 4 0 0,-4 2 0 0,2 3 0 0,-3 3 0 16,-3 1 0-16,4 6 0 0,-2 0 0 15,-5 0 0-15,-1 1 0 0,7 4 0 0,-2 1 0 0,-2-4 0 16,-1 1 0-16,2-3 0 0,1 0 0 0,7 4 0 16,0-5 0-16,2-2 0 0,-7-1 0 0,4-4 0 15,7-1 0-15,5-4 0 0,0-1 0 0,2-2 0 16,-3-2 0-16,4-5 0 0,1 1 0 0,-2-6 0 15,9-7 0-15,-13 6 0 0,14-10 0 0,-5 0 0 16,-8 7 0-16,-3 0 0 0,0 2 0 0,-2 5 0 16,-1 4 0-16,-5 4 0 0,-3 1 0 0,-1 6 0 15,0 1 0-15,-2 4 0 0,0 2 0 0,-1 3 0 16,0 1 0-16,-1 1 0 0,4 6 0 0,-5-6 0 16,6 4 0-16,1-1 0 0,1-2 0 0,2 0 0 0,3-1 0 15,4-7 0-15,-3 3 0 0,1-5 0 16,3-1 0-16,1-2 0 0,4-5 0 0,-3-1 0 15,0-2 0-15,3-3 0 0,-3-1 0 0,2-3 0 16,-2 1 0-16,4-3 0 0,-1-2 0 0,11-6 0 0,-15 4 0 16,-1 6 0-16,-3 0 0 0,0 1 0 15,-3 2 0-15,-8 4 0 0,2 4 0 0,-6-4 0 0,1 5 0 16,-4 4 0-16,4-2 0 0,-5 2 0 0,4 1 0 16,0 0 0-16,-3 0 0 0,3 3 0 0,4-1 0 15,0 1 0-15,-1-1 0 0,4 0 0 0,1-4 0 16,6 3 0-16,3-4 0 0,-7-2 0 0,5-4 0 15,2 0 0-15,-9 0 0 0,6-3 0 0,-6 1 0 16,-2-4-1366-16,10-1-1478 0,-1 1 654 0</inkml:trace>
  <inkml:trace contextRef="#ctx0" brushRef="#br0" timeOffset="116.85">19957 10710 298 0,'10'2'409'0,"-4"-3"107"16,-2 1 12-16,-4 0 12 0,0 0 27 0,10-1 21 15,-10 1-10-15,3-3-38 0,-3 3-52 0,3-3-55 16,-3 3-98-16,4-3-152 0,-4 3-239 0,0 0-291 15,0 0-587-15,-2-6-1011 0,2 6 448 0</inkml:trace>
  <inkml:trace contextRef="#ctx0" brushRef="#br0" timeOffset="2823.16">15131 2362 295 0,'-9'-1'465'0,"-2"1"8"15,-1 0 2-15,4 0-7 0,1 1-16 0,0-2-16 16,0 0-15-16,0 0-14 0,7 1-19 15,-9-3-7-15,5 2-28 0,1-2-9 0,3 3-15 0,-7-7-19 16,6 5-12-16,2-3-14 0,1-2-16 0,3 1-14 16,1-3-14-16,3 0-11 0,9-3-14 0,11-7-12 15,15-4-6-15,8-3-191 0,31-6-6 0,4 4 0 16,13-2 0-16,11 3 0 0,9 3 0 16,11-1 0-16,5-4 0 0,6 3 0 0,14 0 0 0,6 1 0 15,4 1 0-15,12 4 0 0,9-3 0 0,6 5 0 16,-3 0 0-16,4 3 0 0,2 4 0 0,-2-1 0 15,-7 8 0-15,-6-1 0 0,-10 2 0 0,-7 3 0 16,-12 2 0-16,-8-1 0 0,-20 3 0 16,-10-4 0-16,-4 0 0 0,-18 0 0 0,-28 2 0 0,0-4 0 15,-6-4 0-15,-5 2 0 0,-16 3 0 0,0-3 0 16,-5-2 0-16,0 3 0 0,-1-1 0 0,-4 0 0 16,-6 0 0-16,-1-1 0 0,7 0 0 0,-6 0 0 15,-2 0 0-15,-1 1 0 0,4 0 0 0,-2-1 0 16,-3 4 0-16,3-1 0 0,-3-2 0 0,1 1 0 15,-6 1 0-15,-1 0 0 0,-1 0 0 0,-1 1 0 16,-5 1 0-16,-4 0 0 0,0 0 0 0,15-1 0 16,-13 0 0-16,-2 1 0 0,0-5 0 0,0 5 0 15,-11-4 0-15,-3-1-13 0,1 0-167 0,0 1 15 16,-5-3 18-16,-8-1 16 0,-1 1 12 0,2-5 26 16,-2 2 28-16,0 0 28 0,1-3 25 0,-1-1 25 15,1 3 20-15,0 0 33 0,6 4 32 0,2-4 28 16,1 3 26-16,3-2 26 0,3 4 12 0,0 0-84 15,5 0-106-15,0 2 0 0,-1 1 0 0,4-1 0 16,3 2 0-16,0 2 0 0,10-8 0 0,5 8 0 16,7-2 0-16,7-2 0 0,6 3 0 0,0 2 0 15,5 2 0-15,-2-2 0 0,1 4 0 0,-2 0 0 16,1-2 0-16,0 3 0 0,-6 3 0 0,-6-6 0 16,2 3 0-16,-9 2 0 0,0-2 0 0,-5 2 0 15,-3 0 0-15,-1-1 0 0,-5 6 0 0,-1-1 0 16,-4 5 0-16,-3 1 0 0,-3 0 0 0,-8 6 0 15,4 2 0-15,-2-1 0 0,-7-1 0 0,1 2 0 16,1 0 0-16,2 0 0 0,-2 1 0 0,2-2 0 16,0-1 0-16,1 1 0 0,5-7 0 0,-4 4 0 15,3-5 0-15,1 1 0 0,0-3 0 0,-1 2 0 16,2-2 0-16,3 0 0 0,-3-3 0 0,4-3 0 16,1-2 0-16,-1 2-336 0,0-4-347 0,-1-1-513 15,5-4-1294-15,-5 6 572 0</inkml:trace>
  <inkml:trace contextRef="#ctx0" brushRef="#br0" timeOffset="4899.84">20966 912 266 0,'4'-4'494'0,"0"1"5"16,1 0 7-16,-5 3-3 0,0 0-9 0,0 0-15 15,0 0-16-15,0 0-3 0,10-24-25 0,-10 24-21 16,0 0-19-16,0 0-16 0,0 0-18 0,-14-19-25 0,14 19-23 16,0 0-23-16,-30-1-27 0,13 7-17 0,-3 4-20 15,-6 8-14-15,-2 2-55 0,-8 11-157 0,-4 4 0 16,7 3 0-16,-2 5 0 0,4-4 0 16,5 1 0-16,-2 0 0 0,13-8 0 0,3 0 0 15,7 3 0-15,1-2 0 0,4-2 0 0,9 1 0 16,8-1 0-16,3-3 0 0,3-3 0 0,8-2 0 15,4-7 0-15,9 5 0 0,-7-12 0 0,-1-6 0 16,3-3 0-16,-6-1 0 0,3-3 0 0,-6-2 0 16,-2-6 0-16,-1-2 0 0,-4-2 0 0,-5-7 0 15,-7 0 0-15,-4 5 0 0,-3 0 0 0,-7 0 0 16,1-2 0-16,-4 3 0 0,-1 1 0 0,-2 2 0 16,0 0 0-16,-5 2 0 0,4 5 0 0,1-2 0 15,-4 2 0-15,0 1 0 0,4 0 0 0,-1 4 0 16,6 0 0-16,-3-1 0 0,0 0 0 0,7 3 0 15,-10-1 0-15,10 1 0 0,0 0 0 0,0 0 0 16,-12 5 0-16,12-5 0 0,0 0 0 0,0 0 0 16,0 0 0-16,-7 2 0 0,7-2 0 0,0 0 0 15,0 0 0-15,0 0 0 0,0 0 0 0,0 0 0 16,0 0 0-16,0 0 0 0,0 0 0 0,0 0 0 16,0 0 0-16,0 0 0 0,-10 0 0 0,10 0 0 15,0 0 0-15,0 0 0 0,0 0 0 0,0 0 0 16,0 0 0-16,0 0 0 0,0 0 0 0,0 0 0 15,0 0 0-15,0 0 0 0,0 0 0 0,0 0 0 16,0 0 0-16,0 0 0 0,0 0 0 0,0 0 0 16,12 12 0-16,-7-8 0 0,4 1 0 0,4 1 0 15,-3 0 0-15,4-1 0 0,3 3 0 0,1-1 0 16,1 1 0-16,-2 0 0 0,-3-1 0 0,1 3 0 16,-5-1 0-16,-1 1 0 0,-2 0 0 0,-2 0 0 15,-3 7 0-15,-2 1 0 0,-1 1 0 0,-4 7 0 16,-4-1 0-16,-4-1 0 0,-1 0 0 0,0 2 0 15,4 0 0-15,-5-1 0 0,3-3 0 0,4-1 0 16,2-3 0-16,6-1 0 0,0-2 0 16,5-4 0-16,0-2-37 0,4-2-608 0,10-5-607 0,7-2-1356 15,2-8 600-15</inkml:trace>
  <inkml:trace contextRef="#ctx0" brushRef="#br0" timeOffset="5415.58">21363 1433 3663 0,'5'-27'436'0,"-5"-1"-106"0,-3 3 37 16,-3 5 25-16,-1 3-4 0,2 1-15 0,0 5 1 0,0 0-14 15,0 2-27-15,-1 0-2 0,2 3-17 16,1 3-28-16,3 3-42 0,-2-6-244 0,2 6 0 16,0 0 0-16,0 0 0 0,4 27 0 0,-2-14 0 15,4 5 0-15,-1 9 0 0,1 1 0 0,-1 0 0 16,-3 2 0-16,5-1 0 0,2 1 0 0,-2-5 0 16,-2-5 0-16,1-2 0 0,1-2 0 0,1-1 0 15,-2-4 0-15,3-2 0 0,1-2 0 0,-2-3 0 16,2-3 0-16,4-3 0 0,3-1 0 0,-4-3 0 15,2-4 0-15,-2-3 0 0,1-2 0 0,6-9 0 16,-4-5 0-16,0-1 0 0,-3 5 0 0,2-3 0 16,-4 6 0-16,-4-4 0 0,-1 8 0 0,-4 5 0 15,3 1 0-15,-4 1 0 0,-1 0 0 0,0 4 0 16,0 1 0-16,-1 0 0 0,1 6 0 0,-9-3 0 16,9 3 0-16,0 0 0 0,-22 6 0 0,14 1 0 15,1-1 0-15,3 4 0 0,-1 0 0 0,2 1 0 16,2 0 0-16,5-3 0 0,1 2 0 0,8 0 0 15,4-1 0-15,-1-1 0 0,6-1 0 0,6-3 0 16,0-1 0-16,-6-1 0 0,-4-1 0 0,2 0 0 16,-2 0 0-16,0-1 0 0,-9 3 0 0,2-2 0 15,-2 2 0-15,-9-3 0 0,12 2 0 0,-6 3 0 16,-6-5 0-16,0 13 0 0,-1-2 0 0,-4-3 0 16,-3 3 0-16,4 1 0 0,-1-1 0 0,0 2 0 15,1-2 0-15,1 1 0 0,1 3 0 0,1-4 0 16,7 1 0-16,-2-2 0 0,1 0 0 0,3-5 0 15,1 1 0-15,5-1 0 0,-4-3 0 0,8-1 0 16,0-1 0-16,1-5 0 0,3-2 0 0,-8-3 0 16,0-2 0-16,-5 3 0 0,0-9-100 15,4-6-343-15,-3 3-66 0,-5-9-87 0,-6-2-495 0,-2-3-1181 16,-5-12 523-16</inkml:trace>
  <inkml:trace contextRef="#ctx0" brushRef="#br0" timeOffset="5550.13">21649 981 4314 0,'-31'-11'467'15,"2"-3"-203"-15,7 7 28 0,7-1 33 0,3 3-7 0,3 2-22 16,3 0-48-16,-1 1-58 0,2 0-46 0,5 2-22 16,0 0-26-16,0 0-57 0,0 0-73 15,24 8-118-15,-5-2-132 0,1-1-187 0,9 5-558 16,-2-2-1115-16,0 5 493 0</inkml:trace>
  <inkml:trace contextRef="#ctx0" brushRef="#br0" timeOffset="5881.96">21875 1181 4381 0,'0'0'597'0,"-4"0"-159"0,4 0-12 0,0 0-50 15,0 0-14-15,-9 0-35 0,9 0-12 0,0 0-19 16,0 0-29-16,17 10 5 0,-6-3-138 0,6 5-134 16,2 7 0-16,4 3 0 0,-4 0 0 0,1 1 0 15,-4 1 0-15,2 6 0 0,1-4 0 0,-3 0 0 16,-2-4 0-16,-3 2 0 0,-2-6 0 0,1-2 0 15,-6-3 0-15,1-8 0 0,2 5 0 0,-5-4 0 16,2-3 0-16,2 0 0 0,-6-3 0 0,0 0 0 16,16-14 0-16,-10 2 0 0,-2 1 0 0,6-5 0 15,-3-1 0-15,2-8 0 0,2-3 0 0,-3 0 0 16,-2 3 0-16,3 2 0 0,-3 2 0 0,1 4 0 16,-2 5 0-16,0 2 0 0,0 2 0 0,-5 2 0 15,3 1 0-15,-1 2 0 0,3 1 0 0,-5 2 0 16,0 0 0-16,9 8 0 0,-5-3-377 0,3 1-305 15,-5 0-507-15,3 3-1288 0,4 1 570 0</inkml:trace>
  <inkml:trace contextRef="#ctx0" brushRef="#br0" timeOffset="6566.41">22606 1368 486 0,'5'-8'531'0,"-2"-3"19"0,-1 0 3 0,1 0-5 16,-2-2 14-16,-1-2-7 0,-1 3-16 0,1-1-20 15,-1 2-32-15,-3 0-35 0,1 3-31 16,-1 1-36-16,-1 1-42 0,-2 4-32 0,-4 0-35 0,-1 4-29 16,-9 5-24-16,-6 8-20 0,2 1-203 15,-1 4 0-15,1 2 0 0,-2 3 0 0,-4 11 0 16,11-14 0-16,6 0 0 0,0 4 0 0,7-6 0 0,2-2 0 16,5-1 0-16,0-6 0 0,5-3 0 0,5-2 0 15,1 1 0-15,0-5 0 0,7-2 0 0,1-5 0 16,2 1 0-16,-2-4 0 0,0-3 0 15,0 3 0-15,4-10 0 0,-9 3 0 0,4-6 0 16,-4-1 0-16,-4 6 0 0,-2 0 0 0,0 0 0 16,-3 6 0-16,-1-3 0 0,1 4 0 0,-4 3 0 0,2 0 0 15,-2 4 0-15,-1 2 0 0,0 0 0 0,0 0 0 16,0 0 0-16,-9 18 0 0,5-9 0 16,2 10 0-16,-1-7 0 0,3 5 0 0,0 1 0 15,0-6 0-15,3-1 0 0,0 5 0 0,5-4 0 16,-2-2 0-16,2-4 0 0,1 0 0 0,1-1 0 15,0-4 0-15,2-4 0 0,3 2 0 0,-1-7 0 16,4 1 0-16,-1-1 0 0,-2-3 0 0,-2 0 0 16,2-1 0-16,2-1 0 0,-3-2 0 0,0 3 0 15,0-3 0-15,-4 0 0 0,-1 1 0 0,0 7 0 16,-1-2 0-16,-3 5 0 0,-1-1 0 0,0 4 0 16,-4 1 0-16,12 1 0 0,-8 5 0 0,5 4 0 15,-4 2 0-15,-2 5 0 0,3-1 0 0,-6 1 0 0,2 1 0 16,-1-1 0-16,1 1 0 0,2-3 0 15,-2-5 0-15,0 1 0 0,1-3 0 0,1-2 0 16,2-1 0-16,-2-3 0 0,3 1 0 0,1-2 0 16,1-6 0-16,1 2 0 0,2-5 0 0,-2 3 0 15,4-6 0-15,-1 0 0 0,-1-1 0 0,1-5 0 16,-1 2 0-16,2 2 0 0,0 1 0 0,0-1 0 16,-1 2 0-16,-2 1 0 0,-2 3 0 0,-2 3 0 15,-1-1 0-15,2 2 0 0,-1 3 0 0,-3 0 0 16,-4 0 0-16,11 8 0 0,-8 0 0 0,2 3 0 15,-1 1 0-15,0 3 0 0,-3 2 0 0,2-1 0 16,-2-2 0-16,-1-1 0 0,4-2 0 0,0-2 0 16,0 1 0-16,2-2 0 0,2-1 0 0,-2-7 0 15,9 1 0-15,2-3 0 0,3-3 0 0,0-1 0 16,7-8 0-16,-3 0 0 0,0-1 0 0,0-1 0 16,-3-2-646-16,-1-3-612 0,2-2-1363 0,-5 0 604 15</inkml:trace>
  <inkml:trace contextRef="#ctx0" brushRef="#br0" timeOffset="7017.71">23797 1187 6400 0,'5'-11'331'0,"-1"-1"56"0,1 0 66 16,-1 2-10-16,0 0-266 0,1 4-177 0,-4-1 0 15,3 2 0-15,-4 0 0 0,4 4 0 0,-4 1 0 16,0 0 0-16,4 14 0 0,-4-2 0 0,-7 6 0 15,6 11 0-15,-3 0 0 0,-1-1 0 0,0 3 0 16,-4-1 0-16,0 2 0 0,-1-2 0 0,4-6 0 16,2-4 0-16,1-3 0 0,-1 0 0 0,0-6 0 15,2 1 0-15,1-7 0 0,-1-5 0 0,2 0 0 16,0 0 0-16,0 0 0 0,7-23 0 0,0 5 0 16,1-9 0-16,4 1 0 0,-5-4 0 0,5-3 0 15,1-12 0-15,-1-1 0 0,0-2 0 0,2-3 0 16,-1-1 0-16,2 4 0 0,-2 4 0 0,-3 12 0 15,-1 7 0-15,-5 9 0 0,1 5 0 0,-5 11 0 16,6-12 0-16,-6 12 0 0,9 2 0 0,-2 8 0 16,0 6 0-16,4 9 0 0,1 0 0 0,-3 6 0 15,3 1 0-15,-1 0 0 0,2 2 0 0,-2-1 0 16,2 0 0-16,1-3 0 0,2-1 0 0,-6-3 0 16,5-4 0-16,-3-6 0 0,-1 2 0 0,0-7 0 15,-2-6 0-15,1-1 0 0,-1 0 0 0,2-4 0 16,1-4 0-16,-1-1 0 0,-1-2 0 0,4-3 0 15,-2-4 0-15,-2-1 0 0,4-7 0 0,-2-2 0 16,3-1 0-16,-2-4 0 0,2 6 0 0,-7 6-535 16,3 0-133-16,-2 8-497 0,0 2-1262 0,0 4 559 15</inkml:trace>
  <inkml:trace contextRef="#ctx0" brushRef="#br0" timeOffset="7650.3">24395 1219 169 0,'-6'17'217'0,"-1"-5"37"15,2 3 24-15,0-6 24 0,2 0 33 0,3-3 33 16,-2-1 38-16,1-2 23 0,1-3 2 0,8 2-25 15,-8-2-16-15,21-5-31 0,-3-3-18 0,8-3-23 16,2 2-21-16,-1-3-29 0,0-2-25 0,5-3-20 16,-4 2-18-16,-5-6-19 0,-2 1-17 0,-3 1-17 15,-6 5 11-15,-1-1-9 0,-7 4-8 16,-3 2-12-16,-1 2-6 0,-1 1-9 0,-8 2-14 16,-5 3-1-16,-4 5-3 0,0 1 2 0,-8 6-9 15,1 5 0-15,2-1-94 0,-4 3 0 0,7 5 0 0,2 0 0 16,0-1 0-16,7 1 0 0,4-4 0 15,3-3 0-15,3 4 0 0,6-2 0 0,5-2 0 16,3-2 0-16,5-6 0 0,0 0 0 0,10-2 0 16,-1-2 0-16,0-5 0 0,1-3 0 0,-1-3 0 15,-2 0 0-15,-5-1 0 0,0-2 0 0,4-8 0 16,-2 1 0-16,-7 2 0 0,6-6 0 0,-3-3 0 0,-1 0 0 16,-1 3 0-16,-6 4 0 0,0 3 0 0,-5 3 0 15,1 4 0-15,-3 2 0 0,1 0 0 16,-1 5 0-16,-3 0 0 0,3 8 0 0,-3 0 0 15,-1 6 0-15,1 2 0 0,-5 4 0 0,5 3 0 16,-4-3 0-16,1-1 0 0,3 6 0 0,-2-7 0 16,2-1 0-16,4 0 0 0,-3-2 0 0,6-4 0 15,-1-5 0-15,-1-1 0 0,6-1 0 0,1-2 0 0,1-4 0 16,1-3 0-16,0-1 0 0,5-3 0 16,-3 0 0-16,3-3 0 0,-5-1 0 0,1-1 0 15,-1-1 0-15,5-4 0 0,-2-1 0 0,-2 6 0 16,-2 1 0-16,-1 0 0 0,-2 6 0 0,-4-1 0 15,3 2 0-15,-4 4 0 0,2 2 0 0,-2 0 0 0,-5 0 0 16,9 7 0-16,-4 1 0 0,1 0 0 16,-2 2 0-16,-1-1 0 0,-1 1 0 0,2 0 0 15,0 1 0-15,0-1 0 0,2-1 0 0,-1 0 0 16,4-3 0-16,-2 2 0 0,-1-4 0 0,3-2 0 16,0 2 0-16,1-6 0 0,1 0 0 0,0 0 0 15,2-3 0-15,3-3 0 0,2-4 0 0,-5-1 0 16,2-1 0-16,-1 1 0 0,5-8 0 0,-2-3 0 15,-7-1 0-15,2-6 0 0,-5 1 0 0,-5 2 0 16,-1 2 0-16,-2 7 0 0,-2-8 0 0,-3 16 0 16,-4 2 0-16,1 4 0 0,0 1-503 0,-5 1-779 15,2 3-1388-15,12 0 615 0</inkml:trace>
  <inkml:trace contextRef="#ctx0" brushRef="#br0" timeOffset="8899.21">25759 1066 4897 0,'-3'-6'460'16,"7"-1"-133"-16,1-1 9 0,-1 1 7 0,0 0 29 0,-3 3 8 15,3 1-11-15,-3 0-32 0,-1 3-51 0,4-6-202 16,-4 6-84-16,0 0 0 0,0 0 0 0,3 13 0 16,-6-3 0-16,3 2 0 0,0 5 0 0,-1 1 0 15,-3 1 0-15,2 5 0 0,2-6 0 0,0 0 0 16,2 0 0-16,-1 0 0 0,3-4 0 0,-1-2 0 15,-2-4 0-15,4-3 0 0,0 1 0 0,0-3 0 16,3-3 0-16,-8 0 0 0,18-6 0 0,-9 1 0 16,0-3 0-16,4-7 0 0,-2 0 0 0,2-7 0 15,1-6 0-15,-2-1 0 0,1-1 0 0,0 5 0 16,-7 5 0-16,2 5 0 0,-4 1 0 0,1 5 0 16,-1 0 0-16,-3 5 0 0,2 4 0 15,-3 0 0-15,0 0 0 0,1 18 0 0,-1-3 0 16,-1 3 0-16,-2 3 0 0,3 4 0 0,-1-1 0 15,1-5 0-15,1 0 0 0,3 1 0 0,-4-2 0 16,4-7 0-16,0 1 0 0,2 0 0 0,-1-4 0 0,1-3 0 16,1 1 0-16,3-4 0 0,2-3 0 0,-2-3 0 15,8-3 0-15,-3-5 0 0,2-1 0 16,6-5 0-16,-4 1 0 0,2-1 0 0,-5 5 0 16,-2-1 0-16,-1 4 0 0,-3 4 0 0,-1 0 0 15,-1 0 0-15,-3 3 0 0,1 2 0 0,-6 1 0 16,12 5 0-16,-8 2 0 0,-2 2 0 0,2 1 0 0,3 2 0 15,-4 4 0-15,1-7 0 0,5 8 0 16,0 1 0-16,4-1 0 0,2-4 0 0,4-2 0 16,8 1 0-16,3-4 0 0,1-5 0 0,4-2 0 15,-3-3 0-15,0-2 0 0,1-3 0 0,0-4 0 16,-2-1 0-16,2-2 0 0,-6-2 0 0,1-3 0 16,-2-2 0-16,-6-1 0 0,-3-2 0 0,-2-4 0 15,-3 5 0-15,-8 4 0 0,-1 2 0 0,-1 2 0 0,-5 4 0 16,-5 4 0-16,-2 3 0 0,-3-1 0 15,-8 9 0-15,-7 1 0 0,-3 6 0 0,-1 0 0 16,1 7 0-16,3 3 0 0,3-2 0 0,0-1 0 16,5 2 0-16,4 0 0 0,4-4 0 0,7-1 0 15,1-4 0-15,3-3 0 0,1 1 0 0,2-2 0 16,7-2 0-16,1 1 0 0,3-7 0 0,5-1 0 16,0-1 0-16,2-1 0 0,-2-2 0 0,1-5 0 15,-1 2 0-15,0-4 0 0,4-3 0 0,-3-2 0 16,-2-3 0-16,-6 7 0 0,2-2 0 0,-1 2 0 15,-2-1 0-15,-3 7 0 0,0 1 0 0,-3 2 0 16,-1 0 0-16,1 3 0 0,-4 2 0 0,0 0 0 16,5 12 0-16,-3-2 0 0,-2 1 0 0,-2 7 0 15,2 2 0-15,0-1 0 0,2 0 0 0,-1-1 0 16,1 1 0-16,2-1 0 0,1 1 0 0,2-3 0 16,-1-5 0-16,2-2 0 0,0-1 0 0,1-2 0 15,3-3 0-15,1-2 0 0,-3-2 0 0,11-1 0 16,-5-5 0-16,2-2 0 0,1-1 0 0,3-7 0 15,0-2 0-15,0-2 0 0,0-2 0 0,-1 2 0 16,-4-1 0-16,-6 6 0 0,3 2 0 0,-1 2 0 16,-4 3 0-16,-3 2 0 0,-1 3 0 0,-1 2 0 15,3-1 0-15,-7 3 0 0,0 0 0 0,9 14 0 16,-8-3 0-16,-1-2 0 0,-1 5 0 0,-2 3 0 16,2 1 0-16,0-3 0 0,-1 1 0 0,2 0 0 15,0-2 0-15,0-3 0 0,3-3 0 0,-2 0 0 16,-1-3 0-16,0 0 0 0,4-2 0 15,-4-3 0-15,0 0 0 0,14-2 0 0,-14 2 0 0,18-10 0 16,-8 1 0-16,3-3 0 0,3-2 0 0,-1 0 0 16,4-6 0-16,-1-4 0 0,-1 1 0 0,4 1 0 15,-7 9 0-15,-3 0 0 0,-3 3 0 0,-3 1 0 16,3 7 0-16,-3 1 0 0,-5 1 0 0,11 5 0 16,-5 4 0-16,0 0 0 0,-1 1 0 0,4 5 0 15,0 2 0-15,1-2 0 0,2 1 0 16,3-3 0-16,3-1 0 0,6 0 0 0,3-5 0 0,4-6 0 15,1 0 0-15,1-3 0 0,1-5 0 0,-2-4 0 16,-5 0 0-16,0-2 0 0,-8-4 0 0,-6 6 0 16,-3 1 0-16,-5 0 0 0,-5 3 0 0,-6-3 0 15,-16 6 0-15</inkml:trace>
  <inkml:trace contextRef="#ctx0" brushRef="#br0" timeOffset="10566.62">20835 2273 300 0,'0'-24'502'0,"1"3"18"0,-2-5 2 16,2 2 3-16,0 6 6 0,-1 7-13 0,2 0-5 16,-1 1-14-16,-1 3-24 0,1 2-35 0,-2 2-41 15,1 3-15-15,0 0-11 0,-5 16-15 0,-3 1-18 16,3 12-20-16,-5 3-26 0,-4 13-13 0,-2 2-184 16,5-13-97-16,-6 13 0 0,2 0 0 0,5-12 0 15,-2-3 0-15,1-2 0 0,3-2 0 0,3-9 0 16,0-2 0-16,2-4 0 0,1-4 0 0,-2-1 0 15,4-5 0-15,0-3 0 0,0 0 0 0,10-14 0 16,-2-3 0-16,1-8 0 0,2-2 0 0,1-2 0 16,-1-5 0-16,7-15 0 0,-4-3 0 0,4-2 0 15,0 0 0-15,-4-2 0 0,8 6 0 0,-9 6 0 16,-3 15 0-16,-1 6 0 0,-4 9 0 0,0 3 0 16,0 3 0-16,-2 7 0 0,3 2 0 0,0 6 0 15,1 7 0-15,2 9 0 0,0 7 0 0,0 17 0 16,0 0 0-16,1 1 0 0,-4 2 0 0,1-2 0 15,4-1 0-15,-3-11 0 0,-1 0 0 0,-2-2 0 16,2-3 0-16,-1-4 0 0,-1 0 0 0,-1-10 0 16,1-1 0-16,-2-6 0 0,-3-5 0 0,0-1 0 15,-3-2 0-15,3-2 0 0,0 0 0 0,-23-13-203 16,10 2-279-16,-2-2-8 0,-3-9-5 0,-5-2 11 16,0-1 27-16,-1-2 55 0,2 3 75 0,-1 4 67 15,2 2 67-15,4 6 73 0,0 4 64 0,3 1 51 16,2 3 45-16,3 2 41 0,-2 2 36 15,1 5 33-15,2 0 26 0,3 0 17 0,1 0 2 16,2 6 9-16,3-3 5 0,2 1-2 0,3-2 0 0,3-3-6 16,6 0 6-16,3-3-16 0,12-2-20 0,-1-3-11 15,7-4-9-15,-2-6-19 0,16-4-13 0,-6-5-11 16,2 0-7-16,-17 3-13 0,3-2-9 0,8-11-1 16,-6-2-7-16,-11 10-1 0,0-3 3 0,-4-1 8 15,-6 0 0-15,-4 5-48 0,-1-4-33 16,-6 12 0-16,1 3 0 0,-6 2 0 0,2 2 0 0,-4 6 0 15,0 3 0-15,-3 1 0 0,-1 7 0 0,-6 7 0 16,-6 8 0-16,2 6 0 0,5 4 0 0,1 12 0 16,3 0 0-16,1-10 0 0,8 11 0 0,5-10 0 15,0 0 0-15,6 10 0 0,5-13 0 16,3-5 0-16,6 0 0 0,6-3 0 0,2-8 0 0,3-6 0 16,15 1 0-16,-11-10 0 0,14-3 0 0,-14-1 0 15,-2-10 0-15,0-1 0 0,-1-3 0 0,-6-3 0 16,1-4 0-16,-7-2 0 0,-2-2 0 15,-5-2 0-15,-3 0 0 0,-8-2 0 0,-2 5 0 16,-3 1 0-16,-2 9 0 0,-7 2 0 0,-3 1 0 16,-2 7 0-16,-6 1 0 0,-2 7 0 0,-8 3 0 0,-2 5 0 15,1 5 0-15,-1 3 0 0,5 4 0 0,2-2 0 16,2 0 0-16,7 3 0 0,1-1 0 0,5-4 0 16,4-1 0-16,2-2 0 0,2-4 0 0,6 0 0 15,0-5 0-15,5 0 0 0,3-3 0 0,9-4 0 16,-4 0 0-16,1-5 0 0,1-1 0 15,-2-3 0-15,0 1 0 0,-4-4 0 0,2-3 0 0,-1 2 0 16,-1-2 0-16,-4 2 0 0,-2 1 0 0,1-3 0 16,-3 7 0-16,-2-1 0 0,1 4 0 0,-2-2 0 15,1 5 0-15,-4 3 0 0,5-1 0 16,-5 1 0-16,2 13 0 0,-2 0 0 0,0 5 0 16,3 12 0-16,-2 5 0 0,2 11 0 0,1 2 0 15,-2 6 0-15,2-2 0 0,-1 3 0 0,-1 0 0 0,4 0 0 16,-3 1 0-16,-1 3 0 0,0-5 0 15,-2-5 0-15,2-1 0 0,-2-13 0 0,0-3 0 16,-1-4 0-16,-2-4 0 0,0-7 0 0,0-5 0 16,3-4 0-16,-5 0 0 0,1-5 0 0,-1-1 0 15,5-2 0-15,-19-7 0 0,10 0 0 0,-4-5 0 16,-5-9 0-16,4-5 0 0,4-5 0 0,-3-2 0 0,2-17 0 16,3-4 0-16,4-2 0 0,6-3 0 0,6-1 0 15,3 4 0-15,14-25 0 0,-7 33 0 16,8 1 0-16,2 8 0 0,0-1 0 0,-4 13 0 15,-1 4 0-15,3 3 0 0,1 4 0 0,-2 0 0 16,-6 8 0-16,9 0 0 0,-11 6 0 0,5 4 0 16,-6 0 0-16,0 6 0 0,-2 3 0 0,-5-3 0 0,2 9 0 15,-4 2 0-15,-2-1 0 0,-1 1 0 16,3-2 0-16,-7 3 0 0,1-1 0 0,3-2 0 16,-4-6 0-16,4-1 0 0,1 1 0 0,0-3 0 15,4-4 0-15,0 1 0 0,0-3 0 0,0-2 0 16,5-3 0-16,-2-1 0 0,-1-2 0 0,5-6 0 15,-2-3 0-15,1-7 0 0,0-1 0 0,-3 1 0 0,-1 0 0 16,-2-5 0-16,-4 8 0 0,-2 2 0 16,-2 2 0-16,-3-2 0 0,-4 1 0 0,-4 2 0 15,-2 4 0-15,-6 2 0 0,-2 3 0 0,-9 0 0 16,-3 4 0-16,0 1 0 0,-7 6 0 0,5-1 0 16,4 7 0-16,2-1 0 0,6 3-1366 0,5-1-1478 15,4-3 654-15</inkml:trace>
  <inkml:trace contextRef="#ctx0" brushRef="#br0" timeOffset="12074.53">22854 2299 477 0,'4'-11'572'0,"0"2"13"16,0-3 1-16,2-3 7 0,-1 4 0 0,-2 0-15 15,-1 5-12-15,-1 0-18 0,-1 0-24 0,0 1-42 0,0 5-48 16,2-4-37-16,-2 4-33 0,0 0-23 0,-7 24-22 15,1 0-87-15,-4 1-232 0,1 6 0 0,1 0 0 16,2 2 0-16,-3 15 0 0,6-17 0 16,3 2 0-16,0-2 0 0,2-3 0 0,3 0 0 15,1-10 0-15,0-1 0 0,2-4 0 0,-1-4 0 0,1 0 0 16,3-7 0-16,-1-2 0 0,4-2 0 0,1-4 0 16,3-5 0-16,-4-2 0 0,5-9 0 0,-2-3 0 15,1-5 0-15,-4 4 0 0,1-2 0 16,-2-1 0-16,0 4 0 0,-2 1 0 0,2 8 0 15,-5 3 0-15,-3 1 0 0,-1 4 0 0,0 3 0 0,3 3 0 16,-2 0 0-16,2 7 0 0,0 3 0 0,1 1 0 16,2 6 0-16,-1 1 0 0,-1 2 0 15,2 6 0-15,-5-7 0 0,4 1 0 0,-1 1 0 0,-3-4 0 16,1 1 0-16,2-5 0 0,-3 1 0 16,0-5 0-16,-1-1 0 0,0-4 0 0,1 0 0 0,1-4 0 15,3-3 0-15,-1-2 0 0,0-3 0 16,3-6 0-16,3-7 0 0,3 0 0 0,-2-4 0 15,-1-2 0-15,-1-3 0 0,2-1 0 0,2 1 0 16,2 0 0-16,-5 3 0 0,3 7 0 0,-7 6 0 0,3 5 0 16,-4 2 0-16,-1 4 0 0,3 2 0 0,-3 5 0 15,-1 4 0-15,1 5 0 0,0 5 0 0,-2 3 0 16,-1 5 0-16,0 4 0 0,-2 0 0 0,-2 0 0 16,5-1 0-16,-3-2 0 0,1-5 0 15,0 2 0-15,2-7 0 0,3 1 0 0,1-8 0 0,-1 2 0 16,1-3 0-16,8-5 0 0,-1-3 0 0,2-4 0 15,3 0 0-15,5-9 0 0,-6 0 0 0,2-7 0 16,0-3 0-16,0-1 0 0,-5-5 0 0,5-12 0 16,-4-1 0-16,-6 11 0 0,3-20 0 0,-1 4 0 15,-7-1 0-15,-3 3 0 0,0 15 0 0,-4 3 0 16,-1 10 0-16,0 5 0 0,-1 1 0 0,-2 7 0 16,1 4 0-16,2 1 0 0,-12 8 0 0,-2 14 0 15,-1 5 0-15,3 2 0 0,-6 16 0 0,8 3 0 16,-3-1 0-16,8-12 0 0,4 12 0 0,1-12 0 15,1 2 0-15,7-4 0 0,2-3 0 0,3-2 0 16,2-9 0-16,1-5 0 0,0-4 0 0,5-3 0 16,7-6 0-16,0-6 0 0,1-3 0 0,-4-5 0 15,1-5 0-15,0-3 0 0,-3-2 0 0,-1-6 0 16,-3-1 0-16,1-13 0 0,1-2 0 0,-5 1 0 16,-7-3 0-16,2 0 0 0,-1-2 0 0,-4 14 0 15,-3 7 0-15,1 0 0 0,-2 12 0 0,-2 7 0 16,-2 3 0-16,0 5 0 0,2 1 0 0,-7 11 0 15,-1 7 0-15,0 10 0 0,-1 4 0 0,0 3 0 16,-2 15 0-16,1 2 0 0,1-5 0 0,4 0 0 16,1-12 0-16,0 0 0 0,0-1 0 0,3-4 0 15,1-4 0-15,0-7 0 0,1-3 0 0,2-4 0 16,-3-2 0-16,2-4 0 0,1-5 0 0,1-1 0 16,-4 0 0-16,12-6 0 0,-4-4 0 0,1-4 0 15,1-2 0-15,6-5 0 0,-4-3 0 16,1-1 0-16,0 3 0 0,-2 0 0 0,-2 8 0 0,-1-1 0 15,5 2 0-15,-7 3 0 0,2 6 0 0,-3 3 0 16,4 0 0-16,-9 1 0 0,19 6 0 0,-9 3 0 16,1-2 0-16,1 7 0 0,1 0 0 0,1-2 0 15,0 2 0-15,-2 0 0 0,2 0 0 0,1-5 0 16,-6-2 0-16,1 1 0 0,-1-1 0 0,3-4 0 16,-1 3-153-16,-6-4-416 0,4-3-94 0,-9 1-472 15,7-7-1229-15,-7 7 544 0</inkml:trace>
  <inkml:trace contextRef="#ctx0" brushRef="#br0" timeOffset="12233.88">23889 2106 48 0,'-19'-4'532'0,"6"3"-7"0,2-2-14 0,3-1-40 16,3 2-33-16,6-3-44 0,3 0-40 0,14-2-32 0,3 0-50 15,8-1-67-15,2-3-82 0,-1 0-81 0,0 0-110 16,-1-1-116-16,-5-4-124 0,-11 5-306 0,2-4-663 15,-6-2 294-15</inkml:trace>
  <inkml:trace contextRef="#ctx0" brushRef="#br0" timeOffset="12349.93">23342 1715 295 0,'-53'-3'501'0,"17"0"6"0,4 3 0 16,9 1-11-16,10 1-34 0,-1-1-46 0,6 2-39 0,4 0-36 15,7 0-32-15,4 2-69 0,10 3-99 0,13-2-165 16,-2 1-216-16,22 1-482 0,-10-4-781 15,19 0 345-15</inkml:trace>
  <inkml:trace contextRef="#ctx0" brushRef="#br0" timeOffset="14333.05">24844 2158 5904 0,'1'-18'137'0,"2"1"-1"0,-1 1 82 16,1 6 3-16,3-1-1 0,-2 0 15 0,-3 5 1 15,1 0-23-15,0 1-41 0,-2 3-5 0,0 2 1 16,0 0-4-16,10 11-164 0,-6 0 0 0,1 9 0 16,-1 4 0-16,-2 5 0 0,1 3 0 0,2 3 0 15,-5-2 0-15,4-1 0 0,-4 1 0 0,1-1 0 16,2-4 0-16,-2-8 0 0,2-3 0 0,-2-4 0 15,3-1 0-15,-4-9 0 0,1 3 0 0,3-4 0 16,-4-2 0-16,0 0 0 0,18-14 0 0,-9-1 0 16,1-3 0-16,0 0 0 0,6-7 0 0,-2-6 0 15,-1 0 0-15,10-12 0 0,-11 13 0 0,6 2 0 16,-5 1 0-16,1 4 0 0,-5 8 0 0,0 3 0 16,-3 2 0-16,-1 5 0 0,3 3 0 0,-3 3 0 15,2 2 0-15,0 7 0 0,1 3 0 0,-3 3 0 16,0 9 0-16,-1 0 0 0,-1 1 0 15,-3 4 0-15,1-5 0 0,-1 1 0 0,1-1 0 16,2-7 0-16,2-1 0 0,-4-3 0 0,3-3 0 0,-1-1 0 16,-1-4 0-16,3-3 0 0,2 0 0 0,1-3 0 15,-1-4 0-15,3 1 0 0,2-2 0 0,-3-5 0 16,1-3 0-16,4 0 0 0,1-7 0 0,0-4 0 16,0-3 0-16,1 6 0 0,-2-5 0 0,0 2 0 15,-5 8 0-15,0 2 0 0,3 2 0 0,-6 4 0 16,0 1 0-16,-2 3 0 0,4 3 0 0,-8 1 0 15,0 0 0-15,17 13 0 0,-12-1 0 0,1 4 0 16,-3 0 0-16,3 9 0 0,-5 1 0 0,1-8 0 16,1 1 0-16,0-1 0 0,2-3 0 0,0 1 0 15,-1-5 0-15,5-2 0 0,-3-1 0 0,2-2 0 16,-3-3 0-16,7-2 0 0,-1 1 0 0,2-7 0 16,1 1 0-16,0-2 0 0,1-3 0 0,2-3 0 15,5-5 0-15,-2 0 0 0,-6 3 0 0,5-6 0 16,-6 3 0-16,-1 3 0 0,-2 3 0 0,0 0 0 15,-5 4 0-15,2 0 0 0,-4 5 0 0,3-3 0 16,-6 5 0-16,0 0 0 0,0 0 0 0,0 0 0 16,-2 18 0-16,-2-8 0 0,3 1 0 0,-3 2 0 15,-1 2 0-15,4-4 0 0,-1 3 0 0,2-3 0 16,1 3 0-16,0-3 0 0,2-2 0 0,0 0 0 16,1-5 0-16,1 0 0 0,-1-3 0 0,1-1 0 15,-5 0 0-15,9-2 0 0,-4-3 0 16,-1-1 0-16,0-4 0 0,-3-1 0 0,-1-2 0 0,-1-3 0 15,-3-1 0-15,0-7 0 0,-5-2 0 0,3 8 0 16,-2 1 0-16,3 2 0 0,-2 4 0 0,3 0 0 16,1 3 0-16,-1 2 0 0,4-1 0 15,4 2 0-15,1 3 0 0,9-1 0 0,4 3 0 0,14-5 0 16,5 5 0-16,13 1 0 0,4-3 0 0,3 5 0 16,6-6 0-16,-8 1 0 0,2-2 0 0,-7 1 0 15,-11 0 0-15,-3-5 0 0,-4 2 0 0,-6 0 0 16,-7-2 0-16,-3 1 0 0,-7 4 0 0,-4-2 0 15,1 1 0-15,-6 2 0 0,0 2 0 0,-13-2 0 16,2 2 0-16,-10 5 0 0,-4 6 0 0,-2 1 0 16,0 4 0-16,-1 2 0 0,2 0 0 0,3 3 0 15,-1 4 0-15,6-1 0 0,0-1 0 0,3 2 0 16,7-7 0-16,3-1 0 0,1-1 0 0,4-5 0 16,3 1 0-16,2-4 0 0,2-1 0 0,5-3 0 15,6 0 0-15,1-5 0 0,-1-4 0 0,9-2 0 16,1-4 0-16,0-5 0 0,-2 0 0 0,-1-7 0 15,1-2 0-15,-4-2 0 0,-2-1 0 0,4-14 0 16,-2 2 0-16,-5-5 0 0,-2 0 0 0,-2-6 0 16,-4 2 0-16,-3-5 0 0,-1 7 0 0,-5 13 0 15,1 2 0-15,-3 6 0 0,-3 10 0 0,0 0 0 16,0 8 0-16,-2 6 0 0,-2 2 0 0,9 0 0 16,-20 20 0-16,3 5 0 0,2 3 0 0,5 6 0 15,-2 13 0-15,1 2 0 0,9-2 0 0,4 0 0 16,0 2 0-16,3-14 0 0,11 10 0 15,-5-10 0-15,2-2 0 0,2-4 0 0,6-2 0 0,-2-5 0 16,0-1 0-16,-2-10 0 0,-2-4 0 0,2-1 0 16,2-4 0-16,-1-6 0 0,-3 0 0 0,2-5 0 15,-2 0 0-15,0-5 0 0,2-6 0 0,-2-2 0 16,-2 0 0-16,1-4 0 0,-1 1 0 0,-1 1 0 16,-5 6 0-16,-1 2 0 0,-2 4 0 0,0 4 0 15,-3 1 0-15,3 1 0 0,-2 4 0 0,-2 2 0 16,0 0 0-16,7 12 0 0,-11-2 0 0,6 3 0 15,-5 3 0-15,2-1 0 0,0 4 0 0,1-3 0 16,1 1 0-16,0 1 0 0,2-4 0 0,-1-5 0 16,3 0 0-16,-1-2 0 0,1-2 0 0,0-2 0 15,2-1 0-15,5-2 0 0,-12 0 0 0,19-9 0 16,-7 2 0-16,1-7 0 0,2 3 0 0,-3-4 0 16,3-4 0-16,-1 5 0 0,-2-3 0 0,0 3 0 15,-4 4 0-15,-1 1 0 0,-1 1 0 0,0 5 0 16,1-4 0-16,-3 6 0 0,-4 1 0 15,0 0 0-15,7 11 0 0,-4-2 0 0,-1 2 0 0,2 4 0 16,3-2 0-16,-2 2 0 0,2-5 0 0,2 4 0 16,0-4 0-16,5 1 0 0,2-5 0 0,0-3 0 15,2-1 0-15,3-4 0 0,-2-2 0 0,9-6 0 16,-3-2 0-16,1-2 0 0,-2-5 0 0,-1-3 0 16,0 2 0-16,0-6 0 0,-5 0 0 0,0-3 0 15,-1-2 0-15,3-16 0 0,-2 0 0 0,-5-1 0 16,-4-4 0-16,1-5 0 0,-4 3 0 0,-6 0 0 15,0 4 0-15,-2 16 0 0,-3 4 0 0,-2 5 0 16,1 8 0-16,0 5 0 0,-2 8 0 0,0 2 0 16,-5 7 0-16,-1 8 0 0,-5 11 0 0,6 7 0 15,-2 15 0-15,6 4 0 0,0 4 0 0,9 3 0 16,0 0 0-16,9-3 0 0,0 0 0 0,6-4 0 16,-2-6 0-16,8 0 0 0,-5-11 0 0,3-5 0 15,3-2 0-15,1-4 0 0,5-7 0 0,0-4 0 16,2-5 0-16,-1-6 0 0,2-1 0 15,1-5 0-15,-4-4 0 0,-1-2 0 0,2 0 0 0,-2-6 0 16,-4-2 0-16,1 1 0 0,-3-6 0 0,-1 1 0 16,-2-1 0-16,1 0 0 0,-5 0 0 0,-7 8 0 15,0-2 0-15,-5 8 0 0,-1 0 0 0,-2 0 0 16,-1 6 0-16,-6 3 0 0,-2 2 0 0,-2 2 0 16,-6 8 0-16,-1 1 0 0,-3 6 0 0,-2 6 0 15,3-2 0-15,2 1 0 0,1-1 0 0,5 2 0 16,-1-1 0-16,7-7 0 0,1 2 0 0,5-5 0 15,0-1 0-15,3-1 0 0,2 0 0 0,1-5 0 16,4-2 0-16,4 0 0 0,-3-3 0 0,2 0 0 16,2-4 0-16,-4-3 0 0,3-1 0 0,0-2 0 15,1-3 0-15,-1 0 0 0,-1-3 0 0,2 2 0 16,-5 1 0-16,0 0 0 0,-2 3 0 0,-2 4 0 16,-1 1 0-16,-1 2 0 0,1-2 0 0,-2 1 0 15,-2 4 0-15,0 0 0 0,0 0 0 0,9 11 0 16,-6-5 0-16,2 3 0 0,-1 0 0 0,3 1 0 15,-1-2 0-15,4 3 0 0,-2-3 0 0,-2-1 0 16,6 2 0-16,-1-3 0 0,2-2 0 0,1 0 0 16,4-1 0-16,0-3 0 0,-5 0 0 0,6 0 0 15,-2-4 0-15,0-2 0 0,-4 2 0 0,1-1 0 16,0-5 0-16,-1 1 0 0,0 0 0 16,-2-4 0-16,6-8 0 0,-8 5 0 0,5-9 0 0,-5-2 0 15,-1-5-538-15,-1 2-738 0,-3-2-1382 0,1 1 611 16</inkml:trace>
  <inkml:trace contextRef="#ctx0" brushRef="#br0" timeOffset="15118.35">28017 1932 270 0,'0'0'531'0,"-5"-5"13"0,5 5 7 16,-4-4-9-16,4 0-4 0,0 4-3 0,7-8-18 15,-5 4-21-15,5-1-26 0,-1-1-25 0,0 1-20 16,8-1-28-16,2 1-23 0,3 1-23 0,3 2-22 15,-2-1-29-15,8 3-26 0,-9 3-26 0,4 0-194 16,4 8-54-16,-8-3 0 0,6 8 0 0,-4 2 0 16,-3 1 0-16,1 2 0 0,-6 1 0 0,-4-4 0 15,-4 2 0-15,2 6 0 0,-5-7 0 0,-2 7 0 16,0-3 0-16,-2-3 0 0,0-8 0 0,-2-4 0 16,3 2 0-16,-4-4 0 0,0-3 0 0,-1-2 0 15,6-1 0-15,0 0 0 0,-16-9 0 0,7-1 0 16,4 0 0-16,1-8 0 0,2 1 0 15,2-11 0-15,4 0 0 0,2 2 0 0,7-4 0 16,0-5 0-16,4 4 0 0,4 1 0 0,1 0 0 0,2 5 0 16,0 5 0-16,-2 2 0 0,-4 7 0 0,1 4 0 15,-2 2 0-15,2 7 0 0,-2 1 0 0,2 4 0 16,-4 5 0-16,-4-1 0 0,2 5 0 0,1 6 0 16,-5-7 0-16,-5 2 0 0,3 2 0 15,-5-1 0-15,-2-1 0 0,0 1 0 0,0 0 0 0,3-2 0 16,-2-6 0-16,-1 1 0 0,-1-1 0 0,-2-3 0 15,7-1 0-15,0-4-192 0,-4-2-425 0,0 0-614 16,0 0-1333-16,7-18 590 0</inkml:trace>
  <inkml:trace contextRef="#ctx0" brushRef="#br0" timeOffset="15267.13">28805 1549 5131 0,'-7'-22'154'0,"-1"4"-88"0,-1 1 18 0,1 6-16 16,-1 1-24-16,1 2-24 0,0 2-1 0,1 2-6 15,-1 2-15-15,1 3-41 0,7-1-69 16,-6 10-107-16,5-5-126 0,3 5-468 0,3-1-881 16,8 3 389-16</inkml:trace>
  <inkml:trace contextRef="#ctx0" brushRef="#br0" timeOffset="15466.34">29046 1530 301 0,'5'-8'482'0,"-5"0"17"0,3-1 19 0,-6 0 19 16,6-2 9-16,-6 6 25 0,3-1-13 0,0 1-33 15,0 5-35-15,0 0 4 0,0 0-12 0,-5 22-23 16,6-4-26-16,-1 10-33 0,4 4-34 0,1 2-39 0,7 13-124 16,-1-1-203-16,2-12 0 0,2 11 0 0,2 0 0 15,-4-12 0-15,5 10 0 0,-4-12 0 0,1-1 0 16,0 0 0-16,-1-7 0 0,-1 2 0 16,-4-9 0-16,0-6-170 0,-3-3-277 0,-2-1-35 15,-4-4-43-15,3-2-24 0,-3 0-46 0,-13-8-310 16,-4-2-978-16,3-3 433 0</inkml:trace>
  <inkml:trace contextRef="#ctx0" brushRef="#br0" timeOffset="15983.53">29132 1992 2398 0,'-29'-22'-67'0,"-10"-9"87"0,9 8 61 16,4 0 60-16,-4 1 54 0,5-2 54 0,4 6 24 16,8 5 34-16,2-1 21 0,3 5 4 0,3-1-4 0,7 0-16 15,1 1-19-15,9 1-14 0,2 0-18 16,5 1-5-16,8-3-40 0,3 3-19 0,6 2-22 0,-1-1-16 16,-1 2-15-16,1-1-8 0,-3 0-19 0,-3 3-8 15,-6 0-12-15,-2-2-10 0,-2 0-14 0,-5 3 4 16,-3-1 0-16,0-2 15 0,-4 3 8 0,0-1 6 15,-2-2-1-15,0 3-7 0,-5 1-58 16,9 1-40-16,-9-1 0 0,4 5 0 0,-6 0 0 16,1 1 0-16,-3 4 0 0,2 6 0 0,-1-4 0 0,3 7 0 15,1-1 0-15,3 1 0 0,4-1 0 0,3 5 0 16,2-8 0-16,1-2 0 0,2-1 0 16,3-4 0-16,1-4 0 0,-2 0 0 0,5-4 0 15,-4-5 0-15,8-4 0 0,-10 0 0 0,4-8 0 16,-3-2 0-16,-5 2 0 0,-1-6 0 0,-3 5 0 15,-3 1 0-15,0-1 0 0,-1-7 0 0,-1 8 0 16,-2 1 0-16,0 5 0 0,-2 1 0 0,1-1 0 0,1 6 0 16,-2-2 0-16,0 2 0 0,0 5 0 0,0 0 0 15,0 0 0-15,-5 16 0 0,3-3 0 16,-3 5 0-16,4 10 0 0,0 4 0 0,2 0 0 0,0 16 0 16,-1-12 0-16,1-2 0 0,7 19 0 0,-7-3 0 15,6-1 0-15,0 3 0 0,-1 1 0 16,-4 0 0-16,3-3 0 0,-1 1 0 0,1-2 0 15,0-1 0-15,-1-12 0 0,-3-1 0 0,-1-1 0 16,3-7 0-16,-3 0 0 0,1-9 0 0,-1-7 0 16,2 0 0-16,-4-5 0 0,1-3 0 0,1-3 0 15,0 0 0-15,0 0 0 0,-23-17 0 0,11 2 0 0,-2-11 0 16,0 0 0-16,0-4 0 0,3 0 0 16,4-4 0-16,1-14 0 0,7 1 0 0,6 11 0 15,3 2 0-15,12-10 0 0,-6 13 0 0,7 3 0 16,4 3 0-16,13-5 0 0,-8 11-211 0,-2 2-1119 15,0 9-1442-15,-1 1 638 0</inkml:trace>
  <inkml:trace contextRef="#ctx0" brushRef="#br0" timeOffset="16616.06">22280 2924 142 0,'0'-14'592'0,"3"6"12"0,-3 0 1 0,-4 2-4 15,1 0-28-15,-2 2-12 0,-2 4-23 0,-4 4-30 16,-5 3-27-16,-5 13-20 0,-1 7-13 0,-11 14-19 16,5 3-26-16,-4 5-18 0,4 3-23 0,1 0-29 15,6 4-168-15,0 2-165 0,7-3 0 0,1 2 0 16,8-2 0-16,4-3 0 0,2-2 0 16,7-1 0-16,5-5 0 0,2-14 0 0,4-3 0 0,4-1 0 15,0-3 0-15,-4-5 0 0,8-3 0 0,0-4 0 16,-7-8 0-16,0-5 0 0,0-4 0 0,-3-4-292 15,-2-2-1025-15,4-10-1426 0,-9 4 630 0</inkml:trace>
  <inkml:trace contextRef="#ctx0" brushRef="#br0" timeOffset="17085.14">22623 3216 4151 0,'3'-13'452'0,"-3"2"-159"0,-1 1 39 0,-5 1 21 16,1 1-3-16,-3 1-22 0,-1 2-31 0,-2 1-26 15,2 4-22-15,-4 3 0 0,-4 5-6 0,3 5-18 16,0 2-19-16,0 7-24 0,0 2-172 0,3 2-10 16,3 1 0-16,-1-1 0 0,7 2 0 0,2-2 0 15,2 0 0-15,4-7 0 0,3-2 0 0,2-1 0 16,2-2 0-16,0-2 0 0,5-3 0 0,0-6 0 16,3 1 0-16,-6-4 0 0,4-4 0 0,-6 1 0 15,2-10 0-15,-2 2 0 0,0-4 0 0,-6-2 0 16,-3-1 0-16,0-9 0 0,-6 0 0 0,0 2 0 15,-7-3 0-15,2 4 0 0,-5-1 0 0,3 6 0 16,1 2 0-16,0 2 0 0,1 4 0 0,3 0 0 16,1 3 0-16,1 2 0 0,0 2 0 0,3-2 0 15,3 2 0-15,6 3 0 0,4 0 0 0,4 1 0 16,4 3 0-16,-1 3 0 0,6 2 0 0,5 4 0 16,-4 0 0-16,3 7 0 0,-7-1 0 0,5 4 0 15,-7 2 0-15,-1 1 0 0,-6 2 0 0,-1-1 0 16,-5 2 0-16,-5-6 0 0,-8 4 0 0,-1 0 0 15,-3-8 0-15,-2 0 0 0,-1-3 0 0,-2-1 0 16,0-2 0-16,4-5 0 0,-2 0 0 0,3-4 0 16,0-2 0-16,2-1 0 0,6 0 0 0,-8-7 0 15,6-3 0-15,3-3 0 0,12-9 0 0,-3-3 0 16,10-3 0-16,10-15 0 0,3 2 0 0,-1-4 0 16,3 3 0-16,-2 0 0 0,0 6 0 0,2 1 0 15,-10 7 0-15,-1 1 0 0,-1 2 0 0,-5 5-1366 16,4 2-1478-16,-8 7 654 0</inkml:trace>
  <inkml:trace contextRef="#ctx0" brushRef="#br0" timeOffset="17450.52">23520 3017 473 0,'0'0'678'16,"0"0"7"-16,8-3 11 0,-6 1 1 0,-2 2-5 15,0 0-2-15,0 8 3 0,0 2-9 0,0 6-23 16,-1 4-38-16,2 8-45 0,0 5-237 0,3-3-341 15,0 2 0-15,2 4 0 0,3 9 0 0,0-13 0 16,5-1 0-16,-5-1 0 0,0 0 0 0,0-6 0 16,0-8 0-16,-4 3 0 0,4-4 0 0,-5-4 0 15,0-1 0-15,-3-5 0 0,4-2 0 0,-5 1 0 16,0-4 0-16,0 0 0 0,0 0 0 0,0 0 0 16,-7-19 0-16,3 7 0 0,-3-6 0 0,5-6 0 15,-5-6 0-15,2 1 0 0,0-5 0 0,1-11 0 16,12-3 0-16,-7-4 0 0,4 0 0 0,3 1 0 15,-3 3 0-15,3 2 0 0,-2 15 0 0,2 0 0 16,0 3 0-16,-3 8 0 0,4 2 0 0,-2 0 0 16,-3 2 0-16,4 0 0 0,-2 6 0 0,4 1 0 15,-2 2 0-15,2 1 0 0,3 4 0 0,4-1 0 16,1 3 0-16,-5 3 0 0,0-1 0 0,0 4 0 16,3 0 0-16,-4 5 0 0,-1-3 0 0,0 4 0 15,-6-1-373-15,-1 1-930 0,1 0-1413 0,-5 5 625 16</inkml:trace>
  <inkml:trace contextRef="#ctx0" brushRef="#br0" timeOffset="18283">23613 3239 3350 0,'-14'15'496'0,"5"-6"-112"15,0 0-28-15,5-2-7 0,-2-2-8 0,2-1-14 16,4-2-3-16,0-2-38 0,0 0-40 0,19-2-20 16,-2-2-28-16,3-1-20 0,11-3-17 0,5-2-34 15,0-1-43-15,1 0-47 0,1-2-53 0,-1-1-70 0,-5 2-63 16,1 0-53-16,-3-3-47 0,-5 2-18 15,-6 5 2-15,-5 0 15 0,-2 2 24 0,-2 0 27 0,-1 3 35 16,-2-1 51-16,0 0 52 0,-2 0 58 16,-4-1 63-16,2 0 47 0,-3 3 38 0,0 2 22 15,-4-6 18-15,-1 2 10 0,0 3 24 0,5 1 15 16,-17 6 13-16,2 1 9 0,-2 2 10 0,-5 4 3 0,5 2-15 16,-1 4-17-16,-2 0-107 0,3 5-130 15,-1-4 0-15,5 2 0 0,3-1 0 0,6-3 0 16,-1 1 0-16,5-2 0 0,5-2 0 0,-1-4 0 15,2 0 0-15,3-3 0 0,3-2 0 0,2-3 0 0,4-2 0 16,1-2 0-16,-1-3 0 0,0-5 0 16,0 0 0-16,-2-2 0 0,-2-1 0 0,-1-4 0 15,1-1 0-15,0-3 0 0,-5 3 0 0,1-6 0 16,-3 8 0-16,-3 2 0 0,-3 3 0 0,0 1 0 16,-1 1 0-16,3 4 0 0,-2 0 0 0,-1 4 0 0,0 0 0 15,0 0 0-15,-6 15 0 0,2-4 0 0,1 1 0 16,-1 8 0-16,-2-1 0 0,6-1 0 15,0 2 0-15,0-3 0 0,4 0 0 0,2-1 0 16,-1-2 0-16,-1-3 0 0,4-2 0 0,2-4 0 16,-1 0 0-16,1-2 0 0,3-3 0 0,-1-4 0 15,-1-1 0-15,6-1 0 0,-3-5 0 0,2-1 0 16,-3-1 0-16,6-8 0 0,-1 2 0 0,0-3 0 16,-3-1 0-16,2-1 0 0,-2 3 0 0,-1-1 0 15,-2 7 0-15,-1 0 0 0,0 1 0 0,-4 4 0 16,3 4 0-16,-1 0 0 0,1 0 0 0,1 4 0 15,0 3 0-15,0 0 0 0,3 3 0 0,-1 6 0 16,0 1 0-16,0 0 0 0,1 3 0 0,-5 3 0 0,0-2 0 16,-1 3 0-16,-3 0 0 0,-2-2 0 15,-1 0 0-15,-3 1 0 0,-2-5 0 0,2 2 0 0,-8-1 0 16,4-2 0-16,-3-3 0 0,2-2 0 0,-4 0 0 16,3-3 0-16,2-1 0 0,0 0 0 0,5-2 0 15,-8-5 0-15,8 5 0 0,0-9 0 0,5-2 0 16,3-2 0-16,5-3 0 0,6-8 0 0,7-2 0 15,-3-1 0-15,7-14 0 0,1 3 0 0,3-2-198 16,-4-3-107-16,-1 1 33 0,-3-1 25 0,-9 14 52 16,-5 2 49-16,1-2 53 0,-5 11 59 0,-3 0 54 15,-1 1 64-15,-2 1 40 0,-2 5 45 0,-1 2 22 16,0 3 13-16,0 0 3 0,-3 1 1 16,0 4 7-16,4 1-147 0,0 0-68 0,-14 15 0 0,4 0 0 15,3 3 0-15,2 6 0 0,1 4 0 0,3 3 0 16,2 0 0-16,-1 0 0 0,5 3 0 15,2-2 0-15,2 2 0 0,2-3 0 0,-1-2 0 16,1-3 0-16,3-1 0 0,-8-9 0 0,2 1 0 16,2-4 0-16,-4-6 0 0,1 2 0 0,-1-5 0 0,-1 0-209 15,0-5-508-15,-5 1-495 0,0 0-1311 0,5-12 581 16</inkml:trace>
  <inkml:trace contextRef="#ctx0" brushRef="#br0" timeOffset="18433.32">24827 3148 208 0,'-7'-7'377'16,"0"-3"72"-16,2 1 16 0,0 0 42 0,0 3 37 15,1-5 20-15,1 4 7 0,1-4-3 0,3 4-8 0,0-3-15 16,5 2-34-16,1-7-40 0,6 2-42 0,0 2-41 16,5 0-40-16,7-1-34 0,-7 3-51 0,9-3-154 15,-8 5-109-15,-1 0 0 0,3 0 0 0,-9 4-21 16,6-5-348-16,-9 5-209 0,1-4-627 0,-1 5-1303 16,-4 0 577-16</inkml:trace>
  <inkml:trace contextRef="#ctx0" brushRef="#br0" timeOffset="19138.12">25342 2895 210 0,'8'-14'580'0,"-7"3"23"0,3 0 9 0,1 0 10 16,0 0 3-16,-1 1-9 0,1 1-7 0,-1 1-21 15,0 3-32-15,-3 2-48 0,-1-1-43 0,0 4-48 0,0 0-34 16,0 0-19-16,4 14-23 0,-4 2-249 0,-1 2-92 16,-2 12 0-16,7-1 0 0,-5 1 0 0,2 5 0 15,2-1 0-15,0-3 0 0,1-2 0 16,1 0 0-16,0-5 0 0,1-6 0 0,-1-1 0 15,-1-6 0-15,-1-1 0 0,0-5 0 0,-1 0 0 0,0-5 0 16,-2 0 0-16,6-9 0 0,-3-1 0 0,-2-6 0 16,0-3 0-16,3-7 0 0,-4-3 0 0,3-4 0 15,-1 0 0-15,1 0 0 0,-3-16 0 16,1 13 0-16,2-10 0 0,-1 11 0 0,2-14 0 0,0 19 0 16,0 5 0-16,1 7 0 0,-1 6 0 0,1 1 0 15,-2 3 0-15,1 2 0 0,0 5 0 0,-4 1 0 16,11 8 0-16,1 4 0 0,2 9 0 0,4 2 0 15,-4 2 0-15,0 4 0 0,3-2 0 0,-2 1 0 16,-2 3 0-16,2 0 0 0,-1-2 0 0,2 0 0 16,-2-7 0-16,2 1 0 0,-4-10 0 0,-2 1 0 15,0-7 0-15,-1 2 0 0,-4-4 0 0,3-2 0 16,-3-3 0-16,-5 0 0 0,13-7 0 0,-8-3 0 16,0-5 0-16,-1-2 0 0,-3-9 0 0,3-2 0 15,-4-1 0-15,0-3 0 0,0-3 0 0,-1 0 0 16,-2-12 0-16,3 14 0 0,0 4 0 0,3 9 0 15,-2 7 0-15,-1 4 0 0,0 1 0 0,4 4 0 16,-3 4 0-16,-1 0 0 0,9 12 0 0,0 1-478 16,3 9-808-16,-2 5-1393 0,0-1 617 0</inkml:trace>
  <inkml:trace contextRef="#ctx0" brushRef="#br0" timeOffset="20734.05">25986 3067 3357 0,'4'7'493'0,"-2"-4"-108"0,0 0 14 0,-2-3-30 0,0 0-33 16,0 0-29-16,0 0-24 0,9-21-11 0,-5 10-36 15,2-4 1-15,3-2-12 0,0-2-12 0,1 1-14 16,-1-6-15-16,2 1-18 0,-1-2-14 0,0 2-11 16,-1-1-9-16,-1 6-27 0,0 0-105 0,-5 4 0 15,0 2 0-15,1 2 0 0,-3 2 0 0,0 2 0 16,-3 2 0-16,-2 3 0 0,4 1 0 0,-18 7 0 16,4 4 0-16,-4 7 0 0,0 4 0 0,0-2 0 15,1 4 0-15,0 1 0 0,4 4 0 0,3-1 0 16,7 0 0-16,0-2 0 0,7-7 0 0,4-1 0 15,3 0 0-15,2-3 0 0,5-3 0 0,6 2 0 16,2-7 0-16,-4-3 0 0,7-4 0 0,-7-2 0 16,7-3 0-16,-7 1 0 0,-3-5 0 0,0 2 0 15,-1-5 0-15,0-1 0 0,0-8 0 0,0 2 0 16,-4-1 0-16,-1-3 0 0,-4 6 0 0,-2-1 0 16,1 0 0-16,-4 9 0 0,0-2 0 0,-2 3 0 15,-1 1 0-15,1 4 0 0,-2 3 0 0,0 0 0 16,0 0 0-16,0 0 0 0,-9 19 0 0,4-7 0 15,-3 5 0-15,3 0 0 0,1 1 0 0,1 0 0 16,3 0 0-16,0 0 0 0,2-2 0 0,-1-4 0 16,3-1 0-16,4 0 0 0,2-2 0 0,-4-6 0 15,4-1 0-15,1 0 0 0,-4-2 0 0,6-4 0 16,-3-3 0-16,1 2 0 0,1-7 0 0,2 0 0 16,-1-4 0-16,-3 1 0 0,6-7 0 0,-6 5 0 15,1 0 0-15,-2-1 0 0,-1 6 0 0,1-5 0 16,-4 7 0-16,-1 1 0 0,-2 1 0 0,1 5 0 15,0-1 0-15,-3 4 0 0,0 0 0 0,0 0 0 16,7 13 0-16,-3-2 0 0,-1 5 0 0,0-1 0 16,3 2 0-16,1 1 0 0,-2-1 0 0,7 0 0 15,-1-3 0-15,3 3 0 0,-2-2 0 0,2-5 0 16,0 1 0-16,0-5 0 0,5 2 0 0,-7-5 0 16,6-1 0-16,-5-3 0 0,4-3 0 0,-4 1 0 15,4-7 0-15,-4-3 0 0,0-1 0 0,-1-2 0 16,3-8 0-16,-6 0 0 0,0-4 0 0,-5-1 0 15,1 0 0-15,-5-2 0 0,-3 5 0 0,-3-2 0 16,2 9 0-16,1 2 0 0,1 7 0 0,-3-2 0 16,5 2 0-16,-2 4 0 0,0 1 0 0,2 2 0 15,0 3 0-15,0 0 0 0,0 0 0 0,9 20 0 16,4-11 0-16,1 5 0 0,4 4 0 0,4-3 0 16,1 1 0-16,-3 0 0 0,6-2 0 0,-4 0 0 15,-6-3 0-15,-1 2 0 0,0 1 0 0,-3-2 0 16,-3-3 0-16,4 4 0 0,-8 2 0 0,0 1 0 15,-1-1 0-15,-4 0 0 0,0-2 0 0,-4 2 0 16,0 1 0-16,3-3 0 0,0-1 0 0,-2-3 0 16,2 2 0-16,1-6 0 0,-4 1 0 0,4-6 0 15,0 6 0-15,0-6 0 0,0 0 0 0,0 0 0 16,0 0 0-16,13-21 0 0,-8 5 0 0,0-3 0 16,4 1 0-16,0-10 0 0,0-1 0 0,-1 0 0 15,6 0 0-15,-7-4 0 0,4 4 0 0,-2 1 0 16,-2 1 0-16,0 9 0 0,-3 2 0 0,1 5 0 15,0-2 0-15,-2 5 0 0,1 2 0 0,-4 2 0 16,4 1 0-16,-4 3 0 0,9 2 0 0,-6 5 0 16,4 1 0-16,0 0 0 0,-1 3 0 0,-1 5 0 15,-1-1 0-15,6 1 0 0,-2 0 0 0,-3-1 0 16,3-1 0-16,-2 2 0 0,-1-5 0 0,0 0 0 16,-1-3 0-16,0 0 0 0,0-3 0 0,0 0 0 15,0 0 0-15,-3-3 0 0,1 2 0 0,2-3 0 16,-4-1 0-16,12-2 0 0,-6-2 0 0,6-3 0 15,-3 2 0-15,5-6 0 0,0-1 0 0,5-6 0 16,-2 6 0-16,3-5 0 0,-5 3 0 0,1 1 0 16,-4 3 0-16,0 2 0 0,-2 2 0 0,-2 0 0 15,-2 1 0-15,-2 3 0 0,0 0 0 0,-4 2 0 16,0 0 0-16,13 6 0 0,-11 1 0 0,1 0 0 16,-1 2 0-16,2 1 0 0,-1 2 0 0,3 0 0 15,-1 3 0-15,2-4 0 0,2 2 0 0,2 1 0 16,3-3 0-16,1 0 0 0,3-1 0 0,3-3 0 15,-1 2 0-15,2-5 0 0,5-2 0 0,-7-2 0 16,2-2 0-16,-2-2 0 0,1-4 0 0,-4 1 0 16,2-4 0-16,4-3 0 0,-7 1 0 0,-2-3 0 15,-3-1 0-15,1-4 0 0,2-2 0 0,-5 0 0 16,-5-2 0-16,0-1 0 0,-4 7 0 0,-1 1 0 16,-6 1 0-16,2 1 0 0,0 5 0 0,-3 3 0 15,-2 1 0-15,0 2 0 0,-7 6 0 0,-1 1 0 16,-1 7 0-16,1 0 0 0,-5 7 0 0,2 1 0 15,3 3 0-15,1 3 0 0,7 0 0 0,0 0 0 16,3-5 0-16,6-2 0 0,1 2 0 0,4-2 0 16,0-2 0-16,3 1 0 0,6-3 0 0,-2-5 0 15,1-2 0-15,4 0 0 0,-3-3 0 0,4-1 0 16,-2-4 0-16,2-4 0 0,2 3 0 0,-2-4 0 16,-3-2 0-16,1-1 0 0,-1-1 0 0,2-3 0 15,-6 3 0-15,3-4 0 0,-2 1 0 0,2 0 0 16,-4 0 0-16,-5 6 0 0,2-1 0 0,0 5 0 15,-3-2 0-15,1 2 0 0,-1 3 0 0,-3 2 0 16,0 0 0-16,0 0 0 0,2 11 0 0,-2-5 0 16,0 4 0-16,-1 1 0 0,-2 4 0 0,5-3 0 15,-2 4 0-15,1-5 0 0,1 1 0 0,1 0 0 16,0-2 0-16,0-2 0 0,0 1 0 0,2-3 0 16,0-3 0-16,0 0 0 0,2-1 0 0,-2-3 0 15,6 0 0-15,-2-3 0 0,0-2 0 0,2 2 0 16,-1-4 0-16,-1-1 0 0,-1 0 0 0,1 1 0 0,0 0 0 15,2-1 0-15,-1 0 0 0,1-2 0 16,-3 2 0-16,1 3 0 0,-1 0 0 0,-1 0 0 16,0 0 0-16,4 4 0 0,-3-3 0 0,2 2 0 15,-1 1 0-15,0 0 0 0,2 2 0 0,3 1 0 16,-5-1 0-16,4 0 0 0,1 1 0 0,-3 3 0 16,1-3 0-16,1 0 0 0,-4 2 0 0,1-2 0 15,-2 0 0-15,0-1 0 0,-2 1 0 0,1-2 0 16,-7 1 0-16,11-1 0 0,-6-2 0 0,4-4-215 15,-4 2-1115-15,-3 2-1440 0,4-7 638 0</inkml:trace>
  <inkml:trace contextRef="#ctx0" brushRef="#br0" timeOffset="20900.25">28751 2536 4719 0,'-3'-7'537'15,"3"2"-123"-15,0-2 23 0,-2 0-10 0,0 2-10 16,0 0-3-16,2 0-16 0,-1 1-44 0,-1 1-280 15,2 3-74-15,0-5 0 0,0 5 0 0,0-5 0 16,0 5 0-16,0 0 0 0,0 0 0 0,0 0 0 16,0 0-175-16,0 0-1161 0,-18 8-1448 0,9-1 641 15</inkml:trace>
  <inkml:trace contextRef="#ctx0" brushRef="#br0" timeOffset="21799.79">26034 3385 470 0,'0'-6'617'0,"-3"1"24"16,3-2 22-16,0 2 9 0,0 0 0 0,-1 1-38 15,1 4-52-15,-4-2-51 0,4 2-37 0,-8 11-31 0,2 5-22 16,-7 9-28-16,0 5-23 0,-2 1-39 0,6 4-194 16,-4 11-157-16,1-1 0 0,3 1 0 0,2-12 0 15,1 2 0-15,1-2 0 0,1-3 0 16,1-1 0-16,2-3 0 0,-1-3 0 0,2-9 0 0,0-2 0 15,0-8 0-15,0 1 0 0,1-4 0 0,-1-2 0 16,0 0 0-16,8-13 0 0,-6-1 0 0,1-5 0 16,4-6 0-16,-2-4 0 0,0-2 0 0,1-1 0 15,0-1 0-15,5-12 0 0,-2-4 0 0,3 0 0 16,-5-2 0-16,3 3 0 0,2 3 0 16,0 13 0-16,-2 7 0 0,-5 7 0 0,4 2 0 0,-5 9 0 15,1 2 0-15,0 5 0 0,0 2 0 0,3 8 0 16,1 6 0-16,1 12 0 0,0 4 0 15,-1 1 0-15,2 12 0 0,0-1 0 0,-2 5 0 16,-3-13 0-16,3 11 0 0,0 1 0 0,-2-2 0 16,0-14 0-16,-3-2 0 0,1-3 0 0,-1-7 0 0,0-4 0 15,-3-2-142-15,-1-5-424 0,0-1-33 0,0-6-37 16,-7 0-406-16,7-2-1128 0,-16-2 500 16</inkml:trace>
  <inkml:trace contextRef="#ctx0" brushRef="#br0" timeOffset="22716.1">25975 3794 564 0,'-19'-9'193'0,"2"1"43"0,-1 4 19 15,4-6 15-15,3 9 17 0,-1-1 20 0,3 0 24 0,2 2 2 16,7 0-3-16,-8 4-2 0,8-4 0 0,0 0-6 16,0 0-8-16,15 8-10 0,-1-8-20 0,7-2-16 15,12-3-7-15,0-1-36 0,7-5-22 16,8-4-20-16,0-3-12 0,0-4-26 0,-2 0-8 16,-1-1-15-16,1 0-15 0,-14 1-1 0,8-7-29 0,-14 5 12 15,1-3-13-15,-5 1-3 0,-4-3-5 0,-3 0 11 16,-2-1 14-16,-4 3 10 0,-3 4 17 15,-5 7-5-15,-2 6-7 0,-1 3-10 0,-2 2 0 16,-2 3-18-16,6 2-80 0,-25 11 0 0,11 4 0 16,-5 8 0-16,6 3 0 0,4 4 0 0,-1 3 0 0,2 0 0 15,7-1 0-15,6 3 0 0,3-1 0 0,3 1 0 16,2-4 0-16,6-2 0 0,8-3 0 0,2-3 0 16,5-4 0-16,2-3 0 0,3-6 0 0,8 3 0 15,-7-9 0-15,-3-1 0 0,0-6 0 16,0 1 0-16,-5-3 0 0,0-5 0 0,-4 0 0 0,-2-3 0 15,-4-3 0-15,-1 0 0 0,-4-4 0 0,-6 3 0 16,2-7 0-16,-4 1 0 0,-4 5 0 0,-4 0 0 16,-2 3 0-16,-4 0 0 0,0 5 0 0,-1-1 0 15,-2 4 0-15,-5 3 0 0,0 0 0 16,-4 6 0-16,-4 4 0 0,1 1 0 0,-6 5 0 0,3 3 0 16,1 1 0-16,1 2 0 0,8-4 0 0,0 2 0 15,4-2 0-15,5-3 0 0,0-1 0 0,4-2 0 16,2-1 0-16,2-2 0 0,1 0 0 15,6-2 0-15,-1-2 0 0,1-2 0 0,3-1 0 16,-3 0 0-16,2-3 0 0,1 1 0 0,-1-8 0 0,1 1 0 16,-4 5 0-16,-1-2 0 0,1 1 0 0,-5-1 0 15,-1 3 0-15,1 0 0 0,-1 0 0 0,1 0 0 16,-1 2 0-16,-4 3 0 0,6 0 0 0,-6 0 0 16,6 7 0-16,-3 2 0 0,4 7 0 0,-2 2 0 15,6 9 0-15,-2 2 0 0,2 2 0 0,1 0 0 16,-1 1 0-16,1 2 0 0,-1-1 0 0,0 3 0 15,2-4 0-15,-3-1 0 0,2-2 0 0,-2-2 0 16,-8-3 0-16,2-7 0 0,-4-4 0 0,-1-3 0 16,-2-1 0-16,1-1 0 0,-3-1 0 0,-3-4 0 15,-1 0 0-15,-4-2 0 0,2-1 0 0,-1-3 0 16,-5-1 0-16,0-2 0 0,2-4 0 0,3-2 0 16,-1-4 0-16,3-8 0 0,5-3 0 0,4-7 0 15,4-2 0-15,9-10 0 0,7-4 0 0,5 5 0 16,1 3 0-16,9 1 0 0,-11 14 0 0,14-8 0 15,-9 10 0-15,-1 3 0 0,1 4 0 0,1 2 0 16,-4 1 0-16,-6 6 0 0,-1 2 0 0,1 5 0 16,-6-1 0-16,0 3 0 0,-3 2 0 0,0 3 0 15,-1 2 0-15,-1 3 0 0,-3-2 0 0,0 5 0 16,3 1 0-16,-7-2 0 0,3 1 0 0,-2 2 0 16,4 3 0-16,1-8 0 0,-2 5 0 0,5-4 0 15,1 0 0-15,3-1 0 0,1-3 0 0,3-2 0 16,-3-2 0-16,3-2 0 0,0-5 0 0,-4 3 0 15,3-5 0-15,-2-1 0 0,-1-2 0 0,-1-1 0 16,-2-5 0-16,-1-1 0 0,-2 1 0 0,-5-3 0 16,-2 0 0-16,-1 0 0 0,-4 2 0 0,-4 2 0 15,-4-2 0-15,-2 5 0 0,-3 2 0 0,-2 3 0 16,-9-3 0-16,0 7 0 0,-3 2 0 0,2 4 0 16,1 3 0-16,-4 0 0 0,11 0 0 0,-4 2 0 15,3 1 0-15,8 0 0 0,6-3 0 0,-2-1-1366 16,6 0-1478-16,4-2 654 0</inkml:trace>
  <inkml:trace contextRef="#ctx0" brushRef="#br0" timeOffset="22968.01">27666 3188 423 0,'9'-15'608'0,"2"1"-5"15,-2 4 7-15,5 0-3 0,0 3-1 0,5 3 9 16,2 4-4-16,1 2-24 0,7 6-29 0,0 3-31 15,1 7-33-15,-1 4-33 0,-1 5-29 0,9 11-20 16,-3 3-375-16,-6-1-37 0,-1 6 0 0,-5 1 0 16,-2-1 0-16,-4 0 0 0,-3 1 0 0,-3 4 0 15,-3-1 0-15,-9-2 0 0,-3 2 0 0,-7-4 0 16,3-13 0-16,-9 0 0 0,0-2 0 0,-10 6 0 16,5-10 0-16,-5-2 0 0,-2-5 0 0,0 2 0 15,0-9 0-15,-4 2 0 0,3-6 0 0,-1-4 0 16,1-3 0-16,3-6-1366 0,10-1-1478 0,-1-3 654 15</inkml:trace>
  <inkml:trace contextRef="#ctx0" brushRef="#br0" timeOffset="23150.31">28525 3785 5635 0,'1'2'579'0,"-1"-2"-182"16,1 4-66-16,-1-4-45 0,1 2 5 0,-1-2-18 15,0 0-41-15,0 0-65 0,0 0-167 0,0 0 0 0,0 3 0 16,0-3 0-16,0 0-341 0,0 0-369 16,0 0-480-16,0 0-1290 0,0 0 571 0</inkml:trace>
  <inkml:trace contextRef="#ctx0" brushRef="#br0" timeOffset="24834.06">10877 3106 152 0,'-3'1'373'0,"3"-1"7"16,-1 5 24-16,1-1 5 0,1 1 3 0,2 1-3 15,-1 4-14-15,3-1-21 0,-1 4-18 0,2 3-19 0,1 0-19 16,2 0-17-16,1 3-28 0,2-2-15 0,0 6-17 15,7-2-14-15,4-1-10 0,3-3-16 16,1-4-11-16,5 1-12 0,7-3-13 0,-1-3-24 16,19-1 4-16,3-3-13 0,-2-3 1 0,0-2-9 0,-4-3-12 15,4 2-7-15,-2-6-11 0,1 1-5 16,3-2-12-16,-5 0-3 0,0-3-2 0,2-4-6 16,-4 0-9-16,1-1-3 0,-2-3-8 0,-1 1-6 15,0 1-3-15,1 0-14 0,-14 5-23 0,0 3 0 0,-1 4 0 16,1 2 0-16,1 1 0 0,-3 7 0 0,1 0 0 15,-3 6 0-15,0 3 0 0,-2 7 0 16,12 6 0-16,-4 4 0 0,-12-8 0 0,10 9 0 16,-9-6 0-16,10 2 0 0,-7-3 0 0,0-5 0 15,0-1 0-15,17 1 0 0,-12-8 0 0,15-2 0 0,-2-7 0 16,1-2 0-16,1-6 0 0,-2-6 0 0,4-2 0 16,-3-3 0-16,5-4 0 0,-2 0 0 0,1-5 0 15,0-2 0-15,0 1 0 0,-3-5 0 16,-2 2 0-16,0-4 0 0,-1 3 0 0,-4 2 0 0,-4 2 0 15,-10 8 0-15,-3 3 0 0,-2 3 0 0,-10 8 0 16,2 2 0-16,-5 3 0 0,4 3 0 0,-2 8 0 16,0 4 0-16,4 5 0 0,-2 4 0 0,1 3 0 15,-3 0 0-15,6 3 0 0,-6-1 0 16,5 1 0-16,3-3 0 0,2 0 0 0,13 4 0 0,-6-14 0 16,14 2 0-16,-10-6 0 0,16-1 0 0,3-4 0 15,-1-3 0-15,0-7 0 0,1-1 0 0,-1 0 0 16,1-5 0-16,-1 0 0 0,-3-1 0 15,0-3 0-15,-11 4 0 0,-3-3 0 0,14-3 0 0,-14 5 0 16,-1-1 0-16,2 1 0 0,-2 0 0 0,-4 2 0 16,-1 1 0-16,-2 1 0 0,-1 4 0 0,-10 0 0 15,3 3 0-15,-5 0 0 0,-2 1 0 0,-1 1 0 16,6 2 0-16,-5-1 0 0,0 1 0 0,3-1 0 16,-3 0 0-16,1 1 0 0,5-2 0 0,-3 1 0 15,0-3 0-15,-2 3-246 0,-3-5-508 0,-1 2-445 16,2 0-1298-16,-3-1 574 0</inkml:trace>
  <inkml:trace contextRef="#ctx0" brushRef="#br0" timeOffset="25818.31">9729 16313 154 0,'1'-26'464'0,"2"0"25"16,-2 10 13-16,-1-2 2 0,1 3-4 0,2-2 2 15,-3 6-15-15,4 2-1 0,-4 2-32 0,0 2-37 16,0 3-13-16,0 2-6 0,0 0-9 0,7 16-13 15,-4 2-15-15,-2 2-20 0,-1 8-21 0,0 5-20 16,0 3-25-16,-1 9-207 0,-2 1-68 0,2-10 0 16,1 12 0-16,-2-15 0 0,-1 2 0 0,2-1 0 15,-3-5 0-15,4-2 0 0,0-9 0 0,0-1 0 16,-3-5 0-16,2-2 0 0,1-6-184 0,-1-2-295 16,1-2-81-16,0 0-90 0,-17-18-403 0,8 1-1141 15,-1-7 504-15</inkml:trace>
  <inkml:trace contextRef="#ctx0" brushRef="#br0" timeOffset="26233.02">9536 16072 377 0,'-13'-27'465'0,"8"8"-13"16,-3 5 8-16,6 3 0 0,-2 5 0 0,0 1 5 15,9-1-12-15,-5 6-17 0,13 1-22 0,6 7-22 16,6 0-17-16,4 4-35 0,3 2-17 0,4 3-33 16,8 7-18-16,6 5-24 0,-5 1-21 0,2-3-23 15,-2 9-22-15,-4-4-13 0,5 1-30 0,-6 5-4 16,-6 2-15-16,-5 0-16 0,-11-9-5 0,3 13-15 15,-15-12-38-15,-3 1-46 0,-5 0 0 16,-5-2 0-16,-7 1 0 0,-7-4 0 0,-2-3 0 16,-5-3 0-16,3-4 0 0,-5-4 0 0,2-3 0 15,0-2 0-15,1-7 0 0,4-3 0 0,1-2 0 16,3-5 0-16,4-2 0 0,0-2 0 0,3-4 0 0,7-2 0 16,1 0 0-16,9-5 0 0,3-5 0 0,2 1 0 15,9 2 0-15,3 1 0 0,0 3 0 0,5-2 0 16,5 0 0-16,12 1 0 0,-9 7 0 15,0 0 0-15,1 7 0 0,0 2 0 0,0 2 0 16,2 6 0-16,-6 1 0 0,0 7 0 0,-5 0 0 16,-3 4 0-16,-1 5 0 0,-4-1 0 0,-2 5 0 0,-3-1 0 15,-5-6 0-15,-4 3 0 0,-1 0 0 0,1-1 0 16,-4 0 0-16,-1 2 0 0,-1-2 0 0,-3-5 0 16,3-1 0-16,-3 0 0 0,3-2 0 15,-3-4 0-15,4 0 0 0,-1-3-55 0,-2 1-141 16,3-4-61-16,0 0-66 0,0 0-109 0,0 0-114 15,0-23-518-15,4 9-1153 0,1-4 511 0</inkml:trace>
  <inkml:trace contextRef="#ctx0" brushRef="#br0" timeOffset="26367.03">10633 16236 224 0,'1'-13'565'0,"-1"2"-8"0,-1 4 21 0,-2-3 20 0,3 3 4 15,-1 1-27-15,-2 1-40 0,2 0-50 0,1 5-54 16,1-7-46-16,-1 7-50 0,8-1-71 0,-8 1-94 15,0 0-153-15,21 8-188 0,-10 0-272 0</inkml:trace>
  <inkml:trace contextRef="#ctx0" brushRef="#br0" timeOffset="26700.51">10910 16529 4523 0,'0'0'448'0,"-1"-14"-208"0,3 3 2 15,6-6 53-15,1-1 19 0,4-5-27 0,0-3-45 16,4-2-50-16,1 2-31 0,0-3-7 0,2 1-7 16,2-1-12-16,-1 1-14 0,-2-1 0 0,0-1-12 15,-1 0-7-15,-2 1-6 0,-3 1-19 0,0 2-8 16,-5 7-4-16,-3 1-17 0,-4 1-45 0,-1 2-3 16,0 4 0-16,-1 5 0 0,-2 2 0 0,-2 1 0 15,5 3 0-15,-19 13 0 0,7 2 0 0,-2 8 0 16,2 7 0-16,-4 18 0 0,3 0 0 0,3 6 0 15,4 3 0-15,5 4 0 0,-2-3 0 0,3 24 0 16,0-25 0-16,4-2 0 0,5 4 0 0,-4-2 0 16,3-3 0-16,-1 0 0 0,1-4 0 0,-3-5 0 15,-1-11 0-15,-2-2 0 0,1-3 0 0,-6 0 0 16,1-11 0-16,-1-6 0 0,-2-3 0 0,-1 1 0 16,-7-5 0-16,0-3-116 0,-3-2-427 0,-5-6-119 15,-6-3-483-15,3-5-1241 0,-5-6 548 0</inkml:trace>
  <inkml:trace contextRef="#ctx0" brushRef="#br0" timeOffset="27065.86">10865 16605 423 0,'3'-10'401'0,"-1"1"10"0,2-3 8 0,5 3 2 16,4-2-30-16,1-2-39 0,9-2-30 0,6 0-32 16,1-3-28-16,5 4-27 0,1-2-35 0,15-7-38 15,-2-1-46-15,-2 0-44 0,-2-1-46 0,0 0-40 16,-15 3-24-16,1-1-24 0,-4 1-14 0,-2-3 3 15,-5 1 8-15,-3-4 9 0,-4-2 15 0,1 2 34 16,-6 1 17-16,-3 4 42 0,-5 5 35 0,0 2 23 16,-1 3 29-16,-2 3 28 0,-2 2 25 0,4 1 17 15,-6 2 8-15,2 4 16 0,5 1 20 16,0 0 0-16,-11 10 21 0,7 1 10 0,-4 7 7 0,2 8 10 16,2 6 1-16,0 3 4 0,3 11 0 0,-2 0-172 15,3 3-134-15,0 6 0 0,4-3 0 16,0 0 0-16,1 4 0 0,1-2 0 0,1-3 0 0,-2 0 0 15,3 1 0-15,-3-5 0 0,0 0 0 0,-1-11 0 16,-3-1 0-16,4-4 0 0,-5-3 0 16,0-4 0-16,-1-6 0 0,-2-5 0 0,2-3 0 15,-4-2 0-15,0-1 0 0,-3-4 0 0,-1-2 0 16,-1 1 0-16,-8-8 0 0,0-2 0 0,0-3-120 0,-3-6-682 16,-2-4-410-16,3-4-1312 0,3-3 580 0</inkml:trace>
  <inkml:trace contextRef="#ctx0" brushRef="#br0" timeOffset="28317.01">11296 16588 103 0,'6'-11'340'0,"1"2"-3"0,0-1-3 0,2 0 29 16,5-2 31-16,-1 2 9 0,1 1-13 0,4-3-25 15,-3 4-27-15,12-1-36 0,-8 3-28 0,3 0-32 16,5-1-29-16,0 3-59 0,2-2-57 0,-7 3-64 16,-2-1-75-16,2 3-63 0,0-1-49 0,-3 2-37 15,0 2-24-15,-5 1-11 0,-5-1 0 0,3 0 26 16,-2 4 37-16,-5-2 64 0,-1 1 62 0,-3 2 61 15,3 0 58-15,-4 3 49 0,-1-3 42 0,-2-1 28 16,2 1 24-16,-2 0 20 0,1 0 8 0,-1-2-2 16,2 1-2-16,-3-1-2 0,4-5-2 0,6 7-5 15,-2-5-15-15,-4-2-9 0,13-1-28 0,0-1-4 16,0-4-18-16,6-1-4 0,-1-3-21 0,5-4-21 16,-8 3-8-16,8-7-7 0,-4-3-8 0,-6 7-15 15,-3-2 1-15,0-1 4 0,-2 1-12 0,-3 1 1 16,-2-1-7-16,-3 3-2 0,-3 3 0 0,-2 0-9 15,-3 3-9-15,-1 1-1 0,-1 2-10 0,-4 4-10 16,-2 7 14-16,0 1-26 0,-6 9-16 0,3 3 0 16,3 4 0-16,0 3 0 0,1 3 0 0,7 2 0 15,2 0 0-15,11-3 0 0,-1-1 0 0,7-2 0 16,5 1 0-16,3-6 0 0,4-3 0 0,2-6 0 16,2-2 0-16,1-4 0 0,4-4 0 0,-1-4 0 15,0-4 0-15,-3-3 0 0,-4-2 0 0,-5 2 0 16,-2-3 0-16,-2-1 0 0,-2-4 0 15,-3-1 0-15,-1-2 0 0,-5-5 0 0,0 0 0 16,-4-1 0-16,-1 2 0 0,-3-2 0 0,-3 9 0 0,2-1 0 16,1 6 0-16,-3 2 0 0,-1 0 0 0,3 2 0 15,-3 3 0-15,2 2 0 0,6 3 0 0,-10 1 0 16,10-1 0-16,-7 8 0 0,9-1 0 0,0 3 0 16,2 1 0-16,2 0 0 0,7 0 0 0,1 6 0 15,5 0 0-15,-2-2 0 0,6 3 0 0,-1-1 0 16,1-1 0-16,-4 1 0 0,-4-4 0 0,-1 0 0 15,-2 2 0-15,-1 0 0 0,-4-4 0 0,-3 4 0 16,-2 0 0-16,3 2 0 0,-5-4 0 0,0-3 0 16,0 2 0-16,1-3 0 0,-1 0 0 0,0-2 0 15,2-1 0-15,1 0 0 0,5-3 0 16,0-1 0-16,6-3 0 0,4-4 0 0,2 0 0 16,7-3 0-16,-1-3 0 0,-2 0 0 0,0-2 0 0,-1-3 0 15,0-2 0-15,-1-1 0 0,-3-2 0 0,-2-1 0 16,-4-2 0-16,-6 0 0 0,0-1 0 0,-1-2 0 15,-6 8 0-15,-1 1 0 0,-4 2 0 16,0 3 0-16,-2 5 0 0,1 2 0 0,-2 3 0 16,-2 3 0-16,-2 6 0 0,-2 5 0 0,4 5 0 15,-3 8 0-15,-1 0 0 0,5 4 0 0,0-2 0 16,5 4 0-16,2-5 0 0,6 2 0 0,1-1 0 0,2-9 0 16,5-2 0-16,3 0 0 0,2-6 0 0,2-4 0 15,4-1 0-15,5-7 0 0,-7 1 0 16,9-5 0-16,-4 0 0 0,-1-4 0 0,-7-1 0 15,-1 0 0-15,-2-1 0 0,1-1 0 0,-2-1 0 16,-4-2 0-16,2 0 0 0,-2-2 0 0,-4 3 0 16,0 1 0-16,0 3 0 0,-1 2 0 0,0 4 0 0,-1 0 0 15,-2 5 0-15,-2 1 0 0,0 0 0 0,8 10 0 16,-6-1 0-16,0 3 0 0,0 4 0 16,-2 0 0-16,3 3 0 0,-2-1 0 0,2 1 0 15,-1-7 0-15,2 1 0 0,0-4 0 0,0-1 0 16,0-2 0-16,3-3 0 0,-2 0 0 0,7-3 0 15,-2-3 0-15,0 1 0 0,4-3 0 0,-1-1 0 16,1-5 0-16,0-2 0 0,3 0 0 0,-3 1 0 16,1-1 0-16,-1-3 0 0,3 3 0 0,-6 1 0 15,0 3 0-15,0 2 0 0,-1-1 0 0,1 3 0 16,0 3 0-16,1 3 0 0,-2 2 0 0,-3 6 0 16,-1 2 0-16,1 2 0 0,1 2 0 0,-3 1 0 15,0 0 0-15,3 2 0 0,-2-1 0 0,1-6 0 0,0 0 0 16,1-1 0-16,1-4 0 0,2-4 0 15,1 1 0-15,1-7 0 0,2 1 0 0,0-5 0 16,3-5 0-16,1 2 0 0,1-10 0 0,1 1 0 16,-4-5 0-16,2-1 0 0,-1-1 0 0,-4-4 0 15,3 0 0-15,-5-4 0 0,5-9 0 0,-4-1 0 16,-7 10 0-16,4-14 0 0,-5 15 0 0,-1 2 0 16,-2 5 0-16,0 8 0 0,-1 5 0 0,-1 2 0 15,2 6 0-15,-4 3 0 0,2 3 0 0,0 0 0 16,-7 20 0-16,2 4 0 0,-3 10 0 0,2 12 0 15,0 1 0-15,1 2 0 0,4-1 0 0,-2 2 0 16,2-1 0-16,1-14 0 0,0-2 0 0,3-1 0 16,-1-2 0-16,5-4 0 0,-2-9 0 0,3-3 0 15,2-7 0-15,0 0 0 0,3-5 0 0,0-4 0 16,3-3-104-16,3-4-520 0,4-5-112 0,3-4-386 16,-7-4-1214-16,-2 1 537 0</inkml:trace>
  <inkml:trace contextRef="#ctx0" brushRef="#br0" timeOffset="28466.75">13402 16176 4446 0,'-38'7'456'0,"4"1"-183"0,5 5 41 15,2 0 46-15,12-1-8 0,2-4-9 0,8 2-25 16,5 1-29-16,5 4-36 0,9-4-15 0,4 1-25 16,10-1-24-16,9 1-42 0,13-1-147 0,2-7 0 15,0-1 0-15,-15-3 0 0,0-1-288 0,-6-2-234 16,4-1-709-16,-14 1-1332 0,-2-3 589 0</inkml:trace>
  <inkml:trace contextRef="#ctx0" brushRef="#br0" timeOffset="28916.93">14635 16145 146 0,'-9'-25'620'0,"1"8"27"15,0-1 7-15,1 3 6 0,2 6-22 0,1 3-36 16,0 0-49-16,2 5-22 0,2 1-13 0,-9 11-22 16,5 2-23-16,-1 13-29 0,2 5-35 0,2 3-33 15,0 14-34-15,1-15-260 0,4 18-82 0,-3-2 0 16,4-1 0-16,3-1 0 0,-4-12 0 0,1 0 0 15,-1-4 0-15,-1-2 0 0,3-3 0 0,-3-6 0 16,0-9 0-16,-2 0 0 0,-1-4 0 0,-2-3 0 16,-2-3-260-16,4-1-275 0,-10-8-61 0,-2-2-77 15,-3-6-349-15,1-8-1106 0,-3-1 490 0</inkml:trace>
  <inkml:trace contextRef="#ctx0" brushRef="#br0" timeOffset="29181.91">14440 16198 100 0,'-6'-29'384'0,"-1"3"45"0,2 0-12 16,2 8 24-16,2 4 27 0,0 3 9 0,2 4-4 15,3-2-13-15,1 5-10 0,5-1-12 0,2 4-27 16,8 3-29-16,-2 3-10 0,14 3-24 0,4 4-24 16,11 7-13-16,0 3-23 0,3 2-20 0,-4 4-27 15,0 1-22-15,0 3-20 0,-6 1-23 0,-4 5-61 16,-2-4-115-16,-11-5 0 0,-5 2 0 0,-4 2 0 16,-5 2 0-16,-4-2 0 0,-10-2 0 0,-5-2 0 15,-6 0 0-15,-8-4 0 0,-18 6 0 0,0-6 0 16,-8-5 0-16,-1-2 0 0,-3-3 0 0,-1-4 0 15,5-4 0-15,13-4 0 0,4-3 0 0,5 0 0 16,6-1 0-16,3-3 0 0,4-2 0 0,5 1 0 16,3-4 0-16,6 1 0 0,3-1 0 0,7-1 0 15,7 0 0-15,4 0 0 0,8-2-127 0,9 5-431 16,0-1-101-16,0 1-483 0,17 3-1236 0,-16 1 547 16</inkml:trace>
  <inkml:trace contextRef="#ctx0" brushRef="#br0" timeOffset="30000.26">15247 16595 227 0,'19'-9'394'0,"2"-8"20"0,2 1 20 16,-8 3 5-16,-2-3 14 0,-4 1 5 0,1-2 4 15,-5-2-5-15,-2 0-17 0,-3 1-7 0,-4 1-18 16,-4 1-13-16,0 5-16 0,-3-2-19 0,-3 7-21 0,-4 0-27 16,-2 4-25-16,-1 5-21 0,0 3-23 0,-6 7-21 15,0 4-21-15,4 4-117 0,1 2-91 16,3 2 0-16,4 1 0 0,2-1 0 0,5-1 0 15,3-4 0-15,4-1 0 0,3-1 0 0,4-4 0 16,0-3 0-16,3-3 0 0,1-1 0 0,3-3 0 0,2-4 0 16,3-5 0-16,0-1 0 0,0 0 0 0,0-4 0 15,-4-1 0-15,1-1 0 0,-2 1 0 0,-3 2 0 16,-1 0 0-16,0 1 0 0,1 1 0 16,-6 3 0-16,1 1 0 0,0 2 0 0,-5 1 0 15,9 2 0-15,-5 3 0 0,1 2 0 0,0 2 0 16,1 1 0-16,1 3 0 0,1 0 0 0,2 1 0 0,0 0 0 15,4 1 0-15,-1-3 0 0,4-1 0 16,-3-4 0-16,4 0 0 0,0-3 0 0,1-4 0 16,-1-3 0-16,2-3 0 0,0-1 0 0,2-6 0 15,-4 1 0-15,5-6 0 0,-2-2 0 0,-2-2 0 16,1-2 0-16,-4-3 0 0,0 0 0 0,0-4 0 16,-2-1 0-16,2-13 0 0,2 0 0 0,-8-2 0 0,2-3 0 15,-2 0 0-15,-1 2 0 0,-5 0 0 16,-3 16 0-16,2 1 0 0,-6 6 0 0,3 9 0 15,0 3 0-15,-1 6 0 0,-3 1 0 0,4 6 0 16,-8 2 0-16,3 9 0 0,-4 7 0 0,3 13 0 16,-4 3 0-16,3 15 0 0,-2 5 0 0,8-3 0 15,-1 7 0-15,4-3 0 0,1-6 0 0,4 1 0 16,6-5 0-16,-3-14 0 0,7-1 0 0,-3-5 0 16,5-2 0-16,3-5 0 0,1-4 0 0,5-7 0 15,3 1 0-15,2-7 0 0,1-6 0 0,-2-2 0 16,0-4 0-16,-2 0 0 0,0-5 0 0,-3-4 0 15,0 0 0-15,-3-3 0 0,-1 0 0 0,-5-3 0 16,0 1 0-16,-9-1 0 0,1 0 0 0,-7 9 0 0,-2 5 0 16,-5 1 0-16,-2 4 0 0,-3 2 0 15,-4 6 0-15,-6 3 0 0,-6 6 0 0,1 5 0 16,0 7 0-16,-1 2 0 0,0 4 0 0,2-3 0 16,4 1 0-16,0-1 0 0,6-1 0 0,3-6 0 15,1-2 0-15,5 2 0 0,4-8 0 0,4-3 0 0,1-2 0 16,8-1 0-16,0-4 0 0,7-3 0 15,-2-2 0-15,9-5 0 0,-2-3 0 0,2 0 0 16,0-5 0-16,1 1 0 0,0 0 0 0,-2 2 0 16,0 1 0-16,-1 3 0 0,-7 2 0 0,2 2 0 15,-2 5 0-15,-2 3 0 0,-2 1 0 0,-3 4 0 16,-1 3 0-16,3 2 0 0,0 4 0 0,-2 1 0 16,-3-1 0-16,0 1 0 0,2 0 0 0,-5-2 0 15,0-2 0-15,2 0 0 0,-3-3 0 0,1 0 0 16,-3-3 0-16,1-1 0 0,-1-4-290 0,-2-1-170 15,0 0-63-15,0 0-63 0,0 0-470 0,-19-20-1143 16,6 8 506-16</inkml:trace>
  <inkml:trace contextRef="#ctx0" brushRef="#br0" timeOffset="30133.21">15901 16223 60 0,'-44'-22'607'0,"17"7"-6"0,8 4 8 15,5 2-22-15,4 2-36 0,2-1-44 0,6 3-48 16,4-1-48-16,4 1-34 0,2 0-39 0,6 5-68 15,9-2-81-15,9 2-118 0,0-1-146 0,4 2-185 16,3 0-238-16,14-2-303 0,-16 1-868 0,-1 1 384 16</inkml:trace>
  <inkml:trace contextRef="#ctx0" brushRef="#br0" timeOffset="30533.01">17378 16247 429 0,'2'-17'520'16,"1"5"-28"-16,1-5-29 0,-3 6-19 0,1 2-4 16,-2 1-8-16,0 3-24 0,0 0-19 0,-2 1-31 15,2 4-9-15,-11 3-17 0,4 3-15 0,-6 7-11 16,2-1-20-16,-2 2-11 0,-1 2-18 0,-4 5-22 15,4 1-21-15,3 0-16 0,2-4-13 0,2 2-12 16,5 1-24-16,3 2-15 0,5 4-10 0,3-2-17 16,4-3-9-16,5 2-21 0,-3-4-77 0,3 2 0 15,4-3 0-15,-4 0 0 0,0 2 0 0,-4-6 0 16,0 0 0-16,-5 1 0 0,-1 0 0 0,-5-4 0 0,1-3 0 16,-4 4 0-16,-4-4 0 0,-2 1 0 15,-10-1 0-15,-3-1 0 0,-1-3 0 0,-6 3 0 16,-3-3 0-16,2-4 0 0,4 0 0 0,4-1 0 15,6-1 0-15,3-1 0 0,-1-2 0 0,5-1 0 16,4-1 0-16,3-4 0 0,7 0 0 0,8-4 0 16,7-3 0-16,3-1-261 0,21-8-116 0,-3 1-72 15,4 0-54-15,-4-5-45 0,4-3-462 0,-3 1-1092 16,1-4 484-16</inkml:trace>
  <inkml:trace contextRef="#ctx0" brushRef="#br0" timeOffset="31283.73">17811 16200 1134 0,'26'-46'102'15,"-7"2"64"-15,-9 10 36 0,-4 3 29 0,1 0 23 16,-5 2 27-16,0 5 26 0,-1 6 23 0,-2 5 19 15,-1 2 11-15,1 3-8 0,-3 2-7 0,0 3-5 16,4 3 10-16,0 0-8 0,-11 17 5 0,7 0-10 16,0 9-12-16,-1 8-9 0,-1 1-13 0,1 13-15 15,-1 3-16-15,8 5-13 0,-2-2-19 0,0 1-181 16,0-2-59-16,-4 2 0 0,4-1 0 0,1-2 0 16,3-18 0-16,-3 2 0 0,3-2 0 0,1-6 0 15,2-1 0-15,-1-2 0 0,2-9 0 0,-1-5 0 16,2-3 0-16,2-3 0 0,0-1 0 0,3-4 0 15,4-5 0-15,-1-1 0 0,3-4 0 0,2-7 0 16,-2-2 0-16,4-5 0 0,-5-3 0 0,0-3 0 16,1-14 0-16,-7 0 0 0,-5 10 0 0,-5 1 0 15,-3 1 0-15,-2 6 0 0,-5 1 0 0,0 9 0 16,-5 1 0-16,2 3 0 0,-4 1 0 0,0 6 0 16,1 5 0-16,-1 0 0 0,1 3 0 0,4 4 0 15,-1 0 0-15,4 4 0 0,3 1 0 0,6 3 0 16,2 2 0-16,6-1 0 0,10 0 0 0,4 3 0 15,3-4 0-15,2-1 0 0,0-2 0 0,2-1 0 16,-1-1 0-16,0-2 0 0,-3 1 0 0,-8-3 0 16,-4 0 0-16,0 1 0 0,-4 0 0 0,-4-1 0 15,0 2 0-15,-4 2 0 0,-4 1 0 0,0 2 0 16,-4-2 0-16,-2 5 0 0,2-2 0 0,-2-1 0 16,1-2 0-16,-1 0 0 0,5 0 0 0,-1-2 0 15,2-3 0-15,1-1 0 0,3 1 0 0,2-2 0 16,6-3 0-16,2-2 0 0,5-1 0 0,8-5 0 15,-7 0 0-15,7-4 0 0,2-3 0 0,-3-3 0 16,-2-4 0-16,1 1 0 0,-4-2 0 0,-3-3 0 16,0 1 0-16,-5 3 0 0,-2-2 0 0,-3 6 0 15,-3 2 0-15,-1 5 0 0,-1 2 0 0,0 4 0 16,-5 3 0-16,2 1 0 0,0 0 0 0,-13 12 0 16,4-1 0-16,0 5 0 0,3 1 0 0,-2 1 0 15,4 6 0-15,-1 1 0 0,5-6 0 0,-4-1 0 16,8-5 0-16,-4 2 0 0,4-5 0 0,1-1 0 15,0-1 0-15,8-1 0 0,-8-7 0 0,9 0 0 16,-4-3 0-16,3-4 0 0,4 0 0 0,-4-4 0 16,1-3 0-16,2-1 0 0,3-5 0 0,-2-2 0 15,1-2 0-15,-7 9 0 0,7-6 0 0,-5 6 0 16,-3 4 0-16,0 2 0 0,1 2 0 0,-5 3 0 16,3 0 0-16,-4 4 0 0,4 4 0 0,-2 1 0 15,5 6 0-15,0 3 0 0,-1 1 0 0,2 3 0 16,4 4 0-16,-1-2 0 0,1 2 0 15,2-4 0-15,-6-7 0 0,6 3 0 0,-4-7 0 16,2 2 0-16,-5-5 0 0,0-1 0 0,0-3 0 0,-1-2-211 16,0-1-208-16,-4-4-57 0,-2-1-74 0,-3-3-540 15,-5-6-1179-15,-5-1 522 0</inkml:trace>
  <inkml:trace contextRef="#ctx0" brushRef="#br0" timeOffset="31416.7">18027 16072 5621 0,'-54'-10'322'0,"22"4"-117"0,-1 2-18 16,13 2-36-16,-1-1-35 0,3 1-34 0,7 2-16 0,6 2-13 16,5-2-9-16,0 0-7 0,0 0-47 0,33 9-72 15,5-6-102-15,20 3-162 0,7-6-234 16,37 0-367-16,-1-3-1027 0,-7-2 455 0</inkml:trace>
  <inkml:trace contextRef="#ctx0" brushRef="#br0" timeOffset="32716.03">19517 16271 248 0,'4'-4'537'0,"-4"4"25"0,1-4 14 16,-1 4-15-16,0 0-18 0,0 0-22 16,0 0-14-16,0 0-3 0,-15 8-13 0,-2 1-17 15,2 1-24-15,0 3-29 0,-6 6-31 0,-2 1-27 16,4 1-33-16,0 0-34 0,1 0-34 0,4 2-107 0,4 1-155 16,4-5 0-16,4-2 0 0,4 0 0 0,6 0 0 15,4-3 0-15,11 1 0 0,4-5 0 0,5-3 0 16,3-3 0-16,1-6 0 0,17-2 0 15,-2-4 0-15,-1-6 0 0,-1-2 0 0,-13-1 0 16,11-8 0-16,-16 3 0 0,6-13 0 0,-2-1 0 16,-5-1 0-16,-3-5 0 0,-9-6 0 0,1 0 0 0,-5-2 0 15,-2-5 0-15,-6 0 0 0,1-3 0 0,-2 0 0 16,-4 2 0-16,-2-2 0 0,-6 4 0 16,2 7 0-16,-3 17 0 0,2 5 0 0,-3 7 0 15,1 8 0-15,-2 3 0 0,0 6 0 0,-3 5 0 16,-2 7 0-16,-3 14 0 0,0 3 0 0,-2 20 0 0,6 2 0 15,3 6 0-15,5 0 0 0,-2 30 0 0,10-28 0 16,-2 27 0-16,2-28 0 0,4 1 0 16,2 0 0-16,5-2 0 0,1-6 0 0,0-4 0 15,0-13 0-15,3-5 0 0,-3-4 0 0,-1-8 0 16,1-4 0-16,1 0 0 0,-5-10 0 0,4-2 0 16,-2-2 0-16,1-4 0 0,1-4 0 0,0-6 0 0,1-5 0 15,0-2 0-15,-2-2 0 0,-4-3 0 16,3-3 0-16,-2 1 0 0,0-1 0 0,0 1 0 0,-2 6 0 15,-3 6 0-15,0-1 0 0,-1 9 0 16,2 4 0-16,-4 2 0 0,-2 4 0 0,0 0 0 16,6 10 0-16,-5 2 0 0,1 6 0 0,-2 2 0 15,1 8 0-15,3 0 0 0,0 1 0 0,-1-2 0 0,6-1 0 16,-2 2 0-16,-1-10 0 0,4-3 0 0,2-1 0 16,-3-5 0-16,2-1 0 0,1-3 0 15,3-2 0-15,-3-3 0 0,0-1 0 0,0-2 0 16,-1-3 0-16,1 0 0 0,-1-2 0 0,-3-2 0 15,4-2 0-15,-1-3 0 0,-1 0 0 0,2-2 0 16,-2 0 0-16,3-5 0 0,-3 6 0 0,0 2 0 16,-2 4 0-16,0 0 0 0,-1 2 0 0,1 2 0 15,-2 4 0-15,-2 0 0 0,-4 2 0 0,9 9 0 16,-8-2 0-16,3 5 0 0,-1 4 0 0,-1 1 0 16,0 2 0-16,0 0 0 0,1 2 0 0,-1-5 0 15,2 1 0-15,0-5 0 0,1-2 0 0,-4-2 0 16,3 1 0-16,1-5 0 0,0-1 0 0,3-2 0 15,-3-1 0-15,5-4 0 0,-6 0 0 0,5-4 0 16,-1 0 0-16,0-3 0 0,3-6 0 0,-2 2 0 16,0-4 0-16,5-5 0 0,-4 2 0 0,7-1 0 15,-3 2 0-15,-1 4 0 0,-1 1 0 0,4 2 0 16,-1 0 0-16,-1 6 0 0,4 0 0 0,-8 4 0 16,4 3 0-16,2 2 0 0,-5 4 0 0,2 3 0 15,1 3 0-15,-2 0 0 0,-3 6 0 0,1-1 0 16,-1 1 0-16,2 6 0 0,-2-4 0 0,1-2 0 15,-1 0 0-15,0-3 0 0,5-4 0 0,-1 3 0 16,1-4 0-16,3-2 0 0,3-6 0 0,-1-1 0 16,1-1 0-16,-3-4 0 0,1-2 0 0,8-5 0 15,-1-3 0-15,-2 0 0 0,0-4 0 0,-5-1 0 16,3 0 0-16,-6-4 0 0,2 0 0 0,-2-2 0 16,-2-3 0-16,-4 1 0 0,-3 3 0 0,-3 5 0 15,-2 2 0-15,-2 7 0 0,-3 0 0 0,-1 1 0 16,-3 3 0-16,-5 5 0 0,1 3 0 0,-5 5 0 15,-1 1 0-15,0 6 0 0,1 5 0 0,2 4 0 16,4 3 0-16,4 4 0 0,2 1 0 0,8 2 0 16,3-2 0-16,3 0 0 0,6-1 0 0,6-1 0 15,3-3 0-15,4-5 0 0,2 1 0 0,-2-9 0 16,4-3 0-16,2-2 0 0,-3-4 0 0,-2-5 0 16,-2 0 0-16,-6-4 0 0,-5 0 0 0,-2-5 0 15,-1-1-350-15,-7-3-210 0,0-2-133 0,-5-8-405 16,-5-1-1190-16,-6-2 526 0</inkml:trace>
  <inkml:trace contextRef="#ctx0" brushRef="#br0" timeOffset="32872.32">20110 15942 534 0,'-9'-1'533'0,"5"1"10"15,4 0 1-15,0 0-28 0,45 3-46 0,-5 1-54 16,17 1-32-16,7 7-37 0,28-1-68 0,0 4-88 15,-1-4-134-15,-30 1-193 0,6-7-286 0,26 7-288 16,-34-9-768-16,-2-1 340 0</inkml:trace>
  <inkml:trace contextRef="#ctx0" brushRef="#br0" timeOffset="33216.75">22020 16161 313 0,'9'-8'572'16,"-1"1"-10"-16,1-1-7 0,-5 1-26 0,1 1-19 15,-3-2-39-15,-2 3-34 0,-2 1-47 0,-3 1-42 16,5 3-32-16,-9-1-32 0,-5 5-24 0,-1 1-27 16,-3 9-18-16,4-2-15 0,-7 7-26 0,7-5-14 15,-1 8-13-15,9-5-15 0,2 2-30 0,1-1-19 16,8 6-9-16,2-5-4 0,3 5-6 0,7-3-12 15,2-3-2-15,0 0-10 0,7-2 0 0,-4 0-5 16,-1-1 3-16,-4-6 7 0,-2 0-5 0,-5-2 14 16,-1 0-3-16,-1 0 6 0,-1 1 17 0,-3-3 10 15,-4 3 8-15,-4-1 10 0,-2-1 2 0,-7 1-72 16,-5-1-32-16,-10 1 0 0,-4-1 0 0,3-4 0 0,-4 3 0 16,0 0 0-16,-1-5 0 0,5 0 0 15,0 1 0-15,7 1 0 0,3-4-347 0,7 1-329 16,-2 0-519-16,5-2-1294 0,5 0 572 0</inkml:trace>
  <inkml:trace contextRef="#ctx0" brushRef="#br0" timeOffset="33366.53">22454 16455 325 0,'3'-4'614'0,"-1"2"-50"15,-2 2-57-15,0-3-50 0,0 3-47 0,0 0-78 16,0 0-100-16,-22 3-165 0,5 2-213 0,-4-1-415 15,-7 6-607-15,-4 1 269 0</inkml:trace>
  <inkml:trace contextRef="#ctx0" brushRef="#br0" timeOffset="34918.53">9659 17208 3664 0,'-10'-7'114'0,"3"1"-74"0,1 1-26 16,0 5 24-16,6 0 48 0,-7 5 46 0,9 6 6 15,1 6-9-15,-1 2-9 0,4 9-4 0,0 1-3 16,3 2-4-16,5-2-6 0,4 4-8 0,2-3-4 16,2-3-5-16,14 7-2 0,-8-10-1 0,13 2 1 15,-9-6 0-15,19 1 1 0,-5-3 6 0,-6-9-1 16,11-1-1-16,1-4-5 0,3-4 3 0,-1-4 2 16,-3-4-4-16,1 1 7 0,2-1-16 0,-3-5-7 15,-1-1-5-15,0 2-10 0,-12 2-2 0,-1-3-3 16,13-6-5-16,-17 4-7 0,0-1 0 0,3-1-1 15,0 1-6-15,11 1 3 0,-11 1 7 0,-1 5 2 16,-3 1 2-16,1 5-10 0,1 3 3 0,2 1-4 16,-4 7-2-16,6 0-2 0,-2 5-9 0,1-2 2 15,13 4-3-15,-14 1-1 0,1-3 0 0,10 7-5 16,-10-6 2-16,-1-1-3 0,1 0-1 0,-2-2-1 16,0 0 2-16,16-3 0 0,-17-3 7 0,2-3 16 15,4-3-4-15,14 0 11 0,-4-6-8 0,3 0-4 16,0-2 5-16,1 1-6 0,3 1-3 0,-2-2-3 15,1-1-2-15,-1-4-4 0,0 0 0 0,-4 1 7 16,3-3-1-16,-4-2-9 0,1 2 5 0,1 0 0 16,1 2-4-16,-3 4-9 0,-15 5 0 0,1 2 1 15,1 6-4-15,-1 1-1 0,-3 1 13 0,2 5 2 16,-2 1-15-16,2 4 10 0,0 1 0 0,1 2-8 16,15 4 1-16,-19-3 6 0,19 1-8 0,-16-4 5 15,10 5-4-15,-10-6-2 0,18-3 3 0,-17 0-5 16,15 0 6-16,-12-8-2 0,16-3-1 15,-2-4 8-15,-15 1-7 0,16-3-2 0,-16-3 8 0,11 0-8 16,3-6 1-16,-1 0 5 0,-14 4 10 0,14-3 6 16,-2-4-15-16,-1 1 11 0,0-4-6 15,0 2-1-15,3-2-1 0,-15 9-2 0,20-9-6 0,-4 6 1 16,0 3 1-16,-2 6 2 0,-11 3 2 16,0 1-11-16,0 4 7 0,11 4 0 0,1 4 3 15,-14-1-9-15,12 3 0 0,-1 3 0 0,-12-4 0 16,0 0 0-16,4-1 0 0,-2-2 0 0,-2 1 0 15,2 0 0-15,0-5 0 0,2 1 0 0,0-5 0 0,-2 0 0 16,13-2 0-16,0-3 0 0,-11 3 0 16,12-5 0-16,-2-1 0 0,5-2 0 0,1-1 0 15,-3-3 0-15,2 0 0 0,5-2 0 0,-3-2 0 16,3 1 0-16,0-2 0 0,2-2 0 0,-1 1 0 16,2-2 0-16,-2 5 0 0,2-1 0 0,-1 7 0 15,-3-1 0-15,5 8 0 0,-4 3 0 0,0 1 0 16,1 4 0-16,2 2 0 0,-4-2 0 0,-2 5 0 15,3 3 0-15,3-1 0 0,1 1 0 0,1-1 0 16,2-1 0-16,-2 2 0 0,28-1 0 0,-32-6 0 16,2-2 0-16,1-4 0 0,1 1 0 0,0 2 0 0,-1-3 0 15,1-3 0-15,-1-1 0 0,1 0 0 16,3-4 0-16,22 3 0 0,-32 1 0 0,6-1 0 16,3-3 0-16,26-7 0 0,-29 9 0 0,27-8 0 15,-29 4 0-15,29-4 0 0,-31 6 0 0,4-4 0 16,27 4 0-16,-34-2 0 0,5 6 0 0,0 7 0 15,1 4 0-15,-3 3 0 0,1 3 0 0,-2 0 0 16,-3-2 0-16,-1 6 0 0,-1 0 0 0,2-2 0 16,4 2 0-16,-6-2 0 0,2-1 0 0,0-1 0 15,1-6 0-15,-2 4 0 0,-2-9 0 0,6 1 0 16,-4-8 0-16,0-1 0 0,1-3 0 0,-1-4 0 16,3-1 0-16,-4-3 0 0,4-1 0 0,2-2 0 15,-7 1 0-15,5-3 0 0,0-3 0 0,2 4 0 16,0-4 0-16,1 3 0 0,3 3 0 0,-1 2 0 15,26-6 0-15,-34 9 0 0,3 3 0 0,-4 2 0 16,4 2 0-16,-3 2 0 0,1-1 0 0,-1 0 0 16,-16 3 0-16,17 1 0 0,-19 2 0 0,-4-6 0 15,-10 3 0-15,4-5 0 0,-12 2 0 0,-7 0-164 16,-8-1-1175-16,-15-3-1448 0,-19 2 641 0</inkml:trace>
  <inkml:trace contextRef="#ctx0" brushRef="#br0" timeOffset="35882.96">8169 15773 2680 0,'25'-11'114'0,"3"1"-78"0,-1 1-10 16,-9 3-13-16,4 1 10 0,-2-1 24 0,-4 2-12 16,-4 1 10-16,-2 2 14 0,-2-1 13 0,-3 1 12 15,0 1 10-15,-5 0 1 0,0 0 10 0,1 7-12 16,-9-1 13-16,0 4 8 0,-6 2-10 0,-7 6-3 16,1 4-2-16,1-1-8 0,-3-2-2 0,3 5-8 15,1-2-10-15,0 0-8 0,8-1-4 0,2-4-4 16,3 1-2-16,4-1-11 0,7-2 0 0,2 1-7 15,2-2 4-15,7-1-5 0,6 1-8 0,1-3-1 16,3 1 4-16,2-5-9 0,1 1-2 0,0-2 3 16,-3 0-4-16,0 0 3 0,0 3-5 0,-9-1-6 15,-2 3-1-15,7 1 4 0,-11 0 4 0,-4 5 9 16,-5-1 7-16,-3 4 11 0,-3 5 11 0,-9 1 15 16,-7 2 7-16,2 3 0 0,-8-5 6 0,2 3-1 15,-17 8-3-15,15-10-1 0,-4-2-1 0,7 1-9 16,0 1-10-16,6-3 14 0,3-1-7 0,0-2-6 15,5-4-9-15,3 1-4 0,2-2-4 0,7-1-2 16,4 0-6-16,2-2 0 0,8 1-8 0,3 4-8 16,6-4-2-16,-1-1-7 0,-2 0 2 0,-1 3-3 15,-5-4 0-15,5 5-3 0,-9-2 1 0,-2 0 2 16,-2 10 11-16,-3-1 15 0,-5 1 20 0,-6 3 15 16,-10 0 13-16,-3 0 7 0,1 0 1 15,-10 0-7-15,2 1 1 0,1-1-8 0,0-1-13 0,5-2-9 16,1-4-8-16,5-4-7 0,7 0-26 0,3-6-31 15,1 2-33-15,6-2-54 0,6-4-73 0,10-2-106 16,8-1-143-16,6-1-176 0,6-11-359 0,10 1-1042 16,4-11 462-16</inkml:trace>
  <inkml:trace contextRef="#ctx0" brushRef="#br0" timeOffset="36985.71">10923 15547 53 0,'-18'-14'206'0,"4"1"-7"0,-3 1 7 0,4-3 10 16,2-1 16-16,-2 4 11 0,4 2 17 0,-4-2 3 15,8 3 8-15,0 1 10 0,1 2-6 0,0-4-1 16,3 5-19-16,-4 1-14 0,5 3-20 0,-3-3-12 16,3 4-4-16,0 0-16 0,0 0-10 0,8 20-14 15,-3-10-19-15,4 3-14 0,0 2-10 0,13 3-16 16,-8-6-10-16,12 3-5 0,0-1-13 0,5 1-7 15,4-6-5-15,5-1-9 0,9-5-3 0,6-3-4 16,-4-5-13-16,0-3 5 0,-1 1-6 0,0-4 1 16,1 0-5-16,0-2 2 0,1-6-1 0,3 3-5 15,-2-1-4-15,-3-1 0 0,-2-1-1 0,1 2-3 16,-12 4-3-16,10-1-1 0,-13 2-1 0,6 5 10 16,-4-3 2-16,2 6 9 0,2 2 4 0,-2 6 6 15,13 3-3-15,-12 2-7 0,7 8-3 0,0 6 1 16,1 0-3-16,-4 1-4 0,-9-5-4 0,12 6-10 15,-13-6-7-15,12 8-4 0,-13-8-5 0,16 1-3 16,-11-5 3-16,14 0 0 0,-12-4 0 0,13-1 1 16,-1-4 1-16,3-2-1 0,0-4 2 0,1-3 3 15,1-1 0-15,-3 0 1 0,0-3-1 0,4-1-7 16,0 0 8-16,-19 0 1 0,13 0 0 0,4-1 0 16,0-2 1-16,-18 2-3 0,13-6 4 0,-11 4-2 15,11 0 1-15,0-4-4 0,-14 5 4 0,15 1-4 16,-14 5-2-16,0 2 4 0,4 5 4 0,-4 3 0 15,3 0 2-15,10 6-3 0,-13 0 1 0,-3 0-2 16,16 6-3-16,-5 1 5 0,-11-5-3 0,3-3 2 16,2 1-1-16,12 1 0 0,-14-6 0 0,15-2-4 15,-1-2 3-15,-1-3 2 0,-9-1-1 0,14-3 2 16,-1-3 5-16,-2-3 6 0,3 0 4 0,1-4 5 16,-3 4 0-16,0-5 9 0,1 2-1 0,2-3-3 15,-2-2 6-15,2 3 1 0,2-5-2 0,-1 2 2 16,2 0 3-16,1 0 2 0,0 0 11 0,3 4 16 15,-2 4-2-15,-2 2-3 0,-4 5 10 0,5 9 1 16,-4-1-5-16,2 8-8 0,-3 0-8 0,2 2-6 16,1 0-4-16,-2 2-3 0,-1-2-9 0,0 1-1 15,-2-3-4-15,4-2-7 0,-4 1 1 0,0-9 3 0,-1 1-9 16,-12-2 3-16,11-2-4 0,0-7-2 16,0 3-1-16,0-6-14 0,-1 2 0 0,-13-3 0 15,21-4 0-15,-1-1 0 0,2 2 0 0,-4-4 0 16,4-2 0-16,2 2 0 0,3 0 0 0,0 1 0 15,1-2 0-15,21-10 0 0,-28 7 0 0,28-7 0 0,-33 11 0 16,5 3 0-16,4-1 0 0,-2 10 0 16,-2-1 0-16,1 5 0 0,0 2 0 0,1 2 0 15,-2 6 0-15,0 4 0 0,1 2 0 0,3 0 0 16,-4 3 0-16,6-3 0 0,1 4 0 0,24 3 0 16,-28-6 0-16,2-4 0 0,26 4 0 0,-28-9 0 0,5 4 0 15,1-5 0-15,25 3 0 0,-28-8 0 16,1-2 0-16,27-5 0 0,-25 1 0 0,-3-1 0 15,25-2 0-15,-25 0 0 0,3 3 0 0,27-4 0 16,-30-2 0-16,26-3 0 0,-27 6 0 0,4 0 0 0,1 2 0 16,22-5 0-16,-31 6 0 0,1 3 0 0,-1 2 0 15,1-2 0-15,-8 1 0 0,-1 3 0 0,-13 3 0 16,0 0 0-16,-1 2 0 0,0-2 0 16,-3 2 0-16,1 0 0 0,-2 1 0 0,-1-1 0 15,-1 1 0-15,-2-2 0 0,-3 1 0 0,-4-2 0 0,-1-1 0 16,0-3 0-16,-4 2-40 0,2 1-428 15,-7-1-178-15,2-6-528 0,4-1-1270 0,0-1 562 16</inkml:trace>
  <inkml:trace contextRef="#ctx0" brushRef="#br0" timeOffset="37800.18">22505 15201 185 0,'-4'-9'431'0,"5"-2"0"0,2-2-11 0,2-3-7 0,0 1-9 16,9-3-19-16,3-4-19 0,5 1-20 0,2 1-24 15,2 3-15-15,2 0-24 0,6 3-29 0,1 2-5 16,-1 5-16-16,2 2-8 0,-3 5-15 15,3 4-15-15,-3 4-13 0,-5 5-23 0,0 5-14 0,-1 5-10 16,-1 2-14-16,-8 1-10 0,-3 1-6 0,-5 3 12 16,-2 2 0-16,-8 0 1 0,1-1 5 0,-7 2 4 15,-2 0-7-15,-3-2 5 0,-2 3-4 16,-1-5-12-16,-3 1-9 0,3-1-13 0,0-1-4 0,1-1-9 16,4-2 0-16,3 0-18 0,4-6-33 0,4 0-23 15,4 6 0-15,8-3 0 0,4-3 0 0,3 2 0 16,3-2 0-16,4-2 0 0,0-4 0 15,0-2 0-15,-1-1 0 0,-4-1 0 0,-4-4 0 0,3-1 0 16,-13-1 0-16,0-1 0 0,0 1 0 0,-4-2 0 16,-5 0 0-16,0-1 0 0,0 0 0 0,-15 2 0 15,-3 0 0-15,-9 0 0 0,-5 4 0 0,-1-1 0 16,-2 4 0-16,0 0 0 0,0 6 0 0,2-1 0 16,2 2 0-16,6 6 0 0,4 0 0 0,2 4 0 15,9 4 0-15,1 4 0 0,8 13 0 0,7 0 0 16,0-2 0-16,9 7 0 0,5-3 0 0,7 0 0 15,2 4 0-15,0-4 0 0,-2 1 0 0,-1 0 0 16,-2-3 0-16,-3-4 0 0,-7-8 0 0,-3-5 0 16,-1 1 0-16,-4 1 0 0,-5-4 0 0,0-3 0 15,-5 4 0-15,-5-4 0 0,-7-2 0 0,-4-3 0 16,-2 0 0-16,-5-6 0 0,1 1 0 0,-2-1 0 16,0-2 0-16,2-4 0 0,1 3 0 0,7-2 0 15,2 0 0-15,0 1 0 0,7-2 0 0,1 3 0 16,-2 2 0-16,5-2 0 0,1 1 0 0,4 0 0 15,0 1 0-15,0-1 0 0,3 0 0 0,-1-2 0 16,1 2 0-16,-2-2 0 0,0 2 0 0,-1-6 0 16,-1 0 0-16,-5 2 0 0,-1-6 0 0,-3 2 0 15,-9-4 0-15,-3 1 0 0,4-6 0 0,-12-2-427 16,1-3-867-16,3-4-1403 0,3-3 621 0</inkml:trace>
  <inkml:trace contextRef="#ctx0" brushRef="#br0" timeOffset="37952.37">23621 16987 6476 0,'1'-4'505'0,"-1"-3"-177"0,-4 0-4 0,3-2-57 16,-3 4-55-16,0 0-133 0,4-2-79 0,-5 2 0 0,4 0 0 16,1 1 0-16,0-1-355 0,0 5-275 15</inkml:trace>
  <inkml:trace contextRef="#ctx0" brushRef="#br0" timeOffset="88983.15">18987 14889 50 0,'-5'2'85'0,"5"-2"-3"0,-7 3 2 15,3-2-3-15,1 3 10 0,-3-2 4 16,3 1 4-16,-4-2 10 0,0 2 7 0,0 0 14 16,1-1 19-16,1 2 23 0,-3-1 16 0,2 1 15 0,-1-1 14 15,2 1 25-15,0 0 0 0,0-2 9 0,0 1 9 16,1-1 8-16,0 0 5 0,-1 1 5 0,-3 1 0 15,2-3-3-15,2 1 2 0,4-2-7 16,-6 4-4-16,-1-3-9 0,3 0-6 0,4-1-15 0,0 0-16 16,-11-1-3-16,11 1-12 0,0 0-14 0,-9-2-6 15,5 0-8-15,4 2-9 0,-4-4-11 0,3-2-10 16,1 3-3-16,1-3-14 0,3-3-5 16,0 1-4-16,3-3-8 0,6-3-97 0,8-5-16 15,5-1 0-15,2 1 0 0,2-3 0 0,21-7 0 0,-1-2 0 16,4 2 0-16,3-5 0 0,25-8 0 0,0-1 0 15,1 3 0-15,4-1 0 0,4 0 0 0,-1 7 0 16,8-1 0-16,0 5 0 0,1 1 0 16,-4 4 0-16,5 2 0 0,-6 8 0 0,2-2 0 0,0 6 0 15,-2 0 0-15,4 4 0 0,-3-3 0 0,-6 7 0 16,3-1 0-16,0 4 0 0,-25 0 0 0,27-1 0 16,-2 2 0-16,-27 2 0 0,26-1 0 0,-1 2 0 15,-27-2 0-15,5 4 0 0,-3-2 0 0,26 0 0 16,-30 3 0-16,3 0 0 0,-5-4 0 0,2 2 0 15,-2 1 0-15,0 0 0 0,1-2 0 0,-2 0 0 16,-1-1 0-16,1-3 0 0,-4 2 0 0,-1-3 0 16,-2 0 0-16,1-1 0 0,-13 1 0 0,-2-1 0 15,1 0 0-15,-2-1 0 0,1 1 0 0,-4 0 0 16,0 0 0-16,-2 1 0 0,-1 0 0 0,-9-1 0 16,-1 2 0-16,0-1 0 0,-6 1 0 0,-4 0 0 15,2 0 0-15,-2-1 0 0,-3 2 0 0,-7-1 0 16,7 1 0-16,-7-1-288 0,0 0-413 0,0 0-500 15,-24 9-1300-15,2-3 576 0</inkml:trace>
  <inkml:trace contextRef="#ctx0" brushRef="#br0" timeOffset="90171.73">19030 14544 44 0,'4'-4'381'0,"1"0"3"0,3-3-5 16,-2 1 7-16,-2 1-1 0,1 1-4 0,0-2-5 16,3-1-8-16,-2 3-8 0,-2-1-9 0,1 0-11 15,-1 1-16-15,0 1-16 0,0-1-16 0,-3 2-13 16,3 0-17-16,-4 2-14 0,4-3-20 0,-4 3-6 0,0 0-13 15,0 0-12-15,0 0 2 0,0 0-16 16,0 0-8-16,-9 11-5 0,5-8-10 0,0 0-3 16,0 1-4-16,-1 1-9 0,1 0-6 0,-2 3-130 15,1 2-8-15,-3 1 0 0,0 3 0 0,-2 1 0 0,1 2 0 16,0 1 0-16,-2 4 0 0,-4 3 0 16,4-3 0-16,-5 2 0 0,0 1 0 0,-1 0 0 15,4-3 0-15,-4 1 0 0,2 0 0 0,-2 1 0 16,-2-5 0-16,6 4 0 0,0-7 0 0,2 0 0 0,-4-2 0 15,1 1 0-15,1-1 0 0,0-1 0 16,5-4 0-16,-1 2 0 0,0-4 0 0,1 1 0 16,2-3 0-16,0 0 0 0,1-1 0 0,0 1 0 15,0-3 0-15,2 0 0 0,2 3 0 0,-2-3 0 0,3-2 0 16,-4 3 0-16,4-3 0 0,-3 4 0 0,3-4 0 16,0 0 0-16,-3 2 0 0,3-2 0 0,0 0 0 15,0 0 0-15,-4 2 0 0,4-2 0 0,0 0 0 16,0 0 0-16,0 0 0 0,0 0 0 0,0 0 0 15,0 0 0-15,0 0 0 0,0 0 0 0,0 0 0 16,0 0 0-16,0 0 0 0,0 0 0 0,0 0 0 16,0 0 0-16,0 0 0 0,0 0 0 0,0 0 0 15,0 0 0-15,0 0 0 0,0 0 0 0,0 0 0 16,0 0 0-16,0 0 0 0,0 0 0 0,8 4 0 16,-8-4 0-16,0 0 0 0,0 0 0 0,0 0 0 15,0 0 0-15,0 0 0 0,0 0 0 0,0 0 0 16,5 2 0-16,-5-2 0 0,0 0 0 0,0 0 0 15,10-1 0-15,-5 2 0 0,2-1 0 0,0-1 0 16,5 1 0-16,1-1 0 0,5-1 0 0,3-2 0 16,10-1 0-16,2 3 0 0,20-3 0 0,-1-2 0 15,7 2 0-15,3 1 0 0,3-3 0 0,1 1 0 16,26 0 0-16,-27 3 0 0,24-3 0 0,-25 1 0 16,0 0 0-16,-1 1 0 0,-2 3 0 0,-1-2 0 15,-4-2 0-15,-6 0 0 0,-13 4 0 0,-5-2 0 16,-2 1 0-16,-11 1 0 0,0-2 0 0,-6 0 0 15,-2 3 0-15,0 0 0 0,-5 0 0 0,0 0 0 16,-6 0 0-16,10 0 0 0,-6 1 0 0,-4-1 0 16,0 0 0-16,5 2 0 0,-5-2 0 0,2 5 0 15,-2 1 0-15,-2-1 0 0,1 1 0 0,-1 1 0 0,-2 2 0 16,-3-2-1366-16,-1 0-1478 0,-1 0 654 16</inkml:trace>
  <inkml:trace contextRef="#ctx0" brushRef="#br0" timeOffset="107433.17">17949 3223 22 0,'-8'0'401'0,"0"-2"22"15,1 4-17-15,7-2-2 0,-10-3-19 0,10 3-14 0,-5 3-16 16,5-3-11-16,-7 1-9 0,7-1-14 15,0 0-1-15,0 0 1 0,0 0 12 0,0 0-2 16,0 0-4-16,0 0-3 0,19 1-4 0,-7-1-2 16,2-2-9-16,4 0-13 0,10 1-11 0,4-3-12 15,5 1-20-15,14-3-15 0,5 2-62 0,3 2-176 16,5-1 0-16,1-1 0 0,-1 3 0 0,28-1 0 16,-28 0 0-16,-1-2 0 0,28 4 0 0,-29-1 0 15,1 1 0-15,1 1 0 0,-4 1 0 0,-3-4 0 16,-2 0 0-16,-15 2 0 0,-2-1 0 0,-3 1 0 15,-5 0 0-15,-10-1 0 0,0 1 0 0,-7-1 0 16,-2-1 0-16,-3 2 0 0,-2-1 0 0,1 1 0 16,-7 0 0-16,6-1 0 0,-6 1 0 0,0 0 0 15,0 0 0-15,-22-10 0 0,3 8-221 0,-3 3-279 16,-12 0-45-16,-3 0-37 0,-13 1-34 0,-9 0-339 16,2 3-1034-16,-2-3 457 0</inkml:trace>
  <inkml:trace contextRef="#ctx0" brushRef="#br0" timeOffset="107765.96">18422 3273 61 0,'-54'15'264'0,"6"-4"3"0,13 0-14 0,-1 0 6 16,3-2 29-16,6-2 33 0,8-1 29 0,6-3 8 16,1 2-2-16,1-1-16 0,2-2-15 0,2 2-14 15,2-1-7-15,1 0 25 0,3 0 10 0,1-3 3 16,3 7-6-16,6-4-13 0,1 1-6 0,5-1-14 16,6-1-13-16,7 1-19 0,12-2-18 0,-2-2-22 15,23 1-22-15,-4-1-14 0,3-2-20 0,4-1-16 16,1 2-97-16,-1-1-62 0,1 1 0 0,0-2 0 15,-2 0 0-15,-4 1 0 0,-5-2 0 0,-5 1 0 16,-12-1 0-16,-2 1 0 0,-7-1 0 0,-4 3 0 16,-5-2 0-16,-6 1 0 0,-2 1 0 0,-3 1 0 15,0-2 0-15,-3 2 0 0,0 0 0 0,-5 1 0 16,9-1 0-16,-4 0 0 0,-5 1 0 0,5-1 0 16,-5 1 0-16,0 0 0 0,8 0 0 0,-8 0 0 15,0 0 0-15,0 0 0 0,0 0 0 0,5-2 0 16,-5 2 0-16,0 0 0 0,0 0 0 0,0 0 0 15,0 0 0-15,0 0 0 0,0 0 0 0,0 0 0 16,0 0 0-16,0 0 0 0,0 0 0 0,0 0 0 16,0 0 0-16,0 0-1366 0,0 0-1478 0,0 0 654 15</inkml:trace>
  <inkml:trace contextRef="#ctx0" brushRef="#br0" timeOffset="111399.85">23990 3581 1 0,'-2'-3'308'0,"2"3"-3"0,0 0-2 0,-2-4-10 15,2 4-7-15,0 0-5 0,-2-3-6 0,2 3-3 16,0 0-6-16,0 0-11 0,0 0-11 0,0 0-11 16,0 0-22-16,0 0-11 0,0 0-18 0,0 0-20 0,0 0-10 15,0 0-19-15,0 0-5 0,0 0-7 0,0 0-9 16,7 8-13-16,-1-5-8 0,0-1-1 0,4 2-14 16,3-2-9-16,3 1-3 0,5 0-4 0,10-3-8 15,-2-1-8-15,2-1 0 0,1 0-4 0,1 0-8 16,0-3-2-16,4-1-3 0,-6-1-1 0,3-2 5 15,0-3 2-15,-4 1 8 0,2-3 0 16,-4-1 5-16,-1-1-2 0,0 0 4 0,-3 2 2 16,3-1 1-16,-10 6-1 0,-2 1-4 0,4-1-4 15,-8 5 2-15,5-3-2 0,-3 5-3 0,-2-2-4 0,1 3 1 16,-2 1 1-16,4 0 0 0,-1 1-8 0,-3 2-27 16,2-1-3-16,-1 1 4 0,3 0-1 0,-2 1 2 15,4 2-4-15,-4-1 3 0,3-2 2 0,3 1 0 16,1-1 2-16,-1-2-5 0,1 1 1 15,3-2-3-15,-1 0 3 0,-1 0 5 0,8-5-5 0,-7 3 0 16,0-1 3-16,0 0-2 0,0-4-2 0,-4 2 1 16,11-6 1-16,-10 0 0 0,-1 1 0 0,-1 0 3 15,1 1-2-15,-1 0 1 0,-4 2-4 16,5 3 2-16,-6-1-1 0,1 2-1 0,-2-1 2 0,0 2-2 16,-3 2 1-16,1 0 1 0,-1 3 3 0,0-2-1 15,1 1-1-15,1 1 2 0,-3-1 0 0,2 3-1 16,1-1 3-16,1 1 1 0,2-3 3 0,-2 2 4 15,3-2 7-15,4 0 3 0,2 1 5 0,-3-6 3 16,3 3 1-16,2-2 3 0,-2 0 5 0,1-2-2 16,2-1 4-16,0 0-3 0,5-2-2 15,-2-1 3-15,-3 2-1 0,-3-1 3 0,2-1 0 0,0 2-1 16,-4-1 2-16,0 1-5 0,-1 3-2 0,-2-2-1 16,-2 1-2-16,-1 1-6 0,-2 1-1 0,-1 1-3 15,-3 0-4-15,4-2 2 0,-3 1 8 0,-2 1-8 16,3 0-5-16,-4 0-5 0,-3 1-7 0,13-1 7 15,-8-1-2-15,0 1 1 0,2 1-2 0,-1-3-30 16,0 3-16-16,-6 0-32 0,13-1-42 0,-6 1-65 16,0-1-91-16,-2 0-95 0,-5 1-119 0,8-4-560 15,-1 2-1124-15,-7 2 498 0</inkml:trace>
  <inkml:trace contextRef="#ctx0" brushRef="#br0" timeOffset="127015.9">9275 13094 84 0,'0'0'510'16,"-4"-5"-1"-16,3 2-5 0,1 0-11 0,0 3-17 16,-4-4-24-16,4 4-27 0,-1-4-30 0,1 4-13 15,0 0-23-15,0 0-21 0,9 10-6 0,-3-3-20 16,3 1-14-16,0 4-11 0,3 2-20 0,3 0-9 15,-2 0-7-15,6 7-20 0,3 0-11 0,0-5-9 16,2 1-37-16,3 1-8 0,2-4-4 0,0 1-67 16,2-1-95-16,0-6 0 0,2 2 0 0,0-4 0 15,0-1 0-15,3-2 0 0,0-4 0 0,4 1 0 16,-6-6 0-16,2 0 0 0,2-3 0 0,12-3 0 16,-13 1 0-16,-1-3 0 0,11-6 0 0,-14 3 0 15,1-3 0-15,0 3 0 0,-2-4 0 0,12-6 0 16,-12 12 0-16,-3 0 0 0,2 1 0 0,-4 3 0 15,-6 7 0-15,7 0 0 0,2 2 0 0,-12 5 0 16,3 1 0-16,0 4 0 0,5 3 0 0,1 2 0 0,-1 2 0 16,-2 2 0-16,2 0 0 0,-2-2 0 15,4 0 0-15,-5-1 0 0,3-1 0 0,2-2 0 16,5-1 0-16,-2-4 0 0,0-2 0 0,1-4 0 16,-2-1 0-16,0-4 0 0,0 1 0 0,0-4 0 0,0 0 0 15,1-2 0-15,0-3 0 0,-3-3 0 0,0 2 0 16,1-3 0-16,-1 1 0 0,0 1 0 0,-1-2 0 15,-2-2 0-15,-2 3 0 0,-6 7 0 16,1 1 0-16,0 1 0 0,-1 4 0 0,1 3 0 0,-4 1 0 16,2 2 0-16,2 3 0 0,-1 2 0 0,1 1 0 15,-3 1 0-15,3 1 0 0,0 2 0 0,1-4 0 16,-1 3 0-16,-1-1 0 0,2-2 0 0,6 2 0 16,1 1 0-16,-2-3 0 0,-1-3 0 0,4-1 0 15,2 0 0-15,-2-2 0 0,0-1 0 0,1-3 0 16,-1 0 0-16,5-2 0 0,-4 0 0 0,3 0 0 15,-2-1 0-15,-1-2 0 0,2-1 0 0,-1 0 0 16,-1 3 0-16,-1-3 0 0,4 0 0 0,-3 4 0 16,-8 1 0-16,7-1 0 0,-5 2 0 0,-1-1 0 15,0 1 0-15,2 4 0 0,-4-2 0 0,3 4 0 16,0-2 0-16,-1 6 0 0,7-1 0 0,-8 0 0 16,8 0 0-16,-1 2 0 0,-2-1 0 0,7 1 0 15,-2-2 0-15,-2 1 0 0,0-1 0 0,2-1 0 16,2-3 0-16,-4 1 0 0,3-3 0 0,-3 3 0 15,3-4 0-15,0-1 0 0,-1-4 0 0,-2 3 0 16,-1-1 0-16,4-2 0 0,-3-1 0 0,2 1 0 16,-2-1 0-16,1 0 0 0,-7 3 0 0,4-7 0 15,3 3 0-15,-9 2 0 0,8-3 0 0,-7 4 0 0,0-2 0 16,-3 2 0-16,1 0 0 0,-2 0 0 0,2 1 0 16,-5 1 0-16,0-1 0 0,3 2 0 15,-7 0 0-15,0 0 0 0,2-1 0 0,2 2 0 16,-4-2 0-16,0 1 0 0,1-2 0 0,-1 4 0 0,3-4 0 15,-3 2 0-15,1-1 0 0,7-2 0 0,-5 0-187 16,2 0-435-16,2 1-49 0,2-1-448 16,0 1-1211-16,-2-2 535 0</inkml:trace>
  <inkml:trace contextRef="#ctx0" brushRef="#br0" timeOffset="127116.3">13764 13139 798 0,'6'1'284'0,"0"0"47"16,-6-1 3-16,11 0 27 0,-9 2 25 0,1 1 26 15,-3-3 5-15,2 2-18 0,-2-2-36 0,0 0-32 16,4 3-40-16,-4-3-55 0,0 0-87 0,0 0-120 15,0 0-156-15,0 0-182 0,0 0-473 0,0 0-845 16,0 0 375-16</inkml:trace>
  <inkml:trace contextRef="#ctx0" brushRef="#br0" timeOffset="133299.74">18038 13295 250 0,'-11'0'333'16,"2"1"0"-16,0-1-1 0,3 0 13 16,-3-1 7-16,1 1 6 0,-2 1 9 0,-3-1 11 15,8 0 3-15,-3 0-1 0,3 1 1 0,5-1-2 16,-10 0-6-16,10 0-14 0,-8-1-5 0,8 1-10 0,0 0-13 15,-5-2-10-15,5 2-5 0,0 0-19 16,0 0-11-16,36-3-17 0,-8 3-16 0,8 0-134 16,19-1-119-16,4 0 0 0,6 0 0 0,28 1 0 15,3 0 0-15,-1 2 0 0,3 1 0 0,2-2 0 0,-1 2 0 16,1-2 0-16,1-1 0 0,-4 6 0 0,-5-2 0 16,-27 0 0-16,28-1 0 0,-29 1 0 15,0-1 0-15,3-2 0 0,-6 1 0 0,-1 3 0 16,-9-5 0-16,-11 0 0 0,-3-1 0 0,-5-2 0 0,-1 1 0 15,-3 1 0-15,-8 0 0 0,-7-3 0 0,1 1 0 16,-4 2 0-16,2-2 0 0,-6 1 0 16,3 1 0-16,-4-1 0 0,-1 1 0 0,-4 1 0 0,3-2 0 15,-3 2 0-15,0 0 0 0,0 0-560 0,-26 4-110 16,6 0-491-16,-6 3-1256 0,-5 0 555 0</inkml:trace>
  <inkml:trace contextRef="#ctx0" brushRef="#br0" timeOffset="133650.22">18057 13583 318 0,'-39'-2'476'0,"7"0"22"0,4 0 33 16,11-2 9-16,2 2-17 0,6 0-25 0,5-1-35 15,4 0-29-15,0 3-15 0,14-9-17 0,8 3-17 16,15 2-13-16,21-4-17 0,6 5-14 0,34-4-14 15,2 4-13-15,-1 2-16 0,5 5-19 0,7-2-18 16,0 2-104-16,4-2-157 0,4 1 0 0,-4 1 0 16,-4 0 0-16,-1-1 0 0,4 0 0 0,-9-1 0 0,-9-3 0 15,-3 4 0-15,-31-3 0 0,2-2 0 16,-5 1 0-16,-4-1 0 0,-4-1 0 0,-16 2 0 16,-2-1 0-16,-7-1 0 0,-6 1 0 0,0-1 0 15,-4 1 0-15,-5 0 0 0,-2 0 0 0,3 0 0 16,-3 1 0-16,-3 0 0 0,0 0 0 0,0-2 0 0,0 3 0 15,2-1 0-15,-3-2 0 0,-5 3 0 16,11-1 0-16,-2 0 0 0,0 1 0 0,-2 0 0 16,-1 1 0-16,-6-1 0 0,13 1 0 0,-10 0 0 0,-3-1-1366 15,3 3-1478-15,-3-3 654 0</inkml:trace>
  <inkml:trace contextRef="#ctx0" brushRef="#br0" timeOffset="134516.37">5689 14667 40 0,'0'0'47'0,"-5"-5"-27"0,5 5-39 0,-6-4-18 0,2 3 8 16</inkml:trace>
  <inkml:trace contextRef="#ctx0" brushRef="#br0" timeOffset="135591.01">5515 14455 230 0,'0'0'324'0,"0"0"-3"0,0 0 5 15,0 0-13-15,0 0 20 0,0 0-34 0,7 14 1 16,-3-4-20-16,1 0-8 0,1 3-13 0,4 3-13 15,-2-4-17-15,6 6-12 0,0 3-17 0,5-3-11 16,3-1-14-16,-4 1-16 0,5-3-11 0,1-1-6 16,-5-6-12-16,10 1-5 0,0-2-9 0,3-3-8 15,1 0-6-15,-1-4-6 0,8-3-9 0,11-1-3 16,-12-4-1-16,14-2-4 0,-2-3 2 0,-13 4-5 16,12-8-2-16,-4-3-6 0,-11 3 1 0,11-5-4 15,-14 6 1-15,-2 1-2 0,2 1-3 0,0-1-4 16,-4 4-10-16,4 1 11 0,-5 1 8 0,2 3-4 15,2 6-8-15,1 0-5 0,-1 2-5 0,-1 5-4 16,1 1-5-16,0 4-4 0,-1 2 1 0,4-1 2 16,-2 3-1-16,2 1 0 0,-1-1-6 0,3-2-6 15,14 4 5-15,-17-7-3 0,6-1 0 0,-4-1 2 16,18-4 1-16,-2-1 1 0,-3-3-1 0,-7-2-3 16,13-3 7-16,1-2 2 0,-3-1-5 0,3-2-8 15,-1-1 2-15,0 0 0 0,-3-2 1 0,-1-2 2 16,2 0-8-16,-2-4-3 0,-2 2-2 0,-12 6 3 15,1-1-3-15,-1-1 3 0,1 1 8 0,-1 1 2 16,-3 6 5-16,-2-1 3 0,-2 4-17 0,1 2 19 16,-1 4-9-16,-9-1-2 0,2 4-6 0,-4 0 6 15,5 7-9-15,2 0 5 0,-3-1-5 0,5 0-3 0,-3 0-8 16,4 3 13-16,-1 1-3 0,4-5-6 16,-2-1 7-16,3-1 4 0,0 0-4 0,4-5-3 15,1-1-11-15,-1-1 0 0,16-1 0 0,-13-2 0 0,14-4 0 16,-2-1 0-16,6-2 0 0,-2-3 0 0,2 1 0 15,2-5 0-15,4 1 0 0,-7-2 0 0,5-2 0 16,-2 1 0-16,0 3 0 0,3-1 0 16,-3 6 0-16,1 0 0 0,-4 1 0 0,-1 4 0 0,-1 3 0 15,-3 0 0-15,-12 4 0 0,-1 0 0 0,-1 3 0 16,1 4 0-16,-2 2 0 0,-1 0 0 0,0 0 0 16,-5 1 0-16,2 0 0 0,-3-1 0 0,3 2 0 15,-4-4 0-15,0-1 0 0,0-1 0 16,0-3 0-16,3 0 0 0,1-2 0 0,0-4 0 0,4-1 0 15,-2-2 0-15,1-4 0 0,2 1 0 0,1-5 0 16,-1 0 0-16,16-4 0 0,-3-7 0 0,-2 2 0 16,-1 1 0-16,2-6 0 0,0-1 0 0,-1 6 0 15,3-2 0-15,-2 2 0 0,1 5 0 0,1 1 0 16,-14 5 0-16,14 2 0 0,-13 3 0 0,3 2 0 16,-2 3 0-16,-2 2 0 0,2 3 0 0,-2 1 0 15,-1 3 0-15,13 6 0 0,-19-5 0 0,1 1 0 16,-2 3 0-16,2 0 0 0,1-4 0 0,-3 3 0 15,2-2 0-15,-2-3 0 0,2-1 0 0,2-3 0 16,-1-2 0-16,4-3 0 0,0-1 0 0,2-4 0 16,2 1 0-16,11-8 0 0,0-1 0 0,-2-1 0 15,0-3 0-15,1 5 0 0,-13 1 0 0,12-8 0 16,3 3 0-16,-1 5 0 0,-11 1 0 0,11 0 0 16,-12 6 0-16,-1 2 0 0,0 6 0 0,0-2 0 15,-2 5 0-15,0 1 0 0,-4 2 0 0,0 1 0 16,-3 1 0-16,1 1 0 0,-1 1 0 0,-2 0 0 15,1 2 0-15,-1-3 0 0,-1-1 0 0,-1-4 0 16,1 1 0-16,2-2 0 0,-8-2 0 0,3 3 0 16,0-8 0-16,4 4 0 0,-4-3 0 0,0-3 0 15,8 1 0-15,-12-1 0 0,9-4 0 0,1 2 0 16,2-3 0-16,-4 2 0 0,0-2 0 0,-8-1 0 16,4 0 0-16,-7 2 0 0,1-3 0 0,0 0 0 15,-4-2 0-15,-6 2 0 0,3-2 0 0,-2 2 0 16,-3-2-1366-16,-1 3-1478 0,0 0 654 0</inkml:trace>
  <inkml:trace contextRef="#ctx0" brushRef="#br0" timeOffset="137916.13">10865 12328 134 0,'0'0'330'0,"-4"-2"-15"0,4 2-19 0,0 0-26 16,0 0-12-16,0 0-15 0,0 0-12 0,0 0-10 16,0 0 7-16,0 0 7 0,-10 0 7 0,10 0 3 15,0 0 6-15,0 0-6 0,0 0-1 0,0 0-3 16,0 0-7-16,-1-3-4 0,1 3-7 0,0 0-13 15,0 0-12-15,-4-4 2 0,4 4-25 0,0 0-4 16,0-8-16-16,0 8-12 0,5-6-1 0,-1 0-10 16,2 1-10-16,6-2-8 0,-6 0 1 0,6-2-6 15,2 1-12-15,5-2-4 0,-1 1 0 0,6-3-8 16,4-1 2-16,0-1-3 0,4 1-11 0,0-4 7 16,4 6 24-16,10-12-11 0,-10 9-6 0,14-6-10 15,-4 2-2-15,-2-4-5 0,-7 9-2 0,8-8-45 16,-13 9-23-16,3-3 0 0,-6 2 0 0,4-1 0 0,-5 3 0 15,-1 1 0-15,-8 2 0 0,-2-1 0 16,2 2 0-16,-9 2 0 0,-1 0 0 0,4-1 0 16,-8 3 0-16,2-1 0 0,-1 0 0 0,0 2 0 0,-2-2 0 15,0 2 0-15,-4 0 0 0,0 2 0 16,0 0 0-16,0-6 0 0,0 6 0 0,-6-4 0 16,-2 3 0-16,3 0 0 0,-3-1 0 0,-1 0 0 0,-5 0 0 15,1 1 0-15,-1-1 0 0,-2-1 0 0,-1 3 0 16,3 0 0-16,0-1 0 0,1-1 0 0,-5 1 0 15,7 0 0-15,-1-1 0 0,3 2 0 0,3-1 0 16,6 1 0-16,-10 0 0 0,6-1 0 0,4 1 0 16,0 0 0-16,0 0 0 0,0 0 0 0,0 0 0 15,22 0 0-15,-12 0 0 0,1 1 0 0,1 0 0 16,2 1 0-16,-2 2 0 0,7-3 0 0,-4 4 0 16,2 0 0-16,-8 1 0 0,7 4 0 0,-7-2 0 15,0 1 0-15,4 1 0 0,-7 1 0 0,-2 2 0 0,-1 2 0 16,-3 2 0-16,-3-5 0 0,-1 2 0 0,-1 3 0 15,0 1 0-15,-5-3 0 0,2 0 0 16,-4-2 0-16,1 2 0 0,2-2 0 0,1-4 0 16,3 0 0-16,-1-3 0 0,2 0 0 0,2-2-198 0,2-1-216 15,0-3-69-15,0 0-73 0,0 0-534 0,16-8-1182 16,-6 1 523-16</inkml:trace>
  <inkml:trace contextRef="#ctx0" brushRef="#br0" timeOffset="138521.57">11918 11971 36 0,'-1'4'411'15,"1"-4"10"-15,0 0 3 0,0 0 2 0,0 0-7 16,0 0 0-16,0 0-1 0,0 0-4 0,4 4-7 16,-4-4-15-16,0 0-16 0,15-2-24 0,-6-2-27 15,4 1-27-15,3-1-35 0,1-1-28 0,5-2-23 16,5-1-21-16,1 1-30 0,-2-2-35 0,1 3-47 16,-7 0-50-16,0 2-47 0,-3-1-62 0,-3 2-40 15,-4 1-44-15,3 2-32 0,-7 0-32 0,-1 1-6 0,-2 1-6 16,-2 3-19-16,-1-5-17 0,-10 11-10 15,-2-4-12-15,-2 4-15 0,-2 0 6 0,0 1 4 16,-8 2 21-16,2 1 31 0,3 2 44 0,0-4 36 0,2 0 49 16,1 1 53-16,2-2 55 0,-2-2 45 0,3 1 43 15,2-3 36-15,2-1 27 0,3 2 31 0,0-5 34 16,3 1 16-16,-1-2 27 0,4-1 17 0,0-2 11 16,0 0-8-16,13 1-11 0,-4-1-11 0,2-3-11 15,1 0-18-15,7-3-18 0,0 0-21 0,9-2-12 16,-4-1-21-16,7 2-15 0,-13 0-4 0,11-1-32 15,-10 2-24-15,-1-3-41 0,-2 5-48 0,-5-1-52 16,1 1-54-16,-2-2-62 0,-5 0-58 0,0 4-55 16,-2-2-64-16,-3 0-56 0,0 4-358 0,-8-7-844 15,0 6 374-15</inkml:trace>
  <inkml:trace contextRef="#ctx0" brushRef="#br0" timeOffset="138766.63">12075 11873 103 0,'-3'-9'453'0,"-3"0"35"0,1-1 34 0,0 1 24 16,0 0 11-16,3 3 6 0,-2 2-6 0,1-4-24 16,1 4-35-16,-1 2-32 0,3 2-22 0,0 0-14 15,0 0-19-15,0 0-20 0,3 15-35 0,0-5-32 0,5 5-25 16,-4 3-49-16,3 0-250 0,1 1 0 0,-3 5 0 16,3 0 0-16,-2 1 0 0,-1 4 0 15,2-5 0-15,-6-2 0 0,-1 3 0 0,1-1 0 16,-1 2 0-16,3-8 0 0,-6 0 0 0,3-1 0 0,3 0 0 15,-3 0 0-15,-3 0 0 0,3-7-142 0,0-1-305 16,0 0-35-16,0-4-34 0,3-3-41 0,-3-2-452 16,0 0-1091-16,0 0 483 0</inkml:trace>
  <inkml:trace contextRef="#ctx0" brushRef="#br0" timeOffset="138951.4">12197 11955 13 0,'1'-20'356'0,"-4"4"29"0,0-3 51 0,-3 5 54 0,-1 0 43 16,2 4 16-16,0 3 14 0,0-2-6 0,-2 4-8 15,3 4-25-15,-2 0-23 0,6 1-22 0,-9 8-27 16,5-1-34-16,0 3-27 0,3 2-33 0,1 5-35 16,1 2-32-16,3 1-268 0,4 3-23 0,1 4 0 15,0-4 0-15,0 2 0 0,0-1 0 0,-1-1 0 16,0-4 0-16,-1-1 0 0,-1-2 0 0,3 9 0 16,-5-7 0-16,0 0-310 0,-1-1-256 0,3-2-73 15,-5-3-474-15,5-1-1206 0,1 1 534 0</inkml:trace>
  <inkml:trace contextRef="#ctx0" brushRef="#br0" timeOffset="139516.62">12553 12016 146 0,'0'-10'554'0,"-1"4"33"0,-4-4 23 0,1 6-8 16,0-4-7-16,0 3-22 0,2 2-38 0,-2 1-40 0,4 2-36 15,-8 0-43-15,8 0-34 0,-6 7-38 0,4 1-31 16,2-1-32-16,2 6-34 0,-2-3-18 0,5 1-32 15,1 5-22-15,2-2-32 0,0 0-24 16,2-3-25-16,-4-1-28 0,7 2-37 0,-1-5-29 0,-3 0 0 16,-3 0 0-16,4-2 0 0,-1-3 0 0,1-1 0 15,-3-2 0-15,-1-1 0 0,1-3-6 0,-4 1-3 16,1-3 1-16,0-2 11 0,-4-2-3 0,0-1 0 16,-1-5 7-16,-3 2 6 0,-1-2-13 0,-4 1 0 15,0 0 0-15,0 1 0 0,-2 0 0 0,-1-2 0 16,2 1 0-16,0 2 0 0,-2-1 0 0,3 2 0 15,4 1 0-15,0 1 0 0,1-2 0 0,4 2 0 16,3 1 0-16,3-3 0 0,4-1 0 0,3 2 0 16,1 1 0-16,5 3 0 0,-1 1 0 0,1 2 0 0,1 3 0 15,0 3 0-15,-2 2 0 0,1 3 0 16,-2 2 0-16,-2 3 0 0,-1 5 0 0,-4 1 0 16,-2 7 0-16,0-6 0 0,-1 7 0 0,-3 3 0 15,2-1 0-15,-4 0 0 0,2 3 0 0,-3-4 0 0,-1 2 0 16,1-2 0-16,1 3 0 0,0-7 0 0,-2 3 0 15,5 3 0-15,0-9 0 0,-1 6 0 16,1-7 0-16,0-3 0 0,3 0 0 0,3-2 0 0,-3-2 0 16,1-3 0-16,0 1 0 0,3-7 0 0,-2-1 0 15,4-1 0-15,-3 0 0 0,3-3 0 0,0-7 0 16,4 2 0-16,-5-5 0 0,-1-3 0 0,4-5 0 16,-3-1 0-16,-7 2 0 0,2-5 0 0,-8-5 0 15,-1 0 0-15,-6 0 0 0,-1-1 0 0,-4 0 0 16,-6 1 0-16,-4 1 0 0,-1 4 0 0,-1 0 0 15,0 6 0-15,-3 1 0 0,1 4 0 0,7 4 0 16,-2 2 0-16,1 2 0 0,6 5 0 0,5-1-650 16,4 4-608-16,5-2-1361 0,-4 2 603 0</inkml:trace>
  <inkml:trace contextRef="#ctx0" brushRef="#br0" timeOffset="140931.31">13178 11948 155 0,'-7'-4'590'0,"-1"3"16"0,4 0 1 0,-1-1-13 0,1-1-27 16,4 3-42-16,0 0-28 0,0 0-40 0,0 0-30 15,0 0-35-15,13-2-31 0,-3 1-38 0,3 0-21 16,6-2-32-16,-6 2-23 0,-2-2-21 0,6-1-24 15,1-1-20-15,-5-1-16 0,-4 1-15 0,1-1-15 16,-2 0-10-16,-3 1-44 0,1-2-82 0,-3 1 0 16,-3 0 0-16,0 0 0 0,-2-1 0 0,-3 4 0 15,-2-3 0-15,-1 3 0 0,-4-1 0 0,1 4 0 16,-7 0 0-16,5 5 0 0,-6 1 0 0,2 3 0 16,2-1 0-16,-2 4 0 0,3 0 0 0,4 2 0 15,1 0 0-15,2 0 0 0,3-2 0 0,5 0 0 16,4-1 0-16,0 1 0 0,8-1 0 0,6 0 0 0,-1-3 0 15,13-2 0-15,-2-2 0 0,2-3 0 16,2-2 0-16,2-3 0 0,0-1 0 0,1-3 0 16,-1-3 0-16,-2 2 0 0,-1-5 0 0,-3 2 0 0,-1-3 0 15,-4 0 0-15,1-2 0 0,-10 3 0 0,-2-1 0 16,1-2 0-16,-5 3 0 0,0-1 0 16,-2 0 0-16,-4 4 0 0,2 1 0 0,-3 3 0 15,-4 0 0-15,2 3 0 0,-2-1 0 0,2 5 0 0,-7 0 0 16,-3 5 0-16,1 1 0 0,0 1 0 0,-5 6 0 15,5 1 0-15,-6 0 0 0,3 7 0 0,3-3 0 16,-1 0 0-16,5 0 0 0,-1-1 0 0,3-2 0 16,-1 1 0-16,8-5 0 0,-4 1 0 0,4-4 0 15,1 1 0-15,5-2 0 0,-2-2 0 0,2-2 0 16,3-2 0-16,-3-2 0 0,8-1 0 0,-6-5 0 16,2 1 0-16,2-5 0 0,-4-2 0 0,0-2 0 15,-1 0 0-15,-1-9 0 0,0 0 0 0,-3-1 0 16,-1-5 0-16,-2 2 0 0,1-5 0 0,-4 1 0 15,-2 2 0-15,2 4 0 0,-2-2 0 0,-4 10 0 0,4 3 0 16,-2 4 0-16,0 1 0 0,1 5 0 16,-1 2 0-16,3 3 0 0,0 0 0 0,-12 13 0 15,9-2 0-15,1 5 0 0,2 5 0 0,1 4 0 0,3 4 0 16,1 0 0-16,1-2 0 0,4 2 0 0,4 0 0 16,-1-1 0-16,1-4 0 0,8-2 0 15,-3-1 0-15,-1-3 0 0,5-3 0 0,-4-4 0 0,-1 0 0 16,2-6 0-16,0 2 0 0,-2-4 0 0,3-3 0 15,-4-3 0-15,-4-1 0 0,2-1 0 0,-1-6 0 16,0 0 0-16,0-2 0 0,-6-2 0 0,0-3 0 16,-3-1 0-16,3-7 0 0,-5 8 0 0,-4-1 0 15,2 0 0-15,-5 3 0 0,-2 4 0 0,5 3 0 16,-7 1 0-16,0 2 0 0,-1 4 0 0,-2 0 0 16,-2 5 0-16,4-1 0 0,-4 5 0 0,4 1 0 15,0 0 0-15,-1 0 0 0,3 3 0 0,0-1 0 16,3-1 0-16,4 1 0 0,-5-1 0 0,5-1 0 15,3-1 0-15,-1-1 0 0,1-1 0 0,3-2 0 16,-1 0 0-16,1-2 0 0,2-1 0 0,0 0 0 16,1-1 0-16,-4-2 0 0,5 0 0 0,-5 2 0 15,3-3 0-15,0 0 0 0,-3 1 0 0,1-1 0 16,-2 2 0-16,-4 2 0 0,9 0 0 0,-9 0 0 16,9 6 0-16,-5-1 0 0,2 4 0 0,-2 2 0 15,4 4 0-15,-3 3 0 0,3 5 0 0,2 3 0 16,-3-3 0-16,0 4 0 0,2-2 0 0,-4 1 0 0,0-2 0 15,-2-3 0-15,-2 3 0 0,-1-6 0 0,-1-1 0 16,-2-3 0-16,-1 3 0 0,-1-5 0 0,-1-2 0 16,1-1 0-16,-3-1 0 0,0-4 0 0,-3 0 0 15,3-2 0-15,-1-2 0 0,-1-1 0 0,0-4 0 16,-2-3 0-16,2-1 0 0,1-4 0 0,0-3 0 16,5-3 0-16,-1-7 0 0,1-2 0 0,4-3 0 15,9 1 0-15,0-2 0 0,3 2 0 0,4-3 0 16,1 3 0-16,3 2 0 0,2 0 0 0,0 0 0 15,1 6 0-15,6-2 0 0,-5 3 0 0,2 2 0 16,-2 2 0-16,-2 0 0 0,-5 4 0 0,-4 1 0 16,2 0 0-16,-2 0 0 0,-3 3 0 0,-1-1 0 15,-2 0 0-15,1 2 0 0,0-3 0 0,-3 2 0 16,-1-2 0-16,-2 2 0 0,1 1 0 0,-3 2 0 0,0 1 0 16,-3 0 0-16,-1 2 0 0,-1 0 0 0,-4 3 0 15,2 0 0-15,-4 3 0 0,-1 1 0 16,1 1 0-16,-3 4 0 0,2-1 0 0,0 4 0 15,-2 0 0-15,5 3 0 0,0-1 0 0,4-3 0 0,0-1 0 16,1 1 0-16,3-1 0 0,1 2 0 16,4-2 0-16,2-3 0 0,2 0 0 0,2 0 0 15,3-2 0-15,2-1 0 0,0-4 0 0,2 2 0 0,1-4 0 16,0 0 0-16,0 0 0 0,-2-3 0 0,2-1 0 16,-4 0 0-16,4 0 0 0,-6 1 0 0,-1 1 0 15,2 0 0-15,2 0 0 0,-3 4 0 0,-1 0 0 16,2 3 0-16,0 0 0 0,-2 6 0 0,0-1 0 15,1 4 0-15,-2 3 0 0,-1 1 0 0,-1 1 0 16,-1 1 0-16,0 6 0 0,-6-5 0 0,2 3 0 16,-9 2 0-16,4-6 0 0,-3 1 0 0,4 1 0 15,-3 1 0-15,-5-3 0 0,0 0 0 0,-1-1-459 16,-5 4-99-16,3-8-84 0,-3 1-447 0,5-2-1180 16,-3 0 522-16</inkml:trace>
  <inkml:trace contextRef="#ctx0" brushRef="#br0" timeOffset="141487.81">14419 12277 82 0,'-5'6'448'0,"1"0"33"0,-1 2 20 0,1 2 8 16,2 0 5-16,-5-4 3 0,7 2-2 0,2-2-6 16,-1-1-11-16,3 1-14 0,-3-1-18 0,3-1-24 15,0-1-28-15,1-1-31 0,1 0-30 0,4-2-30 0,1-3-28 16,2 0-27-16,3-4-79 0,2-1-189 0,5-4 0 15,4-2 0-15,-3-6 0 0,5 0 0 0,11-11 0 16,2 1 0-16,4-3 0 0,-1 0 0 0,0-1 0 16,0 5 0-16,-1 1 0 0,-3-1 0 0,5 4 0 15,-13 7 0-15,-1-1 0 0,4 3 0 0,1 1 0 16,-1 1 0-16,0 2 0 0,1 2 0 0,-3 3 0 16,-1 2 0-16,-1 3 0 0,-1 0 0 0,0 0 0 15,-2 4 0-15,2-1 0 0,-4 1 0 0,-2 1 0 16,-3 0 0-16,0 1 0 0,-1-1 0 0,-3 0 0 15,4 2 0-15,-5-3 0 0,1 1 0 0,-7 0 0 16,0-1 0-16,1 0 0 0,-3 0 0 0,0-1 0 16,-5-1 0-16,-4 0 0 0,0 0 0 0,6-2 0 15,-6 2 0-15,0 0 0 0,0 0 0 0,-10-8-18 16,2 4-267-16,1 0-1 0,-1 1 18 0,-6-3 27 16,5 0 20-16,-4-2 22 0,2 1 22 0,-1 0 32 15,2 1 42-15,-3-2 47 0,4 3 47 0,0-2 40 0,-1 2 37 16,1 2 33-16,0-4 31 0,5 4 23 0,-5 0 17 15,8 1 6-15,1 2 2 0,-4-3 17 0,4 3 8 16,0 0 3-16,0 0-9 0,0 0-17 16,27 8-182-16,-17-5 0 0,3 5 0 0,1-3 0 0,4 4 0 15,-4-1 0-15,3 4 0 0,-2-1 0 0,-1 2 0 16,-1-1 0-16,-2 3 0 0,-3-4 0 0,-2-1 0 16,0 6 0-16,-4-5 0 0,-1 3 0 15,-1 1 0-15,-2 1 0 0,-3-5 0 0,-2 6 0 0,-5-3 0 16,-6 6 0-16,1-7 0 0,-6 1 0 0,-8 3 0 15,4-2 0-15,-2-2-469 0,0-1-818 0,2 1-1395 16,3 1 617-16</inkml:trace>
  <inkml:trace contextRef="#ctx0" brushRef="#br0" timeOffset="142215.84">16046 11828 249 0,'0'-11'595'0,"3"-1"16"0,-2 0 3 16,-1 2-8-16,4-1-34 0,-3 3-21 0,3 0-32 15,-4 3-36-15,6 2-30 0,-2 2-22 0,-4 1-17 16,9 13-23-16,0 1-35 0,0 5-30 0,4 5-27 16,-4 2-31-16,2 1-25 0,1 1-33 0,-3-3-210 15,2 0 0-15,-2-1 0 0,0-6 0 0,5 5 0 16,-5-8 0-16,-2-4 0 0,1-3 0 0,-3-2 0 15,3-1 0-15,-3-4 0 0,3-2 0 0,-2-3 0 16,3-3 0-16,-1-3 0 0,-3-2 0 0,5-5 0 16,-3-2 0-16,-1-5 0 0,1-1 0 0,-2-1 0 15,2-3 0-15,0-1 0 0,-2-3 0 0,2 5 0 16,1 2 0-16,-2 2 0 0,-2 8 0 0,1 0 0 16,-2 6 0-16,-2 4 0 0,3 0 0 0,-1 5 0 0,-1 0 0 15,-2 1-122-15,6 9-495 0,-3-1-105 16,-2 5-400-16,3-1-1215 0,-1 4 537 0</inkml:trace>
  <inkml:trace contextRef="#ctx0" brushRef="#br0" timeOffset="143136.01">16496 11977 2852 0,'0'0'345'0,"0"0"-107"16,0 0 4-16,-14-9 28 0,10 6 3 0,3-1-19 15,-2 2-23-15,3 2-27 0,-5-5-21 0,5 5-10 16,0-4-13-16,0 4-10 0,1-7-10 15,3 5-10-15,-4 2-13 0,4-5-9 0,0 4-11 0,-3-1-1 16,-1 2-10-16,8-3-2 0,-4 1 0 0,-4 2-4 16,5-2-7-16,-5 2 0 0,5-2-8 0,-5 2-5 15,0 0-6-15,5-1 0 0,-5 1-3 0,0 0-6 16,8-1-5-16,-6-2-4 0,-2 3-3 0,8-4-3 16,-7 1-6-16,0 0 7 0,1-2-7 0,-1 0-4 15,-1-1 8-15,-1-1-11 0,-1 0 2 0,1 0-5 16,-1-2 9-16,-1 1-7 0,-3 3 8 0,1-4 9 15,-2 5-8-15,1 3 3 0,-3 0-7 0,0 2 5 16,1-1 3-16,-2 4 0 0,1 3 4 0,0 2 11 16,4 3 2-16,-1 0 6 0,3 4 1 0,-2-1-14 15,6 2-4-15,4-2 9 0,-1 0-7 0,5 0-4 16,0-1 1-16,5-3-6 0,0-1 3 0,4 0-4 16,-1-5-14-16,1-3-13 0,1 2 0 0,-1-4 0 15,-1-5 0-15,0 3 0 0,-5-5 0 0,3-2 0 0,0-2 0 16,-3 2 0-16,-2-6 0 0,0 1 0 0,-2-2 0 15,0 0 0-15,-2 0 0 0,2 0 0 16,-3-2 0-16,1 1 0 0,-2 2 0 0,0 7 0 16,0-4 0-16,-3 7 0 0,4-1 0 0,-1 1 0 0,0 2 0 15,1 2 0-15,-5 1 0 0,9 4 0 0,-5 0 0 16,3 5 0-16,1 3 0 0,-3-3 0 16,3 6 0-16,-1 2 0 0,-2-2 0 0,2 1 0 0,-3-1 0 15,2 0 0-15,-3-3 0 0,-1 0 0 0,3-1 0 16,-1-2 0-16,-4-1 0 0,5 0 0 0,0-2 0 15,1-1 0-15,5-4 0 0,-1 0 0 0,3-2 0 16,1 0 0-16,3-4 0 0,-1-2 0 0,1 0 0 16,1-6 0-16,-4 0 0 0,5-5 0 0,-1-2 0 15,-1-4 0-15,-1-1 0 0,-2-3 0 0,0 0 0 16,-5-9 0-16,0 3 0 0,-1 0 0 0,-2 1 0 16,-2-2 0-16,-4 6 0 0,0 0 0 0,-1 4 0 15,-2 6 0-15,-1 0 0 0,-1 4 0 0,3 5 0 16,-2 2 0-16,-2 3 0 0,4 3 0 0,2 2 0 15,0 0 0-15,-14 15 0 0,13-4 0 0,-2 8 0 16,2 6 0-16,1 1 0 0,-2 1 0 0,4 1 0 16,2 3 0-16,2 0 0 0,2 1 0 0,-2-3 0 15,2 1 0-15,5 0 0 0,-4-4 0 0,0 0 0 0,-2-7 0 16,2-2 0-16,-1-1 0 0,-3-4 0 0,3-2 0 16,-3-1 0-16,-1-1 0 0,0-2 0 15,-2-2 0-15,-1-2 0 0,-1-2 0 0,0 0 0 16,0 0 0-16,0 0 0 0,7-10 0 0,-7 3 0 0,-3-1 0 15,1-3 0-15,-1 0 0 0,-1 1 0 0,0-2 0 16,-1-3 0-16,-2 0 0 0,2-2 0 0,1 6 0 16,0-1 0-16,1-1 0 0,-2 2 0 0,5 0 0 15,0-1 0-15,0 1 0 0,4 1 0 0,0 0 0 16,1 1 0-16,4-1 0 0,1 3 0 0,-1-2 0 16,3 3 0-16,0-2 0 0,-1 4 0 0,1-1 0 15,0-2 0-15,1 4 0 0,-1 0 0 0,-3-1 0 16,3 0 0-16,-5 3 0 0,3-4 0 0,-3 4 0 15,2-2 0-15,-4 1 0 0,-1-3 0 0,1 4-282 16,0 0-254-16,2 1-25 0,-1-3-39 0,-6 3-436 16,0 0-1121-16,12 4 495 0</inkml:trace>
  <inkml:trace contextRef="#ctx0" brushRef="#br0" timeOffset="143699.68">17390 11729 278 0,'-1'7'185'0,"-1"0"33"0,-2-1 27 0,4 0 29 15,-4 0 23-15,4 0 33 0,-1 1 22 16,0 1 13-16,-1 0 6 0,2 0-2 0,0-1-7 15,0 5-12-15,2-8-13 0,-1 3-16 0,0 1-18 16,2-3-23-16,-2 1-21 0,5-1-6 0,1-2-32 0,-2-1-22 16,3-1-23-16,0 2-16 0,1-3-21 0,-2-3-10 15,2 1-14-15,1-2-9 0,-1-1-5 16,-3-2-11-16,2 3-11 0,-2-6-6 0,-2 2-9 16,1-2-7-16,-1-1 0 0,-4-1-7 0,0 1-8 0,0 2-7 15,-4-1 1-15,0 2-8 0,0 1 0 0,1 4-11 16,-5-2 3-16,0 4 2 0,1 1-7 0,-5 2 6 15,3 2 6-15,0 5 12 0,0-2 4 0,1 4-4 16,-1 1 11-16,-1 4-9 0,3-1 2 0,2 0-6 16,2-1-7-16,3 1-17 0,0-4-13 0,3 2 0 15,2-2 0-15,1-1 0 0,1-1 0 0,2-2 0 16,1-1 0-16,3-1 0 0,0-3 0 0,0-1 0 16,4-2 0-16,2 0 0 0,-2-5 0 0,-2 0 0 15,3 0 0-15,-4-4 0 0,-1 0 0 0,1-3 0 16,-2 1 0-16,-1-6 0 0,-1 1 0 0,1-7-8 15,0 1-42-15,-5 6 1 0,-1-2 8 0,1 1-3 16,-1-1 1-16,-4 8 13 0,3-1 3 0,-3 0 12 16,0 3 18-16,1-1 6 0,-4 4 14 0,4 0 7 15,-1 0 17-15,0 2-2 0,0 2 0 0,-1 2-2 16,2-5 15-16,-2 5-54 0,0 0-4 0,0 0 0 16,7 10 0-16,-3-4 0 0,-2-2 0 0,0 6 0 15,2 1 0-15,0-4 0 0,2 4 0 0,-1-3 0 16,0 4 0-16,1 0 0 0,2 2 0 0,0-2 0 0,1 2 0 15,-2-4 0-15,1 0 0 0,-3 0 0 16,2-1 0-16,-2 1 0 0,-1-4 0 0,1 3 0 16,1-1 0-16,-2-2 0 0,0-2 0 0,0-1 0 0,0 3 0 15,1-4 0-15,0-1 0 0,-5-1 0 16,9 0 0-16,-9 0 0 0,6-5 0 0,-2 2 0 16,-1-1-422-16,-3 0-134 0,2-3-128 0,0 0-405 15,-1 0-1178-15,1 1 521 0</inkml:trace>
  <inkml:trace contextRef="#ctx0" brushRef="#br0" timeOffset="144201.66">17670 11417 151 0,'-3'-4'606'16,"-1"2"21"-16,0-2-7 0,0 1-7 0,4 3-38 16,-2-6-37-16,0 4-50 0,2 2-46 0,0-4-43 15,0 4-42-15,2-7-40 0,-2 7-36 0,0 0-57 0,5-1-82 16,-5 1-88-16,0 0-88 0,7 0-99 16,-7 0-93-16,5 5-87 0,-5-1-98 0,2 1-112 0,2-1-276 15,-2 4-867-15,1-5 384 0</inkml:trace>
  <inkml:trace contextRef="#ctx0" brushRef="#br0" timeOffset="145382.87">17526 11687 143 0,'0'-3'361'0,"0"3"-2"0,-4-4 2 0,4 4 12 16,-4-4 0-16,4 4 8 0,-5-1-3 0,5 1 9 0,0 0 6 15,-16 4-3-15,9-1 2 0,-4 0 2 0,-1 4-4 16,-2 3 1-16,-1 1-1 0,1 4-15 0,-4 3-15 15,2 3-14-15,4-4-22 0,-1 4-18 0,3 2-20 16,2-4-22-16,3 0-190 0,5 1-74 0,4-2 0 16,1 0 0-16,1-3 0 0,3 1 0 0,3-1 0 15,3-4 0-15,1 0 0 0,3-3 0 0,1-2 0 16,6-3 0-16,3-3 0 0,-1-1 0 0,-6 0 0 16,6-9 0-16,-1 2 0 0,-2-3 0 0,-3-3 0 15,6 0 0-15,-9-5 0 0,2 0 0 0,-5-4 0 16,2-3 0-16,-5 0 0 0,-4-2 0 0,4-1 0 15,-5 4 0-15,-2-3 0 0,-5 9 0 0,1 1 0 16,0 6 0-16,-2 2 0 0,3-2 0 0,-3 6 0 16,0 0 0-16,0 3 0 0,0 3 0 0,0 0 0 15,0 0 0-15,-3 14 0 0,3-2 0 0,4 3 0 16,0 3 0-16,-1 2 0 0,4 5 0 0,2-1 0 16,2-1 0-16,1-1 0 0,-3-2 0 0,1-5 0 15,2 2 0-15,-1-3 0 0,2-3 0 0,-3-2 0 0,-1-2 0 16,1-2 0-16,-1-1 0 0,0-3 0 15,1-1 0-15,-2-3 0 0,1-2 0 0,-1-2 0 16,-2-1 0-16,-1-3 0 0,-1-5 0 0,1-9-333 16,-2 2-977-16,-2-8-1419 0,-1 1 627 0</inkml:trace>
  <inkml:trace contextRef="#ctx0" brushRef="#br0" timeOffset="145533.74">17940 11443 228 0,'-20'-8'459'0,"1"-2"16"0,2 4 29 0,-2 1 27 0,6 4 23 16,0-2-5-16,3 0-31 0,0 1-41 0,2 4-42 15,8-2-42-15,-2 7-40 0,4-2-29 0,4-1-72 16,6 4-98-16,2 1-113 0,1 4-119 0,12 0-127 16,-4 2-105-16,0 1-94 0,0 1-101 0,0-2-287 15,-1 4-856-15,-7-3 380 0</inkml:trace>
  <inkml:trace contextRef="#ctx0" brushRef="#br0" timeOffset="145982.66">18077 11715 458 0,'1'16'268'0,"-2"-3"33"15,1-1 43-15,-1-3 52 0,-1 1 44 0,1-2 30 16,0-2 18-16,1-2 11 0,1 0-7 0,3-1-24 15,1-2-30-15,5-2-35 0,3-5-40 0,4 2-30 16,3-3-31-16,4-5-30 0,-6 1-29 0,8-5-24 16,-8 5-22-16,-3-2-14 0,7-2-19 0,-8-1-19 15,-4 0-18-15,-2 3-8 0,-3 3-60 0,-4-1-59 16,0 0 0-16,-2 4 0 0,-3 2 0 0,-1 4 0 16,-5 1 0-16,-4 4 0 0,-4 5 0 0,-5 5 0 0,5-1 0 15,-4 5 0-15,3 6 0 0,3-2 0 16,4 1 0-16,8-5 0 0,2 1 0 0,5 2 0 15,5-4 0-15,6-2 0 0,5 0 0 0,8-5 0 0,0 1 0 16,5-6 0-16,0-5 0 0,-1-1 0 16,1-5 0-16,-2-2 0 0,-2 0 0 0,-1-3 0 0,-3-2 0 15,-7 2 0-15,-2-3 0 0,2-7 0 16,-6 6 0-16,0-7 0 0,-1-1 0 0,-4 4 0 0,-2-10 0 16,1 5 0-16,-3-2 0 0,-2 2 0 0,0 7 0 15,2 4 0-15,-4-3 0 0,2 7 0 16,0 1 0-16,0 3 0 0,-2 3 0 0,2 2 0 0,0 0 0 15,4 14 0-15,0-5 0 0,-1 3 0 0,7 5 0 16,0-3 0-16,0 4 0 0,3 6 0 0,1-3 0 16,1 1 0-16,-7-6 0 0,1 1 0 0,0 0 0 15,1-2 0-15,-2 2 0 0,0-2 0 0,-3 0 0 16,0-3 0-16,-3 0 0 0,-2-2 0 0,-1 1 0 16,-4-1 0-16,-3-1 0 0,-2-1 0 0,-4 1 0 15,-4-2 0-15,0-3 0 0,1 1 0 0,5-2 0 16,-1 2 0-16,5-4-42 0,-2 0-507 0,4-3-192 15,6 2-403-15,0 0-1238 0,0 0 548 0</inkml:trace>
  <inkml:trace contextRef="#ctx0" brushRef="#br0" timeOffset="146133.01">19221 11680 4775 0,'-7'-4'557'0,"-4"-1"-110"15,-2 0-47-15,0-1-92 0,-5 1-75 0,8 2-72 0,-1-1-39 16,3 4-33-16,4-2-42 0,0 0-71 15,4 2-119-15,0 0-140 0,2 9-156 0,1-4-170 16,3 3-332-16,0 2-1018 0,0 2 451 0</inkml:trace>
  <inkml:trace contextRef="#ctx0" brushRef="#br0" timeOffset="146333.78">17861 12173 7740 0,'-52'-8'322'0,"17"1"-193"0,8 4-129 0,9 1 0 16,4-1 0-16,5-1 0 0,5 1 0 0,4-1 0 15,0 4 0-15,27-10 0 0,10 3 0 0,18-4 0 16,37 3 0-16,-28 1 0 0,31-2 0 0,-2 2 0 16,0 3 0-16,-26-1 0 0,-2 2 0 0,2 1 0 15,-4-2 0-15,-9 4 0 0,-18 0-581 0,-7-1-688 16,-8-1-1374-16,-6 1 608 0</inkml:trace>
  <inkml:trace contextRef="#ctx0" brushRef="#br0" timeOffset="146499.79">18345 12108 948 0,'-64'10'56'0,"-2"-1"46"0,8 1 45 0,2 6 47 15,5-5 46-15,19-2 38 0,0 0 42 0,8 1 40 0,5-4 30 16,2 1 19-16,7-2 20 0,5 0 28 0,2-2 13 16,8 2 2-16,0-2-18 0,8-3-28 0,18 0-34 15,2-3-38-15,22 1-36 0,6-3-36 0,6-3-29 16,24-4-72-16,-29 3-86 0,30-9-137 0,-34 10-165 15,4-5-182-15,-3 1-188 0,1-3-559 0,-1 3-1229 16,-4 0 543-16</inkml:trace>
  <inkml:trace contextRef="#ctx0" brushRef="#br0" timeOffset="146650.07">19310 12114 6401 0,'0'0'608'16,"0"2"-76"-16,0-2-37 0,0 0-340 0,0 0-155 0,0 0 0 15,0 0 0-15,0 0 0 0,0 0 0 0,-4 4 0 16,4-4 0-16,0 0 0 0,0 0 0 0,4 5-86 16,-1-3-1266-16,-3-2-1462 0,0 0 646 0</inkml:trace>
  <inkml:trace contextRef="#ctx0" brushRef="#br0" timeOffset="158399.01">13534 18329 226 0,'0'0'244'0,"0"0"0"0,0 0-2 16,0 0-3-16,0 0 2 0,0 0-7 0,0 0-1 15,0 0 3-15,0 0 2 0,0 0-5 0,-15-19-1 16,15 19-13-16,0 0 8 0,0 0-1 0,0 0-4 16,0 0-2-16,0 0-11 0,0 0-9 0,0 0-13 15,0 0-11-15,0 0-5 0,0 0 2 0,0 0-4 16,0 0 0-16,0 0-7 0,0 0-10 0,18 46-10 16,-13-30-12-16,4 3-9 0,0-2-9 0,4 1-13 15,1 1-13-15,5 1 1 0,-1 0-5 0,4-4-7 16,1 1 0-16,2-1-1 0,4-3-3 0,-4-6 8 15,5 1-4-15,-1-4 5 0,-1-1-7 0,0-2 3 16,-28-1 3-16,62-5 0 0,-33 0-3 0,-1-4-1 16,-6 3 5-16,3-3-9 0,1-3 1 0,-7 4-4 15,3-8-5-15,-3-1 1 0,-2 5 3 16,-3-2-6-16,1 3-3 0,-5 2-41 0,-10 9-17 16,21-13 0-16,-21 13 0 0,18-11 0 0,-18 11 0 15,20-2 0-15,-20 2 0 0,0 0 0 0,0 0 0 16,39 19 0-16,-19-8 0 0,-6-1 0 0,1 2 0 0,1 0 0 15,-1 0 0-15,2 0 0 0,6 2 0 0,-6-4 0 16,1-2 0-16,1-3 0 0,3 3 0 16,-22-8 0-16,36 7 0 0,-18-6 0 0,-18-1 0 15,37-1 0-15,-37 1 0 0,37-7 0 0,-18 0 0 16,0 1 0-16,3-1 0 0,4-4 0 0,-2-3 0 16,-1 2 0-16,1-3 0 0,-1 0 0 0,0 0 0 15,0 1 0-15,-8 4 0 0,2 2 0 0,-17 8 0 16,26-10 0-16,-26 10 0 0,25-1 0 0,-25 1 0 15,0 0 0-15,35 11 0 0,-35-11 0 0,19 19 0 16,-11-11 0-16,3 6 0 0,-1-1 0 0,1 0 0 16,-1-1 0-16,4 1 0 0,-3-2 0 0,6-1 0 15,0-2 0-15,-17-8 0 0,30 11 0 0,-11-6 0 16,-19-5 0-16,40 4 0 0,-21-3 0 0,-19-1 0 16,39-5 0-16,-39 5 0 0,37-11 0 0,-20 6 0 15,0-3 0-15,4 0 0 0,-2-2 0 0,5-3 0 16,-5 5 0-16,4-5 0 0,-6 6 0 0,1 0 0 15,-18 7 0-15,29-9 0 0,-12 6 0 0,-17 3 0 16,0 0 0-16,39 0 0 0,-39 0 0 16,0 0 0-16,32 12 0 0,-19-6 0 0,-13-6 0 15,24 17 0-15,-8-8 0 0,-2 1 0 0,0-3 0 0,-14-7 0 16,34 14 0-16,-13-10 0 0,-3 3 0 16,-18-7 0-16,41 2 0 0,-41-2 0 0,39-7 0 15,-20 0 0-15,8-4 0 0,-6 4 0 0,4-3 0 16,2 1 0-16,0-2 0 0,-2-2 0 0,0-1 0 15,-1-2 0-15,-6 5 0 0,6-6 0 0,2 3 0 16,-8 7 0-16,-1-3 0 0,-1 3 0 0,-16 7 0 16,24-7 0-16,-24 7 0 0,23-3 0 0,-23 3 0 15,0 0 0-15,0 0 0 0,42 5 0 0,-42-5 0 16,23 9 0-16,-23-9 0 0,26 6 0 0,-26-6 0 16,23 5 0-16,-23-5 0 0,29 4 0 0,-29-4 0 15,32-1 0-15,-32 1 0 0,42-3 0 0,-42 3 0 16,41-5 0-16,-22 2 0 0,-19 3 0 0,36-7 0 15,-36 7 0-15,21-10 0 0,-21 10 0 0,11-8 0 16,-11 8 0-16,0 0-51 0,-5-23-1306 0,5 23-1470 16,0 0 651-16</inkml:trace>
  <inkml:trace contextRef="#ctx0" brushRef="#br0" timeOffset="175283.59">21566 18390 287 0,'0'0'425'0,"-8"-25"6"0,8 25-1 15,0 0-2-15,-4-18 0 0,4 18-12 0,0 0-18 16,0 0-24-16,-1-16-31 0,1 16-23 0,0 0-3 16,0 0-10-16,0 0-3 0,0 0-13 0,0 0-17 15,0 0-16-15,0 0-20 0,0 0-11 0,38 42-6 16,-29-32-19-16,5 4-9 0,-1-1-24 0,5-1-11 15,0-1-3-15,6 0-26 0,3-1-6 0,0 1-19 16,4-4 2-16,2-2-5 0,0-1-67 0,0-1-34 16,3-3 0-16,1 0 0 0,-2-3 0 0,0-3 0 15,1-3 0-15,-4 1 0 0,0-4 0 0,3-1 0 16,-5 0 0-16,0-1 0 0,-2 5 0 0,1-2 0 16,-10 4 0-16,-5 0 0 0,-14 7 0 15,27-7 0-15,-27 7 0 0,23-3 0 0,-23 3 0 0,0 0 0 16,0 0 0-16,41 10 0 0,-41-10 0 0,19 11 0 15,-19-11 0-15,20 15 0 0,-8-7 0 16,2 1 0-16,2 2 0 0,-2-3 0 0,3 0 0 16,-17-8 0-16,36 12 0 0,-16-9 0 0,8-2 0 15,0 0 0-15,-28-1 0 0,57-6 0 0,-29 5 0 0,3-4 0 16,-3-2 0-16,0-3 0 0,3 1 0 16,0-3 0-16,-1-2 0 0,2 0 0 0,-4 1 0 15,0 4 0-15,2 0 0 0,-11 3 0 0,3 3 0 16,-22 3 0-16,33-4 0 0,-33 4 0 0,29 0 0 15,-29 0 0-15,0 0 0 0,34 1 0 0,-34-1 0 16,0 0 0-16,29 9 0 0,-29-9 0 0,19 4 0 16,-19-4 0-16,0 0 0 0,31 8 0 0,-31-8 0 15,22 1 0-15,-22-1 0 0,30 0 0 0,-30 0 0 16,35-4 0-16,-35 4 0 0,41-7 0 0,-20 3 0 16,5-2 0-16,1-2 0 0,1 0 0 0,0 0 0 15,-2 1 0-15,0 0 0 0,-6 2 0 0,0-1 0 16,4 2 0-16,-24 4 0 0,36-7 0 0,-36 7 0 15,32 0 0-15,-32 0 0 0,0 0 0 0,38 4 0 16,-38-4 0-16,29 3 0 0,-29-3 0 0,24 8 0 16,-8-4 0-16,-16-4 0 0,24 7 0 0,-24-7 0 15,21 9 0-15,-3-3 0 0,-18-6 0 0,33 6 0 16,-13-3 0-16,-20-3 0 0,39 3 0 16,-12-3 0-16,-27 0 0 0,50-1 0 0,-30 0 0 15,9-3 0-15,2 0 0 0,-9 1 0 0,6 0 0 16,-1-3 0-16,-5 1 0 0,-22 5 0 0,37-6 0 15,-37 6 0-15,27-5 0 0,-27 5 0 0,22-7 0 16,-22 7 0-16,0 0 0 0,27-4 0 0,-27 4 0 16,0 0 0-16,20-5 0 0,-20 5 0 0,0 0 0 15,33-6 0-15,-33 6 0 0,23-1 0 0,-23 1 0 16</inkml:trace>
  <inkml:trace contextRef="#ctx0" brushRef="#br0" timeOffset="175416.72">24945 18315 5818 0,'0'0'73'16,"0"0"-46"-16,0 0-7 0,0 0-26 0,0 0-104 15,0 0-224-15,0 0-581 0,0 0-991 16,0 0 438-16</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7:17:28.267"/>
    </inkml:context>
    <inkml:brush xml:id="br0">
      <inkml:brushProperty name="width" value="0.05292" units="cm"/>
      <inkml:brushProperty name="height" value="0.05292" units="cm"/>
      <inkml:brushProperty name="color" value="#0070C0"/>
    </inkml:brush>
  </inkml:definitions>
  <inkml:trace contextRef="#ctx0" brushRef="#br0">21637 1951 222 0,'9'-24'518'0,"-4"-3"5"0,3-1-6 16,-4 0-9-16,-4 0-14 0,1-1-7 0,-2 2 3 15,-3 2-13-15,0 7-19 0,-2 3-36 0,-4 2-22 16,0 5-35-16,-3 4-34 0,-6 3-23 0,-2 3-23 16,-8 10-13-16,-5 8-12 0,-10 11-10 0,0 9-15 15,5 5-19-15,0 3-63 0,6 2-153 0,5 4 0 16,1 0 0-16,4 0 0 0,5 0 0 0,9 2 0 16,7-1 0-16,13-8 0 0,8-2 0 0,7-3 0 15,8-6 0-15,5-5 0 0,8-9 0 0,5-3 0 16,2-6 0-16,1-5 0 0,-1-8 0 0,-2-3 0 15,-15-3 0-15,16-5 0 0,-20-1 0 0,-2-4 0 16,-5-1 0-16,-4-6 0 0,-4-2 0 0,-4-8 0 16,-5 4 0-16,0 2 0 0,-4-2-28 0,-1 0-561 15,-2 2-96-15,-2 6-464 0,4 3-1243 0,-1 5 550 16</inkml:trace>
  <inkml:trace contextRef="#ctx0" brushRef="#br0" timeOffset="484.12">22168 1988 41 0,'11'-10'447'15,"2"-2"16"-15,-5 3 31 0,-3 3 31 0,-1-1 18 16,0 1 5-16,-3 2 10 0,3 1-13 0,-3-1-21 16,-1 4-24-16,0 0-20 0,0 0-11 0,-12 18-18 15,3-1-25-15,-5 9-32 0,2-1-32 0,-2 5-9 16,2 1-285-16,4 4-68 0,-11 11 0 0,10-16 0 16,0 2 0-16,3 3 0 0,1-3 0 0,1-4 0 15,0-5 0-15,4-5 0 0,-2-2 0 0,2-6 0 16,-2-1 0-16,2-1 0 0,0-8 0 0,2 5 0 15,-2-5 0-15,0 0 0 0,0 0 0 0,11-28 0 16,-7 8 0-16,2-7 0 0,-3-4 0 0,-1-5 0 16,2-12 0-16,0 12 0 0,0-15 0 0,1 2 0 15,1 16 0-15,-3 1 0 0,2 4 0 0,-2 2 0 16,-1 8 0-16,2 6 0 0,-4 4 0 0,4 3 0 16,0 1 0-16,2 7 0 0,2 4 0 0,3 9 0 15,4 5 0-15,2 8 0 0,4 12 0 0,-6-9 0 16,5 13 0-16,2 1 0 0,-3-1 0 0,3 0 0 15,-7-11 0-15,2-1 0 0,0-4 0 0,-1 3 0 16,3-7 0-16,-3-4 0 0,-5-6 0 0,-2-2 0 16,0-2 0-16,1-7 0 0,-5-3 0 0,1-1 0 15,-6 0 0-15,16-15 0 0,-6 0 0 0,-1 0 0 16,3-10 0-16,2-5 0 0,-4-4 0 0,3-17 0 16,-3 3 0-16,3-2 0 0,0-2 0 0,-2 0 0 15,1 5 0-15,-1 2 0 0,-2 12 0 0,1-1 0 16,2 4 0-16,-4 2 0 0,-3 10 0 0,-3 4 0 15,1 6 0-15,-3-1 0 0,2 4 0 0,-2 1 0 16,0 4 0-16,0 0 0 0,0 0 0 0,3 19-237 16,-1-9-1089-16,-3 3-1436 0,1 1 635 0</inkml:trace>
  <inkml:trace contextRef="#ctx0" brushRef="#br0" timeOffset="1033.93">23033 1985 282 0,'10'-6'637'15,"-2"-3"32"-15,2 1 50 0,-4 2 20 0,-2 1-4 16,0 0-13-16,1 1-29 0,0 0-50 0,-2 3-59 16,-3 1-50-16,0 0-36 0,4 12-26 0,-3 0-208 15,-1 5-264-15,3 7 0 0,-2 4 0 0,-2 0 0 16,1 0 0-16,0 1 0 0,0 2 0 0,-2-1 0 16,2-1 0-16,-1 0 0 0,0-4 0 0,1-7 0 15,-3 2 0-15,1-3 0 0,0-5 0 0,2-4 0 16,-1 0 0-16,0-2 0 0,-3-5 0 0,4-1 0 15,0 0 0-15,0 0 0 0,-9-22 0 0,4-2 0 16,2-6 0-16,3-2 0 0,3-15 0 0,2-1 0 16,0 0 0-16,3 1 0 0,-3 11 0 0,1 2 0 15,1 4 0-15,0 4 0 0,0 9 0 0,-2 2 0 16,-3 5 0-16,4 1 0 0,-3 5 0 0,5 3 0 16,-2 3 0-16,5 5 0 0,0 6 0 0,4 9 0 15,-2 3 0-15,0 7 0 0,-3-1 0 0,2 1 0 16,-2 1 0-16,-1 2 0 0,-3 1 0 0,0-3 0 15,1-1 0-15,-1 0 0 0,-2-6 0 0,0-1 0 16,-3-8 0-16,1-6 0 0,-2-3 0 0,1-1 0 16,0-3 0-16,-1-4 0 0,0 0 0 0,0 0 0 15,13-18 0-15,-7 1 0 0,7-10 0 0,1-4 0 16,8-13 0-16,2-2 0 0,6-2 0 0,-1-4 0 16,2 2 0-16,-2 2 0 0,2-1 0 0,-6 7 0 15,-2 15 0-15,-5 4 0 0,1 0 0 0,-3 11 0 16,-5 4 0-16,-2 1 0 0,2 4 0 0,2 4 0 15,-5 5 0-15,-1 4 0 0,0 9 0 0,0 8 0 16,2 1 0-16,-6 4 0 0,-4 2 0 0,-3 15 0 16,6-3 0-16,-4 2 0 0,-2-12 0 0,1 1 0 15,-1 10 0-15,-1 0 0 0,0-12 0 0,1-3 0 16,0 2 0-16,1 0 0 0,-1-2 0 0,2-3 0 16,-1-3 0-16,1 1 0 0,1-7 0 0,-2-3-1366 15,1-1-1478-15,-1-1 654 0</inkml:trace>
  <inkml:trace contextRef="#ctx0" brushRef="#br0" timeOffset="1383.95">21773 2855 5465 0,'-63'-3'528'15,"2"-1"-245"-15,5 1-54 0,17 0 31 0,5 1 65 16,6-1 17-16,-2 3 2 0,15 2-19 0,3-2-235 16,6 0-90-16,-2 0 0 0,3 1 0 0,5-1 0 15,0 0 0-15,31 0 0 0,7 1 0 0,29 0 0 16,36-1 0-16,8 2 0 0,8-1 0 0,8-4 0 16,7 3 0-16,7-2 0 0,3-1 0 0,-2-3 0 15,2-4 0-15,-4 7 0 0,-4-6 0 0,-3-2 0 16,-13 1 0-16,-10-2 0 0,-10 3 0 0,-36-1 0 15,-2 6 0-15,-3-3 0 0,-8 2 0 0,-16 2 0 16,-6 2 0-16,-7-2 0 0,-7 1 0 0,-2 1 0 16,-5 1 0-16,-2-1 0 0,-6 1 0 0,5 0 0 0,-5 0 0 15,0 0 0-15,-21 1 0 0,7 2 0 16,-8-2 0-16,-12 1-1366 0,3-1-1478 0,-6 0 654 16</inkml:trace>
  <inkml:trace contextRef="#ctx0" brushRef="#br0" timeOffset="1668.08">21646 3045 6655 0,'-60'-5'735'0,"19"0"-323"0,6 0-133 16,5 1-169-16,12 3-110 0,3 0 0 0,7-1 0 16,4 0 0-16,4 2 0 0,17-4 0 0,10 2 0 0,25-2 0 15,12 2 0-15,36 0 0 0,9-1 0 16,2 2 0-16,8-2 0 0,7 1 0 0,12 1 0 15,5-1 0-15,0-3 0 0,3-2 0 0,7-6 0 0,1-2 0 16,-2-5 0-16,-8-1 0 0,-10 7 0 0,-15-1 0 16,-11 4 0-16,-15-2 0 0,-33 7 0 15,-2-3 0-15,-6 5 0 0,-18-1 0 0,-3 1 0 16,-11 1 0-16,-3-1 0 0,-3 3 0 0,-5 0 0 0,0 0 0 16,-2 1 0-16,0-1 0 0,-2 0 0 0,-5 1 0 15,7-2 0-15,-7 2-1366 0,0 0-1478 0,0 0 654 16</inkml:trace>
  <inkml:trace contextRef="#ctx0" brushRef="#br0" timeOffset="1818.47">24710 2980 7161 0,'-7'2'585'0,"2"3"-202"0,0-3-321 16,0-1-62-16,-4 0 0 0,5 2 0 15,4-3 0-15,-9 0 0 0,5 2 0 0,4-2 0 0,-5 1 0 16,5-1 0-16,0 0 0 0,0 0 0 0,0 0-1366 15,0 0-1478-15,0 0 654 0</inkml:trace>
  <inkml:trace contextRef="#ctx0" brushRef="#br0" timeOffset="5934.69">14465 10714 291 0,'-7'-4'328'15,"4"0"-5"-15,1-2-10 0,0 1-4 0,-3 2-7 16,1-2 2-16,0 0 11 0,2 1-7 0,-1 1 1 16,1 0 0-16,2 3-4 0,-7-5-4 0,6 0-5 15,1 5-11-15,-2-4 0 0,2 4-17 0,-3-3-10 16,3 3-14-16,0 0-13 0,0 0-19 0,0 0-7 16,0 0-14-16,0 0-5 0,0 0-5 0,0 0-10 15,4 15-10-15,-2-9-4 0,1 1-13 0,3 2-3 0,-3-1-10 16,3 3-9-16,-1 0-1 0,3-4-13 0,-2 5-32 15,2-2-76-15,1-1 0 0,-3-1 0 16,7-2 0-16,0 2 0 0,-4-4 0 0,10 0 0 0,-2 0 0 16,1-2 0-16,1-4 0 0,0-2 0 0,5 0 0 15,0-3 0-15,5-3 0 0,0-2 0 0,-2 2 0 16,1-6 0-16,-5 2 0 0,3 1 0 16,0-5 0-16,-1 2 0 0,0-1 0 0,-6 1 0 0,-1 5 0 15,-1 2 0-15,-4 4 0 0,-2 0 0 0,3 2 0 16,-1 2 0-16,-4 2 0 0,4 1 0 0,-2 4 0 15,2 4 0-15,-2 2 0 0,0 0 0 0,1 2 0 16,-1 2 0-16,3 0 0 0,-3 0 0 0,-2 0 0 16,5-2 0-16,4 4 0 0,1 0 0 0,-6-7 0 15,5-2 0-15,-1-1 0 0,1-1 0 0,3-4 0 16,-3 0 0-16,5-4 0 0,-4-3 0 0,9 2 0 16,-6-3 0-16,5-5 0 0,0 1 0 0,0-1 0 15,-1-4 0-15,1 0 0 0,-1-3 0 0,2 0 0 0,-5 1 0 16,5 0 0-16,-5 3 0 0,-1-1 0 0,-3 7 0 15,-2 0 0-15,-1 2 0 0,-2 1 0 16,-2 3 0-16,-2 1 0 0,4 1 0 0,-1 2 0 0,-2 0 0 16,1 3 0-16,2 5 0 0,0 1 0 0,-1-1 0 15,2 2 0-15,-1-1 0 0,4 9 0 0,-2-11 0 16,-1 4 0-16,3-4 0 0,0 0 0 0,1-2 0 16,10 1 0-16,-1-2 0 0,-1-4 0 0,-4-3 0 15,5 0 0-15,2-1 0 0,-4-4 0 0,1 1 0 16,-7-3 0-16,9-3 0 0,-5-3 0 0,4 2 0 15,0-3 0-15,-1-1 0 0,1 1 0 0,0-2 0 16,-2 1 0-16,-2 0 0 0,-2 5 0 0,-4 3 0 16,1 1 0-16,1 1 0 0,-7 2 0 0,5 0 0 15,-6 5 0-15,2-1 0 0,-3 2 0 0,0 4 0 16,1 1 0-16,1 2 0 0,-4 2 0 0,6 2 0 16,-3-1 0-16,-1 4 0 0,1-5 0 0,-2 2 0 15,3 2 0-15,-3-4 0 0,5 0 0 0,1 0 0 0,-2-2 0 16,1-2 0-16,3-1 0 0,3-2 0 0,5-1 0 15,5-2 0-15,-3-2 0 0,4-3 0 16,0-3 0-16,-1 0 0 0,3-3 0 0,-1-3 0 0,7-1 0 16,6-10 0-16,-13 8 0 0,3 0 0 0,9-9 0 15,-11 8 0-15,-2 2 0 0,-2 1 0 0,-4-1 0 16,1 6 0-16,-9 2 0 0,-4 4 0 16,0 0 0-16,0 4 0 0,-3 2 0 0,0 4 0 0,-7 0 0 15,6 5 0-15,-4 3 0 0,2 1 0 0,-3 3 0 16,3-1 0-16,-2 4 0 0,1 2 0 0,-5-6 0 15,6-2 0-15,-2 0 0 0,2-1 0 0,0-1 0 16,2-2 0-16,5-2 0 0,1-1 0 0,0-4 0 16,3-3 0-16,7 2 0 0,3-3 0 0,2-4 0 15,0-4 0-15,1 2 0 0,3-6 0 0,-1-2 0 0,0-2 0 16,12-8 0-16,-11 4 0 0,-2-2 0 0,12-9 0 16,-4-1 0-16,-13 12 0 0,-2 2 0 15,1 1 0-15,-10 5 0 0,2 4 0 0,-2 0 0 0,-5 5 0 16,-1 1 0-16,0 0 0 0,-2 3 0 0,0 2 0 15,-4 4 0-15,3 0 0 0,-2 3 0 16,-2-2 0-16,3 4 0 0,-2-2 0 0,2 0 0 0,0-2 0 16,2 3 0-16,-3-2 0 0,4-4 0 0,0 1 0 15,2-2 0-15,3-1 0 0,-3-2 0 0,6-1 0 16,2-3 0-16,-2 0 0 0,2-2 0 0,7-4 0 16,-6 3 0-16,6-4 0 0,-1-1 0 0,0 0 0 15,2-5 0-15,-2-1 0 0,-3 5 0 0,-4 2 0 16,1 2 0-16,0-2 0 0,-3 4 0 0,0 1 0 15,2 3 0-15,0 1 0 0,-6-1 0 0,1 2 0 16,3 2 0-16,-3 2 0 0,0 0 0 0,6 2 0 16,-6-1 0-16,2 0 0 0,-4-1 0 0,0-1 0 15,7 0 0-15,-6 0 0 0,0-2 0 0,3 2 0 16,2-1 0-16,1-3 0 0,1-1 0 0,-4-2 0 16,5 1 0-16,-9-2 0 0,8-2 0 0,-3-1 0 15,1-2 0-15,-5 1 0 0,-3-2 0 0,3-4 0 0,-4-1 0 16,-2-1 0-16,-4-2 0 0,0 0-1366 0,-7 0-1478 15,0 0 654-15</inkml:trace>
  <inkml:trace contextRef="#ctx0" brushRef="#br0" timeOffset="7151.38">1191 11450 264 0,'-4'-10'377'0,"-3"0"-3"0,6-2 1 15,0 2 7-15,1 3 1 0,-1 1-6 0,3 1-10 16,-2-1-15-16,1 1-19 0,2 2-4 0,2 2-6 16,-5 1-4-16,10 1-12 0,-3 3-10 0,2 2 1 15,5 9-20-15,-1-1-17 0,3 7-18 0,-2 1-10 16,3 3-7-16,-3-3-13 0,1 3-26 0,-2-4-12 16,3-1-17-16,-4-4-15 0,-3 0-14 0,6-2-4 15,-3-2-8-15,0-4-4 0,1 1 3 0,5-3-99 16,-8-3-17-16,3-1 0 0,0-4 0 0,0-1 0 15,6-6 0-15,-1 2 0 0,-2-4 0 0,7-4 0 16,-2-3 0-16,-2-1 0 0,0 0 0 0,1-3 0 16,-3-2 0-16,1 3 0 0,-4 6 0 0,-2 1 0 15,-2 6 0-15,-1 0 0 0,-1 3 0 0,-2 1 0 16,3 3 0-16,-1 2 0 0,2 3 0 0,3 3 0 16,-1 3 0-16,4 3 0 0,2 7 0 0,-2 0 0 15,1 0 0-15,-2-5 0 0,-1 0 0 0,5 1 0 16,-3-1 0-16,-1-4 0 0,-2-5 0 0,2 4 0 15,-2-3 0-15,1-3 0 0,-5-1 0 0,4-3 0 16,-3-3 0-16,2 0 0 0,-2-3 0 0,1-1 0 16,1-4 0-16,-1-3 0 0,2-2 0 0,-3 0 0 15,3-2 0-15,-3 0 0 0,-1 2 0 0,1 0 0 16,-2 5 0-16,-3 2 0 0,2 1 0 0,-5 4 0 16,2 0 0-16,4 2 0 0,-2 1 0 0,-6 1 0 15,18 8 0-15,-7-2 0 0,4 5 0 0,0-1 0 16,0 2 0-16,6 4 0 0,-5-4 0 0,2 0 0 15,0 0 0-15,-3-5 0 0,3-2 0 0,-1 2 0 16,2-7 0-16,-2 1 0 0,1-1 0 0,-1-1 0 16,1-3 0-16,1-5 0 0,1 2 0 0,-2-3 0 15,2-1 0-15,-5 4 0 0,3-4 0 0,4-4 0 16,-2 5 0-16,-3-1 0 0,-5 4 0 0,2-1-1366 16,-3 4-1478-16,-1 2 654 0</inkml:trace>
  <inkml:trace contextRef="#ctx0" brushRef="#br0" timeOffset="8503.16">3324 12328 95 0,'0'-5'449'0,"1"-6"20"0,0 3 2 16,0-3 2-16,1 1-3 0,0 0 0 0,1 2-14 15,-2 1-4-15,2 2-24 0,-2-2-6 0,0 4-24 16,2-4-37-16,-2 5-27 0,-1 2-21 0,0 0-14 15,0 0-7-15,6 9-15 0,-2 1-12 0,1 5-17 16,1 3-19-16,0 0-19 0,3 0-19 0,1 3-72 16,4 3-119-16,0-1 0 0,0-1 0 0,7-4 0 15,-6-4 0-15,8-1 0 0,3-1 0 0,-5-6 0 16,7-2 0-16,0-3 0 0,3-2 0 0,-3-5 0 16,3-5 0-16,-3-1 0 0,4-2 0 0,-4-3 0 15,-2-1 0-15,2 0 0 0,0-1 0 0,-5-2 0 16,4 1 0-16,-5 3 0 0,-1 1 0 0,-6 6 0 15,0 0 0-15,-3 4 0 0,0 2 0 0,0 2 0 16,0 2 0-16,1 2 0 0,-4 6 0 0,8 1 0 16,-2 5 0-16,0 6 0 0,3 1 0 0,-1 2 0 15,2 1 0-15,-4 0 0 0,4-2 0 0,4 1 0 16,-2-2 0-16,1-1 0 0,-1-4 0 0,1-2 0 16,0-5 0-16,2-1 0 0,-1-5 0 0,4 1 0 0,2-7 0 15,1-2 0-15,-3-4 0 0,2-5 0 16,-1 0 0-16,4-5 0 0,-6 0 0 0,-1-3 0 15,-1-3 0-15,1-3 0 0,0 0 0 0,-2 0 0 0,0 4 0 16,-5-1 0-16,0 2 0 0,-5 11 0 0,1-3 0 16,-4 4 0-16,-1 6 0 0,0-1 0 15,-3 3 0-15,5 3 0 0,0 5 0 0,1 1 0 16,-2 1 0-16,4 5 0 0,0 1 0 0,1 2 0 0,2 4 0 16,-1 2 0-16,4-3 0 0,-5-4 0 0,3 4 0 15,-2-5 0-15,-1 1 0 0,2-3 0 0,0-1 0 16,1-1 0-16,1-5 0 0,-1 2 0 15,2-3 0-15,-2-1 0 0,0-2 0 0,4 0 0 0,-5-4 0 16,2-3 0-16,-1 0 0 0,1-2 0 0,-1-3 0 16,5-2 0-16,1-4 0 0,-1 1 0 0,0-1 0 15,-4 2 0-15,7 1 0 0,-8 5 0 0,-2 4 0 16,1-1 0-16,-4 6 0 0,1-1 0 0,-1 4 0 16,2 0 0-16,-2 4 0 0,3 2 0 0,-3 2 0 15,1 3 0-15,0-3 0 0,-1 3 0 0,0 2 0 16,0 1 0-16,0-4 0 0,-1 2 0 0,5 0 0 15,-1 0 0-15,2-4 0 0,0-1 0 0,4-2 0 16,7 1 0-16,-9-5 0 0,10-2 0 0,-2-2 0 16,3-3 0-16,-3-3 0 0,1-1 0 0,-1-2 0 15,-2-4 0-15,2 0 0 0,-1-1 0 0,0-7 0 16,-3 1 0-16,-1-2 0 0,0 2 0 0,-3 1 0 16,1 1 0-16,-6 5 0 0,-1 3 0 0,3 1 0 15,-11 2 0-15,2 1 0 0,-2 4 0 0,2-2 0 16,-4 4 0-16,1 2 0 0,-5-1 0 0,9 0 0 0,-4 6 0 15,3-3 0-15,-4 1 0 0,2 3 0 16,-1 0 0-16,3 1 0 0,-2-1 0 0,1 0 0 16,-1-1 0-16,-1-2 0 0,1 0 0 0,-1-1 0 15,1-1 0-15,-1 1 0 0,0-3 0 0,-5 0 0 0,0 0 0 16,10-9-1366-16,-10 9-1478 0,0-7 654 16</inkml:trace>
  <inkml:trace contextRef="#ctx0" brushRef="#br0" timeOffset="11734.06">7078 17583 132 0,'-1'-9'384'0,"1"-2"-2"0,0 3 3 0,1-2-10 15,-1 3-12-15,0 2-17 0,4-1-18 0,-4 6-20 16,0-5-22-16,0 5-20 0,4-4-9 0,-4 4-11 15,0 0-1-15,0 0-10 0,19 11-9 0,-10-4-12 16,4 4-9-16,5 2-19 0,-4 1-10 0,8 3-17 16,2 0-9-16,3-2-7 0,1 1-8 0,4-4-8 15,2 0 5-15,15 1-9 0,-8-5 6 0,-2-5-3 16,14-2 5-16,-14 1-1 0,18-5-2 0,-6-4-5 16,-13 0-5-16,12-6-2 0,-3 0-7 0,-11 5-6 15,0-2-12-15,-2-2-8 0,1 1-9 0,-6-1-1 16,-1-2 0-16,3 5-22 0,-12-1-32 0,4 4-19 15,-4 0 0-15,3 1 0 0,-3 3 0 0,2 1 0 16,-1 3 0-16,8 3 0 0,-1 2 0 0,-3 1 0 16,6 5 0-16,-2 1 0 0,0-2 0 0,0-1 0 15,4 6 0-15,0-5 0 0,0 1 0 0,4-2 0 16,1 1 0-16,1-4 0 0,-1-1 0 0,4-3 0 16,-4-3 0-16,1-2 0 0,0 1 0 0,-4-5 0 15,4 1 0-15,-3-1 0 0,-2-3 0 0,-1 1 0 16,0-3 0-16,-1 1 0 0,-1-4 0 0,-2 1 0 15,3-1 0-15,1-3 0 0,-3 7 0 16,1-4 0-16,-3 1 0 0,-2 2 0 0,-3 3 0 16,-3 4 0-16,0-1 0 0,-1 3 0 0,-1 1 0 0,-2 0 0 15,3 2 0-15,-1 3 0 0,-2 3 0 0,2-3 0 16,0 2 0-16,-1 4 0 0,3-2 0 0,-1 2 0 16,5 2 0-16,1-3 0 0,-2-1 0 0,-3-1 0 15,8 3 0-15,1-5 0 0,1-1 0 16,2 1 0-16,-1-5 0 0,0 3 0 0,1-5 0 15,1 0 0-15,-3 2 0 0,1-4 0 0,-2-2 0 16,1-1 0-16,-1 2 0 0,-10-1 0 0,12-1 0 16,-10 1 0-16,7-2 0 0,0 2 0 0,-9 1 0 15,1 1 0-15,0-1 0 0,0 1 0 0,0 1 0 16,3 0 0-16,-3 2 0 0,4 2 0 0,4-1 0 16,-8 1 0-16,8 4 0 0,-4-4 0 0,5 2 0 15,1 1 0-15,2-5 0 0,1 3 0 0,-1 2 0 16,1 0 0-16,-2-3 0 0,2-2 0 0,-1-3 0 15,1-3 0-15,1 3 0 0,-1-1 0 0,-2-3 0 16,0 2 0-16,-9 0 0 0,-2-2 0 0,-4 2-281 16,-2 1-273-16,-3 2-150 0,-1 1-405 0,3-3-1202 15,-3 0 533-15</inkml:trace>
  <inkml:trace contextRef="#ctx0" brushRef="#br0" timeOffset="12784.19">12102 17637 152 0,'0'-6'448'0,"-1"1"19"0,-2 0-2 15,3 1-8-15,0 4-8 0,0 0-18 0,0-8-26 16,0 8-25-16,0 0-25 0,0 0-11 0,0 0-12 16,13 3-8-16,-3 1-15 0,-1 4-9 0,3-1-32 15,3 4-16-15,1 2-16 0,4 2-27 16,3 2-15-16,-1-1-13 0,3-2-22 0,2-1-18 16,5 1-3-16,-1-4-19 0,2-5-9 0,2-1-9 0,-1-4-8 15,4-4-2-15,-2 0 11 0,-3-3-13 0,3 0 1 16,-1-3-90-16,-3 2 0 0,2-6 0 0,-2-3 0 15,-8 3 0-15,6-3 0 0,-6-2 0 16,0 3 0-16,-2-3 0 0,0 1 0 0,-1 0 0 16,-6 5 0-16,-5 4 0 0,1 1 0 0,-2 1 0 15,3 0 0-15,-1 3 0 0,-1 0 0 0,3 4 0 16,0 0 0-16,0 3 0 0,2 2 0 0,2 1 0 16,-1 2 0-16,3 2 0 0,6 2 0 0,-5 4 0 15,4-3 0-15,-4-3 0 0,0 0 0 0,6-1 0 16,-1 2 0-16,2-4 0 0,2-5 0 0,-1 2 0 15,-8 0 0-15,7-1 0 0,-6-4 0 0,7-3 0 16,-1-2 0-16,1-3 0 0,-7 2 0 0,7-3 0 16,-3 1 0-16,-7-2 0 0,9-1 0 0,-1-1 0 15,-2-4 0-15,-1 2 0 0,-5 4 0 0,1 2 0 16,1-1 0-16,-3 3 0 0,1 0 0 0,-6 3 0 16,2 3 0-16,-3 4 0 0,2-1 0 0,-3 3 0 15,0 1 0-15,-2 0 0 0,3 7 0 0,0-3 0 16,-2 3 0-16,1 0 0 0,0 1 0 0,-2-2 0 15,3-2 0-15,2 3 0 0,-3-5 0 0,6 1 0 16,-1-1 0-16,2-1 0 0,2-1 0 0,1-5 0 16,-2-4 0-16,1 0 0 0,3-2 0 0,2 0 0 15,-3-2 0-15,3-3 0 0,-5 2 0 0,7-5 0 16,-1-4 0-16,-3 1 0 0,5 0 0 0,-4-2 0 16,0 2 0-16,-1 0 0 0,-1 1 0 0,-5 6 0 15,-2 1 0-15,-3 1 0 0,3 3 0 0,-2 3 0 16,2-1 0-16,-3 4 0 0,3-1 0 0,-1 5 0 15,0 0 0-15,1 4 0 0,-1 2 0 0,2-1 0 16,-2-1 0-16,0 5 0 0,2-1 0 0,-1-2 0 16,1-1 0-16,2 1 0 0,2-5 0 15,0 3 0-15,1-4 0 0,1-3 0 0,7 5 0 0,3-4 0 16,-2-4 0-16,1-3 0 0,-2-1 0 0,-1-2 0 16,2 1 0-16,-1-5 0 0,-2 2 0 0,2-3 0 15,0 1 0-15,-1-2 0 0,-3-4 0 16,0 1 0-16,1 0 0 0,-1 1 0 0,-6 4 0 0,-8 3 0 15,0-2 0-15,7 1 0 0,-9 4 0 16,-2 1 0-16,-5-1 0 0,3 2 0 0,-4 2 0 16,8-6 0-16,-8 6 0 0,8 0 0 0,-8 0 0 15,0 0 0-15,0 0 0 0,0 0 0 0,0 0 0 16,0 0 0-16,0 0 0 0,1 13 0 0,-1-13 0 16,-8 8 0-16,4-4 0 0,-2-3-1366 0,6-1-1478 15,-14 5 654-15</inkml:trace>
  <inkml:trace contextRef="#ctx0" brushRef="#br0" timeOffset="22051.14">815 10498 228 0,'-4'-4'374'0,"4"4"8"0,-2-7 13 0,0 2-5 16,1 1 9-16,-2-2 0 0,2 1 4 0,1-1-5 16,-2 2-7-16,-1-2-1 0,3 2-1 0,1-1-14 15,-1 1-6-15,0 4-23 0,-1-5-22 0,1 5-27 16,1-4-37-16,-1 4-26 0,0 0-15 0,0 0-1 15,4 14-5-15,-4-3-11 0,0 1-15 0,4 6-16 16,-4 0-16-16,3 1-72 0,-1 5-83 0,2 2 0 16,-2-8 0-16,3 1 0 0,3 5 0 0,0-5 0 15,2-5 0-15,-1 1 0 0,0-3 0 0,0-5 0 16,1-4 0-16,6 1 0 0,4-9 0 0,8-4 0 16,1-5 0-16,6-3 0 0,10-9 0 0,1-4 0 15,-1-4 0-15,2-4 0 0,0-3 0 0,22-19 0 16,-23 17 0-16,23-23 0 0,-5 5 0 0,-19 24 0 15,-2 1 0-15,3-2 0 0,-5 5 0 0,0 5 0 16,-10 6 0-16,-3 4 0 0,-4 4 0 0,2 0 0 16,-11 3 0-16,3 4 0 0,-3-1 0 0,-6 4 0 15,0-1 0-15,-3 3 0 0,2-3 0 0,-3 3 0 16,-5 2 0-16,10-1 0 0,-10 1 0 16,0 0 0-16,12 8 0 0,-6-5 0 0,-2 4 0 0,-1 3 0 15,-2 3 0-15,-1 2-4 0,-1 6-1361 0,-2-1-1478 16,-2 9 653-16</inkml:trace>
  <inkml:trace contextRef="#ctx0" brushRef="#br0" timeOffset="23285.56">488 12036 296 0,'0'0'506'0,"0"0"-6"16,0 0-12-16,0 0-12 0,0 0-17 0,0 0-31 16,0 0-24-16,0 0-34 0,0 0-28 0,0 0-20 15,0 0-22-15,0 0-5 0,0 0-16 0,0 0-3 16,0 0-17-16,0 0-6 0,0 0-16 0,34 24-14 15,-34-24-13-15,5 27-5 0,-2-10-9 0,2-2-10 16,1 2-10-16,-2-2-11 0,-4-15-8 0,5 23-8 16,0-12-115-16,-5-11-34 0,8 15 0 0,-8-15 0 15,15 12 0-15,-15-12 0 0,26 4 0 0,-26-4 0 16,49-12 0-16,-16 0 0 0,0-6 0 0,16-5 0 16,3-6 0-16,-3-3 0 0,4-3 0 0,21-16 0 15,2-2 0-15,-25 16 0 0,22-12 0 0,-25 12 0 16,6 2 0-16,-3 2 0 0,0 3 0 0,-1 3 0 15,-4 3 0-15,-14 9 0 0,-4 1 0 0,-1 1 0 16,-8 5 0-16,-2 1 0 0,-6 1 0 0,-2 2 0 16,-2 0 0-16,0 1 0 0,-3-1 0 0,1 3 0 15,-5 1 0-15,8-4 0 0,-8 4 0 0,10-4 0 16,-10 4 0-16,4-3 0 0,-4 3 0 0,0 0 0 16,10 7 0-16,-10-3 0 0,4 3 0 0,0 4 0 15,-4 4-1366-15,0 3-1478 0,-7-1 654 0</inkml:trace>
  <inkml:trace contextRef="#ctx0" brushRef="#br0" timeOffset="24299.97">2530 17189 50 0,'-8'2'361'0,"8"-2"4"0,-1 4 2 0,1-4 0 16,0 0 1-16,0 0-1 0,0 0 6 0,0 0-1 15,0 0-9-15,-3 3-11 0,3-3-8 0,0 0-13 16,0 0-7-16,6 6-8 0,-4-4 3 0,-1 3-3 16,3 1-8-16,1 2-12 0,-1 4-13 0,5 4-12 15,-5 2-18-15,1 0-16 0,-1 0-14 0,1 6-17 16,-1 0-18-16,5 2-14 0,-4-1-77 0,3-2-97 15,-3-3 0-15,4 5 0 0,-3-7 0 0,0-1 0 16,1 0 0-16,3-2 0 0,-2 0 0 0,-1-5 0 16,2 0 0-16,0-5 0 0,0 1 0 0,2-4 0 15,2-4 0-15,5-6 0 0,8-4 0 16,2-4 0-16,0-5 0 0,12-10 0 0,-1-2 0 0,2-7 0 16,0-7 0-16,22-15 0 0,-15 19 0 0,15-16 0 15,-17 17 0-15,4 2 0 0,19-13 0 0,-23 19 0 16,3 0 0-16,-1 1 0 0,3 2 0 15,-7 3 0-15,-2 4 0 0,-9 10 0 0,-1-2 0 16,-4 3 0-16,2 2 0 0,-5 3 0 0,-7 2 0 16,0 1 0-16,-2 0 0 0,-3 3 0 0,1-2 0 15,-1 3 0-15,1-4 0 0,-2 5 0 0,-1-1 0 16,-11 1 0-16,23 0 0 0,-23 0 0 0,17 0 0 16,-7 1 0-16,-1 1 0 0,-4 2 0 0,-5-4 0 15,11 6 0-15,-11-6 0 0,9 10 0 0,-3-3 0 16</inkml:trace>
  <inkml:trace contextRef="#ctx0" brushRef="#br0" timeOffset="24467.38">4368 17122 6926 0,'-4'1'205'16,"-1"-1"-43"-16,5 0 12 0,0 0-49 0,-17-1-42 15,17 1-30-15,-10 1-84 0,4-1-84 0,6 0-107 16,-12 3-153-16,4-2-185 0,8-1-512 0,-14 3-1159 16,14-3 513-16</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7:18:00.319"/>
    </inkml:context>
    <inkml:brush xml:id="br0">
      <inkml:brushProperty name="width" value="0.05292" units="cm"/>
      <inkml:brushProperty name="height" value="0.05292" units="cm"/>
      <inkml:brushProperty name="color" value="#0070C0"/>
    </inkml:brush>
  </inkml:definitions>
  <inkml:trace contextRef="#ctx0" brushRef="#br0">12610 3482 426 0,'-12'-2'428'0,"2"0"6"15,-3 1-13-15,4 0-8 0,-1-1-11 0,-3-1-7 16,3 2-12-16,2 1-10 0,3-3-18 0,-2 3-27 16,7 0-29-16,-10-1-21 0,10 1-19 0,-7-1-14 15,7 1-19-15,0 0-9 0,0 0-15 0,0 0-3 0,0 0 3 16,0 0-4-16,19-1-8 0,1-3-4 15,15 0-3-15,20-4-6 0,4 3-4 0,30-5-2 16,2-1-4-16,6-1-3 0,10 1-67 0,7 0-97 16,11 1 0-16,7-2 0 0,14 3 0 0,12-2 0 0,11 3 0 15,6 2 0-15,9-3 0 0,1 3 0 0,7-1 0 16,0 0 0-16,-2 3 0 0,-2 1 0 16,1 3 0-16,-9-2 0 0,-6 0 0 0,-9 2 0 15,-10 2 0-15,-14-2 0 0,-8 3 0 0,-11 0 0 16,-17 2 0-16,-7-2 0 0,-37-2 0 0,4-2 0 0,-7 2 0 15,-7-2 0-15,-16-1 0 0,-5 2 0 0,-8-1 0 16,-3 1 0-16,-7-2 0 0,-1 2 0 16,-2-1 0-16,-2-1 0 0,-1 2 0 0,-6 0 0 15,9 0 0-15,-9 0 0 0,7 0 0 0,-7 0 0 0,8 0 0 16,-8 0 0-16,5 2 0 0,-5-2 0 0,8 0 0 16,-8 0 0-16,10 0 0 0,-5 0 0 0,3 0 0 15,-3 1 0-15,4 1 0 0,-9-2 0 0,10 0-164 16,-6 1-1175-16,0 0-1448 0,-4-1 641 15</inkml:trace>
  <inkml:trace contextRef="#ctx0" brushRef="#br0" timeOffset="2132.71">11049 18112 309 0,'-5'-7'394'0,"-1"1"6"0,2 0-21 16,0 0-7-16,4 0-20 0,-4 1-12 0,0-1-18 15,3 0-22-15,-3 4-22 0,4 2-20 16,-4-5-26-16,4 5-5 0,0 0-2 0,0 0 0 16,0 0-1-16,0 0-4 0,13 18-17 0,-8-11-5 0,-5-7 3 15,18 22-12-15,-9-9-11 0,0 1-5 0,5 0-6 16,-2 0-11-16,-1 0-6 0,1 1 3 0,-1-2-20 15,6 0-1-15,-2 0-14 0,2-4-3 16,3 2-2-16,-1-5 4 0,9 0-7 0,-1-2-4 16,0-1-2-16,4-3 0 0,-31 0-23 0,56-12 9 15,-25 3-47-15,-2-3-43 0,-5 2 0 0,7-5 0 16,-2-3 0-16,0 0 0 0,1-2 0 0,0-3 0 16,-1-1 0-16,8-8 0 0,-9 6 0 0,3 2 0 15,-2 2 0-15,-1 4 0 0,-2 3 0 0,-1 5 0 16,-4 3 0-16,-1 4 0 0,1 4 0 0,-3 5 0 15,1 2 0-15,4 7 0 0,-4 1 0 0,1 5 0 16,1 1 0-16,-4 3 0 0,-1-1 0 0,2 0 0 16,1 1 0-16,0-1 0 0,2-1 0 0,3 0 0 15,0-3 0-15,1-2 0 0,-1-1 0 0,4-5 0 16,-4-1 0-16,3-6 0 0,5 2 0 0,-10-5 0 16,-22-2 0-16,56-6 0 0,-30 1 0 0,1-3 0 15,1-4 0-15,5 0 0 0,-4-1 0 0,-2-4 0 16,5 1 0-16,-4-4 0 0,-1 2 0 0,1 1 0 15,-2 5 0-15,-7 1 0 0,1 4 0 0,2 1 0 16,-5 2 0-16,-1 4 0 0,-3 3 0 16,-13-3 0-16,32 13 0 0,-17-4 0 0,-1 0 0 15,2 2 0-15,-1 0 0 0,-1 1 0 0,0-1 0 16,-1 1 0-16,5-3 0 0,-4 1 0 0,1-2 0 16,3 2 0-16,-18-10 0 0,33 9 0 0,-17-4 0 15,-16-5 0-15,32 4 0 0,-32-4 0 0,38-3 0 16,-38 3 0-16,33-9 0 0,-12 4 0 0,-2-4 0 15,-3 2 0-15,5-3 0 0,2-4 0 0,0 0 0 16,1-1 0-16,-6 6 0 0,7-2 0 0,-5 5 0 16,-4 0 0-16,1 2 0 0,-3 4 0 0,-14 0 0 15,0 0 0-15,41 16 0 0,-26-4 0 0,-3 2 0 16,-1 2 0-16,1 2 0 0,-2 0 0 0,3 4 0 16,-4-4 0-16,4 3 0 0,-1-7 0 0,-1 1 0 15,0-3 0-15,7-1 0 0,-4-4 0 0,-14-7 0 16,39 9 0-16,-19-7 0 0,-20-2 0 0,50-12 0 15,-24 3 0-15,2-2 0 0,-1-4 0 16,4-1 0-16,-4 1 0 0,2-6 0 0,1 1 0 16,-2 0 0-16,1-2 0 0,-1 3 0 0,-1 4 0 15,-4 1 0-15,3 1 0 0,-6 8 0 0,-2 0 0 16,1 4 0-16,-19 1 0 0,37 7 0 0,-17-1 0 16,-1 3 0-16,1-1 0 0,-3 2 0 0,-1 1 0 0,9 3 0 15,-8-1 0-15,3-3 0 0,3 4 0 16,-3-4 0-16,-1-2 0 0,1-1 0 0,1-1 0 15,1 0 0-15,-22-6 0 0,42 6 0 0,-14-7 0 16,-28 1 0-16,54-5 0 0,-34 0 0 0,7-2 0 16,1 0 0-16,-1-2 0 0,-8-1 0 0,8-4 0 15,-1-1 0-15,-3 1 0 0,-6 1 0 0,0 1 0 16,-2-1 0-16,0 0 0 0,-3 1 0 0,1 1 0 16,-4 3 0-16,1 0 0 0,-9 2 0 0,7-3 0 15,-8 6 0-15,0-2 0 0,0 5 0 0,-9-2-192 16,9 2-1142-16,-19 1-1444 0,19-1 639 0</inkml:trace>
  <inkml:trace contextRef="#ctx0" brushRef="#br0" timeOffset="7365.56">17283 17926 72 0,'-7'-10'462'0,"1"2"6"0,1 0-5 0,3 2 9 15,-2-1-8-15,3 3-13 0,-1-1-20 0,2 5-20 16,-3-5-29-16,3 5-27 0,-4-7-43 16,4 7-9-16,0 0-21 0,0 0-7 0,0 0-15 15,10 21-12-15,-4-11-24 0,3 7-12 0,-2 0-14 16,3 1-12-16,5 3-16 0,-1 1-8 0,4-1-17 16,4-1-9-16,0 1-6 0,2-3-8 0,1-2-9 15,2-3-3-15,1-2-3 0,3-1-42 0,2-2-65 16,3-2 0-16,5-1 0 0,-9-2 0 0,9-2 0 15,-3-4 0-15,2 1 0 0,11-7 0 0,0-3 0 16,-4-2 0-16,3-4 0 0,-13 3 0 0,9-7 0 16,0 1 0-16,-10 8 0 0,-4 0 0 0,0 5 0 15,-4-2 0-15,1 4 0 0,-8 1 0 0,-3 3 0 16,0 0 0-16,-2 4 0 0,-2-1 0 0,3 4 0 16,-2 1 0-16,2 2 0 0,-2 2 0 0,-2 1 0 15,5 2 0-15,-4-5 0 0,3 4 0 0,-2-2 0 16,2-1 0-16,-1 1 0 0,9-2 0 0,1 2 0 15,5-2 0-15,-3-1 0 0,0-5 0 16,3 0 0-16,0-3 0 0,-2-1 0 0,4-2 0 16,-1-3 0-16,0 1 0 0,0-4 0 0,0 2 0 15,1-6 0-15,-1 0 0 0,4 0 0 0,-2-1 0 0,2-1 0 16,-4 1 0-16,-1 3 0 0,-2 4 0 0,-1 1 0 16,-8 3 0-16,1 3 0 0,-2 1 0 15,-6 2 0-15,5 2 0 0,-1 2 0 0,-2 0 0 16,-1 2 0-16,1 2 0 0,-4-3 0 0,2 2 0 15,4 1 0-15,-3 1 0 0,4 0 0 0,-2-2 0 16,1 1 0-16,4-3 0 0,-2 2 0 0,4-3 0 16,5-3 0-16,2 1 0 0,0-2 0 0,-2 0 0 15,3-4 0-15,2 0 0 0,-3-3 0 0,-1-2 0 16,3-3 0-16,-1 2 0 0,-1-6 0 0,2 1 0 16,0-2 0-16,-2 3 0 0,-1-5 0 0,0 1 0 15,-3 3 0-15,-2 1 0 0,-5 5 0 0,-1 1 0 16,-1 5 0-16,0 0 0 0,-6 2 0 0,3 2 0 15,0 2 0-15,-2 2 0 0,3 2 0 0,-6-1 0 16,5 4 0-16,-2 1 0 0,0 1 0 0,0-1 0 16,-2 0 0-16,5 0 0 0,-4-2 0 0,4 0 0 15,4-3 0-15,0-1 0 0,7 3 0 0,1-3 0 16,0-2 0-16,2-4 0 0,3-3 0 16,-1 1 0-16,3-4 0 0,2 0 0 0,2-3 0 0,12-6 0 15,-13 3 0-15,13-6 0 0,0-4 0 16,-3-3 0-16,0-1 0 0,1-2 0 0,-1 0 0 15,-15 8 0-15,1-1 0 0,2 5 0 0,2 3 0 16,-8 3 0-16,1 5 0 0,-9 4 0 0,2 1 0 0,5 4 0 16,-10 4 0-16,1 2 0 0,-3 3 0 15,4 6 0-15,-2-1 0 0,-3-1 0 0,3 5 0 0,-4-3 0 16,4 1 0-16,-1-1 0 0,-3-4 0 16,0-3 0-16,4 0 0 0,4 0 0 0,7-2 0 15,-1-1 0-15,0-7 0 0,4 2 0 0,0-4 0 16,0-2 0-16,6-4 0 0,-2 1 0 0,1-6 0 15,14-5 0-15,-1 0 0 0,4 2 0 0,1-4 0 16,2 0 0-16,0-1 0 0,-4 0 0 0,1 5 0 16,-4 2 0-16,-12 4 0 0,-2 2 0 0,-2 4 0 15,0 2 0-15,-2 2 0 0,-4 1 0 0,1 2 0 16,-1 0 0-16,-5 2 0 0,-2-3 0 0,-1 2 0 16,6 3 0-16,0 0 0 0,-1-1 0 0,3 1 0 15,0-2 0-15,0 1 0 0,2-3 0 0,-1 3 0 16,2-6 0-16,1 3 0 0,-2-2 0 0,6 0 0 15,0-5 0-15,-3 4 0 0,1-1 0 0,2-2 0 16,1 0 0-16,1-3 0 0,2 2 0 0,-1-1 0 16,-1-5 0-16,0 3 0 0,1 0 0 0,-5-4 0 15,1 4 0-15,-2-3 0 0,-4 1 0 16,1 0 0-16,-5-1 0 0,-7 1 0 0,1 0 0 16,-5-2 0-16,3-2 0 0,-8 3 0 0,0-3 0 15,1 1 0-15,-5-1 0 0,2 0-1366 0,-5-1-1478 16,2 4 654-16</inkml:trace>
  <inkml:trace contextRef="#ctx0" brushRef="#br0" timeOffset="7515.91">24126 18056 4844 0,'2'4'209'0,"2"-1"-45"16,-3 2 68-16,-1-5 82 0,4 7 27 15,-4-7-47-15,0 0-70 0,0 6-46 0,0-6-41 16,0 0-81-16,-2 11-115 0,-1-8-193 0,3-3-264 15</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7:18:24.018"/>
    </inkml:context>
    <inkml:brush xml:id="br0">
      <inkml:brushProperty name="width" value="0.05292" units="cm"/>
      <inkml:brushProperty name="height" value="0.05292" units="cm"/>
      <inkml:brushProperty name="color" value="#0070C0"/>
    </inkml:brush>
  </inkml:definitions>
  <inkml:trace contextRef="#ctx0" brushRef="#br0">1510 3223 171 0,'0'0'411'0,"0"0"-8"0,0 0 0 0,-4-5-7 0,4 5-2 16,-1-4-4-16,1 4-8 0,0 0-10 0,0-4-20 16,0 4-14-16,0 0-20 0,-4-4-19 0,4 4-28 15,0-4-22-15,0 4-22 0,0 0-28 0,0 0 1 16,0 0-8-16,0 0-21 0,4 15 1 0,0-7-15 15,-3 1-5-15,6 1-25 0,-5 2-7 0,7-2-9 16,-1 4-15-16,1 1-3 0,2-4-1 0,2 2 2 16,5-1 0-16,-3-4-9 0,2 2 0 0,1-2 0 15,2-3-3-15,8 1-6 0,0-4 2 0,3-2 6 16,0 0-6-16,2-1-3 0,0-1-58 0,0-3-17 16,-1-2 0-16,3 1 0 0,-3-4 0 15,0 1 0-15,-3-2 0 0,3 0 0 0,-3-2 0 0,1 2 0 16,-2-1 0-16,-1 1 0 0,-9 5 0 0,10-2 0 15,-9 5 0-15,-2 0 0 0,0 3 0 0,-4 0 0 16,6 2 0-16,-1 0 0 0,0 5 0 0,0 0 0 16,0-3 0-16,0 5 0 0,1-1 0 0,-4 2 0 15,3-1 0-15,5 5 0 0,-4-6 0 16,7 1 0-16,-8 0 0 0,5-2 0 0,4 2 0 0,-7-4 0 16,2-2 0-16,0 0 0 0,6-3 0 0,-1-3 0 15,-6 0 0-15,1 0 0 0,5-5 0 0,0 0 0 16,0-3 0-16,-1 0 0 0,0 1 0 0,-2-3 0 15,3 1 0-15,-3-1 0 0,2-1 0 16,-2 1 0-16,-7 5 0 0,2 0 0 0,-4 3 0 0,-1 2 0 16,-1 0 0-16,1 3 0 0,4 0 0 0,0 4 0 15,-1 1 0-15,3 1 0 0,7 6 0 0,1-1 0 16,-10-4 0-16,11 3 0 0,-4-1 0 0,-4-1 0 16,5-2 0-16,-6-1 0 0,7 1 0 0,-5-4 0 15,6 2 0-15,-5-2 0 0,5-2 0 0,3 1 0 16,-3-4 0-16,0-2 0 0,2-2 0 0,-1 3 0 15,-1-2 0-15,3-2 0 0,-5-1 0 0,3-1 0 16,-1 1 0-16,-8 0 0 0,7 1 0 0,0-3 0 16,-8 6 0-16,4 0 0 0,-2 2 0 0,-1 2 0 15,-9 0 0-15,3 3 0 0,4 1 0 16,0 2 0-16,0 0 0 0,0 5 0 0,1-2 0 0,-5 2 0 16,4-1 0-16,0 3 0 0,0-2 0 0,1 1 0 15,-1 0 0-15,2-3 0 0,5 2 0 0,-6-3 0 16,1-2 0-16,2 0 0 0,5-3 0 0,-5 0 0 15,6 0 0-15,-7-4 0 0,9 0 0 16,-2-1 0-16,-1-3 0 0,-2 2 0 0,-3 0 0 0,6-2 0 16,-6 0 0-16,5-2 0 0,-9 1 0 0,2 4 0 15,1 0 0-15,-1-2 0 0,-6 3 0 0,4 2 0 16,-3 2 0-16,3 0 0 0,1 5 0 0,-2 0 0 16,0 2 0-16,-2 1 0 0,3 1 0 0,-4-1 0 15,1 2 0-15,1-1 0 0,1-2 0 0,1 2 0 16,-2-3 0-16,4-1 0 0,-2 0 0 0,-3-3 0 15,7 1 0-15,-4-4 0 0,1-1 0 0,2 0 0 16,-1-5 0-16,2 2 0 0,-2-3 0 0,11-5 0 16,-2 1 0-16,2 2 0 0,1-7 0 0,1 1 0 15,2 0 0-15,-1 3 0 0,-1-4 0 0,-2 4 0 16,1 2 0-16,-4 2 0 0,-6 5 0 0,0 0 0 16,-3 2 0-16,2 2 0 0,-1 1 0 0,-3 4 0 15,1 0 0-15,-1 0 0 0,1 3 0 0,-3 1 0 16,-2-2 0-16,4 1 0 0,-3-1 0 15,1 0 0-15,-3-3 0 0,5 2 0 0,-1-3 0 0,-2 0 0 16,-3-2 0-16,8 0 0 0,2-3 0 0,-2 0 0 16,0-3 0-16,2-1 0 0,7-3 0 0,-8-1 0 15,6-4 0-15,1-1 0 0,-2 0 0 0,6-3 0 16,-3-1 0-16,0 3 0 0,2-1 0 0,-2 0 0 16,-2 3 0-16,-1 0 0 0,-6 5 0 15,-2 1 0-15,0 1 0 0,-4 1 0 0,0 3 0 16,1 1 0-16,-1 0 0 0,2 1 0 0,-3 2 0 0,2 0 0 15,-1 1 0-15,-2 2 0 0,2-1 0 0,1 3 0 16,-1-2 0-16,-1-1 0 0,6 3 0 0,-4-3 0 16,5 1 0-16,-3-2 0 0,3 0 0 0,-1-1 0 15,2-1 0-15,1-1 0 0,-1-2 0 16,10-2 0-16,-7 0 0 0,-3 0 0 0,2-1 0 0,6-1 0 16,-6-1 0-16,-2 0 0 0,1 0 0 0,-4-1 0 15,0 1 0-15,-4 1 0 0,-2 2 0 0,2-2 0 16,-4 0 0-16,0 3 0 0,-1 1 0 0,-2-1 0 15,-1 1 0-15,-5 1 0 0,11-1 0 0,-8 1 0 16,-3 0 0-16,10 1 0 0,-3-1 0 0,-7 0 0 16,10 0 0-16,-6 1 0 0,-4-1 0 0,0 0 0 15,15 3-365-15,-7-4-940 0,-8 1-1413 0,19-3 625 16</inkml:trace>
  <inkml:trace contextRef="#ctx0" brushRef="#br0" timeOffset="133.1">7223 3332 4551 0,'-7'5'284'0,"1"-1"-77"0,1-2 29 0,0 0-11 0,1 1-32 16,-2-1-49-16,6-2-34 0,-4 2-46 0,4-2-84 15,0 0-121-15,0 0-231 0,0 0-542 0,0 0-990 16,0 0 438-16</inkml:trace>
  <inkml:trace contextRef="#ctx0" brushRef="#br0" timeOffset="4981.99">5606 3528 318 0,'-5'-1'388'0,"2"-1"-10"15,3 2-14-15,-5-4-8 0,5 4-9 0,-5-2-6 16,5 2-3-16,-4-2-12 0,4 2-16 0,0 0-19 16,0 0-23-16,0 0-21 0,0 0-20 0,0 0-8 15,-6 8-14-15,6-4-8 0,0 2-7 0,0 2-16 16,1 3-11-16,3 0-13 0,-3 3-11 0,2 2-8 16,-2 2-12-16,7 1-9 0,-6-1 0 0,5 9-15 15,-2 0-3-15,4-1-4 0,1-3-12 0,3 1 1 16,1 2 4-16,0-5-6 0,4 2-4 0,4-2-7 15,2 0 1-15,1-2-8 0,4 1 1 0,1-3-6 16,6 0-4-16,9 3-9 0,-10-4-4 0,14 2-3 16,1 0-1-16,6-1-5 0,-6 0-1 0,2-4 5 15,6 0-6-15,2-2-8 0,1-2 6 0,30 4-10 16,5-3 3-16,-5 0 2 0,1-1 0 0,-2-1-1 16,4-2-6-16,-2 2-2 0,2-2 2 0,-26-3 2 15,39 4 2-15,-2-6-3 0,-4 3-5 0,3-2-5 16,-1 2 6-16,2-4-7 0,1 2 6 0,0 0-6 15,4-2 3-15,10 0 3 0,0-2-12 0,4 2 11 16,1-4-8-16,5 2 7 0,0-1 7 0,2-7-1 16,7 4 1-16,5-4 7 0,1 3-7 0,6-2 10 15,-2-5-2-15,1 0-11 0,4-1 15 0,2-2-4 16,-4-1-7-16,3 2 5 0,-7-5 13 0,5 1-7 16,3-1-2-16,-1-1 8 0,-2 0 1 0,7 0-8 15,-4 0-22-15,4-1 0 0,2-1 0 0,0 4 0 16,1-1 0-16,-1 6 0 0,4-5 0 0,4-3 0 15,3 6 0-15,-6 0 0 0,2-1 0 0,2 0 0 16,4 2 0-16,-7-1 0 0,0 5 0 0,-4-1 0 0,-6 0 0 16,-3-2 0-16,-5 5 0 0,-9-1 0 15,-3-1 0-15,2 2 0 0,-7 2 0 0,-2-5 0 16,2 2 0-16,-6 1 0 0,2 1 0 0,-5-1 0 16,-7 2 0-16,5-3 0 0,0-1 0 0,2 2 0 15,0 0 0-15,-5 0 0 0,-3 2 0 0,-3-4 0 16,-6 1 0-16,-6-4 0 0,-9 4 0 0,0-2 0 15,-30 4 0-15,0 0 0 0,-2-4 0 0,0 1 0 16,-5-4 0-16,-5 0 0 0,-13 7 0 0,0-3 0 16,-1 0 0-16,-3 0 0 0,1 0 0 0,-4 0 0 0,2 4 0 15,-4-2 0-15,-7 4 0 0,-1-1 0 0,-5 1 0 16,-2 1 0-16,1 1 0 0,-5 0 0 16,-2 0 0-16,-1 3 0 0,0-1 0 0,-1-1 0 15,-2 2 0-15,-3 1 0 0,9-1 0 0,-9 1 0 0,4-2 0 16,-4 2 0-16,5-1 0 0,-5 1 0 0,0 0 0 15,0 0 0-15,0 0 0 0,0 0 0 0,0 0 0 16,3-3 0-16,-3 3 0 0,-7-5 0 16,7 5-372-16,-10-6-168 0,5 2-68 0,-8 0-505 15,7-1-1204-15,-1-3 534 0</inkml:trace>
  <inkml:trace contextRef="#ctx0" brushRef="#br0" timeOffset="6616.19">18833 2368 3106 0,'12'-13'310'0,"-2"0"-120"15,0-1-41-15,1 0 51 0,-5 3 37 0,0-1 8 16,1-2-17-16,-6 3-11 0,2-2-12 0,-2-3 11 15,-2 0-1-15,-1 6-3 0,0-2-4 0,-3 2-8 16,-3-1-10-16,3 3 0 0,-7 2-3 0,-3-2-10 16,-2 3-2-16,-6 5-4 0,-5 4 0 0,-5 5 4 15,0 5-1-15,-2 3-2 0,-11 12 2 0,4 4-77 16,6 4-97-16,1-1 0 0,3 3 0 0,4 2 0 16,7 4 0-16,2-1 0 0,6 2 0 0,4-11 0 15,8 1 0-15,2 9 0 0,8-10 0 0,4 10 0 16,9-1 0-16,-1-16 0 0,4 1 0 0,13 9 0 15,2-8 0-15,3-3 0 0,-7-9 0 0,0-4 0 16,2-2 0-16,-2-4 0 0,-2-3 0 0,-2-4 0 16,0-5 0-16,-5-5 0 0,-8-1 0 0,-5-6 0 15,0-5 0-15,-9-7 0 0,-3-1 0 0,-9 0 0 16,-4 0 0-16,-6 2 0 0,-6 0 0 0,0 0 0 16,-4 3 0-16,4 4 0 0,-5 0 0 0,1 6 0 15,10 3 0-15,2 3 0 0,5 3 0 0,1 0 0 16,3 0 0-16,2 3 0 0,0 2 0 0,4 0 0 15,0 0 0-15,0 0 0 0,27 1 0 0,-6 1 0 16,0 1 0-16,11 1 0 0,0-2 0 0,1 0 0 16,2 0 0-16,-1 0 0 0,-3 1 0 0,-1 1 0 15,-9 1 0-15,-1 2 0 0,-1 1 0 0,-3 2 0 16,-2 2 0-16,-4 2 0 0,-3 3 0 0,-5 2 0 16,0 10 0-16,-5-1 0 0,-5 0 0 0,1 0 0 15,-2 5 0-15,-3-1 0 0,2 1 0 0,1-5 0 16,0 4 0-16,3-2 0 0,-1-3 0 0,2-3 0 15,3-4 0-15,0-2 0 0,2-1 0 0,2-6 0 16,2-4 0-16,-1 0 0 0,6-4 0 0,0-3 0 16,0-3-208-16,4-5-413 0,1-2-37 0,-2-5-460 15,7-4-1210-15,-1-4 535 0</inkml:trace>
  <inkml:trace contextRef="#ctx0" brushRef="#br0" timeOffset="7049.28">19254 2894 1492 0,'20'-30'124'0,"-3"1"57"0,1 4 26 0,-5 0 27 15,-2-2 76-15,-3 9 51 0,0 2 38 0,-5 1 32 16,4 4 11-16,-5 0 11 0,-2 5-9 0,3 0-31 15,-3 1-33-15,1 4-23 0,-1 1-13 0,0 0-12 16,-6 10-21-16,1-1-20 0,0 2-22 0,-1 6-25 16,3 2-72-16,-4 4-172 0,7 5 0 0,-1-3 0 15,5-1 0-15,1 3 0 0,3-1 0 0,4-4 0 16,4 0 0-16,-1-8 0 0,4 3 0 0,4-2 0 16,-4-8 0-16,1-1 0 0,1-3 0 0,1-5 0 15,0-2 0-15,-3-4 0 0,0-2 0 0,3-6 0 16,-1-8 0-16,0 0 0 0,-6-5 0 0,0-2 0 15,-3-1 0-15,-3 4 0 0,-3-1 0 0,-2 6 0 16,-4 3 0-16,-2 3 0 0,0 1 0 0,-3 5 0 16,0 1 0-16,1 0 0 0,-1 3 0 0,0 1 0 15,2 1 0-15,2 3 0 0,-3-1 0 0,4 3 0 16,0 0 0-16,0 0 0 0,0 0 0 0,0 0 0 16,11 14 0-16,-4-10 0 0,6 2 0 0,0-1 0 15,1 1 0-15,5 0 0 0,-2-1 0 0,1 2 0 16,-1-1 0-16,-1 2 0 0,-1-2 0 0,-2 6 0 15,-3-4 0-15,-2 3 0 0,0 3 0 0,-1 1 0 16,-7 1 0-16,-2 2 0 0,-1 0 0 0,-3-1 0 16,-2 0 0-16,-2 8 0 0,3-7 0 0,4-1 0 15,0 0 0-15,3-2 0 0,1-4 0 0,3-1 0 16,4 1 0-16,4-4 0 0,7 0 0 0,2-3 0 16,7-4 0-16,4-1 0 0,1-8 0 0,-1 0 0 15,-2-6 0-15,0-2 0 0,-3 0-251 0,-5-7-423 16,-4-1-537-16,-3-6-1313 0,-6 0 581 0</inkml:trace>
  <inkml:trace contextRef="#ctx0" brushRef="#br0" timeOffset="7199.65">19715 2270 81 0,'-32'-15'577'0,"4"5"-11"0,9 1 21 16,-7 0 21-16,14 3 1 0,3 3-32 0,2 1-55 15,3 0-60-15,1 1-53 0,3 1-80 0,0 0-83 16,0 0-117-16,12 11-156 0,-1-3-186 0,12 11-229 15,-6-10-395-15,5 5-907 0,4 1 401 0</inkml:trace>
  <inkml:trace contextRef="#ctx0" brushRef="#br0" timeOffset="7519.68">20233 2638 5121 0,'0'0'583'0,"0"0"-108"0,0 0-29 0,0 0-13 15,0 0-63-15,0 0-54 0,0 0-25 0,13-3-135 16,-6 11-156-16,1 2 0 0,1 4 0 0,5 6 0 16,0 0 0-16,5 7 0 0,3-2 0 0,-4 3 0 15,-2-3 0-15,1 2 0 0,-2-1 0 0,-3-1 0 16,-1-2 0-16,2 1 0 0,-3-8 0 0,-4-5 0 16,0-2 0-16,0-3 0 0,1-1 0 0,-1-2 0 15,2-5 0-15,-1-2 0 0,4-4 0 0,0-4 0 16,3-1 0-16,-5-5 0 0,5-6 0 0,0-6 0 15,3 0 0-15,-3-5 0 0,5-9 0 0,-1-2 0 16,-4 13 0-16,-2 0 0 0,-1 6 0 0,0 5 0 16,-3 5 0-16,-3 8 0 0,2 0 0 0,-3 5 0 15,2 2 0-15,-2 4 0 0,-4-2 0 0,11 9-244 16,-4 2-242-16,0 3-30 0,2 2-27 0,-1-1-33 16,-2 4-395-16,8 4-1053 0,-1 1 466 0</inkml:trace>
  <inkml:trace contextRef="#ctx0" brushRef="#br0" timeOffset="8199.4">21065 2832 198 0,'10'-3'351'0,"1"-5"32"16,0-4 32-16,-3 1 14 0,0 1 17 0,-4-2 5 15,1-6-8-15,-3-2-8 0,-4 2-13 0,0 0-11 16,-2 1-12-16,-2 0-13 0,-1 6-34 0,1 0-27 16,-5 3-32-16,0 3-26 0,-2 4-28 0,-6 2-20 15,1 5-18-15,-6 6-19 0,1 4-12 0,-3 2-19 16,6 3-20-16,1 5-11 0,0-1-9 0,6-2-7 15,2 3-11-15,0-1-29 0,6-6-64 0,1 0 0 16,4 0 0-16,3-2 0 0,1-5 0 0,-1-3 0 16,5 2 0-16,0-5 0 0,2-1 0 0,3-3 0 15,-2-4 0-15,2-2 0 0,2-4 0 0,1-2 0 16,0 1 0-16,-3-5 0 0,5-1 0 0,-5-1 0 16,3-6 0-16,0-1 0 0,-1 1 0 0,-6 4 0 15,-1 2 0-15,2 2 0 0,-2 1 0 0,-3 4 0 16,-1 2 0-16,-3 2 0 0,1 4 0 0,-2 1 0 15,0 0 0-15,0 0 0 0,0 19 0 0,-2-5 0 16,-1-2 0-16,1 5 0 0,0-1 0 0,-1 4 0 16,3-3 0-16,-2 0 0 0,1 0 0 0,2 0 0 15,3-4 0-15,0-4 0 0,-1 2 0 0,-1-4 0 16,3 0 0-16,0-3 0 0,3-2 0 0,2-4 0 16,3-1 0-16,0-3 0 0,3-1 0 0,-3-6 0 15,6 2 0-15,2-6 0 0,2-2 0 0,-3 0 0 16,-1-2 0-16,-1 3 0 0,-4 4 0 0,0 0 0 15,-2 4 0-15,-2 1 0 0,-4 3 0 0,1 0 0 16,-6 5 0-16,4 0 0 0,-5 1 0 0,7 7 0 16,-5-1 0-16,3 4 0 0,-2 0 0 0,-5 4 0 15,4 0 0-15,-1 4 0 0,0-1 0 0,-1-2 0 16,2 2 0-16,2 0 0 0,-2-5 0 0,1-3 0 16,1 2 0-16,-2-5 0 0,3 2 0 0,0-6 0 15,0 0 0-15,3-2 0 0,1-2 0 0,5-3 0 16,0-3 0-16,3-3 0 0,-1-1 0 0,5-6 0 15,-1 2 0-15,-1-2 0 0,-1 5 0 0,-5 1 0 16,2 0 0-16,-2 3 0 0,-1 2 0 0,-5 3 0 16,-2 0 0-16,3 2 0 0,-3 2 0 0,-5 0 0 15,10 3 0-15,-6 2 0 0,0 0 0 0,0 3 0 16,-3 2 0-16,3-2 0 0,0 2 0 0,1-1 0 16,-1-1 0-16,1 2 0 0,0-3 0 0,3 1 0 15,-1-2 0-15,1-1 0 0,1-2 0 0,1 0 0 16,2-2 0-16,1-5 0 0,0 1 0 0,4-4-574 15,0-2-696-15,-2 1-1376 0,0-6 610 0</inkml:trace>
  <inkml:trace contextRef="#ctx0" brushRef="#br0" timeOffset="8816.26">22501 2482 506 0,'5'-11'620'0,"1"3"23"0,-3 0-2 0,1 2 1 15,-1-1-28-15,-2 4-43 0,0 2-47 0,-1 1-17 16,0 0-18-16,3 11-20 0,-7-3-27 0,3 13-28 16,-3 3-33-16,0 4-28 0,2-1-35 0,-1 5-261 15,-1-2-57-15,4 0 0 0,-4-1 0 0,5 0 0 16,2 1 0-16,-3-11 0 0,4-1 0 0,-1-1 0 16,0-5 0-16,4-2 0 0,-2 0 0 0,1-5 0 15,-2-2 0-15,1-3 0 0,3-4 0 0,-3-5 0 16,1-2 0-16,2-7 0 0,0-11 0 0,-2 0 0 15,-2-5 0-15,2-17 0 0,-1-3 0 0,-1 0 0 16,0-1 0-16,0 4 0 0,-1 14 0 0,-2 6 0 16,1 6 0-16,-2 9 0 0,0 5 0 0,2 1 0 15,-1 5 0-15,-1 3 0 0,0 2 0 0,0 0 0 16,1 21 0-16,2-2 0 0,-1 8 0 0,1 6 0 16,-1 3 0-16,6 9 0 0,-1-12 0 0,1 2 0 15,6 11 0-15,-2-11 0 0,1-4 0 0,2-2 0 16,-1-2 0-16,0-2 0 0,4-5 0 0,-8-4 0 15,4-5 0-15,2-2 0 0,-5-6 0 0,1-3 0 16,-1-1 0-16,2-6 0 0,2-5 0 0,4-6 0 16,-4-3 0-16,-1-7 0 0,-3-6 0 0,-2-14 0 15,2-2 0-15,-2-3 0 0,-1 0 0 0,-4 1 0 16,6 0 0-16,-5 17 0 0,-1 4 0 0,0 12 0 16,-3 2 0-16,3 6 0 0,-1 6 0 0,-2 1 0 15,3 5 0-15,-4-1 0 0,2 15 0 0,-2 4 0 16,4 8 0-16,-4 4 0 0,0 5 0 0,8 10-1366 15,1 0-1478-15,2 4 654 0</inkml:trace>
  <inkml:trace contextRef="#ctx0" brushRef="#br0" timeOffset="9482.98">23199 2877 133 0,'4'4'431'0,"-4"-3"17"0,0-1 22 0,0 0 41 16,10-9 13-16,-5 3 2 0,-1-2-2 0,3-4-20 15,-1-3-13-15,3-3-16 0,2-4-33 0,2-1-30 16,-1 0-31-16,0 1-31 0,4-2-26 0,-3-1-28 15,0-1-27-15,-1 0-21 0,0 1-30 0,-4-1-19 16,0 8-184-16,-3 6-15 0,-1 1 0 0,-4 1 0 16,-1 6 0-16,-2 1 0 0,-6 5 0 0,0 2 0 15,-10 7 0-15,-6 9 0 0,-3 2 0 0,3 5 0 16,1-1 0-16,2 4 0 0,3 0 0 0,6-1 0 16,3 0 0-16,1 0 0 0,9-3 0 0,5 2 0 15,8-6 0-15,1-2 0 0,5-1 0 0,7-4 0 16,-7-9 0-16,9 2 0 0,3-5 0 0,-2-4 0 15,2-4 0-15,1-1 0 0,-3 3 0 0,-3-11 0 16,-1 3 0-16,0-3 0 0,-2-3 0 0,-7 4 0 16,3-9 0-16,-1 1 0 0,-1-1 0 0,-2-3 0 15,-1 1 0-15,-5 7 0 0,-2 6 0 0,-2 1 0 16,-1 1 0-16,1 6 0 0,-2-2 0 0,-1 5 0 16,-2 0 0-16,0 0 0 0,1 15 0 0,-2-1 0 15,-3 0 0-15,-2 1 0 0,2 4 0 0,0-1 0 16,0 1 0-16,0-1 0 0,4-1 0 0,0-2 0 15,4 1 0-15,0-5 0 0,1-2 0 0,1 0 0 16,2-3 0-16,0-4 0 0,3 2 0 0,1-5 0 16,-1-3 0-16,3-1 0 0,3-2 0 0,-2-2 0 15,1-4 0-15,0-1 0 0,1 1 0 0,-2-2 0 16,-1-5 0-16,3 6 0 0,-7 0 0 0,5 5 0 16,-7-1 0-16,0 5 0 0,-4 0 0 0,-1 2 0 15,0 0 0-15,-3 3 0 0,0 0 0 0,5 13 0 16,-6-5 0-16,-2 3 0 0,2 1 0 0,0 1 0 15,-2 2 0-15,2 1 0 0,2 1 0 0,-1 0 0 16,3 0 0-16,-1-6 0 0,3 2 0 0,-1-2 0 16,3-2 0-16,3-4 0 0,1 0 0 0,1-3 0 15,4-1 0-15,0-2 0 0,4-4 0 0,-4-2 0 16,1-1 0-16,0-3 0 0,-2-4 0 0,2-6 0 16,1-1 0-16,-3-3 0 0,-1-3 0 0,-1 1 0 15,-3-7 0-15,-2 2 0 0,-2 1 0 0,-2 1 0 16,-2 5 0-16,-4 5 0 0,1 2 0 0,-3 6 0 15,-2 0 0-15,-2 6 0 0,-3 3 0 0,0-1 0 16,0 7 0-16,-7-1 0 0,8 6 0 0,-6 3-162 16,6 2-1177-16,2 3-1449 0,8 0 641 0</inkml:trace>
  <inkml:trace contextRef="#ctx0" brushRef="#br0" timeOffset="10665.84">24505 2740 258 0,'0'-12'694'0,"0"0"29"16,4 1 14-16,-3 3-6 0,2 2-14 0,-3-1-36 15,-3 2-51-15,3 1-65 0,0 4-59 0,0 0-49 16,0 0-41-16,0 0-41 0,7 19-32 0,-5-8-37 16,0 6-254-16,0 1-52 0,-2 0 0 0,0 8 0 15,8-1 0-15,-11 1 0 0,3-8 0 0,4 1 0 16,-3-1 0-16,2 0 0 0,-2 1 0 0,2-2 0 15,-1-6 0-15,0 0 0 0,0-4 0 0,1-3 0 16,-2 0 0-16,-1-4 0 0,0 0 0 0,0 0 0 16,26-11 0-16,-14-2 0 0,2 0 0 0,4-8 0 15,3 0 0-15,-1-1 0 0,-1 0 0 0,4 1 0 16,-2 0 0-16,-7 7 0 0,1 3 0 0,-3 0 0 16,-5 4 0-16,1 0 0 0,-2 1 0 0,-2 4 0 15,1 1 0-15,-5 1 0 0,7 7 0 0,-6-1 0 16,2 0 0-16,-3 4 0 0,0 2 0 0,0 0 0 15,0 1 0-15,0 4 0 0,0 0 0 0,-2-4 0 16,2-1 0-16,4 0 0 0,0-4 0 0,0-1 0 16,2 2 0-16,1-6 0 0,5 0 0 0,1-3 0 15,6-3 0-15,-1-1 0 0,4-5 0 0,2-3 0 16,3 0 0-16,-3-2 0 0,1-2 0 0,-2 2 0 16,-7 3 0-16,1 0 0 0,-1 3 0 0,-7 2 0 15,-1 1 0-15,-3 1 0 0,-1 2 0 0,2 2 0 16,-6 0 0-16,4 6 0 0,0-1 0 0,-4 1 0 15,1 1 0-15,2 5 0 0,-2-1 0 0,4 1 0 16,3-1 0-16,2 6 0 0,-1-5 0 0,8 2 0 16,-3-2 0-16,11 4 0 0,2-9 0 0,1 2 0 15,4-3 0-15,0-5 0 0,0-1 0 0,0-3 0 16,0-3 0-16,-3-1 0 0,-1-6 0 0,1 3 0 16,-5-5 0-16,0-4 0 0,-5 1 0 0,1-1 0 15,-6-4 0-15,-5 6 0 0,-3-1 0 0,0-1 0 16,-4 2 0-16,-4 2 0 0,1 4 0 0,-5 1 0 15,-2 3 0-15,-5 3 0 0,-2 1 0 0,-8 4 0 16,1 1 0-16,-5 5 0 0,8 1 0 0,-1 2 0 16,-5 4 0-16,2 1 0 0,1 2 0 0,9-2 0 15,0-1 0-15,0 2 0 0,4 1 0 0,5-7 0 16,-1 1 0-16,5 0 0 0,0-1 0 0,8-1 0 16,-2 0 0-16,3-1 0 0,3-5 0 0,0 0 0 15,0 1 0-15,6-2 0 0,1-4 0 0,-2-3 0 16,0 0 0-16,0-1 0 0,-2-5 0 0,-2 1 0 15,1-1 0-15,-1-3 0 0,0 0 0 0,1 1 0 16,-4-1 0-16,-3 5 0 0,0 2 0 0,-2 1 0 16,0 2 0-16,-1 0 0 0,-2 2 0 0,-2 2 0 15,0 0 0-15,0 0 0 0,2 11 0 0,-2-4 0 16,-2 4 0-16,0-2 0 0,0 0 0 0,0 1 0 16,2 0 0-16,0 0 0 0,0 0 0 0,2 1 0 15,-1-1 0-15,0 1 0 0,3-4 0 0,0 2 0 0,1-5 0 16,-1 1 0-16,4-3 0 0,-1 0 0 15,5 0 0-15,-2-2 0 0,3 0 0 0,1-4 0 16,3 2 0-16,2-5 0 0,-3-2 0 0,11 0 0 16,-8-2 0-16,4-1 0 0,-5 3 0 0,0-1 0 15,-3 0 0-15,2 3 0 0,-5 2 0 0,-1-1 0 0,-3 4 0 16,-1 0 0-16,1 2 0 0,0 1 0 0,-1 2 0 16,-3 1 0-16,1 2 0 0,3 2 0 15,-4 3 0-15,3-1 0 0,-1 1 0 0,-3 0 0 16,4 5 0-16,-5-1 0 0,3-3 0 0,-1-3 0 15,0 2 0-15,-3-3 0 0,3-1 0 0,3 0 0 0,-5-3 0 16,1 0 0-16,3 0 0 0,-1-2 0 16,0 1 0-16,3-5 0 0,1 1 0 0,4-2 0 15,-2-4 0-15,7 0 0 0,-1-4 0 0,8-3 0 16,-2 0 0-16,0-3 0 0,-1 0 0 0,-3 4 0 16,-3 1 0-16,0 0 0 0,-4 2 0 0,0 3 0 15,-3 1 0-15,-1 0 0 0,0 2 0 0,-3 2 0 16,-1 1 0-16,-4 1 0 0,7 1 0 0,-7-1 0 15,7 5 0-15,-6-2 0 0,2 1 0 0,0 0 0 16,0 0 0-16,3 0 0 0,-3 1 0 0,3 0 0 16,3-2 0-16,3 2 0 0,-1-3 0 0,1 2 0 15,1-1 0-15,4-2 0 0,1-1 0 0,0 0 0 16,-4-1 0-16,0-2 0 0,-2 0 0 0,-3-2 0 16,0-1 0-16,-3 1 0 0,-3-3 0 0,-3 3 0 15,-6-5-1366-15,-5 2-1478 0,-4-1 654 0</inkml:trace>
  <inkml:trace contextRef="#ctx0" brushRef="#br0" timeOffset="11532.23">24080 3562 128 0,'2'-6'254'15,"2"2"22"-15,-1 0 21 0,-2 2 20 0,-1 2 20 16,5-4 27-16,-5 1 14 0,0 3 20 0,5-3 9 15,-5 3 15-15,0 0-2 0,4-4 5 0,-4 4 0 16,0 0-11-16,0-3-14 0,0 3-17 0,0 0-19 16,0 0-19-16,0 0-28 0,0 0-31 0,0 0-31 15,0 0-12-15,0 0 4 0,-6 18-158 0,3-1-89 16,2 8 0-16,-4 4 0 0,-2 6 0 0,-2 11 0 16,2-12 0-16,-6 11 0 0,1 2 0 0,-3 2 0 15,3-4 0-15,5-9 0 0,-5 7 0 0,1-10 0 16,1-2 0-16,1 0 0 0,2-2 0 0,-1-5 0 15,5-6 0-15,-4-4 0 0,5-5 0 0,-1 3 0 16,2-8 0-16,0 1 0 0,1-5 0 0,0 0 0 16,0 0 0-16,1-25 0 0,2 7 0 0,3-7 0 15,0-5 0-15,1-3 0 0,3-12 0 0,1-6 0 16,2 2 0-16,1-1 0 0,8-7 0 0,-3 0 0 16,2 1 0-16,0 0 0 0,2 2 0 0,2 2 0 15,-4 4 0-15,-5 20 0 0,-2 3 0 0,-2 3 0 16,-4 9 0-16,-3 5 0 0,-1 6 0 0,0 2 0 15,-4 0 0-15,10 16 0 0,-5 3 0 0,4 7 0 16,-5 5 0-16,6 16 0 0,-5-12 0 0,-1 11 0 16,4 3 0-16,-3 0 0 0,4-1 0 0,0-2 0 15,-3 2 0-15,6-4 0 0,-6-10 0 0,4 1 0 0,-3-2 0 16,3-2 0-16,-1-3 0 0,-1-3 0 16,-3-5 0-16,2-5 0 0,-4-4 0 0,-1-2-443 15,-3-4-849-15,0-1-1398 0,1-4 618 0</inkml:trace>
  <inkml:trace contextRef="#ctx0" brushRef="#br0" timeOffset="12482.58">24137 4044 181 0,'-20'-7'356'0,"3"3"27"0,4-1 21 0,2 3 35 15,-2-3 36-15,5 2 22 0,3 1 6 0,0 1 3 16,1 0-27-16,4 1-35 0,0-6-41 0,4 2-38 16,10 0-36-16,3-1-33 0,2-1-30 0,10-5-24 15,1 0-36-15,2-1-38 0,2-1-34 0,2-3-35 16,0 0-34-16,-2-2-19 0,9-10-20 0,-3-4-23 15,1-4-8-15,-4 0-7 0,-3-3-2 0,0-1-7 16,-7 1 5-16,0-2 1 0,-6 13 12 0,-6 2 18 16,-5 8 15-16,-4 2 13 0,-1 5 9 0,-1 3 5 15,-4 1 4-15,0 3 14 0,0 4 18 0,0 0 4 16,-20 9 17-16,9 2 8 0,1 5 7 0,-4 10-55 16,3 1-74-16,2 3 0 0,4 2 0 0,2 3 0 15,-3 13 0-15,8-12 0 0,5 11 0 0,4-13 0 16,7 10 0-16,0-12 0 0,2 0 0 0,12 4 0 15,-10-11 0-15,9-2 0 0,-1-4 0 0,2-4 0 16,5 0 0-16,0-5 0 0,-1-4 0 0,1-3 0 16,-2-3 0-16,-1-5 0 0,1-4 0 0,-3-3 0 15,-2-5 0-15,1-1 0 0,-8-5 0 0,0-5 0 0,1 1 0 16,-6-4 0-16,-4 2 0 0,-5 4 0 16,-6 7 0-16,-2 0 0 0,-3 6 0 0,-4 2 0 15,-4 4 0-15,-4 3 0 0,-4 1 0 0,-9 6 0 16,-1 1 0-16,-1 4 0 0,-1 4 0 0,4 2 0 0,0 2 0 15,4 2 0-15,2-2 0 0,10-3 0 0,-3-1 0 16,5 2 0-16,-1-1 0 0,8-3 0 16,1-3 0-16,1-1 0 0,4-2 0 0,3-1 0 15,4-3 0-15,2-2 0 0,4-1 0 0,1-3 0 16,1-1 0-16,-1-1 0 0,0-3 0 0,1 1 0 16,-4 0 0-16,2-2 0 0,-6 5 0 0,-2-1 0 15,1 2 0-15,-3 0 0 0,-3 3 0 0,0 1 0 16,-5 1 0-16,12 3 0 0,-7 6 0 0,1 0 0 15,-1 9 0-15,-1 7 0 0,1 4 0 0,-1 5 0 0,-3 1 0 16,2 13 0-16,-2-1 0 0,1-1 0 16,0 0 0-16,-3-1 0 0,0 3 0 0,1-15 0 0,0 15 0 15,-2-1 0-15,1-11 0 0,2-1 0 16,-1-2 0-16,-1-2 0 0,-2-1 0 0,2-3 0 0,0-8 0 16,-2-2 0-16,2-6 0 0,0-1 0 0,-3-2 0 15,0-3 0-15,-1-3 0 0,0-2 0 0,-5-1 0 16,-2-4 0-16,-3-6 0 0,-2 1 0 0,-2-10 0 15,1-5 0-15,-1-5 0 0,6-3 0 0,4-15 0 16,5 3 0-16,9-8 0 0,7 0 0 0,12 2 0 16,3-2 0-16,5 6 0 0,3 4 0 0,0 2 0 15,5 5 0-15,3 5 0 0,2 4 0 0,2 3 0 16,0 4 0-16,-14 5 0 0,0 2 0 0,0 5 0 16,-6-2 0-16,-5 5 0 0,-1 4 0 0,-5-1 0 15,-1 2 0-15,-2 2 0 0,-2 2 0 0,-2 1 0 16,0 3 0-16,-3 2 0 0,-1 0 0 0,2 5 0 15,-4 2 0-15,1 0 0 0,-2 1 0 0,2-1 0 16,1-3 0-16,0 2 0 0,2-1 0 0,0-5 0 16,2 0 0-16,4 0 0 0,4-4 0 0,-1 0 0 15,2-5 0-15,-1-1 0 0,-1-3 0 0,-2-2 0 16,1-5 0-16,-2-3 0 0,4-7 0 0,-5-3 0 16,-5-1 0-16,-2-5 0 0,-1-2 0 0,-8-2 0 15,-1 2 0-15,-4 2 0 0,-5 0 0 0,-1 2 0 16,-7 6 0-16,1 0 0 0,-1 7 0 0,-4 4 0 15,-1 3 0-15,-1 6 0 0,5 1 0 0,2 1 0 16,1 2 0-16,3 4-72 0,6 2-1282 0,2-1-1465 16,8 3 648-16</inkml:trace>
  <inkml:trace contextRef="#ctx0" brushRef="#br0" timeOffset="12618.15">26206 4092 5329 0,'4'1'445'0,"-4"-1"-1"0,0 0-17 0,5 0 13 15,-5 0-30-15,0 0-61 0,0 0-77 0,0 0-197 16,0 0-75-16,0 0 0 0,0 0 0 0,0 0 0 16,0 0 0-16,0 0-224 0,-9 9-203 0,0-4-131 15,-5 5-606-15,-2 1-1261 0,-2-1 558 0</inkml:trace>
  <inkml:trace contextRef="#ctx0" brushRef="#br0" timeOffset="12848.67">24523 4593 7064 0,'-33'2'403'0,"10"0"-37"0,4-1-26 15,5 0-322-15,2-1-18 0,6 3 0 0,4-2 0 16,2-1 0-16,0 0 0 0,36-1 0 0,0-5 0 16,20 1 0-16,7-1 0 0,26-5 0 0,2 7 0 15,-26-5 0-15,34-3 0 0,-6-1 0 0,0 0 0 16,-31 4 0-16,2 0 0 0,-4 2 0 0,-3-5 0 15,-5 4 0-15,-16 1 0 0,-6 1 0 0,-9 2 0 16,-3 1 0-16,-4 1 0 0,-6 1-330 0,-4-2-390 16,-4 3-471-16,0 0-1289 0,0 0 571 0</inkml:trace>
  <inkml:trace contextRef="#ctx0" brushRef="#br0" timeOffset="13018.99">24725 4656 27 0,'-55'13'555'0,"23"-4"16"16,0-2 27-16,11-3 27 0,4 2 19 0,4-3 20 15,4 1 12-15,4-2-8 0,6-1-33 0,-1-1-45 0,27 0-54 16,8-1-43-16,19-1-57 0,8-1-44 0,4-3-311 16,30-1-81-16,-2-1 0 0,-29-1 0 15,32-1 0-15,-41 1 0 0,7-2 0 0,-8 2 0 16,-16 0 0-16,0-1-85 0,-7 2-533 0,-4-3-630 0,-3 1-1352 16,-11 3 598-16</inkml:trace>
  <inkml:trace contextRef="#ctx0" brushRef="#br0" timeOffset="14148.69">20060 3257 433 0,'0'0'454'0,"0"0"3"16,-10 2-11-16,10-2 5 0,-1 4-3 0,1 3-19 15,1-2-13-15,0 5-19 0,3 0-24 0,1 0-24 16,3 0-20-16,-2 1-27 0,7 4-17 0,1-3-26 15,-1 2-25-15,11 0-15 0,-1 0-4 0,5-3-26 16,7-3-21-16,15-1-14 0,3-4-15 0,2 1-12 16,5-5-18-16,0-1 0 0,4-2-12 0,3-2-14 15,25-2-6-15,-29 0-6 0,3 0-15 0,27-3-5 16,-29-1-10-16,33-1 8 0,-33-1 3 0,1-2-11 16,-1 1-4-16,-1 0-4 0,-2-1-21 0,2 0-12 15,-6 3 0-15,-2 1 0 0,0 3 0 0,-5 4 0 16,-9 4 0-16,-3 2 0 0,3 3 0 0,-4 4 0 15,3 0 0-15,10 8 0 0,0 2 0 0,-2 2 0 16,-3 1 0-16,-13-6 0 0,5 1 0 0,6 4 0 16,-7-3 0-16,10 2 0 0,-9-6 0 0,16 3 0 15,-6-3 0-15,3-1 0 0,1-2 0 0,-13-4 0 16,13-2 0-16,-11-2 0 0,15-3 0 0,-4 0 0 16,9-5 0-16,-1-2 0 0,0-2 0 0,1-4 0 15,1-3 0-15,2-3 0 0,26-3 0 0,-31 4 0 16,-3 2 0-16,1 2 0 0,0 3 0 0,-5 1 0 15,-12 2 0-15,-4 5 0 0,1 0 0 0,-4 2 0 16,0 3 0-16,-3 1 0 0,0 4 0 0,-4 3 0 16,1 0 0-16,-1 2 0 0,-8-1 0 0,-2 1 0 15,3 1 0-15,1 5 0 0,-1-3 0 0,1 1 0 16,-3-1 0-16,3 3 0 0,4-3 0 0,-2 1 0 16,6-3 0-16,0 3 0 0,3-5 0 0,4 4 0 15,2-3 0-15,1-2 0 0,13 3 0 0,1-4 0 16,1-2 0-16,-13-5 0 0,16 0 0 0,2-2 0 15,3-4 0-15,3-4 0 0,-5 2 0 0,4-7 0 16,-2 2 0-16,-1-2 0 0,-5 3 0 0,3-1 0 16,-1-1 0-16,-6 3 0 0,-12 1 0 0,-1 3 0 15,16-2 0-15,-20 3 0 0,-1 1 0 0,1 0 0 16,-12 2 0-16,-1 0 0 0,3-1 0 0,-4 3 0 16,-1 0 0-16,3 0 0 0,7 0 0 0,-10 0 0 15,3 0 0-15,8 3 0 0,-8-1 0 0,6 0 0 16,0-1 0-16,1 0 0 0,3 0 0 0,-3 0 0 15,1 1 0-15,3-4 0 0,-2 1 0 0,-1 1 0 16,-2-2 0-16,1 1 0 0,-6 1 0 0,-3-2 0 16,3-2 0-16,-1 3 0 0,-3-2 0 0,1 2 0 15,-6-2 0-15,-3 1 0 0,-1 1 0 0,-4-3 0 16,3 3 0-16,1-1 0 0,-4 0 0 0,0-1 0 16,-2-1 0-16,-2 0-524 0,-1-3-755 0,-4 0-1383 15,0-3 612-15</inkml:trace>
  <inkml:trace contextRef="#ctx0" brushRef="#br0" timeOffset="32516.26">6557 7567 92 0,'0'-7'397'0,"0"-4"14"16,0-1 6-16,2-3 10 0,1 1-3 0,0 2 4 0,1-3-3 15,-3 2 3-15,3 3-9 0,2-1-22 0,-2 0-5 16,0 3-9-16,1 1-20 0,0-2-20 0,-3 4-27 16,1 1-30-16,1 0-29 0,-4 4-15 15,6 1 1-15,-6-1-14 0,10 8-14 0,-2 3-16 0,6 1-17 16,-4 3-16-16,4 0-56 0,4 3-110 0,4 3 0 16,2-2 0-16,-2 0 0 0,2-1 0 0,3-1 0 15,3 1 0-15,0-3 0 0,6-6 0 0,1-6 0 16,4 1 0-16,-3-6 0 0,15-5 0 0,-15 0 0 15,12-4 0-15,-12-1 0 0,11-1 0 0,-13 0 0 16,12-5 0-16,-3-1 0 0,-9 2 0 0,-3-1 0 16,-4 0 0-16,3 0 0 0,-2 1 0 0,-5 2 0 15,5 2 0-15,-10 3 0 0,-2 5 0 0,-1 1 0 16,0 2 0-16,-2 5 0 0,4 0 0 0,-3 7 0 16,7 3 0-16,-1 3 0 0,2 1 0 0,-3 2 0 15,0-1 0-15,1 0 0 0,-3 1 0 0,4-2 0 16,2 1 0-16,-2-1 0 0,1 0 0 0,3-3 0 15,0-2 0-15,-2-5 0 0,6-2 0 0,-2-2 0 16,1-4 0-16,0 1 0 0,2-6 0 0,0-3 0 16,-1 0 0-16,1-4 0 0,0 1 0 0,-2-3 0 15,1-4 0-15,-2 0 0 0,2-3 0 0,-4 1 0 16,2 1 0-16,-4 0 0 0,-1 2 0 0,-1 4 0 0,-4 3 0 16,-1 3 0-16,1 4 0 0,0 1 0 0,-2 0 0 15,-2 6 0-15,2 0 0 0,1 1 0 16,-4 6 0-16,4-1 0 0,-4 2 0 0,0-1 0 15,0 3 0-15,1-3 0 0,1 2 0 0,0-1 0 0,2 1 0 16,0 0 0-16,0-3 0 0,1 0 0 0,1-4 0 16,7 3 0-16,0-5 0 0,3-2 0 0,-1-2 0 15,-1-6 0-15,3 0 0 0,-3 0 0 16,3-2 0-16,-2-1 0 0,-1-2 0 0,4 0 0 0,0 1 0 16,-4 3 0-16,4-2 0 0,-3 3 0 0,1 3 0 15,-1 1 0-15,-2 4 0 0,1 2 0 0,-6 1 0 16,5 2 0-16,0 1 0 0,-7 1 0 0,4 1 0 15,1 3 0-15,0 0 0 0,-6-3 0 0,8 0 0 16,-5 3 0-16,-2-6 0 0,10 3 0 0,-7-6 0 16,5-2 0-16,0 1 0 0,0-4 0 0,0-1 0 15,0-3 0-15,-1-1 0 0,3-4 0 0,-5 2 0 16,1-1-496-16,-1-6-787 0,-2 1-1389 0,0-1 615 16</inkml:trace>
  <inkml:trace contextRef="#ctx0" brushRef="#br0" timeOffset="33332.91">14308 7545 146 0,'-18'-2'438'0,"-1"-2"29"0,6 2 18 0,-2 0 8 16,2 0-2-16,1-2-10 0,1 1-7 0,1 1-12 0,2-1-1 16,2 3-19-16,-2-2-20 0,3 2-11 0,5 0-17 15,-8-4-15-15,4 3-23 0,4 1-18 0,-5-4-19 16,5 4-16-16,0 0-18 0,12-6-141 0,6 4-144 16,1-1 0-16,14 0 0 0,21-1 0 0,2 2 0 15,7 0 0-15,27-2 0 0,1 3 0 16,1 0 0-16,3-3 0 0,-1 3 0 0,6 2 0 0,7 3 0 15,2-4 0-15,1 2 0 0,1 0 0 0,0 0 0 16,-3 2 0-16,0-1 0 0,-8-2 0 0,-4 2 0 16,-3 0 0-16,-30-3 0 0,2 2 0 0,-4 1 0 15,-2-3 0-15,-5 1 0 0,-18-1 0 0,-1 1 0 16,-4-4 0-16,-11 3 0 0,1 0 0 0,-11-2 0 16,3 1 0-16,-7 0 0 0,2 1 0 0,-4-2 0 15,-4 2 0-15,1-5 0 0,-1 5 0 0,-9-6 0 0,3 3 0 16,-8 0 0-16,-2 1 0 0,-4-1 0 15,-11 3-88-15,1 0-623 0,-6-2-521 0,1 2-1335 16,-4 0 590-16</inkml:trace>
  <inkml:trace contextRef="#ctx0" brushRef="#br0" timeOffset="33702.71">14617 7706 63 0,'-34'2'371'0,"2"0"34"0,10-4 32 0,0 4 16 0,11-1 12 16,-3-1-1-16,1 0-10 0,5-1-13 16,-2 1-17-16,5-2-14 0,1 2-21 0,4 0-18 0,-4-3-10 15,4 3-4-15,8-9-12 0,4 5-11 0,8-1-14 16,8-2-13-16,8 1-12 0,5 2-14 0,15-3-10 16,35-3-98-16,-27 3-173 0,29-1 0 0,4-1 0 15,5 6 0-15,7-1 0 0,6 0 0 0,6 2 0 16,2 4 0-16,-5 0 0 0,-1-2 0 0,-4 0 0 15,-2 1 0-15,-10 1 0 0,-8 2 0 0,-29-2 0 16,1 1 0-16,-6 0 0 0,-7-3 0 0,-21 1 0 16,0 1 0-16,-11-4 0 0,-2 2 0 0,-4 3 0 15,-4-4 0-15,-2 1 0 0,0 0 0 0,-3 2 0 16,0-1 0-16,-5-1 0 0,6 0 0 0,-2 2 0 16,-4-2 0-16,0 0 0 0,7 1 0 0,-7-1 0 15,0 0 0-15,0 0 0 0,8 0 0 0,-8 0 0 16,4 2 0-16,-4-2 0 0,0 0 0 0,0 0 0 15,0 0 0-15,8-2 0 0,-8 2 0 0,0 0-1366 0,0-9-1478 16,0 5 654-16</inkml:trace>
  <inkml:trace contextRef="#ctx0" brushRef="#br0" timeOffset="33899.21">16680 7788 493 0,'-13'5'607'0,"0"-2"-39"0,3-2-17 16,1 2-33-16,4-1-48 0,-3-1-42 0,3 2-48 15,0-2-64-15,5-1-80 0,0 0-87 0,-5 0-105 16,5 0-126-16,0 0-125 0,0 0-139 0,0 0-342 16,0 0-745-16,0 0 330 0</inkml:trace>
  <inkml:trace contextRef="#ctx0" brushRef="#br0" timeOffset="35799.71">18984 7463 244 0,'-5'-5'460'0,"0"1"18"15,1 0 4-15,-1 2-9 0,1 0-24 16,4 2-25-16,-9-3-30 0,9 3-24 0,-6 4-12 16,3-1 3-16,0 2-19 0,1 1-11 0,1 1-12 0,2 3-23 15,1 1-13-15,0 0-20 0,1 0-7 16,4 4-23-16,1-2-11 0,3 1-18 0,2-2-10 0,10 4-8 16,0 0-11-16,4-5-6 0,-3-3-9 0,7-2-95 15,2-2-65-15,3-5 0 0,1-6 0 0,13-2 0 16,-1-4 0-16,-16 5 0 0,19-7 0 0,0 0 0 15,-3-3 0-15,0-1 0 0,-3-3 0 0,2 1 0 16,-15 3 0-16,17-5 0 0,-15 9 0 0,-3-1 0 16,0 9 0-16,-3-3 0 0,3 5 0 0,-9 2 0 15,-4 3 0-15,2 3 0 0,-3 4 0 0,1 0 0 16,-1 5 0-16,2 5 0 0,1-1 0 0,-2 3 0 16,-3 0 0-16,0 2 0 0,2-2 0 0,-1 0 0 15,3 2 0-15,-1-4 0 0,-1 0 0 0,-3-7 0 16,3 1 0-16,0-4 0 0,2-1 0 0,7-3 0 15,2-1 0-15,2-6 0 0,-3 1 0 0,3-2 0 16,-3-5 0-16,0-3 0 0,0-2 0 0,4 0 0 16,-1-3 0-16,3 1 0 0,0-4 0 0,-3-1 0 15,1 5 0-15,-2 2 0 0,-3 0 0 0,-3 6 0 0,-5 2 0 16,0 2 0-16,-6 4 0 0,0 0 0 0,1 4 0 16,-1-1 0-16,3 6 0 0,-1 0 0 15,-4 3 0-15,3 2 0 0,0-1 0 0,0 0 0 16,-1 1 0-16,11 5 0 0,-1-3 0 0,0 0 0 0,5-3 0 15,-1-1 0-15,6-2 0 0,2-5 0 0,1 0 0 16,2-6 0-16,-5 1 0 0,2-3 0 0,-1-2 0 16,2-4 0-16,0 0 0 0,-2-3 0 0,-2 1 0 15,3-4 0-15,-5-2 0 0,1-1 0 0,-3 1 0 16,0 1 0-16,-5-1 0 0,-5 5 0 0,-1 2 0 16,-7 2 0-16,2 2 0 0,-5 1 0 15,1 1 0-15,-3 3 0 0,-1-1-31 0,-4 2-1329 0,0 0-1474 16,0 0 652-16</inkml:trace>
  <inkml:trace contextRef="#ctx0" brushRef="#br0" timeOffset="41616.04">11744 9583 135 0,'0'0'407'0,"-1"-7"16"15,0 3 9-15,1-1 3 0,0 1 8 0,0 4-4 16,0-8-4-16,-1 4 0 0,-2 2-14 0,3 2 0 16,0-6-34-16,0 6-34 0,-3-4-26 0,3 4-37 15,0 0-25-15,0 0-19 0,0 0-22 0,0 0-17 16,12 15-11-16,-6-7-15 0,1 2-25 0,2 0-1 16,6 2-16-16,-1 0-7 0,3 3-17 0,3-1 0 15,4 2-5-15,-5-7-3 0,7 2-47 0,-5-4-60 16,-1 1 0-16,11-4 0 0,-2-1 0 0,2-3 0 15,-2 0 0-15,3-1 0 0,0-4 0 0,3-3 0 16,-5 1 0-16,0-3 0 0,-1 1 0 0,-1-3 0 0,0-4 0 16,0 5 0-16,-6-9 0 0,1 4 0 15,3 0 0-15,-6-1 0 0,-5 7 0 0,1 1 0 16,-7 1 0-16,2 1 0 0,1 3 0 0,-3 0 0 16,2 2 0-16,-2 2 0 0,0 1 0 0,-3 3 0 0,5-1 0 15,0 5 0-15,-2-3 0 0,9 2 0 16,-5 4 0-16,-3-2 0 0,4 0 0 0,0 2 0 15,1-1 0-15,0-2 0 0,2-1 0 0,0 0 0 0,2-2 0 16,0-2 0-16,-2-1 0 0,2-2 0 0,3-1 0 16,0-2 0-16,-2 0 0 0,2 2 0 15,-2-6 0-15,1 0 0 0,4-2 0 0,-7-1 0 16,3 2 0-16,3-5 0 0,-1 0 0 0,-5 2 0 0,0 3 0 16,-3-2 0-16,1 3 0 0,-4 1 0 0,-2 3 0 15,2 1 0-15,-2 2 0 0,0 1 0 0,0 2 0 16,-1 1 0-16,-1 2 0 0,2 0 0 0,1 4 0 15,-4-1 0-15,7 2 0 0,-1 2 0 0,-1-4 0 16,3 2 0-16,-2-1 0 0,2-3 0 0,4 3 0 16,-1-5 0-16,4-2 0 0,-2 0 0 0,11-2 0 0,3-2 0 15,-2-3 0-15,-1 1 0 0,0-2 0 16,-1-2 0-16,-3-1 0 0,4-1 0 0,-2-1 0 16,1 0 0-16,-3 0 0 0,-1 1 0 0,-5 0 0 15,-2 1 0-15,0 1 0 0,-5 2 0 0,0 0 0 0,-5 1 0 16,5-1 0-16,-5 2 0 0,-1 0 0 15,-2 3 0-15,2-1 0 0,-3 1 0 0,4 1 0 16,-9-1 0-16,9 3 0 0,-3-2 0 0,-2 2 0 0,-1 0 0 16,1 1 0-16,-2 0-117 0,2 0-1229 0,1-1-1458 15,-1 1 645-15</inkml:trace>
  <inkml:trace contextRef="#ctx0" brushRef="#br0" timeOffset="42949.59">15710 9518 356 0,'0'0'359'0,"-8"1"7"0,8-1-6 16,-7-1 0-16,7 1-12 0,0 0 3 0,-10 1-5 16,10-1 0-16,-6 1-12 0,6-1-12 15,0 0-3-15,-6 0-15 0,6 0-9 0,0 0-7 0,0 0-6 16,0 0 7-16,0 0-13 0,0 0 9 0,23 0-11 16,-10 0-1-16,8 0-7 0,11 0 0 15,4 0-8-15,16 0-5 0,9 0-10 0,29-1-71 0,5 1-172 16,5-1 0-16,-2 0 0 0,11 2 0 0,6 1 0 15,1-1 0-15,7 2 0 0,3 4 0 0,5-3 0 16,0 3 0-16,0-2 0 0,-7 3 0 0,-3-2 0 16,-14 2 0-16,3 2 0 0,-9-4 0 0,-9-4 0 15,-29 0 0-15,0 0 0 0,-7-2 0 0,-3-2 0 16,-14 2 0-16,-5 0 0 0,-4-1 0 0,-10 0 0 16,-7-1 0-16,-2-1 0 0,-3 0 0 0,-3 0 0 15,-2 0 0-15,-5-1 0 0,2 4 0 0,-16-6-46 16,-5 1-427-16,-12 1-48 0,-8 5-49 0,3-2-49 15,-22-4-375-15,1 2-1076 0,-5 4 475 0</inkml:trace>
  <inkml:trace contextRef="#ctx0" brushRef="#br0" timeOffset="43302.36">16515 9701 242 0,'-60'2'422'0,"8"-1"6"0,15 0 25 0,2-1 29 16,5-1 15-16,0 1 0 0,12-1-26 15,4 1-11-15,5 0-19 0,0-2-29 0,4 2-30 16,5 0-22-16,-11 0-20 0,11 0-21 0,0 0-3 0,0 0-10 16,39-7-13-16,-2 3-15 0,16-1-19 0,7-3-11 15,5 5-12-15,32-3-187 0,-4 3-49 0,1-1 0 16,5 4 0-16,5-2 0 0,3 2 0 16,11 0 0-16,-1 2 0 0,2-3 0 0,8 5 0 0,2-3 0 15,-4 1 0-15,0-1 0 0,-2 0 0 0,-8 0 0 16,-4 1 0-16,-10-3 0 0,-11 1 0 0,-28-2 0 15,-4-3 0-15,-6 1 0 0,-15 1 0 0,0-1 0 16,-3 1 0-16,-6-1 0 0,-7 1 0 0,-4 1 0 16,-6 0 0-16,1-2 0 0,-6 3 0 0,2-2 0 15,-6 0 0-15,2-1 0 0,0 2 0 0,-4 2 0 16,4-1 0-16,-4 1 0 0,0 0 0 0,0 0 0 16,0 0 0-16,0 0 0 0,0 0 0 0,0 0 0 15,0 0 0-15,0 0 0 0,8 3 0 0,-8-3-358 16,0 0-320-16,10 0-515 0,-10 0-1292 0,10-2 572 15</inkml:trace>
  <inkml:trace contextRef="#ctx0" brushRef="#br0" timeOffset="43483.18">19589 9607 302 0,'-4'-6'627'0,"0"3"9"16,0-1 13-16,-2 1-6 0,-4-2-40 0,1 2-44 15,2-1-52-15,0 0-55 0,2 3-50 0,1-3-89 0,0 2-92 16,4 2-125-16,-8-1-135 0,8 1-176 0,0 0-197 16,0 0-479-16,-4 7-965 0,4-7 427 0</inkml:trace>
  <inkml:trace contextRef="#ctx0" brushRef="#br0" timeOffset="45066.58">12349 8754 261 0,'-4'-3'499'0,"-1"1"21"0,-3 1 13 0,3-2-26 15,0 0-9-15,1 0-12 0,-1 0-10 0,-1-1-8 16,3 2-14-16,-2-3-23 0,5 1-25 0,-2-2-29 16,4 1-28-16,3-4-28 0,0 0-23 0,9-2-22 15,13-5-22-15,3-2-19 0,18-2-23 0,3-1-20 0,13 1-54 16,28-8-138-16,2 2 0 0,-1 3 0 0,-1 0 0 15,0-2 0-15,-7-3 0 0,2 1 0 0,-1 3 0 16,-25 5 0-16,3 1 0 0,-1 4 0 16,-3-2 0-16,-3 4 0 0,-7-3 0 0,-14 6 0 0,-4 0 0 15,-4 0 0-15,-9 1 0 0,-6 4 0 0,-2 0 0 16,-2-2 0-16,-3 4 0 0,-1-3 0 0,-4 1 0 16,0 1 0-16,-1-1 0 0,0 4 0 0,-5-7 0 15,3 4 0-15,-1 0 0 0,3 3 0 0,-4-5 0 16,0 4 0-16,2-3 0 0,2 4 0 0,-5-3 0 15,3 0 0-15,2 3 0 0,-5-4 0 0,5 4 0 16,0-5 0-16,0 5 0 0,0 0 0 0,-1-5 0 16,1 5 0-16,-2-3 0 0,2 3 0 0,-2-3 0 15,2 3 0-15,0 0 0 0,0 0 0 0,0 0 0 16,0 0 0-16,-8 11 0 0,5-1 0 0,-1 0 0 16,1 2 0-16,-1 2 0 0,2 3 0 0,-2-1 0 15,2 3 0-15,-1-2 0 0,0 3 0 0,0 0 0 16,-1-1 0-16,1-2 0 0,0-2 0 0,1 1 0 15,-3-4 0-15,5-3 0 0,-1-2 0 0,-2 1 0 16,4-3 0-16,-3-1 0 0,1-1 0 0,1-3 0 16,-3 2 0-16,3-2 0 0,0 0 0 0,-1-17 0 15,-2 5 0-15,3-4 0 0,0-9 0 0,3-2 0 0,-2-3 0 16,3 0 0-16,1-1 0 0,0-2 0 0,0 3 0 16,2 0 0-16,-1 3 0 0,-1 8 0 0,1 1 0 15,-2 3 0-15,0 4 0 0,1 3 0 16,-2 2 0-16,1 2 0 0,0 4 0 0,-4 0 0 0,12 6 0 15,-4 3 0-15,1 5 0 0,2 2 0 0,2 1 0 16,0 5 0-16,-2 3 0 0,2 1 0 0,1-2 0 16,-2-2 0-16,-2 2 0 0,0 0 0 0,-2-9 0 15,0 3 0-15,-2-3 0 0,0-2 0 0,-2-4 0 16,1 0 0-16,-2-4 0 0,-1 1 0 0,1-5 0 16,-3-1 0-16,0 0 0 0,9-12 0 0,-3 2 0 15,-1-1 0-15,3-9 0 0,1-5 0 0,2-3 0 16,1-3 0-16,-3-3 0 0,10-13 0 0,-10 14 0 15,5-1 0-15,-4 4 0 0,4 4 0 0,-5 3 0 16,0 6 0-16,3 2 0 0,-7 5 0 0,1 2 0 16,1 5 0-16,-2 2 0 0,-5 1 0 0,11 7 0 15,-7 4 0-15,4 5 0 0,-3 4 0 0,0 6 0 16,0 0 0-16,-2 2 0 0,-2 1 0 0,-1 0 0 16,-1 4 0-16,-1-1 0 0,-1-2 0 0,-1 0 0 15,3 1 0-15,-3-4 0 0,1-1 0 0,0-8 0 16,1 0 0-16,2-6 0 0,0-1 0 0,0-2-494 15,-1-3-231-15,3-2-437 0,2-4-1260 0,-4 0 558 0</inkml:trace>
  <inkml:trace contextRef="#ctx0" brushRef="#br0" timeOffset="46783.17">14322 8286 228 0,'13'-10'270'0,"-3"2"85"16,-4 2 25-16,1 1 12 0,-2 0 17 0,0 3 15 0,-1 2 11 16,-4 0 9-16,0 0-1 0,0 0-3 0,0 0-11 15,-10 14-11-15,3-7-28 0,2 4-21 0,-1 0-28 16,-3 4-28-16,4 2-31 0,1 3-25 0,0-4-25 15,0 4-21-15,4-5-21 0,3 1-20 0,2 0-19 16,0-7-29-16,4 1-27 0,-1-2-94 0,1-2-1 16,0-2 0-16,2-1 0 0,1-1 0 0,0-4 0 15,-1-1 0-15,-1-3 0 0,-1-3 0 0,0 0 0 16,-2-8 0-16,1-7 0 0,-2 5 0 0,-6 2 0 16,0-1 0-16,-5 0 0 0,2 5 0 0,-3-2 0 15,-4 2 0-15,-1 2 0 0,-3 3 0 0,2 2 0 16,-6 0 0-16,8 2 0 0,-1 2 0 0,1 1 0 0,4-2 0 15,1 3 0-15,5 0 0 0,-10 3 0 16,10-3 0-16,1 6 0 0,12-1 0 0,0-4 0 16,10 1 0-16,7-2 0 0,3-1 0 0,7-1 0 0,1-3 0 15,9-3 0-15,2 1 0 0,1-1 0 0,-15 1 0 16,-2-2 0-16,-3 1 0 0,2 2 0 16,-5-3 0-16,-3 2 0 0,-8 0 0 0,-9 4 0 15,2-1 0-15,-2-1 0 0,-2 4 0 0,-2-1 0 0,-2-2 0 16,-4 4 0-16,0 0 0 0,0 0 0 0,-9 12 0 15,0-5 0-15,-1 5 0 0,-5 3 0 0,-5 3 0 16,2 1 0-16,2 2 0 0,0 0 0 0,3-1 0 16,4-2 0-16,-3 5 0 0,3-6 0 0,3-2 0 15,2-3 0-15,0 0 0 0,4-2 0 0,4-2 0 16,-2 0 0-16,4-4 0 0,5 0 0 0,-1-4 0 16,8-3 0-16,0-2 0 0,0-5 0 0,-3-2 0 15,10-5 0-15,-5-2 0 0,-2-2 0 0,-3-2 0 16,2-3 0-16,-3-4 0 0,-3-3 0 0,-3-1 0 15,5-11 0-15,-4-2 0 0,-5 1 0 0,-3 10 0 16,-1 3 0-16,0 1 0 0,-1 6 0 0,-1 9 0 16,0 5 0-16,1 2 0 0,-2 6 0 0,0 1 0 15,3 3 0-15,0 0 0 0,-15 21 0 0,7-2 0 16,2 7 0-16,1 5 0 0,1 0 0 0,-1 3 0 16,5-2 0-16,0 2 0 0,0 2 0 0,6-3 0 15,-2-3 0-15,3 0 0 0,-1-6 0 0,-1 0 0 16,3-5 0-16,-2-2 0 0,2-1 0 0,0-5 0 0,-2-1 0 15,3-2 0-15,0-4 0 0,-1-1 0 0,3-5 0 16,-1 0 0-16,3-3 0 0,2-3 0 16,-2 0 0-16,2-5 0 0,-2-2 0 0,6-3 0 15,-6 1 0-15,0 1 0 0,-2 2 0 0,-4 4 0 0,2 0 0 16,-3 2 0-16,-1 2 0 0,-1 2 0 0,0 2 0 16,0 2 0-16,-4 0 0 0,5 7 0 0,-1-1 0 15,-3 4 0-15,0 1 0 0,-2 2 0 0,2-1 0 16,-1 7 0-16,1 0 0 0,1-1 0 0,-1-2 0 15,0 0 0-15,2-5 0 0,-1-2 0 0,0-1 0 16,0 1 0-16,0-5 0 0,0 0 0 0,3-1 0 16,2-1 0-16,-2-2 0 0,4-4 0 0,1-2 0 15,0 0 0-15,0-2 0 0,2-3 0 0,3-1 0 16,-2-1 0-16,1 0 0 0,-1 2 0 0,1-1 0 16,-4 6 0-16,-1-2 0 0,1 2 0 0,-1 3 0 0,2 1 0 15,-1 2 0-15,-3 1 0 0,1 0 0 16,0 2 0-16,2 3 0 0,-1 2 0 0,-1-1 0 15,2 2 0-15,-1-4 0 0,-2 2 0 0,2 1 0 16,5 2 0-16,-1-4 0 0,5-4 0 0,0-1 0 0,2-1 0 16,1-2 0-16,-4-5 0 0,9-3 0 15,-7 2 0-15,8-3 0 0,-5-4 0 0,1-1 0 16,-4-3 0-16,-1 0 0 0,3-1 0 0,-2-3 0 0,-3-2 0 16,2-3 0-16,-4-4 0 0,7-11 0 15,-8 0 0-15,-1 9 0 0,-3-2 0 0,-2 2 0 16,-1 3 0-16,-1 5 0 0,-9 9 0 0,3-1 0 0,-1 7 0 15,-2 4 0-15,-3 4 0 0,-1 1 0 0,-7 4 0 16,-1 3 0-16,-1 8 0 0,-7 4 0 0,3 4 0 16,2 2 0-16,-1 4 0 0,4-1 0 0,1 2 0 15,2-1 0-15,5 1 0 0,3 1 0 0,5-1 0 16,4 1 0-16,5-2 0 0,10 2 0 0,3-3 0 16,14 8 0-16,-5-12 0 0,22 4 0 0,-2-4 0 15,2-5 0-15,-3-3 0 0,1-6 0 0,-17-5 0 16,2-3 0-16,-4-3 0 0,-4-4 0 0,-2-4 0 15,-3-4 0-15,-9 1 0 0,-3-1 0 0,-1-3 0 16,-3-2 0-16,-3-6 0 0,-4 7 0 0,-3 1 0 0,-1 1 0 16,-1 0 0-16,-4 4 0 0,3 4 0 15,-2 0 0-15,0 4 0 0,1 2 0 0,-1 4 0 16,-2 2 0-16,1 4 0 0,-2 6 0 0,0 2 0 16,5 3 0-16,-3 6 0 0,4-5 0 0,1 7 0 0,0-1 0 15,0 2 0-15,4-2 0 0,0-6 0 16,0 1 0-16,0-2 0 0,0-5 0 0,3-2 0 15,-2 1 0-15,2-2 0 0,-1-3 0 0,1-2 0 0,-2-1 0 16,7 0 0-16,-2-4 0 0,2-2 0 0,0-2 0 16,2-2 0-16,-1-2 0 0,2-5 0 0,2-2 0 15,0 0 0-15,2-8 0 0,0 1 0 0,1 3 0 16,-5 1 0-16,-1 5 0 0,-1-1 0 0,0 5 0 16,-5 2 0-16,0 2 0 0,1 0 0 0,-1 5 0 15,-4 0 0-15,0 0 0 0,10 6 0 0,-6 0 0 16,-4 1 0-16,1 3 0 0,2 0 0 0,-2 1 0 15,3-1 0-15,0 2 0 0,-3 0 0 0,3-3 0 16,2 1 0-16,-2 0 0 0,2-3 0 0,0-1 0 16,-1-2 0-16,5-2 0 0,-1-2 0 0,1 0 0 15,3-1 0-15,-2-2 0 0,0-3 0 0,1 1 0 16,1-4 0-16,1-2 0 0,-1-1 0 0,2-2 0 16,-2 1 0-16,1-1 0 0,-1 2 0 0,-3 2 0 15,2 0 0-15,-6 3 0 0,2 1 0 0,-3 2 0 0,-1 2 0 16,2 1 0-16,-6 1 0 0,10 3 0 15,-7 2 0-15,2 5 0 0,-4-2 0 0,1 3 0 16,-2 2 0-16,0 3 0 0,0 0 0 0,0-2 0 16,0 1 0-16,0-3 0 0,0-1 0 0,1-1 0 0,1-1 0 15,0-4 0-15,4 0 0 0,-2-3 0 0,0-2 0 16,3 0 0-16,4-2 0 0,3-4 0 16,0-4 0-16,4 1 0 0,-3-3 0 0,2 0 0 0,4-6 0 15,0 1 0-15,-7 3 0 0,1-1 0 0,-1 3 0 16,-1 3 0-16,-3-1 0 0,-1 4 0 0,-1 2 0 15,-2-1 0-15,1 4 0 0,0 2 0 0,-7-1 0 16,10 5 0-16,-2-1 0 0,-4 2 0 0,2 2 0 16,1 1 0-16,-3-1 0 0,2-1 0 0,-1 3 0 15,3 0 0-15,-2-4 0 0,1 1 0 0,-1 0 0 16,-1-4 0-16,1 1 0 0,1-4-200 0,-2 2-408 16,-5-2-66-16,9-4-445 0,-4 0-1211 0,1-4 537 15</inkml:trace>
  <inkml:trace contextRef="#ctx0" brushRef="#br0" timeOffset="46899.42">17122 7920 58 0,'-9'-7'426'0,"-2"1"-24"0,1 2-10 0,3 0-29 16,-3 3-40-16,2 1-35 0,1 1-49 0,0 2-75 16,3 2-117-16,-2 1-142 0,2-1-340 0,4 3-470 15,0-2 207-15</inkml:trace>
  <inkml:trace contextRef="#ctx0" brushRef="#br0" timeOffset="47133.07">17541 7861 20 0,'-1'-8'722'16,"-4"-1"20"-16,5 3 20 0,-1 0-22 0,-3 0-38 15,0 4-46-15,1-1-49 0,3 3-27 0,0 0-31 16,-2 19-41-16,3-3-47 0,0 7-43 0,3 6-44 15,0 1-34-15,0 3-330 0,5 3-10 0,-3 0 0 16,1-1 0-16,-1 0 0 0,2-1 0 0,-2-3 0 16,1 0 0-16,-2-5 0 0,0 0-172 0,-1-9-290 15,-4 2-72-15,1-8-74 0,-2-2-462 0,1-2-1158 16,-2-3 513-16</inkml:trace>
  <inkml:trace contextRef="#ctx0" brushRef="#br0" timeOffset="47685.68">17474 8219 244 0,'-14'-11'409'15,"3"1"13"-15,1 4 30 0,1 2 32 0,1-3 20 0,3 4 0 16,-1-2-9-16,4 0-17 0,2 1-33 0,3 0-41 16,4 1-35-16,3-4-33 0,5 3-33 15,6-2-34-15,-1-1-28 0,8 0-24 0,0 0-33 0,3 0-27 16,0-2-20-16,-6 1-28 0,2 2-11 0,-8 1-8 16,-1 0-9-16,5 0-12 0,-5 0 4 0,-5 0-21 15,-2 2 1-15,1 0-12 0,-7 1-10 0,3 2-5 16,-2 0 13-16,-6 0-11 0,5 4 5 0,-2 1 13 15,-3 2 2-15,0 3 8 0,-3-2-16 0,2 4 5 16,-2 4-6-16,2-4 1 0,1 1-40 0,0 2 0 16,1 0 0-16,-1-5 0 0,4 3 0 15,4-3 0-15,-2-2 0 0,4-1 0 0,1-2 0 0,2-2 0 16,4 0 0-16,-4-4 0 0,5-2 0 0,-3-1 0 16,3-4 0-16,-5-1 0 0,2-1 0 0,-1-4 0 15,0 2 0-15,-1-3 0 0,1-3 0 0,-2 2 0 16,-3 0 0-16,1 0 0 0,-2 0 0 0,-1 2 0 15,-1 2 0-15,-3 4 0 0,1-1 0 0,0 4 0 16,-3 2 0-16,0 1 0 0,-1 2 0 0,0 0 0 16,0 0 0-16,3 19 0 0,-3-3 0 0,-3 0 0 15,2 9 0-15,0 3 0 0,2 0 0 0,-1 2 0 16,1 5 0-16,-1 10 0 0,-2-10 0 0,2 13 0 16,1-12 0-16,-2-1 0 0,1 11 0 0,-1-12 0 0,-1 1 0 15,1-2 0-15,-1-2 0 0,-1-3 0 16,2-1 0-16,-2-7 0 0,1-3 0 0,-2-6 0 15,1 0 0-15,-2-3 0 0,2-2 0 0,-2-4 0 16,-1-2 0-16,6 0 0 0,-18-11 0 0,4 0 0 0,0-5 0 16,-4-5 0-16,4-1 0 0,5-6 0 0,-2 2 0 15,5-3 0-15,5-2 0 0,5-4 0 16,10-15 0-16,4 5 0 0,5 1 0 0,9-2 0 0,5 3 0 16,4 1 0-16,6 4 0 0,3 3 0 0,-1 3 0 15,2 11-445-15,-3 3-186 0,-9 6-13 0,0 5-435 16,11-2-1168-16,-12 6 517 0</inkml:trace>
  <inkml:trace contextRef="#ctx0" brushRef="#br0" timeOffset="47783.03">18625 8058 2395 0,'18'2'-18'0,"-4"2"73"16,-2-2 44-16,0 2 47 0,-4-2 49 0,-3 0 44 16,2-1 29-16,-4 1 38 0,1-1 22 0,-4-1 6 15,8 3-11-15,-6-2-20 0,-2-1-28 0,0 0-26 16,8 0-42-16,-8 0-58 0,5 2-77 0,-5-2-108 16,0 0-138-16,3 4-136 0,-2-2-144 0,-1-2-372 15,-2 9-893-15,-4-6 395 0</inkml:trace>
  <inkml:trace contextRef="#ctx0" brushRef="#br0" timeOffset="48071.06">16983 8624 22 0,'-36'4'603'0,"4"0"5"16,14-2 16-16,4-1 18 0,1 0 8 0,3 1 4 15,3-2-19-15,1 0-32 0,6 0-33 0,0 0-32 0,0 0-45 16,17-6-37-16,-2 2-36 0,16-2-36 16,1 1-95-16,8-1-289 0,11-2 0 0,6 1 0 0,-2-2 0 15,5 1 0-15,0 1 0 0,3-2 0 0,-2 0 0 16,-2 0 0-16,-4 6 0 0,0-6 0 0,-4 4 0 16,-13 3 0-16,-6 0 0 0,-1 0 0 15,-11 0 0-15,-1-1 0 0,-6 3 0 0,-1-2 0 0,-7 0 0 16,-1 0 0-16,-4 2-87 0,0 0-409 0,-18-1-62 15,-1-1-63-15,-16 1-451 0,1 2-1161 0,-3 0 514 16</inkml:trace>
  <inkml:trace contextRef="#ctx0" brushRef="#br0" timeOffset="48268.28">17063 8659 101 0,'-34'10'433'0,"2"-2"17"0,5 0 35 16,8-3 47-16,1 0 60 0,7-1 50 0,2-3 27 15,2-1 2-15,1-1-17 0,6 1-20 0,-4-4-30 16,4 4-38-16,0 0-40 0,13-10-35 0,3 4-350 15,4 1-141-15,10-4 0 0,4 4 0 0,1-2 0 16,16 1 0-16,2 1 0 0,-3-2 0 0,3 1 0 16,2 4 0-16,0-4 0 0,3-2 0 0,-5 0 0 15,-2 1 0-15,3-1 0 0,-5-2 0 0,-10 3 0 16,-4-4-319-16,2 3-455 0,-4-4-409 0,-1 1-1283 16,4-5 568-16</inkml:trace>
  <inkml:trace contextRef="#ctx0" brushRef="#br0" timeOffset="48436.03">18557 8402 4295 0,'2'4'750'0,"-2"0"-274"0,1-1-56 16,-1 1-12-16,0-4 4 0,0 5-28 0,0-5-43 16,0 0-70-16,2 2-51 0,-2-2-26 0,0 0-174 15,2 4-20-15,-2-4 0 0,0 0 0 0,0 0-187 16,0 0-277-16,4 1-206 0,-4-1-475 0,0 0-1241 15,0 0 548-15</inkml:trace>
  <inkml:trace contextRef="#ctx0" brushRef="#br0" timeOffset="53166.01">6112 10939 70 0,'-1'-4'79'0,"1"4"2"16,-1-3-7-16,1 3-1 0,-3-4 6 0,3 4-1 15,0 0-1-15,-2-5-1 0,2 5-16 0,0 0 9 16,0 0-2-16,0 0-11 0,-3-4-5 0,3 4 18 16,0 0-18-16,0 0 21 0,0 0 7 0,0 0 8 15,5-3 9-15,-5 3 23 0,3-5 28 0,-1 2 24 16,-2 3 22-16,4-4 22 0,0 1 10 0,-4 3 23 15,2-3 11-15,-2 3 9 0,0 0 4 0,0-4 2 16,0 4 3-16,0 0-8 0,0-4-7 0,0 4-6 16,0 0-1-16,0 0-28 0,0 0-16 0,0 0-25 15,0 0-15-15,0 0-11 0,0 0-2 0,6 18-3 16,0-10-3-16,0 2 9 0,4-1-8 0,3 5-3 16,0-2-11-16,1 2 0 0,-1-1 1 0,2 0 0 15,-1-2 2-15,3 0-2 0,-3-1-3 0,5 3-2 16,-6-4-94-16,6-3-41 0,-6-1 0 0,6-4 0 15,3 0 0-15,5-2 0 0,1-2 0 0,5-6 0 16,0 0 0-16,3-5 0 0,0 0 0 0,0 1 0 16,-2-3 0-16,13-4 0 0,-15 3 0 0,3 0 0 15,-5 1 0-15,-3 1 0 0,-1 0 0 0,-1 4 0 0,-8 1 0 16,2 3 0-16,-6 6 0 0,1-3 0 0,-4 2 0 16,3 4 0-16,1 2 0 0,2 3 0 15,-1 4 0-15,0 0 0 0,2-1 0 0,2 7 0 16,3 0 0-16,3 0 0 0,-2-3 0 0,4 0 0 0,0-3 0 15,2 1 0-15,2-2 0 0,1-2 0 0,0-2 0 16,6-5 0-16,-2-1 0 0,4-4 0 0,11-3 0 16,-16 0 0-16,3-4 0 0,10-3 0 0,-11 2 0 15,12-6 0-15,-15 4 0 0,14-10 0 0,-14 5 0 16,-2 1 0-16,0 0 0 0,1-3 0 0,-3 3 0 16,-4 1 0-16,0 4 0 0,-2 2 0 0,-7 5 0 15,2 3 0-15,-1 0 0 0,-1 6 0 0,0-1 0 16,-4 4 0-16,5 0 0 0,0 2 0 0,1 3 0 15,4 4 0-15,-1-2 0 0,6 0 0 0,-1 2 0 16,0-1 0-16,0-2 0 0,2 0 0 0,2-1 0 16,-2-4 0-16,0 1 0 0,2-2 0 0,1-1 0 15,-1-3 0-15,-2 1 0 0,3-3 0 0,0 0 0 16,1-4 0-16,3 1 0 0,0-3 0 0,2-2 0 16,0 0 0-16,11-6 0 0,-11 2 0 0,15 1 0 15,-15 1 0-15,15 1 0 0,-18 3 0 0,2 3 0 0,-2 2 0 16,-3 2 0-16,-2 2 0 0,0 1 0 15,-10 1 0-15,2 0 0 0,-3 3 0 0,-1 0 0 16,-3-1 0-16,1 3 0 0,-1-2 0 0,-2 0 0 0,5 1 0 16,-3-2 0-16,3 0 0 0,-3-3 0 0,6-1 0 15,-1 1 0-15,-1-3 0 0,11-2 0 0,-7-2 0 16,6-1 0-16,-2-2 0 0,-5 2 0 0,-2-4 0 16,-1-2 0-16,4-2 0 0,-6 3 0 0,0-2-1366 15,2-3-1478-15,-3 4 654 0</inkml:trace>
  <inkml:trace contextRef="#ctx0" brushRef="#br0" timeOffset="54484.93">17697 10741 285 0,'-2'-4'441'0,"-2"0"11"0,4 4 0 16,-4-3-11-16,4 3-21 0,-2-2-22 0,2 2-4 15,0 0-2-15,0 10-6 0,0-5-16 0,0 1-13 16,1 5-6-16,0 1-16 0,-1 0-15 0,3 0-21 0,-1 0-17 16,3 4-20-16,2-2-23 0,2 1-17 15,-3-5-13-15,12 3-15 0,-4-3-12 0,9 3 13 16,-1-2-16-16,3-2-45 0,3-1-134 0,-2-3 0 0,2-2 0 16,0-3 0-16,4-1 0 0,-4-1 0 15,4-1 0-15,2-3 0 0,-4-1 0 0,2 0 0 0,3-4 0 16,-1 2 0-16,-2-6 0 0,1-1 0 15,-1-3 0-15,1 1 0 0,-2 0 0 0,-2 1 0 0,-2 2 0 16,4 0 0-16,-8 6 0 0,-4 1 0 0,-1 2 0 16,-6 3 0-16,-1 2 0 0,2 1 0 0,-3 2 0 15,-1 4 0-15,1-1 0 0,-1 1 0 0,0 3 0 16,5 5 0-16,0-2 0 0,1 1 0 0,1-1 0 16,-1 1 0-16,3-2 0 0,5 4 0 0,1-2 0 15,-4-6 0-15,5 2 0 0,5-4 0 0,-1-1 0 16,-1 0 0-16,0-3 0 0,3-1 0 0,1-1 0 15,1-6 0-15,0 3 0 0,1-3 0 0,0-3 0 16,-2-1 0-16,6 0 0 0,-3-1 0 0,-1 3 0 16,0-2 0-16,-1-3 0 0,0 5 0 0,-2 0 0 15,-3 2 0-15,-8 4 0 0,10-1 0 0,-10 7 0 16,-6-2 0-16,4 1 0 0,0 4 0 0,-8-1 0 16,9 3 0-16,-6 2 0 0,4-2 0 0,-1 2 0 0,1 0 0 15,-2 1 0-15,2-3 0 0,1 0 0 16,-2 2 0-16,6 0 0 0,-4-2 0 0,9-2 0 15,-7 2 0-15,7-3 0 0,1 1 0 0,-6-4 0 0,5 1 0 16,2-1 0-16,-2-2 0 0,5 0 0 0,-1-1 0 16,-2 0 0-16,2-2 0 0,-2-2 0 0,2 1 0 15,2-2 0-15,-4-2 0 0,6 3 0 16,-4-4 0-16,1 4 0 0,2-1 0 0,-3-1 0 0,-2 0 0 16,2 1 0-16,-11 1 0 0,3 1 0 0,-2 1 0 15,0-2 0-15,-3 3 0 0,-1-3 0 0,1 1 0 16,-2 2 0-16,2-2 0 0,-5 3 0 0,6 0 0 15,0-1 0-15,-2 1 0 0,6-1 0 0,4-1 0 16,0 1 0-16,-7 0 0 0,8-1 0 0,-1-1 0 16,5-1-1366-16,3 1-1478 0,-3 2 654 0</inkml:trace>
  <inkml:trace contextRef="#ctx0" brushRef="#br0" timeOffset="54616.05">21469 10937 321 0,'2'4'551'0,"2"0"-14"0,-4 0 9 15,0-4 18-15,4 3 25 0,-4-3-6 0,1 2-31 16,-1-2-49-16,0 0-52 0,0 0-48 0,0 0-84 16,5 1-89-16,-5-1-136 0,0 0-194 0,0 0-221 0,12-6-650 15,-11 3-1051-15,-1 3 465 0</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7:19:34.985"/>
    </inkml:context>
    <inkml:brush xml:id="br0">
      <inkml:brushProperty name="width" value="0.05292" units="cm"/>
      <inkml:brushProperty name="height" value="0.05292" units="cm"/>
      <inkml:brushProperty name="color" value="#0070C0"/>
    </inkml:brush>
  </inkml:definitions>
  <inkml:trace contextRef="#ctx0" brushRef="#br0">8085 11502 198 0,'-5'-9'415'0,"2"2"5"15,-3-1-3-15,3-1-7 0,0 0 6 0,-1 0-1 16,0 4-8-16,2-2-11 0,-2 3-2 0,3-3-28 16,-2 0 4-16,2 3-15 0,1-1-27 0,0 5-21 15,0-7-29-15,-1 5-16 0,1 2-8 0,0 0-18 16,0 0-9-16,0 0-13 0,11 10-18 0,-7-4-13 16,1 3-11-16,3-1-15 0,-1 0-15 0,3 1-8 15,5 4-15-15,0-1-116 0,2-3-3 0,2 2 0 16,6 0 0-16,-4-4 0 0,8-1 0 0,2 0 0 0,1-4 0 15,0-2 0-15,0-2 0 0,3-5 0 16,0 1 0-16,-2-1 0 0,2-3 0 0,-2-2 0 16,-1-1 0-16,-3-2 0 0,3-1 0 0,-4-1 0 0,2-1 0 15,-5 1 0-15,-3 3 0 0,-4 2 0 0,-3-1 0 16,-2 8 0-16,-1-2 0 0,-2 0 0 0,-4 5 0 16,3 1 0-16,-2-2 0 0,1 6 0 15,1-2 0-15,3 4 0 0,-2 2 0 0,-4 0 0 0,11 4 0 16,0-4 0-16,-3 6 0 0,1-1 0 0,1-2 0 15,3-1 0-15,0 0 0 0,5 6 0 0,3-3 0 16,-2-3 0-16,5-1 0 0,2-5 0 0,2-2 0 16,-2-1 0-16,3-2 0 0,-2-2 0 0,-4-2 0 15,5-2 0-15,0 2 0 0,-2-3 0 0,0-4 0 16,-3 0 0-16,-3-2 0 0,2-2 0 0,-4-1 0 16,2 2 0-16,-7-1 0 0,-4 5 0 0,-2 0 0 15,-3 4 0-15,-2 1 0 0,1 1 0 0,-3 0 0 16,-1 2 0-16,1 2 0 0,-1-2 0 0,-1 3 0 15,1 0 0-15,-5 1 0 0,12 2 0 0,-4-1 0 16,1 3 0-16,1-1 0 0,-1-1 0 0,4 1 0 16,1 0 0-16,3-1 0 0,2 0 0 0,0 2 0 15,-1-4 0-15,4 0 0 0,1 0 0 0,-3 0 0 0,3-2 0 16,0-1 0-16,-4 0 0 0,12-3 0 16,-4 1 0-16,-5 1 0 0,-2-3 0 0,-1 3 0 15,0-1 0-15,2 0 0 0,-5-3 0 0,-3 7 0 0,1-3 0 16,-1 2 0-16,-2 2 0 0,1-1 0 0,1 1 0 15,-3 0 0-15,-1 1 0 0,0-1 0 16,5 0 0-16,-2 2 0 0,0-3 0 0,1 2-37 16,-3-3-1322-16,8 3-1473 0,1-2 651 0</inkml:trace>
  <inkml:trace contextRef="#ctx0" brushRef="#br0" timeOffset="1198.83">7406 12016 163 0,'8'-4'465'0,"1"-1"1"0,-3 3-3 0,-1 1-10 15,0 0-9-15,0-1-4 0,-5 2 2 0,0 0-15 16,11 3-12-16,-5-2-13 0,-1-1-15 0,-5 0-7 15,11 3-17-15,-5 2-14 0,1 0-9 0,1-2-18 16,4 1-18-16,5 2-13 0,2-1-13 0,12 2-19 16,1-1-9-16,2-1-162 0,6-3-88 0,16 3 0 15,-1-2 0-15,8-1 0 0,-2-1 0 0,4 0 0 16,2 0 0-16,26-1 0 0,-1 2 0 0,-28-2 0 16,28 0 0-16,-27 2 0 0,0-1 0 0,0 1 0 15,2-2 0-15,-7 2 0 0,-3-1 0 0,-7 2 0 16,-10-3 0-16,-7 1 0 0,-1 1 0 0,-1-2 0 15,-5 0 0-15,-6 0 0 0,-2-1 0 0,-5 1 0 16,0 0 0-16,-4 0 0 0,-1-1 0 0,1 0 0 0,-4-1 0 16,-5 2 0-16,13 0 0 0,-8-2 0 15,-5 2 0-15,8-1 0 0,-8 1 0 0,9-1 0 16,-9 1 0-16,6-2 0 0,1 1 0 0,-2 0 0 16,-5 1 0-16,11-1 0 0,-3 1 0 0,-3 0 0 0,-5 0-1366 15,15 1-1478-15,-5 0 654 0</inkml:trace>
  <inkml:trace contextRef="#ctx0" brushRef="#br0" timeOffset="1782.76">12033 11989 196 0,'-6'-1'466'0,"6"1"10"0,-13-1 0 0,8 0 8 0,5 1 2 16,-9 0 12-16,9 0-7 0,-8 0 7 0,8 0-12 15,-2-3-20-15,2 3-17 0,0 0-17 0,0 0-15 16,0 0-20-16,33 2-17 0,-4-1-37 0,8 1-13 16,16 3-27-16,3-1-186 0,5 0-117 0,30 0 0 15,0-1 0-15,-2-1 0 0,-22 1 0 0,30-1 0 16,0-2 0-16,-1 3 0 0,-4-3 0 0,-27-2 0 16,0 0 0-16,0 1 0 0,-3-4 0 0,-10 3 0 15,-11 1 0-15,-4-3 0 0,-5 0 0 0,-4 1 0 16,-9-1 0-16,-6 2 0 0,-1 0 0 0,-5 1 0 0,1-5 0 15,-3 3 0-15,-4-1 0 0,-1 1 0 16,-1-2 0-16,1 5 0 0,-10-5 0 0,0 5 0 16,-3-2 0-16,-6 2 0 0,1 0 0 0,-9 3-2 0,-5 3-660 15,1 3-593-15,-2-1-1359 0,-1-1 601 0</inkml:trace>
  <inkml:trace contextRef="#ctx0" brushRef="#br0" timeOffset="3048.95">5137 12925 3059 0,'-13'-4'210'0,"4"-1"-71"0,2 0 0 15,1 1 40-15,0 1 5 0,2 0 11 16,1 0 8-16,3 3-2 0,-4-5-22 0,2 2 9 16,2 3 8-16,0 0 10 0,0 0 2 0,0 0-1 0,9-2-3 15,-9 2-5-15,12 6-7 0,-7-1-3 0,3 1-7 16,2 1-7-16,0 2-17 0,3 0-4 0,2 3-25 16,-1-2 1-16,4 0-12 0,0 3-3 15,8-1-3-15,-1-5-14 0,-3-3-3 0,7 2-3 0,3-4-18 16,0-2-1-16,0-4-64 0,0 0-9 0,6-3 0 15,0 2 0-15,15-10 0 0,-17 4 0 0,19-5 0 16,-8 1 0-16,-9 2 0 0,11-3 0 0,-13 2 0 16,0 0 0-16,-1 0 0 0,-3 4 0 0,2 0 0 15,-5 1 0-15,-4 1 0 0,-4 5 0 0,-2-1 0 16,-1 5 0-16,0 2 0 0,1 0 0 0,-2 4 0 16,-1 2 0-16,2 1 0 0,0 2 0 0,-4 1 0 15,4 1 0-15,-3-1 0 0,2-1 0 0,6 3 0 16,-6-2 0-16,2-5 0 0,-1 4 0 0,1-5 0 15,0 3 0-15,0-7 0 0,2 0 0 0,8-1 0 16,-6-2 0-16,5-2 0 0,2-2 0 0,1-2 0 16,0-4 0-16,0 3 0 0,2-6 0 0,-1 1 0 15,0-1 0-15,3 0 0 0,-4-1 0 0,3 2 0 16,-1-1 0-16,-1 3 0 0,0 0 0 0,-4 3 0 16,0 2 0-16,-5 1 0 0,-4 3 0 0,0 1 0 15,-1 1 0-15,-6 4 0 0,4 1 0 0,-3-1 0 16,0 5 0-16,1-4 0 0,0 3 0 0,0 1 0 15,0 0 0-15,4 0 0 0,0-2 0 0,2 1 0 16,6-2 0-16,2-1 0 0,0-2 0 0,2-2 0 16,0-2 0-16,5-2 0 0,-2 0 0 0,2-2 0 15,0-1 0-15,-1-3 0 0,0 0 0 0,-2 0 0 16,-3 1 0-16,1-2 0 0,-2 2 0 0,-1 0 0 0,-7 2 0 16,-1 0 0-16,8-1 0 0,-8 3 0 0,-2 1 0 15,3-1 0-15,-3 3 0 0,-3-1 0 16,-1 1 0-16,5 1 0 0,0-1 0 0,-6 0 0 15,0 1 0-15,7-1 0 0,-2 2 0 0,-4 0 0 0,7-2 0 16,-2 1 0-16,1 0 0 0,-1 0 0 0,1-1 0 16,0 2 0-16,-2-2 0 0,-3 0 0 0,0 0 0 15,5-2 0-15,-9 1 0 0,2 1 0 0,-1 0 0 16,1 0 0-16,-6-1 0 0,3 1 0 0,-1-1 0 16,-8 1 0-16,9-2 0 0,-4 1 0 0,-5 1 0 15,9 0 0-15,-5-1 0 0,-4 1 0 0,0 0 0 16,0 0 0-16,9 0 0 0,-9 0 0 0,0 0 0 15,0 0 0-15,4-3 0 0,-4 3 0 0,0 0 0 16,0 0 0-16,0 0 0 0,3-2 0 0,-3 2 0 16,0 0 0-16,0 0 0 0,0 0 0 0,0 0 0 15,0 0 0-15,0 0 0 0,0 0 0 0,-19 7 0 16,13-4-327-16,-4-2-225 0,2 0-70 0,-5 1-493 16,-1 0-1209-16,5 0 535 0</inkml:trace>
  <inkml:trace contextRef="#ctx0" brushRef="#br0" timeOffset="5282.18">10460 9989 133 0,'-5'-2'479'0,"2"-2"17"0,2 1 8 0,1 3-13 16,-6-5-10-16,4 2-16 0,2 3-18 0,-3-4-25 16,3 4-31-16,-3-3-18 0,3 3-35 0,0 0-18 15,0 0-26-15,0 0-7 0,0 0-14 0,0 0-6 16,-1 11-6-16,2-6-12 0,2 2-8 0,-2 2-10 15,1 2-13-15,-2 0-12 0,3 0-18 0,0 5-52 0,-2-1-136 16,0 1 0-16,0 2 0 0,2-1 0 16,1 1 0-16,-1-1 0 0,3-2 0 0,-1-3 0 0,-1-1 0 15,2 0 0-15,3-1 0 0,-3-4 0 0,5 3 0 16,1-4 0-16,1-4 0 0,4 0 0 0,3-3 0 16,-1-2 0-16,12-7 0 0,-3-1 0 15,0-5 0-15,5-2 0 0,11-14 0 0,3-4 0 16,22-14 0-16,-20 10 0 0,21-19 0 0,-5 4 0 0,-16 17 0 15,24-16 0-15,-26 19 0 0,8 2 0 0,-4-1 0 16,-5 5 0-16,3 3 0 0,-6 1 0 0,-11 8 0 16,-1 1 0-16,-4 1 0 0,-3 2 0 0,-8 5 0 15,1 1 0-15,-4 2 0 0,-2 0 0 0,0 3 0 16,-8-1 0-16,6 1 0 0,-4 0 0 0,1 0 0 16,1 1 0-16,-3 1 0 0,-4 1 0 0,10 0 0 15,-10 0 0-15,0 0 0 0,8 0 0 0,-4 2 0 16,-4-2 0-16,6 2 0 0,-2 0 0 0,2-1 0 15,-2 2 0-15,3-3 0 0,-4 2 0 0,-3-2 0 16,8 1 0-16,-4 0 0 0,2 1 0 0,-6-2 0 16,7 0 0-16,-7 0 0 0,0 0 0 0,0 0 0 15,6-4 0-15,-6 4 0 0,-1-5 0 0,1 5 0 16,-11-3-1366-16,-1 2-1478 0,12 1 654 0</inkml:trace>
  <inkml:trace contextRef="#ctx0" brushRef="#br0" timeOffset="11167.1">21178 1122 3696 0,'3'-20'235'16,"0"3"-20"-16,-1 0-42 0,-2 1 55 0,-2 7 44 15,2-1-4-15,-2 4-17 0,1-1-32 0,1 1-44 16,-3 4-17-16,3 2-17 0,0 0-13 0,0 0-6 15,0 0-1-15,-10 11-12 0,9-4-9 0,-1 3-8 16,0-2-4-16,2 4-11 0,-2-4-10 0,4 3 0 16,-2-2 0-16,0-1-7 0,5 0-5 0,2-2-1 15,-1-1-7-15,3 0 6 0,0-4 0 0,2-1 19 16,2-2-6-16,1-1 15 0,-5-1 12 0,4 0-3 16,-5-3 11-16,-2-1 7 0,3-1 7 0,-2 0-41 15,-4 1-74-15,2 0 0 0,-3-2 0 0,-2 1 0 16,-2 0 0-16,-1 3 0 0,-2 1 0 0,-3-2 0 15,-1 3 0-15,-4 3 0 0,-1 2 0 0,0 3 0 16,-3 2 0-16,2 1 0 0,-3 1 0 0,4 3 0 16,3-1 0-16,2 2 0 0,0-2 0 0,4-1 0 15,1 1 0-15,2-4 0 0,1 1 0 0,4-1 0 16,1 0 0-16,1-1 0 0,5-1 0 0,1-2 0 16,2-4 0-16,1 1 0 0,-1-1 0 0,1-3 0 15,-4 0 0-15,3-1 0 0,-5 0 0 0,-2-2 0 16,-1 1 0-16,2-2 0 0,-6 3 0 0,4-1 0 15,-5 1 0-15,0-5 0 0,-1 5 0 0,-3-1 0 16,0 0 0-16,0 3 0 0,2 0 0 0,-2 1 0 16,-4-1 0-16,3 3 0 0,-4 1 0 0,4 4 0 15,0 1 0-15,-2-2 0 0,4 3 0 0,5 2 0 16,-6-1 0-16,4 4-685 0,0-1-566 0,2 2-1356 16,0 0 600-16</inkml:trace>
  <inkml:trace contextRef="#ctx0" brushRef="#br0" timeOffset="11883.06">21752 2279 242 0,'0'-7'464'0,"0"4"4"0,0-1 3 0,0 4-11 16,-2-6-14-16,2 6-18 0,-1-4-12 0,1 4-16 16,0 0-11-16,0 0-1 0,-13 6-8 0,8-1-11 15,-3-1-16-15,3 3-22 0,-1 1-19 0,-1-4-23 16,3 5-22-16,-2-2-30 0,2-2-19 0,0 4-23 15,-1-4-20-15,4 2-15 0,-2-3-13 0,3 2-12 16,0-2-84-16,4-1-51 0,-4-3 0 0,5 4 0 16,-2-4 0-16,-3 0 0 0,11-3 0 0,-4 0 0 15,-1-2 0-15,3-2 0 0,-1 0 0 0,-1-1 0 16,0-4 0-16,-2 2 0 0,-3 1 0 0,5-3 0 16,-6 5 0-16,-1-5 0 0,0 6 0 0,-4-2 0 15,0 2 0-15,-1 4 0 0,-2 3 0 0,-4-1 0 16,0 3 0-16,-2 4 0 0,2-2 0 0,-5 5 0 0,2 2 0 15,5 3 0-15,-1-4 0 0,4 2 0 16,-2-2 0-16,4-1 0 0,4 1 0 0,2-2 0 16,1 2 0-16,6-4 0 0,-1 1 0 0,2-2 0 15,-1-3 0-15,1 0 0 0,-2-3 0 0,5-2 0 0,-4 1 0 16,1-1 0-16,0-3 0 0,-4 2 0 16,2-5 0-16,-3 2 0 0,-1-2 0 0,-1-2 0 15,-1-1 0-15,3 2 0 0,-7-2 0 0,2 1 0 16,-5 1 0-16,0 0 0 0,-1-1 0 0,1 5 0 15,-1-1 0-15,-3 4 0 0,4-2 0 0,-5 4 0 0,1 1 0 16,0 4 0-16,0-1 0 0,1-1 0 16,-1 3 0-16,4-1 0 0,1-1 0 0,-1 2 0 15,4-2 0-15,1 1 0 0,1-1 0 0,0-1 0 16,6 1 0-16,-2-2 0 0,5-2 0 0,-5 0 0 16,7-2 0-16,-1 0 0 0,0-3 0 0,-1 0 0 0,0-2 0 15,-2 0 0-15,-1 1 0 0,0-4 0 16,-1 3 0-16,-3-1 0 0,-2 3 0 0,0-1 0 15,-2 1 0-15,-2-1 0 0,-3 3 0 0,-4 5 0 16,-1 2 0-16,-6 7 0 0,0 0 0 0,-5 6-415 16,3 7-330-16,1 0-428 0,4 0-1269 0,5 1 563 0</inkml:trace>
  <inkml:trace contextRef="#ctx0" brushRef="#br0" timeOffset="12599.77">22565 3230 258 0,'3'-17'460'0,"-1"6"18"0,0 1 26 15,-1 0 10-15,-1 2 5 0,0 1-3 0,1 0-6 0,-1 0-31 16,0 3-18-16,0 1-37 0,0 3-34 0,0 0-20 16,0 0-5-16,0 0-10 0,-13 7-14 15,7 2-19-15,-3 4-30 0,0 1-23 0,1 3-24 16,-2-2-126-16,3 3-119 0,0 0 0 0,1-1 0 16,3 1 0-16,2-2 0 0,1-3 0 0,1-1 0 0,4-2 0 15,3-2 0-15,-2 0 0 0,3-4 0 16,4-1 0-16,0-3 0 0,1-3 0 0,-4-1 0 0,8-4 0 15,-5-2 0-15,0-3 0 0,-1 0 0 16,-3-3 0-16,-1-1 0 0,-2 1 0 0,-2-2 0 0,-1 1 0 16,-1 2 0-16,-2 1 0 0,-2 4 0 0,-2 0 0 15,0 3 0-15,-3 2 0 0,-1 4 0 16,-3-1 0-16,-2 2 0 0,-3 7 0 0,3-1 0 16,-3 2 0-16,-1 2 0 0,4-1 0 0,4 0 0 15,-1 1 0-15,3 2 0 0,5-3 0 0,-2 0 0 0,4 1 0 16,3-4 0-16,0-1 0 0,4 2 0 0,3-2 0 15,-1-3 0-15,4-1 0 0,-3-2 0 0,3-1 0 16,0-2 0-16,-3-1 0 0,0 0 0 0,-2-3 0 16,1 0 0-16,-3-1 0 0,1 0 0 0,-3-2 0 15,0 2 0-15,-3-1 0 0,-1-1 0 0,1 5 0 16,-2 1 0-16,-2 0 0 0,2 1 0 16,-2 1 0-16,3 3 0 0,-7-1 0 0,7 1 0 0,-14 5 0 15,7-2 0-15,1 4 0 0,-2-2 0 16,2 2 0-16,-1 2 0 0,1 0 0 0,0 1-530 0,-5 0-748 15,4-6-1383-15,-2 5 613 0</inkml:trace>
  <inkml:trace contextRef="#ctx0" brushRef="#br0" timeOffset="13564.98">21210 767 28 0,'-20'-16'282'15,"20"16"-14"-15,-22-14-13 0,13 7-21 0,9 7-15 16,-14-9-18-16,14 9-16 0,0 0-18 0,-23-8-16 16,23 8-7-16,0 0-15 0,0 0-2 0,-39 13-14 15,25-2-8-15,2 0-8 0,-2 2-4 0,1 1-14 16,-2 6 0-16,2-4-8 0,0 7 23 0,-1 2-2 15,1-2-9-15,3 1-3 0,3 0-11 0,0 1-8 16,0 1-8-16,4 1-1 0,1-2 3 0,4 1-13 16,-1-7 0-16,4 6-5 0,-1-7-8 0,5 6 0 15,-5-6-8-15,6 1 4 0,-3 0-3 0,3-2-2 16,1 0-6-16,-3-1-8 0,2-1 3 0,4 0-1 16,-5 0-3-16,7-4-13 0,-1-2-1 0,2 3 1 15,-2-6-9-15,4 4 1 0,-2-4-15 16,2 0 4-16,0-2-7 0,0-1-11 0,4 1-4 15,-2-3-13-15,-1-1-2 0,2-1-9 0,-3 1 2 16,3-3 0-16,-2 2 0 0,-1-2 8 0,2-2 5 16,0 0 0-16,-2 3 4 0,1-3 6 0,0-4 3 0,-2 6 5 15,0-2-3-15,0-3 8 0,-1 2 3 16,-1-4 7-16,2 2 3 0,-4-2-3 0,0 3 12 16,0-4-1-16,-2 3 12 0,-2-1 14 0,-1 1 4 15,1-2 8-15,-2-3 3 0,1-2 8 0,1 1 7 16,-5 0 0-16,3-2 3 0,-7-2 9 0,4-2-6 15,-1-4 0-15,0 4-1 0,-3-6-2 0,-1 1 0 16,-1-4-1-16,0 3 2 0,-6 0 18 0,1 1 7 16,-3 1 1-16,0 2-5 0,-4 0-6 0,0 7 2 15,-5-6-4-15,4 7-9 0,-5 2-1 0,1-1-14 16,-5 1-7-16,3 4-26 0,-7 2-27 0,0 0-38 16,-2 7-42-16,29-1-56 0,-49 6-59 15,22 3-349-15,6-4-615 0,0 3 273 0</inkml:trace>
  <inkml:trace contextRef="#ctx0" brushRef="#br0" timeOffset="14433.84">21687 2026 203 0,'-5'-11'278'0,"-3"2"-10"0,3-1-9 0,-5 1-10 16,0 1-4-16,-2 0-16 0,-7 3-3 0,3-4-6 16,0 6-9-16,-5 1-3 0,0 1-6 0,-1 2-16 15,-6 2 0-15,0 8-17 0,0 2-7 0,1-2-15 16,-1 7-7-16,4 1-10 0,1 0-14 0,-2 5-14 15,6 3-4-15,7-1-8 0,-1 7-8 0,-4-1-6 16,4 1-5-16,7 1-5 0,2 0-8 0,7 2-7 16,-2-1-3-16,8-3-1 0,1 0-5 0,3 2 0 15,6-1-7-15,0-3-13 0,2 0-9 0,0-4-6 16,2-2-3-16,4-4-1 0,1 0-5 0,-3-5-2 16,4-2 2-16,-1-2 5 0,3-4 0 0,-2-2 0 15,3-2-1-15,0-3-8 0,0-3 15 16,0-2 10-16,-1-1 6 0,1-6 6 0,0-1 10 0,-4-4 10 15,1-2 1-15,2-2 9 0,-3-5 4 0,5-9-1 16,-9 9-2-16,11-15-3 0,-13-2 0 0,-4 0-6 16,-1 0 1-16,-9-2-8 0,6-1 1 15,-13 9-4-15,-1-8-5 0,-5 13-7 0,-5-2 2 0,-3 4-10 16,-3 5-4-16,-1 4-32 0,-7 3-51 0,0 3-79 16,-7 6-118-16,-1 4-110 0,-6 4-483 0,4 7-925 15,-5 0 410-15</inkml:trace>
  <inkml:trace contextRef="#ctx0" brushRef="#br0" timeOffset="15248.75">22664 2848 183 0,'-21'0'226'0,"-6"1"-8"15,-2 2-9-15,3 3-12 0,-1 2-13 0,-1 3-11 16,4 0-6-16,-4 2-7 0,0 4 5 0,4 3-15 15,1 1-9-15,0 4-1 0,-4 0-4 0,5 4-8 16,4-1-4-16,0-2-3 0,2 4-9 0,0-2-8 0,7 2-3 16,-2 0-6-16,5 1-3 0,0 0-6 15,5-1-6-15,1-1-13 0,5-3-5 0,0 2 6 16,4-2-19-16,4 1 5 0,4-5-4 0,-1 1-4 16,7-4-10-16,0-1 1 0,2-3-3 0,3-4 6 15,1 0-12-15,2-3-3 0,1-1-4 0,2-5-3 16,2-2 3-16,-4 0-4 0,2-2 10 0,0-5-1 15,-1 2 5-15,0-6 7 0,3 3-1 0,-4-6-8 16,2-1 6-16,-2-2-5 0,-2-2 4 0,11-11 2 16,-11 6 3-16,7-7-1 0,-14 1-5 0,-1 1-5 15,4-12 0-15,-3-2 1 0,-13 12-2 0,3-4-4 16,-2 1 5-16,-6-1 4 0,0-2 6 0,-1 2 3 0,-4 3 8 16,-4 1 5-16,-3 3-10 0,-6 1-4 15,-5 0-1-15,-6 5-7 0,2 2-1 0,-6 3-2 16,-3 3-3-16,-3 1-5 0,-1 2-13 0,0 3-22 15,-1 3-26-15,-3 0-38 0,2 1-45 0,-1 3-58 16,2 2-79-16,4 3-114 0,2-1-323 0,9-2-753 16,1-1 334-16</inkml:trace>
  <inkml:trace contextRef="#ctx0" brushRef="#br0" timeOffset="15416.08">23370 3106 4396 0,'0'6'264'0,"0"-1"-121"0,-4 0-63 16,3-4-30-16,-3 3-26 0,4-1-9 0,0-3 1 0,-6 4-38 15,2-3-41-15,4 3-100 0,-4-1-126 0,1-1-454 16,3-2-802-16,0 0 354 0</inkml:trace>
  <inkml:trace contextRef="#ctx0" brushRef="#br0" timeOffset="21531.92">21485 613 73 0,'-27'-15'117'0,"12"7"4"0,15 8-21 16,-32-13 3-16,17 8-5 0,-4-2-10 0,19 7-2 16,-37-8-1-16,16 4-11 0,21 4-9 0,-43-1-3 15,21 0-9-15,22 1-1 0,-57 3-5 0,35 0-10 16,-9-2-2-16,3 3-3 0,0 0 2 0,0 3-4 15,-4 1-6-15,1 0-6 0,2 3 6 16,-1 1-12-16,0 2 12 0,-1 1-6 0,0 3 2 16,3 2-1-16,0 3-2 0,0 1 1 0,1-1 0 15,2 2-1-15,3-3-2 0,1 6-3 0,1 1 9 16,1-2-10-16,-3 0 3 0,5 1-2 0,2 2-4 0,6 1 5 16,-5-1-12-16,1 2 10 0,4-4 1 15,-3 2-2-15,3-2-4 0,0 3 5 0,-1 0 1 16,3-2-4-16,-3-1-4 0,0 3 5 0,-1-5-8 15,5 4 11-15,0 3-3 0,-1-6-5 0,5 3 5 16,-6-1-4-16,5 2-1 0,0-2 4 0,-1-3 4 16,1 3 2-16,-1 0 3 0,3-4-2 0,-1 3 4 15,-1-2 2-15,2 2 1 0,-2 0-1 0,6-2 5 16,-6-1-1-16,7-1 4 0,-4 4-2 0,3-8-4 16,3 9 2-16,-2-3 0 0,-2 0 4 0,1 0-3 15,1-2-4-15,0 4 5 0,-2-8-7 0,6 4 3 16,-3 3 0-16,-1-8 4 0,3 9 4 0,0-10 1 15,2 11 1-15,-2-4 1 0,2 4 3 0,2-7 4 16,-1 3-1-16,3-1 5 0,-6-6-1 0,9 5 0 16,-1-3 2-16,-4-4-3 0,2 0 2 0,4-2 2 15,-2 0-5-15,6 5 1 0,-6-4-5 16,7 1-3-16,-7-4 2 0,0-1 3 0,3 1 0 16,-2-2-2-16,1 0-3 0,0-1-4 0,1 0 0 15,-3-1 5-15,3-2-1 0,-1 4 4 0,-6-7-5 16,6 7 1-16,1-4-3 0,-5-3-4 0,3 5-2 0,3-5 0 15,-6 1 0-15,0-2-3 0,2 1-5 0,-1 2 1 16,4-1-2-16,-5 0 1 0,2-2-2 16,-2 2-3-16,5 1-2 0,1-2-4 0,-5 1-1 15,-1-2 2-15,1 1 0 0,3-1 14 0,-3-1-12 16,-1 2 7-16,3-1-15 0,-2-2 8 0,1 3-9 16,-2-3 15-16,8 1-17 0,-6-1 9 0,-1 0-3 15,-1 1-4-15,1 1 1 0,-1-2-2 0,-13 0-1 16,27 1-6-16,-13-1 10 0,-2 2-3 0,1-1-1 15,2 0 0-15,-15-1 1 0,27 0 6 0,-10 1-9 16,1-1 2-16,-5 1-2 0,3-2 2 0,4 1 2 16,-7 0 4-16,6-1-7 0,-6 0 5 0,4 0-3 15,2 2 8-15,-6-4-8 0,6 2 2 0,0 0-1 16,-2 0-4-16,-3-1 1 0,3-1-3 0,-1 1 8 16,-3 2-5-16,6-3 3 0,-1 1-3 0,-4-2 3 15,2 1-2-15,-3-1 1 0,2 1-1 0,-3-1 4 16,5-2-3-16,-3 1-5 0,1 2 10 0,-3-4-6 15,3 4-7-15,2-3 2 0,-6 0 6 0,1 0 0 16,2 2 0-16,0-4 0 0,-4 2-4 0,0 1 1 16,5-5 3-16,0 1-4 0,-2-1 0 15,3 1 2-15,-2-2-3 0,0 2 3 0,-1-4 1 16,0 3 1-16,-2-2 2 0,2 1-4 0,1 0 5 0,-5-1-4 16,3 4 3-16,-1-6-1 0,-1 1 5 15,2 1 3-15,-2-1 9 0,-1 0 6 0,1-3-3 0,0 1 8 16,-2 1 1-16,-3-1-3 0,3 0 9 15,0-4 13-15,-1 3-11 0,-3 6-4 0,3-9 10 16,-1 2 0-16,2-2-7 0,-1 1 2 0,-3-8 4 16,1 0-2-16,4 3-13 0,-4-4 5 0,0 1 6 15,2 0-2-15,-6 1 3 0,4-2 0 0,-1-1 5 16,1 3 9-16,-4-1 5 0,3 0-3 0,1-1 5 16,-3 7 2-16,-2 0 5 0,2-9 5 0,-2 3 0 15,-1 2 4-15,0 5-2 0,-1-1-2 0,-3 2 7 16,5-1-2-16,-4-2-5 0,-2 1-5 0,1-7-6 15,0 1-4-15,-2 2-3 0,-3 0-3 0,4-5-9 16,-4 5-4-16,3 0 0 0,-3 0-3 0,2 0-5 16,-1 0-6-16,0-1-1 0,2-1-4 0,-1 2 0 15,0-1-1-15,-1 2-4 0,2 3-3 0,-2-3-2 16,-2 0-1-16,3 5 3 0,-3-5 0 0,1 1 0 16,-1-1 2-16,-1 0 0 0,2 6-4 0,-4-5 1 15,1 0-3-15,-2-2 0 0,-2 2-2 0,4 7 0 16,3-2-2-16,-3-7 0 0,1 7-4 0,3 2-1 15,-8-6 4-15,4 6-5 0,3-4 4 0,-1 4-3 16,-1-1 3-16,-2 1-5 0,1 1 0 0,-2 4-2 16,2-1 2-16,-1 1 0 0,-4 2 2 0,0-3-3 15,0 5 5-15,18 6-5 0,-39-14 0 0,18 6 1 16,1 3-4-16,-7 1 6 0,0-3-2 0,0 2-1 16,7 1 1-16,20 4-3 0,-50-7 3 0,29 6 0 15,-7-3-1-15,0 0-1 0,28 4 4 0,-43-5-2 16,22 1 0-16,21 4 2 0,-47-1-2 0,19-3 3 15,28 4 1-15,-42-1-2 0,22 0-3 0,20 1 3 16,-58 0 0-16,40-1-3 0,-13-1-11 0,1 4-26 16,0 0-29-16,1 0-47 0,1 2-74 0,-3 3-77 15,-5 0-93-15,7 6-132 0,-6-8-307 0,0 9-867 16,-2-2 383-16</inkml:trace>
  <inkml:trace contextRef="#ctx0" brushRef="#br0" timeOffset="23832.95">24508 3088 36 0,'1'-12'480'0,"0"2"14"15,-1 0 8-15,0-2 8 0,-1 1-5 0,0-1-8 0,-3 3-5 16,1 0-12-16,-2 0-30 0,4 4-19 0,-3 0-33 16,0 0-34-16,-1 1-36 0,0 3-31 15,-3 2-23-15,0 2-27 0,-1 1-26 0,-2 3-19 16,-3 2-19-16,3 0-25 0,-1 1-6 0,1 3-20 0,4-3-8 15,1 0-16-15,0 2-11 0,3-1-68 0,1-6-29 16,3 6 0-16,1-6 0 0,3 0 0 0,0 0 0 16,1-4 0-16,1-1 0 0,1 0 0 15,5-2 0-15,-2-5 0 0,1 3 0 0,-1-4 0 0,-2-1 0 16,4-4 0-16,-3 0 0 0,-2-3 0 16,-3 0 0-16,1 2 0 0,-6-1 0 0,0 5 0 15,-1-1 0-15,-4 5 0 0,1 1 0 0,-2 1 0 0,-1 0 0 16,-4 2 0-16,-4 4 0 0,-1 3 0 15,0-1 0-15,-1 3 0 0,2 4 0 0,1 3 0 0,2-4 0 16,4 0 0-16,-2 5 0 0,5-5 0 0,3 2 0 16,0-1 0-16,4 1 0 0,0-4 0 0,6 1 0 15,-1-1 0-15,4-2 0 0,-2-2 0 0,3-2 0 16,0-1 0-16,2-1 0 0,-4-1 0 0,2-1 0 16,-1-3 0-16,-2 0 0 0,0 0 0 0,0-4 0 15,-4 2 0-15,-1-4 0 0,1 4 0 0,-5-4 0 16,0 1 0-16,-1 0 0 0,-3-2 0 0,0 3 0 15,-1 0 0-15,-6 3 0 0,2 2 0 0,-2 0 0 16,1 3 0-16,-1 0 0 0,0 2 0 0,0 1 0 16,2 2 0-16,1 2 0 0,2-2 0 0,0 1 0 15,3 2 0-15,0-2 0 0,2 0 0 0,1 2 0 16,0-1 0-16,3-2 0 0,-1 1 0 0,2-1 0 16,0-1 0-16,2 0 0 0,-6-3-79 0,12 0-504 15,-8 0-122-15,2-3-433 0,0 1-1232 0,-6 2 546 16</inkml:trace>
  <inkml:trace contextRef="#ctx0" brushRef="#br0" timeOffset="24348.65">24522 2602 199 0,'-12'-3'347'0,"-2"-2"-14"0,-1 0-6 0,-5 4-16 16,-2 1-1-16,1 1-12 0,0 4-8 0,-7 3-11 15,1 3-4-15,0 2-4 0,-3 4-13 0,3 2-14 16,1 1-8-16,0 3-8 0,1 2-5 0,-6 13-15 15,12-11-13-15,-3 1-5 0,4 1-9 0,3 2-12 16,-2 4-13-16,4-3-16 0,-2 12-8 0,7-13-13 16,3 1-5-16,4 0-12 0,2 0-13 0,1-1-7 15,1 0-5-15,5-1-10 0,2 1-5 0,3-3-7 16,2-1-6-16,2-1-1 0,1-2-2 0,0-4-8 16,4 0 0-16,0 0-7 0,0-2-3 0,1-5 2 15,4-4-7-15,0 1 2 0,0-3-2 0,2-2 1 16,0 0 0-16,1-3 2 0,-1-2 7 0,-2-2 7 15,9-3 5-15,-4 3 7 0,1-7 1 0,-1 0 13 16,1-3 3-16,-1-2 11 0,0-2-4 0,0-1 4 16,-1-7 8-16,-2 1-4 0,8-12-7 0,-11 9 1 15,3-14-3-15,-1-1-7 0,-6 1-10 0,-4 7-9 16,5-11-49-16,-11 8 0 0,5-11 0 0,-4 4 0 16,-3 9 0-16,-5 2 0 0,-3-3 0 0,-5 1 0 15,1 4 0-15,-6-5 0 0,-3 5 0 0,-7 0-57 16,-7 3-199-16,-13-7-121 0,-9 8-143 0,-8-3-644 15,-4 1-1260-15,-28-9 557 0</inkml:trace>
  <inkml:trace contextRef="#ctx0" brushRef="#br0" timeOffset="25002.33">21328 1350 150 0,'1'-5'229'0,"2"-2"-4"0,-1 1-21 15,1 0-2-15,0 0 7 0,-1 0 2 0,1 0-1 16,1 0 18-16,-2 1 1 0,1 0-1 0,-1 0 9 15,1 0 2-15,1 0 6 0,-3 2 2 16,0 0-9-16,-1 3-8 0,0 0-13 0,0-6-13 16,0 6-20-16,0 0-18 0,0-3-19 0,0 3-11 15,0 0-13-15,0 0-7 0,-6 15-7 0,3-4-6 0,2 6-5 16,2 3-7-16,4 7-1 0,0 4 0 16,2 2-9-16,3 3-5 0,4 8-4 0,-4-10-7 15,3 1-7-15,0-1-6 0,0 1-1 0,3 9-6 16,-3-10 6-16,1-4-14 0,0-1-1 0,0 1-3 15,-1-3-31-15,4-3-34 0,-7-1-56 0,0-8-80 16,0 0-86-16,-1 1-106 0,-2-2-136 0,-5-7-320 16,0 2-884-16,-4-5 391 0</inkml:trace>
  <inkml:trace contextRef="#ctx0" brushRef="#br0" timeOffset="25899.87">21337 1463 315 0,'-3'-7'307'16,"1"2"-3"-16,2-2-11 0,-3 1-3 0,3 1-7 16,-1 0-11-16,1 1-7 0,0 4-14 0,-6-4-15 15,6 4-22-15,0-4-11 0,0 4 6 0,0 0-1 16,0 0-4-16,0 0-6 0,7 14-13 0,-3-9 0 15,-3 4-3-15,3 3-8 0,0 3-5 0,1 5-12 0,2 3-10 16,-1-3 4-16,0 6-6 0,2 2-3 16,1 0-19-16,-1 2 6 0,-2 2-5 0,3-1-7 15,0 1-10-15,2 2-5 0,-2-1 0 0,3 0-7 16,-2-2-12-16,4 2 1 0,-1-1 0 0,-1 1-7 16,0 0-12-16,1-3 4 0,0 0-10 0,1-2 0 15,-1 2-10-15,1 0-4 0,-1-3 0 0,-3 1-1 16,2-2-5-16,-3-7-4 0,-1 0-3 0,2-4 1 15,-2-3-6-15,-3-2-6 0,0-2-5 0,-1 1 6 16,0-5-5-16,-3 2 0 0,4-2-1 0,-2 0-21 16,-3-4-34-16,1 7-31 0,-1-7-65 0,1 3-96 15,-1-3-118-15,0 0-133 0,0 0-571 0,0 0-1140 16,0 0 504-16</inkml:trace>
  <inkml:trace contextRef="#ctx0" brushRef="#br0" timeOffset="26449">21809 2529 175 0,'-3'-2'351'16,"1"-2"4"-16,-2 1 3 0,2 0 9 0,2 3-5 15,-4-5-1-15,4 5-10 0,-2-3-10 0,2 3-16 16,0 0-20-16,-4-3-23 0,4 3-26 0,0 0-22 15,0 0 0-15,0 0 0 0,0 0-4 0,9 13-18 16,-5-4-15-16,2 1-6 0,5 5-1 0,1 2-17 16,1-2-7-16,6 6-10 0,-1 0-14 0,4 1-14 15,2-1-15-15,3 3 1 0,0 2-15 0,1-5 0 16,1 4-23-16,3-4-4 0,8 6-2 0,-11-5-11 16,2 0-3-16,-2-2-12 0,3 4-3 0,-4-1-3 15,1-2-5-15,1 0-1 0,-2 0-5 0,-2-5 3 16,-4 1-12-16,-5-5 4 0,-2 0-1 0,0-2-7 15,-5-3 2-15,-1 1-3 0,-2-2-3 0,-1-1 5 16,-2 1 1-16,0-2 0 0,-2-2-3 0,-2-2-4 16,5 2 4-16,-5-2-3 0,4 5 6 0,-4-5-4 15,4 4-12-15,-4-4-21 0,0 0-22 0,6 1-27 16,-6-1-36-16,1 4-42 0,-1-4-54 0,0 0-64 16,8 3-67-16,-4-1-87 0,-4-2-106 0,9 5-437 15,1-3-1044-15,-10-2 462 0</inkml:trace>
  <inkml:trace contextRef="#ctx0" brushRef="#br0" timeOffset="26950.01">22790 3289 7 0,'0'0'266'0,"0"0"-26"15,-1-4-33-15,1 4-30 0,0 0-30 0,0 0-35 16,11-1-28-16,-4-1-25 0,-7 2-23 0,10 3-9 16,-10-3-10-16,8 3 0 0,-3-2 1 0,-1 0 2 15,-4-1 24-15,6 4 27 0,-6-4 31 16,4 2 31-16,-3 0 33 0,-1-2 38 0,0 0 30 0,1 5 38 16,-1-5 23-16,0 0 24 0,0 0 15 0,0 0 5 15,4 2 10-15,-4-2-1 0,0 0-7 0,0 0-19 16,0 0-8-16,18-7-17 0,-9 5-7 0,6-2-17 15,7 0-17-15,6-2-16 0,3 1-18 16,2 0-17-16,3-4-12 0,15 3-13 0,-2-4-17 0,7 4-2 16,-4-7-71-16,6 1-90 0,3 2 0 0,-1-2 0 15,5-1 0-15,-1-4 0 0,-1 3 0 0,1-2 0 16,-2 3 0-16,-3-1 0 0,-1 1 0 0,-6 5 0 16,-14-1 0-16,-1 3 0 0,1-2 0 0,-4 3 0 15,-3 2 0-15,-3-1 0 0,-9-1 0 0,-2 3 0 16,-3 1 0-16,-4 1 0 0,-2-2 0 0,-1 0 0 15,0 1 0-15,-2-2 0 0,-1 2 0 0,-4 1 0 16,0 0 0-16,10-1 0 0,-10 1 0 0,0 0 0 16,6-1 0-16,-6 1 0 0,0 0 0 0,0 0 0 15,5-2 0-15,-5 2 0 0,0 0 0 0,0 0 0 16,4-3 0-16,-4 3 0 0,0 0 0 0,0 0 0 16,0 0 0-16,0 0 0 0,0 0 0 0,0-6 0 15,-6 1 0-15,1-3-372 0,-3 2-932 0,0 0-1412 16,-1 0 625-16</inkml:trace>
  <inkml:trace contextRef="#ctx0" brushRef="#br0" timeOffset="28081.84">24133 2835 458 0,'0'0'470'16,"-2"-12"-5"-16,-3 9-2 0,1-3-14 0,0 2-16 16,-1-1-25-16,-3-2-20 0,1-2-23 0,-1 1-18 15,-2 0-2-15,-3-6-12 0,0 1-9 0,-5 1-4 16,0-8-4-16,0 1-6 0,-1-4-15 0,1-3-1 16,-1 0-13-16,1-6-16 0,0-1-15 0,-6-13-18 0,2 3-19 15,3-1-46-15,5-2-167 0,0-4 0 16,0 1 0-16,0-3 0 0,2 3 0 0,2-5 0 15,-5 5 0-15,6 2 0 0,0-1 0 0,1 12 0 16,3 1 0-16,-4 0 0 0,3 1 0 0,-6-1 0 16,3 1 0-16,0 4 0 0,-2 1 0 0,2 5 0 15,3 0 0-15,-2 8 0 0,-1 1 0 0,5 1 0 16,-1 4 0-16,-3 1 0 0,3-1 0 0,-4 2 0 16,4 0 0-16,0 3 0 0,1 1 0 0,-3 0 0 15,0 1 0-15,2 1 0 0,5 2 0 0,-11 1 0 16,11-1 0-16,-9 3 0 0,2-3 0 0,4 2 0 15,-1 1 0-15,4-3 0 0,-4 6 0 0,1-3 0 16,3-3 0-16,-4 5 0 0,3-2 0 0,0 0 0 16,1-3 0-16,-3 5 0 0,3-5 0 0,-2 3 0 15,2 1 0-15,-3 0 0 0,1-1 0 0,0 1 0 16,1 0 0-16,-3 0 0 0,0 1 0 0,2 0 0 0,-5 5 0 16,1-1 0-16,-1-2 0 0,0 5 0 15,2-1 0-15,0 0 0 0,0 4 0 0,1 1 0 16,0-4 0-16,4 0 0 0,0 0 0 0,6-3 0 15,1 1 0-15,-1 0 0 0,5-5 0 0,-1-2 0 16,2 2 0-16,0-9 0 0,1 3 0 0,3-3 0 16,-4-2 0-16,-3-3 0 0,2-4 0 0,2 1 0 15,-8-4 0-15,-4 4 0 0,-1-1 0 0,0 1 0 16,-3-5 0-16,-3 2 0 0,-4-1 0 0,1 6 0 16,-4 0 0-16,0 5 0 0,-2 0 0 0,-4 2 0 15,3 3 0-15,-4 3 0 0,4 0 0 0,3 1 0 16,-1 4 0-16,1-1 0 0,4 2 0 0,4 0 0 15,1 2 0-15,3-1 0 0,1 1 0 0,4-1 0 16,1-1 0-16,4-1 0 0,0 0 0 0,1-2 0 16,2-1 0-16,0-3 0 0,0-1 0 0,0-1 0 15,0-1 0-15,-3-1 0 0,0-3 0 0,-4 1 0 0,2-2 0 16,-4 2 0-16,0-3 0 0,-2-4 0 0,-1 3 0 16,0-1 0-16,-1 2 0 0,-3-1 0 15,0 2 0-15,-3-1 0 0,2 2 0 0,-4-1 0 16,2 3 0-16,-2 1 0 0,4 2 0 0,0-2 0 15,0 1 0-15,5 1 0 0,0 0 0 0,-8 4 0 0,8-4 0 16,0 0 0-16,0 3 0 0,0-3 0 0,8 5 0 16,-3-4 0-16,-5-1 0 0,9 1 0 15,-3-1 0-15,-6 0 0 0,8-2 0 0,-4-2 0 16,-4 4 0-16,9-2 0 0,-7 0 0 0,-2 2 0 16,4-1 0-16,-4 1 0 0,0 0 0 0,0 0 0 15,0 0-64-15,0 0-355 0,0 0-174 0,-33 1-594 16,21 2-1283-16,1 1 567 0</inkml:trace>
  <inkml:trace contextRef="#ctx0" brushRef="#br0" timeOffset="28848.62">21714 1174 168 0,'0'0'360'0,"-9"-4"-7"0,9 4-20 0,-4-4 0 16,4 4-10-16,0 0-8 0,-5-3-1 0,5 3-4 15,0 0-11-15,-5-1-11 0,5 1-11 0,0 0-4 16,0 0-10-16,0 0-4 0,0 0-3 0,0 0-7 16,0 0-11-16,0 0-4 0,0 0 0 0,27 3-5 15,-16-1-2-15,1 4-5 0,3-2-8 0,4 2-2 16,2 2-4-16,8 0-11 0,1 4-8 0,3-2-9 15,3 2-9-15,17 3-10 0,-1 2-11 0,5-1-7 16,2 0-134-16,3 1-9 0,25 7 0 0,0 4 0 16,-24-14 0-16,27 12 0 0,0-1 0 0,-2 7 0 15,-29-14 0-15,32 12 0 0,-3 0 0 0,-25-9 0 16,27 12 0-16,-31-10 0 0,30 7 0 0,-27-11 0 16,-1 5 0-16,-2-3 0 0,0-2 0 0,-6-2 0 15,1 2 0-15,-5-5 0 0,-20-7 0 0,0 0 0 16,-3 0 0-16,-8 0 0 0,-4-5 0 0,-4 1 0 15,-3-1 0-15,-1 1 0 0,2-2 0 0,-2-1 0 16,-6 0 0-16,0 0 0 0,0 0 0 0,0 0 0 16,13-3 0-16,-13 3 0 0,0 0 0 0,0 0 0 15,6-5 0-15,-6 5 0 0,0 0 0 0,4-4 0 16,-4 4 0-16,0 0 0 0,1-6 0 0,-1 6 0 16,0 0 0-16,0 0 0 0,0 0 0 0,-10-11 0 15,10 11 0-15,-13-6 0 0,4 2 0 16,-1 1 0-16,-3 0-284 0,-1-1-420 0,-4 1-497 0,-1-2-1301 15,0-2 577-15</inkml:trace>
  <inkml:trace contextRef="#ctx0" brushRef="#br0" timeOffset="30483.79">23834 1683 191 0,'-5'1'437'0,"1"1"2"0,4-2-1 0,-9 1 1 16,9-1-2-16,-5 0-3 0,5 0-6 0,0 0-11 16,-9-3-21-16,9 3-13 0,0-5-33 0,-1 2-13 15,1 3-4-15,3-8-23 0,-1 3-14 0,3 1-23 16,4-5-18-16,5 3-17 0,-1-5-18 0,13-4-15 16,-1 3-17-16,5 0-16 0,2 1-8 0,3-1-18 0,19-4-12 15,-2-3-6-15,5 2-125 0,3 3-3 16,1-10 0-16,3 6 0 0,27-12 0 0,-6 0 0 15,5 1 0-15,-2-2 0 0,-1 0 0 0,3 1 0 16,1-1 0-16,-4-3 0 0,5 0 0 0,-30 14 0 16,23-8 0-16,-29 10 0 0,1 3 0 0,-9 4 0 15,-8 1 0-15,-6 2 0 0,-3 0 0 0,-4 1 0 16,-12-1 0-16,3 2 0 0,-8 0 0 0,-3 2 0 16,-1 1 0-16,-3-3 0 0,-3 1 0 0,-3-1 0 15,-2 4 0-15,1-2 0 0,-4 2 0 0,-2-3 0 16,0 2 0-16,4 2 0 0,-2 0 0 0,8 1 0 15,-14 0 0-15,14 0 0 0,-12 1 0 0,12-1 0 16,-9 0 0-16,9 0 0 0,0 0 0 0,-6 2 0 16,6-2-39-16,0 0-24 0,-9 4 1 0,9-4 9 15,-5 5 6-15,-1-3 6 0,2 2 4 0,-6 1 7 16,3 1 14-16,-4 0 6 0,-1 3 2 0,-2 1 8 16,1 1 6-16,-2 2-4 0,2-2 4 0,-2 1 3 15,3-1 2-15,1 3 0 0,2-1 4 0,1-2-13 16,3 0 4-16,1-3 2 0,4 1 1 0,3-2-1 15,-2-1 2-15,7 2-3 0,2-1 10 0,3 0-4 16,2-4 4-16,6-1-6 0,-2 0-7 0,0-1 8 16,-1-4-3-16,0 2 1 0,-4-1 3 0,-3-3 13 15,2 0 13-15,-4-1-5 0,-4 0-2 0,0-3 8 16,-1 0-21-16,-3-2-19 0,-2 0 0 0,-3 3 0 16,0-4 0-16,-1 4 0 0,-4-3 0 0,-6 5 0 15,-2 0 0-15,-2-1 0 0,-1 3 0 0,1 3 0 16,1 1 0-16,-1 2 0 0,6 2 0 0,0 1 0 15,0-1 0-15,4 3 0 0,0 0 0 0,4-1 0 16,0 1 0-16,4 0 0 0,2 0 0 0,3 2 0 16,2-3 0-16,6-1 0 0,4-1 0 0,4 3 0 15,-1-4 0-15,0-1 0 0,0 1 0 0,0-3 0 16,-6 0 0-16,2-1 0 0,-2-2 0 0,-4 0 0 16,0 2 0-16,-4-6 0 0,0 4 0 0,-5-3 0 15,0-3 0-15,-5 1 0 0,-5-2 0 0,-3 0 0 16,0 0 0-16,-2-1 0 0,-3 2 0 0,3 2 0 15,-2 1 0-15,4 2 0 0,2 1 0 16,0 2 0-16,0 1 0 0,11 0 0 0,-15 4 0 16,11 1 0-16,3 0-6 0,1 2-113 0,1 0-23 0,3-1-19 15,5 3-20-15,0 0-8 0,0-1-21 0,2 3-6 16,1-6-17-16,-1 1-5 0,3 0 15 0,-2-3 15 16,-2 1 22-16,0-2 19 0,-6 2 16 0,-4-4 24 15,9 1 31-15,-9-1 43 0,0 0 45 0,0 0 38 16,6-7 42-16,-6 7 34 0,0 0 29 0,0 0 17 15,0 0 19-15,0 0 15 0,0 0 14 16,0 0 8-16,0 0-1 0,-7-8-14 0,7 8-10 0,0 0-12 16,0 0 2-16,0 0 1 0,14 14 7 0,-7-6-26 15,6 7-11-15,6 5-71 0,2 1-73 0,-2-1 0 16,7 5 0-16,-2 3 0 0,1-4 0 16,9 13 0-16,0 7 0 0,-2-4 0 0,3 3 0 0,-2-1 0 15,1 1 0-15,0 1 0 0,-4 0 0 16,2 0 0-16,1-5 0 0,-2 3 0 0,-4-4 0 0,1 1 0 15,0-2 0-15,-7-8 0 0,0-1 0 0,-3 2 0 16,4 0 0-16,-2-2 0 0,-2-1 0 0,4-2 0 16,-5 2 0-16,4-1 0 0,-2-2 0 15,-2-2 0-15,-4-6 0 0,-2-1 0 0,2-3 0 16,-3-2 0-16,1 1 0 0,-5-5 0 0,4 1 0 16,-2 0 0-16,-2-4 0 0,1 2 0 0,-7-5 0 15,11 3 0-15,-11-3 0 0,0 0 0 0,12-8 0 16,-12 8 0-16,0 0 0 0,0 0-204 0,0 0-99 0,2-14-17 15,-2 14 0-15,0 0 28 0,-5-10 23 16,5 10 28-16,-4-10 27 0,4 10 17 0,-4-5 31 16,4 5 33-16,-5-13 41 0,5 13 37 0,-5-11 40 15,3 4 38-15,-1 1 24 0,3 6 23 0,-9-8 12 16,5 3 12-16,4 5 7 0,-14-6 9 0,14 6 7 16,-19-1 1-16,19 1 2 0,-20 7-14 0,11-1-5 15,-3 1-7-15,-1 4-10 0,6-2-7 0,-2 2-8 16,3-1-2-16,2 2-9 0,1-3-4 0,2 6-2 15,1-3-5-15,4-2-6 0,0 0-2 0,2-1 2 16,3-4-7-16,0 1 0 0,2-3 0 0,3 0-8 16,-14-3 1-16,23 0-8 0,-10 0 3 0,-13 0 10 15,24-10 14-15,-15 5 4 0,-1-3 14 0,1 1 1 16,0-2 1-16,-4 0-2 0,0-3 6 0,-1 5 1 16,-4-4 5-16,0 0-5 0,-4 3-1 0,4 8-7 15,-6-13-58-15,-1 9-5 0,-3 0 0 16,-3 2 0-16,13 2 0 0,-33 3 0 0,11 2 0 0,2 0 0 15,1 4 0-15,3-3 0 0,1 7 0 0,2 0 0 16,3-6 0-16,4 5 0 0,2-1 0 0,1-4 0 16,5 1 0-16,-2-8 0 0,6 14 0 0,3-10 0 15,2 2 0-15,2-5 0 0,1-1 0 0,3-1 0 16,-2-1 0-16,1-2 0 0,-4 0 0 16,1-3 0-16,-3-3 0 0,-1-1 0 0,-4 2 0 15,-1-7 0-15,0 0 0 0,-9 0 0 0,-3 1 0 16,-4-7-203-16,-6 2-101 0,-5-2-88 0,-3 2-106 0,1 0-130 15,-4-5-400-15,5 3-1114 0,-3 0 494 16</inkml:trace>
  <inkml:trace contextRef="#ctx0" brushRef="#br0" timeOffset="31882.6">25570 992 115 0,'-8'-2'412'0,"3"1"0"15,-1-3 12-15,-2 0-6 0,2 2-9 0,0 0-1 16,1 1-5-16,0-1-8 0,1-2-7 0,-3 1-11 16,7 3-15-16,-7-2-3 0,5-1-1 0,2 3-49 15,0 0-29-15,0 0-9 0,0 0-27 0,25-3-28 16,3 6-19-16,8 4-9 0,20 1-18 0,8-1-21 15,36 5-11-15,-5 2-13 0,-1 0-13 0,11-3-11 16,1 2-9-16,5 0-6 0,2 0-9 0,-1-2-11 16,3-1-3-16,-2-4-8 0,-2 3-43 0,-11-3-12 15,-2-3 0-15,-6-1 0 0,-31-1 0 0,-2-2 0 16,-1-1 0-16,-20 2 0 0,-5-4 0 0,0 3 0 16,-15-3 0-16,0 2 0 0,-8-3 0 0,2-1 0 15,-7-1 0-15,-4 0 0 0,-6-1 0 0,0 0 0 16,-3-1 0-16,-2 0 0 0,0 2 0 0,-3 0 0 15,4 2 0-15,-2 0 0 0,3 0 0 0,0 0 0 16,3 3 0-16,-4 2 0 0,9 0 0 0,-11 2 0 16,4 2 0-16,1 1 0 0,-3 1 0 0,0 4 0 15,1-4 0-15,-4 7 0 0,0-3 0 0,-1 2 0 16,-2 0 0-16,2 1 0 0,2 0 0 0,-2-3 0 16,5 1 0-16,0-3 0 0,2 2 0 0,4-3 0 15,4 4 0-15,4-4 0 0,2 2 0 0,3-2 0 16,5-4 0-16,2 4 0 0,5-4 0 0,-2-2 0 15,0-1 0-15,0 0 0 0,-2-2 0 16,-1-1 0-16,-5-2 0 0,-1 1 0 0,-1-3 0 16,-4-3 0-16,-2 2 0 0,-1-3 0 0,-6-3 0 0,0 5 0 15,-3-4 0-15,-4-2 0 0,2 7 0 0,-7-1 0 16,0 0 0-16,-3 3 0 0,4 3 0 0,-2 1 0 16,-1 2 0-16,-1 3 0 0,1-1 0 0,6 4 0 15,-3 3 0-15,4-2 0 0,4 0 0 16,1 1 0-16,-1 3 0 0,5 1 0 0,5-3 0 0,-1 1 0 15,4-3 0-15,1 3 0 0,2-3 0 16,2 1 0-16,2-1 0 0,-2-4 0 0,-1 1 0 0,-1-3 0 16,-1 1 0-16,-2-4 0 0,1-1 0 0,-3 0 0 15,-2 1 0-15,-4 2 0 0,7-7 0 0,-5 1 0 16,-2 1 0-16,0 0 0 0,0 5 0 16,-5-12 0-16,3 7 0 0,-2 0 0 0,2 1-82 15,0 1-60-15,2 3-33 0,-3-2-35 0,3 2-11 16,0 0 11-16,0 0 0 0,0 0-2 0,0 0-9 15,0 0 3-15,21 1 9 0,-21-1 14 0,14 3 15 16,-5 0 13-16,-1-3 23 0,2 1 28 0,-10-1-2 16,12 0 27-16,-5 1 37 0,-2-1 46 0,-5 0 42 0,10-2 40 15,-10 2 28-15,8-4 21 0,-8 4 24 16,2-3 9-16,-2 3 6 0,0 0 10 0,4-4-8 16,-4 4 18-16,0 0-32 0,0 0-1 0,0 0-1 15,-13-8-22-15,13 8 14 0,-16 3-11 0,6 2-7 16,-1 0-5-16,-7 3-6 0,1 4-4 0,-3 4-9 15,-1 2 0-15,-1 2-5 0,1 2-7 0,0 2 9 16,-2 1-12-16,-8 13-68 0,3 3-15 0,-6 2 0 16,3-6 0-16,-4 5 0 0,1-4 0 0,-2 2 0 15,-2 5 0-15,-2-1 0 0,0-1 0 0,1 1 0 16,-6-4 0-16,2 2 0 0,-3-4 0 0,2 0 0 16,1-2 0-16,-1-4 0 0,3-2 0 0,9-7 0 15,2-5 0-15,2 1 0 0,-3 1 0 0,4-3 0 16,3 0 0-16,3-2 0 0,2-6 0 0,4 3 0 15,-2-1 0-15,3 0 0 0,5-4 0 0,0 1 0 16,-1-1 0-16,-1 1 0 0,4-1 0 0,1-3 0 16,6-4 0-16,-12 6 0 0,12-6 0 0,0 0 0 15,-9 4 0-15,9-4 0 0,0 0 0 0,0 0 0 16,0 0 0-16,0 0 0 0,-9 3 0 0,9-3 0 16,0 0 0-16,0 0 0 0,0 0 0 0,0 0 0 15,0 0 0-15,0 0 0 0,-5 5 0 16,5-5 0-16,0 0 0 0,0 0 0 0,0 0 0 0,0 0 0 15,0 0 0-15,0 0 0 0,0 0 0 0,0 0 0 16,0 0 0-16,0 0 0 0,0 0 0 0,0 0-567 16,20-22-704-16,-18 15-1377 0,2-3 610 0</inkml:trace>
  <inkml:trace contextRef="#ctx0" brushRef="#br0" timeOffset="32732.62">26165 2349 198 0,'-2'-5'467'15,"2"5"14"-15,0-7 10 0,0 4 4 0,0 3-6 16,0-4-8-16,0 4-22 0,0 0-28 0,0-5-11 15,0 5-26-15,0 0-33 0,6-2-16 0,-6 2-22 16,19 1-20-16,3 5-15 0,9 2-26 0,3 0-20 16,15 10-23-16,6 2-21 0,1 1-21 0,5 1-15 15,26 11-11-15,-27-7-18 0,28 7-16 0,-1 3-13 16,-27-13-104-16,26 12 0 0,-28-9 0 0,31 8 0 16,-31-12 0-16,-3 3 0 0,-2-4 0 0,0 2 0 15,-5-3 0-15,-12-5 0 0,-3-2 0 0,-1 0 0 16,-1-1 0-16,-6 0 0 0,-4-2 0 0,-4 0 0 15,-1-5 0-15,-4 1 0 0,-1-2 0 0,-3 1 0 16,-3-3 0-16,0 1 0 0,0 1 0 0,-1-1 0 16,0-2 0-16,-4-1 0 0,7 1 0 0,-4 2 0 15,-3-3 0-15,0 0-120 0,6 1-279 0,-6-1-79 16,0 0-46-16,0 0-14 0,9-5 9 0,-4 1 35 0,-5 4 52 16,13-6 71-16,-10 3 94 0,1-2 74 15,-1 2 92-15,1-2 70 0,-4 1 57 0,0 4 51 16,0-10 53-16,-4 3 32 0,1 1 35 0,-3 2 20 15,1-1 15-15,-1 1 0 0,-5 0-3 0,-1 3-5 16,-2 0-6-16,2 2-6 0,1 3-11 0,-3 0-15 16,2 1-6-16,0 1-14 0,1 1-14 0,1 1-5 0,5 1-10 15,-4 1-19-15,9-2 9 0,-1 1-16 16,2-1-7-16,5 2 1 0,2-2 0 0,1 1-12 16,3-7-6-16,2 3 0 0,5-4-18 0,-4 1 5 15,3-4-3-15,-3 2-2 0,-1-2 18 0,-1-2 0 16,1-2 3-16,0-1-12 0,-5 1-68 0,0-3 0 15,0 1 0-15,0-6 0 0,-4-2 0 0,-1 1 0 0,-1 3 0 16,-6-1 0-16,3-3 0 0,-5 5 0 16,1 0 0-16,-4 2 0 0,3 1 0 0,-6 2 0 15,-1 2 0-15,1-1 0 0,-1 5 0 0,-2 0 0 16,0 4 0-16,3-1 0 0,0 1 0 0,1-1 0 16,1 2 0-16,5-2 0 0,2 1 0 0,1 0 0 15,3 0 0-15,3 0 0 0,6 2 0 0,1-3 0 16,5 0 0-16,3-1-82 0,1 0-254 0,-1-4-57 15,-1-2-92-15,1-3-116 0,-4-2-448 0,2-3-1137 16,-5-4 502-16</inkml:trace>
  <inkml:trace contextRef="#ctx0" brushRef="#br0" timeOffset="33282.78">27962 1342 99 0,'-4'-5'171'0,"-1"0"-7"0,-5-1-15 0,6 3 9 16,-1-2-7-16,0-1-9 0,-3 1-1 0,3-3-5 15,-2 1 3-15,1 0 6 0,1 1-5 0,0 4 9 16,1-6-1-16,-1 2 0 0,0-2-2 0,1 0 0 15,-1 0-4-15,1 0 2 0,0 3 7 0,1-2 9 16,1 0 18-16,0 0-13 0,1 1 18 0,-1 0 15 16,0 0 9-16,1 0 12 0,-1 2 2 0,1 1 1 15,0-1-13-15,-1-1-13 0,2 5-17 0,-3-2-18 16,3 2-7-16,0 0 5 0,0 0 0 0,-13 7-2 16,8-2 4-16,1 1-6 0,-3 1-6 0,2 1-11 15,-1 1-6-15,1 2-11 0,-1-1-10 0,0 1-2 16,1 5 0-16,0 1 16 0,1 0 1 15,0 3-13-15,1 0 3 0,0 6-3 0,-1 4 4 16,4 0 0-16,-1 2 1 0,1 3-93 0,0 13-25 0,0 1 0 16,-3 2 0-16,2 2 0 0,1 0 0 0,0 0 0 15,-1 4 0-15,1 0 0 0,-3 4 0 0,2 0 0 16,-2 18 0-16,3-18 0 0,-4 19 0 0,3-20 0 16,1 0 0-16,-1 24 0 0,-4-29 0 15,1-1 0-15,4-1 0 0,-5-2 0 0,-1-4 0 16,3-10 0-16,-1 0 0 0,-5-4 0 0,5-1 0 15,-1-2 0-15,0 0 0 0,1-11 0 0,-1 0 0 0,1-1 0 16,1-6 0-16,0-1 0 0,1-1 0 16,2-2 0-16,-3-3 0 0,3-5 0 0,0 8 0 15,0-8 0-15,0 0 0 0,0 0-488 0,0 0-797 16,0 0-1390-16,0 0 615 0</inkml:trace>
  <inkml:trace contextRef="#ctx0" brushRef="#br0" timeOffset="33415.99">27934 2954 4567 0,'0'0'464'0,"0"0"-144"16,0 0 13-16,0 0 8 0,0 0 11 0,-18-15-15 16,13 13-41-16,5 2-45 0,-6-7-48 0,6 7-21 15,-5-3-49-15,5 3-83 0,0 0-101 0,-6-4-179 16,3 1-223-16,3 3-730 0,-9-6-1281 0,9 6 567 16</inkml:trace>
  <inkml:trace contextRef="#ctx0" brushRef="#br0" timeOffset="35533.55">23222 1945 24 0,'20'27'86'0,"6"0"-5"16,0-3-8-16,8-4-5 0,3-3-18 0,-1-3 2 15,13 0-1-15,-10-3 3 0,1-8 34 0,-2 1-14 16,13-5 13-16,-10-2-4 0,-1-2 4 0,-5-4-12 16,1 0-2-16,-4-2-2 0,-4-4-4 0,-1-1 9 15,-5-4-5-15,-2-2 6 0,-3-3-7 0,-5 0 3 16,-6-6-1-16,-2-2-1 0,-3-14 0 0,-3 0 3 15,-5 1-14-15,-4 1-3 0,-3-5-7 16,-6 5 4-16,-4-4-14 0,-8 7 1 0,-4 1-10 0,-7 9-1 16,-2 4-13-16,-2 6-10 0,-7 4-44 0,0 8-21 15,2 1-38-15,15 11-59 0,-4 2-169 0,6 2-350 16,1 0 155-16</inkml:trace>
  <inkml:trace contextRef="#ctx0" brushRef="#br0" timeOffset="36114.89">25939 793 156 0,'-32'-3'199'16,"5"1"-11"-16,-2 2-19 0,29 0-6 0,-59 6-14 15,27 2-3-15,-2 1-18 0,3 3-5 0,-1 4-7 16,-1 0-6-16,2 3-6 0,-10 6-9 16,17-4-10-16,0 6-8 0,3-1-7 0,-2-1-6 15,5 5-7-15,3 2-5 0,2-1 1 0,4 0-23 16,-1 0-16-16,6 3-13 0,4-3-22 0,4-1-13 15,4 0-16-15,3-3-19 0,5 0-4 0,3 1-2 16,1-5-20-16,6-1 11 0,3-5 2 0,2-1 2 16,1-4 9-16,1-3 15 0,2-2 5 0,-2-3 15 15,1-4 15-15,2-1 27 0,-3-2 20 0,-2-4 16 16,0-4 15-16,-6 2 25 0,-2-6 4 0,-6 4 16 16,-2-4 2-16,0-6-7 0,-2-3-5 0,-4-1-13 15,-4-6-6-15,-5 1-7 0,-5-1-8 0,-2-4-6 16,-9-10-6-16,-6-6-6 0,0 8-4 0,-10 4-9 15,-3 1-20-15,-11 5-40 0,-3 6-63 0,0 2-95 16,-8 5-195-16,0 0-416 0,1 2 185 0</inkml:trace>
  <inkml:trace contextRef="#ctx0" brushRef="#br0" timeOffset="36599.94">27047 919 96 0,'-30'-7'256'0,"-1"1"-20"16,-4 2-20-16,2 5-18 0,0 2-22 0,-2 3-10 16,1 1-13-16,2 5-20 0,2 2-10 0,4 2-12 15,0 3-10-15,6 6-7 0,4-2-9 0,6 5-17 16,1 1-12-16,8-3-11 0,4 5-9 0,9-3-17 15,6-3-8-15,4 4-18 0,6-2-28 0,15 4-5 16,3 1-11-16,3-5-6 0,2-4-8 0,-1-2-1 16,1-8 0-16,0 3 13 0,0-6 8 0,-12-4 10 15,-2-1 17-15,-1-5 18 0,-2-3 25 16,-2 2 17-16,-5-9 12 0,0-1 16 0,-7 2-3 16,-1-8 0-16,-3 4-1 0,-2-9-6 0,0-2-4 15,-8-2-6-15,2-1-6 0,-1-1-3 0,-10-5-11 16,0 2-22-16,-5-3-29 0,-3 4-47 0,-7 1-42 15,-6 2-92-15,-16-3-152 0,-2 7-383 0,-16 8 170 16</inkml:trace>
  <inkml:trace contextRef="#ctx0" brushRef="#br0" timeOffset="36899.25">25903 2127 4 0,'-35'15'193'0,"-9"9"-19"0,3 5-20 0,4 8-35 16,3 1-37-16,8 6-34 0,12-12-34 16,3 2-25-16,0 13-12 0,9-11-15 0,4-5-13 15,6 1-61-15,7-5-119 0,2 1 53 0</inkml:trace>
  <inkml:trace contextRef="#ctx0" brushRef="#br0" timeOffset="37032.49">26197 2624 106 0,'26'-18'141'0,"-6"0"15"15,5-5-2-15,-10-1-1 0,2-4 4 0,-6 1 0 16,0-2-10-16,-3-2-15 0,-4 1-16 0,-4 1-14 16,0 3-7-16,-3-1-17 0,-2 10-38 0,-1 8-71 15,0-3-79-15,-5 7-156 0,1 0-288 0,4 4 128 16</inkml:trace>
  <inkml:trace contextRef="#ctx0" brushRef="#br0" timeOffset="37265.61">27727 2709 154 0,'0'-10'234'0,"-4"1"-26"15,-5 0-20-15,-2 6-22 0,-8 0-16 0,-2 8-12 0,-9 3-22 16,-2 8-34-16,-2 1-60 0,-8 8-40 0,11 0-34 16,3-3-58-16,-10 12-103 0,12-13-231 0,-6 15 102 15</inkml:trace>
  <inkml:trace contextRef="#ctx0" brushRef="#br0" timeOffset="37351.11">27602 3004 71 0,'11'-24'30'15,"-9"-1"-48"-15,-4-3-18 0,-7 4 9 0</inkml:trace>
  <inkml:trace contextRef="#ctx0" brushRef="#br0" timeOffset="39033.46">21170 610 22 0,'-35'9'31'0,"17"-3"5"0,0 0-3 0,18-6 0 16,-30 13-3-16,14-3 3 0,1-5-1 0,1 6-4 16,14-11 3-16,-26 15-3 0,17-8 0 15,9-7-1-15,-27 21 3 0,16-8-1 0,-4-2-5 16,2-2-3-16,0 4 2 0,-2-1-4 0,3 0 0 15,-1 0-3-15,0 3 3 0,-4-3-4 0,3 0-3 16,0 2 0-16,-3 1 2 0,3 0 6 0,0 0-13 16,1-2-6-16,-6 6 4 0,6-4-1 0,-2 0 3 15,3 0 3-15,2-1-10 0,-2 0 4 0,3 2 0 16,-2 1 7-16,0-3 11 0,1 1 0 0,1-2 15 16,-3 2 6-16,7-4-1 0,-3 6 6 0,-1-6-6 15,2 3 3-15,-1 2-6 0,-1-2-2 0,4 2-2 16,0-4-7-16,-3 2-2 0,1 4 3 0,1-1-1 15,1-1 1-15,-2 1-7 0,4-2-4 0,-1 2 2 16,0 0-6-16,3 3 5 0,0-2 0 0,1-5-11 16,1 8 4-16,-1-2-4 0,3-1 3 0,-2 2-3 15,2-2 1-15,-1 0 1 0,3 7-3 0,0-8-6 16,-3 1 16-16,0-1-11 0,-1 1 3 0,1 2-8 16,0-4 2-16,-2 1 4 0,0 1-3 15,0 0-1-15,2-1-3 0,0 1-3 0,-1 1 0 16,3-2-8-16,-4 1-1 0,4 1 7 0,5-3-11 15,-4 10 7-15,0-11-5 0,3-1-6 0,-2 3-8 16,3-3-6-16,3-1-5 0,-6 2 0 0,7-1-4 0,-4-6 9 16,1 6-1-16,3-3 7 0,-3-3 5 15,3 5 13-15,-2-2 0 0,1 1 3 0,-1-4 4 16,-2 1 1-16,4 1 5 0,-3-2 1 0,3 4 6 16,-4-3 2-16,1-2-3 0,3 4 9 0,-4-2-4 15,1-2-3-15,2 1 1 0,-2-1 5 0,0 0 0 16,3 4-9-16,-4-4 4 0,2 3 7 0,0-3-3 15,1 0 2-15,-1-2 6 0,2 1-3 0,-1 1 7 16,-2-3 0-16,6 5-3 0,-1-3-3 0,-5-2 10 16,3 2 3-16,-4-4-2 0,1 3 2 0,2-2-1 15,-2 1 5-15,-1 1 6 0,4-3-2 0,5 2-3 16,-8-1-3-16,3 1 2 0,-1 0-2 0,-3 0-6 16,3 0 4-16,1-3-4 0,-2 2-6 0,1 0-2 15,0 2-5-15,-1-1 5 0,1-2-6 0,0 0 1 16,-2 4-1-16,-1-3-4 0,0 0 0 0,-1 0-2 15,-8-3 0-15,14 3 0 0,-14-3 2 16,14 4-2-16,-8-1 0 0,-6-3-3 0,17 3-2 16,-8 1 4-16,-9-4-6 0,16 2 1 0,-5 0-14 0,-11-2-19 15,14 1-33-15,-14-1-41 0,18 0-73 16,-18 0-137-16,0 0-336 0,16-3 150 0</inkml:trace>
  <inkml:trace contextRef="#ctx0" brushRef="#br0" timeOffset="39751.07">21218 706 22 0,'0'0'49'0,"0"0"-12"16,-40-2-3-16,40 2 1 0,0 0-11 15,-33 6 3-15,33-6-11 0,-24 3 4 0,24-3-15 16,-24 4-21-16,24-4-1 0,-26 3-23 0,26-3-42 16,-28 4 18-16</inkml:trace>
  <inkml:trace contextRef="#ctx0" brushRef="#br0" timeOffset="40249.1">20376 2209 9 0,'5'10'69'0,"0"1"4"0,-1 0-13 16,1 0-4-16,4 3-8 0,-4-4 8 0,-2 2-14 16,2-2-13-16,0-1 0 0,0 3-13 0,3-1-8 15,-2 0-5-15,1-2-3 0,2 1-4 0,-2-1 2 0,2 0 0 16,-2 1 1-16,2-1 0 0,1-1-3 0,-1 3 3 16,5-1 4-16,0 1 2 0,-1-2-6 15,3 0 3-15,-2-1 0 0,3 2 0 0,-2-2-6 16,7 0 8-16,-8 1-5 0,9-2-11 0,-3 1-1 0,0-1-3 15,8 2-5-15,-8-3-1 0,0 0-4 16,7 1-39-16,-6-3-69 0,1 1 31 0</inkml:trace>
  <inkml:trace contextRef="#ctx0" brushRef="#br0" timeOffset="40652.15">21769 2594 47 0,'10'-3'146'0,"4"0"-10"0,-1 2-12 16,-1-5-12-16,0 2-16 0,1 0 2 0,-1 1-13 15,-1-3 0-15,-1 4-9 0,3-5-7 0,4 1-10 16,-6 2-3-16,5-5-7 0,-4 3 0 0,-1 2-1 16,1-3-6-16,1 1 0 0,3 0-13 0,-4 0 8 15,0 0-8-15,-1 0-1 0,7-1-9 0,-5-1-3 16,2-1 4-16,-1 1-10 0,4-3-15 0,1 2-11 16,-6-4 1-16,3 2-13 0,-1 1-2 0,-2-1-6 15,2 0-3-15,-1 0 8 0,1-2-4 0,-2 0 11 16,-1 1 2-16,-1 0 2 0,-1-1 7 0,3 1 3 15,-3-4-7-15,-1 2 1 0,4 0-7 0,-4-3 2 16,0 2 8-16,0-2-11 0,0 0-6 0,-3-1-11 16,7-7-8-16,-4 3-17 0,0-6 0 0,-3 3-12 15,2-4-63-15,1 0-151 0,-3-3 68 0</inkml:trace>
  <inkml:trace contextRef="#ctx0" brushRef="#br0" timeOffset="41049.61">22449 1805 208 0,'5'-36'8'0,"-2"1"7"0,1 0 1 15,-4-11-3-15,1 13 2 0,-4 1-5 0,3-2 4 16,0-1 8-16,2 1-4 0,-4-1 4 0,0 4-10 0,-1-2 9 15,0-1-2-15,1 1 7 0,-1 2-16 0,1-3 11 16,-3 0 13-16,-2 2 2 0,2 0-8 16,1-2-3-16,-2 4 12 0,1-1-13 0,0 3 11 15,-5 1-5-15,-1-2-13 0,1 4 4 0,-4 3-4 16,1-1-2-16,2 5-2 0,-1 3 0 0,-2-7-4 16,1 7 6-16,1-1-7 0,0-1 6 0,-1 0 6 15,1 1-1-15,-1 2 2 0,4 0-2 0,-5-2-3 16,1 1 4-16,-1-2-7 0,2 1-6 0,-5-3 5 0,1 4 2 15,3 1 7-15,-7-2-6 0,6 4-1 16,-3 0-5-16,-1 1 2 0,4-2-5 0,-5 3 8 16,2 0-3-16,0 0 3 0,0-1-13 0,-1 5 5 15,-2-5-4-15,3 1 37 0,-1 2-5 0,0 1 0 16,-1-1-11-16,0 2 10 0,-3-1-13 0,1 2-4 16,-5-2-1-16,7 2 4 0,-9-1-6 0,28 6 1 15,-49-6-6-15,26 4 5 0,-5 0-2 0,2-1-6 16,26 3 1-16,-51-5-6 0,30 4 7 0,-7-1-16 15,28 2-4-15,-58 0 3 0,37-2 6 0,21 2-11 16,-49-2 1-16,27 3-9 0,22-1-8 0,-42-1-9 16,42 1-7-16,-41 0-2 0,14 2-6 0,27-2-6 15,-50 0 1-15,50 0-3 0,-37 3-1 0,15-2 2 16,22-1-1-16,-39 6-14 0,18-5-39 0,21-1-126 16,-39 9 55-16</inkml:trace>
  <inkml:trace contextRef="#ctx0" brushRef="#br0" timeOffset="41182.78">20850 515 27 0,'0'0'56'0,"-13"20"13"0,13-20 1 0,-7 13 3 16,7-13 8-16,0 0 6 0,-8 15-7 0,8-15-2 0,0 0-3 15,0 0-3-15,-8 15 1 0,8-15-13 0,0 0-6 16,-9 12-1-16,9-12-24 0,0 0-30 0,0 0-57 16,-15 15-105-16,15-15-178 0,0 0 79 15</inkml:trace>
  <inkml:trace contextRef="#ctx0" brushRef="#br0" timeOffset="41916.47">22965 2730 143 0,'-1'-5'168'0,"1"5"-6"15,-3-5-13-15,3 0-11 0,-1 2-17 0,1 3-5 16,0-8-4-16,0 4-13 0,0 0-7 0,0 4-10 16,-4-6-19-16,3 1-28 0,-1 2-27 0,2 3-45 15,-2-7-34-15,2 7-32 0,-5-3-111 0,1 0-230 16,2 1 102-16</inkml:trace>
  <inkml:trace contextRef="#ctx0" brushRef="#br0" timeOffset="43098.68">22986 2606 54 0,'-12'-5'95'16,"3"3"-6"-16,-5-7-7 0,1 7 3 0,-1 1 1 16,0-2 7-16,-4-1-19 0,0 4 19 0,-2-3-16 15,-2-2-4-15,3 3-9 0,-1 2 0 0,-10-3-12 16,2 0-4-16,5 4-3 0,-4-1-5 0,-1 2-6 0,-3 0 4 16,5 0-15-16,-2 1-5 0,-2 3-2 15,3 1-6-15,1-2-8 0,-1 8 10 0,0-8-15 16,1 8 5-16,-2-6 0 0,3 5 6 0,-2 1-6 15,1-1 2-15,3 1 0 0,0 1 3 0,-1-2 8 16,7-2-4-16,-3 6-1 0,3-3 8 0,-2 4-2 0,4-3-4 16,-7 4 6-16,9-3 8 0,-1-1-8 15,0 7-1-15,3-6 0 0,-1 0 0 0,3 12-2 16,-4-10 2-16,3 0-4 0,-4 4 2 0,5-4-5 16,-2 6-1-16,0 0-4 0,0 1-2 0,3-6 11 15,2-1-7-15,-3 9 13 0,0-8-5 0,7 1 5 0,-2 2 0 16,-3-2 4-16,7-1-6 0,-1 1-1 0,0 0 7 15,3 0 5-15,1 5 5 0,-2-6 0 16,3 1 0-16,0-2-9 0,0 2-3 0,4-2 1 16,1 2-1-16,3-2-7 0,2 6 1 0,1-1-2 15,-2-7 3-15,4 6-5 0,1-2-3 0,3 0 1 16,-7-5 1-16,8 3-8 0,0 2 4 0,2-3 4 16,-1 1-3-16,3 0-3 0,0 0 5 0,5 0-3 15,-1-2 3-15,0 3-2 0,2 2-4 0,3-5 1 16,-2-4 1-16,1 2-1 0,4 0-3 0,-3-1 5 15,2 1 0-15,3-4-5 0,-3-1 2 0,0 0-1 16,14 5-3-16,-15-8 2 0,15 4 5 0,-13-2-3 16,0-3-2-16,2-2-3 0,-3 4 1 0,15-3 4 15,-13-1-1-15,10 0-1 0,4 2-1 0,-14-2 2 16,14 3-2-16,-14-6 4 0,13 4-3 0,-15-5-6 0,3 5 5 16,11-4 0-16,4 2 0 0,-18-2-4 15,14 2 6-15,-14-1-2 0,2-1-1 0,14-2-2 16,-16-1 5-16,14 1-1 0,-11-2-11 0,-2 2 10 15,15 1-4-15,-15-3 1 0,4 2 2 0,8 0 0 16,-13 2 1-16,1 0 0 0,-2-1 1 0,0 0 5 16,0-3 1-16,0 3 4 0,-2-2 6 0,-6 0 4 15,1 0 3-15,-7 3 3 0,9-3 5 0,-4-1 7 16,-7 1-6-16,7-1-1 0,-6 0 1 0,7-1-1 16,-8 0-1-16,-2 3-4 0,8-6-3 0,-1 1-3 15,-2 0 0-15,0-1 1 0,4 0-3 0,-6 4-1 16,5-5 3-16,-6 0-3 0,5 2 4 0,3-2-6 15,-9 3 8-15,-1-1-9 0,1-2 2 0,-1-1 6 16,2 1 0-16,-3 2-2 0,0-3 3 0,0 2 10 16,-3-3-10-16,1 2 0 0,-3-3-3 0,1 1 1 15,-1-2-2-15,3-1-4 0,-4 0-2 0,4-5 2 16,-4 4-3-16,2-7-5 0,-4 5 0 0,4-7 1 16,-4-2-4-16,0-1 1 0,2 0 0 0,-4 0-1 15,2 2 2-15,-5-6-1 0,2 7 16 0,-6-3-2 16,-1 1 4-16,-1 1-2 0,-3 7 2 0,-2-10-8 15,-4 0 7-15,0 5-2 0,-2-5-4 0,-5 1 0 16,3 6-4-16,-7-2-6 0,2-1 0 0,-3 3 2 16,-3-3-5-16,2 2 4 0,-3 1-4 0,3 0 1 15,-3 2-1-15,0-1-2 0,-4 0-3 0,-1 3 0 16,2-2 3-16,-5 2 3 0,-11-4-7 0,0-1 4 16,9 9-2-16,1-2-3 0,-11-2-3 0,0 2-3 15,-2-2-6-15,1-3-9 0,9 10-1 0,-16-3-5 16,2-2 1-16,2 7-4 0,-2-1 1 0,-2 2 1 15,5 1 2-15,-5 2 3 0,4-1 4 0,12 6 3 16,-15 0 1-16,3 3 2 0,-3 1-2 0,1 2 6 16,2 1-1-16,-2 3 7 0,-1 1 5 0,-2 4-11 15,1-1 1-15,-3 1 3 0,1 0-3 0,1 0 6 16,-3 0 1-16,0 2-1 0,-2 1 0 0,5-1 0 16,-2-2 0-16,3-1 5 0,5 1 0 0,15-1-1 15,-2-3-6-15,2-1 0 0,3 4-27 0,4-9-21 16,9 3-35-16,2-2-53 0,6-4-52 0,3 0-49 15,-2 2-164-15,5-2-441 0,5-2 196 0</inkml:trace>
  <inkml:trace contextRef="#ctx0" brushRef="#br0" timeOffset="44716.01">27543 902 140 0,'-22'-19'159'0,"8"12"-1"16,0-3-5-16,-2 1-13 0,1-1-7 16,15 10-11-16,-35-16 4 0,16 11-2 0,-7-2-5 15,6 1-3-15,20 6 4 0,-52-4-5 0,24 4-5 0,28 0-3 16,-61 4-11-16,32 4-1 0,-5-2-8 0,2 4-8 15,-1-2-2-15,1 4-6 0,-5 0-7 0,4 3-5 16,-13 3-5-16,11-1-2 0,-8 5-6 16,-2 2-5-16,6 5-3 0,-2-2-5 0,1 3-2 15,4 2-2-15,-1 1 1 0,0 0-4 0,2 5-1 16,5 1-1-16,-2-3-4 0,0 3 0 0,4 3-3 16,0-1 5-16,2 3-4 0,3-2 0 0,-2 0-1 15,1 0-1-15,2-2-4 0,3-8 0 0,-6 12 2 16,7-12-1-16,-6 10-10 0,4-9 12 0,-1-5-5 15,-7 13 9-15,8-11 1 0,-1-1 9 0,1-2-1 16,-2 3 3-16,0-1 3 0,-1-3 5 0,1 0 1 16,2 0 9-16,0 4 2 0,0-2-2 0,3 2-1 15,0-3 1-15,0 1-6 0,3 1-9 0,-1 0 12 16,2-3-7-16,-1 2 0 0,1-3-3 0,3 0-7 16,1 2-1-16,0-5-6 0,4 4 1 0,0-1-4 15,1-7 5-15,0 7-2 0,4-7-12 0,3 0 2 16,2 0 1-16,-4-1 3 0,4 1-9 0,3-1 1 15,0-1 5-15,-2-2-4 0,4 0 6 0,1-1-6 16,-5-2-5-16,7 0 11 0,-7 0-14 0,3-1-1 16,5 1 12-16,-5-3-7 0,1 2-16 15,2-4 16-15,1 4-1 0,3-3-6 0,2 0 4 16,-1-3-24-16,3 2 12 0,2-3-6 0,7 0-6 16,1-2 1-16,-2 0-4 0,1-1-6 0,2 2 0 15,2-5-8-15,-1 0 3 0,1 0 0 0,-1-3 0 16,3 0-3-16,-1-1 1 0,3 0-7 0,-4-3-3 15,3-2-7-15,0 1 4 0,0-3-5 0,-1-3 4 16,0 0 6-16,11-6 0 0,-5-4 4 0,5-1 1 16,-6 0-2-16,-1-3 4 0,-7 11 0 0,9-10 2 15,-10 7 6-15,7-11 2 0,-12 11 1 0,4-1 4 16,10-10 0-16,-12 12 1 0,0-2 3 0,8-8 4 16,-12 6-4-16,2 3 4 0,-2-4 0 0,2 3 4 15,1 1-2-15,-2 1 4 0,-2-3-9 0,1 0-1 16,0 3 4-16,-4-3-4 0,0 3 2 0,0-1 0 15,-3-3-3-15,0 5 5 0,0-7-1 0,-1 6-1 16,2-6-1-16,-4 3 3 0,-1-4-4 0,1 5 6 16,0-6-1-16,-2 5 1 0,2-3-3 0,-5 4 6 15,0 0 3-15,-2 0-2 0,0 5 7 0,-1-5 2 16,-1 9 7-16,2-5 1 0,-4 4 2 0,2-4 0 16,-1 1 5-16,-1 0 1 0,1-4 5 0,-4 6 0 15,1-1 1-15,1 4 4 0,0-4-5 16,-4 3 2-16,0 0-6 0,1-2-5 0,-5 1 8 15,3 2-5-15,-4-4 3 0,4 2-7 0,-4 0-2 16,1 1 2-16,-2-2-5 0,0 1 6 0,1-2-5 16,-1 2 1-16,0 0-3 0,-2-2-2 0,0 2 1 15,-2-1-4-15,2 0 6 0,-3 0-4 0,3 1 3 16,-3 1-4-16,3 2-5 0,-2-3-9 0,1 3-3 0,-2-1-9 16,-1 4-5-16,1-3-12 0,2 4-8 15,0-4-20-15,-2 1-37 0,0 1-46 0,4-2-85 16,-2 1-126-16,11 12-396 0,-12-26 176 0</inkml:trace>
  <inkml:trace contextRef="#ctx0" brushRef="#br0" timeOffset="44865.57">27502 917 2380 0,'-4'7'118'0,"-1"-3"-65"15,1 2-8-15,-2-3 22 0,0 1 14 0,-1-2-13 16,3 0-14-16,-2 1-8 0,-2 1-34 15,3-2-66-15,-1 2-134 0,6-4-259 0,-7 7-485 0,7-7 214 16</inkml:trace>
  <inkml:trace contextRef="#ctx0" brushRef="#br0" timeOffset="48383.08">19788 1771 402 0,'-14'0'432'0,"4"-2"2"0,-3 1-7 0,7 0-17 16,-3-2-15-16,1 3-26 0,-1 2-20 0,9-2-17 15,-13-3-19-15,9 3-21 0,4 0-13 0,-11-3-14 16,11 3-15-16,-5-1-14 0,5 1-11 0,-7 0-12 15,7 0-17-15,0 0-8 0,0 0-9 0,0 0-11 0,0 0-3 16,0 0-15-16,0 0-5 0,18-6-7 16,-5 5-8-16,18-2-12 0,2-1-16 0,19-3-7 15,3 0-14-15,2 3-4 0,-1-2-7 0,4-1-8 16,3 2-3-16,-1 3 3 0,5-3 0 0,-7 5 7 16,-3-3-3-16,-3 2-7 0,-3 0-4 0,-15-1-9 15,-4 1-20-15,-3-1-26 0,-11 2 0 0,-3-1 0 16,-3 1 0-16,-1-1 0 0,-4 0 0 0,-1 2 0 15,-6-1 0-15,10-1 0 0,-10 1 0 0,3-2 0 16,-3 2 0-16,0 0 0 0,0 0 0 0,0 0 0 16,0 0 0-16,0 0 0 0,-10-6 0 0,10 6 0 15,-7-1 0-15,7 1 0 0,-7 0 0 0,7 0 0 16,-8-1 0-16,8 1 0 0,0 0 0 0,-14-2 0 16,6 2 0-16,8 0 0 0,-19-3 0 0,10 1 0 15,-4-2 0-15,3 2 0 0,-3-1 0 0,-2 0 0 16,2-1 0-16,-1 0 0 0,-4-4 0 0,0 5 0 15,6-2 0-15,-2 0 0 0,1 2 0 0,-4-2 0 16,3 0 0-16,0 1 0 0,1 3 0 0,8 0 0 16,-5-3 0-16,4 2 0 0,6 2 0 0,-9-5 0 15,9 5 0-15,-7-2 0 0,7 2 0 0,0 0 0 16,-10-3 0-16,10 3 0 0,0 0 0 0,0 0 0 16,0 0 0-16,0 0 0 0,0 0 0 0,0 0 0 15,0 0 0-15,17-9 0 0,-11 6 0 0,-6 3 0 16,6-1 0-16,-6 1 0 0,8-2 0 0,-8 2 0 15,0 0 0-15,0 0 0 0,0 0 0 0,0 0 0 16,0 0 0-16,0 0 0 0,0 0 0 0,5 9 0 16,-5-4 0-16,1 1 0 0,-1 5 0 0,4-6 0 15,0 4 0-15,1-1 0 0,-2 0 0 0,4-1 0 16,-3 3 0-16,0-2 0 0,1 3 0 0,-1 0 0 16,1-2 0-16,-1 3 0 0,-4 0 0 0,3-2 0 15,-1-1 0-15,-2 2 0 0,-5 3 0 0,0-3 0 16,-4 1 0-16,-3 0 0 0,-3-3 0 0,-3 1 0 15,4-1 0-15,-4 1 0 0,4-1 0 0,5-4 0 16,-1 2 0-16,1-1 0 0,7-3 0 0,0 3-464 16,2-6-306-16,0 0-390 0,13 8-1256 0,2-6 556 15</inkml:trace>
  <inkml:trace contextRef="#ctx0" brushRef="#br0" timeOffset="49381.62">21328 3273 150 0,'-22'-3'292'16,"1"-4"3"-16,-1 5 9 0,3-3 3 0,-3 1 3 0,7-4 2 15,-4 5 7-15,3-4 4 0,2 4 2 0,1 0 5 16,-1 0-1-16,3 1-5 0,-2-1-3 0,5 1-10 15,1 1-12-15,1-2-8 0,0 2-10 0,6 1-16 16,-6-3-14-16,6 3-16 0,-3-3-7 0,3 3-14 16,0 0-6-16,15 0-16 0,2 0-16 0,5 3-14 15,14-3-21-15,3-2-9 0,16 4-13 0,5 1-14 16,-1-2-15-16,2 2-1 0,5 0-12 0,-2 0-10 16,-2-2-50-16,1 1-17 0,-4-2 0 0,-6 0 0 15,-14-1 0-15,-1 0 0 0,-4-2 0 0,-3 2 0 16,-3-3 0-16,-7 0 0 0,-7 2 0 0,-4-2 0 15,-4-1 0-15,1-2 0 0,-5 1 0 0,-4 0 0 16,-1-2 0-16,-4-1 0 0,-3 1 0 0,-1 0 0 16,-4-1 0-16,-2-3 0 0,0 3 0 0,0 0 0 15,1-1 0-15,1 3 0 0,2 1 0 0,0-1 0 16,3 2 0-16,1 0 0 0,-1-1 0 0,2 3 0 16,3 0 0-16,1 2 0 0,0 0 0 0,1-2 0 15,3 3 0-15,-7-3 0 0,7 3 0 0,-3-4 0 16,3 4 0-16,0 0 0 0,0 0 0 0,0 0 0 15,0 0 0-15,19 5 0 0,-12-1 0 0,2-2 0 16,4-1 0-16,-3 3 0 0,-5 0 0 0,8 0 0 16,-1 2 0-16,-3-2 0 0,1 3 0 0,-4 0 0 15,5-1 0-15,-6 1 0 0,2 2 0 0,-2 0 0 16,-1 0 0-16,-3 3 0 0,1-1 0 0,-4-1 0 16,0 3 0-16,-3-2 0 0,0 0 0 0,-3 4 0 15,-1-1 0-15,0 0 0 0,-2 3 0 0,-2-6 0 16,1 3 0-16,2-5 0 0,-3 4 0 0,4-3 0 15,-1-2 0-15,2 2 0 0,-1-2 0 0,1 0 0 0,1 1 0 16,1-3 0-16,1 1 0 0,2-4 0 16,-2 1-574-16,-1 1-696 0,6-5-1376 0,-4 2 610 15</inkml:trace>
  <inkml:trace contextRef="#ctx0" brushRef="#br0" timeOffset="49531.92">21991 3703 104 0,'-1'4'675'0,"1"1"-18"0,0-3-58 0,0-2-64 0,1 3-66 16,-1-3-93-16,0 0-111 0,-2 5-149 15,2-5-173-15,-3 8-234 0,3-8-284 0,0 0-623 0,0 0 276 16</inkml:trace>
  <inkml:trace contextRef="#ctx0" brushRef="#br0" timeOffset="52148.96">21479 580 28 0,'-33'-17'70'0,"0"2"-9"16,-1 0-7-16,0-1-5 0,-11-6-3 0,-5 5-4 15,14 6-12-15,-15-7 24 0,-2 4-7 0,0-1-8 16,-1 4-2-16,2 0-9 0,-2 3-10 0,-2-2-11 16,1 2-32-16,0 2 0 0,0 1-9 0,2 2 0 15,-5 3 4-15,3 1 1 0,2 3 7 0,1 1 10 16,1 3 17-16,-4 2-1 0,2 2 4 0,0 4 12 15,2 0 0-15,-6 6-2 0,3 1 3 0,0 2-4 16,2 2 8-16,-4 3-13 0,3 5-1 0,-14 17 0 16,19-12-1-16,-18 15 10 0,20-19-7 0,3 4-1 15,0 4 5-15,2-1-2 0,-2 4-9 0,-1-1-9 16,-12 18 12-16,18-19-10 0,1 2 3 0,-14 22-5 16,19-22 10-16,-3 5-3 0,-16 20-2 15,19-22 12-15,0 1 1 0,2-3 6 0,0 3 1 16,6 2 4-16,3-1 0 0,2 0-1 0,6-2-9 15,3-4 8-15,4 1-14 0,3-11 11 0,7 14-10 16,2-2-7-16,1 0-4 0,3 3-5 0,-1-1 3 16,9-1 3-16,1-2 4 0,-1-1-2 0,5 0 4 15,0-2-8-15,0 2 4 0,3-2-4 0,3-3 5 16,2 2-4-16,-2 0 2 0,3-5-2 0,4 4 4 16,1-5 0-16,2-2-4 0,0 0 6 0,3 0-6 15,-1-3 10-15,6 4-3 0,-1 4 31 0,0-4-6 16,3-3-5-16,3 3 0 0,-2-5 7 15,2 4-14-15,2-1 0 0,-2-3-6 0,2 1 7 0,2 1 7 16,26 5 5-16,-27-10-4 0,1 0-5 0,3-1 8 16,25 8 8-16,-29-11 2 0,5-1-8 0,-3 2 3 15,3-1-1-15,24 11 6 0,-28-17 0 16,4 2 9-16,3 2 22 0,22 7 4 0,-24-8 7 16,1 2 22-16,30 16 26 0,-7-7 16 0,3 1-14 0,3 2-12 15,3-2-13-15,2 4-12 0,-3 0-13 16,1 3-10-16,1-4-10 0,1 5-14 0,-4-8 4 15,3 3-5-15,-7-3-8 0,5-2 1 0,-7 0-10 16,-22-9-13-16,24 5-10 0,-27-7-6 0,1-4-8 16,-1 6 1-16,3-4-2 0,-8-2 3 0,-1-5 1 15,-4 0 6-15,-14-1 5 0,2-4 0 0,-1-4 3 16,3 2 5-16,8 3 3 0,-9-5-1 0,1 1 6 16,-2-3 2-16,13 2 0 0,0-3 4 0,1 2-6 15,-12-1-4-15,10 0-1 0,4-1-1 0,-2 1-3 16,4 0-4-16,-4-2-4 0,4-1-8 0,0 3-7 15,-2-5-20-15,-1 1 5 0,-2-5-8 0,4 3-4 16,-2 3-8-16,0-7-13 0,-2 1-7 0,-1-3-15 16,-1 1-4-16,-12 1 3 0,11-8-2 0,0 2 3 15,3-3 5-15,-6-1 15 0,1-2 0 0,-12 3 9 16,12-5 3-16,-15 4 13 0,13-8 10 0,-3 1 13 16,-13 7 11-16,1-3 7 0,-1 1 15 15,-1-1 3-15,9-11 4 0,-12 9 11 0,-1-2-1 16,1 0 7-16,2-10 6 0,-4 7-5 0,0 0-1 15,-2 1 2-15,8-12-5 0,-10 11-1 0,7-11-5 16,2 3-2-16,-1-3-2 0,-2 2-16 0,-3 8 9 0,15-12-3 16,-4 0-7-16,2-1 0 0,-2-2-4 15,-2 4 2-15,-1-1-5 0,-3 2-4 0,-9 10-1 16,-4-1-2-16,-5-1-3 0,-1-3 2 0,-7 5 3 16,-1-2-5-16,-8-1 2 0,-1 2-6 0,-2 1 2 15,-2 0-5-15,-10-12-8 0,3 15 3 0,-3 0-3 16,4-1-10-16,-7 3 0 0,-10-10-6 0,4 1-4 15,4 11 3-15,-6-9 0 0,6 8 1 0,-1-1-1 16,1 2 1-16,-9-7 4 0,0-3 0 0,6 10 4 16,2 3 0-16,0-3 2 0,-2 3-8 0,2-3 5 15,-11-4-1-15,2-8-5 0,8 15 2 0,-2 1-6 16,2-2-4-16,-15-4-5 0,3 1-3 0,-3-2-2 16,0 0-1-16,11 10 6 0,-10-8 5 0,11 7-5 15,-16-9 5-15,6 6 5 0,-4-1-1 0,2 1 2 16,-2 0 9-16,11 4-6 0,-14-6-1 0,2 5 6 15,-1-2-3-15,3-3 5 0,0 4-1 0,0-4 5 16,10 6 3-16,-7-5-5 0,8 7 9 0,-12-6-2 16,11 7-9-16,-14-7 9 0,13 9-1 0,-14-5 3 15,14 4 2-15,-10-3-6 0,-4 3 6 16,3-1 0-16,10 4 1 0,-12-1 3 0,-1 0 5 0,3-3-7 16,12 2-1-16,0 4 4 0,0-7-1 0,-1 4-1 15,1-2 3-15,-1 4 3 0,2-6 8 0,0 3-5 16,-1-1-9-16,6 1 18 0,-4 0-3 0,1-1 4 15,4 0 2-15,-3 2-8 0,2-1 6 0,2-1 7 16,0 2 2-16,1-3 1 0,9 2 5 16,-6-2-4-16,5 4 4 0,-4-5-5 0,1-1 4 15,2 1 0-15,-2-4 0 0,11 5 6 0,-2 0-7 16,-1-1-2-16,0-6-4 0,2 4-1 0,-5-2-9 0,4 1 5 16,4 1-6-16,-1-1 8 0,-2-5-5 15,4 6 1-15,-3-4 5 0,2 3 3 0,0 0-4 16,2 0 0-16,1 1-5 0,-3 0 0 0,5-1 4 15,-1 1-2-15,0 1 4 0,-3-4-4 0,3 5 9 16,0-4-3-16,0-1 0 0,1 4-3 0,0-4 1 16,-1-4-5-16,-1 5-1 0,-1 0 3 0,-2-6 6 15,2 7-1-15,0 0 1 0,-1 0 1 0,-2-1 2 16,3 3-3-16,-2-1-5 0,0-1-1 0,0 2 2 16,0-2 4-16,-2 2 6 0,0-1-1 0,1-1-2 15,-9-4-3-15,5 5 4 0,-3-3 2 0,-3 3-3 16,-1-1 3-16,-2-1-14 0,-3 1 19 0,-3 0-13 15,-4 0 6-15,1 2-2 0,-15-3-29 0,-2 2-2 16,-4 3 0-16,-3 2-3 0,-5-1-23 0,0 4-31 16,-28-1-40-16,-6-3-70 0,4 13-72 0,-10 0-200 15,2 6-482-15,-10-3 214 0</inkml:trace>
  <inkml:trace contextRef="#ctx0" brushRef="#br0" timeOffset="61065.85">19434 11157 184 0,'-4'-4'373'0,"-1"-2"7"0,1 1 11 0,-1-1-2 16,0-2 0-16,1 2-5 0,3 2-8 0,-3-2-6 15,0 2-8-15,2-1-7 0,-1 4-7 0,1-3-11 16,-1 1-23-16,3 3-21 0,-5-5-17 0,5 5-31 15,0 0-21-15,-1-3-17 0,1 3-16 0,0 0-6 16,0 0-20-16,-1 14-8 0,3-8-17 0,1 1-10 16,0 2-22-16,2 3 1 0,2-3-13 0,1 1-12 15,4 1-3-15,0-3 0 0,4 1-14 0,1-1-3 16,3-2-6-16,1-4-1 0,7-1 5 0,0-2-2 16,2-3-6-16,-2-1-9 0,1-3-45 0,-1 0 0 15,3-4 0-15,-2 1 0 0,-2-3 0 0,0-2 0 0,-3 1 0 16,1-1 0-16,-2 2 0 0,-6 1 0 15,0 4 0-15,0 0 0 0,-6 2 0 0,2 0 0 0,0 3 0 16,-2 1 0-16,2 1 0 0,-2 3 0 0,1 2 0 16,-1 1 0-16,4 3 0 0,0 4 0 0,-2 0 0 15,2-2 0-15,2 6 0 0,4 1 0 0,-3 1 0 16,0-4 0-16,5 2 0 0,0-1 0 0,3 1 0 16,-1-4 0-16,1 0 0 0,3-5 0 0,-1 3 0 15,0-6 0-15,-1 1 0 0,3-3 0 0,-5-2 0 16,3-1 0-16,-6-1 0 0,6-4 0 0,-2 1 0 15,0-3 0-15,1 0 0 0,-1-2 0 0,0-1 0 16,-1 0 0-16,-6 3 0 0,1 1 0 0,-1 1 0 16,0 1 0-16,-3 0 0 0,-3 5 0 0,1-2 0 15,-1 2 0-15,0 1 0 0,0 4 0 0,-1 2 0 16,1-1 0-16,-1 2 0 0,3 3 0 0,-2-1 0 16,2 1 0-16,1 0 0 0,-1 3 0 0,0-5 0 15,0 3 0-15,2-4 0 0,-3 1 0 0,4-1 0 0,0 0 0 16,-4-3 0-16,5 0 0 0,3-1 0 15,-7 2 0-15,6-3 0 0,7-1 0 0,-8-2 0 16,11 0 0-16,-3-5 0 0,0 1 0 0,0-4 0 16,3 1 0-16,2-4 0 0,-1 1 0 0,0 0 0 0,5-1 0 15,-5 1 0-15,-1 2 0 0,-1-1 0 0,0 4 0 16,-5 1 0-16,-3 2 0 0,-3 1 0 16,-1 2 0-16,1 2 0 0,-1 1 0 0,0 4 0 0,1 0 0 15,-3 0 0-15,3 1 0 0,-1 0 0 0,1 1 0 16,6 4 0-16,-8-3 0 0,7-2 0 0,-2-1 0 15,0-2 0-15,-3 1 0 0,4-1 0 0,5-3 0 16,4 0 0-16,-1-1 0 0,-2-1 0 0,-1-1 0 16,-6-2 0-16,6 0 0 0,-6-1 0 0,5-2 0 15,-6 1 0-15,-3-1 0 0,1-1 0 0,-1 1 0 16,0-4 0-16,-4 2 0 0,4 1 0 0,-9 2-350 16,1 1-337-16,-1-1-506 0,1 2-1291 0,-1 0 571 15</inkml:trace>
  <inkml:trace contextRef="#ctx0" brushRef="#br0" timeOffset="62032.5">27695 11169 139 0,'0'-11'433'0,"-2"-1"5"0,0 2 8 15,-2 0 9-15,6 2 5 0,-4 0 3 0,1 2-3 16,1 0-25-16,-2 3-21 0,2-1-23 0,0 4-23 16,0 0-10-16,0 0-2 0,0 0-17 0,-6 10-14 15,4-1-11-15,1 1-19 0,-1 1-24 0,2 1-20 16,0 3-21-16,0 1-18 0,3 4-19 0,-2-4-48 16,6 0-145-16,2-2 0 0,3-1 0 0,2-1 0 15,8-2 0-15,-4-2 0 0,13 2 0 0,2-3 0 16,1-3 0-16,2-2 0 0,1-2 0 0,0-1 0 15,-1-1 0-15,4-2 0 0,-2-3 0 0,-1-2 0 16,0 1 0-16,-2-4 0 0,-2 0 0 0,-2-2 0 16,-2 3 0-16,0-3 0 0,-2 1 0 0,-8 6 0 15,8-3 0-15,-9 6 0 0,1-2 0 0,2 2 0 16,-3 3 0-16,-1-2 0 0,0 1 0 0,1 1 0 16,-1 2 0-16,2-1 0 0,2 1 0 0,-2 1 0 15,3 0 0-15,0 0 0 0,-1 1 0 0,0-2 0 16,1 1 0-16,0 1 0 0,7-2 0 0,-8 0 0 0,9 0 0 15,-3-1 0-15,4 0 0 0,-3 1 0 16,-5-2 0-16,-4 1 0 0,-1-1 0 0,-4 2 0 0,-1-1 0 16,-2 0 0-16,-5 1 0 0,-3 0 0 15,-1 6 0-15,-5 0-69 0,-8 4-1285 0,-16 0-1466 0,-21 9 648 16</inkml:trace>
  <inkml:trace contextRef="#ctx0" brushRef="#br0" timeOffset="62800.84">23498 12169 135 0,'-6'-1'257'0,"-1"-2"8"0,0 0 12 16,-2-2 5-16,2 3 5 0,1-2 7 0,-3-4 14 0,5 4 14 15,-1 1 12-15,0-1 14 0,-3 0-7 16,3-1 4-16,3 3-4 0,-2 0-5 0,-1-3-2 0,2 2-16 16,3 3-19-16,-5-3-21 0,5 3-23 0,0 0-23 15,0 0-16-15,0 0-8 0,-5 11-5 0,5-7-12 16,1 5-11-16,4-1-15 0,2 3-19 0,3 2-10 16,5-3-11-16,7 8-8 0,4 0-7 0,4-2-11 15,8-2-11-15,12 0-69 0,4-3-19 0,2-10 0 16,2 1 0-16,3 3 0 0,-2-3 0 0,0-5 0 15,-2-1 0-15,1-2 0 0,-2-6 0 0,-4-3 0 16,-15 5 0-16,13-5 0 0,-18 2 0 0,0-1 0 16,-1 0 0-16,-6 0 0 0,-3-2 0 0,-5 6 0 15,-6 2 0-15,-2 2 0 0,0 0 0 0,-4 2 0 16,0 2 0-16,1 0 0 0,-3 1 0 0,-3 1 0 16,0 0 0-16,14 7 0 0,-6-1 0 0,1 1 0 15,1 2 0-15,4 5 0 0,4-2 0 0,4 2 0 16,5 2 0-16,2-4 0 0,1 1 0 0,2-4 0 15,1 0 0-15,0-4 0 0,1 2 0 0,0-3 0 0,-1-3 0 16,0 1 0-16,-1-3 0 0,-1-1 0 16,-1-5 0-16,-2-1 0 0,2-3 0 0,-6 3 0 0,4-4 0 15,-1 0 0-15,-4 0 0 0,3-1 0 0,-11 5 0 16,3-1 0-16,-3 2 0 0,-2 5 0 0,-3-5 0 16,-1 2 0-16,3 4 0 0,-5 0 0 15,6 1 0-15,-3 1 0 0,1 3 0 0,1-2 0 0,6 6 0 16,-4-6 0-16,4 3 0 0,1 2 0 0,2-2 0 15,7 4 0-15,1-1 0 0,1-4 0 0,-8 1 0 16,6-1 0-16,-8 0 0 0,8-2 0 0,-7-1 0 16,-1 1 0-16,-2-4 0 0,-3 1 0 0,6-3 0 15,-3 2 0-15,3-4 0 0,-5 0 0 0,2-1 0 16,-3-1 0-16,4 1-271 0,0-3-1049 0,-2-1-1430 16,1 3 632-16</inkml:trace>
  <inkml:trace contextRef="#ctx0" brushRef="#br0" timeOffset="62916.31">26116 12240 4401 0,'-4'3'459'0,"-3"-3"-205"0,-2 1-132 15,-2-1-98-15,-2-4-138 0,-15 4-220 0,-7-5-255 16,-3 4-116-16,-2 1-762 0,-11-1 338 0</inkml:trace>
  <inkml:trace contextRef="#ctx0" brushRef="#br0" timeOffset="65599.48">21231 1101 409 0,'-8'-5'414'0,"8"5"-25"0,-6-4-30 0,-2 4-40 15,2 0-17-15,0 3-25 0,2-1-26 0,-1 0-13 16,1 1-32-16,4-3-13 0,-3 6-16 0,-1-5-6 16,4-1 3-16,-2 3-16 0,2-3-8 0,0 0-5 15,6 4-7-15,-6-4 0 0,9 1-5 0,-2 1-5 16,-7-2-2-16,16-5 0 0,-11 3 0 0,3-1 1 15,-3-1-8-15,4 1 2 0,0-3-10 0,-4 2 1 16,-1-2 3-16,1 1-8 0,1-5 0 0,-3 6-10 16,-3-1-8-16,4 1-4 0,-4-2-11 0,0 2-9 15,-3 0-10-15,-1 2-2 0,-2 0-3 0,6 2-6 16,-8-2-9-16,-1 4-1 0,0 0 3 0,-2 1-6 16,-2 2 0-16,0-2-3 0,3 4-4 0,1-1-1 15,-2-1-1-15,6 2-6 0,-2-2 0 0,3-1-4 16,4 1 2-16,-2 0-3 0,4 0 3 0,2-1 2 15,5-1-3-15,1 0-1 0,3-1 5 0,0 0-6 16,1-2-1-16,-1 0-1 0,1-1-2 0,-3 0 6 16,1-2-3-16,-2 1 3 0,-2-1 10 0,-2 0 10 15,0-2 13-15,-1 2 17 0,-2-4-12 0,0 2 7 16,-5-1-10-16,2-1 0 0,-2 0 0 0,-3 2-12 16,0-2-3-16,-3 4 2 0,3-2-9 0,-3 3-38 15,2-1-29-15,-2 3-51 0,8 0-64 0,0 0-82 16,-15 5-93-16,8 0-101 0,6-3-124 15,-4 3-436-15,5-5-1074 0,6 7 476 0</inkml:trace>
  <inkml:trace contextRef="#ctx0" brushRef="#br0" timeOffset="66017.85">21388 734 33 0,'-43'-2'73'0,"43"2"-6"0,-36 5-3 0,36-5-15 15,-41 8 4-15,22-2-16 0,-8 4-4 0,0 0-12 16,2 3-7-16,0-1-19 0,4 3-17 0,-4 0-7 16,2 3-36-16,0-2-71 0,0 4 32 0</inkml:trace>
  <inkml:trace contextRef="#ctx0" brushRef="#br0" timeOffset="66998.56">20339 1288 8 0,'-12'31'35'16,"2"0"-2"-16,-4 4-6 0,5-3 2 0,0 3-4 15,0-1-2-15,3 0 1 0,0 1 0 0,0 0-8 0,0 11-1 16,2-12 0-16,4 0 5 0,-1 2-7 16,5-3 1-16,-3 4-6 0,1-3 25 0,2 0-18 15,-2 1 3-15,2 0-5 0,-1-2 10 0,4 2 7 16,0-2-2-16,0 0 2 0,4 15 2 0,0-14-3 16,5 0 19-16,-6-2-21 0,8 12 5 0,1-1-5 15,-2-11-3-15,6 10-3 0,0-13-2 0,9 8 2 16,-3 0-1-16,-4-8 0 0,13 4-1 0,0 1 2 15,-7-10 0-15,10 5-9 0,2-2-12 0,2-5-2 16,1 1-2-16,-11-7-2 0,2-3-10 0,10 2 10 16,-9-1-8-16,-2-5-3 0,1 1 6 0,14-2-7 15,-11-3-4-15,-2-1-2 0,13-4 5 0,-11 0 0 16,-2 1 11-16,15-6-7 0,0 3 8 0,-4-6 9 16,-8 4-4-16,11-5-4 0,1-4 11 0,-4-1-6 15,3-4 4-15,-4-4 1 0,3-2-2 0,-1 0 8 16,1-2-5-16,-1-8 0 0,-4-3-1 0,3-3-3 15,-2-2-4-15,-1-2-19 0,10-24-17 0,-1 4-18 16,-22 19-46-16,3-3-111 0,15-22 49 0</inkml:trace>
  <inkml:trace contextRef="#ctx0" brushRef="#br0" timeOffset="67716">22558 3300 99 0,'0'0'247'0,"10"-1"-28"0,-10 1-17 16,0 0-21-16,6-4-18 0,-6 4-15 0,4-4-19 15,-4 4-17-15,1-3-34 0,-1 3-37 0,0-6-55 16,0 6-53-16,0 0-190 0,-6-5-277 0,2 2 122 15</inkml:trace>
  <inkml:trace contextRef="#ctx0" brushRef="#br0" timeOffset="69498.83">22607 3294 107 0,'-1'-6'426'0,"1"6"5"0,3-7 0 15,-2 5-10-15,-1 2-13 0,0-5-14 0,0 5-18 16,0 0-16-16,-1-4-14 0,1 4-15 0,0 0-15 15,0 0-22-15,0 0-16 0,0 0-19 16,-4-4-20-16,4 4-20 0,0 0-16 0,0 0-2 16,0 0-11-16,-12 6-4 0,6-1-21 0,3-1-20 0,0 2-12 15,-4-1-7-15,3 0-20 0,-1 0-6 0,1 1-10 16,-2-2-6-16,5-1-17 0,-2 1-2 16,-1 0-5-16,3-2 2 0,1-2 8 0,5 5-5 0,2-5 1 15,-7 0-2-15,16-3-8 0,-6 1-3 16,3-2-6-16,-1-1-3 0,-2 2 1 0,3-2-9 0,-3-1-10 15,0 1-26-15,-2-2 0 0,-1-1 0 0,-1 1 0 16,-4 1 0-16,2 0 0 0,-3 2 0 16,-1-1 0-16,0 1 0 0,-4 1 0 0,4 3 0 15,-11-2 0-15,11 2 0 0,-18 8 0 0,6-2 0 0,0 4 0 16,-5-1 0-16,4 2 0 0,1-1 0 0,0 1 0 16,4 0 0-16,2-2 0 0,1 0 0 0,1 0 0 15,4 0 0-15,0-4 0 0,4 1 0 0,0 0 0 16,6-2 0-16,-4-2 0 0,3-2 0 15,4 0 0-15,-1-3 0 0,-1-1 0 0,-1-2 0 0,4-2 0 16,0-3 0-16,-1 1 0 0,-3-3 0 0,-1 2 0 16,-2-4 0-16,-1 4 0 0,-5-2 0 0,3 4 0 15,-4-1 0-15,0-2 0 0,-4 5 0 0,1 0 0 16,-3 3 0-16,-1-1 0 0,-2 2 0 0,-3 2 0 16,2 4 0-16,-3 0 0 0,0 0 0 0,0 2 0 15,2 1 0-15,2 0 0 0,-1-1 0 0,4 3 0 16,2-2-20-16,1 1-207 0,3-4-47 0,0-3-55 15,8 6-50-15,-3-5-45 0,5-1-42 16,2-2-54-16,1-2-406 0,1 0-1002 0,2-4 443 0</inkml:trace>
  <inkml:trace contextRef="#ctx0" brushRef="#br0" timeOffset="70698.9">22997 2831 91 0,'-1'-4'203'16,"-3"0"-2"-16,-1-1-13 0,4 0-5 0,-3 2-2 16,0-3-11-16,0 1-4 0,0 1-12 0,-5-3-8 15,3 5-12-15,-3-7-9 0,1 6-6 16,-1-3-4-16,-1 0-13 0,1 2-5 0,-2 2-14 0,-1-2-1 16,2 2-8-16,-1-2-12 0,0 2-7 0,1 3 0 15,2-2-9-15,-3-1-6 0,-2 2-3 0,2-1-4 16,-1 1 0-16,2 0-7 0,-4 0-2 0,2 1-1 15,1-1-5-15,-2 3 2 0,1-3-9 0,1 3 5 16,-2 0-8-16,-5-1 10 0,4 2-11 16,-3-3 2-16,0 5-3 0,0-1 0 0,1 1 0 0,-2-1-1 15,-1 2 2-15,3 0-4 0,-2 1-2 0,4 0 1 16,-4 0-3-16,4 2 5 0,-3-2-7 16,2 1 4-16,-2 0-4 0,2 2 9 0,1-2-7 15,0 4 2-15,-1-2-2 0,2 0 2 0,4 3-1 16,-2-7-1-16,-1 6 0 0,3-3 0 0,-1-1 2 15,1 4-1-15,0-3 0 0,0 5 1 0,0-1-2 16,2 0 2-16,3-3 0 0,1 1-1 0,-6 1 5 0,4-1 7 16,0 5-2-16,2-3 5 0,-2 2-1 15,1-1 4-15,2-4 0 0,-1 5-1 0,-2-4-4 16,3 0 3-16,1 0-1 0,-1 1 1 0,1-1-4 16,0 0 2-16,-1-2-3 0,1 2-1 0,0 0 0 15,0-4-2-15,-1 3 5 0,2-2 1 0,-1 1 4 16,2 0 3-16,-2-2 0 0,1 3-2 0,-1-2 2 15,1 2 3-15,0-2 2 0,0 1 5 0,2 0-2 16,0 0-7-16,-1 2 2 0,0-1 3 0,2-3 0 16,1 2-6-16,-2-1 1 0,2 1-3 0,1-1-3 15,-3-1-2-15,2 1-2 0,1 0-2 0,-1 0 3 16,2-1-3-16,-3-1 11 0,4 3-3 0,-4-5-2 0,1 2 3 16,0-1-3-16,3-1 5 0,-4 2-10 0,4-1 14 15,-1 1-10-15,1-2 0 0,0 1-7 16,2-2 3-16,0 2-4 0,0-1 7 0,0 0-9 15,0 0 0-15,1 1 6 0,0-3-3 0,3 1-2 16,-1-2-3-16,2 2 2 0,-3-1 1 0,1 0 0 0,4-1 0 16,-3 1-5-16,0-2 4 0,4 0 0 0,3-1-2 15,-7 1-2-15,-1-1 6 0,5 2-9 0,-3-4 7 16,-1 2 0-16,0-1-1 0,-2 0-2 16,2 1-2-16,0-3 1 0,-3 0-1 0,2 0 1 15,0 0-1-15,0-1-4 0,1 1 8 0,-2-2-4 16,6 0 5-16,-6 2-8 0,0-2-6 0,1 0 3 0,1 0 2 15,2-2-4-15,-2 1 2 0,1-4 2 0,-1 6-4 16,0-5 3-16,-1 1-1 0,3-1 0 16,-3-1-2-16,2 0 10 0,2 2-3 0,-3-6-3 15,-2 3 8-15,0-2-4 0,-2 4-2 0,3-6-3 16,-1 1 18-16,2 1-18 0,-1-1 2 0,-3 0-6 16,0-1 7-16,1-1 2 0,0 0-1 0,0-1-1 0,1 3 1 15,-4-2 2-15,0 0 1 0,-1 1 11 16,1 0 5-16,-5-1-2 0,4 0 5 0,-2-2 2 15,-3 3 14-15,3-2-13 0,-1 0 6 0,-2 2-2 16,-2-2 4-16,1-1-3 0,1 2-4 0,-1-1-1 16,0 4 6-16,-2-3 0 0,-1 0-1 0,2 4-4 15,-1 1 12-15,1-4-1 0,-1 2-5 0,0 2 3 0,-3 1 4 16,2-1-4-16,-1 1-4 0,1-1 0 16,0-1-10-16,0 2 6 0,-1 0-1 0,1-1 1 15,-1 0-8-15,-1 1-3 0,4 1-7 0,-3-2 10 16,3 2-3-16,0 1 0 0,-3-2-3 0,0 2-3 15,0-1-4-15,0 2 3 0,2-2-2 0,-2 5-1 0,-1-3-1 16,2-2 3-16,2 4-3 0,-3-2 2 16,2 1-3-16,-1 2-3 0,-1-3-1 0,0 3-13 15,2 0-13-15,-2-1-21 0,0 0-12 0,0 1-20 16,2 0-11-16,2 0-22 0,0 4-22 0,-3-3-35 16,3 3-27-16,0 0-47 0,-4-7-54 0,4 7-48 15,0-4-200-15,0 4-591 0,0 0 262 0</inkml:trace>
  <inkml:trace contextRef="#ctx0" brushRef="#br0" timeOffset="70816.23">22996 2804 85 0,'0'0'349'0,"-4"5"2"16,4-5-12-16,-6 4-17 0,6-4-39 0,-4 3-27 16,4-3-69-16,0 0-85 0,0 0-117 0,-4 5-168 15,4-5-163-15,0 0-376 0,0 0 167 0</inkml:trace>
  <inkml:trace contextRef="#ctx0" brushRef="#br0" timeOffset="72165.64">22587 3274 101 0,'-3'-4'449'0,"3"4"3"0,-1-8-16 0,-1 3-5 16,-1 2-22-16,-1-1-19 0,3 1-30 0,-3 0-27 0,-1 1-31 16,-1 1-26-16,6 1-28 0,-13 0-26 0,6 2-18 15,-2-1-20-15,3 3-21 0,-3 3-14 0,5-2-16 16,-1-2-12-16,1 6-8 0,-1-4-14 0,5 0-4 15,-4 1-10-15,3-2-9 0,1 1-5 0,0 1-7 16,4-1-2-16,2-1-8 0,-2-2-3 0,1 0-6 16,-1-1-1-16,1 1-4 0,-5-2-6 0,14-3-2 15,-9 1 3-15,-1-2 10 0,1 2-2 0,2-1 9 16,-6-3 2-16,4 2 0 0,-4-2-1 16,-1 1 10-16,0 1-7 0,-1-1-1 0,-1 1-4 0,-1 2-7 15,-1-1-3-15,4 3-5 0,-10-3-5 0,2 3 0 16,-1 4-6-16,4-2-4 0,-4 1 1 0,4-1-5 15,-1 2-3-15,2-1 0 0,-2 3 1 0,4-2-1 16,0 0-4-16,0 0-2 0,2 0 3 0,4 0-2 16,1-3-1-16,8 0 7 0,-4 0-5 0,1-1-3 15,4-3 4-15,-1 1-2 0,6-4-4 0,-6 3-2 16,4-4 2-16,-7 0 2 0,-1 2 1 0,2-2-1 16,-4-2-2-16,-2 2 1 0,-2 0 4 0,-1 2 10 15,-1-3-6-15,-1 2-2 0,-1 2 2 0,1-3 0 16,-4 4-1-16,-1 0-12 0,0 2 10 0,0-1-3 15,5 2 1-15,-14 0-5 0,9 3 0 0,-2-2 2 16,2 1-15-16,1 2-18 0,2 2-16 0,-5-2-21 16,6-1-31-16,0 3-36 0,1-2-45 0,0-4-58 15,4 4-55-15,-3 1-50 0,3-2-61 0,0-2-91 16,-4-1-376-16,7 2-939 0,-7-2 415 0</inkml:trace>
  <inkml:trace contextRef="#ctx0" brushRef="#br0" timeOffset="72865.52">22646 3313 270 0,'0'0'622'16,"0"0"17"-16,0 0 0 0,0 0-14 0,-8-13-25 15,5 9-42-15,1 0-36 0,-2 1-52 0,3-1-50 16,-2 0-43-16,1 1-44 0,2 3-74 0,-4-5-94 15,4 5-122-15,-3-2-141 0,3 2-150 0,0 0-124 16,0 0-139-16,0 0-375 0,0 0-960 0,12 8 426 16</inkml:trace>
  <inkml:trace contextRef="#ctx0" brushRef="#br0" timeOffset="73432.78">22558 3270 33 0,'0'0'296'0,"3"-3"-14"0,-3 3-18 0,4-5-20 15,-4 5-21-15,0-3-17 0,0 3-20 0,4-3-15 16,-4 3-15-16,3-2-12 0,-3 2-12 0,0 0-14 16,0 0-14-16,0 0-11 0,0 0-9 0,0 0-6 15,0 0-9-15,0 0-8 0,-11-4-12 0,11 4-15 16,-7 0-28-16,7 0-44 0,-9 0-49 0,9 0-59 16,-12 0-56-16,12 0-225 0,-10-3-462 0,5 0 204 15</inkml:trace>
  <inkml:trace contextRef="#ctx0" brushRef="#br0" timeOffset="74383.82">22664 3050 28 0,'0'0'301'16,"0"0"-11"-16,0 0-8 0,0 0-10 0,0 0-13 16,0 0-16-16,0 0-9 0,-2 5-15 0,2-5-19 15,0 0-21-15,0 0-23 0,0 0-15 0,-2-12-11 16,2 12-12-16,-4-5-18 0,-2 1-6 0,2 1-8 16,-1-2-9-16,-3-1-11 0,0-2-2 0,-2-1-11 15,1 0-6-15,-4-5-6 0,-1 3 1 0,3-3-8 16,-6 2-2-16,4-4-3 0,-1 2-11 0,2 0-7 15,-5-4-3-15,0-3-11 0,1 0 6 0,3-1-10 16,-2-1 5-16,4 0-6 0,1-4-11 0,-3-1-2 16,4 0-8-16,4-1-5 0,0-4-11 0,-1-3-12 15,-1-9-8-15,5 9-8 0,1 0-4 0,-2-14-7 16,-2 4-17-16,4-1-11 0,3 14-6 0,-3-3-8 16,0 5-8-16,-1-3-4 0,0 2-10 0,2 0 14 15,1 1-15-15,-1 1 16 0,0 1 7 0,-1 1 7 16,-2-2-25-16,3 2 8 0,-4 3 17 0,3 1 14 15,-4 5 9-15,-3-6 7 0,3 7 5 0,1-1 7 16,-1 2 4-16,-1-4 0 0,2 2-6 0,-1 0-41 16,1 2-130-16,-4 0 57 0</inkml:trace>
  <inkml:trace contextRef="#ctx0" brushRef="#br0" timeOffset="74881.43">22253 1580 31 0,'-3'-6'70'0,"1"1"12"0,1 2-3 0,0 0-11 15,1 3-13-15,-5-5 10 0,5 5 4 0,-7-3-8 16,7 3 5-16,0 0-8 0,-6 0 17 0,6 0-15 15,0 0 0-15,-7 4 4 0,7-4-3 0,0 5 5 16,-2-2-3-16,2-3-3 0,-5 6 1 0,2 1 3 16,-1-3-2-16,2 1 3 0,-3 1-8 0,-2 0-7 15,1 3 5-15,-2-2-18 0,3 0 8 0,-3 0-12 16,2-1-4-16,-1 3-1 0,-1-5-2 0,3 2 4 16,-2-2-5-16,1-2 1 0,2 0-6 0,3 1 14 15,1-3 2-15,-4 3-4 0,4-3-2 0,0 0-2 16,0 0 11-16,0 0-4 0,0 0 1 0,1-11 9 15,2 4 6-15,-2 3 7 0,5-6 4 0,-2 3 7 0,1-1-2 16,-1-2 2-16,3-2-6 0,-2 1 0 16,1 1 4-16,-1-3-5 0,-1 2 0 0,0 0 2 15,-2 2-1-15,2 1-8 0,-1 3 2 0,-2-2-12 16,2 3-3-16,-2 1-8 0,0-1 1 0,-1 4-6 16,0 0-4-16,0 0-4 0,13 6-1 0,-7-1 0 15,1 3-6-15,2 2 6 0,-2 1-6 0,6 0 2 16,-1 3-5-16,-1-1-1 0,2 2 2 0,2-5-3 15,-2 1-6-15,1 1 1 0,-5-6 10 0,5 1 3 16,-4 1-14-16,1-2-4 0,0-2-2 0,-5 0-1 16,1 0-4-16,1-2-11 0,-2-1-16 0,1-1-9 15,1-1-18-15,-1-1-7 0,-1-2-14 0,2 1-19 16,-3 0-7-16,0-3-7 0,-1 2-5 0,0 2 0 16,-2-2 11-16,1 1 3 0,-1 0 12 0,-2 3 0 15,5-4 13-15,-5 4 9 0,0 0 26 0,0 0 3 16,0 0 13-16,0 0 22 0,-12 12 16 0,9-8 3 15,-1 2 13-15,0-1-9 0,2 0 1 0,-1 1 5 16,2-2-7-16,-2 0-33 0,1-1-59 0,2-3-77 16,0 0-152-16,0 0-334 0,0 0 147 0</inkml:trace>
  <inkml:trace contextRef="#ctx0" brushRef="#br0" timeOffset="76798.67">22051 773 1 0,'0'0'59'0,"-29"-12"-9"0,29 12 3 16,-24-8-11-16,24 8 0 0,-28-5 3 0,28 5-18 15,-32-9-1-15,14 4-5 0,18 5-5 0,-36-8 2 16,14 4-4-16,3-1 2 0,19 5 3 0,-39-5 6 16,39 5-12-16,-41-2 4 0,19 2-11 0,22 0 1 15,-45-1-4-15,23 5 5 0,-6-2-9 0,0 3 1 16,1 0-2-16,1 0-8 0,-1 2 7 0,-1-3-12 15,2 4-1-15,-1 1 2 0,-1-2 0 0,1 2 5 16,0 2-3-16,-2-2 1 0,11 1 10 0,-11 2 0 16,3 1-1-16,3 2-1 0,3 0 2 0,-5 1-1 15,4-3 3-15,-4 2-5 0,5 2 0 0,1 1-5 16,0 0-13-16,2-5 0 0,-1 1-6 0,-1 6 4 16,5-8-5-16,-3 3 4 0,3-2 5 15,-4 2-18-15,4-4 39 0,-5 8-33 0,6-5 30 0,-3-2-6 16,2 1 5-16,0 2 4 0,0-1 2 0,-3-3 7 15,-1 9-2-15,3-7-2 0,-3 5 7 0,1-3 2 16,4 0 5-16,-4 7-6 0,2 0 9 16,3-6 1-16,-4 4 2 0,-1 2-3 0,1 1 8 0,1 1-9 15,-1 0 4-15,1 0 2 0,0 0 0 16,1 1 7-16,5-1-7 0,-3-2 3 0,1 2-8 16,3-6 10-16,-1 6-16 0,5-4 18 0,-2 4-3 15,2-4 4-15,0 0-4 0,3 0-8 0,-2 4 7 0,2-6 3 16,1 8 0-16,0-5 4 0,1 4-1 15,-2-1-21-15,2-3 15 0,2-3-3 0,-2 8-6 16,1-7-5-16,0 9 4 0,-1-3 8 0,3-1-13 16,0 0-3-16,-8-5 6 0,8 5-3 0,-3-3-6 15,3-3 7-15,-3 9-9 0,3-7 9 0,4-2-9 16,-3 0-2-16,5 5 3 0,-1 1-2 0,0 1 0 16,5-1-2-16,0-1 9 0,-1 2 1 0,0-3-12 15,-2 1 6-15,5 0-2 0,-1 2 12 0,0-2-12 16,-2 2 3-16,1 3-4 0,2-3 9 0,-3 1-1 15,4 0-3-15,-3-5 0 0,4 5 3 0,-1-5-3 16,-2 2 4-16,4 1-1 0,-3 0-2 0,3-1 1 16,4 0-2-16,-4-2-2 0,1-1 6 0,2 0-12 15,1 3 13-15,-2-7-2 0,2 3 3 0,-1-1-6 16,-1-2-11-16,3 4 8 0,-1-4 1 0,0-4-1 16,-1 2 4-16,5-2-8 0,-3 1 5 15,-1-1 3-15,-5-4-4 0,2 0 4 0,6 2 2 16,-2 3-5-16,-6-2 1 0,3-2-1 0,2 2 2 15,-4 0 1-15,1-3-2 0,-2 2 1 0,3-2-5 16,-2 1 5-16,0-1-3 0,0 0 7 0,0 1-2 16,-1-1 5-16,1 0 2 0,-2 2 9 0,2-2-2 15,0-1 10-15,-1 0-1 0,0 2 8 0,-1-2 0 0,-1 1-5 16,0-1-2-16,-2 0-1 0,0 1 4 16,2-1-2-16,-3-2 5 0,2 2-3 0,-3-2-2 0,3 2-5 15,-2-1 0-15,-3-1 2 0,3 1-8 16,0 1-2-16,2-2-5 0,-2 2 5 0,-1-2-5 15,-1 1-1-15,7 0 1 0,-1 1-5 0,-6 1-1 16,8-1-1-16,-5 1-1 0,4-2-4 0,1 1 3 16,-8-2-2-16,1-1 1 0,2 3-3 0,-1-4 0 15,1 2-3-15,-1-2 1 0,5 4 2 0,-7-4 0 16,2 1 2-16,0 1 4 0,-1-1-3 0,0 0 2 16,-2-2-6-16,2 3-1 0,1-1 1 0,-2 0 5 15,3-2-6-15,-1 0 0 0,0 1-1 0,1-2 2 16,-1 1-1-16,1-1-2 0,-1 2 2 0,1 0-5 15,0-2 4-15,-3 0-1 0,-11-1 0 0,28 2-2 16,-14-2-2-16,-3 1 7 0,1 1-6 0,1-1 1 16,-13-1 2-16,27 1-3 0,-14-1 0 0,-13 0 0 15,23-1-1-15,-13 1 4 0,-10 0-3 0,26 0 6 16,-15 0-5-16,2-3 1 0,-2 2-3 16,-11 1-4-16,26-3 3 0,-13 0-2 0,-2 1-4 15,2-1 5-15,0 0 1 0,-2-2-4 0,3 2 6 16,-5-3-3-16,0 0 3 0,1 2-3 0,-1-1-1 15,0-2 1-15,2 2 2 0,-4-3-3 0,1 1 0 16,0-1 3-16,2 1-2 0,-1-3 3 0,-2 3-1 0,1-4-3 16,2 2 0-16,0-3-1 0,-2 1 0 0,-1 0-1 15,4-3 4-15,-1 1-7 0,-1-3 6 16,0 1-8-16,-2 0 1 0,-2-1 3 0,2 0 0 16,0 1-6-16,-4-3 2 0,1-1-9 0,0 2-4 15,1-8-8-15,1-2-9 0,-4 10-8 0,4-6-8 16,-1-4-11-16,-5 3 4 0,4-3-22 0,0 0 1 15,-1-2-4-15,2 0-1 0,-1 2-6 0,1-2 7 16,-3 2 8-16,-2-5-4 0,7 1 12 0,-6 2 0 16,-2-3 12-16,2 1 7 0,-5-4 5 0,3 1 15 15,-2-13-9-15,-3 2 12 0,-2 10 4 0,-1-11-6 16,4 13 5-16,-4-13-8 0,4 12 6 0,0 0-9 16,-4-14 1-16,5 14 1 0,-2-2 7 0,-2-10-1 15,8 9 1-15,-4-11 0 0,6 13 5 0,-2-1 1 16,-3-10 7-16,1 11-4 0,0-10 14 0,-2 9-8 15,3-1 2-15,0 1 1 0,0 0 12 0,-1 3-10 16,0-5 1-16,-1 6 7 0,-2-2-7 0,1 5-2 16,-3-1 10-16,-2 0-4 0,0 1 3 0,-3 1-2 15,-1 1 1-15,-2 0 10 0,0 3-8 16,-6 0-4-16,1 2 3 0,-1 1 3 0,-3-2 5 16,-1 2-3-16,0-1 11 0,-1 4-4 0,-3-4 8 0,5 2 1 15,-3-1-3-15,3 2 10 0,-2 4-11 16,2-2 9-16,2 0 20 0,3 7-26 0,0-1-10 0,4 0 19 15,-1 4-9-15,1-1 3 0,-2 3-9 16,5 2 4-16,0 0-12 0,-2-1 8 0,0 1-15 16,1 2 11-16,0-2-3 0,-1 2-7 0,4-1-2 15,-1 1 7-15,-1-1-1 0,4 0 1 0,-2 1-8 16,-2 0-2-16,1-2 6 0,1 2 2 0,-1-3-2 16,0 2 3-16,-1-2 13 0,0 1-6 0,-1 1 21 15,-1-2 15-15,5 0 5 0,-1 0 6 0,1 2 5 16,1 1 3-16,8 1-1 0,-10-5 2 0,6 4-1 0,4 1-1 15,-10-2-8-15,10 2 2 0,-9-3-13 16,9 3 7-16,-6-1-10 0,6 1 0 0,0 0-5 16,0 0-8-16,0 0 1 0,-7-3-4 0,7 3 0 15,0 0-8-15,0 0 2 0,0 0-9 0,0 0 9 16,-10 8-30-16,8-6-27 0,-1 3-53 0,3-5-59 16,-6 7-155-16,3-2-330 0,3-5 146 0</inkml:trace>
  <inkml:trace contextRef="#ctx0" brushRef="#br0" timeOffset="88965.56">3633 14248 274 0,'-3'-7'293'0,"3"3"-7"0,0 4-5 0,0-5-8 16,0 5-2-16,-1-6-9 0,1 6-7 0,0 0-11 15,0 0-8-15,0 0-14 0,0 0-17 0,0 0-2 16,0 0 3-16,0 0-4 0,0 0-7 0,1 15-10 16,2-4-9-16,-2-1-14 0,0 1-11 0,2 5-15 15,2 1-9-15,4-3-12 0,-4-2-6 0,7 5-11 16,-2-2 1-16,6-1-4 0,-1-3-11 0,2 2-4 16,4-7-5-16,7 4-5 0,-7-5-7 0,7-2-1 15,5-3 5-15,-1-3 2 0,-4 1-3 0,3-5-1 16,-2-2-1-16,-1 2 7 0,4-5-6 0,-4 0 1 15,0-1-4-15,-1-1 5 0,-1-1-5 0,-5-1 2 16,1 2-3-16,-5 2-11 0,-2 0 2 0,4 2-3 16,-3 1 0-16,1 2-6 0,0-3-2 0,5 7-8 15,-2 0 3-15,-3 3-10 0,2 0 10 0,4 3 0 16,-2-1-2-16,5 5-14 0,-4-2 2 0,7 2-2 16,1 1-5-16,-2-1 2 0,0-2-8 0,-1 1 8 15,4-2 1-15,-1-1-3 0,1 0 7 0,-3-2 2 16,-1-3-3-16,5 0 1 0,0-2 1 0,0-1-3 15,-2 1 1-15,1 0-3 0,-4-6-8 0,1 1 8 16,-9 3 6-16,9-9-13 0,-1 2 7 0,-1 2-14 16,-1-1 9-16,0 0 2 0,-6 3-4 0,0 2 0 15,0-1-4-15,-1 2 3 0,1 3 9 0,0 0-6 16,-7 2-7-16,1 1-7 0,1 1-1 0,-2 3 7 16,2-1-2-16,-2 2-2 0,3 1-1 0,-1 0 4 15,4 1 3-15,-4 1 0 0,4 0-7 0,-6-5 5 16,4 2 6-16,1 4-6 0,2-6-2 0,-1 2-7 15,0 0 6-15,1-1 1 0,-1-1 0 0,1-3 8 16,-1 1-4-16,1 1-7 0,0-1 4 0,-2 0-2 16,2-1-4-16,-1 0 11 0,1-2-8 0,-1-1 4 15,3 2-3-15,-1-2 5 0,0-3-3 0,-2 2-9 16,1 0 5-16,2 3-5 0,-2-1-1 0,-1-1 6 16,-1 3-6-16,-3 0 2 0,0 5 0 0,0-2 3 15,-3 3-4-15,1 2 8 0,3 0-6 0,-2 2 3 16,2 0 3-16,-1-1-4 0,2 0 9 0,-5-2-4 15,8 1 5-15,-5-1 1 0,4-1-7 0,-1-2 9 16,1-2 4-16,-2-1 4 0,4 0 7 0,0-2-5 16,-1-1-8-16,0-3 9 0,2 3-2 0,-1-3-1 15,7-1-9-15,-5 0 8 0,-3-1 3 0,3 0-15 16,-3-2 6-16,0 2-3 0,0-1-2 0,0-3 0 16,-1 5 3-16,0-3-20 0,-8 3-18 0,2 2-22 15,-2-2-35-15,-5 3-59 0,3-1-77 0,-3 1-95 0,0 3-90 16,-5 0-96-16,0 0-545 0,0 0-1134 15,0 0 502-15</inkml:trace>
  <inkml:trace contextRef="#ctx0" brushRef="#br0" timeOffset="91115.62">9931 14397 105 0,'-3'-5'351'0,"2"-1"9"15,1 4-5-15,-2-5 15 0,0 0-2 0,2 4 0 16,0-2-4-16,0 5-9 0,4-6-16 0,-4 6-14 0,-2-6-17 15,2 6-13-15,3-1-5 0,-3 1-9 0,0 0 4 16,9 10-29-16,-5-5-14 0,1 1-17 16,-1 6-16-16,5-1-24 0,1 5-13 0,-1-2-20 15,3 2-5-15,7 3-12 0,-5-7-9 0,2 0-5 0,6 4-17 16,-4-6-5-16,8 0 1 0,1-2-8 16,3-4 2-16,1 1-6 0,0-4 4 0,0-1-3 0,1-1 1 15,0-6 4-15,0-1 0 0,0 0-28 0,2-3-66 16,-5-3 0-16,2 1 0 0,1-3 0 0,-6-1 0 15,1-1 0-15,-4 0 0 0,-1 4 0 0,-4 5 0 16,-8 0 0-16,3 3 0 0,-3 0 0 16,-1 1 0-16,-1 3 0 0,2 0 0 0,-2 4 0 0,-1 0 0 15,2 2 0-15,0 3 0 0,1-4 0 0,0 5 0 16,3 3 0-16,1 0 0 0,0-3 0 0,3 4 0 16,-3-4 0-16,8 2 0 0,-8-4 0 0,8 2 0 15,-2-3 0-15,6-1 0 0,2 0 0 0,1 0 0 16,-2-4 0-16,-7 0 0 0,10-3 0 0,-8 1 0 15,6-1 0-15,-1-3 0 0,-1-2 0 0,2 4 0 16,-1-7 0-16,0 1 0 0,-9 2 0 0,8-4 0 16,-6 2 0-16,-2 2 0 0,0-2 0 0,-3 4 0 15,-2 0 0-15,-3 2 0 0,-3 0 0 0,1 2 0 16,-2 2 0-16,0 0 0 0,-6 0 0 0,10 4 0 16,-5 0 0-16,0 0 0 0,1 1 0 0,0 0 0 0,0 3 0 15,3-3 0-15,0 1 0 0,0 2 0 0,4-4 0 16,0 2 0-16,5-2 0 0,-6 0 0 0,8-2 0 15,-2-1 0-15,2-1 0 0,2-1 0 16,-2-1 0-16,7-1 0 0,-4 0 0 0,4-5 0 0,1 1 0 16,-9 0 0-16,2 0 0 0,5-4 0 0,0-1 0 15,-7 5 0-15,2 0 0 0,-2-1 0 0,-3-1 0 16,2 2 0-16,-5 3 0 0,4-1 0 16,-6 2 0-16,2 1 0 0,0 1 0 0,-2 1 0 0,3 3 0 15,-2-2 0-15,-2 1 0 0,3 2 0 16,-3 0 0-16,3 1 0 0,-2 0 0 0,0 0 0 0,2 0 0 15,0 0 0-15,0-1 0 0,5 0 0 16,1-1 0-16,0 0 0 0,2-2 0 0,0 1 0 0,0-2 0 16,10-4 0-16,-2 3 0 0,3-3 0 0,0-1 0 15,-1 2 0-15,-1-3 0 0,0-2 0 0,-1 1 0 16,3 0 0-16,-1 1 0 0,-3 0 0 0,-6 3 0 16,-2-1 0-16,0 1 0 0,0 3 0 0,-1-1 0 15,-6 2 0-15,-1 0 0 0,1 2 0 0,-3 1 0 16,3 0 0-16,-3 1 0 0,2 1 0 0,-1 1 0 15,1 2 0-15,2-1 0 0,1 0 0 0,1 4 0 16,0-6 0-16,2 6 0 0,3-7 0 0,4 4 0 16,3-2 0-16,-1-2 0 0,1-2 0 0,3 1 0 15,1-1 0-15,-2-5 0 0,2 2 0 0,-2-2 0 16,0 1 0-16,1-3 0 0,1 0 0 0,0 1 0 16,-1-2 0-16,2-1 0 0,3 0 0 0,1-1 0 15,-4-3 0-15,3 2 0 0,-1-1 0 0,3-1 0 16,0-1 0-16,13-4 0 0,-14 5 0 0,14 0 0 15,-16 2 0-15,3-1 0 0,-2 2 0 0,-3 0 0 16,-2-2 0-16,2 4 0 0,-3-4 0 0,-2 4 0 16,-2 1 0-16,-7-2 0 0,2 3 0 0,-2-2 0 15,0 3 0-15,-6-2 0 0,7-1 0 0,-3 2 0 16,1 0 0-16,0 1 0 0,0 2 0 0,2-4 0 16,-4 2 0-16,1 0 0 0,0-1 0 0,1 3 0 0,-4-1 0 15,5-2 0-15,-6 2 0 0,5 0 0 16,-5 0 0-16,2-1 0 0,-3 0 0 0,2 1 0 15,-2 0 0-15,-1 0 0 0,0-1 0 0,-5 0 0 16,2 1 0-16,-3-2 0 0,4 2 0 0,-4 0 0 16,0-1 0-16,-1 1 0 0,-4 1 0 0,8-3 0 0,-7 1 0 15,-1 2 0-15,8-2 0 0,-8 2 0 16,2-4 0-16,-2 4 0 0,3-3 0 0,-3 3 0 16,0 0 0-16,1-3 0 0,-1 3 0 0,0 0 0 0,0 0 0 15,0 0 0-15,0 0 0 0,0 0 0 0,0 0 0 16,0 0 0-16,-5-5 0 0,5 5-265 15,-9-2-170-15,4-1-95 0,-3 2-102 0,-2 0-424 16,-4-1-1142-16,-3-1 506 0</inkml:trace>
  <inkml:trace contextRef="#ctx0" brushRef="#br0" timeOffset="94848.95">25719 13339 2627 0,'-4'-11'109'0,"1"-2"42"0,1 4-6 16,0-2 10-16,-1 2 25 0,1 1 54 0,0 0 8 16,2 2 6-16,0 0-9 0,-3 1 3 0,3 0-2 0,0 5-3 15,3-3 3-15,-3 3 2 0,0 0 0 0,0 0 2 16,9 7-1-16,-5-1-8 0,1 0-9 16,2 3-10-16,0 1-8 0,4 4-10 0,-4-3-17 15,2 3-18-15,4 1-4 0,-3-1-23 0,4 0-4 0,-1-1-55 16,4 0-77-16,-2-1 0 0,3-1 0 0,0 1 0 15,7-1 0-15,2-1 0 0,1 1 0 0,4-4 0 16,0-1 0-16,4-2 0 0,0 0 0 0,3-1 0 16,0-2 0-16,-1-2 0 0,16-1 0 0,-18-3 0 15,1-3 0-15,-3 2 0 0,-1-4 0 0,-1 3 0 16,0-3 0-16,-5 2 0 0,-6 1 0 16,-2 1 0-16,-7 5 0 0,-1-4 0 0,1 3 0 0,-5 2 0 15,1 4 0-15,-1 1 0 0,-2 1 0 0,2 2 0 16,-1 4 0-16,1 4 0 0,1-1 0 0,1 0 0 15,-1 1 0-15,1 0 0 0,1 2 0 0,4-3 0 16,4 2 0-16,4-1 0 0,-3-5 0 0,8 0 0 16,1-4 0-16,3-3 0 0,3-3 0 0,-2 0 0 15,0-2 0-15,0 0 0 0,1-3 0 0,2-2 0 16,-2-2 0-16,0 0 0 0,-2-3 0 0,3-3 0 16,-3 0 0-16,-3-2 0 0,2 2 0 0,-1-3 0 15,-2 4 0-15,0 0 0 0,-11 3 0 0,2 3 0 16,-4 2 0-16,0 3 0 0,-1-1 0 0,-1 3 0 15,-1 4 0-15,-1-1 0 0,1 3 0 0,-1 3 0 16,2 3 0-16,-3-2 0 0,4 3 0 0,1 0 0 0,-2 0 0 16,-1 0 0-16,6-2 0 0,1 0 0 15,0-1 0-15,7-3 0 0,1 0 0 0,2-2 0 16,1-3 0-16,-1-1 0 0,4-1 0 0,2 2 0 16,-2-4 0-16,1 0 0 0,-1 1 0 0,4-4 0 0,-2-2 0 15,3 0 0-15,0-1 0 0,0 1 0 16,0 0 0-16,-1-1 0 0,-4 1 0 0,3 1 0 15,-2 3 0-15,-1-1 0 0,-3 4 0 0,-3-1 0 0,-6 2 0 16,3 1 0-16,-5 1 0 0,5 1 0 16,-5 1 0-16,1 2 0 0,3-1 0 0,-2 0 0 15,1 1 0-15,-1 2 0 0,8-5 0 0,0 4 0 16,-10-1 0-16,12-3 0 0,-3 3 0 0,-1-3 0 0,-5 0 0 16,-1-2 0-16,-1 1 0 0,0-1 0 0,-6-1 0 15,1 0 0-15,-5-2 0 0,-5 3 0 0,1 0 0 16,-5-2 0-16,-5 8-1366 0,-4-2-1478 0,-7 1 654 15</inkml:trace>
  <inkml:trace contextRef="#ctx0" brushRef="#br0" timeOffset="95584.26">19460 14416 2500 0,'-27'2'200'0,"-1"-4"-71"0,6 2-8 0,3-1 33 16,0 1 30-16,6 0 47 0,-6-1-7 0,2 1 12 0,2-1 4 15,3-1 13-15,2 2 5 0,2 0-2 0,3 0 0 16,5 0-3-16,-9 0 14 0,9 0 9 0,0 0 1 16,0 0 6-16,13-6-11 0,-3 5-6 0,7 0-9 15,2-1-10-15,7 1-9 0,4-2-18 0,6-1-127 16,1 2-93-16,19-2 0 0,-2 2 0 0,7-4 0 15,5 3 0-15,27-1 0 0,-2 1 0 0,-24 2 0 16,24 0 0-16,-27 0 0 0,24 1 0 0,-25 1 0 16,-1 0 0-16,-8-1 0 0,1 0 0 0,-19 0 0 15,-2 0 0-15,-3 0 0 0,-9 0 0 0,-2 0 0 16,-10 0 0-16,2 0 0 0,-6 0 0 0,-6 0 0 16,5-2 0-16,-5 2 0 0,0 0 0 0,-20-6 0 15,-2 4 0-15,-5 0-429 0,-10 4-131 16,2-1-65-16,-19 2-472 0,3 3-1187 0,-3 0 526 0</inkml:trace>
  <inkml:trace contextRef="#ctx0" brushRef="#br0" timeOffset="95848.64">19577 14525 48 0,'-31'8'376'0,"5"-4"16"0,4-2 41 0,8 0 24 0,0 0 19 16,4 1 0-16,3-1-10 0,0-2-27 0,4 2-13 15,3-2-25-15,0 0-1 0,0 0-24 0,27 2-19 16,-2-3-18-16,13 1-20 0,14-3-22 0,9 5-18 15,3-4-17-15,32-1-25 0,-1 8-25 0,-2-7-11 16,-4 2-19-16,2 4-17 0,-23-5-16 16,21-2-123-16,-26 1-26 0,-2 0 0 0,-3-1 0 0,-6-1 0 15,-16 3 0-15,-5 1 0 0,-5-1 0 0,-8-4 0 16,-6 3 0-16,-3-3 0 0,-4 0 0 0,-4 2 0 16,-1-2 0-16,-5-1 0 0,-3 1 0 0,-4 0 0 15,-1 2 0-15,0-1 0 0,-5-1 0 0,8 4 0 16,-3-1 0-16,3-1 0 0,2 1 0 0,4 1-465 15,-2 1-194-15,6 0-520 0,0 0-1275 0,0 0 564 16</inkml:trace>
  <inkml:trace contextRef="#ctx0" brushRef="#br0" timeOffset="96015.01">20991 14627 231 0,'2'4'502'0,"-2"-1"9"0,0 2 41 16,0-5 11-16,0 0-25 0,-4 4-48 0,4-4-45 15,0 0-45-15,0 0-65 0,0 4-72 0,0-4-77 16,0 0-116-16,4 3-156 0,-4 1-198 0,4 0-502 16,-4-4-852-16,0 0 377 0</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7:21:17.567"/>
    </inkml:context>
    <inkml:brush xml:id="br0">
      <inkml:brushProperty name="width" value="0.05292" units="cm"/>
      <inkml:brushProperty name="height" value="0.05292" units="cm"/>
      <inkml:brushProperty name="color" value="#0070C0"/>
    </inkml:brush>
  </inkml:definitions>
  <inkml:trace contextRef="#ctx0" brushRef="#br0">2276 6032 213 0,'-4'-7'364'0,"-1"2"-12"0,0 0-6 0,2-1 6 16,1 1 4-16,-2 1-27 0,4 4 0 0,-3-3-22 16,2-1-20-16,1 4-15 0,0 0-2 0,0 0-5 15,0 0-1-15,0 0-17 0,14 12-14 0,-7-7-14 16,2 3-17-16,-1 2-4 0,6 3-9 15,0-2-14-15,9 5-11 0,-4-6-12 0,7 4-4 0,0-3-4 16,0 0-5-16,5 0-3 0,1-4-5 0,0-3 10 16,0-2-9-16,4-2 5 0,-3-1 5 0,1-2-5 15,1-4 2-15,-2 0 1 0,0-2-2 0,3-2 3 16,-4 2-2-16,1-5-117 0,2-2-22 0,1 0 0 16,11-5 0-16,-2 0 0 0,-12 2 0 0,12-9 0 15,2-1 0-15,1 2 0 0,1-1 0 0,-6 5 0 16,-11 8 0-16,2 1 0 0,-5 4 0 0,-10 3 0 15,2 1 0-15,-2 4 0 0,-1 3 0 0,-3 0 0 16,-1 4 0-16,0 0 0 0,3 1 0 0,-3 2 0 16,1 2 0-16,-1 0 0 0,0 1 0 0,0-3 0 15,1 2 0-15,1-2 0 0,2-1 0 0,0-2 0 16,2 0 0-16,7-1 0 0,0-2 0 0,1-1 0 16,2-3 0-16,0-2 0 0,2-2 0 0,0 0 0 15,5-4 0-15,1 1 0 0,-3-1 0 0,12-8 0 16,-11 3 0-16,-3 2 0 0,3-3 0 0,-1 0 0 15,-2 3 0-15,3 1 0 0,-2 2 0 0,-2 2 0 16,4 4 0-16,-7 2 0 0,3 4 0 0,-1 2 0 16,-3 1 0-16,4 3 0 0,1 3 0 0,-6-2 0 15,4 2 0-15,-1 3 0 0,2-3 0 0,-1 0 0 16,-3 0 0-16,4 1 0 0,-1-3 0 0,2-2 0 0,3 1 0 16,1-3 0-16,-4-1 0 0,5-2 0 0,15-1 0 15,-14 0 0-15,15-2 0 0,-2 0 0 16,2-1 0-16,-12 0 0 0,11-1 0 0,-1 1 0 15,2-4 0-15,-3 2 0 0,-14-1 0 0,15-2 0 0,2 0 0 16,-4-3 0-16,1 0 0 0,1 5 0 16,-12 2 0-16,14 1 0 0,-3 1 0 0,-13 4 0 0,3 2 0 15,-3-2 0-15,1 7 0 0,-2-2 0 0,-4 2 0 16,-1 0 0-16,-3-1 0 0,2 3 0 0,-3 1 0 16,0 2 0-16,-1-6 0 0,1 5 0 0,0-5 0 15,-9 1 0-15,7-2 0 0,-6 2 0 16,1-5 0-16,7 0 0 0,3-1 0 0,-2 0 0 0,-2-2 0 15,5 1 0-15,-4-5 0 0,4 1 0 0,4-2 0 16,-3-2 0-16,-1-4 0 0,7 2 0 0,-1-3 0 16,10-3 0-16,-11 4 0 0,-1-2 0 0,2 1 0 15,-4-1 0-15,0 6 0 0,-2-4 0 0,-4 1 0 16,-1 2 0-16,-8 1 0 0,-1 1 0 0,1 0 0 16,0 1 0-16,-2 2 0 0,-3 0 0 0,1 0 0 15,1 1 0-15,0-1 0 0,2 2 0 0,0 0 0 16,4 0 0-16,-2 0 0 0,2-1 0 0,5 1 0 15,-5-1 0-15,-2-1 0 0,1 1 0 0,7-2 0 16,1 0 0-16,-10-1 0 0,4 0 0 0,-5 2 0 16,5-1 0-16,-6-2 0 0,1 2 0 0,-6-1 0 15,1 0 0-15,-1-1 0 0,-1 2 0 0,-3-2 0 16,-2 3 0-16,1-1 0 0,-1 2 0 0,-1-1 0 16,-5 1 0-16,5-3 0 0,-5 3 0 0,4-1 0 15,-4 1 0-15,0 0 0 0,0 0 0 0,0 0 0 16,0 0-1366-16,0 0-1478 0,-40 3 654 0</inkml:trace>
  <inkml:trace contextRef="#ctx0" brushRef="#br0" timeOffset="1250.56">1726 8459 112 0,'-32'5'275'0,"-1"-2"-8"0,2 1-4 0,-1 3-2 15,2-3-2-15,-1-2 6 0,4 4-12 0,-1-1 7 16,10-3 5-16,-4 0-7 0,5 1-1 0,2 1-1 16,-4-2 2-16,8 0 0 0,-2 3-4 0,1-5-3 15,1 2 4-15,0 1 0 0,3-2 3 0,0 2-8 16,2-3-5-16,-2 1 3 0,3 0-3 0,5-1-11 16,-8 1-14-16,8-1 6 0,0 0-11 0,0 0-6 15,-9-1-6-15,9 1-9 0,0 0-2 0,0 0-7 16,0 0-1-16,-6-1-83 0,6 1-101 0,0 0 0 15,0 0 0-15,-4-4 0 0,4 4 0 0,0 0 0 16,0 0 0-16,0 0 0 0,0 0 0 0,0 0 0 16,0 12 0-16,4-3 0 0,1 0 0 0,0 3 0 15,3 3 0-15,-3 0 0 0,4 3 0 0,4-1 0 16,-3 1 0-16,5 3 0 0,-3-3 0 0,-1-3 0 16,3 0 0-16,0 1 0 0,3-4 0 0,-3 1 0 15,3-5 0-15,-2 1 0 0,-1-4 0 0,4 0 0 16,1-4 0-16,10-4 0 0,1-3 0 0,7-8 0 15,14-8 0-15,0-3 0 0,30-14 0 0,-1-7 0 16,0-2 0-16,4-6 0 0,4-5 0 0,10-3 0 16,6-1 0-16,-1 1 0 0,4 7 0 0,-2 3 0 15,-3-1 0-15,-8 8 0 0,-8 3 0 0,-28 16 0 16,27-12 0-16,-25 17 0 0,-5-1 0 0,-8 3 0 16,-11 6 0-16,-4 2 0 0,-3 0 0 0,-8 3 0 15,-2 1 0-15,-4 4 0 0,-5 0 0 0,0-4 0 16,0 2 0-16,-4 5 0 0,-1-1 0 0,0 0 0 15,-2-2 0-15,-3 3 0 0,10-3 0 0,-6 2 0 16,-4 1 0-16,5-1 0 0,-5 1 0 0,5-3 0 16,-5 3 0-16,4-5 0 0,-4 5 0 0,8 0 0 15,-8 0 0-15,10-1 0 0,-6 1 0 0,-4 0 0 16,6 0 0-16,-6 0 0 0,8-2 0 0,-8 2 0 16,0 0 0-16,0 0 0 0,0 0 0 0,9 2 0 15,-9-2 0-15,0 0 0 0,0 0 0 0,-10 11 0 16,-2-4-1366-16,3-2-1478 0,-10 7 654 0</inkml:trace>
  <inkml:trace contextRef="#ctx0" brushRef="#br0" timeOffset="4800.26">18076 8828 193 0,'-7'-2'296'16,"0"0"-8"-16,0-2-3 0,2 2-10 0,0-1-7 15,1 1-4-15,0-1-2 0,4 3 0 0,-7-6-9 16,3 4-2-16,4 2-4 0,-5-2-2 0,5 2-13 16,-3-3-2-16,3 3-2 0,0 0 0 0,0 0 1 15,9-6-1-15,-9 6 3 0,10-1-5 0,-2 1 4 16,4-1 2-16,5 2 2 0,4-2 7 0,6 0-5 15,8 1 1-15,1-3-7 0,17 3-15 0,0 0-4 16,5-1-19-16,3 2-5 0,32-1-19 0,-1-1-12 16,-1 2-17-16,1 5-77 0,-1-3-62 0,2 0 0 15,-1-3 0-15,-25 4 0 0,22 1 0 0,-26-2 0 16,-1 1 0-16,4-2 0 0,-4 2 0 0,-4-3 0 16,-6 3 0-16,-14-3 0 0,-2 0 0 0,-4 0 0 15,-4-1 0-15,-5 0 0 0,-6 0 0 0,-3 1 0 16,-1-1 0-16,-3 0 0 0,-5 0 0 0,-5 0-254 15,5 0-69-15,-5 0-34 0,0 0-37 0,0 0-33 0,-25 0-34 16,9 0-40-16,-12 0-412 0,-4 2-988 16,1-2 438-16</inkml:trace>
  <inkml:trace contextRef="#ctx0" brushRef="#br0" timeOffset="5184.35">18308 9003 104 0,'-20'4'354'0,"1"-1"8"0,6-2 9 15,0 0 16-15,3 0-8 0,2-1-5 0,-1 1-18 16,4-1-13-16,5 0-9 0,-9 2-2 0,9-2-3 16,0 0-4-16,0 0-7 0,0 0 0 0,0 0-10 15,0 0-6-15,26-8-18 0,-11 6-12 0,8-1-2 16,10-1-13-16,3-1-10 0,15-1-14 0,4 3-15 15,1 3-9-15,4-2-17 0,8 1-9 0,-1 0-15 16,27 2-106-16,-2 0-62 0,-1 3 0 0,-28-1 0 16,2 1 0-16,0 1 0 0,0 1 0 0,3 0 0 15,-4-3 0-15,-9 2 0 0,-15-1 0 16,-1-3 0-16,-6 4 0 0,-2-4 0 0,-11 1 0 0,-7 1 0 16,1-2 0-16,-5-1 0 0,-1 2 0 0,-2-2 0 15,-2 1 0-15,-4-1 0 0,0 0 0 0,0 0 0 16,0 0 0-16,0 0 0 0,5-5 0 0,-5 5 0 15,0 0 0-15,0 0 0 0,0 0 0 0,0 0 0 16,-15-4 0-16,15 4 0 0,-8-2 0 0,8 2 0 16,-5-3 0-16,5 3 0 0,-3-6-65 0,1 3-718 15,-1-1-442-15,3 4-1325 0,7-9 587 0</inkml:trace>
  <inkml:trace contextRef="#ctx0" brushRef="#br0" timeOffset="5350.17">19913 9061 360 0,'-9'0'453'0,"4"0"35"16,5 0 25-16,-10-2-7 0,10 2-36 0,-11-1-50 15,11 1-46-15,-7 0-75 0,7 0-84 0,0 0-107 0,-4 2-116 16,4-2-123-16,4 7-140 0,0-5-362 0,2 0-686 16,2-1 304-16</inkml:trace>
  <inkml:trace contextRef="#ctx0" brushRef="#br0" timeOffset="7733.68">1624 9828 64 0,'-12'-3'445'16,"3"-2"-3"-16,4 0-12 0,1 1-13 15,-1 0-5-15,0-1-11 0,1 2-15 0,1-1-24 16,1 0-19-16,2 4-24 0,-2-5-23 0,2 5-16 0,0-4-20 16,0 4-15-16,0 0-13 0,0 0-3 0,0 0 14 15,0 0-8-15,6 13-9 0,3 1-9 0,-3 1-17 16,5 8-8-16,-2 4-4 0,1 2-11 0,-1 0-14 15,1-2-9-15,-2 3-10 0,2 2-13 0,-1-5-4 16,2 0-4-16,1-1-15 0,-2-1-108 0,3-8 0 16,-3 0 0-16,-1-2 0 0,2-3 0 0,1-1 0 15,-2-3 0-15,6-6 0 0,5-3 0 0,7-8 0 16,4-4 0-16,14-10 0 0,8-4 0 0,1-7 0 16,20-13 0-16,2-8 0 0,-4 3 0 0,2-2 0 15,-2 4 0-15,-22 15 0 0,23-19 0 0,-21 19 0 16,-3 3 0-16,-3-1 0 0,-5 1 0 0,-10 13 0 15,-4-2 0-15,0 0 0 0,-3 5 0 0,-5 0 0 16,-6 6 0-16,-4 4 0 0,-1 0 0 0,-2 1 0 16,-1 2 0-16,-1-2 0 0,-2 3 0 0,1 0 0 15,-2 1 0-15,-2 1 0 0,0 0 0 0,0 0 0 16,4 8 0-16,-4 2 0 0,0 0 0 0,0 6 0 16,1-6-473-16,4 5-814 0,-1-3-1394 0,1-2 618 15</inkml:trace>
  <inkml:trace contextRef="#ctx0" brushRef="#br0" timeOffset="8568.18">8928 10176 47 0,'-22'-1'410'0,"3"0"1"0,-3 0 16 0,3 0 1 16,-8-2 9-16,5 2-1 0,-5 1-2 0,6 0-1 16,-1 0-6-16,4 0-9 0,-1-1-15 0,9 0-10 15,-4 1-7-15,2-2-10 0,7 1-11 0,-4 0-13 16,9 1-14-16,-9 0-16 0,9 0-14 0,0 0-19 15,0 0-12-15,0 0-203 0,15-5-74 0,6 3 0 16,11-2 0-16,6 0 0 0,13 0 0 0,8-1 0 0,3 0 0 16,4-2 0-16,27 0 0 0,-24 3 0 0,27-1 0 15,0 5 0-15,-4-3 0 0,1 3 0 16,-3-1 0-16,-24 2 0 0,26 0 0 0,-29-2 0 16,2 2 0-16,3-2 0 0,-3 0 0 0,-8-2 0 0,1 3 0 15,-3 0 0-15,-18-2 0 0,-4 1 0 0,-3 0 0 16,-9-2 0-16,-4 2 0 0,-2 0 0 15,-7 0 0-15,2 0 0 0,-6 1 0 0,-4 0 0 0,0 0 0 16,0 0 0-16,0 0 0 0,0 0 0 0,-43 0 0 16,13 3 0-16,-7 3 0 0,-14 3-332 0,-3 0-265 15,-6-1-29-15,-29 8-480 0,-2-2-1199 0,27-3 531 16</inkml:trace>
  <inkml:trace contextRef="#ctx0" brushRef="#br0" timeOffset="8836.59">9160 10298 718 0,'-96'20'175'0,"33"-7"44"0,1-2 5 0,2 1 3 16,8-1 37-16,12-4 17 0,4-2 32 0,6 2 30 15,8-3 35-15,4 0 7 0,4-4-1 0,5 2 1 16,0 0-11-16,5-2-7 0,-1 1-7 0,5-1 0 16,0 0-7-16,0 0-10 0,23 2-11 0,-5-5-16 0,5 2-15 15,6-2-24-15,5 1-18 0,0-3-18 16,4 2-229-16,16-3-12 0,1 2 0 0,1-2 0 16,3 2 0-16,3 0 0 0,0 0 0 0,2 1 0 15,2 0 0-15,29-2 0 0,-30 5 0 0,27-3 0 0,-29 2 0 16,2-1 0-16,-5 0 0 0,5 1 0 0,0 0 0 15,-6-1 0-15,0 1 0 0,-5 0 0 16,-20 1 0-16,3-3 0 0,-5 2 0 0,0 0 0 0,-9 1 0 16,-4 2 0-16,-5-2 0 0,-2 2 0 0,-1-2 0 15,-3 0 0-15,-3 1 0 0,0-1 0 0,0 1 0 16,-5-1-493-16,11 3-197 0,-5-1-478 16,3 0-1266-16,4 0 560 0</inkml:trace>
  <inkml:trace contextRef="#ctx0" brushRef="#br0" timeOffset="9483.4">13753 10428 252 0,'-38'-3'435'15,"1"0"3"-15,1 0 7 0,-1-1 8 0,1 2 1 16,-2 1 0-16,5-1-2 0,1 2-2 0,1-3-6 15,13 1-12-15,-1 0-10 0,7 1-4 0,5-1-23 16,-1 1-25-16,4-1-20 0,4 2-13 0,0 0-9 16,18-5-14-16,10 1-20 0,8-2-40 0,22 0-254 15,4 2 0-15,3-2 0 0,35 2 0 0,-4 0 0 16,-3-1 0-16,1 0 0 0,4 3 0 0,-1-1 0 16,0 1 0-16,2 0 0 0,0 0 0 0,6-1 0 0,-4 2 0 15,1-1 0-15,-4 1 0 0,0 1 0 16,-9-1 0-16,-22 1 0 0,25-1 0 0,-32 1 0 0,0-2 0 15,-1 2 0-15,-2 0 0 0,-6 0 0 0,-15-1 0 16,-1 1 0-16,-6 0 0 0,-1-2 0 0,-7 1 0 16,-9 1 0-16,0-1 0 0,-4 1 0 0,-1 1 0 15,-7-1 0-15,5-4 0 0,-5 4 0 0,0 0 0 16,-20-1 0-16,1 1 0 0,-12 1 0 0,-3 0-263 16,-7 3-362-16,-14-2-39 0,-7 6-443 0,1-2-1198 15,-30-1 529-15</inkml:trace>
  <inkml:trace contextRef="#ctx0" brushRef="#br0" timeOffset="9834.25">13587 10622 108 0,'-58'3'394'16,"8"-2"13"-16,10 2 14 0,8-2 20 0,4 2 16 16,6-3 12-16,2-1 1 0,6-1 0 0,1 1-14 15,5 1-24-15,0-1-27 0,8 1-18 0,-8-2-10 16,8 2-9-16,0 0-7 0,0 0-10 0,20-5-15 15,-3 2-9-15,15 0-14 0,7 0-13 0,15-3-159 16,8 0-141-16,29 2 0 0,1-2 0 0,2 5 0 16,3-7 0-16,4 6 0 0,1 2 0 0,3 0 0 15,2 1 0-15,4-2 0 0,4 2 0 0,-5-2 0 0,3 4 0 16,-6 0 0-16,-1-2 0 0,-14-2 0 16,-3 2 0-16,-23-2 0 0,-2-2 0 0,-2 1 0 0,-3 1 0 15,-2 0 0-15,-19-1 0 0,-5 0 0 16,-4-1 0-16,-7 2 0 0,-4-2 0 0,-7 1 0 0,2-1 0 15,-4 1 0-15,-5 0 0 0,4-1 0 0,-6-1 0 16,3 0 0-16,-3 2 0 0,-2 2 0 0,1-3 0 16,-1 3 0-16,0 0 0 0,-5-5 0 0,5 5 0 15,0 0 0-15,-9 0 0 0,9 0 0 0,0 0 0 16,-13 3 0-16,5-3 0 0,8 0-1366 0,-9-1-1478 16,9 1 654-16</inkml:trace>
  <inkml:trace contextRef="#ctx0" brushRef="#br0" timeOffset="10016.31">15861 10567 621 0,'-11'2'679'0,"-1"-1"21"0,3 1-12 0,-3-2-37 16,2 0-51-16,6 2-57 0,-1 0-56 0,0 0-57 15,5-2-88-15,-6 1-124 0,6-1-155 0,-7 1-184 0,4 4-197 16,3-5-613-16,-6 3-1008 0,6-3 446 0</inkml:trace>
  <inkml:trace contextRef="#ctx0" brushRef="#br0" timeOffset="12666.37">17434 10041 33 0,'-3'-10'510'16,"1"1"29"-16,1 0 24 0,-2 2 23 0,0 0 3 15,3 1-14-15,0 1-28 0,-1 2-31 0,1-2-48 16,0 5-27-16,0 0-19 0,0 0-17 0,8 10-4 15,-2 5-8-15,2 8-18 0,7 7-18 0,2 14-24 16,3 2-195-16,2 3-138 0,-3 5 0 0,3 1 0 16,4 1 0-16,7 22 0 0,-8-25 0 0,14 21 0 15,-12-19 0-15,16 16 0 0,-15-18 0 0,3 0 0 16,1-1 0-16,-2 2 0 0,4-4 0 0,-4-2 0 16,-3-2 0-16,-1-2 0 0,-10-16 0 0,1-2 0 15,-4-2 0-15,-4-9 0 0,-3-1 0 0,-2-3 0 16,-3-6 0-16,-1-2 0 0,0 0 0 0,0-3 0 15,0 0 0-15,-19-22 0 0,5 11 0 0,-3-13-487 0,-6-1-797 16,4-7-1391-16,-8-11 615 0</inkml:trace>
  <inkml:trace contextRef="#ctx0" brushRef="#br0" timeOffset="13066.04">17672 10379 3561 0,'-14'-28'194'0,"0"1"-22"0,2 3-10 0,-1-1 57 16,2 10 42-16,-1-3 17 0,2 3-14 0,-3 0-22 15,2 2-17-15,2 4 13 0,0 0 0 0,0 3-12 16,0 2-14-16,0 0-11 0,-4 4-15 0,3 1-10 16,-2 4-15-16,-4 2-9 0,-1 4-16 0,-6 5-14 15,3 1-8-15,-3 2-11 0,5 1-9 0,-1 2-8 16,2-2-11-16,3 0-5 0,5-3-47 0,0-1-23 16,3-6 0-16,0 1 0 0,4 0 0 0,-2-6 0 15,4 0 0-15,4-2 0 0,-4-3 0 0,0 0 0 0,14-10 0 16,-3-3 0-16,0-1 0 0,-1-3 0 15,4-8 0-15,0 1 0 0,-2-2 0 0,-2-4 0 16,3 0 0-16,-3 0 0 0,-1 1 0 0,0 3 0 16,-1 1 0-16,-3 10 0 0,0-2 0 0,-1 6 0 0,0 0 0 15,-1 2 0-15,0 0 0 0,1 5 0 16,-2 0 0-16,0 1 0 0,0 1 0 0,-2 2 0 16,0 0 0-16,9 11 0 0,-4-1 0 0,4 4 0 0,0 3 0 15,0-2 0-15,1 2 0 0,7 5 0 0,-1 1 0 16,4-3 0-16,0-1 0 0,3 0 0 15,0-3 0-15,-8-3 0 0,5-2 0 0,-4-3 0 0,2-1 0 16,-6-1 0-16,0-4 0 0,1-3 0 0,0 0-362 16,-2-4-234-16,1-1-90 0,3-4-406 0,-2-1-1182 15,-4 2 524-15</inkml:trace>
  <inkml:trace contextRef="#ctx0" brushRef="#br0" timeOffset="13184.22">17906 10193 826 0,'17'4'280'0,"-5"-4"75"0,-2 0 39 0,-3 1 23 15,-1 2 40-15,-1 0 43 0,-1 0 30 0,2-1-2 16,-2 0-3-16,0-1-16 0,-4-1-28 0,5 3-44 15,-5-3-42-15,5 2-39 0,-5-2-37 0,4 1-44 16,-4-1-70-16,8 4-95 0,-8-4-130 0,6 0-167 16,-1 2-187-16,-5-2-207 0,9 2-543 0,-2-1-1215 15,0 3 537-15</inkml:trace>
  <inkml:trace contextRef="#ctx0" brushRef="#br0" timeOffset="17816.18">18345 11368 118 0,'0'-8'524'0,"0"-2"8"0,1 4-2 0,-1-4-19 16,0 5-9-16,2-2-19 0,-1 3-22 0,-1 4-31 15,-1-6-29-15,1 6-25 0,0 0-10 0,0 0 1 16,1 13-6-16,-2-1-20 0,-2 8-8 0,-1 9-19 16,1 6-20-16,-1-2-20 0,-1 0-26 0,1 14-21 15,0-12-29-15,1-1-198 0,-1 11 0 0,1-9 0 16,0-3 0-16,1-3 0 0,-1-2 0 0,2-2 0 15,0-8 0-15,1 0 0 0,0-7 0 0,1-2 0 16,-1-2 0-16,1-2 0 0,-1-5 0 0,0 0-214 16,5-14-189-16,-5 0-50 0,3-6-46 0,-3-5-46 15,1-6-47-15,-2-4-323 0,-2-17-990 0,1 2 439 16</inkml:trace>
  <inkml:trace contextRef="#ctx0" brushRef="#br0" timeOffset="18217">18307 11342 640 0,'0'-17'252'0,"-3"5"35"0,2 2 17 0,-1 1 23 16,0 2 20-16,0 3 22 0,0 2 19 0,2 2 11 15,0 0 1-15,0 0 0 0,0 0-18 0,2 14-8 0,5-5-12 16,1 0-16-16,4 4-16 0,0 1-16 0,9 3-20 16,-1 3-19-16,7 4-23 0,-4 0-24 0,7 0-19 15,-4 1-21-15,2-1-19 0,0 0-15 16,-3 4-17-16,0-2-73 0,-4 1-64 0,-2-1 0 0,-6 0 0 16,-3 2 0-16,-6 0 0 0,-3-3 0 0,-5 1 0 15,-6-4 0-15,-7 1 0 0,-2-3 0 0,-4 0 0 16,-1-2 0-16,-3-2 0 0,0-3 0 0,0-3 0 15,1-2 0-15,6-4 0 0,1-2 0 0,0-4 0 16,6-3 0-16,4 0 0 0,-1-3 0 0,5-4 0 16,2-5 0-16,5-2 0 0,4-6 0 0,8 1 0 15,4-1 0-15,4 4 0 0,2 1 0 0,7 2 0 16,-1 2 0-16,1 3 0 0,4 4 0 0,-1 1 0 16,2 3 0-16,-3 5 0 0,-1 4 0 0,-2 2 0 15,-2 1 0-15,-2 5 0 0,-3 3 0 0,-6-3 0 16,2 6 0-16,-3 3 0 0,-6-4 0 0,-1 1 0 0,-2 3 0 15,1-2 0-15,-3-1 0 0,-1-2 0 16,-1 0 0-16,-1-4 0 0,1-3 0 0,-1 1 0 0,0-3 0 16,-1-2 0-16,1-2 0 0,-2-3 0 0,0 0 0 15,0 0-91-15,0-21-393 0,0 9-71 16,0-7-87-16,0-9-429 0,0-4-1158 0,-1-1 512 16</inkml:trace>
  <inkml:trace contextRef="#ctx0" brushRef="#br0" timeOffset="18333.1">18959 11422 331 0,'-2'-15'392'0,"-4"3"26"15,1 2 15-15,-1 3 31 0,-1-2 11 0,1 6-7 16,-1 1-26-16,1-1-33 0,1 3-38 0,5 0-36 16,0 0-29-16,-8 6-42 0,11-1-76 0,1 5-110 15,3 0-132-15,6 1-142 0,0 1-170 0,6 1-427 16,-1-4-860-16,2 0 381 0</inkml:trace>
  <inkml:trace contextRef="#ctx0" brushRef="#br0" timeOffset="18669.14">19199 11654 4562 0,'-5'1'354'0,"1"1"-48"0,4-2 35 0,-5 1-11 16,5-1-48-16,0 0-26 0,0 0-36 0,10-16-39 15,9 7-39-15,4-6-15 0,5 0-12 0,-2-2-13 16,6-2-7-16,11-12-5 0,-12 11-19 0,-2-4-10 16,8-8-13-16,-11 8-10 0,-3-4-11 0,-4-1-6 15,-2-2-2-15,-6-4 0 0,-2 2-7 0,0-2-6 16,-6 4 7-16,-5 0 6 0,0 5 5 0,-4 9 18 15,1 3 14-15,-1 6 12 0,-1 2 14 0,0 3-20 16,-3 7-62-16,-4 4 0 0,0 7 0 0,-3 7 0 16,3 5 0-16,1 5 0 0,-1 14 0 0,0 1 0 0,4 7 0 15,1 4 0-15,0 1 0 0,0 2 0 16,5 20 0-16,1-22 0 0,-2-2 0 0,2 2 0 0,3-1 0 16,3-3 0-16,2 0 0 0,2-6 0 0,0 0 0 15,-3-13 0-15,2 8 0 0,-2-12 0 16,1 0 0-16,-3-7 0 0,2-6 0 0,-2-2 0 0,1-5 0 15,-1-5 0-15,-2-2 0 0,-2-3 0 0,2-2 0 16,0 0 0-16,-12-8-268 0,1-2-1053 0,1-5-1431 16,-3-8 634-16</inkml:trace>
  <inkml:trace contextRef="#ctx0" brushRef="#br0" timeOffset="18799.64">19290 11897 242 0,'-3'-14'410'0,"-2"-1"28"15,4 3 0-15,-2 2 19 0,-1 0 7 0,4-1-17 16,3 1-33-16,1-3-38 0,6-2-36 0,9-3-40 15,8 0-42-15,1-2-78 0,5 3-95 0,15-10-105 16,-1 5-99-16,-11 5-98 0,11-6-102 0,-4 1-377 16,3-2-754-16,-14 5 334 0</inkml:trace>
  <inkml:trace contextRef="#ctx0" brushRef="#br0" timeOffset="19049.3">19949 11305 281 0,'3'-19'380'0,"-6"1"14"15,-1-2 36-15,-1 2 29 0,-1 2 17 0,-2 0 18 16,-5 3 8-16,7 2 9 0,-3 2-13 0,1 4-24 15,3 2-25-15,-4 3-3 0,4 5-4 0,-4 4-10 16,-1 7-9-16,-1 9-11 0,3 6-9 0,0-1-118 16,3 19-285-16,0 0 0 0,5 3 0 0,-1 4 0 15,1 3 0-15,5 1 0 0,-3 0 0 0,2 22 0 0,0-26 0 16,5 0 0-16,-4 1 0 0,-1-5 0 16,3 0 0-16,-1-4 0 0,-1-2 0 0,-4-14 0 15,0 2 0-15,-1 0 0 0,0-7 0 0,0-2 0 16,0-6 0-16,-1-2 0 0,-1-6 0 0,0-4 0 0,0 2 0 15,-2-7 0-15,0-2 0 0,4 0 0 16,-11-5 0-16,4-6 0 0,-1-3-534 0,-3-4-743 16,2-7-1382-16,0-1 612 0</inkml:trace>
  <inkml:trace contextRef="#ctx0" brushRef="#br0" timeOffset="20300.14">19786 11978 301 0,'-3'-10'388'0,"1"-7"36"0,-1 6 21 15,-1 0 28-15,1 1 24 0,1 0-9 16,1-1-13-16,1 0-28 0,2-1-40 0,2 1-30 0,10-3-41 15,0 0-35-15,9-3-35 0,3 1-38 0,4 2-44 16,-3-1-45-16,4 3-33 0,0 0-40 16,-4 2-31-16,-1 3-21 0,-7 3-11 0,-1-1-3 15,1 1 0-15,-6 3 0 0,1 0 2 0,-5 0 6 0,-1-1 11 16,2 1 23-16,-5 0 11 0,-1 0 18 0,-4 1 17 16,8 0 5-16,-8 0 9 0,6-1 8 0,-1-2-3 15,-5 3-5-15,7-3-15 0,-5-1-5 0,7 0-7 16,-2 1-18-16,3-3 7 0,-1 0-7 0,0-3-11 15,1 2-1-15,-1-1 2 0,1-4-13 0,-2 1-1 16,-2 1 3-16,-1 0-10 0,-2-1 1 0,-2 1-5 16,0 1 11-16,-2-3-2 0,-1 6 7 0,-4 1 17 15,1 0-12-15,-6 2 13 0,1 3-56 0,-2 3 0 16,-2 2 0-16,-1 4 0 0,1 5 0 0,-3 5 0 16,3 2 0-16,1 4 0 0,3 1 0 0,6 3 0 15,2-2 0-15,8 3 0 0,2-1 0 0,4-3 0 16,10-4 0-16,-4 1 0 0,9-6 0 0,2-4 0 15,3-2 0-15,0-4 0 0,4-6 0 0,-2-1 0 16,1-5 0-16,-1-2 0 0,-3-4 0 0,-2-2 0 16,-2-4 0-16,-4 0 0 0,-1-3 0 0,-4-1 0 15,-4-5 0-15,-5 0 0 0,-3 0 0 0,-4-2 0 16,-2 3 0-16,-8-1 0 0,-1 2 0 0,-1 8 0 16,-3 0 0-16,0 2 0 0,3 4 0 0,-1 1 0 0,2 6 0 15,2 0 0-15,-3 2 0 0,10 1 0 16,-12 6 0-16,9 1 0 0,1 0 0 0,4 2 0 15,0 3 0-15,7 4 0 0,1-3 0 0,3 2 0 0,6 3 0 16,-6-4 0-16,9 2 0 0,-3 1 0 0,-2-2 0 16,-3-3 0-16,1 1 0 0,-1 1 0 0,-3 1 0 15,-2 1 0-15,-1-2 0 0,-3 1 0 0,-1 4 0 16,-4-2 0-16,-4 1 0 0,2-2 0 0,-2 1 0 16,0 0 0-16,1-2 0 0,1-3 0 0,2 0 0 15,2-2 0-15,2-2 0 0,3 2 0 0,4-5 0 16,7-2 0-16,5-2 0 0,5-4 0 0,7 0 0 15,-2-7 0-15,3-1 0 0,-4-2 0 0,14-9 0 16,-13 4 0-16,-6-2 0 0,2-3 0 0,-7-4 0 16,-4 3 0-16,0-7 0 0,-7 2 0 0,-3 0 0 15,-6-2 0-15,-3 2 0 0,1 3 0 0,-6 8 0 16,-2 2 0-16,-3 4 0 0,2 2 0 0,-2 6 0 16,0 2 0-16,-2 3 0 0,-1 5 0 0,1 6 0 15,2 5 0-15,3 1 0 0,-1 7 0 0,4 4 0 16,1 2 0-16,5-3 0 0,3 0 0 0,3 1 0 15,0-3 0-15,2-1 0 0,2-7 0 0,1-4 0 0,1-2 0 16,4-2 0-16,-2-4 0 0,-1-3 0 16,4-5 0-16,10 0 0 0,-9-3 0 0,-5-3 0 15,4-1 0-15,-1-1 0 0,1-3 0 0,0-5 0 0,0-3 0 16,-1-1 0-16,-1 1 0 0,-5 7 0 16,1-2 0-16,-3 3 0 0,0 4 0 0,-2 0 0 0,0 3 0 15,-2 3 0-15,1 1 0 0,-2 4 0 0,-4-2 0 16,10 7 0-16,-5 2 0 0,-1 4 0 0,0 2 0 15,-3 4 0-15,5 1 0 0,-4-2 0 0,-1 1 0 16,3-1 0-16,-3 0 0 0,3-2 0 16,1-4 0-16,-2-2 0 0,-1 0 0 0,5-5 0 0,-2 1 0 15,4-5 0-15,1-1 0 0,8-3 0 0,-5-1 0 16,-2 0 0-16,5-7 0 0,-1 0 0 0,7-4 0 16,-7 2 0-16,-2-2 0 0,3 3 0 0,-3-1 0 15,1 2 0-15,-1 2 0 0,-3 5 0 0,-1-1 0 16,1 3 0-16,-2 1 0 0,-3 2 0 0,8 2 0 15,-4 2 0-15,1 3 0 0,2-4 0 0,-3 3 0 16,-2 2 0-16,5-3 0 0,-2 2 0 0,0-4 0 16,3 2 0-16,-1-4 0 0,-2-2 0 0,4-1 0 15,-1-5 0-15,-1 0 0 0,2-7 0 0,-2 1 0 16,3-3 0-16,-3-1 0 0,-2-2 0 0,0-4 0 16,1-4 0-16,-3-2 0 0,0-1 0 0,-7-2 0 15,3-2 0-15,0-2 0 0,2-11 0 0,-4-2 0 16,3 12 0-16,-3 4 0 0,-2 2 0 0,0 11 0 15,0 2 0-15,2 7 0 0,-2 5 0 0,-2 5 0 0,2 0 0 16,-2 12 0-16,-2 7 0 0,4 10 0 0,-4 18 0 16,2 1 0-16,-2 4 0 0,0 2 0 0,0 0 0 15,0-1 0-15,0-6 0 0,-2 0 0 0,4-16 0 16,0 2 0-16,1-7 0 0,2-2 0 0,1-7 0 16,0 0 0-16,1-8 0 0,2 0 0 0,0-6 0 15,4-2 0-15,2-1 0 0,7-6 0 0,2-1 0 16,7-6 0-16,-4-4 0 0,4-2 0 0,-1-4 0 15,-1 2 0-15,-2-7 0 0,-2 1 0 0,-2 1 0 16,-2 1 0-16,-2 1 0 0,0 1-1366 0,-3 6-1478 16,3-2 654-16</inkml:trace>
  <inkml:trace contextRef="#ctx0" brushRef="#br0" timeOffset="21551.68">23048 11486 25 0,'5'-11'603'16,"-5"1"7"-16,2-2 33 0,-4-5-6 0,-3-2-16 15,-4-4-14-15,-1 6-14 0,-6-3-32 0,0 5-30 0,2 2-36 16,-9-3-35-16,1 8-41 0,1 2-36 0,0 2-35 16,2 6-31-16,-1 1-28 0,3 5-240 0,0 3-49 15,4 4 0-15,3 2 0 0,0 9 0 0,8 1 0 16,4 6 0-16,6 1 0 0,10 10 0 0,1-2 0 15,-3-12 0-15,6 1 0 0,-4-1 0 0,3 1 0 16,-4-2 0-16,0-2 0 0,-2-1 0 0,-2-1 0 16,-8-1 0-16,-1-7 0 0,-4 2 0 0,-5-2 0 15,-4-1 0-15,-5-6 0 0,-8 5 0 0,-3-4 0 16,4-4 0-16,2-3 0 0,-1-1 0 0,-1-3 0 0,7-1 0 16,3-3 0-16,2-2 0 0,2-1 0 15,2-3 0-15,5-3 0 0,7-2 0 0,8-7 0 16,5-2 0-16,21-5 0 0,-11 7 0 0,16-8 0 15,5 1 0-15,1 0 0 0,4 1 0 0,-1 2 0 16,0-3 0-16,-2-3 0 0,-2 5 0 0,-8-3 0 16,-2-5 0-16,-13 14 0 0,-6-3 0 0,-2 0 0 15,-2-3 0-15,-5 4 0 0,-4-4 0 0,-5 0 0 0,-3 1 0 16,-5 1 0-16,-5 1 0 0,-1 0 0 0,-2 7 0 16,-1 3 0-16,-4 1 0 0,-1 3 0 15,-5 4 0-15,4 2 0 0,-2 4 0 0,0 6 0 0,-3 4 0 16,-1 7 0-16,6 3 0 0,3 5 0 0,4 4 0 15,4 4 0-15,1 3 0 0,7 9 0 0,1 6 0 16,6-1 0-16,2-1 0 0,4-2 0 0,4-3 0 16,1 1 0-16,-3-13 0 0,13 8 0 0,-9-11 0 15,3-4 0-15,1 0 0 0,0-5 0 0,-1-3 0 16,-3-5 0-16,1-6 0 0,-2 2 0 0,2-6 0 16,-3-2 0-16,0-5 0 0,2-4 0 0,-5-4 0 15,8-3 0-15,-8-5 0 0,-4 4 0 0,-1-5 0 16,0-5 0-16,-1 3 0 0,-4-2 0 0,-4 2 0 15,-4 6 0-15,0 2 0 0,0 1 0 0,-1 6 0 16,1 2 0-16,-1 0 0 0,-4 5 0 0,4 4 0 16,0 3 0-16,-3 2 0 0,3 3 0 0,1 4 0 15,-1 4 0-15,9 1 0 0,-3-1 0 0,8 5 0 16,0 2 0-16,9-3 0 0,0-3 0 0,8-1 0 0,3-5 0 16,2-1 0-16,-3-7 0 0,2-2 0 15,0-3 0-15,-1-4 0 0,2-4 0 0,-3-2 0 16,-3-5 0-16,-1-3 0 0,-3-2 0 0,1-6 0 0,-8 0 0 15,0-5 0-15,0-15 0 0,-6 12 0 0,-2-16 0 16,-1 4 0-16,-3 0 0 0,-1 11 0 16,-4 2 0-16,-2 0 0 0,-2 4 0 0,0 5 0 15,2 7 0-15,1 6 0 0,-1 2 0 0,1 4 0 0,-2 3 0 16,0 3 0-16,3 5 0 0,-1 5 0 0,0 6 0 16,3 13 0-16,2 4 0 0,3 17 0 0,5 3 0 15,0 4 0-15,5 24 0 0,-6-23 0 0,7 28 0 16,-6-5 0-16,-4-26 0 0,2 4 0 0,-4-2 0 15,1 4 0-15,3-5 0 0,-7 4 0 0,1-6 0 16,-1-5 0-16,-4-1 0 0,0-13 0 0,0-3 0 16,-2-4 0-16,1-2 0 0,1-6 0 0,0-5 0 15,2-4 0-15,-1-3 0 0,2-3 0 0,-2-2 0 16,-1-1 0-16,4-3 0 0,0 0 0 0,-3-11 0 16,0 1 0-16,3-3 0 0,0-6 0 0,6-11 0 0,-2-5 0 15,5-14 0-15,0-1-409 0,3-7-149 0,-3 1 17 16,6-32 38-16,3 7 48 0,-8 20 63 15,4-20 84-15,-6 26 89 0,-3 2 78 0,1 3 54 16,1 1 57-16,-6 13 61 0,1 4 57 0,0-1 51 0,0 4 41 16,-2 2 34-16,2 8 28 0,0 0 20 0,1 2 27 15,-1 5-8-15,2 1-14 0,0 3-13 16,6-1-20-16,3 6-11 0,-3 2-18 0,12 3-18 16,-2 2-18-16,6 6-16 0,1 6-21 0,0 2-39 0,1 4-93 15,-3 3 0-15,-2-1 0 0,-6 3 0 16,-3-2 0-16,-5 1 0 0,-8-7 0 0,-6-1 0 0,0-1 0 15,-13 5 0-15,-4-4 0 0,-3-3-5 0,-9-1-171 16,-4-6-50-16,-13 1-64 0,-4-5-77 0,-1-4-95 16,0-9-119-16,-7-3-433 0,9-1-1099 0,-5-7 486 15</inkml:trace>
  <inkml:trace contextRef="#ctx0" brushRef="#br0" timeOffset="21716.23">23438 11431 5925 0,'-18'-8'337'0,"9"5"17"0,-1-2-6 0,2 0-33 16,2 3-71-16,2-3-69 0,6 2-44 0,6-1-17 16,4 2-29-16,8-3-12 0,15 1-69 0,3-1-84 15,18-3-97-15,-1 2-120 0,8 0-124 0,2-1-156 16,2 2-516-16,-5 3-1182 0,0-2 523 0</inkml:trace>
  <inkml:trace contextRef="#ctx0" brushRef="#br0" timeOffset="22050.2">25098 11313 3900 0,'-19'-26'361'16,"2"-4"-69"-16,-2-1-30 0,5-3-11 0,0-1-63 0,4-10-33 15,5 11-21-15,7-15-18 0,7 2 4 0,5-2 20 16,8-1 9-16,4 3 12 0,6 1 12 0,1 5 21 15,-5 18 16-15,3 3 9 0,-1 3 3 0,0 7-5 16,0 6 2-16,1 8-10 0,-7 9 2 0,-1 6-123 16,-2 8-88-16,-1 17 0 0,-6 4 0 0,-4 11 0 15,1 27 0-15,-4-4 0 0,-5 0 0 0,0 4 0 16,-6 0 0-16,3 6 0 0,-3-2 0 0,3 6 0 16,-3-2 0-16,2-3 0 0,-1-2 0 0,6-29 0 15,-6 23 0-15,3-24 0 0,0-3 0 0,-3-2 0 16,5-1 0-16,-6-17 0 0,0-5 0 0,2-3 0 15,-2-12 0-15,0-5 0 0,0-3 0 0,-1-6 0 0,0-2-68 16,5 0-483-16,-17-11-23 0,7-6-33 16,-8-8-459-16,1-5-1153 0,2-2 510 0</inkml:trace>
  <inkml:trace contextRef="#ctx0" brushRef="#br0" timeOffset="23150.85">25261 11801 237 0,'-6'-33'293'0,"0"3"41"0,0 5 32 15,-2 0 29-15,4 6 35 0,-2 1 35 0,2 2 17 16,-3 0 23-16,4 4 18 0,0-5 3 0,1 6-6 15,2 0-16-15,0-5-23 0,5 3-28 0,5-3-30 0,3 1-31 16,10-3-29-16,5-1-36 0,1 2-155 0,21-1-172 16,-5-1 0-16,3 0 0 0,-11 6 0 0,13-4 0 15,0 3 0-15,-11 4 0 0,-5-3 0 0,3 5 0 16,-3 1 0-16,-3 2 0 0,-3 2 0 0,-7 5 0 16,-6-1 0-16,0 4 0 0,-2 0 0 0,-4 3 0 15,-2 3 0-15,-4 0 0 0,-1 7 0 0,3 9 0 16,-9-2 0-16,0 3 0 0,-1-2 0 0,0 1 0 15,0-1 0-15,0-2 0 0,-2-5 0 0,5-2 0 16,-1 0 0-16,3-5 0 0,-1-1 0 0,1-4 0 16,1-1 0-16,0-1 0 0,1-3 0 0,-2-2 0 15,10 2 0-15,-10-2 0 0,14-10 0 0,-4 0 0 16,4-2 0-16,0-2 0 0,7-9 0 0,2 0 0 16,2-2 0-16,-3 1 0 0,4 1 0 0,-3 4 0 15,0 2 0-15,-7 5 0 0,1 0 0 0,-3 4 0 16,-3 3 0-16,-2 3 0 0,0 1 0 0,-2 3 0 15,0 3 0-15,-2-1 0 0,1 6 0 0,-3 2 0 16,5 5 0-16,-3-1 0 0,0 4 0 0,0-2 0 0,3 0 0 16,1 4 0-16,1-4 0 0,-1-1 0 15,4-2 0-15,0-2 0 0,2 0 0 0,0-3 0 16,0-2 0-16,1-2 0 0,-3-2 0 0,1-3 0 16,-1-1 0-16,-2-2 0 0,3-3 0 0,-3-3 0 0,1 0 0 15,1-3 0-15,-3-6 0 0,4-5 0 16,-1-2 0-16,1 1 0 0,-6 4 0 0,-2 0 0 15,-1 1 0-15,-1-1 0 0,0 1 0 0,-3 1 0 0,-3 2 0 16,-3 3 0-16,0 2 0 0,-4 0 0 0,-4-3 0 16,-4 8 0-16,-2-2 0 0,-3 4 0 0,-5 3 0 15,-1 0 0-15,1 6 0 0,5-4 0 16,-5 4 0-16,9 3 0 0,-3-2 0 0,7 2 0 0,4-1 0 16,1 2 0-16,4-2 0 0,2 2 0 0,3-3 0 15,4 0 0-15,4 0 0 0,3-1 0 0,2-4 0 16,5 2 0-16,0-4 0 0,4-2 0 0,-3-1 0 15,3-3 0-15,-1 1 0 0,2-8 0 0,0 0 0 16,-3 3 0-16,-3-4 0 0,-1 0 0 0,0-2 0 16,-3 1 0-16,-1 4 0 0,0 0 0 0,0-1 0 0,-3 5 0 15,1 0 0-15,-2 1 0 0,0 2 0 16,-1 3 0-16,1 2 0 0,-1 0 0 0,2 4 0 16,3 2 0-16,-1 5 0 0,3 1 0 0,-2 3 0 15,-2-2 0-15,9 8 0 0,-10-7 0 0,8 8 0 0,-8-6 0 16,0 0 0-16,0 0 0 0,-2 0 0 15,0-7 0-15,-2 2 0 0,0-2 0 0,0-3 0 0,0 0 0 16,-2 0 0-16,1-5 0 0,1-1 0 0,-5-1 0 16,11-1 0-16,-2-8 0 0,0 4 0 0,5-9 0 15,2 2 0-15,5-5 0 0,-3-3 0 0,-4 8 0 16,4-6 0-16,-3 6 0 0,-2-1 0 0,1 1 0 16,-5 4 0-16,0-1 0 0,-4 4 0 0,2-1 0 15,-2 2 0-15,-1 2 0 0,-1 2 0 0,-3 0 0 16,6 3 0-16,-4 4 0 0,1 2 0 0,-2 2 0 15,3 1 0-15,-2 5 0 0,1 1 0 0,2-3 0 16,-1 3 0-16,2 2 0 0,-2-2 0 0,4-3 0 16,-1 0 0-16,-3-5 0 0,3 0 0 0,0-2 0 15,2-1 0-15,0-4 0 0,-1-2 0 0,-2-1 0 16,8-2 0-16,-5-4 0 0,0-2 0 0,3-1 0 16,-2-4 0-16,4-3 0 0,1-6 0 0,2-1 0 15,-3-1 0-15,0 2 0 0,-4 5 0 0,-1 1 0 16,1 6 0-16,-5-1 0 0,-1 3 0 0,1-2 0 0,-1 6 0 15,0-1 0-15,0 2 0 0,-3 2 0 16,-1 1 0-16,0 0 0 0,0 0 0 0,9 9 0 16,-4-4 0-16,-1 4 0 0,4 0 0 0,-2 0 0 15,4 0 0-15,3 1 0 0,5-1 0 0,0 1 0 0,9-4 0 16,2 2 0-16,1-4 0 0,4-5 0 16,-3-2 0-16,2-6 0 0,-1 1 0 0,-1-3 0 0,-3-4 0 15,-3-2 0-15,-4-1 0 0,-5-1 0 0,-5 5 0 16,-5-2 0-16,-9 1 0 0,-2-2 0 0,-9 2 0 15,-2 4 0-15,-18 2 0 0,-13-8-1366 0,-8 9-1478 16,0 3 654-16</inkml:trace>
  <inkml:trace contextRef="#ctx0" brushRef="#br0" timeOffset="23966.28">18814 12935 3494 0,'-9'-26'194'0,"4"7"-20"0,4 1 35 16,-3 2 57-16,-2 0 22 0,3 5 6 0,1 3-2 15,0-1-15-15,-2 5-24 0,4-1 0 0,-2 2 6 16,2 3 17-16,0 0 23 0,-9 20 6 0,7-2 1 16,-5 10-9-16,1 7-13 0,-5 11-113 0,8 5-171 15,0-1 0-15,2-1 0 0,2 1 0 0,3 0 0 0,1-1 0 16,-3-1 0-16,5-1 0 0,-5-13 0 16,6-2 0-16,2-3 0 0,-3-3 0 0,-1-7 0 15,-5-7 0-15,5-3 0 0,-4-1 0 0,-1-6 0 0,3-3 0 16,-4 1 0-16,7-18 0 0,-5-1 0 15,-2-9-135-15,0-5-260 0,-4-18-16 0,2 1 3 16,-2-8 5-16,0-23 12 0,0-1 40 0,6 23 33 16,4-27 41-16,0 28 52 0,3 2 56 0,4 2 59 0,2 7 44 15,2 4 53-15,-3 13 26 0,3 1 36 0,2 6 41 16,0 4 24-16,-4 7 29 0,2 3 19 0,2 4 12 16,2 4 3-16,0 3 6 0,7 7-5 0,-2 2-5 15,0 5-16-15,-3 2-10 0,-2 3-10 0,-1 1-7 16,-3 1-5-16,-4 2 1 0,-1 0-12 0,-5 1 3 15,-2 2 10-15,-6-7-17 0,-3 4 2 0,-7 0-11 16,-5-1-7-16,-4 0-6 0,-3-4-14 0,-4 1-1 16,0-5-8-16,-1 0-14 0,0-1-41 0,5-4-43 15,5-4-59-15,4-3-73 0,3 3-86 0,5-5-80 16,1 3-80-16,3-1-73 0,6 1-92 0,2-1-356 16,6 0-1010-16,7 1 448 0</inkml:trace>
  <inkml:trace contextRef="#ctx0" brushRef="#br0" timeOffset="24833.47">19281 13252 416 0,'-3'3'454'0,"3"1"36"16,0-4 25-16,-5 1 6 0,5-1-9 0,0 0-17 15,-13-8-27-15,13 2-16 0,5-4-40 0,-1 2-30 16,5-6-29-16,3-1-20 0,-1-1-29 0,5-4-24 16,0-3-22-16,1-2-24 0,2-1-22 0,0-3-18 15,-1 2-21-15,0-1-18 0,-1 1-17 0,-1 0-10 16,-7 4-13-16,0 4-11 0,0 4-13 0,-7 4-89 0,2 0-2 15,-4 3 0-15,0 0 0 0,-5 2 0 16,1 1 0-16,-2 1 0 0,-2 3 0 0,1 2 0 16,-2 2 0-16,-1 0 0 0,1 2 0 0,2 1 0 15,1 1 0-15,-1 3 0 0,5-1 0 0,2 4 0 0,1-4 0 16,3 3 0-16,7 2 0 0,4-3 0 16,1 4 0-16,2-4 0 0,6-1 0 0,-3 0 0 0,-2-1 0 15,8 0 0-15,-7-5 0 0,-1 3 0 0,-7-2 0 16,1-2 0-16,-3 0 0 0,0 2 0 15,-3-2 0-15,-2-1 0 0,2 2 0 0,-7 1 0 16,1 2 0-16,2-1 0 0,-6 1 0 0,2 3 0 0,1 1 0 16,-4-2 0-16,4 3 0 0,-3-1 0 0,6-3 0 15,-1 3 0-15,1 2 0 0,3-4 0 0,0 0 0 16,1 0 0-16,3-2 0 0,1-1 0 16,2 0 0-16,5-2 0 0,2-2 0 0,1-1 0 0,-1-2 0 15,3-3 0-15,5-3 0 0,-8-1 0 0,-3 0 0 16,8-4 0-16,-2-3 0 0,-3-3 0 0,-2-1 0 15,-7-3 0-15,-1 4 0 0,2-8 0 0,-4 2 0 16,-2-3 0-16,-2 3 0 0,-3 6 0 0,-2-1 0 16,-1 7 0-16,-2 2 0 0,-1 2 0 0,-2 3 0 15,0 3 0-15,-1 1 0 0,-1 6 0 0,0 0 0 16,-4 10 0-16,4 1 0 0,0 6 0 0,3 4 0 16,2 0 0-16,4 0 0 0,4 0 0 0,5 1 0 15,1-1 0-15,5-3 0 0,2 0 0 0,3-3 0 16,1-4 0-16,3-1 0 0,-5-8 0 0,-1 0 0 0,4-3 0 15,1-1 0-15,-4-5 0 0,2-2 0 0,-2 0 0 16,-1-5 0-16,-2-3 0 0,0 1 0 16,-4-3 0-16,6-7 0 0,0 1 0 0,-7-3 0 15,2-1 0-15,-1 0 0 0,-6 5 0 0,-2 2 0 0,5 3 0 16,-9 3 0-16,1 4 0 0,3 0 0 0,-5 2 0 16,1 1 0-16,0 4 0 0,0 0 0 15,0 0 0-15,6 17 0 0,-2-5 0 0,-1 5 0 16,-2 1 0-16,5 0 0 0,3 7 0 0,-1-6 0 0,0-1 0 15,2-1 0-15,-1-1 0 0,1-2 0 0,-1-5 0 16,0 0 0-16,3-3 0 0,-2-1 0 0,1-3 0 16,0-2 0-16,0-1 0 0,0-1 0 0,2-4 0 15,5-2 0-15,-5-2 0 0,5-1 0 0,2-6 0 16,-2-2 0-16,3-2 0 0,-1 3 0 0,-2-2 0 16,-2 7 0-16,0 1 0 0,-1 2 0 0,-5 4 0 15,1-1 0-15,0 5 0 0,-4 2 0 0,0 1 0 16,-3 3 0-16,1 0 0 0,0 7 0 0,3 5 0 15,-7-1 0-15,3 3 0 0,-3 1 0 0,3 0 0 16,0-1 0-16,2-1 0 0,-2 0 0 0,0-6 0 16,0 1 0-16,1-2 0 0,0-4 0 0,-1-1 0 15,5-3 0-15,-4-3 0 0,0-3 0 0,0-2-108 16,2-2-539-16,-2-3-93 0,-3-5-376 0,1-1-1209 16,-2-8 534-16</inkml:trace>
  <inkml:trace contextRef="#ctx0" brushRef="#br0" timeOffset="24966.4">20862 12810 495 0,'-4'-20'437'0,"0"-1"30"0,-1 3 39 0,1 3 36 16,-1 4 6-16,1-1-4 0,-1 2-18 0,4 1-37 16,-2 3-42-16,3 2-48 0,0 4-38 0,4-2-44 15,-4 2-80-15,18 7-102 0,-4 2-139 0,4 2-161 16,9 6-145-16,-2 0-169 0,7-1-437 0,-4 4-991 16,0 1 438-16</inkml:trace>
  <inkml:trace contextRef="#ctx0" brushRef="#br0" timeOffset="25649.28">21577 12972 5323 0,'-12'-13'461'0,"-4"-2"-86"0,-2 4-8 0,2 1-37 0,-2 2-20 16,-4 4-43-16,4 1-22 0,-4 2-20 0,7 3-27 16,-3 4-108-16,4 2-90 0,-1 2 0 0,3 5 0 15,1 2 0-15,2 8 0 0,4 0 0 0,2 2 0 16,6-1 0-16,1 2 0 0,5-3 0 0,1-1 0 15,3-8 0-15,6 2 0 0,-4-5 0 0,0-4 0 16,3-1 0-16,1-5 0 0,1 1 0 0,-1-5 0 16,0-2 0-16,-6-1 0 0,-3-3 0 0,1-1 0 15,0-5 0-15,-5-2 0 0,-1-3 0 0,0-1 0 16,-5-7 0-16,0-2 0 0,-2 0 0 0,-3 2 0 16,0 1 0-16,-1 7 0 0,1 1 0 0,0-1 0 15,1 6 0-15,3 0 0 0,1 1 0 0,-2 2 0 16,4 1 0-16,-1 2 0 0,3 2 0 0,3 0 0 15,2 2 0-15,3 4 0 0,6 3 0 0,1 1 0 16,6 7 0-16,-1 4 0 0,-2 2 0 0,1 3 0 16,-3-1 0-16,-1 6 0 0,-1 1 0 0,-2-2 0 15,-3-1 0-15,-3 0 0 0,0-3 0 0,-3-6 0 16,-2 0 0-16,-1-5 0 0,0 0 0 0,-3-4 0 16,2-1 0-16,0 0 0 0,1-3 0 0,-1-2 0 15,-3-1 0-15,14-3 0 0,-9 0 0 0,4-4 0 16,3-2 0-16,1-2 0 0,1-4 0 0,0-1 0 0,5-4 0 15,-4 0 0-15,-1 4 0 0,4-4 0 0,-4 7 0 16,0 3 0-16,0-3 0 0,-5 5 0 16,-1 2 0-16,-3 2 0 0,-1 1 0 0,2 2 0 15,-6 1 0-15,4 5 0 0,0 2 0 0,-3 2 0 0,1 3 0 16,0 5 0-16,-2 1 0 0,4 1 0 0,0-1 0 16,1 3 0-16,0-3 0 0,0-2 0 0,0-5 0 15,4-1 0-15,-1-2 0 0,2 0 0 0,-1-5 0 16,6-2 0-16,-2-2 0 0,-1-2 0 0,4-6 0 15,0 0 0-15,-1-3 0 0,5-7 0 0,-6 4 0 16,4-8 0-16,0-1 0 0,0-1 0 0,-1 1 0 16,1 1 0-16,-7 6 0 0,3 2 0 0,-1 0 0 15,0 2 0-15,-4 6 0 0,0 1 0 0,1 2 0 16,-1 4 0-16,-2 2 0 0,3 3 0 0,0 2 0 16,1 9 0-16,2 6 0 0,-2 2 0 0,2 2 0 15,-3 2 0-15,-5 1 0 0,6 0 0 0,-9-3 0 0,1 1 0 16,-3-2 0-16,-5 0 0 0,-7 0 0 15,-7 0 0-15,-8 1 0 0,-14 2-1366 0,-6-5-1478 16,-7-2 654-16</inkml:trace>
  <inkml:trace contextRef="#ctx0" brushRef="#br0" timeOffset="26950.79">20055 14155 262 0,'2'-18'467'0,"-2"1"-11"16,-8-1-8-16,-1 1 2 0,-12-3-11 0,-1 4-14 16,-4 3-26-16,-6 6-24 0,1 3-22 0,-2 8-15 15,-1 4-23-15,-2 5-2 0,1 4-29 0,3 3-29 16,-9 12-22-16,9 3-13 0,11-9-33 0,3-1-18 16,5 3-23-16,4-6-12 0,5-2-8 0,4-4-10 15,4-2-9-15,4-5-10 0,5 2-10 0,2-5-7 16,2-4 10-16,5-3-3 0,8-4 10 0,-1-2 6 15,-3-5 9-15,-1 0 10 0,-2-5 3 0,-1-2-2 16,-2-2-72-16,-3 0-51 0,-5 4 0 0,3-7 0 16,-6 1 0-16,-1 6 0 0,-1-1 0 0,-3 7 0 15,1 3 0-15,-1-2 0 0,-4 6 0 0,3 3 0 16,-3 1 0-16,0 0 0 0,1 25 0 0,-5-6 0 16,3 9 0-16,1 1 0 0,1 2 0 0,2-1 0 15,3-2 0-15,2 1 0 0,2-4 0 0,3-4 0 16,2-1 0-16,0-6 0 0,2-7 0 0,2 2 0 15,2-7 0-15,-1-3 0 0,2-3 0 0,3-8 0 16,-3-3 0-16,-3-1 0 0,3-5 0 0,-5 0 0 16,-2-5 0-16,-5-5 0 0,0 0 0 0,0-1 0 0,-3-13 0 15,-2-1 0-15,2-3 0 0,1-1 0 16,-8 5 0-16,4-7 0 0,-3 2 0 0,-1 16 0 16,-1 3 0-16,0 5 0 0,-2 8 0 0,0 2 0 15,-1 5 0-15,1 5 0 0,-2 5 0 0,5 1 0 0,-13 9 0 16,4 7 0-16,-1 13 0 0,0 6 0 0,1 12 0 15,3 4 0-15,2 0 0 0,5-3 0 16,5 4 0-16,5 2 0 0,4-4 0 0,3-5 0 16,9 2 0-16,0-9 0 0,8-3 0 0,5-4 0 15,2-5 0-15,4-4 0 0,1-5 0 0,-11-9 0 0,5-4 0 16,-3-3 0-16,1-6 0 0,-1 0 0 0,-5-6 0 16,-1 0 0-16,-10-6 0 0,1-2 0 0,-4-2 0 15,-3-4 0-15,-4-2 0 0,-7-5 0 16,1 1 0-16,-6 0 0 0,-3 4 0 0,-5 0 0 0,1 10 0 15,-5 0 0-15,-1 4 0 0,-6 3 0 0,0 5 0 16,1 2 0-16,-5 8 0 0,-2 2 0 16,-1 5 0-16,3 5 0 0,0 2 0 0,4-1 0 0,2 3 0 15,7-3 0-15,4-2 0 0,2 1 0 0,1-1 0 16,7-4 0-16,1-2 0 0,5 0 0 0,2-3 0 16,6 0 0-16,0-5 0 0,3-1 0 0,-1-3 0 15,8-6 0-15,-8 2 0 0,-1-3 0 0,-1-1 0 16,0-3 0-16,-4 2 0 0,0-2 0 0,0 0 0 15,-2 0 0-15,-5 3 0 0,0 2 0 0,-2-1 0 16,-1 4 0-16,0 1 0 0,-1 1 0 0,-3 3 0 16,0 0 0-16,4 11 0 0,-4 2 0 0,-1 6 0 15,2 10 0-15,-1 4 0 0,0 14 0 0,0 1 0 16,1 3 0-16,3 0 0 0,0 2 0 0,-1-1 0 16,-1 2 0-16,0-1 0 0,2 1 0 0,-3-7 0 15,1-15 0-15,-2 2 0 0,2-5 0 0,0-2 0 16,-2-9 0-16,0-7 0 0,1 0 0 0,-2-4 0 15,-4-2 0-15,3-3 0 0,-5-1 0 0,7-1 0 16,-17-8 0-16,6 1 0 0,-1-5 0 0,-4-10 0 16,4-1 0-16,1-4 0 0,1-7 0 0,3 2 0 15,3-16 0-15,7-4 0 0,6-1 0 0,6 0 0 16,2-1 0-16,7 3 0 0,4 3 0 0,2 1 0 16,4 7 0-16,-7 14 0 0,2 5 0 0,1 1 0 15,-1 5 0-15,2 1 0 0,-1 7 0 0,-2 1 0 16,-7 6 0-16,2 2 0 0,-5 4 0 0,-3 1 0 15,-1 4 0-15,2 1 0 0,-6 2 0 0,-1 1 0 0,-4 3 0 16,-1-1 0-16,1 0 0 0,-1 1 0 16,-2-5 0-16,3 3 0 0,-1 1 0 0,4-3 0 15,0-5 0-15,3 4 0 0,3-4 0 0,3-3 0 16,3-3 0-16,-1-3 0 0,8-3 0 0,-9-3 0 0,5-1 0 16,1-4 0-16,-7-2 0 0,3-4 0 15,-3-3 0-15,-5-5 0 0,-3-2 0 0,-4 1 0 16,-5-2 0-16,-5 0 0 0,-6 1 0 0,0 3 0 15,-7-1 0-15,-1 5 0 0,-3 3 0 0,-2 5 0 0,3 5 0 16,-3 4 0-16,2 4 0 0,1 3 0 0,-6 5 0 16,4 5 0-16,2 1 0 0,7 0 0 15,4 1 0-15,1 0 0 0,3 2-152 0,4-1-555 16,5 3-515-16,1-3-1325 0,5-1 586 0</inkml:trace>
  <inkml:trace contextRef="#ctx0" brushRef="#br0" timeOffset="27366.28">21705 14217 24 0,'9'-17'566'0,"3"3"18"0,-1-3 12 0,4-5 7 0,3 3 13 16,-4 5-19-16,3 1-20 0,0-1-20 0,-1 2-25 16,3 4-32-16,2 5-41 0,-2-3-41 0,1 6-39 15,-3 7-41-15,2-1-34 0,-2 7-29 16,3 6-28-16,-4 3-228 0,-1 3-19 0,-3 1 0 0,-2 2 0 15,-1 3 0-15,-6-2 0 0,1-2 0 0,-4 2 0 16,2-4 0-16,-4-3 0 0,4-3 0 0,-4-1 0 16,2-1 0-16,-4-8 0 0,3 1 0 15,1-3 0-15,0-2 0 0,-4-2 0 0,4-3 0 0,0 0 0 16,0 0 0-16,0 0 0 0,0-22 0 0,2 11 0 16,4-7 0-16,-1-1 0 0,7-7 0 0,3-2 0 15,0-3 0-15,-2 2 0 0,6-2 0 0,2 3 0 16,-2 3 0-16,0 2 0 0,-2 5 0 0,-1 4 0 15,-3 3 0-15,-1 5 0 0,0 1 0 0,-1 4 0 16,1 3 0-16,-1 5 0 0,-1 2 0 0,1 3 0 16,-2 6 0-16,-4 0 0 0,6 7 0 0,-5-1 0 15,-2-4 0-15,-2 8 0 0,2-4 0 0,-1 0 0 16,-2-5 0-16,2-4 0 0,-2 1 0 0,0-4 0 16,-1-4 0-16,-1-1 0 0,1-2 0 0,0-5 0 15,-1 1-508-15,1-1-133 0,0 0-533 0,-9-17-1271 16,5 7 561-16</inkml:trace>
  <inkml:trace contextRef="#ctx0" brushRef="#br0" timeOffset="27499.97">22407 13921 98 0,'-4'-24'495'0,"3"3"-8"16,-2 3-11-16,-1 1-23 0,-1 5-39 0,1 1-41 16,0 3-43-16,2 3-33 0,-3 4-75 0,0-1-120 15,5 2-172-15,0 0-242 0,-12 12-250 0,10-6-607 16,0 4 269-16</inkml:trace>
  <inkml:trace contextRef="#ctx0" brushRef="#br0" timeOffset="27799.41">23133 13817 190 0,'4'-27'581'0,"1"2"-16"16,0-1 5-16,-2 9-4 0,1 3 5 0,0 2-15 16,0 3-25-16,-3 4-49 0,2 0-31 0,0 4-21 15,-3 1-17-15,3 9-19 0,2 4-21 0,-2 7-15 16,-3 10-13-16,0-2-25 0,1 7-17 0,-1 11-111 0,-1 2-192 16,-2 1 0-16,-3-2 0 0,4 1 0 15,-1 0 0-15,-1-13 0 0,-2 1 0 0,4-2 0 16,-2 0 0-16,3-2 0 0,-1-5 0 0,-3-2 0 15,5-8 0-15,-2-5 0 0,1-3 0 0,2-1 0 0,1-6-258 16,-2 0-311-16,0-2-72 0,0 0-480 16,7-15-1214-16,-6 3 537 0</inkml:trace>
  <inkml:trace contextRef="#ctx0" brushRef="#br0" timeOffset="28566.12">23255 13968 199 0,'13'-49'277'16,"-12"17"37"-16,4 3 33 0,-1 10 25 0,-4 2 25 15,2 2 28-15,-1 5 0 0,0 3-1 16,-1 3 18-16,3 4 21 0,-3 0 0 0,2 12-12 15,1 0-9-15,-1 7-20 0,1 7-19 0,2 3-22 0,-2 2-32 16,-1 1-33-16,2 1-32 0,-4 3-25 0,4-2-26 16,-2 1-130-16,2-1-103 0,-2-2 0 0,0-3 0 15,1-3 0-15,-1 0 0 0,1-8 0 0,-3-3 0 16,2-3 0-16,-1-2 0 0,-1-3 0 0,3-1 0 16,0-4 0-16,-3-2 0 0,0 0 0 0,0 0 0 15,15-15 0-15,-7 1 0 0,1-4 0 0,4-5 0 16,-1-4 0-16,2-1 0 0,0 2 0 0,3 2 0 15,-4 2 0-15,-1 1 0 0,-1 4 0 0,1 4 0 16,-5 3 0-16,1 3 0 0,-3 1 0 0,2 4 0 16,-2-1 0-16,-5 3 0 0,9 7 0 0,-2 0 0 15,-3 4 0-15,3 5 0 0,-2 3 0 0,-3 0 0 16,1 6 0-16,-1 1 0 0,0 0 0 0,2-6 0 16,0 4 0-16,-3-3 0 0,4-4 0 0,-1-2 0 15,0-3 0-15,-1-2 0 0,-1-3 0 0,6 1 0 16,-3-2 0-16,1-4 0 0,2-2 0 0,-3-1 0 15,7-4 0-15,-5-2 0 0,5-2 0 0,-2-3 0 16,5-2 0-16,-4-3 0 0,0-1 0 0,-2 1 0 16,1 0 0-16,2 2 0 0,-3-1 0 0,-4 5 0 15,1 1 0-15,1 1 0 0,-2 3 0 0,-2 2 0 16,1 1 0-16,0 2 0 0,-4 1 0 0,9 5 0 16,-5 1 0-16,-3 3 0 0,4 3 0 0,-5 4 0 15,2 3 0-15,0 0 0 0,-2 0 0 0,0 8 0 16,1-3 0-16,2-5 0 0,-2-2 0 0,1-1 0 15,0-5 0-15,-1 0 0 0,3-1 0 0,-1-4 0 16,2-1 0-16,1-3 0 0,2-1 0 0,1-2 0 16,0-2 0-16,5-3 0 0,-5 0 0 0,4-3 0 15,1-1 0-15,2 0 0 0,-2-2 0 0,-1 1 0 16,3 0 0-16,-4-1 0 0,2 1 0 0,-5 4 0 0,3-1 0 16,-5 1 0-16,2 0 0 0,-1 3 0 0,-3 0 0 15,0 1 0-15,-1-1 0 0,0 4 0 16,-4 0 0-16,0 0 0 0,6 4 0 0,-3 0 0 15,-2 0 0-15,2-1 0 0,-2 4 0 0,3-1 0 16,-2-2 0-16,2 1 0 0,0 0 0 0,1-1 0 0,-1-2 0 16,1-2 0-16,2 0 0 0,-7 0 0 0,17-5 0 15,-6 1 0-15,0-2 0 0,1-2 0 16,3-3 0-16,-2 1 0 0,0 1 0 0,3-3 0 0,-7 6 0 16,3-2 0-16,-3 3 0 0,-2 0 0 0,1 1 0 15,-2 1 0-15,2 3 0 0,-3 0 0 0,3 2 0 16,-1 3 0-16,1 0 0 0,0 2 0 0,-2 1 0 15,6 3 0-15,-3 0 0 0,2 2 0 0,-2-3 0 16,0-2 0-16,-3 0 0 0,1-1 0 0,-3-1 0 16,-3-4 0-16,-1-2 0 0,0 0-456 0,-14 0-181 15,-4-8-546-15,-8-3-1283 0,-6-5 568 0</inkml:trace>
  <inkml:trace contextRef="#ctx0" brushRef="#br0" timeOffset="28700.2">23006 13822 277 0,'-24'-11'466'0,"11"4"-34"16,8 1-26-16,6 1-30 0,-1 5-13 0,27-7-49 16,4 6-29-16,6-1-36 0,23 2-72 15,32 3-107-15,-27 2-128 0,32-2-173 0,-5 0-290 0,-32-2-565 16,5 2 249-16</inkml:trace>
  <inkml:trace contextRef="#ctx0" brushRef="#br0" timeOffset="28849.51">24595 13829 3826 0,'11'-1'534'0,"1"2"-136"0,-2-1-15 0,-4-1-29 16,-6 1 3-16,7-1-50 0,-7 1-52 0,7 1-54 15,-7-1-40-15,4 1-19 0,-4-1-24 0,0 7-65 16,0 0-87-16,-2 3-110 0,0 1-138 0,-3 5-160 16,-6 2-590-16,-3 3-1117 0,-3 7 495 0</inkml:trace>
  <inkml:trace contextRef="#ctx0" brushRef="#br0" timeOffset="29099.53">22523 15025 6923 0,'-51'-9'800'0,"13"0"-420"15,7-4-292-15,10 5-88 0,5-1 0 0,2-2 0 0,7 2 0 16,4-4 0-16,6 0 0 0,10-1 0 15,14-3 0-15,18-3 0 0,12 4 0 0,34-4 0 0,0 8 0 16,1 1 0-16,-2 2 0 0,5 1 0 0,-3 5 0 16,1 2 0-16,-2 1 0 0,-26 0 0 0,-1 1 0 15,-5-4 0-15,-4 0 0 0,-21 3 0 16,-3 0 0-16,-12-1 0 0,-6 0 0 0,-6 0-385 0,-5 1-165 16,-2 0-51-16,0 0-509 0,-34 5-1201 0,2-2 531 15</inkml:trace>
  <inkml:trace contextRef="#ctx0" brushRef="#br0" timeOffset="29277.18">22542 15054 3883 0,'-50'13'541'0,"17"-5"-142"0,0 0-6 0,11-3 4 15,6-2 27-15,3-2 9 0,0 1-13 16,7-2-29-16,2 1-44 0,4-1-10 0,0 0-111 0,25-4-226 16,7 1 0-16,8-1 0 0,21-1 0 0,6 2 0 15,27 0 0-15,2-4 0 0,-31 3 0 0,36-9 0 16,-6 0 0-16,-30 3 0 0,24-4 0 15,-25 0 0-15,-5-1 0 0,-1-3 0 0,-20 5-24 0,8-5-1338 16,-13 4-1474-16,-3 1 652 0</inkml:trace>
  <inkml:trace contextRef="#ctx0" brushRef="#br0" timeOffset="29434.12">23847 14957 5051 0,'6'2'553'0,"-2"-1"-65"16,0-1-18-16,-4 0 10 0,5 1-18 0,-5-1-49 15,9-2-139-15,-9 2-274 0,10-1 0 0,-6 0 0 16,-4 1 0-16,8 1 0 0,-4 1 0 0,-4-2 0 16,7 2 0-16,-5 2 0 0,0 0-730 0,-2 1-514 15,0-5-1347-15,-9 7 596 0</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7:21:51.951"/>
    </inkml:context>
    <inkml:brush xml:id="br0">
      <inkml:brushProperty name="width" value="0.05292" units="cm"/>
      <inkml:brushProperty name="height" value="0.05292" units="cm"/>
      <inkml:brushProperty name="color" value="#0070C0"/>
    </inkml:brush>
  </inkml:definitions>
  <inkml:trace contextRef="#ctx0" brushRef="#br0">14380 5908 3541 0,'-4'-2'257'0,"-3"-2"-71"0,-3 1-6 0,2 1 23 15,1 0 52-15,-2-1 26 0,5 2-16 0,-1 0-7 16,5 1-8-16,-10-4 21 0,10 4 16 0,-7-2-6 16,7 2 3-16,-6-1-15 0,6 1-18 0,0 0-18 15,0 0-12-15,0 0-14 0,0 0-11 0,0 0-181 16,15-2-15-16,7 2 0 0,10-2 0 0,18 0 0 16,11 2 0-16,31-4 0 0,2 2 0 0,9-1 0 15,-1 2 0-15,9 0 0 0,-3 0 0 0,4 1 0 16,-2-2 0-16,5 0 0 0,-4 0 0 0,-2-1 0 15,-4 3 0-15,-4 0 0 0,-7-1 0 0,-30 1 0 16,4 1 0-16,-5-3 0 0,-3 1 0 0,-22 0 0 0,3-2 0 16,-9 2 0-16,-5-1 0 0,-9 2 0 15,-6-1 0-15,-1-1 0 0,-4 1 0 0,-2-2 0 16,4 2 0-16,-6 0 0 0,1-1 0 0,-4 2 0 16,7-3 0-16,-7 3 0 0,5-1 0 0,-1 0 0 0,-4 1 0 15,10 0 0-15,-2 2 0 0,1 0 0 16,5-1-338-16,-5 0-972 0,13 0-1417 0,-3-1 628 15</inkml:trace>
  <inkml:trace contextRef="#ctx0" brushRef="#br0" timeOffset="565.48">20318 5919 47 0,'-29'-3'528'0,"1"2"27"0,6 0 26 16,3-2 6-16,5 3-3 0,4-1-3 0,-3-1-27 15,8 2-32-15,0 0-29 0,5 0-25 0,0 0-13 0,0 0-16 16,0 0-19-16,51-2-18 0,0 2-21 16,13 0-32-16,36 2-104 0,10-1-245 0,3-1 0 15,7 4 0-15,11 1 0 0,2-3 0 0,5-3 0 16,4 0 0-16,2-1 0 0,-7 1 0 0,-3 2 0 0,-5-1 0 16,-8 0 0-16,-11-2 0 0,-13 1 0 0,-31-1 0 15,-4 2 0-15,-7-3 0 0,-19 3 0 0,-5-4 0 16,-10 2 0-16,-3 0 0 0,-4-1 0 0,-5-1 0 15,-5 1 0-15,-3-1 0 0,-1 4 0 0,-9-8 0 16,-5 3 0-16,-4 0 0 0,-12 0 0 0,-6 1 0 16,-4 0 0-16,2 2 0 0,-21 3-464 0,4 0-155 15,-3 0-70-15,-8-2-382 0,6 3-1158 0,-2 4 512 16</inkml:trace>
  <inkml:trace contextRef="#ctx0" brushRef="#br0" timeOffset="865.3">20491 6114 3957 0,'-101'16'266'0,"35"-5"-74"0,7-5-29 16,19-3 65-16,1-1 62 0,4-1 29 0,3 0 15 16,14 0 17-16,4 0-39 0,5 0-11 0,1-1-8 15,5 0-5-15,3 0 4 0,0 0 0 0,34 2-9 16,-2-4-253-16,28 2-30 0,8-1 0 0,33-2 0 16,5 0 0-16,4 2 0 0,6 2 0 0,7-5 0 15,3 6 0-15,2-5 0 0,8 1 0 16,2-1 0-16,-3-7 0 0,-1 4 0 0,-5-1 0 0,-5 1 0 15,-5 0 0-15,-9-4 0 0,-12 1 0 0,-34 2 0 16,-1 3 0-16,-9-4 0 0,-19 1 0 0,-4 0 0 16,-3 1 0-16,-14 1 0 0,-1 2 0 0,-4-2 0 15,-4 2 0-15,-1-4 0 0,-4 4 0 0,0-1 0 16,-4 0 0-16,-1 0 0 0,-4 2 0 0,4 0 0 16,-1 1 0-16,6 1 0 0,-9 0 0 0,9 0 0 15,0 0 0-15,-12 3-1366 0,12-3-1478 0,0 0 654 16</inkml:trace>
  <inkml:trace contextRef="#ctx0" brushRef="#br0" timeOffset="1016.02">23041 6195 4637 0,'0'0'490'0,"-7"1"-147"16,1-1-4-16,6 0-2 0,-9 0-27 15,9 0-40-15,-9 0-73 0,9 0-37 0,0 0-57 16,0 0-25-16,0 0-71 0,0 0-95 0,1 5-142 0,-1-5-154 15,8 5-209-15,-1-4-403 0,-7-1-1079 0,10 1 477 16</inkml:trace>
  <inkml:trace contextRef="#ctx0" brushRef="#br0" timeOffset="4349.58">7982 7050 277 0,'-4'-7'323'15,"2"3"3"-15,0-1 0 0,1-1 16 0,1-1 2 16,0 0-3-16,0-1 2 0,0 4-1 0,0-1 0 15,0-2-2-15,0 3-8 0,0 4-16 16,0-6-23-16,0 6-31 0,0 0-26 0,0 0-20 0,0 0-3 16,0 0-10-16,5 17-16 0,-1-7-17 0,1 6-13 15,-1 1-14-15,2 2-22 0,3 8-9 0,3-3 0 16,2 3-23-16,0-4-5 0,5-1-2 0,-1-2-10 16,6-1-9-16,0-2-1 0,2-4-8 0,2-2-8 15,4-5-2-15,0-1 1 0,0-5-2 0,1-3-7 16,-2 0 14-16,0-3 10 0,-1-4 15 0,-2-1 7 15,-1-1 3-15,0-2 2 0,-6 0 9 0,-1-4-7 16,-5 3 10-16,1 1-70 0,-4 0-29 0,2 3 0 16,-2-2 0-16,-3 7 0 0,1-1 0 0,-5 4 0 15,3-1 0-15,-3 3 0 0,5 1 0 0,-5 2 0 16,8 3 0-16,0 3 0 0,0 0 0 0,2 2 0 16,2 1 0-16,-1 0 0 0,5 6 0 0,-5-6 0 15,8 2 0-15,-5-2 0 0,1-4 0 0,4 4 0 16,-6-6 0-16,5-1 0 0,6-1 0 0,-8-1 0 0,-1-4 0 15,1-1 0-15,8-3 0 0,-11 2 0 16,1-4 0-16,0 2 0 0,8-6 0 0,0 2 0 16,-3-4 0-16,1 1 0 0,-1-2 0 0,-6 6 0 15,8-2 0-15,-9 3 0 0,5 2 0 0,-4 1 0 0,1 4 0 16,2 1 0-16,-1 3 0 0,-1 4 0 16,-1 0 0-16,1 3 0 0,0 0 0 0,3 6 0 0,-4-4 0 15,-3 0 0-15,3 0 0 0,-1 1 0 0,1 0 0 16,0-3 0-16,0 1 0 0,-1-2 0 0,0-2 0 15,2-1 0-15,-1-3 0 0,-1 0 0 0,3-2 0 16,-2-1 0-16,1 0 0 0,0-3 0 16,-2-2 0-16,2 0 0 0,0 0 0 0,2-2 0 0,-3 0 0 15,0-2 0-15,8-5 0 0,-8 6 0 0,2-2 0 16,-3 2 0-16,5-3 0 0,-5 5 0 0,3 2 0 16,-2 2 0-16,0 1-493 0,-6 2-790 0,3 2-1391 15,-2-2 616-15</inkml:trace>
  <inkml:trace contextRef="#ctx0" brushRef="#br0" timeOffset="5549.46">11922 7154 150 0,'4'-7'469'16,"1"-2"3"-16,1 3 19 0,-2-2 8 0,0 3 2 0,0 0-10 15,-3 1-18-15,3 0-24 0,-4 1-29 0,0 3-31 16,5-4-27-16,-5 4-22 0,0 0-11 0,4 7-12 16,2-1-21-16,-2 1-18 0,3 4-24 0,-1-1-17 15,5 4-18-15,1 0-11 0,3 0-16 0,10 5-16 16,-2-5-11-16,6-3-151 0,0 3-14 0,6-5 0 16,2-2 0-16,0-5 0 0,2 1 0 0,1-7 0 15,11-1 0-15,-11-1 0 0,-3-1 0 0,-2-4 0 16,13-3 0-16,-11 0 0 0,-1-1 0 0,-2 0 0 15,-2-3 0-15,-1 1 0 0,-3-1 0 0,0 2 0 16,-1 1 0-16,-4 0 0 0,-6 5 0 0,-2 1 0 16,-1 5 0-16,-1-1 0 0,0 3 0 0,-2 2 0 15,3 2 0-15,-1 3 0 0,4 3 0 0,-5 2 0 0,5-1 0 16,-2 4 0-16,7 2 0 0,1 2 0 16,-6-5 0-16,6 2 0 0,1 0 0 0,-6-3 0 15,9 0 0-15,0-2 0 0,-6-4 0 0,7 1 0 0,-1-5 0 16,1-1 0-16,-2-2 0 0,-4-3 0 15,7-1 0-15,-1-2 0 0,0-2 0 0,-1 1 0 0,0-5 0 16,-4 2 0-16,4-4 0 0,-2 4 0 16,-2-2 0-16,0 0 0 0,-9 4 0 0,4 2 0 0,-4-1 0 15,-2 6 0-15,-2-1 0 0,3 2 0 0,-5 2 0 16,3 2 0-16,-2 2 0 0,4-1 0 0,-3 6 0 16,-1-2 0-16,2 1 0 0,2 4 0 0,-1 0 0 15,0 0 0-15,1 2 0 0,4-4 0 0,-2 2 0 16,3-2 0-16,0 0 0 0,1-2 0 0,7 0 0 15,-7-3 0-15,5-1 0 0,4-3 0 0,-5 2 0 16,5-6 0-16,-5 3 0 0,3-6 0 0,-3 1 0 16,1-3 0-16,3-1 0 0,2-2 0 0,-4 0 0 15,3-1 0-15,3-1 0 0,-1 3 0 0,0 1 0 16,-10 2 0-16,7 0 0 0,-8 1 0 0,-2 3 0 16,-3 2 0-16,2 1 0 0,-2 1 0 0,-1 2 0 15,1 5 0-15,-1-2 0 0,2 1 0 0,2 4 0 16,0-1 0-16,-6 1 0 0,3-1 0 0,0 1 0 15,-4-1 0-15,7-1 0 0,-3 0 0 0,3-2 0 16,-1 2 0-16,3-5 0 0,2 1 0 0,2 1 0 16,4-4 0-16,1-2 0 0,4-2 0 0,-3-2 0 15,3 1 0-15,0-3 0 0,0-3 0 0,0 2 0 0,0-2 0 16,-1-2 0-16,-1 0 0 0,-3-1 0 0,3 0 0 16,0 0 0-16,-3 3 0 0,-9 1 0 15,1 1 0-15,-2 0 0 0,-7 3 0 0,-1-1 0 0,-3 4 0 16,1-3 0-16,-2 2 0 0,0 1 0 0,-1-1 0 15,-4 2 0-15,5-1 0 0,-5 1 0 0,0 0 0 16,6 3 0-16,-6-3 0 0,5 3 0 0,-5 1 0 16,3 1 0-16,1 0-153 0,-2 0-1187 0,1-1-1452 15,3 1 643-15</inkml:trace>
  <inkml:trace contextRef="#ctx0" brushRef="#br0" timeOffset="5700.95">15531 7258 385 0,'-6'2'482'16,"1"-1"-31"-16,5-1-46 0,-8 0-34 0,8 0-66 15,0 0-96-15,-9 2-155 0,9-2-205 0,0 0-268 16,-5-3-453-16,5 3 201 0</inkml:trace>
  <inkml:trace contextRef="#ctx0" brushRef="#br0" timeOffset="14549.32">15045 9067 259 0,'-5'1'395'0,"5"-1"8"16,0 0 17-16,-6 0 6 0,6 0-1 0,0 0 0 0,0 0-3 15,0 0-5-15,0 0-6 0,0 0 3 16,0 0-29-16,0 0-12 0,0 0-16 0,-5 3-19 16,5-3-24-16,0 0-19 0,0 0-25 0,0 0-26 15,0 0-19-15,0 0-19 0,0 0-16 0,6 8-9 0,-2-5-8 16,2 0-7-16,1 1-109 0,4-3-57 0,8 2 0 16,2-1 0-16,7-2 0 0,7-3 0 0,-2 3 0 15,6-4 0-15,-2 0 0 0,15-2 0 0,-1-1 0 16,-12 1 0-16,0 1 0 0,12 1 0 0,-13 0 0 15,12-5 0-15,-14 5 0 0,-2 0 0 0,-1 4 0 16,-1-1 0-16,-1 3 0 0,-2 2 0 0,1 2 0 16,-11 0 0-16,8 2 0 0,-3 3 0 0,-5-1 0 15,6 4 0-15,-2-1 0 0,-2 4 0 0,6 1 0 16,0-4 0-16,0 2 0 0,0-5 0 0,2-1 0 16,3 0 0-16,0-3 0 0,1-2 0 0,7-3 0 15,10 2 0-15,-11-4 0 0,11-1 0 0,-13-4 0 16,4 0 0-16,10-3 0 0,-13-1 0 0,11-7 0 0,-13 5 0 15,10-9 0-15,-13 4 0 0,-1 0 0 16,1 2 0-16,-5-1 0 0,1 1 0 0,-4 2 0 16,-7 5 0-16,1 0 0 0,-6 3 0 0,-3 1 0 15,2 0 0-15,-5 5 0 0,2-1 0 0,0 1 0 0,2 4 0 16,-1 1 0-16,1 4 0 0,2-1 0 16,4 1 0-16,-2 0 0 0,2 0 0 0,2 0 0 15,5 3 0-15,-1 1 0 0,5-3 0 0,-2 0 0 0,0-4 0 16,-5-3 0-16,7-1 0 0,0-1 0 0,-1 1 0 15,1-4 0-15,-1-2 0 0,0-2 0 0,0-3 0 16,-7 2 0-16,6-4 0 0,-6 0 0 0,-2 2 0 16,6-7 0-16,-5 6 0 0,1-4 0 0,-2 3 0 15,1-1 0-15,-8 4 0 0,0 0 0 0,0 2 0 16,-1 1 0-16,-2 0 0 0,-3 3 0 0,3 1 0 16,-1 3 0-16,0 3 0 0,2 2 0 0,-1 0 0 15,4 4 0-15,1 2 0 0,7 3 0 0,3-1 0 16,0-3 0-16,-1-1 0 0,4-2 0 0,2-2 0 15,0-2 0-15,5-1 0 0,-1-3 0 0,4-1 0 0,-3-3 0 16,2-2 0-16,0 0 0 0,-3 1 0 0,0-5 0 16,0-2 0-16,0-3 0 0,-1 2 0 15,-3-4 0-15,1 5 0 0,-4-4 0 0,-5 7 0 0,0-3 0 16,-3 3 0-16,1 2 0 0,-8-4 0 0,3 5 0 16,-3 1 0-16,-3 1 0 0,-1 1 0 0,5 0 0 15,-2 1 0-15,2 1 0 0,0 1 0 16,-2 1 0-16,3 1 0 0,-1 1 0 0,6-2 0 0,1 3 0 15,3-3 0-15,0 1 0 0,3 8 0 0,-2-5 0 16,-3 0 0-16,0-1 0 0,0-2 0 0,-6-3 0 16,5 4 0-16,-7-3 0 0,0-2-338 0,0 0-972 15,1-1-1417-15,-2 0 628 0</inkml:trace>
  <inkml:trace contextRef="#ctx0" brushRef="#br0" timeOffset="15798.47">22086 9114 278 0,'1'-13'423'0,"2"1"15"0,-2 2 22 0,-1-2 14 15,0 4 23-15,0-2-2 0,0 4-10 0,1 1-10 16,-1-1-20-16,3 3-36 0,-2-1-21 0,-1 4-28 16,0-3-19-16,0 3-4 0,9 0-18 0,-9 0-22 15,9 8-19-15,-1 0-23 0,-1-2-25 0,1 3-23 16,1-1-37-16,5 2-180 0,0 1 0 0,4-3 0 0,1 2 0 16,8-3 0-16,2 1 0 0,2-4 0 0,2-3 0 15,1 1 0-15,-1-3 0 0,1 0 0 0,3-2 0 16,-4-2 0-16,2-3 0 0,-2 1 0 0,-1-4 0 15,-1 2 0-15,-2-3 0 0,3 0 0 0,-5 1 0 16,1 0 0-16,0 2 0 0,-8 1 0 0,-1 1 0 16,-3 3 0-16,2 2 0 0,-5 1 0 0,1 2 0 15,-4 3 0-15,4-1 0 0,-3 3 0 0,0 1 0 16,-1 1 0-16,4 3 0 0,0-2 0 0,2 3 0 16,0-1 0-16,6 6 0 0,-3-6 0 0,7 6 0 15,-1-3 0-15,2-2 0 0,3-2 0 0,0-3 0 16,6-1 0-16,-4-1 0 0,2-2 0 0,0-3 0 15,2-2 0-15,-2-1 0 0,-2 0 0 0,0-3 0 16,1-1 0-16,-2 0 0 0,-2-4 0 0,-2 0 0 0,2 0 0 16,-2-2 0-16,4-1 0 0,-2 0 0 15,-2 1 0-15,-4 2 0 0,5 1 0 0,-9 0 0 16,8 1 0-16,-9 6 0 0,-1-2 0 0,2 4 0 0,-6 1 0 16,5 1 0-16,-6 1 0 0,5 3 0 0,-2 1 0 15,2 2 0-15,-3 0 0 0,3 0 0 16,-1 3 0-16,-2-2 0 0,4 2 0 0,-3-1 0 0,2 1 0 15,5-1 0-15,1 2 0 0,-5 1 0 0,1-4 0 16,8 7 0-16,1-4 0 0,1 0 0 0,-2-5 0 16,6 0 0-16,-2-4 0 0,-3-2 0 0,5-4 0 15,1 1 0-15,1-4 0 0,4-5 0 0,-2 3 0 16,0-2 0-16,0 1 0 0,1 0 0 0,-2 0 0 16,0-1 0-16,-3 5 0 0,0 0 0 0,-1 3 0 15,0-1 0-15,-5 0 0 0,-4 2 0 0,-3-1 0 16,1 2 0-16,-2 2 0 0,4 0 0 0,-5-2 0 15,2 4 0-15,1-4 0 0,-1 1 0 0,2 1 0 16,2-2 0-16,-6 2 0 0,9 0 0 0,-4-1 0 16,0 1 0-16,4 0 0 0,1 3 0 0,0-4 0 15,0-1 0-15,3 0 0 0,1 0 0 0,-4 2 0 16,3-3 0-16,-3 1 0 0,0-1 0 0,-1 2 0 16,-6-2 0-16,8 0 0 0,-9 0 0 0,-1 1 0 15,2-4 0-15,-5 2 0 0,-5 0 0 0,0 0 0 16,-1 1 0-16,2-1 0 0,-6 1 0 0,1-3 0 0,-1 2 0 15,-1 0 0-15,1-1 0 0,-1 1 0 0,-1 0 0 16,-4 2 0-16,0 0 0 0,3-4 0 0,-3 1 0 16,0 3 0-16,-10-4 0 0,2 0 0 0,-1-1-1366 15,-3 1-1478-15,-1 1 654 0</inkml:trace>
  <inkml:trace contextRef="#ctx0" brushRef="#br0" timeOffset="25715.89">9328 10064 118 0,'-8'-4'197'16,"2"2"8"-16,-2-2 8 0,4-1 9 15,-1 2 3-15,0-2 8 0,1 3 4 0,-4-5-14 16,6 3 11-16,-5-1 2 0,6 1 11 0,-3 0 8 16,3 1 8-16,1-1 1 0,0 4-3 0,-4-4-10 15,4 4-13-15,-4-4-17 0,4 4-17 0,0 0-6 16,0 0 1-16,0 0-1 0,0 0-10 0,8 13-12 0,-8-7-12 15,5 0-10-15,0 2 22 0,3 3-16 0,1-1-8 16,1 1-13-16,3-1 7 0,5 0-24 16,-3-3-19-16,4 1 13 0,2-2-2 0,-1-2-11 0,8 1 6 15,4-5-18-15,0-1-1 0,-1-3-1 0,2 1 1 16,-2-5-1-16,-3 1-6 0,-1-4-4 0,2 2 3 16,-2-2-4-16,-3-3-4 0,-6 4-2 0,5-6-62 15,-5 5-10-15,-1-2 0 0,-1 4 0 0,-4 3 0 16,-1 1 0-16,-1 2 0 0,1-1 0 0,-1 3 0 15,-2 1 0-15,-1 1 0 0,5 4 0 0,-2 1 0 0,-4 3 0 16,3 1 0-16,4 2 0 0,-3 1 0 16,3 1 0-16,1-3 0 0,-1 4 0 0,1-4 0 15,1 2 0-15,1-3 0 0,-1-2 0 0,4-1 0 0,2 0 0 16,-3-3 0-16,3 1 0 0,1-4 0 0,0-2 0 16,-2 0 0-16,10-3 0 0,-9-1 0 0,4-5 0 15,-6 3 0-15,1-1 0 0,-2 0 0 0,9-7 0 16,-11 5 0-16,10-2 0 0,-12 4 0 0,5-3 0 15,-5 3 0-15,-2 3 0 0,2 1 0 0,-4 1 0 16,4 0 0-16,-2 3 0 0,-2 3 0 0,0 0 0 16,2 4 0-16,-3-3 0 0,2 3 0 0,-1 2 0 15,3 1 0-15,1 1 0 0,-5-1 0 0,8-3 0 16,-2 4 0-16,2-2 0 0,-1-4 0 0,3 1 0 16,1-2 0-16,0-1 0 0,8-2 0 0,-5-2 0 15,-2-2 0-15,4-3 0 0,-3 1 0 0,6-5 0 16,-2 1 0-16,-7 1 0 0,0 0 0 0,0-1 0 0,7-4 0 15,-2 0 0-15,-5 3 0 0,0 4 0 0,-2 0 0 16,2 0 0-16,-6 2 0 0,5 2 0 0,-7-1 0 16,3 4 0-16,-3 1 0 0,-1 0 0 0,2 2 0 15,-1-1 0-15,-1 1 0 0,1 1 0 0,-2-1 0 16,-1-1 0-16,4 1 0 0,-6 0 0 16,7 0 0-16,-3-1-524 0,-5 0-755 0,8-2-1383 15,-3-1 612-15</inkml:trace>
  <inkml:trace contextRef="#ctx0" brushRef="#br0" timeOffset="26882.22">15742 10010 157 0,'-10'-3'416'16,"2"1"24"-16,-2 2 22 0,2-1 10 0,0 0-6 15,2-2-10-15,6 3-23 0,-10-1-16 0,10 1-20 16,-7 0-22-16,7 0 8 0,-5-2-35 0,5 2-2 16,0 0-5-16,0 0-8 0,25 3-12 0,-6-2-9 15,14 1-19-15,18-1-17 0,7-2-14 0,8-2-18 16,30 2-10-16,-1 1-227 0,3 0-7 0,5-2 0 15,1-3 0-15,-3 5 0 0,2-5 0 0,-3 8 0 16,1 0 0-16,-9-2 0 0,-25-1 0 0,26-4 0 16,-30 4 0-16,-6-1 0 0,-1 0 0 0,-5-1 0 0,-15 2 0 15,-4-1 0-15,0-3 0 0,-3 3 0 16,-11-3 0-16,-5 3 0 0,-3 0 0 0,-1 1 0 16,-5-3 0-16,-4 3 0 0,3-4 0 0,-3 4 0 0,0 0 0 15,-23-2 0-15,9 2 0 0,-8-2-507 16,-9 2-78-16,1-1-64 0,-9 2-426 0,1 0-1166 0,-11 3 516 15</inkml:trace>
  <inkml:trace contextRef="#ctx0" brushRef="#br0" timeOffset="27215.74">16170 10087 395 0,'-61'5'455'0,"6"-2"9"0,2 2 37 16,15-1 34-16,1 2 22 0,4-6 14 0,2 0-4 15,12 0-10-15,2 2-18 0,2-2-24 0,6 3-33 16,4-1-31-16,1-1-31 0,4-1-16 0,0 0-23 15,0 0-26-15,36 0-313 0,0-1-42 0,17 1 0 16,11-3 0-16,26 1 0 0,2 0 0 0,2 2 0 16,6 0 0-16,-4 0 0 0,6 0 0 0,-7 0 0 15,2 2 0-15,-3 1 0 0,-3-3 0 0,-2 3 0 16,-26-2 0-16,4-1 0 0,-2 1 0 0,-3 1 0 16,-3-2 0-16,-7 2 0 0,-14-4 0 0,-4 1 0 15,-2 1 0-15,-9-2 0 0,-6 2 0 0,-5-1 0 0,0 0 0 16,1 1 0-16,-3-3 0 0,-5 1 0 15,0 2 0-15,-5 0 0 0,8-1 0 0,-8 1 0 16,9 0 0-16,-9 0 0 0,5-1 0 0,-5 1 0 0,8 1 0 16,-8-1 0-16,12 0 0 0,-7 1 0 0,4-1 0 15,2 3 0-15,-4-3 0 0,0 2 0 0,-7-2 0 16,11-3 0-16,-7 3 0 0,-4 0 0 0,5-2 0 16,-5 2-1366-16,5-4-1478 0,-5 4 654 0</inkml:trace>
  <inkml:trace contextRef="#ctx0" brushRef="#br0" timeOffset="37299.78">6714 10952 170 0,'-14'2'450'0,"4"1"5"0,-2-1 3 0,1 0 2 0,3 1-6 15,3-2-1-15,0 1-14 0,1-1-14 0,4-1-16 16,-9 2-3-16,9-2-13 0,0 4-7 0,0-4-1 15,10 4-7-15,-2-2-13 0,5 3-15 0,6-2-12 16,9-1-17-16,4 1-32 0,1-3-24 0,3 1-123 16,6 0-142-16,12-2 0 0,4-1 0 0,2-3 0 15,-2 1 0-15,4-1 0 0,-2 1 0 16,2-1 0-16,5-1 0 0,-3 1 0 0,0 1 0 0,-2 1 0 16,2-2 0-16,-6 4 0 0,-1-3 0 0,-2 4 0 15,-18 0 0-15,-1 0 0 0,-5 1 0 0,-4-1 0 16,-8 0 0-16,-7 0 0 0,1 1 0 0,-4-1 0 15,-4-1 0-15,-1 2 0 0,-4-1 0 0,0 0 0 16,0 0 0-16,-14 6 0 0,-1-5 0 0,-11 1-389 16,-7 4-135-16,-2 0-54 0,-3 0-86 0,-13 2-342 15,1-1-1091-15,0 1 483 0</inkml:trace>
  <inkml:trace contextRef="#ctx0" brushRef="#br0" timeOffset="37614.92">6825 11147 144 0,'-40'0'443'0,"4"-1"18"0,5 1 15 0,-1-1 13 16,0-1 0-16,4-1 4 0,9 1-1 16,6-1 10-16,0 0 0 0,2 2-17 0,4-2-21 15,1 1-34-15,5 1-35 0,1 1-32 0,1-6-27 16,9 4-28-16,8-1-23 0,11-2-26 0,7 0-27 0,22-1-89 16,-2 1-143-16,5-2 0 0,4 1 0 0,29 4 0 15,-30 0 0-15,1-6 0 0,0 5 0 16,-1 0 0-16,2 1 0 0,0 0 0 0,-4 1 0 0,-5 1 0 15,-5-6 0-15,-15 6 0 0,-3-1 0 0,-3 0 0 16,-8 1 0-16,-4-1 0 0,-6 1 0 0,-3 0 0 16,-1-1 0-16,0-2 0 0,-5 3 0 0,-4 0 0 15,6-2 0-15,-6 2 0 0,3-5 0 0,-3 5 0 16,0 0 0-16,0 0 0 0,0-4 0 0,0 4 0 16,0 0 0-16,0 0 0 0,0 0 0 0,5-4 0 15,-5 4-407-15,6-6-891 0,3 1-1405 0,9-3 621 16</inkml:trace>
  <inkml:trace contextRef="#ctx0" brushRef="#br0" timeOffset="37749.97">8195 10995 441 0,'-5'1'514'0,"0"0"18"16,-4-1-10-16,9 0-38 0,-11 2-44 0,6-1-45 15,5-1-45-15,-6 1-51 0,6-1-78 0,-3 3-101 16,3-3-149-16,0 0-187 0,7 6-464 0,-2-4-734 15,-5-2 324-15</inkml:trace>
  <inkml:trace contextRef="#ctx0" brushRef="#br0" timeOffset="39265.58">7316 14066 167 0,'0'0'340'0,"0"0"3"0,0 0-3 0,5 1-2 0,-5-1-1 15,0 0-6-15,0 0-13 0,13-1-8 0,-8 1-14 16,-5 0-6-16,14-2-7 0,-6 2-7 0,2-2-7 15,3 4-4-15,-3-4-6 0,4 2-15 0,3-3-6 16,3 3-9-16,-1 0-8 0,10 0-11 0,1-1-9 16,2 2-11-16,5-1-1 0,-1 0-9 0,4 0-16 15,17-2-8-15,-1 2-11 0,3 1-12 16,2-2-4-16,3 2-11 0,3-2-9 0,22 1-7 0,3 2-4 16,-1 3-8-16,2-5-3 0,2 2-11 0,3-1-4 15,2-1-24-15,7 2-48 0,-4 2 0 0,-2-2 0 16,3 2 0-16,-3 1 0 0,3-2 0 0,2-1 0 15,0-1 0-15,4 2 0 0,-4 1 0 0,0-1 0 16,-4-2 0-16,3 0 0 0,2-1 0 0,16 0 0 16,0 0 0-16,3 0 0 0,1 0 0 0,-2-4 0 15,-6 2 0-15,-3 0 0 0,-2 0 0 0,-3-1 0 16,-6 1 0-16,-3 0 0 0,-11 0 0 0,-27-2 0 16,1 2 0-16,-5-1 0 0,-6-2 0 0,-16 3 0 15,-1 0 0-15,-8-5 0 0,1 3 0 0,-10 1 0 16,-7 1 0-16,-1 2 0 0,-4-2 0 0,-2-1 0 15,-1 1 0-15,-3-1 0 0,-2 3 0 0,2-3 0 16,-2 3 0-16,0 0 0 0,0 0 0 0,-8-4 0 16,8 4 0-16,0 0 0 0,-9 0 0 0,9 0 0 15,0 0 0-15,0 0 0 0,0 0 0 0,-11 2 0 16,11-2 0-16,-3 4 0 0,3-4 0 0,0 4 0 0,0-4 0 16,0 0 0-16,0 0 0 0,3 7 0 15,-3-7 0-15,0 0 0 0,0 0 0 0,0 0 0 0,1 2 0 16,-1-2-167-16,0 0-140 0,0 0-44 15,-10 0-45-15,2 0-45 0,8 0-69 0,-19-1-494 0,7 0-1087 16,-2 0 482-16</inkml:trace>
  <inkml:trace contextRef="#ctx0" brushRef="#br0" timeOffset="41331.72">3973 12808 84 0,'-5'-14'400'0,"2"6"17"16,-1-3 5-16,-1 3 11 0,4 2-5 0,-2 1-20 16,1 2-35-16,3-1-33 0,-1 4-24 0,0 0-15 15,0 0 9-15,1 13-11 0,6 1-10 0,-4 4-12 16,3 2-11-16,3 10-18 0,-2-2-20 0,3 3-16 15,2 2-10-15,0 1-5 0,-1-2-29 0,2-1-14 16,3-2 4-16,-3 1-10 0,5-10 0 0,0 1 11 0,4-6 1 16,2-2 1-16,3-8 8 0,5-6-6 15,6-5-10-15,17-10-153 0,5-5 0 0,19-17 0 16,2-3 0-16,-25 10 0 0,26-21 0 0,-3 7 0 16,0-5 0-16,-2 4 0 0,-22 10 0 0,22-17 0 15,-7 1 0-15,-24 16 0 0,1 2 0 0,-2 4 0 16,-4 2 0-16,-12 8 0 0,-3 2 0 0,-2 4 0 0,-10 3 0 15,-1 2 0-15,-4 4 0 0,-4 0 0 16,4 0 0-16,-4 0 0 0,-1 3 0 0,0 1 0 0,-4 1 0 16,4-1 0-16,-4 1 0 0,0 0 0 0,1 9 0 15,-1-1 0-15,0 0 0 0,0 5 0 0,0-2 0 16,4 7-18-16,-3 1-676 0,-1 1-553 16,0 0-1350-16,0-1 597 0</inkml:trace>
  <inkml:trace contextRef="#ctx0" brushRef="#br0" timeOffset="42498.74">21310 14144 72 0,'-21'-3'423'0,"1"0"29"0,1-2 13 15,0 1 1-15,2 0-4 0,3 0 2 0,4 2-16 16,-2-1-1-16,4 2-18 0,5-2-12 0,-5 3-15 16,8 0-16-16,-7-2-20 0,7 2-10 0,0 0-9 15,0 0-8-15,0 0-10 0,20 4-8 0,7-4-17 16,5 0-11-16,10 4-90 0,14-3-203 0,8 1 0 16,1 0 0-16,35 2 0 0,-3-1 0 0,2 0 0 15,0 1 0-15,4-3 0 0,0 1 0 0,3 4 0 16,-5-4 0-16,8-4 0 0,-6 6 0 0,-2 0 0 15,-6 0 0-15,-2-3 0 0,-2-2 0 0,-26 1 0 16,-1-2 0-16,0 3 0 0,0-2 0 0,-7-1 0 16,2-1 0-16,-8-1 0 0,-12 2 0 0,-5 0 0 15,-2-2 0-15,-1 2 0 0,-11-1 0 0,0-1 0 16,-3 2 0-16,-5 1 0 0,-2-1 0 0,-2 2 0 16,-1-3 0-16,0 4 0 0,-7-1 0 0,0 0 0 15,0 0 0-15,0 0 0 0,-18 6 0 0,-1-2 0 16,-10 3-361-16,-4 1-403 0,-4-1-414 0,-13 1-1276 0,-1 2 564 15</inkml:trace>
  <inkml:trace contextRef="#ctx0" brushRef="#br0" timeOffset="42799.8">21518 14409 135 0,'-65'-4'421'0,"6"2"19"0,5 1 33 0,14-3 26 16,-1-1 15-16,9-2 7 0,4 4-4 0,13-3 6 15,1 3-19-15,3-1-20 0,8 2-22 0,3 0-20 0,0 2-22 16,16-8-22-16,17 2-25 0,17 1-21 0,14 1-20 16,30-2-22-16,6 2-239 0,5 5-71 15,0-1 0-15,0-1 0 0,11 2 0 0,3 4 0 16,4-7 0-16,-2 2 0 0,2-1 0 0,-2-1 0 0,-3 1 0 16,-7-1 0-16,-9 0 0 0,-10-3 0 0,-28 1 0 15,-4 0 0-15,0-1 0 0,-9 0 0 0,-18 1 0 16,-2-1 0-16,-10 2 0 0,-2-1 0 0,-6 4 0 15,-2-2 0-15,-4 1 0 0,0 1 0 0,-3-1 0 16,-4 1 0-16,0 0 0 0,0 0 0 16,-15 5 0-16,-1-1 0 0,2 3 0 0,-5 0 0 0,1 3-1366 15,-9 0-1478-15,2 1 654 0</inkml:trace>
  <inkml:trace contextRef="#ctx0" brushRef="#br0" timeOffset="44115.55">4746 15262 3007 0,'-13'-4'87'0,"-1"-1"3"0,4 0 18 0,-3 0 9 16,6-1 30-16,0 2 17 0,2-6 9 0,1 4 13 16,0-3 7-16,-2 3 15 0,3 1 5 0,1 1-1 15,-1 0-15-15,2 1-14 0,1 3-10 16,0 0 8-16,0 0 0 0,0 0-7 0,0 0-3 16,10 7-10-16,-2 1-8 0,-2 2-7 0,7 3 0 0,1 3-21 15,-1-2-3-15,7 4-18 0,2 1-2 0,0-2-11 16,3 2-9-16,6-3-7 0,2-3-9 15,3-3 1-15,1-2-11 0,13-4-3 0,-10-6-9 16,15 0 11-16,-1-3-16 0,0-9 4 0,-3-3-1 16,0 2 6-16,-15 0 6 0,14-3 0 0,-4-3-2 0,-14 4-6 15,1-1-46-15,11-8 0 0,-18 7 0 0,1 2 0 16,-1 1 0-16,0-1 0 0,-10 7 0 0,3 2 0 16,-3-1 0-16,-5 7 0 0,2 1 0 0,-2 3 0 15,1 3 0-15,3 4 0 0,-2 1 0 16,4 3 0-16,3 5 0 0,-1 3 0 0,3-3 0 0,0-1 0 15,1 1 0-15,2-3 0 0,1 1 0 0,4-3 0 16,1-3 0-16,1-4 0 0,-1-1 0 16,2-4 0-16,2-1 0 0,-3-4 0 0,2 0 0 0,0-4 0 15,1-2 0-15,-4 0 0 0,-1-2 0 0,2-3 0 16,-2-1 0-16,-2 1 0 0,0-2 0 0,0 1 0 16,0 0 0-16,3 3 0 0,-4 1 0 0,-7 3 0 15,2 5 0-15,-7-1 0 0,4 4 0 0,-2 2 0 16,-2 4 0-16,-1 2 0 0,3 1 0 0,-3 3 0 15,1 1 0-15,-3 2 0 0,2-1 0 0,2 2 0 16,1-2 0-16,-2 1 0 0,8-1 0 0,-5-1 0 16,4-4 0-16,5-1 0 0,1-1 0 0,-1-2 0 15,2-3 0-15,-1-4 0 0,2 0 0 0,-2-2 0 16,1-4 0-16,2-1 0 0,-3-1 0 0,-1 1 0 16,2-2 0-16,-3-2 0 0,-1 1 0 0,-7 6 0 15,4-2 0-15,-3 3 0 0,-1 0 0 0,0 3 0 16,-1 0 0-16,-3 2 0 0,-1 2 0 0,2 1 0 15,-4 0 0-15,1 1 0 0,-1 0 0 0,1 2 0 16,-1-3 0-16,-1 2 0 0,0-1 0 0,0 1 0 16,1-2 0-16,-2 1 0 0,5-2 0 0,-4-1 0 15,-1 0 0-15,4 0 0 0,-4 0 0 0,3-3 0 16,-1 1 0-16,-5 1 0 0,1 0 0 0,-1-4 0 16,1 4 0-16,-2-2 0 0,-1 2 0 0,-4 1 0 15,5-2 0-15,-5 2 0 0,0 0 0 0,0 0-1366 16,0 0-1478-16,0 0 654 0</inkml:trace>
  <inkml:trace contextRef="#ctx0" brushRef="#br0" timeOffset="44249.96">7821 15350 367 0,'-5'5'366'0,"1"-3"-83"0,0 3-148 0,-2-4-328 0,1 6-207 16,-2 2 92-16</inkml:trace>
  <inkml:trace contextRef="#ctx0" brushRef="#br0" timeOffset="66800.95">1371 8757 3399 0,'0'0'208'0,"0"0"-76"15,0 0-33-15,0 0 22 0,0 0 25 0,0 0 14 16,0 0-8-16,0 0 6 0,0 0 1 0,0 0 17 16,0 0 18-16,2 10 12 0,0-5-8 0,1 1-9 15,3 2 10-15,1 3-8 0,1-2 1 0,1 0-9 16,2 6-1-16,5-3 2 0,-1 2-3 0,-1 1-4 15,-1-1-6-15,-3-2-1 0,4 1-11 0,-2 2-6 16,-6-1-4-16,3-3-7 0,-1 0-81 0,1 3-61 16,-3-4 0-16,-1-1 0 0,3 0 0 0,-3-1 0 15,0-1 0-15,-1-2 0 0,2 0 0 0,1-3 0 16,0 2 0-16,4-7 0 0,6 0 0 0,11-8 0 16,3-6 0-16,14-11 0 0,2-5 0 0,2-3 0 15,21-21 0-15,-21 15 0 0,16-19 0 0,3 3 0 16,-1 1 0-16,-18 21 0 0,19-18 0 0,-20 23 0 15,-4 2 0-15,-15 7 0 0,2 4 0 0,-4 3 0 16,-6 0 0-16,-3 6 0 0,-8 3 0 0,-1 0 0 16,-1 0 0-16,0 3 0 0,-5 0 0 0,1 2 0 15,0-3 0-15,1 3 0 0,-5 1 0 0,5-4 0 16,-5 4 0-16,4-1 0 0,-4 1 0 0,0 0 0 16,5-1 0-16,-5 1 0 0,0 0 0 0,0 0 0 15,9 2 0-15,-5 2 0 0,-4-4 0 0,8-1 0 16,-8 1 0-16,7 1 0 0,-3 0 0 0,-4-1 0 15,8 0 0-15,-8 0 0 0,0 0 0 0,8-1 0 16,-3 0 0-16,0-2 0 0,-5 3 0 0,6-1 0 16,-6 1 0-16,0 0-458 0,0 0-832 0,10 0-1396 15,-10 0 619-15</inkml:trace>
  <inkml:trace contextRef="#ctx0" brushRef="#br0" timeOffset="66982.7">2968 8509 4395 0,'-1'2'351'0,"1"-2"-222"0,0 0-68 0,-8 2-19 16,8-2-20-16,0 0-27 0,-5 1-57 0,5-1-49 0,0 0-43 16,0 0-68-16,0 0-81 0,0 0-388 0,0 0-748 15,0 0 331-15</inkml:trace>
  <inkml:trace contextRef="#ctx0" brushRef="#br0" timeOffset="68932.55">14286 17288 255 0,'-20'1'344'0,"3"-1"15"16,-4 0-18-16,8-1 4 0,-1 1 12 16,3-2-1-16,4 2 4 0,-1 2-1 0,3-4-4 15,5 2 0-15,-9 0-12 0,9 0-4 0,-8-1-12 16,8 1-2-16,-6-1-8 0,6 1-4 0,0 0 4 15,0 0-7-15,0 0-11 0,22-7-7 0,-3 4-13 16,10 0-12-16,8-2-12 0,22-5-10 0,5 3-68 16,33-1-177-16,-1 3 0 0,5-5 0 0,4 6 0 15,2-1 0-15,3 0 0 0,6 1 0 0,2 5 0 16,3 1 0-16,3 0 0 0,-1 1 0 0,-11 0 0 16,1 1 0-16,-8 3 0 0,-7-3 0 0,-3-1 0 15,-33 0 0-15,1-5 0 0,-3 2 0 0,-5 3 0 16,-17-1 0-16,-1-2 0 0,-10 0 0 15,-4-2 0-15,-5 2 0 0,-5 0 0 0,-2-1 0 0,-4 2 0 16,-3 0 0-16,-4-1 0 0,0 0 0 0,0 0 0 16,0 0 0-16,-35 3 0 0,3 1-386 0,-4 0-322 15,-17 3-476-15,-4 1-1280 0,0-2 566 0</inkml:trace>
  <inkml:trace contextRef="#ctx0" brushRef="#br0" timeOffset="69332.87">14380 17571 3164 0,'-39'-4'221'0,"-3"7"-113"0,9-7-45 0,-2 3 38 16,5-4 43-16,8 4 69 0,1-2 16 0,2 2 3 16,6-2-2-16,1 0 8 0,3-1 2 15,1 2 11-15,4 0-4 0,4 2-2 0,-6-4-11 16,6 4-3-16,0 0 8 0,10-10-2 0,3 6 0 15,9-1-4-15,11-2-4 0,5 0-8 0,21-2-7 16,5-2-24-16,34-2-190 0,3 4 0 0,5 3 0 16,3 1 0-16,5-2 0 0,6 4 0 0,5-3 0 15,4 9 0-15,9-8 0 0,-4 2 0 0,2 8 0 16,-6-3 0-16,-6-1 0 0,-8 1 0 0,-7-2 0 16,-5 2 0-16,-9-2 0 0,-29 0 0 0,0-1 0 15,-8 1 0-15,-5-2 0 0,-17 2 0 0,-1 0 0 16,-5-2 0-16,-7-1 0 0,-6-1 0 0,-3 3 0 15,-3-1 0-15,0 1 0 0,-4 1 0 0,-7 0 0 16,12 0 0-16,-12 0 0 0,8-2 0 0,-8 2 0 16,0 0 0-16,11 0 0 0,-11 0 0 0,0 0 0 15,0 0 0-15,0 0 0 0,6-1 0 0,-6 1 0 16,0 0 0-16,0 0 0 0,0 0 0 0,0 0 0 16,0 0-1366-16,0 0-1478 0,0 0 654 0</inkml:trace>
  <inkml:trace contextRef="#ctx0" brushRef="#br0" timeOffset="69498.77">17005 17412 3810 0,'0'0'347'0,"0"0"-102"0,0 0 32 16,0 0 62-16,0 0 19 0,-16-9-29 0,16 9-48 16,-6-6-64-16,6 6-44 0,0 0-18 0,-3-4-41 0,3 4-64 15,0 0-75-15,0 0-109 0,0 0-135 0,-7 10-176 16,0-7-526-16,2 2-1051 0,-5 0 465 0</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7:23:11.983"/>
    </inkml:context>
    <inkml:brush xml:id="br0">
      <inkml:brushProperty name="width" value="0.05292" units="cm"/>
      <inkml:brushProperty name="height" value="0.05292" units="cm"/>
      <inkml:brushProperty name="color" value="#0070C0"/>
    </inkml:brush>
  </inkml:definitions>
  <inkml:trace contextRef="#ctx0" brushRef="#br0">8967 5130 257 0,'-1'-5'477'0,"1"5"5"0,-1-3 1 0,1 3-21 15,-2-4-26-15,2 4-28 0,0 0-30 0,0 0-24 0,0 0-13 16,0 0-10-16,0 0-6 0,0 0-17 0,13 7-17 16,-7-1-2-16,2 2-13 0,-1-1-4 0,0 1-16 15,2 2-11-15,0-2-20 0,5 3-9 16,2 0-13-16,-1-1-20 0,0-1-12 0,12 1-13 0,-6-5-17 15,7 3-14-15,-1-5-31 0,2 0-96 0,0-3 0 16,2-1 0-16,1-4 0 0,-4 1 0 0,4-3 0 16,0 1 0-16,0-3 0 0,-3-1 0 0,2 1 0 15,-2 0 0-15,2-3 0 0,-4 0 0 0,0 0 0 16,-2 2 0-16,-5 2 0 0,1 1 0 0,-4 0 0 16,-4 5 0-16,-2 0 0 0,3 1 0 0,-1 2 0 15,2 1 0-15,-3 2 0 0,2 1 0 0,-4-1 0 16,8 7 0-16,-1-2 0 0,-2 1 0 0,3 2 0 15,7-2 0-15,-7-1 0 0,10 3 0 0,3-3 0 16,1 1 0-16,0-3 0 0,4-3 0 0,2 0 0 16,14 1 0-16,-16-6 0 0,15-3 0 0,2-1 0 15,-14-2 0-15,11-4 0 0,-11 3 0 0,-5-2 0 16,4 0 0-16,-3-4 0 0,-2 0 0 0,-1 0 0 16,-1-1 0-16,-2 3 0 0,-2 0 0 0,-8 4 0 15,0 2 0-15,-2 1 0 0,1 2 0 0,-5 2 0 16,4 2 0-16,1 3 0 0,-5 0 0 0,1 3 0 15,4 3 0-15,-1-1 0 0,-2 2 0 0,3 1 0 16,5 3 0-16,-5-4 0 0,5 4 0 0,1-3 0 16,-5-2 0-16,7 1 0 0,1 0 0 0,-2-2 0 0,7-2 0 15,0-1 0-15,-1-3 0 0,3-2 0 0,2-1 0 16,1 3 0-16,-2-4 0 0,2-1 0 16,-2 0 0-16,0-1 0 0,1-4 0 0,-4-1 0 15,1 2 0-15,0-3 0 0,1 0 0 0,-6 2 0 0,1-3 0 16,-1 6 0-16,-6 0 0 0,-3 0 0 0,0 3 0 15,-6 0 0-15,2 4 0 0,6 0 0 0,-9-1 0 16,0 3 0-16,6 0 0 0,-7 1 0 0,7 3 0 16,-7-2 0-16,5 1 0 0,2 2 0 0,-3-1 0 15,6-1 0-15,-2 0 0 0,7-1 0 0,3 3 0 16,0-4 0-16,5-1 0 0,-3 2 0 0,4-5 0 16,1 0 0-16,0 0 0 0,1-4 0 0,-2 0 0 15,1 1 0-15,0-3 0 0,-1-2 0 0,-5 4 0 16,0-5 0-16,-9 3 0 0,-2-1 0 0,-2 0 0 15,0 2 0-15,-7 2 0 0,0 0 0 0,-10 1 0 16,4-2-1366-16,-4 2-1478 0,0 0 654 0</inkml:trace>
  <inkml:trace contextRef="#ctx0" brushRef="#br0" timeOffset="966.33">14050 5421 3062 0,'-3'-4'161'0,"2"0"-53"0,-2 0 29 15,2 0 38-15,1 4 54 0,-4-3 26 0,4 3 7 16,-1-4-14-16,1 4-11 0,0 0-14 0,-3-4-15 16,3 4-6-16,0 0-15 0,0 0 0 0,0 0-6 15,0 0-6-15,0 0-1 0,9 10-12 0,-2-7 0 16,-1 0-18-16,7 0-7 0,0 2-8 0,5 2-6 15,1-1-6-15,9 2-10 0,1-4-8 0,6 2-9 0,-1-1-9 16,6-2-9-16,-3-2 4 0,2-1 2 16,0-1 6-16,1-2 5 0,12-3-59 0,-15 1-30 15,3 1 0-15,-2-6 0 0,2 3 0 0,-6-6 0 16,-2 0 0-16,0 2 0 0,0-4 0 0,-3 2 0 0,-3 0 0 16,-4 0 0-16,-6 3 0 0,1-1 0 15,-7 9 0-15,0-3 0 0,2 0 0 0,-2 4 0 0,3-3 0 16,-4 7 0-16,0-2 0 0,1 5 0 0,2-1 0 15,-1-2 0-15,2 3 0 0,3 2 0 0,0-1 0 16,2 1 0-16,0 0 0 0,8 1 0 0,1 1 0 16,1-4 0-16,2 1 0 0,0-2 0 0,1-2 0 15,1-2 0-15,3 1 0 0,-5-2 0 0,6-2 0 16,-4-2 0-16,0-1 0 0,0-4 0 0,0 0 0 16,-4 0 0-16,0-4 0 0,0 0 0 0,-10 6 0 15,0-4 0-15,-1 4 0 0,-5 0 0 0,-2 2 0 16,-1 3 0-16,-1-1 0 0,-1 0 0 0,-1 1 0 15,2 2 0-15,-1 1 0 0,0 3 0 0,4-1 0 16,-2 2 0-16,0 6 0 0,5-6 0 0,-5 3 0 16,8 0 0-16,-1-1 0 0,5 0 0 0,-2-2 0 15,8 3 0-15,0-2 0 0,5 0 0 0,-2-2 0 16,2-2 0-16,4-1 0 0,1 3 0 0,-4-9 0 16,-1 5 0-16,-4-2 0 0,2 0 0 0,-1-2 0 15,-11-1 0-15,1-1 0 0,8-4 0 0,-9 4-507 16,1-2-209-16,0 1-446 0,6-6-1258 0,-4 3 557 0</inkml:trace>
  <inkml:trace contextRef="#ctx0" brushRef="#br0" timeOffset="1100.99">16793 5318 3753 0,'6'3'301'0,"-1"1"-84"0,-1-2 53 16,-2-1 65-16,1 3-22 0,-3-4-59 0,0 0-66 15,0 0-47-15,0 0-64 0,0 0-96 0,0 0-149 16,0 0-214-16,0 0-498 0,0 0-954 0,0 0 422 0</inkml:trace>
  <inkml:trace contextRef="#ctx0" brushRef="#br0" timeOffset="5583.67">3698 6163 391 0,'-3'-6'448'0,"1"2"-9"16,2 4 0-16,-4-5-10 0,4 2-12 0,-4-1-21 0,4 4-27 16,0 0-30-16,0-7-27 0,0 7-31 15,-2-3-25-15,2 3-17 0,0 0 0 0,0 0-10 0,0 0-4 16,0 0-8-16,6 10-17 0,2-5-14 0,-3 2-11 15,3 1-13-15,0 1-18 0,0 2-10 16,2 0-12-16,3 3-15 0,-3-2-4 0,2-2-6 16,2 5-10-16,0-6-8 0,0 3-1 0,1-3-4 0,2-2-14 15,1 0 3-15,1-2-11 0,4-2-5 0,-5-3 0 16,10 0-1-16,3-4 5 0,-3-3-1 0,1 3 0 16,2-5 0-16,-7 1-2 0,3-2 8 0,-9 2-12 15,2 0-1-15,-1-2-8 0,-3 0 1 0,2 0-36 16,-3 2 0-16,-1 1 0 0,-4 1 0 0,2 3 0 15,-2 1 0-15,-1-1 0 0,0 3 0 0,5 1 0 16,-5 2 0-16,5-1 0 0,-1 4 0 0,1 1 0 16,4 0 0-16,0 2 0 0,-3 0 0 0,4 1 0 15,-2 1 0-15,1-1 0 0,-2 0 0 0,10 4 0 16,-7-6 0-16,-1 2 0 0,4-3 0 0,-2 1 0 16,1-2 0-16,-1 0 0 0,8-1 0 0,-6 0 0 15,-3-4 0-15,4 0 0 0,5-3 0 0,-1 2 0 16,1-4 0-16,0 0 0 0,0-4 0 0,-8 3 0 15,6-3 0-15,-4 1 0 0,-4 1 0 0,1 0 0 16,0 0 0-16,-2 1 0 0,1-1 0 0,-5 3 0 16,1 1 0-16,-3 0 0 0,1 2 0 0,0 1 0 15,0 2 0-15,1 4 0 0,0 2 0 0,-1 2 0 16,2 2 0-16,-2-2 0 0,-1 2 0 0,5 1 0 16,-1 1 0-16,2-1 0 0,-1 0 0 0,0-3 0 15,7 5 0-15,-4-8 0 0,0 1 0 0,9-4 0 0,-5-4 0 16,5 0 0-16,-6-3 0 0,6-1 0 0,3-4 0 15,-4-4 0-15,-1 1 0 0,0-2 0 16,-1-4 0-16,1 0 0 0,-4-2 0 0,2 0 0 16,-4 2 0-16,2 1 0 0,1 0 0 0,-6 4 0 0,0 2 0 15,-1 1 0-15,-6 3 0 0,4 0 0 16,-1 2 0-16,0 2 0 0,1 2 0 0,-1 1 0 16,6 3 0-16,-2-2 0 0,-1 5 0 0,1 0 0 15,-2-1 0-15,3 3 0 0,-1-4 0 0,0 4 0 0,0-1 0 16,4 0 0-16,-5-1 0 0,2-2 0 0,1 0 0 15,2-1 0-15,-3-2 0 0,2 0 0 0,1-3 0 16,-2 0 0-16,-1-2 0 0,2 0 0 16,-1-2 0-16,0-1 0 0,3-3 0 0,2-1 0 0,3-3 0 15,-4 0 0-15,0-1 0 0,0-1 0 0,-5 3 0 16,-1 1 0-16,3-1 0 0,-4 1 0 0,4 0 0 16,-1 3 0-16,-5 3 0 0,-2 1 0 15,3 1 0-15,2 0 0 0,2 1 0 0,1 4 0 0,-2-1 0 16,-4 2 0-16,2 2 0 0,-4-2 0 0,5 4 0 15,-3-2 0-15,0 3 0 0,1-4 0 0,-2 1 0 16,6 1 0-16,-6-2 0 0,4-1 0 0,1 1 0 16,-1 0 0-16,0-2 0 0,4 1 0 0,-2-3 0 15,0 1 0-15,0 1 0 0,4-3 0 0,-5 0 0 16,1 0 0-16,0 0 0 0,2 1 0 0,-1-1 0 16,-2 2 0-16,1 1 0 0,0-2 0 0,-2 0 0 15,2-1 0-15,-6 0 0 0,6-1 0 0,-1 0 0 16,0 0 0-16,-5-1 0 0,6-1 0 0,-1 0 0 15,1 1 0-15,-3-2 0 0,3-3 0 0,-3 3 0 16,2 0 0-16,0-2 0 0,1-1 0 0,-5 3 0 16,-1-1 0-16,0-1 0 0,3 1 0 0,1-1 0 15,1 4 0-15,-7-1 0 0,3 0 0 0,-1-1 0 16,0 2 0-16,0-1 0 0,-2 0 0 0,2 2 0 16,-2-3 0-16,1-1 0 0,-3 3 0 0,2-3 0 15,0 2 0-15,0-1 0 0,-2 0 0 0,0 1 0 0,4-2 0 16,-4 0 0-16,1-1 0 0,0 1 0 15,2 1 0-15,-1-1 0 0,-1-1 0 0,1 4 0 16,-1-2 0-16,0-4 0 0,-1 2 0 0,0-1 0 16,0-3 0-16,1 5 0 0,-1-4 0 0,0 3 0 0,-3-2 0 15,3-1 0-15,-1 2 0 0,-4-3 0 16,1 1 0-16,0-1 0 0,-1 1 0 0,0-1 0 16,-3 4 0-16,4-5 0 0,-2 1 0 0,1 0 0 15,-2-1 0-15,2 0 0 0,0 3 0 0,0-3 0 0,-2 2 0 16,1-1 0-16,-2 1 0 0,2 0 0 0,-2 2 0 15,3-2 0-15,-3 0 0 0,-1-1 0 0,0 2 0 16,-1-2 0-16,-2 1 0 0,2-1 0 16,-3 1 0-16,4-4 0 0,-3 3 0 0,2 1 0 0,-1-3 0 15,-2 0 0-15,0 2 0 0,3-1 0 0,-2 0 0 16,1 1 0-16,-1-1 0 0,0 3 0 0,1-2 0 16,-2 2 0-16,3-2 0 0,-4 2 0 0,2 2 0 15,-2-1 0-15,4-1 0 0,-3 2 0 0,0 1 0 16,3-4 0-16,-3 3 0 0,-1-1 0 0,-2-2 0 15,2 1 0-15,0-2 0 0,0 3 0 0,-3 0 0 16,4-1 0-16,-6-2 0 0,4 2 0 0,0-1 0 16,-3 1 0-16,1-2 0 0,2 1 0 0,-2 0 0 15,-1-2 0-15,0 3 0 0,3-2 0 0,-6-2 0 16,2 4 0-16,4-1 0 0,-3 1 0 0,-3 1 0 16,3-1 0-16,-5-3 0 0,5 4 0 0,-5-3 0 15,1 0 0-15,-6 2 0 0,1 2 0 0,4-2 0 16,-9 3 0-16,4-3 0 0,0-1 0 0,-2 4 0 15,-5-3 0-15,5 2 0 0,-2 2 0 0,3-2 0 16,-1 5 0-16,-7-4 0 0,1 1 0 0,0-3 0 16,4 4 0-16,3-1 0 0,-7-2 0 0,-2 1 0 15,2 2 0-15,0-2 0 0,4 3 0 0,0-1 0 16,3-1 0-16,-9 2 0 0,9-1 0 0,1-1 0 16,0 2 0-16,-3-1 0 0,4 0 0 0,-4 1 0 15,4 0 0-15,-1-2 0 0,-1 2 0 0,3 1 0 0,-3 0 0 16,1-2 0-16,-2 0 0 0,2 2 0 15,-3 2 0-15,-2-3 0 0,-7 0 0 0,3 1 0 16,1 1 0-16,-2-2 0 0,6 0 0 0,-4 2 0 16,5-2 0-16,-6-2 0 0,-3 2 0 0,3 0 0 0,8 0 0 15,-8 0 0-15,1-1 0 0,-1 0 0 0,6 0 0 16,2 1 0-16,-4-1 0 0,3 1 0 0,1 0 0 16,-1-3 0-16,3 0 0 0,-1 3 0 0,-1-1 0 15,3 0 0-15,3 0 0 0,1-1 0 0,-3 1 0 16,3 1 0-16,0-1 0 0,-1 3 0 0,1-2 0 15,-6 1 0-15,5-3 0 0,-4 3 0 0,4 0 0 16,-4 1 0-16,-2 0 0 0,2 1 0 16,-4-1 0-16,-1 0 0 0,2 1 0 0,-8 4 0 0,0 0 0 15,-2-3 0-15,2 5 0 0,-2 1 0 0,-1-4 0 16,1 5 0-16,2-5 0 0,-3 3 0 0,4-2 0 16,0 1 0-16,-2 1 0 0,4 1 0 0,4-4 0 15,-4 4 0-15,7-3 0 0,0-1 0 0,-2 2 0 16,2-2 0-16,4 2 0 0,0-4 0 0,3 2 0 15,0-1 0-15,0-2 0 0,4 1 0 0,-2 1 0 16,1-3 0-16,3 0 0 0,-3-3 0 0,0 1 0 16,0-3 0-16,1-2 0 0,-2 0 0 0,-3-5 0 15,4-1 0-15,-5 2 0 0,3-3 0 0,-5 1 0 16,1-1 0-16,-2-1 0 0,2 3 0 0,-13-1 0 16,10 1 0-16,-5 1 0 0,-8 3 0 0,4 3 0 15,-3 1 0-15,-1 2 0 0,0 1 0 0,2 3 0 16,-3 0 0-16,1 4 0 0,2-2 0 0,-2 5 0 15,2-1 0-15,0 6 0 0,1-6 0 0,-2 3 0 16,2-4 0-16,0 4 0 0,1-2 0 0,0-2 0 16,3 3 0-16,5-2 0 0,0-1 0 0,1-1 0 15,0 0 0-15,1 1 0 0,1-3 0 0,0 1 0 16,-3 1 0-16,7-1 0 0,-1 0 0 0,1-2 0 16,1 0 0-16,-1-1 0 0,-1 2 0 0,-1-1 0 15,1 1 0-15,1-2 0 0,-1 2 0 0,0 0 0 16,3-3 0-16,0 0 0 0,-2 1 0 0,1 1 0 0,-1-2-18 15,-7 1-4-15,2-1 2 0,-1 2 3 16,1-3 1-16,0 1 2 0,-3-1 2 0,0-1 2 16,1 2-18-16,-5 1 17 0,6-1-2 0,-5 0 6 15,-4 1 1-15,-1 6-5 0,0 1 3 0,0 2-1 16,0 1 1-16,2 1 1 0,-1 3-17 0,3-1 20 16,1 1-3-16,0 2 3 0,4-1-2 0,4-3 0 15,0 2 7-15,4-2-10 0,2 0 7 0,1-4 0 16,2 1-15-16,2 0 10 0,-1-2 3 0,2 0-4 0,1-3-1 15,2 0-6-15,-1 0-2 0,-1-2 2 16,2 0-10-16,-1-2 10 0,0 2 2 0,1-4 4 16,-2 4 3-16,1-2-2 0,1-2 2 0,0 0 4 15,-2 5 0-15,2-5-2 0,0 0-3 0,-3 4 0 16,0 2 1-16,1-3 2 0,-6 4 4 0,5 1 5 0,-4-1-9 16,1 3 7-16,-1-2-2 0,1 4 10 15,-2 2-1-15,3 2 1 0,-4-2-1 0,4 3-2 0,-1 1 0 16,3-2 2-16,2-1 0 0,-3 3 1 0,4-1 3 15,0-3-7-15,-3 2 4 0,6 1-2 0,-2-4-7 16,2-1 6-16,2 0 14 0,4-1-11 16,0 3-4-16,-3-3 15 0,7 1-14 0,-1-3 5 0,0 3-6 15,2-3-5-15,-3 1 9 0,3-1 7 0,-4-3 1 16,-1 0-4-16,2 1 7 0,-3-2-2 16,-2 0-3-16,1-1-2 0,-2-1 6 0,1 1 3 0,-2-2-10 15,1 1-2-15,-1 0 11 0,1 1-4 0,-1-1 0 16,1 1-19-16,-2 1 0 0,-1 0 0 0,3-1 0 15,-1 0 0-15,-3 3 0 0,3 1 0 0,0-1 0 16,0 0 0-16,5 0 0 0,-3 2 0 0,2-3 0 16,0 4 0-16,2-3 0 0,-1 1 0 0,1-1 0 15,1-2 0-15,1-2 0 0,1 1 0 0,0 0 0 16,-2-1 0-16,4-2 0 0,-2 2 0 0,2-1 0 16,-2-1 0-16,1-1 0 0,-1 4 0 0,0-4 0 15,1 1 0-15,0 0 0 0,-1-1 0 0,-3 0 0 16,-1-2 0-16,5 3 0 0,-2-2 0 0,0 2 0 15,6-2 0-15,0 2 0 0,-5-2 0 0,2 1 0 16,-2 0 0-16,-4 1 0 0,5-2 0 0,0 1 0 16,-1 0 0-16,-3-2 0 0,2 4 0 0,-1-2 0 15,-6 0 0-15,3 0 0 0,1-2 0 0,-9 2 0 16,10 0 0-16,-10 0 0 0,6 0 0 0,-6 0 0 16,0 0 0-16,0 0 0 0,8 0-37 0,-8 0-242 15,5-2-130-15,-5 2-129 0,6-1-144 0,-6 1-359 16,8-4-1128-16,-8 4 499 0</inkml:trace>
  <inkml:trace contextRef="#ctx0" brushRef="#br0" timeOffset="5723.13">4392 6257 53 0,'0'5'417'0,"0"-1"-4"0,-1-1 17 16,1 3-13-16,0-6-14 0,1 4-41 0,-1-4-35 15,1 5-55-15,-1-5-59 0,5 3-86 0,-1 1-118 16,0-2-126-16,3 0-167 0,0-1-223 0,-7-1-550 15,13 1 243-15</inkml:trace>
  <inkml:trace contextRef="#ctx0" brushRef="#br0" timeOffset="11716.06">6774 5253 160 0,'0'0'312'16,"0"0"-19"-16,0 0-14 0,0 0-12 0,0 0-14 16,0 0-18-16,0 0-12 0,0 0-12 0,0 0 0 0,0 0-10 15,0 0-16-15,0 0-8 0,-8-7-13 16,8 7-15-16,0 0-3 0,0 0-7 0,0 0 2 15,0 0-13-15,-1-3 2 0,1 3-1 0,0 0-9 0,0 0-1 16,-6-4-3-16,6 4-3 0,0 0-1 0,0 0-6 16,4-5-4-16,-4 5-1 0,2-5-8 0,-2 1 0 15,1 0-5-15,-1 0-6 0,3-4-6 16,0 2-7-16,0-3-3 0,4-1-1 0,3 0-2 0,0-6 0 16,2 3 1-16,7-8 30 0,1 2 11 0,1-1-13 15,7-5 14-15,-1 0 2 0,13-8 2 16,-1-1-1-16,3-2 4 0,4-1 3 0,3-2-5 0,2 0 0 15,19-19-1-15,2 5-11 0,3-1 7 16,-1 3-13-16,-1 2-3 0,4-2-3 0,5 3-7 0,-2 0-3 16,6 4-7-16,2-7-9 0,-1 2-4 0,6 1-2 15,-2-6 0-15,3 5-10 0,6-3 3 0,1-2-14 16,4 4-29-16,-2-3-5 0,1 0 0 16,2 3 0-16,4 3 0 0,6-2 0 0,3 4 0 0,4 0 0 15,2-1 0-15,-1 4 0 0,3-1 0 0,9 1 0 16,-3 0 0-16,0 2 0 0,1 0 0 0,0 3 0 15,-2 1 0-15,1 3 0 0,1-3 0 0,-3 7 0 16,-1-1 0-16,-4 1 0 0,-2-2 0 0,-6 2 0 16,2-4 0-16,-6 1 0 0,-7 6 0 0,1-2 0 15,-7 3 0-15,-3 4 0 0,-5-4 0 0,-6 5 0 16,-28 6 0-16,1 2 0 0,28-9 0 0,-29 8 0 16,0-2 0-16,-2 3 0 0,2 2 0 0,-4-4 0 15,0 4 0-15,-1-1 0 0,-1-1 0 0,1 1 0 16,-4 3 0-16,2-1 0 0,-15 1 0 0,18-2 0 15,-15 2 0-15,15-4 0 0,-3 3 0 0,2-1 0 16,-17 3 0-16,17-1 0 0,-16 5 0 0,4-4 0 16,-2 1 0-16,-2 3 0 0,3-2 0 0,-4 2 0 15,0-1 0-15,2 0 0 0,-1 0 0 0,-3-1 0 16,0 2 0-16,-2-3 0 0,1 3 0 0,-4-3 0 16,1 1 0-16,1 1 0 0,-4 0 0 0,-6 0 0 15,-3 2 0-15,3-2 0 0,-3 0 0 0,1 1 0 16,-2-1 0-16,-2 2 0 0,0 1 0 15,-6 0 0-15,4-2 0 0,-2 2 0 0,1-3 0 0,-2 4 0 16,-1-1 0-16,3-1 0 0,-3-2 0 0,1 3 0 16,0-1 0-16,-1-1 0 0,-2 1 0 0,1-2 0 15,0 0 0-15,-2 0 0 0,-1 0-6 0,0-2-13 16,0 0-15-16,-4 1 7 0,1-2-7 0,-3-2-10 16,-1 3-1-16,-3-3-3 0,-4 1-2 0,0-3 2 15,-4-1 3-15,-4 3 2 0,-2 1 1 0,0 0 1 16,-1-1 9-16,1 3 8 0,-4 3 0 0,3-3-4 15,1-1 4-15,-4 4 6 0,4-2-5 0,-1 2 3 16,1 2 6-16,6-1 3 0,0 1 8 0,1 1 6 16,3-1 6-16,1 0-3 0,1 1 0 0,6 0-4 15,-9 1 0-15,9-1 3 0,-5 1 3 0,5-1-1 16,0 5 2-16,0-5 1 0,10 9 8 0,0-4-10 16,-1 1 5-16,3-2-5 0,6 2 5 0,-3 1-5 15,4 1 0-15,0 0 2 0,-2 1-2 0,2-1-3 16,-2 1-4-16,-2 0 1 0,1 1 13 0,-2 1-12 15,-4 0-7-15,0 0 0 0,-1 2 8 0,-4-2-3 16,-1 1 9-16,1 0 9 0,-2 4 1 0,-2-4 4 16,-4 1 8-16,-2 2 12 0,0 2-8 0,-4-4-10 15,-1 2-4-15,0-1-6 0,-1-2 1 0,-1 2 3 16,-1 1 0-16,-1-1-3 0,1-1-27 0,3 2-26 16,-3-1-31-16,-1-2-42 0,3 2-66 0,-1 0-82 15,0 0-83-15,-1 0-89 0,1-2-88 0,-2 2-486 16,4-2-1084-16,2-4 480 0</inkml:trace>
  <inkml:trace contextRef="#ctx0" brushRef="#br0" timeOffset="12949.71">15351 2229 276 0,'7'-8'374'0,"1"-1"4"0,0-1 27 16,-3 0-8-16,1-5-3 0,1-3-16 0,-5-2-12 0,1 1 7 15,-7-10-22-15,0 1-20 0,-5 0-17 0,0 0-17 16,-1-1-17-16,-3 2-12 0,3 2-19 0,-1 2-19 16,0 8-9-16,-1 1-28 0,-2 4-23 15,3 5-11-15,0 3-18 0,-4 4-17 0,-2 5-14 0,-7 9-11 16,1 2-11-16,1 5-4 0,8 5-11 0,-3 0-10 16,8 1-7-16,4 2-4 0,5 3-3 0,1-4 2 15,3-1-2-15,4 1-4 0,6-8-10 0,0-1-2 16,4-7 12-16,0-3 4 0,0-3 4 0,1-3 13 15,1-6 2-15,9-3 7 0,-10-3 1 0,6-4 7 16,-3-4-4-16,-2-3-38 0,-2-3-41 16,0 1 0-16,-5-4 0 0,-3 1 0 0,-2-1 0 15,-3 7 0-15,1 3 0 0,-3 2 0 0,1 4 0 0,-2-2 0 16,0 4 0-16,-1 3 0 0,0 0 0 0,-1 3 0 16,0 0 0-16,5 10 0 0,-2-1 0 0,1 2 0 15,2 0 0-15,0 4 0 0,2 2 0 16,2-3 0-16,4 3 0 0,-3-1 0 0,2-1 0 15,0-4 0-15,5-1 0 0,-1 1 0 0,2-5 0 0,-1 1 0 16,1-5 0-16,-1-3 0 0,1-1 0 0,0-1 0 16,-1-6 0-16,1-1 0 0,0 0 0 0,2-5 0 15,-6 0 0-15,2-5 0 0,1-4 0 16,-4 0 0-16,-4-1 0 0,-1-5 0 0,-4 3 0 16,-2-1 0-16,-1 4 0 0,-2 3 0 0,-2 5 0 0,-1 3 0 15,-2 3 0-15,0-1 0 0,1 5 0 0,-1 3 0 16,-4 0 0-16,4 3 0 0,5 0 0 0,-13 4 0 15,9 0 0-15,-2 2 0 0,6-1 0 16,-1 1 0-16,2 1 0 0,5 1 0 0,2-1 0 0,1 1 0 16,4-1 0-16,2 2 0 0,5-2 0 0,-3 0 0 15,2 0 0-15,-1-2 0 0,3 1 0 0,-1 1 0 16,-4 0 0-16,-4-2 0 0,-2 2 0 0,2 1 0 16,-6 1 0-16,1 3 0 0,-5 1 0 0,1 1 0 15,-6 2 0-15,2 1 0 0,-3 0 0 16,0-1 0-16,3 1 0 0,-4 0 0 0,5-2 0 0,0-3 0 15,5-1 0-15,0-1 0 0,3 0 0 0,2-3 0 16,7 1 0-16,-2-4 0 0,5-1 0 0,1-4 0 16,7 1 0-16,-1-6 0 0,1-4 0 0,0-1 0 15,-1-1 0-15,1-2 0 0,-1-2 0 0,-4-3 0 16,0-3 0-16,-4 3 0 0,1-6 0 0,-3 1 0 16,-3-4 0-16,-4 0 0 0,1 0 0 0,-5 3 0 15,-1 5 0-15,-5 1 0 0,0 4 0 0,0 4 0 16,-4 2 0-16,3 3 0 0,-5 5 0 0,-2 1 0 15,8 0 0-15,-17 10 0 0,7 2 0 16,-1 1 0-16,2 2 0 0,1 4 0 0,4-1 0 0,0 1 0 16,3 0 0-16,4-1 0 0,1 1 0 0,8 3 0 15,-3-6 0-15,5-2 0 0,4-1 0 0,5 0 0 16,3-1 0-16,-1-3 0 0,3-3 0 0,1-1 0 16,-9-4 0-16,2-1-53 0,-2-2-407 15,3-1-175-15,1-10-540 0,3 2-1270 0,-1-3 561 16</inkml:trace>
  <inkml:trace contextRef="#ctx0" brushRef="#br0" timeOffset="13783.05">17325 2245 111 0,'-6'7'603'15,"2"1"-31"-15,3-3-18 0,-3-1 5 0,4-3-3 16,0-1-3-16,0 0-30 0,0 0-27 0,23-11-35 16,-9 1-40-16,4-3-29 0,5-6-35 0,-1-2-30 15,-1-1-37-15,1-4-25 0,0-2-32 0,6-13-24 16,-1 0-21-16,-4-5-18 0,-3 2-16 0,2-9-14 16,-1-2-83-16,-11-1-57 0,4-4 0 0,-7 6 0 15,1 8 0-15,-4 16 0 0,-3 1 0 0,-2 4 0 16,0 12 0-16,-2 3 0 0,1 4 0 0,-4 5 0 15,0 2 0-15,-3 5 0 0,-5 7 0 0,-1 12 0 16,-2 5 0-16,4 3 0 0,-2 16 0 0,3-3 0 16,2 0 0-16,5 0 0 0,5-9 0 0,0-1 0 15,4 10 0-15,1-10 0 0,1-2 0 0,2-5 0 16,5-2 0-16,1-3 0 0,0-1 0 0,0-8 0 16,0-4 0-16,1-2 0 0,-2-6 0 0,3 0 0 0,0-4 0 15,3-8 0-15,-1 1 0 0,4-11 0 16,-3-1 0-16,-1-6 0 0,-4-3 0 0,4-15 0 15,-4-2 0-15,0-3 0 0,-2-5 0 0,-2 6 0 16,-2-4 0-16,-3 6 0 0,1 15 0 0,-3 5 0 16,-2 6 0-16,0 8 0 0,-1 4 0 0,-1 6 0 15,1 2 0-15,0 0 0 0,-5 19 0 0,1-2 0 16,0 12 0-16,0 5 0 0,0 1 0 0,1 12 0 16,-1 1 0-16,4-14 0 0,0 2 0 0,0-3 0 15,0-1 0-15,2 3 0 0,2-7 0 0,1-1 0 16,-1-8 0-16,1-2 0 0,0-6 0 0,-1 2 0 15,3-5 0-15,-2-2 0 0,1-2 0 0,4-4 0 16,-10 0 0-16,16-8 0 0,-5 0 0 0,-1-4 0 16,3-1 0-16,5-9 0 0,-4 0 0 0,0 1 0 0,2-1 0 15,-5 7 0-15,-1 0 0 0,-3 5 0 16,2 2 0-16,-4 2 0 0,1 3 0 0,-2 0 0 16,2 6 0-16,1-1 0 0,-1 3 0 0,2 6 0 15,-3 0 0-15,3 3 0 0,0 2 0 0,1-2 0 16,-1 1 0-16,1-1 0 0,1 0 0 0,3-1 0 15,2 1 0-15,-2-7 0 0,6 1 0 0,-1-2 0 16,3-4 0-16,0-4 0 0,0-3 0 0,8-2 0 16,-2-2 0-16,-1-2 0 0,3-4 0 0,-2-3 0 15,-5-3 0-15,-2-1 0 0,0-5 0 0,-3-1 0 16,0-1 0-16,-6-4 0 0,1 1 0 0,-5 3 0 16,-3 2 0-16,-3 10 0 0,-1 6 0 0,0 4 0 15,-1 4 0-15,-3 3 0 0,4 0 0 0,-17 10 0 16,5 3 0-16,-2 3 0 0,1 8 0 0,5-7 0 15,1 7 0-15,0-5 0 0,5 6 0 0,4-7 0 16,6 0 0-16,2 5 0 0,6 0 0 0,-2-9 0 16,10 3 0-16,0-5 0 0,-5-3 0 0,-1-6 0 15,0-2-143-15,-4-3-353 0,-2-4-105 0,-6-1-558 16,-3-4-1255-16,-3-1 555 0</inkml:trace>
  <inkml:trace contextRef="#ctx0" brushRef="#br0" timeOffset="13933.62">17514 1636 4821 0,'-53'2'446'0,"18"2"-234"16,9-2-57-16,8 2-29 0,6-2-9 0,7 0-2 15,1 2-2-15,9 2-15 0,4-1-17 0,12 2-5 0,11 2-13 16,6 0-53-16,18 1-69 0,2-5-107 16,-3-2-172-16,1-6-641 0,9 1-1060 0,-4-2 470 15</inkml:trace>
  <inkml:trace contextRef="#ctx0" brushRef="#br0" timeOffset="15372.11">19437 2039 535 0,'6'-11'570'0,"0"-4"9"16,-1 0 1-16,-1-1 7 0,1-3-9 0,2 0-18 16,-4-7-22-16,-1 7-17 0,4-8-34 0,-1 8-22 15,2 3-28-15,-2-2-29 0,3 0-26 0,-1 3-33 16,2 2-36-16,-1 6-37 0,0-2-250 0,3 7-26 15,-1 0 0-15,1 4 0 0,5 6 0 0,2 3 0 16,-5 3 0-16,6 7 0 0,-5 3 0 0,1 2 0 16,-2-1 0-16,-8 4 0 0,4-3 0 0,-4 2 0 15,0 0 0-15,-2-9 0 0,-2 0 0 0,-1-3 0 16,3-4 0-16,-2-2 0 0,-1 0 0 0,0-4 0 16,0-1 0-16,0 0 0 0,0-5 0 0,0 0 0 15,0 0 0-15,13-15 0 0,-7 7 0 0,3-6 0 16,2-3 0-16,4-6 0 0,-2-1 0 0,3-3 0 15,1 2 0-15,-1 1 0 0,-1 3 0 0,-5 6 0 16,-3 7 0-16,1-2 0 0,-3 6 0 0,0 0 0 16,0 2 0-16,-5 2 0 0,8 7 0 0,-5 1 0 15,-1 5 0-15,2 1 0 0,-4 1 0 0,3 4 0 16,-1 1 0-16,-1-1 0 0,7 1 0 0,-5-1 0 16,4-2 0-16,2 0 0 0,-1-4 0 0,5 0 0 15,-2-2 0-15,1-6 0 0,-1-3 0 0,2-1 0 16,1-1 0-16,3-5 0 0,-3 0 0 0,0-5 0 15,1 1 0-15,-1-1 0 0,0-5 0 0,-4-1 0 16,3-6 0-16,1-2 0 0,-5 8 0 0,0 0 0 16,0 2 0-16,-4 4 0 0,-1 1 0 0,1 2 0 15,-1 4 0-15,-1 1 0 0,-3 2 0 0,0 0 0 16,5 10 0-16,-4 0 0 0,-1 0 0 0,1 8 0 16,-1-2 0-16,-1 1 0 0,2-2 0 0,-1 1 0 15,5 0 0-15,-1-1 0 0,-1-3 0 0,1-3 0 16,1 0 0-16,0-3 0 0,0-2 0 0,3-2 0 15,-2-1 0-15,-6-1 0 0,14-4 0 0,-5 0 0 16,-3-3 0-16,1-4 0 0,-5 1 0 0,6-4 0 16,-4-3 0-16,-2 1 0 0,-3-4 0 0,-3-5 0 15,0 7 0-15,-3 0 0 0,0 0 0 0,2 1 0 16,-3 3 0-16,2 3 0 0,2 2 0 0,1 4 0 16,-1 0 0-16,1-1 0 0,2 3 0 0,0 0 0 15,1 3 0-15,7-3 0 0,6 3 0 0,6 0 0 16,11-3 0-16,4 5 0 0,20-1 0 0,-4-4 0 15,0-1 0-15,3 1 0 0,-2 0 0 0,-10 0 0 16,-1-3 0-16,-4 2 0 0,-1 1 0 0,-8 1 0 16,-5 0 0-16,-4-1 0 0,-8 2 0 0,-2 3 0 15,-3 2 0-15,-5-1 0 0,-4 4 0 0,-5 2 0 16,-4 6 0-16,-6 2 0 0,-4 3 0 0,1 0 0 16,1 3 0-16,-4-4 0 0,5 4 0 0,2-2 0 15,1 0 0-15,6-5 0 0,2 0 0 0,3-6 0 16,3 1 0-16,3-2 0 0,3-1 0 0,4-1 0 15,5-2 0-15,2-5 0 0,4 0 0 0,3-4 0 16,9-3 0-16,-5-4 0 0,2-5 0 0,0 1 0 16,1-4 0-16,-6-3 0 0,-1-5 0 0,-4-4 0 15,2-12 0-15,-1 2 0 0,-6 6 0 0,1-14 0 16,-3-2 0-16,-4 2 0 0,-1 3 0 0,-5 11 0 16,0 7 0-16,-5 1 0 0,1 9 0 0,-1 1 0 15,0 10 0-15,-3 0 0 0,1 5 0 0,-5 5 0 16,2 5 0-16,-2 7 0 0,-4 6 0 0,4 7 0 15,1 5 0-15,3 1 0 0,2 16 0 0,2-5 0 16,5-10 0-16,2 1 0 0,3 0 0 0,2-2 0 16,9-1 0-16,-2-3 0 0,4-1 0 0,5-4 0 15,-1-4 0-15,-1-5 0 0,5 0 0 0,-7-9 0 16,-3-2 0-16,6-1 0 0,-3-6 0 0,-2-1 0 16,1-5 0-16,-1 1 0 0,0-5 0 0,-4 1 0 15,-1-5 0-15,4-4 0 0,-6-7 0 0,-2-1 0 16,0-1 0-16,-4 1 0 0,0 3 0 0,-2 6 0 15,-2 1 0-15,-1 7 0 0,0 2 0 0,-4 3 0 16,2 4 0-16,-2 2 0 0,4 0 0 0,-13 14 0 16,8-3 0-16,0 3 0 0,-3 11 0 0,4-4 0 15,2-2 0-15,4 8 0 0,2-2 0 0,1-5 0 16,4 3 0-16,4-7 0 0,-3 0 0 0,6-1 0 16,0-4 0-16,1-2 0 0,2-4 0 0,-1-2 0 15,0-2 0-15,0-1 0 0,-3-5 0 0,2-2 0 16,-2-3 0-16,0-2 0 0,-2-1 0 0,1-1 0 15,0-8 0-15,3-3 0 0,-3-2 0 0,0-3 0 16,-3 1 0-16,2 2 0 0,0 1 0 0,-5 8 0 16,-1 1 0-16,2 3 0 0,-2 6 0 0,-2 1 0 15,1 1 0-15,-2 3 0 0,4 3 0 0,-8 0 0 16,16 8 0-16,-3 0 0 0,-3 4 0 0,-1 5 0 16,4-3 0-16,-4 4 0 0,0 5 0 0,-4-3 0 0,-1 4 0 15,0-3 0-15,-2-3 0 0,-2 0 0 16,-1 1 0-16,-4-1 0 0,-3 0 0 0,3-2 0 15,-4-4 0-15,-4 2 0 0,2-1 0 0,-2-3 0 16,-5-1-367-16,5-5-393 0,-1-1-418 0,1-3-1275 16,0-2 564-16</inkml:trace>
  <inkml:trace contextRef="#ctx0" brushRef="#br0" timeOffset="16482.58">22489 1844 557 0,'-2'-11'641'16,"2"-1"6"-16,0 2 7 0,0 0 4 0,0 3-10 16,-2-1-34-16,2 3-47 0,0 1-57 0,0 4-60 15,0 0-36-15,0 0-28 0,0 0-30 0,-5 12-34 16,3 1-24-16,-2-1-33 0,2 5-61 0,-1 1-204 0,0 2 0 15,1-2 0-15,1 0 0 0,1 0 0 16,3-3 0-16,2 1 0 0,-2-4 0 0,5-2 0 16,-3-1 0-16,7-2 0 0,-1-3 0 0,8-1 0 15,-6-3 0-15,6-3 0 0,-1-2 0 0,0-1 0 16,-2-6 0-16,-1 1 0 0,-1 0 0 0,1-5 0 0,-1 0 0 16,0 2 0-16,-9 3 0 0,3 2 0 15,-1 2 0-15,-4 4 0 0,1-2 0 0,1 4 0 16,-5 1 0-16,0 0 0 0,9 8 0 0,-5-2 0 15,0 2 0-15,-1 2 0 0,0 1 0 0,2 1 0 16,-1 2 0-16,0-1 0 0,1-2 0 0,-1-1 0 0,4-1 0 16,-2-2 0-16,-2-1 0 0,1-3 0 15,0 1 0-15,0-3 0 0,-5-1 0 0,0 0 0 16,17-5 0-16,-12-1 0 0,0-1 0 0,-4-5 0 16,3 3 0-16,-1-3 0 0,-2-7 0 0,3-5 0 15,1-2 0-15,1 1 0 0,-3 7 0 0,2-1 0 0,3 3 0 16,1 3 0-16,-2 5 0 0,4-1 0 0,1 4 0 15,6 2 0-15,0 0 0 0,0 4 0 16,4 2 0-16,-3 0 0 0,0 0 0 0,4 1 0 16,-1-1 0-16,6-5 0 0,-1 1 0 0,-5-2 0 15,-1-2 0-15,3-6 0 0,2-2 0 0,-9 2 0 16,3-8 0-16,-3-1 0 0,-1-1 0 0,-5-1 0 16,-1-4 0-16,-5 1 0 0,-1 1 0 0,-3-1 0 15,-1-5 0-15,-1 2 0 0,-2-2 0 0,1 11 0 16,-2 0 0-16,-1 2 0 0,2 6 0 0,1 0 0 15,-1 3 0-15,0 5 0 0,0 1 0 0,3 2 0 16,-12 7 0-16,5 9 0 0,-1 2 0 0,-1 8 0 16,0 4 0-16,3 5 0 0,-2 0 0 0,0 12 0 15,4-11 0-15,3 10 0 0,0-9 0 0,1-4 0 16,2 2 0-16,2 0 0 0,1-3 0 0,4-3 0 16,1-5 0-16,-1-1 0 0,0-5 0 0,2-3 0 15,-1-5 0-15,0-4 0 0,0-2 0 0,3-2 0 16,0-2 0-16,2-2 0 0,1-5 0 0,0-2 0 0,-2-2 0 15,5-9 0-15,-6 4 0 0,4-4 0 16,-3-3 0-16,0 2 0 0,-3 6 0 0,-2 2 0 16,-1 2 0-16,-2 4 0 0,-1 0 0 0,2 4 0 15,-2 2 0-15,-5 1 0 0,9 7 0 0,-5 1 0 16,1 2 0-16,-3 2 0 0,2 3 0 0,-2 0 0 16,0 3 0-16,1 0 0 0,2 0 0 0,-2-2 0 15,1-1 0-15,1 1 0 0,1-4 0 0,0-2 0 16,2-3 0-16,1-1 0 0,2-2 0 0,3-3 0 15,-1-1 0-15,5-4 0 0,-8-2 0 0,2-1 0 16,0-1 0-16,0-5 0 0,2 1 0 0,-4-1 0 0,2 2 0 16,-1-1 0-16,-3 4 0 0,-3 3 0 15,1-3 0-15,1 2 0 0,-5 2 0 0,3 1 0 16,-1 2 0-16,-4 1 0 0,4-2 0 0,-4 2 0 16,0 0 0-16,10 5 0 0,-8 0 0 0,1 0 0 15,2 1 0-15,1 2 0 0,1-1 0 0,2 2 0 0,-2-2 0 16,0 0 0-16,6-6-56 0,0 2-495 15,-4-2-94-15,1-5-512 0,4 2-1253 0,-2-4 555 16</inkml:trace>
  <inkml:trace contextRef="#ctx0" brushRef="#br0" timeOffset="16618">23862 1584 405 0,'-23'-18'522'0,"4"-1"20"0,-3 2-11 15,-1 1-24-15,9 8-35 0,3 1-43 0,1 2-50 16,2 4-35-16,2 2-45 0,6-1-67 0,-9 7-89 15,7 3-125-15,8-1-139 0,0 7-167 0,5-3-448 16,12 4-797-16,3-1 353 0</inkml:trace>
  <inkml:trace contextRef="#ctx0" brushRef="#br0" timeOffset="17149.98">24294 1756 532 0,'-5'-8'605'0,"-2"-1"14"0,0 0-11 0,1-1 14 15,-1 2-4-15,2 1-32 0,-1 3-48 0,2 1-61 16,0 2-50-16,4 1-48 0,-11 4-33 0,4 5-34 16,0 2-32-16,0 5-27 0,2 3-22 0,1 6-30 15,0-5-28-15,6 6-25 0,0 1-29 0,7-1-24 16,-2-7-73-16,5 2-22 0,1-5 0 0,1-1 0 16,4-3 0-16,1-4 0 0,2-1 0 0,1-4 0 15,-2-4 0-15,2-3 0 0,3-3 0 0,-4-5 0 16,2-3 0-16,-2-3 0 0,-3-4 0 0,0-2 0 15,-1-3 0-15,-4-1 0 0,-1-1 0 0,0-6 0 16,5-8 0-16,-7 10 0 0,6-13 0 0,-5 1 0 16,0-3 0-16,-6 16 0 0,0 1 0 0,-2 3 0 15,-2 9 0-15,2 7 0 0,-1 5 0 0,-2 1 0 16,-5 5 0-16,5 1 0 0,-14 9 0 0,4 6 0 16,-2 8 0-16,3 7 0 0,1 4 0 0,-1 13 0 15,1-11 0-15,0 12 0 0,4-11 0 0,2-3 0 16,1 1 0-16,-1-2 0 0,4-2 0 0,3-7 0 15,0-4 0-15,-3-4 0 0,1-6 0 0,-1-1 0 16,5-2 0-16,-2-4 0 0,5-1 0 0,-1-5 0 16,3 0 0-16,2-3 0 0,0-4 0 0,2-2 0 15,-3-2 0-15,7-3 0 0,0-1 0 0,-4-2 0 16,-3 6 0-16,-3 5 0 0,-1-1 0 0,-1 3 0 16,-2 3 0-16,1 3 0 0,-2 1 0 0,-5 0 0 15,11 6 0-15,-4 0 0 0,0 2 0 0,0 2 0 16,0-1 0-16,2 2 0 0,4 2 0 0,1-1 0 15,4-4 0-15,-2 0 0 0,4 1 0 0,7 0 0 16,-9-4 0-16,2-1 0 0,0-3 0 0,-3 1 0 16,-3-1 0-16,-2 1-252 0,-6-2-270 0,-1-4-115 15,-5 4-493-15,0 0-1225 0,-25-12 542 0</inkml:trace>
  <inkml:trace contextRef="#ctx0" brushRef="#br0" timeOffset="18384.93">15725 3478 276 0,'-7'2'499'0,"0"-2"15"0,0-2-4 15,7 2-21-15,-11-3-32 0,5-2-25 0,5 0-25 16,-3-3-30-16,4-3-26 0,1-5-30 16,3-2-23-16,2-1-19 0,2-8-19 0,2 0-20 0,-1-4-15 15,5-3-21-15,3-11-17 0,2-1-23 0,0-6-18 16,-1-2-11-16,1-1-12 0,-2-1-20 0,1 0-5 16,-5 6-13-16,2 4-1 0,-7 16-19 0,-2 2 6 15,-3 10-6-15,0 4-10 0,-3 4-7 16,2 0 4-16,-4 4-2 0,-1 4-25 0,3 2 0 0,0 0-5 15,-18 10-3-15,9 0-4 0,-3 5 2 0,3 2-4 16,1 2 3-16,1-1-5 0,3 0-2 0,2 1 3 16,3 0-1-16,0-1 0 0,9 0-2 0,1-1 7 15,4 1-10-15,8-2 1 0,1 0-9 0,-5-6-3 16,7-1-3-16,3 0-3 0,1-2 2 0,-10-2 0 16,-1 0 2-16,-6-3-1 0,-1 2-5 0,-2-1 4 15,-3 1 9-15,-4 0 2 0,1 0 12 0,-3 3 11 16,-1 2 7-16,-4 3 24 0,-1 0-8 0,-3 1 11 15,2 2-1-15,-3 1-1 0,-1 0-3 0,2-2-27 16,1 1-25-16,3-4 0 0,0 2 0 0,9-2 0 16,-1-2 0-16,6 1 0 0,2-3 0 0,7 0 0 15,0-4 0-15,8 0 0 0,2-5 0 0,1-2 0 16,0-3 0-16,5-4 0 0,-7 0-6 0,0-3-169 16,-2-4-45-16,-1-1-53 0,-1-2-55 0,-6-1-42 15,1-5-27-15,-3 2 8 0,-10 7 11 0,3 2 32 16,-4 6 32-16,-2-1 29 0,-2 4 45 0,-1 1 34 15,0 2 42-15,0 4 55 0,-4-3 37 0,4 3 36 16,0 0 34-16,-10 14 26 0,1-5 28 0,4 1 32 16,1-1 30-16,0 2 8 0,0 0 12 0,3-1 5 15,-1-1 4-15,2 1 7 0,2-2 4 0,3 1 10 16,-2-2-4-16,2-5-7 0,0 2-4 0,4-3-12 16,0 2-7-16,1-9-17 0,-2 4-10 0,5-4-5 15,-7 0-10-15,4-1-10 0,-2-2-3 0,-3 0-3 16,-1-2-9-16,-4-5-6 0,-1 0-4 0,-5 0-8 15,1 7 1-15,-5-1-1 0,1 4-6 0,-6 4 0 16,-2 2 2-16,1 2 4 0,0 5-5 0,-2 3 4 16,0 7 1-16,5-2 4 0,0 8 8 0,4 3-4 15,4-6 1-15,5 6-2 0,2-2-9 0,10 2 4 16,-1-1-4-16,10-5-5 0,4-3 3 16,3-2-9-16,2-3 2 0,0-6 8 0,2-6-5 0,1 0-10 15,-1-8 7-15,0-3-8 0,0-6 8 0,-1-3 8 16,-2-2 6-16,-4-2 5 0,-1-4 15 0,-4 0 4 15,3-17-26-15,-6 13-46 0,-3-14 0 0,-1 2 0 16,-4-3 0-16,-3 14 0 0,-2-1 0 0,1 4 0 16,-5 3 0-16,0 9 0 0,3 8 0 15,-2-1 0-15,-1 5 0 0,-1 5 0 0,1 1 0 0,0 0 0 16,-9 23 0-16,0 8 0 0,4 2 0 0,-2 22 0 16,-12 25 0-16,15-23 0 0,-5 28 0 0,2-2 0 15,2-24 0-15,5 25 0 0,-2-28 0 0,2 0 0 16,0-3 0-16,4-1 0 0,-6-1 0 0,5-18 0 15,1 0 0-15,-2-7 0 0,0-7 0 0,-1-3 0 16,2-7-196-16,-3-5-265 0,0-4-46 0,0 0-67 16,0 0-61-16,3-22-335 0,-3 4-1050 0,0-11 464 15</inkml:trace>
  <inkml:trace contextRef="#ctx0" brushRef="#br0" timeOffset="19916.12">16922 2910 83 0,'5'-9'410'0,"0"-3"17"0,-3 4 4 0,0 0 9 15,0 2-8-15,1 3-23 0,1 1-15 0,1 0-30 16,-5 2-29-16,12 2-31 0,-3 1-32 0,0 4-25 16,3 1-26-16,1 1-19 0,-2 0-24 0,2 3-24 15,-7 1-26-15,1 1-19 0,0 3-15 16,-3-1-12-16,-6 1-6 0,-2 8-12 0,-4-9-5 0,-3 6-3 16,0-3-7-16,1-2 4 0,-7 3 1 0,4-6 8 15,-2-2 8-15,4-2 6 0,5-2 6 0,-2-1 8 16,4-1 9-16,0-4 12 0,4-2 4 0,0 0-7 15,0 0-17-15,22-7-10 0,2-5-7 0,2-3-8 16,3-2-3-16,3-3-11 0,0 0 0 0,-4-4-12 16,4 1 4-16,-5-2-4 0,-3-2 2 15,-3 0-11-15,-5 2 0 0,-5-2-7 0,-4 2 11 0,-2 7 9 16,-5 1 4-16,0 5-4 0,-6 2 10 0,2 1-4 16,-2 3-9-16,-1 3-1 0,-2-1-1 0,-2 5-7 15,1 1-1-15,1 1 2 0,-1 3-7 16,3 2-23-16,1 1-3 0,3-1 0 0,3 3 0 15,4-2 0-15,5 2 0 0,6 0 0 0,7 2 0 0,2-1 0 16,3-1 0-16,1-4 0 0,0 3 0 0,2-7 0 16,-4 6 0-16,-6-6 0 0,-2 2 0 0,-7 0 0 15,2-2 0-15,-5 2 0 0,-1 2 0 0,-3 2 0 16,-4-2 0-16,-2 3 0 0,-7 3 0 16,0 1 0-16,-1 1 0 0,-2-2 0 0,-2-1 0 0,2 1 0 15,1 1 0-15,2-5 0 0,4-3 0 0,1 0 0 16,0 0 0-16,4-3 0 0,0 2 0 0,5-3 0 15,3-2 0-15,6 0 0 0,4-4 0 0,4-2 0 16,6-2 0-16,-1-3 0 0,2-4 0 16,-4-3 0-16,1 2 0 0,-4-1 0 0,1-3 0 0,-3-6 0 15,-3 3 0-15,-1 1 0 0,-3-4 0 0,-5 9 0 16,-1 1 0-16,-1 5 0 0,-4 0 0 0,0 4 0 16,-2 0 0-16,-2 3 0 0,0 0 0 0,2 4 0 15,-12 3 0-15,3 2 0 0,0 4 0 0,-2 4 0 16,-1 2 0-16,-1 9 0 0,5-5 0 0,0 5 0 15,5-4 0-15,3 1 0 0,4-3 0 0,0 0 0 16,7 0 0-16,1-4 0 0,7-3 0 0,9 1 0 16,2-4 0-16,3-4 0 0,0-5 0 0,4-5 0 15,-1 0 0-15,-3-5 0 0,-1-2 0 0,0-3 0 16,-4-3 0-16,-1-1 0 0,-1-2 0 0,-6-2 0 16,-3 0 0-16,-3-1 0 0,-5-3 0 0,-4 3 0 15,-4 6 0-15,-2 1 0 0,-4 1 0 0,-3 0 0 16,-3 7 0-16,-1 1 0 0,-4 3 0 0,-1 2 0 15,3 4 0-15,0 3 0 0,-3 2 0 16,0-1 0-16,6 6 0 0,2 0 0 0,3 4 0 0,0 2 0 16,5-4 0-16,5 5 0 0,2-1 0 0,6 2 0 15,7 1 0-15,7 1 0 0,-2-2 0 0,2 0 0 16,0-3 0-16,1 1 0 0,-4-3 0 0,-4-3 0 16,-2-2 0-16,-7-1 0 0,-1 2 0 15,-1-1 0-15,-4 1 0 0,-7-1 0 0,-1 2 0 16,-2-1 0-16,-6-3 0 0,-2 7 0 0,-3-3 0 0,-2 0 0 15,2-2 0-15,0-2 0 0,3-2 0 0,1-1 0 16,2-1 0-16,4 0 0 0,1-1 0 16,2-1 0-16,4 0 0 0,0 0 0 0,10-12 0 0,6 1 0 15,5-2 0-15,8-2 0 0,1-5 0 16,2 1 0-16,14-5 0 0,-5-3 0 0,-10 4 0 0,-2 0 0 16,0-2 0-16,-3-3 0 0,-2 0 0 0,-6 2 0 15,-1-2 0-15,-8 6 0 0,-4 4 0 0,-2-2 0 16,-5 7 0-16,0 3 0 0,-5 0 0 0,2 6 0 15,-6 2 0-15,-2 3 0 0,-8 4 0 0,7 5 0 16,-3 1 0-16,-3 7 0 0,2 4 0 0,4 1 0 16,4-5 0-16,2 7 0 0,5-1 0 0,3-5 0 15,5 8 0-15,5-9 0 0,3-3 0 0,5 5 0 16,2-5 0-16,4-4 0 0,-2-3 0 0,5-5 0 16,0-2 0-16,-8-5 0 0,3-1 0 15,-4-2 0-15,1 0 0 0,-1 0 0 0,-2-1 0 0,1-3 0 16,-2-2 0-16,-5 2 0 0,3-4 0 0,-4 1 0 15,-1 2 0-15,-1 2 0 0,-3 3 0 0,0 1 0 16,1 1 0-16,-1 3 0 0,0 0 0 0,-4 2 0 16,0 0 0-16,10 5 0 0,-7 1 0 0,-1 1 0 15,-1 3 0-15,3 1 0 0,0-3 0 0,-3 6 0 16,3-3 0-16,-2-1 0 0,1 2 0 0,-1-2 0 16,0-1 0-16,2-2 0 0,-3 0 0 0,0-2 0 15,2-1 0-15,0 1 0 0,2-4 0 0,1-1 0 16,-6 0 0-16,19-2 0 0,-7-2 0 0,1 1 0 15,-2 0 0-15,8 1 0 0,-1-3 0 0,-4 4 0 16,-1-1 0-16,2 1 0 0,-2 2 0 0,0 1 0 16,4 1 0-16,-2 2 0 0,-4 0 0 0,1-2 0 15,1 3 0-15,-2 0 0 0,0-1 0 0,1 0 0 16,0-1 0-16,-2-2 0 0,3 0 0 0,0-4 0 16,3-2 0-16,-2-5 0 0,7 1 0 0,-6-3 0 15,8-6 0-15,-3-2 0 0,0-3 0 0,0-4 0 16,-2 2 0-16,-3-4 0 0,3 0 0 0,-5-1 0 15,-2-3 0-15,-2-1 0 0,-5-1 0 0,1 0 0 16,-1 1 0-16,-4 4 0 0,3 6 0 0,-3 7 0 16,0 3 0-16,-3 5 0 0,3 5 0 0,0 3 0 15,0 0 0-15,-10 15 0 0,6 2 0 0,0 9 0 16,0 3 0-16,-2 2 0 0,4 3 0 0,0-1 0 16,2 3 0-16,0-4 0 0,0 0 0 0,4-2 0 15,-4-2 0-15,6-4 0 0,-6-6 0 0,3-4 0 16,-2-3 0-16,0-3 0 0,6 0 0 15,-2-6 0-15,0-1 0 0,-5-1 0 0,19-5 0 0,-2-3 0 16,-2-3 0-16,1-1 0 0,-1-1 0 0,8-6 0 16,-6 0 0-16,2-3 0 0,-6 6 0 0,-1 2 0 15,-2 0 0-15,2 2 0 0,-6 3 0 0,2 2 0 16,-4 5 0-16</inkml:trace>
  <inkml:trace contextRef="#ctx0" brushRef="#br0" timeOffset="20400.79">20837 2892 515 0,'3'-11'594'15,"-2"-6"-5"-15,-2-1-10 0,-3 1-13 0,-5-7-13 16,0 6-10-16,0 0-25 0,-5 2-20 0,-3 2-28 16,2 0-31-16,-3 9-33 0,-9-2-27 15,4 6-30-15,-6 4-31 0,1 4-29 0,-4 9-29 0,5-1-26 16,4 2-142-16,5 5-92 0,-1 2 0 0,6 2 0 15,6 1 0-15,2-4 0 0,8-5 0 0,-1-1 0 16,5-1 0-16,6-3 0 0,1-3 0 0,4-4 0 16,1-5 0-16,9-1 0 0,-1-3 0 15,-6-4 0-15,4-2 0 0,-1-4 0 0,1-2 0 16,-6-4 0-16,-4 4 0 0,-2 3 0 0,1-3 0 0,-5-1 0 16,-1 6 0-16,-1 0 0 0,-3 2 0 0,1 1 0 15,-2 3 0-15,-2 0 0 0,2 3 0 0,-3 1 0 16,0 0 0-16,4 12 0 0,-2-2 0 0,2 2 0 15,5 1 0-15,1 1 0 0,2 1 0 0,6 3 0 16,3 1 0-16,-4-11 0 0,7 8-259 16,2-5-326-16,-5-5-32 0,10-4-44 0,-10-4-351 0,11-3-1096 15,0-1 485-15</inkml:trace>
  <inkml:trace contextRef="#ctx0" brushRef="#br0" timeOffset="20832.82">21317 2789 417 0,'23'-44'191'0,"-3"-2"44"0,-8 0 18 15,-1 0 35-15,-6 11 51 0,3 2 47 0,-4 3 35 16,-2-1 31-16,-2 11 38 0,2 3 27 0,0 4 2 15,-4 4-24-15,4 0-45 0,-2 4-48 0,0 4-24 16,0 1-19-16,0 0 0 0,0 18-10 0,0 9-18 16,3 2-17-16,-1 7-68 0,3 15-246 0,0 7 0 15,3-1 0-15,-3 1 0 0,4 26 0 0,1-3 0 16,-6-24 0-16,1-2 0 0,2 4 0 0,-2-1 0 16,0 1 0-16,1-6 0 0,1-3 0 0,-3-5 0 15,-3-14 0-15,-1-4 0 0,0-9 0 0,0-4 0 16,1-4 0-16,-1-4 0 0,-2-3 0 0,2-3-172 15,0 0-221-15,-8-15-7 0,5-1-12 16,1-12-14-16,-3-2-20 0,2-19-11 0,2-1 23 0,2-9 2 16,-1-1 33-16,10-26 38 0,-3 26 52 15,4-28 53-15,-7 30 95 0,4 3 99 0,-3 1 78 0,-4 6 59 16,3 13 49-16,1 2 56 0,-4 1 53 0,3 4 49 16,0 9 37-16,1 0 24 0,-1 3 16 15,-2 0-5-15,4 5-4 0,-3 2-21 0,1 3-27 0,0 1-31 16,5 4-22-16,-1 1-28 0,3 1-21 0,3 2-20 15,-1 7-20-15,2 2-16 0,-1 2-20 0,4 8-25 16,-5-1-25-16,1 4-30 0,-5-3-13 0,-2 6-22 16,-5-9-19-16,-3 6-10 0,-7 1-4 0,-7-1-8 15,-2 0-2-15,-6 3-8 0,-5-7 3 16,1-3-11-16,-2-2-25 0,1 0-13 0,5-1-19 0,5-4-34 16,1-2-47-16,7-1-52 0,2-3-54 15,3-4-69-15,5-1-70 0,0 0-88 0,23 0-386 0,5-5-984 16,12-1 436-16</inkml:trace>
  <inkml:trace contextRef="#ctx0" brushRef="#br0" timeOffset="21616.88">21979 2792 3431 0,'15'-10'387'0,"0"2"-75"0,-8 0 64 15,-1-1-6-15,-3-2-32 0,-5 3-14 0,0-3-20 16,-3 0-7-16,-2 1-24 0,-2 1-4 0,0-2-9 0,-1 4-14 16,-5-2-17-16,3 5-21 0,-3 0-27 15,5 4-17-15,-3 2-20 0,0 4-66 0,-5 4-78 0,3 1 0 16,-3 8 0-16,4-4 0 0,6 4 0 15,1 1 0-15,2 0 0 0,3-2 0 0,4 0 0 16,3-1 0-16,2-1 0 0,1-2 0 0,6-1 0 0,-4-5 0 16,4-2 0-16,4-4 0 0,1-2 0 0,-2-2 0 15,2-4 0-15,0 0 0 0,-2-2 0 0,-2-1 0 16,1-1 0-16,-2-3 0 0,2-1 0 16,-3 0 0-16,-3-1 0 0,-1 1 0 0,-5 3 0 15,1-1 0-15,-1 5 0 0,-3-2 0 0,3 5 0 0,0 1 0 16,-4 3 0-16,0 0 0 0,0 0 0 0,0 0 0 15,-9 21 0-15,5-7 0 0,3-2 0 16,-3 6 0-16,4 0 0 0,0 0 0 0,-4 1 0 16,4-4 0-16,4-1 0 0,0-4 0 0,0-1 0 15,2-2 0-15,3-2 0 0,-1-3 0 0,2 0 0 0,4-5 0 16,-1 0 0-16,3-6 0 0,1 0 0 0,0-2 0 16,-2 0 0-16,0-1 0 0,1-3 0 15,0 2 0-15,-3 3 0 0,1-4 0 0,-5 6 0 16,0 1 0-16,-4 1 0 0,3 1 0 0,-3 3 0 15,0-1 0-15,0 3 0 0,-5 0 0 0,13 4 0 16,-8 1 0-16,3 0 0 0,-1 3 0 0,2 0 0 0,5 2 0 16,2 0 0-16,0-2 0 0,3 2 0 0,8-1 0 15,-1-2 0-15,1-2 0 0,1-3 0 16,-6-2 0-16,4-2 0 0,-5-3 0 0,-1-1 0 16,6-4 0-16,-8-1 0 0,2-5 0 0,-6 3 0 0,4-9 0 15,-4 0 0-15,3-6 0 0,-6-3 0 0,1 1 0 16,3-17 0-16,3 0 0 0,-8-5 0 0,0 2 0 15,-2 3 0-15,-3 10 0 0,-3 4 0 0,-2 6 0 16,-2 6 0-16,2 2 0 0,-2 10 0 16,-2 3 0-16,-4 3 0 0,-1 8 0 0,-5 7 0 15,5 4 0-15,-6 11 0 0,2 8 0 0,-1 13 0 0,5-1 0 16,4 3 0-16,1 1 0 0,5-4 0 0,3-11 0 16,4-2 0-16,1 1 0 0,4-1 0 0,0-5 0 15,6-4 0-15,-1-5 0 0,5-3 0 0,-4-7 0 16,-3-4 0-16,6-3 0 0,-3-3 0 0,-1-3 0 15,1-3 0-15,-2-4 0 0,0-3 0 0,-2 0 0 16,4-5 0-16,-1-5 0 0,-7 7 0 0,0-3 0 16,-2 5 0-16,-3 3 0 0,0 1 0 0,0 4 0 15,-3 2 0-15,1 1 0 0,1 3 0 0,-5 0 0 16,7 5 0-16,-5-1 0 0,2 4 0 0,1 0 0 16,-1 2 0-16,4 0 0 0,-1 5 0 0,1-4 0 15,1 3 0-15,1-2 0 0,-1-2 0 0,-1-3 0 16,-3-1 0-16,4 2 0 0,-4-3 0 0,-4 0 0 15,3-1-57-15,0-2-485 0,-4-2-104 0,0 0-512 16,0 0-1254-16,0 0 555 0</inkml:trace>
  <inkml:trace contextRef="#ctx0" brushRef="#br0" timeOffset="21768.2">22721 2494 440 0,'-18'-8'608'16,"4"-1"27"-16,4 3 10 0,5-1-13 0,2 0-35 0,1 5-37 15,6-4-40-15,6-2-48 0,5 4-51 16,13-5-39-16,0 7-49 0,8-1-59 0,3 3-70 0,1-2-75 16,1 1-117-16,-5 0-146 0,4-1-179 0,-3 4-215 15</inkml:trace>
  <inkml:trace contextRef="#ctx0" brushRef="#br0" timeOffset="22982.62">23815 2704 542 0,'-4'-8'592'0,"0"-1"-17"15,3 3-12-15,-3-1-7 0,3 1-21 0,-2 2-35 16,2 0-45-16,-6 1-37 0,0 3-40 0,-2 2-29 16,-4 1-21-16,-4 3-29 0,0 5-24 0,-5 2-29 15,7 1-21-15,-4 4-22 0,6-3-23 0,0 3-17 16,3-1-19-16,2 0-7 0,4-1-15 0,3 1-10 0,5-5-10 15,6 2-7-15,4-1-9 0,5-5-75 0,1-1-11 16,10-3 0-16,1-2 0 0,0-2 0 16,-2-2 0-16,0-4 0 0,2-1 0 0,-3-2 0 0,-1-3 0 15,-2-2 0-15,-4-2 0 0,-2-2 0 16,-2 5 0-16,-4 0 0 0,-4-2 0 0,2 7 0 0,-6-1 0 16,3 4 0-16,-6-1 0 0,2 2 0 0,-1 2 0 15,-3 2 0-15,0 0 0 0,0 0 0 16,-8 19 0-16,4-7 0 0,-1-2 0 0,2 0 0 15,2 7 0-15,1-5 0 0,1-1 0 0,2 1 0 16,5-1 0-16,-2-3 0 0,8-1 0 0,-2 1 0 0,6-4 0 16,0-1 0-16,1-2 0 0,-3-2 0 0,2-3 0 15,1-3 0-15,-5-1 0 0,2 0 0 16,-5-3 0-16,2-2 0 0,-2 1 0 0,-3 1 0 16,0 3 0-16,-3-2 0 0,1 6 0 0,-2-2 0 0,0-1 0 15,-3 4 0-15,3 1 0 0,-4 2 0 0,0 0 0 16,0 0 0-16,7 5 0 0,-5 3 0 0,2 0 0 15,1 1 0-15,0 1 0 0,3-1 0 0,0 0 0 16,4 2 0-16,0-4 0 0,2 1 0 16,2-2 0-16,4-2 0 0,-2-4 0 0,3 0 0 15,-2-2 0-15,-2-4 0 0,1-1 0 0,-1-3 0 0,-1-2 0 16,0-1 0-16,3-5 0 0,-1-4 0 0,-1 1 0 16,-5-4 0-16,5-2 0 0,-8-2 0 0,3-1 0 15,-3-2 0-15,2-3 0 0,0-9 0 0,-5 10 0 16,-3-1 0-16,-2 2 0 0,-1 4 0 0,-1 4 0 15,-2 8 0-15,2 6 0 0,-3 2 0 0,0 5 0 16,-2 2 0-16,-2 5 0 0,1 3 0 0,-5 7 0 16,3 3 0-16,-2 8 0 0,4 1 0 0,2 6 0 15,4 2 0-15,6-1 0 0,1 2 0 0,11-1 0 16,6 7 0-16,-3-11 0 0,2-2 0 0,8-2 0 16,-1-3 0-16,4-2 0 0,2-2 0 0,3-6 0 15,-1 1 0-15,13-2 0 0,-17-8 0 0,0-3 0 16,-3 0 0-16,-1-6 0 0,-1-1 0 0,-10-3 0 15,0 1 0-15,-4-7 0 0,3 1 0 16,-7-3 0-16,2-4 0 0,-7 2 0 0,0-7 0 16,-4 0 0-16,-4 9 0 0,-5 2 0 0,0 2 0 0,-4 1 0 15,1 6 0-15,-6 2 0 0,-3 3 0 0,-1 4 0 16,0 5 0-16,-5 2 0 0,3 7 0 0,3 0 0 16,2 4 0-16,5-4 0 0,3 2 0 0,1 0 0 15,6 2 0-15,5-1 0 0,0-2 0 0,6 0 0 16,3-2 0-16,2-3 0 0,5 2 0 15,-1-5 0-15,4-4 0 0,-2-2 0 0,1 0 0 0,1-3 0 16,-3-3 0-16,0 0 0 0,0-2 0 0,-4-4 0 16,4-2 0-16,-3 2 0 0,1-3 0 0,-5 0 0 15,1-1 0-15,0-2 0 0,1 4 0 0,-8 2 0 16,4 2 0-16,-6 1 0 0,1 1 0 16,-2 3 0-16,-2 2 0 0,0 0 0 0,0 0 0 0,9 13 0 15,-9-4 0-15,0 4 0 0,2-2 0 0,0 5 0 16,-1-3 0-16,4 3 0 0,-1 0 0 0,1-6 0 15,3 1 0-15,0-2 0 0,-1 0 0 0,2-2 0 16,3-2 0-16,-1-2 0 0,1-2 0 16,3-1 0-16,-3-4 0 0,0 1 0 0,5-2 0 0,0-4 0 15,1 2 0-15,1-2 0 0,-1-1 0 0,-1-2 0 16,4 2 0-16,-2-1 0 0,-2 4 0 0,-2-3 0 16,-3 6 0-16,-1 0 0 0,-2 0 0 0,-1 1 0 15,0 1 0-15,-1 2 0 0,-7 0 0 0,9 6 0 16,-5-2 0-16,-2 4 0 0,3 4 0 0,-5-1 0 15,-5 7-513-15,4 1-767 0,-1-2-1387 0,-9 6 614 16</inkml:trace>
  <inkml:trace contextRef="#ctx0" brushRef="#br0" timeOffset="24417.01">23055 3543 14 0,'-4'-16'552'0,"3"-2"16"0,-1 5 12 0,1 0-11 16,0 1-7-16,0 0-9 0,-1 1-23 0,0 5-32 15,-1-1-39-15,1 4-45 0,-5 0-31 0,-2 2-27 16,-2 3-19-16,-7 6-25 0,-12 2-28 0,2 5-22 0,3 2-34 15,2 2-25-15,0 1-12 0,5 4-23 16,0-3-25-16,9-3-118 0,2 0-25 0,7 1 0 16,7 0 0-16,2-5 0 0,7-2 0 0,14 2 0 0,4-6 0 15,2-1 0-15,19-4 0 0,-16-4 0 0,14-2 0 16,-16-4 0-16,0 1 0 0,2-3 0 0,-2-2 0 16,-5-2 0-16,-7 0 0 0,3-4 0 15,-5 0 0-15,-7 3 0 0,-4 1 0 0,-4 5 0 0,2-2 0 16,-6 2 0-16,0 1 0 0,0 2 0 0,-4 1 0 15,0 2 0-15,0 2 0 0,0 0 0 0,-13 6 0 16,4 3 0-16,4 0 0 0,1 3 0 16,-1 2 0-16,2-2 0 0,3 5 0 0,4 0 0 15,0-2 0-15,9 1 0 0,1-2 0 0,0-3 0 0,5 1 0 16,8-5 0-16,-1 3 0 0,-6-6 0 0,1-4 0 16,-2 0 0-16,-1-1 0 0,-1-5 0 15,0-2 0-15,-3-2 0 0,-5 1 0 0,0-2 0 0,-4-5 0 16,0 1 0-16,-1-2 0 0,-4-2 0 0,-4 0 0 15,-6-6 0-15,5 9 0 0,-7 0 0 0,-2 1 0 16,2 3 0-16,-5 2 0 0,0 4 0 0,-2 2 0 16,4 4 0-16,-3 0 0 0,4 3 0 0,-3 3 0 15,7-1 0-15,0 2 0 0,4 1 0 0,2 1 0 16,1-1 0-16,7-1 0 0,1 1 0 0,4-2 0 16,6 1 0-16,2-2 0 0,2-2 0 0,9-1 0 15,0-1 0-15,-5-2 0 0,9-4 0 0,-1-2 0 16,-2 3 0-16,2-3 0 0,-3-1 0 0,0 2 0 15,-8-2 0-15,-3 2 0 0,0-2 0 0,-6 5 0 16,-2-1 0-16,-1 2 0 0,1 0 0 0,-1 2 0 16,-2 1 0-16,-1 1 0 0,-2 3 0 0,1 4 0 15,-1 0 0-15,1 3 0 0,-1 1 0 0,-2 4 0 16,3 1 0-16,-3-1 0 0,2 0 0 0,-1-1 0 16,2 0 0-16,1-4 0 0,2-1 0 0,-4-1 0 15,0-6 0-15,2 1 0 0,0-3 0 0,2-2 0 16,-7 0 0-16,14-4 0 0,-9-1 0 0,3-3 0 15,0 0 0-15,1-3 0 0,-2 1 0 0,0-6 0 16,4 2 0-16,-2-3 0 0,2 0 0 0,-1 2 0 16,-1-1 0-16,0 3 0 0,-1 6 0 0,1-3 0 15,-4 3 0-15,0 3 0 0,0 0 0 0,2 3 0 16,0 1 0-16,-7 0 0 0,10 4 0 0,-4 3 0 16,-3-1 0-16,4 3 0 0,-2 0 0 0,1 2 0 15,-2 1 0-15,1-1 0 0,0 0 0 0,2-2 0 16,-2 1 0-16,1-3 0 0,-1-1 0 0,2 1 0 15,0-3 0-15,0-2 0 0,-1-1 0 0,3-2 0 16,1 1 0-16,1-3 0 0,-2-2 0 0,3-1 0 16,0-1 0-16,2-6 0 0,1 3 0 0,-2-2 0 15,2-1 0-15,-1 1 0 0,0 2 0 0,-3 2 0 16,-1 0 0-16,0 2 0 0,0 0 0 0,-3 0 0 16,0 4 0-16,-3-2 0 0,1 3 0 0,-5 1 0 0,7 1 0 15,-5 3 0-15,0 0 0 0,0 3 0 0,-2 0 0 16,1 3 0-16,1-1 0 0,-2 1 0 15,2 1 0-15,-2-1 0 0,5 2 0 0,-3-3 0 16,1 0 0-16,3-1 0 0,0-3 0 0,0 1 0 16,4-2 0-16,3-1 0 0,1-2 0 0,-1-2 0 0,5-2 0 15,-1-2 0-15,2-1 0 0,0-1 0 0,0-2 0 16,-2 1 0-16,-2-2 0 0,2 1 0 0,-4-2 0 16,-1 1 0-16,-2 1 0 0,-2 2 0 15,1-1 0-15,-4 3 0 0,3 1 0 0,-4 1 0 0,-2 0 0 16,2 2 0-16,-4 1 0 0,0 0 0 0,7 5 0 15,-7-1 0-15,2 0 0 0,-2 3 0 16,3-2 0-16,-1 2 0 0,3 1 0 0,-1-3 0 16,1 2 0-16,3 0 0 0,0-1 0 0,2-2 0 0,0 0 0 15,0-3 0-15,3 1 0 0,0-2 0 0,0 0 0 16,1-3 0-16,2-2 0 0,-3 2 0 0,6-3 0 16,-5-2 0-16,0 2 0 0,-1 1 0 15,-1-3 0-15,-1 3 0 0,1 0 0 0,-3-1 0 0,-2 3 0 16,0 2 0-16,-1 0 0 0,1 1 0 0,-7 0 0 15,11 2 0-15,-7 1 0 0,1 3 0 0,-3-3 0 16,2 3 0-16,1 0 0 0,-1 0 0 0,1 3 0 16,0-2 0-16,-1-1 0 0,3 1 0 0,-1 0 0 15,2-3 0-15,3 0 0 0,-2-1 0 0,1-2 0 16,3-1 0-16,0-1 0 0,0-1 0 0,-2-1 0 16,2 0 0-16,-1-2 0 0,4-3 0 0,-6 4 0 15,2-2 0-15,-1 1 0 0,0-2 0 0,-4 3 0 16,2 1 0-16,-3 1 0 0,2-2 0 0,-4 2 0 15,-1 0 0-15,3 1 0 0,-6 1 0 0,10 1 0 16,-10-1 0-16,9 4 0 0,-4-1 0 0,-1 0 0 16,5-1 0-16,-4 1 0 0,0 2 0 0,3-1 0 15,0 0 0-15,-1-3-333 0,1 1-420 0,-3 2-432 16,3-7-1282-16,-8 3 567 0</inkml:trace>
  <inkml:trace contextRef="#ctx0" brushRef="#br0" timeOffset="24550.6">25257 3300 479 0,'-9'-18'589'0,"2"2"29"0,1 0 6 0,1-2-9 0,2 3-21 16,1 5-37-16,0-1-50 0,1 4-48 0,1 1-64 0,0 3-102 15,1-1-105-15,-1 4-138 0,6-2-176 16,-6 2-192-16,0 0-603 0,15 4-998 0,-4 0 442 16</inkml:trace>
  <inkml:trace contextRef="#ctx0" brushRef="#br0" timeOffset="24751.4">25805 3088 6446 0,'-8'-13'527'0,"3"0"53"0,0 6-100 0,1 1-322 16,3 1-158-16,-3 4 0 0,4 1 0 0,0 0 0 16,5 12 0-16,0-3 0 0,7 16 0 0,1 0 0 15,-1 6 0-15,1 0 0 0,-1 1 0 0,8 13 0 16,-7-11 0-16,5 9 0 0,-7-11 0 0,1 2 0 15,-1-2 0-15,-4-1 0 0,4-1 0 0,-4-3 0 16,4-1 0-16,-6-3-18 0,1-6-694 0,-2-7-532 16,0 0-1347-16,-4-3 596 0</inkml:trace>
  <inkml:trace contextRef="#ctx0" brushRef="#br0" timeOffset="25334">25753 3463 3690 0,'-30'-20'375'15,"2"1"24"-15,5 4 16 0,5 2 8 0,5 4-6 16,5 0-4-16,-2 4-26 0,5-1-27 0,0 1-65 15,8 0-16-15,2 1-28 0,7 2-22 0,7-1-22 16,10 0-156-16,4 1-51 0,4-2 0 0,14 0 0 16,-10 2 0-16,10-4 0 0,-10 2 0 0,-4-3 0 15,0 1 0-15,-5-1 0 0,-5-1 0 0,1-2 0 16,-7 3 0-16,-6-1 0 0,-1-1 0 0,-4 3 0 16,3-2 0-16,-8 3 0 0,0 0 0 0,1 2 0 15,-4-1 0-15,2 3 0 0,-4 1 0 0,0 0 0 16,0 0 0-16,0 0 0 0,-4 15 0 0,0-4 0 15,4 1 0-15,0 2 0 0,0 2 0 0,2 1 0 16,0 1 0-16,2-2 0 0,2 0 0 0,3-1 0 16,0-1 0-16,5 0 0 0,0-4 0 0,4-3 0 15,-1 1 0-15,11-5 0 0,-8-1 0 0,2-2 0 16,-3-4 0-16,2-2 0 0,4-7 0 0,-8 4 0 16,-2-4 0-16,-1-2 0 0,0-1 0 0,-1 0 0 15,1 3 0-15,-2-3 0 0,-2 3 0 0,-4 1 0 16,1 2 0-16,-2 2 0 0,-1 2 0 0,-2 0 0 15,-1 4 0-15,-1 2 0 0,0 0 0 0,0 0 0 16,-1 19 0-16,-1-2 0 0,-4 9 0 0,1 5 0 16,-2 2 0-16,3 15 0 0,-1 0 0 0,1 6 0 15,-1 1 0-15,0 4 0 0,1 2 0 0,-1 20 0 16,0-23 0-16,-2 1 0 0,2 0 0 0,0 0 0 16,-5-3 0-16,2-4 0 0,0-1 0 0,-3-4 0 15,2-15 0-15,0 0 0 0,-1-3 0 0,-2-5 0 16,7-7 0-16,0-8 0 0,-4 1 0 0,0-4 0 15,0-4 0-15,-1-3 0 0,-4-4 0 0,0-3 0 16,-9-7 0-16,-1-3 0 0,-2-7 0 0,-10-10 0 16,1-2 0-16,5-4 0 0,5-1 0 0,3-3 0 15,8-2 0-15,10-3 0 0,8-3 0 0,7-5 0 16,19-21 0-16,-1 25 0 0,22-22 0 0,11 10 0 0,5 6 0 16,2 9 0-16,-15 15 0 0,26-10 0 15,-26 16 0-15,5 6-409 0,1 3-305 0,-8 6-464 16,-1 5-1277-16,-13 7 565 0</inkml:trace>
  <inkml:trace contextRef="#ctx0" brushRef="#br0" timeOffset="25467.12">27126 3464 183 0,'3'2'505'0,"-3"-2"3"0,1 3-9 0,-1-3-27 16,0 0-41-16,4 2-50 0,-4-2-49 0,0 0-70 15,0 7-89-15,0-7-138 0,0 10-153 0,3-3-165 16,-10 1-281-16,2 2-610 0,-5 4 270 0</inkml:trace>
  <inkml:trace contextRef="#ctx0" brushRef="#br0" timeOffset="25918.92">24311 4096 7875 0,'-53'-7'316'0,"22"2"-316"15,10 2 0-15,2 0 0 0,7 2 0 0,2 0 0 16,1 0 0-16,6 1 0 0,3 0 0 0,0 0 0 0,33-1 0 16,4 2 0-16,23 1 0 0,6 2 0 15,33-3 0-15,-1-1 0 0,3 0 0 0,5-2 0 0,0-1 0 16,-1 1 0-16,-1-4 0 0,-2 1 0 16,-8 0 0-16,-31-2 0 0,1 5 0 0,-8-4 0 15,-16 3 0-15,-6 0 0 0,-15 2 0 0,-1-1-56 16,-6 0-252-16,-7 2-16 0,-5 0-25 0,0 0-5 15,-31 2-4-15,-3 4-3 0,-20-1-6 0,-11 2 11 16,-28 4 21-16,-1 2 33 0,-3-1 38 0,8 4 44 16,-6 2 46-16,31-3 48 0,-26 5 45 0,24-4 45 0,2-1 43 15,-24 8 55-15,32-10 61 0,6 0 38 0,-2 1 48 16,17-7 38-16,5 0 30 0,8-3 30 0,5-2 27 16,3 0 36-16,9 1 31 0,1-3 11 15,4 0-7-15,0 0-20 0,26-3-13 0,7 0-73 16,16-2-299-16,8 1 0 0,6-2 0 0,3 0 0 0,31-3 0 15,-6 3 0-15,-27 1 0 0,2 1 0 0,-2 3 0 16,-4-1 0-16,-4-1 0 0,-3 0 0 0,-16-1 0 16,-4 2 0-16,-5 0 0 0,-2-4 0 15,-7 5 0-15,0 0 0 0,-1 1 0 0,-8 0-276 0,-1 0-1044 16,4 0-1429-16,1 2 633 0</inkml:trace>
  <inkml:trace contextRef="#ctx0" brushRef="#br0" timeOffset="26083.59">25935 4375 6698 0,'-4'1'539'0,"4"-1"-115"0,0 0-20 0,0 0-278 15,0 0-126-15,0 0 0 0,0 0 0 16,0 0 0-16,0 0 0 0,0 0 0 0,0 0 0 16,0 0 0-16,0 0 0 0,0 0 0 0,0 0 0 15,0 0 0-15,0 0 0 0,0 0-1366 0,0 0-1478 0,0 0 654 16</inkml:trace>
  <inkml:trace contextRef="#ctx0" brushRef="#br0" timeOffset="30600.87">20859 6211 199 0,'3'-2'425'15,"-3"2"-19"-15,5-2 2 0,-5 2 9 0,0 0-9 16,0 0-17-16,6 7-15 0,-3-3-24 0,-3 0-26 16,2 2-28-16,1 1-22 0,1 3-22 0,2-1-18 0,-2 1-19 15,3 3-14-15,1-3-18 0,1-1-10 0,5 2-15 16,2-2-13-16,5-3-17 0,0 1-10 16,8-3-1-16,-2-2-20 0,6-2-11 0,0-2-6 15,2-2-4-15,-1-1-4 0,1-2 3 0,-3 0-3 0,0-3 6 16,-4 0-3-16,1-1-1 0,-3-2-5 0,1 0 8 15,-12 4-2-15,4-1 0 0,-6 5-1 0,-3 0-6 16,3-1-2-16,-5 4-14 0,-2-1-8 16,3 3-2-16,-4 3-2 0,3 0-8 0,-2 2-2 0,2 0 1 15,1 3-2-15,-3 1-7 0,2-1-8 0,2 2 8 16,-1-1-15-16,3-2 16 0,0 0-6 0,6-1-3 16,1-1-1-16,3-1-3 0,2-4 3 15,7 0 4-15,-1-4-16 0,3-1 17 0,1-3-8 0,-7 2 2 16,3-4 1-16,-4 2 7 0,1-4 5 0,0 5-10 15,-8-3-17-15,-2 3 0 0,1 1 0 0,-3-2 0 16,-1 4 0-16,-1 3 0 0,-2-2 0 0,1 3 0 16,-1 0 0-16,-2 3 0 0,0-1 0 0,1 1 0 15,3 2 0-15,0 0 0 0,-3 1 0 0,9 1 0 16,-2-2 0-16,5 1 0 0,-2 2 0 0,8 0 0 16,0-5 0-16,4 6 0 0,-5-4 0 0,10-2 0 15,-5 0 0-15,-1-2 0 0,-3-1 0 0,1 0 0 16,-7 0 0-16,-1 2-19 0,-1-2-371 0,-10 2-108 15,3-1-132-15,-3-1-479 0,-3 1-1202 0,-7-1 531 16</inkml:trace>
  <inkml:trace contextRef="#ctx0" brushRef="#br0" timeOffset="32849.65">10646 7105 275 0,'0'0'392'0,"0"0"-5"0,0 0 1 15,3-5-19-15,-3 5-24 0,0 0-26 0,0 0-14 16,0 0-12-16,0 0-16 0,16 12-6 0,-9-6-16 16,1 3-17-16,-1 1-14 0,4 3-17 0,1 1-16 15,0 0-7-15,3-1-17 0,-2 2-12 0,2-2-4 16,2 0-12-16,6 1-12 0,1-2-8 0,-3-2-1 0,8-3-10 15,-1-1-8-15,2-5-4 0,-1-2-6 16,4 0 3-16,2-4-6 0,-2-1-2 0,3-2 2 16,-2-2 10-16,-1-1 11 0,-1-3-3 0,-1-1-1 15,-3 4 13-15,3-5-12 0,-8 0-6 0,1 1-4 0,-2-2 8 16,-7 6-8-16,3 0-5 0,-6 2-7 0,-1 4-8 16,-1-1-9-16,2 2-12 0,-1 2-3 15,1 1-10-15,2 2 0 0,-1 3-21 0,2 3-20 0,3 3 0 16,0-2 0-16,0 3 0 0,7 1 0 0,-3 2 0 15,2 3 0-15,-2-4 0 0,5 3 0 0,0-7 0 16,1 3 0-16,-3-2 0 0,2-2 0 16,-7-5 0-16,1 2 0 0,2-3 0 0,-1-1 0 0,5-2 0 15,-4-2 0-15,-3-1 0 0,7-1 0 0,-1-3 0 16,-2-2 0-16,1-2 0 0,2 0 0 0,0 1 0 16,-3-6 0-16,1 3 0 0,2-1 0 0,-3 1 0 15,1 1 0-15,0 2 0 0,-5 5 0 0,1 0 0 16,-2 1 0-16,1 4 0 0,-2 2 0 0,0 2 0 15,1 3 0-15,0 1 0 0,-2 3 0 0,2-1 0 16,6 5 0-16,-3 1 0 0,-4-2 0 0,3 2 0 16,-5-2 0-16,11 2 0 0,-8-4 0 0,-1-1 0 15,0-1 0-15,1-2 0 0,2 0 0 0,6 0 0 16,-8-3 0-16,1-1 0 0,-1-2 0 0,4-3 0 16,3-1 0-16,5 0 0 0,-5-5 0 0,4 1 0 15,-1-3 0-15,-2 0 0 0,1-5 0 0,3 2 0 16,-3-3 0-16,0 4 0 0,1-4 0 0,-1 4 0 15,-2 0 0-15,-8 3 0 0,1 5 0 0,-1-3 0 16,1 5 0-16,-1 0 0 0,0 0 0 0,-5 5 0 16,0-1 0-16,-1 2 0 0,0 1 0 0,-1 1 0 0,7 2 0 15,-2-2 0-15,3 1 0 0,-3 1 0 16,4-1 0-16,1 0 0 0,6-1 0 0,-9 0 0 0,11-3 0 16,1 1 0-16,-1-2 0 0,3-1 0 0,0 1 0 15,1-4 0-15,1 1 0 0,0-3 0 0,1-1 0 16,0 0 0-16,-3-2 0 0,0-1 0 15,0 4 0-15,-1-1 0 0,-2 1 0 0,-11 1 0 0,3 1 0 16,-9-1 0-16,2 2 0 0,-1 0 0 16,-1 0 0-16,-1 1 0 0,-2 0 0 0,4 0 0 0,-4 0 0 15,-4 1 0-15,3 0 0 0,-1 0 0 0,1 0 0 16,0 1 0-16,-2 0 0 0,5-2 0 0,-4 2 0 16,1-1 0-16,1 0 0 0,1 1 0 0,0-1 0 15,-2 1 0-15,2-1 0 0,-2-1 0 0,-2 1 0 16,2-1 0-16,0 0-321 0,0 1-285 0,-3 0-97 15,3-2-391-15,2 3-1185 0,-3 1 525 0</inkml:trace>
  <inkml:trace contextRef="#ctx0" brushRef="#br0" timeOffset="32984.05">14386 7275 348 0,'-3'4'338'0,"2"-2"6"0,1-2 8 0,-5 2 13 15,5-2-44-15,-5 3-22 0,5-3-31 0,-6 1-48 16,6-1-75-16,0 0-96 0,-5 1-133 0,5-1-167 15,0 0-202-15,0 0-490 0,0 0 217 0</inkml:trace>
  <inkml:trace contextRef="#ctx0" brushRef="#br0" timeOffset="42533.14">28840 6311 346 0,'5'-4'456'15,"-1"-3"-17"-15,1 2 8 0,-1 0 2 0,-1-1-8 16,1 2-7-16,-3-2-5 0,0 0-13 0,3 2-8 16,-2-1-19-16,1-1-6 0,-2 2-11 0,2 0-16 15,-6 1-16-15,3 3-24 0,0 0-25 0,0-6-22 16,0 6-15-16,0 0-15 0,-19 7-12 0,11-1-12 16,-3 2-14-16,-3 3-127 0,2 5-74 0,-6 4 0 15,9-2 0-15,-2 6 0 0,3-1 0 0,1 2 0 16,1-2 0-16,5 3 0 0,1-5 0 0,3-2 0 15,3 0 0-15,-1 0 0 0,6-2 0 0,5 2 0 16,5-2 0-16,-6-6 0 0,3 0 0 0,1-5 0 0,1 2 0 16,2-3 0-16,-3-4 0 0,2-1 0 15,-2-3 0-15,0-1 0 0,-5-2 0 0,0-4 0 16,-1-1 0-16,-3-3 0 0,3 1 0 0,-8-3 0 16,8-8 0-16,-8-1 0 0,0 1 0 0,-1-4 0 0,-1 1 0 15,-3-5 0-15,-3 4 0 0,2-1 0 0,-6 3 0 16,0 1 0-16,-1 7 0 0,-2 3 0 15,1 1 0-15,-3 4 0 0,2 3 0 0,-3 2 0 16,-4 3 0-16,4 2 0 0,-1 4 0 0,-2 5 0 0,0 5 0 16,0-2-241-16,7 12-1084 0,2 2-1436 15,3-1 635-15</inkml:trace>
  <inkml:trace contextRef="#ctx0" brushRef="#br0" timeOffset="42968.64">28939 6689 375 0,'0'0'461'0,"0"-5"8"0,0 2 10 16,0 3 4-16,0-7-4 0,0 7-11 0,-2-4-8 16,2 4-9-16,-5-3-11 0,5 3-22 0,-5-2-21 15,5 2-14-15,-10 5-11 0,0 3-7 0,-6 2-12 16,1 2-17-16,-8 9-18 0,1 3-19 0,-1 2-16 0,-4 14-181 15,-1-1-102-15,4 2 0 0,-2 2 0 16,1 1 0-16,1-1 0 0,3 0 0 0,-2 2 0 16,0-2 0-16,1 0 0 0,6-10 0 0,2 1 0 15,-5 8 0-15,3-12 0 0,1-1 0 0,1 1 0 16,0-2 0-16,0-2 0 0,-3-3 0 0,8-5 0 16,-2-4 0-16,-1-1 0 0,2-1 0 0,-1-2 0 15,2-4 0-15,-1 1 0 0,0-3 0 0,3-3-97 0,0 0-480 16,1-2-107-16,3-2-456 0,-4-2-1233 15,7 5 547-15</inkml:trace>
  <inkml:trace contextRef="#ctx0" brushRef="#br0" timeOffset="43300.13">28362 7529 46 0,'0'0'395'0,"-23"-4"-1"16,18 1 21-16,-1 2 20 0,-1-2 10 0,-2-1 1 15,-1 4-8-15,0-1-23 0,-1 2-25 0,-1 4-22 0,0-3-17 16,-2 10-13-16,0-2-23 0,-1 5-11 0,-2 7-16 15,1 0-20-15,-2 3-18 0,3 1-24 0,-1 2-17 16,3 1-22-16,3 1-21 0,4-2-19 16,-1-2-9-16,4-2-17 0,3-4-12 0,3-2-14 0,1-1 0 15,4-1-7-15,-2-3-13 0,5 0-7 0,2-2-8 16,3-3 3-16,-1-2-20 0,3-2-43 0,1-2 0 16,-2-1 0-16,2-4 0 0,-2-1 0 0,-1-1 0 15,1-3 0-15,-2-2 0 0,-3-1 0 0,-1-5 0 16,-2-1 0-16,3-7 0 0,-5 0 0 0,-3-1 0 15,-2 6 0-15,-4-8 0 0,-2 9 0 0,-1 0 0 16,-4 3 0-16,-1-1 0 0,0 0 0 0,-5 3 0 16,0 2 0-16,-1 3 0 0,2 1 0 0,-1 4 0 15,3 1 0-15,3 2 0 0,-2 1 0 0,3 2-367 16,5-1-327-16,-2 3-495 0,5 1-1287 0,0-6 570 16</inkml:trace>
  <inkml:trace contextRef="#ctx0" brushRef="#br0" timeOffset="43716.63">27989 8000 37 0,'0'0'531'0,"0"0"17"0,9-1 16 0,-9 1 9 16,5 0 3-16,-5 0 3 0,9 3-5 15,-5-1-12-15,-3 0-18 0,3 0-22 0,0 6-20 16,0 1-21-16,0 2-30 0,1 5-29 0,3 7-21 0,5-1-77 15,3 5-324-15,0 2 0 0,11 10 0 0,1 1 0 16,4-1 0-16,4 4 0 0,4 3 0 0,0-4 0 16,3 2 0-16,1-4 0 0,1-1 0 0,-1-3 0 15,-2-2 0-15,-5-2 0 0,-8-12 0 0,2 2 0 16,-3-2 0-16,-1-2 0 0,-4-2 0 0,0-1 0 16,-5-6 0-16,-3-2 0 0,-2-2 0 0,-4 1 0 15,-1-1 0-15,0-2 0 0,-4 0-428 0,0-1-198 16,-4-2-564-16,0 0-1289 0,0 0 571 0</inkml:trace>
  <inkml:trace contextRef="#ctx0" brushRef="#br0" timeOffset="44017.34">28813 8741 27 0,'0'-6'386'0,"-5"0"9"16,4-3 25-16,-3 2 27 0,0 1 23 0,-1 0 20 16,1 1 1-16,-5-2-3 0,1 3 6 0,-3 1-13 15,2 3-19-15,-3 1-16 0,0 3-22 0,-1 2-28 0,-1 4-27 16,-2 4-30-16,2 0-29 0,-4 8-31 0,2 1-21 15,1 0-31-15,6 2-135 0,-3 0-92 16,7-6 0-16,0 1 0 0,4-2 0 0,1 0 0 16,6-3 0-16,2-1 0 0,-2-2 0 0,6-6 0 0,3 4 0 15,2-6 0-15,3-1 0 0,1-1 0 16,-3-2 0-16,3-3 0 0,-2 2 0 0,0-3 0 0,0-2 0 16,1-2 0-16,-6 1 0 0,-1-5 0 15,1-2 0-15,-2 3 0 0,-6-6 0 0,0 6 0 0,-3-3 0 16,-1 3 0-16,-3-2 0 0,-3 0 0 15,-2 3 0-15,-3-5 0 0,0 9 0 0,-6-5 0 16,-1 5 0-16,2 0 0 0,-4 3 0 0,1-2 0 16,-2 5 0-16,-1-1 0 0,-2 2 0 0,6 2-1366 15,3 0-1478-15,3-3 654 0</inkml:trace>
  <inkml:trace contextRef="#ctx0" brushRef="#br0" timeOffset="44749.74">28959 8857 596 0,'-5'-6'628'15,"4"4"-13"-15,1 2 7 0,1-7-9 0,0 1-18 16,1 2-29-16,3-1-29 0,1-1-33 0,4 2-29 16,3 0-33-16,10-5-31 0,6 2-29 0,10 0-24 15,12 0-30-15,4-3-25 0,6-2-87 0,-1 4-216 0,7-3 0 16,26-7 0-16,-32 4 0 0,26-9 0 15,1-4 0-15,-30 5 0 0,26-16 0 0,-29 11 0 16,23-15 0-16,-25 6 0 0,19-14 0 0,-24 13 0 16,-5 1 0-16,-2 5 0 0,-12 5 0 0,-7 4 0 15,-3 3 0-15,-10 5 0 0,1 0 0 0,-6 5 0 16,0 3 0-16,-8 0 0 0,0 3 0 0,-6 1 0 16,1 4 0-16,-5 1 0 0,-5 5 0 0,-4 5 0 15,-2-1 0-15,4 6 0 0,1 2 0 0,2-1 0 0,4-3 0 16,-2 6 0-16,2 0 0 0,1-5 0 15,3 1 0-15,1 0 0 0,4-3 0 0,1 1 0 16,-1 0 0-16,3-5 0 0,-1 0 0 0,3 0 0 16,3-5 0-16,0 0 0 0,3 1 0 0,1-3 0 0,1-3 0 15,0 0 0-15,3-2 0 0,1 0 0 16,-1-2 0-16,1-1 0 0,-1-3 0 0,2-3 0 16,0-4 0-16,-1-1 0 0,-2 2 0 0,-3 2 0 0,0-7 0 15,-1 2 0-15,-1 1 0 0,-4 4 0 0,-1 0 0 16,-2 2 0-16,-5 0 0 0,-3 4 0 0,0 3 0 15,-4 1 0-15,1 1 0 0,-5 3 0 0,0 5 0 16,-1 0 0-16,-1 8 0 0,4-3 0 16,2 0 0-16,4-1 0 0,-1 4 0 0,4-2 0 0,3-2 0 15,4 1 0-15,3-1 0 0,3 1 0 0,3-3 0 16,3 1 0-16,4-4 0 0,3 0 0 0,2-2 0 16,-2-4 0-16,0 1 0 0,2-4 0 15,-1-3 0-15,-2-1 0 0,-4-2 0 0,3-2 0 0,-6-1 0 16,-2 0 0-16,-4-6 0 0,4-2 0 0,-6 0 0 15,-3 0 0-15,-3-6 0 0,-6 7 0 0,0 3 0 16,4 3-526-16,-6-3-752 0,-5 2-1384 0,6 5 613 16</inkml:trace>
  <inkml:trace contextRef="#ctx0" brushRef="#br0" timeOffset="45650.05">30385 8311 436 0,'-2'-1'484'0,"-6"-1"19"0,4-2 3 16,-1 3-2-16,1-2-7 0,4 3 1 0,-6-4-13 15,3 3-6-15,3 1-1 0,-6-5-15 0,6 5-13 16,-4-1-11-16,4 1-19 0,0 0-17 0,0 0-23 15,0 0-21-15,0 0-28 0,0 0-255 0,15 4-76 16,-2 1 0-16,9 2 0 0,5 4 0 0,3 2 0 16,6 3 0-16,9 4 0 0,-2 4 0 0,4 0 0 15,-2 1 0-15,-2 4 0 0,1 1 0 0,4 4 0 16,-1-2 0-16,-1 1 0 0,1 0 0 0,-1 2 0 16,3 0 0-16,-6-1 0 0,2 1 0 0,-3 1 0 0,-5-1 0 15,3-3 0-15,-3 0 0 0,-10-9 0 0,-2 1 0 16,2 1 0-16,-3-5 0 0,3 1 0 0,-4-5 0 15,2 4 0-15,-2-4 0 0,-7-5 0 16,1-1 0-16,1-2 0 0,-2-3 0 0,-2-1 0 0,4 0 0 16,-6-2 0-16,1-1 0 0,-1-1 0 0,1 0 0 15,0-1 0-15,-2-3 0 0,1 2 0 0,-4-1 0 16,2 1 0-16,-4 1 0 0,3-2 0 0,-1 0 0 16,-4 1 0-16,1-1 0 0,-3-1 0 0,1 1 0 15,-2-2 0-15,0 0 0 0,-1 1 0 0,0 4 0 16,-3-7 0-16,-3 4 0 0,0 2 0 0,-4-2 0 15,0 3 0-15,-4 2 0 0,2 0 0 0,-5 1 0 16,-3 4 0-16,-7 3 0 0,0 2 0 0,4 1 0 16,-1 4 0-16,4 6 0 0,-1-2 0 0,3-2 0 15,9-1 0-15,0-3 0 0,4 2 0 0,4-5 0 16,2 1 0-16,3-1 0 0,1 0 0 0,5 2 0 16,7-6 0-16,1 1 0 0,-1-5 0 0,2 1 0 15,0-3 0-15,1-4 0 0,-1 1 0 0,-2-3 0 16,1 1 0-16,-4-5 0 0,-3 3 0 0,1-2 0 15,-2-1 0-15,0 1 0 0,-4-4 0 0,-4 5 0 16,3-4 0-16,-2 3 0 0,-4 1 0 0,-6 2 0 16,2 1 0-16,-6 0 0 0,0 3 0 0,-3 3 0 15,-5 1 0-15,-3 4 0 0,4 1 0 0,-8 3 0 0,0 3 0 16,11-5 0-16,-1 3 0 0,4 1 0 16,1 0 0-16,4-5 0 0,2 2 0 0,3-2 0 15,2 2 0-15,2-3 0 0,0 1 0 0,8-2 0 16,8 1 0-16,-2-1 0 0,4-4 0 0,-7-1 0 15,2-2 0-15,2-2 0 0,-4 0 0 0,-1-2 0 16,1 0 0-16,-3-2 0 0,-2-1 0 0,1 1 0 16,-7-3 0-16,2-2-209 0,-4-2-226 0,-5-3-138 15,-4-1-590-15,0 2-1259 0,-5-7 557 0</inkml:trace>
  <inkml:trace contextRef="#ctx0" brushRef="#br0" timeOffset="46117.75">31334 9643 203 0,'6'-8'575'0,"0"-2"8"15,-3 6 14-15,3-6 2 0,-2 3-8 0,1 1-12 16,-3 0-18-16,1 1-32 0,-3 3-37 0,0-3-35 15,0 5-32-15,0 0-14 0,-14 5-23 0,0 4-17 16,-2 4-20-16,-7 5-25 0,-2 7-173 0,-10 11-153 16,-1 1 0-16,-3 1 0 0,0 5 0 0,3 0 0 15,-3 3 0-15,1 0 0 0,-3 1 0 16,1 0 0-16,3-1 0 0,-3 1 0 0,4-4 0 0,4-1 0 16,-4 0 0-16,1-6 0 0,1 0 0 0,10-9 0 15,0-2 0-15,0 0 0 0,-2-2 0 0,-1-1 0 16,0-2 0-16,7-3 0 0,-6-1 0 0,5-2 0 15,5-3 0-15,1-3-237 0,5 1-416 0,1-5-565 16,1-1-1318-16,3-1 584 0</inkml:trace>
  <inkml:trace contextRef="#ctx0" brushRef="#br0" timeOffset="46416.68">30439 10533 927 0,'3'-1'226'16,"-3"1"50"-16,0 0 29 0,2-5 16 0,-2 5 25 16,0 0 24-16,0 0 24 0,-18 2 4 0,10 1-8 15,0 0 3-15,-3 2-20 0,2 0-13 0,-1 1-27 16,0 3-21-16,2-4-24 0,-1 4-30 0,3-1-17 15,1 3-28-15,-2-1-17 0,5 1-22 0,2-2-13 16,1 1-19-16,3-1-13 0,1 1-20 0,5-2-15 16,-1 0-10-16,4 1-11 0,6-1-6 0,-2-1-11 15,5-3-7-15,-3-3-7 0,1-2 5 0,1-1-12 16,0 0-26-16,-3-5-9 0,1-1 0 0,2-1 0 16,1-7 0-16,-1-3 0 0,0 1 0 0,-10 1 0 0,0 0 0 15,-3 1 0-15,-5 6 0 0,-3-3 0 16,-5 0 0-16,-6-1 0 0,-6 3 0 0,-7 1 0 15,-6 3 0-15,-1 0 0 0,0 5 0 0,-1 3 0 16,1 3 0-16,1 2 0 0,4-1 0 0,4 3 0 16,5 2 0-16,3 0 0 0,4 2 0 0,5-2 0 15,2 1 0-15,7-2 0 0,5 1 0 0,5-2 0 16,4-1-1366-16,10 2-1478 0,4-6 654 0</inkml:trace>
  <inkml:trace contextRef="#ctx0" brushRef="#br0" timeOffset="47117">31670 9772 11 0,'6'-16'422'0,"2"1"-2"0,2-1 6 0,-1 2 10 15,5-2 8-15,-2 3 3 0,1 0-9 0,0 1-14 16,0 1-9-16,-4 2-16 0,1 3-15 0,-1-3-2 16,1 4-10-16,-4-1-22 0,-1 2-19 0,1 1-25 15,-2 3-25-15,-4 0-19 0,6 3 7 0,-2 5-7 16,-3 0-10-16,3 9-17 0,0 0-12 0,1 8-223 16,-1 1 0-16,2 3 0 0,3 5 0 0,0-1 0 15,4 17 0-15,1 0 0 0,4 0 0 0,3 2 0 16,-1 0 0-16,3 1 0 0,-3 0 0 0,3 0 0 15,2 2 0-15,-1-4 0 0,4 3 0 0,-6-5 0 16,3-3 0-16,-3-6 0 0,-6-6 0 0,1-1 0 16,-4-1 0-16,6 0 0 0,-6-3 0 0,2 0 0 15,-2-2 0-15,-3-11 0 0,3 0 0 0,-1-4 0 16,-5-1 0-16,2-3 0 0,-1 0 0 0,-5-4 0 16,2 0 0-16,0-2 0 0,-2-1-101 0,-3-1-146 15,0 0-14-15,0 0-6 0,9-2-9 0,-9 2 3 16,0 0 7-16,7-3 28 0,-7 3 29 0,1-3 13 15,-1 3 44-15,0 0 35 0,4-3 36 0,-4 3 39 16,0 0 23-16,0 0 31 0,0 0 30 0,0 0 36 16,0 0 37-16,0 0 31 0,-19 9 26 0,5-7 13 15,0 6 13-15,-3-1 8 0,-1 0 2 0,-4 1-8 16,2 2-12-16,-7 4-11 0,5 1-17 0,-4-2-17 16,4 3-16-16,0-1-6 0,8-2-11 0,1 1-12 15,3 0-39-15,1 0-59 0,8-3 0 0,1 0 0 16,1 1 0-16,4-1 0 0,4-3 0 0,1 0 0 15,6 1 0-15,2-4-41 0,-2 1-12 0,2-4 2 16,-7-2 4-16,10-2 9 0,-9-2 3 0,2-1 10 16,-3-1 9-16,1-3 9 0,-1-1 18 0,-2-4 14 15,1-1 5-15,-1-1 17 0,-5 3 19 0,-1-1 18 0,-3 2-34 16,-4 1-50-16,-5-3 0 0,-2 6 0 0,-4-1 0 16,-2 3 0-16,-3 3 0 0,-3 2 0 15,-6 3 0-15,0 3 0 0,0 3 0 0,0 2 0 16,2-1 0-16,9 1 0 0,-1 0 0 0,1 1 0 15,5 2-36-15,4-1-659 0,-1-3-549 0,7 0-1346 0,-1 0 595 16</inkml:trace>
  <inkml:trace contextRef="#ctx0" brushRef="#br0" timeOffset="48049.5">30545 10838 323 0,'1'-5'465'0,"3"1"19"0,0 0 9 0,0-1-4 0,-2-1-13 16,2 0-24-16,1-3-28 0,0-1-27 15,-1 3-14-15,0-1-15 0,-1 1-16 0,2-1-23 16,-4 2-8-16,3 1-16 0,0 0-25 0,-3 1-21 15,-1 0-22-15,1 0-16 0,-1 4-26 0,0 0-12 0,0 0 8 16,9 8-1-16,-5 1 6 0,1 7-18 0,7 7-178 16,-2 4 0-16,3 4 0 0,5 14 0 15,-2 2 0-15,0 5 0 0,5 2 0 0,-1 0 0 0,14 22 0 16,-10-21 0-16,13 21 0 0,4-2 0 0,-12-19 0 16,18 21 0-16,-3-3 0 0,4-2 0 0,-16-19 0 15,15 18 0-15,-17-24 0 0,5 1 0 16,-6 0 0-16,-2-4 0 0,3-1 0 0,-11-13 0 0,1-2 0 15,-3-1 0-15,-4-10 0 0,-4-1 0 0,-2-5 0 16,0-1 0-16,-4-4 0 0,1-3 0 0,0-2 0 16,-4 0 0-16,0 0 0 0,-4-17 0 0,2 8 0 15,-1-2-260-15,3-2-272 0,-2-3-11 0,3 4 7 16,3 0 37-16,2-2 45 0,-1 2 65 0,0 2 56 16,2 2 72-16,0 1 75 0,1-1 71 0,-4 4 70 15,0 1 55-15,-3-3 58 0,4 2 45 0,-5 2 42 16,0 2 33-16,0 0 26 0,-14 1 5 0,1 2 29 15,-1-1 4-15,3 3 11 0,-3-1-16 0,-2 1-3 16,0 5-9-16,0-3-21 0,4 3-18 0,1 1-13 16,4-1-24-16,-1-1-8 0,3 3-16 0,3 0-18 15,3-1-5-15,1-1-14 0,6 2-4 0,-3-2-14 16,8 2-18-16,1-2-4 0,0-2-20 0,2 1-38 16,-3-5 0-16,4 0 0 0,0 0 0 0,-3-2 0 15,-2-4 0-15,0-2 0 0,-1-2 0 0,1 0 0 16,-2-5 0-16,-5-3 0 0,2-4 0 0,-1-7 0 0,-2-2 0 15,-5 0 0-15,-3 0 0 0,-5 1 0 16,1 8 0-16,-10-5 0 0,4 7 0 0,-5 1 0 16,1 5 0-16,-1 4 0 0,-2 1 0 0,1 4 0 15,7 2 0-15,-5 3 0 0,6 1-99 0,3 1-341 0,0 2-106 16,6 1-119-16,5-2-409 0,1 1-1163 0,6-2 515 16</inkml:trace>
  <inkml:trace contextRef="#ctx0" brushRef="#br0" timeOffset="48434.7">32201 11130 98 0,'-1'-10'465'0,"1"-1"1"0,-1 2 11 16,-2 3 4-16,3-2 1 0,-1 2-27 0,1 3-29 15,-2-1-33-15,2 4-22 0,0-6-3 0,0 6-5 16,0 0-13-16,0 0-7 0,0 0-19 0,0 0-8 16,-4 15-8-16,2-10-9 0,0 3-14 0,-5 1-11 15,-2 6-13-15,-2-1-8 0,-3 8-4 0,-3 2-165 16,-2 0-84-16,-4 3 0 0,-4 1 0 0,-9 12 0 16,1-1 0-16,-6 6 0 0,0-2 0 0,-3 1 0 15,-14 22 0-15,17-22 0 0,0 2 0 16,-17 19 0-16,21-17 0 0,-2 0 0 0,-2 1 0 0,-12 15 0 15,18-22 0-15,1 3 0 0,2-2 0 0,9-1 0 16,3-11 0-16,0-1 0 0,-2 12 0 0,4-9 0 16,1-5 0-16,3-1 0 0,1-3 0 15,3-7 0-15,1-5 0 0,0 2 0 0,0-4 0 16,4-2 0-16,0-2 0 0,1-1 0 0,3-4 0 0,1-1 0 16,0 0 0-16,0 0-58 0,-13-16-1298 0,13 10-1468 15,3-10 649-15</inkml:trace>
  <inkml:trace contextRef="#ctx0" brushRef="#br0" timeOffset="49449.68">29051 6436 206 0,'-4'-5'387'0,"4"-1"16"0,-1-2 3 16,-3 2-7-16,4 0-14 0,0 1-9 0,0 1-10 15,0 4-29-15,-1-7-26 0,1 7-21 0,1-2-14 16,-1 2-11-16,0 0-7 0,12 10-9 0,-6 0-16 15,-1 1-13-15,0 7-10 0,4 6-5 0,1 5 7 16,1 1-14-16,-1 3-4 0,8 13-21 0,-2 1 0 16,5-2 2-16,0 8-11 0,1 0 1 0,1 1-6 15,12 23-2-15,3-2-14 0,-15-20-7 0,13 23-8 16,-9-23-5-16,9 24-14 0,4-1-109 0,-14-26 0 16,7 25 0-16,-2-24 0 0,-7 4 0 0,14 18 0 15,-13-24 0-15,4 1 0 0,-6-2 0 0,4 4 0 16,-5-7 0-16,-3-4 0 0,-4-11 0 0,-1-1 0 15,0-3 0-15,-2 1 0 0,-2-5 0 0,-2-6 0 16,-2 0 0-16,1-3 0 0,-2-3 0 0,2-2 0 16,-5-3 0-16,1 0 0 0,1-1 0 0,-2-3 0 15,0 3 0-15,-1-3 0 0,2 0 0 0,-2 0 0 16,-1-3 0-16,4 3 0 0,-4-3 0 0,5 2 0 0,-5-2 0 16,0 0 0-16,0 0-167 0,13-7-1171 0,-13 7-1449 15,5-9 641-15</inkml:trace>
  <inkml:trace contextRef="#ctx0" brushRef="#br0" timeOffset="50250.53">29147 6473 77 0,'-1'-3'396'16,"-1"0"-16"-16,2 3-12 0,-1-4-8 0,1 4-2 0,0 0-3 16,0 0-6-16,-5 13-6 0,4-4-5 0,-2 3-9 15,-1 6-7-15,-1 2-6 0,0 7-11 0,-4 2-10 16,0 5-6-16,-4 10-4 0,3-10-1 15,1 15-11-15,-5 2-4 0,5 1-11 0,0 4-6 0,0-2-7 16,0 2-13-16,4 2-9 0,0-1-12 0,1-1-8 16,0 4-9-16,3-5-112 0,-3-2-82 0,4 1 0 15,0-1 0-15,-3 2 0 0,1 2 0 0,2-3 0 16,-1 1 0-16,-3-3 0 0,0-2 0 0,1-1 0 16,-3 1 0-16,-1-4 0 0,2 0 0 0,-2-13 0 15,6 4 0-15,-3-4 0 0,3 1 0 0,0-2 0 16,-3 1 0-16,0-2 0 0,1-3 0 0,1 1 0 15,-1-2 0-15,2 1 0 0,0-1 0 0,1-8 0 16,-2-1 0-16,4-1 0 0,-4 0 0 0,4-4 0 16,-1-1 0-16,-1-2 0 0,4 2 0 0,-3-2 0 15,2-1 0-15,-2-2 0 0,1-2 0 0,-2 1 0 0,0 1 0 16,2-2 0-16,-1 1 0 0,-1 0 0 16,1-1 0-16,-1-2 0 0,2 1 0 0,-2-4 0 15,0 5 0-15,1-3 0 0,-1-2 0 0,0 0 0 16,0 0 0-16,2 6 0 0,1-5 0 0,-3-1 0 0,0 0 0 15,0 0 0-15,0 0-459 0,0 0-119 16,0 0-61-16,0 0-448 0,0 0-1175 0,3-15 520 16</inkml:trace>
  <inkml:trace contextRef="#ctx0" brushRef="#br0" timeOffset="51150">29659 7749 308 0,'-1'7'410'0,"1"-7"18"0,4 5 8 15,-3-1-2-15,3 1-6 0,5 1-14 0,0 3-12 16,0 0-17-16,5 4-14 0,1 1-23 0,7 4-9 15,0 1-24-15,0 2-7 0,0 0-28 16,3 3-25-16,-5 1-29 0,5-2-13 0,-4 2-18 0,2 1-17 16,-2 0-16-16,-1 0-12 0,0 0-16 0,-3 4-1 15,1-3-12-15,-4 3 3 0,3-3-14 0,-4 0-9 16,-1-1-4-16,-3 2-5 0,0-1-9 16,3-3 1-16,-5 1-8 0,2-7-25 0,-5 2-51 0,1-4 0 15,4 1 0-15,-4-1 0 0,-1-4 0 0,4 2 0 16,-3-2 0-16,1-3 0 0,-1-2 0 0,-1-2 0 15,0 2 0-15,0-4 0 0,0 1 0 16,1-1 0-16,0-2 0 0,-1 0 0 0,-4-1 0 0,10-5 0 16,-6 1 0-16,2 1-431 0,1-4-183 0,-1 2-577 15,0-6-1291-15,1 5 571 0</inkml:trace>
  <inkml:trace contextRef="#ctx0" brushRef="#br0" timeOffset="51300.37">30334 8484 385 0,'0'0'481'0,"0"0"-2"0,0 0 9 0,0 0 13 15,0 0 12-15,0 0 11 0,-18-3 12 0,18 3-11 16,0 0-19-16,0 0-39 0,0 0-38 0,-7 1-38 16,7-1-40-16,0 0-35 0,0 0-45 0,0 0-53 15,-2 3-81-15,2-3-106 0,0 0-161 0,0 0-211 16,0 0-273-16,0 0-464 0,0 0-1167 0,0 0 517 16</inkml:trace>
  <inkml:trace contextRef="#ctx0" brushRef="#br0" timeOffset="52950.52">29222 8183 270 0,'-2'3'296'0,"2"-3"-15"0,0 0-25 0,-7 3-22 15,7-3-21-15,-5 4-23 0,5-1-22 16,0-3-16-16,-3 2-8 0,3-2-20 0,0 0-25 16,-2 4-25-16,2-4-41 0,0 0-62 0,0 0-83 15,0 0-88-15,0 0-166 0,0 0-396 0,-8-11 176 0</inkml:trace>
  <inkml:trace contextRef="#ctx0" brushRef="#br0" timeOffset="53266.25">28945 8210 53 0,'0'0'325'0,"8"-9"0"0,-8 9-2 0,4-4-4 15,-4 4-6-15,3-1-15 0,-3 1-4 0,0 0 12 16,8-3 1-16,-8 3 12 0,6 4 12 16,-2 1-4-16,1 1-11 0,-1 0-7 0,0 5-5 15,-4-2 0-15,6 3-16 0,-6-2-7 0,2 9-10 0,0 1-21 16,-4 8-8-16,0 0-22 0,-4 3-18 0,2-1-8 16,-2 1-22-16,1 4-16 0,-2-4-20 0,0 2-1 15,2 1-17-15,-1-1-9 0,4-1-6 0,-1-1-11 16,2 0-11-16,0-3-13 0,-1 0-68 0,2-3 0 15,0-8 0-15,-3 0 0 0,1-5-43 0,2 0-92 16,2-3-59-16,-4-3-58 0,1 0-73 0,1-4-76 16,-1 1-93-16,1-3-110 0,0 0-354 0,0 0-1036 15,-7-17 458-15</inkml:trace>
  <inkml:trace contextRef="#ctx0" brushRef="#br0" timeOffset="53399.75">29010 8743 254 0,'0'0'411'0,"5"-3"-1"0,-5-1 18 0,0 4 19 15,4-4 6-15,-4 4-11 0,0-6-30 0,0 4-40 16,0 2-37-16,1-7-37 0,-1 4-63 0,-1-1-72 16,1 4-108-16,0-9-138 0,-2 5-154 0,0-3-201 15,2 2-222-15,-1-2-714 0,-2 0 315 0</inkml:trace>
  <inkml:trace contextRef="#ctx0" brushRef="#br0" timeOffset="55883.99">29511 6224 143 0,'9'-7'245'0,"-1"-1"-10"0,-1 2-5 0,-4 0 1 15,1-3-11-15,0 0-10 0,-3-2-15 0,0-2-12 16,-2-2-16-16,-2-2-19 0,-3 3-16 15,0-2-11-15,-5-1-11 0,-1-1-10 0,-1 5-11 16,-8-5-10-16,7 4-14 0,-5-4-16 0,-4 2-17 0,1 0-7 16,2 4-16-16,-6 3-10 0,-2-1-4 0,0 4-2 15,0-2-4-15,0 3-7 0,-1 1-5 0,0 3-8 16,-1-1-1-16,-3 0 4 0,-2 6 2 16,3-3 2-16,1 4 4 0,-4-1 0 0,1 4 1 0,1-5-2 15,0 2 1-15,1 6-3 0,-3 1-6 0,6-3-8 16,-2 2-7-16,-1 0-13 0,3 0-9 0,1 4-14 15,0-1-4-15,-3 0-30 0,4 2 0 16,3-3-8-16,-3 3 1 0,2-3 0 0,5 0 10 0,1-2 13 16,1-1 23-16,2 2 11 0,2-1 24 0,-3 0 9 15,4-1 18-15,4-2 2 0,-5 3 30 0,0 0 13 16,4-2 16-16,-3 1 1 0,-1 1 15 0,1 1 5 16,-2 1 6-16,-2-3-2 0,1 1 2 0,-6 4-3 15,4-4-11-15,-3 5 0 0,-3-2-1 0,2 2-3 16,-3-2-5-16,2 4-6 0,1 4-2 0,2-3-3 15,0 1-8-15,3 2-5 0,-1 1-4 0,4 0-11 16,-4-1-7-16,5 3-12 0,4 2-4 0,-1-1-12 16,1 2-2-16,4 1-7 0,-4 2-6 0,4 0-11 15,-1 4-5-15,1-4-1 0,-2 3 3 0,3-3 4 16,-3 1 0-16,0-2 15 0,-4 2-1 0,-3 0 17 16,2-2 12-16,-4 3 16 0,-1-2 4 0,-2-1 21 15,1-1 19-15,-4-2 16 0,4 2 8 0,0-2 6 16,-1 0 0-16,3-1 3 0,-2-2-3 0,2 3-6 15,4-3-4-15,0 1-6 0,7-1-11 0,-4 2 2 16,1 1-11-16,7 0-2 0,-1 0-6 0,3 3-1 16,3 1-3-16,-2-1-8 0,-2-1-3 0,4 3 1 15,-3-2-6-15,-1 2 1 0,0-3-2 0,0-2-2 16,-1 3-1-16,0-1 1 0,1 2 1 0,-5-4-5 16,3 0 1-16,0 0-2 0,3 0-1 0,2 2 3 15,-1 0-6-15,2-3-1 0,5 2 3 0,0-2-2 16,0 0-8-16,4 1-4 0,1-2-1 0,4 0 1 0,0 0-1 15,3 1-1-15,1-2 1 0,-3 1 0 16,3-2 1-16,-2 0-2 0,1-1 1 0,1 2 4 16,-2-1 12-16,-2-1 3 0,2-2 11 0,-7 2 2 15,-1-6 20-15,-1 2 4 0,-2-3 8 0,2 2 14 0,1-2-2 16,-7 2-3-16,5-1-1 0,-3 1 1 0,-1 1-13 16,3 0 2-16,-1 2-6 0,-4-2-11 15,2 0 1-15,0 1-7 0,1-1-5 0,4 6-7 16,-2-7 2-16,-1 0-13 0,1-1 14 0,1 0-4 0,2-2-4 15,0 0-8-15,1 0 6 0,-3-3-4 0,3-2-7 16,1 2 7-16,1-4 15 0,1 0 8 0,2 1 4 16,-3-1 4-16,3 2-1 0,0-6-3 0,0 3-5 15,0-1-2-15,0 0 0 0,3-1 6 0,-3-2-14 16,4 4-2-16,-3-2-6 0,0 2-8 0,2-3 10 16,-2 2-7-16,0 0-10 0,3 0-5 0,-2-2 1 15,1 1-9-15,-1-1 0 0,8 2-7 0,-5-3 3 16,-2-1 2-16,7 0 1 0,-8-1-4 0,8 1 6 15,-6-2 11-15,-3 3-10 0,11-2 4 0,-4-1-4 16,-6 2 2-16,10 3-1 0,-10-3 4 0,-1 1-7 16,-1 2-1-16,2-1 4 0,0-1 0 0,-3 1-4 15,-2 1 26-15,2-1-19 0,-6-2-2 0,7 5 14 16,-4-5-3-16,6 1-14 0,-1-1 2 0,1 3 2 16,-2-3 6-16,1 0 1 0,2-1-8 0,-1 1 12 15,-1-2-1-15,4-1-2 0,-5 2-2 0,5-2-9 16,-1-2 7-16,7 1 0 0,1 0-7 0,-8-1-2 15,4-2-6-15,4 3 3 0,-3-3-6 0,-6 1-6 16,7 0 8-16,1-1-9 0,-3 0 0 0,-4 1-5 16,5 1 10-16,0-3-6 0,-7 4 12 0,3-2-3 15,4 0 10-15,-8 4 15 0,2-1 12 0,-2-1 4 16,-5 1 16-16,0-1-5 0,-1 1 32 0,1 1-6 16,-3 0 3-16,2 0 6 0,-1 1 4 0,-1 0-7 15,-1 0-5-15,-1 0-4 0,4 0 3 0,-3 0-8 16,-1-2-8-16,3 2 2 0,3-1-9 0,-3 1-4 15,0-2-4-15,1 1 6 0,1-1-8 0,3 0-5 16,1-3 0-16,-6 3-5 0,10-1-1 0,-6 0-2 16,1-2 0-16,0 1-4 0,-2 1 0 0,2-1 1 15,1-2-1-15,2 0-3 0,-2 1 0 0,3 0-1 0,-5-3 1 16,3 1 2-16,1-1-5 0,-2-1 8 0,-1-1-8 16,0 0-3-16,1-2 3 0,-3 0 2 15,3-1-7-15,0-3 4 0,-4 1-2 0,1 1 3 16,1-8-3-16,-6 5-6 0,7-3 1 0,-3-1-6 0,-2-2-3 15,3 1-4-15,-3 4-8 0,1-5 2 16,2 0-4-16,2 3 5 0,-8 4 2 0,9-5 3 16,-8 5-5-16,7-4 13 0,-7 8 1 0,1-5 3 0,-2 2 9 15,2-1 5-15,-2-1 4 0,-1 1 5 0,-1-2 8 16,2 2 0-16,-3 0 1 0,-2 0-4 0,2-1-5 16,-3-1 0-16,1-1-4 0,2-1 0 15,1-4-3-15,0 5-1 0,-4 0-12 0,1-2 0 0,-1-6-10 16,0 8-2-16,-2-1 1 0,3 2 0 0,-4-1 1 15,2 2 0-15,-2-1-1 0,-4 0 7 0,2-2-3 16,2 2-1-16,-1 0 5 0,-2 1-2 0,2-1-3 16,-3 1 5-16,2-2-1 0,-1 2 2 0,3-2-2 15,0 0 4-15,-2-2-1 0,0 2-1 0,-1-7 5 16,3-1-2-16,-3 2-7 0,2-1-4 0,2 2 6 16,-2-1-4-16,2 8-1 0,0-7-1 0,-1-1-4 15,2 4-5-15,-4 3 8 0,1-7-1 0,1 5-2 16,-1 1 6-16,-2-1 3 0,-1 1 1 0,-1 1 1 15,-1-2-1-15,-2 1-6 0,1-5 7 0,-5 3 1 16,3 2 1-16,2 1-3 0,-6-4-1 0,4-1 1 16,-1 5-5-16,2 0-6 0,-4-7-1 0,1-1-12 15,-1 3 5-15,6 4-5 0,-7-4 2 0,4 3-6 16,0-6 19-16,-3 5-7 0,1-5 2 0,3 7 2 16,0 1 3-16,-4-6 16 0,1-1-22 0,-3 2 8 15,2-1 0-15,1 8-1 0,0 0 9 0,0-1-1 16,-2 3-1-16,3-2-5 0,-2 0 2 0,-3 2 5 0,2-1-3 15,-1 1-7-15,1 4 1 0,-1-4-5 16,0 1-9-16,0-1-5 0,1 0 1 0,-2 1 3 16,1 0 2-16,-1 0 5 0,-2-1-2 0,3 0 9 15,-4 1-4-15,-5-6 3 0,9 7-2 0,-4-2 4 16,-2-3 2-16,3 6 1 0,-1-3-1 0,4 2-3 16,-7-1 4-16,4 2 2 0,2 1-1 0,-1-1 5 15,0 3-3-15,0-3 4 0,1 1-3 0,1 3-1 16,1-1 12-16,4 1-17 0,0-1 12 0,-4-1-6 0,4 4 6 15,2-4 0-15,-5 2-3 0,3 0 2 16,0-2-1-16,-1 0 2 0,0 3-4 0,1-3 1 0,1 2 0 16,-1 0 4-16,-1 1 3 0,0-1-7 0,-3-2 0 15,-2 0 17-15,5 3-15 0,-2-1 7 0,2-2-6 16,-3 5 1-16,2 0-2 0,1-4 2 0,-1 1 3 16,3 1 12-16,1 1 0 0,2-1-2 0,-4-1 2 15,2 2-4-15,0-3 4 0,0 3-2 0,0-2 0 16,2 2-3-16,-1 0 4 0,0 0-1 0,-2-2-3 15,1 1-5-15,2 2 24 0,-2-4-22 0,2 5-1 16,-3-3-7-16,1 2 4 0,0 1-1 0,0-1 2 16,0 0 1-16,-3 0 7 0,4 3 1 0,-5-3 0 15,0-1 3-15,-1 3-5 0,3-2 8 0,-2 1 2 16,-1-3 10-16,2 2-2 0,-2 0 3 0,1 0-2 16,-2-2 0-16,-1 0-3 0,3 3-5 0,-1-3 5 15,1 4 4-15,1-3-11 0,-3 1-1 0,4 1-1 16,-1 0-1-16,-3 1-8 0,1 0-4 0,1-2 0 15,-1 1-22-15,3 1-12 0,3 1-23 0,-5-2-21 16,4 2-24-16,-2-1-33 0,-3 1-41 0,1 1-56 16,-2 0-74-16,-6-3-319 0,5 3-672 0,1-1 298 15</inkml:trace>
  <inkml:trace contextRef="#ctx0" brushRef="#br0" timeOffset="60199.75">31751 8965 28 0,'-21'0'115'0,"3"-2"-4"0,-5 1-14 0,0 1-15 16,5 0-7-16,-5-1-15 0,1 1-3 0,-6 1-3 16,1 0-7-16,7 1 0 0,-3-2-6 0,-4 0-5 15,7 2-2-15,0-1-4 0,1 0-6 0,1 2 7 16,-1 1-4-16,-1 1-10 0,0-3 9 0,1 2-5 16,-1 2-10-16,-4 1 2 0,2 0 9 0,-4 0-25 15,3 0 0-15,-5-2-13 0,1 4 7 0,-3 0-5 16,0 3-6-16,-2-3 10 0,4 2-3 0,-1 1 14 15,-1 1-16-15,2 1 7 0,2 1 8 0,1 1-10 16,-3-2 6-16,3-2 11 0,0 2 4 0,1 1 22 16,-2 2-8-16,2 0-3 0,-1-3 1 0,0 2 16 15,-2 2-12-15,4-1-3 0,1 4 15 0,1-3-13 16,3 2 2-16,-4 0-9 0,4 2 0 0,1-1 5 16,1 3-12-16,0-2 2 0,0 2-5 0,-3-1 8 15,5 4-2-15,-4-6-9 0,0 8 0 0,3-4-4 16,-3-1-2-16,1-1-5 0,-2 1-4 0,5 0 0 15,-4-1-1-15,2 7-4 0,-2-6 6 0,6-9-4 16,-4 7-2-16,0-1 0 0,2 0 4 0,0 3 4 16,-1 1-2-16,3-8 1 0,-3 8 4 0,2 1 1 15,-1-4 4-15,0 1 4 0,1 1 3 0,-2 0 9 16,2 0-2-16,-1-1-2 0,0 1 11 0,-1 1-8 16,2-1-1-16,0 0 3 0,1-2 3 0,-4 3-3 15,2-2 10-15,1-1 4 0,1 1-6 0,-1 0-12 16,1 1-1-16,3 2 3 0,0 0 0 0,4 0-8 15,0 2 6-15,5 0-5 0,0 0-3 0,0 2 4 16,5 2 4-16,-4 1 2 0,3 1-3 0,2 1 6 16,-3-3-1-16,4 2 10 0,-6-1 8 0,-2 2 7 15,1-3 6-15,-3 0 5 0,-1 0 8 0,-1-1 5 16,4-1 6-16,-3 0 0 0,0 0-4 0,-1 0-3 16,0-1-2-16,3-2-8 0,-1 1-1 0,-1 0-3 15,5 1 3-15,2 2-5 0,-2-2 5 0,3-2-2 16,0 2 8-16,0-1 0 0,-2 0 5 0,3 1 4 15,-1-1 2-15,1-2 3 0,-2 2 1 0,1-4-3 16,-2 2-5-16,3 1 0 0,2-3-1 0,-1 1-10 16,1 0-2-16,0 1-10 0,6 1-6 0,-1-2-2 15,3 2 5-15,-1-1-9 0,5 0 1 0,-2 3 0 16,2-3-10-16,1 0-8 0,-2-4 3 0,1 5 5 16,-1-4 7-16,3 1 15 0,-1-2 17 0,-2 0-2 15,0-4-4-15,4 2-1 0,-4-2 2 0,3 1 1 16,0-2-11-16,3 1-9 0,-4-3 4 0,3 1-4 15,3-1-6-15,-2 2-4 0,1 0-4 0,0 0-1 16,1-3-12-16,2 4 1 0,2-2 0 0,1-2 0 16,0 1-14-16,-2-1-14 0,4 1-6 0,2 0-16 15,-2-1 2-15,-1-2-6 0,3 1-5 0,-6-3-2 16,3 0 10-16,-1 0-8 0,3-1 7 0,-6-1 0 16,4 0 6-16,-2-1 2 0,-1-4 2 0,-1 5-1 15,0-5 7-15,-6 0-1 0,7-2 4 0,1 0 0 16,-10-1 1-16,11 0-7 0,-2 1-9 0,-2 0-3 15,4-2-5-15,-3 0 3 0,1 2 0 0,-1-2 1 16,-1 1 1-16,1-1 1 0,3 0 2 0,-10 1 9 16,0-3-3-16,7 2 3 0,-2-5-1 0,-7 2 8 15,9 1 2-15,-9-2 3 0,4-2-2 0,-3 1 3 16,4-6-1-16,1 2 5 0,0-2-1 0,-2 2-6 16,2-1 8-16,2-3-2 0,-8 3 6 0,4-5-2 15,3-1-1-15,-2 1 2 0,0 0 12 0,2-3 2 16,-2 3 1-16,-1-4 6 0,1 4 0 0,2-4 3 15,-2 2 3-15,1-2-1 0,-2-1-2 0,-3 0 9 16,-1 1-13-16,2 1-1 0,-2-4-5 0,3 1 3 16,-1-1 0-16,-2-2-10 0,3 3-10 0,1-6 0 15,0 3-5-15,1-3-4 0,1 3 4 0,0-3 6 16,0 0-4-16,-2 1 3 0,-2 3 3 0,1-1 8 16,0 2 9-16,-2 2 10 0,-3 1 15 0,-3 5 0 0,1-5 4 15,-3 6 11-15,-3-2-1 0,2-1-4 0,-1 2-3 16,-1-3-4-16,0 2-9 0,0-8 4 15,-2 5-7-15,-1 0 0 0,-3 1-4 0,0 0 0 16,4-7-11-16,-5-1 5 0,2 7 4 0,-4-5-7 0,5-2-2 16,-5-1-7-16,2 1 3 0,1-2 2 15,-3 3-13-15,4-3 10 0,0 0-7 0,-3 0-7 0,2 1-3 16,1 0 2-16,1 2-1 0,1-1-8 16,-2 0-1-16,-1 2 11 0,2-2-5 0,0 6 4 15,-2 0-10-15,2-4 16 0,0 5-8 0,-4-6-2 0,0 6 8 16,2-8-5-16,-1 2 2 0,3 1 0 0,-5 3 2 15,2-4 0-15,0 3 1 0,-2-5 3 16,0 1-8-16,2 1 13 0,-4-1-15 0,4 7 16 16,-2-7-13-16,2-1-6 0,-1 2 7 0,2-1-15 0,-2-1-5 15,-1 0 2-15,4 0 0 0,-4-2 5 0,-1 0-11 16,1 2 10-16,-3 0 4 0,6-1-3 0,-7 1 1 16,4 1 4-16,1 1-1 0,-2 6 3 0,0-1 2 15,1 3 0-15,-2-4-4 0,1 4 6 0,1-1 0 16,-2 1 1-16,0-1 5 0,1 3 0 0,-2-3-5 15,1 2 6-15,-1 0-8 0,-2 2 4 0,3 1-4 16,-6-2-4-16,2 6 1 0,-1-4-3 0,-2-2 0 16,-1 2 6-16,-3 2-7 0,3-1 4 0,-4 2 3 15,1 1-3-15,-3-1-2 0,0 2 8 16,2-3-2-16,-2 4 1 0,-1-1 0 0,2-1 4 0,-2-2-2 16,2 5-4-16,-3-3-1 0,1-1 7 0,2 2-2 15,-3-1 3-15,5 2 2 0,0-3-3 0,1 2-1 16,1 2 3-16,4-1-1 0,-3 0 6 0,2-1-7 15,1 1-5-15,1 0 7 0,0 0-2 0,1 1 0 16,-1 1 4-16,3-2-5 0,-1 2 1 0,-1-3 0 16,-2 2-3-16,1-3-1 0,-1 2 0 0,2 0-10 15,0-1-2-15,-1 0-13 0,0 0 0 0,0 1 1 16,-1 0 2-16,-5-2 1 0,7 1-4 0,0 0 0 16,-4 0 1-16,1-1-4 0,0 0 3 0,1 1 4 15,-1-2 4-15,1 2 1 0,-3-3 1 0,4 3 2 16,-3-3 3-16,2 1-2 0,-5 2 4 0,3-2 3 15,-5-1-1-15,5 2 4 0,-1-3-1 0,-1 5 1 16,0-2 2-16,-2 1 1 0,1-3-3 0,3 3-1 16,-3 0 3-16,-2-2 1 0,5 1 2 0,0 3-3 15,1-4 4-15,-2 3 1 0,1 0 1 0,2-1-1 16,1 1 1-16,0 1-4 0,-1 1 4 0,0-2-1 16,2 0-2-16,-4 0 4 0,3-1-3 0,-1 1 2 15,1-2-1-15,-3 3-1 0,3-2-2 0,-2-1 4 16,-2 0 0-16,1-1 1 0,0 2 4 0,-5 0 3 15,1-3 1-15,-2 5 4 0,-2-3 2 0,2 2 5 16,-2 1 1-16,3 2 12 0,-4 0-1 0,-2 0 0 16,-1 2-3-16,1-1 7 0,-2 2-1 0,-6-3-3 15,-1 3 8-15,8 0-4 0,-2 0 1 0,-4-2-3 16,6 2-8-16,-7 1 2 0,8-1-2 0,1 0-18 16,3 0-27-16,-2 1-53 0,1 2-84 0,4-2-134 15,-1-1-246-15,4-3-581 0,-3-1 258 0</inkml:trace>
  <inkml:trace contextRef="#ctx0" brushRef="#br0" timeOffset="68216.3">28813 13071 242 0,'-1'-4'383'16,"-3"-2"-9"-16,3 1-8 0,-4-1-3 0,2 0-28 15,-2 0-17-15,1 1-5 0,-1 0-14 0,1-3-9 16,-6 2-31-16,4-1-13 0,-1 1-11 0,0 0 8 16,-1 2-14-16,0 0-14 0,-1-4-2 0,-1 4-16 15,1-2-7-15,0 1-1 0,0 1-15 0,-1 1-10 16,0-2-12-16,1 3-11 0,-2-1-1 0,-2 2-5 16,1-1-10-16,-2 2 6 0,1 0-16 0,-1 3-3 15,0-2-6-15,-5 5 2 0,1-2-5 0,5-1 4 16,-2 5-6-16,-2-1 1 0,1 1-5 0,1 1 3 15,-1 0-7-15,1 2 1 0,2 2-2 0,-2 0-1 16,2 2 3-16,-4-1-79 0,7 2-15 0,-4 1 0 16,1-2 0-16,4 2 0 0,-5-2 0 0,4 5 0 15,2-2 0-15,-3-1 0 0,2 6 0 0,1-7 0 0,-2 3 0 16,2-1 0-16,5 1 0 0,-6 6 0 16,0-2 0-16,5-4 0 0,0-1 0 0,0 2 0 15,0-2 0-15,3 2 0 0,-3-2 0 0,4 0 0 16,-1 2 0-16,-2-2 0 0,3-1 0 0,0 2 0 0,0-4 0 15,0 2 0-15,0 1 0 0,-1-2 0 0,2 1 0 16,-1-3 0-16,0-1 0 0,0-1 0 0,0 0 0 16,0 4 0-16,0-3 0 0,3 3 0 0,-2-6 0 15,2 6 0-15,-1 0 0 0,-2-3 0 0,4 1 0 16,1-2 0-16,-2 0 0 0,1-1 0 0,2 0 0 16,-1 3 0-16,0-3 0 0,0 1 0 15,-1-1 0-15,1 0 0 0,0 2 0 0,-2-4 0 0,2 1 0 16,-1-2 0-16,1 2 0 0,-1 1 0 0,0-3 0 15,2 2 0-15,-2-2 0 0,1 3 0 0,-1-1 0 16,2-2 0-16,-1 1 0 0,2-2 0 0,-3 1 0 16,3-1 0-16,-3 1 0 0,1 0 0 0,2 0 0 15,1 1 0-15,2-3 0 0,-3 4 0 0,3-5 0 16,-1 1 0-16,0-1 0 0,4 1 0 0,-3 0 0 16,3 3 0-16,0-5 0 0,-2 2 0 0,7 2 0 15,-2-2 0-15,0 1 0 0,1-1 0 0,-1 1 0 16,-3-2 0-16,5 1 0 0,-5-3 0 0,6 2 0 15,-2 0 0-15,-3-3 0 0,-1 2 0 0,7 1 0 16,-8-3 0-16,1 0 0 0,0 0 0 0,1-1 0 16,-2-1 0-16,-1 0 0 0,3 1 0 0,-1-1 0 15,-1 1 0-15,0-2 0 0,1 0 0 0,1 1 0 16,-2-3 0-16,-1 1 0 0,2 1 0 0,-1 0 0 16,2-3 0-16,-3 1 0 0,2-1 0 0,0 0 0 15,-4 2 0-15,3-4 0 0,1 1 0 0,1 1 0 0,-3 0 0 16,1-1 0-16,4-2 0 0,-5 1 0 0,1 0 0 15,-1-3 0-15,1 2 0 0,0 0 0 16,-1 0 0-16,1 1 0 0,1-4 0 0,-2 4 0 16,-3 0 0-16,1 0 0 0,0-1 0 0,0-1 0 0,0 0 0 15,-1 4 0-15,0-5 0 0,0 2 0 0,1-3 0 16,-4 3 0-16,3-3 0 0,-1 3 0 16,0-1 0-16,0-3 0 0,0 0 0 0,1 2 0 15,-2-2 0-15,2 1 0 0,1-3 0 0,-1-2 0 0,-2 5 0 16,0-6 0-16,3 2 0 0,-5 2 0 0,3-2 0 15,-2 1 0-15,-3 1 0 0,3 2 0 0,-1-2 0 16,-1-1 0-16,1 1 0 0,-2-3 0 16,1 3 0-16,2-3 0 0,-1-2 0 0,-2 5 0 0,1-1 0 15,1 2 0-15,-3-1 0 0,3-1 0 0,-2-2 0 16,0 2 0-16,0-3 0 0,-1 4 0 0,2-3 0 16,-3 1 0-16,1 2 0 0,-1 2 0 0,-1-2 0 15,0-1 0-15,-1 2 0 0,1-1 0 0,0 0 0 16,-2 2 0-16,2-2 0 0,-2 1 0 0,1-1 0 15,-2 1 0-15,0-2 0 0,2 5 0 0,-2-5 0 16,-1 1 0-16,1 1 0 0,-1 0 0 0,1 0 0 16,-4-3 0-16,3 3 0 0,0 1 0 0,1 2 0 15,-1-3 0-15,1 2 0 0,-1-2 0 0,0 1 0 16,-1 0 0-16,-1 0 0 0,2 0 0 0,-3 2 0 16,3-1 0-16,-4 1 0 0,4 1 0 0,-2 0 0 15,0-2 0-15,-2 1 0 0,2 1 0 0,-2-1 0 16,0 1 0-16,-1 1 0 0,1-1 0 0,0 1 0 15,-4-3 0-15,3 5 0 0,1-2 0 0,-3-2 0 16,2 5 0-16,1-4 0 0,-1 3 0 0,1 0 0 16,-3-2 0-16,2 2 0 0,0-3 0 0,0 4 0 0,-1-3 0 15,2 3 0-15,0-1 0 0,-2 1 0 16,0-1 0-16,-7 1 0 0,5 0 0 0,1-1 0 16,-4 0 0-16,-1 1 0 0,-1-2 0 0,-1 3 0 15,1-2 0-15,-5 3 0 0,-4-3 0 0,-5 4 0 16,0 0-602-16,2 0-664 0,-2 4-1370 0,-3 0 607 0</inkml:trace>
  <inkml:trace contextRef="#ctx0" brushRef="#br0" timeOffset="71200.03">32177 10994 10 0,'3'-11'298'0,"-1"5"0"16,1-3 5-16,-1-1 10 0,1 1 1 0,-2-1 3 15,1 0 3-15,-1 0 10 0,1 5 9 0,-2-3 2 16,0 1-3-16,0 2 3 0,-1 0-5 16,2-1-7-16,-1 2-2 0,0 1-23 0,0 3-25 0,3-4-23 15,-3 4-8-15,0 0-8 0,0 0 2 0,5 13-17 16,-1 0-11-16,3 1-12 0,4 9-6 0,3 3 1 15,2 2-15-15,2 2-13 0,0 0-6 16,9 16-3-16,1-5-100 0,3-3-60 0,-1 0 0 16,0 0 0-16,1-1 0 0,-6-8 0 0,7 17 0 0,-3-4 0 15,2 1 0-15,1-4 0 0,-1 4 0 0,-1-1 0 16,2 3 0-16,0-3 0 0,-1 5 0 0,2-3 0 16,-3-2 0-16,0 3 0 0,-2-1 0 0,0-5 0 15,-6-10 0-15,-1 0 0 0,0-2 0 0,0-2 0 16,-6-4 0-16,-1-4 0 0,0 3 0 0,-1-5 0 15,-5-4 0-15,-8-11 0 0,11 15 0 0,-11-15 0 16,10 11 0-16,-10-11 0 0,0 0 0 0,0 0 0 16,5 14 0-16,-5-14 0 0,0 0 0 0,0 0-2 15,0 0-382-15,0 0-30 0,0 0-28 0,-5 21-12 16,5-21-7-16,0 0 1 0,-5 18 5 16,5-18 14-16,0 0 45 0,0 18 42 0,0-18 42 15,0 0 69-15,0 0 60 0,0 0 68 0,5 17 50 0,-5-17 52 16,0 0 40-16,0 0 35 0,0 0 29 0,0 0 19 15,0 0 17-15,0 0 20 0,0 0 9 0,0 0 10 16,0 0 11-16,0 0-1 0,0 0 5 0,0 0 5 16,0 0 1-16,0 0 1 0,0 0 0 15,5-52-2-15,-5 52-1 0,0 0-2 0,-15-13-10 16,15 13 0-16,0 0-9 0,-28-6-14 0,28 6 5 0,0 0-12 16,-46 15-6-16,28-7-3 0,0 3-15 0,-5 8-9 15,4 0-7-15,1 4-18 0,0-3-5 0,4 4-20 16,2 2 9-16,1-4-11 0,7 4-2 15,-2-6-7-15,5-1-4 0,2 0-3 0,1 1-3 0,6-4 3 16,4 0-7-16,-1-1-10 0,3-1-2 0,0-5-5 16,4-1 6-16,1-1 3 0,-19-7-6 0,36 4 3 15,-36-4-8-15,39-2-3 0,-39 2 1 0,30-8 0 16,-30 8-2-16,30-14 2 0,-16 2-9 0,-3-1-5 16,2-1 0-16,-2-4 0 0,-2-4 0 0,3-3 0 15,-1 2 0-15,-2-1 0 0,-2-1 0 16,-3 7 0-16,-3-1 0 0,-4 2 0 0,-2 1 0 0,5 16 0 15,-9-22 0-15,0 13 0 0,9 9 0 0,-32-14 0 16,13 9 0-16,19 5 0 0,-40-2 0 0,40 2 0 16,-42 5 0-16,24 1 0 0,-2 2 0 0,3 3 0 15,-2-1 0-15,5 2 0 0,1 0 0 16,13-12 0-16,-12 18 0 0,7-8 0 0,5-10 0 0,0 0 0 16,12 27 0-16,-12-27 0 0,23 9 0 0,-23-9-369 15,40-2-205-15,-40 2-634 0,43-16-1309 0,-23 9 578 16</inkml:trace>
  <inkml:trace contextRef="#ctx0" brushRef="#br0" timeOffset="71920.57">31543 12119 119 0,'-9'0'349'0,"9"0"-7"16,-9-4-1-16,2 4-5 0,0-2-7 0,2 0-6 15,-3 0-6-15,2 1-7 0,6 1 1 0,-18-3-10 16,12 2-3-16,-1 0-13 0,-7 0-7 0,5-1-5 0,3 2-4 15,-3-2-10-15,1 2-11 0,3-1-9 16,5 1-5-16,-9 0-15 0,9 0-10 0,0 0 2 0,-9-1-9 16,9 1 1-16,0 0 3 0,0 0 3 15,0 0 0-15,0 0-3 0,11 9 0 0,1-4-3 0,5 1-56 16,12 3-147-16,2 2 0 0,6-2 0 16,14 11 0-16,4-4 0 0,0 1 0 0,8-1 0 15,-1 0 0-15,28 13 0 0,-28-12 0 0,33 12 0 0,-35-10 0 16,24 12 0-16,-25-11 0 0,1-2 0 0,-6-3 0 15,2 2 0-15,-5-3 0 0,-15 0 0 0,3-5 0 16,-6 2 0-16,-1 0 0 0,-4-3 0 0,-8-1 0 16,-1-2 0-16,-2-1 0 0,-7-1 0 0,3 0 0 15,-7-1 0-15,2-1 0 0,1 0 0 0,-3-1 0 16,1 0 0-16,-7 0-115 0,9-1-1231 0,-3 0-1459 16,-6 1 646-16</inkml:trace>
  <inkml:trace contextRef="#ctx0" brushRef="#br0" timeOffset="73038.57">32886 9861 129 0,'31'19'209'0,"-17"-8"-13"0,4 4-3 0,5 5 2 15,-4 1-12-15,2 2-7 0,0 3 1 0,-1 1-4 16,4 1-5-16,3 13 1 0,-6-12-14 0,-3 4-6 15,5 11-6-15,0 3-7 0,0 0 32 0,3 1-21 16,-1 0-9-16,0 2-8 0,-2 1-12 0,0-1-18 16,2 1-9-16,7 27-19 0,-9-24 10 0,-1 2-10 15,7 22-5-15,-7-20-23 0,4-3 8 0,4 23-20 16,-7-28 18-16,-1 6-8 0,2 21-5 0,-3-27-3 16,-6-4-4-16,-2 11 1 0,1-3 5 0,-1-2-2 15,-3 1 5-15,-2-5-2 0,0 3-2 0,-4-4-2 16,1-10-10-16,-1-1 5 0,-1 10 1 0,-2-12-6 15,-1 3 9-15,-2-1 1 0,2-2-2 0,-2 3-5 16,-3-3 2-16,1 1-2 0,0 0 0 0,-1 1-3 16,-1 0 0-16,1 0-2 0,-3 0 3 0,2-3-5 15,-2 2-3-15,2-3-2 0,-3 1 0 0,1-3-25 16,-2-1 22-16,2 1 10 0,2 1-14 0,-6-5 2 16,-2-1-7-16,5 0 15 0,-5 0-8 0,0 0-1 15,-2 0-3-15,0-2 9 0,0-3-10 0,-2 1-18 16,1-7 14-16,-2 3 11 0,-3 0-10 0,3-5 12 15,-4 3-7-15,-4 0-4 0,0-2 3 0,-1 2 4 16,0-5 1-16,0 4-3 0,-3-4 0 0,2 0-7 16,-3-1 7-16,0-2-8 0,-2 0-6 0,-2 0-2 15,0 0 0-15,-5-1-1 0,3-1 0 0,-16 2-3 16,2-2 0-16,11-4 7 0,-14 0-1 0,1 2-6 16,-2-2-6-16,-2-4-7 0,5 1-16 0,-8-3 4 15,-1 2-3-15,1-5-4 0,2 4 10 0,-2-4-8 16,-2 0-4-16,3 0-8 0,0-2-7 0,-1 1 3 15,4-4 0-15,1 0-1 0,-1 3-5 0,3-6 1 16,0 1 1-16,4 0 5 0,-3 0 2 0,5-1 13 16,10 2-7-16,-12-4-5 0,4-3-9 0,-2 1-20 15,14 3-29-15,-14-5-39 0,13 3-48 0,-11-7-79 16,13 7-196-16,1-2-514 0,2-2 228 0</inkml:trace>
  <inkml:trace contextRef="#ctx0" brushRef="#br0" timeOffset="73199.4">31342 12443 87 0,'4'-3'319'0,"-4"3"-81"0,9-3-131 15,-3 1-177-15,-3-2-44 0,2-1-123 0,-2 0 55 16</inkml:trace>
  <inkml:trace contextRef="#ctx0" brushRef="#br0" timeOffset="77833.36">30807 14448 160 0,'4'-1'267'0,"-4"1"-5"0,6-1-9 0,-6 1-8 16,0 0-6-16,7-1-2 0,-7 1-1 16,0 0-5-16,5-2 1 0,-5 2 2 0,0 0-2 0,0 0-5 15,0 0-5-15,5-2-2 0,-5 2-6 0,0 0-10 16,0 0-12-16,0 0-10 0,0 0-16 0,0 0-15 15,0 0-13-15,-5-7-9 0,5 7-16 0,-4-4-9 16,4 4-8-16,-4-7-9 0,0 5-7 0,4 2-4 16,-7-5-3-16,0 3-2 0,2-3-4 0,4 1 0 15,-2 2-3-15,-2-3-4 0,1 3-1 0,-6-4-5 16,6 2-5-16,-1 2 1 0,0 0 0 0,-1-2-3 16,-1 0-8-16,2 0-1 0,-3 2-7 0,3 2 0 15,-2-1-1-15,-5-2-4 0,-1 0-2 0,1 1-3 16,1 1-1-16,4-1-3 0,-1 4-3 0,-3-4 5 15,0 1-5-15,0 2-5 0,5-1 1 0,-2-1 0 16,0 2-2-16,-2-1 1 0,0 2-2 0,-1-2 5 16,1 1 4-16,1 1 0 0,0-2 8 0,2 1 5 15,-5 1 4-15,3 0 3 0,-2 0-4 0,3 0 4 16,-3 1 1-16,0 1-1 0,1 1 3 0,0-1-1 16,0 0-2-16,-2 2-2 0,1 0-3 0,0-3 4 15,0 6-4-15,1-2 5 0,-2 0-2 0,1-1 2 16,-2 4-2-16,-1 1-9 0,2-3 16 0,1 2-2 15,-2 0-1-15,-2 0 7 0,5-2 5 0,-1 2 4 16,1-3-1-16,-4 4 2 0,5-3-3 0,-4 5-6 16,2 0 3-16,-1-3-4 0,1 5-3 0,1-3-4 15,2-1-5-15,-5 1 2 0,4 1 2 0,-1 1 0 16,0 1-4-16,-1-1-9 0,6-4 0 0,-4 6-7 16,-1 0 2-16,1-1 1 0,4-1 8 0,-4 0-24 15,0-1-4-15,0 3 0 0,2-1 0 0,-2 0 0 16,2 1 0-16,0-1 0 0,0 1 0 0,0-2 0 15,-1 1 0-15,2 1 0 0,0 0 0 0,0 0 0 16,-2-1 0-16,5 1 0 0,-1 2 0 0,0-2 0 16,0-1 0-16,1 2 0 0,1 0 0 0,-1-1 0 15,1 0 0-15,-2 1 0 0,4 0 0 0,-1 1 0 16,-2-1 0-16,3 0 0 0,0-1 0 0,3 1 0 16,-2 1 0-16,0 0 0 0,2 0 0 0,-1 0 0 15,-2 2 0-15,4-6 0 0,-1 6 0 0,1-2 0 16,-2-1 0-16,3 1 0 0,-2-1 0 0,1 1 0 15,1-1 0-15,0-1 0 0,-3 1 0 0,5 0 0 16,-3-1 0-16,1-2 0 0,0 0 0 0,2-1 0 16,-3-2 0-16,1 0 0 0,3 4 0 0,2-1 0 15,-1 0 0-15,0 1 0 0,0 0 0 0,0 1 0 16,-2-5 0-16,2 3 0 0,3 0 0 0,-3 0 0 16,0 0 0-16,1-2 0 0,3 2 0 0,-4 0 0 15,1-1 0-15,-1-3 0 0,2 1 0 0,-1-1 0 16,-1 1 0-16,0-4 0 0,0 3 0 0,2-2 0 15,-3 2 0-15,3-3 0 0,1 1 0 0,-3 1 0 16,2-2 0-16,5 0 0 0,-1 1 0 0,0-1 0 16,-1 1 0-16,0-2 0 0,-1-1 0 0,2 3 0 15,0-1 0-15,2 1 0 0,-5-1 0 0,4-1 0 16,1 1 0-16,2-1 0 0,-3-1 0 0,0 1 0 16,3 1 0-16,-6-4 0 0,5 2 0 0,0 1 0 0,-3-2 0 15,-1-3 0-15,4 4 0 0,-1-1 0 16,-4-2 0-16,-1 1 0 0,1-1 0 0,1-1 0 15,-1 2 0-15,2-1 0 0,-2-1 0 0,1 1 0 16,-1 0 0-16,-3-2 0 0,4 1 0 0,2-1 0 16,-4 0 0-16,5-1 0 0,1-1 0 0,-5 1 0 15,1 0 0-15,2-1 0 0,-2 1 0 0,3-3 0 16,-2 1 0-16,2-3 0 0,2 2 0 0,-1 0 0 16,0 0 0-16,-3-4 0 0,3 5 0 0,0-1 0 15,-6-1 0-15,5-3 0 0,0 3 0 0,-2-1 0 16,-4 0 0-16,5-2 0 0,0-1 0 0,0 1 0 15,-3-3 0-15,1 1 0 0,-4 2 0 0,3-3 0 16,-3 3 0-16,7-2 0 0,-2-2 0 0,-3 2 0 16,2-3 0-16,-1 1 0 0,-2 3 0 0,4-6 0 15,-4 4 0-15,1 0 0 0,-1 2 0 0,4-2 0 16,-7 3 0-16,4-5 0 0,-4 3 0 0,2-3 0 16,-1 6 0-16,0-3 0 0,1 1 0 0,-3-1 0 15,3-3 0-15,-1 2 0 0,0 3 0 0,0-7 0 16,0 5 0-16,2-3 0 0,-2-1 0 0,2 1 0 15,-3-2 0-15,-1 5 0 0,2-5 0 0,-3 0 0 16,-1 4 0-16,5-4 0 0,-4 2 0 0,1-2 0 16,-2 1 0-16,4-2 0 0,-4 1 0 0,-1-1 0 15,1 1 0-15,-2 4 0 0,-2 0 0 0,7-5 0 16,-2 0 0-16,-2 0 0 0,0 1 0 0,-3-3 0 16,2 2 0-16,-1-1 0 0,-2-1 0 0,4 4 0 15,-4-4 0-15,0 2 0 0,3-1 0 0,-2 0 0 16,0 4 0-16,1-3 0 0,-4-1 0 0,1 1 0 15,1 4 0-15,0-3 0 0,-1-2 0 0,-2 0 0 0,3 0 0 16,0 0 0-16,-1 6 0 0,-2-5 0 16,2 0 0-16,0 4 0 0,-2-6 0 0,-1 2 0 15,3 5 0-15,-3-6 0 0,0 1 0 0,-1-2 0 16,3 7 0-16,-2-2 0 0,1 1 0 0,-2-2 0 16,-3-2 0-16,5 5 0 0,-1-1 0 0,-2-1 0 0,2 2 0 15,-1 0 0-15,-1 1 0 0,1-1 0 16,-2-1 0-16,-2-1 0 0,2 4 0 0,2-1 0 15,-1 0 0-15,-2 0 0 0,-2 2 0 0,1 0 0 16,0-1 0-16,0 1 0 0,-1-1 0 0,0 3 0 16,1-4 0-16,-3 3 0 0,1 1 0 0,-1 0 0 15,2 0 0-15,0 2 0 0,-2-4 0 0,1 2 0 16,-1 0 0-16,3 2 0 0,-3-1 0 0,3 0 0 16,-2-2 0-16,-3 5 0 0,3-5 0 0,0 3 0 15,0-2 0-15,-2 0 0 0,-1 2 0 0,3-1 0 16,-5-1 0-16,-3 0 0 0,4 0 0 0,2 3 0 15,-5-3 0-15,2 3 0 0,-2-3 0 0,2 4 0 16,-5-2 0-16,3-1 0 0,-3 0 0 0,1 3 0 16,1-3 0-16,-3 1 0 0,3 2 0 0,-2-3 0 15,-2 4 0-15,-5-1 0 0,1 0 0 0,-1 0 0 16,0 2 0-16,0 0 0 0,-4 0 0 0,0 2 0 16,-2-2 0-16,-2 2 0 0,-1-1 0 0,-3 0 0 15,-1 0 0-15,4 5 0 0,-19-6-536 0,4-1-741 16,13 0-1381-16,-13-3 612 0</inkml:trace>
  <inkml:trace contextRef="#ctx0" brushRef="#br0" timeOffset="79383.5">28298 13743 164 0,'2'-7'353'16,"-1"2"3"-16,1-1-3 0,0 0 3 0,0-1 9 16,-2 2-23-16,0-1-7 0,0 1-3 0,-2 0-11 15,-1 1-6-15,2 0-13 0,-3 1-12 16,-1 1-13-16,1-1-6 0,4 3-5 0,-17 1-7 0,6 1-9 16,-3 2-2-16,-1 5-6 0,-11 3 10 0,2 4-15 15,-7 3-5-15,-11 9-7 0,0-2-2 0,0 7-7 16,-4 4-6-16,-6 1-14 0,1 1-16 0,-18 18-14 15,0-2-109-15,18-14-57 0,-17 13 0 0,-1 1 0 16,18-19 0-16,-18 20 0 0,19-17 0 0,-19 16 0 16,22-15 0-16,-26 10 0 0,22-13 0 0,1 1 0 15,-3 0 0-15,0-5 0 0,0 1 0 0,1-1 0 16,1-2 0-16,4-1 0 0,2-5 0 0,-1 0 0 16,14-7 0-16,0-1 0 0,4 2 0 0,0-1 0 15,3-3 0-15,6-4 0 0,2-4 0 0,-1-1 0 16,5-3 0-16,-1-3 0 0,8-2 0 0,-1-4 0 15,3-2 0-15,3-5 0 0,2-4 0 0,11-12-15 16,1-1-523-16,9-12-84 0,7 0-548 0,6-7-1267 16,5 1 561-16</inkml:trace>
  <inkml:trace contextRef="#ctx0" brushRef="#br0" timeOffset="79866.78">27884 13780 79 0,'5'-4'383'0,"-5"4"17"0,3-5 7 15,-1 1-5-15,2 4 2 0,-4 0-12 16,2-3 1-16,-2 3 2 0,2-3-7 0,-2 3-7 15,0 0-10-15,1-5-8 0,-1 5-10 0,0 0-7 16,0 0-17-16,0 0-15 0,4-4-18 0,-4 4-19 0,4-1-19 16,-4 1-21-16,14-2-28 0,-1 0-15 15,1-1-12-15,4-2-24 0,2 4-15 0,7-1-14 16,4 2-121-16,-4-2-8 0,1 0 0 0,0 3 0 16,0-2 0-16,-6-1 0 0,-2 2 0 0,-2 0 0 0,3 0 0 15,-4 0 0-15,-5 0 0 0,-2-1 0 16,-3 2 0-16,0-1 0 0,-2 0 0 0,-5 0 0 0,9 0 0 15,-9 0 0-15,4 2 0 0,-3 2 0 16,-1 0 0-16,-2 5 0 0,-1 0 0 0,1 0 0 0,-3 3 0 16,-3 6 0-16,0-3 0 0,-2 9 0 0,0-1 0 15,0 2 0-15,-2 0 0 0,-1 1 0 16,-1-3 0-16,5 1 0 0,-3 1 0 0,0 0 0 0,-1 0 0 16,-1 2 0-16,5-1 0 0,0-2 0 0,-3-1 0 15,5-5 0-15,-1 0 0 0,5-4 0 0,-1-1 0 16,-1 0 0-16,1-5 0 0,1-1 0 0,3 0 0 15,0-2 0-15,4-3 0 0,1 0 0 0,-5-2-1366 16,21-4-1478-16,-7-1 654 0</inkml:trace>
  <inkml:trace contextRef="#ctx0" brushRef="#br0" timeOffset="79999.73">28628 14057 436 0,'6'-3'556'15,"-2"-1"-4"-15,0 3 2 0,-1-1 3 0,-3 2-5 16,0-7-22-16,0 7-44 0,0 0-51 0,-7-3-51 15,7 3-63-15,0 0-104 0,0 0-147 0,0 0-184 16,0 0-228-16,-14 7-524 0,9-2-938 0,5-5 415 16</inkml:trace>
  <inkml:trace contextRef="#ctx0" brushRef="#br0" timeOffset="83082.57">25291 14302 138 0,'4'-5'396'0,"-4"-1"11"0,3-1-6 16,-3-2-16-16,3-1-6 0,-3 0-24 0,-6 1-14 16,6-1-12-16,-6-1-10 0,-1 3-8 0,-2 1-17 15,-2-1-8-15,-2 5-11 0,-4-1-1 0,-3 6-15 16,0 0-13-16,-7 5-13 0,-3 4-14 0,6 2-15 16,0 4-13-16,1 2-19 0,2 2-6 0,5 0-22 0,2 4-1 15,3 2-14-15,5-1-23 0,3 1 2 0,6-3-3 16,1 4-11-16,5-2-5 0,0 1-10 15,5-1 0-15,-3 0-2 0,3-5-16 0,-2 3-4 0,-2-7-4 16,1 6-7-16,-3-5-6 0,-3-1-2 0,1-2-1 16,-4 2-2-16,-4-5-6 0,-2 2-1 15,-2 0 3-15,-3-1-28 0,-2 2-3 0,-4-4 0 0,-4-1 0 16,-7 2 0-16,7-3 0 0,0-5 0 0,-2 1 0 16,3-3 0-16,2-1 0 0,4-2 0 0,1-3 0 15,3-1 0-15,3 0 0 0,2-2 0 0,7-3 0 16,5-3 0-16,4-1 0 0,1 1 0 0,14-3 0 15,2-3 0-15,0 2 0 0,3 1 0 0,1-1 0 16,0 3 0-16,-1 2 0 0,-2 0 0 0,-2 3 0 16,-2 1 0-16,-8 3 0 0,0 1 0 0,-7 1 0 15,-2 5 0-15,2-2 0 0,-6 2 0 0,1 3 0 16,-1 2 0-16,-1 2 0 0,-2 4 0 0,-1 1 0 16,-2 3 0-16,4-1 0 0,-7 2 0 0,6 0 0 15,-3 0 0-15,1 0 0 0,-1-2 0 0,3 0 0 16,-2-6 0-16,3 0 0 0,-3-2 0 0,6 1 0 0,-5-3 0 15,6-3 0-15,-3-3 0 0,0 0 0 16,-5 0 0-16,9-7 0 0,1 2 0 0,-2-4 0 16,1 0 0-16,2-7 0 0,0 2 0 0,-2 1 0 15,2-1 0-15,1-2 0 0,-5 7 0 0,2-1 0 0,-1 0 0 16,-2 5 0-16,-1-1 0 0,1 2 0 0,-1 1 0 16,2 3 0-16,-7 0 0 0,10 4 0 15,-4 0 0-15,-3 3 0 0,5 0 0 0,-5 4 0 0,4 0 0 16,-3-1 0-16,1 1 0 0,3-1 0 0,-2 0 0 15,3-3 0-15,-2 0 0 0,2-1 0 0,2-4 0 16,-2 0 0-16,3-4 0 0,-2-2 0 0,0-3 0 16,0 0 0-16,4-5 0 0,-2-2 0 0,0-2 0 15,-1 0 0-15,0-8 0 0,-1 1 0 0,3-1 0 16,-4-1 0-16,0-3 0 0,0 0 0 0,-1-1 0 16,-2 3 0-16,-1 1 0 0,0 5 0 0,-2 5 0 15,-2 5 0-15,-1 1 0 0,3 3 0 0,-3 2 0 16,0 4 0-16,0 0 0 0,-8 15 0 0,-1 9 0 15,3 6 0-15,-2 5 0 0,-3 18 0 0,-1 2 0 16,1 5 0-16,0 0 0 0,1 20 0 0,0-26 0 16,3 1 0-16,2-3 0 0,-2-3 0 0,2-2 0 15,1 0 0-15,0-14 0 0,1-3 0 0,1-2 0 16,-2-4 0-16,0-7 0 0,2-5 0 0,2-5 0 16,-5-2 0-16,2-4 0 0,3-1 0 0,0 0 0 15,-6-11 0-15,3-1 0 0,0-5 0 0,2-9 0 0,0-5-316 16,1-5-93-16,0-12 9 0,5-2 16 15,0-6 28-15,-1 0 35 0,4 2 31 0,3-1 46 16,1 8 64-16,0 2 55 0,0 15 70 0,1 3 40 0,5 1 39 16,-2 6 36-16,-3 5 36 0,-3 5 25 0,7 0 21 15,-3 1 12-15,1 1 1 0,-1 3 0 16,4 4 2-16,-1 2-10 0,1 2-11 0,-2 2 7 16,1 1-13-16,-2 1-9 0,-1 3-17 0,-3-3 2 0,1 5-17 15,-3 1-11-15,-4 0-13 0,-2-2 2 0,1 9-9 16,-4-4-3-16,-3 1-2 0,-2-2-5 0,-3 1-7 15,-6-1-3-15,4 0-7 0,-3-2-2 16,-5-2 1-16,4-1-6 0,-1 0-5 0,3-6 1 0,0 1-2 16,0-2 0-16,1-1 2 0,3-2-6 0,2 0 1 15,6 0 3-15,-5-9-4 0,5 5 3 0,2-3-4 16,1-2-4-16,6 0 1 0,3-3 7 16,4-1-8-16,6-5 0 0,-1 1-11 0,7-1 13 0,-8 3-4 15,3 0 4-15,-3 2-9 0,-1 5-2 0,-5 0 4 16,3 0-2-16,-6 2 2 0,-6 3-2 0,2 0-6 15,-2 0 3-15,0 3 22 0,-5 0 1 16,0 0 23-16,-1 10 3 0,-3 0-22 0,-1 3-26 0,-2 2 0 16,0 0 0-16,-2 0 0 0,1 3 0 0,3-2 0 15,0 0 0-15,1 2 0 0,-1-1 0 0,5 0 0 16,0-5 0-16,5-1 0 0,0-2 0 0,3-1 0 16,2-3 0-16,3 0 0 0,0-4 0 0,4-2 0 15,0-5 0-15,2 2 0 0,-3-3 0 0,2-3 0 16,-2-2 0-16,6-5 0 0,-4 3 0 0,0-2 0 15,-7 2 0-15,3 1 0 0,0 0 0 0,-1 2 0 16,-4 3 0-16,2 2 0 0,-2 0 0 0,1 2 0 16,-3 3 0-16,-1 1 0 0,1 2 0 0,3 3 0 15,-2 4 0-15,-1 0 0 0,4 4 0 0,-5 2 0 16,2 3 0-16,-1 0 0 0,-3 1 0 0,0-1 0 16,0 2 0-16,-3-2 0 0,-1 0 0 0,0-2 0 15,0-4 0-15,0 0 0 0,-4-2 0 0,3-3 0 16,-1-1 0-16,-1-1 0 0,-1-2 0 0,1 0 0 15,3-3 0-15,0 0 0 0,0 0 0 0,-11-10 0 0,11 4 0 16,0-1 0-16,1-5 0 0,6-4 0 16,-1-1 0-16,3-1 0 0,6-3 0 0,-2-2 0 15,5 0 0-15,0 5 0 0,2 0 0 0,1 2 0 16,2 1 0-16,-5 5 0 0,2 2 0 0,-2 1 0 0,1 1 0 16,-1 3 0-16,1 0 0 0,-6 2 0 15,1 2 0-15,-1 1 0 0,0 0 0 0,-3 5 0 0,-1-1 0 16,-3 2 0-16,2 0 0 0,-4 1 0 15,0 2 0-15,-1-1 0 0,0 0 0 0,1-1 0 0,-2 2 0 16,2-2 0-16,1-1 0 0,2 0 0 0,-2-1 0 16,1 0 0-16,-1-4 0 0,4 0 0 0,0-2 0 15,0 0 0-15,1 1 0 0,-1-2 0 0,0 0 0 16,-3 0 0-16,2 1 0 0,-3-1 0 0,2 3 0 16,-1-2 0-16,-2 2 0 0,1 1 0 0,0-1 0 15,-1 4 0-15,-1-1 0 0,-1 3 0 0,0 0 0 16,-1 2 0-16,0-2 0 0,-1 3 0 0,0-3 0 15,0 1 0-15,0-3 0 0,0 3 0 0,0-5 0 16,0 1 0-16,0-1 0 0,0-1 0 0,0-1 0 16,0 2 0-16,0-5 0 0,5 1 0 0,-5-1 0 15,0 0 0-15,13-6 0 0,-8 3 0 0,3-3 0 16,1-1 0-16,2 0 0 0,1-4 0 0,2-1 0 16,0-3 0-16,-1 0 0 0,3-5 0 0,-3 8 0 15,2-1 0-15,-1 2 0 0,-1 3 0 0,-4 2 0 16,0-1 0-16,0 3 0 0,-3 0 0 0,2 4 0 15,-3 0 0-15,2 2 0 0,-7-2 0 0,6 9 0 16,-5-2 0-16,3 3 0 0,-4 0 0 0,-1-1 0 16,1 2 0-16,0 1 0 0,-2-1 0 0,2 0 0 15,0-3 0-15,0 2 0 0,0-4 0 0,2 0 0 16,0-1 0-16,0-2 0 0,1 1 0 0,4-2 0 16,-1 0 0-16,3-2 0 0,1-3 0 0,1-1 0 15,-1 0 0-15,0-2 0 0,2 0 0 0,4-5 0 16,-3 1 0-16,-2-1 0 0,2-1 0 0,1 3 0 15,-5 0 0-15,0 3 0 0,1-1 0 0,-1 3 0 0,-2 3 0 16,-1 0 0-16,-2 1 0 0,-4 0 0 0,9 5 0 16,-5 2 0-16,-3 3 0 0,-1-1 0 0,0 2 0 15,1-1 0-15,-2 1 0 0,1-1 0 16,-1 0 0-16,2 1 0 0,2-1 0 0,-1-2 0 0,2-2 0 16,1 0 0-16,0-3 0 0,3 2 0 0,-2-4 0 15,2 0 0-15,0-1 0 0,0 0 0 0,2-3 0 16,0-2 0-16,0 2 0 0,-2-4 0 15,-1 2 0-15,2-4 0 0,-2 1 0 0,-4 0 0 0,1-4 0 16,-2 2 0-16,-2-2 0 0,-2 0 0 0,1-1 0 16,-5 1 0-16,2 1 0 0,-2 1 0 0,0 0 0 15,1 3 0-15,1 2 0 0,-1 1 0 0,1 2 0 16,4 2 0-16,0 0 0 0,0 0 0 0,0 0 0 16,3 13 0-16,7-9 0 0,-1 1 0 0,10 4 0 15,3-5 0-15,5 1 0 0,6 4 0 0,0-6 0 16,0-1 0-16,1 1 0 0,-4-2 0 0,5-2 0 15,-4 0 0-15,-2-3 0 0,-7 2 0 0,-4 1 0 16,-4-2 0-16,-3 2 0 0,0 0 0 0,-3 0 0 16,-4-2 0-16,-4 3 0 0,7 0 0 0,-7 0 0 15,0 0 0-15,-8 10 0 0,0-6 0 0,-1 5 0 16,-4 2 0-16,-2 2 0 0,2 0 0 0,-6 5 0 16,1 0 0-16,4-4 0 0,0 2 0 0,4 0 0 15,1-2 0-15,4-3 0 0,1 0 0 0,0-1 0 16,4-1 0-16,4-4 0 0,1 1 0 0,4-4 0 15,4 1 0-15,1-4 0 0,5-1 0 0,0-3 0 0,8-4 0 16,-1-2 0-16,3-1 0 0,-5-1 0 16,-1-4 0-16,-2-2 0 0,1-4 0 0,-1-1 0 15,-3-1 0-15,3-4 0 0,-5 0 0 0,7-13 0 16,-6 11 0-16,-6-3 0 0,2 6 0 0,-3 0 0 16,-2 5 0-16,-4 6 0 0,-3 7 0 0,3 2 0 15,-6 5 0-15,0 2 0 0,2 1 0 0,-13 8 0 16,3 6 0-16,1 4 0 0,-7 8 0 0,2 2 0 15,-3 3 0-15,4-1 0 0,3 4 0 0,-4 0 0 0,6-4 0 16,2 0 0-16,5-5 0 0,-1 0 0 0,1-6 0 16,4 1 0-16,3-5 0 0,0 1 0 15,2-8 0-15,6 2 0 0,-2-4 0 0,5-2 0 0,3-2 0 16,0-2 0-16,8-2 0 0,-9-1 0 0,8-5 0 16,0-2 0-16,-3-2 0 0,2 0 0 0,-2-6 0 15,0 1 0-15,-2-1 0 0,-3-4 0 0,3 0 0 16,-5-1 0-16,-3 0 0 0,-4 7 0 15,-5 1 0-15,0 7 0 0,-5-1 0 0,3 5 0 0,-11 1 0 16,4 3 0-16,-6 1 0 0,-3 3 0 0,-1 8 0 16,-7 2 0-16,1 7 0 0,-1-1 0 0,5 3 0 15,0 0 0-15,4 1 0 0,5-6 0 0,3-1 0 16,1 1 0-16,3-3 0 0,3-1 0 16,6 0 0-16,-1-4 0 0,5-3 0 0,3-1 0 0,4-2 0 15,7-2 0-15,-7-4-555 0,12-2-183 0,-1-2-412 16,-2-3-1245-16,1-1 550 0</inkml:trace>
  <inkml:trace contextRef="#ctx0" brushRef="#br0" timeOffset="83201.75">28746 15047 59 0,'2'4'529'0,"-2"-1"31"15,0-3 1-15,-5 7 34 0,1-6 40 0,-1 4 9 16,0-3-25-16,0 2-47 0,-3-1-56 0,1 3-54 16,-2-1-58-16,0 1-101 0,1-2-149 0,0 2-200 15,3-1-231-15,-3-3-298 0,0 1-378 0,1 0-1032 16,7-3 457-16</inkml:trace>
  <inkml:trace contextRef="#ctx0" brushRef="#br0" timeOffset="84466.6">28601 8795 177 0,'1'-4'304'0,"2"1"-17"0,-3 3-26 15,0 0-18-15,0 0-15 0,0 0-7 0,0 0 0 16,0 0-14-16,0 13-17 0,-3-1-6 0,6-1-4 16,-7 7-10-16,4 1-19 0,0 8-5 0,-4-1-16 15,4 6-7-15,0 2-11 0,0 14-4 0,-1-2-12 16,1 4-7-16,-5 0-12 0,3 2 3 0,2 1-15 16,-2 4-10-16,1-1-4 0,1 1-4 0,-3 1-6 15,3 2-3-15,0 1-10 0,3-2 6 0,-6 21-8 16,3 0-6-16,0-26 2 0,0 3 4 0,-1 2-10 15,2 27 2-15,-1-29-6 0,4 1 17 0,-4 3-15 16,0 22 5-16,0-25-14 0,0-2 11 0,0 28 1 16,4-32 5-16,-8 5 8 0,4 0 3 0,0 1 6 15,-4 0 4-15,3-1-5 0,-5-2 0 0,-1 2 2 16,3-2 0-16,-2 0-2 0,0-2 1 0,-1-5 2 16,1 0-4-16,-2 0 5 0,3-13 2 0,-4 15 3 15,0-4 0-15,-1 2 2 0,0-3-2 0,1-12-3 0,-4 11-1 16,4-9-1-16,0 0-2 0,0 1 2 0,-1 8-5 15,2-11-13-15,3 3 3 0,1-2 1 16,4-3-4-16,-5 1-3 0,4-1 2 0,0 0 2 16,1 0-3-16,2-3 3 0,-2-2 5 0,0-1 5 0,5-2 4 15,-5 3 1-15,0-8 6 0,0 2 0 0,4 4-3 16,0 2 5-16,-3-6 0 0,3-3 3 16,-1-1-3-16,-1 2-1 0,1-1 0 0,-2 0 1 0,4-1-1 15,0 1-4-15,-4-5 1 0,1 4-6 0,0 0 2 16,0-1-3-16,-1 2 4 0,2 0-9 0,-2 0-2 15,0-1-6-15,0-1 1 0,-1-3-2 0,2 1 0 16,-1 1-7-16,-2 0 1 0,2 1-6 0,0-1 0 16,-1-3-5-16,0 1-7 0,2 2-4 0,-1-2-2 15,0-5-11-15,2 2-13 0,-2-2-8 0,1-2-16 16,0-1-20-16,-2 3-21 0,1-5-23 0,-1-2-33 16,2 2-16-16,-2-2-38 0,0 0-28 0,0 0-19 15,3-14-18-15,-6 8-25 0,1-4-40 0,-1 0-17 16,-2-7-46-16,-1 0-238 0,-2 0-688 0,-1 0 305 15</inkml:trace>
  <inkml:trace contextRef="#ctx0" brushRef="#br0" timeOffset="84834.63">28344 12462 28 0,'-9'-6'255'0,"0"-1"22"15,-1 2 4-15,3-4-2 0,0 4 2 0,3 1 14 16,0-2 19-16,2 0 7 0,-1 2 10 0,2-3-17 0,-1 1-19 16,0 0-13-16,2 0-17 0,0 0-18 15,2 0-8-15,0 0-13 0,-2 0-12 0,3 3-12 0,-2-2-19 16,0 1-8-16,-1 4-21 0,1-6-13 15,-1 4-12-15,0 2-9 0,0 0-2 0,0 0-6 0,0 0-2 16,0 0-1-16,0 0-3 0,8 12-10 16,-7-6-1-16,1 1-4 0,-2 3-2 0,2-3-11 15,-2 5-3-15,0 4-8 0,0-5 5 0,0 4-11 16,2 3-5-16,-2-7-3 0,0 2-9 0,1 0-7 0,0-1-1 16,2 0-3-16,-1 0-4 0,3-3-13 0,0 2-5 15,-1-2-7-15,1-4-4 0,3 2-2 0,-3-4-6 16,7 1-6-16,-1-2-5 0,3-2 7 0,3-3-1 15,3-1 5-15,2-1-2 0,4-4 0 0,1-2 3 16,-1-5-2-16,2 1 5 0,-1-4 0 0,0 2-2 16,0-4 1-16,0 2 8 0,-4 2 0 0,1-1 6 15,-4 3 0-15,-4 1 7 0,-2 0 2 0,-3 2-5 16,-2 3 4-16,0 1-20 0,-5 1-26 0,1 3-41 16,-4-2-62-16,3 2-69 0,-4 0-100 0,0 4-92 15,0 0-119-15,0 0-449 0,0 0-1040 0,0 0 461 16</inkml:trace>
  <inkml:trace contextRef="#ctx0" brushRef="#br0" timeOffset="84950.46">28839 12411 247 0,'0'0'518'0,"0"0"-33"0,9-8-46 16,-9 8-49-16,2-6-79 0,0 0-103 0,-2 1-136 15,0 5-186-15,2-10-312 0,-2 2-462 0,0 1 204 16</inkml:trace>
  <inkml:trace contextRef="#ctx0" brushRef="#br0" timeOffset="86850.43">27684 10349 399 0,'-6'-3'426'0,"1"-2"-1"0,0-1-3 15,3 1-10-15,-1 0-10 0,2-1-15 16,0 2-17-16,1-3-11 0,2 2-21 0,1-1-13 16,-1-2-14-16,3 2-4 0,4-1-13 0,0 1-8 0,0-1-5 15,4 2-16-15,-3 0-7 0,3 1-3 0,0 2-17 16,0 2-7-16,3 2-14 0,-2 2-13 0,5 5-18 15,-2 0-13-15,0 5-14 0,-2 0-18 0,3 6-21 16,0 3-120-16,-3-1 0 0,-3 2 0 0,-5-2 0 16,2 4 0-16,-5-2 0 0,0-4 0 0,-2 0 0 15,1-1 0-15,-6 1 0 0,-3-2 0 0,2 0 0 16,-3-3 0-16,1-2 0 0,1-1 0 0,-1-3 0 16,-2-1 0-16,3-1 0 0,-1-4 0 0,1-1 0 15,-2-3 0-15,7 1 0 0,-7-7 0 0,5-1 0 16,2-2 0-16,2-2 0 0,3-5 0 0,2-1 0 15,6-8 0-15,-3 1 0 0,8-1 0 0,-4 4 0 16,4-1 0-16,-6 9 0 0,4 0 0 0,-3 3 0 16,1-3 0-16,-5 8 0 0,0 0 0 0,0 1 0 15,1 3 0-15,-3 2 0 0,-1 1 0 0,2 1 0 16,-2 3 0-16,2 2 0 0,-2-3 0 0,2 4 0 16,-2-1 0-16,1 1 0 0,2-2 0 0,-2 1 0 0,3-2 0 15,-1-2 0-15,3 0 0 0,-2 0 0 0,-1-2 0 16,-1-1 0-16,-1-3 0 0,2 1 0 0,-1-2 0 15,-3-1 0-15,0 1 0 0,2-4 0 0,-2-1 0 16,-4 2 0-16,0-3 0 0,-2-1 0 0,0 1 0 16,-4 0 0-16,-3 0 0 0,2 2 0 0,-1 1 0 15,-3-1 0-15,-3 5 0 0,3 0 0 0,-2 4 0 16,-2 3 0-16,1 2 0 0,3 2 0 0,-4 5 0 16,5 2 0-16,-2 1 0 0,1-1 0 0,3 2 0 15,5 0 0-15,0 0 0 0,5 1 0 0,3-3 0 16,3 0 0-16,5-2 0 0,-1-2 0 0,4-2 0 15,2-1 0-15,1-5 0 0,7 0 0 0,-5-2 0 16,-2-5 0-16,2-2 0 0,4-4 0 0,-1 0 0 16,-7-1 0-16,2-4 0 0,-3 1 0 0,1-9 0 15,-4-1 0-15,0-1 0 0,-5-5 0 0,0 3 0 16,2-6 0-16,-4 2 0 0,-1 1 0 0,-2-1 0 16,1 6 0-16,-3 6 0 0,-1 3 0 0,-1 5 0 15,0 4 0-15,2 1 0 0,-4 2 0 0,2 4 0 0,0 0 0 16,-9 12 0-16,3 5 0 0,-4 9 0 0,2 6 0 15,1 4 0-15,-4 15 0 0,3-2 0 16,-2 2 0-16,2 3 0 0,4-1 0 0,-2 3 0 0,-2-2 0 16,7 3 0-16,-1-2 0 0,0-3 0 0,4-1 0 15,-2-1 0-15,2-14 0 0,-2-5 0 0,0 2 0 16,4-6 0-16,-4-11 0 0,0-3 0 16,2-2 0-16,-2-5 0 0,0 0 0 0,0-4 0 0,0-2 0 15,0 0 0-15,0-16-217 0,0 1-228 0,-2-4-13 16,-1-7-14-16,-2-4-5 0,1-3-17 0,1-13 1 15,-3-7-14-15,6-2-265 0,0 2-835 0,4-5 369 16</inkml:trace>
  <inkml:trace contextRef="#ctx0" brushRef="#br0" timeOffset="88389.43">28367 10579 2542 0,'8'-49'-79'0,"-2"17"48"16,-2-1 43-16,1 1 27 0,2 6 31 0,-2 8 45 15,0-3 24-15,1 5 33 0,1-1 29 0,-1 1 27 16,-1 2-3-16,3 3 3 0,-1 3 2 0,1 1-11 16,1-1-10-16,1 2-18 0,1 3-11 0,0 3-19 15,2 0-17-15,-2 5-12 0,2 0-7 0,-1 2-19 16,1 2-12-16,-1 2-8 0,-3-3-7 0,-1 3-10 15,-3 4-8-15,1-4-5 0,-3 2-6 0,-2 0-3 16,-1-1-2-16,0 0-7 0,-4-1-4 0,3-1 5 16,-4 1-9-16,1-2-3 0,3-2 6 0,-2-1 2 15,-1-1 6-15,3-2 3 0,-3 1 5 0,0-3 2 0,4-1-6 16,-5 1-3-16,5-1 2 0,0 0-9 16,2-13-5-16,1 3-1 0,3 1-2 0,1-6-3 15,1 0-5-15,2 0 2 0,-1-2-3 0,3 2-2 16,2-5-3-16,-3 4-1 0,1 0 4 0,-3 2 1 0,0-1 0 15,-2 4 9-15,1 2 3 0,-3 0 2 0,-1 1 10 16,0 2 2-16,-2 2-2 0,1 1-4 16,-1-2-8-16,0 3-3 0,-2 2 3 0,0 0 3 15,6-3 3-15,-6 3 1 0,0 0 4 0,8 6 0 0,-6-3 5 16,2 1 0-16,1 0-9 0,2 2 1 0,1 1-7 16,3-3 1-16,-1 4-4 0,0-1 2 0,-1 2-10 15,5 0-2-15,0 2 2 0,-5-1-2 0,0 0-7 16,0-1 6-16,-4 2-2 0,-1-1-6 0,1 2 4 15,-3 0 1-15,-2-1-9 0,0 2 7 0,-2-2-8 16,0 1 16-16,-2 1-5 0,-1 1 5 0,1-4 6 16,0-2-15-16,0 0 8 0,-1-3-5 0,4 0-2 15,1 0 2-15,-3-2 1 0,3-3 1 0,4 3 1 16,-4-3-9-16,0 0 1 0,14-6-7 0,-5 1 4 16,4-1 12-16,2-1-11 0,1-1 5 0,0-3-11 15,-2-2 0-15,3 2 0 0,-2-4 0 0,-1 1 0 16,-1-1 0-16,4-7 0 0,-2 0 0 0,-1 0 0 15,-8 4 0-15,2 0 0 0,-3 3 0 0,0 3 0 16,-2 0 0-16,-1 1 0 0,0 5 0 0,-5 1 0 16,-1 2 0-16,4 3 0 0,0 0 0 0,-14 3 0 15,8 4 0-15,-2 2 0 0,-1 3 0 0,2 2 0 16,0 1 0-16,2 2 0 0,1-1 0 0,2 0 0 0,0 0 0 16,4 0 0-16,0-4 0 0,3-1 0 0,3 0 0 15,-2-2 0-15,7-2 0 0,0-2 0 0,1-2 0 16,-1 0 0-16,1-3 0 0,0-2 0 0,3-4 0 15,-1-2 0-15,-2 2 0 0,-2-4 0 0,1-1 0 16,-2-1 0-16,-1-2 0 0,-1-1 0 0,-2 0 0 16,0 0 0-16,-4-2 0 0,-1 6 0 0,2 0 0 15,-3-1 0-15,2 7 0 0,-2-2 0 0,-1 2 0 16,0 1 0-16,0 4 0 0,0-3 0 0,0 3 0 16,0 0 0-16,0 0 0 0,0 14 0 0,0-7 0 15,2-3 0-15,0 8 0 0,2-2 0 0,2 1 0 16,-1-1 0-16,3 5 0 0,1-2 0 0,0-2 0 15,-3 1 0-15,1-1 0 0,-3 2 0 0,-2-2 0 16,2 2 0-16,-4-4 0 0,-1 4 0 0,-2-2 0 16,-1 0 0-16,-1-1 0 0,0-1 0 0,-4 2 0 0,0-2 0 15,3-2 0-15,-2 0 0 0,-1-1 0 16,2-1 0-16,4-3 0 0,-1 1 0 0,0-2 0 16,4-1 0-16,0 0 0 0,0 0 0 0,0 0 0 0,5-11 0 15,4 5 0-15,5-5 0 0,3-1 0 0,6-3 0 16,0-3 0-16,1 1 0 0,-2-3 0 0,4-5 0 15,-3 0 0-15,0 1 0 0,-7-1 0 0,3-1 0 16,-6-1 0-16,-3 3 0 0,-2 7 0 0,-7 0 0 16,3 6 0-16,-5-2 0 0,-2 5 0 0,-2 3 0 15,-1 3 0-15,-2 1 0 0,-5 4 0 0,3 2 0 16,-3 2 0-16,3 5 0 0,-4 3 0 0,5 0 0 16,-2 2 0-16,3 0 0 0,3 2 0 0,2-1 0 15,3 0 0-15,4-2 0 0,0-1 0 0,4 0 0 16,-1-6 0-16,0 2 0 0,4-3 0 0,1-2 0 15,-1 1 0-15,2-5 0 0,1 0 0 0,-4-3 0 16,4-1 0-16,-3 0 0 0,1-6 0 0,-3 2 0 16,0-2 0-16,0-2 0 0,1-3 0 0,-3 3 0 15,-1-2 0-15,-1 3 0 0,3-1 0 0,-4 1 0 16,0 2 0-16,-2 2 0 0,3-2 0 0,-3 4 0 16,0 2 0-16,-2 1 0 0,0 0 0 0,0 0 0 15,4 7 0-15,-4-1 0 0,1 0 0 0,-2 1 0 0,2 0 0 16,4 2 0-16,-5-2 0 0,0 4 0 0,3-2 0 15,-2-3 0-15,0 2 0 0,1-3 0 0,2 0 0 16,-2-1 0-16,1 0 0 0,1-2 0 0,1-1 0 16,2-1 0-16,-7 0 0 0,11-2 0 0,-4-1 0 15,1 1 0-15,-1-2 0 0,3-1 0 0,0-2 0 16,1 0 0-16,3-2 0 0,0-2 0 0,-2-1 0 16,1 1 0-16,-2-4 0 0,1 0 0 0,-3 0 0 15,1-10 0-15,1 1 0 0,-5 0 0 0,-1-1 0 16,0 0 0-16,-3-4 0 0,1-1 0 0,-1-1-51 15,-2-1-8-15,0 2 6 0,0-1 5 0,0 3 20 16,0 9 10-16,-2 2 31 0,2 5 17 0,-3 2 3 16,3 4 0-16,-1 2 4 0,1 2 18 0,0 2 1 15,0 0-56-15,-8 12 0 0,5 0 0 0,0 6 0 16,0 6 0-16,-2 4 0 0,3-1 0 0,-1 4 0 16,0 0 0-16,2-4 0 0,2 0 0 0,1 0 0 15,2-3 0-15,-2-5 0 0,5-1 0 0,0-2 0 16,-2-4 0-16,4-3 0 0,-2 0 0 0,2-3 0 0,3-3 0 15,0 0 0-15,-2-7 0 0,4 1 0 0,-2-3 0 16,3-4 0-16,-2 1 0 0,1-4 0 16,-1 0 0-16,-3 0 0 0,3 1 0 0,-6 3 0 15,1 0 0-15,2 1 0 0,-2 3 0 0,-3-1 0 0,0 4 0 16,2-1 0-16,-1 3 0 0,0 4 0 16,-1-1 0-16,3 4 0 0,-5 3 0 0,4 1 0 15,-7 5 0-15,4 0 0 0,-3 1 0 0,-1 2 0 0,0 3 0 16,-1-4 0-16,-2 0 0 0,0 0 0 0,-5-1 0 15,2-2 0-15,-1 1 0 0,1-4 0 0,0-3 0 16,-1 1 0-16,-3-3 0 0,2-4 0 0,1-1-117 16,-7-1-479-16,6-1-102 0,-6-3-432 0,1-3-1225 15,-5-1 542-15</inkml:trace>
  <inkml:trace contextRef="#ctx0" brushRef="#br0" timeOffset="88566.29">29921 10022 448 0,'0'-19'554'0,"3"2"28"15,-2-1 42-15,4 2 27 0,3 0 6 0,-3 1-14 16,3 2-25-16,1 1-45 0,4-1-41 0,2 3-45 16,0 0-45-16,4 3-46 0,-1 1-41 0,3 1-33 15,0 0-64-15,-4 1-209 0,2 0-49 0,0 3 0 16,-6 1 0-16,-4 1-226 0,1 2-172 0,-6 0-126 16,0 2-155-16,-3 1-382 0,-3 1-1150 0,-2 2 510 15</inkml:trace>
  <inkml:trace contextRef="#ctx0" brushRef="#br0" timeOffset="89450.33">28925 10804 229 0,'-4'-10'379'0,"5"0"8"0,-1-2 8 16,1 0 10-16,2 0-2 0,-3 1 3 0,0 2-3 16,0 0 22-16,2 2-11 0,-2 2-12 0,2-1-21 0,-2 0-27 15,0 4-24-15,0 2-4 0,0 0 1 16,-5 18-12-16,-3 0-5 0,1 9-11 0,2 3-14 0,-9 4-7 15,0 14-16-15,-5 7-14 0,6 0-20 0,-5 26-228 16,8-28 0-16,1 3 0 0,4 3 0 0,0-3 0 16,1 5 0-16,2-3 0 0,2 0 0 15,0-2 0-15,2 1 0 0,2-4 0 0,-3 0 0 0,3-7 0 16,-4-13 0-16,2-2 0 0,-2-2 0 0,0-2 0 16,-2-8 0-16,2-3 0 0,0-5 0 0,0-3 0 15,-4-1 0-15,3-2 0 0,-3-1-203 0,0-4-175 16,4 0-24-16,-15-10-14 0,7 3-6 0,-3-5-11 15,-1-2-5-15,-4-6 11 0,0-2 10 0,2-3 13 16,-2 2 14-16,2-3 32 0,0 5 52 0,-2-2 85 16,2 0 66-16,5 9 49 0,3 4 46 0,-2-5 51 15,3 5 55-15,-2 2 38 0,4 0 45 0,-1 2 40 16,0 2 27-16,0-3 25 0,4 5 20 0,-4-2 10 16,3 1 12-16,1 3 13 0,0 0 20 0,0 0-2 15,0 0 4-15,-7 12 5 0,7-6-8 0,-2 4-5 16,1 1-17-16,2 2-19 0,-1-1-17 0,0-1-23 15,2 1-22-15,-2 3-19 0,3-1-18 0,-3-2-14 16,4-1-13-16,0-1-12 0,-1-3-106 0,3 1-10 16,-1-3 0-16,0-1 0 0,5-2 0 0,3-1 0 15,-4-1 0-15,5-3 0 0,3-3 0 0,0-3 0 16,-3-4 0-16,6-4 0 0,-2-4 0 0,1-2 0 0,-2-2 0 16,-2 3-276-16,0 2-122 0,-6 8-94 0,4-2-122 15,-7 6-455-15,3 2-1158 0,-1 2 513 0</inkml:trace>
  <inkml:trace contextRef="#ctx0" brushRef="#br0" timeOffset="89583.42">29037 11749 511 0,'0'0'606'0,"0"0"5"0,0 0-39 0,-17-10-52 0,14 7-57 16,-3-2-44-16,3-1-64 0,0 2-95 0,-1 1-132 15,4-1-172-15,-4 2-201 0,4 2-448 0,0 0-751 16,0 0 332-16</inkml:trace>
  <inkml:trace contextRef="#ctx0" brushRef="#br0" timeOffset="90851.76">31212 9180 37 0,'-29'19'72'0,"-11"10"-4"0,8-8-7 0,-6 9-5 16,10-8-3-16,1 5-3 0,0-2-6 0,-9 10-3 0,6 1-12 15,5-7 8-15,-5 8-8 0,8-7 1 16,-11 10-15-16,8-12-21 0,-3 12-16 0,5-11-26 15,-7 9-43-15,-4-3-100 0,5 7 45 0</inkml:trace>
  <inkml:trace contextRef="#ctx0" brushRef="#br0" timeOffset="91166.2">30872 12226 51 0,'44'42'102'0,"-5"0"-8"16,1 1-1-16,-2-1-13 0,-1-4-18 15,-1 2-1-15,1-2-15 0,-1-2 3 0,-4-1-2 0,-8-9-6 16,4-1-1-16,0-1-7 0,2-2-3 15,-5 0-1-15,7-3-1 0,0-2-11 0,0-1 3 16,0-2 0-16,3 1-9 0,-1-5 0 0,3 5 1 16,0-8-2-16,-1 4-12 0,1-2-6 0,4-2-12 15,8 4-13-15,-12-2-5 0,2-4-15 0,11 4-23 16,-13-3-51-16,-2-1-136 0,4-2 60 0</inkml:trace>
  <inkml:trace contextRef="#ctx0" brushRef="#br0" timeOffset="93750.83">32123 12883 81 0,'-7'18'135'0,"-7"7"-14"16,2 3-13-16,-1 6 5 0,-1-2-17 0,-2 15-5 15,0-3-20-15,-3 2-15 0,0 0-24 0,3-2-40 0,-1 2-35 16,-1 0-100-16,-1-2-154 0,0 1 69 16</inkml:trace>
  <inkml:trace contextRef="#ctx0" brushRef="#br0" timeOffset="93966.85">31507 14036 99 0,'-11'22'124'0,"2"-3"-17"0,1 1-17 0,3-1-1 15,0-2-21-15,1 0 2 0,0-2-7 0,-1 0-19 16,5 0 9-16,0-3-12 0,0-1-11 0,2-3-22 16,-2 2 2-16,-2-4-8 0,2 4-17 0,0-3-4 15,-2 0-7-15,2-1-9 0,-3-1-19 0,3-2-72 16,-4 4-135-16,-1-4 61 0</inkml:trace>
  <inkml:trace contextRef="#ctx0" brushRef="#br0" timeOffset="94286.78">31513 14012 170 0,'2'-4'169'0,"-1"-1"-8"0,1 4-8 0,-2 1-15 15,0 0-7-15,2 11-19 0,-2-4-7 0,3 4-6 16,-6 1-18-16,-2 7-12 0,1-2-14 0,-2 6-25 16,1-5-22-16,2 1-23 0,-3 0-13 0,3 0-14 15,-1-1-28-15,4-2-5 0,-1-1-7 0,2-2 2 16,1-2 15-16,3-2 16 0,1-2 12 0,-2-2 4 16,2 0 13-16,3-3 5 0,1-2 12 0,-3 1 4 15,5-4 18-15,-6 0 0 0,8-1 9 0,-4-4-5 16,7 0-1-16,-2-3 12 0,3 2-14 0,-4-4-6 15,9-3 8-15,1 1-10 0,-2 1 13 0,1 0-16 16,3 0-9-16,0 0-7 0,1 2-5 0,-3 2 0 16,-3 3-19-16,-6 4-14 0,-2 0-9 0,1 2 1 15,-5 1-12-15,0 3-14 0,-1-1-48 0,-2 1-136 16,-1 1 60-16</inkml:trace>
  <inkml:trace contextRef="#ctx0" brushRef="#br0" timeOffset="94367.19">31941 14119 377 0,'1'3'85'16,"-1"-3"47"-16,3 1 27 0,-3-1 10 0,0 0 4 0,0 0-1 15,0 0 5-15,0 0 1 0,0 0 3 0,0 0-4 16,8-7-12-16,-8 3-14 0,0 4-18 15,0 0-42-15,0-7-83 0,3 3-153 0,-3 1-253 16,0 3-430-16,6-8 191 0</inkml:trace>
  <inkml:trace contextRef="#ctx0" brushRef="#br0" timeOffset="98132.2">29240 14083 23 0,'0'0'139'0,"0"0"-8"15,0 0-5-15,0 0-7 0,0 0-3 0,0 0-2 16,0 0-12-16,0 0 1 0,0 0-4 0,0 0 0 0,-5-6 3 16,5 6-7-16,-4-3 3 0,4 3-2 15,-4-3 0-15,4 3 1 0,-5-3-4 0,5 3 0 16,-7-1-1-16,7 1-2 0,-5-1 4 0,5 1 0 16,0 0-1-16,-7-2 3 0,7 2 3 0,-4-5-3 15,4 5 8-15,0 0 2 0,-4-2-1 0,4 2 7 0,0 0 12 16,0 0 1-16,-3-2 12 0,3 2 8 0,0 0 0 15,-2-4 10-15,2 4-2 0,0 0 4 0,0 0-1 16,0 0-4-16,0 0-4 0,-6-1-5 16,6 1-7-16,0 0-10 0,0 0-11 0,0 0-6 0,0 0 1 15,0 0-6-15,0 0 24 0,4 14-1 0,0-10-2 16,-1 1 0-16,3 5-6 0,1-3-4 0,0 3-2 16,4 2-3-16,2-1-4 0,-2 3 2 15,2-3 3-15,4 2-4 0,5 2-2 0,-7-2-13 0,3-1 5 16,4 4 0-16,-5-1-2 0,6-1-3 0,-1 1-2 15,1 1-5-15,0-4-7 0,-1 1-8 0,-4-1-6 16,6 1-2-16,0 3-4 0,-2-1-7 0,2-1 0 16,-1 1-9-16,0 2-36 0,-1-2-6 0,1 0 0 15,-8-2 0-15,7 5 0 0,1-2 0 0,-1 0 0 16,0 1 0-16,1-1 0 0,0-1 0 0,-2 4 0 16,1-1 0-16,-3-3 0 0,0-1 0 0,-3-2 0 15,0-2 0-15,6 6 0 0,-5-4 0 0,-2 0 0 16,0-2 0-16,0 2 0 0,2-2 0 0,-4-2 0 15,2 2 0-15,-2-2 0 0,-1-1 0 0,-1 0 0 16,-2 0 0-16,4-1 0 0,-3 2 0 0,-1-1 0 16,0-1 0-16,0 0 0 0,-4-1 0 0,4-1 0 15,-4 0 0-15,3 1 0 0,-3 0 0 0,0-3 0 16,-1 2 0-16,1 0 0 0,-2-1 0 0,2-1 0 16,-3 1 0-16,-2-3 0 0,4 3 0 0,-4-3 0 15,3 4 0-15,-3-4 0 0,0 0 0 0,2 1 0 16,-2-1 0-16,0 0 0 0,0 0 0 0,0 0 0 15,0 0-77-15,0 0-184 0,-20-5-82 0,11 2-88 16,0-1-79-16,-3-1-96 0,2-2-389 0,-3-2-1075 16,-1 2 475-16</inkml:trace>
  <inkml:trace contextRef="#ctx0" brushRef="#br0" timeOffset="98822.6">29227 14115 171 0,'-1'-4'181'0,"-1"1"-3"0,0 0-5 15,-2 0-4-15,3-2-2 0,-1 1 1 0,0-2-2 16,-3 4-1-16,2-1 1 0,1-2-3 0,-2 1-3 15,0-1-3-15,3 2-7 0,-1-3 1 0,0 3 5 16,-2-1-3-16,1 1 1 0,1 2 12 0,-1-4 1 16,3 5 11-16,-2-4-28 0,0 1 1 0,2 3 7 15,0 0-7-15,0 0-8 0,0 0-1 0,0 0 0 16,0 0-1-16,0 0 8 0,0 0 6 0,-3 11 0 16,5-8 1-16,-2 2-4 0,1 2 2 0,0 0 5 15,2 4-10-15,3-1-3 0,-2 3 0 0,2-1-6 16,1 3-7-16,5 0-4 0,2 6-7 0,4 0-7 15,4-1-11-15,0 2-4 0,1 0-12 0,4-2 5 16,1 3-14-16,2-4-5 0,-3 4-8 0,15 3-10 16,-12-2-4-16,2-5-9 0,0 3-3 0,9 6 2 15,1-2-9-15,-18-3-9 0,4-2 11 0,2-1-8 16,0 4-1-16,-4-5-2 0,-2 0-8 0,-1 0 2 16,-2-2 3-16,-5-5-11 0,-2-1 1 0,0 1-3 15,-1 0 11-15,-4-2-8 0,1-5-5 0,-2 3-3 16,0 0 5-16,-6-4-1 0,6 2 1 0,-6-1 5 15,3-2-4-15,-1 1-1 0,-1 1 6 0,-2-2 5 16,3-2-15-16,-1 3 4 0,-1-2 1 0,-2-2 1 16,3 4 2-16,-3-4-5 0,2 4-2 0,-2-4 6 15,5 1-5-15,-5-1 0 0,0 0 2 0,3 2-3 16,-3-2-11-16,0 0-4 0,0 0-26 0,0 0-53 16,0 0-71-16,0 0-89 0,0 0-97 0,0 0-109 15,0 0-132-15,-8-13-441 0,8 13-1113 0,-10-6 493 16</inkml:trace>
  <inkml:trace contextRef="#ctx0" brushRef="#br0" timeOffset="99516.8">29245 14211 32 0,'0'0'211'0,"0"0"-4"16,0 0-7-16,0 0 9 0,-5-2-6 0,5 2-2 16,0 0-6-16,0 0-1 0,0 0 4 0,0 0 2 15,0 0 3-15,0 0 10 0,0 0 10 0,0 0-6 16,0 0-5-16,0 0 7 0,10 9-7 0,-10-9 3 16,3 2-5-16,-3-2-6 0,0 4-1 0,0-4-6 15,0 0-3-15,0 0-6 0,5 2-10 0,-5 2 11 16,0-4-4-16,4 5-5 0,-3-3-2 0,6 1-10 15,-1 3 0-15,3 0-11 0,4 4-8 0,10 5-5 16,2 2-12-16,3 1-10 0,6 2-4 0,9 4-11 16,3 2-14-16,0-3-7 0,4 1-9 0,2 1-5 15,-6 1-2-15,4-1-9 0,-4-2-8 0,-2 6-11 16,-12-8 1-16,-1 0-7 0,3-3 1 0,-5-1-8 16,-6 0-4-16,3-1-2 0,-10-6 7 0,-1-1 6 15,-5-2 2-15,-1-3-1 0,-4 2 26 0,1-4 14 16,-1 0-49-16,-5-1-28 0,0-1 0 0,0 0 0 15,0 0 0-15,0 0 0 0,0 0 0 0,0 0 0 16,-18-3 0-16,18 3 0 0,-5-1 0 0,5 1-132 16,-9 1-304-16,6 1-173 0,3-2-560 0,-6 2-1267 15,6-2 560-15</inkml:trace>
  <inkml:trace contextRef="#ctx0" brushRef="#br0" timeOffset="104082.29">29231 13393 111 0,'4'-4'190'15,"-4"4"-4"-15,4-3 5 0,-3 1-3 0,-1 2 1 0,5-4 0 16,-5 4-2-16,5-3 0 0,-2 2-1 0,-3 1-8 16,1-5-2-16,-1 5-7 0,4-5-9 0,-4 1-6 15,0 4-8-15,0-5-12 0,0 5-6 0,0-7-17 16,-1 3 4-16,-2 0-4 0,2-1-5 0,1 0-3 15,-3 1 1-15,3-3-3 0,-1 0-9 0,-1 1 4 16,2 2-5-16,-2-6-3 0,1 4 2 0,-3-2-9 16,0 3 1-16,3-2 5 0,-3 0 0 0,-1-2-5 15,1 3-4-15,-1 0 5 0,1-2 1 0,-6-2-3 16,4 2 7-16,-1-1-5 0,-2 1 3 0,2-2-7 16,-2 1-1-16,2 0-4 0,-3 1 2 0,3-2-7 15,-2 4-3-15,1-2-6 0,-1-1-2 0,1-1-4 16,-2 2-3-16,0-1-3 0,1 0 0 0,0 2-1 15,0-2 0-15,-1 1-3 0,-2-1-2 0,3 3-2 16,-1-1 1-16,1-1 6 0,0 1-3 0,-1 0-4 16,-1-1-2-16,-2 0-2 0,-3 1-1 0,5 0-3 15,-1 0 1-15,1 0-6 0,-1 3-3 0,0-1 0 16,1-2-2-16,-1 2 2 0,0 0-5 0,2 1 7 16,-3-3-6-16,3 6-4 0,-2-1 3 0,1 1 0 15,-1-4-2-15,0 3 7 0,1-1-7 0,0 0 0 0,-1 1 0 16,1 1-1-16,-1-1-5 0,1 4 3 0,-1-4 7 15,0 0-10-15,0 2 1 0,-1-1-1 0,1 2 1 16,-1-1-1-16,-1 0-2 0,-6 2-2 0,4 0 4 16,-1-2-3-16,-2 1-2 0,6 0 3 0,-5 2-1 15,6-3 0-15,-2 2-2 0,1 0-10 0,0-1 10 16,2 1-5-16,-2 2-1 0,0-3 5 16,3 1 2-16,-2 0-1 0,2 1-6 0,-3 0 0 15,1 1 2-15,3-1 3 0,-2 0-2 0,1-1-3 0,1 5 6 16,-1-4-2-16,-2 3-2 0,2 0 9 0,0 0-3 15,-3 0 7-15,3 0-2 0,-2 0 5 0,1 2-4 16,-3 2 2-16,0 0 1 0,2 2 4 0,0-1 0 16,0-1 1-16,-1 3 1 0,3-3 0 0,1 3-1 15,1-4-2-15,-2 6 0 0,-1-1 3 0,2-1-4 16,-3 3 3-16,3-2 1 0,-1 0-1 0,0 1-2 16,1-1 2-16,1 2-5 0,2 0-4 0,-3 0 6 15,0 1-1-15,4-2 3 0,0 2-1 0,0 0-14 16,-2 0 12-16,2 1-3 0,1-1 3 0,-1 1 0 15,3 0 9-15,-2 0-10 0,0 0 15 0,1-2-12 16,2 1-2-16,-4 1 7 0,5-1-8 0,-1 0 8 16,2 0-6-16,-1 1-5 0,-1-3-4 0,1 6 3 15,0-4-12-15,1 0 18 0,-1-1-3 0,5 2-2 16,-4-1-5-16,2 4-4 0,-2-6-8 0,3 3 7 16,-1 1 5-16,-1-1-6 0,3 0 14 0,-1-2-14 15,1 1 2-15,0-1 14 0,-1 0-17 0,3 1 2 0,-2 0-4 16,-1-6 0-16,2 5 5 0,3-1-4 15,0 0 2-15,-1 0-4 0,0-2-6 0,0 0 9 16,-2-2 1-16,2 3-6 0,2-3 6 0,-5-2 5 0,3 3-13 16,2 2 6-16,0 1-2 0,-2-6 5 0,1 0-6 15,1 0-1-15,-2 1 9 0,1-1-8 16,1 0 1-16,-1 0 2 0,0-1-1 0,3 0-1 16,-1 0 10-16,-1-1-9 0,4 3-2 0,-3-3 4 0,0 0-1 15,2-1 0-15,-2 3 6 0,5-3-1 16,-1 1-1-16,2 0-3 0,-4-2-4 0,4 1 3 0,1 0-6 15,-1-1 9-15,0 1-4 0,0-1 4 0,1-2 3 16,0 1-6-16,1-1 4 0,-3 1-5 0,-2-1 0 16,2-1 0-16,-2 0 0 0,-1-1-3 0,-4 2 2 15,5-3 2-15,0 1-3 0,0 0 0 0,-1 0 3 16,0 0-6-16,-2-1 4 0,2 0-1 0,0 0 1 16,1 0 7-16,-4-1-6 0,3 0 4 0,0 0-2 15,1-1 1-15,-1-1-14 0,-1 2 18 0,1-1-5 16,1-1 0-16,-1-1-2 0,0 2 0 0,-3-3-3 15,0 2 1-15,3-1 4 0,4-3 1 0,-6 2-3 16,2-1 0-16,2 0 0 0,-3 0 0 0,-1-1 0 16,0-3 0-16,2 2 0 0,0-3 0 0,1 0 0 15,-5 3 0-15,4-5 0 0,1 2 0 0,0-1 0 16,-1-3 0-16,-3 3 0 0,3-2 0 0,-3 0 0 16,2-1 0-16,-2 2 0 0,0-1 0 0,-1-2 0 15,0 2 0-15,1 0 0 0,-2-1 0 0,-2-1 0 16,2 1 0-16,-2-3 0 0,3 2 0 0,-4-1 0 0,-1 6 0 15,4-6 0-15,-2-3 0 0,1 5 0 16,-1-2 0-16,-1 0 0 0,-1 0 0 0,1 2 0 16,0-2 0-16,0 0 0 0,-1 2 0 0,0-1 0 15,-3 3 0-15,3 2 0 0,0-5 0 0,0 1 0 0,-3 3 0 16,-1-2 0-16,5 3 0 0,-5-2 0 0,0 1 0 16,3 0 0-16,-3 3 0 0,0-4 0 0,0-1 0 15,0 2 0-15,-3 1 0 0,2-2 0 0,-3-2 0 16,3 2 0-16,-3 1 0 0,0-4 0 0,0 4 0 15,-1-3 0-15,1 2 0 0,1 1 0 0,-4-1 0 16,2 0 0-16,1 2 0 0,-3-1 0 0,1 1 0 16,1 0 0-16,-3 1 0 0,2-2 0 0,-1-2 0 15,0 4 0-15,0-1 0 0,-1-5 0 0,-1 3 0 16,0 0 0-16,-2 0 0 0,0 0 0 0,2 3 0 16,-2-2 0-16,-1 1 0 0,-3-1 0 0,6 4 0 15,-4-4 0-15,3 4 0 0,0 0 0 0,-2 1 0 16,0-2 0-16,1 3 0 0,-1-1 0 0,1 2 0 15,0-1 0-15,-6-3 0 0,6 5 0 0,-2-3 0 16,3 1 0-16,-2 0 0 0,0 0 0 0,1 1 0 16,1 0 0-16,-4 2 0 0,2-2 0 0,-3 2 0 15,5-1 0-15,-3 1 0 0,-5 0 0 0,5 1 0 16,-4-1 0-16,4 1 0 0,-3-1 0 0,2 2 0 16,-4 0 0-16,1 1 0 0,0 1 0 0,3 0 0 0,0-1 0 15,-4 2 0-15,5 0 0 0,-1-1 0 16,0 1 0-16,-3 4 0 0,2-3 0 0,2 1 0 15,-1 0 0-15,3 1 0 0,-2 0 0 0,-2 2 0 16,2 0 0-16,-1 1 0 0,2-3 0 0,-2 5 0 16,0 2 0-16,0-3 0 0,1 2 0 0,-1 1 0 15,5-5 0-15,-4 9 0 0,2-4 0 0,2 2 0 0,-1-1 0 16,-2 1 0-16,3 1 0 0,-1-2 0 16,1 3 0-16,3-2 0 0,-3 1 0 0,1 1 0 0,1 1 0 15,-1 0 0-15,2-3 0 0,-1 3 0 0,-2-1 0 16,4 1 0-16,-1-1 0 0,-1 1 0 0,2 1 0 15,1-1 0-15,1 1 0 0,-4-1 0 16,3-2 0-16,2 2 0 0,-1-1 0 0,-1 0 0 0,4 2 0 16,-5 0 0-16,1-1 0 0,4-1 0 0,-2-1 0 15,-2 2 0-15,4 0 0 0,0-2 0 0,0 2 0 16,0-1 0-16,0 1 0 0,0 1 0 16,1 1 0-16,4-3 0 0,-2 2 0 0,-1 0 0 0,2 0 0 15,3-2 0-15,-2 3 0 0,3-4 0 0,-1 1 0 16,1 0 0-16,0 0 0 0,-1-2 0 0,3 0 0 15,-1-1 0-15,-2 1 0 0,2-3 0 0,-2 0 0 16,1 2 0-16,0-3 0 0,1 0 0 0,1 5 0 16,-2-5 0-16,-1-1 0 0,3 4 0 0,1-1 0 15,-4-2 0-15,2-1 0 0,0 1 0 0,0-1 0 16,1 1 0-16,2-2 0 0,-3 1 0 0,2-2 0 16,1 2 0-16,-2-1 0 0,1-1 0 0,1 1 0 15,1-3 0-15,0 0 0 0,2 3 0 0,-2-3 0 16,0-1 0-16,4-1 0 0,-4 1 0 0,6 0 0 15,-4-2 0-15,-2-1 0 0,4 2 0 0,2-1 0 0,-2-2 0 16,2 1 0-16,-7-1 0 0,2-1 0 16,0 0 0-16,-3 0 0 0,3-3 0 0,-1 1 0 15,-1 0 0-15,0-1 0 0,6 1 0 0,-5-2 0 16,-2 1 0-16,2-4 0 0,0 3 0 0,1 0 0 16,-1-3 0-16,1-1 0 0,0-1 0 0,1 0 0 15,1-1 0-15,0 0 0 0,-2-1 0 0,0-3 0 16,-1 1 0-16,1 0 0 0,-4-1 0 0,3-2 0 15,0 3 0-15,-3-1 0 0,3 0 0 0,-3-2 0 16,-1-1 0-16,4 4 0 0,-4-2 0 0,0-1 0 16,5-7 0-16,-6 9 0 0,1-2 0 0,-2 0 0 0,5-7 0 15,-5 8 0-15,2-6 0 0,0 5 0 16,-2-1 0-16,0-1 0 0,2-1 0 0,-2 2 0 16,0 0 0-16,-3 0 0 0,1 5 0 0,-1-3 0 0,1 1 0 15,-1 3 0-15,-3 0 0 0,-2 0 0 0,2-1 0 16,-2-3 0-16,-3 4 0 0,3-1 0 0,-5-3 0 15,3 4 0-15,-3 2 0 0,-1-7 0 16,-3 1 0-16,0 1 0 0,1-1 0 0,-6-6 0 0,-1-1 0 16,1 3 0-16,-2-3 0 0,-2 3 0 0,-1-2 0 15,-1-1 0-15,-1-1 0 0,-1 3 0 0,2 0 0 16,0-2 0-16,-4 7 0 0,2-3 0 16,3 1 0-16,5 9 0 0,0 0 0 0,2 5-350 0,0 1-155 15,-1 5-158-15,0 0-450 0,5 0-1204 0,-5 5 532 16</inkml:trace>
  <inkml:trace contextRef="#ctx0" brushRef="#br0" timeOffset="106916.54">29133 6647 227 0,'0'0'285'0,"0"0"-8"0,0 0 1 0,0 0-9 15,0 0-12-15,1-3-6 0,-1 3-10 16,0 0-2-16,0 0-7 0,0 0-9 0,0 0-1 16,0 0-10-16,0 0-13 0,0 0-2 0,0 0-11 15,1-5-5-15,-1 5-11 0,0 0-11 0,0 0-9 0,0 0-13 16,0 0-13-16,0 0-3 0,0 0-3 0,-17 14 4 15,5-3-2-15,-1 4 1 0,-5 3-6 16,-2 3-2-16,-4 6-3 0,-1-1-6 0,-5 12-7 16,-2 1-8-16,1-1-3 0,-1 2-12 0,0 1-4 0,0-2-9 15,1 5 6-15,3-5-16 0,2 2-1 0,6-10-7 16,1-1 4-16,0 1-2 0,1-1 1 0,3-1 2 16,-2-1-3-16,3-3 4 0,4-2-4 15,-1-8 0-15,1 3 2 0,5-6-3 0,0-1-6 0,1-1-2 16,-2-3-2-16,2 2 5 0,2-3-9 0,-2-3 1 15,1 1-3-15,-1-2-6 0,-1 0 9 16,5-2-10-16,-9 2 3 0,9-2-5 0,-9-3 0 16,6 1-30-16,-3-2-34 0,3 1-34 0,-2-1-71 0,1-2-97 15,1 0-112-15,-1 0-127 0,0-3-498 0,6-1-1066 16,0 1 471-16</inkml:trace>
  <inkml:trace contextRef="#ctx0" brushRef="#br0" timeOffset="107435.74">29190 6622 288 0,'0'-6'289'0,"-2"1"-2"0,0 1-3 16,1-1-1-16,1 5-7 0,0-6 7 0,0 2-5 0,1 0-1 15,-1 4-9-15,-1-6-4 0,1 6-14 0,0 0-11 16,-1-3-18-16,1 3-13 0,0 0-1 0,0 0 6 16,-3 14-15-16,-3-5-6 0,1 3-8 0,-3 5-6 15,-1 6-8-15,-1 3-8 0,0 3-13 0,0 3-8 16,-2 15-8-16,-6-3-13 0,8 7-7 0,2-1-7 15,1 4-4-15,0 0-10 0,0 4-1 0,0-1-1 16,-2-2-7-16,2 3-5 0,-1-2 0 0,2 1 1 16,-1-2-8-16,2 3-1 0,-3 0-5 0,3-2-3 15,-4 2-1-15,6-3-11 0,-5-3-3 0,3 1-5 16,-2-2-2-16,2-1 4 0,-1 1 10 0,-1-6 5 16,2-9-1-16,-2-1-3 0,-2 10 4 0,1-11 3 15,3-1 5-15,1-3-5 0,-2-2-3 0,-1 0-2 16,3-1-7-16,1-1-7 0,0-8-43 0,-1-1 0 15,3-5 0-15,-4 3 0 0,4-4 0 0,1-1 0 16,0-3 0-16,0-1 0 0,-3-1 0 0,3-1 0 16,0-4 0-16,0 0 0 0,-1 8 0 0,1-8 0 15,0 0 0-15,0 0 0 0,0 0 0 0,0 0 0 16,0 0-83-16,0 0-142 0,0 0-69 0,1-18-68 16,-1 10-67-16,-1-1-73 0,2 0-112 0,-2-1-333 15,2-7-1027-15,2-1 455 0</inkml:trace>
  <inkml:trace contextRef="#ctx0" brushRef="#br0" timeOffset="107968.4">29201 6753 109 0,'0'-5'363'0,"0"0"-2"16,0 0 5-16,0 1-6 0,0 4 4 0,2-6-19 16,-2 2-20-16,0 1-19 0,0 3-20 0,0 0-17 15,5-3-8-15,-5 3-6 0,0 0-10 0,10 5-12 16,-4-3-2-16,0 4-5 0,-1-1-5 0,5 5-11 15,-1-3-7-15,3 6-2 0,-1 3-11 0,3 5-5 16,3 4 4-16,-2 1-3 0,2 4 0 0,-2 2-3 16,10 12-5-16,-3-2 1 0,2 3-14 0,1 0 0 15,-2 0-8-15,1 2-4 0,2-3-4 0,3 2-5 16,3 3-102-16,-2-2-42 0,0 2 0 0,3-3 0 16,2 4 0-16,0-4 0 0,-3 4 0 0,-1 2 0 15,0-5 0-15,-3 0 0 0,3 0 0 0,-3-3 0 16,-4 0 0-16,1-2 0 0,-1-1 0 0,-6-9 0 15,-3-4 0-15,2 0 0 0,-2-3 0 0,4-3 0 16,-6-1 0-16,-2-4 0 0,2-2 0 0,-4 0 0 0,5-2 0 16,-6-2 0-16,1-3 0 0,0 1 0 15,-1-2 0-15,-2-1 0 0,-1-3 0 0,0 1 0 0,0 0 0 16,-1-1 0-16,0 0 0 0,-1 0 0 16,-3-3 0-16,5 0 0 0,-3 3 0 0,-2-3 0 0,0 0 0 15,0 0 0-15,9-8 0 0,-9 8-228 16,0 0-422-16,-5-4-570 0,5 4-1319 0,0 0 583 15</inkml:trace>
  <inkml:trace contextRef="#ctx0" brushRef="#br0" timeOffset="108782.36">28213 8483 65 0,'37'32'123'0,"-10"-7"1"0,1-2-14 16,2 0-5-16,1-3-10 0,-3 2-6 0,4-4-4 0,-1 0-6 15,-3-1-3-15,-1-1 1 0,0 1 4 16,-4-2-7-16,2-2-2 0,-3 2-6 0,-2-5-2 16,-4-1-12-16,4-1-3 0,-2 3-7 0,0-4-4 15,0 0 3-15,0 1-11 0,3-4 0 0,-4 2-5 0,2-1-6 16,4-2 4-16,8 2-15 0,-3-2-8 0,0-2 0 15,0-1-8-15,2 0-6 0,0-2-14 16,2-1-12-16,0-1 0 0,-1 1-15 0,6-4-1 16,-4-1-9-16,5 0-2 0,-2-2-17 0,14-6-12 0,-14 3-103 15,-2-3-214-15,2 1 95 0</inkml:trace>
  <inkml:trace contextRef="#ctx0" brushRef="#br0" timeOffset="111000.38">28664 13925 98 0,'15'-6'107'0,"-2"3"-4"0,2-7-1 16,-3 3-5-16,1-5-5 0,-2-2-14 0,2-1-9 15,-2-2-9-15,0 1-17 0,1-8-14 0,0-2-5 16,-6 0-9-16,3 0 2 0,-4 0-8 16,-1 0-4-16,-4 1 2 0,0 5-2 0,-4 2 1 0,-3-1 11 15,-1 2-1-15,-5 2 0 0,2 2 10 0,-5 2 2 16,1 1 6-16,-3 4 3 0,-1 4-2 0,-2-1-3 16,0 5 1-16,-1 1-11 0,3 3 5 0,-7 3-7 15,-1 4-20-15,8-4 12 0,3 5-1 0,-1 0-12 16,0 3-11-16,0 2 0 0,5-2-11 0,2-2 8 15,1 8-7-15,3-6-9 0,4 2 0 0,1 1-12 16,4-3 0-16,0-1-16 0,4 2-21 0,4-1-80 16,-1 0-174-16,3-3 77 0</inkml:trace>
  <inkml:trace contextRef="#ctx0" brushRef="#br0" timeOffset="111233.36">28610 13660 73 0,'-1'5'72'0,"1"-2"-6"0,0-3-5 0,1 8-15 16,0-5-1-16,-1-3-6 0,3 5-6 0,-2-3-17 15,-1-2 2-15,3 3 0 0,-3-3 0 0,0 0-3 16,0 4-4-16,0-4-11 0,0 0-16 0,0 0-23 15,0 0-41-15,0 0-85 0,0 0 37 0</inkml:trace>
  <inkml:trace contextRef="#ctx0" brushRef="#br0" timeOffset="111783.47">28707 13765 263 0,'0'0'355'0,"-1"-6"-37"16,1 6-38-16,0 0-58 0,0 0-93 0,0-4-134 15,0 4-256-15,0 0-282 0,0 0 125 0</inkml:trace>
  <inkml:trace contextRef="#ctx0" brushRef="#br0" timeOffset="112783.61">28950 13354 68 0,'-14'-12'85'15,"-1"2"10"-15,-1 4-11 0,0-1-14 0,4 4-11 16,0 0-14-16,0 3-6 0,-1 0-16 0,7 0 5 15,-2 1-13-15,3 1 1 0,-1 1-3 0,-1 1-5 16,4-2-1-16,1 1 5 0,-2 1-11 0,4 0-2 16,0 1-3-16,0 0 6 0,3 0-9 0,-3-1 3 15,-3 2 0-15,3 0-10 0,3 0-92 0,-3 0-116 16,1-1 52-16</inkml:trace>
  <inkml:trace contextRef="#ctx0" brushRef="#br0" timeOffset="113583.26">29160 6253 2910 0,'2'1'234'0,"-2"-1"-110"15,0 0-50-15,0 0 13 0,4 1-22 0,-4-1 0 16,0 0 8-16,0 0-17 0,0 0-12 0,0 0-24 16,0 0-35-16,0 0-47 0,-5 9-71 0,1-2-84 15,0 2-115-15,-2 1-168 0,0 0-539 0,-2 6 238 16</inkml:trace>
  <inkml:trace contextRef="#ctx0" brushRef="#br0" timeOffset="113850.28">28058 7831 421 0,'1'-6'495'0,"-1"2"-5"0,0-2-4 0,0-1-14 0,0 1-26 16,0-2-41-16,0 3-41 0,4 0-38 0,-4-1-42 16,2 3-58-16,-2 3-65 0,2-5-80 0,-2 5-74 15,10 0-80-15,-10 0-95 0,16 8-108 0,-4 0-126 16,-5 2-223-16,6 4-675 0,-1-2 299 0</inkml:trace>
  <inkml:trace contextRef="#ctx0" brushRef="#br0" timeOffset="114066.37">28885 8758 264 0,'13'3'449'0,"-1"0"7"0,1-1 8 0,0 2 3 16,-4-2 2-16,1 1-17 0,-3 0-21 0,0 0-41 0,0-1-33 15,-2 0-37-15,-1-1-22 0,-4-1-38 16,6 0-51-16,-6 0-68 0,0 0-97 0,6-4-141 0,-6 4-161 16,-3-7-184-16,0 2-337 0,-1-2-845 15,0-2 374-15</inkml:trace>
  <inkml:trace contextRef="#ctx0" brushRef="#br0" timeOffset="114282.86">30251 8354 275 0,'3'-4'553'0,"-1"1"-55"0,1-2-50 0,-2 1-46 16,2-2-38-16,-2-1-44 0,1 0-55 16,-2 0-80-16,2-3-109 0,-2 4-133 0,0-2-157 0,2 0-306 15,0-2-562-15,-2 2 249 0</inkml:trace>
  <inkml:trace contextRef="#ctx0" brushRef="#br0" timeOffset="114533.21">29132 5875 95 0,'-2'-2'169'0,"2"2"-34"15,2-5-62-15,-2 5-43 0,0 0-114 0,0 0-91 16,0 0 40-16</inkml:trace>
  <inkml:trace contextRef="#ctx0" brushRef="#br0" timeOffset="116049.84">29115 12832 179 0,'0'0'438'16,"0"0"11"-16,0 0 2 0,0 0-1 0,-4 2-16 16,4-2-23-16,0 0-21 0,0 0-25 0,0 0-24 15,0 0-15-15,0 0-22 0,0 0-25 16,0 0-18-16,0 0-26 0,0 0-18 0,0 0-28 0,0 0-16 15,0 0-16-15,0 0-18 0,0 0-13 0,0 0-13 16,0 0-11-16,0 0-2 0,0 0-22 0,0 0-31 16,0 0-19-16,0 0-39 0,0 0-46 0,0 0-60 15,0 0-69-15,0 0-73 0,-6-7-88 0,6 7-114 16,-4-4-430-16,4 4-965 0,0 0 427 0</inkml:trace>
  <inkml:trace contextRef="#ctx0" brushRef="#br0" timeOffset="116833.51">29157 12509 262 0,'0'0'254'0,"1"-2"-9"0,-1 2-7 15,0 0-10-15,0 0-4 0,0 0-9 0,0 0 2 0,0 0-6 16,2 10-2-16,-2-10 4 0,-2 5-3 0,2-1-12 16,2 0-3-16,-2-4-1 0,-2 10-4 15,2-6-2-15,0-1-3 0,0 2-7 0,0-5-6 16,-1 9 0-16,0-6-2 0,0 3-4 0,-2 0-4 0,-1 1-5 16,2 1-7-16,-1 1-3 0,2-1-7 0,-2 3-7 15,-1-1-10-15,2 2-10 0,-1-1-9 0,-1-2-12 16,1 6-4-16,0-5-9 0,-1 2-9 0,2 3-4 15,-1-2-6-15,1-1-8 0,-1 0 2 0,2-1-11 16,-2 1-5-16,2-1-1 0,0-2-5 0,1 2-4 16,0-1-4-16,0-1 5 0,1-3-8 0,-1 2-2 15,0-4-20-15,1 0-5 0,-1-1-14 0,0-3-11 16,0 5-23-16,0-5-30 0,0 0-39 0,0 0-37 16,0 0-44-16,0 0-30 0,0 0-29 0,0 0-33 15,4-14-36-15,-4 9-37 0,0-1-43 0,-3-1-289 16,1 0-760-16,2 1 336 0</inkml:trace>
  <inkml:trace contextRef="#ctx0" brushRef="#br0" timeOffset="117200.34">29171 12557 185 0,'0'-6'295'0,"0"6"-6"0,0 0-12 16,0 0-23-16,2-5-6 0,-2 5-19 0,0 0-1 16,0 0 0-16,0 0 2 0,0 0-1 0,0 0 0 15,1 16-19-15,-1-9 13 0,-3 2-4 0,1 1-19 16,-2 3-7-16,0 3-5 0,1 0-6 0,-2 3-9 16,0-1-8-16,0 6-8 0,3-5-7 0,-2-1-12 15,-1 0-4-15,-1 1-12 0,3 0-9 0,-4-1-4 16,4 0-5-16,0 0-2 0,-2-1-8 0,1-1-2 15,1-2-9-15,2-2-8 0,-3-1-2 0,4 1-6 16,-1-1-8-16,1-3-3 0,0-2-12 0,0 3-1 0,0-5 3 16,0 0-9-16,1 1-1 0,-1-2-8 15,0 1 3-15,3-2-4 0,-3-2-3 0,1 7-7 16,0-5-8-16,-1-2-29 0,0 0-37 0,3 3-44 16,-3-3-85-16,0 0-68 0,0 0-84 0,0 0-97 0,0 0-458 15,0 0-966-15,0 0 428 0</inkml:trace>
  <inkml:trace contextRef="#ctx0" brushRef="#br0" timeOffset="119649.19">29542 6386 205 0,'2'-4'473'16,"5"1"5"-16,-3 0 16 0,-1 2 1 0,-3 1-10 16,9-1-13-16,-9 1-18 0,7 3-22 0,-3 1-22 15,1 0 4-15,-2 0-12 0,1 3-22 0,-2 3-16 16,0 1-23-16,1 2-25 0,-3 3-24 0,0-1-23 15,0 3-25-15,-1 0-25 0,-3 0-19 0,4 1-19 16,-2-1-18-16,2 0-155 0,-1 0-8 0,2-3 0 16,-2-2 0-16,0 0 0 0,3-2 0 0,0-1 0 15,-1-4 0-15,2 1 0 0,0-2 0 0,0-2 0 16,2-2 0-16,3-1 0 0,4-2 0 0,6-3 0 16,0-2 0-16,7-5 0 0,1-2 0 0,1-2 0 15,5-2 0-15,-3-2 0 0,2-3 0 0,10-6 0 0,-13 6 0 16,3 3 0-16,-6 2 0 0,1-1 0 15,-3 5 0-15,-5 4 0 0,-6 2 0 0,-1 1 0 16,-1 3 0-16,-5 0 0 0,2 1 0 0,0 2 0 16,-3 1 0-16,-4 0 0 0,0 0 0 0,5 8-81 0,-5-4-644 15,-4 2-507-15,-1-1-1332 0,0 2 589 0</inkml:trace>
  <inkml:trace contextRef="#ctx0" brushRef="#br0" timeOffset="125732.26">21801 8442 85 0,'-19'-1'474'0,"1"-4"19"16,0 4 26-16,3-2 17 0,-2 2-4 16,7-1 25-16,-3-2-4 0,3 2-13 0,2-1-2 0,-1 1-17 15,4-1-19-15,-3 0-24 0,6 1-29 0,-1-3-33 16,3 1-35-16,4-1-29 0,5-1-87 0,10 1-265 15,8-4 0-15,9 4 0 0,16 2 0 0,7-4 0 16,2 7 0-16,36-4 0 0,-3 1 0 0,2 7 0 16,2-5 0-16,-1 3 0 0,-1-2 0 0,5 0 0 15,-6 1 0-15,-28-2 0 0,33 0 0 0,-35 2 0 16,2 0 0-16,-6 0 0 0,-1-1 0 0,-9-1 0 16,-14 1 0-16,-6-1 0 0,-9 1 0 0,-4-2 0 15,-7 1 0-15,-5-2 0 0,-2-1 0 0,-4 1 0 0,0 3 0 16,-18-6 0-16,-2 0 0 0,-12 0-93 15,-4 3-489-15,-15-5-76 0,-4 4-485 0,5-1-1239 0,-6 2 548 16</inkml:trace>
  <inkml:trace contextRef="#ctx0" brushRef="#br0" timeOffset="126001.53">22059 8382 463 0,'-37'-1'485'0,"6"3"29"0,3 0 23 0,10-1 23 16,6-2 20-16,0 2-15 0,2-2-16 0,2 1-24 15,3 1-41-15,5-1-42 0,0 0-35 0,0 0-31 16,36 0-30-16,-2-1-28 0,21 3-29 0,9 1-28 16,26 8-28-16,-1-2-24 0,3-4-161 0,-25 2-48 15,27-4 0-15,-3 0 0 0,-28 0 0 0,1-1 0 16,33 2 0-16,-35-5 0 0,3 0 0 0,-7 1 0 16,-2 0 0-16,-1-3 0 0,-18 0 0 0,-1 0 0 15,-4-3 0-15,-4-2 0 0,-8 3 0 0,-2-2 0 16,-6 3 0-16,-2 0 0 0,0-2 0 0,-6 1 0 15,1 0 0-15,-5-1 0 0,-2 0 0 0,-2 0 0 16,-8-2-683-16,-3 0-569 0,-5 1-1355 0,-8 1 599 16</inkml:trace>
  <inkml:trace contextRef="#ctx0" brushRef="#br0" timeOffset="126899.73">6989 9280 25 0,'-19'-1'462'16,"1"-3"16"-16,4 4 16 0,2-1 11 0,2-3-3 15,0 3-12-15,1-1-9 0,1 0-13 0,-1 2-5 16,6-1-16-16,3 1-24 0,-7-2-25 0,7 2-34 16,-3-4-20-16,3 4-25 0,0 0-19 0,20-5-20 15,-4 2-22-15,11-3-14 0,8 5-19 0,2-3-23 16,20 0-183-16,2 4-19 0,4-3 0 0,29 4 0 0,-27-2 0 16,28 3 0-16,-26-3 0 0,27-1 0 0,-30 0 0 15,24 0 0-15,-29 4 0 0,5 0 0 16,-5-1 0-16,-6 0 0 0,-14 0 0 0,-9-1 0 0,-3-1 0 15,-9 1 0-15,-6-1 0 0,-5 1 0 0,0-3 0 16,-6 1 0-16,-1 2 0 0,0 0 0 0,-22-3 0 16,1 1-442-16,-10 2-82 0,-6-1-82 15,-17 1-498-15,17-1-1195 0,-15 1 530 0</inkml:trace>
  <inkml:trace contextRef="#ctx0" brushRef="#br0" timeOffset="127115.56">7206 9342 3671 0,'-34'8'226'0,"2"-1"-26"15,1-4 2-15,9 1 61 0,4-3 46 0,4 3 17 16,3-4 0-16,2 1-10 0,1-1-26 0,2 1-8 16,6-1-10-16,-4 1-14 0,4-1-8 0,0 0-6 15,32-3-20-15,-10 2-15 0,12 1-19 0,3-2-57 16,17 0-133-16,0 2 0 0,3-1 0 0,2-3 0 16,2 3 0-16,-3-1 0 0,-1 2 0 0,1-4 0 15,-6 2 0-15,-14 2 0 0,-2-6 0 0,0 6 0 16,-8-3 0-16,-10 3-10 0,-4 0-320 0,-2 1-74 15,-3-1-69-15,-7 2-76 0,-2-2-523 0,0 4-1159 16,0-4 513-16</inkml:trace>
  <inkml:trace contextRef="#ctx0" brushRef="#br0" timeOffset="128783.3">18671 9342 97 0,'-11'-2'469'16,"-2"0"15"-16,4-3 4 0,1 3-4 0,0-1-12 15,2 0-14-15,2-1-15 0,2 2-20 0,-1 0-13 16,3 2-13-16,-4-6-31 0,4 6-26 0,4-5-17 16,1 4-19-16,8-1-14 0,0-1-28 0,9 3-23 15,7-1-19-15,3 0-15 0,4 1-29 0,16-1-8 0,3 2-20 16,1 1-11-16,3-2-14 0,1 1-19 0,3 1-3 15,-3-1-41-15,-3 1-60 0,2 2 0 16,-19-3 0-16,12-4 0 0,-13 3 0 0,-2 0 0 0,1 0 0 16,-6-3 0-16,-3 1 0 0,-9 0 0 0,1-1 0 15,-4-1 0-15,-6 0 0 0,1 1 0 16,-3 1 0-16,-3-2 0 0,-1-1 0 0,-5 1 0 0,0 4 0 16,-2-7 0-16,-5 6 0 0,0-3 0 0,-6 1 0 15,-5 0 0-15,-4 1 0 0,-6 2 0 0,-4 1 0 16,0 2 0-16,-2-1 0 0,-1 0-23 0,2 0-66 15,-1 3 9-15,-1 2 1 0,-1 0-16 0,4-3 9 16,-2 0 5-16,0 1 11 0,2 2 4 0,2-5 11 16,2 3 10-16,6 0 17 0,0-2 17 0,4-2 24 15,1 0 14-15,6 3 25 0,2-4 30 0,2 0 26 16,0 0 20-16,7 0 9 0,-9-1-4 0,9 1-8 16,0 0-122-16,17-5-3 0,0 0 0 0,4 0 0 15,11 0 0-15,7 2 0 0,-4-3 0 0,18 3 0 0,-1-1 0 16,3 1 0-16,1 2 0 0,4 0 0 0,-1 1 0 15,-1 1 0-15,-2-1 0 0,-2 1 0 0,2-2 0 16,-19 2 0-16,1-3 0 0,-1 2 0 0,-2 1 0 16,-4-2 0-16,-10 2 0 0,-5-2 0 0,-4 0 0 15,-3-3 0-15,-5 1 0 0,1 0 0 0,-5 3 0 16,0 0 0-16,-24-4-128 0,-2 1-29 0,-7-2-5 16,-4 0-1-16,-15 3-2 0,-5-4 3 0,-1 4 9 15,-6 2 17-15,0-2 8 0,-3 4 15 0,2-1 13 16,0 1 27-16,3 2 29 0,1 0 27 0,4 4 28 15,3-2 22-15,16-3 21 0,2-1 26 0,6 2 11 16,9 1 17-16,1-3 15 0,7 0 8 0,1-2 23 16,6 1 17-16,2-1 10 0,4 0-1 0,0 0-5 15,23 4-12-15,8-2-117 0,6 2-46 0,16-8 0 16,9 6 0-16,0-4 0 0,6 0 0 0,-3 2 0 16,31 4 0-16,-32-6 0 0,1-1 0 0,-3 2 0 15,-5 1 0-15,-1-2 0 0,-17 1 0 0,-2-1 0 16,-7-1 0-16,0-1 0 0,-8 2 0 0,-5 0 0 0,-4 0 0 15,0 1 0-15,-5 0 0 0,-2-2 0 0,-5 2 0 16,-1-5 0-16,0 6 0 0,-7-7 0 16,-5 3 0-16,3 2 0 0,-4 0 0 0,-4-2 0 0,-3 3 0 15,4-1-351-15,-3 2-307 0,2-2-539 0,3 1-1297 16,4 0 573-16</inkml:trace>
  <inkml:trace contextRef="#ctx0" brushRef="#br0" timeOffset="128949.64">20070 9397 4417 0,'-13'-3'342'0,"0"1"-53"0,-1-2 50 15,3 0 4-15,0-1-26 0,1 2-58 0,2-3-62 16,2 4-40-16,-1-1-32 0,3-2-32 0,1 4-64 16,3 1-100-16,-4-2-153 0,4 2-176 0,0 0-220 15,0 0-312-15,0 0-1010 0,0 0 446 0</inkml:trace>
  <inkml:trace contextRef="#ctx0" brushRef="#br0" timeOffset="130401.45">9541 9959 143 0,'-23'-2'412'0,"4"2"15"0,1-1 0 0,4-1 4 16,2 1 8-16,3 1 6 0,1 3 5 0,0-5-7 15,8 2-5-15,-10 2-27 0,10-2-25 0,-6-3 3 16,6 3-10-16,0 0-13 0,0 0-3 0,0 0-13 15,17-10-15-15,-5 8-18 0,-1 1-15 0,2-3-19 16,6 2-28-16,-1-3-255 0,1 2 0 0,12 0 0 16,0 2 0-16,-1 1 0 0,6-1 0 0,2 1 0 15,2-2 0-15,15-2 0 0,-1 4 0 0,-1 0 0 16,6 2 0-16,-4-2 0 0,4 0 0 0,-7 0 0 16,6-2 0-16,-3 4 0 0,-4-2 0 0,-13 0 0 15,-1 1 0-15,-1-2 0 0,-4-1 0 0,-3 1 0 16,-7-2 0-16,-3 2 0 0,-6 1 0 0,0-2 0 15,-4 0 0-15,-2 0 0 0,-1 1 0 0,-3-1 0 0,0-1 0 16,-1-1 0-16,-2 4 0 0,0 0 0 0,-19-3 0 16,0 3 0-16,-1 1-635 0,-11-2-625 0,-1 3-1364 15,-5 1 604-15</inkml:trace>
  <inkml:trace contextRef="#ctx0" brushRef="#br0" timeOffset="130567.45">9615 10057 386 0,'-38'7'375'0,"2"-2"12"0,4-2 34 15,9 1 35-15,4-3 21 0,4 0 19 0,1-2 9 16,3 2-10-16,4-1-22 0,0-1-36 0,7 1-36 16,0 0-32-16,0 0-21 0,23-11-33 0,-1 7-26 15,10 1-28-15,5 1-25 0,17-1-20 0,-1 3-30 16,2-4-45-16,2 3-51 0,-1 2-63 0,-5-3-82 16,-15 3-99-16,2-1-118 0,3 1-113 0,-8 3-144 15,0-1-537-15,-2-1-1154 0,-3-1 511 0</inkml:trace>
  <inkml:trace contextRef="#ctx0" brushRef="#br0" timeOffset="131217.4">14870 9983 90 0,'0'0'438'0,"0"0"21"0,0 0 1 15,0 0 2-15,-4-12-2 0,2 10 6 0,2 2-7 16,-6-5 1-16,6 5-1 0,-4-5 1 0,4 5-17 16,-4-3-11-16,3 0-17 0,1 3-13 0,-3-3-18 15,3 3-20-15,0 0-25 0,0 0-32 0,7-7-30 16,4 5-122-16,6 2-155 0,4-2 0 0,11 4 0 15,4-2 0-15,18 0 0 0,1-1 0 0,2-2 0 16,2 3 0-16,0 2 0 0,0-4 0 0,-2 2 0 16,-1 2 0-16,-1-1 0 0,-2 0 0 0,-14-1 0 15,-3 0 0-15,-1 0 0 0,-9-4 0 0,-6 4 0 16,-4-3 0-16,-4 2 0 0,-3 1 0 0,-6-1 0 16,1-2 0-16,-4 3 0 0,0 0 0 0,-15-4 0 0,1 2-30 15,-8 2-483-15,-8 0-71 0,-2-1-77 0,-6 1-407 16,3 3-1156-16,-4-1 512 0</inkml:trace>
  <inkml:trace contextRef="#ctx0" brushRef="#br0" timeOffset="131482.99">14854 10048 227 0,'-35'-1'399'16,"2"-3"19"-16,4 0 27 0,7 0 38 0,4 0 17 16,0 2 4-16,4-2 7 0,1-2-6 0,4 0-16 15,4 3-21-15,0-2-23 0,2 1-30 0,3-1-30 16,4 2-31-16,5-1-28 0,5 0-34 0,8 0-23 15,13 4-29-15,4 0-24 0,16 2-22 0,4-2-88 16,1 6-106-16,5-2 0 0,3 0 0 0,25 4 0 16,-32-5 0-16,2-1 0 0,1 1 0 0,0 1 0 15,-4-4 0-15,-4 1 0 0,-6-2 0 0,-14-2 0 16,-7 2 0-16,0-2 0 0,-12 0 0 0,-4 0 0 16,-1-4 0-16,-3 4 0 0,-3-2 0 0,-3-2 0 15,-1-4 0-15,-4 4 0 0,-1-1 0 0,0 1 0 0,0 1 0 16,-3-2 0-16,0 5 0 0,0-3 0 15,-2 2 0-15,4 1 0 0,-2 2-144 0</inkml:trace>
  <inkml:trace contextRef="#ctx0" brushRef="#br0" timeOffset="131666.84">16098 10104 242 0,'-10'2'757'0,"8"-1"1"0,2-1-32 16,0 0-50-16,-4-6-71 0,4 6-59 0,0 0-55 16,0 0-69-16,6-6-86 0,-6 6-102 0,8-2-149 15,-8 2-160-15,9-1-166 0,-9 1-201 0,5 0-412 0,-5 0-924 16,0 0 409-16</inkml:trace>
  <inkml:trace contextRef="#ctx0" brushRef="#br0" timeOffset="134149.56">19820 10945 182 0,'0'-5'523'0,"-1"0"13"15,-2 2 16-15,2-1 4 0,1 4-6 0,0-6-10 0,0 6-31 16,-1-6-39-16,1 6-40 0,0 0-30 16,0 0-17-16,0 0-20 0,0 0-20 0,0 0-13 15,10 19-29-15,-5-9-11 0,1-1-28 0,2 2-14 0,5 2-24 16,0-1-25-16,7 8-199 0,-6-7 0 0,4 0 0 16,5 0 0-16,0 0 0 0,3-2 0 0,0-2 0 15,1-4 0-15,3 1 0 0,-2-2 0 0,5-4 0 16,-5 0 0-16,5-3 0 0,-1-1 0 0,3-2 0 15,-2-2 0-15,0-2 0 0,3-3 0 0,-4 1 0 16,0-4 0-16,0-2 0 0,-1 4 0 0,-2-2 0 16,-1 2 0-16,-1 1 0 0,-3 2 0 0,-6 5 0 15,-1 0 0-15,-7 3 0 0,9 2 0 0,-7 2 0 16,-1 2 0-16,-2 3 0 0,0 1 0 0,2 6 0 16,0 1 0-16,-2 2 0 0,0 0 0 0,2-1 0 15,-2 1 0-15,5 1 0 0,-1-2 0 0,2 0 0 16,3 1 0-16,1-6 0 0,8 2 0 0,-6-5 0 15,8-2 0-15,0 0 0 0,6-2 0 0,-1-6 0 0,2-1 0 16,-1-2 0-16,-1-2 0 0,3-1 0 16,3-1 0-16,-2-2 0 0,-2-3 0 0,-2 0 0 15,1 1 0-15,-2 1 0 0,-3 0 0 0,-4 4 0 0,-5 2 0 16,-3 3 0-16,0-1 0 0,-5 3 0 0,-1-1 0 16,-2 3 0-16,1 3 0 0,0 0 0 15,-1 1 0-15,1 0 0 0,0 4 0 0,-3-2 0 0,3 1 0 16,3 4 0-16,-1-1 0 0,2-1 0 0,2 0 0 15,2-2 0-15,2 1 0 0,3-1 0 0,0-4 0 16,7-1 0-16,0 0 0 0,1-2 0 0,1-1 0 16,0-1 0-16,4-1 0 0,1 0 0 0,1-3 0 15,11-4 0-15,-15 2 0 0,1 1 0 0,-1-3 0 16,-3 2 0-16,-4-2 0 0,1 0 0 0,-5 1 0 16,-7 2 0-16,-4 2 0 0,-3 0 0 0,2 2 0 15,-2 0 0-15,-4 3 0 0,2 0 0 0,-3 1 0 16,5 0 0-16,-2 3 0 0,1 0 0 0,1 2 0 15,-1-1 0-15,1 3 0 0,7 0 0 0,-2 2 0 16,2-1 0-16,-1 0 0 0,6-2 0 0,-2-2 0 0,7 3 0 16,-5-4 0-16,6-2 0 0,0 2 0 15,2-4 0-15,-1-4 0 0,1 3 0 0,-4-1 0 16,4-4 0-16,-2-2 0 0,1 4 0 0,4-5 0 0,-6 1 0 16,-1 1 0-16,-7 2 0 0,1 0 0 0,1 0 0 15,-4 2 0-15,2 2 0 0,-1 1 0 16,-4 0 0-16,-3 4 0 0,1 0 0 0,-1 2 0 0,-1 2 0 15,-1-2 0-15,0 5 0 0,0-2 0 0,0 5 0 16,1-3 0-16,-1 2 0 0,-1-4 0 0,7 3 0 16,-3 0 0-16,2-3 0 0,1-1 0 15,4-2 0-15,2 0 0 0,1-2 0 0,7 2 0 0,0-6 0 16,3 0 0-16,-1-3 0 0,-3 1 0 0,4-3 0 16,-1 1 0-16,-3-1 0 0,1-1 0 0,-1-3 0 15,-1 1 0-15,4-2 0 0,-3-1 0 0,3 3 0 16,-2-3 0-16,-7 5 0 0,-2-1 0 0,-2 3 0 15,-4 2 0-15,-4 0 0 0,3 2 0 0,-3 0 0 16,2 1 0-16,-1 2 0 0,-4 1 0 0,3 1 0 16,-3 0 0-16,1 1 0 0,-1-1 0 0,0 3 0 15,1-2 0-15,1 1 0 0,-1-1 0 0,2-1 0 16,-1-1 0-16,5 1 0 0,-2-1 0 0,1-1 0 0,4-1 0 16,2-1 0-16,-2-2 0 0,2 0 0 0,0-2 0 15,2 1 0-15,-2-2 0 0,3-1 0 16,-2 0 0-16,2-3 0 0,5-3 0 0,-2 0 0 15,-7 3 0-15,4-3 0 0,2-2 0 0,2 1 0 0,-5-2 0 16,-3 2 0-16,-1 1 0 0,-1 0 0 16,2 1 0-16,-6-3 0 0,1 4 0 0,-2 1 0 15,-2 2-693-15,0-3-557 0,1 2-1354 0,-2 3 599 0</inkml:trace>
  <inkml:trace contextRef="#ctx0" brushRef="#br0" timeOffset="134300.16">24717 11066 557 0,'-1'2'563'16,"-4"2"0"-16,1-1 30 0,4-3 7 0,0 0 0 16,0 0-31-16,-5 1-56 0,5-1-48 0,-4 2-57 15,4-2-76-15,0 0-101 0,0 0-154 0,0 0-190 16,-5 1-228-16,5-1-596 0,0 0-1013 0,-14 0 448 16</inkml:trace>
  <inkml:trace contextRef="#ctx0" brushRef="#br0" timeOffset="136433.17">11969 11986 202 0,'13'-14'446'0,"-1"2"1"0,-1 4 5 16,-2-2 2-16,-1 3 3 0,1-2 6 0,-3 2-1 16,-2 3-10-16,1-1-15 0,0 2-34 0,-4 0-22 0,3 2-46 15,-4 1-19-15,10 1-17 0,-4 2-23 0,0 1-15 16,0 3-24-16,3 0-20 0,0 3-21 0,3 1-17 15,2 2-15-15,-1 0-17 0,2 1-15 0,2-3-10 16,4 5-14-16,5-5-10 0,1 2-50 0,3-2-48 16,2-3 0-16,0 1 0 0,5-3 0 0,-1 0 0 15,-1-4 0-15,16-3 0 0,-13 0 0 0,-1-2 0 16,3-3 0-16,-3-1 0 0,-4-3 0 0,1-1 0 16,1-1 0-16,-3-4 0 0,0-1 0 0,-3 4 0 15,-1-5 0-15,-5 4 0 0,-5 4 0 0,0 0 0 0,-8 3 0 16,3 2 0-16,-3 1 0 0,2 1 0 15,-6 3 0-15,-1 0 0 0,7 3 0 0,-4 1 0 16,2 1 0-16,0 2 0 0,-1 2 0 0,2 0 0 16,1 3 0-16,3-1 0 0,-1 3 0 0,9-2 0 15,-6-3 0-15,11 4 0 0,-4-3 0 0,7-2 0 0,-3-2 0 16,4 0 0-16,-1-4 0 0,2 2 0 16,-2-3 0-16,2 1 0 0,0-2 0 0,2-3 0 0,-1-2 0 15,1 1 0-15,-2-5 0 0,0 2 0 0,3-2 0 16,-3-2 0-16,2 1 0 0,-3-3 0 0,0-1 0 15,2 6 0-15,-6-2 0 0,-1 3 0 0,-8 2 0 16,2 1 0-16,-2 1 0 0,-6 3 0 0,2 0 0 16,-2 3 0-16,1-1 0 0,-4 3 0 0,3 0 0 15,-2 1 0-15,2 1 0 0,-3-1 0 0,4 2 0 16,4 1 0-16,0 1 0 0,1-1 0 0,8 1 0 16,1-1 0-16,3 1 0 0,2-4 0 0,2 0 0 15,-1-2 0-15,3 1 0 0,0-3 0 0,2-1 0 16,-2-2 0-16,1 2 0 0,-1-4 0 0,-1 1 0 15,-3-1 0-15,0 0 0 0,-3-1 0 0,-5 3 0 16,-7-1 0-16,1 1 0 0,-6 0 0 0,-4-2 0 16,0 2 0-16,-1 2 0 0,-2-2 0 0,1-1 0 0,-7 2 0 15,10-1 0-15,-10 1 0 0,2 3 0 16,-2-3-82-16,0 0-515 0,3 4-143 0,-3-4-389 16,0 0-1223-16,0 0 541 0</inkml:trace>
  <inkml:trace contextRef="#ctx0" brushRef="#br0" timeOffset="136966.51">17617 12204 443 0,'-14'-1'458'0,"0"-2"0"15,1 1 5-15,0 1 8 0,4-2 7 0,0 1 4 16,5 1 1-16,-2 0-7 0,1-3-28 0,1 1-23 0,4 3-30 16,5-7-22-16,4 6-21 0,9-1-19 15,15-3-25-15,20 5-23 0,9-2-17 0,34 5-19 16,9 4-24-16,11 4-17 0,6-1-98 0,8 2-110 0,13 1 0 15,-4-2 0-15,6 3 0 0,-1 5 0 0,-1-2 0 16,-6-5 0-16,-9 1 0 0,-5-3 0 0,-11-6 0 16,-8-1 0-16,-10-3 0 0,-32-2 0 15,-2 1 0-15,-7-3 0 0,-17 3 0 0,-3-5 0 0,-2 0 0 16,-12 2 0-16,-3-4 0 0,-5 1 0 0,-3-2 0 16,-5 1 0-16,-4 2 0 0,-3-4 0 0,-11 0 0 15,-7 3 0-15,-7 0 0 0,-7 0 0 0,-16 1-531 16,-3 0-104-16,-1 5-537 0,-1 1-1267 0,1 0 560 15</inkml:trace>
  <inkml:trace contextRef="#ctx0" brushRef="#br0" timeOffset="137338.07">17783 12462 4929 0,'-58'-12'349'0,"1"0"-174"0,16 5 19 0,5-1 24 15,3 0-6-15,5-2 8 0,7 3 26 0,6-2-5 16,6 2-9-16,5 1 8 0,5-1 9 0,9-2 3 0,11-1-2 16,11 2-66-16,22-2-184 0,37 0 0 15,2 6 0-15,4 4 0 0,5 4 0 0,2-1 0 16,3 3 0-16,-3-2 0 0,3 3 0 0,-3 0 0 16,3-1 0-16,-2-1 0 0,-2-1 0 0,2 0 0 0,-8-1 0 15,-5-1 0-15,-27-2 0 0,-1-2 0 16,-1 0 0-16,-6 0 0 0,-2-3 0 0,-18 3 0 0,-2-1 0 15,-6-3 0-15,-6 2 0 0,-3-1 0 0,-3 2 0 16,-6-3 0-16,0-1 0 0,-3 4 0 0,-3-2 0 16,-1-1 0-16,1 1 0 0,-1 2 0 0,1-2 0 15,-3 1 0-15,2 0 0 0,-1 2 0 0,-1 0 0 16,-2 2 0-16,4-1 0 0,1-2 0 0,-5 3 0 16,10 0 0-16,-5 3 0 0,-5-3 0 0,12 2 0 15,-7-2 0-15,-5 0 0 0,10 1 0 0,-10-1 0 16,5-2 0-16,-5 2-1366 0,4-7-1478 0,0 2 654 15</inkml:trace>
  <inkml:trace contextRef="#ctx0" brushRef="#br0" timeOffset="137516.28">19990 12365 6473 0,'-3'2'132'0,"-3"-1"91"0,2 0 27 0,-2 1 39 16,6-2-25-16,0 0-37 0,-9 2-50 0,9-2-35 15,-8-1-128-15,8 1-14 0,-1 5 0 0,1-5 0 16,1 6 0-16,2-3-333 0,2 2-190 0,-4 2-700 16,3 3-1324-16,2-2 586 0</inkml:trace>
  <inkml:trace contextRef="#ctx0" brushRef="#br0" timeOffset="139849.24">11125 13880 101 0,'-17'0'396'0,"2"0"16"15,2-4 11-15,0 3 5 0,3-1-2 0,2 0-8 16,-2 0-12-16,5 2-17 0,-2-1-24 0,7 1-22 16,-6-3-14-16,6 3-8 0,0 0 4 0,0 0-17 15,14-4-18-15,-4 1-14 0,7 0-7 0,6 2-8 16,8 0-15-16,2-2-15 0,5 3-12 0,13-3-16 15,4-1-12-15,0 5-16 0,3-2-11 0,-2 4-20 16,7-4-12-16,-3 1-132 0,1-2 0 0,4 3 0 16,0-2 0-16,-2 1 0 0,-3 0 0 0,-1 1 0 15,-7-2 0-15,-13-1 0 0,-5 2 0 0,-2-2 0 16,-4-1 0-16,-7 2 0 0,-9-1 0 0,1-1 0 0,-7 2 0 16,-2-2 0-16,-2 0-6 0,-2 3-326 15,-12-7-63-15,-2 3-48 0,-8 3-46 0,-6 0-46 16,-6 1-50-16,-6 1-316 0,2 3-977 0,-16-2 432 15</inkml:trace>
  <inkml:trace contextRef="#ctx0" brushRef="#br0" timeOffset="140103.93">11430 13906 76 0,'-32'3'329'0,"4"0"-17"0,10 0 1 16,0-1 25-16,5-2 34 0,2 1 42 0,3-1 22 16,-1 0 12-16,4 0-6 0,5 0-15 0,-11 0-10 0,11 0-15 15,-7 0-14-15,7 0-9 0,0 0-9 0,0 0-14 16,0 0-15-16,18-3-21 0,-6 2-20 0,2-2-19 15,6 4-26-15,10-2-23 0,3-1-23 0,3 4-175 16,17-2-34-16,0 0 0 0,2 1 0 0,0-1 0 16,1 5 0-16,-3-5 0 0,-3 0 0 0,-9 2 0 15,-5 0 0-15,1-1 0 0,-5-1 0 0,-1 1 0 16,-11 1 0-16,-2-1 0 0,-5-2 0 0,-3 2 0 16,-2-1 0-16,-1 0 0 0,-2-1 0 0,-5 1 0 15,6-2 0-15,-4 0 0 0,-2 2 0 0,0 0 0 16,0-4 0-16,0 4 0 0,0 0 0 0,-8-6-235 15,8 6-495-15,-5-5-475 0,3 1-1304 0,2 4 577 16</inkml:trace>
  <inkml:trace contextRef="#ctx0" brushRef="#br0" timeOffset="142600.25">30022 13541 168 0,'-20'-30'158'0,"-7"-9"-9"0,4 12-24 0,-8-9-2 15,4 9-7-15,-6-6-4 0,4 7-8 0,-11-7-5 16,1 4-8-16,0-2-19 0,7 9-1 0,-10-7-3 16,1 4-9-16,-2-7-6 0,-3 8-6 0,-3-2-2 15,-2 2-3-15,1-1-7 0,-1-1-13 0,-5 0-5 16,0-2-6-16,1 1 3 0,-26-9-11 0,22 12 7 15,-1 1-7-15,-24-13 1 0,24 13-7 0,-29-3 0 16,3-1-1-16,22 9 3 0,-25-9-3 0,27 10 0 16,-27-5-5-16,27 9-2 0,-32-6-12 0,4 3-2 15,29 9-9-15,-4-2-16 0,-3 5-5 0,-22-2 6 16,24 1-17-16,4 5-1 0,-2 0-6 0,-3 5 8 16,-1-3 9-16,5 3 13 0,0 5 4 0,-3-3 8 15,4 5 6-15,3 0-6 0,2 1 0 0,-1 5-6 16,0-1-13-16,0 2 10 0,3-1-2 0,-4 4 8 15,6 1 6-15,0 2 8 0,1-2-7 0,-2 3 8 16,2 6 9-16,-2-3-4 0,2 3 10 0,-1 2 11 16,-2 0-6-16,4 1 15 0,4 2 1 0,0-1 9 15,2 5 5-15,3-5-2 0,2 3 4 0,3 3 1 16,1-1-2-16,-1 1-6 0,7-1 1 0,-1 0-4 16,4 1 4-16,-2 0-5 0,4-1 0 0,-1 3 6 15,9-13 6-15,-4 11-6 0,4 3 2 0,1 0 5 16,1 1-1-16,7-11-1 0,-1 13-2 0,3 1 1 15,1-2-5-15,4 0 1 0,1-1-2 0,-2 2-8 16,5-12-3-16,1 10 3 0,1 2-1 0,-2-13-5 16,3 10 3-16,0-10-1 0,2 15-11 0,-1-14 6 15,2 10-1-15,0 2-3 0,-1-2-1 0,-2-9 2 16,-1-3-2-16,7 13 3 0,-7-11-5 0,7 10 4 16,-1-1-6-16,-2-11 3 0,6 12 5 0,5-3 1 15,-6-12 2-15,2-1 4 0,5 3 1 0,6 8 1 16,-3-13 5-16,8 9-4 0,2-2 1 0,5-2 2 0,-2 0-3 15,5 0-4-15,-1-2-4 0,2 3 0 0,6-2 1 16,-2-2-4-16,3-1 3 0,0 0-8 16,-3 1 5-16,4 3 5 0,3-4-1 0,-2-1 0 15,3 1-2-15,3 2 3 0,-1-1 3 0,22 10 8 0,-25-13-12 16,2 0 4-16,27 8 7 0,-28-9-1 16,3-3 2-16,1 2 0 0,2-2 1 0,-2 2-4 0,0-2 0 15,1-1 6-15,1 2-9 0,-1-3-5 16,1-1-1-16,-2 0-3 0,4 0 2 0,-7-3 0 15,-4 1 1-15,2 2-1 0,-3-5-3 0,-1 5 4 16,1-4 1-16,0-3 5 0,0 6 1 0,1-2-3 0,0 1-1 16,2 1 2-16,-1 0-5 0,5 2-4 0,-2 0 3 15,4 1-4-15,1-1 1 0,2 2-13 16,21 11-15-16,-27-12-10 0,3 2 9 0,1-2 4 16,-3-1 7-16,27 7 28 0,-31-10-3 0,3 1-6 15,-2-1-8-15,-1-2 4 0,0-1-6 0,-3-2 7 16,1-2 4-16,2 0 7 0,0-2 2 0,-5-2 3 0,1 0 3 15,-10-3 2-15,11 1-1 0,-14-4-3 0,3 0 1 16,-3 2 0-16,15-4 5 0,-14 2-3 16,14-1-3-16,-12-1-4 0,13 1-1 0,-2-2-2 15,3 7-5-15,-16-6-4 0,16 3-4 0,-2-2-6 16,-12 4 0-16,12-7-8 0,-14 5 4 0,19-6-5 16,-22 6 3-16,5-4 1 0,-1 3 1 0,1 0 2 15,-1-1-25-15,-1-1 7 0,2 0 12 0,-2-2 0 16,2 1 9-16,-5-2 4 0,3-3 4 0,-3 2-3 15,5-1 5-15,-6-4-3 0,2 2 0 0,-1-1 2 16,0-1-3-16,1-1 0 0,-3 0 0 0,1-5 0 16,0 5 2-16,-1-2-5 0,-1 1 3 0,2-1-2 15,-4 0-2-15,5-3 1 0,-7 1-1 0,1-6 5 16,1 2-9-16,-2-1 4 0,-3 0 4 0,3-1-4 16,3-3 1-16,-4-2-4 0,14-5 7 0,-5-3 2 15,3 1-2-15,-2-3-6 0,11-2 5 0,-9 0 1 16,6 2-3-16,-7-2 0 0,-1 4 3 0,2-4-4 15,-2 4 2-15,-5-2 0 0,-8 10 4 0,4-15 0 16,-5 11-2-16,-3 0-3 0,-3 0 0 0,2-2-3 16,-1 2 3-16,0-3-3 0,0 1 4 0,-8-3-1 15,1 2 6-15,0-11-1 0,-6 8-4 0,1 1 6 16,-6-12-2-16,-1 2-4 0,1 11 2 0,-5-14-3 16,-6 14 2-16,0-14-4 0,-2 3-11 0,-4-2-6 15,0-1 0-15,-5 1-1 0,-1 0-4 0,-1 1 0 16,-5 0 0-16,3 0 2 0,-2 1-5 0,-3 1 4 15,-2-2 0-15,1-1 6 0,-7 1 1 0,5 7 1 16,-4-4-7-16,5 6 8 0,-6-2-3 0,5 1 5 16,-2-1-2-16,-2 1 4 0,-2-2-8 15,4 3-3-15,-6-4-7 0,6 3 1 0,-8 1 2 0,-1-1-8 16,1 4-5-16,-3-4 3 0,-3 2-2 0,-1 3-3 16,-20-15 8-16,18 14 0 0,2 5 8 0,-6-2 3 15,3 3 0-15,-4-1 3 0,2 1 4 0,0-2-6 16,-3 5 6-16,-1-3 4 0,-21-9 3 15,25 14 1-15,-1-2 6 0,-4 1 0 0,-24-6 1 0,28 11-4 16,-5-2 7-16,2-2 2 0,-2 3-2 16,-2 0 2-16,-21-9-1 0,25 10 3 0,0-1-7 15,-25-6 4-15,21 8 1 0,-21-6-2 0,21 8-1 16,2-1 0-16,-1 0 2 0,-3 2 7 0,2 1-5 0,1 0 5 16,4-3-3-16,3 5 6 0,-1 1-14 0,7-2 7 15,0 5 1-15,0-3-8 0,11 5-8 16,4-3-18-16,-2-2-18 0,0 1-24 0,3 0-55 15,0 1-142-15,4-1-286 0,3-2 127 0</inkml:trace>
  <inkml:trace contextRef="#ctx0" brushRef="#br0" timeOffset="142750.25">28927 12977 86 0,'12'3'237'0,"-1"6"-82"0,1-4-96 16,-4-2-149-16,5 4-97 0,-5-4 44 0</inkml:trace>
  <inkml:trace contextRef="#ctx0" brushRef="#br0" timeOffset="163052.19">17991 16040 156 0,'0'0'489'0,"-1"-6"30"0,0 3 17 16,-2 1 1-16,-1-2-13 0,4 4-31 0,0 0-39 16,0 0-40-16,-1-6-23 0,1 6-24 0,0 0-2 15,0 0-12-15,13 14-15 0,-3-3-26 0,0 0-17 16,9 2-27-16,5 4-15 0,0 1-11 16,3-1-21-16,4 2-11 0,1-5-18 0,4 2-22 0,-1-2-78 15,2-3-92-15,0-1 0 0,1-5 0 0,2-1 0 16,-3-1 0-16,2-6 0 0,-1 2 0 15,-1-6 0-15,-2-3 0 0,1 2 0 0,1-4 0 0,-4-2 0 16,-1-3 0-16,4 0 0 0,-4-4 0 16,-2 1 0-16,3 0 0 0,0 1 0 0,2 2 0 0,-1 2 0 15,4 3 0-15,-2 5 0 0,0 4 0 0,-3 1 0 16,3 2 0-16,-1 4 0 0,-1 1 0 0,-1 7 0 16,0 1 0-16,2 1 0 0,-3 1 0 15,-2 0 0-15,0 0 0 0,-1 0 0 0,-4 1 0 16,2-1 0-16,-2 0 0 0,-1-2 0 0,3-2 0 0,1-1 0 15,-2-3 0-15,-8-3 0 0,10 0 0 0,1-1 0 16,3-2 0-16,0-6 0 0,4 2 0 0,-2-4 0 16,5-1 0-16,-5-2 0 0,3-4 0 15,-1-1 0-15,0 0 0 0,-2-1 0 0,3 1 0 0,-5 0 0 16,0 3 0-16,-1 1 0 0,-12 4 0 0,11-1 0 16,-11 3 0-16,1 4 0 0,-2 1 0 0,1 1 0 15,-1 1 0-15,1 2 0 0,-1 2 0 16,1 0 0-16,2-1 0 0,-3 3 0 0,1 2 0 0,1-3 0 15,6 4 0-15,1-2 0 0,0 3 0 0,3-2 0 16,2-2 0-16,0 0 0 0,1-1 0 0,2-2 0 16,1 0 0-16,-2 2 0 0,2-6 0 0,-3 0 0 15,4 0 0-15,-2-2 0 0,-2-2 0 0,0-4 0 16,2 1 0-16,-1-3 0 0,-2 0 0 16,4 1 0-16,-3 3 0 0,2 1 0 0,-1-1 0 0,-2 3 0 15,3 2 0-15,-2 2 0 0,0 2 0 0,0 1 0 16,-1 8 0-16,0-3 0 0,0 2 0 0,0 2 0 15,1 0 0-15,-1 0 0 0,0-2 0 0,1-1 0 16,3 1 0-16,-1 0 0 0,1-3 0 0,4-4 0 16,0 1 0-16,-1-4 0 0,14-3 0 0,-14-1 0 15,12-4 0-15,0-1 0 0,-13 0 0 0,8-9 0 16,5 3 0-16,-14 0 0 0,12-10 0 0,-2 1 0 16,-12 7 0-16,13-3 0 0,-12 6 0 15,0-1 0-15,-2 4 0 0,3 2 0 0,-2-2 0 0,-3 5 0 16,0 0 0-16,-2 3 0 0,0 3 0 0,-1 0 0 15,0-1 0-15,2 2 0 0,8 1 0 0,-6-1 0 16,1 1 0-16,2 1 0 0,2-2 0 0,-2 2 0 16,1-1 0-16,2 2 0 0,0 0 0 0,-2-2 0 15,0 0 0-15,-2 1 0 0,-6 1 0 0,-1-3 0 16,-10 4 0-16,-5-5 0 0,2 6 0 0,-5-5 0 16,-7-1-1366-16,-3-2-1478 0,0 0 654 0</inkml:trace>
  <inkml:trace contextRef="#ctx0" brushRef="#br0" timeOffset="164665.6">5178 16962 112 0,'0'0'364'16,"0"0"8"-16,-9-2 10 0,9 2 5 0,-3-4 13 15,3 4-6-15,-1-2-11 0,1 2-14 0,0 0-21 16,0 0-15-16,0 0-12 0,0 0-1 0,0 0-12 16,9 13-20-16,-1-4-18 0,1 2-13 0,-3 4-21 15,7 6-28-15,1 1-20 0,0 2-10 0,3-2-26 16,2 2-10-16,4-2-12 0,2 0-11 0,3 1-9 16,3-3-7-16,4 0-19 0,11-1 1 0,-9-7-15 15,11 1-4-15,3-5-6 0,-12-4 5 0,13 2-18 16,-2-9-2-16,-10 1-7 0,12-1-5 0,-12 0 12 15,-2-4-2-15,0-3 6 0,10-6-4 0,-10 3 0 16,-2-1 2-16,-3-1-4 0,0-3 4 0,1-1 2 16,-4 1-38-16,-2 1-11 0,-2 6 0 0,-6 4 0 15,-2 0 0-15,3 1 0 0,-1 3 0 0,-3 3 0 16,0 3 0-16,1 3 0 0,8 2 0 16,-2 5 0-16,-1-1 0 0,0 1 0 0,2 3 0 15,0-2 0-15,-1 2 0 0,3-3 0 0,0 1 0 16,0 0 0-16,2-3 0 0,7 0 0 0,-4-4 0 0,1 0 0 15,0-3 0-15,2-2 0 0,2-2 0 0,3-3 0 16,-1 1 0-16,0-3 0 0,12-6 0 0,-13 0 0 16,-1 1 0-16,-1-2 0 0,14-8 0 0,-2 2 0 15,-11 5 0-15,-1 0 0 0,1 0 0 0,-1 3 0 16,0 1 0-16,-2 1 0 0,2 2 0 16,1 3 0-16,-4 5 0 0,2 4 0 0,-4 1 0 15,1 2 0-15,1 2 0 0,0-1 0 0,-1 2 0 16,0 3 0-16,1 3 0 0,-1-2 0 0,-1-1 0 0,-1-2 0 15,1 0 0-15,1 1 0 0,3-3 0 0,0 0 0 16,-5-4 0-16,2-2 0 0,-2 0 0 16,3-5 0-16,1 2 0 0,-2-8 0 0,-2-1 0 15,4-2 0-15,-1-3 0 0,0 2 0 0,-5-5 0 16,3-4 0-16,1-1 0 0,-5 0 0 0,1-2 0 16,1-2 0-16,0 0 0 0,0 4 0 0,0 4 0 0,-6 1 0 15,3 4 0-15,-7 4 0 0,-1 3 0 16,0 4 0-16,-6 1 0 0,6 5 0 0,-1 3 0 15,2 2 0-15,1 6 0 0,1 1 0 0,2 1 0 16,-1 2 0-16,1-1 0 0,-3-1 0 0,3-1 0 16,1-1 0-16,3-2 0 0,-5 0 0 0,2-3 0 15,-2-4 0-15,-4-5 0 0,10 2 0 0,-5-5 0 16,5-1 0-16,2-1 0 0,-2-3 0 0,1-3 0 16,-2-1 0-16,-2-1 0 0,1-1 0 0,1 0 0 15,-2 0 0-15,1 0 0 0,-1 0 0 0,1-1 0 16,-8 2 0-16,9 0 0 0,-7 2 0 0,-2 3 0 15,0 2 0-15,4 0 0 0,-4 3 0 0,1 1 0 16,-1 2 0-16,2 3 0 0,1 0 0 0,-2 1 0 16,1 0 0-16,-1 3 0 0,7 2 0 0,0-2 0 15,-6-4 0-15,0-1 0 0,5 2 0 0,-4-3 0 16,1-2 0-16,6-1 0 0,-6-4 0 0,6-4 0 16,-7 2 0-16,-1-2 0 0,-1 1 0 0,2-1 0 15,-2-1 0-15,-3-3 0 0,3 1 0 0,-3 2 0 16,0-1 0-16,-4 3 0 0,1-2 0 0,-3 3 0 15,-1 1 0-15,4 0 0 0,-4 0 0 0,-3 2 0 16,2 1 0-16,-1-3 0 0,1 2 0 0,-2 2 0 16,2 2 0-16,-1 2 0 0,1-2 0 0,0 3 0 15,0-1 0-15,3 3 0 0,-3-4-1366 0,0-2-1478 16,-2 3 654-16</inkml:trace>
  <inkml:trace contextRef="#ctx0" brushRef="#br0" timeOffset="164800.25">10685 17237 4288 0,'1'1'411'0,"-1"-1"-132"0,3 2 46 0,-3-2 52 16,0 0 16-16,0 0-71 0,0 0-67 0,0 0-56 15,0 0-40-15,7-4-69 0,-7 4-123 16,0 0-172-16,0 0-210 0,0 0-660 0,0 0-1163 0,0 0 515 16</inkml:trace>
  <inkml:trace contextRef="#ctx0" brushRef="#br0" timeOffset="172649.07">2204 6525 3115 0,'-4'-3'189'0,"4"3"-27"0,-4-3-2 0,2-1 37 16,2 4 37-16,0-6 14 0,0 6 15 0,-1-5 2 16,1 5-6-16,0-4 14 0,0 4 11 0,0-5 8 15,0 5-6-15,0 0-16 0,1-4-6 16,-1 4-12-16,0 0-21 0,0 0-17 0,0 0-14 0,0 0 3 15,0 0-3-15,5 10-70 0,-1-5-130 0,-3 2 0 16,3 1 0-16,0 3 0 0,0 5 0 0,-2 0 0 16,2 1 0-16,2-1 0 0,3 0 0 0,-4-2 0 15,3 2 0-15,2-2 0 0,-2-4 0 16,1-1 0-16,5 0 0 0,1-2 0 0,2-4 0 0,2 1 0 16,4-5 0-16,5-4 0 0,4-3 0 0,1-3 0 15,3-3 0-15,10-12 0 0,4-5 0 0,0-2 0 16,-1-3 0-16,0-3 0 0,19-22 0 0,-20 22 0 15,-1-2 0-15,-2 3 0 0,0 2 0 16,-1 3 0-16,-3 5 0 0,-11 6 0 0,2 3 0 0,-1 2 0 16,-3 3 0-16,-1-1 0 0,-12 5 0 0,3 0 0 15,-9 7 0-15,3-5 0 0,-2 3 0 0,-1 2 0 16,-5-2 0-16,1 3 0 0,1-2 0 16,-6 4 0-16,6-5 0 0,-3 3 0 0,-3 2 0 0,5-4 0 15,-5 4 0-15,0 0 0 0,0 0 0 0,5-4 0 16,-5 4 0-16,0 0 0 0,0 0 0 0,0 0 0 15,0 0 0-15,5-3 0 0,-5 3 0 0,0 0 0 16,0 0 0-16,0 0 0 0,0 0 0 0,0 0 0 16,0 0 0-16,0 0 0 0,0 0-1366 0,0 0-1478 15,-35 11 654-15</inkml:trace>
  <inkml:trace contextRef="#ctx0" brushRef="#br0" timeOffset="151701.74">16666 12476 340 0,'-5'-2'459'0,"5"2"15"0,-12 0 10 0,6-1 1 16,0 1-7-16,-1-1-25 0,7 1-19 0,-9-4-29 15,5 0-28-15,-1 3-25 0,5 1-42 0,-5-2-32 16,5 2-27-16,-6-1-24 0,6 1-47 0,0 0-59 16,0 0-79-16,-5-3-82 0,5 3-99 0,0 0-88 15,-2-2-103-15,2 2-115 0,2-7-384 0,-1 0-896 0,1 3 396 16</inkml:trace>
  <inkml:trace contextRef="#ctx0" brushRef="#br0" timeOffset="153267.94">20053 10922 191 0,'-7'-4'364'0,"2"1"-1"0,-1-1 0 16,-2-1 6-16,4 3 1 0,-1-4 0 0,1 5-6 16,0 0-4-16,4 1-17 0,-5-3-14 0,5 3-16 15,0 0 0-15,0 0-3 0,-8 6-10 0,6-1 2 16,1 1-10-16,1 2-31 0,0 2-13 0,0 2-16 15,1 0-33-15,2 0-1 0,1 4-23 0,2 0-20 16,2 0-11-16,1 1-10 0,3-3-9 0,1 1-10 0,4-5-8 16,1 4-14-16,7-2-6 0,3-3-8 15,2-2 3-15,-1 1-17 0,4-6-2 0,2-1-50 0,1-1-13 16,-2 0 0-16,1 0 0 0,0 0 0 0,-3-2 0 16,4 0 0-16,-3-5 0 0,-1 1 0 0,0-1 0 15,0-1 0-15,-2-2 0 0,-1-1 0 0,0 2 0 16,-2-1 0-16,1 3 0 0,-8 1 0 15,1 0 0-15,-2 2 0 0,-6 1 0 0,5 2 0 0,-1 1 0 16,-3 1 0-16,-3 2 0 0,2 0 0 0,1 0 0 16,3 4 0-16,-1 2 0 0,-2 0 0 0,4-1 0 15,-4 2 0-15,4-1 0 0,-4 1 0 0,4-1 0 16,1 0 0-16,1-1 0 0,1-1 0 0,6 3 0 16,1-2 0-16,0 0 0 0,2-3 0 0,0-2 0 15,2-2 0-15,0-1 0 0,1-1 0 0,3-3 0 16,-4 1 0-16,4-6 0 0,1 1 0 0,-2-2 0 15,-3 1 0-15,-3-1 0 0,-3-2 0 0,0 3 0 16,-7 1 0-16,-1 1 0 0,0 1 0 0,-6 1 0 16,-1 1 0-16,2-2 0 0,-4 4 0 0,1 1 0 0,-2 1 0 15,0 0 0-15,-1 0 0 0,3 2 0 16,-2 3 0-16,2 0 0 0,0 1 0 0,1 0 0 0,-1 2 0 16,5 1 0-16,2 0 0 0,-2 1 0 0,2 0 0 15,2-1 0-15,5 2 0 0,-4-3 0 0,8 0 0 16,-7-1 0-16,9-3 0 0,3 2 0 0,0-6 0 15,-1-2 0-15,2-2 0 0,-1 1 0 0,2-4 0 16,-3-1 0-16,0 0 0 0,-1-1 0 0,-2-2 0 16,-3 1 0-16,3-2 0 0,-3 1 0 0,-6 3 0 15,-3-2 0-15,2 4 0 0,-5 1 0 0,-1-1 0 16,-3 3 0-16,0 2 0 0,-2-2 0 0,-3 3 0 16,3 2 0-16,0 0 0 0,-1-1 0 0,2 5 0 15,-2 0 0-15,4 1 0 0,-2 2 0 0,5-1 0 16,0 2 0-16,0-1 0 0,5 0 0 0,-3-1 0 15,5-2 0-15,6 3 0 0,1-3 0 0,3-3 0 16,-3 1 0-16,1-3 0 0,6 0 0 0,-2-2 0 16,-1-3 0-16,0 0 0 0,0-1 0 0,-1-1 0 15,-2 1 0-15,1-2 0 0,-4 0 0 0,-3 2 0 16,-6 0 0-16,-3 0 0 0,-4 3 0 0,2-2 0 0,-2 2 0 16,-5 0 0-16,3-1 0 0,-3 2 0 0,-1 0 0 15,-4 1 0-15,7-3 0 0,-7 3 0 16,5-1 0-16,-5 1 0 0,0 0 0 0,6-1 0 15,-6 1 0-15,0 0 0 0,0 0 0 0,0 0 0 0,0 0 0 16,7 2 0-16,-7-2 0 0,0 0 0 0,0 0 0 16,-7 8-763-16,1-6-475 0,-1-1-1342 0,-2 3 594 15</inkml:trace>
  <inkml:trace contextRef="#ctx0" brushRef="#br0" timeOffset="154168.54">5151 11903 196 0,'-1'2'212'16,"1"-2"-22"-16,0 0-19 0,0 0-16 0,5 5-21 16,-5-5-16-16,10 0-22 0,-6 1-30 0,-4-1-26 15,9 3-36-15,-4-3-43 0,4 1-46 0,-4 0-125 16,-5-1-227-16,9 1 100 0</inkml:trace>
  <inkml:trace contextRef="#ctx0" brushRef="#br0" timeOffset="155923.59">11802 11934 81 0,'-4'-5'477'0,"-1"-1"8"0,-2 2-14 16,2 0-15-16,0 1-20 0,0 0-21 16,1 1-20-16,4 2-11 0,0 0-20 0,-3 10-15 0,3-4-24 15,2 3-22-15,3 1-22 0,3 3-24 0,2 2-15 16,0 1-26-16,4-2-18 0,2 0-6 0,5 3-24 16,6 0-13-16,-4 0-16 0,7-4-8 0,-1-1-4 15,4-4-19-15,2 2-5 0,0-3-4 0,1-1-7 16,3 0-8-16,-3-3 1 0,-1 2-14 0,4-5 4 15,-2-3-16-15,-2 7 15 0,0-10-6 0,0 2-1 16,-2-1 2-16,-1-2-5 0,0-4-38 0,3 1-26 16,1-1 0-16,-4-2 0 0,0 3 0 0,-1-2 0 15,-2 1 0-15,-1 0 0 0,0 5 0 0,-11 1 0 0,2-1 0 16,-1 4 0-16,-4 1 0 0,-1 1 0 0,1 1 0 16,-3 0 0-16,2 2 0 0,0 3 0 0,-1 0 0 15,3 3 0-15,-2 1 0 0,3 0 0 0,-2 1 0 16,4 1 0-16,0 0 0 0,0-1 0 0,6 3 0 15,1 0 0-15,-1-3 0 0,1-1 0 0,2-1 0 16,-1-3 0-16,3 1 0 0,-1-6 0 0,-10 3 0 16,12-3 0-16,-11-1 0 0,4-1 0 0,-4-3 0 15,8-4 0-15,2 2 0 0,-2-1 0 0,-9 0 0 16,10-5 0-16,-9 5 0 0,0 1 0 0,-5-2 0 16,3 0 0-16,-3 0 0 0,-4 2 0 0,2-1 0 15,-5 0 0-15,4 1 0 0,-4 2 0 0,-2 0 0 16,1 0 0-16,0 3 0 0,-1-3 0 0,0 3 0 15,4 1 0-15,-9 0 0 0,14 2 0 0,-6-1 0 0,2 4 0 16,-1 0 0-16,3 0 0 0,-1 0 0 0,1 2 0 16,4-1 0-16,-3 0 0 0,5-1 0 15,0 2 0-15,1-4 0 0,1 2 0 0,2-2 0 0,6 0 0 16,-1 0 0-16,1-3 0 0,4 0 0 0,-1-5 0 16,-3 1 0-16,1 1 0 0,-1-4 0 0,-1-2 0 15,-9 1 0-15,12-3 0 0,-10 3 0 0,-1-1 0 16,-1 1 0-16,0 0 0 0,-4 0 0 0,-4 2 0 15,0 3 0-15,-1-3 0 0,-3 3 0 0,0-2 0 16,0 3 0-16,-2 1 0 0,-4 1 0 0,3-4 0 16,-3 4 0-16,0 0 0 0,0 0 0 0,0 0 0 15,0 0 0-15,0 0 0 0,0 0 0 0,6 6 0 16,-6-6-21-16,-3 6-643 0,6-4-587 0,-3-2-1356 16,5 1 600-16</inkml:trace>
  <inkml:trace contextRef="#ctx0" brushRef="#br0" timeOffset="156801.85">17130 12115 96 0,'0'-6'389'0,"0"6"1"0,1-4 20 0,-1 4-6 16,4-3 8-16,1 2 4 0,-5 1 1 0,8-1 2 0,-4-1-5 15,-4 2 8-15,9 0-14 0,-9 0-9 16,11 2-17-16,-6-1-21 0,0 2-14 0,2 0-21 15,-1-1-19-15,2 3-24 0,-1 1-18 0,2-1-22 0,7 6-19 16,-6-6-22-16,8 5-18 0,6 0-113 0,0 2-71 16,6-5 0-16,-1 4 0 0,6-4 0 15,-2-1 0-15,1-1 0 0,5-3 0 0,0-1 0 0,0-1 0 16,-1-2 0-16,2-1 0 0,-6-5 0 0,4 1 0 16,-2-4 0-16,0-1 0 0,1-1 0 0,-5-3 0 15,-5 1 0-15,2-3 0 0,-2 2 0 0,-4 1 0 16,-6 4 0-16,-2 0 0 0,-2 0 0 0,-3 5 0 15,0 1 0-15,1 1 0 0,-5 1 0 0,2 3 0 16,-1 0 0-16,-2 5 0 0,3-2 0 0,0 5 0 16,-1 0 0-16,4 4 0 0,1 3 0 0,-1 0 0 15,1 2 0-15,1-2 0 0,6 6 0 0,-2-1 0 16,2 1 0-16,-1-1 0 0,5 0 0 0,-3-5 0 16,6-2 0-16,-2-3 0 0,-2-3 0 0,4-1 0 0,3 1 0 15,-1-4 0-15,1-3 0 0,0-4 0 16,-4-5 0-16,2-2 0 0,1-3 0 0,-1 1 0 15,-3-4 0-15,6 0 0 0,-5 1 0 0,-3-1 0 0,2 2 0 16,-7 1 0-16,5 0 0 0,-6 3 0 0,-3 2 0 16,-2 2 0-16,-2 0 0 0,3 2 0 0,-2 2 0 15,-2 2 0-15,-2 1 0 0,1 1 0 0,0 0 0 16,1 2 0-16,1 2 0 0,0 0 0 0,-3 3 0 16,4 0 0-16,-1 0 0 0,4-1 0 0,-3 1 0 15,7 1 0-15,0 1 0 0,2-5 0 0,0 1 0 16,10-1 0-16,1-2 0 0,-2-1 0 0,1 1 0 15,-7-6 0-15,7 2 0 0,-6-1 0 0,-1 1 0 16,-3-3 0-16,3-2 0 0,-4 1 0 0,0 2 0 16,-5-3 0-16,-2 1 0 0,-2 0 0 0,-3-1 0 15,-2 1 0-15,0 0 0 0,-4 2 0 0,-4-1 0 16,-1-1 0-16,-5 0 0 0,-4 2 0 0,-4-2 0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0:14:52.31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6106 5418 15 0,'0'0'145'0,"-13"0"-16"0,7 0-10 0,-2 0-7 16,-1-1-1-16,9 1-7 0,-9 0-3 0,4-1 3 0,-1-2-7 15,6 3 5-15,-12 0 2 0,7-1 3 0,-2 0 0 16,7 1 1-16,-10-2-9 0,7 0 2 0,3 2 6 15,0 0 0-15,-7-1 1 0,7 1 2 16,-8 0-2-16,8 0 2 0,0 0-3 0,0 0 8 0,-7 0-12 16,7 0 1-16,0 0 2 0,0 0-3 0,-7 3 2 15,7-3-5-15,0 0-3 0,0 0 0 0,0 0-4 16,-1 3-2-16,1-3 26 0,0 0 10 0,0 0 0 16,0 0 10-16,15 4 15 0,-7-4-7 0,5 2 3 15,7-2 1-15,2-4-6 0,10 0-7 0,1-1-12 16,4-2-10-16,16-5-8 0,3-3-12 0,0 0-6 15,3-2-11-15,5 0-8 0,27-8-6 0,-31 10-5 16,1 1-9-16,-1-1-1 0,4 3-6 16,-4-1-5-16,-5 3-2 0,0-2-4 0,-18 6-3 0,-1 0-1 15,-5-2-5-15,-10 5-4 0,0-1 0 0,-9 2-3 16,0-1 1-16,-6 2-2 0,2 1 1 0,-3-1 0 16,-5 1-4-16,9 1-13 0,-9-1-30 0,9 0-52 15,-9 0-69-15,5-2-81 0,-5 2-87 0,0 0-104 16,9-3-409-16,-1 1-903 0,1-3 400 0</inkml:trace>
  <inkml:trace contextRef="#ctx0" brushRef="#br0" timeOffset="1783.78">14528 5207 199 0,'0'0'389'15,"4"-4"-3"-15,-4 4-6 0,0 0-32 0,0 0-25 16,0 0-15-16,0 0-20 0,0 0 5 0,0 0-9 16,9 7-12-16,-5-1-9 0,-2-1-14 0,7 11-14 15,-4-8-14-15,3 3-14 0,2 1-13 0,1 1-11 16,1 1-24-16,2 0-11 0,0-2-12 0,3-1-15 15,1-2-8-15,-1-1-12 0,1-3-5 0,4 0-5 16,6-3-11-16,3-4-5 0,-3-3-2 0,0 0-4 16,-1-4-3-16,2 0-3 0,-3-6 3 0,2 2 3 15,-2-1-7-15,-2-4 4 0,-1 1-4 0,0-1 2 16,-1 0-4-16,-2 1 3 0,2 1 12 0,-6 4-11 16,2 0-14-16,-1 1-4 0,-2 2-3 0,-6 3 4 15,4 0-5-15,0 2-2 0,-3 3 6 0,-2 1 1 16,4 1-8-16,-1 2 5 0,-1 0-3 0,3 5-5 15,1-2 4-15,0 6 5 0,1-4-16 0,-1 0-3 16,2 3 0-16,0-1-4 0,2-2 1 0,1 1-6 16,2-2 2-16,-3-1 4 0,2-2-8 0,2 2 2 15,-2-5-4-15,1 0 1 0,0-1-8 0,-3 0 11 16,4-1-9-16,-2-2 5 0,0-2-11 0,-1 1 2 16,-3-1 7-16,3-3 0 0,-1 1-12 0,-1-1 12 15,1-2-5-15,1-1 2 0,-5 1-2 0,2-2-4 16,0 1 0-16,-2 0 2 0,-1 5-4 0,-3 2-1 15,-1-3 3-15,5 4-3 0,-2 2-1 0,-2-1-2 0,1 2 2 16,0 3 1-16,1 1 3 0,-3 3-8 16,3 0 2-16,3 5 5 0,-3-2-1 0,2 1-3 15,-3 0 5-15,2 2 6 0,6 0-3 0,-1-4-6 16,-4 1 0-16,3 0 2 0,-2-1-1 0,3-3 3 0,-1-2-4 16,-3-1 7-16,-2-2-2 0,1 1 1 0,3-4 4 15,1-4-9-15,0-1 5 0,-2-2-3 0,2 0 1 16,-2-2 6-16,-2-2 1 0,4 0-10 0,-3-1-9 15,2-1 13-15,-3 1-4 0,0-1-2 0,1 4 2 16,-1 0 2-16,2 1-7 0,-5 4 3 0,1-1-2 16,1 3-1-16,1-1-3 0,-3 3 4 0,3 0 3 15,0 2-4-15,6 1 0 0,0 0 6 0,-2 1-4 16,2 1 3-16,-1-1-1 0,0 1 2 0,2-2 2 16,2 2 4-16,-2-4-8 0,2 2 1 0,0-2 2 15,6-3 0-15,-1-2-2 0,-5 3 3 0,-1-4 8 16,7 0-11-16,6-1 2 0,-9 0-1 0,6-1-3 15,-3 1 6-15,1-4-6 0,1 6 4 0,-5-5 0 16,2 4-8-16,-4 1 15 0,5-3-5 0,0 1-10 16,-2 3 3-16,3-1-3 0,-2 0 4 0,-4 4 6 15,-1-2-7-15,-2 0-1 0,2 0 2 0,-3 0 3 16,-1 1-10-16,0 0-3 0,-4 1 12 0,-1-1-1 16,0 1-1-16,-3-1 0 0,3 1 0 0,-2 1 10 15,2-1-16-15,-4 2-1 0,1 0-9 0,2-3-15 16,-3 1-5-16,2 1-18 0,0 0-20 0,-3-2-30 15,3 0-46-15,1 0-68 0,5-2-92 0,-6 1-98 16,1-3-125-16,-2 1-475 0,7-1-1093 0,-2-1 484 16</inkml:trace>
  <inkml:trace contextRef="#ctx0" brushRef="#br0" timeOffset="1932.66">18260 4850 204 0,'0'0'452'16,"1"4"-43"-16,-1-4-41 0,0 0-50 0,0 0-83 0,0 0-99 16,-5 3-160-16,5-3-326 0,0 0-379 15,0 0 167-15</inkml:trace>
  <inkml:trace contextRef="#ctx0" brushRef="#br0" timeOffset="9400.29">6098 5137 3192 0,'-1'3'236'16,"1"-3"-151"-16,0 5-18 0,0-1-12 0,0-4-10 15,1 5 31-15,-1-5 16 0,1 4 17 0,2-3-3 16,1 5 9-16,0-1 13 0,2 2 0 16,0 2 4-16,3 1 3 0,0-2 5 0,4 5-3 0,0-2 1 15,0 2-11-15,2 0 4 0,0-1-6 0,2-1-10 16,-2 0-8-16,2-6-7 0,1 4-2 0,0-5-9 16,1-2-4-16,1 0 0 0,0-2-7 0,1-1-5 15,0-2-5-15,-3-6-6 0,2 5-6 0,0 0-3 16,1-7-7-16,-3 0-1 0,6 0-5 0,0 0 1 15,-7 1-8-15,8-4 2 0,-8 3-10 0,2 2 5 16,-3-3-9-16,-2 2 2 0,1 1-4 0,-1-2-2 16,-4 5 0-16,8-1-6 0,-6 2 1 0,-2 3 1 15,0 0-5-15,6 1 10 0,-5 1 4 0,0 3 4 16,2-1-1-16,4 6 6 0,-2 0 1 0,3 1 3 16,1-1-3-16,-2 0 3 0,2 1-9 0,-1-1-4 15,1 0-4-15,0 2-2 0,1-2 2 0,4 3-4 16,-5-6 3-16,1-1 5 0,2 1-5 0,1-2-5 15,-5-6-3-15,5 1 1 0,-4-3 3 0,-1-1-6 16,2-2-3-16,1-1 3 0,-4-1 1 0,7-4-5 16,-3-1 3-16,0-2-9 0,2 0 12 0,-9 4-7 0,0-1 1 15,0-2 0-15,-1 1 0 0,0 2 0 16,-2 0 0-16,2 1 0 0,1 2 2 0,-2 3-10 16,-2 1 5-16,-1 2-1 0,1 1 1 0,-1 2-1 15,-1 1 6-15,3 0 14 0,1 2 2 0,0 0-4 0,-1 3 7 16,0 0-1-16,3 0-7 0,-4-1 6 0,2 3-3 15,7-3-2-15,-1 3-6 0,-1-2 10 16,-3-3-3-16,5 0-2 0,0 1-6 0,-1-5-1 16,1 2-2-16,0-2 6 0,-1-3-9 0,0 1 10 15,0 1-6-15,1-2 0 0,-2-2 4 0,1 2-3 0,-7 0-7 16,6-2 7-16,-3 3-4 0,-3-2-8 0,0 2 7 16,0-1-4-16,-2 1 7 0,-1 1-8 15,-2-1 11-15,2 1-30 0,-2-1-30 0,-1 3-28 16,0-2-46-16,0 1-59 0,2 1-73 0,-1-1-75 0,-2-1-88 15,-4 3-105-15,0 0-464 0,0 0-1069 0,9-4 472 16</inkml:trace>
  <inkml:trace contextRef="#ctx0" brushRef="#br0" timeOffset="10649.53">8505 5314 183 0,'4'2'337'0,"1"-1"-13"16,1 2-22-16,-1-1-20 0,0 3-16 0,0-1-6 15,0 1-18-15,4 2-18 0,-4-2-15 0,3 0-6 16,0 3-12-16,1-1 5 0,0 0-10 0,-3-2-10 16,3 2-13-16,1 0-11 0,-1 1-3 0,0-4-9 15,0 0-9-15,4 0-4 0,0 0-6 0,1-1 0 16,0-3-1-16,4 0-2 0,0 0-4 0,2-1-2 15,0-2-3-15,0-3-4 0,5-3 5 0,-2 2-4 16,0-6-4-16,3 1 3 0,-2-5-9 0,-5 8-3 16,4-8 2-16,-6 8-10 0,1-2 0 0,-3-1-7 15,2-2 0-15,-2 6-6 0,-5-1-6 0,0 2-8 16,-1 2 1-16,3-1-2 0,-6 4-6 0,3 0-1 16,-1 2-3-16,2 2 0 0,2-1-4 0,-6 3 4 15,7 0-7-15,-2 0 2 0,2 1-2 0,2 1 0 16,-2-1 1-16,4 4-5 0,-1-1-4 0,1-3 8 0,0 3-7 15,-2-7 2-15,4 1-8 0,-1-4 1 16,1 1 2-16,-1 0-6 0,1-3 0 0,0-1-1 16,1 2-6-16,0-6 1 0,-1 1 7 0,-1-2-14 15,6-3 6-15,-3 4-3 0,-6-1-3 0,3 2-1 0,0-5 5 16,-4 3-13-16,4-2 2 0,0 3 2 0,-8 2-4 16,4 0 0-16,-4 1 5 0,1 1-6 0,0 3-4 15,-1 0 9-15,4 1 3 0,-3 4 9 0,0-2-8 16,3 3 8-16,3 0-4 0,-6 2 6 0,7 1-6 15,0 2 6-15,0 0-7 0,0-1 5 0,2-2-6 16,0 1-4-16,1-2 6 0,2 0 0 0,-5-2-7 16,5-1 7-16,5-1-10 0,-5-1 10 0,4-3-14 15,1 1 9-15,-2-4-9 0,-5 1 18 0,6-2-13 16,-5 1-7-16,5-4 16 0,-12 2-13 0,11-3-1 16,-2-2 4-16,-6 1-6 0,0 3 6 0,0-1-1 15,0-1 0-15,-3 0-3 0,4 1 1 0,-4 3-2 16,2 0-3-16,-2 0-2 0,-2 3 8 0,0 2-1 15,1 1-1-15,-2 0 0 0,1 1 4 0,2 0-6 16,-1 1 7-16,-2 0-6 0,7 1 0 0,-7 1 4 16,3-1 2-16,-1 0 5 0,4-1 0 0,-1 3-5 15,-2-2 3-15,2-1 8 0,-3 2-2 0,-1-2 0 16,-2-2 7-16,5 1-21 0,-5-1 5 0,3 0 7 16,-1 0-6-16,1 0 3 0,-2-4-2 0,-3 3-9 15,3 1-42-15,1-1-39 0,-8 1-57 0,0 1-75 16,2-3-117-16,-5 1-132 0,-2 2-184 0,0-7-387 15,0 7-1121-15,0 0 497 0</inkml:trace>
  <inkml:trace contextRef="#ctx0" brushRef="#br0" timeOffset="21716.07">6759 7288 16 0,'-5'0'442'0,"-3"0"26"16,8 0 7-16,-10 2-9 0,1-1-13 0,3 1-12 15,-1-3-7-15,7 1-11 0,-9 4-15 0,5-3-11 16,4-1-11-16,0 0-19 0,-10 0-12 0,10 0-13 16,-4 3-12-16,4-3-22 0,0 0-18 0,-1 3-21 15,1-3-16-15,0 0-10 0,0 0-11 0,0 0-11 0,0 0-49 16,18-5-172-16,-5 3 0 0,4-3 0 16,3-1 0-16,11-4 0 0,4 0 0 0,16-4 0 15,4-2 0-15,4 0 0 0,2-2 0 0,2 1 0 16,1-1 0-16,-1 1 0 0,26-4 0 0,-29 7 0 0,1 2 0 15,-1-2 0-15,-2 1 0 0,-6 4 0 16,0 1 0-16,-17 2 0 0,-1 1 0 0,-4-1 0 16,-7 3 0-16,-5-1 0 0,-5 3 0 0,-2-3 0 0,-3 3 0 15,0 0 0-15,-2 1 0 0,-1-2 0 0,-5 2 0 16,8 0 0-16,-8 0 0 0,6-1 0 0,-6 1 0 16,0 0 0-16,7-2 0 0,-7 2 0 15,0 0 0-15,0 0 0 0,0 0 0 0,6 0 0 0,-6 0 0 16,0 0 0-16,0 0 0 0,0 0 0 0,4-2 0 15,-4 2 0-15,0 0 0 0,0 0 0 0,0 0 0 16,0 0 0-16,0 0 0 0,0 0 0 0,0 0 0 16,0 0 0-16,0 0 0 0,0 8 0 0,0-8 0 15,-6 6 0-15,2-2 0 0,0 1 0 0,-1 3-399 16,-4 0-196-16,2-1-66 0,0 2-429 0,-2-1-1180 16,-4 1 523-16</inkml:trace>
  <inkml:trace contextRef="#ctx0" brushRef="#br0" timeOffset="24399.52">14930 7521 440 0,'0'0'457'0,"0"0"-3"16,-4-2-12-16,4 2-14 0,0 0-25 0,-2-5-27 15,2 5-19-15,0 0-10 0,0 0-12 0,0 0-18 16,13-3-14-16,-13 3-9 0,16 7-18 0,-4-4-16 16,5 1-16-16,2 4-22 0,0-2-11 0,9 2-24 15,-4 1-11-15,13-5-13 0,-1 0-22 0,1-3-12 16,-1-2-13-16,19-5-5 0,-15 2-12 0,13-7-10 0,1 1-7 16,-17-2-6-16,13-9-9 0,-3-1-3 15,0-1 0-15,-13 4-17 0,9-6 13 0,-3-3 7 16,-10 4 3-16,-1 3 6 0,1-4 5 0,-3 0-21 0,1 2-60 15,-1 2 0-15,0 1 0 0,-3 2 0 0,-3 3 0 16,-5 6 0-16,2 1 0 0,1 4 0 0,0 2 0 16,2 2 0-16,1 4 0 0,-2 2 0 0,7 6 0 15,-4 1 0-15,4 2 0 0,-2 2 0 0,-1-1 0 16,3 1 0-16,-5 0 0 0,1-3 0 0,0 3 0 16,0-2 0-16,-6-6 0 0,2 3 0 0,-2-4 0 15,2 2 0-15,-3-3 0 0,2 1 0 0,-4-3 0 16,0-3 0-16,-2-2 0 0,-1 1 0 0,2-1 0 15,-1-3 0-15,0 1 0 0,2-3 0 0,-2-1 0 16,-2 0 0-16,8-5 0 0,-8 3 0 0,3-6 0 16,1-1 0-16,0 1 0 0,0 2 0 0,3-2 0 15,-2 3 0-15,-1 0 0 0,3 1 0 0,-2 4 0 16,-1 1 0-16,3 0 0 0,-3 1 0 0,3 2 0 16,0 2 0-16,1 0 0 0,0 2 0 0,1 0 0 15,-2 1 0-15,2-1 0 0,-1 0 0 0,0 2 0 16,2-3 0-16,0-1 0 0,0 0 0 0,3 0 0 15,-3-1 0-15,2-3 0 0,6-1 0 0,-5-1 0 16,-2-1 0-16,3-4 0 0,3 2 0 0,0-4 0 0,-7 5 0 16,4-7 0-16,1 1 0 0,-4-2 0 0,2-1 0 15,-7 4 0-15,-1-1 0 0,-1-1 0 16,3 3 0-16,-4 0 0 0,-2 0 0 0,0 5 0 16,-3 0 0-16,3 1 0 0,-4 3 0 0,3-1 0 0,-3 3 0 15,0-1 0-15,2 1 0 0,0 2 0 0,-4 1 0 16,7 0 0-16,-2 1 0 0,0 2 0 0,-1-1 0 15,5-2 0-15,-5 3 0 0,4-1 0 16,0-1 0-16,-2-1 0 0,2 3 0 0,3-5 0 0,1 0 0 16,0-3 0-16,-2 1 0 0,-3-1 0 0,6-1 0 15,-5 2 0-15,3-3 0 0,-2 1 0 0,-1 0 0 16,-3-1 0-16,-1 0 0 0,1 3 0 0,-3-2 0 16,-1 1 0-16,1-1 0 0,-2-1 0 0,0 2 0 15,-2-1 0-15,0 2-40 0,0-2-182 0,-3 4-61 16,2-8-88-16,-2 5-90 0,-1-2-119 0,1 5-459 15,-7-7-1127-15,7 7 499 0</inkml:trace>
  <inkml:trace contextRef="#ctx0" brushRef="#br0" timeOffset="25567.04">21542 6550 390 0,'0'0'550'0,"-11"-4"7"16,11 4-5-16,0 0-21 0,0 0-28 0,-5 3-37 16,5-3-20-16,0 0-35 0,0 6-8 0,1 0-6 15,2-2-25-15,1 8-18 0,2-3-27 0,1 7-20 16,0 2-29-16,4 5-24 0,-1-6-22 0,4 5-20 15,2-1-25-15,-3 0-13 0,0-5-21 0,2 5-18 16,-2-4-135-16,0 0 0 0,-3-1 0 0,2-3 0 16,2-1 0-16,-8-5 0 0,6 2 0 0,-5-4 0 15,0-1 0-15,-2 0 0 0,1-7 0 0,-6 3 0 16,10-7 0-16,-3 0 0 0,-3 2 0 0,-2-4 0 16,2-4 0-16,-1 2 0 0,-1-6 0 0,1 0 0 15,-1-1 0-15,-2-2 0 0,0-5 0 0,-4-1 0 16,3 2 0-16,1 5 0 0,-1 2 0 0,1 0 0 0,0 5 0 15,-1 0 0-15,2 6 0 0,-1-3 0 0,1 2 0 16,-1 5 0-16,0 2 0 0,5-1 0 16,-5 1-276-16,0 0-119 0,14 9-38 0,-9 0-50 0,2 0-34 15,5 3-46-15,-4-3-358 0,5 3-998 0,1-1 442 16</inkml:trace>
  <inkml:trace contextRef="#ctx0" brushRef="#br0" timeOffset="26649.24">22163 6658 120 0,'2'-5'445'0,"1"-2"27"0,-3 0 12 16,-3-3-1-16,2-1-13 0,-8 1-27 0,4 0-22 15,0-3-27-15,1 6-16 0,-4-4-14 0,1 3-32 16,-2 1-30-16,-2 0-21 0,5 4-24 0,-3 0-33 16,0 2-5-16,0 2-21 0,3 3-4 0,-2 2-15 15,-1 4-13-15,1-1-7 0,3 3-15 0,-3 4-13 16,4-1-11-16,1 1-7 0,1 0-15 0,-1 1-13 15,3-2-7-15,1-3-5 0,1-1-10 0,-1 1-6 16,5 0-7-16,-2-2-6 0,2-4 0 0,-2 1-10 16,-3-2-6-16,5-1-8 0,1 2-11 0,-3-3-9 15,1-2 1-15,-5-1-4 0,14-1-2 0,-10-2-6 16,4 1-2-16,-7-3 11 0,4 2 8 0,0-1-8 16,-1-4-4-16,0 4-3 0,0 0 10 0,-3-2-2 15,4 2 11-15,-5 2-28 0,4 0 6 0,-4 2 7 16,6-1 0-16,-2-1-1 0,-4 2-2 0,12 5 0 15,-6-1 5-15,6 3-4 0,-3-2 26 0,1 1-25 16,1 0 3-16,0 0 12 0,3 1-8 0,-2-1-7 16,1-1 6-16,4 0-6 0,-4-2 9 0,3 0-5 15,-3-2 0-15,1-2-3 0,-1-1-17 0,3-3 6 16,1-4 8-16,-2 0-8 0,-3-1 7 0,2-4-15 16,-3-1 1-16,0 1-1 0,-2-2 0 0,-1-2-3 15,0-1-8-15,-1-5 3 0,-2-3 0 0,-1-2 1 0,-1-1 1 16,-3-1-2-16,-6-2 3 0,2-2 8 0,-1-1 0 15,-1 2-1-15,-2 1 2 0,-1 0 5 16,1 5 16-16,-1 3 5 0,2 8 10 0,2 1 4 16,0 7 3-16,1 3-10 0,1 2-3 0,-1 4 6 0,4 0 5 15,-5 11 3-15,1 6-1 0,6 9 0 0,1 5 4 16,1 5 4-16,7 11 6 0,1-2 9 0,-3-10-4 16,5 12-6-16,-2-14 9 0,-1 1-17 0,3 1 14 15,0-4-15-15,-1-1-4 0,3-2 2 0,-1-3-7 16,0 0-9-16,1-3-9 0,-4-5 0 0,5 2 0 15,-4-6 0-15,0-1 0 0,0-2 0 0,-2-5 0 16,0-3 0-16,3-3 0 0,-5-3 0 0,-1 1 0 16,2-5 0-16,-1-1 0 0,1-5 0 0,-1 0 0 15,0-4 0-15,4-6 0 0,-4 5 0 0,-3-5 0 16,2 7 0-16,-3 0 0 0,2 5 0 0,-4 0 0 16,1 4 0-16,4 0 0 0,-4 4 0 0,-2 1 0 15,2 2 0-15,-4 1 0 0,11 5 0 0,-8 2 0 16,2 1 0-16,-1 2 0 0,-1 2 0 0,2 0 0 15,-3 0 0-15,3 1 0 0,-1-3 0 0,1 2 0 16,-1 0 0-16,0-3 0 0,0 0 0 0,1-3 0 16,0 0 0-16,1-2 0 0,1-3 0 0,1-2 0 15,2-2 0-15,1-1 0 0,0 0 0 0,1-2 0 16,1-2 0-16,1-2 0 0,-1-3 0 0,1 1 0 0,-1 1 0 16,-4 3 0-16,1-1 0 0,0 2 0 15,-1 0 0-15,-2 3 0 0,1 1 0 0,-1 2 0 16,3-1 0-16,-3 3 0 0,1 1 0 0,3 1 0 15,-2 1 0-15,-2 0 0 0,3-1 0 0,1 1 0 0,-2 2 0 16,3 0 0-16,1-2 0 0,1 1 0 0,0-1 0 16,0-2 0-16,-2 1 0 0,1-3 0 15,1 0 0-15,-1-2 0 0,0 0 0 0,-1-3 0 0,2 0 0 16,-2 1 0-16,-2-4 0 0,1 2 0 0,-2-3 0 16,0-1 0-16,1 1 0 0,-6-2 0 0,1 0 0 15,-1 0 0-15,0 0 0 0,-4 1 0 0,-3 1 0 16,2 1 0-16,-3 1 0 0,3 4 0 0,-3-1 0 15,-3 4 0-15,7 0 0 0,-16 8 0 0,7 0 0 16,-2 3 0-16,-1 3 0 0,5 1 0 0,-1 1 0 16,2 2 0-16,4 0 0 0,0 3 0 0,3-2 0 15,3-3 0-15,2 3 0 0,7 5 0 0,-3-12 0 16,4 0 0-16,8 2 0 0,-3-5 0 0,0-2 0 16,-1 0 0-16,0-4-60 0,3-6-117 0,-2 2-42 15,-1-4-27-15,0 0-47 0,-1-3-41 0,-1 2-34 16,-5 0-34-16,-1 0-31 0,0-3-34 0,-2 4-38 15,-4-2-277-15,-4 1-846 0,0 1 375 0</inkml:trace>
  <inkml:trace contextRef="#ctx0" brushRef="#br0" timeOffset="26899.51">22353 7388 5114 0,'-32'18'654'0,"5"-5"-160"16,6-3-152-16,6-2-50 0,4-2-11 0,5-2-31 0,2-2-19 16,4-2-31-16,0 0-31 0,0 0-16 0,20-9-142 15,-2 0-11-15,10 0 0 0,7-5 0 0,-2 2 0 16,4-2 0-16,-1 0 0 0,-2-1 0 0,15-4 0 16,-15 6 0-16,-2 2 0 0,0 1 0 0,-2-2-161 15,-6 4-107-15,2-2-38 0,-6 4-35 0,-8 2-28 16,0 0-20-16,-4 0-25 0,-3 2-16 0,4 2-9 15,-3-3-4-15,-6 3-18 0,0 0-234 0,0 0-754 16,0 0 334-16</inkml:trace>
  <inkml:trace contextRef="#ctx0" brushRef="#br0" timeOffset="27083.64">22375 7485 54 0,'-17'10'469'0,"3"1"4"15,4-4 22-15,2 0 21 0,3-3 16 0,1-1 6 16,4 1-9-16,0-4-26 0,8 5-30 0,1-6-44 0,5-3-46 15,6 0-35-15,10-4-32 0,2-3-58 16,1 0-35-16,16-8-64 0,-1-1-81 0,-13 4-90 16,9-5-85-16,-10 4-85 0,0 2-81 0,-2-2-69 15,-4 3-81-15,0-2-71 0,-11 3-349 0,-3 4-901 0,1-2 399 16</inkml:trace>
  <inkml:trace contextRef="#ctx0" brushRef="#br0" timeOffset="28999.23">3895 6534 8 0,'-18'-3'59'16,"-1"-1"-3"-16,0 1-10 0,-2-1-4 0,-9 1-6 15,0-1 5-15,-1 2-3 0,1-1-10 0,-2-1 0 16,-4 0 1-16,-2-1-12 0,1 1-1 0,-2 1-4 15,1-1-1-15,-13 1-9 0,-4 1-4 0,18 1 5 16,-2-1-5-16,0 2 6 0,-2 1-7 0,3 0-1 16,-12 3 9-16,10-2-11 0,1 3 5 0,0 2-1 15,-2-1-3-15,3 0 2 0,-11 4-3 0,11-3 0 16,0 3 4-16,-2-1 1 0,3 2 0 0,-1-1 2 16,2 7-6-16,0-3-11 0,3-1-7 0,-2 0 3 15,3 3-8-15,-2-1-30 0,3 0-62 0,-2-1 27 16</inkml:trace>
  <inkml:trace contextRef="#ctx0" brushRef="#br0" timeOffset="29899.87">3275 7668 45 0,'64'-10'36'0,"1"1"4"0,23-9-3 16,-28 4-8-16,3-1-1 0,-4-4-6 0,0-1 5 15,-1-3-16-15,2-2 1 0,2-2 2 16,-5-1-2-16,-1 1 17 0,2-3-23 0,-4-3 6 16,-1-3 3-16,-2 2-5 0,-1-1-1 0,0-2 7 15,-5-1-11-15,-3 0 7 0,-2-2 0 0,-3-1-4 16,-8-1-1-16,1 0-7 0,-5-1 7 0,-7 10-7 16,1-10 3-16,-5 11 6 0,-4-2-14 0,-1-1 9 15,2-12-3-15,-8 11 0 0,1 1 3 0,-5-14-4 16,1 13 3-16,-3-10-3 0,-4 1 0 0,-1 10-6 15,-3-9 7-15,-1 8-4 0,-1 4 1 0,-2-14 2 16,1 13-4-16,-9-10 5 0,5 14-2 0,-5 2-5 16,-1 2 3-16,-3-2 1 0,-5 6-4 0,0 0 7 15,-11-2-5-15,7 8 6 0,-3 2 3 0,-12-4-3 16,14 9-1-16,-15-2 7 0,12 5 1 0,-13 1-2 16,-1 4-5-16,0 4 2 0,3 2-6 0,-6 4-2 15,-2 4-5-15,1 4-2 0,-3 2-8 0,-22 16 4 16,27-9-1-16,-2-3-1 0,3 6 5 0,-2-3-5 15,1 1 2-15,4-3 10 0,5 4 0 0,1-5-7 16,3 4-4-16,11-9 5 0,1 2 0 0,3-2 2 16,0 0-4-16,1-2 3 0,5 0 3 0,3-4-8 15,2-2 9-15,1 1 0 0,5-4-4 0,1-1 1 16,3-1 6-16,-1 1-7 0,5-2 2 0,-3-1 2 16,5 1 2-16,-3-2-2 0,3 1-3 0,1-4 1 15,-3 5 6-15,1-3-2 0,2-2 2 0,-3 4 0 16,3-4 7-16,0 3-2 0,0-3 7 0,-1 4 2 15,1-4 0-15,0 0-3 0,-3 4 1 0,1-2 2 16,-1 0 1-16,3-2-1 0,-5 4 0 0,5-4 11 16,-4 2-3-16,4-2 8 0,-5 1-1 0,5-1-5 15,-4 3 1-15,4-3-12 0,0 0 13 0,0 0-2 16,0 0 14-16,0 0-7 0,-5 1-11 0,5-1 8 16,0 0-2-16,0 0-7 0,0 0 7 0,0 0-9 15,0 0-3-15,0 0 2 0,0 0-5 0,0 0 7 16,-9 0 0-16,9 0 0 0,0 0-4 15,0 0 9-15,0 0-4 0,0 0 1 0,0 0-11 16,0 0 7-16,0 0-10 0,0 0 11 0,0 0-9 0,0 0 4 16,-4-4 3-16,4 4-4 0,0 0 4 0,0 0-7 15,0 0 1-15,0 0-2 0,0 0 1 0,0 0 8 16,0 0-9-16,0 0 2 0,0 0-4 0,0 0 5 16,0 0 3-16,0 0-8 0,0 0 1 0,0 0-2 15,0 0-8-15,0 0 6 0,0 0-8 0,0 0 2 16,0 0-5-16,0 0-12 0,0 0-10 15,0 0-16-15,0 0-26 0,0 0-51 0,0 0-136 16,0 10 61-16</inkml:trace>
  <inkml:trace contextRef="#ctx0" brushRef="#br0" timeOffset="36216.58">20551 9521 221 0,'-2'-3'398'15,"0"-1"-12"-15,2 4-16 0,-1-8-14 16,1 3-24-16,-3 1-13 0,3 4-11 0,3-6-15 0,-2 4-15 16,-1 2-13-16,5-5-5 0,3 6-3 0,-8-1-16 15,14 5-11-15,-5-1-5 0,1 4-10 0,8 3-13 16,-1 0-12-16,8 3-13 0,-3 0-13 0,5 1-14 15,-4 0-13-15,1-4-9 0,3 2-12 0,-4 0-9 16,3-1-13-16,2-3-4 0,-1 0-12 0,-7-5-12 16,8 2-1-16,-7-4-6 0,8 2-6 0,-1-4 1 15,-1-1-1-15,0-2-7 0,1-4-4 0,-1 0 1 16,3-1-2-16,0-3-1 0,0-1-4 0,-3-4-4 16,4 1-2-16,-2-5-4 0,1 2 7 0,-1-1 2 15,-1 0 8-15,-3 0-6 0,4 0-2 0,-6 2-1 16,-1 2 5-16,-6 5-3 0,1 1-1 0,2 2 8 15,-1 2 3-15,1 3-2 0,2-1 0 0,0 3 1 16,-3 4 6-16,4 2-5 0,-2 1-1 0,6 4 3 16,1-2-2-16,-3 5-11 0,3 1 8 0,-9-5-8 15,2 0-15-15,4 5-20 0,3-4 0 0,0-2 0 16,-1 0 0-16,-7-3 0 0,8 0 0 0,-6-4 0 16,7-3 0-16,-7 0 0 0,2-1 0 0,3-4 0 15,-6 0 0-15,-1-1 0 0,7-6 0 0,-2 1 0 16,0-3 0-16,-2-3 0 0,-2 0 0 0,2 1 0 15,-4-4 0-15,3 4 0 0,-1-4 0 0,-6 9 0 16,4 0 0-16,-3-1 0 0,2 3 0 0,1 0 0 16,-2 0 0-16,1 4 0 0,1-1 0 0,2 3 0 0,-2 2 0 15,1 2 0-15,-1 1 0 0,4 1 0 0,6 5 0 16,-6-2 0-16,-3 0 0 0,8 2 0 0,0-2 0 16,0 1 0-16,-6-2 0 0,-3 1 0 15,4-2 0-15,-2 0 0 0,1-1 0 0,1-3 0 0,-1 0 0 16,-1-2 0-16,1 0 0 0,0-2 0 0,-1-1 0 15,-1-1 0-15,-1-3 0 0,-1 2 0 0,-1-4 0 16,6-5 0-16,0 1 0 0,-3-2 0 0,0 1 0 16,-2 6 0-16,-3-4 0 0,1 0 0 0,1 3 0 15,0-1 0-15,-2 4 0 0,0-1 0 0,-1 2 0 16,0 4 0-16,-2 1 0 0,2 1 0 0,7 0 0 16,0 3 0-16,-2 0 0 0,2 1 0 0,2 3 0 15,-2 3 0-15,1-3 0 0,5 2 0 0,1-2 0 16,1 1 0-16,-7-4 0 0,7 4 0 0,-1-2 0 15,-4-3 0-15,6 0 0 0,-1-3 0 0,-10-2 0 16,5-3 0-16,5 1 0 0,-2-4 0 0,-3 0 0 16,1-3 0-16,0 1 0 0,3-1 0 0,-4-1 0 15,2-2 0-15,-1 0 0 0,-2 0 0 0,2-1 0 0,-4 1 0 16,1 0 0-16,2-1 0 0,-8 4 0 0,4 0 0 16,-2 3 0-16,2-1 0 0,-4 3 0 15,-2 2 0-15,5 1 0 0,-5 1 0 0,-2 0 0 16,2 2 0-16,-1-1 0 0,2 1 0 0,-2 2 0 0,-1-1 0 15,0 0 0-15,-1 0 0 0,1 1 0 0,1 0 0 16,-3-2 0-16,-1 2 0 0,2-1 0 0,-1 0 0 16,0 0 0-16,1-1 0 0,-2-1 0 0,-3 2 0 15,3-2 0-15,-3 1-62 0,0 1-235 0,0-3-94 16,-2 1-103-16,-1-1-115 0,-2 4-448 0,-5-7-1144 16,5 7 507-16</inkml:trace>
  <inkml:trace contextRef="#ctx0" brushRef="#br0" timeOffset="74582.89">20226 6225 36 0,'0'0'338'0,"-1"2"-16"0,1-2-14 16,0 0-11-16,0 0-19 0,0 0-16 15,0 0-6-15,0 0-7 0,-1 7 8 0,1-7-11 16,0 0-4-16,0 0-4 0,0 0 0 0,0 0-7 16,0 0-2-16,0 0-1 0,0 0-5 0,0 0-5 0,0 0-4 15,0 0-6-15,-3 3-6 0,3-3-6 0,0 0-2 16,-2 2-8-16,2-2-9 0,-3 5-5 15,3-5-9-15,0 0-8 0,0 0-11 0,0 0-11 16,0 0-6-16,0 0 15 0,0 0-18 0,14-7-8 0,-3 1-8 16,1-1-14-16,5-4-8 0,7-3-11 0,0-2 1 15,3-3-13-15,-1 1-2 0,1 1-6 16,1 0-3-16,0-1-12 0,-1-1 1 0,1 0-4 0,-1 2-4 16,-2 1-12-16,-7 6-21 0,1-1 0 0,-2-2 0 15,-2 4 0-15,-6 3 0 0,-1 1 0 0,1 0 0 16,-4 1 0-16,0 0 0 0,-2-1 0 0,-1 3 0 15,0-2 0-15,-2 4 0 0,0 0 0 0,0 0 0 16,0 0-113-16,-9-1-57 0,9 1-52 0,0 0-51 16,-12 3-46-16,7 0-43 0,1 2-32 0,0-1-31 15,-1 0-41-15,0-1-41 0,0 2-317 0,-4 2-891 16,3 0 394-16</inkml:trace>
  <inkml:trace contextRef="#ctx0" brushRef="#br0" timeOffset="74898.6">20283 6326 312 0,'-5'2'324'0,"0"-1"-7"0,2 2-4 0,3-3-19 15,-4 2-7-15,4-2 0 0,-4 2-7 0,4-2-3 16,0 0-1-16,0 0-9 0,0 0-7 0,0 0-7 15,0 0-12-15,8-10-8 0,0 4-16 0,2-1-17 0,0-2-15 16,7-2-14-16,-2-3-16 0,2-1-17 0,6-3-7 16,1-1-16-16,0 0-10 0,0 2-11 15,1-2-12-15,-2 1-3 0,0 0-11 0,-3-1-1 16,-1 2-11-16,-1 9-2 0,-4-3-6 0,0 5-2 0,-6-2-7 16,1 0 0-16,-1 3-5 0,-6 1-1 0,5 0-2 15,-5 0-3-15,1 1-24 0,-1 0-30 0,-2 3-51 16,0 0-71-16,0 0-72 0,0 0-90 0,0 0-99 15,-14-1-466-15,14 1-949 0,-10 4 420 0</inkml:trace>
  <inkml:trace contextRef="#ctx0" brushRef="#br0" timeOffset="-148664.22">1712 4370 9 0,'0'0'452'0,"-6"4"-12"16,6-4-25-16,0 0-22 0,-4 5-25 0,4-2-20 15,-3 1-21-15,2 1-19 0,1 1-10 0,0-1-14 16,-3 0-12-16,3 1-9 0,0 2-14 0,3-1-10 16,-3 0-5-16,0 0-12 0,0 3-13 0,0-3-6 15,1 0-11-15,2 0-16 0,-2 1-7 0,3-1-10 16,-4 1-11-16,1-2-3 0,3 4-13 0,-3-2-3 0,2 0-19 16,-2-4 2-16,-1 1-7 0,3 1-5 15,-2 0-2-15,-1-2-5 0,1 0 5 0,2-1-6 16,-2 1 10-16,3-2 24 0,1-1 16 0,3 0 8 15,2-4-70-15,5-3-80 0,10-7 0 0,3-5 0 16,1-1 0-16,3-5 0 0,10-4 0 0,-1-4 0 16,0-1 0-16,0-3 0 0,2-2 0 0,-2 1 0 15,4 0 0-15,-4 1 0 0,0 2 0 0,0 2 0 16,-16 8 0-16,5 2 0 0,-6 3 0 0,0 1 0 16,-2 3 0-16,-8 3 0 0,1 1 0 0,-5 4 0 15,-2 1 0-15,-1 1 0 0,0 2 0 0,-2-1 0 16,-1 3 0-16,0-4 0 0,0 4 0 0,-2-2 0 15,2 1 0-15,-4 2 0 0,7-4 0 0,-7 4 0 16,0 0 0-16,0 0 0 0,0 0 0 0,9 5 0 16,-9-5 0-16,6 2 0 0,-6-2 0 0,1 3 0 15,-1-3 0-15,0 0 0 0,0 6 0 0,0-6 0 16,-9 11-12-16,0-4-1352 0,-1-3-1477 0,-1 2 654 16</inkml:trace>
  <inkml:trace contextRef="#ctx0" brushRef="#br1" timeOffset="-31290.49">6825 5650 147 0,'0'2'289'0,"0"-2"-29"0,3 4-27 0,-3-4-34 16,1 4-33-16,-1-4-34 0,0 0-58 0,5 1-100 15,-5-1-220-15,0 0-266 0,11-9 118 0</inkml:trace>
  <inkml:trace contextRef="#ctx0" brushRef="#br1" timeOffset="-31057.79">9225 5707 152 0,'-5'7'484'15,"0"-3"-53"-15,0 1-46 0,1-1-64 0,0-1-85 16,2 1-91-16,2-4-85 0,1 6-98 0,4-5-114 16,0 1-186-16,6-3-365 0,3 0 161 0</inkml:trace>
  <inkml:trace contextRef="#ctx0" brushRef="#br1" timeOffset="-29941.65">11021 4421 168 0,'-8'2'452'16,"-2"-1"28"-16,1-1 8 0,1 1-9 0,3 1-10 15,-1-1-9-15,6-1-8 0,-12 0-20 0,12 0-7 16,-6 0-14-16,6 0-19 0,-5-3-15 15,5 3-31-15,2-9-38 0,6 2-11 0,5-4-20 0,10-7-22 16,5-5-24-16,27-8 0 0,29-15-28 0,8 1-20 16,8-2-17-16,9 1-20 0,3-4-83 0,12-2-63 15,4-6 0-15,9 1 0 0,-3-6 0 0,3-1 0 16,6 3 0-16,1-3 0 0,-2 9 0 0,-4 4 0 16,-9 4 0-16,-10 8 0 0,-12 3 0 0,-13 5 0 15,-10-1 0-15,-28 12 0 0,-5 2 0 0,-17 5 0 16,-3-2 0-16,-7 1 0 0,-7 6 0 0,-4-4 0 15,-3 3 0-15,-4-1 0 0,-4 1 0 0,-2-1 0 16,-4 0 0-16,-3 1 0 0,-5-4 0 0,-2 3 0 16,-1 0 0-16,-7-4 0 0,-2 1 0 0,-2 0 0 15,7 3-4-15,-7-2-119 0,7 4-5 0,0-1 2 16,1 1 14-16,0 2-15 0,2 1 9 0,-1 0 14 16,-1 0 11-16,11 1 8 0,-5 0 8 0,3 4 24 15,0-1 15-15,3 0 10 0,1 0 13 0,5 1 1 16,-7-4 3-16,7 4 5 0,0 0 7 0,0 0 4 15,0 0 4-15,22-2 1 0,-2 1-4 0,2-2 4 16,9-2-5-16,2 5 0 0,0 1 0 0,2-3-1 16,1 3-3-16,-7-1 1 0,6 4 0 0,-7 0 1 15,1 3-3-15,-6-4 0 0,-8 6 11 0,2-2 5 16,-4 4 15-16,-3 0 10 0,-5 2 9 0,0-1 15 16,-5 2 11-16,0 4 7 0,-2 0-14 0,-5 1-1 15,2-1-2-15,-9 4-2 0,2 2-19 0,-3-1 2 16,-2-3-18-16,2 0-37 0,-1 2-33 0,-4-2-41 15,3 0-80-15,0 0-88 0,0-5-108 0,-3 4-108 16,1 0-128-16,3-6-373 0,1-1-1046 0,6 0 463 16</inkml:trace>
  <inkml:trace contextRef="#ctx0" brushRef="#br1" timeOffset="-28325.31">14382 2570 3532 0,'0'-14'209'0,"1"2"-73"0,2-4 6 16,0 4 95-16,0 1 55 0,0 0 12 0,1 1-28 16,-2 4-43-16,-2 1-39 0,2-2-13 0,0 3-21 15,-1 2-8-15,-1 2 4 0,0 0 12 0,6 13-6 16,-5-2 7-16,1 7-10 0,4 10-1 0,-5-1-13 15,6 4-10-15,-3 2-18 0,0 0-11 0,-3 0-5 16,3 0-9-16,1-1-12 0,-1-2-6 0,3-1-7 16,-2-4-5-16,-3 1-5 0,2-10-7 0,-1 0-1 15,-1-4-13-15,-2-6-36 0,0 2 0 0,0-2 0 16,0-2 0-16,1 1 0 0,-1-5 0 0,0 0 0 16,0 0 0-16,0 0 0 0,-10-17 0 0,3 6 0 15,4-2 0-15,-1-7 0 0,-2-5 0 0,-6-2 0 16,8-4 0-16,-1-4 0 0,0-17 0 0,-2 4 0 15,1-1 0-15,-1 2 0 0,3 14 0 0,0 0 0 16,2 3 0-16,2 3 0 0,0 9 0 0,1 0 0 16,1 4 0-16,6 4 0 0,2-4 0 0,3 3 0 15,4 3 0-15,1 2 0 0,11 2 0 0,-1 1-6 16,0 2-3-16,-1 3-5 0,-5 3 8 0,7 1-2 16,-3 2 4-16,-6 0-6 0,-5 0 1 0,1 2-2 15,-5 0-1-15,-2 0-1 0,-5 2 5 0,0 0 4 16,-7 1-7-16,-2 3 10 0,-4 0 3 0,-10 5 3 15,0-1-4-15,0 0 1 0,0-3 4 0,-3-2 3 16,10-2-1-16,1-1 16 0,1-5-3 0,1 3-11 16,1-4-1-16,3 5-4 0,0-5-1 0,5 0-7 15,4-1 8-15,1-2 1 0,4 2-2 0,2-3 4 16,7 2-8-16,1-3 0 0,1 2 0 0,8-3-12 16,1 1-6-16,0-1 0 0,2 2-9 0,-3 1-1 15,-5-2-6-15,-2 2 7 0,-2 0-8 0,-1 1 4 16,-3 3 1-16,4 0-1 0,-6 1-6 0,-4 0 7 15,1 1 7-15,-1 3-2 0,-4-1 6 0,-2 1 4 16,1 1 4-16,-7 0 0 0,-2-1 2 0,-3 2 3 16,-6 3 7-16,1-2 7 0,-1-3 12 0,-9 3 0 15,7-3 5-15,-7 1-1 0,2-5 4 0,3 2 1 16,2-3 2-16,-1-2-2 0,6-1 1 0,-2 1 0 16,4-1 0-16,4-4-19 0,5 0-19 0,-8-5-30 15,8-3-29-15,5 3-31 0,7-10-38 0,2 1-52 16,5-8-37-16,8 0-47 0,1-1-19 0,9-12-12 15,1-1 5-15,2 2 14 0,-8-1 13 0,1-2 29 16,0 0 23-16,-8 12 38 0,7-14 39 0,-13 14 52 16,0 1 56-16,-4-1 64 0,-1 5 58 0,-2 3 60 15,-2 3 55-15,-5 4 36 0,-1 0 47 0,1 2 15 16,-2 1 6-16,-2 3-5 0,-1-1-10 0,5 2-20 16,-5 3-24-16,0 0-20 0,0 0-7 0,0 0-9 15,-1 18-41-15,2-3-171 0,-1 3 0 0,4 9 0 16,1 0 0-16,-1 0 0 0,1 1 0 15,1 1 0-15,2 3 0 0,0-3 0 0,1 0 0 0,1-3 0 16,0 4 0-16,-4-4 0 0,0-8 0 0,-1 1 0 16,-1-2 0-16,2-5 0 0,-4-2 0 0,1 1 0 15,-2-4 0-15,1 0 0 0,0-3 0 0,-2 0 0 16,0-4 0-16,0 0 0 0,-9 0 0 0,9 0 0 16,-11-9 0-16,4-4 0 0,0-2 0 0,-2-3 0 15,-1-12 0-15,-2-1 0 0,-1-14 0 0,0-2 0 16,6-1 0-16,-1 13 0 0,-1 2-91 0,4 4-6 15,0 2 16-15,1-1 17 0,0 11 23 0,3-1 15 16,1 6 9-16,-3 2 29 0,3 3-11 0,0 1 11 16,0-1 2-16,4 0 9 0,1-2 4 0,3 2 2 15,6 1 0-15,1-3-4 0,7 0 8 0,-1 2-7 16,9 0-4-16,2-4 1 0,5 5-6 0,-1-4-7 16,-1 3 8-16,-2-4-17 0,-3 7-36 0,-1-3-21 15,-8 0-29-15,-3 1-34 0,-8 3-40 0,2-2-44 16,-3 1-54-16,-4 2-53 0,-4-2-47 15,3 3-48-15,-4 1-30 0,0 0-34 0,-23 12-27 0,0 0-289 16,-5 4-851-16,0 2 376 0</inkml:trace>
  <inkml:trace contextRef="#ctx0" brushRef="#br1" timeOffset="-28190.65">15258 2447 303 0,'-22'24'146'0,"4"-2"16"16,3-2 12-16,3-4 23 0,3-3 24 16,4-2 24-16,1 0 16 0,3-2 9 0,2-2 15 15,3-3 4-15,8 0 4 0,2-3-3 0,1 0-5 16,7-2-19-16,4-1-20 0,3-5-23 0,1-1-24 0,-4 3-35 15,1-7-52-15,0 2-66 0,1-4-95 0,-3 3-104 16,-6 2-99-16,-1 1-165 0,1-1-218 0,-1 1-687 16,2-3 304-16</inkml:trace>
  <inkml:trace contextRef="#ctx0" brushRef="#br1" timeOffset="-27825.05">16053 2266 472 0,'2'-13'566'0,"2"-1"6"0,2-1-10 0,-6 3-27 16,0 0-43-16,3-5-21 0,-6 5-21 0,3 3-24 15,-2-2-36-15,-2 5-41 0,-2-1-31 0,-5 1-37 16,-4 2-17-16,3 3-32 0,-7 1-29 0,0 4-20 16,-8 3-14-16,-2 3-20 0,2 4-11 0,2 4-19 15,-1 1-8-15,8 2-14 0,0 0-6 0,4 2-13 16,6 1-11-16,6-5-5 0,2 7-3 0,6 0-3 15,7-3-18-15,2-1 7 0,10-3-24 0,0-1-12 16,6 3-15-16,3-8-15 0,1 4-8 0,-1-3-12 16,2-1-12-16,-4-1 1 0,-3 1 0 0,0-3 3 15,-8 5-1-15,-3-8 10 0,-7 0 8 0,-3 0 1 0,-4 3 15 16,-1-3 1-16,-6 5 21 0,-4-1 11 16,-5 2 10-16,-2 0 13 0,-4-1-9 0,-7 0 7 15,-3 0-1-15,-2 0-12 0,2 0-1 0,2-1-5 16,3-3-18-16,4-4-27 0,1 2-35 0,0 1-65 15,8-3-78-15,3-3-98 0,2 1-134 0,5-2-127 16,0 0-460-16,0 0-1107 0,0 0 489 0</inkml:trace>
  <inkml:trace contextRef="#ctx0" brushRef="#br1" timeOffset="-26858.38">16491 2520 4684 0,'5'-3'265'0,"-4"-3"-90"0,2 1 36 0,-3 0 90 15,0 0 40-15,-3 0-22 0,3-2-44 0,0 1-31 16,0-2-29-16,0 2 0 0,3-1-6 0,-2 1-12 16,5-5-12-16,1 5-17 0,4-2-17 0,5 2-115 15,3-2-36-15,1 2 0 0,7 2 0 0,-4 4 0 16,8 1 0-16,-6 5 0 0,2 2 0 0,-6 2 0 16,2 7 0-16,-2 3 0 0,-1 3 0 0,-5 1 0 15,-2 2 0-15,-4 1 0 0,-4 0 0 0,-3 1 0 16,-4-1 0-16,-3 0 0 0,0-8 0 15,-6 5 0-15,1-1 0 0,-1-5 0 0,0-2 0 0,1-2 0 16,-1-2 0-16,2-4 0 0,2-1 0 0,3-3 0 16,-1 0 0-16,5-4 0 0,0 0 0 0,0 0 0 15,-6-12 0-15,11 2 0 0,1-5 0 0,5-2 0 16,4-9 0-16,3 1 0 0,2-4 0 16,-2 0 0-16,5 0 0 0,0 1 0 0,-1 3 0 0,-4 2 0 15,0 3 0-15,-5 6 0 0,-2 3 0 0,-5 2 0 16,1 2 0-16,-2 3 0 0,0 2 0 0,3 2 0 15,-8 0 0-15,11 8 0 0,-4-1 0 0,-2 4 0 16,2 4 0-16,-3-4 0 0,3 7 0 0,-2-1 0 16,2 1 0-16,2 0 0 0,0 0 0 0,0-1 0 15,3 0 0-15,-1-1 0 0,1-3 0 16,3-2 0-16,-6-4 0 0,3 0 0 0,2-1 0 0,-3-3 0 16,2-1 0-16,-2-1 0 0,3-4 0 0,-3 0 0 15,-1-2 0-15,1 0 0 0,0-4 0 0,-4 1 0 16,2-6 0-16,3 0 0 0,-3 0 0 15,-3-6 0-15,4 3 0 0,-2-9 0 0,-3 8 0 16,0 2 0-16,0 6 0 0,0-1 0 0,-2 3 0 16,-2 2 0-16,-1 2 0 0,3 1 0 0,-3 3 0 0,0 0 0 15,1 14 0-15,-1-4 0 0,1 4 0 0,-1 3 0 16,4-1 0-16,-1 2 0 0,-1 0 0 16,2-2 0-16,0-4 0 0,5 2 0 0,-4-2 0 0,0-1 0 15,4-1 0-15,0-3 0 0,-1 0 0 16,-1-2 0-16,0-3 0 0,2 1 0 0,1-3 0 15,-2-4 0-15,3 1 0 0,-1-1 0 0,-1-2 0 0,0-2 0 16,3-1 0-16,-1-3 0 0,1-2 0 0,-1 0 0 16,2-2 0-16,-2-1 0 0,1 2 0 15,-3 0 0-15,1 1 0 0,-1 4 0 0,-2 2 0 16,-4 2 0-16,0 2 0 0,4 1 0 0,0 2 0 16,-7 1 0-16,10 9 0 0,-3-2 0 0,0 4 0 15,1 2 0-15,0 4 0 0,-2-3 0 0,2 4 0 0,-1-1 0 16,-2-3 0-16,2 1 0 0,-1-5 0 15,0 2 0-15,-2-3 0 0,0 0 0 0,0-4 0 16,-4-1 0-16,3 2 0 0,-1-2 0 0,-2-4 0 16,4 4 0-16,-4-4 0 0,0 0 0 0,0 0 0 15,10-10 0-15,-6 5 0 0,1-3 0 0,0-4 0 16,4-2 0-16,4-3 0 0,0-6 0 0,2 2 0 16,1-3 0-16,0 1 0 0,-4 8 0 0,-1 3 0 15,-2 2 0-15,0 1 0 0,0 4 0 0,1-1 0 16,-2 5 0-16,0 1 0 0,-2 3 0 0,5 3 0 15,-3 2 0-15,1 3 0 0,1 1 0 0,-1 2 0 16,0 2 0-16,1-1 0 0,-1 0 0 0,0-2 0 16,4-1 0-16,-5-1 0 0,2 1 0 0,-1-3 0 15,0-2 0-15,0-1 0 0,0-1 0 0,2-3 0 16,-1-1 0-16,1-1 0 0,1-2 0 0,-3-2-65 16,0-2-163-16,3 0-48 0,-2-2-69 0,-3-3-110 15,5-6-117-15,-7-1-470 0,0 0-1128 0,3-5 498 16</inkml:trace>
  <inkml:trace contextRef="#ctx0" brushRef="#br1" timeOffset="-25841.72">19221 2466 41 0,'-5'-14'521'16,"-3"0"-5"-16,-1-4-20 0,0 2-16 15,1 0-8-15,1 7-19 0,-1 0-22 0,3 3-14 16,0-1-35-16,1 2-37 0,-1 3-31 0,5 2-18 15,-10 5-22-15,6 4-2 0,-3 6-17 0,1 4-18 16,1 7-18-16,-4 5-15 0,9-2-16 0,0 3-21 16,5-2-13-16,-1-2-13 0,4 3-17 0,-1-5-4 15,5-2-15-15,-5-7-18 0,4-2-8 0,1 0-1 0,1-4-8 16,-3-4-2-16,3-2-3 0,1 1-6 16,0-3-2-16,-1-3-53 0,0-3-4 0,1-1 0 15,0-6 0-15,1 0 0 0,-2 0 0 0,1-6 0 16,-4 2 0-16,7-7 0 0,-4-1 0 0,-5 4 0 15,5-5 0-15,-4-3 0 0,-1 10 0 0,2 3 0 16,-6 3 0-16,1 2 0 0,-2 1 0 0,3 4 0 16,-4 3 0-16,-2 0 0 0,8 9 0 0,-3 0 0 15,1 3 0-15,1 5 0 0,1 0 0 0,-2 3 0 16,-1-2 0-16,3-1 0 0,-3 2 0 0,3-3 0 16,-2 2 0-16,1-3 0 0,-2-4 0 0,0-2 0 15,0 1 0-15,3-2 0 0,-5-2 0 0,3 0 0 16,-2-5 0-16,1 1 0 0,1-2 0 0,3-2 0 15,0-2 0-15,0-3 0 0,1-3 0 0,3-1 0 16,1 0 0-16,-1-5 0 0,5-7 0 0,2-2 0 16,-1 0 0-16,-1-3 0 0,0 3 0 0,-4 2 0 0,4 3 0 15,-6 6 0-15,-1 2 0 0,-3 5 0 16,-1 0 0-16,0 3 0 0,-1 2 0 0,0 3 0 16,1 3 0-16,-1 0 0 0,-1 4 0 0,3 2 0 15,-2 6 0-15,1 1 0 0,1-2 0 0,-3 3 0 16,3-2 0-16,0 1 0 0,1 0 0 0,1-1 0 15,3-2 0-15,0-3 0 0,2-2 0 0,2 0 0 16,-1-5 0-16,2 1 0 0,-1-5 0 0,-3-2 0 16,4-4 0-16,1 1 0 0,-3-4 0 0,1-3 0 15,-4-3 0-15,9-5 0 0,-3-3 0 0,-6-6 0 16,0-1 0-16,1-3 0 0,2-14 0 0,-4-2 0 0,2 0 0 16,1-1 0-16,-10 1 0 0,2 1 0 0,-5 13 0 15,0 2 0-15,-1 5 0 0,-2 9 0 16,2 1 0-16,-5 5 0 0,0 4 0 0,-2 2 0 15,-1 4 0-15,-3 4 0 0,1 6 0 0,-1 3 0 16,-3 6 0-16,2 7 0 0,-1 6 0 0,3 3 0 0,3 1 0 16,3 1 0-16,2 1 0 0,2 1 0 15,7 12 0-15,2-13 0 0,-1-2 0 0,4 2 0 0,2-1 0 16,2-4 0-16,3-3 0 0,3-4 0 16,-1-2 0-16,2-2 0 0,-1-4 0 0,-6-4 0 15,1-2 0-15,-5-4 0 0,6-4-116 0,-5-1-270 0,0-4-97 16,-6-3-81-16,-1-2-543 0,1-8-1200 15,-4-2 531-15</inkml:trace>
  <inkml:trace contextRef="#ctx0" brushRef="#br1" timeOffset="-25674.04">20087 2231 190 0,'-18'5'538'0,"8"-3"23"15,0-1 11-15,2 2-16 0,3-2-45 0,0 2-21 16,5-3 2-16,8 5-25 0,-1-4-41 0,12-2-40 15,8 1-36-15,10-4-37 0,2 2-46 0,14-4-76 16,1 1-93-16,-14 3-115 0,12-6-137 0,-14 2-158 16,15-2-209-16,-2-3-380 0,2 4-976 0,0-7 432 15</inkml:trace>
  <inkml:trace contextRef="#ctx0" brushRef="#br1" timeOffset="-24391.09">21588 2512 28 0,'1'-9'445'0,"3"4"25"16,-2-2 5-16,3-1 6 0,0-1 3 0,-3-3-24 15,1 0-14-15,-3 0-16 0,2-6-14 0,-5 4-21 16,-1-1-9-16,-1 0-19 0,0 3-27 0,-4 1-26 16,-1-1-25-16,-1 4-27 0,-1 2-27 0,-2 3-24 15,1 4-25-15,-5 4-20 0,3 3-17 0,-3 3-17 16,4 2-5-16,-4 6-22 0,8-2-6 0,-2 5-10 15,-2 5-6-15,7 0-10 0,3-8-25 0,1 0-48 16,3 0 0-16,1-4 0 0,3-2 0 0,0-2 0 16,3-3 0-16,-1 2 0 0,4-6 0 0,-1 2 0 15,0-3 0-15,5-4 0 0,-5-1 0 0,0-7 0 16,4 3 0-16,-4-3 0 0,1-3 0 0,3-1 0 16,-4-1 0-16,-3-2 0 0,1-1 0 0,0-2 0 15,-2 0 0-15,-1 2 0 0,0 1 0 0,0-1 0 16,-3 4 0-16,2 4 0 0,-2 2 0 0,-1 3 0 15,1 2 0-15,-1 2 0 0,0 0 0 0,4 16 0 16,-3 1 0-16,2 4 0 0,3 3 0 0,-1 3 0 16,3-1 0-16,3 0 0 0,2-5 0 0,3 3 0 15,4-5 0-15,-6-5 0 0,0-2 0 0,4-2 0 16,-1-4 0-16,2 0 0 0,0-5 0 0,-1-4 0 16,2 0 0-16,-2-4 0 0,0-4 0 0,-4-4 0 15,4-4 0-15,-4-1 0 0,0-3 0 0,-1-2 0 16,0 0 0-16,-4-2 0 0,-1-5 0 0,-1-3 0 15,-3-10 0-15,1 0 0 0,-2 8 0 0,-2 2 0 16,-1 2 0-16,-1 1 0 0,-2 13 0 0,2-1 0 16,-1 9 0-16,4 3 0 0,-4 1 0 0,1 4 0 15,1 3 0-15,-7 14 0 0,0 3 0 0,2 12 0 16,0 5 0-16,2 1 0 0,-2 14 0 0,5-1 0 16,3-1 0-16,1 2 0 0,2-16 0 0,3 1 0 15,2-4 0-15,2-2 0 0,6 0 0 0,-1-4 0 16,3-1 0-16,-3-11 0 0,3 4 0 0,2-5 0 15,4-2 0-15,-8-6 0 0,1-1 0 0,0-5 0 16,-2-3 0-16,0-1 0 0,0-4 0 0,-2-1 0 16,3-7 0-16,-1-1 0 0,-1-8 0 0,-3 1 0 15,-1-4 0-15,-3-2 0 0,5-16 0 0,-3-3 0 16,-4-1 0-16,-3 0 0 0,0 0 0 0,0 6 0 16,-4 14 0-16,-2 6 0 0,0 8 0 0,1 5 0 15,-2 5 0-15,1 1 0 0,0 8 0 0,1 0 0 16,-12 15 0-16,6 3 0 0,-2 11 0 0,3 3 0 15,0 3 0-15,1 0 0 0,4 13 0 0,4-13 0 16,2 14 0-16,7-14 0 0,-1-4 0 0,4-3 0 16,1 3 0-16,5-9 0 0,3 0 0 0,1-5 0 15,3-2 0-15,-1-5-151 0,4-2-209 0,3-2-146 16,-5 1-186-16,2-11-389 0,2 4-1170 0,-5-5 518 16</inkml:trace>
  <inkml:trace contextRef="#ctx0" brushRef="#br1" timeOffset="-23658.34">22977 2081 4443 0,'-4'-6'242'0,"0"0"-35"0,0 1 112 16,0 1 69-16,-2 0-17 0,6-1-46 0,-2 3-50 16,2 2-49-16,-3-3-31 0,3 3-20 0,0 0 22 15,0 0 13-15,5 15 5 0,0-3 7 0,0 3-41 16,3 13-181-16,-2 2 0 0,2 4 0 0,-3 0 0 15,0 17 0-15,-1-4 0 0,0-11 0 0,-3-2 0 16,4 3 0-16,-2-3 0 0,1-4 0 0,1-1 0 16,0-2 0-16,-4-9 0 0,4-2 0 0,-1-1 0 15,0-5 0-15,0-2 0 0,0-5 0 0,1 2 0 16,0-5 0-16,-5 0 0 0,10-7 0 0,-1 0 0 16,0-5 0-16,0-6 0 0,1-7 0 0,1-4 0 15,-3-3 0-15,3-1 0 0,1-17 0 0,-3-2 0 16,2 5 0-16,0-2 0 0,-5 16 0 0,-2 2 0 15,1 5 0-15,-2 9 0 0,-2 6 0 0,-1-1 0 16,3 8 0-16,-3 2 0 0,0 2 0 0,0 0 0 16,-4 23 0-16,1-3 0 0,3 11 0 0,-1-2 0 15,1 3 0-15,0-1 0 0,1 3 0 0,2-1 0 16,-2-3 0-16,3 0 0 0,2-2 0 0,-2-2 0 16,0-8 0-16,4 0 0 0,-4-6 0 0,-2-1 0 15,6-4 0-15,-5 0 0 0,1-2 0 0,1 0 0 16,1-4 0-16,-1-1 0 0,4 0 0 0,-3-3 0 15,2-3 0-15,1-2 0 0,2 0 0 0,1-8 0 16,-1 1 0-16,7-8 0 0,-3 0 0 0,-2 5 0 16,-4 4 0-16,1 1 0 0,-2 4 0 0,-3 3 0 15,0 2 0-15,3 2 0 0,-2 3 0 0,1 3 0 16,2 3 0-16,-3 4 0 0,2 2 0 0,1 3 0 16,-2-1 0-16,4 2 0 0,-1 0 0 0,1-2 0 15,2 2 0-15,-1-2 0 0,2-4 0 0,2-1 0 16,-2-3 0-16,4 1 0 0,1-3 0 0,-6-4 0 15,6 0 0-15,-1-2 0 0,0-6 0 0,0 0 0 16,2 0 0-16,-2-1 0 0,-2-4 0 0,-2-1 0 16,0-3 0-16,2-3 0 0,-2-5 0 0,-1 0 0 15,0-4 0-15,-3 0 0 0,-6-1 0 0,2-3 0 16,-2 1 0-16,-1 2 0 0,-3 4 0 0,-3 8 0 16,-1 6 0-16,1 2 0 0,-4 6 0 0,-2 1 0 15,9 2 0-15,-24 14 0 0,9 0 0 0,-5 6 0 16,6 0 0-16,0 5 0 0,7 0 0 0,-1 1 0 15,4-2 0-15,8 0 0 0,2 1 0 0,2-7 0 16,7 7 0-16,1-5 0 0,0-8 0 0,1-2 0 16,0-2 0-16,-6-4 0 0,8 2 0 0,-6-6-83 15,2-4-417-15,-4-2-115 0,-5-2-551 0,0-3-1263 16,-3-1 559-16</inkml:trace>
  <inkml:trace contextRef="#ctx0" brushRef="#br1" timeOffset="-23491.52">22850 2145 4771 0,'-28'6'88'16,"9"-1"-67"-16,9 2 104 0,5 0 81 0,3-1 3 15,6 3-47-15,6-1-36 0,11 1-35 0,11-1-8 16,19 0-8-16,1 1-18 0,3-5-49 0,-1 6-61 16,2 0-81-16,0-1-154 0,-2 2-174 0,-16-6-386 15,-3 2-918-15,-5-1 406 0</inkml:trace>
  <inkml:trace contextRef="#ctx0" brushRef="#br1" timeOffset="-21891.67">21326 3230 160 0,'-12'-5'520'0,"-1"-2"3"0,2 2-15 0,2-1-25 15,4-2-25-15,1 0-24 0,1-1-21 0,11 0-21 16,-3-1-24-16,8-4-14 0,3 4-25 0,4 1-15 15,4 0-14-15,-2 2-22 0,-1 4-19 0,2 3-26 16,3 2-13-16,2 6-21 0,-2 2-17 0,-1 4-11 16,-2 4-13-16,-4 3-15 0,3 2-8 0,-3-1-11 15,-1 3-10-15,-3 0-15 0,-3 2-10 0,-6-2-9 0,6-1-10 16,-7-5-1-16,-1 0-57 0,0-1-12 16,-2-2 0-16,1-5 0 0,-2-1 0 0,2 0 0 15,-2-3 0-15,3-1 0 0,-2-1 0 0,-2 0 0 16,3-2 0-16,-3-3 0 0,0 0 0 0,0 0 0 15,10-9 0-15,-5-1 0 0,4 0 0 0,0-7 0 16,1-7 0-16,4-2 0 0,0-3 0 0,-1 0 0 16,1-1 0-16,-2 2 0 0,0 3 0 0,0 9 0 15,-7 5 0-15,-1-1 0 0,2 5 0 0,-2 1 0 16,1 5 0-16,0 1 0 0,-5 0 0 0,12 12 0 0,-6-5 0 16,-1 6 0-16,2 3 0 0,-2 1 0 0,0 1 0 15,3 0 0-15,-2 0 0 0,2 4 0 16,-2-4 0-16,1-1 0 0,1-2 0 0,0-4 0 15,0 0 0-15,1-3 0 0,-2 0 0 0,2-1 0 16,0-2 0-16,3-2 0 0,-2-1 0 0,2-3 0 0,0-1 0 16,1-3 0-16,2-3 0 0,-2-2 0 15,1-1 0-15,-1-3 0 0,-1 0 0 0,4-9 0 0,-5 8 0 16,-1 1 0-16,-4 3 0 0,0 1 0 16,0 4 0-16,-4 0 0 0,-1 1 0 0,2 1 0 15,-3 4 0-15,0 0 0 0,0 0 0 0,6 15 0 0,-5-4 0 16,1 1 0-16,-1 0 0 0,0 3 0 15,2 2 0-15,2-1 0 0,-1 1 0 0,4-2 0 16,-1-1 0-16,1-2 0 0,0-2 0 0,-1-4 0 16,2 0 0-16,-2 0 0 0,-2-2 0 0,1-3 0 15,-2 0 0-15,-4-1 0 0,10-5 0 0,-6 1 0 0,-3-2 0 16,1-3 0-16,-2-1 0 0,-2-3 0 16,-3-2 0-16,1-3 0 0,-6-9 0 0,1 5 0 15,-4-4 0-15,-1 1 0 0,1 3 0 0,3 5 0 16,0-1 0-16,0 1 0 0,5 7 0 0,-2 1 0 15,4 0 0-15,0 3 0 0,0 3 0 0,3 0 0 0,0 3 0 16,8-1 0-16,-8 1 0 0,22 4 0 0,-3-1 0 16,10 5 0-16,3-3 0 0,0-1 0 0,7 2 0 15,-1-4 0-15,2 0 0 0,13 0 0 0,-13-1 0 16,1-2 0-16,-3-1 0 0,1-1 0 16,-6-2 0-16,0 3 0 0,-5 1 0 0,-5-2 0 0,-4 1 0 15,-10 0 0-15,3 2 0 0,-4 0 0 0,-2 0 0 16,-6 0 0-16,6 2 0 0,-6 2 0 15,-4 4 0-15,-1-1 0 0,-6 6 0 0,-1 4 0 16,-4 3 0-16,-1 5 0 0,-1-1 0 0,0-2 0 16,0 3 0-16,3-3 0 0,2 3 0 0,5-7 0 0,1 0 0 15,2-1 0-15,0-3 0 0,5-3 0 0,0-1 0 16,2-1 0-16,1-2 0 0,0-1 0 0,4-3 0 16,1-3 0-16,4-2 0 0,1-3 0 15,1-6 0-15,4 1 0 0,1-8 0 0,-5-2 0 16,0 4 0-16,2-10 0 0,-1-3 0 0,-2-1 0 0,-2-3 0 15,5-13 0-15,-6-1 0 0,5 1 0 0,-6-6 0 16,-2 1 0-16,-4 5 0 0,1 13 0 0,-4 5 0 16,-1 8 0-16,1 4 0 0,-1 5 0 0,1-2 0 15,-2 10 0-15,1 1 0 0,1 2 0 16,-9 9 0-16,0 5 0 0,2 13 0 0,-2 0 0 0,3 4 0 16,-1 4 0-16,3 1 0 0,1 10 0 0,1 0 0 15,4-11 0-15,3-1 0 0,2 1 0 0,3-3 0 16,3-2 0-16,2-4 0 0,1 1 0 15,2-5 0-15,1-4 0 0,-3-5 0 0,2-4 0 16,1-1 0-16,-2-3 0 0,1-2 0 0,-1-2 0 0,2-4 0 16,-3-2 0-16,1-2 0 0,-2-1 0 0,-1-4 0 15,2-10 0-15,0-2 0 0,-3-2 0 0,-2-3 0 16,2 1 0-16,0 0 0 0,-4 3 0 0,-4 7 0 16,0 2 0-16,-2 4 0 0,1 3 0 15,-3 3 0-15,3 2 0 0,-4 3 0 0,0 1 0 0,0 0 0 16,0 0 0-16,-4 22 0 0,0-9 0 0,3 4 0 15,0 1 0-15,1 0 0 0,1 2 0 0,3-2 0 16,2 2 0-16,2-4 0 0,2 4 0 0,4-5 0 16,-3-3 0-16,1 2 0 0,5-4 0 15,-1-1 0-15,3-3 0 0,0-3 0 0,2-3 0 0,1-1 0 16,-2 0 0-16,-2-2 0 0,2-4 0 0,1 0 0 16,-3-2 0-16,5-6 0 0,0-3 0 0,-8-2 0 15,3-3 0-15,-8 0 0 0,4-5 0 0,-2-2 0 16,-3-1 0-16,1-1 0 0,-6 3 0 0,-3 4 0 15,-1-1 0-15,-4 11 0 0,3 4 0 0,-8-1 0 16,4 5 0-16,-4 0 0 0,-4 2 0 0,0 5 0 16,1 0 0-16,-6 5 0 0,6 0 0 0,1 3 0 15,-2 3 0-15,5-3 0 0,2 4 0 0,3 1 0 16,3 2 0-16,3 1 0 0,5 1 0 16,1 0 0-16,3-1 0 0,7 4 0 0,3-2 0 0,-5-4 0 15,3 4 0-15,3-4 0 0,-2 1 0 0,-5-2 0 16,-3 0 0-16,1-3 0 0,-4 3 0 0,-2-4 0 15,0 3 0-15,-6-1 0 0,-2 1 0 0,-2-1 0 16,-2 0 0-16,-5 2 0 0,-3 0 0 0,-2-1 0 16,-1-1 0-16,0 0 0 0,-2-1 0 0,3 0 0 15,0-2 0-15,1-1 0 0,3-3 0 0,2 0 0 16,-1-2 0-16,1-1-222 0,8-1-467 0,0 0-525 16,-8-8-1314-16,8 8 581 0</inkml:trace>
  <inkml:trace contextRef="#ctx0" brushRef="#br1" timeOffset="-21725.07">24082 3362 4012 0,'7'2'498'15,"-5"1"-112"-15,-2 0 22 0,4 2 12 0,-4-5-9 16,3 2-62-16,-3-2-65 0,0 0-47 16,3 2-52-16,-3-2-17 0,0 0-49 0,0 0-73 0,0 0-90 15,9-9-124-15,-5 5-137 0,-1-2-158 0,1-3-174 16,2-1-348-16,3-1-1066 0,1-3 472 0</inkml:trace>
  <inkml:trace contextRef="#ctx0" brushRef="#br1" timeOffset="-21125.07">24802 3261 113 0,'0'0'616'0,"-5"1"25"15,5-1-10-15,0 0-23 0,-7-9-31 0,5 3-29 16,-4-2-31-16,-1-1-38 0,2-1-38 0,-5-3-28 16,-1-3-26-16,0-1-23 0,-6-4-27 0,-1 0-21 15,-5-1-9-15,9-2-30 0,-7-4-22 0,1 4-21 16,1-2-104-16,1-1-130 0,3-1 0 0,0 0 0 16,1-3 0-16,2-1 0 0,2 1 0 0,5-2 0 15,2 1 0-15,2-2 0 0,2 2 0 0,6 2 0 16,-1 13 0-16,2 0 0 0,-2 2 0 0,2 4 0 15,-1 4 0-15,5 3 0 0,-4 4 0 0,2 2 0 16,2 4 0-16,-1 8 0 0,-1 2 0 0,-1 9 0 16,-3 0 0-16,-4 4 0 0,-6 3 0 0,-3 2 0 15,-4 0 0-15,-7 9 0 0,-4 1 0 0,-2-1 0 16,-3-2 0-16,9-12 0 0,-1 1 0 0,-3-1 0 16,4-4 0-16,1-1 0 0,4-3 0 0,3-6 0 15,3 1 0-15,3-4 0 0,4 0 0 0,3-1 0 16,3-2 0-16,8-1 0 0,0 0 0 0,13-2 0 15,5-4 0-15,4 2 0 0,3-5 0 0,11-2 0 16,4-2 0-16,-3-3 0 0,-1 1 0 0,-12-1 0 16,-3-1 0-16,3 2 0 0,-6-1 0 0,-4 0 0 15,-6 2 0-15,-5 2 0 0,-3 0 0 0,-5-1 0 16,-4 2-120-16,-1-2-272 0,-2 0-66 0,-2 5-67 16,-8-6-87-16,3 2-402 0,-2 2-1099 0,0 0 486 15</inkml:trace>
  <inkml:trace contextRef="#ctx0" brushRef="#br1" timeOffset="-19025.36">25418 2892 104 0,'20'-20'510'0,"-8"6"27"15,-1 0 8-15,-4 4 3 0,-2-1-5 0,-1 4-22 16,-3 1-23-16,-1 1-23 0,-3 3-36 0,-3 1-44 15,-6 4-24-15,-6 5-15 0,-3 8-18 0,-1 4-21 16,0 4-28-16,-1 6-25 0,-3 11-21 0,2 4-25 16,7-14-21-16,1 12-16 0,6-10-20 0,4 0-20 15,4-2-141-15,2 1 0 0,4-1 0 0,5-4 0 16,1-2 0-16,4-3 0 0,0-6 0 0,-1-4 0 16,5 0 0-16,-4-4 0 0,4-2 0 0,0-2 0 15,2-2 0-15,2-4 0 0,-1-3 0 0,4-3 0 16,-5 0 0-16,2-5 0 0,1-2 0 0,-1-3 0 15,-3 1 0-15,-2-6 0 0,-1 1 0 0,1-3 0 16,-3 2 0-16,-4 7 0 0,-1 1 0 0,-1 2 0 16,-2 4 0-16,-2 4 0 0,-1-2 0 0,-1 5 0 15,0 1 0-15,-2 1 0 0,0 0 0 0,0 12 0 16,0-3 0-16,0 4 0 0,1 3 0 0,3 0 0 16,0 0 0-16,-1 0 0 0,6 1 0 0,-2-1 0 15,4-2 0-15,-1 0 0 0,3-3 0 0,-4-2 0 16,1-2 0-16,-1-3 0 0,0 1 0 0,-4-3 0 15,4-3 0-15,3-2 0 0,-6-1 0 0,4-1 0 16,-3-2 0-16,-3-2 0 0,-2-2 0 0,2-4 0 16,-5-5 0-16,-2 4 0 0,-2-8 0 0,-3-3 0 0,-3 0 0 15,-1 2 0-15,-3 1 0 0,-2-1 0 16,2 2 0-16,2 10 0 0,-1 1 0 0,5 4 0 16,-4 4 0-16,0 6 0 0,0 4 0 0,-1 3 0 15,1 5 0-15,3 6 0 0,-2 1 0 0,7 7 0 16,0-1 0-16,5 1 0 0,4-2 0 0,4 0 0 15,3-5 0-15,2 4 0 0,3-4 0 0,-3-5 0 16,4-3 0-16,-1-4 0 0,3 0 0 0,-1-3 0 16,4-5 0-16,-3 1 0 0,-1-2 0 0,3-2 0 15,-1-3 0-15,-5 1 0 0,2-5 0 0,-3 2 0 16,-1-4 0-16,0 0 0 0,-2-1 0 0,-1-2 0 0,3-3 0 16,-4 0 0-16,5-7 0 0,-5 7 0 0,-1 0 0 15,-1 0 0-15,-3 7 0 0,1 0 0 16,-1 4 0-16,-1 2 0 0,-1-2 0 0,0 4 0 15,-2 2 0-15,0 0 0 0,6 10 0 0,-3-1 0 16,0 2 0-16,1 5 0 0,0 1 0 0,0 2 0 0,0-1 0 16,1 0 0-16,0 0 0 0,3 0 0 15,-3-3 0-15,0-2 0 0,1 1 0 0,1-3 0 16,-1-2 0-16,0 0 0 0,1-1 0 0,-1-3 0 16,1-2 0-16,1 1 0 0,0-4 0 0,-1 2 0 15,5-4 0-15,-3-2 0 0,2 1 0 0,1-3 0 0,1 0 0 16,2-2 0-16,-2-5 0 0,3 2 0 15,-2-1 0-15,-2-1 0 0,2 3 0 0,-5 0 0 16,0 3 0-16,0 0 0 0,-4 4 0 0,0 0 0 16,-3-1 0-16,2 1 0 0,-4 3 0 0,6-2 0 15,-6 2 0-15,3 9 0 0,-1-6 0 0,-1 5 0 0,-1-3 0 16,3 1 0-16,-3 4 0 0,4-2 0 0,-2 0 0 16,1 0 0-16,1 0 0 0,0-4 0 0,-1 2 0 15,4-2 0-15,-1-2 0 0,3 2 0 16,-4-4 0-16,3 0 0 0,-8 0 0 0,14-4 0 0,-5 0 0 15,1-1 0-15,-1-1 0 0,1-3 0 0,3 3 0 16,1-5 0-16,-4 4 0 0,0 0 0 16,1 1 0-16,-2 1 0 0,1 2 0 0,-4-1 0 15,1 1 0-15,-1 3 0 0,-6 0 0 0,14 5 0 16,-9-1 0-16,0-1 0 0,3 2 0 0,0 3 0 0,-1-3 0 16,1 2 0-16,1 0 0 0,1 0 0 0,-1-3 0 15,4 3 0-15,-3-5 0 0,4 2 0 0,-1-4 0 16,-1 0 0-16,-1-5 0 0,3 0 0 15,-2-2 0-15,0-4 0 0,1-1 0 0,-4-2 0 16,-4 2 0-16,4-4 0 0,-1-2 0 0,-2 1 0 0,-1 1 0 16,2-9 0-16,-2 5 0 0,-1 2 0 0,2-8 0 15,-3-4 0-15,1 2 0 0,-2 4 0 0,2 9 0 16,-2 2 0-16,-2 3 0 0,2 3 0 0,-2 0 0 16,2 5 0-16,-2 2 0 0,0 0 0 0,-4 19 0 15,4-1 0-15,-6 9 0 0,6 2 0 0,-2 4 0 16,-2 14 0-16,1 1 0 0,-1 2 0 0,2-3 0 15,0 1 0-15,0-2 0 0,2-9 0 0,0-1 0 16,0-2 0-16,2 1 0 0,-2-1 0 0,2-2 0 16,-2 0 0-16,0-3 0 0,2-2 0 15,-2-6 0-15,0-3 0 0,0-3 0 0,0-2 0 0,-2-10-260 16,-2 3-69-16,4-6-28 0,-8-2-10 0,2-7 3 16,-2-2 15-16,-2-3 14 0,0-3 36 0,-2-9 29 15,2-2 25-15,1-3 24 0,1-4 35 0,4-13 32 16,3-4 24-16,1-4 25 0,4-3 38 15,6 0 24-15,3 4 31 0,6-2 47 0,-2 5 40 0,3 10 29 16,-9 13 35-16,1 4 26 0,6 5 14 0,-9 5 9 16,0 7-7-16,0-2-12 0,1 3-7 0,-1 4-18 15,3 1-8-15,-2 2-6 0,1 4-15 0,0 4-10 16,0 3-9-16,2 1-10 0,-2 3-12 0,-2 2-7 16,3 7-5-16,-6-6-3 0,3 8-6 0,-5-3-3 15,1-3-6-15,-5-1-6 0,5 0-6 0,-5-1-2 16,-2-1-1-16,-1-3-2 0,1-2-1 0,-2-1-4 15,3-3 0-15,1 0-4 0,-2-4 2 0,2 1 5 16,0 0-8-16,0-5 5 0,0 5-5 0,0-5-2 16,0 0 1-16,0 0-1 0,17-10-2 0,-6 2 0 15,-2-1-3-15,9-4-4 0,1-7 2 0,3 2-5 16,4 1 5-16,-5-1-2 0,-3 1-3 0,-4 5 6 16,-1 2 4-16,-2 1 7 0,-1 2 13 0,-5 4-9 15,1 0-1-15,2 1 6 0,-3 2 2 0,-5 0 5 16,6 9 2-16,-3-3 1 0,-3 4-9 15,2-1 13-15,-2 2-11 0,0 1-7 0,0 0 1 0,0 0-4 16,2 0-6-16,0 1-2 0,-2-2-2 0,2 1 5 16,0-3 1-16,1-2-5 0,0-3 4 0,1 3-1 15,3-4 0-15,-1 1-3 0,0-4-2 0,3 1 2 16,0-2-5-16,3-2 3 0,-1 0-2 0,2-1 1 16,-1-2-2-16,4-1-10 0,-2-3 12 0,-1 5-6 15,-3-3 2-15,3 3-8 0,-4 0 0 0,-1 1-1 16,-2 0-2-16,0 3 7 0,1 0-8 0,-7 1-1 15,11 2 4-15,-5 2 0 0,0 2 0 0,0-1 4 16,3 4-5-16,-4-1 8 0,4 1 2 0,0-1-4 16,0 0 1-16,3-1 1 0,0 0-2 0,0-2 6 15,2-2 0-15,3 1-2 0,-3-4 0 0,4 1 7 16,1-3 2-16,-1-3 7 0,-2 0 14 0,3-3 7 16,-2-2-7-16,-1-1-2 0,1-1-3 0,5-6 0 15,-2-1-5-15,-2-4-26 0,1 1 0 0,1-2 0 16,-3-3 0-16,4-6 0 0,3-10 0 0,1 4 0 15,-1-7 0-15,-4 3 0 0,-2 0 0 0,-5 9 0 16,-2 4 0-16,0 4 0 0,-5 8 0 0,-2 1 0 16,-3 6 0-16,-2 5 0 0,-2 0 0 0,-4 5 0 15,-4 3 0-15,-4 5 0 0,0 8 0 0,-7 4 0 16,0 8 0-16,3 0 0 0,-4 14 0 0,8-7 0 16,1-2 0-16,2 13 0 0,6-12 0 0,2 2 0 15,3 0 0-15,3-2 0 0,2-3 0 0,4-1 0 16,3-3 0-16,3 0 0 0,-1-5 0 0,2-5 0 15,-2-1 0-15,5-1 0 0,-1-4 0 0,3-5 0 16,-1-1 0-16,2-4 0 0,-2-2 0 0,3-1 0 16,-3-3 0-16,1-2 0 0,7-2 0 0,-3-3 0 15,-2-2 0-15,0-4 0 0,1-1 0 0,-5-6 0 16,0 2 0-16,-2 4 0 0,-4 3 0 0,-3 4 0 16,-3 4 0-16,-1-1 0 0,0 6 0 0,-2 3 0 15,-3 1 0-15,0 0 0 0,0 0 0 0,-15 13 0 16,8-3 0-16,-1 0 0 0,2 4 0 0,1 2 0 15,3 0 0-15,0-1 0 0,2 0 0 0,4 2 0 16,2-5 0-16,2 2-64 0,2-5-41 0,4-1-29 16,0 2-27-16,4-3-34 0,-1-2-39 0,3-1-30 15,-2-4-44-15,3-2-34 0,-7 0-45 0,2-5-61 16,0-1-75-16,-7-1-315 0,2-6-907 0,-1-2 400 16</inkml:trace>
  <inkml:trace contextRef="#ctx0" brushRef="#br1" timeOffset="-18807.41">28100 2725 3426 0,'-29'-2'183'0,"14"1"0"0,4 0 39 0,0 0 31 15,4 1 32-15,7 0 7 0,-3 2-9 0,3-2-13 16,0 0-33-16,32 2-17 0,-11-2-5 0,9 0-14 16,4-1-18-16,-1 1-18 0,2-2-21 0,-3 1-8 15,1-4-17-15,-2 2-24 0,-2-4-26 0,-6 5-39 16,-7-1-42-16,-3 0-29 0,-2 1-53 15,-5-1-58-15,-2-1-61 0,-3 2-43 0,-1 2-63 0,-9-4-60 16,-4 4-82-16,-7-2-420 0,-9 2-955 0,-3 0 423 16</inkml:trace>
  <inkml:trace contextRef="#ctx0" brushRef="#br1" timeOffset="-17057.91">23489 4423 180 0,'-11'2'420'0,"4"0"-18"0,0 0-15 16,-1-2-8-16,-1 1-9 0,9-1-9 0,-9 0-23 15,9 0-25-15,-4 1-14 0,4-1-5 0,0 0-3 16,0 0-14-16,0 0-17 0,23-9-16 0,-10 3-14 16,4-1-16-16,-1-2 9 0,3 1-21 0,4-6-26 15,-6 2-2-15,-2-3-12 0,-2 0-15 0,-3 0-4 16,2 0-20-16,-7-2 1 0,0 0 1 0,-4-2-6 16,-1 2-18-16,-2-1-5 0,-6 2-19 0,-2 3 12 15,-2 2-2-15,2 1-11 0,-4 7-13 0,-3 1-10 16,-3 3-2-16,0 0 2 0,0 5-3 0,1 5-13 15,-1 6 2-15,3 3-2 0,2 0-7 0,6 4-5 16,5 1 8-16,4-5-9 0,8 5-3 0,6 3 3 16,3-2 0-16,3-3-7 0,7-2-1 0,2 1 4 15,4-4-3-15,3-5 1 0,10 4-7 0,-6-9 2 0,-2-1-1 16,-1-4-12-16,2-3 0 0,0-2 0 0,-3-3 0 16,-2-1 0-16,-3 0 0 0,-1-2 0 0,-4-1 0 15,-1-1 0-15,-9 1 0 0,-1-5 0 0,-2 0 0 16,-2-1 0-16,-4-2 0 0,0-1 0 0,-6 1 0 15,0-1 0-15,-5 1 0 0,-1 6 0 0,-2-3 0 16,0 3 0-16,-2 4 0 0,-1 2 0 0,-7 3 0 16,1 0 0-16,-5 6 0 0,2 5 0 0,1 1 0 15,-3 3 0-15,4 2 0 0,0 3 0 0,5-1 0 16,0 0 0-16,6 0 0 0,-1-2 0 0,6 0 0 16,1-4 0-16,1 1 0 0,4-3 0 0,2 0 0 15,1-4 0-15,2 0 0 0,-1-2 0 0,3 2 0 16,2-7 0-16,3-2 0 0,1 0 0 0,-4-4 0 15,3-1 0-15,-5-3 0 0,2 0 0 0,-1-3 0 16,2-5 0-16,-3-1 0 0,0-6 0 0,-2 2 0 16,-4-4 0-16,-1-2 0 0,-1-3 0 0,-4-2 0 15,0-10 0-15,3 10 0 0,-6-11 0 0,-1 14 0 16,2 1 0-16,-1 8 0 0,1 8 0 0,0 4 0 16,1 0 0-16,0 5 0 0,-2 5 0 0,3 2 0 15,0 0 0-15,-10 18 0 0,6 1 0 0,0 8 0 16,3 5 0-16,2 0 0 0,3 1 0 0,3 1 0 15,0 0 0-15,6 1 0 0,4-3 0 0,-1-2 0 16,5-2 0-16,0-1 0 0,4-4 0 0,0-1 0 16,2-5 0-16,1-3 0 0,-2-3 0 0,-1-2 0 15,-5-4 0-15,1-4 0 0,0 1 0 0,-5-6 0 16,3 0 0-16,-2-3 0 0,-3-1 0 0,-4-1 0 16,2-1 0-16,-2-5 0 0,-5 0 0 0,-1-2 0 15,-3-4 0-15,-1 2 0 0,-1-8 0 0,-3 2 0 16,-1 2 0-16,-3 5 0 0,2 3 0 0,-3-1 0 15,1 7 0-15,-2 1 0 0,1 5 0 0,0 1 0 16,-5 3 0-16,5 3 0 0,-1 2 0 0,0 2 0 16,-2 3 0-16,6-1 0 0,-1 3 0 0,1-2 0 15,4 0 0-15,2 3 0 0,1-4 0 0,3 0 0 16,-2-1 0-16,2 0 0 0,3-1 0 0,0-2 0 0,3-1 0 16,-2-3 0-16,4 1 0 0,-3-3 0 15,3 1 0-15,-3-3 0 0,3-1 0 0,-5 3 0 16,1-1 0-16,-3-1 0 0,3 1 0 0,-2-1 0 15,-6 2 0-15,8 0 0 0,-8 0 0 0,5 7 0 16,0 3 0-16,-1 2 0 0,1 6 0 0,0 6 0 0,-1 3 0 16,1 1 0-16,-1 5 0 0,4 11 0 15,-2 5 0-15,-5-13 0 0,7 14 0 0,-4-4 0 16,-2 4 0-16,1-2 0 0,-2-13 0 0,1 14 0 16,0-15 0-16,-3 0 0 0,-3-1 0 0,0-2 0 0,0-2 0 15,-2-4 0-15,-3-3 0 0,0-6 0 0,-1-1 0 16,-3-4 0-16,0-2 0 0,-6 0 0 15,8-8 0-15,-2 0 0 0,-4-5 0 0,1-3 0 16,1-1 0-16,3-3 0 0,-1-4 0 0,5-3 0 0,-1-7 0 16,3-4 0-16,2-6 0 0,5-11 0 0,11-4 0 15,-2-3 0-15,5 0 0 0,3-4 0 0,5 2 0 16,0 0 0-16,0 4 0 0,3 3 0 16,2 4 0-16,-1 6 0 0,-8 10 0 0,3 0 0 15,1 2 0-15,-2 3 0 0,-3 3 0 0,0-1 0 0,-5 6 0 16,-3 0 0-16,0 1 0 0,1 1 0 0,-9 1 0 15,7 2 0-15,-6-2 0 0,-1 3 0 0,2-1 0 16,-1 2 0-16,-3 0 0 0,0 1 0 0,-3 1 0 16,-1 2 0-16,-1 2 0 0,-4 2 0 0,0 2 0 15,-1 2 0-15,-4 4 0 0,-1 3 0 0,-1 2 0 16,4 4 0-16,1 0 0 0,2 1 0 0,4 6 0 16,0-6 0-16,4 1 0 0,3 7 0 0,2-8 0 15,5-1 0-15,7-2 0 0,-4 0 0 0,11 2 0 16,3-3 0-16,-2-1 0 0,4-7 0 0,-7-2 0 15,8 2 0-15,1-2 0 0,0-5 0 0,-9-2 0 16,5 1 0-16,-5-2 0 0,1 1-377 0,-6-3-212 16,1-4-616-16,7-4-1304 0,0 1 577 0</inkml:trace>
  <inkml:trace contextRef="#ctx0" brushRef="#br1" timeOffset="-16091.13">25351 3934 145 0,'0'-11'606'0,"4"2"32"0,-4 0 10 15,4 2 1-15,-3 1-24 0,3-1-36 0,-3 5-50 16,-1 0-55-16,0 2-27 0,0 0-15 0,8 9-25 16,-3 6-31-16,-2 4-26 0,2 6-35 0,-4 3-27 15,2 3-28-15,2 3-27 0,-7-1-173 0,5 2-70 16,-2-3 0-16,-1 1 0 0,0 0 0 0,-1-4 0 15,-2-2 0-15,1-2 0 0,-2-5 0 0,4-3 0 16,0-1 0-16,0-5 0 0,0 0 0 0,-1-5 0 16,1 0 0-16,-3-2 0 0,3 1 0 0,0-5 0 15,0 0 0-15,0 0 0 0,0 0 0 0,0 0 0 16,10-21 0-16,-6 9 0 0,5-4 0 0,2 1 0 0,1-1 0 16,0 0 0-16,9-3 0 0,-5 5 0 15,0 2 0-15,1 3 0 0,0 2 0 0,3 2 0 16,-5 2 0-16,2 2 0 0,-4 2 0 0,-3 3 0 15,3-1 0-15,-4 4 0 0,-1 0 0 0,0 1 0 0,-3 0 0 16,-2 2 0-16,-2 1 0 0,-2 0 0 16,-3-2 0-16,-1 2 0 0,-6 1 0 0,-1 0 0 0,-3 0 0 15,-1-1 0-15,-3 0 0 0,1-3 0 16,0 2 0-16,-1-4 0 0,7-2 0 0,0 0 0 16,1 0 0-16,4-2 0 0,2 2 0 0,-1-3 0 0,2-1 0 15,4 0 0-15,0 0 0 0,0 0 0 0,10-7 0 16,-2 6 0-16,3-6 0 0,1 5 0 15,1-2 0-15,6 0 0 0,-3 1 0 0,6 0 0 16,-2 0 0-16,0 1 0 0,-1-2 0 0,2 3 0 0,-1-2 0 16,1 0 0-16,2 0 0 0,-3-2 0 0,5-2 0 15,-4 3 0-15,0-5 0 0,-3 6 0 0,4-5 0 16,-2 0 0-16,-2 2 0 0,-1-1 0 0,-3 0 0 16,-3 1 0-16,0-2 0 0,-4 3 0 0,1-2 0 15,0-1 0-15,-3 2 0 0,-1 0 0 0,-2 1 0 16,-2 1 0-16,0 4 0 0,-4-5 0 0,4 5 0 15,-9 1 0-15,-1 1 0 0,2 4 0 0,-1 3 0 16,-1 0 0-16,4 5 0 0,-2 1 0 0,4 0 0 16,3 1 0-16,1-4 0 0,4 2 0 0,4 0 0 15,2-1 0-15,3-1 0 0,2-2 0 0,2-2 0 16,2-2 0-16,-3-2 0 0,6-4 0 0,-5-3 0 16,2 0 0-16,-1-3 0 0,-2-4 0 0,0 0 0 15,-5-3 0-15,2-1 0 0,-2 1 0 0,0-5 0 16,-4-1 0-16,6-4 0 0,-6-4 0 0,0 0 0 15,-3-2 0-15,1-1 0 0,0-1 0 0,-5 0 0 16,4-1 0-16,-4 1 0 0,1 3 0 0,-1 5 0 16,0 5 0-16,0 7 0 0,-1-1 0 0,-2 4 0 15,3 4 0-15,-1-1 0 0,1 5 0 0,0 0 0 16,0 0 0-16,-5 20 0 0,5-2 0 0,-4 7 0 16,7 5 0-16,-6-2 0 0,3 1 0 0,-1 1 0 15,1 0 0-15,4 0 0 0,-3-6 0 0,-2 3 0 16,1-1 0-16,0-9 0 0,1-2 0 0,-1-4 0 15,0-1 0-15,0-3 0 0,0 0 0 0,3-1 0 16,-3-1 0-16,0-2 0 0,0-3 0 0,0 4 0 16,0-4 0-16,0 0 0 0,0 0 0 0,6-14 0 15,-2 6 0-15,-1-2 0 0,4-1 0 0,3-7 0 16,2-5 0-16,2 2 0 0,-4 3 0 0,6-4 0 16,-1 0 0-16,-6 8 0 0,2 1 0 0,2 2 0 15,3 2 0-15,-3 4 0 0,0-1 0 0,-4 4 0 16,5 0 0-16,-5 3-482 0,0-1-44 0,1 2-31 15,2 1-18-15,-6 2-434 0,3-1-1093 0,-1 0 485 16</inkml:trace>
  <inkml:trace contextRef="#ctx0" brushRef="#br1" timeOffset="-13725.11">26500 4157 1321 0,'6'2'30'0,"-2"2"72"15,0-3 38-15,-4-1 35 0,7 1 42 0,-2-1 40 16,-5 0 44-16,11 0 20 0,-11 0 39 0,7-1 30 16,-4-1 15-16,-3 2 16 0,6-6 4 0,-4 4 6 15,-2 2-4-15,4-2-23 0,-4 2-29 0,0 0-38 16,0 0-33-16,0 0-32 0,11 5-17 0,-7 2-27 15,0 0-19-15,1 5-125 0,-3 0-84 0,1 2 0 16,1 2 0-16,1 0 0 0,-4-4 0 0,3 3 0 0,-2-3 0 16,0 4 0-16,0-3 0 0,0-2 0 15,-1 0 0-15,1-3 0 0,-2 2 0 0,2-6 0 16,0 3 0-16,0-3 0 0,-2 0 0 0,0-4 0 16,4 2 0-16,-4-2 0 0,0 0 0 0,0 0 0 15,15-6 0-15,-10 2 0 0,-1-3 0 0,6 0 0 0,-1-5 0 16,3 1 0-16,-1-3 0 0,2 0 0 15,1-2 0-15,-1 3 0 0,0 1 0 0,-3 3 0 16,-1 1 0-16,-1 1 0 0,-1 1 0 0,0 2 0 16,-4 1 0-16,1 0 0 0,-4 3 0 0,7 0 0 0,-7 0 0 15,5 6 0-15,-4 1 0 0,0-2 0 0,1 2 0 16,0 0 0-16,-2 2 0 0,5 0 0 0,0 0 0 16,-1 0 0-16,0 0 0 0,3-2 0 15,-1-2 0-15,0 2 0 0,1-3 0 0,-1-1 0 0,3 3 0 16,-3-4 0-16,3-1 0 0,-2-1 0 0,-7 0 0 15,14-2 0-15,-8-1 0 0,1-1 0 0,-1 1 0 16,-1-2 0-16,4-2 0 0,-3 0 0 0,1 0 0 16,-1-3 0-16,-1-1 0 0,3 0 0 15,-3-3 0-15,1-1 0 0,0 0 0 0,0-1 0 0,0 1 0 16,-2-2 0-16,-1 0 0 0,1 5 0 0,-3 1 0 16,1 1 0-16,0 3 0 0,0 2 0 0,0-2 0 15,-2 1 0-15,1 3 0 0,-2-1 0 0,1 4 0 16,0-6 0-16,0 6 0 0,2-2 0 0,-2 2 0 15,0 0 0-15,0 0 0 0,0 0 0 0,0 0 0 16,0 0 0-16,0 0 0 0,0 0 0 0,-4 11 0 16,4-11 0-16,0 0 0 0,0 0 0 0,-4 2 0 15,4-2 0-15,0 0 0 0,0 0 0 0,0 0 0 16,0 0 0-16,0 0 0 0,0 0 0 0,0 0 0 16,0 0 0-16,0 0 0 0,0 0 0 0,0 0 0 15,-3-10 0-15,3 10 0 0,-3-4 0 0,0 1 0 16,3 3 0-16,-2-3 0 0,2 3 0 0,0 0 0 15,0 0 0-15,0 0 0 0,0 0 0 0,0 0 0 16,0 0 0-16,-5 10 0 0,7-3 0 0,1-3 0 16,2 4 0-16,-1 0 0 0,4 0 0 0,-1 0 0 15,3-1 0-15,5 3 0 0,-3-4 0 0,2 3 0 16,3-2 0-16,-4-2 0 0,3-1 0 0,2 2 0 16,1-3 0-16,-1-2 0 0,-4 1 0 0,3-4 0 15,-3-1 0-15,-1 2 0 0,1-5 0 0,-3 3 0 16,-2 0 0-16,0-5 0 0,0 1 0 0,-1-2 0 15,-2 0 0-15,-1-2 0 0,-1 0 0 0,-3 3 0 16,-1-2 0-16,-1 5 0 0,-3-3 0 0,-1 2 0 16,0 3 0-16,-4-1 0 0,-2 3 0 0,-5 2 0 15,0 6 0-15,-2 1 0 0,1 3 0 0,3 3 0 16,0 0 0-16,1 1 0 0,2 9 0 0,4-5 0 0,1 0 0 16,6 0 0-16,0 0 0 0,6-1 0 15,-2 0 0-15,6-2 0 0,3-1 0 0,9 2 0 16,-6-6 0-16,4-2 0 0,0 1 0 0,1-5 0 15,-1-3 0-15,3 0 0 0,5-2 0 0,-7-2 0 0,-3 0 0 16,2-3 0-16,-1-2 0 0,0 1 0 0,-1-6 0 16,-2 1 0-16,-2-2 0 0,1-2 0 15,0-5 0-15,-2 3 0 0,0-5 0 0,0-5 0 16,-4 1 0-16,-3-1 0 0,3 4 0 0,-7 3 0 16,-2 1 0-16,0 4 0 0,-1 1 0 0,-1 6 0 0,-3-2 0 15,1 7 0-15,-3 2 0 0,0 1 0 0,-1 3 0 16,-2 6 0-16,-2 5 0 0,3-1 0 15,-2 5 0-15,3 1 0 0,3 4 0 0,1-4 0 16,4 1 0-16,0 0 0 0,4-3 0 0,1 2 0 0,3-2 0 16,-2-2 0-16,7-1 0 0,-3-3 0 0,0-1 0 15,7-3 0-15,-5 0 0 0,0-5 0 0,1 0 0 16,1-1 0-16,-2-2 0 0,2-2 0 0,-4-3 0 16,3 1 0-16,-2-2 0 0,-1-1 0 0,3-4 0 15,1 0 0-15,-5 0 0 0,4-4 0 0,-4 1 0 16,0-2 0-16,2-1 0 0,0 3 0 0,-4 0 0 15,1 6 0-15,0 0 0 0,-6 3 0 0,3 2 0 16,-1 1 0-16,0 2 0 0,-4 1 0 16,9 5 0-16,-4 2 0 0,0 2 0 0,-2 0 0 0,-1 3 0 15,5 4 0-15,-2-2 0 0,-3 1 0 0,1-1 0 16,2-3 0-16,-3-1 0 0,2 0 0 0,-1-2 0 16,-1-2 0-16,2 0 0 0,-2-2 0 0,0-1 0 15,3 0 0-15,0-2 0 0,-5-1 0 0,0 0 0 16,14-4 0-16,-6 2 0 0,-3-1 0 0,4-3 0 15,-2 1 0-15,4-1 0 0,0-4 0 0,1 2 0 16,0 0 0-16,-1 1 0 0,-1 4 0 0,2-3 0 16,-1 2 0-16,2-1 0 0,-2 4 0 0,0 1 0 15,-3 0 0-15,-2 0 0 0,3 4 0 0,-3-1 0 16,1 1 0-16,0 0 0 0,1 0 0 0,2 2 0 16,-5-1 0-16,0 0 0 0,4-3 0 0,-2 2 0 15,0-2 0-15,1-1 0 0,2 0 0 0,-1-1 0 16,0-1 0-16,4 0 0 0,-7-1 0 0,2-2 0 15,1 1 0-15,0-2 0 0,-3 0 0 0,3-2 0 16,-1 0 0-16,-1-3 0 0,2 3 0 0,-2-3 0 16,3 1 0-16,-2 0 0 0,-2 1 0 0,2 0 0 15,-2 4 0-15,2-2 0 0,-2 3 0 0,-2 1 0 16,1 1 0-16,-5 1 0 0,9 4 0 0,-4-1 0 16,0 3 0-16,-1 0 0 0,1 3 0 0,1-1 0 15,0 2 0-15,0-3 0 0,2 4 0 0,-3-6 0 16,0 4 0-16,0-3 0 0,3-1 0 0,-2-1 0 0,-2-1 0 15,4 1 0-15,-2-4 0 0,6 0 0 16,-3-2 0-16,1 0 0 0,0-2 0 0,0-2 0 16,6-2 0-16,-5 1 0 0,6-2 0 0,-3-2 0 15,7-4 0-15,-4 3 0 0,2 0 0 0,3-4 0 0,-1-1 0 16,-1 0 0-16,2-1 0 0,-2 0 0 0,-2-1 0 16,-3-1 0-16,-1 4 0 0,-7 0 0 15,3-1 0-15,-4-1 0 0,-2 2 0 0,-8 3 0 16,-2 2 0-16,0 2 0 0,-7-4 0 0,-4 4 0 0,-2 4 0 15,-9 2 0-15,6 6 0 0,-6 1 0 0,1 5 0 16,1 3 0-16,2 4 0 0,3 3 0 0,2 3 0 16,4 0 0-16,4 4 0 0,5-1 0 0,0 1 0 15,3 0 0-15,3-6 0 0,1 4 0 16,1-5 0-16,1-2 0 0,2 0 0 0,0-5 0 0,3-3 0 16,0 1 0-16,1-3 0 0,-2 1 0 0,3-1 0 15,-1-3 0-15,2 0 0 0,1-3 0 0,1-1 0 16,1-1 0-16,-1 0 0 0,5-4 0 15,-3-1 0-15,-1 1 0 0,6-2 0 0,-1-3 0 0,1 1 0 16,2-7 0-16,-4 6 0 0,3-7 0 0,1 2 0 16,-4 3 0-16,0 0 0 0,5-3 0 0,-1-2 0 15,-6 4 0-15,0-1 0 0,0 1 0 0,0 0 0 16,-4-3 0-16,2 2 0 0,1 1 0 0,-3-2 0 16,1 1 0-16,-4-1 0 0,1 3 0 0,-2 2 0 15,-2-1 0-15,-2 3 0 0,1-2 0 0,0 0 0 16,-2 5 0-16,-1-5 0 0,0 2 0 0,-2-1 0 15,1 3 0-15,-2-1 0 0,-2-1 0 0,-1 5 0 16,4-2 0-16,-5 1 0 0,3 1 0 0,2 3 0 16,-7-4 0-16,7 4 0 0,-5 0 0 0,5 0 0 15,0 0 0-15,-8 9 0 0,8-6 0 0,3 2 0 16,-2 1 0-16,3 4 0 0,1-1 0 0,3 6 0 16,1-2 0-16,-3 3 0 0,3-3 0 0,3 1 0 15,-5 1 0-15,2-1 0 0,-1 2 0 0,1-2 0 16,-4 0 0-16,1 3 0 0,-2 0 0 0,-1-1 0 15,-1-1 0-15,-3 1 0 0,0-3 0 0,-2-1 0 16,-1 0 0-16,-1-1 0 0,-2 0 0 0,-2-2 0 16,-3 5 0-16,2-9 0 0,0 2 0 0,-2-1 0 15,3-3 0-15,-1-2 0 0,2 0 0 0,3 1 0 16,-2-2 0-16,7 0 0 0,-11-4 0 0,10 2 0 16,1-2 0-16,0-2 0 0,4-1 0 0,2 0 0 15,2-3 0-15,2 0 0 0,4-4 0 0,0 0 0 16,2-1 0-16,3-2 0 0,-1-3 0 0,0 0 0 15,2-1 0-15,-2 0 0 0,-1-3 0 0,-1 1 0 16,0-1 0-16,-2 0 0 0,-4-2 0 0,-4 7 0 0,1-5 0 16,-5 7 0-16,-2 1 0 0,4 0 0 15,-8 4 0-15,-1 1 0 0,1 3 0 0,-5 0 0 16,0 4 0-16,0 3 0 0,-1 1 0 0,-1 3 0 16,1 2 0-16,0 4 0 0,-1 2 0 0,2 3 0 15,1 0 0-15,3 3 0 0,3-1 0 0,4 2 0 0,2 0 0 16,4 0 0-16,3 2 0 0,-1-1 0 15,8 0 0-15,0 1 0 0,-2-5 0 0,4 2 0 16,2 0 0-16,-9-7 0 0,2 3 0 0,-2-3 0 16,-2-1 0-16,-2-2 0 0,-1 2 0 0,-3 1 0 0,-1-1 0 15,-3-1 0-15,-1 3 0 0,-4-2 0 0,-1 1 0 16,0-1 0-16,-3 2 0 0,-2-2 0 16,-1-2 0-16,-6 4 0 0,-1-1-60 0,0-5-62 0,-1 5-48 15,-8-3-56-15,0 2-64 0,6-4-77 0,-10 2-108 16,10-3-113-16,-7 0-395 0,-2 1-1064 0,3 1 471 15</inkml:trace>
  <inkml:trace contextRef="#ctx0" brushRef="#br1" timeOffset="-13425.11">27772 4668 4635 0,'-35'6'304'0,"5"5"-137"0,9-7 39 0,3 4 57 15,7-2 32-15,0-3-5 0,4 0 22 16,3 1-15-16,7-1-15 0,-3-3-1 0,17 5-12 16,5-4-9-16,11-2-22 0,7-2-146 0,18 1-92 0,-4-4 0 15,7-1 0-15,31-1 0 0,-32-2 0 0,2-2 0 16,5 0 0-16,22-7 0 0,-29 7 0 16,0-1 0-16,0 3 0 0,-6 0 0 0,-3 1 0 0,-18 1 0 15,-2 3 0-15,-11 1 0 0,-3 1 0 0,-7 1 0 16,-1-2 0-16,-2 4 0 0,-3-1 0 0,-4 1-179 15,0 0-45-15,-20 6-27 0,1-2-40 0,-9 3-48 16,-5 3-40-16,-17 1-35 0,-1 5-40 16,1 0-46-16,-5 4-360 0,0-1-932 0,0-1 412 15</inkml:trace>
  <inkml:trace contextRef="#ctx0" brushRef="#br1" timeOffset="-13224.31">27795 4908 2875 0,'-53'16'306'0,"6"-1"-90"0,11-5 39 15,3-2 53-15,2-2-7 0,3 1-7 0,8-5-5 16,2-1 5-16,5-1 0 0,3 0 24 15,4 0 15-15,6 0-7 0,-2-5-6 0,11-1-10 0,9 0-16 16,14-4-25-16,4 2-21 0,21-2-26 0,2-1-103 16,0 1-119-16,2-2 0 0,4 2 0 0,3 2 0 15,-5-1 0-15,-1 2 0 0,-3-1 0 0,0-3 0 16,-5 5 0-16,-16-2 0 0,0 0 0 0,2 2 0 16,-3-2 0-16,-4 3 0 0,0-5 0 0,-3 2 0 15,-1 0 0-15,-9 2 0 0,6-5-238 0,-7 4-273 16,8-6-134-16,-9 2-489 0,0 4-1227 0,-1 0 544 15</inkml:trace>
  <inkml:trace contextRef="#ctx0" brushRef="#br1" timeOffset="-13057.15">28976 4771 323 0,'-8'3'592'0,"0"-2"-9"0,2 0-40 0,1 0-56 15,0 2-50-15,0-2-58 0,-2 1-80 0,7-2-101 16,-6 1-152-16,1 2-188 0,2 1-219 0,1-2-203 16,2-2-611-16,0 0 270 0</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7:26:12.316"/>
    </inkml:context>
    <inkml:brush xml:id="br0">
      <inkml:brushProperty name="width" value="0.05292" units="cm"/>
      <inkml:brushProperty name="height" value="0.05292" units="cm"/>
      <inkml:brushProperty name="color" value="#0070C0"/>
    </inkml:brush>
  </inkml:definitions>
  <inkml:trace contextRef="#ctx0" brushRef="#br0">3216 4751 3749 0,'-14'-12'178'0,"1"1"-8"0,3 1-57 0,3 3 93 16,0-1 52-16,-2 2 30 0,5-2 9 0,1 6-23 16,-3-1-30-16,4-1-2 0,2 4-26 0,-3-2-10 15,3 2 7-15,0 0 2 0,0 0 1 0,7 11 0 16,-1-2-5-16,-1 2-3 0,5 2-11 0,-2 3-9 16,-3 1-102-16,5-1-86 0,-5 2 0 0,2 0 0 15,-2-4 0-15,0 4 0 0,-1-5 0 0,5-2 0 16,-4-3 0-16,-1-2 0 0,1-1 0 0,3-4 0 15,6-1 0-15,1-5 0 0,12-7 0 0,0-5 0 0,15-12 0 16,1 0 0-16,5-7 0 0,1 3 0 16,1-4 0-16,-2-5 0 0,22-17 0 0,-23 27 0 15,-2 0 0-15,2 3 0 0,-5 4 0 0,-8 7 0 16,-5 5 0-16,0 1 0 0,-7 6 0 0,-5 2 0 0,-1 4 0 16,-5 4 0-16,-4 4 0 0,0 7 0 15,-7 11 0-15,-3 9-334 0,-16 12-976 0,-2 3-1419 0,-2 4 628 16</inkml:trace>
  <inkml:trace contextRef="#ctx0" brushRef="#br0" timeOffset="1035.2">3629 6086 29 0,'-23'55'77'0,"-2"-4"-15"16,4 0-3-16,1-1-4 0,3-2-3 0,2 2-6 16,1-5-2-16,1 2-12 0,4-12 2 0,-5 11-1 15,-2-1-9-15,5-12 3 0,2 0-2 0,-4 13-6 16,-6 0 2-16,0-2-3 0,7-9-5 0,-4 7-2 15,2-8 0-15,-2 13-1 0,-2-1 4 0,1 0-10 16,-1 0 4-16,-4 1 1 0,-1 1-3 0,1-5-5 16,1 3 6-16,-2 1 2 0,5 0 9 0,-7-1 1 15,0-4 0-15,2 7-2 0,0-1 5 0,-3 0 9 16,2-2-5-16,2-2-8 0,3 6-7 0,1-4 3 16,-1-1-1-16,1 5 1 0,2-4-2 0,4 3 2 15,-2-2 0-15,8-13-12 0,-1 2 4 0,2 10-6 16,1-12-3-16,-1 14-1 0,4-2 2 0,-3 1-3 15,3-10 4-15,1 7-3 0,1 3-5 0,3 0-7 16,-3 0 7-16,2-2-6 0,-1 3-18 0,1-1-4 0,-2 0 3 16,3-12 1-16,0 13 3 0,-3 0 3 15,5-1 10-15,2 1 8 0,0-2 12 0,-1-1-3 16,2 4 1-16,4-3 6 0,-1 4-2 0,3-1-6 16,-5 0 1-16,7-2-10 0,-1 0 20 0,3 0 2 15,-2 0 6-15,2-3-5 0,4-1 3 0,-6 3 5 16,10-3-3-16,-4-2-9 0,5 0-15 0,0-1-8 15,-5-13 2-15,14 14-5 0,3-4-16 0,-2 0-6 16,3-1-30-16,2-5-44 0,1 4-121 0,-1-2 53 16</inkml:trace>
  <inkml:trace contextRef="#ctx0" brushRef="#br0" timeOffset="1233.25">4662 10689 73 0,'66'13'135'0,"20"11"-2"15,-27-7 1-15,2-4-11 0,2 0-4 0,0 2-9 16,3-2-3-16,0-1-10 0,21 4-2 16,-26-8-5-16,-2-1-14 0,5 4-6 0,-1-2-13 0,-1-4-7 15,5 1-10-15,-4-3-14 0,1-2-4 0,-1 0-16 16,0-1-7-16,-3-5-23 0,2 2-21 16,-3-5-38-16,2 1-2 0,-3 1-41 0,-8-3-75 15,1 1-216-15,-10 3 97 0</inkml:trace>
  <inkml:trace contextRef="#ctx0" brushRef="#br0" timeOffset="1417.7">6879 10725 63 0,'54'-12'170'0,"-5"1"-13"0,-13 6-19 0,0 0-16 16,-3-2-12-16,2-1-23 0,-2 2-14 0,2 2-16 15,-2-4-24-15,-1 2 10 0,2-1-2 16,-4 2-6-16,0-2-1 0,0 1 2 0,2 0-6 0,-3-1 2 16,-2 0 0-16,4 2 2 0,-2 0-2 0,-9 1-2 15,2-1-9-15,6 2 4 0,-1-2-10 0,-4 3-4 16,-1-3-8-16,-2 2-13 0,-3-1 0 0,2 0-17 15,-1 1-11-15,1-1-16 0,-1-2-1 0,-1 1-19 16,-1 2-19-16,-3-2-92 0,0 0-198 0,-3 0 88 16</inkml:trace>
  <inkml:trace contextRef="#ctx0" brushRef="#br0" timeOffset="11250.98">9064 7942 100 0,'-2'-6'164'16,"-1"3"-2"-16,-1-1-4 0,3 0-2 0,1 0-4 15,-2 0-10-15,2 4-11 0,-2-7-7 0,2 7-9 16,4-3-13-16,-4 3-2 0,0 0-9 0,8 0-9 15,-8 0-7-15,6 8-4 0,2-2-6 0,-3 0-8 16,3 2-6-16,1 2-4 0,1 1-7 0,0 0-6 0,8 2-7 16,-4 0-8-16,9 2-15 0,-4 2-15 15,4-1-14-15,1-3-6 0,2-1-14 0,-2 0-10 16,2 0-5-16,2-1-7 0,3-2-5 0,1 0-9 0,3 0-12 16,1-1 5-16,4 1-13 0,-4-1-1 15,2 0-3-15,3 2-4 0,-3-2-6 0,-1-2-71 0,2 2-200 16,-2-3 90-16</inkml:trace>
  <inkml:trace contextRef="#ctx0" brushRef="#br0" timeOffset="12367.71">9997 8232 312 0,'33'5'3'16,"-1"1"22"-16,-2-2 11 0,0 2-3 0,1-3-2 16,-4 2 2-16,0-2 0 0,0 2-3 0,-6-1 3 15,8 3 4-15,-1-5-4 0,-2 2-2 16,1 2 6-16,-1-1-15 0,2-1 7 0,-1 0 4 0,1-1-2 16,-1 2-1-16,2-1-1 0,-2 1-2 0,1-3-3 15,3 2-4-15,-2-1 1 0,1 0-3 0,0 1-3 16,1-3 2-16,-2 1 3 0,3 2-12 0,0 0 0 15,0 1 12-15,0-1-7 0,-1-2-8 0,-3 1-3 16,1-1 2-16,-2 1-10 0,3-3-4 0,-1 2-5 16,0 0-2-16,0 3 1 0,-1-4-10 0,0 2-2 15,1-3 7-15,-2 2 3 0,1 0-8 0,3-1-2 16,-3 1 5-16,-1 2 5 0,0-1 1 0,1-2 3 16,1 2 10-16,-6-1-9 0,8 1 4 0,-4-2 0 15,2 0 6-15,-2 3 6 0,1-3-6 0,1 1 9 16,3-1 8-16,-1 3 3 0,0-4 9 0,-2 2 0 15,0 2 6-15,2-4 1 0,0 1 6 0,1-2 0 16,-3 3 6-16,3 0 0 0,-5-2 7 0,6 0-3 16,-2 1-6-16,-3-1 9 0,1 1-5 0,1-1-3 0,-1-1-1 15,-2 3 1-15,-5-2-5 0,-1 0-2 16,1 1-1-16,-1-1-4 0,0 0 0 0,-3 1-4 16,4 1 1-16,-3-4-3 0,-1 0-4 0,1 2 4 15,-1 0 0-15,0-1-4 0,2 0-3 0,-3 0-4 0,2-1 1 16,-1 1-2-16,2-2-2 0,2 0 1 0,6 1-4 15,-6-1 1-15,5 0 0 0,-5 2-7 0,-2-3-3 16,1 0 1-16,-1-2-5 0,4 3 1 16,-4 0-5-16,1-2 2 0,1-2-5 0,-3 3 5 0,0 0 2 15,2-2-2-15,-3-1 1 0,-1-1-5 0,1 1 4 16,0-2 2-16,0 4 0 0,0-5 5 0,-1 2-8 16,-1-1 7-16,2 0-7 0,0 2 3 0,0-3-1 15,-4 0 1-15,6 1 1 0,-3-2 1 0,0 1 4 16,0 0-2-16,-2 0 0 0,1-2-2 0,2 1 5 15,-4 0-4-15,0-3 3 0,0 4 1 0,-1-4-5 16,1 1 7-16,0 0-3 0,-2-2 6 0,-1-1-4 16,1 2 0-16,-1-2-1 0,2 0 4 0,-4-1-1 15,2 0-2-15,1 1-2 0,-2-2 1 0,0 2-6 16,-1-2 6-16,4 0-7 0,-3 1 0 0,-1 0-1 16,-1 1 0-16,-2-1-3 0,6 1 0 0,-6-3 2 15,2 2-8-15,0 0 6 0,2 0-4 0,-1-5 0 16,-2 5-4-16,-4-3 4 0,5 2 2 0,-6-1-1 0,1-1 4 15,-1 1-7-15,0-6-2 0,-4-2 0 0,4 2 1 16,-5-2-10-16,0 8 8 0,1-6-10 16,-3 1 2-16,-5-1-6 0,2-2 2 0,0 1 3 15,1-3-6-15,0 0 10 0,2 3-14 0,-4-4-1 0,4-1-8 16,-4-2-1-16,4 1-13 0,-1-2 0 0,-1 1 4 16,1-2 1-16,-6-12 6 0,3 14-4 15,0 0 13-15,-1-3 1 0,-3 3 6 0,-1 0 4 0,0 0 7 16,-1 3 1-16,0-2 20 0,-3 2-7 0,0 0-9 15,-4 2 10-15,-1 1 1 0,1-1-1 0,-2 3-1 16,-2 0 3-16,4 1-10 0,-3-1 12 0,1 1-7 16,-3-2 1-16,0 4 5 0,3-4-7 0,-5 1-1 15,-1 0 0-15,1 1 6 0,1 1-1 0,-12-5 0 16,8 6-8-16,-5-6-7 0,6 3 12 0,-11-4-1 16,1 2 0-16,2-3 3 0,-5 3-3 0,16 6 7 15,-3 0 5-15,-2-1 2 0,3 0 4 0,-2 0 5 16,-3 2-2-16,3 0 4 0,0 0-6 0,-13-5 7 15,12 8-10-15,-1-1 10 0,-2 3-5 0,3-1-1 16,-2 0-2-16,1 3 7 0,2-3-2 0,0 5-7 16,0-4 0-16,1 2 5 0,0 2-7 0,2 0-3 15,-4 2-3-15,2-1 3 0,-1 2-1 0,-1-1-15 16,2 1 9-16,-1 1 1 0,2-2-1 0,-2 1-1 16,0-2 8-16,0 2 0 0,0 0 0 0,-3 2 2 15,1-5 4-15,-1 4 6 0,1-1-5 0,-1 0 8 0,0 2-3 16,0 0-6-16,-1 0 8 0,3 1-2 15,2 0-5-15,-2 3-6 0,4-1 3 0,-3 1-9 16,5 1-4-16,4 1 7 0,1-1-5 0,-1 0 7 16,-2-1 4-16,4 2-8 0,2 2 0 0,2-2-5 15,-3-2 8-15,7 2-2 0,-2-1-2 0,2 2 7 16,-5-1-3-16,4 3-9 0,-4-2 2 0,2 1-2 16,-3 1-7-16,-1-1-8 0,4 3-8 0,-5-1-31 15,0-1-44-15,0-1-117 0,1 2 52 0</inkml:trace>
  <inkml:trace contextRef="#ctx0" brushRef="#br0" timeOffset="12817.57">8911 6865 39 0,'-5'26'75'0,"0"3"-6"16,1 0-6-16,-1-1-6 0,2 1-7 15,-3-1-5-15,2 1-1 0,-1 1 6 0,1-2-10 0,-5 3-14 16,0-1 1-16,0-1 4 0,0 0-12 0,-1 1-4 16,0-1 3-16,2 0-3 0,-1-1-6 15,-3 3 14-15,1-4-9 0,1 2 0 0,1 0-10 16,0 2 6-16,3 2-2 0,-1-1-1 0,0 2-2 15,3 0 2-15,1 1 0 0,1-1-2 0,0 0-4 0,1 1 9 16,-1-2-7-16,-1 3 4 0,3-1-2 0,0 1-11 16,0-1-10-16,0-2-13 0,3 1-24 15,-2-1-67-15,1-3-130 0,0-1 58 0</inkml:trace>
  <inkml:trace contextRef="#ctx0" brushRef="#br0" timeOffset="12950.95">8878 8379 56 0,'0'0'201'0,"0"0"-12"0,0 0-8 0,0 0-18 0,0 0-21 16,-8-9-15-16,4 4-32 0,3 3-34 0,1 2-35 15,-4-6-69-15,4 3-157 0,0 3-217 0,-1-12 97 16</inkml:trace>
  <inkml:trace contextRef="#ctx0" brushRef="#br0" timeOffset="19600.68">6809 8401 30 0,'-26'-15'95'0,"1"0"-9"0,-1 3 1 15,-1 0-4-15,4-1 1 0,-4 3-17 0,8 1 0 16,-5-2-15-16,3 4-7 0,-4-1 4 0,2 2 2 16,-4-2-11-16,8 1-3 0,-9 1-2 0,-2-1-6 15,4 1-3-15,-3 1-10 0,1-1 1 0,-1 0-13 16,1 2-9-16,-5 0 3 0,2-2-14 0,-1 1-10 15,-2 0-5-15,-1 0-11 0,2-1 3 0,1 2-6 16,-3 0-11-16,5-2-7 0,-4 2 2 0,0-1-42 16,1 2 90-16,2-2-26 0,-4 0 15 0,1 2 10 15,3 0 9-15,4-2 7 0,0 2-1 0,-2-1 7 16,1 1-5-16,8 3-1 0,-2-4-8 0,-5 4-33 16,4-1-26-16,1 1-70 0,2-2 31 0</inkml:trace>
  <inkml:trace contextRef="#ctx0" brushRef="#br0" timeOffset="20917.66">4365 10358 58 0,'19'16'54'0,"4"0"-9"0,2-2-11 15,-1 1-6-15,-1-4-3 0,1 3-2 16,3-2-12-16,-1-1 8 0,2 0-3 0,0-2 3 16,2 1 3-16,1 0-6 0,-3-1 0 0,5 0 1 0,2-2-1 15,-3 3-3-15,4-3 6 0,-3 2 5 0,0-3 7 16,3 4-2-16,0-2 7 0,-3 3 9 0,0-3-12 15,4 2 19-15,0 1 1 0,-1 1 2 0,4-2 2 16,-2-1-3-16,12 2 4 0,0-3 0 0,-12 2-2 16,13 1-8-16,-11-3-4 0,11 1-1 0,0-6-7 15,3 7-1-15,-1-3 4 0,0 2-4 0,-1-1-5 16,-1 0 3-16,-1 3-7 0,-10-4 10 0,12 4-9 16,-16-4 2-16,16 5 2 0,-3-3-1 0,-12 0 11 15,0-1-2-15,0 1-7 0,-1-1 7 0,1 2-5 16,-2-1 1-16,-1 5-3 0,3-4 9 0,0-1-2 15,-5 2-3-15,4-1-4 0,0 1-2 0,0-1-1 16,3 0-6-16,-2 1-2 0,0 0 1 0,15 4-4 16,-16-6 4-16,0 1-3 0,0-2 1 0,1 1 3 15,-4-1 4-15,4 2 3 0,-4-3 3 0,2 5-3 16,-2-6-3-16,0 1 3 0,2 2-2 0,-3-1 1 16,0 0 2-16,-4-1 0 0,3 1-1 0,2-2 2 15,-2 1 7-15,-2-1 1 0,4 0 1 0,1 0 1 16,-1-1-1-16,0 0 4 0,1-1-3 0,-2-1 3 15,0-1-1-15,-1 2 2 0,-3-2-1 0,0-2-3 16,0-2 6-16,2 2-4 0,-3-3-2 0,-1 2-9 16,4-1 11-16,-7-1-9 0,4 0 8 0,1-3-19 0,-8 4-2 15,2-2-2-15,6-3-3 0,-6 2-1 16,-3 0 0-16,9-2-3 0,-1-2-2 0,1 0-4 16,-8 2-8-16,4-3 1 0,-4 4-1 0,5-6 2 15,-4 5-1-15,-2-4 0 0,0 0 0 0,-1 3 3 0,9-6-7 16,-7 4 8-16,-2 0-9 0,0-2-1 15,8-1-4-15,-6-2-8 0,2 0 1 0,-2-2-7 16,-2-2-4-16,4-2-5 0,-3 2-1 0,-3-2 1 0,1-4 0 16,-2-1 1-16,-2 3-2 0,2-3 1 15,-5-3-5-15,-1 0 5 0,0-3-2 0,-3 1 4 0,-1-2 0 16,-2 0-3-16,-1-15 1 0,-1 13-5 16,-4-13 0-16,-4-1-12 0,2 3 1 0,0 13-7 15,-5-13 11-15,0-1-9 0,1 14-3 0,-3-14 7 0,-3 2 2 16,1 1-6-16,-1 12 10 0,-6-14 2 0,-1 3 9 15,6 10 4-15,-9-9 4 0,1 0-9 0,-4 0 12 16,-1 1-1-16,-3-1 9 0,1 5-6 16,0-4 6-16,-5 3-2 0,-2-3-10 0,1 0-1 0,-5 0 5 15,-1 3-9-15,-1-4-8 0,-20-21-14 16,21 26-3-16,-5-1 6 0,0 1 5 0,-2-4-5 0,0 4 17 16,-1 2 0-16,0 1 18 0,1 1 3 15,1 0 6-15,-3 4 8 0,1 1 0 0,2-2 4 0,2 3 5 16,0 1-4-16,0 0 1 0,2 3 7 0,-2-2-5 15,11 9-5-15,-9-9-2 0,9 9-2 0,3-1-3 16,-3 1-12-16,-9-6-4 0,12 10-28 0,-2-2 1 16,1 1 2-16,-1 2-4 0,-3-2 3 0,4 0 6 15,-1 3 0-15,1 2-5 0,2 0 6 0,0-1 6 16,1 2-6-16,-1 1 8 0,4 0-3 0,0-2-5 16,0 2 5-16,6-1 12 0,-3-2-11 0,-2 0 6 15,5-5 4-15,3 6 4 0,2 1 4 0,-2-3-8 16,4-1 12-16,-2 2 6 0,0-2-5 0,2 0-1 15,0 1 1-15,2 1 3 0,3 3-6 0,-4-5-7 16,5 3-1-16,0-2-13 0,-1 3-29 0,2-1-64 16,-1 1-134-16,3-2 59 0</inkml:trace>
  <inkml:trace contextRef="#ctx0" brushRef="#br0" timeOffset="27384.05">14502 6710 39 0,'-19'-11'154'0,"-9"-3"-3"0,4-3 10 0,-2-1 9 0,-1-1 5 15,2-2-2-15,2-5-1 0,2 3-3 0,-2-4-15 16,6-1-8-16,-2-2-3 0,4-1 0 16,2-1 1-16,2-3-13 0,1-9-10 0,6 13 0 15,3 1-12-15,2 0-8 0,0-2-6 0,7 4-8 0,1 2-10 16,0 9-4-16,2 1-11 0,4 2-8 0,2-1-6 15,10 5-3-15,1 4-6 0,3 5-1 0,-3 5-3 16,0 6-6-16,-1 4-1 0,-2 5-2 16,-3 4-7-16,1 6 3 0,-4 14-1 0,-3 1-2 0,-7 8 8 15,-8 1 2-15,-2 3 7 0,-7 1 5 0,-6 1 3 16,-4 1 3-16,-10 23-1 0,-3-4 5 0,4-23-3 16,-7 21 6-16,12-21-1 0,-11 22-8 0,11-24 0 15,-5 3-3-15,8 2-8 0,1 0-3 0,0-3 0 16,7 2-12-16,2-2-1 0,8 4 4 0,6 1 1 15,2-1-4-15,10-2 2 0,6-1-8 0,-3-1-13 16,7-2-2-16,6 1-10 0,12 14-6 0,-10-21 16 16,1-4-15-16,2 2 3 0,-5-3 9 0,2 3-6 15,-3-4 5-15,-7 1 2 0,-3-1 13 0,-6-9-10 16,-4 1-8-16,-2 2 9 0,-5-1 6 0,-6 0 12 16,-5-1 12-16,-4-1 22 0,-1-1 13 0,-5 0 11 15,-4 1 17-15,-1-2 8 0,0 0 3 0,2 1-2 16,-4-2-5-16,4 0-3 0,-2-1-7 0,6 2-7 15,2 1-4-15,4-2-13 0,3 3-8 0,0-1 1 16,6 0-8-16,6 3-7 0,2-2-2 0,3 1-5 16,11 13-10-16,-8-17-19 0,10 16-10 0,-1-4-15 15,-1 0-8-15,2 2-9 0,-6-15-2 0,6 13-8 16,-10-11 2-16,4-2 5 0,-5 3 0 0,0-1 12 16,-3-2-3-16,-2 1 10 0,-6-2 6 0,1-1 17 0,-3 2 18 15,-8-3 18-15,-2-1 21 0,-3 1 18 0,0-2 11 16,-2-1 11-16,-2 1 2 0,2-3 0 15,4-3 3-15,-7 3 0 0,8-3-2 0,-1-4-9 0,-1 2-6 16,5-4-6-16,-1 1-9 0,1 4-7 0,3-6-8 16,3-1-6-16,-2 3-3 0,2-2-3 0,1-2-13 15,-1-1-9-15,-2 1-5 0,3 1-10 0,-4-3 2 16,2-1-4-16,-5 0 2 0,0-2-8 0,-5 0-7 16,-1-2-17-16,-8-1-31 0,0-3-33 0,-6-6-59 15,6-5-75-15,-4-3-72 0,1-6-91 0,9-7-103 16,-2-2-376-16,8-16-935 0,5-9 414 0</inkml:trace>
  <inkml:trace contextRef="#ctx0" brushRef="#br0" timeOffset="27817.62">14864 7173 232 0,'4'-12'398'0,"2"-3"11"16,1 0-7-16,-4 4 17 0,1 3-3 15,3-2 1-15,-5 2-2 0,2 2-12 0,-3 1-26 16,-1 1-21-16,2-1-29 0,-2 5-23 0,0 0-23 0,0 0 1 16,0 0-5-16,2 18-20 0,-2-3-4 15,-4 10-9-15,4 3-11 0,-1 3-22 0,1-1-11 0,-4 3-18 16,5-2-17-16,-2 0-8 0,2 4-26 0,3-3 1 15,-2-1-24-15,0 0-12 0,2-5-40 0,-4 0-40 16,1-9-62-16,1 0-62 0,0 2-68 0,-2-4-84 16,0-6-88-16,1 0-78 0,2-3-89 0,-3-5-532 15,0-1-1133-15,0 0 502 0</inkml:trace>
  <inkml:trace contextRef="#ctx0" brushRef="#br0" timeOffset="28150.74">15113 6907 368 0,'0'-18'383'0,"-2"0"-1"0,2 0 30 0,-2 4-8 16,-3 4-4-16,4-2-4 0,-2 2-7 0,2-1-15 15,-1 5-33-15,0 0-26 0,1 1-35 0,0 2-25 16,1 3-30-16,-3-5-22 0,3 5-20 0,0 0-19 16,0 0-10-16,-2 15-19 0,2-8-19 0,-2 2-6 15,2 2-12-15,0 1-11 0,2 3-7 0,0-2-9 16,2 2-8-16,1 1-3 0,3-1-4 0,-2-4-8 0,3 6-5 15,4-2-3-15,2 0-5 0,-2-2-5 16,1 1-1-16,0-2-5 0,0-2-3 0,-2 4-2 16,-1-1 3-16,-2-5-5 0,-4 1-2 0,-1-1-1 15,-1-1 9-15,-3-1 16 0,-3-2 12 0,-2 3 13 16,-4-2 8-16,-6-3-6 0,-1 2 0 0,1-4 2 16,-4 2-9-16,2-2-9 0,2 0-3 0,2-2-4 15,2-1-23-15,-1-1-30 0,3-3-55 0,1-1-72 0,3 1-84 16,5-5-78-16,0 0-75 0,3 0-79 0,3-5-75 15,7 2-379-15,1-2-984 0,0-1 436 0</inkml:trace>
  <inkml:trace contextRef="#ctx0" brushRef="#br0" timeOffset="28450.69">15336 6794 222 0,'2'-10'374'0,"-2"0"8"16,0-1 28-16,0 0 33 0,-2 0 18 15,0 2 5-15,0 1-4 0,-1 0-3 0,-1 2-16 0,4 1-29 16,-2 0-39-16,-1 3-28 0,3 2-44 0,0 0-34 15,0 0-13-15,0 0-29 0,-2 13-16 0,2-6-21 16,1 6-14-16,0 3-25 0,2 0-7 0,-1 3-18 16,2 0-12-16,1-1-11 0,-1 1-14 0,0-2-19 15,1 1-20-15,-1-2-19 0,1-3-17 0,-4-2-8 16,3-3-3-16,-4-1-3 0,1-2 13 0,2-3-9 16,-3-2 2-16,0 0-1 0,0 0 0 0,0 0-2 15,0 0 5-15,-4-14-2 0,4 1 11 0,1 2 5 16,2-8 4-16,-2 1 5 0,3-2 5 0,1 1 15 15,-1 1-8-15,2 1 1 0,2 2-1 0,-3 2-6 16,2 2-37-16,-1 0 0 0,2 5 0 0,-3 0 0 16,1 4-102-16,1 2-82 0,-7 0-77 0,13 12-107 15,-5 1-97-15,-3 5-105 0,3 9-471 0,0 3-1126 16,-7 3 498-16</inkml:trace>
  <inkml:trace contextRef="#ctx0" brushRef="#br0" timeOffset="28883.95">15240 7682 169 0,'9'-24'394'0,"-3"5"-7"0,3-4-5 15,-4 5-8-15,3 0-19 0,-3 1-12 0,-1 1-12 0,0 7-14 16,-1-3-17-16,-3 5-15 0,0-2-18 0,-3 3-22 15,0 4-15-15,-3-1-11 0,-2 3-3 0,-2 3-9 16,-3 2-2-16,-4 3-14 0,2 4-12 0,2 1-8 16,-6 5-6-16,5 7-10 0,1-2-6 0,4 0-13 15,4-3-10-15,1 5-7 0,4-1-6 0,1-4-8 16,3 0-13-16,4-2-5 0,4 5-9 0,4-1-21 16,-4-4 7-16,2 3-10 0,-4 1-4 0,3-3-16 15,-3-2 8-15,3-1-8 0,-4-1 2 0,-2 0-4 16,-3-3 2-16,0 1 6 0,-1-1-1 0,-3 0 13 15,-2 0 11-15,-3-2 0 0,-1 1 8 0,-1-2 2 16,-3-1-1-16,1 1-2 0,-7-2-1 0,4-1-19 16,1-2-50-16,-1-1 0 0,-1-1 0 0,2-1 0 0,-1-2 0 15,7-1 0-15,-4-1 0 0,4-2 0 16,1-3 0-16,3-3 0 0,5-4 0 0,2-1 0 16,3-8 0-16,0 1-99 0,8-1-87 0,-3-2-46 15,4 1-55-15,-3 0-56 0,4-2-48 0,-2 4-43 0,-1 0-41 16,5 0-39-16,-6 0-358 0,-1 6-945 15,0-6 419-15</inkml:trace>
  <inkml:trace contextRef="#ctx0" brushRef="#br0" timeOffset="29218.84">15421 7550 176 0,'4'-12'177'0,"-1"-5"28"0,-2 2 13 15,-1 3 14-15,0 0 6 0,1 1 19 0,-2 1 10 16,0-1 15-16,-1 1 13 0,1 0 10 0,0 4 8 16,-2 0 13-16,2 1-8 0,0-1-5 0,-1 2-3 15,1-2-12-15,0 1-8 0,-3 2-26 0,4 3-8 16,0-4-21-16,0 4-22 0,0 0-15 0,0-7-24 15,0 7-11-15,0 0-16 0,0 0-15 0,0 0-8 16,4-3 3-16,-4 3-11 0,0 0-4 0,0 0-18 16,0 0 0-16,0 0 0 0,0 0 3 0,10 10-2 15,-10-10-3-15,3 2-2 0,-3-2 0 0,2 2-3 16,-2-2 1-16,0 0-2 0,4 1 1 0,-4-1-71 16,0 0-16-16,0 0 0 0,0 0 0 0,0 0 0 0,0 0 0 15,3 3 0-15,-3-3 0 0,0 0 0 16,0 0 0-16,0 0 0 0,0 0 0 0,0 0 0 0,0 0 0 15,0 0 0-15,0 0 0 0,0 0 0 0,0 0 0 16,0 0 0-16,0 0 0 0,0 0 0 0,0 0 0 16,0 0 0-16,0 0 0 0,-6-10 0 15,6 10-3-15,0 0-395 0,0 0-59 0,0 0-74 0,-12 6-77 16,4-2-425-16,2 3-1118 0,-1 1 495 0</inkml:trace>
  <inkml:trace contextRef="#ctx0" brushRef="#br0" timeOffset="29800.15">15189 7614 322 0,'2'-17'413'0,"2"1"26"15,2 0 10-15,-4 6 12 0,0-1 7 0,-2 5-2 16,0-1-8-16,3 2-15 0,-2 0-12 0,-2 2-34 16,1 3-14-16,0 0-12 0,0 0 1 0,-8 11-12 15,2 0-15-15,-2 7-13 0,-1 10-12 0,4 3-15 16,-8 2-19-16,4 11-16 0,0-8-170 0,3 12-100 16,2 0 0-16,-1 0 0 0,2 0 0 0,2-13 0 15,2 12 0-15,-2-11 0 0,2-2 0 0,2 0 0 16,2-2 0-16,-5 1 0 0,4-3 0 0,-3-6 0 15,4-4 0-15,-4-3 0 0,2-5 0 0,-3 0 0 16,0-2 0-16,0-1 0 0,1-3 0 0,-1-4 0 16,0-2 0-16,0 0 0 0,0 0 0 0,0 0 0 15,-1-22 0-15,-3 5 0 0,3-8 0 0,-4-1 0 0,1-6 0 16,0-3-171-16,0-15-120 0,3-2 6 16,1-5 16-16,0 0 19 0,7-27 21 0,0 34 23 15,-2 1 28-15,0 1 18 0,-1 14 34 0,0 4 37 0,5 1 31 16,1 2 20-16,-6 8 37 0,5 1 26 0,-4 0 23 15,4 2 15-15,-1 0 15 0,-2 7 13 0,1-1 0 16,-1 4-1-16,0 0-4 0,-2 4 3 0,3-1 1 16,-2 3-3-16,-5 0-9 0,10 8 2 0,-1-1-6 15,0 2 13-15,-1 6-20 0,-3 2-2 0,1 2-5 16,-1 10 7-16,-2-3-6 0,-7 2 5 16,4-2-2-16,-4 2 1 0,-4 0-4 0,2 0 2 0,-4-3-1 15,-3-1-14-15,3-1-1 0,-1-6-3 0,-3 0-11 16,2-1-1-16,-1 0 5 0,-4-2-39 0,2-4-47 15,7-2-43-15,-2-3-57 0,-4 0-73 0,5-5-85 16,1 1-77-16,3-3-66 0,-5-3-66 0,6-1-60 16,4-3-290-16,0-8-937 0,4 0 414 0</inkml:trace>
  <inkml:trace contextRef="#ctx0" brushRef="#br0" timeOffset="30816.93">15249 7671 121 0,'12'-14'285'0,"0"-3"35"0,-6 6 18 15,1 0 37-15,0 1 47 0,-4 2 27 0,1 3 16 16,0 0-8-16,-2 0-18 0,-1 2-25 0,-1 3 13 15,0 0-5-15,0 0 5 0,11 15-9 0,-9-4-18 0,-2 8-13 16,5 5-28-16,-5 3-23 0,0 2-31 16,0 2-28-16,0-2-28 0,-2 3-150 0,-3-1-99 15,3-1 0-15,2-1 0 0,-1-2 0 0,1-8 0 16,-4 0 0-16,4-2 0 0,0-5 0 0,0-1 0 0,-1 0 0 16,-2-6 0-16,5 0 0 0,-2 0 0 0,0-5 0 15,0 0 0-15,0 0 0 0,11-12 0 16,-4 4 0-16,0-2 0 0,1-6 0 0,1-1 0 0,5 0 0 15,-4 2 0-15,4-2 0 0,-5 4 0 0,0 0 0 16,3 4 0-16,-3-2 0 0,0 5 0 0,1 2 0 16,-4 1 0-16,-1 3 0 0,-5 0 0 0,12 6 0 15,-7 1 0-15,1 4 0 0,-2 2 0 0,-1 3 0 16,0-1 0-16,0 4 0 0,-2-1 0 0,1 0 0 16,0 0 0-16,-1-4 0 0,3 0 0 0,1-4 0 15,-2 2 0-15,1-6 0 0,1 1 0 0,0-2 0 16,3-3 0-16,-1-3 0 0,4-2 0 0,0-1 0 15,-1-2 0-15,0-1 0 0,2-6 0 0,-2-1 0 16,2 0 0-16,-3-4 0 0,-2-1 0 0,1-7 0 16,-2 0 0-16,-3 1 0 0,0 6 0 0,-2 2 0 15,-2 1 0-15,1 5 0 0,-2 1 0 0,0 2 0 16,-1 4 0-16,-2 0 0 0,0 4 0 0,5 0 0 16,-19 8 0-16,7 1 0 0,1 3 0 0,-2 2 0 15,-1 2 0-15,6 1 0 0,-1 1 0 0,1-3 0 16,1 3 0-16,3-1 0 0,0-3 0 0,3-2 0 15,1 0 0-15,1-1 0 0,-1-6 0 0,4 2 0 16,-4-2 0-16,3-2 0 0,4 0 0 0,-2-2 0 0,3-2 0 16,-8 1 0-16,10-6 0 0,-1 1 0 0,-1-3 0 15,-3 1 0-15,4-3 0 0,1 0 0 16,-2 2 0-16,-3-2 0 0,4 1 0 0,-1 3 0 16,-6 0 0-16,5 2 0 0,-4 0 0 0,1 2 0 0,-4 2 0 15,0 0 0-15,12 4 0 0,-10 0 0 0,-1 0 0 16,1 2 0-16,-2 2 0 0,1-3 0 0,0 1 0 15,-1 2 0-15,2-2 0 0,-2-2 0 0,1 3 0 16,0-3 0-16,-2 0 0 0,2 0 0 0,-1-4 0 16,1 3 0-16,-1-3 0 0,0 0 0 0,0 0 0 15,11-8 0-15,-5 4 0 0,-1-2 0 0,-1 0 0 16,4-3 0-16,-2-1 0 0,2 0 0 0,-1 1 0 16,5-4 0-16,-2 2 0 0,0 2 0 0,-1 1 0 15,0 2 0-15,4 0 0 0,-3 2 0 0,4 2 0 16,-5 0 0-16,4 2 0 0,-3 1 0 0,1 2 0 15,-2 1 0-15,1 3 0 0,-1-2 0 0,0 3 0 16,-3 2 0-16,2-1 0 0,-5 0 0 0,0 0 0 16,0 1 0-16,-2 1 0 0,-1-2 0 0,-1-2 0 15,1 0 0-15,-2 0 0 0,0-1 0 0,-2 0 0 0,0-2 0 16,0 0 0-16,1-2 0 0,-1 1 0 16,0 0 0-16,4-3 0 0,-5 1 0 0,5-1 0 15,0 0 0-15,0 0 0 0,0 0 0 0,0 0 0 16,0 0 0-16,0 0 0 0,10-13 0 0,3 8 0 0,-3-2 0 15,8-1 0-15,2-2 0 0,4 0 0 0,2-3 0 16,-2 0 0-16,2 1 0 0,-8 1 0 0,0 0 0 16,-3-2 0-16,-1 1 0 0,-1-4 0 0,-2 4 0 15,-2-4 0-15,-4 5 0 0,-1 0 0 0,-4 0 0 16,0 1 0-16,-4 2 0 0,0 2 0 0,-3 1 0 16,-3 1 0-16,-1 3 0 0,-1 3 0 0,-1 0 0 15,-4 6 0-15,5 2 0 0,1-2 0 0,0 6 0 16,3 0 0-16,4 2 0 0,4 1 0 0,-1 1 0 15,6 0 0-15,4-2 0 0,5-1 0 0,3-4 0 16,1 0 0-16,7 0 0 0,-6-4 0 0,10-3-138 16,1-3-330-16,-11-2-61 0,4-3-64 0,-5 0-485 15,4-4-1166-15,3-4 516 0</inkml:trace>
  <inkml:trace contextRef="#ctx0" brushRef="#br0" timeOffset="30934.12">16501 7800 199 0,'0'-4'353'16,"0"0"-2"-16,0 4-3 0,-5-7 20 0,-1 6-2 15,-1-1-26-15,-3 3-37 0,-3 2-26 0,3 3-34 16,-7 1-74-16,3 2-92 0,0 2-111 0,-2 1-136 16,-1 0-362-16,0 2-576 0,-3 3 255 0</inkml:trace>
  <inkml:trace contextRef="#ctx0" brushRef="#br0" timeOffset="31170.87">15182 8437 618 0,'-20'6'679'15,"3"-2"14"-15,3 0-12 0,5-1-27 0,1-1-41 0,3 1-42 16,3-3-47-16,2 0-48 0,0 0-43 16,19 2-43-16,1-4-41 0,11-2-33 0,4-1-48 0,-1 0-49 15,2-1-63-15,1-2-67 0,1 0-55 0,-2-3-70 16,0 3-66-16,-5-1-60 0,-1 3-54 0,-2-2-48 15,-11 3-47-15,2 0-29 0,-10 2-27 0,0-1-32 16,-4 1-18-16,-4 0-22 0,2 2-21 0,-3 1-249 16,-12-4-767-16,1 2 340 0</inkml:trace>
  <inkml:trace contextRef="#ctx0" brushRef="#br0" timeOffset="31317.32">15343 8420 220 0,'-28'15'116'0,"-4"-1"57"16,2-2 39-16,0 1 40 0,7-1 28 0,0-2 46 15,9-2 36-15,-3-1 23 0,6-3 16 0,2 3 7 16,1-3 3-16,4 1-6 0,1-1-3 0,1-2-18 15,2-2-36-15,9 5-40 0,2-3-25 0,6-3-29 16,10 1-60-16,5-4-72 0,1 0-95 0,-1-2-101 16,5-2-124-16,-1 1-121 0,14-10-146 0,-15 5-405 0,0 4-942 15,0-4 417-15</inkml:trace>
  <inkml:trace contextRef="#ctx0" brushRef="#br0" timeOffset="31467.78">15817 8478 3544 0,'-1'3'388'0,"1"-3"-49"0,-5 3 17 0,5-3 12 16,-4 6-16-16,3-4-56 0,1-2-63 0,-7 3-52 16,7-3-50-16,0 0-60 0,-6 1-65 0,6-1-85 15,0 0-107-15,-3 1-113 0,3-1-137 0,0 0-442 16,0 0-951-16,0 0 421 0</inkml:trace>
  <inkml:trace contextRef="#ctx0" brushRef="#br0" timeOffset="33186.75">12570 5608 2640 0,'-1'-20'32'16,"-6"2"-15"-16,3 0-18 0,-1 2 5 0,-2 1-3 15,-1 7-9-15,0 1-24 0,1 1-25 0,-1 1-17 0,-1 3-11 16,-1-1-6-16,3 3 2 0,0 0-11 0,7 0-17 16,-12 2-23-16,8-1-42 0,-1 1-105 15,3 1-310-15,-5-1 137 0</inkml:trace>
  <inkml:trace contextRef="#ctx0" brushRef="#br0" timeOffset="33683.18">12234 5474 233 0,'-3'-4'439'0,"3"4"-13"0,-1-5-6 15,1 5-17-15,0 0-29 0,0 0-33 0,0 0-18 16,0 0-5-16,0 0-20 0,8 13-10 0,-2-5-16 16,-1 1-21-16,4 7-8 0,-2-2-21 0,-1 3-12 15,3 0-17-15,-3-2-10 0,-1 3-12 0,3 1-10 16,-3-2 9-16,1 0-1 0,-2 1-7 0,1-8-1 16,-2-1 6-16,1-2 6 0,1 0 16 0,1-3 14 15,1 0 9-15,-1-4-2 0,13-5-4 0,-2-1-4 16,11-5-8-16,-2-4-190 0,4-2-4 0,11-8 0 15,4-5 0-15,-3 2 0 0,5-1 0 0,-1-3 0 16,0-3 0-16,2 4 0 0,-1-3 0 0,-4 5 0 16,-3 0 0-16,-11 7 0 0,1 3 0 0,-6 1 0 15,-1 1 0-15,-7 6 0 0,0 0 0 0,-6 5 0 16,2 0 0-16,-3 0 0 0,-4 3 0 0,1 0 0 16,-2 1 0-16,-1 1 0 0,0-2 0 0,1 1 0 15,-4 2 0-15,4-4 0 0,-4 4 0 0,0 0 0 16,0 0 0-16,0 0 0 0,0 0 0 0,0 0 0 15,0 0 0-15,0 0 0 0,0 0 0 0,0 0 0 16,0 0 0-16,3 9-530 0,-3-9-210 0,2 2-414 16,-2-2-1250-16,0 0 553 0</inkml:trace>
  <inkml:trace contextRef="#ctx0" brushRef="#br0" timeOffset="39318.92">4538 12425 2894 0,'1'-3'225'0,"4"1"-49"0,-4 0-31 15,-1 2 26-15,8-6 9 0,-5 4 22 0,-1-4-7 16,1 4-4-16,-2-2-9 0,4 2 11 0,-2-1 8 16,3 0 2-16,-1 2-1 0,2-3-6 0,-2 3-1 15,1 0-4-15,-6 1 1 0,13 1 0 0,-6 2-4 0,1 4-12 16,1-1-8-16,-1 1-2 0,1 1-9 0,-3 2 5 16,3 1-1-16,0 3-12 0,-1 2-12 15,-1-2-10-15,2 2-10 0,-1 3-5 0,-3-4-67 16,3 2-45-16,-1-1 0 0,1-1 0 0,1 1 0 0,-1-3 0 15,2 2 0-15,-5-6 0 0,3 1 0 0,1-2 0 16,1-2 0-16,-1-1 0 0,4-4 0 16,1-1 0-16,4-3 0 0,8-9 0 0,3-1 0 15,3-8 0-15,8-9 0 0,5-2 0 0,1-6 0 0,1-2 0 16,21-21 0-16,-1 1 0 0,-5 0 0 0,-15 22 0 16,16-19 0-16,-17 18 0 0,-1 2 0 0,-3 4 0 15,0 4 0-15,-14 8 0 0,-1 2 0 0,-1 2 0 16,-5 2 0-16,-4 5 0 0,-5 3 0 0,-2 0 0 15,0 2 0-15,-4 1 0 0,-1 3 0 0,1 0 0 16,-6 1 0-16,0 0 0 0,10 6 0 0,-13-2 0 16,3-4 0-16,0 12 0 0,-1 0-586 0,-5-6-682 15,-1 7-1373-15,-3-2 608 0</inkml:trace>
  <inkml:trace contextRef="#ctx0" brushRef="#br0" timeOffset="41784.08">5087 13265 357 0,'-2'-6'352'0,"-1"-5"-11"16,-2 3-5-16,-1 0-12 0,-2 0-11 0,3 0-31 15,-3 1-5-15,-1 2-28 0,-2 2-18 0,0 1-9 16,1 2-18-16,-1-1-4 0,-2 2-13 0,-1 5 1 15,1 1-11-15,4-1-5 0,-6 5-5 0,2 2-5 16,3-1-7-16,1 3-11 0,1 0-6 0,0 1-12 16,2 3-8-16,4-4-9 0,-2 4-6 0,5-1-10 0,2 0-12 15,-1 0-6-15,7 2-6 0,0-3-5 0,-4 0-7 16,5-1-3-16,1 3-5 0,-1-3-6 16,0 1-3-16,-1 1-6 0,-1-2-3 0,-3 1-3 15,-1-6 0-15,-3 0-2 0,-1 4 4 0,-4-3 4 0,-1 0 4 16,0-2 2-16,-7-1 6 0,-2 0 5 0,4-2-1 15,-8-1 4-15,1-3 2 0,4-2 0 0,0-1 6 16,1-1-6-16,2-2-1 0,1-3-9 0,4-3-5 16,0 0 0-16,5-3-4 0,4-5-8 0,3 0-3 15,6-6-2-15,5 0-1 0,1 4-2 0,4-1-7 16,1 2-2-16,2 5 7 0,-2 0-12 0,1 4 3 16,-5 4-2-16,0 3-4 0,-3 2-1 0,1 6 3 15,-3 0-3-15,-3 2 2 0,1 3-2 0,-3 2 0 16,-3 2-4-16,1 0 2 0,-4 2-1 0,-3 1 6 15,2 0-2-15,-3-1-5 0,0-1 4 0,0 1-1 16,-3-6-5-16,2 0 5 0,1 1-1 0,0-5-1 16,0-1 3-16,0 0 4 0,1-2-3 0,-1-2 3 15,0-2-10-15,0 0 9 0,17-6-2 0,-11-1-4 16,2-1-5-16,6-6 19 0,-4-1-14 0,2-1 0 16,0-3 2-16,0 2-6 0,-3 2 4 0,2-1 11 15,0 3-9-15,-4 3 0 0,1 2-3 0,0 1-2 16,-4 1 7-16,1 2-15 0,1 1 3 0,-2 3 3 15,-4 0 4-15,10 2-4 0,-6 2 4 0,0-1-1 16,0 2-3-16,0-1 4 0,1 2-3 0,2-2 14 16,-3 1-10-16,5 1 4 0,-4-1-5 0,4-3 0 15,0 1 1-15,0-1 2 0,0-2-1 0,4-1-1 16,-3-2 5-16,-1-1-1 0,1 0-5 0,2-3 2 16,-2-1 10-16,1-5-13 0,0 0 4 0,0-2-8 15,-2-1 8-15,0-1 0 0,2-7 6 0,1 0 0 16,-4-1 4-16,-1 1 8 0,2 6-7 0,-4 0 12 15,0 3 7-15,-1 2 10 0,0 3 2 0,0 2-6 16,-4 1-7-16,1 4 1 0,-1 3-1 0,0 0 12 16,5 15 4-16,-2 2 11 0,-3 7 2 0,-3 6-1 15,2 1 10-15,-4 4-23 0,0 12-46 0,-2 0 0 0,4-11 0 16,-3-1 0-16,3 14 0 0,-2-2 0 16,2-2 0-16,-2-11 0 0,1 2 0 0,3-3 0 0,-2-1 0 15,-1 0 0-15,4-1 0 0,-1-3 0 0,-2-3 0 16,1-7 0-16,1-6 0 0,1 0 0 0,-2-3 0 15,-1 0 0-15,1-6 0 0,-1 1 0 0,3-4 0 16,0 0 0-16,0 0 0 0,-13-13-147 0,7 4-105 16,3-7-37-16,-1-5-28 0,0-5-22 0,0-3-5 15,3-2 3-15,-2-16 9 0,2 0 6 0,1-3 11 16,3 3 27-16,-2 2 26 0,0 11 39 0,3 0 42 16,1 0 39-16,1 6 37 0,1 0 39 0,-1 3 39 15,1 0 37-15,2 8 27 0,-2 1 29 0,0 1 22 16,3 0 12-16,-2 6 6 0,1-1 0 0,1 3 2 15,1 1-7-15,2 1-8 0,0 3-5 0,1 1-7 16,0 1-9-16,4 3-11 0,-3 2-2 0,4 3-5 16,-3 1-7-16,-1-1-3 0,-6 2-6 0,2 2-2 15,-2 3-2-15,-2 0-6 0,-2 1 0 0,1 0-8 16,-2 2 5-16,-6-1-6 0,-1 0-4 0,-2 0 5 16,-1-1-4-16,-1 1 13 0,-4-2 16 0,1-1 12 15,-2-2 14-15,2 1 9 0,0-6 9 0,2-1 18 16,0 1-3-16,3-3 2 0,-3-3-7 0,5 2-1 15,-1-3-17-15,4 0-12 0,0 0-2 0,5-14-12 16,4 6-3-16,4-4-9 0,-2-2-4 0,10-4-11 16,0-2-11-16,1-1-11 0,-3 2-11 0,4-2-8 15,-5 3 2-15,-4 4-4 0,-1 1 2 0,0 2-1 16,-7 1 4-16,2 4 3 0,-3 1-2 0,-3 1-2 16,0 1 0-16,-2 3 2 0,0 0 0 0,0 0 2 15,0 0 7-15,-12 13 0 0,7-4 1 0,1 0 3 16,-1 2-2-16,-2 0 2 0,3 0-2 0,1 1 1 15,-1 0 0-15,4 0 0 0,0-2 3 0,0-1-4 16,4 0 1-16,-1-2 1 0,2-3 1 0,1 2-1 16,6-4-1-16,-2-2 2 0,3 1-3 0,-2-3 0 0,1-1 1 15,2-5-1-15,0 1 3 0,2-2 3 0,-2-1-3 16,3-3-2-16,-3 1 1 0,1 1 9 0,-2-2-1 16,1 0 1-16,-5 7 2 0,0-2 2 15,3 3 5-15,-6 1-9 0,3 3-1 0,-3 2 4 0,2 2-1 16,-3 1 2-16,2 6-1 0,-2 1-3 0,0 5-5 15,-1 0-5-15,-1 1 5 0,0 1 3 0,-2-1-3 16,-1 1-2-16,0-2 0 0,-1-3 2 16,0-1-4-16,-1-1 3 0,2-1-1 0,-2-2 17 0,1-2 21 15,-1-2 18-15,1 0 3 0,1-4-7 0,0 0-6 16,0 0 5-16,0 0-10 0,0-15-4 0,1 5-7 16,6-2 0-16,-1-6-10 0,3 1-3 15,3-4-14-15,4-6-26 0,-2 3-34 0,4 3-50 0,-3-2-61 16,-3 10-72-16,1-2-84 0,-7 5-79 0,3 3-95 15,-1 1-93-15,-3 3-294 0,-1-1-953 0,1 4 421 16</inkml:trace>
  <inkml:trace contextRef="#ctx0" brushRef="#br0" timeOffset="42916.84">6365 13507 342 0,'0'0'413'0,"1"-8"9"0,-1 5 9 0,4-2-7 16,-1 1-11-16,-2 0-21 0,3 0-23 0,0-1-20 15,1 2-23-15,3-1-26 0,-2 4-27 0,-1-2-20 16,-5 2-20-16,19 6-21 0,-10-2-19 0,-1 3-16 16,-2 2-20-16,2 1-14 0,1 5-10 0,-5-3-15 15,1 3-14-15,-4 0-9 0,3 0-9 0,-4 0-10 16,0-2-6-16,-1 3-8 0,1-3-7 0,-3-2-5 16,2-2-1-16,-4 0-7 0,2-3-4 0,3-3 2 15,0 2 3-15,-1-1-8 0,1-4-7 0,0 0-4 16,0 0 6-16,0 0-10 0,0 0-2 0,0-16 1 15,5 8 4-15,-1-4-11 0,2-3 2 0,6-2-5 16,-3-1-5-16,10-3 3 0,-8 5-2 0,1 2 0 16,2 0 1-16,-1 4 5 0,-2 2-14 0,-1 2 2 15,-2 2-2-15,4 3 2 0,-9 2-1 0,4 1 0 0,-2 3-2 16,1 2 4-16,-2 4-3 0,1-1 3 16,-4 2-2-16,2-2 7 0,-2 6-1 0,-1 0-6 15,0-4 0-15,2 0 2 0,-1-1 5 0,0-3-8 16,1 2 3-16,0-3-6 0,-1-1 3 0,3-1-9 0,1 1-3 15,3-5-1-15,-2 0 2 0,2-3-2 0,1-1 0 16,4 0 3-16,-3-5-1 0,-1 1-1 16,5-4 6-16,-1-2-2 0,-2 1 0 0,2-1 3 15,-3 0 0-15,0 3-1 0,1-3 6 0,-4 5 3 0,1 1 2 16,-2 1 6-16,0 2-3 0,-4 1 0 0,2 1 6 16,-4 2 4-16,0 0 1 0,6 7 1 0,-4-2 2 15,-1 2-5-15,1 3 0 0,0-1 0 0,-2 4-4 16,2-5-2-16,-1 5-2 0,2-2 1 15,0-3-1-15,3 2 2 0,-2-4-1 0,1-1 1 0,1-1-6 16,-2-1 7-16,1-1-3 0,3-2 0 0,-8 0-4 16,9-1-4-16,-3-3 7 0,-2 1-7 0,0-3 2 15,1 0 0-15,-5 0 0 0,3-1 0 0,-3-5 0 16,0 2-5-16,-3-3 4 0,2 0 0 0,-3 0-2 16,0-2-2-16,-1 4 5 0,1-1-4 0,-1 3 6 15,5 1-3-15,-4 2-4 0,4 2-3 0,0-2 3 16,0 3-3-16,4 1 5 0,1-1 5 0,4 2-6 15,3 0 1-15,2 1 0 0,4 0 1 0,2 0-6 16,2 0-14-16,3-1-7 0,-2 0-8 0,8-2-8 16,-11 1-1-16,10-1-3 0,-11 1 8 0,-1-1 5 15,-5 1 2-15,2-3 2 0,-3 3 6 0,-2 1 9 16,0-2 14-16,-2 1 12 0,-4 1 8 0,-1-2 4 16,-3 3-1-16,0 0 8 0,0 0 4 0,-9 10 0 15,3-1 3-15,-2 1-6 0,-1 3 4 0,-1 1 4 16,-1 1-4-16,-2 0 4 0,8 2-4 0,-3-2-4 15,-2 3-5-15,6 0 3 0,3-3-11 0,1-2 3 16,1-3 7-16,2 0 3 0,-2-2-14 0,5-1 1 16,2-4 2-16,4 1 5 0,0-4-11 0,1-3 2 15,5-3-2-15,-3-1 1 0,3-2-1 0,-2-5-2 16,0 1 1-16,7-4-4 0,-9-6-1 0,-1 2 1 16,2 0-3-16,-3-1 3 0,-2-5-3 0,-1 1 0 15,-1-2 1-15,-1-1-2 0,0 2 7 0,0 0 0 16,-3 4 11-16,-3 6 15 0,2 4 2 0,-6 1 4 15,3 6-1-15,-1 1-10 0,-1 2 2 0,2 3-4 0,0 0-5 16,-16 13-1-16,10-1-5 0,1 5-2 0,0 2-2 16,-3 8 2-16,-1-1-1 0,5 2 2 15,2-2 0-15,2 3-6 0,1-4-3 0,4-1 6 16,-1-5-4-16,5-1 0 0,1-1 0 0,4-2-1 0,0-2 6 16,4-4-10-16,0 1 6 0,2-5-2 0,0 1-5 15,1-4 2-15,-3-3-5 0,0-1-1 0,0-3 1 16,-1-1 1-16,-6-1 1 0,4-3-5 15,-1-2 2-15,-2 0 5 0,1-1-3 0,-4-1 1 0,-3-2 1 16,2 0-4-16,-3-2 4 0,-1-1-6 0,-2 1 2 16,-1 1 3-16,-2 5-3 0,-1 0-1 15,-2 2-2-15,-1 6-3 0,0 0 2 0,-3 4 8 16,-1 3-4-16,-1 2 15 0,-3 5 5 0,3 5 3 0,-3-2 13 16,4 3 4-16,3 1-23 0,-2 1-17 0,7 2 0 15,-2-5 0-15,6 3 0 0,3-2 0 0,-1 1 0 16,8-4 0-16,0-4 0 0,1 1 0 15,1-5-97-15,4 1-106 0,-1-3-75 0,2-5-83 0,1 1-93 16,-2-5-118-16,-6 1-466 0,0-1-1124 0,1-2 497 16</inkml:trace>
  <inkml:trace contextRef="#ctx0" brushRef="#br0" timeOffset="43534.21">5495 14071 219 0,'-22'0'290'0,"2"0"-7"0,1 0-7 16,1-2-1-16,0 1-6 0,5 2 2 0,-1-1 2 15,2-1-14-15,2 0 20 0,1 1 8 0,2 0 9 0,0 0 2 16,1 0 4-16,-3 0 7 0,3 0 6 16,0 1 8-16,6-1-4 0,-7 0 3 0,7 0-11 15,0 0-8-15,0 0-19 0,-7-1-11 0,7 1-11 16,0 0-9-16,27-8-10 0,3 4-18 0,4-1-22 0,19-1-12 15,3 2-20-15,6 2-164 0,32-2-7 0,-1 1 0 16,-1-1 0-16,1 1 0 0,3-1 0 16,4 0 0-16,-8 2 0 0,-26-4 0 0,25 1 0 15,-26 3 0-15,-5-3 0 0,0 0 0 0,-9 1 0 0,-12 1 0 16,-5-1 0-16,-7 1 0 0,-6 1 0 0,-8-1 0 16,-1 0 0-16,-5 0 0 0,-4 1 0 0,-1-1 0 15,-2 3 0-15,0 0 0 0,-18-6 0 0,5 4 0 16,-5 0 0-16,-1-1 0 0,-13 3-215 15,5 0-160-15,-2 2-65 0,-2-1-54 0,-1 1-58 0,-1 3-468 16,-7-2-1104-16,3 4 489 0</inkml:trace>
  <inkml:trace contextRef="#ctx0" brushRef="#br0" timeOffset="43783.68">5742 14121 85 0,'-58'7'362'0,"19"2"12"0,0-6 32 0,2 1 25 15,2-2 29-15,6-2 15 0,7 0 9 0,6 0 4 16,3 0-9-16,4-1-26 0,3 1-29 0,1-1-31 15,5 1-23-15,0 0-18 0,15-8-20 0,3 4-27 16,4 1-23-16,10-1-25 0,8 0-21 0,23-3-26 16,-3 1-21-16,5 1-15 0,27-1-16 0,-28 3-146 15,32-4-12-15,-4 4 0 0,-28-1 0 0,28-3 0 16,-32 3 0-16,1 1 0 0,2-5 0 0,-4 4 0 16,-8-1 0-16,-13 0 0 0,-2-1 0 15,-5 1 0-15,-5 2 0 0,-9-2 0 0,-3 1 0 0,-5-1 0 16,-2 3 0-16,-1-1 0 0,-2-1 0 0,-4 2 0 15,0 2 0-15,-8-8-420 0,8 8-129 0,-5-6-144 16,-4 0-396-16,5 4-1178 0,4 2 521 0</inkml:trace>
  <inkml:trace contextRef="#ctx0" brushRef="#br0" timeOffset="43935.28">6947 14067 212 0,'-8'5'595'0,"7"0"-3"0,-3 1-24 15,-1-3-53-15,1 1-58 0,0 0-45 0,3 0-85 16,-3 0-104-16,-1-2-129 0,4 2-170 0,1-4-206 16,-3 2-325-16,3-2-656 0,0 0 290 0</inkml:trace>
  <inkml:trace contextRef="#ctx0" brushRef="#br0" timeOffset="46400.21">9523 5818 1 0,'-32'20'89'0,"0"1"-14"15,3 1-8-15,-3-2-13 0,-9 8-9 0,13-2-6 0,0-1-8 16,-8 10-7-16,0-3 4 0,9-7-5 16,-6 12-5-16,8-10-6 0,-10 11 8 0,3 1-6 15,1-2 3-15,8-7-7 0,-6 10 3 0,7-10 3 16,-1 9 1-16,-4 3-10 0,7-9 8 0,-3 6 0 15,5-7-4-15,-9 10 0 0,4-1-2 0,7-9-3 0,-7 8-4 16,0 4-4-16,7-13-1 0,-5 13-4 0,7-11-9 16,-4 10-5-16,4-8 3 0,-3 8-4 15,-1 0 4-15,5 3 1 0,-1-2 10 0,5-9 0 16,0 0 5-16,-1 10-1 0,4-9-2 0,1-1 10 0,1 11-9 16,3-9 1-16,1-2 1 0,2-2 24 0,2 4-6 15,1-5 16-15,10 13 13 0,-4-12 7 16,3 2-6-16,6 8 11 0,-2-12-9 0,10 10 9 15,-7-12-5-15,11 6 4 0,-8-8 5 0,12 6-10 16,3 1 3-16,2-4 0 0,0-1 0 0,4-1-3 0,0-1 0 16,-1-1-5-16,1-1-4 0,1-2-3 15,-1-2-4-15,1 1-7 0,-12-5-1 0,11 4 1 16,-9-5 3-16,-3 1-11 0,14 3-1 0,-11-5-2 16,15 4-3-16,-16-1-2 0,12 1 5 0,-11-3-5 0,-3 0-2 15,0-4-3-15,-1 2-3 0,3-3 2 0,-3 3-3 16,-2 1 8-16,1-4-4 0,-2 3-3 0,-1-4-2 15,3 1 4-15,-3 0-5 0,2-4 4 0,1 3-1 16,0-2 1-16,1-1-3 0,-3-4 1 0,3 4 0 16,3-2 6-16,-2 2-8 0,0-4-6 0,1 0 9 15,0 0-9-15,2-2 3 0,-3 1-7 0,4 2 1 16,-1-3 1-16,-1-2-1 0,0 2-8 0,1-2-2 16,0-1 9-16,2-1-4 0,-2 1-6 0,2 0 0 15,0 0-5-15,1-2 9 0,-2-1-2 0,3 1 3 16,-2 0 4-16,3-2-5 0,-4-1 5 0,13 2 3 15,-12-1-3-15,-1 1-8 0,-1 1 5 0,1 1 10 16,-1 2-4-16,1-4 3 0,-1 2 6 0,-3 1-3 16,-1 0-1-16,1-1 2 0,-5-1-6 0,4 1 9 15,-1 1 1-15,1-1 0 0,0-1-6 0,0-1 4 16,-2 4-5-16,2-3-5 0,-1 1 3 0,5 0 4 16,-5-1-4-16,-1 3 2 0,4-1 3 0,-3 0-3 0,4-2-3 15,-6 1 5-15,6 0 0 0,-7-1 9 16,8 2-1-16,-6 2 5 0,3-1 6 0,-2 1-5 15,1-3 3-15,-1 2 2 0,-1-3-3 0,1 2-2 16,-1 0 2-16,-2 0-4 0,1 1-2 0,-1-1 2 16,2 0 1-16,0 0-2 0,-1 1-7 0,-1-2 5 15,0 1-6-15,1-4 6 0,-1 4-3 0,0-3 1 16,-1 2 1-16,1-2-5 0,-7 2-3 0,2 1 3 16,4 0 7-16,-6-1-4 0,-3 1-4 0,4-1 2 0,-2 1-2 15,-2-1-2-15,4 2-2 0,-3-1-3 16,0 0 1-16,2-3-7 0,-5 3-4 0,5 0-5 15,-1-3-4-15,-1 3 5 0,3-3 1 0,-3-1-2 0,-1 2 3 16,5-2 5-16,-4 1-4 0,2-1 7 0,-1 2-9 16,-1-4 12-16,3 2-1 0,-4 3 5 15,0-3 1-15,1 1 0 0,-6 0 7 0,6 1 0 16,-1-1 0-16,-4-1-1 0,6 0 1 0,-4-2-8 16,0 1 7-16,0-2-2 0,0 1 1 0,0-1 5 0,0-1 0 15,1-2-9-15,2-4 2 0,4-2 3 0,-5 1 0 16,4-4-10-16,-3 2 1 0,-1-1-1 0,-3-2-1 15,1 0 0-15,-1 1-5 0,0-3 8 0,-5 1 4 16,-3 4-4-16,3-5-6 0,0 1 11 0,-1-3 4 16,-4-1 9-16,0 0 5 0,-1-2 2 0,0-3 1 15,-4 1-3-15,0 1-2 0,1-3-3 0,-2 1-3 16,0-2 3-16,-6-3-2 0,6-10-3 0,-7-2 4 16,1-2-1-16,3-1-3 0,0 2-8 0,-2-1 8 15,1-3-3-15,-2 1-9 0,3-5 8 0,-6 4 4 16,1 0-5-16,-2-1 1 0,-3 4-3 0,-1 1 10 15,-1-2-14-15,-1 3 7 0,-2-3-15 0,-4 2 4 16,5 2-8-16,-6 0 4 0,-3 4 5 0,-1 3-5 16,-3 1 0-16,1 2-13 0,-1-1 1 0,-5 5-3 15,-5-1 8-15,-7 2-7 0,3 4 14 0,-5 3-8 16,-5-1 8-16,0 0-2 0,-1 3-2 0,-4 1 4 16,-28-7-6-16,29 12-6 0,-1 0 0 0,1 0 4 15,-1 1 2-15,-1 0-26 0,1 2 8 0,-3 0-14 16,3 1-3-16,0 3-15 0,4 1 3 0,-2-5-2 15,4-2-14-15,1 4-90 0,-1-3-182 0,2 2 81 16</inkml:trace>
  <inkml:trace contextRef="#ctx0" brushRef="#br0" timeOffset="46700.97">10621 5367 55 0,'-18'-6'103'0,"0"1"-8"0,-4-2-2 0,5 3 3 0,1 0-5 16,-4 2 12-16,3 1-11 0,-2-2 5 16,0 1 3-16,0 0 6 0,1-2 5 0,1 5 1 15,-2-2 2-15,6 1-5 0,1 0-4 0,1 0-9 16,2-1-8-16,-1 1-6 0,1 1-10 0,1-1-7 15,3 0-6-15,-2 0-9 0,0 1-2 0,3 2-1 0,-1-1-9 16,5-2-2-16,-6 2-5 0,6-2-3 0,-8 4-2 16,5-3-5-16,1 4-19 0,0-2-26 0,-1 0-37 15,0 0-40-15,3-3-58 0,-2 8-179 16,1-4-366-16,1-4 162 0</inkml:trace>
  <inkml:trace contextRef="#ctx0" brushRef="#br0" timeOffset="47767.55">10303 8007 64 0,'-19'1'65'0,"-2"-1"-9"0,4 2-13 0,-3-1-5 16,1 3-6-16,1-3-6 0,-1 4-12 0,-4-2-20 15,4 1-50-15,-9 2-59 0,1-1 26 0</inkml:trace>
  <inkml:trace contextRef="#ctx0" brushRef="#br0" timeOffset="48750.82">9122 10012 4 0,'5'17'88'16,"3"1"-5"-16,-2 1-7 0,4 5-5 0,-1-6 4 16,1-1-19-16,5 5-5 0,-4-6 1 0,1 1-12 15,5 2-18-15,0 3 14 0,0-1-4 0,-2-3 6 16,0-2 2-16,2 4-9 0,2-4 12 0,-1 2-6 15,4 0-6-15,-1 2 0 0,-1-3 6 0,1 1-10 16,2-1 8-16,-1 0-3 0,2-1-5 0,3-1 0 16,-1 1-4-16,4 1-8 0,0-3 6 0,-1 1 1 15,3 1 2-15,0 0 4 0,-1 0-12 0,2 2 13 16,2-2 2-16,-1 0-10 0,-2-1 0 0,15 7-2 16,-15-5 1-16,4 0 2 0,-1-2-6 0,-2 4 7 15,-3-1-8-15,2-2-4 0,-1 3-4 0,0-2 6 16,-2-1 1-16,-2 2 1 0,1 0-6 0,0-4 9 15,-2 0-11-15,-1 3-2 0,-2-1 4 0,3-4-12 16,1 1 8-16,-2-1-1 0,-2 0 4 0,-5-1-2 16,8 1-7-16,-7-3 15 0,-2 0-10 0,2 0 4 15,1 4 5-15,-2-4 4 0,5 4-8 0,-5-3 3 16,-2 1-4-16,1-4 5 0,-3 1-15 0,-4-1 14 16,3-3-2-16,-3 1-3 0,2-2-2 0,3 0 4 15,-2 1-1-15,-2-3 7 0,1-1-7 0,2 1 0 16,-4-2-5-16,2-2-3 0,-1 2 6 0,2-1 4 15,0-1-8-15,1 0 0 0,-1-1-8 0,-2 0 1 16,1-2-2-16,-1 1-13 0,-1-1-1 0,1-2-6 16,-2 4 4-16,-2-3-4 0,2-1 3 0,-5 5-6 15,3-4 8-15,-2 1-8 0,6 2-2 0,-8-3-9 16,3 2-4-16,-3-1 9 0,3 0-1 0,-1 1 2 16,0-3 2-16,3 1 0 0,-3-1 3 0,3 0 0 15,-1-2 10-15,1 1-6 0,0 0 3 0,1-2 11 16,2-1-9-16,-2 3 2 0,5-2 2 0,-4-2 13 15,2 0-8-15,0 1-1 0,1-3-3 0,-4 6 10 0,5-5 3 16,-1 2-3-16,2-1 6 0,-3-2-6 0,3 1 7 16,-2 1-7-16,0 0 4 0,2 0 4 0,-2 1 4 15,4 1-4-15,-5-1-4 0,4 1 7 16,-1 2-8-16,-1-1 6 0,0 1-16 0,3 0 8 0,-2 0 4 16,-1 1-2-16,-1 2-3 0,2-3-16 0,-6 1-4 15,4 0-10-15,-3 2-32 0,-1 0-73 0,0-1-153 16,0-1 68-16</inkml:trace>
  <inkml:trace contextRef="#ctx0" brushRef="#br0" timeOffset="51167.06">11063 11067 56 0,'8'-1'103'0,"-3"-1"-9"15,-4-1-5-15,3 1-4 0,1 0-3 0,-1-2-7 0,2 1-8 16,-2 2-3-16,1 0-4 0,-1-3-5 0,0 1 1 15,0-1 4-15,2-1-3 0,-3 2-6 0,1-3 1 16,2 1-4-16,-2-1-6 0,-3 0 3 16,2 0 4-16,-1-2-7 0,1-2-7 0,-1 0-1 0,1 1 1 15,0 0-9-15,-1-2-1 0,-1 2-1 0,2-3-7 16,-1 0-1-16,0 0 2 0,1 3 2 0,0-5-10 16,0 1 2-16,0-3 0 0,0-1-1 0,2 2 3 15,-1 0 1-15,1-2 5 0,0-1-5 0,-4 2 1 16,3-2-4-16,0 2 1 0,-3 2 5 0,2 1 6 15,0 1 6-15,-1-1 0 0,-2 2 0 0,1-3 3 16,2 3-4-16,-3 1-1 0,0-3 2 0,5-3-7 16,-5 4 2-16,1-5 4 0,-1 5-1 0,0 0 0 15,0-1-3-15,2 1-3 0,0 0-4 0,-2-3 0 16,0 2 2-16,0 1 1 0,0 2-1 0,1-1-1 16,-1-3 7-16,0 3 5 0,3 0-11 0,-6 3 2 15,6-5 0-15,-3 4 4 0,0-2 3 0,0 0-5 16,0 2-3-16,0-1 11 0,0-1-6 0,0 1-1 15,1 1-2-15,3-3-4 0,-3 3-3 0,3-1-2 16,0 0 3-16,5-2-4 0,-5 3-3 0,1-2 2 0,0 2-4 16,0-1 1-16,4 0-2 0,-4-2 0 15,4 2 0-15,-2 1-3 0,-1-1 2 0,0-1 2 16,-1 2-5-16,2-3 0 0,1-2 0 0,-2 4-9 0,1 0 12 16,1-5-3-16,-1 5 1 0,-1-1 0 0,0 1-6 15,1-1 5-15,-1 2-1 0,-1-1-5 16,2 2 3-16,0-3 4 0,0 5-2 0,-1-3 0 15,-1 0-3-15,3 1 2 0,2-1 0 0,-1-4-4 0,-1 4 0 16,2-1 3-16,-4-1-3 0,2 1 1 0,1 0 3 16,1 1-1-16,-2-1-2 0,0 2 0 0,-1 1 1 15,2-3-1-15,-1 3 1 0,-2 0-4 16,1 2 5-16,1 1 0 0,1-2 0 0,-1-1-4 0,2 3 6 16,-5 0-2-16,6 1 2 0,-5-1-3 0,4-1 2 15,-1 3 1-15,-1-1-1 0,1 2-4 0,1-2 2 16,-1-1 2-16,5-1 0 0,-5 4-1 0,0-3 0 15,4 1-1-15,-3-2-2 0,3 1 6 0,-1 2-5 16,-2-1 3-16,0-1 2 0,0 0-6 0,-1 1 2 16,-3-1 5-16,1 3-4 0,-1-5 2 0,0 3 0 15,0-1-3-15,1-3-1 0,0 3 2 0,1-2-1 16,0 1-2-16,-3-1 4 0,3-1 1 0,-2 2 0 16,2-3-3-16,1 1 1 0,-1-3-3 0,2 2 1 15,-1-1-1-15,0 0 0 0,5-3-3 0,-4 0 7 16,2-1-8-16,-2 4 4 0,-1 0 0 0,1-4 1 15,0 4-4-15,-2-1 4 0,0 1 3 0,-2-1-5 16,2-1 3-16,-2 1-3 0,-2 0 1 0,0 0 0 16,2-1 3-16,-3 2-4 0,2-2 3 0,-3 1 2 15,2 2-2-15,1-5 1 0,-3 2 2 0,0 1 1 16,2-1-4-16,-1 0 1 0,-1-7 0 0,2 7 1 16,-2-1 6-16,0-1-3 0,0 2-7 0,-1-2 5 15,2-3-1-15,-3-2 0 0,1 5 3 0,-1-5 0 16,-1 2 1-16,-3-1 2 0,4-1 0 0,-6 1-1 0,3-1 10 15,-2 3-4-15,3-3 1 0,-3 2-4 0,-1 4 6 16,2 0-8-16,-2-4 2 0,1 1 0 0,-1 0-1 16,1 1 1-16,-2-2-3 0,2 0 4 15,-1 0-3-15,1 0-2 0,1 2 3 0,-3-1-1 0,3-1 0 16,-2-1 0-16,-1 2 3 0,0 0 1 0,1-1 4 16,-3 2-4-16,-4-2 0 0,4 3 2 0,0-3-1 15,-5 2 0-15,5 0-1 0,-5-1 1 16,1 2-2-16,-2-3 0 0,2 3-3 0,0-1 5 0,1-1-4 15,-3 1-1-15,0 0 0 0,2-1 0 0,-1 1-2 16,3 0 0-16,-1 0-2 0,0 2 1 0,0-2-2 16,-2 2 0-16,5-2-3 0,-4 0 5 15,-1 0-3-15,1 0-1 0,-1-1 8 0,4 1-9 0,-1-1 2 16,-1 1-1-16,1-1 0 0,-1-1-1 0,1 2 2 16,0 0-2-16,-1 1 2 0,3 0-1 0,-2 1-5 15,0-1 11-15,2 3-4 0,0 2-3 0,-5-3-2 16,5 2 3-16,-1 1-2 0,-2 0 5 0,2 1-3 15,-2 1 4-15,1-1-5 0,2 0 2 0,-2 2 0 16,-5-5 1-16,6 5 1 0,-5-3-2 0,3 3 2 16,-3-3-1-16,3 2 4 0,-2-1-5 0,-2-1 0 15,3 4 1-15,-5-1-3 0,5-1 5 0,-2 2-1 16,3-1-2-16,-5 3-1 0,4-3-3 0,0 2 3 16,-5 1 2-16,0-1-3 0,5 0 2 0,-2 3 2 15,0-2-1-15,-4 0-1 0,1 1-1 0,0 1-2 0,1-2 1 16,2 2-1-16,-3-1 5 0,5 1-1 0,-5-2-3 15,2 2 5-15,-3-1-4 0,2 0 2 16,-2 2-3-16,2 0 3 0,-2-1-1 0,1 0-1 16,0 0 0-16,-1 1 0 0,1-1-1 0,-2 2 1 0,1-2 1 15,2 2-1-15,-1-1-2 0,0-1 7 16,-1 1-7-16,0 2 0 0,1-3 0 0,0 3 3 16,0 0 0-16,0-1-2 0,-1 1 2 0,1-1 0 15,0 1 0-15,0 1 0 0,-2-1-3 0,1-1 3 0,1 0-2 16,-1 2-1-16,-3-3 7 0,5 1-6 0,-2 0 2 15,1 0-4-15,-1 1 5 0,0-1-1 0,1 1-4 16,0 0 6-16,0-1-3 0,-1 0 1 0,2 2-1 16,-3-3-1-16,1 5 1 0,1-1 1 0,-1-1 0 15,-2-1-2-15,2 2 4 0,0 0-4 0,2-2 0 16,-4 3 1-16,4-1 0 0,0 0 0 0,0 3-1 16,0-1 2-16,4-3 6 0,-1 3-10 0,-4 1 1 15,4 1-1-15,-2 1 4 0,1-1-4 0,0 1 0 16,1 1 2-16,-2 2-1 0,3 0 1 0,-3-2 0 15,2 1-1-15,0 1 4 0,0 2 1 0,-6 2-4 16,-1 0-1-16,1 0 2 0,-2 2 3 0,2 2-4 16,-1-2-2-16,0 1 4 0,0 2-2 0,-1 0 3 15,2 0-2-15,1 5 2 0,-2-2-2 0,1 4-2 16,-1-1 5-16,2 3-4 0,-3-2-5 0,-2 13-3 16,5-12-7-16,1 1-4 0,0 0-7 0,-7 10-4 15,6-14-6-15,3 7-3 0,-2-2-7 0,-6 8-6 16,7-10-5-16,-4 13-11 0,3-13-3 0,0 2-8 15,-1 0-11-15,-2 9-19 0,6-9-31 0,2 1-28 16,-7 9-184-16,7-14-381 0,0 4 168 0</inkml:trace>
  <inkml:trace contextRef="#ctx0" brushRef="#br0" timeOffset="53600.92">13042 9658 124 0,'-7'-1'155'0,"1"-2"-12"0,-6 1-11 0,2 0-4 16,1-2-12-16,-1 2-13 0,-3-1 6 0,2 1-2 15,-1-3-7-15,-2 3-3 0,1-1 0 0,-3-1-4 16,1 2-6-16,-1-2-7 0,-1 0-1 0,-1-1-11 16,-2 2-3-16,2 0-1 0,-1 0-5 0,1 1-6 15,-1-3-3-15,-3 2-3 0,4 1-5 0,-3 1-8 16,0 0-2-16,3 0-3 0,-2 0-2 0,1 1-3 15,1 1-1-15,-3-2-6 0,3 2 1 0,0 1 2 16,3 1-6-16,1-1 0 0,1 1-1 0,-2 0-1 16,2 1-4-16,-1-3-3 0,3 1-1 0,-3 2 7 15,1 0-6-15,1-1 1 0,0 1 0 0,1-3-2 16,0 2 1-16,-2 1 1 0,0-2-1 0,3 1 0 16,-3-1-4-16,0 1 2 0,1-1-1 0,0-2 0 15,-1 0 1-15,2 3-6 0,-1 0 6 0,0 0-3 16,-1-3 0-16,0 1 6 0,1 1-6 0,2 2 2 15,-5-3 0-15,6 1-3 0,-5-1 1 0,5 2 0 16,-1 0 0-16,-3-2 2 0,4 1-2 0,-3 0 2 16,2 0 1-16,0 0-4 0,1-1 0 0,-2 1 2 15,0 1-1-15,1 0-1 0,0-2-2 0,0 2 2 16,1-2 2-16,-3 1-1 0,2 0 3 0,0 0-5 0,0-1 1 16,2 2 0-16,-1 0 4 0,-1 0-4 15,-3 1-1-15,4-2 3 0,-4 3 1 0,3-1-5 16,1-1 5-16,-1 2-4 0,1-3 2 0,-3 3 3 15,1 0-1-15,2 0-3 0,-1 0 1 0,-2 2-2 0,1-3 4 16,0 3 1-16,-1-3-2 0,3 1-2 0,-2 2-2 16,0-1 4-16,2 0-1 0,0 0 1 0,-1-2-1 15,0 3-2-15,-2 1 5 0,2-1-3 16,-1 3-2-16,0 0 3 0,1-2 2 0,-1 3-3 0,0-1 0 16,1 1 1-16,-3 1-3 0,1 1 2 15,0-2-4-15,3 3 5 0,-2-6-2 0,0 4 4 16,1 1 0-16,0-4 0 0,1-1-3 0,0 0 2 15,-2 5-4-15,2-5-1 0,1 2 4 0,0-3-3 0,-2 1 4 16,5 0-3-16,0 0 0 0,-3-3 1 0,-1 3 1 16,4 1 2-16,-3 0-1 0,1-3-1 0,2 2 2 15,-3 0-3-15,2 0 2 0,-1-1 0 16,1-2-2-16,-1 2 0 0,-1-1-2 0,1 2 2 0,1-1 3 16,-1-1-3-16,1 0-1 0,0-2-1 0,0 1 2 15,0 3 2-15,1-3-1 0,0 2-2 0,-2 2-2 16,5-2 1-16,-2 0-4 0,3 0-1 0,-1-1-2 15,1 1 1-15,1 2-1 0,0-2-2 0,1 0-3 16,1 1 3-16,-2-2 1 0,0 0-7 0,1 1 5 16,-1-1 0-16,3 0-8 0,-3 0-3 0,0 0 9 15,0 0-2-15,-3 1 7 0,2-1-2 0,-2 0 0 16,-2 3 1-16,1-3 2 0,-3 1 1 0,0 0 0 16,2-2-4-16,-3 2 7 0,-1 1 0 0,2-1-2 15,-2-1 3-15,1 1 1 0,-1 1-1 0,-1 0-2 16,1-3 2-16,0 2 0 0,0 2 3 0,0-1 2 15,0 1 0-15,0-1-4 0,2 0 2 0,-1 0 1 16,0 0 2-16,-2 2-2 0,2-2-6 0,1 3 8 16,0-1-2-16,1-2 3 0,0 2-9 0,0-3 9 15,0 5-4-15,2-1-4 0,-2-3 6 0,2 3 2 0,-1 0-1 16,1-1-3-16,0 0 3 0,3 2 4 16,-3 1-9-16,3 1 6 0,-2-2-3 0,3 2-1 15,-1 5-2-15,-3-7 5 0,8 6 2 0,-8-5-5 16,8 5 0-16,-3-6 3 0,-1 5 2 0,0 0-2 0,0-1 3 15,4-2-3-15,-1 4 2 0,-1-2 2 0,2-1 0 16,-1-4-1-16,2 5 2 0,-4-5-1 16,7 5 2-16,-6 0-1 0,1-4 0 0,-2-2 4 15,3 4-2-15,-2-2 3 0,0-2-2 0,-1 3 3 0,3-2-1 16,-3-2-2-16,4 4 3 0,-1-2-3 0,0 0-5 16,1-2 0-16,0 1 2 0,2 0 3 0,-1-2-3 15,5 4-3-15,-2-4 3 0,0 2 2 0,5 1-1 16,-1-3-1-16,4 3 8 0,-2 0-2 0,4-2 2 15,3 2-1-15,1 0 3 0,3 0-3 0,-2 0 0 16,-4-3 0-16,6 3-1 0,-6-3 0 0,7 1 0 16,-7-2 1-16,7 1 2 0,-5-2 4 15,5 1 2-15,-8-1 1 0,0-2 4 0,2 2-1 0,-1 0 2 16,-1-3 2-16,3 3 2 0,-3-3 5 0,-1 2-5 16,9-1-2-16,-9 2 0 0,2-4-5 0,0 1-2 15,-1 1 3-15,-3-2-4 0,3 5-2 0,-2-5-1 16,2 3 9-16,0-2-14 0,-2 1 0 0,2 0 1 15,-3 0 3-15,3-1-9 0,-1 0 4 0,1 4-2 16,1-4-5-16,-1-1-1 0,4 0 2 0,6 3 1 16,-3-3-2-16,-3 2 0 0,-2-3-5 0,7 1-1 15,-6-1 3-15,1 2 0 0,5-2-1 0,-9 0-3 16,3-2 3-16,7 2-3 0,-10-1 9 0,3 0-6 16,1 1-4-16,6-2 4 0,-7-1-5 0,-4 2 4 15,10-3 1-15,-9 2-3 0,3 1 3 0,-3 0-2 16,3-1 3-16,-3-3-5 0,3 3 2 0,-2 0-6 0,-2-2 2 15,3 2 3-15,-1-1-3 0,1-1 2 16,0 0-1-16,-2-1 3 0,2 0-2 0,-1 1 1 16,1-1 1-16,-1 0 0 0,1-2-3 0,0 4 6 15,1 0-7-15,0-2 4 0,-1 1 8 0,0-2-9 16,-2 1-2-16,0 1 2 0,2 1 0 0,-2 1 0 16,0-3-3-16,-1-2 4 0,-4 3-2 0,-1 2 2 15,0-3 2-15,-1 0-1 0,1 1-4 0,1-2 4 0,-1 3-3 16,-3-3 1-16,8-1 0 0,-8 1-3 0,4 0 4 15,-1 0-3-15,5-4 0 0,-3 2 3 0,2 0-2 16,-2-2-1-16,3 0 2 0,-1 0 2 16,-2-1-4-16,4-1 3 0,-6 1-3 0,4-1 6 0,-2-1-1 15,0 3 1-15,1-2-6 0,-6 0 5 0,0 4-1 16,-1-4-4-16,-1 1 5 0,1 1 6 0,0 0 14 16,-3-3-7-16,3-1-3 0,0 2 2 0,-3-2-1 15,2-1 0-15,-1 3-6 0,1-5 5 0,0 7-5 16,-2-3-2-16,0 0 5 0,4-1-3 0,-5 1-5 15,1-3 3-15,5 2 18 0,-5 1-16 0,1 2 3 16,1-4-1-16,-3-2 5 0,2 4 1 0,-5 3 12 16,6-7-2-16,-6 3-2 0,1 0-4 0,2-3-1 15,-5 0 2-15,4 3-1 0,-5-4-5 0,2 1-2 16,-1-1 7-16,-1-2 9 0,-2 1-18 0,-1 1 0 16,3-1-4-16,-3 0 2 0,0 0 12 0,-1-2-16 15,3 2 1-15,-1-1 10 0,-1 0-14 0,-1-1-2 16,0 0 6-16,-4 1-3 0,2-6 4 0,1 6 5 15,-1 1 5-15,0-2-1 0,-5-2-2 0,0-3 3 16,-2 2 4-16,4 6 2 0,-3-6-1 0,-5 2 1 16,9 4-14-16,-5-4 5 0,-4-3 1 0,7 6-5 15,-1 1 6-15,-6-5-5 0,6 6-3 0,-5-4-4 16,-1-2-2-16,4 7 5 0,-1-6 0 0,-1 5-6 16,-2-3 5-16,-2 1 1 0,1-1 2 0,-4 2 3 15,-3 1-4-15,3 1 4 0,-1 1 2 0,-5 3 1 0,-2-2 5 16,4 4-8-16,-5 0 0 0,-2 1 3 15,-1-1-10-15,3 0 10 0,-4 2-5 0,2-1-2 16,1 1 16-16,1 0-16 0,-3 2-2 0,3 0-5 16,0-1 5-16,0 1-18 0,4-2-21 0,-1 2-13 0,2 1-20 15,4 0-19-15,-4 0-19 0,7 1-25 16,-1 0-35-16,-2 2-50 0,5-1-64 0,-9 1-296 16,7 1-623-16,-2 1 276 0</inkml:trace>
  <inkml:trace contextRef="#ctx0" brushRef="#br0" timeOffset="57234.12">10681 8951 146 0,'0'0'225'16,"0"0"-15"-16,0 0-16 0,0 0-17 0,0 0-16 15,0 0-17-15,0 0-16 0,0 0-7 0,0 0-16 16,0 0-19-16,0 0-23 0,0 0-34 0,5 3-53 16,-5-3-44-16,0 0-87 0,0 0-102 0,0 0-279 0,0 0 123 15</inkml:trace>
  <inkml:trace contextRef="#ctx0" brushRef="#br0" timeOffset="61540.78">7293 15559 348 0,'6'-7'353'16,"0"-3"-3"-16,-4 1-22 0,2 4-10 0,-4-3-8 15,1 0-9-15,3 5-19 0,-4-5-19 16,0 5-9-16,-4-2-16 0,3 4-13 0,-5 0-14 16,6 1-7-16,-16 3-8 0,6 0-7 0,-4 0-4 15,-3 6-9-15,3-1-7 0,-1 3-8 0,2-2-11 0,-1 1-9 16,7 2-12-16,0-2-13 0,1 1-34 16,2 2-5-16,1-1-7 0,6 2-5 0,2 1-10 15,0 2-2-15,9 0-5 0,-1-2-5 0,5 5-4 16,-5-4-7-16,-1-2 1 0,10 5-4 0,-3-1-4 0,-6-4-1 15,1 2-5-15,-4 0-3 0,-1-2 0 0,-1 3-3 16,-2-5 1-16,-2 0-1 0,-4 0 2 16,-1 4-2-16,-8-3 1 0,0 1 2 0,0-3-4 15,-5 1 7-15,5-3 4 0,-4-2 3 0,-5-1 5 16,7 0 2-16,-4-3 2 0,3-3 3 0,-1 0-2 0,6-1 2 16,0-2-4-16,3-5-2 0,-1 1-7 0,5-5 0 15,3 1-8-15,4-4 0 0,1-3-1 16,6 2-4-16,-2 0-7 0,9-3-2 0,-1 0 0 0,-4 9-6 15,7-5-1-15,-5 3 3 0,-4 2 0 16,4 2-1-16,0 2-2 0,-5 2-1 0,-2 1 2 16,-2 4-2-16,-1 3 1 0,-2-1 2 0,2 4-2 0,0 1 0 15,-3-1 1-15,-1 5 0 0,-2-2 0 0,-1 4 6 16,4 3-9-16,-3-6 4 0,-1 1 1 16,0-1 2-16,2 0-1 0,-1-2 2 0,2 0-2 15,-4-2 1-15,3-3-1 0,-1 1 3 0,2-3-4 16,1-1 4-16,2-1 3 0,-7 0-1 0,11-5-2 0,-2 1 3 15,0-3-3-15,0-2 0 0,0 1 0 0,0-5 2 16,1-2-5-16,-1 3 8 0,0 1-5 16,-1 1-2-16,-2 2 1 0,0-2 4 0,0 3-1 0,-3 4 4 15,0-2-6-15,2 0 1 0,-2 4 1 16,0 0 0-16,-3 1 0 0,9 4 1 0,-5 3-2 0,0-4 2 16,0 4-1-16,2 1-1 0,2-2 2 15,0 2-6-15,-1-2 0 0,2 0 3 0,0 0 3 0,2-3-2 16,1-1 2-16,-2-2-1 0,2-1 1 0,-1-3-3 15,1-4 6-15,3 0-4 0,-2-5-1 16,-1-1-1-16,-2-2 4 0,0 0-3 0,3-7 2 0,-3-2-4 16,-2-1 3-16,1-1 1 0,-3 2-3 0,0-8 3 15,-2 4 0-15,0-1 4 0,1 4 13 0,-3 5 14 16,0 3 11-16,-1 8 7 0,1-4 5 16,-2 5-11-16,0 4-4 0,2 1-1 0,-2 4 1 15,0 0 7-15,4 14 8 0,-3 5 21 0,0 0-21 16,2 11 6-16,0 2 5 0,2 15-4 0,-1-1 5 0,-1 3 7 15,4-2-13-15,-3 1-38 0,-2-15-28 0,1 0 0 16,1 13 0-16,-2-12 0 0,-1 1 0 0,-1-3 0 16,0 0 0-16,3-3 0 0,-6-4 0 0,2-5 0 15,1-4 0-15,-2-8 0 0,0 0 0 0,-2-4-62 16,1-4-144-16,3 0-32 0,-11-6-22 0,8-3-27 16,-3-8-31-16,1-8-15 0,1-3-19 0,1-4-6 15,1-4 7-15,1-16 16 0,2-1 28 0,3-3 25 16,0 3 35-16,0 5 43 0,6 1 49 15,-6 16 48-15,1 2 45 0,3 1 44 0,-4 10 39 16,2 3 41-16,-1 3 32 0,-1 1 14 0,2 3 11 0,-2-1 7 16,0 4 2-16,2 1 1 0,2 1-2 0,1 2-3 15,1 2-11-15,-1-1-7 0,5 2-11 0,-2 1-13 16,5 3-5-16,-2 3-8 0,-5-5-7 0,3 3-6 16,-2 2-7-16,-1-2 0 0,-1 2-9 15,0 0-5-15,-2 1-4 0,-2 1-5 0,-1 2 1 16,-2 0-5-16,-7-3-6 0,0 3 0 0,-3 1 7 0,1-3-9 15,-1-1 12-15,-3-2 7 0,1 2 19 0,1-3 13 16,-1 0 15-16,3-2 4 0,-1-2 7 0,4 0 3 16,0-1-7-16,4-2-9 0,0 0-9 15,0 0-5-15,13-11-11 0,-3 4 1 0,8-2-21 16,4-7-10-16,1 0-7 0,5-2-11 0,-1-1-7 0,1 0-1 16,0 1-2-16,-2-1-4 0,-2 2 1 0,-5-4 4 15,-5 7 0-15,-2 1 3 0,-2 0-2 0,-4 3 6 16,-1-1 4-16,-3 7 6 0,-1-4 1 15,-1 8-1-15,-4-5 6 0,4 5 5 0,0 0 2 16,-16 9 5-16,7-1 1 0,0 3 0 0,-1 1-1 0,0 1-3 16,3 3-1-16,3-5-6 0,-1 4-2 15,4 1-2-15,2-2-1 0,1-2 0 0,6 1-2 0,-2-2 9 16,6-1-10-16,-1-2-1 0,1-3-1 16,3-4 3-16,-2-1-10 0,6 0 4 0,-6-1 1 15,1-4 0-15,0-3-1 0,4-3-1 0,-4 0 5 0,-1-2-7 16,1 0 1-16,-5-1 17 0,2-1 13 0,0 3 9 15,-6 0 11-15,2 2 6 0,0 1 6 16,-5 3 2-16,3-1-13 0,1 4 1 0,0 0-7 16,-6 3-18-16,9 1 5 0,-3 1 1 0,1 6-5 15,-1 2-2-15,-3 2-2 0,1 0-2 0,4 5-5 0,-4 1 0 16,-3 0-3-16,-1-1-5 0,-1 2-3 0,2-1 8 16,-1-2-6-16,0-3-6 0,-1-3 0 15,1 2-1-15,0-5-7 0,-2-1 5 0,-2-1 4 16,4-1-9-16,-3-2 0 0,3-2 0 0,0 0 0 15,0 0 0-15,3-14 0 0,1 4 0 0,3-6 0 0,5 0 0 16,2-8 0-16,-1 0 0 0,6 0 0 0,-2 3-6 16,2 2-6-16,-1 1 1 0,-3 4 4 0,0 4 0 15,-1-3-1-15,-3 8-1 0,1-3 3 0,-5 7 1 16,-1 1 4-16,-6 0 0 0,14 6-5 16,-9-3 6-16,0 2 11 0,-1 5-19 0,0-1 10 15,1 2-5-15,-4-1 7 0,2 1-6 0,-3 0 8 0,1 0-7 16,3-1-12-16,0-1 8 0,-3-2-1 0,3-1-5 15,-3-1 3-15,3-1-2 0,0-1 0 0,1-2 10 16,4-1-6-16,-9 0 3 0,12-5 4 16,-6-2-8-16,3 1 8 0,1-1 2 0,-2-3 2 15,3-3-7-15,-1 0 1 0,-3 3 0 0,1 2-1 0,-2-2 0 16,0 3 5-16,-2 2-6 0,1 3 0 0,-1 0-4 16,-4 2 12-16,8-2-10 0,-8 2 3 0,0 0 2 15,11 9 5-15,-7-4-6 0,-1 3 0 16,0 0 5-16,0-2-3 0,1 3-2 0,1-1 2 15,0-1 3-15,-2 0-9 0,0-1-3 0,1 1 5 0,1-4-6 16,-1 2-2-16,1-3 6 0,-1 0-4 0,1-2-5 16,-5 0 4-16,0 0-2 0,18-5 1 0,-10 1 4 15,1-1-4-15,-4 0 0 0,4-2-4 16,-1-1 7-16,2-1-3 0,-3 1 3 0,1-2-2 16,1 3 7-16,-4 2-1 0,3-1-7 0,-4 1 2 0,0 3 7 15,-4 2-3-15,10-1 3 0,-10 1 0 0,0 0 3 16,9 8 3-16,-8-2 4 0,0 1-5 0,2 0-3 15,-2 2 5-15,2 1-5 0,-2 0 2 0,4-1-11 16,-1-2-1-16,2 2 2 0,-1-5-11 0,0 1-4 16,3-1-4-16,-3-2-1 0,4-1 1 15,-4-1 0-15,3-2 0 0,-3 0 3 0,0-3-3 0,0 0 6 16,0-4-5-16,-1 2 2 0,-1-2-2 0,-3-1 1 16,-3 0 10-16,2-1 2 0,-3-1 0 0,0-4 1 15,-2 0-1-15,-2 2 3 0,3 2-1 0,0 1 0 16,1 1 6-16,-3 3-2 0,4 2-2 15,1-2 2-15,0 4-3 0,0-2-1 0,2 5 6 0,0 0 3 16,6-5-3-16,-6 5 0 0,23 2 2 0,-14-5 4 16,5 3-10-16,4-3 3 0,1 1 4 0,0 0-4 15,2-3 1-15,-1 0-5 0,2 1 4 16,-3 2-3-16,3-4 11 0,-2-1 0 0,-3 0-3 16,-2-3-6-16,-5 6 0 0,1 0 6 0,-1-2 7 15,-4 2 3-15,1 3 1 0,-3-1 1 0,-4 2-2 0,0 0-1 16,0 0-2-16,7 7 4 0,-9 3 2 0,-1 2-3 15,-1 1 8-15,-1 4-10 0,-1 1 5 0,-1 1-6 16,1 0-2-16,2 0 0 0,-1 0 8 0,0 6-8 16,2-8 0-16,2 0 1 0,1-5-2 0,1 0 3 15,2-1-3-15,2-3-1 0,-1-3 2 0,1 0 0 16,5-4 1-16,2-2 1 0,-1-3 4 0,-2-3-3 16,3-1-8-16,1-4 8 0,-2-4 0 0,0-7-1 15,1 6 1-15,-1-9 5 0,2-1-4 16,-4-1 5-16,-3-1 0 0,3-4-1 0,0 2-3 15,0-2 6-15,-1 1-4 0,-2 0-2 0,2 2 17 0,-3 2 4 16,-1 9 0-16,-3 2-2 0,2 6-1 0,-2 0-5 16,-1 5-12-16,0 1 0 0,0 5-1 0,0 0 5 15,0 0 5-15,0 0-4 0,-8 27 0 16,7-7 0-16,-4 6-2 0,0 0 11 0,2-1-10 16,2 3-3-16,1 0-2 0,0 1 1 0,4-1-3 15,1 0 12-15,-3-10-20 0,5 1 0 0,-2-2-3 0,3-2 1 16,-2-5-5-16,3 0 2 0,-1-3-4 0,1 1-2 15,2-6 4-15,1-2-5 0,-2 0 5 0,4-5-4 16,-2-1 1-16,4-1 7 0,-3-4-4 0,1-2-4 16,-4 1 2-16,3-4 6 0,-3-1-3 15,-3-1 0-15,-1 0 3 0,-1 0-1 0,-1-1-5 0,2 2 6 16,-6 7 2-16,0 0-4 0,4 3-2 0,-4 2 2 16,-3 0 3-16,3 5-18 0,0 0 10 0,0 0 7 15,-16 18 5-15,10-6-12 0,-1 6 4 16,3 1 9-16,2 9-4 0,2-4 2 0,2-5-17 0,-2-1-31 15,5 0-50-15,3-1-76 0,2-4-95 0,4-1-96 16,-2-5-148-16,-1-3-525 0,19-3-1125 0,-5-2 497 16</inkml:trace>
  <inkml:trace contextRef="#ctx0" brushRef="#br0" timeOffset="61684.23">10455 15380 147 0,'0'0'416'0,"0"0"-31"0,0 0-37 15,0 0-31-15,-22 10-34 0,17-8-65 0,-6 2-98 16,4 1-142-16,2 1-194 0,-3-3-117 0,2 2-361 16,-2 0 160-16</inkml:trace>
  <inkml:trace contextRef="#ctx0" brushRef="#br0" timeOffset="62550.62">12588 9643 76 0,'-10'-3'87'0,"2"0"-2"16,0 1-13-16,-6-1-4 0,4-1-6 0,-2-2-3 0,-1 3-14 16,0 1-5-16,-1-1 2 0,-2-2-3 0,-4 1-15 15,2 4 8-15,-3 0-12 0,0 0 6 16,0 1-8-16,1 2-5 0,-3 2 4 0,-6 0-9 0,0 0-1 15,1 4-3-15,1-1-7 0,0 0-3 0,1 0-16 16,-4 2-9-16,6 0-2 0,-3 0-20 0,2-1-63 16,2 1-126-16,3-1 55 0</inkml:trace>
  <inkml:trace contextRef="#ctx0" brushRef="#br0" timeOffset="63434.24">11132 10807 38 0,'8'25'97'16,"-3"-1"-12"-16,4-1-4 0,2 2-11 0,0-3-12 15,2 3 8-15,2-2-16 0,-2 2-4 0,3 1-3 16,2-2-10-16,1 3 3 0,2-5-11 0,-1 3 7 16,2-2-1-16,1-1-7 0,-1 0 2 0,3-1-2 15,-2-2 5-15,0 2-5 0,4-1-1 0,-1-4-2 16,-2 2 9-16,3-5 2 0,-1 0-6 0,1 2 6 15,0-4-2-15,2-2 4 0,6 1 1 0,-3-1-2 16,0 0-6-16,2-1-2 0,0 2 1 0,2-3 1 0,-2 4 0 16,4-5 6-16,-2 0-10 0,2 1-4 0,12 1 0 15,-10-1-3-15,-3-3 2 0,3 2 2 16,-1-4-2-16,1 1 1 0,-2-1 5 0,-2 0 4 0,5-2-1 16,10-2 2-16,-13 0 1 0,-2 1-7 0,15-3 4 15,-14 1-6-15,3-2 7 0,-4 3-4 16,2-1 0-16,-1-1-5 0,-1 0 1 0,-3-2 0 15,-1 1-5-15,3-1-2 0,-3 1 3 0,-1 2-5 0,0-3-1 16,0 1-2-16,-2 0 2 0,-2 0 1 0,5-1-4 16,-5 0-1-16,3-3 0 0,-3 5-1 0,-5-2 1 15,6-4-6-15,-1 3 2 0,1-4 1 16,3 0 5-16,-4 0-9 0,-1 2 2 0,5-5 0 0,0 3 3 16,-3-1-3-16,0-1 6 0,-5-2 0 0,3 3 8 15,-2-1 3-15,1 1 6 0,-8 0 6 0,7-4 2 16,-2 1 4-16,-8 1-2 0,4 2-1 0,0-6 0 15,4 2-5-15,-10 1-4 0,1-2 0 0,5-4-5 16,-3-1 1-16,3-1 6 0,-5-1-13 0,1-1 1 16,1 0-3-16,2 0 0 0,-4-5-5 0,0 0 4 15,1 2-3-15,-1-2-1 0,-2 2-1 0,1-3 6 16,-5 3 3-16,3-4 3 0,-5 6 3 0,-1-1 6 16,-2 0 3-16,-4 8 1 0,0-9-7 0,-3 3 4 15,-3 0-4-15,-1-1-3 0,0 2 5 0,-2-1-8 16,-2-2 0-16,0 0-6 0,-5 3 6 0,4-2-6 15,-4 1 0-15,0-2-1 0,2-1-2 0,-5 3 2 16,3 0-5-16,0 0 4 0,-3-2-8 0,-1 4-2 16,-1-4-11-16,0 1 4 0,-1 4-8 0,-3-2-2 15,1 1-1-15,-6 3-4 0,3-2-2 0,0 3 1 16,-1 0-3-16,1 0 2 0,-2 3-1 0,2 1-6 16,-3 0-2-16,1 2-4 0,-1 1 1 0,0-2-7 15,-1 4 3-15,-4-1 4 0,1-1 6 0,-1 5 8 16,0 1-3-16,0 0 7 0,-4 1-2 0,4 1 2 0,-4 0 0 15,3 2 4-15,-2 0 0 0,-10 2 1 0,10-1-9 16,-11 3-17-16,12-1-10 0,2 1-6 0,-3 0-27 16,3 1-15-16,-1-3-31 0,1 3-161 0,0-2-313 15,-3 2 139-15</inkml:trace>
  <inkml:trace contextRef="#ctx0" brushRef="#br0" timeOffset="65449.68">9906 16641 353 0,'7'-10'345'0,"2"-3"-12"0,-4 0-13 0,4-1-23 15,-3 0-17-15,-2 2-13 0,0-4-19 0,-3 4-9 16,2 1-2-16,-2 1-15 0,-1 3-16 0,-4 0-27 15,3 2-14-15,-7 1-16 0,3-1-11 0,-7 4-5 16,0 1-1-16,-2 5-8 0,1-2-8 0,3 4-3 16,-7 2-7-16,4 0-4 0,2 1 19 0,3 0-8 15,-1 3-10-15,4-1-8 0,3 0-11 0,3 0-5 16,0 4-10-16,4 1-3 0,2-2-8 0,2 0-4 16,1-1-7-16,-1 0-7 0,3-1-1 0,0 0-2 15,-3 1-7-15,-2-4-1 0,5 4-3 0,-4-1-3 16,-3 3-2-16,-1-5-1 0,-1 2-5 0,-5-2 5 15,1 0 2-15,-5 0 5 0,-1 1 3 0,-3 0-4 16,0 4 4-16,-2-9-11 0,-2 4 12 0,3-4-1 16,0-1-8-16,1-2 6 0,1 0 0 0,1-1 4 15,2-3-1-15,6 0-5 0,0 0 1 0,-1-10-13 16,7 2 6-16,2-2-3 0,2-2-1 0,3-1-1 16,2 0-4-16,8-5-1 0,-5 1-1 0,5 3-3 15,0-2 1-15,-7 4-1 0,4 4-2 0,-3 1 2 16,-2-1-1-16,-4 3-10 0,0 3 7 0,-5 0-3 15,-1 2 0-15,2 2 1 0,-1 0 3 0,-4 4 0 16,4 2-5-16,-3 3 1 0,-1-2 3 0,-1 3-2 16,0 0 1-16,1 0 3 0,-1-1 0 0,3 3-2 15,1-2 1-15,-1-2-4 0,1 0 3 0,1-4 1 16,1 1 2-16,-1-2-3 0,1-3 1 0,1 0 2 16,0-2 2-16,-3-3-4 0,6 0-1 0,0-5 3 15,-2 1 0-15,-3 0-4 0,-1-3 6 0,0-1-5 16,-1-1-3-16,3 1 5 0,-5-2-4 0,1 1 9 15,-2 3 0-15,3 1 10 0,-2 1-2 0,1 1-6 16,-2 1 0-16,2 1-4 0,-1 1 0 0,0 2-1 16,-2 1-3-16,0 0 4 0,0 0-5 0,14 5 3 15,-4-2-3-15,-4 2 2 0,-1 0 0 0,2-3-2 16,3 2-2-16,0-3 4 0,-1 1-1 0,4 1 1 16,-3-6 3-16,0 2-4 0,3-2 1 0,-3-2 1 15,3-1 3-15,-4 0-3 0,0 0-3 0,0-6 2 16,-3 1-1-16,2 0 8 0,0 0 9 0,-3-4 9 15,0-1 8-15,1-2 9 0,-3 2 4 0,-2-1-3 16,2 1 6-16,-1 4 8 0,0 1 0 0,-2 3 5 16,0 2-8-16,-2 1-9 0,2 2-7 0,0 3 12 15,0 0-2-15,-9 22 10 0,3-2 4 0,-3 8 5 16,5 3-3-16,-5 14-2 0,-1 2-4 0,6 4 1 16,-1 1-4-16,5-2-5 0,1 2 1 0,2-1-19 15,-2-1-36-15,3-5 0 0,2 2 0 0,2-12 0 16,-7 1 0-16,3-4 0 0,0 2 0 0,4-5 0 15,-3-3 0-15,-3-8 0 0,1-4 0 0,-3-3-33 16,0 0-86-16,0-4-50 0,-3-5-63 0,3-2-72 16,0 0-47-16,0 0-34 0,-15-24-41 0,11 6-42 15,-1-10-52-15,0-5-344 0,1-1-936 0,-2-18 414 16</inkml:trace>
  <inkml:trace contextRef="#ctx0" brushRef="#br0" timeOffset="67000.69">10498 16687 191 0,'7'-4'276'0,"-1"1"9"0,2 1-1 16,-8 2-6-16,0 0-8 0,19 6-16 0,-10-3-17 16,1 6-11-16,-4-1-16 0,2 2-24 0,-4 2-9 15,2 2-28-15,-2 3-9 0,0 0-18 0,-4 0-10 16,1 0-6-16,-1-2-21 0,0 2-17 0,-1-1-11 16,1-2-15-16,-4 0-6 0,3-2-9 0,-3-1 0 15,-1 0-6-15,1-6-3 0,3-1-1 0,1-4 1 16,-7 6-1-16,7-6-6 0,0 0 1 0,0 0-1 15,0 0-2-15,0 0 1 0,-1-25-1 0,2 16-1 16,7-2 7-16,-4 1-10 0,6 1 8 0,-1-6-12 16,0 5 3-16,1-3 3 0,2 1-7 0,-3 3 2 15,0 0 10-15,-3 0 7 0,0 3 2 0,-3 1 9 16,4 1 1-16,-7 4 2 0,0 0 21 0,0 0 13 16,0 0 28-16,0 0 16 0,0 0-2 0,-8 22-1 15,3-10-6-15,1-1-12 0,0 0-13 0,-1 5-10 16,4 0-1-16,1-5-4 0,1 2-9 0,4-1-2 15,0-2-4-15,3-2-16 0,0-1-4 0,5-1-5 16,-1-2-8-16,2-4-1 0,1-4 0 0,-2 1 1 16,5-3-7-16,-3-4 7 0,-1 2-3 0,-2-4 3 15,2 0 8-15,-8 2 4 0,5-3 20 0,-4 0 17 16,1 2 13-16,-4 0 12 0,1 4 15 0,-2-3 9 16,-2 4 0-16,0-1-14 0,-1 7-11 15,8-5-10-15,-8 5-8 0,0 0-9 0,0 0-1 0,0 0-5 16,15 18-4-16,-10-7-10 0,-1 1-3 0,4 4-3 15,-2-1-7-15,-2-1-1 0,-2 0-3 0,1 0-7 16,1-2-5-16,-2-2-6 0,0-2-4 0,-1-3 4 16,0 0 2-16,3 1-3 0,-4-6 2 15,0 0 2-15,0 0 0 0,0 0-4 0,0 0-2 16,0 0 10-16,0 0-9 0,9-29 1 0,-6 17 7 16,-1 0-9-16,5-5-1 0,-2 2 2 0,1 0-3 15,2 1 1-15,-1 3 0 0,-1 3 1 0,2-1 4 16,-3 1 3-16,3 2-3 0,-4 2 2 0,2 2 2 0,-6 2-1 15,13-2 3-15,-13 2-6 0,13 6 1 16,-8-1-3-16,4 2 4 0,-4 1-3 0,3 0-2 16,-3 2 2-16,0-1-2 0,-1 1 3 0,2-2-5 15,1 1 2-15,-4 0-2 0,0-1 0 0,0-3 1 16,-1-1-3-16,2 1 5 0,-4-5-3 0,5 9-1 16,-5-9 3-16,0 0 0 0,6 2 2 0,-6-2 0 15,0 0-5-15,13-9 6 0,-9 5-3 0,4-5-3 16,-1-1 3-16,2 1 0 0,-1-1 5 0,1 1-8 15,2-3 1-15,-3 4 4 0,1-1-7 0,-1 3 5 16,-2 1-4-16,-1 1 4 0,-5 4 5 0,14-1 12 16,-14 1 16-16,0 0 6 0,13 10-2 0,-9-3 3 15,-3 3 1-15,3 2-2 0,-4 1-1 0,4 2-13 16,-2 1-1-16,2 0-3 0,-1-5 6 0,-2 0-8 16,4 0-2-16,2-3 0 0,-5-1 0 0,5-3-1 15,-7-4 1-15,14 4-8 0,-8-4 3 0,-6 0 1 16,22-1 1-16,-13-3-4 0,0-3-4 0,1 0 4 15,-1 0 1-15,-1-1-10 0,0-1 2 0,1 0-4 16,-2 0 3-16,-1 4 0 0,-2-1 0 0,2 3-5 16,-2-2 3-16,-4 5-7 0,7-6 1 15,-7 6 0-15,6-2 1 0,-6 2-4 0,0 0 6 16,0 0-4-16,15 10 5 0,-15-10 3 0,5 10-2 16,-1-4-10-16,0 0 1 0,0 0 6 0,1 0 2 15,-1 1-1-15,5-3-5 0,-4 0-6 0,0 1-4 0,4 0-2 16,-4-2 9-16,-5-3-8 0,9 2 1 0,-9-2 3 15,0 0-4-15,0 0 3 0,0 0-3 0,9-13 0 16,-9 13 4-16,-5-11-1 0,1 0 4 0,-2 3 7 16,-2 0-7-16,-1-5 1 0,1 4 2 15,3-2 7-15,-1 0-9 0,1 1 5 0,1 1-1 16,0 0 2-16,3 3-5 0,1-2 3 0,0 8-3 16,5-12-6-16,0 6 1 0,8 0-2 0,-4 0-1 15,1 1-6-15,4 1 3 0,3-1-4 0,1 1 8 16,-1 1-6-16,-4 0 1 0,0 2 4 0,5-3-2 15,-5 3 10-15,-1 0-4 0,-3-2 4 0,3 2-2 16,-12 1 1-16,17 0-1 0,-17 0-2 0,0 0 7 16,16 1 6-16,-16-1 6 0,8 5 6 0,-8-5 11 15,2 11-1-15,-3 1 4 0,1-4-6 0,-4 3 7 16,3 7-4-16,-2 0-1 0,-2 0 0 0,3 0-4 16,-2 1 1-16,0 6-4 0,2-7-2 0,0-2 4 15,2 1-10-15,0-6 4 0,0 1-6 0,4-2 2 16,1-3-2-16,-1-3-3 0,-4-4-3 0,19 3-3 15,-19-3-9-15,22-7 9 0,-8-3-1 0,1-1-1 16,-3-1 0-16,-1-3 0 0,2-2 2 0,-4 0 3 16,5-6-3-16,-4-2 2 0,-2-2 0 0,1-1 0 15,1 1 4-15,-5-4-6 0,-1 1 2 0,0 1-3 16,1 1-2-16,-4 1 5 0,2 11 12 0,-1-1-10 16,-2 7 5-16,0 1-4 0,0 9-10 0,-2-9 11 15,2 9-5-15,0 0 5 0,0 0 9 16,-17 22-11-16,13-6 4 0,3 2-2 0,-5 5 0 0,1 4 2 15,2 0-3-15,-1 0-2 0,3-3 1 0,1 3 4 16,1-7-6-16,3 6 2 0,4-8 7 0,-2 0-8 16,1-4 1-16,4 1-2 0,0-2-3 0,-2-5-4 15,4 2-3-15,5-4 4 0,-5-5 1 16,6 0-6-16,-6-2-1 0,6-2 7 0,-1-2-3 16,-1-1 5-16,-3-5 4 0,1 1-6 0,0-2 0 15,-4-1 0-15,0-1 4 0,3-2-6 0,-9-1 9 16,3 2-2-16,-7-1-3 0,3 4 6 0,-4 1-2 0,0 5-6 15,0-1-1-15,0 7-5 0,-5-5 3 16,5 5 10-16,0 0-2 0,-17 16-2 0,7-2 1 0,1 3 0 16,3 0 2-16,0 3 4 0,3 7-3 15,-1-1 8-15,4-4-9 0,1-3-13 0,5-1-24 16,2-2-20-16,1-1-37 0,5-3-46 0,-1 2-43 16,6-6-43-16,3-5-40 0,6 1-39 0,-6-6-36 15,6-2-41-15,-1-5-51 0,-1 1-54 0,0-4-299 16,-3-3-850-16,4-1 376 0</inkml:trace>
  <inkml:trace contextRef="#ctx0" brushRef="#br0" timeOffset="67100.75">12464 16877 67 0,'0'0'245'16,"0"0"23"-16,-2-7 10 0,2 7 14 0,0 0 21 15,0 0 6-15,0 0-9 0,0 0-36 0,0 0-27 16,-19 0-23-16,19 0-57 0,0 0-108 0,0 0-127 16,-14 4-188-16,14-4-201 0,0 0-495 0,-19 10 220 15</inkml:trace>
  <inkml:trace contextRef="#ctx0" brushRef="#br0" timeOffset="67367.53">11035 17281 363 0,'-9'0'564'0,"-2"0"18"15,11 0-7-15,-12-3-41 0,12 3-45 16,-2-4-49-16,2 4-33 0,16-7-39 0,1-1-40 16,11 2-31-16,3-4-24 0,4 4-37 0,4 0-30 15,13-6-40-15,-1 5-39 0,3 1-54 0,-4-1-57 0,-13 2-63 16,-2-1-66-16,0 2-75 0,-3-1-64 0,-4-1-55 16,-7 1-49-16,-5 0-49 0,-8 3-325 15,-2-3-790-15,-1 3 350 0</inkml:trace>
  <inkml:trace contextRef="#ctx0" brushRef="#br0" timeOffset="67517.77">11021 17347 68 0,'-18'8'456'0,"7"-1"28"16,4-2 25-16,-2-2 9 0,8 2-12 0,2-1-31 16,6-2-34-16,4 0-44 0,10 0-34 0,13-3-39 15,2 0-64-15,15-5-67 0,0 4-92 0,4-7-111 16,0 0-147-16,-17 1-185 0,1-5-423 0,-5 0-828 15,2 3 367-15</inkml:trace>
  <inkml:trace contextRef="#ctx0" brushRef="#br0" timeOffset="68400.88">5398 14073 153 0,'-4'-4'453'0,"4"4"16"0,0 0 13 0,-4-3 0 0,4 3-7 15,-1-2-30-15,1 2-25 0,0 0-34 0,5-7 20 16,0 2-23-16,4 3-19 0,0 1-17 0,5-1-20 15,0-2-23-15,5 0-13 0,8 1-24 0,1-1-18 16,8 2-26-16,1 2-23 0,-1-4-21 0,16 0-20 16,2 2-13-16,2 2-13 0,-1-2-14 0,0 2-10 15,0-2-10-15,0 1-12 0,-4 1-53 0,-11 0-34 16,-1-1 0-16,-3 1 0 0,-3 1 0 0,-1-3 0 16,-11 2 0-16,-2-1 0 0,-6 1 0 0,-2-1 0 15,-2-1-9-15,-1 2-98 0,-6-1-55 0,1-2-62 16,-3 3-78-16,0 0-79 0,0 0-82 0,-13-7-89 15,-1 6-447-15,-4 1-1081 0,-1 1 478 0</inkml:trace>
  <inkml:trace contextRef="#ctx0" brushRef="#br0" timeOffset="68699.56">5615 14163 3592 0,'-18'3'417'15,"0"1"-169"-15,8-2-60 0,-4-1-11 0,6-1 41 16,3 2 27-16,-1-2 2 0,6 0-23 0,0 0-19 0,0 0-10 15,0 0 5-15,0 0-3 0,33-11-24 16,-14 8 7-16,12 1-7 0,2-1-13 0,4-1-5 16,0 2-15-16,2-1-13 0,14 2-11 0,2-2-12 15,1 0-9-15,-2 2-7 0,0-1-14 0,-17 1-5 16,5-2-10-16,-4 0-8 0,-2 1 2 0,-6 0-32 16,-1-1-21-16,-9 2 0 0,0 0 0 0,-9 0 0 15,1 0 0-15,-3 1 0 0,-2-1 0 0,-1 1 0 16,-6 0 0-16,7-4 0 0,-4 2 0 0,-3 2 0 15,0 0 0-15,1-7 0 0,-1 7 0 0,-4-4 0 0,4 4 0 16,-4-7 0-16,3 5 0 0,-4-3-231 16,1 4-135-16,-2-2-130 0,3 0-151 0,-1-3-429 15,-1 0-1165-15,1 3 516 0</inkml:trace>
  <inkml:trace contextRef="#ctx0" brushRef="#br0" timeOffset="68833.69">6498 14180 3525 0,'0'4'372'0,"-5"0"-201"0,4 0-72 0,-6-2-40 16,2-1-27-16,3 3-19 0,2-4-55 0,-7 1-70 15,5 1-100-15,2-2-171 0,0 0-204 0,0 0-637 16,0 0 282-16</inkml:trace>
  <inkml:trace contextRef="#ctx0" brushRef="#br0" timeOffset="69517.63">5919 12493 235 0,'0'0'457'0,"0"0"8"0,0 0 2 16,0 0-2-16,0 0-6 0,0 0-6 0,0 0-22 15,0 0-6-15,0 0-11 0,0 0-16 0,0 0-16 16,0 0-22-16,0 0-14 0,0 0-27 0,0 0-23 16,8 0-26-16,-2-3-34 0,4-3-45 0,12-10-72 15,4-3-96-15,2 1-137 0,17-11-178 0,-13 7-209 16,12-10-550-16,6 1-1138 0,-9-3 503 0</inkml:trace>
  <inkml:trace contextRef="#ctx0" brushRef="#br0" timeOffset="70784.64">5877 12358 267 0,'-1'-4'429'16,"1"4"9"-16,-3-5-5 0,3 5-3 0,0-3-6 15,0 3-18-15,-1-4-21 0,1 4-21 0,0 0-27 16,0 0-19-16,0 0-17 0,0 0-8 0,0 0-9 0,0 0-11 16,0 0-11-16,5 12-5 0,0-8-14 15,-1 3-5-15,1-1-26 0,-1-2-12 0,1 1-12 16,-2 0-13-16,2 4-8 0,-3-2-7 0,1 0-11 0,-1 1-5 16,1-2-12-16,-2 2-8 0,-1-1-6 0,2 0-78 15,-1-1-40-15,0 1 0 0,-1-2 0 16,1 1 0-16,1-1 0 0,-2-2 0 0,3 1 0 0,0 0 0 15,1-3 0-15,2-1 0 0,3 1 0 0,5-5 0 16,4-4 0-16,3 2 0 0,8-7 0 16,2-1 0-16,2-1 0 0,13-9 0 0,-12 5 0 15,11-11 0-15,-1 1 0 0,-1-1 0 0,-8 8 0 0,-5 2 0 16,-2 2 0-16,-4 0 0 0,-7 7 0 0,1 0 0 16,-5 3 0-16,-2 1 0 0,-3 1 0 0,0 4 0 15,-3-3 0-15,-1 3 0 0,-3 0 0 0,-1 2 0 16,0 0 0-16,0 0 0 0,0 0 0 0,-9 10 0 15,5-7-70-15,-2 5-499 0,3-1-123 0,-2-1-452 16,0-1-1238-16,1 1 547 0</inkml:trace>
  <inkml:trace contextRef="#ctx0" brushRef="#br0" timeOffset="70917.31">6797 12410 4194 0,'-4'4'392'0,"-3"1"-222"15,0-3-83-15,-3 3-35 0,0-2-57 0,1-2-110 16,0 1-114-16,2-2-119 0,-1 1-352 0,0-1-758 16,8 0 336-16</inkml:trace>
  <inkml:trace contextRef="#ctx0" brushRef="#br0" timeOffset="71933.64">11627 5698 11 0,'-8'-11'1'0,"2"2"-3"0,-1-1-3 15,-2-4 2-15</inkml:trace>
  <inkml:trace contextRef="#ctx0" brushRef="#br0" timeOffset="72433.63">9785 5675 3 0,'-19'9'90'0,"1"0"-4"0,0 0-1 0,3-2-9 15,-3 1-3-15,0 0-9 0,3 1-10 0,-2-2 12 0,2 0-19 16,-2 2 1-16,2-2-5 0,0 3 5 15,0-3-12-15,0 3-1 0,1-5-5 0,-4 5-3 16,4-2 1-16,-4 0-7 0,4 1 4 0,-4-2-15 16,2 1-11-16,-1 0 23 0,3 2-9 0,-3-2 1 15,2 2 0-15,-4-1-1 0,1 2 1 0,4-2-6 16,-4 4 2-16,0-4-6 0,3 2-9 0,-2 2-12 16,1-1 11-16,-4 3-2 0,4-3 2 0,-1-1-7 15,2 2 3-15,2-2-3 0,-6 5-3 0,6-4-5 16,-1 0-8-16,4 0 9 0,-4 2-1 0,1 2-2 0,-1-1-3 15,1 0 4-15,4-1-6 0,-9 8-3 0,8-6 3 16,-4 6-8-16,4-4-7 0,-4 4-5 0,0 1-5 16,2-6-45-16,-4 6-105 0,1 1 47 15</inkml:trace>
  <inkml:trace contextRef="#ctx0" brushRef="#br0" timeOffset="73001.83">9360 8189 46 0,'16'9'99'0,"3"1"-14"16,-1 0-6-16,-1-2-3 0,1 0-16 0,1 1 6 15,0-1-6-15,0-1-9 0,-1 2 1 0,3-1-1 16,-3-1-5-16,2 0 2 0,0 1-9 16,0-1-3-16,8 3 2 0,-1 0 18 0,-1 0 14 0,4 2-7 15,-1-2-8-15,-2 3-7 0,6 1-6 0,-1 0-5 16,1 1-9-16,2-4-5 0,12 8-3 0,-11-5-3 15,11 7-4-15,1-3-4 0,-14-5-23 0,16 3-6 16,-13-5-8-16,12 4-8 0,-11-9 8 16,0 5 1-16,13 0 0 0,-12-3 5 0,-2-2-1 0,1 0 5 15,2-1 2-15,-2 1-1 0,17-1-5 0,-18-2 20 16,3-2-13-16,-2-1 0 0,4 0 2 0,12-2 1 16,-3 1-17-16,-11-3-9 0,13 1-7 0,-13 0-9 15,11-4-19-15,1 2-64 0,-2 2-148 0,-9-2 66 16</inkml:trace>
  <inkml:trace contextRef="#ctx0" brushRef="#br0" timeOffset="73650.3">12097 8436 109 0,'19'-5'131'15,"3"-1"-8"-15,5 0-13 0,-7 0-4 0,1 1-15 16,-2-3-3-16,1 1-5 0,0 0-15 0,1-1-4 15,3-2-6-15,3-1-20 0,-5 1 8 0,5-2-4 16,-4 1-8-16,-4 0-10 0,5 1 5 0,3-3-6 16,0 1-7-16,-3-1 5 0,3 3-10 0,-1-5 4 15,-8 7-5-15,2-2 10 0,-2-1-2 0,0 3 9 16,0-4-1-16,-3 2 13 0,4 1 7 0,-3-3-2 16,0 1 8-16,-2 0 1 0,4-1-3 0,-5 0-5 15,2-1-3-15,-2-3-2 0,1 3-4 0,7-6-3 16,-2 1-6-16,-1-3-4 0,0-3-2 0,3-1-2 15,-3 0-5-15,0-2 1 0,1-1-2 0,3-1-4 16,-3-3 0-16,5 4-3 0,-6-1-5 0,3 0 3 16,-5-1 1-16,3 2 1 0,-4 4-3 0,1 0 1 15,-3-1 0-15,1 3 3 0,-4-2 2 0,-2 6 8 16,2 0 1-16,-1-7-5 0,-4 6-1 0,-1-1 6 16,2 1-7-16,2-6 0 0,-3-2-7 0,-2 4 10 15,-2-4-8-15,2 1-6 0,-1-2 9 0,-3 0-11 16,0-1-3-16,1-1-9 0,-4-2-4 0,1 2-1 15,2-2-13-15,-3-3-1 0,0-1-4 0,3 1-5 16,-5-1 5-16,-1 2 6 0,5-3 6 0,-5 2 3 16,-2-10-4-16,0 12 6 0,3 1-5 0,-3 0 7 15,-4 1-4-15,3-2-2 0,-3 0 5 0,-1 1 9 16,-3 1-3-16,1-2-4 0,-1 1 2 0,1 0 4 16,-3 1 2-16,2-1-2 0,-1 1 5 0,0 1-5 15,-1 1 3-15,4 2-2 0,-2-4 15 0,-1 8-11 16,0-5-4-16,-1 2 11 0,2 2-7 0,-4-4 6 0,2 5-9 15,-2-2 9-15,1 2 2 0,-2-1-6 16,0 3-1-16,0-1-1 0,-2 2 6 0,-1 1-4 16,0-3-1-16,0 2-6 0,-3 0 0 0,2 0-11 0,-2 2-8 15,3-2-1-15,-4 3 5 0,6 1-14 0,-4-3 0 16,4 3 1-16,-6-1-5 0,5-1 4 16,-3 3 2-16,0 1 5 0,1 2 5 0,-2-1 2 15,3 0 0-15,-2 1 5 0,3 0 3 0,-3-1-1 0,1 5 2 16,-2-6-3-16,9 7 1 0,-9-5-12 0,9 4-17 15,-2 0-17-15,1 0-79 0,-7 0-155 0,-1-1 68 16</inkml:trace>
  <inkml:trace contextRef="#ctx0" brushRef="#br0" timeOffset="74316.43">9284 6318 32 0,'-14'22'94'0,"-5"-1"-7"0,4 2-10 0,-2-4-4 16,3 3-8-16,-1 1-2 0,-2-1 0 16,2-1-14-16,-2 2-3 0,8-5-4 0,-6 5 4 0,3-6-10 15,-3 6 3-15,2-2-4 0,-2 1-3 0,2 1-1 16,0 0-3-16,3-1-1 0,-3 3 1 0,2-2-6 16,2 4-9-16,-2-4 9 0,3 2-6 0,0 2-3 15,2 1-3-15,-3-5-2 0,1 4-6 0,3 0 1 16,0-2-2-16,1 0 1 0,3 0-13 0,-2 3 5 15,2-3-6-15,2-1-3 0,-1 1 1 0,0 1-17 16,3-2 1-16,-2-1-6 0,1-1-5 0,2 2-7 16,0-3-14-16,0 3-13 0,2-5-46 0,-1 6-131 15,1-4 58-15</inkml:trace>
  <inkml:trace contextRef="#ctx0" brushRef="#br0" timeOffset="74571.5">9586 8000 32 0,'34'18'178'0,"2"-1"-3"0,10 2-26 0,-10-4-14 16,11 2-10-16,-12-3-14 0,0-2-13 0,16 4-5 16,2-4-13-16,1 3-7 0,-3-5-3 0,0 3-8 15,-1-2-14-15,1-2 2 0,-14-1-20 16,0 1-13-16,0 0 2 0,1-4-12 0,-2 3 2 0,3 0 3 15,-4-2 3-15,2 3-11 0,-2-2-1 0,2 0-11 16,-4 1-5-16,3-2 0 0,0 2-3 0,1-3 7 16,2 2-16-16,15 5-5 0,-3-6-21 0,2 0-12 15,-5 0-23-15,-6-2-27 0,7 4-82 0,-11-2-211 16,15 1 93-16</inkml:trace>
  <inkml:trace contextRef="#ctx0" brushRef="#br0" timeOffset="75350.43">11548 8407 145 0,'28'-2'187'0,"0"2"-13"0,4-3-18 0,1 2-6 15,0 0-3-15,3 0-9 0,0-2-11 0,0 1-13 16,3 2-11-16,-2-2-7 0,-1 2-8 0,4-3-2 16,-3 1-9-16,-2 0-4 0,1 2-11 0,0-2-5 0,-1-3-3 15,-1 4-5-15,-2 0-5 0,1-3-6 16,-1 2 0-16,1 0-7 0,-2-6-2 0,-4 5-7 16,0-4-2-16,1 2-12 0,-8 0-5 0,8-4-1 15,-8 4-2-15,5-4-4 0,-2 2 1 0,1-3-4 16,-3 2 0-16,1 1-1 0,3-2 1 0,-6 0 0 15,1 0-1-15,5-2 4 0,1 1-3 0,-5 1 0 16,-3 1 0-16,8-4-8 0,-6 6 2 0,7-7-2 16,-3 0-7-16,1 0 2 0,-1 0 0 0,0 0-6 15,-6 4-3-15,10-4-4 0,-1 0-4 0,-1-1 2 16,-2 0-3-16,0-1 10 0,-1-1-6 0,0-2 4 16,0 1 8-16,-4-1 1 0,3-3 0 0,-3 1 9 15,-1-2-1-15,0-3 4 0,0 0 4 0,-4-3 11 16,-1-2 1-16,2 1 7 0,-1 0 5 0,-1-4-5 0,0 0 7 15,-3 1-2-15,7 0-2 0,-6 0 8 16,0-2 1-16,1 4-7 0,-3-3 12 0,1-1-2 0,-6 2 8 16,1 0 4-16,-1-1 2 0,-3-2 2 15,-1 3-3-15,-1-3 5 0,-3 1-3 0,-5-1 1 16,-1 0-5-16,-3-11-5 0,-5 2-1 0,4 10-6 0,-9-10-3 16,-1 0-5-16,0 1 1 0,-4-1-8 0,-2 3-5 15,-3 1-5-15,4 0-2 0,-3-2-7 16,1 2-2-16,1-5-2 0,1 1 0 0,-3 4-2 0,4-3 2 15,0 0-2-15,5-3 3 0,1 14-5 0,0-11 4 16,-3 0 0-16,-1-2 2 0,6 15-1 0,-4-13-4 16,-6 2 7-16,11 11 2 0,-9-9-1 0,3 11-2 15,-10-8 4-15,-1 3 1 0,6 7 3 16,-9-1-8-16,-7-1 5 0,0 4-6 0,-4 2 5 0,2 3 1 16,-6 1-6-16,-1 2 7 0,-2-2-3 0,-3 5 2 15,-4 0-3-15,2 0 3 0,4 6-3 0,-4-5 2 16,0 7 0-16,2 0 4 0,2-1 1 0,-2 0-5 15,4 3 7-15,-1 2-7 0,1-1 3 0,5 0-3 16,10 0 9-16,1 1 2 0,5 0 2 0,-1 0 0 16,7-3-3-16,-2 2 9 0,4 1-7 0,5 0-1 15,2-2 3-15,4 3-1 0,1-1-3 0,2-1 2 16,1 2 0-16,-5 0 1 0,3-2-4 0,4 6 0 16,-3-3 2-16,-1 1-2 0,1 1-6 0,3-1 6 15,-5 2-1-15,1-2-1 0,1 1 0 0,0-1-4 16,-4 2 2-16,1 1 2 0,4-2 1 0,-7 2-1 15,5-1-4-15,1-1 1 0,2 0 1 0,-1-1 0 16,2 0 1-16,-3 1 0 0,8-1 2 0,-4-1-4 16,4 2 0-16,-4-2 3 0,4 0-2 0,-3 0-1 15,8-1 4-15,-9 2-4 0,3-1 0 0,2 1 1 16,0-1-7-16,-1 2-4 0,5-3-12 0,-9 5-28 16,3-2-32-16,2 0-59 0,-4-1-237 0,2 1-407 15,-2 1 180-15</inkml:trace>
  <inkml:trace contextRef="#ctx0" brushRef="#br0" timeOffset="76667.11">11535 8389 112 0,'-4'-8'177'15,"1"4"-16"-15,1-1-12 0,-2 2-10 0,1-2-6 16,0 1-25-16,-1 0-4 0,-1-1-14 0,-3 1-8 15,4-1-4-15,-1 1-6 0,0-2-9 0,-3 2-3 16,-2-1-1-16,5-1-2 0,-3 2-10 0,0-2-7 16,1 2-2-16,-1-2-5 0,-1 2-5 0,0-1-4 15,-1-1-6-15,-1 2-12 0,0 0-6 0,-3-2-12 16,-1 0-11-16,-3 1-7 0,-1-1-7 0,1 0-2 16,-2 1-6-16,0-1 7 0,0 1 5 0,-2 1-9 0,4-3-6 15,-1 0-3-15,-2 4 4 0,1-2 7 16,1 0-5-16,-1 2 11 0,2-2-2 0,0 3 1 15,1-1-4-15,-2-1 0 0,1-1-3 0,0 4-5 0,1-1-3 16,-2 0-5-16,2-2 6 0,-4 2-105 0,5 0-166 16,-5-1 73-16</inkml:trace>
  <inkml:trace contextRef="#ctx0" brushRef="#br0" timeOffset="78499.84">9191 9567 63 0,'1'27'75'0,"-1"0"-6"0,3-2-6 0,-1 0-12 0,3 1-1 16,-1 1 1-16,1-1-10 0,-1-5-7 0,-1 5-4 16,2-1 5-16,1 2-13 0,-2-2 5 0,1 4-8 15,-4-3 7-15,3 1 3 0,-2-2-2 0,2-1 1 16,-2 1 6-16,-1-6 2 0,3 6 7 0,1-5-9 16,-1-2 8-16,5 8 0 0,-4-7 3 0,4-1-1 15,0-1-2-15,0 1-4 0,2-2 1 0,1 2-5 16,2 3 2-16,-3-4-6 0,1-1 0 0,-2 0 8 15,4 0-9-15,-2 0 5 0,2-1 3 0,0 4 3 16,-1-4 4-16,-1 0-4 0,0 0-2 0,2-1 6 16,1 1-6-16,-1-1 6 0,2 0-1 0,-1-2 0 15,1 2-6-15,-1-2 2 0,5 7 1 0,-2-8-1 16,-1 0-5-16,5 7 3 0,-1-3 2 0,-2-3-4 16,-2-1-8-16,-2 1-4 0,2 0-3 0,1 1-2 15,-4 1-2-15,5 3-5 0,-5-8 4 0,3 4 0 16,-4-2-1-16,-1 1-5 0,1 1-1 0,2 1 4 15,-2-3-4-15,0 1 0 0,1 0-3 0,-2-1-1 16,4 0 5-16,-2 0-2 0,0 0-4 0,4-3 2 16,0 3-2-16,0-2-1 0,6 5 7 0,2-3-8 0,-7-2 7 15,0-3-3-15,2 1-1 0,0 1-1 16,1 3 0-16,-3-1 1 0,3-1-3 0,-4-1-1 16,-2 0 5-16,1-1-7 0,1 1-5 0,0 0-2 0,-7-2 1 15,5 0-7-15,-2-1-2 0,1 1 2 16,-1-3 4-16,0 2 0 0,0-1-1 0,2 2 5 15,0-3-6-15,-3 0 2 0,6 1 6 0,-6-1 2 16,2-2-5-16,3 0 3 0,-1-1 5 0,-1 0 5 16,2 2 1-16,0-2-1 0,-4-2 1 0,5 2 2 0,-6 0-1 15,7-2 1-15,-8-1 0 0,7 1 2 0,-2 2-6 16,-2-2 2-16,1 2-3 0,3-3 5 16,-6 1-2-16,4 1-6 0,-3 0 9 0,0-1-3 15,-1-1 1-15,1 1 5 0,-1 0 1 0,0-2-1 0,6 0 3 16,-5 1-2-16,-1 0 1 0,1-1-6 0,3-1 4 15,-2-2-7-15,1 3 4 0,1-4-4 0,-3 0 1 16,5 0 3-16,-10 1-4 0,7-1-2 0,0-1 3 16,-3-1-1-16,4 1-1 0,-5-1-2 0,1-2-5 15,1-3 3-15,-1 2 3 0,-1-2-3 0,0 0 0 16,1 1 2-16,5-7-1 0,-7 5 4 0,2 2-1 16,1 1-2-16,-1-1 3 0,2-1-5 15,-2-1 2-15,8-2-1 0,-6 6 1 0,5-6-1 0,-5 4 2 16,1 1-1-16,0-1-1 0,0 2 0 0,1-1-1 15,-2 0-1-15,-1-1 2 0,1 0 1 0,1-2-5 16,0-3 6-16,-3 4 2 0,8-4 1 0,-9 4-1 16,5-5 0-16,-4 4 2 0,3-5-2 0,-1-1 2 15,-2 7-2-15,4-7-2 0,-2 1 0 0,-3 5-1 16,7-6 1-16,-1 0 0 0,-3 3-3 0,2-1 4 16,-4 4 0-16,3-7-1 0,1 3 0 0,-4-1 2 15,-3 4 1-15,3-6 6 0,0-1 5 0,-1 2-1 16,-1-3 1-16,-1 2-5 0,1 0 2 0,-3-3 2 15,1 8-2-15,1-9 2 0,-1 1-8 0,0-2-2 16,1 5 1-16,-2-4-1 0,1 2 1 0,1 0-3 16,-5 1-1-16,2-1 0 0,-1 7 2 0,-1 0 1 15,-2-1-3-15,-2 1-1 0,5-2-2 0,-3 3 3 16,-1-2-2-16,0 1 3 0,-2 1-8 0,1-2 7 16,-1 0-1-16,-3 2-2 0,1-2-3 0,-2 0 4 0,-1 0 1 15,0-6-2-15,1 4 1 0,-1-4-2 16,1 1 9-16,-5 0-10 0,3-4 1 0,1 4-3 15,-2-5-3-15,1 1 4 0,-1 2-3 0,1 0-3 16,-2 2 1-16,3 5 5 0,-4-5-2 0,-1 6-2 16,2-2 1-16,-2 5-4 0,0-2 5 0,0-1 0 15,-1 3-1-15,1-3 3 0,0 1-5 0,0 1 6 16,0 0 3-16,-1 1-3 0,0 0-1 0,-1-2 1 16,2 1-2-16,0-2 2 0,-3 1 1 0,4-1-4 15,-4-5 2-15,3 1 3 0,0 5-2 0,-4-8 1 16,5 9-1-16,-1-2-2 0,-4-4-4 0,3 4 0 0,0-5 2 15,-2 7-3-15,0 0-6 0,-4-2-6 0,1-4 3 16,2 9-4-16,-5-5-5 0,1-1-3 0,1 5-3 16,2 2-3-16,-7-6 8 0,3-1-9 15,3 9 0-15,1-2-2 0,-1-2-6 0,2 0-4 0,-3 1-2 16,-1 2 13-16,2-1-1 0,-1 0 5 0,-1 0-5 16,3-1 8-16,-2 1-5 0,2 1-1 15,-3 1 6-15,2-3-2 0,0 2 1 0,-2 2 1 16,0 2-6-16,-1-2 9 0,1 3-4 0,-1-1-2 0,-1 1 3 15,-2 1-7-15,4-1 0 0,-4 4 7 0,1-2 1 16,-5 0-1-16,-3 1 4 0,8-2-6 0,-7 3 0 16,5-1 3-16,4 1 3 0,-3 0 3 0,-1-1 1 15,5 3 4-15,-5-1-2 0,3-1 5 0,2 1-4 16,-4 1 6-16,2 1-2 0,0 1 6 0,-1-1-9 16,-1 1 11-16,0-1-4 0,3 0 7 0,-2 1-2 15,1-1-9-15,-3 2-2 0,3-1-6 0,1 3 8 16,-2-1-2-16,2-1 4 0,0 1 0 0,-3 0 1 15,1 0 9-15,1 2-6 0,-1-1 2 0,-1 0 2 16,1 1 10-16,-7 2-9 0,0 1 2 0,0-1 3 16,0-1-3-16,1 3 3 0,8-3-6 0,-7 3 17 15,-1 2-18-15,2-1 1 0,6-4 3 0,-4 6-16 16,1-5 1-16,4 2-8 0,-6 3-6 0,6-3 0 16,0 0-4-16,4 3 4 0,-2-1-1 0,0 1-4 15,0-1 0-15,0 1 0 0,1 2-12 0,2 0-44 16,-1 1-100-16,-4 3 44 0</inkml:trace>
  <inkml:trace contextRef="#ctx0" brushRef="#br0" timeOffset="78685.23">9487 8814 33 0,'-14'12'81'0,"-2"0"-11"16,2 0 5-16,0 0-2 0,-2 1-11 0,2-3-4 16,3 3 1-16,-3 0 1 0,2-2-2 0,-2 1 0 15,4 1-1-15,2-3-13 0,2 4 4 0,-3 1-3 16,1-2-6-16,3 2-10 0,0 0 4 0,1 0-2 15,0 1-5-15,-1 1 4 0,4 0-8 0,-3-1-18 16,4 3-4-16,-1-2-15 0,1 1-7 0,-3-1-16 0,3-1-29 16,-1 3-93-16,-3-2-171 0,4 0 76 0</inkml:trace>
  <inkml:trace contextRef="#ctx0" brushRef="#br0" timeOffset="78900.73">9183 9754 5 0,'0'12'122'0,"2"-2"1"0,0 4-12 0,-1-2 7 0,2 5-10 15,1-1-9-15,-1 0-7 0,3 0-16 0,-1-2-4 16,-1 2-6-16,1 2-5 0,0-1-16 16,1-4 11-16,-1 5-17 0,3-3-9 0,-3 2-8 15,2-2-8-15,0-3-8 0,-3 2-10 0,2 1-3 0,1-4-11 16,-2 1-7-16,1-4-8 0,-2 3-19 0,1-1-36 15,-1 1-85-15,0-1-188 0,1-4 83 0</inkml:trace>
  <inkml:trace contextRef="#ctx0" brushRef="#br0" timeOffset="81218.63">9118 9267 2816 0,'0'-11'66'0,"-4"6"43"0,-1 0 2 0,4 2 20 16,-3-1 6-16,3 0 3 0,-4 1 2 0,2-2-2 15,-1 3-21-15,4 2-8 0,-5-4-5 0,5 4-18 0,0 0 4 16,0 0-5-16,0 0-6 0,0 11-2 16,0-4 1-16,3 3 1 0,-2 1-1 0,0-1 2 15,3 5-3-15,-4-4-11 0,4 4 1 0,-4-4 6 16,4 2 1-16,-3-2 3 0,0-1 1 0,-1-3 9 15,3 0 4-15,-2-1 5 0,-1-1 9 0,3-2 18 16,-2 0 10-16,3-1 7 0,-4-2-8 0,10-5-6 16,4-1-6-16,1-4-9 0,10-6-11 0,-1-1-2 0,4-2-8 15,1-1-1-15,2-4-15 0,10-5-5 0,-9 6-7 16,8-7-6-16,-10 8-9 0,11-9-2 16,-13 9-15-16,0 4 12 0,-2-1-11 0,1 0-34 15,-5 1 2-15,-7 6-4 0,1 1 5 0,-3 1 1 0,-3 3-3 16,-1 1 0-16,-3 1 3 0,1 0-1 0,-2 2 2 15,-1 0-7-15,0 1 3 0,-4 2-1 0,3-5 3 16,-1 3-4-16,-2 2-2 0,0 0 4 0,4-2-6 16,-4 2-22-16,0 0-22 0,0 0-30 0,0 9-52 15,0-9-73-15,0 8-88 0,0 0-109 0,-3 0-158 16,2 3-406-16,-4-1-1047 0,1-1 463 0</inkml:trace>
  <inkml:trace contextRef="#ctx0" brushRef="#br0" timeOffset="82769.53">9190 17645 74 0,'-8'-7'330'0,"2"1"1"0,0 3 3 0,4-2-6 16,-2 1 6-16,-1 0-5 0,2 0-7 0,2 1-8 15,1 3-18-15,-2-5-20 0,2 5-14 0,-4-2-12 16,4 2-10-16,0 0-9 0,0 0-9 0,-4 11-19 15,4-5-15-15,0 1-20 0,1 4-15 0,2 0-17 16,-1-2-9-16,2 1-19 0,0 1-4 0,2-2-12 16,-1-3-7-16,6-2-3 0,3-4-2 0,2-3-9 15,11-3-6-15,0-7-6 0,5 0-5 0,-1-6-6 16,-2 2-4-16,6-3-4 0,3-10-1 0,-7 7-8 16,-2-3-3-16,-2 1-2 0,-3-1-6 0,2 1-18 15,-7 0-16-15,-1 4-19 0,-5 4-29 0,-2 4-55 16,-2 4-73-16,-1 1-81 0,-3 2-83 0,4 4-83 15,-4 0-405-15,2 1-911 0,-7 1 403 0</inkml:trace>
  <inkml:trace contextRef="#ctx0" brushRef="#br0" timeOffset="83699.5">12914 10037 9 0,'-3'-5'107'0,"-1"-1"-10"16,-1-2 1-16,1 0-6 0,-1 1 0 0,-4-3-2 16,2 0-8-16,2-1-6 0,-4 1-3 0,0 1-10 15,0-1 0-15,-4-1-10 0,0 0-12 0,-1-1-2 16,-4 0-3-16,4 2-4 0,-4-2-3 0,4 4-14 15,-8-1-5-15,2 1-7 0,-7-3-11 0,3-1-11 16,3 5-2-16,-4-3-3 0,7 3-12 0,-4 1-5 16,2 0-5-16,-2 0 0 0,0 2-5 0,2-3-4 15,-2 4-15-15,-3-3-61 0,-4 0-141 0,8 5 63 16</inkml:trace>
  <inkml:trace contextRef="#ctx0" brushRef="#br0" timeOffset="84667.66">11342 11281 34 0,'31'18'91'16,"0"-3"-9"-16,1 2 1 0,-1 0-5 0,6-3-9 15,-4 0-3-15,0 2 5 0,1-4-12 0,2 2-5 0,-1-2-9 16,1-4 2-16,4 2 1 0,-5-3-3 0,4-1-5 16,-2-1-6-16,-1 0 5 0,-3-4-1 0,4 0-4 15,-4 1 1-15,2-2-9 0,-3 0 4 16,2 0-6-16,-2 0 0 0,0-1 3 0,0 1-14 0,1 0 5 16,-2-1-2-16,0-1-8 0,2 0 2 0,-1 4 0 15,0-5-9-15,0 2 5 0,1-1-18 0,1-1 5 16,0 2-3-16,-1-2-10 0,0 3 14 15,-1-2-8-15,1 0 5 0,-1 3-2 0,1-3 4 0,-1-3-4 16,2 1 9-16,-5 4-2 0,3-5 5 0,-1 2-4 16,-3-1-3-16,5 3 13 0,-5-4-2 0,0 1-3 15,-1 1 2-15,1-3 4 0,-7 4-2 16,8-2-9-16,-1-2 12 0,-1 1-8 0,-7 2 9 0,1-1-5 16,7-2 4-16,-1-1-26 0,-8-2 24 0,4 3-3 15,1-4-1-15,5 1 11 0,-4-4-8 0,3 2 5 16,0-2 2-16,-1-2-6 0,2 0 4 0,1 0-2 15,-1-1-1-15,-1-1 0 0,2-2 0 0,-2-2-4 16,0-1 7-16,3 1-10 0,-4-2-3 0,-2 2 1 16,2-4 3-16,-3-2 0 0,-1 2 7 0,0-1 0 15,-4-1 15-15,2 0 10 0,-6 0 0 0,-2 1 6 16,2-4 2-16,-4 0-6 0,-5 3-2 0,1 0 12 16,-4-1-12-16,0 2 1 0,-6-2-9 0,-1 2-1 15,-2 0-8-15,1 1 6 0,-3-3-14 0,-1 1 2 16,-1 0-8-16,0 1-3 0,-2-3-6 0,-2 2-2 15,0-4-1-15,-2 1-2 0,-3-1 0 0,-1 4-4 16,-2-1 9-16,-1 1 2 0,0 0-16 0,-2 1 17 16,-2 0-6-16,0 2 2 0,-1 2 3 0,-4 0-2 15,1 0-4-15,-2 2 6 0,3 1-1 0,-1-2 9 16,0 2-14-16,2 0 2 0,-4 0-12 0,3 1 9 16,1 0-10-16,-2 1-9 0,3-2 5 0,-4 1-7 15,4 1-6-15,0 3 6 0,2-2 4 0,-2 2 4 16,1 1 3-16,0 2 4 0,2-1-8 0,-2 1-1 15,4 0 3-15,-3-1-10 0,2 5-3 0,-5-4-3 16,2 3-7-16,0-1-16 0,-2 2-18 0,-6 0-91 0,2-1-186 16,-3 1 82-16</inkml:trace>
  <inkml:trace contextRef="#ctx0" brushRef="#br0" timeOffset="85299.64">10966 11042 39 0,'1'25'107'0,"3"3"-9"0,0-4-8 0,1 1-6 16,0-1-7-16,0 2-12 0,6-3-4 0,1 3 3 15,0-1-18-15,2-3 5 0,4 1-12 0,1 3-4 16,3-3 2-16,3 0-7 0,2-1 3 16,4 1-6-16,8 7-8 0,-4-12-5 0,10 5 8 15,-1-2-8-15,-9-7 6 0,16 2-2 0,-1-3-4 0,0 0 1 16,1-4 0-16,1-3-7 0,3-1 8 0,1-2-8 15,1-1 5-15,0 0-7 0,-2 0 1 0,1-3-8 16,-2 1 8-16,-2 0-2 0,1 0 0 16,-15-1 2-16,2 0-3 0,-1 0 10 0,-3-2-11 0,1 1-4 15,-1-2 12-15,0-3 10 0,-2 1 3 0,2 0 8 16,-3-1 8-16,-1 0 4 0,0-2 7 0,0-1-2 16,-1 0 15-16,-2-1-7 0,-3 4 4 0,-7 0-8 15,9-2-3-15,-9 0-2 0,4-2-6 0,-2 2 0 16,-2 1-9-16,-2-2-5 0,2 1-8 0,-3-1-14 15,1-1-13-15,-2 2-6 0,1-2-32 0,1 0-15 16,0-1-18-16,2-6-27 0,-2 6-26 0,3-7-131 16,-3 2-285-16,5-1 126 0</inkml:trace>
  <inkml:trace contextRef="#ctx0" brushRef="#br0" timeOffset="85700.61">12661 9790 30 0,'-7'1'194'0,"3"-1"-10"0,4 0-21 15,-6 0-13-15,6 0-7 0,0 0-22 0,-8 1-8 16,8-1-10-16,-3 5-21 0,1-2-42 0,2-3-42 16,-2 4-69-16,2-4-138 0,-5 4-225 0,5-4 99 15</inkml:trace>
  <inkml:trace contextRef="#ctx0" brushRef="#br0" timeOffset="87833.4">9219 17501 326 0,'-4'-6'385'0,"-1"1"-15"15,3-1-1-15,-1 2-15 0,0 0-4 0,2 0-10 16,0 1 0-16,-1-2-15 0,2 5-13 0,-2-5-22 15,1 3-22-15,1 2-23 0,0 0-14 0,-3-6-14 16,3 6-6-16,0 0-12 0,0 0-10 0,0 0-12 0,8 12-10 16,-8-8-16-16,2 5-15 0,0 2-9 15,-2 1-13-15,0 0-9 0,0 3-12 0,1-1-8 16,-1-2-8-16,1-1-5 0,1 2-6 0,0-2-1 16,2-4 5-16,2 3 15 0,6-5 7 0,-5-2 8 15,5-4 13-15,7-1-22 0,0-2-5 0,7-7-1 16,2-3 6-16,1-1-4 0,0-2-18 0,1 0-7 15,2-3-10-15,-1-3-3 0,-3 1-7 0,3 0 1 16,-3 0-25-16,0 1-18 0,-3 1-28 0,-2 4-23 16,-7 3-37-16,-2 3-44 0,-4 5-71 0,-4 1-82 15,2 1-83-15,-4 2-57 0,-4 1-73 0,0 0-488 16,0 0-1068-16,0 0 473 0</inkml:trace>
  <inkml:trace contextRef="#ctx0" brushRef="#br0" timeOffset="88784.1">12129 11822 100 0,'59'16'89'0,"-3"-2"-14"0,-5-3-24 15,4-5-23-15,-15-2-28 0,-1-4-58 0,-2 0-61 16,3-3 27-16</inkml:trace>
  <inkml:trace contextRef="#ctx0" brushRef="#br0" timeOffset="89800.7">13297 10546 2686 0,'9'5'149'0,"-4"-1"-7"0,0-2-38 16,0-2 11-16,-1 1 28 0,-4-1 3 16,0 0 6-16,0 0-14 0,0 0-9 0,0 0 0 15,0-9 2-15,0 9-5 0,0 0-7 0,-7-6-8 0,4 5-21 16,3 1-1-16,-2-5-10 0,2 5-7 0,-4-3-7 16,4 3-10-16,0 0-5 0,-2-4-8 15,2 4-3-15,0 0-2 0,0 0-4 0,0 0-3 0,0 0-5 16,0 0-6-16,0 0-6 0,0 0-4 0,0 0-5 15,0 0-5-15,0 0-3 0,0 0-2 0,0 0 1 16,0 0-3-16,0 0 2 0,16 5 3 0,-16-5 2 16,0 0 0-16,0 0 2 0,0 0-5 0,0 0 0 15,0 0 2-15,2 4 3 0,-2-4-5 0,0 0 3 16,0 0 2-16,0 0-4 0,0 0 1 0,0 0 0 16,0 0 4-16,0 0-7 0,0 0 5 0,0 0-4 15,0 0-6-15,0 0-1 0,0 0-10 0,0 0-5 16,0 0-5-16,0 0-15 0,-1-11-10 0,1 11-18 15,1-3-22-15,-1 3-23 0,0 0-30 0,-6-4-44 16,6 4-46-16,0 0-54 0,-6-1-73 0,6 1-214 16,-3-4-629-16,3 4 278 0</inkml:trace>
  <inkml:trace contextRef="#ctx0" brushRef="#br0" timeOffset="92803.52">7514 12639 37 0,'-2'-13'106'16,"-4"-4"5"-16,0 1-11 0,-3-1-20 0,0 1 8 15,-10-8-11-15,2 3-17 0,-4-1-7 0,-6 1 3 16,0-2-28-16,-1 1-6 0,-4 3-18 0,-13-9-18 16,-1 3-20-16,0 1-95 0,-6-1-140 0,-1 0 62 15</inkml:trace>
  <inkml:trace contextRef="#ctx0" brushRef="#br0" timeOffset="93099.72">4526 13536 39 0,'5'61'78'0,"6"-3"-14"0,5 24-9 0,-4-22-8 16,7 23-14-16,1-3-15 0,-2 2-17 0,-1-24-31 16,6 23-22-16,-8-22-54 0,4 24 24 0</inkml:trace>
  <inkml:trace contextRef="#ctx0" brushRef="#br0" timeOffset="93336.46">6033 16583 86 0,'73'54'100'0,"-23"-13"-18"16,20 13 2-16,-19-14-12 0,13 18 1 0,-10-20-21 15,13 16-2-15,-22-17-1 0,7 2-5 0,18 13-10 16,-25-14 11-16,26 19-11 0,-23-21-17 0,0 2-21 16,4-1-1-16,-3 3-9 0,3-3-10 0,0-1-11 15,2-2-7-15,-4-3-16 0,1-1-49 0,-1-1-116 16,-3-6 52-16</inkml:trace>
  <inkml:trace contextRef="#ctx0" brushRef="#br0" timeOffset="93483.66">8604 17774 86 0,'37'-5'91'0,"2"0"-35"0,-2-1-18 0,0 2-30 16,-4-3-33-16,0 2-18 0,3 0-46 0,-5-1 21 15</inkml:trace>
  <inkml:trace contextRef="#ctx0" brushRef="#br0" timeOffset="93784.06">9153 14957 76 0,'-63'-87'126'16,"8"-1"-23"-16,0 9 0 0,0 7-14 0,0 1-4 15,18 22-11-15,-18-21-14 0,15 20 6 0,-13-17-27 16,17 16-7-16,1 0-24 0,3-1-23 15,1 0-17-15,0 0-27 0,-1-1-68 0,0 1-135 16,4 2 60-16</inkml:trace>
  <inkml:trace contextRef="#ctx0" brushRef="#br0" timeOffset="94450.34">5835 12841 46 0,'0'0'60'0,"0"0"-5"16,0 0-1-16,0 0-5 0,-8-1-3 0,8 1 1 16,0 0-2-16,0 0-5 0,0 0 0 0,0 0 1 0,0 0-5 15,0 0 0-15,0 0-4 0,-9 1-2 0,9-1-3 16,0 0-2-16,0 0-4 0,-9 3-3 0,8-2 2 15,1-1-8-15,-8 1 7 0,8-1-8 16,-6 2 1-16,6-2-1 0,-4 3-2 0,4-3-1 16,0 0-3-16,-5 2-2 0,5-2 0 0,-3 3-8 0,3-3 8 15,0 0-7-15,0 0 3 0,0 0-3 16,-3 3 4-16,3-3 3 0,0 0-3 0,0 0 0 0,0 0 0 16,0 0 1-16,0 0 0 0,0 0-2 15,0 0 2-15,0 0-1 0,0 0 6 0,0 0-5 0,0 0 3 16,0 0 0-16,0 0-4 0,0 0 2 0,0 0 5 15,0 0 6-15,0 0-5 0,-8-6 8 0,8 6-3 16,0 0 1-16,0 0-1 0,0 0-1 0,0 0-7 16,0 0 2-16,0 0-10 0,-4 10-3 15,3-4-2-15,2 1-16 0,1 3-32 0,-2 2-92 0,6-2-159 16,-2 3 71-16</inkml:trace>
  <inkml:trace contextRef="#ctx0" brushRef="#br0" timeOffset="95283.59">2442 12461 2034 0,'-18'-18'116'0,"0"-2"43"16,9 7-38-16,-2-2-7 0,4 4-12 0,2-5-12 15,4 6 1-15,-3-2 2 0,5-2 6 0,-2 3 18 16,2-3 12-16,3 3 4 0,-1 4 3 0,-2 1 1 15,4 0 1-15,0 4-8 0,0-1-8 0,-1 1 0 16,8 3 9-16,-5 5-2 0,3 0-5 0,2 6-11 16,-1 4 5-16,2 6 25 0,0 2-6 0,2-1-11 15,-7 4-8-15,5-2-5 0,0 1-10 0,-2 3-7 16,3-6-6-16,-4 1-1 0,4-3-1 0,-5-6-2 16,4 1 7-16,1-3 8 0,-1-3 11 0,1-4 1 15,4 0 5-15,4-10 8 0,10-5 3 0,3-5-2 16,15-11-2-16,4-4-6 0,28-18 2 0,-26 12-10 15,22-20 7-15,11 3-8 0,-3-2-6 0,5 7-4 16,-11-3-8-16,7 6-11 0,-11-1-5 0,-23 14-13 16,-3 2-1-16,-1 6-59 0,-5 0-3 0,-13 8 0 15,-3 4 0-15,-9 2 0 0,-2 3 0 0,-7 0 0 16,-1 2 0-16,-1 2 0 0,-3 0 0 0,-5 2 0 16,0 0 0-16,0 0 0 0,0 0 0 0,0 0 0 15,0 0 0-15,0 0 0 0,0 0 0 0,-14 12 0 0,7-8 0 16,7-4 0-16,-6 7 0 0,1-3 0 0,5 4 0 15,-3-2-261-15,3 7-110 0,-1-3-114 16,1 6-141-16,0 0-449 0,0 2-1164 0,-1-2 514 16</inkml:trace>
  <inkml:trace contextRef="#ctx0" brushRef="#br0" timeOffset="107936.37">11666 13936 175 0,'4'-3'380'0,"0"2"-2"15,1-2-4-15,-1 0-15 0,1-1-4 0,0 0-10 16,-5 3-22-16,5-1-7 0,-1-1-25 0,-4-2-33 15,0 5-19-15,4-2-32 0,-4 2-42 0,0 0-77 16,4-3-115-16,-4 3-122 0,0 0-128 0,-4 13-357 16,3-9-686-16,-3 7 304 0</inkml:trace>
  <inkml:trace contextRef="#ctx0" brushRef="#br0" timeOffset="108167.42">14097 16693 4580 0,'0'-10'-28'0,"-4"1"-39"0,2-3-117 0,-6 2 50 15,-2-4-4-15,-2 5-32 0,-7-1-71 0,-2-5-128 16,-5-2-173-16,-5-4-587 0,-11-5 260 0</inkml:trace>
  <inkml:trace contextRef="#ctx0" brushRef="#br0" timeOffset="108567.32">5721 13572 116 0,'0'0'141'0,"0"0"-32"0,7 16-14 16,0-6-33-16,7 5-8 0,4 7-32 0,1 0-36 15,3 5-84-15,14 9-106 0,1 10 47 0</inkml:trace>
  <inkml:trace contextRef="#ctx0" brushRef="#br0" timeOffset="108819.66">11360 17224 1264 0,'-9'-9'-547'0,"-3"-4"427"0,-1 1-129 15,3-5 57-15</inkml:trace>
  <inkml:trace contextRef="#ctx0" brushRef="#br0" timeOffset="109350.52">11678 13440 10 0,'5'-9'190'0,"-5"4"-8"0,0-2 1 16,0 1-2-16,1 2-13 0,-1-2-9 0,0 3-16 15,0 3-14-15,0-5-12 0,0 5-23 0,0 0-39 16,0 0-72-16,0 0-108 0,0 0-121 0,-22 12-265 16,2-7 119-16</inkml:trace>
  <inkml:trace contextRef="#ctx0" brushRef="#br0" timeOffset="111749.4">15751 16976 15 0,'-4'-10'163'16,"-1"0"-3"-16,0-2-14 0,0 4-11 0,-2-4-10 15,0 0-8-15,2 1-10 0,-1 0 2 0,-4-1-17 16,1 4-11-16,0-3-2 0,2 3-2 0,-1-2-12 16,-2 2-2-16,-3-3-7 0,3 4-4 0,-7-2-8 15,3 2-4-15,-5-1-5 0,5 4-3 0,-3-2-3 16,-2-1-1-16,1 2-5 0,-1 1-6 0,0-3-9 16,2 4 1-16,-3-2-13 0,1 1 4 0,-2 2-4 15,2-3-6-15,-3 3-1 0,1-1-3 0,0 3-3 16,1-2 0-16,-3 0 1 0,2 1 6 0,1 0 0 15,-1 0 0-15,1 2 4 0,-1 0-4 0,1 2 2 16,-2 1 5-16,6-1-2 0,-4 1 3 0,1 0 14 16,0 4-8-16,0-1-1 0,4 5 1 0,-3-4 5 15,2 0 1-15,0 4 1 0,-2-2-3 16,4 2-1-16,-4 0 2 0,1 0-1 0,2 3 0 16,-7 0 4-16,7-2 2 0,3 3 8 0,-5 2 1 0,-1 1 0 15,5-3-1-15,-4 4-1 0,7-4 1 0,-3 0 3 16,4 1-5-16,-6-2-30 0,6 2 11 0,-4-1 4 15,7 2 6-15,-4-1-6 0,3 2 4 0,-2-2 2 16,2 1-3-16,1-1 2 0,3 2 7 0,-3-1-2 16,4 2 5-16,-4-1-4 0,3 0 8 15,1 0-1-15,0-1-3 0,2 1 1 0,0 1 3 16,0-2 0-16,3 2-3 0,-1-2 2 0,3 1-6 0,0-2-3 16,3 11 3-16,-3-10 0 0,4-1-1 15,1-1-4-15,-1 1 5 0,3-1-3 0,-2 2-3 0,0-2 0 16,2 0 6-16,2 6-3 0,-6-7 5 15,4 1-1-15,1-2 2 0,-1 2-4 0,0-4-5 16,-1 2 39-16,3 0-13 0,1-1 1 0,-2-2-3 16,2-2-5-16,-1 1-2 0,2-1 0 0,-1 1-6 15,-4-4-5-15,5 3 6 0,-5-4-8 0,1 2 3 16,-2-3-3-16,4 1 0 0,3 0-3 0,-3-2-1 16,-1 1-3-16,-1-3-1 0,1 2 7 0,2-3-1 15,-2 2 5-15,0-3-5 0,7 1 0 0,-2-3 2 16,-1 1 3-16,1-1-5 0,0 1-3 0,0 0 7 15,-3-3-7-15,4 1 4 0,-1 1-1 0,-1-2-2 16,0 1-3-16,-5 0 3 0,7-4-4 0,-6 5 4 16,2-3-4-16,-2 2-1 0,5-3-1 0,-4-1-1 15,-1-1 4-15,-2 6 0 0,1-4 5 0,-1-2-3 16,1 4 9-16,-2-4-1 0,3 4 8 0,0-8-2 16,-1 6 6-16,-1 0 5 0,0 0 0 0,-1 0-5 15,-1-3 4-15,0 3 2 0,-1 0 4 0,2 0 5 16,-1 0-2-16,-4-2 0 0,5 3 6 0,-2-3-6 15,-3-1-3-15,3 3 1 0,1-4-2 0,-3 4-5 16,1-4-2-16,-2 0-1 0,1 1 2 0,2-2-11 16,-3 2 4-16,1-1-4 0,1-5-4 0,-2 6 1 15,1-5 1-15,2 0-1 0,-2 0 9 0,-1 0 1 16,2 1 6-16,-2 1-8 0,-1 1 3 16,-1-3 2-16,3-3-3 0,-1 2-1 0,-1-1 1 15,-2 1 0-15,2-3-2 0,0 3 1 0,-2-4 0 0,2 3 2 16,-4-1 5-16,1 0-12 0,1 0 0 0,0 0 4 15,-2 0-2-15,-4 0 4 0,3-1-1 0,-2 1-4 16,2-2-2-16,-5 0-8 0,3 1 0 0,-2 1 0 16,0-1-5-16,-3-11 8 0,2 12-11 15,-3 0 5-15,3-1 0 0,-2 1-10 0,-1 1 8 16,-1 3-5-16,0-1-1 0,-3-1 2 0,1 2-3 16,-3 1-19-16,-3 1-31 0,-6-3-82 0,-7 4-80 15,1 3-150-15,-5 0-349 0,-16 2-768 0,-7-6 341 16</inkml:trace>
  <inkml:trace contextRef="#ctx0" brushRef="#br0" timeOffset="114217.03">15177 17341 318 0,'0'0'422'0,"0"0"4"0,0 0-15 0,0 0-15 16,0 0-24-16,0 0-15 0,0 0-17 0,0 0-16 15,0 0-16-15,0 0-16 0,0 0-17 0,0 0-20 16,0 0-13-16,0 0-18 0,0 0-15 0,0 0-15 15,0 0-18-15,0 0-16 0,0 0-16 0,-5-8-14 16,5 8-12-16,0-4-14 0,0 0-4 0,0 4-14 16,0-5-8-16,0 5-11 0,1-8-32 0,-1 5-44 15,0 3-75-15,0-5-107 0,0 5-141 0,0 0-172 16,0 0-404-16,0 0-983 0,0 0 436 0</inkml:trace>
  <inkml:trace contextRef="#ctx0" brushRef="#br0" timeOffset="114787.36">12836 16066 243 0,'-5'-4'302'0,"-3"-1"-9"0,4 2-11 15,-1-2-12-15,2 1-5 0,1 0-36 0,-2 2-16 16,4 2-25-16,-4-3-30 0,4 3-8 0,0 0-19 15,0 0-45-15,0 0-52 0,4 12-79 0,2-3-103 16,0 2-295-16,5 2-477 0,6 9 211 0</inkml:trace>
  <inkml:trace contextRef="#ctx0" brushRef="#br0" timeOffset="115100.43">15669 17594 229 0,'-1'-5'339'0,"1"5"-29"0,-2-9-26 15,1 7-35-15,1 2-29 0,-2-5-58 0,2 5-49 16,-8-3-70-16,8 3-89 0,-5-4-110 0,5 4-136 16,-13-5-315-16,3 3 140 0</inkml:trace>
  <inkml:trace contextRef="#ctx0" brushRef="#br0" timeOffset="115383.48">12410 15987 4 0,'5'0'159'0,"-5"0"-36"0,0 0-30 16,6 10-43-16,-4-7-33 0,-1 2-92 0,4 3-81 0,-2 0 37 15</inkml:trace>
  <inkml:trace contextRef="#ctx0" brushRef="#br0" timeOffset="115650.4">15285 17313 94 0,'-3'-2'241'0,"3"2"-27"0,-5-6-55 0,1 3-59 15,0-2-70-15,0 2-80 0,-5-5-82 0,6 5-142 16,-5-4 63-16</inkml:trace>
  <inkml:trace contextRef="#ctx0" brushRef="#br0" timeOffset="116702.78">14878 16993 145 0,'3'-3'232'0,"-1"-1"-23"15,-2 4-15-15,0 0-6 0,0 0-2 16,4-5-9-16,-4 5-9 0,0 0-17 0,0 0-14 16,0 0-14-16,0 0-9 0,0-5-15 0,0 5-10 0,0 0-11 15,0 0-2-15,0 0-10 0,0 0-5 0,0 0-7 16,0 0-5-16,0 0-5 0,0 0-6 0,0 0-3 15,0 0-4-15,0 0 0 0,-3-4-10 0,3 4 3 16,0 0-6-16,0 0-1 0,0 0-17 0,0 0-10 16,0 0-35-16,0 0-41 0,0 0-77 15,-3 16-263-15,1-10-460 0,-2-2 203 0</inkml:trace>
  <inkml:trace contextRef="#ctx0" brushRef="#br0" timeOffset="121833.67">13205 14048 58 0,'0'0'77'0,"0"0"-3"0,0 0-13 0,0 0-2 15,0 0-12-15,0 0-1 0,18 2-15 0,-18-2-28 0,9 1-37 16,-9-1-37-16,8 0-76 0,-8 0 34 0</inkml:trace>
  <inkml:trace contextRef="#ctx0" brushRef="#br0" timeOffset="122766.37">13146 14157 16 0,'8'-1'147'16,"-3"0"2"-16,-1 0-9 0,2-1 2 0,-6 2-6 15,9-1 5-15,-9 1 3 0,0 0 9 0,5-1 5 16,-5 1 8-16,4-3 4 0,-4 3-1 0,0 0-1 15,0 0 5-15,0 0 1 0,0 0-1 0,0 0-3 0,0 0 4 16,0 0-1-16,0 0 3 0,-14-3-8 16,14 3 1-16,0 0 1 0,-10 0-7 0,10 0-4 15,-8 0-5-15,8 0-8 0,-9-3-2 0,4 2-7 16,-4 1 2-16,2 0-6 0,7 0-3 0,-15-1-10 0,8 1 0 16,-1-1 2-16,1 1-2 0,7 0 2 15,-13-1-1-15,6 1-2 0,7 0 0 0,-9 1-2 16,9-1 0-16,-6 0 0 0,6 0-2 0,-5-1 1 15,5 1-4-15,0 0 1 0,0 0-7 0,-9-1-2 0,9 1-5 16,0 0 0-16,0 0-21 0,0 0-6 0,0 0-5 16,0 0 1-16,0 0-5 0,0 0-8 0,13-8-4 15,-9 6-4-15,2-1-3 0,3 0-10 16,2 1 5-16,7-4-9 0,11 2-5 0,-8 0-5 0,11-2 1 16,4 0 0-16,5 0-1 0,9 0-13 0,3-2-21 15,2 1-16-15,-15 0-56 0,-3 1-92 0,-4 2-104 16,-1-2-106-16,-11 2-132 0,-5 0-558 0,-3 1-1167 15,-10 1 515-15</inkml:trace>
  <inkml:trace contextRef="#ctx0" brushRef="#br0" timeOffset="124250.14">13154 14136 308 0,'0'0'313'0,"-15"0"-2"0,7 0-8 15,0 0-7-15,2 1-17 0,-1 0 5 0,0-1 1 16,-1 1-9-16,8-1-6 0,-11 1-2 0,4-1-1 15,7 0-4-15,-10 0-5 0,10 0-3 0,-6 1-5 16,6-1-1-16,-4 2-6 0,4-2-6 0,0 0-7 16,0 0-10-16,0 0-12 0,0 0-5 0,0 0-3 15,27-7-10-15,-6 5-5 0,10-3-20 0,6 3-13 16,13-6-5-16,6 3-26 0,2-1-8 0,3-2-18 0,-1 1-3 16,3 0-6-16,-2 0-3 0,3-1-14 15,-5 1-10-15,-2-2-4 0,-2 3-9 0,-15-1-2 16,-3-1-3-16,0 5 0 0,-7-3-7 0,-9 2-5 15,-2-2 0-15,-6 3 1 0,-4 0-21 0,1-3-9 0,-6 1 0 16,-3 2 0-16,-1-2 0 0,-1 0 0 0,-5 2 0 16,-4-2 0-16,-1 1 0 0,-4 1 0 0,2-1 0 15,-5 0 0-15,-1 1 0 0,-1-1 0 16,-2-1 0-16,7-1 0 0,-6 1 0 0,7 0 0 0,-4-2 0 16,4 3-15-16,-2-2-1 0,0-2 5 0,5 1 0 15,0 2-1-15,0-2 2 0,1 1 2 0,-1 2-1 16,2-1 4-16,2-2 13 0,2 4 0 0,-2 0 10 15,2 0 8-15,0 1-1 0,1-1-13 0,4 3-12 16,-7-3 0-16,4 2 0 0,3 1 0 0,-5-4 0 16,5 4 0-16,0 0 0 0,-4-1 0 0,4 1 0 15,0 0 0-15,0 0 0 0,0 0 0 0,0 0 0 16,18 6 0-16,-13-4 0 0,8-1 0 0,-4 2 0 16,4-1 0-16,-2 2 0 0,6-2 0 0,-4 2 0 15,4-1 0-15,0 1 0 0,1 0 0 0,-3 0 0 16,3 1 0-16,-1 3 0 0,-3-3 0 0,0 7 0 15,-4-5 0-15,4 7 0 0,-1-2 0 0,-5 1 0 16,-2 3 0-16,-1 1 0 0,-3 1 0 0,-1 1 0 16,-2 6 0-16,-2 3 0 0,-2-2 0 0,-3-2 0 15,-2 1 0-15,1 0 0 0,-1 1 0 0,-4-1 0 0,1-4 0 16,-1 1 0-16,-3 1 0 0,-2-1 0 16,2-4 0-16,0 1 0 0,4-5 0 0,-1 0 0 15,-2 0 0-15,2-2-341 0,3-3-328 0,2-3-529 16,2-2-1296-16,0-3 574 0</inkml:trace>
  <inkml:trace contextRef="#ctx0" brushRef="#br0" timeOffset="125801.22">14502 12366 97 0,'0'-20'150'0,"-4"2"0"0,-1 1 0 0,-4 1-4 16,4 2-1-16,0 3-2 0,-3 0-1 0,-2 3 2 15,1 0-6-15,-4 1 0 0,-3 3 2 0,2 4-2 16,-8 0 1-16,-3 4 1 0,3 5-7 15,-4 0 6-15,2 8-15 0,-3 3-9 0,6 7-7 0,-4 2 0 16,-2 9-6-16,2 4-21 0,2 4-6 0,1 2-4 16,9 2-4-16,-3 1-7 0,4-3-4 0,4 1 0 15,3 4-9-15,5-6-5 0,4 6 2 0,0-1-8 16,6-3-2-16,7 3-4 0,1-4-1 0,3-2-4 16,1 0-5-16,1-2 4 0,4-5-5 0,5-1-8 15,1-1-10-15,-3-13-11 0,9 7 2 0,-7-11-8 16,1-3 1-16,3-2-8 0,1-4 5 0,3-3 1 15,-1-5 0-15,15 0 0 0,-3-8 4 0,-1 0 2 16,-10-1 8-16,10-6-8 0,-3-3 4 0,0-6 0 16,-11 3 4-16,9-8 6 0,-1-5 18 0,-3-5-7 15,3 4 4-15,-6-4 2 0,-1-1 2 0,-1-5-7 16,-3 0-2-16,-3-5 1 0,-5 3 0 0,-1-6-5 16,-7 1 5-16,1-4 4 0,-8-1-12 0,-5-2-7 15,0 0 4-15,-11-3 4 0,-4 1-8 0,-8 1 3 16,-3 2-2-16,-12-21 1 0,6 22 1 0,-5 6 1 15,-2 0-3-15,-7 4 4 0,-2 4-3 0,-7 1 5 16,-3 9-13-16,-4 4-23 0,-2 3-29 0,-6 11-45 16,1 4-73-16,1 6-80 0,1 5-270 0,0 6-568 15,2 6 251-15</inkml:trace>
  <inkml:trace contextRef="#ctx0" brushRef="#br0" timeOffset="126232.84">14551 13472 2198 0,'0'-8'136'15,"4"2"-26"-15,-4-1-15 0,1 2-11 0,1 3 4 0,1-1-4 16,-3 3 9-16,6-1-8 0,1 6 5 0,2 5 2 16,2 2 6-16,3 11-5 0,7 3 4 0,-2 4-7 15,10 15 1-15,3 0-3 0,-1 4-7 0,0 3 8 16,17 21-13-16,-2-3-10 0,-16-20 0 0,14 22-10 15,-1 0-4-15,-14-19-2 0,16 19-12 0,-16-23-3 16,2 1-13-16,-2 1 8 0,-5 0-5 0,2-6 0 16,-3 1-6-16,-1-1 4 0,-7-12-14 0,2-1 0 15,-4-4-25-15,-2 2-1 0,-1-3-23 0,-3-4-17 0,-2-5-15 16,0-2-19-16,-1 2-19 0,-2-7-26 16,-2 1-36-16,0-4-58 0,3 1-47 0,-1 2-268 15,-2-5-589-15,-2 3 261 0</inkml:trace>
  <inkml:trace contextRef="#ctx0" brushRef="#br0" timeOffset="126584.46">15370 14821 244 0,'-9'-2'281'0,"-5"1"-9"0,1 2-14 0,-5 5-10 16,2-1-8-16,-3 5-15 0,-7 7-8 0,2 1-16 15,-2 7-16-15,2-2-8 0,-2 6-22 0,6 1-19 16,3 1-10-16,-1-1-11 0,4 4-10 0,0-2-5 0,7-2-13 16,0 5-7-16,5-5-13 0,2-2-5 0,3-2-6 15,3 0-7-15,6-1-5 0,-5-8 2 16,3 0-7-16,5-1-2 0,2-7-7 0,6 3-4 16,-5-4-5-16,6 0 14 0,-1-4-12 0,0-2-7 15,5-4 2-15,3-2-7 0,-2-4 14 0,-1 0-14 0,-1-2 3 16,0-3-4-16,-1-5-5 0,-1 2 6 15,-1-6-6-15,-2-1 14 0,0-2-10 0,-3-4-6 0,-5-3 36 16,0-2-7-16,-1 1 1 0,-3-19 0 16,-1 2-20-16,-6-1 12 0,-3 3 0 0,-3 0-5 0,-6 13-6 15,3 1-17-15,-7 2-33 0,-3 6-54 0,-4 4-65 16,-3 8-91-16,4 6-396 0,-8 3-695 0,-2 2 308 16</inkml:trace>
  <inkml:trace contextRef="#ctx0" brushRef="#br0" timeOffset="127068.31">15439 15309 172 0,'10'2'371'0,"1"-1"1"16,-2 1-1-16,3 2 0 0,-2 1-8 0,1 1-7 15,5 6-15-15,-3 2-17 0,6 6-21 0,0 6 6 16,-2 3-26-16,2 3-22 0,3 8-25 0,1 4-23 16,1-1-19-16,-3 0-45 0,0 3-14 0,1-4-14 15,2-1-11-15,1 0-9 0,-10-10-15 0,4 1-11 16,-2-3-11-16,1 1-21 0,0 0-18 0,2-3-19 0,-2-2-23 15,1-1-21-15,0-4-20 0,2-1-26 16,-5-5-33-16,-2-4-29 0,-2-4-35 0,-2 0-48 16,3-3-58-16,-3-1-69 0,-2-2-351 0,3-2-767 15,-7-2 340-15</inkml:trace>
  <inkml:trace contextRef="#ctx0" brushRef="#br0" timeOffset="127383.59">16118 16040 136 0,'-5'-1'300'0,"5"1"-13"15,-11 1-3-15,4 0-13 0,-2 5-3 0,0-2-15 16,-3 3-16-16,-3 2-15 0,2 0-21 0,2 3-6 16,-1 4-20-16,-2 7-14 0,3-7-9 0,4 2-20 15,-1 0-6-15,0 7-13 0,5-9-14 0,1 1 0 16,2 1-8-16,2-2-14 0,-1-4-9 0,6 3-9 15,2-1-2-15,2-7-3 0,-1 0-8 0,3-3-2 16,6 0-2-16,-6-1-8 0,6-4-1 0,-2-2-2 16,2 1-4-16,-4-3 0 0,-1 0-5 0,-2 0-5 15,-2-2 0-15,0-7 14 0,-2-1 0 0,-3 0-9 16,-1-2 10-16,-3-1-1 0,-2-11-11 0,-3 1 1 16,-5 3 1-16,1 6 2 0,-4-5-4 0,0 7-6 15,-3 3-1-15,2 1-14 0,-3 1-47 0,4 4-74 16,-2 3-103-16,3 0-144 0,0 0-294 0,2 4-717 15,-2-2 318-15</inkml:trace>
  <inkml:trace contextRef="#ctx0" brushRef="#br0" timeOffset="127517.05">16648 16189 3781 0,'1'1'91'0,"-1"-1"-89"16,0 0-86-16,0 0-44 0,0 0-54 0,-19-8-98 15,8 3-254-15,-7-6-578 0,-4-4 256 0</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7:28:38.466"/>
    </inkml:context>
    <inkml:brush xml:id="br0">
      <inkml:brushProperty name="width" value="0.05292" units="cm"/>
      <inkml:brushProperty name="height" value="0.05292" units="cm"/>
      <inkml:brushProperty name="color" value="#0070C0"/>
    </inkml:brush>
  </inkml:definitions>
  <inkml:trace contextRef="#ctx0" brushRef="#br0">1202 11845 301 0,'-4'-9'335'0,"0"0"7"16,2 2 0-16,-1-1-4 0,2 4 16 0,0-2 9 15,-2 1-5-15,1 0-3 0,2 2-8 0,0 3-12 16,0-5-11-16,0 5-15 0,-2-5-11 0,2 5-15 16,0 0-9-16,0 0 1 0,0 0-8 0,0 0-16 15,11 11-6-15,-6-1-10 0,-1 1-11 0,2 5-13 16,-1 2-16-16,4-1-19 0,-3 1-15 0,2 5-12 15,-1-5-13-15,1 5-16 0,0-6-14 0,-3 1-6 16,4 0-18-16,1-1-82 0,-2-1 0 0,-3-4 0 16,2-1 0-16,-1-2 0 0,1 0 0 0,-1-3 0 15,-2 0 0-15,2-2 0 0,-2 1 0 0,1-4 0 16,2-1 0-16,2-2 0 0,3-4 0 0,2-6 0 16,9-6 0-16,0-2 0 0,4-7 0 0,9-12 0 15,4-2 0-15,4 0 0 0,2-3 0 0,20-16 0 16,-18 17 0-16,23-12 0 0,-25 18 0 0,4 3 0 15,0-1 0-15,1 1 0 0,1 1 0 0,-2 4 0 16,-2 0 0-16,-2 5 0 0,-14 5 0 0,0 1 0 16,2 1 0-16,-6 0 0 0,2 2 0 0,-6 2 0 15,-5 4 0-15,-4-1 0 0,2 3 0 0,-7 1 0 16,2 0 0-16,-3 1 0 0,-3 2 0 0,-1-1 0 16,0 2 0-16,2-1 0 0,-7 3 0 0,6-4 0 15,-6 4 0-15,6-2 0 0,-6 2 0 0,0 0 0 16,4-1 0-16,-4 1 0 0,0 0 0 0,0 0-34 15,0 0-1326-15,0 0-1473 0,-18 24 652 0</inkml:trace>
  <inkml:trace contextRef="#ctx0" brushRef="#br0" timeOffset="1082.49">581 10939 35 0,'-4'-17'434'16,"-1"-1"15"-16,0 4-17 0,5 14-4 0,-9-23-12 15,9 23-5-15,-6-14-23 0,6 14-28 0,0 0-34 16,0 0-31-16,0 0-25 0,0 0-10 0,0 0-21 15,0 0-10-15,-34 41-26 0,27-14 3 0,-1 4-22 16,3 3-7-16,1-1-21 0,0 1-18 0,3 0-8 16,0 0-22-16,5-1-5 0,-2-2-16 0,6-2-4 15,4-3-11-15,1-5-3 0,1-6-6 0,2-3-3 16,2-2-6-16,2-7-3 0,-20-3-6 0,45 0-9 16,-16-7 8-16,-2-6 10 0,-3-3 6 0,2-4 1 15,-2-3 18-15,-1-1 8 0,-7-6 12 0,0 0 1 16,-7-1 20-16,0-1-4 0,-4 0-3 0,-4-3 11 15,-1 1-3-15,-6 0-105 0,-3 2-16 0,-3 2 0 16,-4-1 0-16,3 8 0 0,-3 2 0 0,1 9 0 16,4 5 0-16,11 7 0 0,-26-1 0 0,26 1 0 15,-30 17 0-15,14-3 0 0,-4 12 0 0,5 5-245 16,-6 12-161-16,7 0-81 0,5-10-56 0,8 5-80 16,-2-5-359-16,6 2-1062 0,7-4 470 0</inkml:trace>
  <inkml:trace contextRef="#ctx0" brushRef="#br0" timeOffset="1468.16">897 11178 3985 0,'4'-22'410'0,"-2"4"-76"0,-2 1 8 0,1 1 2 16,-2 4-18-16,1-1-25 0,0-1-23 0,0 6-31 16,1-2-30-16,1-1-18 0,0 5-21 0,4 1-16 15,1 1-8-15,3 0-15 0,3 3-13 0,-2 3-15 16,9 4-9-16,-4-1-5 0,2 6-15 0,-5-1-25 15,2 5-57-15,-2-1 0 0,-1 1 0 0,-2 2 0 16,-1-2 0-16,-4 1 0 0,-1-1 0 0,-3-2 0 16,-1-2 0-16,4 0 0 0,-8-3 0 0,4 1 0 15,0-3 0-15,0-3 0 0,0 1 0 0,0-4 0 16,0 0 0-16,0 0 0 0,0-13 0 0,5 1 0 16,-1-6 0-16,1-1 0 0,3-5 0 0,1 0 0 15,3-2 0-15,-4 7 0 0,1 1 0 0,2 1 0 16,1 3 0-16,-3 2 0 0,1 2 0 0,-1 6 0 15,0-2 0-15,1 5 0 0,-2 2 0 16,1 2 0-16,-3 3 0 0,3 4 0 0,-1 3 0 0,-2 3 0 16,2-1 0-16,-3 2 0 0,0 0 0 0,-1 0 0 15,1-1 0-15,-5-6 0 0,4 0 0 0,-4-3 0 16,4-1 0-16,-3 0 0 0,-1-2-144 16,0-4-148-16,9-3-91 0,-9 3-111 0,8-13-135 0,-7 1-413 15,3-3-1129-15,-3-5 501 0</inkml:trace>
  <inkml:trace contextRef="#ctx0" brushRef="#br0" timeOffset="1583.31">1410 10710 4921 0,'-2'-14'335'0,"-2"4"-77"0,-4 1 10 15,3 4-33-15,0 1-53 0,-3 1-55 0,2 3-39 16,6 0-20-16,-10 5-10 0,6 2-34 0,3 1-73 16,2 3-86-16,6 5-130 0,0 1-143 0,1-2-544 15,6 6-1030-15,4-2 456 0</inkml:trace>
  <inkml:trace contextRef="#ctx0" brushRef="#br0" timeOffset="2849.24">1749 11043 520 0,'3'-10'519'0,"-2"0"-2"0,-1-2-10 0,2-5-11 16,0 0-17-16,-2 0-23 0,0-2-23 0,-2 2-21 15,4-1-28-15,-6 2-28 0,4 4-15 0,-1-1-25 16,-3 3-21-16,-1 0-39 0,0 5-11 0,-3 3-45 15,0 0-9-15,8 2-19 0,-24 6-17 0,11 1-13 16,-5 4-9-16,5 0-14 0,0 4-16 0,0 0-3 16,-3 7-13-16,6-5-2 0,2-2-12 0,5 1-8 15,1-4-31-15,4 0-34 0,3 4 0 0,2-5 0 16,1-2 0-16,7 2 0 0,2-5 0 0,-2 3 0 16,3-4 0-16,4 0 0 0,-3 1 0 0,2-1 0 15,-1 1 0-15,7 4 0 0,-3 0 0 0,-7 3 0 16,4 2 0-16,-4-2 0 0,-3 3 0 0,4 4 0 15,-9-3 0-15,0 1 0 0,1 6 0 0,-5-4 0 16,2-1 0-16,-6 0 0 0,0 0 0 0,-1-1 0 16,-1-4 0-16,-3 3 0 0,4-1 0 0,-5-4 0 15,0-2 0-15,1 0 0 0,-1-3 0 0,0-2 0 16,-3 1 0-16,-1-3 0 0,3-3 0 0,-4-4 0 16,1-2 0-16,-3-4 0 0,2-3 0 0,2-4 0 15,1-1 0-15,2-9 0 0,2-5 0 0,4-4 0 16,7-13 0-16,3-2 0 0,6 1 0 0,0 5 0 15,4 3 0-15,-3 12 0 0,4 4 0 0,-4 2 0 16,5 5 0-16,0 4 0 0,-8 4 0 0,6 2 0 16,-4 6 0-16,2 3 0 0,-3 1 0 0,-1 5 0 15,2 3 0-15,-8-1 0 0,5 4 0 0,-5 3 0 16,0 0 0-16,-4 0 0 0,0 1 0 0,-2 2 0 16,-2-2 0-16,-1-1 0 0,0-1 0 0,-1-6 0 15,1 2 0-15,0-3 0 0,0-1 0 0,0-1 0 16,0-5 0-16,0 0 0 0,0 0 0 0,0 0 0 15,0 0 0-15,12-16 0 0,-6 5 0 0,0 1 0 16,2-6 0-16,1 0 0 0,-2-1 0 0,1 2 0 16,1 0 0-16,-1 1 0 0,1 1 0 0,-4 1 0 15,2 2 0-15,1 2 0 0,-3 3 0 0,-1 0 0 16,-2 2 0-16,2-1 0 0,-4 4 0 0,0 0 0 16,0 0 0-16,18 8 0 0,-13 2 0 0,0 0 0 15,-1-1 0-15,1 2 0 0,-1 0 0 0,1 0 0 16,-1 0 0-16,0-2 0 0,0-2 0 0,-3 2 0 15,3-5 0-15,-2 0 0 0,2 0 0 0,-4-4 0 16,0 0 0-16,0 0 0 0,21-10 0 0,-12 3 0 16,-3-1 0-16,2 0 0 0,-3-1 0 0,5 1 0 15,-4 0 0-15,0 2 0 0,1-1 0 0,0-1 0 16,1 4 0-16,-1 0 0 0,-1 2 0 0,2-1 0 16,3 2 0-16,-2 1 0 0,2 1 0 0,0 1 0 15,2 0 0-15,-4-1 0 0,5 1 0 0,4 1 0 16,1 0 0-16,3 0 0 0,-3 0 0 0,4-3 0 15,5-2 0-15,0-2 0 0,0-2 0 0,0 1 0 16,-2-5 0-16,-7 4 0 0,2-2 0 0,-2-2 0 16,-3 3 0-16,0-4 0 0,-2 0 0 0,0 0 0 15,-4-2 0-15,-2 0 0 0,-1-2 0 0,1 0 0 16,-6 3 0-16,1 0 0 0,-2 3 0 0,-1 0 0 16,-1 3 0-16,1 6 0 0,-4-6 0 0,4 6 0 15,0 0 0-15,-23 17 0 0,12-6 0 0,-3 3 0 16,0 0 0-16,-3 7 0 0,5-4 0 0,0-1 0 15,2-2 0-15,-2 3 0 0,7-7 0 0,0 2 0 16,0-5 0-16,2 1 0 0,3-2 0 0,0-2 0 16,4 0 0-16,-4-4 0 0,9 0 0 0,-9 0 0 15,17-7 0-15,-7 2 0 0,0-2 0 0,2 0 0 16,0-3 0-16,0 3 0 0,-2-1 0 0,0-1 0 16,0 5 0-16,-1-1 0 0,3-1 0 0,-2 3 0 15,-1 2 0-15,-9 1 0 0,19-1 0 0,-9 2 0 16,1 2 0-16,0 1 0 0,-2 3 0 0,3-3 0 15,-1 0 0-15,2 3 0 0,3-3 0 0,-3-1 0 16,1-1 0-16,4-2 0 0,-4-1 0 0,3 0 0 16,-3-4 0-16,0-4 0 0,5 1 0 0,-2-5 0 15,-6 1 0-15,2-5 0 0,0 2 0 0,1-11 0 16,-1 3 0-16,-2-3 0 0,-1-2 0 0,-2-2 0 16,-1-3 0-16,3-13 0 0,-6-3 0 0,1-3 0 15,-8 0 0-15,-1-2 0 0,-1 4 0 0,-2 6 0 16,-2 15 0-16,1 5 0 0,0 8 0 0,1 5 0 15,-2 4 0-15,0 10 0 0,9-3 0 0,-26 21 0 16,16 5 0-16,-4 5 0 0,7 4 0 0,5 14 0 16,3 5 0-16,3-4 0 0,5 2 0 0,4-4 0 15,2-2 0-15,6-2 0 0,-2-11 0 0,5 6 0 16,-5-10 0-16,3-6 0 0,-2-3 0 0,-2-8 0 16,0 1 0-16,-4-5 0 0,4-4-51 0,-9-4-441 15,-9 0-61-15,17-11-92 0,-16 3-430 16,3-3-1166-16,-8-6 516 0</inkml:trace>
  <inkml:trace contextRef="#ctx0" brushRef="#br0" timeOffset="2999.7">2460 10392 6227 0,'-58'3'255'16,"21"2"-16"-16,2 0-8 0,7 0-33 0,9-4-50 15,8 1-58-15,1-1-20 0,3 4-33 0,3 0 14 16,2 0-35-16,4 3-97 0,4 1-139 0,5 2-180 15,-6-2-264-15,5 4-370 0,-2 0-1118 0,-3 4 495 16</inkml:trace>
  <inkml:trace contextRef="#ctx0" brushRef="#br0" timeOffset="4215.72">368 11885 292 0,'0'0'516'0,"0"0"-3"0,-9-24-13 16,9 24-9-16,0 0-20 0,-7-21-9 0,7 21-30 15,0 0-34-15,-1-20-24 0,1 20-40 0,0 0-23 16,10-19-29-16,-10 19-27 0,10-9-13 0,-10 9-29 15,0 0-16-15,0 0-27 0,0 0-10 16,54 16-21-16,-42-4-7 0,-1 4-9 0,-2 0-21 0,-1 4-6 16,1 2-6-16,-1 2-12 0,-1 0-2 0,-3-5-16 15,-4 2-3-15,4-5-8 0,-2 0-13 0,-2-16-7 16,0 23 6-16,0-23-6 0,2 16-1 0,-2-16 4 16,0 0 1-16,3 13-4 0,-3-13 2 15,0 0-14-15,0 0 1 0,0 0-2 0,0 0-1 16,0 0 7-16,29-54-14 0,-19 30 7 0,-4 6-13 0,6-4 11 15,-9 6-8-15,10 1 7 0,-9 3-16 0,-4 12 6 16,14-18-5-16,-14 18 0 0,10-12-5 0,-10 12 5 16,0 0 5-16,0 0-3 0,0 0-12 0,0 0 12 15,49 25-1-15,-39-14 9 0,2 2-10 16,-3 3 12-16,2-2-19 0,3 0 9 0,-1 1 8 16,1-3-10-16,-1-1 1 0,3-2 10 0,1-1-6 0,0-2 5 15,0-4 1-15,1-2-2 0,3-2 1 0,-7-4 1 16,8 1-3-16,-6-5 5 0,1 3-4 0,-2-6 4 15,-3-2-5-15,-2 0-1 0,0-3-2 0,-1-7 9 16,-3-1-3-16,-3-1 6 0,-3 1-2 16,-1 7 12-16,-1-2 0 0,-1 4-24 0,-1 5 0 15,0 1 0-15,0 3 0 0,-2 3 0 0,1 2 0 0,-2 5 0 16,1 4 0-16,-2 3 0 0,-2 6 0 0,3 3 0 16,0 7 0-16,2-1 0 0,1 3 0 15,3 0 0-15,7-2 0 0,-2-6 0 0,7 5 0 16,3-2 0-16,0-8 0 0,6-3 0 0,4 3 0 15,2-7 0-15,3-5 0 0,-1-2 0 0,-1-7 0 0,3 1-17 16,-3-7-73-16,-2-1-2 0,-2-2 0 0,-3-4 4 16,-1-2 10-16,-2-4 2 0,-7 0 0 15,3-3 12-15,-4-1 10 0,0-2 5 0,-8-3 7 16,4-1 4-16,-5 2 21 0,-3 0 18 0,1 2 22 16,1 6 21-16,-4 8 25 0,1 3 23 0,0 2 22 15,4 1 5-15,-4 7-2 0,3-2-15 0,-2 5 1 0,3 2-14 16,0 0-89-16,-5 14 0 0,1 1 0 15,3 3 0-15,-4 8 0 0,5 1 0 0,0 2 0 16,0 3 0-16,4 1 0 0,-4 1 0 0,1 0 0 16,4 1 0-16,-1-3 0 0,5-1 0 0,-4-3 0 15,8 0 0-15,0-3 0 0,2-2 0 0,-4-8 0 16,2-5 0-16,3 2 0 0,-1-5 0 0,-2-4 0 16,-3-2-116-16,4-1-219 0,0-3-54 0,-5-3-66 15,0-3-65-15,-4-5-88 0,0-1-354 0,-5-5-1041 16,-1-6 460-16</inkml:trace>
  <inkml:trace contextRef="#ctx0" brushRef="#br0" timeOffset="4366.72">1244 11721 120 0,'-10'0'451'0,"10"0"-20"0,0 0-19 0,-9-1-13 0,9 1-8 16,0 0-23-16,0 0-35 0,23-9-29 0,-6 3-32 15,2 1-24-15,4-6-37 0,6 4-80 16,1-3-109-16,-2 4-147 0,-3-2-159 0,2 0-330 15,-8 2-666-15,-6 3 295 0</inkml:trace>
  <inkml:trace contextRef="#ctx0" brushRef="#br0" timeOffset="5432.2">1583 11692 206 0,'0'0'487'0,"-8"3"-4"0,8-3-9 16,0 0-13-16,-4 6-1 0,4-6-8 0,-2 9-11 15,2-2-17-15,0 2-30 0,2 3-26 0,2 5-26 16,0 3-25-16,0 5-18 0,2-6-33 0,-2 8-27 16,1-3-18-16,2 0-27 0,-5-4-15 0,3-1-19 15,-1 0-16-15,2-3-16 0,-2-1-19 0,0-4-1 16,3-1-13-16,-3-2-6 0,1-4-6 0,0 1-8 16,2-5-5-16,-7 0-5 0,13-7 19 0,-4-1-14 15,0-1 18-15,1-2 1 0,3-4-62 0,-4-1-27 16,3-2 0-16,-1-4 0 0,0-1 0 15,0 1 0-15,-2 6 0 0,0-2 0 0,-2 2 0 0,0 6 0 16,-1 2 0-16,-1 3 0 0,2 2 0 0,-2 1 0 16,1 3 0-16,2 2 0 0,-1 3 0 0,0 3 0 15,-1 6 0-15,-1-3 0 0,4 5 0 0,-5 1 0 16,0 0 0-16,2-2 0 0,-2 0 0 16,5-2 0-16,-6-3 0 0,3 0 0 0,-1-1 0 0,0-3 0 15,-1 0 0-15,1-3 0 0,3-2 0 0,-3-2 0 16,3-1 0-16,1-2 0 0,-2-5 0 0,1 1 0 15,1-2 0-15,0 0 0 0,-2-1 0 0,2-6 0 16,3 1 0-16,1-2 0 0,-3 1 0 0,3-1 0 16,1-6 0-16,-4 8 0 0,0 2 0 0,-1 4 0 15,0 1 0-15,0 1 0 0,0 3 0 0,-3 1 0 16,1 2 0-16,-7 1 0 0,14 5 0 0,-9 2 0 16,0 1 0-16,-1 3 0 0,0 1 0 0,-3 2 0 15,4 1 0-15,-2-3 0 0,-2 1 0 0,0-2 0 16,2-1 0-16,-2 0 0 0,3-1 0 0,-4-3 0 15,0-1 0-15,2-1 0 0,-2-4 0 16,3 5 0-16,-3-5 0 0,6 1 0 0,-6-1 0 0,0 0 0 16,12-10 0-16,-8 6 0 0,1-4 0 0,3-2 0 15,3-2 0-15,-3-2 0 0,-2-1 0 0,3-2 0 16,0-2 0-16,-1 2 0 0,-2 0 0 0,-2-1 0 16,1 0 0-16,-1 1 0 0,-2 2 0 15,-2 3 0-15,4 1 0 0,-4 1 0 0,0 1 0 0,0 2 0 16,1 1 0-16,-1 6 0 0,3-6 0 0,-3 6 0 15,5-2 0-15,-5 2 0 0,0 0 0 0,23 8 0 16,-10-2 0-16,2 2 0 0,1-2 0 0,0 5 0 16,1 1 0-16,1-1 0 0,-3 0 0 0,-2 2 0 15,-2-1 0-15,0 2 0 0,0-1 0 0,-6-2 0 16,-2 0 0-16,-2-1 0 0,-2-1 0 0,-1 0 0 16,1-3 0-16,-3 1 0 0,2-2 0 0,-2-3 0 15,4-2 0-15,-6 4 0 0,6-4 0 0,0 0 0 16,0 0 0-16,8-23 0 0,1 10 0 0,2-3 0 15,9-3 0-15,-2-4 0 0,1-4 0 16,0-2 0-16,3 0 0 0,-4-2 0 0,1 1 0 0,-1-1 0 16,-3 2 0-16,-3 2 0 0,-2 1 0 0,-4 8 0 15,0 1 0-15,-3 1 0 0,0 7 0 0,1-1 0 16,-3 5 0-16,0 0 0 0,1 0 0 16,-2 5 0-16,0 0 0 0,0 0 0 0,1 19 0 15,-1-7 0-15,0 6 0 0,-1 1 0 0,1 1 0 0,-2 5 0 16,2 2 0-16,-2-2 0 0,3 1 0 0,-2 0 0 15,0-7 0-15,1 1 0 0,1-2 0 0,-2-2 0 16,1-4 0-16,1-1 0 0,-1 0 0 0,1-4 0 16,0-3 0-16,1 2 0 0,3-4 0 15,-5-2 0-15,0 0 0 0,15-4 0 0,-8-2 0 16,4-1 0-16,-2-3 0 0,1-1 0 0,3-2 0 0,-3-2 0 16,3 0 0-16,-3 1 0 0,-2 5 0 15,-3-2 0-15,1 0 0 0,-3 3 0 0,2 1 0 16,-3 3 0-16,1-1 0 0,-2 1 0 0,-1 4 0 0,0 0 0 15,0 0 0-15,0 0 0 0,0 0 0 16,0 17 0-16,-1-11 0 0,2 1 0 0,5 4 0 0,-3 0 0 16,5-4 0-16,3 1 0 0,1-3 0 0,2-4 0 15,5 2 0-15,3-6 0 0,-4 2-523 0,10-11-157 16,-10 5-485-16,1-4-1262 0,-2 0 559 16</inkml:trace>
  <inkml:trace contextRef="#ctx0" brushRef="#br0" timeOffset="5616.6">3031 11200 470 0,'0'0'489'15,"0"0"7"-15,0 0 7 0,0 0-2 16,0 0-12-16,23 17-20 0,-14-4-37 0,5 3-42 16,0 3-43-16,-5 1-29 0,6 0-36 0,1 4-44 15,-4 0-62-15,-3 1-79 0,-1 0-109 0,-3 2-128 16,-10 0-174-16,-4 1-559 0,-2 1-944 0,-1 0 419 0</inkml:trace>
  <inkml:trace contextRef="#ctx0" brushRef="#br0" timeOffset="13849.41">2194 15859 36 0,'4'16'113'0,"-2"-4"-1"0,7 2-13 15,0-1-5-15,0 0-14 0,5 1-6 0,-5-4-1 16,6 1-17-16,2 3-2 0,0-4-12 0,-1 2-14 16,6-4-14-16,2 5-18 0,-6-5-9 0,3 1-23 15,-2-4-27-15,-1 2-64 0,1-3-137 0,0 2 61 16</inkml:trace>
  <inkml:trace contextRef="#ctx0" brushRef="#br0" timeOffset="14050.19">2577 15510 48 0,'-23'1'66'16,"2"-1"-13"-16,0 1-8 0,-1 4-16 0,-3 5-9 15,-2-1-4-15,9 1-18 0,1-2-45 16,-8 4-48-16,2 4 21 0</inkml:trace>
  <inkml:trace contextRef="#ctx0" brushRef="#br0" timeOffset="14915.73">2494 16859 13 0,'-23'-3'171'0,"3"0"-12"0,1 1-17 16,-3 3-11-16,4 3-8 0,-4 3-8 0,3 0-9 16,1 2-9-16,-9 11-7 0,7 0-10 0,-1 8-3 15,-2-5-8-15,4 9-10 0,-10 10-11 0,10 1 0 16,1-9-11-16,-1 15 32 0,2-1-7 0,3 4-15 16,5-2 6-16,3-3-6 0,0-1-7 15,5-8-6-15,5 6 0 0,-4 2-5 0,9-13 1 16,-3-1-1-16,7-1-6 0,0 0 1 0,5-5-13 0,0 3 7 15,1-8-3-15,4-1 0 0,0 0-1 0,-3-10-1 16,7 4 2-16,1-9-8 0,-1 1 5 16,5-5-7-16,-1-2-1 0,-1 0-2 0,1-6-2 15,-2 0-3-15,3-4-2 0,-1 1-5 0,2-1 1 16,1-5 4-16,-1-3 3 0,-3 2 1 0,1-1 0 0,-3-3 4 16,-1 1-1-16,0-4 7 0,-4 0 12 15,-4-1 12-15,-1-2 14 0,-5-3-11 0,-3 1 16 16,0 2 0-16,-6-4 0 0,0-2-4 0,-4-2-2 15,-1-11-7-15,-6 12-2 0,1-2-12 0,-4 1 7 16,-7-10-11-16,-1 16-4 0,-1 0-21 0,-3 4-25 16,-2 2-33-16,-3 6-43 0,-2 6-69 0,-5 5-223 15,3 7-430-15,-4 6 191 0</inkml:trace>
  <inkml:trace contextRef="#ctx0" brushRef="#br0" timeOffset="15682.75">3550 17962 100 0,'-12'-2'103'16,"1"1"0"-16,-1 2-7 0,-1-1-15 0,0 1-4 16,0 3-19-16,0 0 4 0,-4 4-7 0,2-2-4 15,-2 3-5-15,2 2-7 0,-2 1-1 16,2 0-6-16,-6 6-4 0,2 1-2 0,0 0 4 0,3 4 0 15,0-1-4-15,0-1 3 0,-2 2-8 0,9 3-3 16,0-4 0-16,0 3-3 0,4-1 2 0,5 3-12 16,1-9 6-16,3 2 4 0,6-2-15 0,3 5 8 15,1-11 1-15,7 9-13 0,1-3 10 16,3-5-11-16,3-3-6 0,1-2-17 0,1 1-8 16,3-4-4-16,-1-4-3 0,1-2-12 0,0-1-2 15,1-2 15-15,0-1-12 0,2-3 7 0,-7 0 12 16,2-5 10-16,0 0 22 0,-3 0 18 0,-4-5 15 15,-7 7 10-15,4-8 16 0,-8 3 0 0,-3-5 7 16,-5-3 9-16,-5-1 0 0,3-2 3 0,-3 0 1 16,-8 0-8-16,1 0-2 0,-6 0-6 0,-4 0-7 15,1-1-7-15,-2 10-26 0,-1-4-38 0,-3 3-42 16,8 7-69-16,-8 5-110 0,8 2-258 0,-1 4 115 16</inkml:trace>
  <inkml:trace contextRef="#ctx0" brushRef="#br0" timeOffset="16266.56">4664 17672 95 0,'-22'24'104'0,"1"-1"1"15,0 3-16-15,5 2-3 0,-1 3 23 0,6-1-9 16,-1 1-6-16,6 0-8 0,-1 2-10 0,6-4-7 15,2 0-39-15,3 0 0 0,5-1-2 0,5-2-6 16,4-3 1-16,0-1-12 0,6-4 2 0,2-3-4 16,1-1-6-16,7-5-11 0,-2-1-14 0,5-6-5 15,-1 0-9-15,0-4-8 0,1-2 8 0,-2-2-5 16,4-1 5-16,-7-4 7 0,-2-4 9 0,1 1 2 16,-1-2 17-16,-2-1 3 0,-5-8 4 0,-4 3 15 15,0-3 5-15,-5 0 3 0,0-7 9 0,-5 0-5 16,-1-3 1-16,-7 0 1 0,-1-12-4 0,-5 14-1 15,1-1-10-15,-5 0-29 0,-14-9-29 0,9 12-44 16,-12 2-92-16,2 6-188 0,-1-4 84 16</inkml:trace>
  <inkml:trace contextRef="#ctx0" brushRef="#br0" timeOffset="16866.09">4975 16165 50 0,'-36'10'102'0,"8"6"-2"15,-5 5-3-15,-6 9-9 0,1 9-5 0,5 0-6 16,-1 7-13-16,9 1 22 0,-4 5-3 0,4-6-9 15,7 4-10-15,4-5-4 0,5 5-11 0,7-18-9 16,6 2 1-16,3-5-5 0,7 3-3 16,4-5-2-16,9-4-4 0,1-1-6 0,17-1-2 0,5-6-18 0,-12-6-4 15,17-7-4-15,4-5-12 0,-3-2 14 16,2-7-1-16,-5 0-5 0,1-6 8 0,-3-3 11 16,-7 0 5-16,-12 1 8 0,-4-5-1 0,-5 0 7 15,-3-4-6-15,-6 1-4 0,-9-4 2 0,-1-1-3 16,-10-4-10-16,-10-10-5 0,-8 0-50 0,-8 4-34 15,-9 2-136-15,-2-3-236 0,-7 4 105 0</inkml:trace>
  <inkml:trace contextRef="#ctx0" brushRef="#br0" timeOffset="17349.86">3839 15388 81 0,'-37'44'66'15,"2"4"-27"-15,4 0-25 0,3 0-48 0,-1-2-36 16,7-5 17-16</inkml:trace>
  <inkml:trace contextRef="#ctx0" brushRef="#br0" timeOffset="20616.64">4479 8668 7 0,'11'-33'512'0,"1"2"11"16,-7 5 10-16,-1 9 4 0,1 1-5 0,-4 4-12 15,3 3-22-15,-4 0-31 0,0 5-41 0,1 0-34 16,-1 4-35-16,0 0-11 0,0 0-16 0,-5 17-13 15,-1-1-12-15,-2 12-17 0,3 3-18 0,-4 4-19 16,0 13-17-16,2 0-14 0,-2 1-20 0,0-1-74 16,0-1-126-16,4-12 0 0,-4 10 0 0,3-7 0 15,1-5 0-15,0-1 0 0,4-5 0 0,0-1 0 16,1-7 0-16,0-9 0 0,0 4 0 0,-1-6 0 16,1-3 0-16,0-2 0 0,0-3 0 0,0 0 0 15,0 0 0-15,11-25 0 0,-7 6 0 0,1-7 0 0,1-5 0 16,-1-1 0-16,6-14 0 0,-2-1 0 0,-2-3 0 15,1 1 0-15,-1 0 0 0,3 3 0 0,-4 17 0 16,-1 3 0-16,-1 7 0 0,2 2 0 16,-3 5 0-16,-2 0 0 0,-1 6 0 0,4 1 0 0,0 4 0 15,-4 1 0-15,9 9 0 0,-3 2 0 0,2 5 0 16,2 7 0-16,4 2 0 0,1 2 0 16,2 4 0-16,0-5 0 0,2 3 0 0,-1 0 0 15,3-1 0-15,1-1 0 0,1-1 0 0,-1-1 0 0,-3 0 0 16,3-4 0-16,-6 0 0 0,1-1 0 0,-8-7 0 15,-1-3 0-15,-1 1 0 0,0-2 0 0,-5-3 0 16,-3 1 0-16,-2-1 0 0,-5 1 0 16,-3-2 0-16,-4 4 0 0,-4-2 0 0,-3-2 0 0,-6 3 0 15,1-3 0-15,-5 1 0 0,1 5 0 0,-3-3 0 16,2-2 0-16,6 3 0 0,2 0 0 0,5 0 0 16,1-5 0-16,5 3 0 0,3 1 0 0,1-1 0 15,1-4 0-15,3 5 0 0,1-3 0 0,3-1 0 16,1-4-547-16,0 0-727 0,9 4-1381 0,-9-4 611 15</inkml:trace>
  <inkml:trace contextRef="#ctx0" brushRef="#br0" timeOffset="21166.39">4892 8809 16 0,'0'-12'632'0,"1"0"29"0,-2 5 22 16,1 0 14-16,-3 1-31 0,3 2-37 0,-1 1-58 15,1 3-42-15,0 0-20 0,0 0-28 0,5 10-30 16,0 3-41-16,-2 2-40 0,3 3-35 0,-2 0-37 16,2 6-45-16,1 1-253 0,0 0 0 0,-3-6 0 15,0 1 0-15,1-1 0 0,-1-1 0 0,-2 0 0 16,2-1 0-16,-1-6 0 0,-2-1 0 0,-1-4 0 16,0 0 0-16,3 1 0 0,-6-5 0 0,3-2 0 15,0 0 0-15,0 0 0 0,0-13 0 0,0 1 0 0,0-6 0 16,0-11 0-16,-1-1 0 0,-3-2 0 15,1-3 0-15,2 0 0 0,1-1 0 0,-1 3 0 16,-2 4 0-16,3 2 0 0,3 8 0 0,-3 1 0 16,1 6 0-16,-1 0 0 0,0 6 0 0,0 1 0 0,1 1 0 15,-1 4 0-15,0 0 0 0,12 14 0 0,-7-1 0 16,4 5 0-16,3 4 0 0,-2 2 0 0,1 2 0 16,-1 0 0-16,0 1 0 0,0-2 0 15,-1 0 0-15,-3-7 0 0,0 1 0 0,2-2 0 0,-3-5 0 16,0-2 0-16,-2 1 0 0,1-7 0 0,0 2 0 15,-2-2 0-15,-2-4 0 0,0 0 0 0,14-10 0 16,-9-1 0-16,2-4 0 0,2-10 0 0,2-4 0 16,-1-16 0-16,-2 9 0 0,6-9 0 0,-4 11 0 15,2 1 0-15,-6 1 0 0,3 5 0 0,-2 0 0 16,-5 8 0-16,6 4 0 0,-5 3 0 0,0 3 0 16,1 4 0-16,-2 2 0 0,2 3 0 0,-4 0 0 15,11 12 0-15,-5-2 0 0,0 7 0 0,1 7 0 16,0 3 0-16,0 5 0 0,-1-3 0 0,1 0 0 15,-2 2 0-15,0-1 0 0,0 1 0 0,1-3 0 16,-1-4 0-16,0-5 0 0,1-1 0 0,0-1 0 16,-5-5 0-16,4-2 0 0,-1 1 0 0,0-4 0 15,-3-4 0-15,1-3-1366 0,-2 0-1478 0,0 0 654 16</inkml:trace>
  <inkml:trace contextRef="#ctx0" brushRef="#br0" timeOffset="21316.76">5645 8746 5409 0,'7'-7'554'0,"-1"1"-147"15,0 1 65-15,-4 0 20 0,-1 2-42 0,-1-3-53 16,0 6-387-16,-3-7-10 0,3 5 0 0,0 2 0 0,-3-4 0 16,3 4 0-16,0 0 0 0,0 0 0 15,0 0 0-15,0 0 0 0,-5 13 0 0,4-3 0 16,1 2 0-16,-8 3-413 0,2 5-884 0,-6 6-1404 16,-6-2 622-16</inkml:trace>
  <inkml:trace contextRef="#ctx0" brushRef="#br0" timeOffset="21632.97">4455 9587 5209 0,'-32'7'549'16,"3"-3"-237"-16,3-1-33 0,7-3 41 0,7 2 69 15,1-1-5-15,3-1-30 0,-4 0-40 0,7 0-233 16,-1 0-81-16,6 0 0 0,0 0 0 0,0 0 0 15,0 0 0-15,22-12 0 0,-2 5 0 0,11 0 0 16,2-2 0-16,3 1 0 0,16-6 0 0,-2 3 0 16,5-4 0-16,0 2 0 0,7-1 0 0,-1-2 0 0,-1 1 0 15,0-1 0-15,-2 0 0 0,-5 3 0 16,2-2 0-16,-17 7 0 0,0-3 0 0,-3 3 0 16,-7-3 0-16,3 5 0 0,-13 0 0 0,-8 4 0 15,0-2 0-15,-3 1 0 0,-1 1 0 0,-2 0 0 0,-4 2 0 16,0 0 0-16,0 0 0 0,-23 4 0 0,5 2-344 15,-1 2-318-15,-7 4-536 0,-2-1-1298 16,2 3 575-16</inkml:trace>
  <inkml:trace contextRef="#ctx0" brushRef="#br0" timeOffset="21933.75">4480 9786 298 0,'-33'10'493'0,"6"-2"21"16,-1 2 35-16,8-5 23 0,3 1-1 0,4-4 11 0,4 0-14 15,2 2-25-15,0-2-43 0,2-1-34 0,5-1-32 16,0 0-27-16,0 0-24 0,0 0-31 0,19-7-31 16,3 3-35-16,7-3-27 0,5-3-166 0,4 1-93 15,13-5 0-15,-10 2 0 0,18-6 0 0,-2 5 0 16,2-3 0-16,0 1 0 0,0 0 0 0,-2 0 0 16,-2 3 0-16,-6 0 0 0,-11 1 0 0,-1 0 0 15,-4 1 0-15,-1 3 0 0,-5-1 0 0,-5 4 0 16,-7 1 0-16,-2 0 0 0,-3-3 0 0,-1 6 0 15,-2-2 0-15,-2 1 0 0,0-1 0 0,-5 2 0 16,7-2 0-16,-7 2 0 0,5 0 0 0,-5 0 0 16,0 0 0-16,0 0 0 0,7 2 0 0,-7-2 0 15,6 3 0-15,-6-3 0 0,7 1 0 0,-7-1-190 16,0 0-1144-16,10-7-1445 0,-4 4 640 0</inkml:trace>
  <inkml:trace contextRef="#ctx0" brushRef="#br0" timeOffset="22083.1">5540 9552 230 0,'0'3'503'0,"0"-3"11"0,0 0 38 16,-6 8 28-16,4-6 20 0,-3 2-12 0,2 0-33 15,0-2-58-15,1 2-55 0,2-4-56 0,-5 4-70 16,5-4-78-16,-2 2-105 0,2-2-112 0,-2 2-149 16,2-2-161-16,0 0-214 0,0 0-370 0,0 0-945 15,0 0 418-15</inkml:trace>
  <inkml:trace contextRef="#ctx0" brushRef="#br0" timeOffset="27350.46">10025 3615 91 0,'-15'-10'173'0,"-4"1"-12"0,1 0-9 0,0 1 4 16,0 0-9-16,-1 0-9 0,0 0-7 0,0 0-7 16,0 2-7-16,-3-3-8 0,3 4-9 0,-8-5-12 15,0 4-6-15,-1-2-3 0,1 3-10 0,-1 0-35 16,-1 0-14-16,0-1-11 0,-1 1-8 0,-1 1-9 16,-3-3-3-16,-2 4-4 0,0-2-4 0,0 2 2 15,-2 3 0-15,-12-2-2 0,10 4 9 0,5-2 0 16,-16 0-1-16,13 2 3 0,0 0-2 0,-3 1 9 15,-10-1 0-15,12 1 3 0,-1 1 1 0,-10 1 6 16,13 0-4-16,-4-1-2 0,3 4-5 0,-2 0-3 16,3-2-1-16,-1 3-3 0,3-1 1 0,1 0-4 15,-2 5 1-15,1-4-5 0,4 3 7 0,-1 1-17 16,-2 1-5-16,5 0 3 0,-4 2-3 0,1-2-17 16,-2 1 4-16,5 2-2 0,-3 1-4 0,0 7-8 15,0-5-17-15,4 1-7 0,-4 2-13 0,1-3-98 16,1 2-208-16,-10 8 93 0</inkml:trace>
  <inkml:trace contextRef="#ctx0" brushRef="#br0" timeOffset="28549.54">7735 6427 61 0,'18'13'107'0,"0"5"-2"0,-3-5-9 16,7 5-20-16,-1-1-6 0,-1-1-1 0,2 1-14 16,0 0-10-16,2-1 1 0,-1 0-5 0,0-2-5 15,1 0-4-15,2 1-7 0,-1-1-4 0,2-1-8 16,5-1 6-16,-1 3-9 0,3-2 0 0,-1-4 2 15,3 4 3-15,0-1 2 0,1-1-9 0,-4 0 4 16,0 0-5-16,3-2 2 0,-4 0 1 0,3 0 5 16,-3-1 1-16,1 2 10 0,1-1-2 15,1 1 5-15,-1-4 5 0,2 2 9 0,-4-1 3 0,0 0 0 16,0-3 8-16,-1 3-2 0,-2 3 2 0,3-4 0 16,-4 0 7-16,0 1 2 0,-7-2 4 0,0 0 9 15,6 1-5-15,3 0-1 0,-4 0 5 0,-5 0-6 16,10-2-4-16,-4 1 4 0,2-1-3 0,0-1-8 15,5 1-3-15,-4-1 1 0,2-1-4 0,-1-1-6 16,-3 1-3-16,3 0-3 0,-1-2-4 0,0 0 0 16,-1 1-6-16,0-2-1 0,2-3-3 0,-3 1-1 15,-1 2-3-15,-4-2-1 0,-2-1-2 16,7 1-3-16,-3-4-4 0,-2 5 6 0,-5-3-3 0,4-3-5 16,2 2-5-16,-6-2-5 0,9-3-6 0,-7 1-10 15,-1 1-12-15,6-6-12 0,0 0-16 0,3 2-10 16,-2-2-15-16,-2 2-17 0,3-5-12 0,-3 1-3 15,-1-1-11-15,2 1-1 0,-1 1 24 0,-1-1-8 16,0 0 7-16,-4 0 8 0,3-1 17 0,-3 1 15 16,0 0 4-16,2 0-1 0,2-1 19 0,-3 0 4 15,-1-2 18-15,0 1 9 0,0-2 7 0,2 3 10 16,-6-3 1-16,3 1-8 0,4 0 3 0,-4-2-5 16,0 1 10-16,2-1-8 0,1 2 7 0,-3-2-11 15,3 2 22-15,-5 0-12 0,1-3-15 16,1-1 27-16,0 3 1 0,0 0-3 0,-1-1 24 15,-2-4 10-15,1 1 6 0,-3 3 6 0,-1-1 6 16,2 1 12-16,-4 0 8 0,3-2 9 0,0 1 6 0,-7 5-3 16,2 0-7-16,0 0-5 0,4-8-7 0,1 1-4 15,-1 0-7-15,-2 2-6 0,-1-2-5 16,1 0 3-16,-2 0-15 0,-2-2-2 0,2 4-4 16,3-5-6-16,-2 0-2 0,-1 3 0 0,-2-6-5 15,4 3 0-15,-4 0-8 0,0-4 2 0,-1 0-2 0,0 1-6 16,2-2-1-16,-5-3-3 0,1 2 3 0,-1-2-6 15,2-1-1-15,-3 1 4 0,2 1-6 0,-4 1-2 16,-3-2-1-16,1 0-1 0,-1 3 5 0,-2-14-4 16,0 11 1-16,-3 1-3 0,-4-9 0 15,3 9 0-15,2-1 1 0,-1 3-3 0,-5-15 1 0,5 14 0 16,-4-12 4-16,3 12-2 0,-3 0-2 0,-2-9 0 16,2 8-1-16,-6-10-3 0,6 12 2 0,-5-10-5 15,4 11 0-15,-2-1 0 0,0 2 0 0,0-2-1 16,-1 4-6-16,-2-4-4 0,2 0 0 0,-2 5-2 15,0-1-3-15,1 0-6 0,-1 4-6 0,2-1-6 16,-6-1 1-16,0 3-4 0,3-2 1 0,-2 3 0 16,-1-1-6-16,0 0-3 0,0 3-6 0,-4-3 6 15,-1 2-4-15,1 1-7 0,-1 0 1 0,1-1-1 16,3 3-5-16,-4-4-10 0,5 1-18 0,-3 3 7 16,2-2-12-16,0-1 6 0,5-1-2 0,-1 2 2 15,1-4 2-15,0 3-6 0,3-1 4 0,0-1 2 16,1 0 6-16,-1 0 6 0,1 1 4 0,2-1 23 15,2 6 9-15,-1-5 13 0,1 8 8 0,-2-2 7 16,-4-3 0-16,2 8-2 0,0-2 1 0,-3 3-4 16,0 4 1-16,0-1-6 0,-2 3-9 0,-1 0-14 15,0-1-48-15,0 3-108 0,-7-1 48 0</inkml:trace>
  <inkml:trace contextRef="#ctx0" brushRef="#br0" timeOffset="28749.01">9454 3547 1853 0,'3'8'-22'0,"-1"0"-5"0,2-5-88 16,-4 4 0-16,1-3-25 0,-1 1-51 0,-3-3-17 15,3-2-224-15,0 0 99 0</inkml:trace>
  <inkml:trace contextRef="#ctx0" brushRef="#br0" timeOffset="30299.66">9457 7240 39 0,'-32'4'57'0,"-1"-1"-14"0,-2 2-5 16,2-1-8-16,-3 1 2 0,-1-2-4 0,1 2-6 16,2 1-2-16,-2 0-1 0,0 0 1 15,0-1 1-15,3 2-5 0,-1 1 2 0,2-1-1 0,0 1-8 16,0-2-1-16,0 2 1 0,1 1-3 0,1 0 6 16,0-2-6-16,-1 3-3 0,2-4 2 0,1 3-6 15,5-5 5-15,-8 3 3 0,4 1 2 0,3 1-2 16,-5 0 7-16,8-2 3 0,-7 2 7 0,0 0 0 15,0 2 0-15,1 1-2 0,0-2 0 0,-3 4-2 16,3-3 2-16,1 4-2 0,-2 1 4 0,0-1-18 16,2-3 22-16,1 3-5 0,-1 1-10 0,-1 0 8 15,3 2 2-15,-3 0-1 0,3 5-6 0,0-3 2 16,-3 4 2-16,0 3-2 0,3 0-1 0,-3 0-4 16,-6 11 0-16,2 2 6 0,3-2-7 0,7-7-1 15,-3 9 0-15,0 2-1 0,11-10 2 0,-9 11-2 16,12-12-7-16,-4 3 4 0,6 3-2 0,-1 9-1 15,3-11-4-15,0 16 3 0,2-3 2 0,0-1-4 16,3-12-5-16,-3 13-6 0,3-13 4 0,-2 0-1 16,0 15-15-16,1-4 3 0,-1-10-4 0,0 10-6 15,3-10-4-15,-4 0-10 0,-1 11-18 0,3-15-80 16,1 4-153-16,2-1 68 0</inkml:trace>
  <inkml:trace contextRef="#ctx0" brushRef="#br0" timeOffset="31150.05">10824 10144 82 0,'18'-11'108'0,"1"2"0"15,-1-1 5-15,-1 3-10 0,-1-5-6 0,0 3-6 0,-1-1-2 16,0 2-5-16,0-4-1 0,-2 0 0 0,0 3-3 15,1-2-4-15,-1 0 1 0,5-2-6 0,-5 0-2 16,0 1-8-16,3-1 7 0,-3 1-6 0,5-1 8 16,-5 1 3-16,1-1 3 0,-1 4-3 0,2-3 3 15,-2-4 0-15,-1 5 0 0,1-3-1 0,0 1 6 16,1 0-8-16,-5 0-3 0,2 1-5 0,-3-3-7 16,0 3-2-16,1-4-2 0,0 2-11 0,-3 0 1 15,0-2-12-15,-3-3 1 0,3 3-2 0,3-8-8 16,-1-1-1-16,-2-2-1 0,0-4-6 0,0 4-4 15,0-5-11-15,1-1-4 0,2-16-4 0,-2 4-12 16,2 11-1-16,0-17-7 0,0-1 4 0,-4 6-7 16,4-5-3-16,-6 1 3 0,1 0 0 0,-2 3 3 15,-2-3-1-15,-2 3 4 0,-1 10 5 0,-3-11 4 16,-6 3-5-16,3 12 5 0,-7 0 4 0,0-12 1 16,0 12 1-16,-7-8-5 0,1 10 2 0,-6-8-11 15,-2-4-3-15,-2 3-5 0,0 3-2 0,2-1-5 16,6 9-1-16,-11-9 1 0,3-1 1 0,-1 1 6 15,0 1-3-15,3 0-1 0,6 6 7 0,-4-8 5 16,0-1-2-16,0-3 1 0,-2 2 2 0,7 1 1 16,-4 0 6-16,-1 0-7 0,8 9-1 0,-3-11-1 15,1 12 9-15,-5-9 3 0,3 11 1 0,2-4-2 16,0 2 2-16,-2 3 0 0,-8-8 1 0,4 9-2 16,0 3 2-16,-3 0 5 0,-11-6 6 0,10 8 7 15,-10-4 1-15,-5 6 4 0,0 0-1 0,-6 0 0 16,3 4-4-16,-1 2-1 0,1 1 3 0,-1 1 4 0,0 1 1 15,1 2-6-15,-1 0 6 0,13 3-19 0,-12-2-4 16,10 2-12-16,2 1-23 0,1-3-42 16,2 1-50-16,-16 2-126 0,23-3-283 0,0 3 124 15</inkml:trace>
  <inkml:trace contextRef="#ctx0" brushRef="#br0" timeOffset="32299.69">13125 7852 2 0,'-8'-7'151'0,"-2"2"-14"0,-3 2-11 0,1-3-10 15,-4 0-6-15,0 2-10 0,-4-2-1 0,1 3-15 16,1-1-7-16,-1 2-15 0,-2 0 1 0,-2 1-6 16,-5 0-9-16,0 2 3 0,-1 3-11 0,-2 1-4 15,-1 0-3-15,-1 4-2 0,-2 0-3 0,2 4-7 16,1 1 4-16,-1 5-1 0,2 0-14 0,-1 2 13 15,-8 8-12-15,2 2 6 0,3 2 5 0,1 2-2 16,10-7 6-16,-4 9 1 0,4-8 2 0,-2 14-1 16,0-1-3-16,4-1 3 0,1 6-2 0,4 1-1 15,1-1 1-15,2 1-1 0,1 2 4 0,2-2-7 0,4 3 1 16,1 1-4-16,-3 1-1 0,5-1-4 16,-1 0-1-16,-3-1-2 0,-1 3 2 0,7 1-6 15,-1-1 2-15,2 0-7 0,-3 3-8 0,0-3 0 16,4 1-13-16,-1-2-1 0,2 2 0 0,-1-3-9 0,0-2-3 15,0 0-2-15,4-4 5 0,-4 3-8 16,5-14 9-16,-2 2-7 0,3 9 1 0,-2-10 0 16,1 0 7-16,0-1-2 0,2-3 1 0,-1 1 9 15,0-2 1-15,1-2-5 0,-1 0 9 0,2-2-3 0,2 0 0 16,-1-4 7-16,3 0-16 0,1 0 23 16,2-1 7-16,-3-7 1 0,1 1-3 0,9 4 2 15,-3-2-6-15,4 0 3 0,0-2 2 0,1-2 2 0,1-1-1 16,-6-2-1-16,9 1-3 0,-3 1 5 0,2-5-2 15,0 2 8-15,1-2-10 0,3-1 6 0,-4 0 2 16,1-1 0-16,0 0 10 0,0-2-3 0,0-1 1 16,-1 1 1-16,-4-2-1 0,-4-1 8 0,8 2-8 15,-4 0 7-15,5-3-6 0,-7 2-4 0,6 0-4 16,-5-4 6-16,5-2 2 0,1 3-1 0,-1-3-1 16,-5 1-1-16,0-1-6 0,6-1 4 0,-7 0 2 15,0 0-6-15,7-3-4 0,-4 0 4 0,3-3 0 16,0-1-6-16,-3 2-1 0,2-1 1 0,0-3-9 15,-2-2 3-15,1-1 4 0,-1 0-1 0,3-4-2 16,-1-2-2-16,0-3 2 0,-2-1-5 0,-3-4 1 16,5-13 9-16,0 0-6 0,-5-2 1 0,-3-3 0 15,0 0-7-15,-3 0 10 0,1-7-2 0,-2-1-2 16,-1-1-11-16,4-25 2 0,-6 25-10 0,-2-1 2 16,2-23-2-16,-6 26 9 0,-1-5 2 0,-1 4 2 15,-2-1 11-15,-4-2-7 0,-7-24-2 0,4 26 7 16,-4 0-1-16,-7-30-2 0,-1 8 5 0,5 23-8 15,-2 0 8-15,-4-1-5 0,-9-27 4 0,7 32 2 16,-3-2 0-16,-1 0 0 0,-16-17-9 0,14 21-9 16,-4 2-4-16,-3 4-18 0,-4-1-20 0,1 5-13 15,-7 5-36-15,0 5-130 0,-9 1-256 0,2 3 113 16</inkml:trace>
  <inkml:trace contextRef="#ctx0" brushRef="#br0" timeOffset="33832.78">12601 4114 15 0,'-32'-5'116'0,"-2"-4"-1"16,5 4-4-16,0 1-12 0,1 1-8 0,1 1-1 15,6 0-12-15,1 0-9 0,-2 1-6 0,4 1-14 16,-4-1 1-16,3 3-2 0,0 2-5 0,0 3 1 16,2 2-5-16,-6 5 1 0,0 2-6 0,2 5 2 0,0 4-7 15,2 2-5-15,-3 4-1 0,4-1-3 16,-5 11 0-16,4-9-3 0,-1 15 2 0,-1-3 0 15,5 3-4-15,-1 0-1 0,4 2-5 0,-2-2 0 16,6 2-2-16,4 2-4 0,2 2 7 0,1-3-4 0,2 2 10 16,2 0-10-16,5 0 4 0,-1 1-8 15,3 2 2-15,4 0 1 0,1 3-1 0,11 20 1 16,-7-23-1-16,15 23 9 0,2-1-6 0,-11-22-6 16,12 23-7-16,-10-22-16 0,13 21-12 0,4-2-5 15,-1-3-12-15,1 5 5 0,8-6 7 0,-5-2 11 0,-15-19-5 16,20 24 16-16,-15-25 11 0,14 18-4 0,-16-20 7 15,5-2 0-15,-2-2 5 0,1-4-6 0,0 0 7 16,-2-3-3-16,5-3 0 0,-13-6-8 0,0-4 5 16,8 10 4-16,-9-8 9 0,-3-2 2 15,0-1 5-15,-2-1 1 0,1 2 12 0,0-3-6 0,-2 1 3 16,-1-1-5-16,-1-1 2 0,-1-1 0 0,1 0 6 16,-6-2-4-16,6 2 10 0,3 2-4 0,-8-5 2 15,8 4 5-15,-1-1-5 0,-7-3 4 16,8 4 6-16,-8-5 3 0,5 4 1 0,2 2 3 0,-1-4-1 15,2 2-1-15,-7-5-1 0,2-1-2 0,-2 2-3 16,2-3-3-16,-2 0-2 0,2 3 0 0,1-1 1 16,1 2 2-16,-3-2 3 0,0-3 0 0,0 1-1 15,1 0 2-15,1 0-2 0,-1 0 1 16,-1-2 1-16,5 1 2 0,-5-2 5 0,5 3-3 0,-3-2 0 16,2 0 3-16,3-3-3 0,-5 0 0 0,4-1-1 15,-2 0-5-15,2-2 1 0,0 0 1 0,6 1-1 16,-9-1-3-16,1-1-3 0,2-2 0 0,-2-1 1 15,7 0-9-15,-5 0 2 0,-3-2-4 16,3 2-2-16,-1-3-4 0,-2 2 0 0,7-4 2 0,-5 4-5 16,7-5 2-16,-11 4-9 0,4 0 3 0,-4-1-7 15,5-3 0-15,-3 3 5 0,1-2-5 0,2 1 5 16,5-3-7-16,-9 4-5 0,2-3-3 0,1 1-6 16,-1-2 3-16,-1 0-6 0,3 0-5 0,1-3 3 15,0 0 0-15,-4 0-5 0,3-3 4 0,2 0-3 16,-3-3 3-16,0 1 0 0,1-2 1 0,0-2-4 15,-2-3 5-15,0 0-3 0,-1-1 0 0,1-2 4 16,-1-1-2-16,-4 0-6 0,-2-4 2 0,-2-1-3 16,-3-2-5-16,3 0-2 0,-1-15-2 0,-4-2 0 15,-4 2 4-15,1-1-8 0,-3-4 2 0,-5-3 3 16,-1-1 6-16,-2-24 0 0,3 24 0 0,-3-3 3 16,-4-24-1-16,5 26 6 0,-2-25-6 0,-6 2 0 15,7 29 1-15,-3-6 3 0,1 1 4 0,-4-22-6 16,5 23 2-16,-4 0-1 0,0 0 6 0,-1 2-1 15,-3 1 3-15,1 2-4 0,-5-2 7 0,0 5 0 16,-5 0-3-16,3 2 5 0,-4 3-3 0,2 0 2 16,-2 1-5-16,1 3 4 0,-6 1-1 0,-1-2 1 15,4 5-2-15,-3 0 0 0,-5 0-3 0,1 1-3 16,-4 3-5-16,3-4-5 0,-6 2-8 0,2-1-1 16,-5 6 0-16,-4-1 4 0,-2 2-2 0,-2 2 2 15,-5 1 4-15,-1 5 0 0,-1-3-2 0,-2 4 4 16,0 2-3-16,-26-11 2 0,30 10 9 0,-1 2-7 15,0 1 5-15,0 0-1 0,0 0 2 0,0-2 1 16,-1 0 4-16,3-1-3 0,1 1 1 0,-1-1 3 16,3-2 3-16,1 1 4 0,2 0-3 0,-2 1-1 15,2 0 3-15,2 1 1 0,13 8-2 0,-14-6-1 16,0 7-5-16,15 3-21 0,-5 1-35 0,3 2-48 16,-16 2-71-16,17-2-103 0,0-1-313 0,1 2 140 15</inkml:trace>
  <inkml:trace contextRef="#ctx0" brushRef="#br0" timeOffset="36283.21">9762 5081 2456 0,'0'0'41'0,"0"0"-22"0,0 0-8 15,0 0-7-15,0 0 1 0,0 0 2 0,0 0 19 16,0 0 7-16,-10-7 0 0,10 7 2 0,0 0 3 15,0 0-1-15,0 0-6 0,-3-3-2 0,3 3 3 16,0 0 2-16,0 0 3 0,0 0 5 0,0 0 7 16,0 0 1-16,0 0 3 0,0 0-3 0,0 0 5 15,0 0-2-15,0 13 5 0,0-13 4 0,0 0 7 16,0 0 7-16,-1 4 14 0,1-4-14 0,-2 3 1 16,2-3 4-16,-3 2 6 0,3-2-2 0,-5 2-2 15,5-2 2-15,-4 1-11 0,4-1-2 0,-5 2-9 16,-2-1-9-16,7-1 2 0,0 0-6 0,-10 1 0 15,10-1-11-15,0 0-18 0,-5 2-35 0,5-2-37 0,0 0-38 16,0 0-51-16,-5 2-56 0,5-2-70 0,0 0-70 16,0 0-260-16,0 0-646 0,0 0 285 15</inkml:trace>
  <inkml:trace contextRef="#ctx0" brushRef="#br0" timeOffset="36850.01">12790 5568 42 0,'-5'-3'203'0,"1"0"-32"0,-3 0-44 0,6 0-40 15,1 3-41-15,-4-2-24 0,4 2-51 0,0 0-83 16,0 0-121-16,3 11 54 0</inkml:trace>
  <inkml:trace contextRef="#ctx0" brushRef="#br0" timeOffset="37666.48">14616 12156 256 0,'-1'2'245'0,"1"-2"-8"0,-4 6-18 16,4-6-16-16,0 4-17 0,0-4-20 0,7 5-23 0,-1-3-52 16,3 2-73-16,1-2-87 0,-1 0-214 0,2 0-306 15,-2-2 135-15</inkml:trace>
  <inkml:trace contextRef="#ctx0" brushRef="#br0" timeOffset="38549.14">13334 11113 174 0,'-5'0'287'0,"-1"-1"-10"16,6 1 2-16,-12-4-7 0,8 3-7 16,4 1-3-16,-7-3-3 0,1 1-6 0,4 0-15 0,2 2 13 15,-6-3-19-15,6 3-7 0,-4-3-5 0,4 3-3 16,0 0-9-16,-3-3-8 0,3 3-10 0,-2-4-4 15,2 4-12-15,0 0-9 0,0 0-7 0,6-3-3 16,3 2-12-16,3 0-4 0,2-1-9 0,6 0-7 16,11 2-2-16,2-1-9 0,7-3-5 0,11 2-5 15,2-3-2-15,6 5-12 0,4 0-8 0,1-1-7 16,25 0-3-16,-25-2-8 0,1 3-4 0,-1 1-9 16,1 1-3-16,3-2-9 0,-4 2 1 0,2-2-4 15,-4 0-1-15,-2 0-6 0,-6 0-3 0,-1 0-1 16,-12 0-5-16,-1 0-22 0,-5 0-4 0,-4 0 5 15,-3 0 0-15,-10 0 2 0,1 0-4 0,-2 0 6 16,-8 0-2-16,-3 0-5 0,2 0-26 0,-8 0-34 16,8 0-50-16,-3 0-51 0,-5 0-54 0,0 0-45 15,0 5-48-15,0-5-55 0,-12 6-62 0,3 0-398 16,-1 0-898-16,-4-1 398 0</inkml:trace>
  <inkml:trace contextRef="#ctx0" brushRef="#br0" timeOffset="39134.18">13490 11762 78 0,'-8'0'341'0,"3"2"-4"15,5-2-7-15,-10 0 0 0,10 0 7 0,0 0 0 0,-9-2-6 16,9 2-1-16,0 0-11 0,0 0-5 0,0 0-4 16,0 0-3-16,0 0-3 0,0 0-7 0,0 0 0 15,21-6-17-15,-6 3-8 0,4 0-15 0,2 0-5 16,9-4-18-16,7 3-27 0,13-1-4 0,5 2-19 15,5-4-15-15,4 7-13 0,3-2-13 0,22-3-14 16,-24 4-8-16,-1 1-22 0,28 1-9 0,-30-1-6 16,0 3-6-16,2-2-10 0,-1 0-11 0,-3-1 7 15,-3 0-18-15,-3 0 7 0,-16 0-14 0,4 1-32 16,-6-1-7-16,-4 0 0 0,-3 0 0 0,-11 0 0 16,2-2 0-16,-8 1 0 0,1 1 0 0,-4 0 0 0,0-2 0 15,-1 1 0-15,-2 0 0 0,-1 0 0 16,-5 1 0-16,7-2 0 0,-5-2 0 0,-2 4 0 15,0 0 0-15,0 0 0 0,5-1 0 0,-5 1 0 0,0 0 0 16,0 0 0-16,0 0 0 0,6-2 0 0,-6 2 0 16,0 0 0-16,0 0 0 0,0 0 0 0,0 0 0 15,0 0 0-15,0 0 0 0,0 0 0 0,0 0 0 16,0 0 0-16,0 0 0 0,0 0 0 0,0 0 0 16,0 0 0-16,0 0 0 0,0 0 0 0,7-1 0 15,-7 1 0-15,0 0 0 0,0 0 0 0,0 0 0 16,0 0 0-16,0 0 0 0,0 0 0 0,0 0 0 15,-8-7 0-15,2 4-34 0,3 0-405 0,-2-1-89 16,0 2-118-16,-4-3-445 0,-1-2-1182 0,1 2 524 16</inkml:trace>
  <inkml:trace contextRef="#ctx0" brushRef="#br0" timeOffset="41832.71">2648 3582 42 0,'-6'-3'322'0,"2"-2"-6"16,1 3 0-16,-2 0-16 0,1-3-2 0,3 3-19 0,-2-2-15 15,3 4-8-15,-4-5-32 0,3 1-14 0,1 4-22 16,0 0-12-16,0 0 2 0,0 0-5 0,0 13-10 16,4-4 0-16,0 1-15 0,2 4-14 0,-1 3-10 15,8 6-9-15,0 1-8 0,2-2-17 16,0 3 0-16,3 0-14 0,5 1-6 0,1-6-8 15,2 1-4-15,2-7-2 0,5 3-1 0,2-6-6 16,2-3 1-16,18 0 0 0,0-8-3 0,1-4 10 0,3-4 0 16,-2-3 3-16,6-4-1 0,2 2-2 0,-1-2 2 15,-4-3-1-15,1-4 0 0,-3 3 2 16,-2 0-5-16,-2-6 0 0,-2 6-5 0,-2 0 1 16,-3 2-5-16,-7 4-4 0,-4 3-4 0,12-1 1 15,-9 4-6-15,-1 3-2 0,0 4-4 0,1 3-2 0,-1 3-3 16,-4 2-1-16,4 2-3 0,-1 3-1 15,0 0-3-15,-4 3 2 0,4 0-2 0,7 10 1 0,-13-8-6 16,0 3 1-16,1-4 1 0,1 2 1 16,1-4-3-16,-1 1 2 0,-1 1 0 0,1-3-1 15,5-4 1-15,-5-1-4 0,5 0 5 0,15-3 6 16,-14-5 3-16,0-1-2 0,15-1 2 0,-14-1-5 0,13-2 4 16,-1-3 5-16,1-4-3 0,-3-1-3 15,-14 0 3-15,12-4-2 0,-11 3 1 0,-1-2 1 16,1 4-4-16,-5-1-3 0,4 5 2 0,-4-4-2 15,-5 5 1-15,0 0-3 0,-6 6 0 0,1 3 1 16,-3 1-7-16,0 1 3 0,4 3 1 0,-6 0-4 16,3 3 3-16,6 2 2 0,2 2-4 0,-4-2-2 15,3 2 5-15,0-1-1 0,4-1-1 0,-2 0 1 16,4-2-7-16,1-2 6 0,4-4 0 0,-3 1 6 16,5-5 5-16,12 0 1 0,-12-2 0 0,11-6-4 15,-1 2 0-15,3-7 2 0,-16 3-2 0,18-9-2 16,-2 0-4-16,-5 0-4 0,-14 2 3 0,13-10 4 15,-2 4-2-15,-13 4-3 0,1 2 1 0,-2 4 7 16,-2-4-1-16,-3 6 7 0,-8 3-13 0,-2 2 4 16,-3 0-6-16,0 3 0 0,0 0 0 0,-2 3-3 15,0 0 1-15,1 2 2 0,-3 1-2 0,3 0 0 16,-2-1-1-16,0 3-1 0,2 1 4 0,2-3 0 16,2 2-4-16,-2-1 0 0,3-1-4 0,5 3 6 15,6-4 0-15,1-5 2 0,2 2-6 0,2-1 3 16,-2-3 0-16,-1 0-1 0,1-4 1 0,0 1-7 15,-1-3 10-15,0 2-6 0,-5-3 2 0,1-1-3 16,-2 1 1-16,-6 3 3 0,-4-2-3 0,4 2 3 16,-6 2 6-16,-1 0-5 0,-2 0 12 0,-1 4 13 15,-4-3-7-15,3 2-4 0,-4 0 3 0,-3 3-4 16,4-5-7-16,-4 5-12 0,6-2-36 0,-6 2-64 16,0 0-93-16,0 0-117 0,0 0-169 0,0 0-613 15,0 0-1183-15,0 0 523 0</inkml:trace>
  <inkml:trace contextRef="#ctx0" brushRef="#br0" timeOffset="47017.97">8258 4889 58 0,'0'0'299'0,"4"2"-13"0,-4-2-18 0,4 2-11 0,-4-2-18 15,7 2-15-15,-4 1-25 0,-3-3-22 16,5 1-21-16,-5-1-33 0,0 0-33 0,5 2-44 15,-5-2-47-15,0 0-53 0,-2 6-66 0,2-6-80 16,-6 10-142-16,1-3-369 0,3 1 163 0</inkml:trace>
  <inkml:trace contextRef="#ctx0" brushRef="#br0" timeOffset="47936">10423 6389 82 0,'0'0'255'15,"-13"0"-38"-15,13 0-32 0,0 0-51 0,0 0-56 16,-9-5-72-16,9 5-96 0,0-6-55 0,-1 3-157 0,-2-1 71 16</inkml:trace>
  <inkml:trace contextRef="#ctx0" brushRef="#br0" timeOffset="48266.32">10639 4977 108 0,'0'0'233'0,"0"0"-14"0,0 0-25 16,0 0-12-16,0 0-17 0,-4-3-19 0,4 3-17 15,0 0-27-15,0 0-40 0,0 0-50 0,0 0-61 16,0 0-81-16,-5 10-100 0,5-10-247 0,0 0 110 16</inkml:trace>
  <inkml:trace contextRef="#ctx0" brushRef="#br0" timeOffset="51433.07">14266 14116 196 0,'0'0'225'16,"1"-5"-19"-16,-1 5-14 0,4-2-12 0,-3-2-10 16,-1 4-6-16,8-1-16 0,-7-1-10 0,3 0-3 15,-4 2-2-15,5-4-2 0,-2 1 2 0,-3 3-3 16,1-4 3-16,3 1-3 0,-4 3 3 0,4-2 8 15,-4 2-16-15,1-4-3 0,-1 4-15 0,0-5-5 16,0 5 2-16,0 0-12 0,0-4 2 0,0 4-7 16,-1-4-5-16,1 4-8 0,0-5-1 0,0 5-4 15,-3-5 0-15,3 5-6 0,-4-6-5 0,4 6 4 16,-1-2-9-16,1 2 3 0,-4-5-11 0,4 1 8 16,0 4 1-16,-4-3-2 0,4 3-2 0,-4-5-3 15,2 4 1-15,2 1-2 0,-9-1-5 0,5-2 5 16,-1 1 2-16,5 2-11 0,-9-1 10 0,9 1-2 15,-10-2 0-15,10 2-4 0,-8 0-3 0,8 0-5 0,-7-1-4 16,7 1-2-16,-8 0 0 0,8 0-6 0,0 0 3 16,-10 0-5-16,10 0-3 0,-5 1 3 15,5-1-1-15,-7 2-3 0,7-2-1 0,-6 1 3 16,6-1 4-16,-8 1-3 0,8-1 2 0,-8 1 0 0,8-1-4 16,-7 2 2-16,3 0-2 0,4-2 1 0,-8 1-2 15,3 0 1-15,5-1 1 0,-9 4-6 0,5-2 4 16,-1 2-1-16,0 0-4 0,2-2 0 15,-4 0-7-15,6 2 9 0,-4-1-4 0,1 3-3 0,0-3 2 16,-1-1-1-16,1 2-2 0,0 0 2 0,-1 1-2 16,0-1-1-16,1-1-1 0,0 1 3 0,0 3 0 15,0-4-2-15,2 2-4 0,-2-1 9 0,-3 2-6 16,4-1 8-16,-1 0 0 0,0 1 2 0,-1 0 9 16,1 0 1-16,2-1-3 0,-2 1 2 0,-2 0 4 15,4-1-5-15,-3 1 5 0,1-1 0 0,4 0-4 16,-6 2 0-16,3-3 3 0,1 2-3 0,-3-1-1 15,2 0 0-15,1 1 0 0,0-1-2 0,2-1 0 16,-1 3-2-16,0-3 0 0,-1 1 0 0,1 3-4 0,1-3 0 16,-1 1 1-16,1 1-5 0,0-3 5 15,1 2 0-15,-2 0 0 0,2-1-3 0,-1 0 3 16,0 1-2-16,0-1 3 0,0-1-2 0,3 2-1 16,-3 1 0-16,2-2 0 0,0 0 1 0,0 2-2 15,-1-1 2-15,2-2-1 0,3 2-2 0,-5-1-1 16,2 1-2-16,0-3 2 0,-1 1 0 0,3 1-3 15,-3 0 2-15,0-2-1 0,2 1-1 0,0 2-2 16,-2-2 3-16,2-1-4 0,0 1 2 0,-1-2-2 16,0 3 1-16,1-3 3 0,0 2-4 0,1-1 1 15,3 1-1-15,-6-2-1 0,5-1-4 0,-3 3 6 16,-2-1 0-16,2-1-3 0,0 0 3 0,1 1-3 0,0-1 1 16,-2 0-1-16,-1 1 2 0,5 0 1 15,-2-2-3-15,-1 0 2 0,2 0-1 0,-1 1 2 16,-5-2-1-16,8 2-1 0,-4-1 1 0,2-1 0 15,0 1 0-15,-6-1 0 0,8 0 1 0,-3 1-1 0,-5-1 0 16,9 0 0-16,-1 0 0 0,-8 0-2 0,7-1 4 16,-7 1-3-16,8 0-1 0,-8 0 1 0,9 0-2 15,-5-1 4-15,-4 1-4 0,11-1-1 16,-5 1-1-16,-6 0 6 0,9-2-3 0,-9 2 1 0,8-2 1 16,-8 2-2-16,9-1-1 0,-5 0 2 0,0 0 0 15,1-3 0-15,-1 1 3 0,2 2-5 0,-2-1-1 16,1 1 1-16,3-3 2 0,-3 1 0 0,0-1 2 15,3 0 0-15,-2-1 1 0,-2 2 4 0,1-2 4 16,-1 3-2-16,5-3-2 0,-4 1 1 0,0 0 1 16,-1 0-2-16,0-1 0 0,2 0 0 0,1 1 1 15,-4-2 0-15,3 0 2 0,-1 3-3 0,1-3-2 16,-2 1 5-16,1-1 3 0,0 1-2 0,-1 2 3 16,-1-2 1-16,-1 0 1 0,1 0 5 0,-1 1 3 15,-2-3-1-15,3 4 0 0,-2-2-3 0,2-1 1 16,0 1 2-16,-3 1-2 0,2-1 7 0,0-1-6 15,-2 1-6-15,0-1-2 0,0 1 7 0,0 1-5 16,0-1 1-16,0 1 0 0,0-2-3 0,0 0 2 16,0 1-4-16,0 1 0 0,0-2 4 0,-2 2 4 15,-2-1 3-15,4-1 5 0,-3 0-2 0,1 0-6 16,1 0 4-16,-2 0 7 0,-1 1-4 0,2-1 0 16,-1 2 2-16,-1-3 2 0,2 3 1 0,-1-2-7 15,-1 1-5-15,0-1 2 0,1 0 0 0,-1 0-3 16,2 1 0-16,-3-1-3 0,1 0 3 0,1 1-3 15,0-1 8-15,-2 0-11 0,3 1-7 0,-2-1 6 0,0 2-6 16,0-4 5-16,-1 4-3 0,0 0-1 16,0-4-2-16,1 4-1 0,-1-1-2 0,-2-2-20 15,1 3-39-15,-3 2-62 0,0-2-93 0,0 2-121 16,-9 3-150-16,-2 1-613 0,-1 4-1186 0,-2 1 526 0</inkml:trace>
  <inkml:trace contextRef="#ctx0" brushRef="#br0" timeOffset="52732.49">14304 14270 264 0,'4'-6'290'15,"-4"2"-10"-15,0-1-2 0,0 5-6 0,-4-7-4 16,4 3 15-16,-1 0-19 0,1 4 9 0,0-6 0 16,0 6-2-16,0-8-2 0,0 5-4 0,0 3-3 15,-1-6-10-15,1 1-6 0,-3 2-8 0,3 3-6 16,-1-7-12-16,1 7-9 0,-4-3 3 0,4-2-22 16,0 2-12-16,-4-1 3 0,4 4-17 0,-1-7-2 0,1 4-1 15,0-1-12-15,-3-1-9 0,3 0 2 16,-1 0-18-16,2-1-10 0,-2 1-12 0,5-2-9 15,0-4-10-15,-2 2-2 0,6-3-11 0,5-2 7 16,-2-3-10-16,7-4-9 0,1-2-5 0,2 1-12 0,2-4 3 16,2 0 1-16,8-12-12 0,3 1 1 0,0-3-5 15,5-1-6-15,1-6 3 0,18-18-11 16,-19 20 7-16,17-22-19 0,-5-4-5 0,-17 22 0 0,19-17 0 16,-22 23 0-16,2 2 0 0,-2 5 0 0,-10 6 0 15,1 4 0-15,1-1 0 0,-4 3 0 0,1 5 0 16,-7-1 0-16,2 4 0 0,-4 3 0 0,-3 0 0 15,5 2 0-15,-7 4 0 0,1 1 0 0,0 1 0 16,-4 0 0-16,1 2 0 0,0-1 0 0,-1 2 0 16,0-1 0-16,0 2 0 0,0 0 0 0,-5 1 0 15,8-3 0-15,-6 1 0 0,-2 2 0 0,5-1 0 16,-5 1-34-16,0 0-32 0,8-2-15 0,-8 2-26 16,4-1-36-16,-4 1-42 0,0 0-55 0,0 0-62 15,0 0-64-15,0 0-67 0,0 0-67 0,1 5-456 16,-1-5-1036-16,0 0 459 0</inkml:trace>
  <inkml:trace contextRef="#ctx0" brushRef="#br0" timeOffset="53666.58">15561 12600 402 0,'2'-10'391'0,"-4"2"-13"0,0 1-1 16,2 0-13-16,-4 0-14 0,1-2-20 0,-3 3-17 0,1 1-15 16,-4 0-16-16,0 2-11 0,-1 0-15 0,-1 2-13 15,-2 2-14-15,-1 2-12 0,2 0-13 16,-3 4-12-16,1-2-13 0,5 2-12 0,-6 3-12 15,3 3-11-15,7-3-15 0,0 1-6 0,-3-1-14 0,7 4-9 16,0-2-7-16,2-1-8 0,4 2-8 0,-1-1-5 16,2 2-8-16,7-1-6 0,-1 1-6 15,-2-1-5-15,0 0-8 0,3 0-3 0,-3 0-4 16,2-2 0-16,-1 4-4 0,-2-1-3 0,-3-4-4 0,1 3-4 16,-3-1 1-16,-1 0-4 0,-1 0-2 0,0 0 5 15,-6-1-1-15,1 0-7 0,-5-2 3 0,0 0-4 16,-1-1 5-16,-6 1 4 0,5-2 8 0,-3-4 7 15,2 1 7-15,0-2 9 0,1 0 6 0,1-1 3 16,3-2-7-16,-1-2 4 0,5-1-9 0,-1-3-5 16,3-1-4-16,0-3 0 0,8-3 0 0,0-2-11 15,4-1-1-15,0 2 1 0,2-6-3 0,1 6-4 16,-1 0 1-16,3 2-3 0,-2 1-7 0,2 1 1 16,-2 4-2-16,-1 1 0 0,-3 2-3 0,1 2 4 15,1 1-9-15,-4 2 2 0,-3 3 4 0,2 0-9 16,-3 3 13-16,3 2-8 0,-3 0 0 0,3 1-3 15,-3 2 0-15,0 4-5 0,0-7 0 0,-2 3 6 16,2-1 6-16,-4 0-6 0,6-2 1 0,-3 0 1 16,0-3 5-16,0 0-2 0,1-1 2 0,2-2-5 15,-1 0 5-15,0-3-1 0,2-1-6 0,1-3-2 16,0-1 4-16,0-2 3 0,-1 0-8 0,-1-3 6 16,3 1 1-16,-1-5 1 0,3 1-8 0,-6 2 7 15,-1-1-5-15,3 4 5 0,-3-1-5 0,-2 5 6 0,-1-2-5 16,6 1-6-16,-7 4 3 0,-1 1-5 0,8-2 8 15,-8 2-9-15,8 7 5 0,-6-1 2 16,1-3 0-16,2 5 4 0,-2-1-6 0,4-2 8 0,-2 4-4 16,2-2-2-16,3 0 10 0,-3-2-4 0,2 2-4 15,2-3-3-15,0-3 6 0,-1-1 1 0,-1-2 0 16,5-2-2-16,-3-2 3 0,1 0 2 0,-3-1-4 16,2-2-5-16,-1-4 7 0,1 0-2 0,-2-3-1 15,1-1-4-15,-3-2 4 0,-2 0-4 0,0-6 3 16,0 0 0-16,-1-2-1 0,2 0-1 0,-2 1 0 15,-4 7 1-15,-1 1 11 0,1 3 9 0,0 3 0 16,-3 2 2-16,3 1-5 0,0 6-5 0,-1 1 7 16,1 2-6-16,0 0 4 0,-5 19-3 0,4-1 10 15,1 10 15-15,-3 3-22 0,7 5-17 0,-4-1 0 16,4 13 0-16,-4 0 0 0,5-2 0 0,-4 4 0 0,7-3 0 16,-4-12 0-16,-2 17 0 0,-2-6 0 15,5-10 0-15,0-2 0 0,-1 1 0 0,0-3 0 16,-3-3 0-16,2-2 0 0,-2-10 0 0,-1-4 0 15,0 0 0-15,0-3 0 0,0-4 0 0,-1-4-15 0,1-2-211 16,0 0-60-16,0 0-61 0,-8-20-54 16,6 5-56-16,-1-12-62 0,1-2-67 0,-2-4-307 15,4-18-966-15,-1 2 427 0</inkml:trace>
  <inkml:trace contextRef="#ctx0" brushRef="#br0" timeOffset="54281.97">16114 12729 45 0,'1'-13'233'0,"-5"1"33"0,3 2 11 0,-2-1 17 16,2 4 17-16,-1 1 9 0,0-2 4 0,2 5-10 15,-1-2-12-15,2 2-23 0,-1 3-14 0,4-5-23 0,1 5-17 16,2-2-18-16,-7 2-18 0,15 3-22 0,-5-1-18 16,2 1-10-16,-1 0-18 0,-2 2-17 0,1 0-6 15,1 1-18-15,-2 1-13 0,-3-1-16 16,2 4-15-16,-2-1-3 0,-5 1-6 0,2 0-5 0,-3 3-4 16,-3-2-3-16,-2 0-4 0,-4 4 5 0,0 1-2 15,-1-5-4-15,0 0 1 0,2-2-4 16,-5 0 7-16,3 1 14 0,3-2 13 0,0-2 2 0,2-1 12 15,1-1 19-15,2-2-4 0,2-2-5 0,0 0-1 16,0 0-11-16,0 0-6 0,0 0-5 0,23-11-2 16,-7 4-4-16,0-2-7 0,1-3-1 0,5-3-1 15,1-1-5-15,0 1-2 0,0-2 0 0,1-1-3 16,-6 0-4-16,2-1 2 0,-4 0-1 0,-2 2-1 16,-3 1 8-16,-3 1 5 0,0-1 4 0,-3 6 7 15,-4 1 2-15,2 2-3 0,-3 2-1 0,-3 1-7 16,2 2 0-16,1 2 2 0,0 0 1 0,-13 11 0 15,5-3-4-15,2 3-1 0,1 1-1 0,-1 2 0 16,2 3-6-16,0-1 5 0,3-1-6 0,2-3 0 16,2 0 0-16,-2-1-6 0,3-1-1 0,2 0 1 15,-2-2 2-15,1-4-4 0,5 3-3 0,-3-5 1 16,0-1 0-16,5-1 1 0,2-1-2 0,-5-2 0 16,1-2 6-16,4 0 11 0,-5-2 8 0,-1-1 0 15,2-2 8-15,3-3 7 0,1 0-4 0,-3-1 5 0,-4 4 12 16,-1-2 9-16,2 2-4 0,0 0 0 0,-1 3 7 15,-2 2 3-15,-2-2-7 0,2 2-17 16,-1 4 0-16,0 0-8 0,-4 1 0 0,0 0-3 0,7 4-5 16,-3 2-2-16,-2 3-2 0,0-3-3 0,4 6-4 15,-4-3 1-15,3 2-9 0,-1 0 5 0,2-2-5 16,-1 1-5-16,-1-3 1 0,4 0-5 0,-5 0 3 16,1-4-2-16,1 1 7 0,3-2-4 0,-4 0-2 15,6-3 2-15,-2 0 1 0,1-1-5 0,2-2 5 16,1-2-12-16,-2 0 0 0,3-2 0 0,0-4-35 15,0-3-37-15,-2 2-41 0,-2-4-50 0,1 1-63 16,-4-1-64-16,1 0-59 0,-1 1-72 0,-3 6-68 16,1 1-76-16,-1 0-347 0,-3 3-987 0,0 2 437 15</inkml:trace>
  <inkml:trace contextRef="#ctx0" brushRef="#br0" timeOffset="55468.86">16860 12616 317 0,'0'0'430'0,"5"-13"22"0,-4 9 13 0,2-1 2 16,1-1-12-16,-3 0-12 0,4-1-22 0,3-2-16 0,-7 5-23 16,11-4-18-16,-6 2-12 0,3 2-29 15,4 0-22-15,-4 1-21 0,1 2-23 0,2 1-25 16,-5 3-21-16,2 1-24 0,0 1-16 0,0 1-22 0,-1 3-9 16,-2 0-15-16,1 1-18 0,-1 1-7 0,-2 1-7 15,-2-2-17-15,1-1-16 0,-1 3-1 16,1-4-16-16,0 2-10 0,-1-4 1 0,-1 0-6 15,1-1-6-15,-1 0 1 0,3-3-3 0,-2 0-8 0,-2-2 10 16,0 0-3-16,0 0-5 0,0 0 1 0,13-5-3 16,-8 0-2-16,-1 0-5 0,1-2 1 0,4-2-3 15,-4 0 13-15,0-2-9 0,3-1-1 0,-2 2-2 16,1 1 1-16,-2-1-6 0,3 2 7 0,-3-1-3 16,-1 4-3-16,-1 1-5 0,1 0 5 0,1 1 1 15,-5 3 1-15,8 0-1 0,-8 0-1 0,6 6 1 16,-4-3-1-16,-1 2 0 0,4 1 0 0,-3 0 0 15,1 2 0-15,1 1 0 0,-1 0 0 0,-1-2 0 16,1 0 0-16,1-2 0 0,-3 0 0 0,4 0-6 16,1 0-22-16,-1-4 6 0,0 0 2 0,2 0 4 15,-2-1 1-15,-5 0-2 0,18-2 9 0,-10 1-6 16,-1-4 3-16,3-2 6 0,-1 2-6 0,-1-3 7 16,2-1-1-16,-1 1 3 0,3-4-4 0,-5 3 4 15,1-1 5-15,0 2 10 0,-2 0-1 0,-2 3 5 16,1 1-5-16,-1 0-4 0,-3 1 9 0,3 2-13 15,-4 1 7-15,0 0-2 0,0 0 0 0,5 9-3 16,-1-5-3-16,-4 1-3 0,1 3 3 0,2-1 1 16,-2 0 6-16,3 1-13 0,1 0 9 0,-1-2 2 0,0 0-2 15,1-2-9-15,-1 0 2 0,1 0-4 16,0-3-3-16,1 0 5 0,-1-1-10 0,-5 0 3 16,9-5 13-16,-3 2-21 0,-3-1 1 0,2-1 4 0,-2-1-6 15,-2-1 2-15,-1 1-11 0,-1-2-6 0,-2-2-2 16,-3-1 4-16,2 2-1 0,0-2 10 0,-2 1-2 15,1 0-7-15,0 1 14 0,-3-1 3 16,3 4 0-16,0-2 7 0,2 3-5 0,2 2-1 0,0-4 2 16,2 4-2-16,3-1 3 0,2 2 2 0,1 1-1 15,5-3 7-15,3 2-3 0,4-1 1 0,2 1-3 16,-3 0 2-16,4 0-1 0,-2-1 1 0,2-1 5 16,1 2 1-16,-3-1-4 0,0-2 6 0,-6 3-10 15,0 0 13-15,-1-2-10 0,-6 3 9 0,2-1-5 16,-1-1-2-16,-1 3 0 0,1-3 2 0,-4 3-2 15,-4 0 1-15,5 3-3 0,-5-3-3 0,0 6 9 16,0-1-3-16,-4 2 0 0,1 2-2 0,-1 0 16 16,0 2-10-16,-1 0-5 0,-3 3 1 0,4-2 2 15,-2 3-4-15,3-4 3 0,-1 0-3 0,3-1 5 16,-4-1-4-16,5 0 1 0,0-3-4 0,0 0 13 16,1-2 3-16,2 1 9 0,-1-3-2 0,-2-2 1 15,9 0 8-15,-9 0 3 0,11-8-3 0,-4 1-2 16,2 0 0-16,-4 0 7 0,3-3-9 0,-2-1 15 15,2-3-15-15,-3-2-2 0,3 0-6 0,-3-5 1 0,1-4 21 16,3 0-25-16,-5-1-2 0,0-1 6 16,0-1-1-16,-3 1 2 0,2-3-6 0,-2 0-6 15,-1 1-3-15,-1 2 0 0,1 7 2 0,-7 2 0 0,5 2-1 16,-2 3-7-16,0 4 3 0,-1 3-1 0,1 4-4 16,-1 2 10-16,5 0-5 0,-9 10 3 0,6 2 3 15,1 4-7-15,-1 9 13 0,6 3-14 0,-2-1 2 16,-1 3 8-16,5 0-1 0,3 0-2 0,-2 0-3 15,7 0 1-15,-1-3-1 0,2-1 4 0,0-2-3 16,0-2 4-16,3-3 3 0,-4-6-7 0,2-1 4 16,0-2-5-16,0-2 3 0,0-1-3 0,-2-4 3 15,1-3 2-15,0 0 3 0,4-4-9 0,-5 0 3 16,4-4 1-16,-7 2 16 0,3-5-23 0,-1-1-3 16,0 0 8-16,-3-2-1 0,1-2 4 0,-5-1-3 15,0 0 1-15,-1-2-1 0,-1 0-12 0,-6 1 11 16,2 2-3-16,-2 5 5 0,-2 2-8 0,0 1-2 15,0 2 4-15,-2 1-3 0,1 5 5 0,-4 3 6 16,4 3-12-16,-2 1 15 0,3 5-12 0,0-1-1 16,1 6 11-16,3-2-6 0,2 3-1 0,3-3-2 15,2 4 2-15,4-4-22 0,1 1-18 0,2-2-61 16,4-2-66-16,1-1-70 0,8-2-66 0,-5-3-63 16,1-2-47-16,0 0-49 0,6-7-50 0,-6 2-390 0,5-4-979 15,-6 2 433-15</inkml:trace>
  <inkml:trace contextRef="#ctx0" brushRef="#br0" timeOffset="55584">18545 12385 2901 0,'9'-8'283'0,"-1"-1"-29"0,0 2-18 16,-3-1 20-16,-1 2-17 0,-4-2-19 0,0 1-31 15,0 0-37-15,-2 5-26 0,-1-2-18 0,-1 0-32 16,-2 4-73-16,6 0-92 0,-13 4-137 16,7 0-153-16,-6 1-347 0,1 3-785 0,2-1 349 0</inkml:trace>
  <inkml:trace contextRef="#ctx0" brushRef="#br0" timeOffset="55899.39">16789 12952 417 0,'-16'-4'469'0,"2"2"2"0,4-1 4 16,0 1-4-16,3 0-20 0,1-2-26 0,5 2-24 16,1 2-21-16,1-8-16 0,4 6-14 0,7-4-24 15,0 1-10-15,9-1-32 0,-2 0-18 0,16 0-25 16,1-1-22-16,13-1-19 0,-8 1-22 0,13 0-14 16,-2 0-19-16,3 1-27 0,0 0-5 0,1 1-25 15,-3-1-27-15,-15 4-21 0,-2-2-46 0,-4 2-58 0,-2-2-26 16,-10 2-23-16,1 0-20 0,-7-2-16 0,-1 3-17 15,-6-2-28-15,0 2-40 0,-5 0-21 0,-2 1-21 16,0 0-15-16,0 0-24 0,-26-2-26 0,13 2-36 16,-7-2-40-16,-10 6-252 0,0-4-725 0,-5 2 321 15</inkml:trace>
  <inkml:trace contextRef="#ctx0" brushRef="#br0" timeOffset="56101.02">16957 12893 28 0,'-38'7'228'0,"2"0"25"15,3 2 24-15,4-2 24 0,9-2 24 0,3-1 39 16,1-2 22-16,6 0 16 0,2 2 7 0,3-4-1 15,1 2-3-15,4-2-7 0,0 0-8 0,0 0-14 16,18 0-35-16,0-3-24 0,3-2-27 0,14 1-28 16,2-1-25-16,17 3-24 0,-1-5-18 0,3 0-24 15,1 1-28-15,-2-3-46 0,4 1-62 0,-4-2-58 16,0 0-57-16,-18 2-57 0,-5 0-49 16,4 1-52-16,-7-2-34 0,-11 3-21 0,-3 0-11 0,-4 3-13 15,-2-2-11-15,-6 2-19 0,0 2-18 0,-3 1-15 16,-3-5-284-16,3 5-719 0,-12-1 318 0</inkml:trace>
  <inkml:trace contextRef="#ctx0" brushRef="#br0" timeOffset="57099.28">12636 13242 87 0,'-11'22'103'0,"1"3"-15"0,0-1-7 16,3-1-13-16,3-2-3 0,2-3-14 0,2 2 2 16,1 6-10-16,-1-6-14 0,3 0 9 0,2-2-5 15,4 5 1-15,-1-3-13 0,5 2-2 0,3-1 2 16,0 1 3-16,2-1-4 0,1 0-2 0,3-3-11 16,-3-3-15-16,3 3-12 0,1-2-15 0,1 0-23 15,2-2-73-15,1-2-141 0,-2-3 62 0</inkml:trace>
  <inkml:trace contextRef="#ctx0" brushRef="#br0" timeOffset="57332.93">13318 13730 125 0,'20'-10'134'15,"4"-1"-4"-15,-3 2 7 0,-6-2-10 0,9-1-9 16,-4 1-3-16,-1 2 2 0,-1-2 1 0,-3 0-1 16,1-5-7-16,-1 3-1 0,-3 0-8 0,5-10-9 15,-7 8-3-15,2-3-11 0,-1-3-3 0,1-2-5 16,-2 1-8-16,-5-5-7 0,0 1-4 0,-5-3-4 15,3 2-6-15,-3-2-8 0,-3 2 0 0,-2-2-1 16,0-2-3-16,-3 0-4 0,-2 0-2 0,-3 0 0 16,-2-1-5-16,2 2-1 0,-6 0-5 0,0 2 2 0,-4 2-2 15,-4 5 2-15,-1-1-6 0,-7 4-9 16,2 5-9-16,-1 1-19 0,-5 6-22 0,-13-4-18 16,1 9-28-16,-3 1-17 0,-1 1-26 0,0 5-34 15,-1 0-131-15,0 0-329 0,3 1 145 0</inkml:trace>
  <inkml:trace contextRef="#ctx0" brushRef="#br0" timeOffset="58599.77">12763 13771 262 0,'-5'-4'319'0,"1"3"-7"16,0-3-19-16,4 4-13 0,0-8-22 0,0 8-14 15,5-5-19-15,3 3-8 0,1-1-18 0,1-2-14 16,3 4-13-16,6 0-11 0,4 0-6 0,-1-1-11 0,7 0-9 15,3 0-16-15,1 2-9 0,3-1-9 16,0-2-8-16,1 3-10 0,-1 0-11 0,2-4-6 0,-3 2-6 16,-1 1-1-16,-2-2-14 0,-5 1 3 0,-7 0-3 15,0-1-7-15,-3 1-7 0,-5-2-6 16,-2 3 6-16,-3-1 1 0,-2-2-7 0,-3 4-1 16,-2 0-26-16,0 0-38 0,0 0-50 0,-20-3-57 0,-1 4-52 15,1 0-53-15,-2 2-70 0,-10 0-281 0,-4 0-653 16,3 1 289-16</inkml:trace>
  <inkml:trace contextRef="#ctx0" brushRef="#br0" timeOffset="58865.97">12778 13853 150 0,'-4'2'253'16,"4"-2"2"-16,0 0 2 0,0 0-13 0,0 0-13 16,16 0-11-16,-6-1-13 0,0-1-14 0,3 0-11 15,1-1-18-15,4 2-10 0,0-2-15 0,0 0-8 16,-2 1-11-16,2 0-4 0,-5 0-7 0,2 1-22 15,-2 1 1-15,-4 0-9 0,1 0-5 0,-5 0-8 16,-5 0-1-16,12 0 8 0,-12 0 24 0,8 0-11 16,-8 0 3-16,5-3 5 0,-5 3-14 0,0-3-2 15,0 3-2-15,0 0-3 0,-8-5 6 0,8 5-11 16,-4-4-9-16,4 4-1 0,-5-2-7 0,5 2-4 16,0 0-5-16,-1-4-4 0,1 4-6 0,-3-3-5 15,3 3-22-15,0 0-32 0,0 0-44 0,0 0-42 16,0 0-51-16,0 0-71 0,0 0-73 0,0 0-345 15,4-5-708-15,-1 3 313 0</inkml:trace>
  <inkml:trace contextRef="#ctx0" brushRef="#br0" timeOffset="64449.01">16922 14082 136 0,'-4'-3'150'16,"-4"-1"-11"-16,3 1-4 0,-3 0-8 0,2 1-9 15,-2 2-3-15,1-1-4 0,0-1 3 0,-6 0-8 16,4-1-1-16,0 3-8 0,-1 0-3 0,0 3-1 16,4-3-7-16,-5 3-8 0,0-1-1 0,2 2-6 0,-1 0-2 15,1 4-8-15,0-2-2 0,1 2-6 0,3 0-5 16,-4 2-4-16,4 0-2 0,0-1-2 16,1 2 0-16,0-1-5 0,3 0-2 0,-3 1 2 15,2 1-7-15,-1-1-2 0,2-3 2 0,-2 4-4 0,2 1-3 16,1-4-2-16,-4 3-2 0,4-1-2 15,0-2-3-15,0 2 4 0,0 0-6 0,0-2-3 16,-1 0 4-16,2 2-3 0,-1-1 0 0,0 0-2 16,0-2-1-16,3 0 1 0,-2 0-1 0,0-3 2 15,3 6-4-15,1-6 0 0,-1 2-1 0,1-1 3 0,0-3 0 16,-1 3-5-16,5-1 2 0,-1 0-6 0,-1-3-4 16,2 3 1-16,-1-4-1 0,-1 0-4 0,4 2 0 15,2 0 5-15,-1-2 1 0,-1-1-4 16,-4 0 5-16,7-1-4 0,-3-2 0 0,1 2 5 0,1-2-2 15,0 0 4-15,1-1-2 0,-4-2 0 0,4-1 1 16,-1 2 0-16,4-2 0 0,-7-1-1 0,1 1-6 16,2-6 9-16,-1 3-2 0,-5 0 2 15,2 1 2-15,-2-2-1 0,-4-2 2 0,5-1 2 0,-7 2 8 16,-1-3 1-16,2 0-1 0,-1-1 10 0,-2 5-1 16,1-6 0-16,-3 1 3 0,-2 4 4 0,1 0 0 15,-1 0 2-15,-3-1-2 0,-2 0 7 16,3 3 0-16,-3 1 1 0,2 0 7 0,-1 0-1 0,0 2-3 15,-7-1 1-15,6 2 5 0,-1-1-5 0,-2 2-2 16,1 3 3-16,1-2-5 0,-1 0-5 0,2 3 0 16,0 0-10-16,-2 2 2 0,7-1 0 0,-4 1-3 15,2 3-4-15,0-2-10 0,2 0-15 0,0-1-32 16,1 3-39-16,0-1-54 0,-1 3-60 0,4-2-73 16,1-4-205-16,-1 3-510 0,1-3 226 0</inkml:trace>
  <inkml:trace contextRef="#ctx0" brushRef="#br0" timeOffset="64583.17">17051 14219 268 0,'-7'5'281'0,"7"-5"-31"16,0 0-38-16,-2 6-71 0,0-2-119 0,2-4-218 15,-1 6-212-15,1-6 94 0</inkml:trace>
  <inkml:trace contextRef="#ctx0" brushRef="#br0" timeOffset="65501.06">10897 7994 78 0,'-15'-9'119'0,"4"1"-13"16,-1-2-15-16,-2-1-4 0,2-1-11 0,-3 0-18 0,2 1 8 16,-5-2-13-16,4 1 3 0,-2-2-15 0,-4-1-8 15,-3-3-2-15,0 1-1 0,-1 0-4 16,-4 2-9-16,2-2-17 0,-6 0 3 0,-2 0-16 0,-2 4-11 15,-10-9-12-15,-2 3-25 0,0 2-79 0,-3 1-151 16,0 1 67-16</inkml:trace>
  <inkml:trace contextRef="#ctx0" brushRef="#br0" timeOffset="67232.45">14230 16510 104 0,'-12'-5'191'0,"1"2"-9"15,1 1-6-15,0 1-11 0,-3-1-12 0,3 2-12 16,2 0-10-16,-1 1-17 0,1-1-13 0,-2 1-8 16,5 0-11-16,-4 1-4 0,4 1-13 0,0-2-17 15,2 2-20-15,3-3-39 0,-6 3-48 0,3-2-70 16,3-1-147-16,0 0-298 0,0 0 131 0</inkml:trace>
  <inkml:trace contextRef="#ctx0" brushRef="#br0" timeOffset="67366.23">14240 16618 2229 0,'0'0'90'0,"0"0"-63"15,-5 1 0-15,5-1 5 0,-7 0-5 0,7 0-11 16,-4 3-61-16,4-3-85 0,0 0-250 0,0 0-409 15,0 0 181-15</inkml:trace>
  <inkml:trace contextRef="#ctx0" brushRef="#br0" timeOffset="73284.32">9279 3435 72 0,'-28'-5'84'0,"-5"3"2"0,3-2-13 0,1 1-5 16,-3 1-9-16,4 0 8 0,-3-1-15 0,6 3-13 16,-4-2-3-16,3 0 4 0,-4 2-4 0,3 0-16 15,-2 0 2-15,0 1-8 0,-1 0 5 0,1 1-10 16,1 1 3-16,-3 3-4 0,2-1-2 0,-1 0 0 15,0 1-3-15,0 1 0 0,3 3-10 16,-1-1 2-16,-2 2-7 0,-1 0-9 0,1 1-7 0,0 0 0 16,2 2-6-16,-3 0-3 0,-1 2-20 0,3 1-45 15,-2 2-109-15,0-3 50 0</inkml:trace>
  <inkml:trace contextRef="#ctx0" brushRef="#br0" timeOffset="73649.6">8133 6579 9 0,'57'17'31'16,"-2"-6"-21"-16,-1 0-19 0,2-1-9 0,-1-3 4 16</inkml:trace>
  <inkml:trace contextRef="#ctx0" brushRef="#br0" timeOffset="73833.45">9219 6633 106 0,'35'-7'108'0,"0"1"-6"16,0-3-17-16,-3 0-13 0,1 0-16 15,0 0-5-15,-1-1-17 0,1 0-12 0,2 2-8 16,-2-3-10-16,-1 3-9 0,1-3-2 0,-1-1 4 0,3 1-3 16,-7-1 5-16,5-1 4 0,-6-2-8 0,5 0 7 15,-3-2-5-15,0-1 8 0,-1-1-3 0,1-1 5 16,-2-3-9-16,1 3 0 0,-1-4-12 16,1-2-39-16,-3-1-43 0,-2-2-103 0,8-13 46 15</inkml:trace>
  <inkml:trace contextRef="#ctx0" brushRef="#br0" timeOffset="74932.7">13890 7381 78 0,'28'-6'106'0,"-1"2"-22"16,1-2-17-16,-7 0-2 0,8-1-16 16,-1-4-9-16,-1 3-17 0,4-4-11 0,-2-3-10 15,-3 0-20-15,2-3-18 0,1 0-43 0,-1 0-85 0,0-2 37 16</inkml:trace>
  <inkml:trace contextRef="#ctx0" brushRef="#br0" timeOffset="75166.36">14295 5395 24 0,'-24'-43'56'16,"-2"-1"-4"-16,-2 7-7 0,-1 0-11 0,-3 1-8 16,-1-1-10-16,-4 5-10 0,-3 2-19 0,-1 1-28 15,-1 1-45-15,-4 1 19 0</inkml:trace>
  <inkml:trace contextRef="#ctx0" brushRef="#br0" timeOffset="76299.52">10730 5088 24 0,'-3'-3'167'0,"3"3"-23"0,0 0-15 0,5-9-12 15,-1 7-5-15,1-2-18 0,2 1-11 16,-1-1-6-16,3-1-19 0,2 0-8 0,2 1-27 0,5-3-2 16,0 1-12-16,13-2-28 0,1-4-11 0,5 1-20 15,15-4-30-15,0-1-76 0,8-1-167 0,3 2 75 16</inkml:trace>
  <inkml:trace contextRef="#ctx0" brushRef="#br0" timeOffset="76432.93">12477 4713 69 0,'6'-3'167'16,"0"2"-11"-16,-2-2-23 0,-4 3-17 0,0 0-24 15,0 0-36-15,0 0-46 0,0 0-75 0,-16-4-58 16,4 4-133-16,-1 1 60 0</inkml:trace>
  <inkml:trace contextRef="#ctx0" brushRef="#br0" timeOffset="77266.6">12989 5590 15 0,'4'-4'295'0,"0"2"-13"0,-3-2-17 0,2 2-19 15,-3 2-24-15,2-5-19 0,-2 5-20 16,0-3-14-16,0 3-19 0,4-4-19 0,-4 4-24 0,0 0-33 15,0 0-39-15,0 0-43 0,0 0-61 0,0 0-72 16,0 0-220-16,0 0-389 0,0 0 173 0</inkml:trace>
  <inkml:trace contextRef="#ctx0" brushRef="#br0" timeOffset="77716.09">10184 4172 100 0,'50'30'90'0,"6"2"-13"0,31 12-7 0,0-1-2 16,0 5-10-16,1 1-9 0,8 3-12 0,6 6-6 16,-1-2-21-16,10 3-28 0,2 2-78 0,3-2-103 15,1-1 46-15</inkml:trace>
  <inkml:trace contextRef="#ctx0" brushRef="#br0" timeOffset="77984.12">13296 5712 3361 0,'8'4'96'16,"-6"-2"-45"-16,1 0-6 0,-3-2 33 0,2 1 37 0,-2-1 28 15,0 0 2-15,0 0-8 0,0 0-16 0,0 0 2 16,0 0-5-16,-7-15-10 0,4 13-14 0,3 2-11 15,-5-4-6-15,1 2-7 0,3-2-9 0,1 4-19 16,-7-2-17-16,7 2-25 0,0 0-28 0,-2-3-22 16,2 3-24-16,0 0-15 0,0 0-17 0,0 0-11 15,0 0-4-15,0 0-5 0,-7 8 3 0,7-8 2 16,-1 5 4-16,1-5 7 0,0 4 7 0,0-4 7 16,-2 4 7-16,2-4 8 0,-4 4 10 0,4-4 0 15,-5 1-13-15,5-1-20 0,-9 1-31 0,9-1-38 16,-12-4-44-16,7 3-232 0,1-3-484 0,-1 0 215 15</inkml:trace>
  <inkml:trace contextRef="#ctx0" brushRef="#br0" timeOffset="78432.8">13191 5711 5 0,'-13'-7'143'0,"-2"-4"-119"16,-7-3-53-16,4 2-32 0,4-3 15 0</inkml:trace>
  <inkml:trace contextRef="#ctx0" brushRef="#br0" timeOffset="80032.48">14217 14164 32 0,'5'-1'171'15,"-5"1"-16"-15,6-1-13 0,-6 1-24 0,7 0-29 16,-7 0-22-16,10 1-13 0,-2 0-16 0,1 0-18 16,0 0-10-16,1 3-12 0,3-2 0 0,-4-1-7 15,5 3 3-15,-1-1-1 0,2 0 6 0,3 2-10 16,0-1 8-16,4-1-1 0,2 2-1 0,-2 1-2 15,8 3 10-15,1-5-6 0,4 6-6 0,-2-3-2 16,4 1 0-16,0-1 3 0,14 2 2 0,-13-3-3 16,13 1 7-16,-11 2 4 0,-2-5-1 0,16 3 10 15,-14-4 8-15,12 2 6 0,-12-1 18 0,13 2 1 16,-13-4-4-16,-3 0 16 0,4-1 7 0,10 3 4 16,-14-1 9-16,14-3 0 0,-12 0-3 0,-4 0 0 15,4 0 4-15,-4 0-2 0,5 0-2 0,-4 0-8 16,1-1-6-16,0 2-10 0,-1-2-2 0,-2 1-4 15,2-2-8-15,-3 2 0 0,3-1-5 0,-1 0-3 16,-3 1-2-16,1 0-3 0,-3-3 1 0,2 2-6 16,-1 1-1-16,-4-1-2 0,-4 0 1 0,5 0 3 15,-6-1 5-15,-4 2 9 0,2-1 11 0,-1 0 3 16,-1 0 0-16,1 0-1 0,-2 1 1 0,1 0 2 0,0-1-4 16,-3 1-5-16,0-2 2 0,3 0-3 0,1 2-3 15,-6 0-2-15,6 0-2 0,-1 0 6 16,0 0-7-16,-5 0 1 0,2 1-1 0,2-1-4 0,-3 1 4 15,-1-1-6-15,-2 2 5 0,1-2 1 0,-2 0 3 16,3 1-3-16,-6 0-1 0,4 0 2 0,-3 0 7 16,0-1-5-16,-1 1 8 0,-1 1-3 0,2-1 8 15,-8-1-6-15,10 0 3 0,-5 0 3 16,-5 0 5-16,9 0 3 0,-9 0-2 0,6 2-1 0,-6-2-6 16,5 0 2-16,-5 0-2 0,8 0 10 0,-8 0-15 15,4 1-1-15,-4-1-2 0,0 0-1 0,0 0-5 16,9 1-5-16,-9-1 5 0,0 0-10 0,10 0-2 15,-10 0-1-15,9 2 13 0,-5-2-17 0,0 1-1 16,1 0 3-16,-5-1-5 0,10 0-5 0,-10 0 2 16,8 0 1-16,-3 3 0 0,-5-3-3 0,5 0 1 15,-5 0-1-15,10 0-5 0,-10 0 12 0,8 0-8 16,-8 0-3-16,0 0-7 0,8 1 11 0,-8-1 0 16,0 0-7-16,5 1 4 0,-5-1 4 0,0 0-1 15,0 0-10-15,0 0 17 0,0 0-13 0,0 0 22 16,0 0-4-16,0 0-6 0,0 0 3 0,0 0-1 15,0 0 3-15,0 0-1 0,-12-7-8 0,12 7 6 16,0 0-20-16,-10-2-33 0,10 2-38 0,0 0-49 16,-9 4-69-16,5-2-82 0,4-2-361 0,-9 3-690 15,4-1 305-15</inkml:trace>
  <inkml:trace contextRef="#ctx0" brushRef="#br0" timeOffset="83032.5">14228 14235 140 0,'2'-2'130'0,"-2"2"-4"0,0 0-18 0,0 0-10 16,0 0-13-16,12 3 2 0,-9 0-25 0,1 2-36 16,-3 1-46-16,2-1-121 0,-3 2-152 0,1 4 68 15</inkml:trace>
  <inkml:trace contextRef="#ctx0" brushRef="#br0" timeOffset="83335.3">14023 17171 90 0,'0'-2'223'0,"0"2"-18"0,-4-5-56 16,2 3-61-16,2 2-84 0,-2-4-131 0,2 4-137 15,0 0 61-15</inkml:trace>
  <inkml:trace contextRef="#ctx0" brushRef="#br0" timeOffset="84416.25">8480 6379 118 0,'0'-4'137'0,"0"0"-10"16,3 1 0-16,-3 3-15 0,0-7-6 0,0 7-7 16,4-4-12-16,-4 4-6 0,0 0-9 0,0-5-7 15,0 5-8-15,0 0-5 0,0 0-5 0,0 0-6 16,0 0-3-16,0 0-14 0,3 14-9 0,-3-10-21 15,0 2-3-15,2 4-10 0,-2 1 3 0,0 3-11 16,1 2-1-16,0 3 9 0,3 6-20 0,-1 1 2 16,2 2-8-16,5 2-6 0,-1 1-14 0,0 4-20 15,4-2-76-15,0 15-172 0,2 0 77 0</inkml:trace>
  <inkml:trace contextRef="#ctx0" brushRef="#br0" timeOffset="84866.4">10686 9347 64 0,'4'3'172'15,"-4"-3"-6"-15,1 2-2 0,-1-2-7 0,3 2 9 16,-3-2 0-16,0 0-2 0,0 0-1 0,0 0-3 16,0 0-7-16,0 0-18 0,0 0-8 0,0 0-12 15,0 0-15-15,0 0-8 0,0 0-19 0,0 0-29 16,0 0-47-16,0 0-67 0,0 0-84 0,-10-12-205 15,6 9-390-15,-1-1 173 0</inkml:trace>
  <inkml:trace contextRef="#ctx0" brushRef="#br0" timeOffset="85233.12">8509 6799 58 0,'1'5'50'0,"0"4"-28"16,2 0-31-16,2 6-12 0,-2-3-21 0,4 4 9 15</inkml:trace>
  <inkml:trace contextRef="#ctx0" brushRef="#br0" timeOffset="86566.38">14187 14498 80 0,'0'18'96'0,"1"2"-19"0,-5 4-4 15,3 6-11-15,-4-1-17 0,2 2-28 16,1 5-17-16,-4 0-20 0,0 12-52 0,-2-2-78 16,1 4 35-16</inkml:trace>
  <inkml:trace contextRef="#ctx0" brushRef="#br0" timeOffset="87033.38">14061 16763 106 0,'0'0'102'16,"0"0"-6"-16,0 0-17 0,0 0-5 0,0 0-5 15,0 0-16-15,0 0-17 0,0 0-15 0,0 0-10 16,0 0-8-16,0 0-14 0,0 0-17 0,0 0-22 16,0 0-44-16,0 0-102 0,0 0 46 0</inkml:trace>
  <inkml:trace contextRef="#ctx0" brushRef="#br0" timeOffset="91416.35">14334 16790 143 0,'0'0'230'0,"0"0"-8"0,0 0-13 0,7-3-18 16,-7 3-10-16,0 0-13 0,4-3-9 0,-4 3-8 15,3-2-8-15,-3 2-9 0,0 0-17 0,0 0-11 16,0-6-11-16,0 6-19 0,0 0-38 16,0 0-38-16,0 0-63 0,0 0-72 0,0 0-227 0,0 0-390 15,0 0 173-15</inkml:trace>
  <inkml:trace contextRef="#ctx0" brushRef="#br0" timeOffset="92232.61">16990 16827 87 0,'0'0'137'0,"0"0"-5"0,0 0-11 0,0 0-11 16,0 0-14-16,0 0 1 0,0-4-6 0,0 4-9 15,0 0-1-15,0 0-4 0,0 0-7 0,0 0-1 16,0 0-5-16,0 0-3 0,0 0-17 0,0 0 5 15,0 0-1-15,0 0-10 0,0 0-4 0,0 0 4 16,0 0-1-16,0 0-8 0,0 0 5 0,0 0-1 16,0 0-10-16,0 0-4 0,0 0 1 0,0 0-3 15,0 0-2-15,0 0-2 0,0 0-10 0,0 0 0 16,0 0-23-16,0 0-14 0,0 0-27 0,0 0-1 16,0 0-13-16,0 0 5 0,0 0-7 0,0 0-6 15,-11 10 5-15,11-10-14 0,0 0 3 0,0 0-6 16,0 0-78-16,0 0-188 0,0 0 84 0</inkml:trace>
  <inkml:trace contextRef="#ctx0" brushRef="#br0" timeOffset="93449.15">16813 14354 112 0,'0'0'110'0,"0"0"-4"0,2-6-14 16,-2 6 9-16,3-3-6 0,-3 3 1 0,0 0-10 15,5-2-3-15,-5 2-7 0,4-2-9 0,-4 2-3 16,0 0-6-16,6-2-9 0,-6 2-3 0,0 0-4 15,0 0-6-15,0 0 2 0,0 0 4 0,4-2-14 16,-4 2 0-16,0 0-8 0,0 0 7 0,0 0 3 16,0 0-11-16,0 0-2 0,0 0-6 0,0 0 2 15,0 0 5-15,0 0-9 0,0 0 1 0,0 0-2 16,0 0-1-16,0 0-13 0,0 0-30 0,0 0-32 16,0 0-31-16,-4 12-141 0,4-12-259 0,-5 7 116 15</inkml:trace>
  <inkml:trace contextRef="#ctx0" brushRef="#br0" timeOffset="94149.23">16791 16986 39 0,'0'0'227'0,"0"0"-12"0,0 0-19 0,0 0-10 0,-2-10-18 15,2 10-10-15,0 0-13 0,0 0-15 16,0-3-8-16,0 3-18 0,0 0-6 0,0 0-9 0,0-5-10 16,0 5-8-16,0 0-5 0,0 0-9 0,0 0-8 15,0 0-7-15,0 0-11 0,0 0-6 0,0 0-14 16,0 0-6-16,0 0-15 0,0 0 1 0,0 0-15 15,0 0-19-15,0 0-25 0,0 0-45 16,0 0-50-16,0 0-152 0,-5-3-339 0,5 3 150 16</inkml:trace>
  <inkml:trace contextRef="#ctx0" brushRef="#br0" timeOffset="97132.34">14202 14269 54 0,'0'-5'185'0,"0"5"-24"0,0 0-15 0,0 0-14 16,6-4-5-16,-6 4-8 0,0 0-7 15,9-1-8-15,-6-1-5 0,-3 2-10 0,0 0-8 16,0 0-10-16,0 0-6 0,0 0-6 0,0 0-20 15,10 3-28-15,-10-3-44 0,0 0-57 0,0 5-166 0,0-5-276 16,0 5 122-16</inkml:trace>
  <inkml:trace contextRef="#ctx0" brushRef="#br0" timeOffset="98317.15">14282 16740 135 0,'0'0'307'0,"3"-8"-19"0,-3 8-25 0,0 0-21 16,4-4-25-16,-4 4-19 0,0 0-24 0,0-5-16 15,0 5-17-15,0 0-21 0,0 0-45 0,0 0-67 16,0 0-122-16,-8-7-255 0,8 7-400 16,-4-5 177-16</inkml:trace>
  <inkml:trace contextRef="#ctx0" brushRef="#br0" timeOffset="100037.28">13794 15121 64 0,'2'-4'148'0,"-2"4"-14"0,0 0-14 0,0-5-10 16,0 5-13-16,2-3-2 0,-2 3-3 0,0-4-8 15,0 4-1-15,3-3-1 0,-3 3-1 0,0 0-7 16,0-5 2-16,0 5-8 0,-2-5-4 0,2 5-10 16,-1-5 2-16,-1 2-3 0,2 3-10 0,-6-7-4 15,3 5-5-15,-1-1-6 0,-1-2 0 0,0 3 0 0,-1-2-4 16,1 0-3-16,0 1 5 0,1-1-7 16,-3-1-3-16,2 3-1 0,-1-2 0 0,1-1-4 15,0 1 3-15,-1 0-1 0,0 1-3 0,-1 0 5 16,2-2-2-16,-2 2 1 0,-1-1 2 0,3 1-4 15,-2 1 3-15,1-1-3 0,-1-1-3 0,-3 2 2 0,5 1 0 16,-4-3-5-16,1 3 1 0,2-2-1 16,-3 2-1-16,4 0 3 0,-8 1-2 0,8-1-4 15,5 1 4-15,-13 0-3 0,6 0 0 0,-5 1 0 16,3 0-1-16,1 0 0 0,2 0-1 0,-3 2 2 0,1-1 1 16,1 0-3-16,-3 1 0 0,1 1-1 15,0 1-1-15,0-2 4 0,-1 2-6 0,1 1 5 16,2-2 0-16,0 0-3 0,-5 3-2 0,4-1 3 15,2-2-2-15,-3 4 2 0,1-1 1 0,3 0-3 16,-3 2 0-16,1 0 5 0,3-1-5 0,-4 1 4 0,2 0 5 16,2 0 0-16,-3-1 9 0,0 0-1 0,2 2 1 15,0 1 8-15,1-4-6 0,-1 4 1 16,-3 1 3-16,3-1 0 0,1-2-2 0,1 2-1 16,-3-2 4-16,1 2-6 0,3 0 2 0,-3-1 2 0,1 1-4 15,3 0-4-15,-1 0 1 0,-2 5-2 0,3-3 2 16,0 3-2-16,1-3 3 0,-1 0 0 0,2 1 0 15,0 3 1-15,-1-5-2 0,1 2 0 0,-1-3 3 16,2 2-1-16,0 0-2 0,0-1 1 16,0 0-1-16,1 1 0 0,-1-4-3 0,3 1 1 0,-2 5 1 15,1-6-1-15,-2 3 1 0,2-2-1 0,0 0-3 16,1 0 3-16,-1 1-4 0,1 0 4 0,1 0-3 16,-1-2-6-16,3 1 5 0,-3 0-1 0,2 0-4 15,0 1 2-15,1-4-1 0,1 3 0 0,-2-1-1 16,3 0 0-16,1-2 0 0,-1 0 0 0,-1 1 0 15,3-1 0-15,-1-2-1 0,-2-2-2 0,1 3 6 16,2-1-5-16,-3 1-16 0,1-2-1 0,0-2 9 16,0 1-6-16,-3 1 2 0,4-2 1 0,-3 1 2 15,1-1 2-15,1 0 2 0,2 0-3 0,-5 0-1 16,1-2 4-16,2 1 4 0,-1-1 0 0,-1 0 2 16,1 0-4-16,1 0 5 0,-2 0 1 0,-2-1-4 15,7 0 4-15,-8 0 5 0,4 0-8 0,0 0 0 16,-2-2 1-16,4 1 0 0,-3 0-2 0,0 0 0 15,3 0-3-15,-4-4 3 0,0 3 1 0,2 0-1 16,-2-2 3-16,2 0-1 0,-2 2 2 0,2-3-2 16,-4 1 3-16,1 0 1 0,-1 0 0 0,3 2-4 15,-2-3 10-15,-1 2 0 0,-1-1-3 0,1 0 6 16,-1-1-6-16,1-1 1 0,3 3 1 16,-3-3 5-16,-1 1 3 0,0 2 1 0,-2-3 1 15,2 0 0-15,0 1-2 0,1 0 1 0,0-1 0 0,-1 1-5 16,0-1-2-16,0 0 1 0,0 0 0 0,-2 0-2 15,2 0-1-15,2-2-3 0,-2 0 7 0,0 1-6 16,-1 2 8-16,-1-4-7 0,2 0 0 0,0 1 1 16,-2 1 3-16,3-1-1 0,-2 0 3 0,-1-1-1 15,1 0-1-15,-2 1-1 0,2 2-2 0,-2-2 1 16,0-2 1-16,1 4 4 0,-2-4 2 0,1 0-3 16,0 4-2-16,-1 2 1 0,2-2-8 0,-2-2 1 15,0 3 3-15,-2-2-1 0,4-1-1 0,-2 2 11 16,0-2-14-16,-2 5 1 0,2-5-2 0,-1 1-1 15,1-3 1-15,-1 3-2 0,-1-2 3 0,2 3 0 16,0-1 2-16,-2-1 2 0,1 1-1 0,1 0 0 16,-2 0 5-16,1-2 3 0,0 3 5 0,-1 0-1 15,1 0-2-15,1-2-5 0,-1 1 7 0,-2 2 4 16,1-1-1-16,1 0-5 0,-2-3-2 0,1 2 2 16,-1 3 6-16,0-5-6 0,0 2 6 0,-1-2-10 15,-2 2 8-15,-1-1-3 0,3 0-1 0,-1 0 7 16,1 2-2-16,0-2 4 0,-1 2-3 0,0 2-5 15,-1-3-1-15,-2 1 2 0,0 0-6 0,-1 2-8 16,1-1 7-16,-2 1-6 0,0 1-35 0,-9 0-45 16,0-1-67-16,0 3-90 0,-9 1-134 0,5-1-201 15,-8 2-610-15,-2-1 269 0</inkml:trace>
  <inkml:trace contextRef="#ctx0" brushRef="#br0" timeOffset="104448.58">8505 3970 148 0,'0'0'402'16,"4"-3"2"-16,-1 0-13 0,-3 3 4 0,8-2-20 15,-8 2-16-15,8 0-23 0,-8 0-29 0,3-1-22 0,-3 1-22 16,0 0-17-16,8 2-20 0,-4 1-15 15,0 1-14-15,-2-2-18 0,2 1-15 0,-3 2-15 0,2-3-15 16,-2 5-14-16,2-1-9 0,-2-1-13 16,2 0-9-16,-3 2-9 0,1-5-9 0,2 2-8 15,-3 0-6-15,0-4-1 0,2 6-5 0,-1-3 5 16,-1-3 8-16,0 0-1 0,14-5-1 0,-5-1-11 16,5-4 7-16,0-2-4 0,3-2-1 0,6-6-3 15,0-1-6-15,3 1-1 0,-1-3-10 0,1 0 2 16,-2-1-1-16,-1 2-2 0,0 2-3 0,-9 7 0 0,1 3-1 15,-2-2 1-15,-1 3 10 0,-3 1 6 0,-3 0 5 16,-2 5-7-16,1-3-1 0,-2 2-5 16,-2 0-6-16,4 2 3 0,-3 1-12 0,-2 1-2 15,3-4 0-15,-3 4-16 0,0 0-16 0,0 0-33 16,0 0-46-16,3 7-56 0,-1-3-66 0,-2-4-92 0,1 8-95 16,2-4-122-16,-3 2-389 0,1-2-988 0,1 3 438 15</inkml:trace>
  <inkml:trace contextRef="#ctx0" brushRef="#br0" timeOffset="105565.3">7933 8699 2703 0,'0'0'156'0,"-9"-2"-51"0,9 2-6 0,-9-2 10 0,6 1 22 15,3 1 9-15,-6-1 10 0,6 1-14 0,0 0-17 16,-6-1-11-16,6 1-15 0,0 0-4 0,0 0-2 16,0 0 7-16,-4 7-4 0,6-3 6 15,0 1 1-15,-1 1-5 0,1 1 0 0,-1-2-4 0,1 5-1 16,0-4-6-16,0 1-3 0,0 1 2 0,-1 1 1 16,0-2-1-16,0-1-1 0,1 0-1 0,-1-1 7 15,0 2-1-15,1-4 5 0,0-1 3 0,-2 2 6 16,3-1 6-16,-3-3 3 0,0 0 3 0,15-5-1 15,-5 1-3-15,-1-2-11 0,9-5-7 0,0-1-3 16,1-3-10-16,4-3-11 0,0 0 1 16,-2-2-10-16,-2 1-8 0,1 1-22 0,-8 2-19 0,2 1-34 15,-4 3-40-15,-2 2-65 0,-1 1-68 0,0 4-76 16,-5 1-78-16,-2 1-92 0,0 3-486 0,0 0-1011 16,0 0 447-16</inkml:trace>
  <inkml:trace contextRef="#ctx0" brushRef="#br0" timeOffset="109268.67">14334 14154 45 0,'-5'-3'167'15,"5"3"-16"-15,-7-4-9 0,3 2-10 0,4 2-5 16,-6-1-15-16,3-2-6 0,3 3 0 0,-6-4-15 16,6 4-6-16,-1-4 8 0,-2 0-12 0,3 4-1 15,-4-4-5-15,4 4-4 0,-1-6-4 0,0 3-5 16,-2-1-4-16,-1 0-5 0,0 1-7 0,-1 1-6 16,-1-1-4-16,-2-1-1 0,3 1-8 0,-4-1-1 15,-1 1 3-15,2 1-4 0,3 0-7 0,-6-1 0 16,1-2-3-16,3 4-1 0,-1 0-4 0,2 0-2 15,-3 1 2-15,3-2 2 0,6 2-5 0,-13 0 1 16,5 2-1-16,2-1-1 0,-2 0-2 0,3 1-2 16,0 2-1-16,-4-1 4 0,4-1 1 0,0 3 1 15,-3 0 3-15,2 3 2 0,-3-1 3 0,1 0-3 16,0 2 5-16,3 0-5 0,-1 2 4 0,-2-1-4 16,3-1 5-16,0 4-5 0,1-1 1 0,-2 3-4 15,3-2 0-15,2 0 5 0,-1 3-3 0,2-5-4 16,2 4 0-16,-2 1 0 0,4-3 0 0,0-2-1 15,-1 1-2-15,1-2-13 0,1 0 2 0,2-2-1 16,-1 2-9-16,3 0 0 0,-5-5-7 0,5 2-3 16,0-2-2-16,1 2-6 0,2-3-2 0,-3-1-2 15,-2-3-4-15,3 1 1 0,1 0-3 0,0-1 6 0,-1 0 2 16,-2-1 1-16,5-1 2 0,-4 0 5 0,4-1 4 16,-1-3 1-16,1 1 4 0,-3-2-1 0,1 0 6 15,0-5 8-15,-1 3 7 0,2-3 9 0,-3-2 8 16,-4 0 5-16,5-2-1 0,-6-1 2 15,0 0 6-15,-4-2-4 0,0 3-8 0,-3 1 5 0,-2 3-18 16,1-3-33-16,-2 5-47 0,2 1-80 0,-5 1-148 16,0-1-327-16,4 2 145 0</inkml:trace>
  <inkml:trace contextRef="#ctx0" brushRef="#br0" timeOffset="110182.9">16784 14105 50 0,'-8'11'123'0,"-1"0"-18"0,3 3-3 15,-2 1-11-15,1-1-16 0,2 4 1 0,-2-2-11 16,2 0-1-16,1 1-12 0,1 1-2 0,1 0-5 15,-1 0-1-15,6 0 1 0,-2 0-16 0,0 0 2 16,3-1-9-16,-1 3 1 0,3-5-12 0,4-1 2 16,-2 1-5-16,2-3-6 0,3 0-9 0,0-1 2 15,-1-6-10-15,5 4-3 0,0-2-4 0,-1-3 8 16,3 0-9-16,-1-4-3 0,4 0 17 0,0-1 4 16,-3-1 8-16,0-1 13 0,4-1 19 0,-6-2 18 15,1 0 11-15,-4-3 14 0,2-2 22 0,-3-1 8 16,-2-3 5-16,-1-1-1 0,0-2 1 0,-3-5 5 15,-3 3-1-15,0 0-1 0,0-9-9 0,-3 4-1 16,-5 1-6-16,3 2-8 0,-4 4-4 0,-4-1-10 16,1 2-11-16,-1 2-3 0,-1 0-9 0,1 5-21 15,-5 1-25-15,1 2-53 0,2 1-75 0,-7 0-86 16,0 2-222-16,-4 0-462 0,2 3 204 0</inkml:trace>
  <inkml:trace contextRef="#ctx0" brushRef="#br0" timeOffset="112136.53">15640 13553 70 0,'0'0'158'0,"0"-5"-12"0,0 5-11 0,0-7-10 15,0 5-6-15,0 2-11 0,0-6-1 0,-3 2 3 16,3 4-11-16,-1-3-7 0,1 3-1 16,-3-7-7-16,2 5-9 0,1 2-4 0,-5-5-10 15,1 2 0-15,2 1-4 0,-5-1-9 0,2-1-1 16,1 2-10-16,-1 0-3 0,-1-1-1 0,-2 1-7 15,0-2-4-15,2 3 0 0,-3-3-8 0,1 3-7 0,1-3 0 16,-2 2 1-16,1 0-9 0,-3-2 4 0,2 2-4 16,-3 2 4-16,3-2-6 0,-2 0 0 15,1 2 0-15,-1 0-3 0,1-1-2 0,-1 1-4 0,-1 1-7 16,2-1 0-16,-3 2 5 0,3-2-1 0,-3 2 4 16,4 0-1-16,-3 0-3 0,5 0 5 0,-1 0-7 15,-1 2 6-15,0-1 0 0,0 1 2 16,0 0-2-16,2 2 9 0,0-2-7 0,1 1-2 0,1 1 5 15,-3 0 0-15,0 3 11 0,3-5-4 0,0 5 4 16,-1 2 1-16,-2-3-6 0,2 0 6 0,1 2-2 16,-2-2 1-16,0 3 1 0,0 0-4 0,1 0 1 15,1-1 0-15,-3 2 5 0,3 0-16 0,0 1 13 16,1-2-5-16,3-1 0 0,-2 2 3 0,-1-4-3 16,2 3 2-16,-2 3 3 0,4-5-1 0,-1 1-6 15,-2 3 4-15,3-1 1 0,0-1-4 0,0 1 7 16,0-1-5-16,0-4 2 0,3 4 8 0,-2-2-9 15,-1 2 7-15,4-2 4 0,-2 2 4 0,2 3-3 16,-1-6 2-16,-1 3 0 0,5-1-1 0,-3-1-3 16,1 2 3-16,0-3 2 0,0 2-1 0,-1 0 2 15,2-1-3-15,-2 0 0 0,4-1-4 0,-1 0 0 16,1 1 0-16,0-2 4 0,-1 1-6 0,1-2 5 16,0 2-5-16,2-1 3 0,1-3 0 0,-3 5-3 15,1-6 2-15,0 2 1 0,1 3-4 0,-1-5 4 16,0 1-4-16,1-1 3 0,2 2 4 0,-3-1-1 15,-2-2 2-15,2 1-2 0,3-2 1 0,-7 1-1 16,8 0-3-16,-6 0 3 0,4 0-4 0,-3-2 4 16,4 0-3-16,-2 0-2 0,3 2 1 0,-5-4-1 15,3 1-2-15,1-2 1 0,-5 2-4 0,4-3 5 16,0 2 1-16,-4 1-6 0,4-5 1 0,-1 1-1 16,-1 3 1-16,0-4-4 0,1 4 4 0,-2-6 0 15,1 2 2-15,-1-1-1 0,-1 3-3 0,-3 0 4 16,3-2 0-16,-2 0-1 0,0-2 0 0,-1 4 0 15,2-1 1-15,-1-2 5 0,0-2 2 0,-1 3 0 16,0-2 2-16,1 0 8 0,0 1-4 0,-2-2 7 16,0 0-4-16,1 1 8 0,-1-2-6 0,-1 3-2 15,1-1 2-15,0-2-1 0,-1 5 0 0,1-7 3 16,-3 1-7-16,1 2 1 0,0 0-3 0,2 0-1 16,-1-2-5-16,-2 2 1 0,2-2-2 0,-2 0 1 0,1 0 0 15,-1 1 0-15,0-2-1 0,1 3-3 0,-1-4 1 16,0 4 3-16,1 0-3 0,-2-1 1 15,0 1-2-15,1-1-2 0,-3 1 1 0,2 2 2 16,-3-2-3-16,3 1 0 0,0-1 1 0,-1 2 0 0,0-2 2 16,1 4-6-16,-1-3 4 0,-2 0-2 0,2 1 11 15,-1 0-8-15,2-1-1 0,-3 4 0 16,2-5-2-16,-3 2 0 0,0 3 0 0,-2-5 1 16,2 0 7-16,-3 2-2 0,-1 1 1 0,2-1 2 0,0 0 5 15,1 0-6-15,-7 0-3 0,4 1 2 0,-1-1-2 16,-3 1-1-16,4 1-1 0,-1 1-3 0,-3-2-10 15,2 3-22-15,-1-1-26 0,-1 1-47 0,1 2-58 16,0-1-73-16,-2 0-244 0,0 2-512 0,1 0 227 16</inkml:trace>
  <inkml:trace contextRef="#ctx0" brushRef="#br0" timeOffset="115149.01">14174 14289 48 0,'0'0'139'0,"0"0"-17"0,2-2-8 15,-2 2-12-15,4-3-14 0,-4 3-5 0,0 0-8 0,9-2-18 16,-9 2-27-16,5-4-49 0,-2 3-122 0,-3 1-151 16,8-1 68-16</inkml:trace>
  <inkml:trace contextRef="#ctx0" brushRef="#br0" timeOffset="115667.21">16855 14359 123 0,'0'0'179'0,"-5"-5"-51"0,2 1-66 0,0 2-108 0,3 2-29 15,-4-6-81-15,1 3 37 0</inkml:trace>
  <inkml:trace contextRef="#ctx0" brushRef="#br0" timeOffset="117932.02">9846 4121 78 0,'4'1'126'16,"1"1"-10"-16,1 1-6 0,-1-1-5 0,2 1-4 15,4 2-12-15,-4-1-8 0,2 1-6 0,4 1 0 0,-4 1-12 16,2-1-1-16,6 4-8 0,2-2-1 0,8 5-8 15,-1 2 0-15,2-3-5 0,2 1-4 0,2 3-3 16,3-2-7-16,12 4-8 0,-14-4-14 0,13 6-15 16,3 1 0-16,-1-3-3 0,1 4-15 0,1-1 0 15,-5-1-7-15,3 0-4 0,-3-1 2 16,3 3-2-16,-14-3 0 0,14 2 9 0,-3 3 4 0,5-1 9 16,-14-6-3-16,10 5-2 0,2 1 1 0,-2 0 4 15,-9-5-5-15,8 4 10 0,5-1-7 0,-3-1-2 16,0 1 3-16,1-3 2 0,-1 3 2 0,-12-5 9 15,12 2-1-15,-13-1 9 0,11 4 4 0,-9-6 4 16,-2 0 7-16,0 0-2 0,1 1 10 0,10 6 12 16,-8-9 7-16,12 10 6 0,-16-10-1 0,3 2 2 15,0-1 5-15,3-2-8 0,6 6-3 0,-9-2-8 16,-1-5 0-16,1 3-2 0,2-3-6 0,11 5-7 16,-14-4 4-16,-3 0-5 0,2-1 0 0,-1 1-5 15,-1-1-1-15,3-2 0 0,-6 2-3 0,2-1-5 16,-1 1-3-16,-2-1 3 0,3-1 2 0,-3 1-1 15,-1-1 4-15,0 2-10 0,1-4 4 0,-2 5 1 16,1-1-3-16,-2-3 8 0,-7 2-4 0,2-3-4 16,2 4 8-16,-4-4-4 0,1 3 1 0,2-2 4 15,3 2 10-15,-7 0-3 0,3-1 10 0,-2 0-4 16,0-1 5-16,1 2-3 0,-2-3-1 0,3 0 1 16,-6 1-1-16,4 0 5 0,0 0 1 0,-3-1 0 15,3 1 5-15,0-3-5 0,-5 1-4 0,3-1 5 16,-4-1-6-16,1-2 3 0,-2 4-3 0,0-3-4 15,1 1-3-15,-2 1 1 0,2-2-7 0,-6-1-1 16,-1 0 2-16,1-1-3 0,-3 2-3 0,1-2-4 16,-4-1-6-16,8 4-6 0,-3-4-1 0,-5 0-19 15,0 0-26-15,0 0-40 0,0 0-69 0,0 0-185 16,0 0-374-16,0 0 165 0</inkml:trace>
  <inkml:trace contextRef="#ctx0" brushRef="#br0" timeOffset="118398.99">12739 4689 112 0,'-2'-1'166'0,"-3"-3"-6"15,5 4-8-15,-1-6-17 0,-1 1-1 0,0 2-15 16,2 3-15-16,-8-3-5 0,3 0-15 0,0 2-1 16,-5-1-8-16,-1 2-6 0,-9 0-13 0,1 0-7 15,-1 2-5-15,-8 1-16 0,-4 0-11 0,-3-1-2 16,-3 5-25-16,-15 1-5 0,-1-6-20 0,-3 7-2 15,-4-3-16-15,3 1-12 0,-8 1-5 0,0 1-15 16,-28 4-4-16,29-1-30 0,-24 1-69 0,25-5-203 16,-3 3 91-16</inkml:trace>
  <inkml:trace contextRef="#ctx0" brushRef="#br0" timeOffset="118566.14">11426 4825 338 0,'-59'10'63'0,"3"1"5"0,0 0 5 16,2 3-10-16,4-3 2 0,13-2-5 0,0 5-2 16,0-3-2-16,4-1-2 0,1 2-8 0,-2 1 9 15,4 0-14-15,2 2-1 0,-1-2 3 0,4 0-18 16,1 2-1-16,-2-3-3 0,9-3-17 0,1 1 3 15,1-1-2-15,3-2 11 0,2 0-4 0,-1-2-10 16,2 1 6-16,1-2 0 0,-1 1 2 0,3 0-2 16,-2-2 2-16,2-1 2 0,0 0-2 0,-1 1-4 15,3-2-5-15,-1 0-12 0,5-1-23 0,0 0-25 16,-9 0-52-16,9 0-73 0,0 0-197 0,0 0 88 16</inkml:trace>
  <inkml:trace contextRef="#ctx0" brushRef="#br0" timeOffset="119249.57">10534 6259 68 0,'0'0'158'0,"0"0"-4"0,0 0-22 0,23-2-15 16,-14-1-10-16,5 4-2 0,-5-2-3 0,5 1-8 15,0-1 0-15,-1-2-3 0,6 0-4 16,0 1-3-16,2 2-5 0,-1-6-1 0,9 4-4 0,2-3-7 16,1 0 4-16,0-1-7 0,6-1-7 0,-2-1-6 15,3 1-3-15,13-4-3 0,2-3-4 16,1 4-6-16,-3-1-4 0,3-8-1 0,1 2-7 0,6-1 4 16,-4 0-12-16,5 0-8 0,25-12-4 0,-27 10-5 15,21-11 0-15,-19 11-7 0,0 1 0 0,26-10 0 16,-28 11-3-16,28-8-1 0,-27 9 1 0,2 1 2 15,23-7 0-15,-31 10 9 0,2-4-1 0,-2 7 2 16,-1-6 8-16,4 4 9 0,-3 1 5 0,-4-1 4 16,-1 3 11-16,-14 0 5 0,3 1 4 0,-1-2 4 15,-4 3 5-15,2 1 1 0,-1-1 2 0,-4 1 4 16,-4-2-1-16,0 3 3 0,-7 1-4 0,-1-1 0 16,-2 1-3-16,-1 0-2 0,-3 0-7 0,-3 4-8 15,0-2-1-15,-3 0-8 0,-1-1-19 0,-1-2-18 16,-2 4-42-16,-4 1-49 0,0 0-60 0,1-4-57 15,-1 4-225-15,-14-1-475 0,0 0 209 0</inkml:trace>
  <inkml:trace contextRef="#ctx0" brushRef="#br0" timeOffset="119599.32">10900 5631 111 0,'6'3'131'0,"7"-1"-8"0,2 3-13 0,3 0-9 16,3 3-10-16,5 2-13 0,6 1-5 0,4 2-11 16,11 5-9-16,1 0 0 0,4 1-2 0,4-1-16 15,0 5-4-15,1-1-3 0,4 0 2 0,-1 0-9 16,27 7 2-16,0 2-4 0,-27-8-2 0,27 6-15 16,-3 4-23-16,-23-14-5 0,30 8-5 0,-9 7-9 15,-22-10-16-15,0-1-4 0,3-4-12 0,21 13-8 16,-26-13-64-16,-1-1-154 0,-3 0 69 0</inkml:trace>
  <inkml:trace contextRef="#ctx0" brushRef="#br0" timeOffset="119999.45">12774 6292 227 0,'57'15'53'0,"-5"-1"29"16,-1 0-2-16,-18-3 7 0,3 0 9 0,0 0-9 16,-4-2 3-16,0 1 6 0,2 0-1 15,-2-1 1-15,-5 1-5 0,0-1-1 0,1 0-3 16,-7-5-7-16,5 5-5 0,1 2-9 0,-9-4-3 0,3 1-4 16,9 2-9-16,-8-4-4 0,-3 1-7 15,8 0 2-15,0 2-6 0,-7-2-4 0,1-1-7 0,-2 1 6 16,3 0-5-16,-6-1-5 0,2 2 10 15,0-2 4-15,0-1 11 0,-5 1 6 0,2 2 0 0,-2-4 4 16,-2 0 4-16,1 1-1 0,-2 1 2 0,0-3-8 16,-1 1-1-16,2 2-7 0,-1-1-3 0,-1-2-3 15,0 3-2-15,-3-3-7 0,3-1-1 16,-3 2-7-16,1-1 7 0,0 1-9 0,3 0-1 0,-2-2-3 16,-3 2-6-16,3-2 0 0,-2 0 0 0,2 1 1 15,-3 1-4-15,3-1 0 0,-3 0-2 0,1-1 0 16,1 0-3-16,-3-1 4 0,-2 2 7 0,-2-3 3 15,8 3 9-15,-8-3 7 0,5 3 6 0,-1-2 10 16,-4-1 6-16,0 0 7 0,0 0 5 0,3 3 8 16,-3-3 2-16,0 0 0 0,0 0-5 0,0 0-5 15,0 0-10-15,0 0 11 0,0 0-13 0,0 0-7 16,0 0-5-16,0 0-4 0,0 0 1 0,0 0-7 16,0 0-3-16,0 0-7 0,0 0-13 0,0 0-7 15,0 0-12-15,0 0-11 0,0 0-7 0,0 0-16 16,0 0-18-16,0 0-29 0,0 0-44 0,-17 0-74 15,17 0-91-15,-4-4-231 0,4 4-574 0,-8-3 254 16</inkml:trace>
  <inkml:trace contextRef="#ctx0" brushRef="#br0" timeOffset="121999.46">17415 15037 94 0,'0'-6'204'0,"2"1"-13"16,-2 0-3-16,0-2-11 0,-3 1-11 0,0-2-13 15,-2 1-6-15,1-1-11 0,-1 0-12 0,-3 1-8 16,-2-2-10-16,0 3-12 0,-2-1-7 0,-2 1-7 16,0 0-10-16,-5 1-9 0,1 0-6 0,2 4-4 15,-5 1-6-15,1 2-6 0,-2 4-2 0,2-1-6 16,-6 8 0-16,0 1-6 0,2 0-1 0,-1 4-3 16,0 1-2-16,7 3-1 0,-5-1-4 0,7 3 0 15,0-2-3-15,1 2 0 0,2 0-1 0,4 0-2 16,2 4-2-16,-1-3 1 0,3 0-2 0,2-1 0 15,1 3 7-15,2-2-5 0,1 1-6 0,0-5 2 16,3-2 0-16,-4 5 1 0,4-6 1 0,1 2-1 16,-1-2-2-16,1 0-1 0,1 0-1 0,1-1 2 15,2 0-1-15,0 0 1 0,-3-2 4 0,3 0 5 16,1-2 3-16,3 0-17 0,-1-2 5 0,2 1-1 16,1-4 2-16,0 2-1 0,-2-5 7 0,6-2-3 0,-1 3-2 15,1-4 2-15,2-1 2 0,-3-1-1 16,5-2 6-16,3-2-1 0,3-1-5 0,-5-1 6 15,4-1-4-15,-1-2-1 0,-3 1-1 0,-1 1 0 16,1-4 2-16,-6 3 2 0,3-2-6 0,-5-1 1 16,2-1 2-16,-4 2 6 0,4-4 4 0,-4 1 5 15,0 1 0-15,-1-4-1 0,1 3-1 0,-5-1-1 16,1 0 0-16,2-1-3 0,-4 1 4 0,-1-2-8 16,0-2-2-16,-1 0 3 0,-2-3-5 0,-3 3 2 15,0-7 6-15,-3 6-11 0,-2-6-2 0,0 1-11 0,-5-2-23 16,3-1-26-16,-2 1-39 0,-3-1-40 15,-1-1-73-15,-3 1-238 0,-2 1-482 0,-2-2 213 16</inkml:trace>
  <inkml:trace contextRef="#ctx0" brushRef="#br0" timeOffset="122882.21">15251 16810 98 0,'-13'-2'135'0,"-2"0"3"16,-3 2-6-16,4 2-8 0,-5 2-12 0,1 1-2 15,-1 0-10-15,0 1-9 0,0 1-14 0,2 2-4 16,0 1-10-16,3 1-10 0,-1-2-2 0,3 7-6 15,-2-2-3-15,5 1 0 0,3 3 17 0,0-4-7 16,-2 4-8-16,3-1-3 0,1 9 5 0,4-1-11 16,-4 0 0-16,11 1-36 0,-5 1 3 0,2-1 6 15,5-2-9-15,-4 2 0 0,4 0-5 0,1 0-1 16,4 1-9-16,-1-3-4 0,4-3-8 0,-1 3-8 16,5-4 4-16,4-3-12 0,-1 2 4 0,3-4-3 15,3 1 6-15,-2-4-3 0,3-2 3 0,1-1 8 16,3-4 10-16,1-2 10 0,1 1 13 0,2-4-4 15,-2 2 6-15,2-4 7 0,-2-2 1 0,3 0 14 16,-4-5 4-16,-3 1 7 0,1-3-6 0,-3 1 7 16,-3-3 13-16,-1-2-10 0,-4-3 0 0,0 0 4 15,-5-2-8-15,0 0 0 0,-4-5-8 0,-1-2 0 16,-4-2-7-16,-2 2 1 0,0-3-6 0,-7 0 1 16,0-2 1-16,-3 0-3 0,-2-3-5 0,0 5 0 15,-3 1 5-15,-7 2-8 0,0 1 1 0,-7 5-2 16,0 1-4-16,-5 3-8 0,-4 4-18 15,-2 2-6-15,-5 1-21 0,4 3-50 0,-5 1-58 0,-12 4-136 16,14-1-316-16,-1 3 140 0</inkml:trace>
  <inkml:trace contextRef="#ctx0" brushRef="#br0" timeOffset="123082.09">15948 17168 235 0,'-7'3'265'0,"2"-1"-84"16,5-2-136-16,-14 3-166 0,4-5-132 0,-5 2 59 15</inkml:trace>
  <inkml:trace contextRef="#ctx0" brushRef="#br0" timeOffset="125531.89">12952 13649 42 0,'0'0'146'0,"-9"-1"-1"16,9 1-3-16,0 0 1 0,0 0 3 0,0 0-4 15,0 0-3-15,-11 1-3 0,11-1 3 0,-7 1-1 16,7-1 0-16,-10 0 0 0,4 1-3 0,6-1 2 15,-13 0-3-15,5 0 1 0,1 0-1 0,-1 2 0 16,-1-2-1-16,0 1-1 0,0 0-4 0,0-1-1 16,0 4-5-16,2-4 1 0,0 0-4 0,-3 1 4 15,1-1-1-15,9 0-5 0,-9 1 2 0,5 0-1 16,4-1-4-16,-5 2 0 0,5-2 4 0,0 0-2 16,-8 2 9-16,8-2 3 0,0 0 4 0,12 3 4 0,-2-1-10 15,3-2 2-15,6 2-6 0,3 1-2 0,8-3 0 16,2 3-9-16,4-2-6 0,0 3-4 15,5-3-9-15,-4 1-5 0,1 0-3 0,1 0-9 0,1 0 2 16,0-1-15-16,0 0-5 0,-2 0-10 0,-1 0-4 16,0-2-2-16,-4 0-6 0,3 2 0 0,-9-2-1 15,1 1-5-15,-9-1-2 0,-1-2-3 16,-6 1 3-16,-2 0 3 0,0 1 9 0,-5-1 0 0,2 1-8 16,-4-2-2-16,-3 3 0 0,4-3-10 0,-4 3 1 15,0 0 1-15,-16-6-2 0,7 3-5 0,-8-1-6 16,-1 1 6-16,-6 1-2 0,-3 1-4 0,-2 0-1 15,-2 1 0-15,-1 1-1 0,0-1 0 0,-2-1 0 16,0 2-3-16,1-2 0 0,-3 2 0 0,3 0 0 16,1-1 2-16,0 1-5 0,3 0 3 0,1 0 0 15,6 2 8-15,3-2-6 0,2 0-2 0,3 1 9 16,4 0 3-16,1-1-8 0,3-1 5 0,-2 1 1 16,4 1-3-16,4-2 3 0,0 0 0 0,0 0 0 15,0 0 9-15,0 0-2 0,0 0-9 0,23 0 6 16,-4 0-1-16,3 0-5 0,9 0 2 0,-1-2-5 15,1 0 2-15,2-2-3 0,2 2 0 0,-2-1 2 16,0 0-1-16,-2-1-2 0,-1 2-2 0,1-1-1 16,-10 2 2-16,2 0-1 0,-3 0 3 0,-2-2-6 15,-4 5 6-15,-5-4-3 0,-1 1-1 0,-1-1 1 16,-3 1-1-16,-4 1-2 0,0 0-2 0,0 0 1 16,-23-5-2-16,5 2 1 0,-1 2 2 0,-10-1-5 15,-2 2 6-15,-2 1-3 0,-3 0 2 0,-5 0-3 16,4 1-3-16,-4 0 6 0,0-1 0 0,7 3 3 0,2-3 2 15,1 3 10-15,3-3 0 0,10 0 0 0,4-1 12 16,1 3-2-16,6-3 7 0,-2 2-10 16,4-1 1-16,5-1 6 0,0 0 1 0,0 0-2 15,0 0 4-15,26 5-3 0,-4-4 2 0,10-1-7 0,0 1 1 16,0 3-10-16,3-5-4 0,0 1 5 0,-1 0-3 16,0-2-5-16,-6 2 3 0,4 0-3 0,-9 0-3 15,-1 3 7-15,-3-3-4 0,-1 0-4 16,-4 0 10-16,-4-1-16 0,-1-1 7 0,-2 2 14 0,-1-1-17 15,0 1 9-15,-6 0-5 0,8 1-8 0,-8-1-21 16,0 0-35-16,0 0-65 0,0 0-104 0,-18 4-140 16,4-1-179-16,-2 3-590 0,-5-1-1229 0,-7 2 544 15</inkml:trace>
  <inkml:trace contextRef="#ctx0" brushRef="#br0" timeOffset="130731.72">14345 14136 74 0,'0'-7'172'0,"0"7"-9"0,-1-3 2 16,1 3-13-16,-2-5-3 0,2 5-8 15,0-5-6-15,0 5-8 0,-7-6-6 0,3 5-4 16,2-3-15-16,-2 2-10 0,-3 1-6 0,5-3-11 0,-5 3-3 16,7 1-13-16,-11-3-3 0,3 2-8 0,3 0-4 15,5 1-7-15,-13 0-3 0,8 0 0 16,0-2-5-16,5 2-2 0,-13-1-4 0,6 1-4 16,0-2 0-16,7 2-2 0,-11 2-3 0,4-1 1 0,1 1 1 15,0-1-3-15,-1 0-2 0,-1 2-2 16,-2 0-1-16,4 0 1 0,-3 2-3 0,2-1-2 0,-3 2 2 15,1-1-3-15,2 2 0 0,-1-1-1 16,-1 1 1-16,3 0 0 0,-1 0 0 0,-2 0 0 0,3 3-1 16,2-2 3-16,-1 1-4 0,1-1 0 0,-1 0-3 15,1 2 6-15,0-2-2 0,-1 3-2 0,4 0 0 16,-1-1 0-16,0 2-3 0,1-2 4 0,-2 1 0 16,2 1 1-16,1-1-3 0,1 0 0 0,-1-1 1 15,3 3 2-15,-2-4-3 0,-1 2 2 0,2 0 1 16,-2-3-1-16,3 2 1 0,2-2-1 0,-1 2 2 15,1-2 2-15,-1 2 1 0,4-2-1 0,-4-2 0 16,2 0 1-16,-1 1 0 0,4 0-6 0,-2-1 7 16,3-1-2-16,-4-2 1 0,6 0-2 0,0 1 0 15,0-2 2-15,1 0-2 0,-1-1 1 0,0-1-2 16,1 0 0-16,0 1 1 0,-2-3-1 0,3 1 3 16,-4 0-1-16,4-1 3 0,-5-2 5 0,4 2 2 15,-3 0-1-15,2-2 3 0,-4 2 8 0,2-3 7 16,-1 0 2-16,0 0 8 0,-2 1 7 0,2-3 0 15,-1 0 0-15,-2-1 14 0,1-1-8 0,3-5 3 16,-5 5-2-16,1-5-1 0,0 2-2 0,-1-4-14 16,2-2 5-16,-3 0-4 0,-1 0-3 0,0 1 5 15,-1-2 3-15,-1 1-9 0,-2 0 8 0,-4-2 8 16,5 2 2-16,-3 1-3 0,-1 3 3 0,-5-2 0 16,3 2 7-16,-2 3-2 0,-3-1-11 0,-3 2-3 15,0-1-2-15,1 5-11 0,-4-2-47 0,-2 4-65 16,-1 1-108-16,-1 3-153 0,-1 1-257 0,2 2-647 15,-1 2 287-15</inkml:trace>
  <inkml:trace contextRef="#ctx0" brushRef="#br0" timeOffset="134365.94">13476 13234 28 0,'3'-2'60'0,"-3"2"1"16,2-6-14-16,-1 4 7 0,1-1-9 0,-2 3-3 16,-3-6 1-16,3 6-4 0,-2-6 0 0,-1 2-6 15,-2 2-1-15,5 2-4 0,-4-5 3 0,-1 3-8 16,1-1-2-16,4 3-9 0,-5-4-3 0,1 1-3 15,0-1-3-15,1 0-4 0,0 1-15 0,-1-1 8 16,3-2-3-16,1 2-1 0,-4-2-2 0,4-1 7 16,-1 3-3-16,-2-1 5 0,2-1 3 0,-2 0-6 15,2 1 7-15,0-3-3 0,-2 1 1 0,-1-4 0 16,-1 2 2-16,3 0 2 0,-2 0 2 0,-2 0 0 16,3-2-2-16,-4 3 2 0,1-2-7 15,-1 1 15-15,0 0-5 0,-2 0 1 0,0 0-14 0,0 0 11 16,-1 0 0-16,-1 1-2 0,0 0 2 0,1 1 1 15,-1-3 1-15,-1 5-9 0,2-4 2 0,-8 0-3 16,8 2-4-16,-7-1 5 0,2 0-2 0,-3-1-3 16,3 2 6-16,-2 0 5 0,2 0-6 0,-3 0 7 15,0 1 7-15,4 2 0 0,-4-1 2 0,0 2 1 16,2-2-3-16,-1 0-4 0,3 4 2 0,1-2-4 16,-4 3-1-16,2-1 6 0,1 1-5 0,1-2-9 15,-1 3 7-15,1-2-7 0,0 2 1 0,1-1 8 16,-1 1-6-16,3 0 6 0,-6 2-6 0,5-3 1 15,-2 1 1-15,2 1-6 0,-2 1-3 0,0-1 1 16,3 2 4-16,-3-1 0 0,0 1 5 0,4 0 7 16,-3 0-3-16,1 1 3 0,-3 1 2 0,4 0-9 15,0 1 11-15,-2 2-3 0,-2-1 7 0,0 3-11 16,1 1 5-16,2-1 3 0,-2-1-6 0,3 6 1 0,2 0 1 16,1-2-9-16,-1 3 4 0,0 0 7 15,2 0-9-15,-2 1 4 0,6-2 2 0,-5 3 3 16,6 1-1-16,-3-1-2 0,4 1-4 0,-5 5 4 15,5-6 2-15,-3 6-2 0,3-5 6 0,3 4-3 16,-3-6-11-16,1 3 7 0,3-1-2 0,-4 1 0 16,5 2 6-16,-1-3-5 0,0-2-4 0,1 2 7 15,0-1-6-15,-1-2 0 0,1 0-2 0,3 0 5 16,-3 0-3-16,5-1-7 0,-1 0 7 0,3 0 4 0,-1-5-6 16,2 3 1-16,-2-1 4 0,2-1-8 0,0-1 12 15,2-3-1-15,1 1-2 0,0-3-10 0,3-2 4 16,-2 3 1-16,2-3 2 0,-1 0-1 15,5-2 0-15,5 3-1 0,-6 0-3 0,-2-3 3 0,2-1 3 16,0 3-4-16,7-3-8 0,-11-1 15 0,5 1-5 16,0-2-2-16,0 2 0 0,-4-1 5 0,2 0-8 15,-2-1 1-15,0 0-9 0,0 1 5 16,-1-1 7-16,1-2-10 0,-2 1-4 0,-3 0-5 0,-4-1-5 16,4 1-9-16,-2-1 6 0,-2 1-9 0,1-2 6 15,-2 0-3-15,2 0-1 0,0 0 6 0,-3 0-7 16,1-2 0-16,1-2 6 0,-2 3-10 15,1 0-10-15,-2-3 4 0,2 1-2 0,0-1 7 0,-5-2 2 16,5 1 6-16,-3-2 22 0,2 0 15 0,-3 0 9 16,0 0 6-16,3-3-4 0,-2-1-7 0,-1-1 14 15,2 1 7-15,-5 1 0 0,2-3 12 0,0 0-7 16,-5 2 5-16,2-2-4 0,-1 5 5 0,-4-7-4 16,4 1-7-16,-1 0 10 0,1-2-21 0,1 0 14 15,-1 0-6-15,0-4 0 0,0-2-8 0,-1 10-6 16,-3-4 11-16,4 2-13 0,-1 0 3 0,-2-1 2 15,2 0-6-15,1 1-4 0,-4-1-5 0,3 0 3 16,-3-1 5-16,-1 3 5 0,0-1-10 0,-3 2-2 16,-1 0-1-16,0 4-6 0,-1-1-4 0,0-3 12 15,-3 5-3-15,0 0-3 0,0 0 9 0,-2 0 0 16,1 1-7-16,-4 1-2 0,4 0 3 0,-4 1 4 16,-1 0 1-16,1 0-4 0,3 1-2 0,-4-1-21 15,-1 3 9-15,5-2-18 0,-2-2-15 0,1 5-28 16,1-3-39-16,2 3-61 0,-3-2-184 0,5 0 82 15</inkml:trace>
  <inkml:trace contextRef="#ctx0" brushRef="#br0" timeOffset="134518.81">13059 12858 131 0,'0'4'271'0,"-1"-1"-14"0,0 1-20 0,1-4-24 15,-1 5-19-15,-2-1-17 0,0-1-22 0,1 0-28 16,-1 2-58-16,-3-1-77 0,5 0-83 0,-3-1-198 0,0 2-313 16,3 1 139-16</inkml:trace>
  <inkml:trace contextRef="#ctx0" brushRef="#br0" timeOffset="138116.66">22253 5516 331 0,'-7'-2'367'0,"0"1"0"0,2-1-12 0,1 1-2 16,-3-2-9-16,0 2-12 0,7 1-7 0,-11-2-3 15,3 2-10-15,2 0-3 0,6 0-4 0,-12 0-9 16,6 2-4-16,1-1-12 0,5-1-9 0,-13 3-12 16,8-2-6-16,1 0-8 0,4-1-11 0,-5 1-2 15,5-1-21-15,-4 4-5 0,4-4-8 0,-4 2-11 16,4-2-8-16,0 0-2 0,0 0 0 0,9 7-15 16,-5-7-5-16,5 2-7 0,6-1-147 0,-2-1-3 15,6 1 0-15,3-1 0 0,7-1 0 0,3 2 0 16,-5-3 0-16,9 0 0 0,-3 2 0 0,0-1 0 15,-1 0 0-15,2 1 0 0,-2-1 0 0,-2-2 0 16,1 2 0-16,-11 0 0 0,-2 0 0 0,0-2 0 16,-6 1 0-16,3 0 0 0,-6 2 0 0,1-2 0 15,-2 1 0-15,-2 1 0 0,-6 0 0 0,9-3 0 16,-9 3 0-16,5 0 0 0,-5 0 0 0,0 0 0 16,5-2 0-16,-5 2 0 0,0 0 0 0,0 0 0 15,0 0-47-15,0 0-303 0,0 0-57 0,0 0-42 16,-25 1-41-16,17 0-48 0,-2 2-447 0,0 0-1068 15,-3 1 473-15</inkml:trace>
  <inkml:trace contextRef="#ctx0" brushRef="#br0" timeOffset="138620.84">22174 5600 244 0,'-6'0'328'0,"-2"0"1"0,-1-1-9 16,4 0-8-16,5 1-13 0,0 0-20 0,-13 0-14 16,13 0-16-16,-6 0-10 0,6 0-11 0,0 0-7 0,0 0-9 15,0 0-6-15,0 0-5 0,0 0-2 0,0 0 2 16,0 0-7-16,13 8-4 0,-13-8-7 16,13 1-6-16,-2 0-7 0,0-1-2 0,2 0-12 15,6-2-3-15,2 2-6 0,6-2-12 0,1-2-9 0,0 1-7 16,3 1-10-16,-3-2-6 0,6 3-8 0,-3-3-2 15,-2 2-1-15,3 0-5 0,-5 0 5 0,1 0-12 16,-5-1 0-16,-1 0-1 0,-3 1-2 0,-2-1 7 16,-3 2-5-16,-2 0 3 0,1-1 8 0,-8 1-3 15,4-1 4-15,-2 1-5 0,-1-1 3 0,-6 2-4 16,7-1-5-16,-4 0-11 0,-3 1-37 0,7-1-32 16,-7 1 0-16,0 0 0 0,6 0 0 0,-6 0 0 15,0 0 0-15,0 0 0 0,0 0 0 0,0 0 0 16,0 0 0-16,0 0 0 0,0 0 0 0,0 0 0 15,0 0 0-15,5 3 0 0,-5-3 0 0,0 0 0 16,0 0 0-16,0 0 0 0,0 0 0 0,0 0 0 16,-5 8 0-16,5-8 0 0,0 0 0 0,-3 3 0 15,3-3 0-15,0 0 0 0,-1 4 0 0,1-4 0 16,0 0 0-16,-2 2 0 0,2-2 0 0,0 0 0 16,0 0 0-16,0 0 0 0,-8 1 0 0,8-1 0 15,0 0-29-15,-6 2-59 0,6-2-20 0,0 0-33 16,-7 1-49-16,7-1-67 0,0 0-71 0,-9-1-80 15,9 1-110-15,-9 0-503 0,9 0-1106 0,0 0 490 16</inkml:trace>
  <inkml:trace contextRef="#ctx0" brushRef="#br0" timeOffset="139282.84">26898 5666 16 0,'-3'-4'302'0,"3"4"-22"0,0 0-20 15,-4-2-29-15,4 2-22 0,0 0-24 0,0-6-35 16,0 6-49-16,0 0-59 0,0 0-50 0,0 0-56 16,0 0-70-16,-5-1-128 0,5 1-283 0,-8-7 124 15</inkml:trace>
  <inkml:trace contextRef="#ctx0" brushRef="#br0" timeOffset="142287.16">9343 4909 26 0,'0'0'106'0,"0"0"-4"0,0 0-13 0,0 0 1 15,0 0-5-15,0 0-5 0,0 0-9 0,0 0 2 16,0 0-15-16,0 0-2 0,0 0-8 0,0 0 0 0,0 0-5 16,0 0 3-16,0 0-2 0,0 0-2 15,0 0-5-15,0 0 2 0,0 0 2 0,0 0 2 16,0 0-6-16,0 0-2 0,0 0-9 0,0 0-4 16,0 0 2-16,0 0-3 0,0 0 4 0,0 0 4 0,23 1-6 15,-23-1 4-15,0 0-6 0,6 0 1 16,-6 0-4-16,0 0 9 0,9-1-4 0,-9 1-4 0,7 1 0 15,-7-1-4-15,7 0-1 0,-3 1-5 16,-4-1 5-16,13 0-4 0,-8 2-2 0,4-1-4 0,0 1 8 16,4 0-5-16,-2 0-9 0,3-1 0 0,-1 1-10 15,6-1-2-15,-1 0-2 0,5 1-6 0,0 1-5 16,5 0-14-16,-2 0 0 0,2 0 2 0,-6 0-1 16,8-2-6-16,-3 0 3 0,4 1 11 0,-3 0-4 15,1-1 5-15,-6 1 13 0,3 0 2 0,-6-1-13 16,9 0 9-16,-8 0 3 0,1 0 4 0,-3 2 10 15,2-4-8-15,-6 2 5 0,0 0 5 0,-1 0-6 16,-1-2 10-16,-1 2-8 0,0-1 2 16,1 1 2-16,-3-1 3 0,2 0 5 0,-2-1-6 0,-1 1 8 15,-2 0 0-15,-1 0-5 0,1-1-1 0,1 2 5 16,-8-1-3-16,13 0 4 0,-8 0-6 0,0 1-8 16,-5-1 20-16,13-1-12 0,-8 2 0 0,3-1-17 15,-8 0 21-15,11-1 1 0,-4 1-2 0,-7 0-6 16,9 1 2-16,-2-1-4 0,-2 0 3 0,-5 0 0 15,12 0 2-15,-7 0 3 0,-5 0-6 0,9 0-8 16,-9 0 13-16,0 0 0 0,8 0-5 0,-8 0-25 16,0 0-16-16,0 0-39 0,0 0-110 0,0 0-206 15,0 0 92-15</inkml:trace>
  <inkml:trace contextRef="#ctx0" brushRef="#br0" timeOffset="143049.19">10381 5069 3 0,'0'0'129'0,"0"0"-15"0,-12-1-11 0,12 1 0 0,-10 5-13 15,2-2-2-15,1-1-6 0,-4 5-16 16,-1-1 3-16,-4 1-13 0,0 0-13 0,-3 1-7 16,-3 6-14-16,-2-1-19 0,1 0-14 0,-3-1-17 15,0 2-13-15,-1-1-29 0,-3 3-74 0,-1-1-154 0,2 0 69 16</inkml:trace>
  <inkml:trace contextRef="#ctx0" brushRef="#br0" timeOffset="143167.07">9722 5429 70 0,'-15'11'74'0,"5"-5"-6"15,-3 2-13-15,3-4-2 0,1 2-2 16,3-3-3-16,-2 3-11 0,2-3-1 0,2-2-2 0,0 1-9 16,4-2-6-16,-5 4-13 0,5-4-11 0,0 0-19 15,0 0-68-15,0 0-99 0,0 0 45 16</inkml:trace>
  <inkml:trace contextRef="#ctx0" brushRef="#br0" timeOffset="143600.03">10454 5110 106 0,'0'0'108'0,"0"0"-9"16,0 0-2-16,0 0-17 0,0 0-10 0,0 0 1 16,0 0-10-16,0 0-8 0,0 0-13 0,-5 12 0 15,5-9-1-15,0-3-8 0,-3 6-8 16,2-1 1-16,-1-1-6 0,0 2 1 0,-1 5-5 16,-2-2-9-16,2-1-12 0,0 2-7 0,-1 2-1 0,0-2-10 15,-1 2-15-15,-3 2-15 0,3 3-23 0,0 2-50 16,-4 1-137-16,4-1 60 0</inkml:trace>
  <inkml:trace contextRef="#ctx0" brushRef="#br0" timeOffset="143932.59">10078 6340 117 0,'0'0'129'0,"0"0"-18"0,0 0-1 0,0 0-19 15,0 0-19-15,0 0-41 0,0 0-33 0,0 0-109 16,6-11-118-16,-6 11 52 0</inkml:trace>
  <inkml:trace contextRef="#ctx0" brushRef="#br0" timeOffset="144599.17">10181 6318 73 0,'4'-3'114'0,"-1"-3"-3"0,-2 1-13 0,-1 0-12 0,1 1-10 16,2 0-4-16,-2-2-11 0,-1 3-12 0,4 1-11 16,-4 2-9-16,0-6-11 0,3 1-10 0,-3 5-23 15,2-5-15-15,-2 3-32 0,0 2-59 0,0 0-132 16,0-7 59-16</inkml:trace>
  <inkml:trace contextRef="#ctx0" brushRef="#br0" timeOffset="146599.06">9586 4942 108 0,'-9'0'151'0,"4"1"-4"0,5-1-12 15,-13-1-10-15,9 2-16 0,4-1-1 0,-9 1-14 16,4 0-7-16,5-1-13 0,-5 3 4 0,5-3-8 15,-9 1 3-15,5 1-4 0,4-2-2 0,-5 2 5 16,5-2 1-16,-5 1-6 0,5-1 0 0,-8 2 0 16,2-1 6-16,1 1-1 0,5-2 3 0,-8 2-9 15,3-2 0-15,5 0-1 0,-10 1-1 0,3 1-4 16,2 1 0-16,5-3 4 0,-10 0-5 0,6 1 4 0,-3 0-1 16,7-1 2-16,-12 1 3 0,12-1 4 15,-8 0 3-15,8 0 2 0,-11 2-1 0,11-2-1 16,-8-2 1-16,8 2-3 0,-6 0 12 0,6 0 3 15,0 0 16-15,-7 2-26 0,7-2 4 0,0 0 0 16,0 0 1-16,0 0-20 0,0 0 6 0,0 0-16 0,0 0 0 16,0 0-12-16,0 0-2 0,0 0 1 15,0 0-2-15,21 0-8 0,-8 1 5 0,0 0 0 0,8 2-14 16,0 1 4-16,9 0-6 0,1 1-2 16,3-3-2-16,2 1 6 0,-3 0-6 0,5-2-1 0,-3 3-9 15,6-2 10-15,-2 0 0 0,-2 1-4 16,1 1-6-16,0-1 3 0,-2 0 10 0,-4-3-11 0,0 2 3 15,-3-3-6-15,-6 1 1 0,-5 0 3 16,-4 1 5-16,0-1 19 0,-2 0 7 0,-5 1 26 0,1-2 16 16,-3 1 11-16,1-1-4 0,-6 1-5 0,8-3-9 15,-8 3-7-15,3-2-5 0,-3 2-5 16,0 0-8-16,0 0-17 0,0 0-21 0,0 0-34 16,0 0-41-16,0 0-54 0,0 0-68 0,-14-2-63 0,14 2-72 15,0 0-82-15,0 0-283 0,0 0-742 0,0 0 328 16</inkml:trace>
  <inkml:trace contextRef="#ctx0" brushRef="#br0" timeOffset="147232.21">10414 5073 55 0,'0'0'229'0,"-4"-2"-10"0,4 2-13 16,0 0-12-16,-5-2-9 0,5 2-8 0,0 0-9 16,-5-1-10-16,5 1-11 0,0 0-12 0,0 0-11 15,-13 2-10-15,13-2-1 0,-5 3-6 0,0-1-6 16,-2 1-9-16,2 1-8 0,-1 0-3 0,-3-1-7 15,0 3-8-15,-2-1-5 0,-1 2-4 0,2 0-6 16,-5 2 0-16,-1 2-7 0,-2-4-1 0,0 5-3 16,-6 1 0-16,1 2-7 0,-4-2-2 0,1 1 3 15,0 2-6-15,0 1 2 0,-6 1-4 0,-2 1 1 16,2 0-3-16,-10 9-1 0,9-8-2 0,-1-1 5 16,-10 5 0-16,13-6 7 0,-1-1 15 0,0 1-3 15,4-1 0-15,2-4 6 0,1 2-3 0,8-2 5 16,2-5-7-16,0 2 4 0,6-3-12 0,-1-1 8 15,3-1-16-15,2-1 4 0,0-1-2 0,1 0 2 16,0 0-16-16,3-1 4 0,1-2-4 0,-4 3 5 16,4-3-4-16,0 0 1 0,0 0 7 0,0 0-8 15,0 0 2-15,0 0 11 0,0 0-18 0,0 0-2 16,0 0 2-16,0 0-3 0,0 0-3 0,0 0-5 16,0 0-24-16,9-9-22 0,-9 9-31 0,0 0-44 15,0 0-59-15,2-3-81 0,-2 3-92 0,0 0-220 16,0 0-617-16,12-6 273 0</inkml:trace>
  <inkml:trace contextRef="#ctx0" brushRef="#br0" timeOffset="148249.31">10509 5213 39 0,'0'0'253'15,"1"-5"-8"-15,-1 5-4 0,0-5-9 0,0 5-5 0,0-5-11 16,0 5-5-16,2-4 2 0,-2 4-15 0,2-5-7 16,-2 5-2-16,0-4-5 0,0 4-8 0,0 0-1 15,1-6 0-15,-1 6-5 0,0-2-13 0,0 2-14 16,0 0-2-16,0 0-12 0,0 0 15 0,0 0 2 15,0 0 1-15,1 12-3 0,-1-6-10 0,-1 1 1 16,1 2 0-16,-4 3-5 0,0 4-1 0,0 4-5 16,1 3-3-16,-1 4-2 0,-4 3-9 0,-1-5-6 15,3 3-9-15,-2 2-6 0,-2 1-1 0,1 1-2 16,3 1-4-16,-7 12-1 0,0-11-6 0,0 14-7 16,-1-5 4-16,4-9-3 0,-3 1-2 0,0 9-5 15,4-10-6-15,2-1-2 0,-3 0-3 0,3-3-3 16,-3 5-4-16,2-3-8 0,-1 2 2 0,3-5-4 15,-2 1-3-15,-1-4 0 0,4 2-9 0,-1-5 0 16,1-5-1-16,1 2 0 0,-1-2 2 0,0 0-5 16,1-3 4-16,0-4 1 0,1 1-8 0,1-3 2 15,-1 0 1-15,2-2-5 0,0-1 1 0,-2-1 1 16,3 0-1-16,-3 0-7 0,2-2 2 0,1-3-2 16,-1 4-4-16,1-4-11 0,0 3-10 0,0-3-11 15,0 0-20-15,0 0-31 0,0 0-35 0,0 0-53 16,0 0-68-16,-6-12-58 0,6 12-75 0,0-7-117 15,-3 3-437-15,3-2-1000 0,0 6 443 0</inkml:trace>
  <inkml:trace contextRef="#ctx0" brushRef="#br0" timeOffset="151232.67">29222 5532 21 0,'0'0'79'16,"-5"-6"-15"-16,5 6-7 0,-4-3-5 0,1 1-4 0,3 2-11 15,-7-3 7-15,5 1-11 0,-2-1 3 16,4 3-12-16,-7-3 8 0,3 1 6 0,4 2-5 16,-5-2 3-16,0-1-9 0,5 3 7 0,0 0-4 15,-6-2 8-15,6 2 2 0,0 0-2 0,-9-1 9 0,9 1 6 16,0 0 14-16,-5-1 0 0,5 1 7 0,0 0 6 16,-9-1 3-16,9 1-3 0,-4-3 5 0,4 3-3 15,0 0 1-15,-9 0-1 0,9 0 7 16,0 0 1-16,-5-1 8 0,5 1-3 0,0 0-1 15,0 0-1-15,-6-2-1 0,6 2-4 0,0 0 2 0,-8 0-1 16,8 0 0-16,0 0-5 0,0 0 9 0,-6 2 4 16,6-2-12-16,-6 1 6 0,6-1-3 0,0 0 5 15,-7 3-10-15,3-2 7 0,4-1-4 0,-9 2 1 16,9-2 3-16,-5 1 8 0,5-1-17 0,-8 0 5 16,4 1-4-16,4-1-7 0,-10 3-2 0,10-3-8 15,-5 1-3-15,5-1-3 0,0 0 0 0,-8 3-5 16,8-3-10-16,0 0 10 0,-5 1-3 0,5-1 2 15,0 0-4-15,-5 1 6 0,5-1-4 0,-2 2 6 16,2-2 2-16,0 0 1 0,0 0 4 0,0 0 5 16,0 0 0-16,0 0 2 0,0 0 7 0,0 0-2 15,0 0 4-15,3 6 7 0,-3-6 5 0,7 3 6 0,-7-3-1 16,6 0-2-16,3 1-6 0,0 0-5 16,-1-1 3-16,10-1-8 0,0 2-4 0,2-1-5 15,2 1-8-15,8-1-2 0,-3-1 0 0,1-1 3 16,3 0-6-16,0 1 6 0,-2 1-14 0,1-1-1 0,-10 0 9 15,2 0-19-15,-2 1-3 0,1-3-5 16,-1 2-1-16,-10 1-1 0,3-1-3 0,-3 0-4 16,-5 1 0-16,4 0-6 0,-2 0 2 0,-7 0-1 15,11-1-4-15,-11 1-3 0,5 0 4 0,-5 0-1 16,0 0-4-16,0 0-1 0,0 0 1 0,0 0-3 16,3 3-8-16,-3-3-3 0,0 0-19 0,0 0-9 15,-10 6-16-15,3-6-15 0,2 2-8 0,-1 2-9 16,-1-1 17-16,1-1-9 0,-7 0-6 0,4 1 3 0,-1-1-7 15,-3 0 3-15,0 1 3 0,-4-2 3 0,-1 1 3 16,0 2 14-16,-1-1 0 0,-1-2 10 16,1 2 3-16,-2-2 7 0,1 2 6 0,1 0-2 15,1-1 8-15,0 0 2 0,-1 1 2 0,6-2 2 0,2 0 4 16,-2 0 8-16,2 0 6 0,-1 0 6 0,5-1 9 16,0 0 8-16,2 2 7 0,0-1 9 15,5-1 3-15,-9 1 9 0,9-1 6 0,-9 0 4 16,9 0 9-16,-5 1 5 0,5-1 7 0,0 0 10 0,0 0-2 15,0 0 7-15,0 0 2 0,0 0-1 0,0 0-8 16,0 0 7-16,0 0-6 0,0 0-6 0,17-5 7 16,-10 5-25-16,-7 0 4 0,17-1 0 0,-4 1-11 15,-2 0-4-15,7 0-11 0,1 0-1 0,0-1-3 16,3 1-2-16,-4 0-3 0,2 0-1 0,2 0-5 16,-3 1-9-16,3-1-1 0,-5-1 2 0,-3 0 0 15,4 1-6-15,-6-1-1 0,1 0 8 0,-1 1-5 16,-3-2-7-16,-2 4-1 0,1-4 1 0,-2 1-1 15,-1 0-2-15,-5 1-3 0,8-1-3 0,-8 1 0 16,0 0 0-16,9-2 0 0,-9 2-1 0,0 0-31 16,0 0-7-16,0 0-18 0,0 0-6 0,0 0-10 15,-17-3-6-15,7 3-1 0,10 0-7 0,-16 0-5 16,5 1-10-16,-1-1-4 0,1 1-5 0,-5 0-2 16,4-2-3-16,-6 1 3 0,4 3 3 0,-2-2-3 15,2 1 2-15,0-2 2 0,-3 2-1 0,3-1 8 16,1 0 3-16,-1-1 13 0,0 0 6 0,-3 1 7 0,3-1 8 15,0 0 6-15,2 0 9 0,-3 1 5 16,3-1 0-16,0 0 4 0,1 1 10 0,-2-1 5 16,3 0 18-16,-1 0 10 0,4-1 18 0,0 2 2 15,7-1 9-15,-7 0 12 0,7 0 3 0,-12-1 3 0,12 1 5 16,-5 1 3-16,5-1-2 0,0 0-2 0,0 0-1 16,0 0-1-16,0 0-4 0,22-2-2 15,-12 2-3-15,5 0-12 0,3 1 3 0,0-2-1 16,5 2-5-16,5-2 0 0,0 1-3 0,4 0-5 0,-5 0-2 15,3-1-3-15,-2 1 3 0,-7 0-3 16,1-1 0-16,-3 0-3 0,4-1-2 0,-5 0-1 16,-2 1 1-16,-4-1-4 0,1 2 2 0,-4-1-5 15,1 0-1-15,-5-1-2 0,2 0-3 0,-7 2-4 16,6-1-6-16,-6 1-5 0,4-1-10 0,-4 1-16 0,0 0-18 16,0 0-24-16,0 0-24 0,0 0-32 0,0 0-54 15,0 0-59-15,0 0-73 0,0 0-89 0,-9-6-388 16,9 6-871-16,0 0 386 0</inkml:trace>
  <inkml:trace contextRef="#ctx0" brushRef="#br0" timeOffset="151382.76">29672 5631 20 0,'0'0'352'0,"-5"1"-38"0,5-1-27 0,0 0-51 15,-4 2-77-15,4-2-107 0,0 0-118 0,0 0-160 16,0 0-244-16,0 0 107 0</inkml:trace>
  <inkml:trace contextRef="#ctx0" brushRef="#br0" timeOffset="153899.37">22055 4357 19 0,'-1'-6'480'0,"-2"1"5"15,0 0 7-15,1-1-8 0,2 3-9 0,-4-2-15 16,3 2-30-16,1 3-42 0,-4-6-37 0,4 6-28 16,-5-1-40-16,5 1-18 0,0 0-17 0,0 0-11 15,-2 15-28-15,1-11-14 0,1 8-15 0,-2-4-20 16,2 3-14-16,0 1-10 0,0 0-19 0,0-1-6 15,2 0-15-15,0 1-3 0,-2-1-12 0,3-1-3 16,2 0 0-16,-2-5 2 0,5 1 8 0,5-2 4 16,6-1 4-16,4-4-9 0,4-1 11 0,4-3-5 15,3-3 1-15,3-1-6 0,9-8 3 0,-9 5-9 16,12-8-1-16,-2 2-60 0,-14 4-21 0,1-3 0 16,0 1 0-16,-3 1 0 0,-3 0 0 0,-3 1 0 15,-7 4 0-15,-1 2 0 0,-7 1 0 0,2 1 0 0,-7 2 0 16,1 2 0-16,-1 0 0 0,0-1 0 0,-1 2 0 15,-4 1 0-15,0 0 0 0,3 7 0 16,-6-2-300-16,1 2-138 0,-3 5-107 0,-1 4-121 16,1-2-375-16,-2 3-1127 0,0-1 499 0</inkml:trace>
  <inkml:trace contextRef="#ctx0" brushRef="#br0" timeOffset="155383.51">28942 5499 190 0,'-3'1'263'16,"3"-1"-13"-16,-8 3-19 0,5 0-15 0,3-3-15 16,-2 4-14-16,2-4-8 0,0 6-4 0,0-6-6 15,0 4 0-15,0-4 4 0,0 5 0 0,1-2-5 16,-1-3 6-16,4 3-5 0,-4-3 1 0,6 3-1 16,-6-3-3-16,8 1-5 0,-8-1-6 0,10 0 0 15,-5 0-3-15,-5 0-12 0,14-1-2 0,-5-2-5 0,0 1-9 16,1-1-8-16,2 1-8 0,-2-1-4 15,4 1-7-15,8-1-7 0,-3-1-9 0,3 0-6 16,5-1 25-16,-9 3-3 0,3 1-4 0,2-1 0 16,-3-3 0-16,1 2-4 0,-2 1 4 0,-2 0-13 0,-2 1 9 15,-2 0 2-15,-1 0 0 0,-5 1 0 16,1-2-7-16,-2 0-8 0,1 2 0 0,-2-1-5 0,-5 1-5 16,8-1-7-16,-8 1-6 0,7 0-6 15,-7 0-7-15,0 0 0 0,7-1-8 0,-7 1-2 0,0 0-3 16,7 0-7-16,-7 0-15 0,0 0-39 0,0 0-50 15,0 0-77-15,0 0-109 0,0 0-141 16,0 0-182-16,0 0-356 0,0 0-1029 0,0 0 455 16</inkml:trace>
  <inkml:trace contextRef="#ctx0" brushRef="#br0" timeOffset="158449.17">8887 4118 27 0,'6'17'20'0,"2"1"-25"0,0-1-2 0,2 1-9 16,-1-1 4-16</inkml:trace>
  <inkml:trace contextRef="#ctx0" brushRef="#br0" timeOffset="158615">9577 4327 19 0,'19'-18'-4'0,"-2"-2"-3"15,-1-2 2-15</inkml:trace>
  <inkml:trace contextRef="#ctx0" brushRef="#br0" timeOffset="158836.09">9733 3991 105 0,'-3'-16'106'0,"-2"0"6"0,-4 0-11 0,4-1-10 0,-4-1-7 16,1 1-16-16,-2 3 4 0,0-4-16 0,0 0-2 15,0 1-25-15,-1-1-4 0,4 1-9 0,-2 1 2 16,-1-2-18-16,1 0 7 0,-1-1-3 0,-1 4-1 15,1-1-6-15,-3 3 1 0,-1-4 4 0,1 5 7 16,-2 3 0-16,2 0-9 0,-6 1 6 0,2 1 1 16,-2 1-9-16,0 0-3 0,-2 1 5 0,2 2-4 15,-1 2-1-15,1 0-10 0,-9 0 5 0,6 3-6 16,-1-2-5-16,5 1 2 0,-4 2-10 0,-4 2-7 16,6-4-2-16,1 5-8 0,-1-1-5 0,3 1-16 15,-6-1-36-15,4 2-111 0,2 0 49 0</inkml:trace>
  <inkml:trace contextRef="#ctx0" brushRef="#br0" timeOffset="166466.1">9343 4185 72 0,'0'0'114'0,"0"0"4"0,0 0-3 0,0 0-14 16,0 0 1-16,0 0-15 0,0 0 0 15,0-3-10-15,0 3-2 0,0 0-10 0,0 0 2 16,3-5-12-16,-3 5-4 0,2-3-1 0,-2 3 0 16,4-4-4-16,-4 4-2 0,2-4-1 0,-2 4 2 0,3-2 4 15,-3 2 3-15,0 0 2 0,4-2-1 16,-4 2-2-16,2-5 2 0,-2 5-5 0,0 0 0 16,0 0 2-16,0 0-7 0,0 0-1 0,0 0-6 15,0 0-6-15,0 0 0 0,0 0 0 0,0 0-7 0,0 0-1 16,0 0-4-16,0 0-1 0,0 0-2 0,0 0-2 15,0 0-2-15,-10 7-2 0,10-7 0 0,0 0-2 16,0 0 2-16,-5 2-1 0,5-2-2 0,0 0 1 16,0 0 0-16,0 0-6 0,0 0 1 15,0 4 6-15,0-4 0 0,0 0-4 0,0 0-3 0,0 0 3 16,0 0-4-16,0 0 2 0,0 0 2 0,0 0-4 16,0 0 3-16,0 0-3 0,0 0 1 0,0 0 0 15,0 0 0-15,0 0 3 0,0 0-6 16,4 5 0-16,-4-5 1 0,0 0 1 0,0 0 0 0,0 0-3 15,0 0 4-15,0 0-4 0,0 0 5 0,0 0 1 16,0 0-4-16,4 2 1 0,-4-2 0 0,0 0-2 16,0 0 4-16,0 0-1 0,0 0 2 15,0 0-3-15,0 0 1 0,0 0-3 0,0 0-1 16,0 0 4-16,0 0-1 0,0 0 0 0,0 0-2 0,0 0 4 16,0 0-2-16,0 0 0 0,0 0 0 0,0 0 0 15,0 0 2-15,0 0-4 0,0 0 2 0,0 0 2 16,0 0 0-16,0 0-3 0,0 0 1 0,0 0 1 15,0 0-1-15,0 0-1 0,0 0 0 0,0 0-1 16,0 0 9-16,0 0-11 0,0 0 0 0,0 0 0 16,0 0 5-16,0 0-5 0,0 0 1 0,0 0 2 15,0 0 2-15,-2 5-4 0,2-5 8 0,-3 2-4 16,0 1 5-16,-2 0 2 0,4 2 1 0,-7 0 0 16,2 2 8-16,-2 0-7 0,-1-1-4 0,-4 8 2 15,-2-3 0-15,-2 3-3 0,-2 4 1 0,1 2 1 16,-6-2 1-16,-2 1-2 0,1 4-4 0,-2 0 7 15,-2-1-14-15,-2 0-2 0,-7 9-7 0,8-8-1 16,1 0-11-16,0 0-3 0,-3 1 9 0,-8 5-5 16,9-7 0-16,3 0 1 0,-1-2 8 0,2-1-3 15,1 2 15-15,3-4 3 0,-1-1 13 0,10-5 6 16,-4-1 2-16,4 1 4 0,1 0 2 0,4-4 7 16,-1 2 1-16,2-2 4 0,1-1-2 0,0 0 6 15,1-2-2-15,1 1 4 0,1-1 7 0,0-2-3 16,2 2 1-16,-1-1 4 0,-1 0 3 0,4-3-4 15,-4 3 2-15,4-3-2 0,0 0 1 0,-5 1 3 16,5-1 0-16,0 0 1 0,0 0 3 0,0 0 0 16,-2 4-6-16,2-4 7 0,0 0 8 0,0 0-23 15,0 0 4-15,0 0-10 0,0 0 13 0,0 0-20 16,0 0-4-16,0 0-1 0,0 0-9 0,0 0-20 16,0 0-23-16,0 0-34 0,0 0-47 0,0 0-53 15,10-9-80-15,-8 4-306 0,1 3-589 0,2-5 261 0</inkml:trace>
  <inkml:trace contextRef="#ctx0" brushRef="#br0" timeOffset="167198.71">9407 4218 254 0,'0'0'254'0,"-1"-5"-7"16,1 5-14-16,-4-5-14 0,3 2-13 0,1 3-16 0,0 0-14 16,-3-4-13-16,3 4-19 0,0 0-12 0,0 0-11 15,0 0-19-15,0 0-7 0,0 0 4 16,0 0-2-16,0 0-2 0,-9 12-8 0,6-5-3 15,1 1-8-15,-7 6-2 0,4 1-1 0,-3 3-12 0,2 0-6 16,-7 6-6-16,3 4-6 0,-2-4 4 0,1 7-13 16,-2 0 1-16,-6 12-1 0,6-10-5 0,-1 13-3 15,-1-13-3-15,-4 14 0 0,4-1-3 0,1-12 2 16,-2 13-6-16,0-2-1 0,5-11 0 16,-2 11-2-16,2-12-4 0,2-2 2 0,-4 2 3 0,4-4-3 15,0 1 0-15,1-2-5 0,-2-3 0 0,6 2 2 16,-3-10-2-16,1 3 4 0,3-3-4 0,0 0 1 15,-2-6 8-15,3-2 1 0,2 3 0 0,-2-6 4 16,-2 1-15-16,3-1 15 0,-3-2 11 0,4 2 6 16,0-6-1-16,-2 5-3 0,2-3 3 0,0-2-2 15,0 0-16-15,0 0-12 0,0 0-20 0,0 0-25 16,0 0-28-16,-7-10-41 0,3 5-60 0,4 5-81 16,-3-10-345-16,3 3-644 0,-2-1 285 0</inkml:trace>
  <inkml:trace contextRef="#ctx0" brushRef="#br0" timeOffset="167997.8">9716 4046 79 0,'6'4'74'0,"2"-1"-9"0,-3 2-6 0,3 1-1 15,1-1-8-15,-4-1-6 0,7 1 0 0,-2 2-9 16,0-1-3-16,3-1-9 0,3 2-8 0,-3 1-5 15,4-1-4-15,1 0 2 0,0 2-9 0,1-3 2 16,0 2 0-16,-3-2 6 0,5 4-6 0,5 0-1 16,-6-2 3-16,0-2 2 0,0 2 8 0,0-2-14 15,-1 3-3-15,0-1 12 0,0-2-8 0,0 3 1 16,-2-1 1-16,0-4 1 0,1 5-4 0,-8-4 3 16,8 2 1-16,-5-2-4 0,2 2 3 0,-3-4 0 15,4 5-6-15,-4-3 1 0,-1-1-4 0,2 3-4 16,-3-3-1-16,4 1-7 0,-1 0-10 0,-3 0-20 15,4 0-37-15,-2-2-93 0,-1-1 41 0</inkml:trace>
  <inkml:trace contextRef="#ctx0" brushRef="#br0" timeOffset="168449.18">10891 4501 43 0,'6'0'80'0,"2"1"-12"0,2 6-6 16,-1-5-1-16,0 1-6 0,-3 0-6 0,6-1-11 16,-6-1 0-16,2 3-14 0,-2 1-11 0,1-2-12 15,1-1-4-15,0 0-1 0,-3 3-4 0,0-4-2 16,4 2-2-16,-4-1 4 0,-1-1 4 0,1 3 3 15,-1-2 7-15,3 1 1 0,-6-1 4 0,4 0 1 16,-5-2 15-16,5 1 2 0,-5-1 0 0,5 2 6 16,-5-2 3-16,4 2 8 0,-4-2 3 0,3 2-1 15,-3-2 15-15,0 0-2 0,1 3 0 0,-1-3 8 16,0 0 5-16,0 0 0 0,0 0-3 0,0 0-1 0,0 0-2 16,0 0-4-16,0 0-1 0,0 0-1 15,0 0-5-15,0 0 8 0,0 0-4 0,0 0-11 16,0 0-2-16,0 0-8 0,0 0-5 0,0 0-3 15,0 0 4-15,0 0-7 0,0 0-4 0,0 0-11 16,0 0-8-16,0 0-11 0,0 0-7 0,0 0 1 0,0 0-16 16,0 0-7-16,0 0-6 0,0 0-3 15,0 0-1-15,0 0-2 0,0 0-2 0,0 0-7 16,5 1-2-16,-5-1-16 0,0 0-21 0,0 0-46 16,0 0-92-16,0 0-250 0,0 0 110 0</inkml:trace>
  <inkml:trace contextRef="#ctx0" brushRef="#br0" timeOffset="168967.84">11265 4680 64 0,'0'0'68'0,"0"0"-39"0,4-6-57 0,-4 6-28 15,0 0 13-15</inkml:trace>
  <inkml:trace contextRef="#ctx0" brushRef="#br0" timeOffset="172549.17">29230 6136 106 0,'-8'1'415'16,"3"0"18"-16,1 1 1 0,4-2 4 0,-10 3 6 0,8-1 7 15,2-2-8-15,0 0 8 0,-7 1-9 0,7-1 3 16,0 0 1-16,0 0-9 0,-8-4-14 0,8 4-17 16,0 0-23-16,0 0-20 0,0 0-26 15,0 0-23-15,0 0-27 0,0 0-25 0,0 0-231 0,24 0-31 16,-10 1 0-16,6 1 0 0,-2-1 0 0,2 2 0 16,12 0 0-16,-2-2 0 0,2 3 0 0,-2-5 0 15,2 5 0-15,0-3 0 0,-4 3 0 0,3-1 0 16,-12-1 0-16,0 1 0 0,0-2 0 0,-8 0 0 15,-1 1 0-15,-1-1 0 0,-3-1 0 0,-2 0 0 16,-4 0 0-16,9 0 0 0,-9 0 0 0,0 0 0 16,0 0 0-16,0 0 0 0,0 0 0 0,-22-10 0 15,8 9 0-15,-2 0 0 0,-5-1-205 0,-7 1-52 16,5-1 3-16,-5 2 6 0,1-1 11 0,5 4 14 16,-6-3 20-16,-1 0 19 0,1 1 23 0,0 0 20 15,5-1 12-15,2 1 34 0,1-1 29 0,-1 1 38 16,9 0 33-16,-2-1 27 0,3 2 31 0,0-2 32 15,1 0 27-15,3-2 30 0,7 2 20 0,-9 0 29 16,9 0 6-16,0 0 11 0,0 0-11 0,-4-2-2 16,4 2-11-16,0 0-11 0,16-3-7 0,-9 1-17 15,6 1-119-15,1 1-40 0,4 1 0 0,3-1 0 16,4-1 0-16,7 4 0 0,-5-2 0 0,4 1 0 16,-2-1 0-16,2-1 0 0,-1 3 0 0,1-2 0 15,0 0 0-15,-10-1 0 0,0 0 0 0,-3 0 0 16,-4-1 0-16,-1 0 0 0,-1 1 0 0,-3-2 0 15,-2 2 0-15,-1-2 0 0,-1 2 0 0,-5 0 0 16,5-1 0-16,-5 1 0 0,0 0 0 0,4-4 0 16,-4 4 0-16,0 0 0 0,0 0-49 0,-16-4-429 15,9 4-133-15,7 0-565 0,-13-1-1273 0,5 0 563 16</inkml:trace>
  <inkml:trace contextRef="#ctx0" brushRef="#br0" timeOffset="181733.21">8299 4857 58 0,'9'-5'105'0,"6"-8"7"15,2 4-7-15,3-5-31 0,3-1 6 0,0-3-11 16,0 1-9-16,4 0-4 0,0-5-19 0,15-8-20 16,-2 2-3-16,-10 7-22 0,10-12-11 0,5 3 2 15,-13 10 6-15,9-7-1 0,-11 8 1 0,0 2 4 16,-1 4 8-16,-5 0-2 0,-2 7 6 0,-8-3-4 16,-1 5 4-16,-3-1 5 0,-2 2-3 0,-2 0-3 15,-1 0-1-15,0 2-7 0,-5 1-11 0,0 0-33 16,0 0-64-16,0 0-121 0,0 0 54 15</inkml:trace>
  <inkml:trace contextRef="#ctx0" brushRef="#br0" timeOffset="182251.31">8407 4926 168 0,'0'0'203'0,"-2"-6"-17"16,2 6-17-16,0 0-18 0,0 0-18 0,0 0-12 15,0 0-10-15,0 0-15 0,0 0-5 0,0 0-11 16,0 0-10-16,10-2-6 0,-10 2-6 0,9 0-8 16,-9 0-5-16,0 0-6 0,10 1 0 0,-2 0 0 15,-3-1-19-15,-1 1 8 0,5-1 0 0,-4 2-5 16,4-2-4-16,0 0-1 0,4 1-1 0,-3-2 0 16,5 2 0-16,2 0-5 0,5 0-1 0,-1 1-11 15,9-3-12-15,3 4-9 0,-4 0-19 0,7-1 0 16,-1 0-20-16,0 0-11 0,3-2-15 0,-3 2-7 15,6 1-10-15,-5-2-1 0,-2 0 6 0,0 2 15 16,0-3 8-16,-1 2 3 0,-2-2 16 0,-1 0 10 16,-9 0 11-16,0 0 20 0,-5 0 14 0,-2 0 24 15,-3 0 9-15,-4 0 24 0,1 0 18 0,-2-3 3 16,-2 1 1-16,-4 2-4 0,3-3 2 0,-3 3-3 16,0 0-10-16,-2-5-1 0,2 5-10 0,0 0-5 15,0 0-5-15,-7-5 3 0,7 5-8 0,-5-1-1 16,5 1-7-16,0 0-13 0,-3-4-21 0,3 4-16 15,0 0-35-15,0 0-32 0,0 0-40 0,0 0-157 16,0 0-308-16,-1-3 137 0</inkml:trace>
  <inkml:trace contextRef="#ctx0" brushRef="#br0" timeOffset="183848.86">11208 5788 84 0,'3'3'99'0,"-3"-3"-5"16,9 2-31-16,-5 0 13 0,1-1-14 0,-1 0-2 16,-4-1-2-16,9 5-16 0,-9-5 4 0,5 2-6 15,2 0-1-15,-6-1-11 0,-1-1 1 0,10 4-5 16,-6-2-2-16,0-1-2 0,-3 2-2 0,4 0 2 15,2-1-18-15,-2 0 6 0,-5-2 6 0,6 4-7 16,-1-2 6-16,-1-1 0 0,1 0-5 0,0 1-3 16,-5-2 2-16,9 2-8 0,-4-1 8 0,-1 1-18 15,1-2 15-15,-1 3-13 0,-4-3-1 0,9 3 0 16,-4-2-8-16,-1 0 1 0,-4-1-4 0,8 2-4 16,-3-1-7-16,-5-1-8 0,7 3-2 0,-3-1-15 15,0-1-9-15,-4-1-44 0,6 4-117 0,-2-1 53 16</inkml:trace>
  <inkml:trace contextRef="#ctx0" brushRef="#br0" timeOffset="183982.29">11420 5882 135 0,'2'2'25'0,"2"0"23"16,-4-2 2-16,1 4 12 0,-1-4-8 0,4 1 8 16,-4-1-4-16,4 2 8 0,-4-2 0 0,1 3-4 15,-1-3 6-15,0 0 1 0,9 3-9 0,-9-3-1 16,0 0-3-16,4 0-6 0,-4 0-1 0,0 0 3 16,5 2-5-16,-5-2-12 0,0 0-1 0,0 0-1 15,0 0-4-15,0 0-12 0,0 0-20 0,0 0-31 16,0 0-28-16,8-4-48 0,-8 4-80 0,0 0-206 15,0 0 92-15</inkml:trace>
  <inkml:trace contextRef="#ctx0" brushRef="#br0" timeOffset="185881.73">8322 4830 168 0,'0'0'177'0,"0"0"-7"0,0 0-3 0,0 0-2 0,-8 1 0 16,8-1-3-16,0 0 1 0,-5 3-1 0,5-3-8 15,-4 1-3-15,4-1 1 0,0 0 2 0,-6 2-9 16,6-2-4-16,-5 1-3 0,5-1-3 0,0 0-4 16,-5 1-2-16,5-1-3 0,0 0-3 0,0 0 3 15,0 0-4-15,0 0 2 0,0 0-12 0,0 0 1 16,0 0-15-16,0 0-4 0,5-12-7 0,5 5-5 16,-5 3 2-16,4-5-2 0,1 2-5 0,4-6-5 15,2 2 5-15,5-5-10 0,2-1-5 0,4-1-10 16,1 0 4-16,4-2-7 0,0 0-6 0,12-8-3 15,-2 0 4-15,4 3-12 0,-1 3-8 0,-11 4 1 16,10-8-3-16,-10 11-3 0,-5-1-3 0,2 2 1 16,-4 2 8-16,-3-2-11 0,-6 6-2 0,1 1-1 15,-5-2-4-15,-1 5 4 0,-4 0 8 0,-1-1 9 16,-1 4 0-16,-2-1 4 0,1-1 2 0,-3 1-10 16,-3 2-3-16,3-4-8 0,-3 4 3 0,1-2-9 15,-1 2-8-15,0 0-14 0,0 0-19 0,0 0-31 16,0 0-37-16,0 0-31 0,-16 1-39 0,16-1-45 15,-12 5-45-15,7-4-61 0,-1 1-74 0,-1 0-217 16,-2 1-663-16,3 1 294 0</inkml:trace>
  <inkml:trace contextRef="#ctx0" brushRef="#br0" timeOffset="186432.72">8401 4932 218 0,'0'0'212'0,"0"0"-5"16,0 0-2-16,0 0 0 0,0 0-2 0,0 0-5 15,0 0 1-15,0 0-2 0,0 0-3 0,0 0-2 16,0 0-4-16,0 0-3 0,0 0 8 0,0 0-2 15,0 0-6-15,0 0-5 0,0 0-3 0,0 0-9 16,0 0-19-16,0 0-6 0,0 0-9 0,0 0-4 16,0 0-1-16,0 0-13 0,0 0-5 0,0 0-10 0,18-1-4 15,-8 1 3-15,-1 1-7 0,4 0-5 0,6 1-10 16,3-2-3-16,8 1-10 0,2-4-8 16,3 3-3-16,2 0-6 0,3 0-6 0,-2 0-2 15,0 0-3-15,2 0-4 0,-3 0 2 0,-5 0-8 0,4 2-2 16,-8-1-3-16,-8 0-2 0,2-1 0 0,-9-1-2 15,-2 1-2-15,1 1 17 0,-7-1 7 0,0 1 5 16,-5-1-1-16,8 0-10 0,-8 0 6 16,0 0-12-16,0 0-16 0,0 0-40 0,0 0-48 0,0 0-65 15,-22 1-70-15,15 3-67 0,-3-2-94 0,0 1-116 16,0 0-259-16,0-3-810 0,-2 0 358 0</inkml:trace>
  <inkml:trace contextRef="#ctx0" brushRef="#br0" timeOffset="187415.57">8349 5227 102 0,'0'0'115'0,"0"0"-10"0,0 0 1 16,0 0-3-16,0 0-4 0,0 0-3 0,0 0-12 16,-11 0 1-16,11 0 2 0,0 0-5 0,0 0 0 15,0 0-3-15,0 0 10 0,0 0-2 0,0 0 3 16,0 0 4-16,0 0-2 0,0 0 1 0,0 0 1 16,0 0 3-16,0 0-3 0,-6-1-7 0,6 1-5 15,0 0 0-15,-6-3-6 0,6 3-2 0,0 0 1 16,0 0-2-16,0 0-5 0,-1-3 8 0,1 3-10 15,0 0-2-15,0 0-1 0,0-4 0 0,0 4 0 16,0-6 0-16,0 6 3 0,1-3 7 0,-1 3 6 16,2-3 2-16,-2 3 1 0,0 0 3 0,0 0 13 15,0 0-8-15,0-4 0 0,0 4 2 0,0 0 1 0,0 0-2 16,0 0-5-16,0 0-3 0,0 0 0 16,0 0-11-16,-2-5-8 0,2 5 10 0,0 0-9 15,0 0-1-15,0 0-10 0,0 0 1 0,0 0-8 16,0 0 0-16,0 0-9 0,0 0 0 0,0 0 1 0,0 0 3 15,0 0 7-15,0 0-2 0,0 0 12 0,9 11 6 16,-4-9-3-16,0 3 5 0,3 1-6 0,-1 0 3 16,6 1 1-16,1 3 3 0,5 0-5 0,-1 2-3 15,5 2 7-15,0 0-8 0,1 2-2 0,-1-2 3 16,2 2-7-16,0-2-3 0,2 0-5 0,-4 1-2 16,5-3-5-16,-6 4 0 0,4-2-5 15,-4 2-3-15,-4-7-1 0,7 4-1 0,-6 1-5 0,-1-5-1 16,0 2-2-16,2-2-6 0,-5 3 1 0,2-3 2 15,1-2-2-15,1 3-5 0,-6-2 11 0,1-1-6 16,-2 1 11-16,-1-1-2 0,-2-1 4 0,-1 0-4 16,-1 0 3-16,-1-3 3 0,0 2 0 0,-2 1-1 15,-1-2 4-15,0-2-5 0,1 2 9 0,0-1 2 16,1 1-2-16,-3 0-1 0,1-2-2 0,-3-2 0 16,1 2 0-16,-1-2 0 0,3 5 0 0,-3-5 1 15,2 2 8-15,-2-2-3 0,4 3-1 0,-4-3 2 16,0 0 4-16,0 0 3 0,5 2-13 0,-5-2 7 15,0 0-11-15,0 0 4 0,12-5-10 0,-12 5-5 16,6-1 2-16,-5-2-12 0,-1 3-36 0,0 0-45 16,4-3-62-16,-4 3-81 0,0 0-99 0,0 0-109 15,0 0-124-15,-11-3-458 0,11 3-1085 0,-12-3 480 16</inkml:trace>
  <inkml:trace contextRef="#ctx0" brushRef="#br0" timeOffset="188132.74">8276 5216 82 0,'0'0'250'0,"0"-7"0"0,0 7-2 16,0-3-3-16,0 3 6 0,0-5-8 0,0 5 1 16,-2-5-8-16,2 5 1 0,-1-5 2 0,0 2-8 15,1 3 1-15,-5-6-2 0,4 1-5 0,-2 4-6 16,2-4-7-16,-3 1-8 0,0 1-11 0,4-2-5 16,-5 3-10-16,5-2-7 0,0 4-8 0,-4-6-8 15,3 2-4-15,1 4-11 0,-4-3-10 0,4 3-9 0,-5-4-9 16,5 4-10-16,0 0-7 0,-4-2-10 15,4 2-15-15,0 0-3 0,0 0-9 0,0 0-5 16,0 0-5-16,-6 6-1 0,3-4 0 0,2 5-2 16,-2-1 2-16,1-1 1 0,-1 6 11 0,-1 0-5 15,3 3 3-15,-3 1-2 0,3 2-1 0,1 1 3 16,0 0 0-16,1 8-3 0,-1 1 8 0,5 0-2 16,-1-1-5-16,0 2-5 0,-3-1-6 0,6 5-1 15,-3-3-1-15,1 2-5 0,0-1-4 0,1 0 0 0,1 0-5 16,-2-2 8-16,-1 0-7 0,2-2-10 15,3-1 4-15,-1-1-8 0,-3-5 6 0,-1 0 1 16,2-2-10-16,3 0 2 0,-3-3 1 0,-1 1 0 0,1-4 13 16,-1 0 0-16,-3-2 1 0,1-2 3 15,-1-1-1-15,-1 0-3 0,1-2 1 0,0 2-4 16,1-3 5-16,-1-1 2 0,0 2 6 0,-2-4-5 16,2 1-10-16,-2-1 14 0,4 4-16 0,-4-4-21 0,0 0 0 15,1 3 0-15,-1-3 0 0,0 0 0 0,0 0 0 16,0 0 0-16,0 0 0 0,0 0-120 0,9-6-94 15,-9 6-101-15,3-2-112 0,-3 2-136 16,4-8-529-16,0 3-1183 0,-1 1 523 0</inkml:trace>
  <inkml:trace contextRef="#ctx0" brushRef="#br0" timeOffset="189848.53">29110 6908 162 0,'-10'-1'353'0,"3"2"7"0,-3-1 23 0,5 2 3 16,5-2 8-16,-9 3 1 0,9-3 2 0,-8-2-3 0,8 2-7 16,0 0-15-16,-10-1-14 0,10 1-15 0,0 0-16 15,0 0-4-15,0 0-32 0,0 0-14 16,26-2-19-16,-12 1-25 0,-2 0-21 0,8 1-19 0,-1 2-17 16,3-7-15-16,6 4-21 0,0 2-13 0,1-1-10 15,3 0-9-15,-4 0-12 0,2-1-13 0,-2-3-5 16,-3 3-13-16,-2-1-4 0,-4-3-5 15,-2 3-6-15,-2 0-3 0,-2 1-19 0,-3 0-28 0,-1 0 0 16,0 0 0-16,-5-3 0 0,3 3 0 0,-7 1 0 16,10-3 0-16,-10 3 0 0,4-1 0 0,-4 1 0 15,0 0 0-15,0 0 0 0,0 0 0 0,0 0 0 16,0 0-64-16,-21-2-65 0,12 2-40 0,-4 0-37 16,2 0-34-16,-5 1-42 0,-3-1-28 0,-2 1-14 15,0 1-16-15,-8 1-4 0,-3-3 7 0,1 6 12 16,-1-5 32-16,0 4 22 0,4-5 40 0,1 5 26 15,-1-1 34-15,7-1 43 0,3-2 41 0,2 2 29 16,2-2 39-16,3 0 32 0,-1 2 30 0,6-3 30 16,-3 0 25-16,1 2 35 0,8-2 24 0,-9 0 19 15,9 0 24-15,-5 0 16 0,5 0 11 0,0 0 5 16,0 0 5-16,0 0-3 0,21 3-6 0,-10-3 0 16,1-1-8-16,3 1-7 0,2 1-8 0,3-2-7 15,2 1-10-15,3-1-14 0,4-2-18 0,-1 3-15 16,1-3-12-16,-2 1-17 0,-4 0-5 0,5 1-11 15,-9 1-11-15,2-1-71 0,0 1-14 0,-7-1 0 16,4-1 0-16,-5 1 0 0,1 0 0 0,-4 0 0 16,-1 0 0-16,-4-2 0 0,4 3 0 0,-9 0 0 0,9 0 0 15,-9 0 0-15,8 0 0 0,-8 0 0 0,0 0 0 16,8 0 0-16,-8 0 0 0,0 0 0 0,0 0 0 16,7 3 0-16,-7-3-154 0,0 0-233 15,3 2-102-15,-3-2-132 0,0 0-469 0,0 0-1182 0,0 0 523 16</inkml:trace>
  <inkml:trace contextRef="#ctx0" brushRef="#br0" timeOffset="191698.74">8511 6086 123 0,'-5'-5'169'0,"2"0"-3"0,-2-2-8 15,0 2-9-15,-5 0 0 0,0-1-2 0,-2 2-3 16,-2 0-11-16,1 0-11 0,-6 3-4 0,1 1-15 16,-3 1-7-16,0 0-9 0,-7 4-9 0,7 1-7 15,-4 5-11-15,-2 2-4 0,2 3-8 0,-1 0-10 16,5 2-11-16,-1 2-9 0,2 0-15 0,6 3-9 16,-3 3-10-16,4 2-6 0,0-1-1 0,3 2-13 15,2 3-9-15,3-4-4 0,3 0 0 16,4 1-9-16,0 0 8 0,4-2-4 0,0 0-3 0,3-2-2 15,4 2 8-15,-3-5-4 0,5 2-6 0,3-2 5 16,-1-4 0-16,-2-4 3 0,4-1 4 0,4 2 12 16,-1-2 5-16,-3-3-1 0,8 2-5 0,-2-5 11 15,-5 0 2-15,7-2 7 0,-1 1-1 0,2-1 6 16,-6-3 5-16,0-1-5 0,6 0 1 0,-6 2 8 16,5-3-8-16,1-2 7 0,-8 0-2 0,2-1 1 15,7-4 1-15,1 0-4 0,-10 0-7 0,7-1-1 16,-1-1-3-16,-7 2 0 0,1-3-9 0,1-5 5 0,-3 5 3 15,-1-3 5-15,1-5 2 0,1-1 15 16,-3-1-2-16,-2-4 13 0,0 1 9 0,-5-4 8 16,1 0-9-16,-4-2-2 0,1-2 3 0,-2 2 4 15,0 0-3-15,-5 0 8 0,-2 2 4 0,0 0 2 16,-1 1-9-16,-3 6-1 0,-4-3 4 0,0 7-12 16,0 0 12-16,-6 3 2 0,2 0-4 0,-9-1-9 0,1 0 0 15,-2 1-3-15,-3 2-4 0,6 7-4 16,-5-6-1-16,-2 1 5 0,1 0 0 0,-1 4-6 0,6 3 4 15,2-3-1-15,1 3 4 0,-3 1-14 16,3-2 6-16,0 0 4 0,7 2-7 0,-1 1-4 0,6-1 7 16,-1 0-7-16,-1 2-9 0,4-2-10 15,5 1-2-15,-9 1-8 0,9-1-14 0,0 0-6 0,0 0-17 16,0 0-17-16,0 0-25 0,0 0-63 0,0 0-185 16,0 0 83-16</inkml:trace>
  <inkml:trace contextRef="#ctx0" brushRef="#br0" timeOffset="196899.31">8630 6280 29 0,'-4'2'241'16,"0"0"-10"-16,-1 1-11 0,2 0-12 0,3-3-10 0,-5 5-5 16,3-3-8-16,2-2-5 0,-4 5-4 0,2-3-5 15,2-2 0-15,-3 3-11 0,3-3 0 0,-4 2 3 16,4-2 6-16,-2 2 6 0,2-2-4 15,0 0 8-15,0 0 3 0,-4 3 0 0,4-3-4 0,0 0 4 16,0 0-4-16,0 0-3 0,0 0-2 0,-6 1-7 16,6-1-5-16,0 0 1 0,0 0-10 0,-1 2-4 15,1-2-6-15,0 0-3 0,0 0-8 0,0 0 0 16,0 0-6-16,0 0-3 0,0 0-7 0,0 0 0 16,0 0-5-16,0 0-4 0,-5 3-2 0,5-3 4 15,0 0-11-15,0 0 5 0,0 0 9 0,0 0-22 16,0 0-3-16,18-7-6 0,-11 4-8 0,3 0 8 15,0-2-9-15,0 0-6 0,5-2-9 0,2-1 5 16,4-1-17-16,-2 0-6 0,5-6-1 0,3 2-4 16,1-2-3-16,3 1 1 0,-1-3-3 0,1-2-6 15,10-10 1-15,2-1-7 0,0 3 5 0,-3-5-3 16,8 2-5-16,-7 3-13 0,2 1 0 0,-11 6 0 16,1 2 0-16,-1 1 0 0,0 2 0 0,-1 1 0 15,-4 1 0-15,-3 1 0 0,-7 4 0 0,2 1 0 0,-4 0 0 16,-2 3 0-16,-3-1 0 0,-1 0 0 0,-1 2 0 15,-2 0 0-15,0 1 0 0,1-1 0 16,-5 2 0-16,2-1 0 0,-4 2 0 0,9-2 0 16,-8-1 0-16,-1 3 0 0,8-2 0 0,-8 2 0 0,0 0 0 15,5-2 0-15,-5 2 0 0,0 0 0 0,4-1 0 16,-4 1 0-16,0 0 0 0,0 0 0 16,0 0 0-16,0 0 0 0,0 0 0 0,0 0 0 15,4-4 0-15,-4 4 0 0,0 0 0 0,0 0 0 0,0 0 0 16,0 0 0-16,0 0 0 0,0 0 0 0,0 0 0 15,0 0 0-15,0 0 0 0,0 0 0 0,0 0 0 16,-14 7-286-16,14-7-377 0,-22 6-544 16,9-4-1309-16,-5 0 579 0</inkml:trace>
  <inkml:trace contextRef="#ctx0" brushRef="#br0" timeOffset="197566.1">8993 5598 132 0,'0'-5'321'0,"0"2"-14"0,-1-2-17 16,1 0-17-16,0-1-17 0,0 2-2 0,1-1-12 16,-1-1-11-16,0 0-11 0,0 0-9 0,0-2 0 0,1 3-3 15,0-3 0-15,-1 2 0 0,2 2-7 0,-1-2-10 16,0 0-2-16,-1 2-9 0,2-1-8 16,-2 5-7-16,0-6-6 0,-2 2-9 0,2 4-5 0,2-7-10 15,-2 7-16-15,0 0-7 0,0-3-7 0,0 3-11 16,0 0-1-16,0 0 2 0,0 0 0 0,-11 15 9 15,6-6-7-15,-1 3 5 0,-2 3-5 0,-1 8 9 16,-1 1-1-16,-3 2 1 0,3 2 2 16,-4-1-2-16,4 4 2 0,-2-2 2 0,-2 0 0 0,4 2-7 15,-3-2 0-15,0 3-6 0,3-2-4 0,-4 1-3 16,3 0 4-16,0 3-9 0,0-4 6 0,1-1-10 16,-1 0-7-16,2-1-25 0,0 1-49 0,2-3 0 15,0-1 0-15,-1 0 0 0,2-6 0 0,0-1 0 16,1-1 0-16,-4-1 0 0,5 0 0 0,-1 0 0 15,4-4 0-15,-3-1 0 0,0-4 0 0,3 0 0 16,-2-1 0-16,2-1 0 0,-2 1 0 0,2-2 0 16,-4 0 0-16,5-4 0 0,0 3 0 0,0-3 0 15,0 0-226-15,0 0-152 0,0 0-74 0,-9-10-72 16,8 3-99-16,-2-4-375 0,3-1-1082 0,-4 0 479 16</inkml:trace>
  <inkml:trace contextRef="#ctx0" brushRef="#br0" timeOffset="197998.58">8336 5687 153 0,'-1'-7'281'0,"1"1"3"0,0 0 0 0,-2 0-2 16,4 0-3-16,-2 1 8 0,0-1 12 0,0 2 5 0,0-1 8 15,0 1-4-15,0 4 1 0,0-5-10 0,0 5-10 16,0-3-19-16,0 3-14 0,0 0-14 0,0 0 5 16,0 0-7-16,-5 11-4 0,5-2-9 15,0 3-14-15,0 1-7 0,0 5-9 0,2 1-8 0,-1 8-12 16,3 0-12-16,-3 4-12 0,6-2-12 0,-2 3-7 15,0 0-15-15,5 2-9 0,-1-3 8 0,-1 0-25 16,3 0-5-16,-2 0-2 0,3-1-17 0,-2-1-4 16,-1-1-8-16,1-3-8 0,2-1 1 0,-6-5-26 15,2 1-24-15,-3-3 0 0,-1-4 0 0,0 2 0 16,1-6 0-16,-2 1 0 0,0 0 0 0,0-4 0 16,-2 0 0-16,0-1 0 0,2 0 0 0,-2-2 0 15,-1-1 0-15,3 1 0 0,-3-3-73 0,0 0-190 16,0 0-118-16,0 0-131 0,0 0-157 0,-4-12-381 15,4 12-1136-15,-1-11 504 0</inkml:trace>
  <inkml:trace contextRef="#ctx0" brushRef="#br0" timeOffset="199548.94">29231 7459 321 0,'-7'1'396'0,"0"-1"-7"0,-5-1 2 16,6 2-11-16,-5 0-10 0,1-1-4 0,2 2-3 0,-2 0-1 15,-2-1-5-15,5 1-11 0,0 0-3 0,-2-1-16 16,0 0-5-16,4 0-8 0,0 0-6 16,0 1-13-16,5-2-7 0,-8 2-8 0,6 1-13 0,2-3-7 15,-8 1-10-15,8-1-17 0,-5 2-7 0,5-2-22 16,0 0-14-16,-3 2-147 0,3-2-43 0,0 0 0 15,0 0 0-15,-2 4 0 0,2-4 0 0,0 0 0 16,0 0 0-16,0 0 0 0,6 5 0 16,-2-4 0-16,5 2 0 0,1-3 0 0,2 0 0 0,2 0 0 15,6 0 0-15,10 1 0 0,5-2 0 0,-3-1 0 16,5 1 0-16,3 1 0 0,0 0 0 0,-2-1 0 16,-2 0 0-16,2-1 0 0,-3 1 0 0,-6 1 0 15,-2 0 0-15,-7 0 0 0,-6 0 0 0,-3 0 0 16,1-1 0-16,-7 1 0 0,3 0 0 0,-3 0 0 15,-5 0 0-15,10 0 0 0,-10 0 0 0,0 0 0 16,8 0 0-16,-8 0 0 0,0 0 0 0,0 0 0 16,0 0 0-16,0 0 0 0,0 0 0 0,0 0 0 15,0 0 0-15,0 0 0 0,0 0 0 0,0 0-152 16,0 0-1189-16,0 0-1451 0,0 0 643 0</inkml:trace>
  <inkml:trace contextRef="#ctx0" brushRef="#br0" timeOffset="200967.68">10419 6131 70 0,'-2'-3'83'0,"-5"-3"-3"0,2 1-8 16,-3 0-19-16,1-1-11 0,-2 0-18 0,-3 1-18 16,2 1-9-16,-3-1-25 0,0 1-39 0,-4-1-72 15,-3-1 32-15</inkml:trace>
  <inkml:trace contextRef="#ctx0" brushRef="#br0" timeOffset="201416.84">9878 6406 72 0,'-3'21'124'0,"1"-2"-12"0,1-1-2 0,2 1-4 15,2 1-14-15,-1-2-10 0,0 0-5 0,2 0-8 16,2 2-3-16,0-5-8 0,3 1-7 0,-1-2-1 15,-3 0-11-15,4 0-6 0,2-2 2 0,0-4-1 16,-1 1 0-16,4-1-6 0,3 0-1 0,-7 0-5 16,4-1 5-16,4 0-10 0,-7-3 6 0,5-1-6 15,-4-2-5-15,6 5 3 0,-5-3-5 0,6-3-1 0,-6 1 0 16,5-1 1-16,0 0-4 0,-7 0 1 16,10-1-7-16,-2-1 5 0,-2 1-1 0,0 0 0 15,3-1-5-15,-4-5 6 0,2 2-2 0,0-1-4 0,-4-2 0 16,4 0-2-16,-4 0 8 0,0-2 1 0,-4 2-9 15,2-6 3-15,-2 2 0 0,1-2 0 16,-1 0-9-16,-4-2 4 0,2-3-6 0,-1-6-5 0,0 1 2 16,-4-3-7-16,1 0-4 0,-1-1-4 0,-2 2 1 15,-1-1 1-15,0-1 2 0,0 3 1 0,-2-1 0 16,-1 6 9-16,-1-5 1 0,2 6-3 0,-2 1-3 16,-5 0 13-16,4 1 4 0,-3 1 11 0,-2 1-3 15,-3 3 6-15,-1 1-3 0,5 3-2 0,-5 5 5 16,-3-3-3-16,3 2-1 0,0 2 5 0,-4 0-7 15,2 2-14-15,-1-2 10 0,4 6-9 0,-1-4-7 16,4 3-8-16,-1 0-10 0,0-1-5 0,4 0-9 16,-1 2-18-16,-1-3-34 0,4 3-55 0,1 0-165 15,0-2 74-15</inkml:trace>
  <inkml:trace contextRef="#ctx0" brushRef="#br0" timeOffset="202333.43">10244 6424 84 0,'11'-4'90'15,"7"1"-28"-15,2 0 12 0,0 1-16 0,9-5 2 16,-1 4-10-16,3-4-13 0,0 4 5 0,2-3-7 16,0-2-6-16,2 0-10 0,-2 1 3 0,0-3-3 15,3 1-10-15,-1-2-13 0,0-1-7 0,-2 1-2 16,2 1 7-16,1 1 1 0,-7-2 7 0,1 4 15 16,-4-2 9-16,-8 4 21 0,2 0 5 0,-9-2 14 15,2 5 18-15,-3 0 14 0,-1-3 7 0,-1 3 4 16,-5 1-1-16,3 0 1 0,-6 1-9 0,6-2-10 15,-6 2-7-15,0 0-9 0,5-3-9 0,-5 3-5 16,0 0-14-16,0 0-16 0,0 0-14 0,0 0-27 16,0 0-10-16,0 0-26 0,0 0-4 0,0 0-13 15,0 0-1-15,0 9 0 0,0-9 1 0,0 0 6 16,0 0 0-16,-8 5-1 0,8-5 8 0,-1 2-9 0,1-2 13 16,-5 2-6-16,5-2-10 0,0 0-36 0,-6 2-85 15,6-2-199-15,-10 0 88 0</inkml:trace>
  <inkml:trace contextRef="#ctx0" brushRef="#br0" timeOffset="202899.08">10307 6370 108 0,'-9'-3'97'0,"5"0"5"0,0 0-11 15,-1 1-15-15,0-1-18 0,-3 0-12 0,1 1-27 16,-4-3-20-16,0 0-41 0,-3-1-51 0,-2-1-100 16,-3 1 45-16</inkml:trace>
  <inkml:trace contextRef="#ctx0" brushRef="#br0" timeOffset="203098.81">9245 5680 38 0,'0'6'131'0,"2"1"-19"0,3 3-14 0,4 5-7 16,0 1 5-16,9 4-42 0,1 3-14 0,4-1-29 15,4 1-18-15,4 2-45 0,7 6-50 0,3-3-111 16,2-1 49-16</inkml:trace>
  <inkml:trace contextRef="#ctx0" brushRef="#br0" timeOffset="204600.17">28877 8324 196 0,'0'0'374'0,"0"0"-8"0,-6-2 5 0,6 2 0 15,0 0 0-15,-5-2-4 0,5 2 1 16,0 0 5-16,0 0 0 0,0 0-4 0,0 0-13 16,0 0-7-16,0 0-6 0,0 0-6 0,0 0-17 0,0 0-6 15,0 0-8-15,0 0-7 0,0 0-23 16,0 0-14-16,25-3-11 0,-12 6-13 0,4-3-11 16,4 3-20-16,7-1-9 0,3 1-189 0,2 1-9 0,19-2 0 15,-1 3 0-15,2-2 0 0,2 0 0 0,-2-1 0 16,2 0 0-16,-2 0 0 0,-16 0 0 15,17-5 0-15,-16 3 0 0,-2 0 0 0,1-1 0 16,-2-1 0-16,-1 2 0 0,-2-2 0 0,-4-1 0 0,-10 0 0 16,1 2 0-16,-6-2 0 0,-3 1 0 0,-2 2 0 15,0-1 0-15,-3 0 0 0,1-1 0 0,-6-1 0 16,0 3 0-16,0 0 0 0,0 0 0 0,-15-1 0 16,3 4 0-16,-2-3 0 0,-2 0 0 0,-2 3 0 15,-1 0-321-15,-2 1-190 0,-6 0-47 0,8 0-53 16,-9 0-421-16,10 2-1118 0,-2-1 495 0</inkml:trace>
  <inkml:trace contextRef="#ctx0" brushRef="#br0" timeOffset="204931.49">28884 8442 104 0,'-21'-4'402'0,"3"-1"4"16,4 1 23-16,0-3-5 0,4 0-2 0,1 3-8 15,1-1-22-15,3 3-15 0,1-3-26 0,4 1-17 16,0 1-22-16,0 3-17 0,4-7-22 0,1 3-12 16,0 1-20-16,7 1-8 0,-1 1-19 0,9 0-10 15,3-1-8-15,3 1-21 0,6 1-6 0,0 1-14 16,4-1-21-16,1 2-1 0,3-1-18 0,-2 1-13 16,2-1 4-16,-1 0-20 0,11-2-3 0,-14 4-9 15,1-3-11-15,-5-2 1 0,0 1-8 0,-3 2-11 0,-11-2-5 16,1 1 4-16,-6 0-9 0,1-1 9 15,-2 0-9-15,-6 1-11 0,-1-1 2 0,4 0 2 16,-9 1-10-16,9-2-8 0,-6 1-23 0,-3 1-45 16,0 0-50-16,0 0-56 0,0 0-67 0,0 0-65 15,2 6-84-15,-2-6-72 0,0 0-87 0,-10 10-446 16,5-5-1067-16,-3-2 473 0</inkml:trace>
  <inkml:trace contextRef="#ctx0" brushRef="#br0" timeOffset="209164.91">30558 7431 157 0,'1'-17'439'0,"-1"0"13"0,0 6 6 0,0-3-5 16,-1 3-15-16,-2 2-21 0,-1 3-27 0,3 1-26 0,-3 3-23 16,-3 2-13-16,7 0-21 0,-12 7-9 0,3 4 4 15,-5 6-6-15,-2 6-18 0,-4 3-1 16,-6 15-14-16,-3 2-11 0,1 5 5 0,-5 4-9 0,-17 22-11 15,4-2-4-15,-4-1-21 0,-1 3-11 0,3-3-10 16,-5-1-89-16,0 1-102 0,0-6 0 0,16-13 0 16,-20 24 0-16,5-4 0 0,4-1 0 0,15-21 0 15,-16 23 0-15,20-24 0 0,-4 4 0 0,2-2 0 16,3-2 0-16,0-1 0 0,3-3 0 0,1-2 0 16,5-12 0-16,2 0 0 0,1-3 0 0,2-2 0 15,3-3 0-15,3-5 0 0,0-4 0 0,1-2 0 16,3-3 0-16,-2-1 0 0,4 0 0 0,-1-4 0 15,-1-1 0-15,3-1 0 0,-4-1 0 0,5-1 0 16,0 0 0-16,0 0 0 0,-1-13 0 0,3 5 0 16,2-2 0-16,4-5 0 0,2-3-78 0,-2 1-511 15,6-6-86-15,0-4-467 0,7-2-1237 0,-4 0 548 16</inkml:trace>
  <inkml:trace contextRef="#ctx0" brushRef="#br0" timeOffset="209481.8">30523 7979 3458 0,'18'-26'292'15,"0"2"-58"-15,-4 3-15 0,-6 4 28 0,2 4 36 16,-2 2 14-16,-6 1 4 0,5 0-10 0,-3 1-15 16,-1 2 12-16,1 2-18 0,-1 0-11 0,-1 2-20 0,-2 3-8 15,0 0 0-15,0 0 7 0,-3 14-3 16,-1 2-6-16,-4 8-156 0,-2 6-73 0,-3 2 0 0,1 2 0 15,1 0 0-15,-2 12 0 0,4-11 0 0,-3 10 0 16,3-12 0-16,-2 2 0 0,-3-4 0 16,5 2 0-16,2 0 0 0,-2 0 0 0,1-1 0 15,2-4 0-15,-1-2 0 0,2-7 0 0,-2 4 0 0,1-6 0 16,2-6 0-16,1-1 0 0,-1-2 0 0,1-2 0 16,1-3 0-16,-3-2 0 0,5-1 0 0,-3-10-298 15,3 3-278-15,3-8-38 0,4-4-24 16,0-9-374-16,6-4-1094 0,6-10 484 0</inkml:trace>
  <inkml:trace contextRef="#ctx0" brushRef="#br0" timeOffset="210000.19">30601 8126 1393 0,'31'-42'91'0,"-2"3"53"0,-9 12 28 0,-3 3 32 16,-2 2 26-16,-3 7 53 0,1 0 47 0,-4 1 33 15,-3 4 22-15,-1 3 6 0,3-1-5 0,-4 3-19 16,0 2-7-16,-2 0-8 0,-2 3 4 0,0 0 6 16,9 10-2-16,-5-1-16 0,-4 4-6 0,1 2-20 15,-3 6-19-15,-2 4-20 0,-5 1-195 0,4 3-84 16,1-2 0-16,0 0 0 0,-3 0 0 0,0-1 0 15,-2 1 0-15,5-3 0 0,-1 2 0 0,-4-3 0 16,2-6 0-16,2-1 0 0,3-4 0 0,-1-1 0 16,0 0 0-16,2-2 0 0,1-3 0 0,1 0 0 15,5 0 0-15,-2-2 0 0,6-2 0 0,1-2 0 16,2 0 0-16,0 0 0 0,5 0 0 0,4-1 0 16,0 1 0-16,6-3 0 0,-6 3 0 0,-1-1 0 15,2 0 0-15,-5 1 0 0,4-2 0 0,-3 1 0 0,-6 1 0 16,-3-3 0-16,3 2 0 0,-5 1 0 15,-2 0-248-15,-2-2-99 0,-4 2-27 0,5-4-9 0,-5 4-6 16,0 0 0-16,0 0 7 0,-15-5 6 16,8 2 6-16,1-1 13 0,-2 2 11 0,2-2 18 15,-1-1 32-15,2-1 23 0,1-1 31 0,-1-2 50 0,0 1 40 16,4-2 57-16,1-2 58 0,-2 3 54 0,4-2 42 16,-1-1 52-16,1 0 32 0,3-5 43 0,-2 4 31 15,5-1 38-15,-3-2 22 0,-1 2 24 16,1 1 33-16,0 4 10 0,0-2 13 0,-2 3 1 15,1 0 3-15,-3 4-10 0,0-1-21 0,1 0-20 0,-2 3-17 16,0 2-9-16,0 0-12 0,0 0-11 0,-3 12-106 16,-1-1-155-16,-1 4 0 0,1 3 0 15,-5 6 0-15,3 2 0 0,-2 1 0 0,3 1 0 0,-2 2 0 16,0 2 0-16,3 1 0 0,-3-2 0 0,3 1 0 16,-1-2 0-16,3 0 0 0,-4-1 0 0,2-1 0 15,0-5 0-15,2-2 0 0,-2-3 0 0,-1 1 0 16,1-5 0-16,-1-1 0 0,2-5 0 0,1-1 0 15,-2-3-468-15,0-2-820 0,4-2-1394 0,0 0 617 16</inkml:trace>
  <inkml:trace contextRef="#ctx0" brushRef="#br0" timeOffset="210148.52">31245 8365 4466 0,'13'-14'492'15,"-8"-3"-160"-15,1 7 43 0,-3-1 15 0,2-2-6 0,-2 3-57 16,-1 0-52-16,-2 3-52 0,2-1-41 0,-1 4-29 15,-1-1-19-15,1 2-54 0,1 0-63 0,-2 3-86 16,3-3-113-16,-3 3-125 0,0 0-134 0,0 0-132 16,0 0-470-16,-10 14-1131 0,-1-6 501 0</inkml:trace>
  <inkml:trace contextRef="#ctx0" brushRef="#br0" timeOffset="210382.52">30369 8820 617 0,'-12'0'697'15,"3"1"-14"-15,4 2-8 0,1-1-16 0,4-2-23 16,0 0-39-16,0 0-48 0,0 0-54 0,23 0-47 16,-2-1-46-16,6 0-39 0,5-3-37 0,3 2-31 15,2-1-50-15,-1 2-57 0,0-1-64 0,0-7-100 16,-2 5-85-16,2-1-105 0,-5-1-98 0,-2-1-111 15,-10 4-101-15,8-8-106 0,-13 7-435 0,-4 1-1101 16,-3 0 487-16</inkml:trace>
  <inkml:trace contextRef="#ctx0" brushRef="#br0" timeOffset="210534.87">30433 8901 583 0,'-13'5'642'0,"0"-3"9"16,5-1 1-16,2 1-16 0,1 0-30 0,5-2-40 0,-3 1-54 15,3-1-46-15,0 0-50 0,33 0-40 16,-12 0-57-16,2 0-68 0,10 0-94 0,-1-1-123 16,-1-2-137-16,2 2-156 0,-1 0-164 0,-5-1-591 15,2-1-1098-15,-1-1 486 0</inkml:trace>
  <inkml:trace contextRef="#ctx0" brushRef="#br0" timeOffset="213117.12">13186 12851 132 0,'-12'-4'153'0,"1"1"-14"16,-1-1-12-16,2 2-16 0,-4-2-7 16,1 2-9-16,-1-1-13 0,3 2-8 0,-2 0-8 0,-5-1-5 15,-1 3-2-15,6-1-9 0,-6 1-3 0,1 1-12 16,-1 2 2-16,4 1-8 0,-5 1 0 0,0 0-8 15,2 0-3-15,-2 2-4 0,2 0 6 0,-4 1-14 16,4 2-9-16,-1-2-4 0,1 1 3 0,-5 4-6 16,1 3-1-16,1-1-1 0,2-5 8 0,-3 4-3 15,-1-1 4-15,4 4 2 0,6-4 4 16,-2-1-4-16,2 3-3 0,0-2 4 0,0 4-6 0,4-2 0 16,-2 0 3-16,-1 1 4 0,4 0-3 0,-2-1-2 15,5 1 4-15,-4-1-2 0,1 1-2 0,5 0 1 16,-4 2 4-16,2-2-3 0,0-2-3 0,1-1 9 15,4 2-2-15,-2 2-2 0,-1-2 0 0,3-4 3 16,0 5-6-16,0-1 6 0,-1-3 8 0,3-1-3 16,-2-1 13-16,4 2 4 0,-2-1 4 0,0 0 2 0,1-1-4 15,1 1 4-15,-1 0 5 0,4-2 0 0,-1 1-9 16,3 3 3-16,0 0-4 0,1-2-1 16,-1-1-3-16,3 0-2 0,-2-2-3 0,-1 2 1 0,4-3-1 15,2 4-4-15,-2 0-4 0,-3-4 2 0,1 5 1 16,5-4-7-16,-7 0 3 0,2-2-2 0,-2 1-1 15,7 0-2-15,-6-1 5 0,1 0-1 0,2-1-5 16,-3 1-3-16,3-2-1 0,1-2-1 0,-1 3 0 16,2-3-5-16,-1-1 6 0,4 2-2 0,-1 0-3 15,1-2 5-15,-4 1-2 0,-1-1 1 0,4-1 2 16,1-1-3-16,0 0 1 0,-4 0 0 0,4 0-2 16,0 0 8-16,0 0-6 0,-4 0 1 0,3 0 1 15,0-3 3-15,-4 1 1 0,1 1-2 0,3-4-3 16,-3 3 2-16,3-3-2 0,-3 4 3 0,-3-3-4 15,2-2 1-15,1 2 0 0,-1 0 6 0,1-3-1 16,-4 4 0-16,4-2-2 0,-2-2-3 0,-1 2 0 16,1 0 3-16,-2 0-3 0,1-2 1 0,-1 1-1 15,1 1 1-15,-1-4 8 0,0 2 2 0,-1-1-3 16,0 0 5-16,1 0 3 0,-2-1-1 0,-2-1 8 0,2-2 0 16,2-1-6-16,-1 1 1 0,0-5-2 0,-1 1-3 15,2-1 2-15,-1 0-3 0,-1 2 6 16,-1-2 1-16,1 1-1 0,0 1 1 0,-1-3 7 15,4 1 0-15,-5 1 2 0,-1 2 7 0,2-1 1 16,-2 0 4-16,0 3 7 0,-3-1 5 0,-2-3 3 16,0 1 0-16,1 5 0 0,1-6-6 0,-2 4-1 15,-3-6-5-15,2 4-4 0,-3-2-1 0,0 1-7 16,1-2-1-16,-1 5-3 0,0-8-1 0,-1 5-3 0,-3 0-2 16,2-1-1-16,-3 3 3 0,1-4-3 0,-3 4 2 15,3-2 3-15,-5 1 0 0,0 2-1 16,1-1 0-16,-5 1-1 0,4-2-2 0,-5 5 0 15,3-3-3-15,-2 0 2 0,1 2-4 0,-2-2-10 0,1 3-2 16,1-2 6-16,-1 1-2 0,-1 2 2 0,-1-2-2 16,2 2 0-16,-2-1-3 0,1 3 1 0,-1-1-2 15,2 1 3-15,-3 0 0 0,1 1 0 0,0 2-2 16,-2-2 3-16,1 3 0 0,-1-2 0 0,0 1 2 16,0 2 12-16,1 0-6 0,-2-1-3 0,2 3 4 15,-1-1 5-15,-2 1-4 0,4 0 1 0,1 6 1 16,-4-4 0-16,2 2 3 0,1 1 3 0,-1 1-4 15,1 1 5-15,1 1 2 0,-1 0-3 0,5 1 2 16,-2 1-1-16,1 2-4 0,2 2 2 0,-3 0 0 16,5-1-2-16,-1 4 2 0,-1-2-3 0,3 0 6 15,0 2-3-15,-2 4 4 0,2 1-1 0,1-4-1 16,3-1 1-16,-1 1 0 0,0-1 7 0,2 3-11 16,0-1 1-16,1-2 0 0,0 1 1 0,0 0 0 15,3 0 14-15,-3 0-17 0,1 2-4 0,3 4 7 16,0-7-7-16,0 0 3 0,2 0-6 0,0 0-4 15,2-1 1-15,-2-1-4 0,2 2 3 0,0-1 1 16,0-1-2-16,1 1 0 0,2-1-2 0,0 1-1 16,2-2 0-16,0-1 3 0,3 2-7 0,-1-1 3 15,2 1-4-15,6 2 4 0,-2-4 3 0,-2-2-4 16,4-1-1-16,7 3 2 0,-3 0-3 0,2-4-4 0,3 1-14 16,2-4-14-16,2-2-9 0,-3 4-20 0,3-5-15 15,-2 3-22-15,0-5-35 0,-3 0-41 16,-4-1-54-16,1-3-60 0,-6 1-257 0,-1-1-587 15,-2-2 259-15</inkml:trace>
  <inkml:trace contextRef="#ctx0" brushRef="#br0" timeOffset="213290.77">13357 13861 284 0,'-11'-4'236'0,"8"1"-152"0,-5 1-185 15,6 0-110-15,2 2 50 0</inkml:trace>
  <inkml:trace contextRef="#ctx0" brushRef="#br0" timeOffset="-213047.84">16826 14332 49 0,'7'-2'22'0,"-7"2"-35"0,5-3-12 0,-1 2 6 15</inkml:trace>
  <inkml:trace contextRef="#ctx0" brushRef="#br0" timeOffset="-212064.82">16805 14083 36 0,'-7'-1'58'0,"-1"1"1"0,8 0-7 15,-13 1 1-15,8 0-5 0,-3 0 1 0,2 0-3 16,1 2-8-16,-3 2 5 0,2-1-4 16,-2 2 7-16,0 0-15 0,2 2 6 0,1-1-1 15,-4 1-9-15,5 0 3 0,-2 1-8 0,2 2 3 0,-1-2 4 16,1 2-1-16,-1 0 3 0,1-1 7 15,0 4-8-15,3-4 1 0,-2 3-2 0,2 0-4 16,1-1 2-16,0 0 1 0,-1-1-9 0,2 0 9 16,3 0-9-16,-3 0-2 0,2 1 4 0,-2-1-11 0,3 0 4 15,2-1-6-15,-2 0-2 0,1 2-2 0,3-5 11 16,-3 3-7-16,5-2-5 0,-2 0 5 0,0-4-6 16,-2 5-8-16,7-5 7 0,-3 0-5 0,0-1 3 15,3-1-3-15,-1 0-2 0,7 1 2 0,-8-5 0 16,3 1-3-16,-1-1 8 0,6 0-2 0,-5-3 5 15,0 0-5-15,-1-1 8 0,-4 0 14 0,5-2 5 16,-5 0 5-16,5-5-3 0,-5 6 8 0,1-8 7 16,-1 3 2-16,1-2 3 0,-1 0 7 0,-3 2-3 15,-1-4 7-15,1 1 1 0,-2-1 4 0,0 0-5 16,-3 3-2-16,-1 3 10 0,1-4 7 0,-2 3-5 16,-2-1 0-16,-1 0 3 0,1 3-4 0,-4-1-3 15,2 2-4-15,-4 2-1 0,3-1-6 0,-3 1 3 16,-1-1-5-16,-1 4-1 0,0-1-3 0,2 3-6 15,-4-1 1-15,3 1-7 0,-3 1 0 0,4 1 2 16,-5 0-3-16,1 3-3 0,2-1-2 0,-2 1-1 16,2-2-1-16,-1 3-6 0,3 0 1 0,-1 1-1 15,-1-1 5-15,3 2-1 0,-1-1 6 0,-1 2-4 16,2-1 0-16,0 1-3 0,-1 0 8 0,0-1-5 16,3 3 7-16,0-2-8 0,-1 2-3 0,0-2 1 0,-1 2 0 15,4-2-3-15,0 3-2 0,-1-2-2 16,1 4 3-16,3-2-2 0,-4-2 0 0,5 1 5 15,-4-2-12-15,4 3 2 0,-1-2 1 0,1-1-7 16,1 1 6-16,-1 1 0 0,0-2-5 0,4-2-6 16,-4 2 8-16,5-3-3 0,0 1-1 0,0 1 0 15,-1-2 2-15,4 0-6 0,-1-1 5 0,0-2-5 0,2 1 2 16,-3 0 1-16,3-2-6 0,-1 1 4 16,3-1 7-16,-2-1-6 0,3 1-1 0,-3-2-1 0,-2 1 1 15,2 0-6-15,1-3 8 0,-2 3-7 16,-3-2 2-16,5-1 3 0,-2 0-4 0,-1 0 1 15,-1 1 5-15,1-3-4 0,1 0 5 0,0 0 0 0,-3-3 13 16,4 5 5-16,-4-6 7 0,0 2 10 0,2-1 2 16,-5 0 9-16,2-1-3 0,2 0 17 15,-3-1-9-15,-2 0-1 0,4 0 2 0,-3-1 1 0,0-2 2 16,-3 3 3-16,1-2-6 0,-1-2-4 0,-1 4 0 16,1-5 6-16,0 4 1 0,-3 2 0 0,0-3-6 15,-2 1-7-15,-2 0 4 0,4 3 0 0,-2-2-5 16,-3 2 6-16,1 1-3 0,-1-2-4 0,0 2-2 15,-1 1-1-15,1 1-10 0,-4 0 0 0,3-1-3 16,-1 2-3-16,0 0-10 0,1 1 4 0,1 0-2 16,1 1-7-16,1 0-4 0,1 0-36 0,0 0-36 15,0 2-47-15,6 0-59 0,-10 2-58 0,5 0-73 16,1 0-82-16,0 3-351 0,1-1-795 0,2 2 352 16</inkml:trace>
  <inkml:trace contextRef="#ctx0" brushRef="#br0" timeOffset="-210998.06">14002 16711 59 0,'-3'12'166'0,"-5"2"-9"0,3-1-10 16,2 3-6-16,0 0-9 0,0 1-11 0,0-4-14 16,3 5-5-16,0-1-12 0,3 0-10 0,0-2-8 0,-1-3-5 15,3 5-6-15,2-3-10 0,1 1 0 16,0-4-9-16,1-3-2 0,5 5-6 0,-5-6-8 15,9 1-10-15,-1-2-5 0,-1-2-2 0,4-1-9 16,-1-6-3-16,2 2-2 0,0-5-1 0,-1 0 3 0,7-3 2 16,-5-5-1-16,-3 4 11 0,4-6 8 15,-10 3 6-15,1-1 14 0,-4-2 12 0,-1-2 15 16,-1 1 7-16,-6-8 5 0,-1 7 7 0,-1-7 0 16,-3-2 3-16,-2 2 3 0,-2 1 3 0,-3 0-4 15,2 6-4-15,-3 1-13 0,-2 0-9 0,-1 2 0 16,-1 1-10-16,-1 5-35 0,6 3-49 0,-10 4-70 0,7 1-107 15,1 2-230-15,-3 2-477 0,0 5 211 16</inkml:trace>
  <inkml:trace contextRef="#ctx0" brushRef="#br0" timeOffset="-210131.8">16823 16548 145 0,'-6'-5'235'0,"-3"0"-9"0,-1 1-9 16,-2 1-14-16,3 2-12 0,-5-1 21 0,3 2-16 15,-2 1-15-15,0 1-8 0,-1 4-15 0,1 0 2 16,-1 4-16-16,-4-1-7 0,4 2-10 0,0 3-17 16,1-2-13-16,4 5-2 0,-1 0-5 0,0 0-9 15,2 0-2-15,2 1-12 0,0-2-4 0,3 2-10 16,-1-3-4-16,4 6-5 0,3-8-4 16,1 3-1-16,1-5-14 0,3 5 1 0,-1-5-21 0,6 1 2 15,1-1-11-15,-4-4-21 0,9 1-7 16,-9-3-11-16,11 1-7 0,-6 0-5 0,3-4-4 0,0 0 0 15,0-2 4-15,-5-2 1 0,5 1 6 16,-4 0 7-16,-2-3 2 0,-1 0 3 0,1-2 8 16,-3-3 3-16,-1 1 7 0,-2-3 6 0,2 0 9 15,-7-2 7-15,0-3 12 0,-2 2 4 0,-4-5 2 0,4 2 2 16,-5-2 6-16,-1 2 2 0,-2-6 9 16,-2 6 2-16,-2 2-8 0,3-2-6 0,-2 4-1 15,1 2-2-15,-1-3-2 0,3 9-11 0,2-2-32 16,-1 1-42-16,-1 3-71 0,4 2-103 0,-3 0-254 15,8 1-528-15,0 0 233 0</inkml:trace>
  <inkml:trace contextRef="#ctx0" brushRef="#br0" timeOffset="-209976.53">17145 16805 69 0,'-1'-3'300'0,"-5"1"-68"0,6 2-123 0,-12-8-228 16,8 6-128-16,4 2 57 0</inkml:trace>
  <inkml:trace contextRef="#ctx0" brushRef="#br0" timeOffset="-206780.83">17849 13766 128 0,'0'0'142'0,"0"0"-14"0,-15 2-12 0,6-2-5 0,-2 1-21 16,-1 2-51-16,3 0-102 0,-5-2-53 0,4-1-125 15,-2 1 56-15</inkml:trace>
  <inkml:trace contextRef="#ctx0" brushRef="#br0" timeOffset="-205314.68">22078 4292 315 0,'2'-2'420'0,"0"-3"0"0,-1 1-7 16,2 1-12-16,-2-2-11 0,-1 5-15 0,3-6-15 15,-3 3-20-15,0 3-15 0,0-5-21 0,0 5-17 16,1-4-28-16,-1 4-21 0,0 0-10 0,0 0-21 15,0 0-9-15,0 0-5 0,0 0-6 0,0 0-8 16,0 0-7-16,4 12 1 0,-4-6 0 0,1 0-7 16,-1 1-2-16,0 2-15 0,0 2-12 0,4 0-6 15,-4 5-12-15,1 1-10 0,-1 0-8 0,4-2-11 16,-4 2-5-16,1 1-16 0,2 0 6 0,1 2 1 16,0-1 2-16,-2-4 1 0,2 1-73 0,-1-4-6 15,4-1 0-15,2-3 0 0,0 1 0 0,3-2 0 16,3-2 0-16,4-2 0 0,0-4 0 0,3-2 0 0,9-4 0 15,3-4 0-15,2 0 0 0,14-10 0 0,0 0 0 16,-2 0 0-16,3-5 0 0,-2 0 0 16,1-4 0-16,0-1 0 0,0-2 0 0,-2 4 0 15,-2-3 0-15,-1 5 0 0,-2 2 0 0,-12 5 0 0,-2 2 0 16,3 3 0-16,-2 1 0 0,-5 1 0 0,-6 4 0 16,-1 0 0-16,-4-2 0 0,-1 6 0 0,-4 1 0 15,1-1 0-15,-5 3 0 0,0-1 0 16,-1 1 0-16,0 1 0 0,-4 1 0 0,9-1 0 15,-9 1 0-15,0 0 0 0,1 5 0 0,-1-5 0 0,-1 8 0 16,-4-5 0-16,1 3 0 0,0 1 0 0,0-2 0 16,3 1 0-16,-4 1 0 0,-1 0 0 15,-1 1 0-15,2 0-38 0,1-1-694 0,-1-1-506 16,1 1-1339-16,0-3 593 0</inkml:trace>
  <inkml:trace contextRef="#ctx0" brushRef="#br0" timeOffset="-205181.65">23313 4330 3291 0,'2'3'179'16,"2"-1"-47"-16,-4 2 39 0,0-4 53 0,0 0 25 16,-13 2-15-16,8-1-46 0,5-1-36 0,-12-1-39 0,12 1-6 15,-11-2-41-15,7 4-68 0,4-2-88 16,-8 4-105-16,4 0-115 0,-1-2-442 0,1 0-814 0,-1 8 360 16</inkml:trace>
  <inkml:trace contextRef="#ctx0" brushRef="#br0" timeOffset="-203048.23">18382 8725 3830 0,'0'4'52'16,"-4"-2"7"-16,-1-1-22 0,-1 0-21 0,-2-1-3 15,3 2-2-15,5-2-9 0,-9 0-17 0,9 0-27 0,-9 0-51 16,9 0-62-16,0 0-73 0,0 0-91 0,13-6-209 16,-1 0-572-16,4-4 253 0</inkml:trace>
  <inkml:trace contextRef="#ctx0" brushRef="#br0" timeOffset="-195827.56">14714 14373 36 0,'40'5'82'0,"16"0"-9"16,4-2-17-16,7 1-8 0,29 3-21 15,-2-2-17-15,2 1-66 0,1 5-59 0,4-4 26 16</inkml:trace>
  <inkml:trace contextRef="#ctx0" brushRef="#br0" timeOffset="-180081.06">14047 14237 4 0,'-4'-1'55'16,"4"1"-23"-16,0 0-17 0,-6 0-15 0,6 0-18 15,-4-2-19-15,4 2 8 0</inkml:trace>
  <inkml:trace contextRef="#ctx0" brushRef="#br0" timeOffset="-165564.84">12993 13754 286 0,'0'0'358'0,"0"0"4"16,-4-4 6-16,4 4-15 0,-4-1-2 0,4 1-2 16,0 0-8-16,0 0 2 0,-14 5-1 0,10-5-6 15,4 0-10-15,-6 4-16 0,2-3-13 0,4-1-10 16,-4 3-23-16,-1 0-10 0,5-3-12 0,-1 2-8 15,1-2-3-15,0 0-6 0,10 2-9 0,-10-2-10 16,14 2-12-16,3-2-16 0,-2-3-18 0,8 3-13 16,8-3-10-16,-3-1-18 0,3-1-11 0,1 3-7 15,2-2-12-15,-2 2-12 0,-1-3-77 0,3 1 0 16,-4 3 0-16,-2 0 0 0,-1 1 0 0,-6-1 0 16,-8 1 0-16,-3-2 0 0,2 1 0 0,-6 1 0 0,-2-1 0 15,-4 1 0-15,0 0 0 0,0 0 0 0,0 0 0 16,-24 2 0-16,3 1 0 0,-7 0 0 15,-1 3 0-15,-3-3 0 0,-3 0 0 0,-3-1 0 16,1 0 0-16,-1 1 0 0,0-1 0 0,3 1 0 0,-3-5 0 16,4 2 0-16,1 0 0 0,4 2 0 0,9-2 0 15,6 2 0-15,3-3 0 0,2 0 0 0,3-4 0 16,2 4 0-16,4-3 0 0,0 4 0 0,10-5 0 16,4 2 0-16,13-4 0 0,2 2 0 0,3 3 0 15,0 1 0-15,3-1 0 0,-2 3 0 0,3-1 0 16,-2 1 0-16,2 4 0 0,-3-3 0 0,-2 3 0 15,-4-1 0-15,-7-2 0 0,-1-2 0 0,-6 1 0 16,-3 1 0-16,0 1 0 0,-4-2 0 0,-1-2 0 16,-5 1 0-16,6 3 0 0,-6-3 0 0,0 0-99 15,0 0-200-15,0 0-91 0,-15 7-90 0,12-6-119 16,-6-1-455-16,9 0-1143 0,0 0 506 0</inkml:trace>
  <inkml:trace contextRef="#ctx0" brushRef="#br0" timeOffset="-164797.75">14119 14367 26 0,'0'0'53'0,"-4"1"1"16,4-1-4-16,0 0 0 0,-13-4-11 0,8 2-5 15,0 0-8-15,-4 1 2 0,0-4-6 0,0 1-7 16,-3 2-9-16,1-2-17 0,-8-1-21 0,2-2-28 16,-2 1-65-16,-2-2 28 0</inkml:trace>
  <inkml:trace contextRef="#ctx0" brushRef="#br0" timeOffset="-164297.04">13664 14123 10 0,'-9'-15'62'0,"0"-3"-8"0,5 0 6 0,-1 2-5 0,1 0 6 15,3-2-9-15,-2 1 7 0,3-3-16 0,3 3 9 0,-2-4-6 16,3 1 4-16,-3 0-7 0,3 1 9 16,5-6-14-16,-5 1-1 0,5 7 5 0,-1-7-11 15,1 6-3-15,1-7-2 0,-1 7-4 0,4-5 7 16,0 0 0-16,-1-1-6 0,3 1 3 0,1 1 5 15,0-1 3-15,-2 1 2 0,4-3 8 0,-1 2-3 16,-1 2 3-16,1-1 4 0,-3 8 5 0,-1-3-6 16,3 2 5-16,-1 2 4 0,-1-1-2 0,0 1 4 15,1 3-5-15,2-1-6 0,-1 4 4 0,2 2-3 0,0 2-3 16,0 0 2-16,4 3-6 0,6 1-2 16,-1 2-4-16,2 3-5 0,-1 0-5 0,3 2 0 15,2 1 0-15,-1 1-8 0,-1 2 0 0,-3 2-5 16,1-1 2-16,-2 0 1 0,-3 4-4 0,-1 1-3 15,0-1 4-15,0 1-5 0,-5 1-1 0,0-1-4 16,0 6-10-16,-4-3 2 0,-5-3-2 0,-1 0-5 16,-2 0 0-16,-2 7-5 0,0 2 0 0,-3-2-3 15,-1-3-4-15,-3 2-3 0,1-5-8 0,-3 5 3 16,-3-1-8-16,3-4 0 0,-4-2-4 0,4 0-1 16,-5 0 3-16,1 1 7 0,0-2-10 0,-1-1 14 0,-1-2 1 15,6-3 6-15,-1-1 3 0,-3 1 1 16,4-3-1-16,-2-1 14 0,2-1-4 0,1-1 20 15,-1 0 12-15,0 0 6 0,0 2 5 0,5-5 8 16,0-1 12-16,-5 2 8 0,5-2 4 0,-4 3 1 16,4-3 1-16,0 0-1 0,-2 2-2 0,2-2-9 0,0 0-4 15,0 0-7-15,0 0-5 0,-4 2-2 0,4-2-17 16,0 0-33-16,0 0-39 0,0 0-52 16,0 0-60-16,0 0-169 0,0 0-362 0,0 0 160 0</inkml:trace>
  <inkml:trace contextRef="#ctx0" brushRef="#br0" timeOffset="-164164.72">14482 14210 79 0,'-7'1'388'0,"7"-1"1"16,-14-2-23-16,8 2-29 0,-2 0-42 16,8 0-51-16,-10-2-114 0,10 2-177 0,-6 5-317 0,1 0-394 15,5-5 174-15</inkml:trace>
  <inkml:trace contextRef="#ctx0" brushRef="#br0" timeOffset="-161742.09">11757 17676 159 0,'114'48'172'15,"-5"-11"-24"-15,4-8-14 0,-1-6-15 0,0-2-7 16,3-6-10-16,1-6-7 0,4-5-7 0,-2 0-22 15,2-4-50-15,-6-7-57 0,-7-5-52 0,-11 3-87 16,-5-2-194-16,2-7 85 0</inkml:trace>
  <inkml:trace contextRef="#ctx0" brushRef="#br0" timeOffset="-161577.74">14741 16800 48 0,'92'-94'174'0,"0"2"-33"15,4 1-12-15,-4-1-28 0,4 1-8 0,-5-4-19 16,2 8-14-16,2-1-10 0,-1-1-9 0,-10-1-9 16,-3-4-1-16,-7 5-17 0,-7-1-11 0,-9 12-30 15,-3-14-33-15,-10 9-91 0,-6 0-163 0,-4-2 71 16</inkml:trace>
  <inkml:trace contextRef="#ctx0" brushRef="#br0" timeOffset="-161147.54">12234 14494 59 0,'0'0'81'0,"0"-5"-19"0,1 2-3 0,-1 3-7 15,0 0-19-15,-2-7-36 0,2 7-55 0,-6-4-61 16,6 4 27-16</inkml:trace>
  <inkml:trace contextRef="#ctx0" brushRef="#br0" timeOffset="-160181.09">14758 17995 3762 0,'0'-4'197'16,"0"4"-32"-16,-4-11-6 0,3 8-16 0,-2-1 29 0,-2 0 33 16,1 0 4-16,0 1-15 0,-2 1-22 15,6 2-10-15,-9 2-3 0,1 3-5 0,3 2 0 16,-1 4 0-16,2 5-10 0,0 2 7 0,3 8-10 16,1 3-8-16,4-1-14 0,1 3-6 0,5-1 0 15,-1-1-25-15,4-1-9 0,5 0-6 0,-3-3-1 16,0-1-6-16,6-4-1 0,-1 0-4 0,5-7 12 15,0-4 7-15,5-3 9 0,4-5-9 0,3-5-2 16,17-9 1-16,1-3 5 0,6-8-35 0,26-14-49 16,-4-3 0-16,3-7 0 0,-1-1 0 0,2-7 0 15,-1-1 0-15,2 2 0 0,-5 3 0 0,-12-3 0 16,-22 17 0-16,29-6 0 0,-23 12 0 0,-5 4 0 16,-3 5 0-16,-2-4 0 0,-14 8 0 0,-2 1 0 15,-1 2 0-15,-12 5 0 0,1 3 0 0,-5 1 0 16,-3 0 0-16,1 3 0 0,-5 0 0 0,0 2 0 15,-5 2 0-15,9-7 0 0,-9 7 0 16,0 0 0-16,10-1 0 0,-10 1 0 0,0 0 0 16,0 0 0-16,12 11 0 0,-11-7 0 0,3 2 0 0,-4-6 0 15,4 12 0-15,2-5 0 0,-2 2 0 0,4-3 0 16,-6 4-428-16,6 1-325 0,-3-4-416 0,4 0-1265 16,-5-1 559-16</inkml:trace>
  <inkml:trace contextRef="#ctx0" brushRef="#br0" timeOffset="-157797.89">21719 16345 1926 0,'0'0'95'0,"-6"-5"12"0,5 2-2 16,1 3-13-16,-3-3 11 0,3 3 4 0,0 0 18 15,0 0 10-15,0 0 0 0,0 0 5 0,-8 11 9 16,11-4 9-16,-2 4 1 0,-1 0 4 15,4 1-8-15,1 7-3 0,3 1-2 0,-1-2-1 0,1 1 17 16,2-2-11-16,2 6-9 0,2-1-11 0,-4-4 1 16,7 1-4-16,-6-4-5 0,3-1-7 0,2-2-7 15,1 0 0-15,10-3-5 0,-6-2-8 0,6-1-2 16,7-5-6-16,3 0 3 0,1-2 2 0,12-5-5 16,4-1 2-16,-4-3-2 0,2-3 2 0,3-4-3 15,0-2-3-15,4-2-5 0,-4-1-2 16,2-7-2-16,-5 1-16 0,0-3-3 0,0 2 5 15,-7 3-5-15,2 1 7 0,-15 11-7 0,0-4-4 0,-4 8-5 16,-2-2-8-16,-7 8-4 0,-4 1 2 16,-2 0-7-16,0 3-4 0,1 5-8 0,-1 0 3 15,-2 2-2-15,2 5-3 0,1 1-1 0,-2 2-5 16,-1 0 2-16,4 8 2 0,2 0-1 0,1-1-9 16,-1 0-7-16,4 0 15 0,2-1 2 0,5-1-6 15,3-2-1-15,4-2-7 0,-1 0 8 0,17-1-7 0,-2-1-4 16,-2-1-2-16,-9-6 4 0,1-3 4 0,16-2-14 15,-3 0 15-15,-2-6-5 0,2-6 3 16,-2-2-4-16,1-1-1 0,-2-5 2 0,-3-3 5 0,-13 7-3 16,2-1-2-16,-3-1-2 0,-2 3 4 15,-2 0-5-15,-7 5 6 0,-2 0-5 0,-4 3-2 16,-1 2 4-16,-2 1-9 0,1 1 3 0,-2 1 3 16,1 1 2-16,0 1-1 0,-1 3 9 0,0 0-10 15,7 5 4-15,-4-3 5 0,12 4 1 0,-2 0-6 16,4 2 2-16,0-2-4 0,3-2 0 0,3 0 2 15,2-2-6-15,1 0-9 0,16-1 16 0,-1 0 0 16,-14-3 0-16,0-3-1 0,2 0-2 0,0-4-8 16,0-1 10-16,-5-2 4 0,4 0-4 0,0-3 1 15,-4 0 25-15,-2-4 6 0,3 0-1 0,-4-2-32 16,1 2-3-16,-5-3 0 0,-4 3 0 0,-3 5 0 16,-6 2 0-16,-1 1 0 0,-1 3 0 0,-4 1 0 15,0 2 0-15,0 0 0 0,-3 3 0 0,-1 3 0 16,3-2 0-16,-3 2 0 0,2 4 0 0,-2 0 0 15,2 0 0-15,2 0 0 0,0 0 0 0,2 0 0 0,6 1 0 16,0-4 0-16,2-1 0 0,9-2 0 16,5-3 0-16,1-2 0 0,-1 0 0 0,3-4 0 15,2-1 0-15,-1-4 0 0,-1 1 0 0,0-4 0 16,1 4 0-16,-3-6 0 0,2 2 0 0,-3-1 0 16,-2 1 0-16,-2 1 0 0,-3 0 0 0,-8 1 0 15,-2 2 0-15,-4 1 0 0,-2 3 0 0,0 0 0 16,-5 1 0-16,3 0 0 0,-3 1 0 0,-1 0 0 15,-4 3 0-15,8-6 0 0,-8 6 0 0,6-6 0 16,-6 6 0-16,5-2 0 0,-5 2 0 0,0 0 0 16,0 0 0-16,5 0 0 0,-5 0 0 0,0 0 0 15,0 0 0-15,0 0 0 0,0 0 0 0,0 0 0 16,8 7 0-16,-8-7-400 0,0 0-362 0,0 0-410 16,0 0-1269-16,-22 5 562 0</inkml:trace>
  <inkml:trace contextRef="#ctx0" brushRef="#br0" timeOffset="-152897.72">22389 15366 50 0,'-9'8'84'0,"-3"-2"-2"0,2 7-8 16,1-4-10-16,-5 5-10 0,5 0-4 0,0 2-5 0,-1 1 2 16,2 0-1-16,3-2-8 0,-4 2-12 0,3 1 1 15,2 0 3-15,0 0-3 0,2-1-3 16,0 1-9-16,4-1 7 0,0-1-8 0,-2 0 0 15,0 1-1-15,4-4 2 0,1 2-3 0,2-5-6 0,-1 1 3 16,-1-1 2-16,4 0 5 0,0-3-11 0,1 1-1 16,-1 0-2-16,5-2-4 0,-2 1 7 15,2-2-5-15,-1-1-1 0,-1-1 5 0,6 0-2 16,-1-2 1-16,1 1 5 0,1-4 4 0,-2 1 0 16,0 0 8-16,-4 1 4 0,6-4 13 0,-2 1-1 0,1-2 12 15,-4-2 9-15,4 1 3 0,-4-1 5 16,2 0 3-16,-5-1 0 0,0 0 0 0,-2-1 3 0,1 1 2 15,3-4 2-15,-3-2 0 0,-1 2 1 16,0-4-2-16,0 1-2 0,-4 0-5 0,3-3-2 16,-2 2-2-16,-6-2-5 0,4 0 2 0,-4 1-5 0,1-2-4 15,-1 1-4-15,-1-2-2 0,0 3 2 0,-7 2 4 16,3-2-6-16,0 0-5 0,-4 2-6 0,3 1 0 16,-6 3-7-16,1 3-8 0,-2-4-20 0,0 6-20 15,-3-1-27-15,-2 1-38 0,-3-1-60 16,5 5-70-16,-6-1-172 0,4 0-420 0,1 3 186 0</inkml:trace>
  <inkml:trace contextRef="#ctx0" brushRef="#br0" timeOffset="-152047.75">25393 15484 95 0,'0'-3'114'0,"0"-2"4"15,0 2-2-15,-2-4 8 0,2 7-8 0,-1-5-3 16,-3 0-2-16,1 1 0 0,1 2-6 0,-5-2-3 16,-2 1 7-16,-1 0-5 0,0 2-4 0,-2 0-5 15,0 1-3-15,1 2-4 0,-4-1-1 0,-2 4-8 16,-3 1-2-16,3 3-5 0,-7 3-5 0,6-2-7 16,-6 6-3-16,6 2-3 0,-4 1-5 0,4 0-15 15,3 2-3-15,3-6-1 0,1 3-1 0,2 0-3 16,3 0-1-16,-1 0-2 0,2 2-3 0,0-1-2 15,4-2 0-15,2-2-6 0,0 2 3 0,3-4-3 16,1-1 0-16,0 0 2 0,8 0-4 0,-6-1-1 16,9-4 0-16,-3 4 0 0,2-5-4 0,2 2 0 15,-3-5 3-15,3-1-4 0,-2-2 0 16,2 0 3-16,3-1 0 0,-1-2 0 0,0-5 7 0,-1 2 4 16,1 2 11-16,-1-7 0 0,0 1 8 0,-4-2 3 15,3-2 7-15,2-7 1 0,-9 6 6 0,0-1 3 16,0-3 7-16,1-5 8 0,-6 6-13 0,0-6 1 15,-4 5-4-15,-1-7 1 0,-3 7 5 0,-3 0-6 16,-4 1 1-16,-1 3-7 0,-1-2-2 0,-4-6-9 16,-5 5 2-16,3 6-7 0,1 1-7 15,-2 3-25-15,-2-8-26 0,4 10-39 0,-2 1-41 16,5 2-51-16,1 3-62 0,5-2-73 0,8 2-231 0,-20 3-563 16,20-3 249-16</inkml:trace>
  <inkml:trace contextRef="#ctx0" brushRef="#br0" timeOffset="-151897.8">25566 15570 92 0,'-13'0'330'0,"13"0"-24"0,-13-1-33 16,7 1-44-16,0 0-69 0,6 0-129 0,-16 1-269 15,16-1-256-15,-7 5 114 0</inkml:trace>
  <inkml:trace contextRef="#ctx0" brushRef="#br0" timeOffset="-135647.71">838 13761 92 0,'-3'-5'456'0,"2"1"-5"0,0 1-6 0,-3 1-9 15,4 2-10-15,0-8-8 0,0 8-5 0,0-6-8 16,0 3-22-16,0 3-9 0,0-4-13 0,0 4-26 15,4-4-8-15,-4 4-15 0,0 0-15 0,0 0-2 16,0 0-9-16,0 0-15 0,10 10-11 0,-4-2-8 16,-2 1-18-16,0 1-17 0,1-1-14 0,3 7-12 15,-3-4-140-15,0 3-51 0,3 1 0 0,-1-3 0 16,1 2 0-16,0 0 0 0,-2-5 0 0,0 0 0 16,4-1 0-16,-2-3 0 0,0 3 0 0,4-7 0 15,3-1 0-15,2-2 0 0,12-9 0 0,-1 0 0 16,4-10 0-16,13-10 0 0,-1-2 0 0,-3-3 0 15,4-5 0-15,-4 2 0 0,0-5 0 0,-3 2 0 16,-1 4 0-16,-10 9 0 0,0 4 0 0,-8-2 0 16,3 5 0-16,-9 5 0 0,-2 1 0 0,-3 6 0 15,1 1 0-15,-3 2 0 0,-2-1 0 0,1 3 0 16,-5 4 0-16,4-4 0 0,0 2 0 0,-4 2 0 16,0 0 0-16,10 11 0 0,-4-2-209 0,-1 2-424 15,-3 0-593-15,2 8-1326 0,-1-3 587 0</inkml:trace>
  <inkml:trace contextRef="#ctx0" brushRef="#br0" timeOffset="-132531.25">18086 4943 102 0,'-1'3'446'0,"1"-3"2"0,0 0-3 0,1 5-8 15,-1-5-7-15,-1 4-7 0,1-4-9 0,0 5-14 16,-2-1-21-16,1 2-17 0,0 2-30 0,-1-1-10 16,1-2-26-16,1 3-25 0,0 1-18 0,-1-1-10 15,1-1-11-15,0-1-8 0,0 1-12 0,1 0-1 16,3 0 0-16,0-2-3 0,1 0 1 0,6-1 5 15,2-3-2-15,8-2-10 0,8-5-149 0,-1 0-53 16,7-4 0-16,-2-2 0 0,4-2 0 0,-2-2 0 16,9-10 0-16,-11 8 0 0,1-2 0 0,-4 1 0 15,-2 1 0-15,-3 1 0 0,-10 7 0 0,2 2 0 16,-10 1 0-16,1 1 0 0,-3 3 0 0,-1 4 0 16,-4-1 0-16,-4 15 0 0,-5 0-260 0,-9 8-207 15,-1 6-48-15,-10 13-61 0,-3 2-487 0,-3 0-1150 16,-3-2 509-16</inkml:trace>
  <inkml:trace contextRef="#ctx0" brushRef="#br0" timeOffset="-132197.86">17973 5950 482 0,'0'-12'613'0,"-5"7"14"0,5 5 5 0,-1-5-3 15,1 5-17-15,-3-3-26 0,3 3-34 0,0 0-36 16,-2-5-38-16,2 5-46 0,0 0-39 0,0 0-30 16,0 0-30-16,0 0-20 0,0 0-21 0,0 0-22 0,5 13-202 15,1-8-68-15,2-2 0 0,2 0 0 0,8-2 0 16,0 0 0-16,13-2 0 0,1 0 0 16,3-4 0-16,-1-2 0 0,1-1 0 0,1-7 0 0,0 5 0 15,-1-5 0-15,-3-1 0 0,0 1 0 0,-3-3 0 16,-5 0 0-16,2 3 0 0,-11 2 0 15,-2 1 0-15,-4 4 0 0,0 0 0 0,-4 5 0 0,-1-3 0 16,-1 3 0-16,-1 1 0 0,-2 2 0 0,0 0 0 16,-9 11 0-16,2-3 0 0,-3 7-173 0,1 0-564 15,-1 3-477-15,0 6-1315 0,1 1 582 0</inkml:trace>
  <inkml:trace contextRef="#ctx0" brushRef="#br0" timeOffset="-131931.22">18087 6904 33 0,'0'0'99'0,"0"0"-48"0,0 0-54 0,1 15-27 16,-3-5-33-16,3 3 14 0</inkml:trace>
  <inkml:trace contextRef="#ctx0" brushRef="#br0" timeOffset="-127442.39">13277 16139 3328 0,'-2'-5'204'0,"-1"1"-152"0,0 2 1 0,-1-1 57 16,4 3 77-16,-4-5 63 0,4 5 33 0,-6-5 0 16,6 5-18-16,-1-3 2 0,1 3-7 0,-2-3-7 15,2 3-10-15,0 0-9 0,0 0-8 0,11-6-13 16,0 3-16-16,8 0-18 0,9-3-22 0,8 2-13 15,1 0-14-15,14-4-11 0,1 2-11 0,2 3-9 16,1 0-8-16,-15 2-36 0,11-4-35 0,-15 2-58 16,-3 1-65-16,-5 1-63 0,-11 1-72 0,-3-1-74 15,-8 0-66-15,-2 1-69 0,0-2-80 0,-4 2-441 16,-17-4-1046-16,0 2 462 0</inkml:trace>
  <inkml:trace contextRef="#ctx0" brushRef="#br0" timeOffset="-126645.7">14878 14330 8 0,'32'-5'263'0,"1"2"-24"0,3-1-21 0,5-2-21 15,10-2-16-15,4 0-9 0,0 2-20 0,0-2-16 16,2 1-5-16,-3 1-14 0,1-4-9 0,-1 3-3 16,-1 1 4-16,-17 0-13 0,1 1-8 0,-5 0-8 15,-1 1-12-15,-10 2-28 0,-1 1-57 0,-6 0-90 16,-4 2-291-16,-4-2-430 0,-3 2 190 0</inkml:trace>
  <inkml:trace contextRef="#ctx0" brushRef="#br0" timeOffset="-125515.84">12737 13911 169 0,'-10'3'368'0,"1"-1"0"0,0 0 5 16,2 1 12-16,0-1-2 0,2 0-3 0,1 0-10 16,0 0-6-16,4-2-9 0,-6 4-3 0,6-4 3 15,-4 3-3-15,4-3-5 0,0 0-10 16,8 6-19-16,-3-6-12 0,5 0-26 0,4 1-15 0,4 0-19 16,4 1-21-16,7 0-18 0,6-3-17 0,3 0-20 15,3 1-19-15,11-2-13 0,5 1-16 0,-6-3-10 16,2 2-15-16,-16 1-7 0,1 1-74 0,-4-3-16 15,2 2 0-15,-5-2 0 0,-3 3 0 0,-8-2 0 16,-2 2 0-16,-5-1 0 0,-6 2 0 0,-1-2 0 16,-6 1 0-16,6-1 0 0,-6 1 0 0,0 0 0 15,0 0 0-15,-41 1 0 0,14 0 0 0,-5 2 0 16,-2 0 0-16,-5-2 0 0,2 2 0 0,-19 3 0 16,2 1 0-16,-2-4 0 0,6 2 0 0,8-3 0 15,4 2 0-15,1 0 0 0,1 0 0 0,-4-1 0 16,21-1 0-16,-4 0 0 0,5 1 0 0,7-1 0 15,2-1 0-15,-4 1 0 0,9-1 0 0,4-1 0 16,0 0 0-16,0 0 0 0,0 0 0 0,21 1 0 16,0-2 0-16,10 0 0 0,-3-1 0 0,8 0 0 15,1-1 0-15,13 3 0 0,2 0 0 0,-12-1 0 16,11-3 0-16,-11 2 0 0,-2 1 0 0,-1 0 0 0,-4 0 0 16,-5 1 0-16,-6-1 0 0,-4 0 0 0,-3-1 0 15,-4 0 0-15,-5 0 0 0,-2 0 0 16,-2 1 0-16,-2 1 0 0,0 0 0 0,-23-5 0 15,2 3 0-15,-9 0 0 0,-3 2 0 0,-3-2 0 0,-5 2 0 16,4-1 0-16,0 1 0 0,1 0 0 16,3 0 0-16,6 0 0 0,8-1 0 0,5 1 0 0,1 0 0 15,3 1 0-15,1-1 0 0,5 0 0 16,4 0 0-16,0 0 0 0,0 0 0 0,0 0 0 0,40 1 0 16,-11 2 0-16,7-3 0 0,1-1 0 0,13 6 0 15,0-3 0-15,1 2 0 0,-13 1 0 0,21 1-2 16,-19 0-650-16,14 6-605 0,-16-2-1360 0,14-1 601 15</inkml:trace>
  <inkml:trace contextRef="#ctx0" brushRef="#br0" timeOffset="-124631.4">17545 14018 187 0,'-1'-7'420'16,"-3"-2"1"-16,-1 3 18 0,4 0-4 0,-2 1-9 16,-2 0-12-16,5 2-12 0,-4-2-18 0,4 2-7 15,0 3-18-15,-5-5-13 0,2 1-16 0,3 4-30 16,-1-3-26-16,1 3-23 0,4-4-19 0,-4 4-21 15,13-2-16-15,-2 2-23 0,10 0-19 0,6 1-14 16,2 1-23-16,4 2 0 0,-1-2-18 0,2-1-8 16,-4 0-8-16,2 3-8 0,-2-1-10 0,-10-1 9 15,-1 2-19-15,-5-3 0 0,-2 0-8 0,-5 0-5 16,0 0-6-16,-6 0-5 0,-1-1-9 0,0 0 4 16,-23-2-8-16,3 1-4 0,-12-1 5 0,-3 2-1 15,-2-3-4-15,1 2 0 0,-1-1 3 0,1 2-5 16,-1-1 10-16,7-1-3 0,0 1 21 0,11 1 9 15,1 0 8-15,5 0-51 0,3-1-5 0,5 1 0 0,5 0 0 16,-5 1 0-16,5-1 0 0,0 0 0 16,29-1 0-16,2 1 0 0,-3 0 0 0,7 0 0 15,2 1 0-15,1 2 0 0,-1-1 0 0,0 0 0 0,-2 3 0 16,-6 0 0-16,2 0 0 0,-11-4 0 0,-2 1 0 16,-4-1 0-16,-2 2 0 0,-3-1 0 0,-2 2 0 15,-3-2 0-15,-1 3 0 0,-5 1-188 16,-2 3-308-16,-4 2-161 0,-5 5-485 0,-6 4-1237 0,-4 5 547 15</inkml:trace>
  <inkml:trace contextRef="#ctx0" brushRef="#br0" timeOffset="-121897.99">9865 15438 218 0,'-10'-5'261'16,"3"4"16"-16,2-2-8 0,-3 1-12 0,0 1-3 15,3 0-3-15,0-2 0 0,1 1-1 0,4 2-3 16,-6-2-23-16,6 2 12 0,-5-2-14 0,5 2-2 15,0 0-5-15,0 0 1 0,0 0-2 16,0 0-7-16,0 0-3 0,9 11-5 0,2-5-10 0,2 4-3 16,6-6-12-16,9 4-7 0,6 0-13 0,18 1-6 15,0-2-13-15,10-3-5 0,31 6-4 16,-1-4-10-16,5-5-7 0,-6 4-4 0,8 1-14 0,-7-4-11 16,6 1-6-16,0 0-6 0,-2 0-6 0,1 2-7 15,-7-3-7-15,-24-2-3 0,0 1-7 0,-2-1-3 16,-6 0-5-16,-6-2 3 0,-15-2-7 0,-1 3-2 15,-9 0 2-15,-7-2 16 0,-3-1 11 0,-6 1 9 16,-1 1 0-16,-5 0 0 0,0-5-5 16,-3 4-7-16,-2-1-9 0,-1 1-5 0,1 3-11 0,-8-8 12 15,3 6-8-15,0-2-9 0,-1 2-24 0,0 0-27 16,1-1-29-16,-2 2-21 0,2 0-15 0,5 1-17 16,-11-3-16-16,6 1-12 0,-1 0-28 0,1-2-18 15,1-1-26-15,0 1-24 0,2-1-1 0,-2-1-4 16,-4-3-9-16,-1 2-1 0,-1-6 3 0,-2-1 8 15,-2 0 14-15,4 0 23 0,-4 2 19 0,0-3 19 16,0 0 19-16,1 2 19 0,2 0 24 0,-5 1 28 16,-4-5 27-16,7 5 33 0,0-1 25 0,-2 2 26 15,2 1 28-15,-1-1 14 0,1 0 26 0,1 2 15 16,0 0 17-16,3 2 13 0,-1 2 12 0,-2-2 9 16,3 2-1-16,3 2-2 0,-3-2 2 0,4 4-3 15,1-2-12-15,-1 2-10 0,1-1-13 0,4 2-15 16,0 0 9-16,0 0-3 0,0 0-12 0,14 7-5 15,5 0-11-15,8-1-8 0,4 2-12 0,2 0-3 16,0 4-11-16,-1-3-3 0,4 2-8 0,-4 2-3 16,-1-2-1-16,-2 3-9 0,-3-4-4 0,-11 2 2 15,0 0-7-15,-4 4-4 0,-4 2-2 0,-2-3 1 0,-5 4 3 16,-2 1 4-16,-4-2 9 0,-3 0 12 16,-9 3 8-16,0 2-8 0,-5-1 7 0,-4-1-2 15,0 0 6-15,-4 0-2 0,3-1 4 0,-1-1 5 16,2-1-9-16,0 0-3 0,4-1 3 0,0-2-10 15,5 2-10-15,0-3 6 0,8-3-6 0,-2-1-4 16,4-1-10-16,0-1-1 0,-2-1-5 0,6 0 3 16,2-1-1-16,-1 0-6 0,2 0-3 0,1-2 5 15,0 1 2-15,1-2 0 0,-1-3-11 0,5 4 3 16,-4-2-12-16,-1-2-11 0,5 1-38 0,-5-1-45 0,0 0-89 16,0 0-90-16,0 0-108 0,0 0-125 0,0 0-148 15,0 0-337-15,0 0-1075 0,0 0 475 16</inkml:trace>
  <inkml:trace contextRef="#ctx0" brushRef="#br0" timeOffset="-120662.55">14989 18003 148 0,'-10'-8'354'0,"1"-1"-17"0,3 2 9 16,-1 0-27-16,0 0-7 0,4 1-15 0,-1 1-14 16,3-1-19-16,1 1-3 0,1-2 5 0,-1 1 7 15,0 0 8-15,4 1 4 0,-4-1 0 0,4 1 8 16,1-2 4-16,-4 2 7 0,-1 5 15 0,4-7-15 16,-4 7-12-16,4-5-15 0,-4 5-14 0,1-4-17 15,-1 4-19-15,0 0-17 0,0 0-15 0,0 0-4 16,0 0-11-16,3 14-13 0,-3-3-52 0,1-1-115 15,-1 6 0-15,4 3 0 0,-3 0 0 0,3 6 0 16,2 1 0-16,2 0 0 0,0 1 0 0,-2-1 0 16,2-1 0-16,-3-5 0 0,0-2 0 0,1 0 0 15,1-3 0-15,3 0 0 0,-10-15 0 0,11 21 0 16,-5-11 0-16,-6-10 0 0,16 13 0 0,-16-13 0 16,22 6 0-16,-22-6 0 0,0 0 0 0,55-11 0 15,-23-2 0-15,12-9 0 0,4-3 0 16,8-5 0-16,26-20 0 0,-3-1 0 0,8-3 0 15,1 0 0-15,0-2 0 0,6-4 0 0,0 8 0 0,-7-1 0 16,0 14 0-16,-4-1 0 0,-29 17 0 0,-1 2 0 16,-4-2 0-16,-11 7 0 0,-6 4 0 0,-1 0 0 15,-12 5 0-15,-1 1 0 0,-6 1 0 0,-1 2 0 16,-1 0 0-16,-5 1 0 0,-5 2 0 16,9-1 0-16,-9 1 0 0,0 0 0 0,0 0 0 15,0 0 0-15,0 0 0 0,0 0 0 0,0 0 0 16,-12 15 0-16,12-15 0 0,-4 5 0 0,4-5 0 15,-4 5 0-15,4-5 0 0,0 0 0 0,0 8 0 16,0-8 0-16,0 0 0 0,0 0 0 0,1 7 0 16,-1-7 0-16,0 0 0 0,0 0 0 0,0 0 0 15,0 0 0-15,0 0 0 0,0 0 0 0,0 0 0 16,0 0 0-16,0 0 0 0,0 0 0 0,0 0 0 16,0 0-591-16,0 0-676 0,0 0-1372 0,0 0 606 15</inkml:trace>
  <inkml:trace contextRef="#ctx0" brushRef="#br0" timeOffset="-120515.3">16557 17880 3597 0,'-6'10'264'15,"-3"-5"-88"-15,-3 1 24 0,-4 0 84 0,-2-1 50 16,-4-3-6-16,3 3-51 0,2-5-50 0,3 1-35 16,4-1-23-16,1 2-22 0,9-2-21 0,-12 0-62 15,12 0-82-15,0 0-104 0,-6 3-121 0,6-3-149 16,0 0-164-16,4 9-287 0,-4-9-913 0,0 0 405 15</inkml:trace>
  <inkml:trace contextRef="#ctx0" brushRef="#br0" timeOffset="-119747.33">17535 13410 59 0,'-22'-49'63'16,"-3"2"-4"-16,-1-2-8 0,1 2-5 0,-3 2-11 15,-1-1-15-15,-4 1-33 0,0-3-41 0,-5 4-58 16,2 1 26-16</inkml:trace>
  <inkml:trace contextRef="#ctx0" brushRef="#br0" timeOffset="-118665.45">16543 12619 10 0,'-60'6'148'0,"5"0"-11"16,3 3-13-16,15-5-12 0,-17 6-13 0,3-3-8 16,-3 0-4-16,3 1-6 0,-2-4 12 0,0 4-13 15,3 0 4-15,-2-1-8 0,-4 2-2 16,-3-1-14-16,-2 2-5 0,-5 0-9 0,4 1-1 0,-5 0-4 15,5 1-6-15,-1 0-5 0,-1-1-2 0,0 0 3 16,1 1-8-16,1 1-1 0,-1 0-3 0,3 0-2 16,-1 4-3-16,-2 0-3 0,-28 7-8 0,30-6-6 15,-24 8-13-15,26-1-5 0,-27 7-6 0,4 5-8 16,25-12-12-16,-25 17-1 0,5 2-18 0,21-11-20 16,-24 14-18-16,0 5-117 0,-3-1-239 0,8 1 106 15</inkml:trace>
  <inkml:trace contextRef="#ctx0" brushRef="#br0" timeOffset="-118481.1">13164 15640 105 0,'14'2'197'15,"-1"-2"-41"-15,1 1-46 0,-5-2-59 16,3-1-57-16,-5 4-97 0,-7-2-110 0,9-4 49 16</inkml:trace>
  <inkml:trace contextRef="#ctx0" brushRef="#br0" timeOffset="-112581.85">26298 14014 64 0,'-30'-21'102'0,"-15"-4"-18"15,-4 1-8-15,-2-2-8 0,-1-1-9 0,-7 6 0 16,-4-3-13-16,-26-7-8 0,3 5-4 15,-2 1-5-15,1-2-11 0,-3 6 0 0,-4-1 0 0,-3 5-13 16,-5-2 10-16,2 2-16 0,-6 2-17 16,2 0-14-16,2 3-28 0,-4 0-44 0,3 2-113 15,-2 1 51-15</inkml:trace>
  <inkml:trace contextRef="#ctx0" brushRef="#br0" timeOffset="-112431.27">22233 13980 64 0,'-83'45'74'0,"28"-13"-1"0,1 3-5 0,3 2-15 16,-17 16-8-16,22-13-15 0,0 2-12 0,-19 18-15 15,21-16-1-15,-18 20 1 0,25-15 6 0,1 3-10 16,-10 19-11-16,19-21-60 0,-2 1-77 16,1 3 34-16</inkml:trace>
  <inkml:trace contextRef="#ctx0" brushRef="#br0" timeOffset="-111815.5">22299 16581 39 0,'71'64'70'16,"-21"-23"-3"-16,19 16-18 0,-21-19 0 0,-1-1 4 15,7-1-11-15,2-2-10 0,24 11-9 0,-25-19 5 16,30 9-9-16,-25-13-2 0,30 5-7 0,-1-6 10 15,-24-8-12-15,27 9-2 0,-27-13-5 0,34 6-8 16,-10-2 3-16,-25-5 0 0,3-3 7 16,26 0-1-16,-27-4 17 0,0-2-3 0,24 0 5 0,-26-3 7 15,4-4-5-15,20-7-3 0,-24 5-2 0,1-3-2 16,31-14-7-16,-3 5-6 0,-31 4-4 0,28-13-7 16,-3-1-2-16,4 8-2 0,-3-5 0 0,-1 4 3 15,-22 9 11-15,24-7 2 0,-27 9 6 0,30-10 3 16,-5-1 13-16,-24 13 4 0,26-10 5 15,-27 10 5-15,28-8-3 0,-27 4-4 0,24-7 5 16,-28 12 6-16,3-7 11 0,0-3 3 0,-1 2 4 0,27-12-1 16,-32 9 7-16,1-4-5 0,1-2-4 0,-3-2 1 15,24-14-13-15,-25 12-1 0,0-1-2 16,20-22-6-16,-27 14-4 0,2 0 4 0,17-19-9 16,3 5-4-16,-20 13-12 0,21-19-14 0,-6 1-10 15,-22 14-3-15,13-19 3 0,-19 16-7 0,1-2 3 16,-5-1-2-16,-4-1 3 0,-4 0-1 0,-2-4 19 15,-4 5 1-15,-8 2-5 0,1 0 4 0,-3-1 1 16,-5 2 3-16,-4-1-8 0,-6-1 6 0,-3-1-6 16,-3-3 6-16,-3-1-7 0,-9 0 4 0,-13-22-7 15,10 23 3-15,-21-23-6 0,-3 7 5 0,0 1 0 16,-6-1-7-16,-1 6 0 0,-3 0 1 0,-5 2 0 16,-1-1-2-16,-4 4 5 0,-5 2 0 0,0-2-2 15,-8 7 12-15,4 1 3 0,-6 8 11 0,-5-3 4 16,0 9 3-16,-5 2-4 0,-4 1 11 0,1 5 4 15,2 2-3-15,3 1 1 0,0 6 2 0,0 1 11 16,8 3-7-16,22 6 0 0,1 3-5 0,-1 0 0 16,5 3 0-16,-1 0-9 0,8 5-4 0,2 1-14 15,11 4-34-15,2-1-38 0,-2 1-57 0,3 2-69 16,-16-2-108-16,16 0-322 0,2-3 142 0</inkml:trace>
  <inkml:trace contextRef="#ctx0" brushRef="#br0" timeOffset="-111664.55">25305 14176 4155 0,'16'10'-112'0,"0"1"-343"0,-2 2-118 16,5 9-24-16,-7-10 194 0,-3-2-438 0,0-4 194 15</inkml:trace>
  <inkml:trace contextRef="#ctx0" brushRef="#br0" timeOffset="-111181.52">25209 13521 3075 0,'3'-19'78'16,"-2"4"-6"-16,0 4 7 0,-1 2 10 0,2 1-15 16,-2 1-11-16,0 4 8 0,0 0 8 0,0 3-1 15,0 0-2-15,0 0 12 0,0 0 9 0,-3 16-3 16,2-5-15-16,0 5 4 0,-1 0-6 0,2 4-4 15,2-2-11-15,-1 2-2 0,3-2 2 0,0 0 11 16,2-1 9-16,2-3 8 0,3 0 2 0,1-4 19 16,4-2 11-16,2-4 8 0,10-3 10 0,4-6 2 0,3-4-2 15,3-2 4-15,11-7 5 0,0-5-6 16,-1-1-11-16,2-6 0 0,-2 0-12 0,3-5-8 16,0-2-11-16,-2-4-14 0,22-15-3 0,-22 14-9 0,15-18-10 15,-17 19-7-15,-4 0-9 0,2 3-9 16,-9-2 10-16,1 7-8 0,-10 11-3 0,0 0-7 0,-5 4 3 15,-8 5-4-15,-1 0-3 0,-3 7-9 0,-3-2-2 16,0 0-3-16,-2 6-3 0,0-3-2 0,-1 4-7 16,-4 1-10-16,2-1-20 0,-2 1-20 0,0 0-20 15,0 0-31-15,-10 16-46 0,7-8-67 0,0-2-70 16,-1 6-78-16,-1 2-83 0,-2 3-111 0,5-6-330 16,2 2-958-16,-1-2 423 0</inkml:trace>
  <inkml:trace contextRef="#ctx0" brushRef="#br0" timeOffset="-111030.02">26748 13351 2935 0,'1'4'172'0,"1"-1"9"0,-2-3 20 15,0 0-2-15,0 0 16 0,0 0-44 0,-18-9-24 16,11 6-32-16,0-1-30 0,-1 2-47 0,2-1-90 16,-1 2-143-16,-3 1-208 0,0 4-233 0,-2 0-687 15,3 0 305-15</inkml:trace>
  <inkml:trace contextRef="#ctx0" brushRef="#br0" timeOffset="-106709.09">18225 15027 11 0,'0'4'49'0,"0"1"-8"15,0-5 3-15,-1 7-6 0,1-5-4 0,0 4-2 16,-3-1-5-16,6 0-3 0,-3 0-11 0,1-1-3 16,-1 1-13-16,0 0-26 0,0 0-20 0,-4 0-53 15,7-1 25-15</inkml:trace>
  <inkml:trace contextRef="#ctx0" brushRef="#br0" timeOffset="-103598.08">22071 16112 12 0,'-2'-7'445'0,"0"-4"17"16,-2 5-7-16,4-1 11 0,0 1-9 0,0 3-14 15,0-2-19-15,0 1-26 0,-3-1-29 0,3 5-24 0,0 0-17 16,0 0-11-16,0 0-12 0,0 0-18 16,0 0-28-16,9 10 8 0,-5-2-21 0,0 0-21 0,-1 2-19 15,0 0-5-15,5 2-13 0,2 2-15 16,-6-5-8-16,5 0-4 0,3-3-15 0,2 5 2 0,4-3-9 15,-1-1-5-15,1-3-114 0,2 0-20 0,8-4 0 16,-7 0 0-16,2 0 0 0,4-5 0 16,0 2 0-16,-5-4 0 0,5-1 0 0,-2-5 0 0,1 4 0 15,-3-4 0-15,-3 3 0 0,-3 0 0 16,-1-1 0-16,2 3 0 0,-4 1 0 0,-3 2 0 0,-4 1 0 16,0 2 0-16,-1-1 0 0,-2 2 0 0,-4 1 0 15,9 0 0-15,-9 0 0 0,0 0 0 0,6 5 0 16,-5-2 0-16,-1 1 0 0,2 2 0 15,0-1 0-15,0 1 0 0,0 2 0 0,1-2 0 16,2 0 0-16,1 1 0 0,3-1 0 0,4-2 0 0,0 0 0 16,3 1 0-16,1-4 0 0,2-2 0 0,2 0 0 15,0-4 0-15,6-3 0 0,-1 3 0 0,3-4 0 16,-1 1 0-16,-2-1 0 0,-6 2 0 0,-2 1 0 16,-1 0 0-16,-1 1 0 0,-2 4 0 0,-2-1 0 15,-1 0 0-15,-3 1 0 0,0 2 0 0,-2 2 0 16,2-1 0-16,-3 2 0 0,0 1 0 0,0 1 0 15,0-2 0-15,0 5 0 0,5 1 0 0,-3-3 0 16,5 0 0-16,0-1-301 0,4 1-351 16,3-1-555-16,11-2-1307 0,5-4 579 0</inkml:trace>
  <inkml:trace contextRef="#ctx0" brushRef="#br0" timeOffset="-102681.27">24927 15965 18 0,'-4'-3'422'0,"4"3"20"0,0 0 1 0,0 0-9 0,0 0-12 15,0 0-8-15,0 0-12 0,-9 6-18 0,5 3-18 16,-1-5-17-16,1 6-24 0,3-1-22 0,-4 2-18 16,1-1-21-16,4 1-17 0,-1 0-18 0,-2 1-18 15,3-1-16-15,3-1-12 0,0 1-13 0,4 0-3 16,-2-3-2-16,5 1-18 0,1-4 0 0,5 2-7 16,2-5 5-16,0-1-6 0,1-1-5 0,2-2-1 15,-1-4-7-15,8-4-4 0,-1 1-4 0,-1-1-118 16,-1-2 0-16,1-1 0 0,-3 0 0 0,-3 5 0 15,-4-1 0-15,0 1 0 0,-3 1 0 0,-3 3 0 16,0 0 0-16,-3 2 0 0,-1-2 0 0,-1 4 0 16,4-3 0-16,-4 3 0 0,-5 0 0 0,8 3 0 15,-3 0 0-15,-3 0 0 0,1 1 0 0,2 2 0 16,0 1 0-16,3-1 0 0,1-1 0 0,1-1 0 16,2 0 0-16,-3 0 0 0,5-2 0 0,-3 2 0 15,12-4 0-15,4 2 0 0,-6-3 0 0,2 0 0 16,-2-2 0-16,-4-1 0 0,2 0 0 0,0-2 0 15,-1 2 0-15,1-2 0 0,-2-1 0 0,0 2 0 16,-6-1 0-16,2 2 0 0,-4-3 0 0,1 2 0 16,-2 2 0-16,-1 0 0 0,-2-1 0 0,1 0 0 15,-1 1 0-15,2 0 0 0,-3 2 0 0,-4 1 0 16,5-2-343-16,-5 2-965 0,5-1-1417 0,-1-2 626 16</inkml:trace>
  <inkml:trace contextRef="#ctx0" brushRef="#br0" timeOffset="-102548.02">25929 16155 3205 0,'-8'6'238'15,"-1"-6"-111"-15,2 0-67 0,-1 1-34 0,-5 0 0 16,3 1-51-16,-2-1-92 0,-2 2-109 0,-5 1-327 16,0 3-598-16,1 1 265 0</inkml:trace>
  <inkml:trace contextRef="#ctx0" brushRef="#br0" timeOffset="-97664.64">23920 14630 30 0,'-28'-3'124'0,"1"3"-4"0,-4 3-4 16,-1 3-8-16,0 0-14 0,2 3-8 0,-1 5-11 15,-1-1-3-15,0 4-15 0,1 1-3 0,-1 3 3 16,2 0-14-16,0 1-4 0,1 4-4 0,2-2-2 16,2 3 2-16,-1-1-6 0,4 1-4 0,3 0-7 15,1 0 1-15,4 1-6 0,3-2 8 0,1 2-7 16,2-2 0-16,4-1 7 0,5 2 1 0,2-3-6 15,5 3 2-15,2-1-4 0,1-2-3 0,3-2 3 16,5-1-10-16,3 1 7 0,1-2 2 16,2 0 1-16,0-2-6 0,4-1 9 0,0 0-11 0,1-5-1 15,2 0 0-15,5-4 5 0,-1 0-4 0,19-4 8 16,-15 0 5-16,-1-5 13 0,17 3 5 0,-6-4 4 16,-10-2-3-16,12 1 4 0,-15-6 4 0,16-7-4 15,-17 5 1-15,-2-6-1 0,-2 0-5 0,-1-3 2 16,-2-3 5-16,-5-1 5 0,-1-4-5 0,-2 0-1 15,-6-3 1-15,-3-1-3 0,2-14-6 0,-9 12-1 16,-3-2-4-16,-3-15-2 0,-3 4-1 0,-1 11-4 16,-8-9-3-16,-6 2-2 0,5 11 1 0,-11-7-8 15,0 8 0-15,-3 5-2 0,-11-4-4 0,5 11-10 16,-12-2-15-16,-2 2-31 0,-1 5-33 0,8 4-39 16,2 4-58-16,-12 0-168 0,12 3-376 0,3 0 166 15</inkml:trace>
  <inkml:trace contextRef="#ctx0" brushRef="#br0" timeOffset="-97512.35">24418 14943 2869 0,'9'6'62'0,"-2"-2"53"0,-5-2-72 0,3 1-16 15,-3-1-10-15,-2-2 5 0,2 5-13 0,-2-5-62 16,-4 5-99-16,-3-2-342 0,4 0-534 0,-1 1 237 15</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01:38.580"/>
    </inkml:context>
    <inkml:brush xml:id="br0">
      <inkml:brushProperty name="width" value="0.05292" units="cm"/>
      <inkml:brushProperty name="height" value="0.05292" units="cm"/>
      <inkml:brushProperty name="color" value="#FF0000"/>
    </inkml:brush>
  </inkml:definitions>
  <inkml:trace contextRef="#ctx0" brushRef="#br0">10410 1299 2545 0,'-5'-5'46'0,"1"3"-5"0,-6 0-16 0,2 1 34 0,2 1 25 16,6 0-4-16,-20 5-11 0,10 0-15 0,4-2-5 15,0 4-8-15,-1-2-1 0,4 4-9 16,1-4 0-16,0-1-5 0,0 5 6 0,2-4-12 15,0-5 1-15,4 9 12 0,0-5 7 0,-4-4 17 16,10-1 7-16,-10 1 2 0,17-9 3 0,-12 2 9 16,5-1-4-16,-5 0 14 0,3-3 15 0,-3-1-17 15,-1 3 4-15,2-8 6 0,-2 5 8 0,-1 0 0 0,-3 0 0 16,0 1-1-16,-3-1-3 0,-1 4 4 16,-2 0-9-16,-3 2-7 0,-4 4-5 0,-1 2-1 15,-4 4-4-15,-9 6-2 0,1 2-4 0,-1 6 1 16,0 4-1-16,0 2-10 0,4 5 5 0,-5 11-9 15,1 4 6-15,11-13-6 0,4 3-5 0,4-1-9 16,-1 0 4-16,7 1-13 0,3-4 6 0,4-1-9 16,5 0 2-16,3-2-4 0,2-5-3 0,4-1-5 15,2-3 3-15,2-4-5 0,5-3-6 0,-2-3-1 16,3-6-9-16,-2-1-3 0,1-4-3 16,-1-2 1-16,1-4 2 0,-1-4 0 0,-4-3 1 0,-2-3-2 15,-1-1-1-15,-5-5-1 0,1 4 4 0,-7 2 1 16,-2 2 0-16,1 2 3 0,-4 4 11 0,1 1 14 15,-3 3 3-15,0-1-7 0,0 4 0 0,-2 4-10 16,0 0 2-16,0 0 0 0,-5 18-4 0,3-7-1 16,0 4-3-16,-2 2 2 0,3 1-5 15,1 0-1-15,1 1 2 0,1-1-4 0,3 1 2 0,1-3 3 16,2 1-4-16,-2-6-3 0,3-3 3 16,0 1-2-16,1-2 5 0,2-5-8 0,-3 1 6 15,2-1 1-15,-2-5 0 0,2 0-3 0,-5-4 0 16,3-2-4-16,-4 1 6 0,0-7 2 0,0-1-4 15,-3-2 1-15,-1-2 3 0,-1-7 0 0,-1 3 2 16,-7-1 14-16,0 7 7 0,3 2 1 0,-5 0 10 16,5 7-1-16,-4 0-3 0,-3 3-6 0,-1 2-2 15,3 5-10-15,-9 1 2 0,6 4-4 0,-1 5-2 16,3 1-1-16,-1 1 5 0,3 2-14 0,3-1 2 16,1 2-1-16,3 0 5 0,4 1-10 0,2-3 1 15,1-1 1-15,2-4 3 0,6 0-5 0,-3-3 0 16,4-3-1-16,4 1 2 0,1-4 2 0,1-3-3 15,0 0 4-15,0-2-6 0,-1-1 2 0,0-1 2 16,-3-3 0-16,2-2 5 0,0 0 4 0,-4 0 13 16,-1 2-9-16,0-2 2 0,-2-2-3 0,-1 8-6 15,-2-1-1-15,1 3 0 0,-5 1-4 0,-4 3-1 16,6-5 6-16,-6 5 2 0,0 0-8 0,18 5 1 16,-11 2 0-16,-1 2 0 0,-2 0 0 0,-2 1-5 15,1 0 4-15,1-1-2 0,-2 1-1 0,2 0-4 16,1 0 2-16,-2-3 0 0,3 1 0 15,-3-2 3-15,0-1-6 0,0 0 3 0,3-1-3 16,0-1 3-16,-6-3 0 0,12 5 3 0,-12-5-8 0,16-2 1 16,-16 2 4-16,25-6-2 0,-12 2 7 15,1-6-4-15,0 1-5 0,4-1 6 0,-4 1 4 16,4 0-11-16,-4 0 5 0,-1 2 0 0,-3 1-4 16,0-2 0-16,-2 5 0 0,0 0 2 0,-2 2-5 15,0 1 8-15,-6 0-3 0,10 3-1 0,-7 1 0 16,2 6 1-16,-2-3 4 0,-2 1 7 0,0 3-10 15,1 0 4-15,-1 2-3 0,-1 3-3 0,3 0-2 16,-1-1 2-16,-1-3 2 0,2-1 2 0,-1-2-1 16,2 1 2-16,-1-1-3 0,3-2 0 0,-2-3 3 15,1 1-2-15,2-1 5 0,1-3-10 0,4-2 4 16,-3-2 2-16,5-3-3 0,-5 1 6 0,6-5-2 16,1-4-3-16,-5 3-1 0,3 0 3 0,-2-1 3 15,0 1-5-15,0 0 3 0,-4 3 1 0,2 1-7 16,-2 1 8-16,-5 1-8 0,3 0-1 15,0 2 13-15,0 1-9 0,-6 2-1 0,10 0 0 0,-10 0 6 16,11 6-6-16,-4-2 0 0,-3 4 3 0,1 2-5 16,0-2 3-16,1 1 7 0,0-1-8 0,0 1 6 15,-2-5 2-15,0 4-7 0,-3-1 6 0,3-1-10 16,-3-2 1-16,3 1-4 0,0 0 8 16,0-3-3-16,-4-2-2 0,6 3 4 0,-6-3-2 15,0 0 9-15,18-8-8 0,-9 1 0 0,0 0 5 16,0-1-7-16,1-1 4 0,2 2 0 0,-2-1-1 0,-1 1-3 15,1-1 1-15,-4 1-1 0,2 3 1 16,-1 0 2-16,0 1-2 0,0 1-2 0,-7 2 1 16,11-1-1-16,-11 1 6 0,12 6-7 0,-7-2 1 15,-1 0 2-15,-1 1 4 0,1 4-2 0,1-2-1 0,3 0 2 16,-6 0 5-16,5-1-9 0,-6-1 5 16,4 0-2-16,-1 1-5 0,0-3-1 0,1 2 2 15,3-1-2-15,-8-4-10 0,13 3 4 0,-7-2 1 16,8-1 5-16,-14 0-6 0,18-5 6 0,-3-2-2 15,-3 1 2-15,3-3 1 0,-5 3-4 0,6-2 6 16,-7-1 0-16,0 2-3 0,1 1 2 0,-3 0 3 16,1 2-3-16,-4 1-4 0,1-1 5 0,1 2-2 15,-6 2-2-15,9-2 4 0,-9 2 1 0,0 0 3 16,8 9-4-16,-7-2 2 0,-1-1-2 0,3 4 3 16,-2-1 1-16,-1 2 0 0,3 0 3 0,-2-2-4 15,-1 3-1-15,5 0 2 0,-5-2-3 0,5-1 4 16,-2-2-2-16,-2-2 1 0,4 0 2 0,-1-4-5 15,5 0 1-15,-9-1 4 0,18-1 2 0,-8-2 2 16,3-2-3-16,-2-3-6 0,3-3 7 0,2-1-5 16,-1 0 0-16,-2-1 3 0,0-1-1 0,3 2-2 15,-3-2 7-15,1 2 3 0,-5 5 2 16,0 0-1-16,1 1-3 0,-2 0 5 0,-3 2 1 0,0 2-2 16,4 0 3-16,-9 2 8 0,0 0-2 15,14 6 1-15,-10-2-1 0,1 1 8 0,-1 4-8 16,2 0-2-16,-1 1-4 0,0-2-2 0,1 2-4 15,-2 0 4-15,-1 0-6 0,4-2 2 0,-2 0-1 16,-1-2-2-16,1 1 7 0,0-4-10 0,-5-3 3 16,11 2 1-16,-4-2-1 0,-7 0-2 0,18-2-5 15,-8-3 1-15,0 0-1 0,0-1-1 0,3-4-5 16,-4 2 4-16,5-6 1 0,-4 2 2 0,2 4-6 16,-2 1 1-16,-2 0 11 0,1 1-9 0,0 0 6 15,-1 1-4-15,-1 2-3 0,-1 0-2 0,-6 3-2 16,13-1 6-16,-13 1 8 0,0 0-6 0,12 9 1 15,-10-3-3-15,-1 0 3 0,2 1 5 0,0 2-7 16,-1-1 15-16,1 2-18 0,-2-3-8 0,3 4-3 16,-2-3 4-16,1 1-7 0,-1-2-2 0,2 0-3 15,-1-2-3-15,1 0-1 0,1-1-2 0,-5-4-5 16,12 4 1-16,-4-4-3 0,-8 0-2 0,11-4-2 16,1 2-6-16,-7-3-22 0,3 0-33 0,1-1-44 15,1-3-42-15,-2-2-66 0,5 0-90 0,-2-3-106 16,-2-1-467-16,3 0-993 0,-1-1 440 0</inkml:trace>
  <inkml:trace contextRef="#ctx0" brushRef="#br0" timeOffset="150">12689 1453 25 0,'-14'-12'562'0,"-2"1"45"0,1 1 7 0,4 3-39 15,-1 0-41-15,7 4-53 0,1-1-60 0,-3 1-53 16,7 3-61-16,0 0-74 0,0 0-95 0,0 0-125 15,0 0-157-15,0 0-187 0,0 0-404 0,1 16-794 16,-1-16 351-16</inkml:trace>
  <inkml:trace contextRef="#ctx0" brushRef="#br0" timeOffset="799.89">12773 1766 4868 0,'0'0'220'0,"-9"-7"-74"0,8 1 118 0,1-1 32 16,0-4-25-16,9-4-47 0,0 0-18 0,4-1-25 16,3-6-41-16,5 4-1 0,-2-1-22 0,3 1 7 15,2-4-36-15,-2 3 6 0,3-5-31 0,-2-1-5 16,4-1-12-16,-4-4-31 0,5-10-12 0,-2-5-17 16,-1 1-16-16,-6-3-16 0,-4 15 3 0,-3 2 9 15,-5 3 2-15,-1 8 2 0,-5 2 4 0,-1 8-4 16,2-2 0-16,-4 6 4 0,1 2-1 0,1 3 10 15,0 0-1-15,-24 10 1 0,11 5 3 0,-2 4-3 16,-3 5 6-16,1 1-3 0,3 3 5 0,0-1 1 16,4 2 6-16,1 3-1 0,0 1-3 0,5-3 3 15,4 1 2-15,0-2-1 0,8 1 5 0,-2-5-3 16,6-3-1-16,-1-5 2 0,2-3-1 0,2-4 0 16,3-1-3-16,-1-2 3 0,-2-3 5 0,5-3-6 15,-3-2 4-15,2-1-2 0,-2-4 2 0,-2-2 0 16,1 1 0-16,-1-4-4 0,-1 0 6 0,-1-3-4 15,-3 1 5-15,0 1 1 0,-2 2 2 0,-2 3-1 16,-3 1-1-16,2 0-2 0,-1 3-12 0,-4 3 8 16,0 0-2-16,0 0 3 0,0 0 1 15,0 0-3-15,5 15 7 0,-5-7-8 0,-1 2 4 0,1-1-3 16,1 2 2-16,1-2-8 0,2 1 1 0,-3-3 1 16,3-3-2-16,0 2 0 0,1-2 2 0,-5-4 3 15,14 5 1-15,-7-4 0 0,-7-1 3 16,20-2-5-16,-10-3 11 0,-2 0 7 0,1-1 4 15,4-2 16-15,-4 0-5 0,0 0 2 0,2 0 26 16,-4-1-4-16,-1 2-1 0,2 1 4 0,-2 1 10 16,-2 0-11-16,-4 5-4 0,6-8-12 0,-6 8-10 15,0 0 0-15,0 0-4 0,5 19-2 0,-6-3-2 16,-3 11-4-16,-2 2-2 0,1 6 0 0,-4 12 6 16,-4 0-3-16,2 2-1 0,-1 2-2 0,2-2-6 15,-2-2 7-15,-2 0 4 0,5-2-8 0,-5-11 9 16,4 10-7-16,4-11-10 0,-1-4-17 0,0-2-12 15,-1-1-16-15,4-9-7 0,-1-3-27 0,-1-3-26 16,2-3-41-16,-1-5-60 0,5-3-67 0,0 0-64 16,0 0-68-16,-28-22-83 0,22 4-511 0,-3-8-1075 15,2-5 476-15</inkml:trace>
  <inkml:trace contextRef="#ctx0" brushRef="#br0" timeOffset="967.13">13269 1260 92 0,'-4'-2'587'0,"4"2"14"0,-2-6-7 0,2 6-40 16,-2-4-39-16,2 4-38 0,0 0-40 0,0 0-46 15,37 5-33-15,-14-3-57 0,4 3-61 0,4-1-97 0,-3-1-117 16,4-1-145-16,-9-4-200 0,9 0-494 16,-4-1-881-16,-6-3 389 0</inkml:trace>
  <inkml:trace contextRef="#ctx0" brushRef="#br0" timeOffset="2132.94">14625 1373 467 0,'-9'-18'484'16,"-1"0"-8"-16,-3-6-16 0,3 7-20 0,-3 2-23 16,3 1-32-16,-4 2-40 0,2 6-31 0,3 3-34 15,-6 2-27-15,2 2-27 0,-5 5-16 0,-6 8-16 16,2 2-15-16,-6 3-19 0,5 0-18 0,2 6-13 16,1 3-12-16,1-3-13 0,5 0-10 0,4 0-10 15,2-6-2-15,3-1-11 0,5-3-8 0,1-3-3 16,3-2 13-16,4-1 11 0,2-5-2 0,0-5 19 15,7-5-1-15,5-3 24 0,3-6-9 0,1-4 5 16,-1-2 19-16,-2-3-13 0,0-2-2 0,8-12-3 16,-9 7-2-16,2-12-13 0,-1-3-1 0,-3-4-11 15,1 0-6-15,-4-1-7 0,-6 17-28 0,-1 1-53 16,1 7 0-16,-6 8 0 0,-2 1 0 16,1 6 0-16,-4 3 0 0,1 3 0 0,2 4 0 0,-3 1 0 15,-4 15 0-15,0 3 0 0,-4 7 0 0,0 7 0 16,-3 0 0-16,3 3 0 0,1 0 0 15,0 2 0-15,3-2 0 0,0 1 0 0,2 11 0 16,4-13 0-16,0 0 0 0,5-2 0 0,1-3 0 0,3-4 0 16,2-1 0-16,0-3 0 0,1-7 0 15,2-2 0-15,3-5 0 0,3-2 0 0,-4-3 0 0,4-3 0 16,-1-1 0-16,-1-4 0 0,4-6 0 16,0-6 0-16,-5-3 0 0,3-2 0 0,1-2 0 0,-10-3 0 15,2-3 0-15,-6 4 0 0,0 1 0 16,-5 7 0-16,-3 2 0 0,-3 5 0 0,-1 1 0 15,1 5 0-15,-5 0 0 0,1 5 0 0,6 1 0 16,-22 6 0-16,5 4 0 0,3 1 0 0,2 4 0 16,1 0 0-16,-1 9 0 0,5-6 0 0,2 0 0 15,2 7 0-15,3-7 0 0,4 2 0 0,3-2 0 16,4-3 0-16,11 3 0 0,-6-9 0 0,15 3 0 16,0-6 0-16,0-4 0 0,0-4 0 0,1-2 0 15,2-3 0-15,-1-5 0 0,-5-3 0 0,3-5 0 16,-3-4 0-16,-5-2 0 0,11-10 0 0,-8-4 0 15,-2-3 0-15,-2 0 0 0,-12 10 0 0,3-3 0 16,-7 5 0-16,2 0 0 0,0 5 0 0,-7 8 0 16,-1 0 0-16,0 5 0 0,0 1 0 0,0 6 0 15,-1 2 0-15,-2 3 0 0,3 1 0 0,0 0 0 16,-14 15 0-16,6-1 0 0,-2 4 0 0,1 8 0 16,0 0 0-16,-1 3 0 0,5 1 0 0,-3 2 0 15,-1 2 0-15,-1 1 0 0,5-3 0 0,1 3 0 16,4-2 0-16,1 1 0 0,3 0 0 0,3-3 0 15,2-3 0-15,2-2 0 0,2-3 0 0,1-8 0 16,0-1 0-16,5-3 0 0,9-3 0 0,-1-1 0 16,2-7 0-16,0-3 0 0,-1-4 0 0,-3-4 0 15,2-3 0-15,0-4 0 0,-1-6 0 0,-2-3 0 16,-5-1 0-16,0 3 0 0,-5-3-20 0,0 5-8 16,-9 5 14-16,1-1 11 0,-4 3 19 0,-2 1 1 15,-4 5 4-15,0 0-10 0,1 5-11 0,-4 1 0 16,-2 3 0-16,-1 2 0 0,-2 3 0 15,-3 5 0-15,5 1 0 0,-4 1 0 0,5 3 0 0,0 1 0 16,1 10 0-16,2-6 0 0,6 0 0 0,5 0 0 16,3 6 0-16,3-2 0 0,3-6 0 0,7 0 0 15,2-1 0-15,4-4 0 0,3-3 0 0,2-3 0 16,-1-1 0-16,-2 0 0 0,2-5 0 16,-3-5 0-16,-6-1 0 0,-4-1 0 0,2-4 0 0,-6 3-144 15,1-5-84-15,-3-1-50 0,-7 3-47 16,-2-3-58-16,-6-1-69 0,2-2-84 0,-12-5-439 15,-1 5-1055-15,-4-1 468 0</inkml:trace>
  <inkml:trace contextRef="#ctx0" brushRef="#br0" timeOffset="2283.6">15572 1126 4203 0,'-14'-11'177'15,"1"-1"38"-15,3 4 101 0,4-1 36 0,0 1-58 16,3 1-79-16,3 1-44 0,2 0-47 0,7-2-17 15,6 3-17-15,2 0-30 0,6 1-53 0,4-2-104 16,2 3-120-16,1 1-180 0,-10 0-540 0,11 1-1015 16,-4-3 449-16</inkml:trace>
  <inkml:trace contextRef="#ctx0" brushRef="#br0" timeOffset="3449.83">16313 1309 4099 0,'0'0'175'0,"10"-9"-120"0,-8 5 123 15,2 2 90-15,-2-4 25 0,1 2-40 0,-2 1-36 16,0-1-44-16,-1 4-33 0,4-4-16 0,-4 4-15 16,0 0-10-16,-9 9-7 0,3-2-10 0,-2 3 4 15,-3 4-9-15,-1 3-5 0,2 3-11 0,1 6-4 16,1-1-4-16,6-6-3 0,2 1 2 0,2 0-16 15,10 3-2-15,-3-6-4 0,2 0-3 16,7-5 2-16,6 0-6 0,2-2-4 0,5-8 3 0,3-2-10 16,-1-2 4-16,-3-8-3 0,4 2 2 0,-2-7-3 15,-3-3-5-15,-2-1 0 0,0 0 6 0,1-5 4 16,-1-2 5-16,-3-1 4 0,5-12 1 0,-9 8-3 16,3-10 1-16,0-2-1 0,-3 0-3 0,-5-1-2 15,1-1 7-15,-7 17 23 0,-5 8 9 16,-3 3 14-16,3 2 5 0,-3 4 4 0,-1 1-10 15,-5 7-13-15,1 2-1 0,4 1-6 0,-19 12-3 0,9 2 0 16,-7 9-11-16,-2 2 5 0,4 5-11 0,1-1-31 16,2 4 0-16,1 2 0 0,3 0 0 15,3-1 0-15,0 12 0 0,6-12 0 0,3 1 0 0,4-1 0 16,2-3 0-16,4-6 0 0,3-1 0 16,-1-1 0-16,0-9 0 0,0-2 0 0,3-3 0 15,-2-1 0-15,1-3 0 0,0-6 0 0,0 0 0 0,-7-2 0 16,3-3 0-16,0-3 0 0,0-4 0 0,-1-1 0 15,2-8 0-15,-1 1 0 0,-1-2 0 16,1-1 0-16,-6 6 0 0,1 1 0 0,1 4 0 0,-5 2 0 16,-1 2 0-16,1 2 0 0,-1 1 0 15,-3 3 0-15,-1 3 0 0,0 0 0 0,0 0 0 16,-1 16 0-16,1-5 0 0,-5 7 0 0,1 8 0 16,-1-1 0-16,1-5 0 0,0-1 0 0,2-1 0 0,-1 0 0 15,6 1 0-15,-1-7 0 0,-1 3-28 16,6-4-6-16,-2-2 5 0,4-4-2 0,1 0 11 15,2-5 2-15,-2-1-6 0,9-5 5 0,-1-3 5 16,1 0 2-16,5-4 8 0,5-5 1 0,-4 0-1 16,-3-3 7-16,-3 2 7 0,4 2 5 0,-1-1-1 15,-8 7 0-15,0-3 18 0,-1 6 15 0,-6 1-4 16,-1 2-7-16,0 1-11 0,-1 1-24 0,-1 1-1 0,-4 2 0 16,0 0 0-16,0 0 0 0,7 14 0 15,-7-5 0-15,2 0 0 0,-1 3 0 0,0-2 0 16,2 2 0-16,0-2 0 0,0 2 0 0,2-4 0 15,0 2 0-15,2-2 0 0,-2 2 0 0,0-7 0 16,-1 1 0-16,3-2 0 0,-1 0 0 0,-6-2 0 16,11-5 0-16,-7-1 0 0,0-5 0 0,-2 0 0 15,0-1 0-15,-2-2 0 0,0-4 0 0,-4 0 0 16,4-7 0-16,-6 7 0 0,-1-6 0 0,-2 7 0 16,0 1 0-16,-2 2 0 0,0 2 0 0,0 5 0 15,-1 1 0-15,1 3 0 0,-3 3 0 0,1 3 0 16,-1 1 0-16,4 1 0 0,1 3 0 0,0 0 0 15,4 2 0-15,1 0 0 0,4 2 0 0,5 1 0 16,5 2 0-16,3-2 0 0,6-1 0 0,-2 0 0 16,8 0 0-16,4-3 0 0,-3-3 0 0,-3-4 0 15,4-1 0-15,-4 0 0 0,-1-2 0 0,-4-2 0 16,2 0 0-16,-2-1 0 0,-1-4 0 0,-2 0 0 16,-1-1 0-16,0-1 0 0,-1-2 0 0,2-1 0 15,-7 5 0-15,1-2 0 0,-2 4 0 0,0 2 0 16,-2-1 0-16,0-1 0 0,-1 6 0 0,-4 0 0 15,0 0 0-15,0 0 0 0,5 12 0 0,-6-5 0 16,1 6 0-16,-4 4 0 0,4-1 0 0,-1 1 0 16,-2 1 0-16,-1-1 0 0,4-2 0 0,3-3 0 15,-3-4 0-15,1 3 0 0,2-5 0 0,-2 2 0 16,3-4 0-16,1 0 0 0,-5-4 0 0,19-2 0 16,-8-2 0-16,-1 2 0 0,4-7 0 15,-4 3 0-15,7-6 0 0,-1 0 0 0,1 3 0 0,-4-1 0 16,1-1 0-16,-5 3 0 0,2 1 0 0,-5 2 0 15,2 1 0-15,-4 2 0 0,1-1 0 0,0 1 0 16,-5 2 0-16,14-2 0 0,-14 2 0 0,9 4-5 16,-5-1-106-16,4 1-31 0,-3 0-33 0,0 1-28 15,-5-5-38-15,12 5-33 0,-7-2-44 0,1 0-41 16,-6-3-57-16,5 1-69 0,-5-1-426 16,0 0-986-16,0 0 436 0</inkml:trace>
  <inkml:trace contextRef="#ctx0" brushRef="#br0" timeOffset="3616.64">17030 1058 5005 0,'-19'-7'187'0,"4"1"75"16,6 2 31-16,1-2-13 0,3 2-76 0,4 0-49 16,1 4-37-16,10-4-36 0,3 2-28 0,3 0-47 15,5-1-78-15,2 3-100 0,3 3-140 0,4-2-220 16,-11-2-397-16,4-3-1004 0,-6 2 444 0</inkml:trace>
  <inkml:trace contextRef="#ctx0" brushRef="#br0" timeOffset="4499.88">19135 1038 6 0,'4'-17'461'0,"0"5"8"0,-1-1 2 16,0 4-2-16,-2 1-1 0,1 2-16 16,0 0-24-16,1 1-26 0,-3 3-45 0,0 2-24 0,0 0-18 15,0 0-5-15,-21 19-14 0,2 1-20 0,0 6-2 16,-4 0-22-16,2 4-18 0,-8 8-19 0,2 1-26 15,7-8-12-15,2-1-20 0,0 0-15 0,3-5-14 16,2 1-10-16,0-3-8 0,7-7-11 16,-1-2-13-16,4-4-9 0,-1-3-4 0,1-1 7 15,3-2 36-15,0-4 6 0,0 0-93 0,0 0-29 16,0 0 0-16,26-25 0 0,-12 2 0 0,2 3 0 16,1-5 0-16,1-3 0 0,0-1 0 0,6-12 0 15,-1-3 0-15,1 0 0 0,-1-1 0 0,-6 14 0 16,2 3 0-16,-3 7 0 0,-6 4 0 0,-4 6 0 15,2 3 0-15,-3-1 0 0,1 6 0 0,2 3 0 16,-8 0 0-16,11 19 0 0,-4-1 0 0,4 7 0 16,-6 0 0-16,6 8 0 0,-2-1 0 0,3 0 0 15,1 1 0-15,0 3 0 0,-3-3 0 0,3 1 0 16,0-1 0-16,-4-1 0 0,-3 0 0 0,4-8 0 16,-2-1 0-16,-3-3 0 0,0-2 0 0,-2-7 0 15,-2-1-307-15,0-4-62 0,-1-6-45 0,-6 7-57 16,6-7-49-16,0 0-59 0,-32-15-344 0,15 3-997 15,-6-8 441-15</inkml:trace>
  <inkml:trace contextRef="#ctx0" brushRef="#br0" timeOffset="5500.16">19085 1255 6 0,'-15'-10'231'0,"-2"1"45"0,-4-1 16 15,8 4 19-15,1 2 26 0,3-2 20 0,0 1 26 16,2 0 1-16,0 3-13 0,3-1-25 0,4 3-25 16,0 0-7-16,-5-7-10 0,5 7-13 0,0 0-19 15,21-5-28-15,-10 3-25 0,7 1-21 16,5-3-37-16,-1-1-30 0,5-3-48 0,1-2-47 0,-1 3-51 15,-3-2-44-15,-5-1-42 0,7-5-40 0,-1-2-24 16,-5 0-11-16,1-2-4 0,-2-2 2 0,2-2 18 16,-2 2 15-16,-4-2 26 0,3 0 23 0,-9 6 42 15,4 4 33-15,-7 1 31 0,-6 12 41 0,14-19 28 16,-5 10 38-16,-9 9 13 0,0 0-3 16,12-14-3-16,-12 14 12 0,0 0 19 0,8 0 13 15,-8 0 2-15,5 14 2 0,-2-4-1 0,-3 2-8 16,4 5-7-16,-4 2-1 0,0 7-9 0,4 3-13 15,-3-4-8-15,3 5-7 0,0-1-9 0,1 0-16 16,0-1-10-16,4-3-1 0,1 0-9 0,2 1-10 16,3-6-6-16,2 1-6 0,3-1 0 0,3-4-22 15,2-5 0-15,-1 1 1 0,4-5-1 0,-1-3-5 16,2 1 1-16,2-6-14 0,0-7 12 0,-3 1-9 16,1-7-4-16,1-3 5 0,-4-2-3 0,-1 0 2 15,-2-1-3-15,-3 0 9 0,-1-1 17 0,-6 1 16 16,-3 3 8-16,-2-1 9 0,0 1 1 0,-6 3 1 15,-2 1-67-15,-1 2-5 0,-2-1 0 0,-2 2 0 16,1 6 0-16,-3-1 0 0,-1 1 0 0,-1 4 0 16,9 0 0-16,-16 7 0 0,4-3 0 0,-1 3 0 15,4 0 0-15,0 0 0 0,4 1 0 0,-4 0 0 16,5 1 0-16,3-2 0 0,-1 0 0 0,2 0 0 16,2-1 0-16,2 0 0 0,2-2 0 0,3 1 0 15,0-2 0-15,0 0 0 0,5 0 0 0,-6-2 0 16,-8-1 0-16,19-1 0 0,-10-2 0 0,0 2 0 15,-1 1 0-15,-8 0 0 0,11-3 0 0,-11 3 0 16,10-1 0-16,-10 1 0 0,8-4 0 0,-8 4 0 16,0 0 0-16,10 6 0 0,-7 3 0 0,1-1 0 15,0 6 0-15,-1 3 0 0,2 2 0 0,-1 9 0 16,-1 1 0-16,-1 6 0 0,3 14 0 16,3-1 0-16,-4 5 0 0,-1-1 0 0,2 0 0 0,-2 0 0 15,-1-2 0-15,-2 2 0 0,0-1 0 16,0-3 0-16,-3-14 0 0,-1 0 0 0,-2-5 0 15,2-2 0-15,-4-1 0 0,2-10 0 0,1-1 0 0,-4-3 0 16,3-5 0-16,-3 0 0 0,0-3 0 0,-3-3 0 16,12-1 0-16,-24-6 0 0,10-3 0 0,0-2 0 15,4-6 0-15,-6-5 0 0,5-7 0 0,3-6 0 16,4-1 0-16,0-19 0 0,11-3 0 0,-1 1 0 16,12-25 0-16,0 32 0 0,9-1 0 15,5 0 0-15,1 6 0 0,0 1 0 0,4 3 0 16,4 8 0-16,3 5 0 0,-12 10 0 0,3-1 0 15,-3 5 0-15,4 3 0 0,-4 1 0 0,-1 4 0 0,-1 4 0 16,-9 2 0-16,-1 2 0 0,1 1 0 16,-6 4 0-16,-3 0 0 0,-1 1 0 0,-6 2 0 15,0 0 0-15,3 6 0 0,-7 3 0 0,-2-1 0 16,-4-2 0-16,5 4 0 0,-4-3 0 0,4 0 0 16,-2 0 0-16,2-1 0 0,2-5 0 0,-1 0 0 15,8-1 0-15,-5 1 0 0,4-6 0 0,1 2 0 16,-2-6 0-16,-7-1 0 0,22-6 0 0,-9 1 0 15,-3-1 0-15,3-5 0 0,2-1 0 0,-3-3 0 16,2-2 0-16,-4-6 0 0,0-1 0 0,-2 0 0 16,-2 5 0-16,-6 1 0 0,0 0 0 0,0-2 0 15,-6 5 0-15,-3-3 0 0,-1 2 0 0,-1 2 0 16,1 5 0-16,-4-1 0 0,4 4 0 0,-4 0 0 16,-1 1 0-16,-2 4 0 0,0-2 0 0,3 4 0 15,4 1 0-15,-4 1 0 0,5 1 0 0,0 2-223 16,5-3-472-16,4-3-518 0,2 10-1312 0,-2-10 580 15</inkml:trace>
  <inkml:trace contextRef="#ctx0" brushRef="#br0" timeOffset="5650.38">21140 1246 4179 0,'12'0'435'0,"-5"-1"-180"0,-7 1 109 16,0 0 28-16,13-7-23 0,-13 7-45 15,5-5-54-15,-5 5-58 0,0 0-43 0,4-6-32 16,-4 6-57-16,5-4-73 0,-5 4-93 0,0 0-100 15,0 0-108-15,0 0-151 0,0 0-586 0,0 0-1116 16,0 0 494-16</inkml:trace>
  <inkml:trace contextRef="#ctx0" brushRef="#br0" timeOffset="7415.63">12147 2075 292 0,'5'-5'445'16,"-4"2"-17"-16,2-1-28 0,-3 4-22 15,1-3-35-15,-1 3-18 0,0 0-8 0,0 0-28 16,0 0-22-16,13 6-23 0,-7 1-17 0,3-1-26 16,0 1-16-16,0 0-13 0,8 3-17 0,-2 0-14 15,8 5-12-15,-3-6-10 0,7 0-15 0,0-2-6 16,4-2-10-16,1 1-12 0,2-3-10 0,1 3-8 16,3-5-1-16,-2 0-4 0,4-1-9 0,-1 0-2 15,12-1-7-15,-10 0-2 0,-1-1-4 0,-3-4-1 16,3 1 0-16,-1-4-3 0,-2-4-4 0,-1-1 0 15,11-4-1-15,-12 4 2 0,-2 3 1 0,-2-1 3 16,-1 1-1-16,0 3 1 0,-1 4 1 0,-11 2 0 16,4 1 8-16,-3 1 5 0,-2 3 4 0,-1 2 1 15,1 1 1-15,-1 1 1 0,-1 4-7 0,0 1-5 16,7 7-2-16,-2-1-2 0,-5-3 0 0,6 4-4 16,-1-3-4-16,6 1 3 0,-1-3-7 0,-2 1 3 15,2-4-7-15,0-1 2 0,7-4 0 0,0-2-2 16,4-4-3-16,1 0 0 0,1-5-1 0,-2 0-2 15,14-1-1-15,-13-1-3 0,-4-3 0 0,3-1-1 16,0-2 4-16,-2-4-4 0,0 2-1 0,0-2-1 16,-2 0 5-16,-1-1-3 0,1 5 3 0,-3-3 2 15,0 3-2-15,-7 6 7 0,2-3 4 0,-1 5 1 16,-5 2-1-16,0 1 4 0,-4 2-3 0,7 1 9 16,-3 3 3-16,-1 2-7 0,3 3-4 0,-1-2 4 15,5 6 1-15,0 3-7 0,3-3 2 0,1 1 4 16,5 0 10-16,3 0-1 0,17 5-1 0,0-3-2 15,4-1-5-15,-2 0 3 0,-2-8 0 0,-2 5-3 16,8-1 3-16,-5 1 2 0,-2-7 6 0,2-8-3 16,-3 8 2-16,-13-5 4 0,3-2-2 0,10-6 2 15,-11 5 0-15,-3-5 1 0,1 0 4 0,0-5 5 16,11-4 5-16,-15 5 2 0,0-1-4 0,-2-3 2 16,-1 2 0-16,-5 0-25 0,3 4-29 15,-10 4 0-15,0 1 0 0,0-2 0 0,-6 3 0 0,0 3 0 16,-1 0 0-16,1 0 0 0,1 1 0 0,-1 3 0 15,5 0 0-15,-5 3 0 0,5-1 0 0,0 2 0 16,10 3 0-16,-8-5 0 0,9 4 0 0,2-1 0 16,1 0 0-16,3 0 0 0,2-1 0 0,13 2 0 15,-11-6 0-15,16 1 0 0,5-3 0 0,-2-4 0 16,0 1 0-16,4 1 0 0,-2 0 0 0,2-3 0 16,1-2 0-16,0-2 0 0,2-1 0 0,1 1 0 15,26-7 0-15,-28 3 0 0,0-2 0 0,26-5 0 16,-33 4 0-16,3 3 0 0,-5 2 0 0,-5 1 0 15,-10 3 0-15,-5 3 0 0,2-1 0 0,-3 4 0 16,-5 0 0-16,-1 3 0 0,2 0 0 0,-9 1 0 16,0 1 0-16,-1 2 0 0,1 1 0 0,-1-1 0 15,6 4 0-15,-10-3 0 0,2 1 0 0,0 0 0 16,3-1 0-16,-4-5 0 0,5 4 0 16,6-2 0-16,0-2 0 0,4-2 0 0,0 4 0 0,9-9 0 15,10 2 0-15,-1 1 0 0,5-5 0 0,1-2 0 16,-1 4 0-16,2-8 0 0,0 4 0 0,1-2 0 15,4-1 0-15,1-1 0 0,0-3 0 0,0 1 0 16,24-9 0-16,-28 6 0 0,0 2 0 0,-2 4 0 16,-3 1 0-16,-16 4 0 0,17 3 0 0,-18 2 0 15,4 1 0-15,-4 2 0 0,3 2 0 0,-3 5 0 16,-5-3 0-16,1 1 0 0,-2 2 0 0,-1-1 0 16,2 3 0-16,-1-2 0 0,1 2 0 0,-1-1 0 15,3-2 0-15,2-2 0 0,2 0 0 0,2-2 0 16,0-1 0-16,9 0 0 0,-9-3 0 0,12-1 0 15,0-2 0-15,0-3 0 0,2 1 0 0,-1-1 0 16,-3-2 0-16,1-3 0 0,2 0 0 0,-14 3 0 16,12-8 0-16,2 0 0 0,-1 0 0 0,-3 0 0 15,-11 4 0-15,11-1 0 0,-12 7 0 0,-3 1 0 16,1 2 0-16,-6-1 0 0,3 2 0 16,-9 3 0-16,-2-1 0 0,0 3 0 0,2 1 0 0,-5 1 0 15,4 1 0-15,3 2 0 0,-7 1 0 0,2-2 0 16,1 3 0-16,-7-2 0 0,8 1 0 0,-4 0 0 15,6 3 0-15,-3-4 0 0,5 1 0 0,-6-2 0 16,9-1 0-16,-8 0 0 0,0-2 0 0,0-3 0 16,2 0-419-16,4 0-238 0,-7-4-530 0,1-2-1283 15,0 1 567-15</inkml:trace>
  <inkml:trace contextRef="#ctx0" brushRef="#br0" timeOffset="7566.91">21783 2041 4402 0,'8'3'303'0,"-5"-1"-117"0,3 1 46 0,-6-3 10 16,6 3-27-16,-6-3-19 0,1 4-26 0,-1-4-37 16,0 0-23-16,4 4-21 0,-4-4-49 0,0 0-85 0,0 0-133 15,0 0-226-15,0 0-545 0,0 0-1028 0,0 0 456 16</inkml:trace>
  <inkml:trace contextRef="#ctx0" brushRef="#br0" timeOffset="18682.89">15600 10480 255 0,'1'-12'290'0,"-1"-1"-7"0,0 1-3 16,0-2-6-16,3 3-5 0,-2-3 7 0,2 2 20 15,-2-1-15-15,3 2-1 0,-3 0-7 0,3-2 2 0,1 2-2 16,-2-1 0-16,2-1-8 0,-1 3-7 0,-2-1-10 16,5 0-1-16,-2 2-29 0,1-1-17 15,3-1-18-15,-3 5-11 0,5-3-22 0,1 3-15 16,0 3-14-16,7 2-14 0,-2 1-14 0,3 1-6 0,-1 3-11 15,3 2-13-15,-4 4-5 0,1 5-6 0,2 3-6 16,-6 3-1-16,-1 1-5 0,-5 2-5 16,-1 1-7-16,-5 2-1 0,-1 0-1 0,-7 0 5 0,0 0-10 15,-5 2-1-15,-1-1 0 0,-2 1-6 0,-1 0-2 16,-2 0 2-16,0-1 0 0,-3 0-2 0,2-1 4 16,2 1 1-16,2-1-1 0,-2-1-11 15,5-1 3-15,1 0 1 0,1-7 1 0,6 0 2 0,0-2-5 16,4 0 2-16,1-2-9 0,6 0-9 0,2-1-11 15,0-1-5-15,6-2-2 0,-2-2-2 0,4 0-5 16,0-1 0-16,-2-2-2 0,2-1 6 0,-2 0 3 16,-5 0 5-16,-3-3 0 0,-1 1 3 0,-1-1 1 15,0 1 1-15,-3-2 2 0,-1 2 6 0,-3-2 12 16,1 3 3-16,-1-3 4 0,-9 8 4 0,1-3-3 16,-2-1 3-16,-2 3 6 0,-1 2-2 0,-3 2 1 15,2 1 0-15,0-1 2 0,-1 1-1 0,-1-1 1 16,5 4-3-16,-2 1-2 0,4-3-5 0,-1 2 1 15,1 1 1-15,4 1-1 0,2-2-3 0,-1-2 1 16,2 2-3-16,2 0-2 0,1 1-5 0,0-4-9 16,5 4-5-16,-3-1-2 0,1-4-4 0,1 6-2 15,-1-5-1-15,1 0 11 0,-1 6-7 0,-3-6 1 16,1-1 0-16,0 0 3 0,-4 0 7 0,-1-1-4 16,-1 0 5-16,-5 1 0 0,0-3 15 0,2 0 5 15,-6 5 5-15,0-3 11 0,0-5 2 0,-3 5 2 16,-2-3 9-16,0-1 0 0,-1 1 4 0,1 1 6 15,0-4-7-15,-1 1 2 0,6-2-6 0,0 1-3 16,-1-1-13-16,5-2-5 0,0 0-21 0,3 1-42 0,2-2-56 16,4 0-84-16,0 0-108 0,0 0-113 0,17-11-130 15,-2 8-433-15,4-3-1046 0,8-1 463 0</inkml:trace>
  <inkml:trace contextRef="#ctx0" brushRef="#br0" timeOffset="18816.09">16033 11571 8 0,'0'2'483'0,"0"-2"-6"0,0 0-1 16,0 0-23-16,0 0-42 0,-11 2-50 0,11-2-68 0,0 0-105 15,0 0-129-15,0 0-171 0,0 0-405 0,0 0-558 16,0 0 247-16</inkml:trace>
  <inkml:trace contextRef="#ctx0" brushRef="#br0" timeOffset="20534.83">5652 10484 144 0,'0'-6'258'0,"0"-4"-14"0,0 2-7 0,0 1-8 15,3 1-12-15,-3-2-13 0,-3 1-6 0,3 1-4 16,0 1-11-16,3 2 1 0,-3-2-7 0,0 2-12 15,0 3-9-15,1-5-16 0,-1 5-11 0,0 0-1 16,0 0-4-16,0 0 1 0,-23 6 4 0,8 2 2 16,-2 1-5-16,-1 1-2 0,0 2-8 0,2 0 1 15,-7 4 0-15,2 2-7 0,1-2-6 0,3-1-3 16,2 5-2-16,-3 2-7 0,8-6-3 0,1 0-8 16,1 0-5-16,-1 1-11 0,3 2-3 0,2 0-5 15,0 1-4-15,5 2-5 0,2-7-6 0,-2 4 0 16,4-2-8-16,2 0-5 0,0-2-2 0,1-2-2 15,4 3-2-15,-2-2-1 0,0 0-1 0,2 0-2 16,-2-1-5-16,-1 2-6 0,-2-5 5 0,1 3-4 16,-1-2 2-16,-1-1 1 0,-1 1-9 0,-3 1 5 0,1-1-2 15,-2 4-2-15,-1 1 7 0,-1 0-3 0,-4-1 3 16,-2 0-1-16,-4 1-4 0,-3 0 2 0,-5 2 2 16,-3-1 1-16,-1 0 8 0,-1-2 2 0,-3-2 1 15,1 2 4-15,3-6 6 0,4 2 2 0,4-1 7 16,2-4 0-16,1-3-1 0,1 2-9 0,5-1-1 15,0-1-4-15,0 0-3 0,5-1-4 0,1-2-1 16,-2 3-1-16,2-3 0 0,6 6-4 0,0-4-2 16,4 0 0-16,2-1 5 0,1 3-8 0,-2-2-4 15,3 4-2-15,-2-4 1 0,0 3-7 0,1-1 0 16,1 2 0-16,-4 2 0 0,2 0 3 16,-2 0-7-16,-2 3 4 0,1 6-3 0,-4-2 1 0,1 1 3 15,-2 1-1-15,-4 1 3 0,0 7 1 0,-1-5-2 16,-7 7 2-16,3-1 5 0,-4 1-6 0,0 1 0 15,-1-1 1-15,-2-2 2 0,2-3-1 0,0-3-2 16,4-1 2-16,-2-1-2 0,0-1 5 0,3-3 2 16,4 0 2-16,1-1-1 0,0 0 1 0,1-1 0 15,4 1-5-15,3-3 7 0,1 0-4 0,6 1-1 16,2-1 1-16,10 0-6 0,1 1-14 0,0-3-5 16,0 1-12-16,1-5-9 0,-1 3-7 0,-7-4-4 15,-1 2-7-15,2 0-4 0,-9-4-5 0,-2 2-2 16,-3-2 4-16,-4 1-3 0,4 2-20 0,-3-3-27 15,-5 0-23-15,0 0-45 0,0 0-42 0,0 0-56 16,-21 3-77-16,7-1-367 0,4 2-786 0,-7-1 347 0</inkml:trace>
  <inkml:trace contextRef="#ctx0" brushRef="#br0" timeOffset="21450.02">6565 11812 206 0,'-3'-2'300'0,"3"2"-11"0,0 0-20 16,0 0-16-16,4 13-4 0,-3-4-30 0,3-1-20 15,-3 3-15-15,4 1-19 0,0-2-15 0,1 3-15 16,-3-2-4-16,5 4-8 0,2-2-11 0,-5-2 1 15,7 1 0-15,-3-2 0 0,6 0 4 0,-2-5 5 16,6 0-12-16,3-1 0 0,5-1-4 0,1-6-3 16,3 0-4-16,-1 1-6 0,1-3-3 0,-2-2 5 15,3 0-2-15,-1-1-7 0,1 0-6 0,-4-1-7 16,1-2-2-16,0 4-7 0,-1-1-5 0,-3 1-6 16,-3 4-3-16,-4-1-8 0,1 2-2 0,-2 2-3 15,-2-2 5-15,-2 4-14 0,1 1 3 0,-1 1-11 16,-1 2 6-16,2 2-4 0,2 1 0 0,-7 0-3 15,7 2-2-15,-3 0 0 0,-3-3-5 0,7 3 7 16,-3 3 1-16,5-6 4 0,-2 2 9 0,8-1 1 16,-3-5 8-16,3 3-2 0,4-1-1 0,0-5 1 15,-2 1-2-15,1-1 2 0,-5-2 2 0,4 0 0 16,-6-1-1-16,0-2 0 0,-1 2 0 0,2-3 2 16,0 0 0-16,-3-3 0 0,0 0-3 0,-2 2 5 15,2 1-6-15,-6 1 5 0,0-1-7 0,-1 3 2 16,0 0 0-16,-1 1-2 0,-4 2-3 0,1 2 2 15,3 0 7-15,-3 4-4 0,1-4 1 0,1 3-2 16,-3 3 2-16,2-3-7 0,3 3-1 0,-2-3-6 0,0 0 2 16,8 0-3-16,-1 1-7 0,2-3-17 15,-2-1-23-15,-3 0-32 0,0-2-48 0,-2-1-68 16,0-1-76-16,-2 0-78 0,-2-3-110 0,-4-2-479 0,-2 2-990 16,0-2 438-16</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9T07:34:20.400"/>
    </inkml:context>
    <inkml:brush xml:id="br0">
      <inkml:brushProperty name="width" value="0.05292" units="cm"/>
      <inkml:brushProperty name="height" value="0.05292" units="cm"/>
      <inkml:brushProperty name="color" value="#0070C0"/>
    </inkml:brush>
  </inkml:definitions>
  <inkml:trace contextRef="#ctx0" brushRef="#br0">1142 4810 94 0,'-14'-15'511'0,"0"2"9"0,-2 1 3 15,4 2-12-15,3 2-20 0,1 2-17 0,3 1-28 16,0 2-35-16,0 0-40 0,2 2-38 0,3 1-26 16,0 0-10-16,0 11-5 0,7-3-15 0,0 8-14 15,5 7-4-15,1 2-15 0,2 0-1 0,-2 6-19 16,2-2-19-16,-1 2-3 0,1 0-8 16,0-2-14-16,0 1-11 0,-1-2-19 0,5-4-150 15,-5-1 0-15,5-3 0 0,3-2 0 0,-5-7 0 0,2 0 0 16,11-4 0-16,2-6 0 0,6-7 0 15,15-9 0-15,6-8 0 0,28-17 0 0,1-7 0 0,2-3 0 16,-1-12 0-16,3-4 0 0,1-5 0 0,12-2 0 16,-1-7 0-16,-2 8 0 0,3 3 0 15,-3 1 0-15,-4 5 0 0,-7 7 0 0,-7 5 0 16,-29 17 0-16,-3 4 0 0,0 4 0 0,-9 0 0 0,-13 9 0 16,-2 0 0-16,-10 6 0 0,-5 2 0 0,-1 2 0 15,-3 3 0-15,-1-1 0 0,-2 3 0 16,-1-2 0-16,-1 1 0 0,-4 3 0 0,8-1 0 15,-8 1 0-15,0 0 0 0,0 0 0 0,13 4 0 16,-11 0 0-16,2 0 0 0,1 1 0 0,-1 1 0 16,4-1 0-16,-2 1 0 0,3-2 0 0,-1 2 0 15,-2-1 0-15,1 0 0 0,-4-3 0 0,0 4 0 16,-3-6 0-16,0 0 0 0,0 0-1366 0,0 0-1478 16,0 0 654-16</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02:25.896"/>
    </inkml:context>
    <inkml:brush xml:id="br0">
      <inkml:brushProperty name="width" value="0.05292" units="cm"/>
      <inkml:brushProperty name="height" value="0.05292" units="cm"/>
      <inkml:brushProperty name="color" value="#00B050"/>
    </inkml:brush>
  </inkml:definitions>
  <inkml:trace contextRef="#ctx0" brushRef="#br0">3230 8419 189 0,'-1'-5'377'0,"1"2"19"0,-1-1-4 0,1 4-11 15,0-6-11-15,0 6-26 0,-3-4-26 16,3 4-28-16,3-3-26 0,-3 3-21 0,0 0-20 16,0 0-7-16,0 0-1 0,0 0-4 0,0 0-10 15,0 0 2-15,5 12-18 0,-1-5-7 0,-3 4-9 0,4-5-7 16,-1 3-10-16,5 6-13 0,-5-3-9 16,2 3-11-16,-2 0-14 0,5 3-12 0,0-3-6 15,2 1-9-15,-3-1 21 0,5 0-12 0,2-1-7 16,-1-3-7-16,2 0-10 0,1-2-8 0,1-1 2 15,4-2-5-15,5-1-6 0,1 0-6 0,0-5 4 16,0-2-6-16,-1-2 0 0,0-3-4 0,1 0 5 16,-1-1-1-16,1-3-2 0,0-2-1 0,-2-1 5 15,-1-2-8-15,-3 0 4 0,6 1-2 0,-11 2-8 0,-1 4 4 16,0-1 2-16,-1 3-2 0,-4 1-9 0,0 2 6 16,-2 0-4-16,-2 1-4 0,1 3 1 0,1 3 1 15,-4 0 0-15,4 0-1 0,-4 8 2 0,4-4-3 16,-1 5-2-16,4 3-10 0,-6-2 6 0,4 1 0 15,2 1-1-15,1-1 3 0,3-1-1 0,-1 0-11 16,2-3 4-16,-1-2 2 0,3 1 1 0,1-5-2 16,-1-1 3-16,0-3-3 0,1-3-3 0,1-1-1 15,-1-2 1-15,5-5-1 0,0 0 8 0,-6 2-4 16,0-2-4-16,2-4 2 0,3 0-5 0,-11 1 3 16,9-4 0-16,-7 4-8 0,0 1-1 0,1 3 6 15,-7 2-1-15,1 3-4 0,3-1 2 0,-7 5-1 16,2 2 9-16,2-2-12 0,0 7 13 15,0-1-4-15,-1 5 7 0,3-1-5 0,-2 5 7 0,4 0-1 16,-2 1-4-16,-1 2 3 0,7 2-2 0,-3 0-2 16,2-7-4-16,-3 1 2 0,3-2 2 0,2 0-4 15,-1-3-2-15,2 1 10 0,-2-4-7 0,4-2 1 16,-2-2 2-16,2-1 1 0,0-3-6 0,1 1 5 16,-3-5-6-16,1 1 9 0,-2-1-4 0,7-4-2 15,-7 3-3-15,5-7 0 0,-9 3 0 0,8-6 0 16,0 2 0-16,-5 4 0 0,-3 1 0 0,2 0-3 15,-3 2 1-15,-4 2-1 0,0 3 1 0,1-1 2 16,-4 4-12-16,6 1 17 0,-4 0-8 0,0 3 8 16,2 2 5-16,1-2-5 0,1 4-5 0,-4 0 0 15,1-2 0-15,4 1 0 0,1 2 0 0,3-1 0 16,0-1 0-16,0 1 0 0,1-3 0 0,8 1 0 0,0-3 0 16,-4-2 0-16,5-1 0 0,0 0 0 15,1-3 0-15,-2-1 0 0,1-2 0 0,1 0 0 16,-4-5 0-16,2 0 0 0,1 0 0 0,-2-2 0 15,-2 0 0-15,-1-1 0 0,1-4 0 0,0 3 0 16,-8 5 0-16,-5 4 0 0,1 0 0 0,-2 0 0 16,-1 3 0-16,-4-1 0 0,-1 2 0 0,1 0 0 15,-2 1-291-15,-3 2-196 0,1 10-157 0,-1-10-485 16,-9 15-1221-16,4-6 540 0</inkml:trace>
  <inkml:trace contextRef="#ctx0" brushRef="#br0" timeOffset="1599.84">3307 9586 280 0,'-2'-3'395'0,"0"-1"12"0,2 4-13 15,-1-6-11-15,1 6-21 0,-1-5-18 0,1 5-15 16,-2-3-19-16,2 3-16 0,0 0-14 0,0 0 2 16,0 0-5-16,0 0-4 0,0 0-9 0,13 9-12 0,-8-3-12 15,-1 2-12-15,4 2-11 0,-2-2-17 16,4 5-20-16,1 1-14 0,0-3-11 0,3 4-11 15,-2-3-17-15,4 2-12 0,1-3-4 0,7 1-21 16,-5-3 2-16,11 0-17 0,-1-3-9 0,3 1 6 16,-1-4-10-16,1-3-9 0,2-1-7 0,2-3 5 0,0 2-12 15,-3-4 1-15,0 1-10 0,-2-1-4 16,3-2 1-16,-3-3 2 0,1 1-5 0,1-2-5 16,-6 2 3-16,1-3 4 0,2 5 1 0,-10-1-19 15,-2 4 8-15,1-2-4 0,0 4 6 0,-6 4-1 0,1-2-6 16,-1 3 4-16,2 3 2 0,3 2 3 15,-3 3-1-15,1 2 3 0,-3 1-6 0,6 8 2 16,-4-7-6-16,-1 2 3 0,5 2 0 0,3-2-13 16,0 1 11-16,-1 1-13 0,4-2 0 0,-2-4 0 0,4-2 0 15,-2-4 0-15,-2-1 0 0,5-1 0 0,-6-3 0 16,9-2 0-16,-3-3 0 0,0 0 0 16,0-3 0-16,0 0 0 0,-1-4 0 0,-2 1 0 15,1-4 0-15,0-1 0 0,2-1 0 0,-4-1 0 16,0-1 0-16,2 0 0 0,-1 0 0 0,1 3 0 15,-2 2 0-15,-3 3 0 0,-6 3 0 0,3-1 0 16,-3 7 0-16,3-2 0 0,0 6 0 0,-1 1 0 0,-1 4 0 16,-2 1 0-16,4 1 0 0,-1 3 0 0,-2-1 0 15,6 6 0-15,-2-1 0 0,-5-4 0 0,9 3 0 16,-1 0 0-16,-7-6 0 0,4 0 0 0,1 2 0 16,-1-5 0-16,2-3 0 0,-2 1 0 0,8-3 0 15,-5-1 0-15,0-2 0 0,6-3 0 0,-8 0 0 16,7-3 0-16,-7 1 0 0,7-5 0 0,4-2 0 15,-7 1 0-15,3-2 0 0,0-2 0 0,1 0 0 16,-4 1 0-16,3-1 0 0,-10 5 0 0,2 3 0 16,-3 1 0-16,1 0 0 0,-3 3 0 0,3-1 0 15,-3 5 0-15,3 0 0 0,0 2 0 0,0 5 0 16,0 1 0-16,-2 2 0 0,4-1 0 0,-2 2 0 16,-2 0 0-16,-2 2 0 0,6-1 0 0,-1 0 0 15,1 5 0-15,-1-5 0 0,0-3 0 0,2 1 0 16,-1-2 0-16,1 2 0 0,1-3 0 0,-1 1 0 15,0-4 0-15,7 1 0 0,-7-3 0 0,2-1 0 16,-4-1 0-16,5-1 0 0,-1 0 0 0,-2-4 0 16,7 0 0-16,-1-2 0 0,0-1 0 0,1-3 0 15,0 1 0-15,-1-4 0 0,1 1 0 0,-8 3 0 16,0 2 0-16,0 2 0 0,-6 1 0 0,0 2 0 16,-4-1 0-16,-1 1 0 0,0 1 0 0,-2 3 0 0,2-1 0 15,1 3 0-15,-4-1 0 0,0 1 0 0,3-1 0 16,-3 2 0-16,5 0 0 0,-6 1 0 15,5 1 0-15,-5-1 0 0,5 0 0 0,-3-2 0 16,1 2 0-16,-1 0 0 0,1-2 0 0,-2-1 0 0,-5-2 0 16,7 1 0-16,-7-1-730 0,0 0-514 0,0 0-1347 15,0 0 596-15</inkml:trace>
  <inkml:trace contextRef="#ctx0" brushRef="#br0" timeOffset="9186.04">9170 7503 71 0,'0'0'442'15,"0"0"18"-15,-7 1-1 0,7-1-15 0,0 0-21 16,0 0-24-16,0 0-21 0,-8-2-9 0,8 2-10 16,0 0-20-16,9-8-8 0,-3 5-24 0,2-3 0 15,2-1-17-15,6-4-9 0,-1-1-16 0,2 0-26 16,8-1-14-16,-2-5-11 0,4 0-15 0,0 0-45 16,1-2-16-16,-4-2-7 0,7-2-13 0,-3 0-14 15,0-1-4-15,-6-3-16 0,1 2-6 0,-5 0-9 16,-1 0-10-16,-1 6 0 0,-7 4-3 0,-3 4-6 15,-2 1-7-15,1 3-7 0,-5 2-3 0,-1 1 3 0,-3 3-19 16,-2 1-1-16,6 1-7 0,-22 8-9 0,12-1 0 16,-3 4 0-16,-1 1 0 0,4 3 0 15,1 1 0-15,-3 1 0 0,7 0 0 0,1 1 0 0,3-2 0 16,1 4 0-16,5-2 0 0,3 0 0 0,2 0 0 16,-1-3 0-16,4 1 0 0,1-1 0 0,-2-1 0 15,-1 0 0-15,2-1 0 0,-3 1 0 0,-1-6 0 16,0 2 0-16,-4-2 0 0,0 1 0 0,-2-2 0 15,-2-2 0-15,-2 1 0 0,-2 0 0 0,-2-3 0 16,-3 4 0-16,-2-2 0 0,-4-1 0 0,4-1 0 16,-4 0 0-16,1-1 0 0,-1 0 0 0,1-2 0 15,4 2 0-15,-1-1 0 0,2-2 0 0,3 2 0 16,0 1 0-16,5-2 0 0,0 0 0 0,0 0 0 16,0 0 0-16,0 0 0 0,23-2 0 0,-8-1 0 15,6-1 0-15,-2-2 0 0,9-3 0 0,-1 1 0 16,1-4 0-16,0 0 0 0,-1-3 0 0,1-1 0 15,-4-2 0-15,2-4 0 0,-3-2 0 0,-1-6 0 16,2-11 0-16,-2-2 0 0,-2-7 0 0,-1 0 0 0,-6 4 0 16,-4 0 0-16,1 12 0 0,-6 5 0 0,1 2 0 15,-2 9 0-15,-2 5 0 0,0 1 0 16,-1 3 0-16,0 3 0 0,0 3 0 0,0 3 0 16,0 0 0-16,0 0 0 0,-10 25 0 0,6-7 0 15,-2 7 0-15,2 4 0 0,-1 1 0 0,1 4 0 16,0-1 0-16,3 2 0 0,1 0 0 0,-3 1 0 15,3 0 0-15,0-1 0 0,3-2 0 0,0-1 0 16,3-1 0-16,-1-4 0 0,5-2 0 0,2-1 0 0,-3-7 0 16,6 5 0-16,-3-8 0 0,3-3 0 0,-1 1 0 15,4-6 0-15,-3 0 0 0,-1-5 0 0,4-1 0 16,-4-3 0-16,2-5 0 0,0-2 0 0,-2-2 0 16,0-5 0-16,-1-5 0 0,-4 4 0 0,0-2 0 15,-5-4 0-15,-2-2 0 0,1 8 0 0,-6 0 0 16,2 2 0-16,-3 0 0 0,0 5 0 0,2 2 0 15,-2-1 0-15,0 3 0 0,0 2 0 0,2 4 0 16,-1-2 0-16,3 3 0 0,0 0 0 0,0 0 0 16,-5 10 0-16,5-5 0 0,4 1 0 0,1 2 0 15,3-1 0-15,-2 2 0 0,3-2 0 0,4 5 0 16,1-1 0-16,-1-1 0 0,1 0 0 0,-4-1 0 16,3 0 0-16,-1 3 0 0,-3-3 0 0,-1 0 0 15,2 6 0-15,-3-5 0 0,0 4 0 0,-3-3 0 16,0-1 0-16,-3 1 0 0,2 0 0 0,-1 1 0 15,-2-1 0-15,0-2 0 0,0 1 0 0,2-4 0 16,0 1 0-16,-2-1 0 0,1 0 0 0,2-5 0 16,2 2 0-16,3-4 0 0,2-2 0 0,3 0 0 15,-3-5 0-15,9 0 0 0,-2-2 0 0,6-5 0 0,-1-2 0 16,-1-1 0-16,-1-3 0 0,4-1 0 0,-4-1 0 16,-2 4 0-16,-5 2 0 0,-3 1 0 15,2 5 0-15,-5 2 0 0,-3 2 0 0,0 2 0 16,1 3 0-16,-5 2 0 0,0 0 0 0,0 0 0 15,0 14 0-15,-1-2 0 0,-3 4 0 0,0 4 0 0,3-1 0 16,-2 0 0-16,-3 6 0 0,6-5 0 16,0-1 0-16,0-2 0 0,5-2 0 0,-1-2 0 0,2 1 0 15,2-3 0-15,1-6 0 0,4 3 0 0,0-6 0 16,-1-1 0-16,2-2 0 0,5-2 0 0,-2-6 0 16,2 2 0-16,-5-5 0 0,2-1 0 15,-1-1 0-15,4-6 0 0,-10 6 0 0,1-3 0 0,3 1 0 16,-4 2 0-16,-1 4 0 0,-2 3 0 0,-1 1 0 15,-1 0 0-15,-1 4 0 0,-1-2 0 0,-2 4 0 16,0 0 0-16,0 0 0 0,3 12 0 0,-3-1 0 16,0 0 0-16,2 1 0 0,2 4 0 0,-4-1 0 15,6 2 0-15,1 1 0 0,3-3 0 0,2 1 0 16,-1-3 0-16,4 2 0 0,-2-4 0 0,-2-3 0 16,1-3 0-16,-2-1 0 0,2-1 0 0,-2-5 0 15,-5 0 0-15,0-3-35 0,2-3-488 0,-6-3-60 16,-1-7-75-16,-4-1-408 0,-1-9-1154 0,-8-4 511 15</inkml:trace>
  <inkml:trace contextRef="#ctx0" brushRef="#br0" timeOffset="9333.37">10423 6962 350 0,'-32'-6'521'0,"-4"-3"36"16,8 5 45-16,6-1 34 0,7 2-9 0,2 0-27 0,2 2-50 15,4-1-49-15,2 1-53 0,5 1-42 16,0 0-39-16,0 0-40 0,16-2-48 0,1 2-84 15,12-4-107-15,1 3-119 0,-3-3-134 0,10 1-162 16,-2 0-173-16,0-4-506 0,4 5-1088 0,-5 1 481 0</inkml:trace>
  <inkml:trace contextRef="#ctx0" brushRef="#br0" timeOffset="10483.78">11310 7297 17 0,'5'-7'495'0,"0"0"23"0,-2 3 8 16,-1-2-10-16,-1 1-4 0,1 1-19 0,-2 1-23 16,0 3-30-16,-7-4-32 0,7 4-5 0,-15 6-18 15,6-1-15-15,-5 4-19 0,0 2-25 0,-4 1-24 16,0 9-25-16,0-2-24 0,7-2-18 0,-4 4-24 15,7-2-19-15,3-1-21 0,1 0-18 0,4 1-13 0,2 0-113 16,6-4-27-16,1-1 0 0,4-1 0 16,3-2 0-16,6-2 0 0,5 0 0 0,4-4 0 15,-3-5 0-15,2-2 0 0,0-3 0 0,-1-4 0 0,-1 0 0 16,-2-3 0-16,-2-3 0 0,2-3 0 16,-5-3 0-16,-4-5 0 0,0-2 0 0,7-16 0 0,-7 1 0 15,-1-7 0-15,2-4 0 0,-4 4 0 16,-5 2 0-16,-4 13 0 0,-1 2 0 0,1 2 0 0,-4 4 0 15,2 10 0-15,-3 6 0 0,1 1 0 0,-2 3 0 16,-2 1 0-16,2 3 0 0,1 3 0 0,0 0 0 16,-14 19 0-16,10-3 0 0,-5 8 0 15,-1 4 0-15,2 4 0 0,2 2 0 0,2 0 0 0,-2 1 0 16,1 12 0-16,3-13 0 0,2-1 0 16,0-2 0-16,3 1 0 0,3-5 0 0,-2 2 0 0,3-5 0 15,4 0 0-15,-2-10 0 0,-3-3 0 16,3-1 0-16,0-2 0 0,4-2 0 0,0-2 0 0,-2-2 0 15,2-3 0-15,-1-1 0 0,0-3 0 0,3-4 0 16,-5 0 0-16,0-6 0 0,7-5 0 0,-6 3 0 16,-1 0 0-16,-1-2 0 0,3 1 0 0,-6 4 0 15,-1 3 0-15,3 2 0 0,-6 0 0 0,3 4 0 16,-2 3 0-16,-2 0 0 0,-1 2 0 0,0 0 0 16,5 8 0-16,-5-2 0 0,3 4 0 0,-3-1 0 15,1 3 0-15,2-1 0 0,-2 1 0 0,3 3 0 16,-3-1 0-16,4-5 0 0,-1 2 0 0,0-2 0 15,1 0 0-15,3-2 0 0,-3 2 0 0,5-4 0 16,-1-2 0-16,1-1 0 0,0 0 0 0,0-1 0 16,0-2 0-16,0 1 0 0,1-5 0 0,0 0 0 15,0-2 0-15,2-4 0 0,2-1 0 0,-2-1 0 16,2-1 0-16,-2-2 0 0,0 0 0 0,2-1 0 16,1 4 0-16,-5 3 0 0,-2 2 0 0,-5 2 0 15,2 0 0-15,-3 2 0 0,3 2 0 0,-2 1 0 0,-4 1 0 16,0 0 0-16,6 10 0 0,-6-3 0 15,2 1 0-15,0 3 0 0,-2-2 0 0,2 1 0 16,-1 2 0-16,3 0 0 0,-2-2 0 0,3 2 0 16,-1-4 0-16,1 1 0 0,2-2 0 0,-3-3 0 0,2 0 0 15,2-1 0-15,-1-2 0 0,0-2 0 0,0 1 0 16,2-4 0-16,-2-1 0 0,0-1 0 0,1 0 0 16,2-5 0-16,0-1 0 0,2 1 0 15,-2-3 0-15,-1-1 0 0,3 0 0 0,-5 5 0 0,1-1 0 16,0 1 0-16,-2 3 0 0,3 1 0 0,-4 1 0 15,-1 3 0-15,1-1 0 0,2 2 0 16,-2 1 0-16,-5 0 0 0,12 6 0 0,-7-1 0 0,1 4 0 16,-1-1 0-16,3 2 0 0,2 4 0 0,-4-5 0 15,0 2 0-15,3 5 0 0,0-2 0 0,-2-5 0 16,0 2 0-16,2-1 0 0,0-1 0 16,0-1 0-16,1-1 0 0,-1 0 0 0,8 0 0 0,-4-3 0 15,0-3 0-15,3 2 0 0,2-2 0 0,-1-5 0 16,2 2 0-16,-4-4 0 0,4 0 0 0,-3-2 0 15,4-2 0-15,-6-4 0 0,0-1 0 0,4-8 0 16,-1-1 0-16,-3 2 0 0,0-2 0 0,-4 2 0 16,-2 5 0-16,-2 0 0 0,-3 5 0 0,-2 1 0 15,0 4 0-15,0 1 0 0,-2-1 0 0,-1 3 0 16,2 4 0-16,-11 2 0 0,5 2 0 0,-3 6 0 16,3-1 0-16,-2 2 0 0,2 6 0 0,-1-1 0 15,1 2 0-15,3-2 0 0,3 2 0 0,4-2 0 16,1 0 0-16,4-2 0 0,5 1 0 0,2-5 0 15,0-1 0-15,2-1 0 0,1-3 0 0,2-2 0 16,-1-3 0-16,-6-3 0 0,-4-2 0 0,2-3-52 16,-6-4-503-16,-1-4-103 0,-6 0-497 0,-4-3-1251 0,-5-5 555 15</inkml:trace>
  <inkml:trace contextRef="#ctx0" brushRef="#br0" timeOffset="10650.75">11941 7000 494 0,'-19'-3'609'0,"6"2"35"16,-1-2 10-16,5 2-40 0,4-1-53 0,5 2-69 15,1-3-46-15,-1 3-46 0,27-6-64 0,1 4-74 16,3 0-99-16,3 0-111 0,4 2-143 0,15-1-145 16,-16 4-184-16,3-3-410 0,12-6-900 0,-15 2 399 15</inkml:trace>
  <inkml:trace contextRef="#ctx0" brushRef="#br0" timeOffset="11017.43">13277 7221 3979 0,'15'-2'310'15,"-3"-2"-138"-15,0-2 78 0,1 0 112 0,-3-1 2 16,-2 1-32-16,2-3-34 0,-1 0-48 0,-2 0-39 15,-1 1-3-15,0 0-7 0,-2-2-18 0,-4 4-14 16,4 0-25-16,-7 1-13 0,-1 0-14 0,-2 1-17 16,-1 2-9-16,-4 0-15 0,2 4-8 0,-5 1-5 15,3 0-6-15,-6 3-10 0,3 2-39 0,-1 2-8 16,2 1 0-16,5 0 0 0,-1 2 0 0,3-2 0 0,2 3 0 16,3-4 0-16,2 2 0 0,-1 3 0 15,4-4 0-15,5 6 0 0,4-2 0 0,0-3 0 16,0 1 0-16,0-1 0 0,3 0 0 0,-1 0 0 15,0-1 0-15,1-2 0 0,0 2 0 0,-5 1 0 0,-1-5 0 16,-3 2 0-16,1-1 0 0,-3 0 0 16,-1-1 0-16,-3-1 0 0,-1-2 0 0,0 3 0 15,-2-3 0-15,-5 0 0 0,2-1 0 0,-6 0 0 0,-1-1 0 16,-6 1 0-16,0-1 0 0,-1 1-34 0,-1-5-364 16,-7 1-162-16,-1-3-641 0,0 2-1299 0,-3 0 575 15</inkml:trace>
  <inkml:trace contextRef="#ctx0" brushRef="#br0" timeOffset="11935.45">14157 7540 12 0,'0'0'477'0,"-1"4"22"0,1-4 17 15,0 0-3-15,-4 3-1 0,4-3-12 0,0 0-5 16,0 0-20-16,0 0-31 0,0 0-36 0,0 0-14 16,-6-9-25-16,5 6-15 0,1-4-19 0,-2 0-24 15,1 0-17-15,-2-5-16 0,-1-5-11 0,1-1-42 0,-3-8-11 16,-1 0-8-16,1-3-113 0,-1-6-93 0,-7-11 0 16,0-2 0-16,1-5 0 0,-1-3 0 15,1 1 0-15,-2-32 0 0,4 28 0 0,0-22 0 16,6 32 0-16,0-1 0 0,3 15 0 0,0 0 0 0,2 6 0 15,2 4 0-15,-2 8 0 0,1 5 0 0,1 1 0 16,1 7 0-16,3 2 0 0,-2 3 0 0,-4-1 0 16,14 13 0-16,-9-3 0 0,5 9 0 0,-2 5 0 15,-3 4 0-15,-1 1 0 0,-4 2 0 0,0 3 0 16,-5 0 0-16,-4 1 0 0,-4 0 0 0,-1-4 0 16,-10 10 0-16,-4-3 0 0,5-9 0 0,-13 6 0 15,8-10 0-15,1-2 0 0,-2 2 0 0,1-3 0 16,2 0 0-16,3-2 0 0,3-3 0 0,4-3 0 15,5-2 0-15,1-4 0 0,3 1 0 0,5-3 0 16,4 0 0-16,2 0 0 0,10-3 0 0,4-2 0 16,14 2 0-16,1-3 0 0,7-1 0 0,12-3 0 15,-1-2 0-15,0-1 0 0,-1 0 0 0,-16 1 0 16,4 0 0-16,-6 1 0 0,-2-1 0 0,-3-1 0 16,-6 0 0-16,-2 2 0 0,-8 0 0 0,0-2 0 15,0 2 0-15,-5-4 0 0,1 5 0 0,-6-1 0 16,-1 0 0-16,0 1-426 0,0 4-141 0,-8-5-76 15,3 2-450-15,5 3-1184 0,-5-2 525 0</inkml:trace>
  <inkml:trace contextRef="#ctx0" brushRef="#br0" timeOffset="12983.99">14930 7068 120 0,'26'-15'448'15,"-3"1"33"-15,-6 2 20 0,-5 0 7 0,1-1-4 16,0-1-6-16,-7 6-7 0,2-2-6 0,-4 4-27 16,-2 1-7-16,0-1-40 0,-4 3-34 0,0-1-40 15,-3 1-26-15,-4 0-28 0,-3 5-28 0,-7 2-20 0,0 2-29 16,-8 3-15-16,0 1-22 0,3 3-19 0,1 2-16 16,1 2-9-16,7-1-63 0,-1 3-62 15,6-4 0-15,3 3 0 0,0 0 0 0,7 8 0 16,4-7 0-16,5 5 0 0,2 0 0 0,5 1 0 0,3-1 0 15,3 0 0-15,-2-1 0 0,3-3 0 0,-4 1 0 16,1-1 0-16,-5-4 0 0,-2-2 0 0,-3-2 0 16,0 2 0-16,-5-3 0 0,-2-1 0 15,-3 0 0-15,-3-1 0 0,-3-2 0 0,-4 2 0 0,-3-2 0 16,-5-2 0-16,-1-3 0 0,-3 2 0 0,-5-3 0 16,7-2 0-16,-2-3 0 0,2 0 0 0,2-2 0 15,1 1 0-15,7-4 0 0,0 1 0 16,2-2 0-16,8-1 0 0,0 0 0 0,6-3 0 0,5-1 0 15,1 0 0-15,5-1 0 0,6 1 0 0,3 0 0 16,4 4 0-16,-2 0 0 0,3 2 0 0,-3 1 0 16,-1 3 0-16,-5 0 0 0,-2 3 0 0,-1 1 0 15,-1 1 0-15,-2 1 0 0,-5 0 0 0,3 5 0 16,-5-1 0-16,0 1 0 0,0 2 0 0,-4 0 0 16,0 2 0-16,-1 1 0 0,0 1 0 0,-3 0 0 15,3 3 0-15,-4-6 0 0,5 4 0 0,-4-2 0 16,2 0 0-16,-2-1 0 0,4-2 0 0,-2-2 0 15,-1 0 0-15,1-2 0 0,2-1 0 0,0-2 0 16,1 0 0-16,2-1 0 0,3-3 0 0,0-3 0 16,-1-2 0-16,3-3 0 0,4-3 0 0,-3-1 0 0,4-6 0 15,-1 2 0-15,0 0 0 0,-3 5 0 16,-5 0 0-16,3 1 0 0,-6 5 0 0,0 2 0 16,-2 1 0-16,1 1 0 0,0 3 0 0,-5 1 0 15,0 0 0-15,11 8 0 0,-6-2 0 0,-2 3 0 16,3 1 0-16,-1-1 0 0,1 3 0 0,4 1 0 15,1-2 0-15,4 0 0 0,0 0 0 0,2-4 0 16,3-1 0-16,2-3 0 0,-4-5 0 0,5 0 0 16,-4-5 0-16,2 1 0 0,3-8 0 0,-6 2 0 0,0-7 0 15,3 0 0-15,-5-4 0 0,-3-3 0 0,-2-4 0 16,-3-3 0-16,-1-2 0 0,1-16 0 0,-3-1 0 16,-1 5 0-16,-4 12 0 0,0 1 0 15,-1 3 0-15,-2 12 0 0,2-1 0 0,-2 6 0 0,2 3 0 16,-3 3 0-16,3 2 0 0,-3 5 0 15,4 1 0-15,-8 9 0 0,2 2 0 0,-2 7 0 0,3 8 0 16,-3 3 0-16,7 3 0 0,-1 4 0 0,-1 0 0 16,3 2 0-16,3 8 0 0,-1-12 0 0,2 0 0 15,-1-3 0-15,-1-1 0 0,2-4 0 0,-3 0 0 16,3-9 0-16,-4-1 0 0,4-4 0 0,-4-2 0 16,1-3 0-16,-2-1 0 0,2-3 0 0,-1 1 0 15,0-4 0-15,0 0 0 0,0 0 0 0,0 0 0 16,5-18 0-16,-1 7 0 0,-3-1 0 0,6-3 0 15,-1 1 0-15,2-2 0 0,2 1 0 0,-2 2 0 16,2 1 0-16,4-1 0 0,-2 4 0 0,4-1 0 16,-4 5 0-16,7-1 0 0,-5 3 0 0,0 3 0 15,-2 3 0-15,7 2 0 0,1 0 0 0,-8 0 0 16,3 5 0-16,-5 2 0 0,4 0 0 0,-6-2 0 16,-3 0 0-16,-2 3 0 0,2-1 0 0,-5 0 0 0,-5 1 0 15,-3 1 0-15,-5-2 0 0,2 1 0 16,-6-2 0-16,1-2 0 0,-3 0 0 0,-1-2 0 15,-2-1 0-15,2 0 0 0,-1-3 0 0,2-1 0 16,3-2 0-16,2-1 0 0,1 0 0 0,1 0 0 0,5-1 0 16,-1-3-527-16,4-2-186 0,4 4-446 15,4-6-1255-15,4 3 555 0</inkml:trace>
  <inkml:trace contextRef="#ctx0" brushRef="#br0" timeOffset="13467.2">16558 7124 259 0,'6'-6'539'0,"-4"0"23"0,1-4-7 16,-2 4-26-16,0-2-25 0,-1 1-29 15,2 0-30-15,-5-2-28 0,1 0-34 0,-5 0-31 0,-2-2-31 16,-1 7-14-16,-5-4-20 0,-3 2-22 0,-1 5-20 16,-2 0-17-16,2 1-18 0,-3 5-23 0,3-1-20 15,3 5-16-15,-1-2-10 0,3 4-15 16,4 1-9-16,-1 1-4 0,5 3-9 0,3 1-5 0,6 0-8 15,5-1-79-15,1 1-12 0,3 5 0 0,6-2 0 16,-4-3 0-16,8 1 0 0,-3 1 0 0,2-1 0 16,-5-6 0-16,-3 1 0 0,1 1 0 0,0-4 0 15,-4 0 0-15,-3-2 0 0,0 0 0 0,-3-3 0 16,-1 1 0-16,-3 1 0 0,-1-3 0 0,-5 1 0 16,-3 1 0-16,-4-3 0 0,-4 0 0 0,-5-1 0 15,-1 0 0-15,-5-2 0 0,-1 1 0 0,8-1 0 16,-1-1 0-16,2-1 0 0,5 0 0 0,3 0 0 15,2-2 0-15,2 3 0 0,3-5-195 0,4 2-261 16,2 0-100-16,4-6-89 0,4 4-412 0,5-5-1145 16,4 0 508-16</inkml:trace>
  <inkml:trace contextRef="#ctx0" brushRef="#br0" timeOffset="13900.26">16712 7002 72 0,'-1'-18'422'0,"2"-2"41"0,-1 1 17 16,0-6 19-16,0 7 6 0,0 0 3 16,0 6-5-16,0 0 13 0,-1 0-6 0,1 6-10 15,0-1-16-15,-2 2-28 0,2 0-42 0,0 5-40 0,-6-4-33 16,6 4-22-16,-9 11-21 0,1 0-19 0,-3 13-31 16,2 1-248-16,0 4 0 0,1 3 0 15,2 2 0-15,2 0 0 0,2 2 0 0,4 10 0 16,-1-12 0-16,3 1 0 0,5-1 0 0,-1-3 0 0,-2 0 0 15,3-4 0-15,5-4 0 0,-5-6 0 16,5 0 0-16,-4-2 0 0,2-6 0 0,-2 1 0 0,-1-6 0 16,0 0 0-16,-1-2 0 0,2-2 0 15,-1-4 0-15,2 0 0 0,-2-3 0 0,-2-3 0 0,1-1 0 16,0 2 0-16,1-7 0 0,0 2 0 0,-4 2 0 16,4-2 0-16,-8 1 0 0,3 1 0 0,0 2 0 15,-2 0 0-15,0 0 0 0,-2 5 0 16,0-4 0-16,0 4 0 0,0 2 0 0,0 3 0 0,0-8 0 15,0 5 0-15,0 3 0 0,1-4 0 0,-1 4 0 16,0 0 0-16,0 0 0 0,0 0 0 0,0 0 0 16,0 0 0-16,0 0 0 0,0 0 0 0,0 0 0 15,0 0 0-15,0 0 0 0,0 0 0 0,0 0 0 16,-14 4 0-16,14-4 0 0,0 0 0 0,-6-3-448 16,6 3-257-16,-9-2-468 0,9 2-1271 0,-8-6 562 15</inkml:trace>
  <inkml:trace contextRef="#ctx0" brushRef="#br0" timeOffset="14783.98">16891 7135 85 0,'0'0'419'0,"0"-6"12"0,0 6 4 15,0-6 5-15,2 2-1 0,-2 4-1 0,3-5-3 16,-8 2-7-16,5 3-5 0,2-6-10 0,1 3-10 15,-3 3-12-15,1-6-25 0,2 4-10 0,-3 2-20 16,6-2-20-16,-6 2-11 0,8 1-15 0,0 0-16 16,-1 0-19-16,6 4-16 0,5 1-22 0,-3 2-160 15,4 2-57-15,-2 1 0 0,5 4 0 0,1 1 0 16,-4 2 0-16,0 1 0 0,0 0 0 0,-7-1 0 16,-2-2 0-16,3 0 0 0,-7 0 0 0,1 0 0 15,-5-4 0-15,2 0 0 0,-4 0 0 0,-3-3 0 16,1 0 0-16,-2 2 0 0,-1-5 0 0,-3 2 0 15,1-2 0-15,0-3 0 0,1-1 0 0,-2 0 0 16,0-2 0-16,2 0 0 0,1-4 0 0,-1 0 0 16,3-2 0-16,0-5 0 0,6-1 0 0,0-5 0 0,4 2 0 15,3-9 0-15,7 1 0 0,2-2 0 16,3-1 0-16,0 3 0 0,1 2 0 0,-2 3 0 16,-5 5 0-16,4 2 0 0,-6 2 0 0,4-1 0 15,-8 4 0-15,4 2 0 0,-6 2 0 0,1 2 0 16,-1 2 0-16,-2 2 0 0,-1 5 0 0,0-1 0 15,-1 4 0-15,0 4 0 0,-1-1 0 0,-2 3 0 16,0 0 0-16,0 0 0 0,2-3 0 0,1 2 0 0,-2-4 0 16,2-3 0-16,-1 1 0 0,1-3 0 0,1 1 0 15,0-4 0-15,2-3 0 0,0 0 0 0,0-2 0 16,3-3 0-16,1-3 0 0,0-4 0 0,1-2 0 16,1-2 0-16,-2-2 0 0,3-7 0 0,-1 1 0 15,2-4 0-15,-2 1 0 0,0 0 0 0,1 1 0 16,-6 7 0-16,-1 3 0 0,0 2 0 15,-2 3 0-15,-1 1 0 0,-2 3 0 0,1 3 0 0,-1 2 0 16,-2 0 0-16,0 0 0 0,4 13 0 0,-1-5 0 16,-2 6 0-16,5 1 0 0,-2 1 0 0,0 2 0 15,1 1 0-15,2 0 0 0,3-1 0 0,-1 0 0 16,2-1 0-16,1-3 0 0,-1 1 0 0,-2-2 0 16,1-6 0-16,-2 1-32 0,-3-3-587 0,-1-1-102 15,0-1-416-15,-4-3-1231 0,0 0 544 0</inkml:trace>
  <inkml:trace contextRef="#ctx0" brushRef="#br0" timeOffset="14967.29">16956 6891 214 0,'-20'-6'634'0,"3"-1"19"0,8 2 20 0,4 2-5 15,1-2-23-15,4 1-41 0,0 4-63 0,13-5-53 16,7 3-47-16,10 1-44 0,0 2-49 0,6 0-63 15,3 0-82-15,14-1-114 0,-12 4-125 0,-1 1-149 16,12-2-153-16,-1 0-204 0,-16-3-422 0,-1 1-1044 0,-2-1 462 16</inkml:trace>
  <inkml:trace contextRef="#ctx0" brushRef="#br0" timeOffset="15783.27">18262 7134 33 0,'5'-7'499'0,"-1"-1"17"0,-3 1-2 16,1-3-12-16,-2 1-24 0,-2-1-19 0,-1-1-22 16,-1 7-19-16,-1-3-14 0,-2 3-23 0,2 0-25 15,-4 3-35-15,0 1-14 0,-6 2-16 0,5 7-4 16,-6-1-10-16,2 7-22 0,4-2-10 0,-4 9-17 15,2 2-17-15,6-6-17 0,-2 5-21 0,8 2-16 16,-3-5-15-16,10 4-36 0,-2-5-106 0,3-3 0 16,4 0 0-16,4-2 0 0,6 1 0 0,-4-7 0 15,6 3 0-15,4-4 0 0,0-1 0 0,0-6 0 16,0-4 0-16,-7-1 0 0,-1-1 0 0,-2-5 0 16,4-5 0-16,0-2 0 0,-4-1 0 0,-3-4 0 15,0-2 0-15,-3-4 0 0,1 0 0 0,-1-4 0 16,3-11 0-16,-3-3 0 0,2 2 0 0,0-3 0 15,-5 4 0-15,-1 8 0 0,-7 5 0 0,2 4 0 16,-3 0 0-16,0 8 0 0,-3 2 0 0,3 5 0 16,-4 0 0-16,3 4 0 0,1 0 0 0,-4 5 0 15,0 2 0-15,4 1 0 0,-10 5 0 0,5 4 0 16,-1 4 0-16,-1 4 0 0,-2 11 0 0,3-1 0 0,2 4 0 16,-2 3 0-16,2-1 0 0,4 3 0 15,0 0 0-15,1 9 0 0,0-10 0 0,1-2 0 16,4 0 0-16,-1-3 0 0,4-3 0 0,3 0 0 15,-6-8 0-15,4-3 0 0,1-2 0 0,0-2 0 0,-1-4 0 16,-1-1 0-16,0-3 0 0,1-3 0 0,1 1 0 16,-1-6 0-16,1 2 0 0,0-4 0 15,-2-4 0-15,3-2 0 0,0-4 0 0,-2 1 0 16,1-2 0-16,4-7 0 0,-6 9 0 0,1-1 0 0,-1 3 0 16,-2 3 0-16,0 3 0 0,-3 0 0 0,-1 2 0 15,1 0 0-15,-2 4 0 0,-2 1 0 0,0 0 0 16,0 0 0-16,2 10 0 0,-6-5 0 15,4 5 0-15,-4 1 0 0,3 1 0 0,1 1 0 0,0-1 0 16,0 0 0-16,0 1 0 0,1-3 0 0,2 1 0 16,-2-3 0-16,1-1 0 0,1-1 0 0,5-1 0 15,-2-3 0-15,-1 1 0 0,3-3 0 16,4-3 0-16,-2 0 0 0,-1-2 0 0,2-1 0 0,2-5 0 16,-1 3 0-16,3-4 0 0,-2-3 0 0,0 1 0 15,2 2 0-15,-3-1 0 0,0 2 0 0,-3 2 0 16,-2-1 0-16,-1 4 0 0,0 1 0 0,-2 0 0 15,-1 1 0-15,-1 3 0 0,-2 1 0 0,0 0 0 16,5 6 0-16,-1-2 0 0,-2 2 0 0,0 2 0 16,4 2 0-16,-2-1 0 0,0 1 0 0,1 0 0 15,0-1 0-15,6 4 0 0,-1-8 0 0,-1 2 0 16,-3 1 0-16,7-5 0 0,-7 1 0 0,2-1 0 16,-2-3-4-16,2-4-377 0,-2 0-48 0,-2 1-48 15,-3-6-71-15,1 0-511 0,-2-7-1147 0,-4-4 507 16</inkml:trace>
  <inkml:trace contextRef="#ctx0" brushRef="#br0" timeOffset="15950.59">18652 6758 4479 0,'-22'-8'257'16,"4"3"-58"-16,6 0 99 0,1 1 66 0,1 3-10 16,5 0-32-16,1-2-46 0,4 3-56 0,0 0-49 0,0 0-12 15,28-2-19-15,-6 4-14 0,4 1-34 16,3 2-60-16,4 2-52 0,-2-1-78 0,3 2-104 15,-2-3-117-15,-1 1-120 0,-2 0-137 0,-7-4-397 0,-1 0-1054 16,0 1 467-16</inkml:trace>
  <inkml:trace contextRef="#ctx0" brushRef="#br0" timeOffset="16833.91">19198 7078 72 0,'11'-10'574'0,"-6"6"37"0,-1-2 11 16,3 1 16-16,0 0-6 0,3-2-11 0,-2 1-26 15,1 3-31-15,1-2-32 0,2 2-37 0,-2 0-34 16,3 2-42-16,0 1-35 0,-1 1-36 0,0 3-36 16,-2 5-30-16,5-1-253 0,0 6-29 0,-3 1 0 15,6 4 0-15,-1 3 0 0,-1-2 0 0,-2 3 0 16,-1 0 0-16,-3-2 0 0,-5-6 0 15,3 2 0-15,-7-2 0 0,2-3 0 0,-2-1 0 0,2-1 0 16,-6-1 0-16,2-4 0 0,-2 0 0 0,-2-3 0 16,0 0 0-16,0-2 0 0,5 0 0 0,-9-5 0 15,1 0 0-15,7-2 0 0,-4-3 0 0,6-2 0 16,1 0 0-16,0-3 0 0,3-2 0 0,4-1 0 16,9-4 0-16,0-1 0 0,-1 3 0 0,2-2 0 15,0 4 0-15,1-3 0 0,1 5 0 0,-1-1 0 0,-2 9 0 16,1-2 0-16,-2 2 0 0,-7 5 0 0,4-4 0 15,-2 5 0-15,-2 2 0 0,-2 1 0 16,-2 0 0-16,1 4 0 0,-2-1 0 0,0 2 0 16,-3 1 0-16,1 3 0 0,-2 0 0 0,2 0 0 0,-1 2 0 15,2-3 0-15,-1 1 0 0,-1 0 0 0,2 0 0 16,-1-4 0-16,2 0 0 0,-2 0 0 0,1-2 0 16,1-1 0-16,1-2 0 0,-6-1 0 15,10-4 0-15,-6 1 0 0,-1-4 0 0,0 1 0 0,0-2 0 16,-2-4 0-16,-1 3 0 0,-1-5 0 0,-5 0 0 15,3-2 0-15,-1 6 0 0,-3-2 0 0,1 2 0 16,-3 0 0-16,1 3 0 0,-2 2 0 16,-1 2 0-16,-2 3 0 0,0 1 0 0,0 1 0 0,-2 6 0 15,0 2 0-15,2 2 0 0,-3 4 0 0,5 1 0 16,0 3 0-16,3 1 0 0,0 2 0 0,6-3 0 16,0-1 0-16,5 0 0 0,1 0 0 0,3-1 0 15,4 0 0-15,3-2 0 0,1-2 0 0,8 2 0 16,1-3 0-16,4-3 0 0,1-3 0 0,1-2 0 15,0-4 0-15,0-1 0 0,1-4 0 0,0-2 0 16,-3-2 0-16,-1-3 0 0,-1-3 0 0,1-1 0 16,-3-5 0-16,0-3 0 0,1-2 0 0,-6 0 0 15,3-4 0-15,-4 2 0 0,-3 1 0 0,-2 2 0 16,-3-1 0-16,2 1 0 0,-11 7 0 0,0 1 0 16,-3 6 0-16,-2-1 0 0,-5 3 0 0,0 0 0 15,0 3 0-15,-5 2 0 0,1 2 0 0,-1 1 0 16,1 2 0-16,3 2 0 0,-3 1 0 0,4 4 0 15,0-3 0-15,1 8 0 0,5-1 0 0,-1 2 0 16,4 1 0-16,4 3 0 0,4-2 0 0,3 2 0 0,2 1 0 16,5 1 0-16,-5-7 0 0,7 5 0 15,-1-1 0-15,-3-3 0 0,-2-2 0 0,0 3 0 16,0-7 0-16,-7 3 0 0,1-4 0 0,0 1 0 16,-1 0 0-16,-2 0 0 0,-2-2 0 0,-3-1 0 0,0 0 0 15,-1 0 0-15,-2-1 0 0,-1 1 0 16,-4-2 0-16,0-1 0 0,-3 1 0 0,1-2-40 0,0 0-47 15,0 2-62-15,0-2-85 0,1-2-88 16,2 1-77-16,0 0-64 0,-1-1-85 0,8 0-444 0,-9-1-1074 16,9 1 475-16</inkml:trace>
  <inkml:trace contextRef="#ctx0" brushRef="#br0" timeOffset="17000.71">20519 7210 3990 0,'3'-8'307'0,"2"1"-7"0,-3 0 70 0,2 1 25 15,-4 1-16-15,1-1-29 0,1 1-42 16,-2 2-59-16,0 3-49 0,0-7-23 0,0 7-26 0,0 0-11 16,0 0-30-16,6 0-52 0,-6 0-61 0,4 8-88 15,-4-1-93-15,1-1-104 0,-1 3-101 0,-1 1-110 16,-3 2-506-16,2 0-1089 0,-2 4 481 0</inkml:trace>
  <inkml:trace contextRef="#ctx0" brushRef="#br0" timeOffset="17200.83">20165 7607 4612 0,'-10'2'527'0,"-2"2"-62"15,2-4 13-15,5 1 32 0,-3-2-14 0,8 1-30 16,-9-2-59-16,9 2-177 0,-3-3-230 0,3 3 0 16,3-8 0-16,3 5 0 0,5-2 0 0,-1 2 0 15,7-4 0-15,2 3 0 0,0-1 0 0,2 0 0 0,-2 0 0 16,2 0 0-16,-2 4 0 0,2-2 0 15,-7 2-445-15,-2 1-189 0,-5-1-552 0,1 2-1284 16,-3 1 569-16</inkml:trace>
  <inkml:trace contextRef="#ctx0" brushRef="#br0" timeOffset="17350.75">20137 7661 45 0,'-20'4'349'16,"4"2"25"-16,2-3 26 0,1-2 53 0,4 2 56 15,1-1 44-15,2 0 37 0,3 1 5 0,3-3-15 16,0 0-29-16,0 0-44 0,0 0-51 0,22 1-46 15,-3 0-42-15,2-1-55 0,7-2-72 0,-1-2-82 16,1 1-119-16,2 2-128 0,-2-1-132 0,2-2-136 16,-10 0-151-16,1 1-547 0,10-2-1141 0,-11 2 504 15</inkml:trace>
  <inkml:trace contextRef="#ctx0" brushRef="#br0" timeOffset="17499.83">20610 7690 109 0,'0'0'564'0,"-12"-2"46"0,12 2 49 0,0 0 45 0,0 0 6 16,-9-2-32-16,9 2-52 0,-5-1-66 0,5 1-57 16,0 0-57-16,0 0-75 0,-2-5-94 15,2 5-123-15,0 0-151 0,0 0-191 0,-8-3-198 16,8 3-228-16,-8-2-351 0,8 2-1044 0,0 0 462 0</inkml:trace>
  <inkml:trace contextRef="#ctx0" brushRef="#br0" timeOffset="24469.91">1945 9077 394 0,'-7'-5'387'0,"5"2"8"0,-1 0-10 15,2 0-16-15,1 3-27 0,-4-6-16 0,5 2-15 16,2-1-13-16,-3 5-10 0,5-6-8 0,-4 5-18 0,6 0-10 16,-7 1-8-16,6-1-10 0,-6 1-9 15,9 5-5-15,-5-1-4 0,0 4-12 0,-3 0-13 16,4 2-6-16,-2 0 0 0,-2 3-21 0,3 4-13 16,-2 2-3-16,1 1-16 0,-2-4-5 0,-1 1-6 0,0 0-14 15,3-4 6-15,-2-2-14 0,1 0 1 16,2-2 1-16,-1 0 7 0,1-3 3 0,2-1 9 15,5-4 7-15,6-4-2 0,10-2-81 0,1-8-44 16,5-1 0-16,17-10 0 0,1-6 0 0,3-2 0 16,24-18 0-16,-24 18 0 0,24-12 0 0,-21 9 0 0,16-12 0 15,-19 19 0-15,-6 0 0 0,-2 2 0 0,-14 5 0 16,-1 3 0-16,-3 0 0 0,-4 2 0 16,-8 4 0-16,0 4 0 0,-6 2 0 0,-1-1 0 15,0 3 0-15,-2 0 0 0,-3 1 0 0,-1 1 0 16,0 0 0-16,-3 2 0 0,0 0 0 0,9 0 0 15,-9 0 0-15,6 6 0 0,-2-3 0 0,-4-3 0 0,1 11 0 16,-1-6-677-16,3-1-576 0,-3-4-1356 0,0 0 600 16</inkml:trace>
  <inkml:trace contextRef="#ctx0" brushRef="#br0" timeOffset="48900.52">7830 9507 198 0,'0'0'364'0,"0"-4"8"0,0 4-2 0,0 0-8 15,0 0-11-15,1-3-10 0,-1 3-8 0,0 0 1 16,0 0 1-16,0 0 0 0,0 0-2 0,8 10-6 16,-8-2-11-16,1-2-12 0,2 1-5 0,-3 1-18 0,1 2-18 15,0 1-23-15,0-2-19 0,2 4-21 16,1-2-19-16,0 0-18 0,0 2-7 0,2-2-25 0,3 0-16 15,-1 0-4-15,2 0-7 0,1-3-16 16,3-1-8-16,0-2-10 0,4 0-1 0,1-4-13 0,2-1 3 16,-2-1-5-16,0 0-8 0,10-5-4 0,-12 2-3 15,5-2 7-15,-2-2-1 0,-2 1 7 16,1-3-47-16,-2 1-5 0,2-1 0 0,0 3 0 0,-2-1 0 16,-4 3 0-16,0 1 0 0,-3 1 0 0,1-1 0 15,-3 2 0-15,0 2 0 0,2 1 0 0,-3 4 0 16,4-2 0-16,-2 2 0 0,-2 4 0 0,2-2 0 15,-2 2 0-15,2-1 0 0,1 2 0 0,0-3 0 16,0 5 0-16,4-3 0 0,-5 0 0 0,0-3 0 16,4 2 0-16,0-2 0 0,-2-1 0 0,2-1 0 15,0 2 0-15,1-3 0 0,5-2 0 0,-1-1 0 16,1-2 0-16,0 0 0 0,3-2 0 0,5-3 0 16,-7 1 0-16,5-5 0 0,-1 0 0 0,-5 1 0 15,5-3 0-15,-7 4 0 0,2-1 0 0,-1-2 0 16,-1 3 0-16,-2 0 0 0,-1 3 0 0,-5 2 0 15,1 0 0-15,0 1 0 0,2 3 0 0,-4 0 0 16,3 1 0-16,-4 4 0 0,-1 0 0 0,3 1 0 16,1 2 0-16,-4-1 0 0,2 4 0 0,-1-4 0 15,0 3 0-15,1-1 0 0,-2 0 0 0,2-2 0 0,3 1 0 16,0-1 0-16,1-3 0 0,-3 2 0 0,3-4 0 16,7 0 0-16,-6 1 0 0,3-5 0 15,1 0 0-15,2-1 0 0,3-3 0 0,-3-1 0 0,8 0 0 16,-7 0 0-16,5-5 0 0,-1 0 0 0,-7 1 0 15,3 2 0-15,-2-1 0 0,0 2 0 16,-4-2 0-16,5 5 0 0,-9-2 0 0,2 3 0 0,-2 3 0 16,-2 2 0-16,-1 0 0 0,3 3 0 0,-1 1 0 15,-2 0 0-15,1-1 0 0,2 5 0 0,-1-3 0 16,1 3 0-16,1-1 0 0,1-3 0 0,6 2 0 16,-3-1 0-16,6-3 0 0,-1 2 0 0,2-3 0 15,5-1 0-15,1-1 0 0,-1-3 0 0,-6 2 0 16,5-5 0-16,-6 1 0 0,2 1 0 0,-4-4 0 15,1 1 0-15,1-2 0 0,-3 1 0 0,1-3 0 16,-2 4 0-16,-3-4 0 0,0 1 0 0,-1 2 0 16,-2 1 0-16,-1 0 0 0,-3 1 0 0,3 1 0 15,-5 2 0-15,1-2 0 0,-1 3 0 0,0-1 0 16,-4 3 0-16,1-4 0 0,-1 4 0 0,0 0-465 16,0 0-823-16,0 0-1395 0,0 0 617 0</inkml:trace>
  <inkml:trace contextRef="#ctx0" brushRef="#br0" timeOffset="60951.07">1589 11019 293 0,'-1'-4'413'0,"0"1"-2"0,-3-1-5 0,4 4-5 15,0-4-15-15,0 4-19 0,-1-4-16 16,1 4-29-16,0 0-18 0,0 0-8 0,0 0-6 0,0 0-1 16,-5 13-6-16,3-3 1 0,2 0-8 15,0 8-14-15,0 2-8 0,3 5 10 0,-3 0-27 16,0 0-11-16,0 2-10 0,0 0-5 0,0 1-18 0,1-3-4 16,0-7-9-16,-1 0-4 0,2 0-5 0,3-2-10 15,-4-4-82-15,2 0-79 0,-2-4 0 16,3 2 0-16,1-7 0 0,1-2 0 0,8-1 0 15,6-4 0-15,9-10 0 0,8-1 0 0,14-11 0 0,5-4 0 16,21-15 0-16,1 0 0 0,-4-2 0 0,8-5 0 16,-3-3 0-16,9 2 0 0,-2 2 0 0,6 2 0 15,-4 8 0-15,-1 3 0 0,-27 14 0 0,-3-1 0 16,1 3 0-16,-5 4 0 0,-5 2 0 0,-15 4 0 16,-2 3 0-16,-4 0 0 0,-12 2 0 0,-1 4 0 15,-2-1 0-15,-3 1 0 0,-1 2 0 0,-2-1 0 16,-6 2 0-16,7-2 0 0,-7 2 0 0,0 0 0 15,0 0 0-15,0 0 0 0,-9 14 0 0,-3-3 0 16,-5 3-1366-16,-3 1-1478 0,-5 3 654 0</inkml:trace>
  <inkml:trace contextRef="#ctx0" brushRef="#br0" timeOffset="65134">3528 14953 47 0,'-4'-4'209'0,"4"4"-4"0,-2-5 12 16,0 2 14-16,2 3-2 0,-2-6-2 0,2 2 4 16,-1 0 0-16,-2 0 6 0,2-1 20 0,-1 0-5 15,4 0 6-15,-4 2 6 0,2 3 15 0,-1-7-3 16,1 3-8-16,0 4-13 0,0 0-19 0,0-5-20 15,0 5-11-15,0 0-8 0,0 0-6 0,0 0-3 16,5 10-12-16,-2-5 0 0,3 3-16 0,2-1-10 16,2 1-4-16,3 2-12 0,2 1-8 0,2 0-4 15,2-2-3-15,5 2-6 0,3-2-6 0,1-3-8 16,4 0-2-16,-1-3 2 0,3-2-14 0,0-2-2 16,0-2 0-16,2 1-10 0,0-5-4 0,1 2 0 15,-3-1-4-15,2 1-6 0,-1-2-9 0,-1 0 7 16,-2-1 1-16,3 0-9 0,-3 0-3 0,-4 4 0 15,1-2 3-15,-6 4-29 0,-3 1-20 0,0 1 0 16,-4 1 0-16,5 3 0 0,-2 0 0 0,-4 1 0 16,4 2 0-16,-1 3 0 0,-1 1 0 0,7 3 0 15,-10-4 0-15,5 1 0 0,4 3 0 0,-1 1 0 16,2-2 0-16,-4-2 0 0,5 0 0 0,2-4 0 16,1 0 0-16,0-1 0 0,4-4 0 0,-5-2 0 15,5-3 0-15,-1-2 0 0,-2-1 0 0,2-1 0 16,-2-2 0-16,-1 1 0 0,4-5 0 0,-5-1 0 15,0 1 0-15,0 0 0 0,-2-3 0 0,1 2 0 16,-10 3 0-16,3 1 0 0,-3 2 0 0,0 1 0 16,-4 1 0-16,2 2 0 0,-5 3 0 0,0 1 0 15,0 1 0-15,4 3 0 0,-3 3 0 0,1 0 0 16,-2 3 0-16,0 0 0 0,4 3 0 0,-1 0 0 16,2 0 0-16,1 1 0 0,0-2 0 0,1 2 0 15,0-4 0-15,2 0 0 0,1-1 0 0,1-3 0 16,0 1 0-16,2-2 0 0,-2-4 0 0,3 0 0 15,5-1 0-15,2-1 0 0,-4-4 0 0,4 0 0 16,-3-1 0-16,-2-1 0 0,1 0 0 0,1-3 0 16,-7 3 0-16,6-6 0 0,-2 1 0 0,-5 4 0 15,0 0 0-15,1 2 0 0,-1 0 0 0,-7 3 0 16,2-1 0-16,-1 3 0 0,-1 0 0 16,-1 1 0-16,1 2 0 0,-1 0 0 0,-1 1 0 0,2 3 0 15,-1-1 0-15,1 1 0 0,2-1 0 0,-1 1 0 16,1 3 0-16,4-4 0 0,0 1 0 0,-3-1 0 15,5-2 0-15,0 1 0 0,1-4 0 0,1 0 0 16,6 0 0-16,-6-3 0 0,-3 1 0 0,4-4 0 16,4 0 0-16,0 0 0 0,-2-5 0 0,0 2 0 15,0-2 0-15,-1-2 0 0,3-2 0 0,-4 1 0 16,4 0 0-16,-6 4 0 0,4-5 0 0,-7 7 0 16,0-2 0-16,0 3 0 0,-2 0 0 0,-4 4 0 15,-1 0 0-15,-2 2 0 0,3 1 0 0,-5 0 0 16,-7 0 0-16,16 3 0 0,-6 1 0 0,-1 2 0 15,-1 0 0-15,-2-1 0 0,5 2 0 0,-1 0 0 16,-1-1 0-16,1 1 0 0,1-2 0 0,1 1 0 16,3 1 0-16,0-2 0 0,5 0 0 0,-1-1 0 15,0-1 0-15,1-1 0 0,2-1 0 0,0-4 0 16,5 2 0-16,1-2 0 0,-7-1 0 0,6 0 0 16,-5 1 0-16,6-2 0 0,-6 0 0 0,5-1 0 15,-8 2 0-15,0 1 0 0,1-1 0 0,-3 2 0 16,1-2 0-16,-3 1 0 0,-1 0 0 0,-1 2 0 15,1-1 0-15,-4-1 0 0,2 2 0 0,2 1 0 16,-5-1 0-16,1 1 0 0,3-2 0 0,-5 2 0 16,2-1 0-16,0 0 0 0,-2 0 0 0,-8 1 0 15,0 0 0-15,21-2 0 0,-15 2 0 0,-6 0 0 16,0 0 0-16,0 0-1366 0,0 0-1478 0,0 0 654 16</inkml:trace>
  <inkml:trace contextRef="#ctx0" brushRef="#br0" timeOffset="70583.8">3836 11997 140 0,'-4'-7'347'0,"4"7"2"0,4-5 8 0,-4-1 7 16,0 6-8-16,0-6 1 0,0 4-2 0,0 2-3 15,0-5-5-15,0 5-8 0,0-4-15 16,0 4-13-16,0 0-25 0,0 0-22 0,0 0-13 0,0 0-18 15,0 0-4-15,0 0-2 0,9 10-14 0,-4-4-13 16,-1 2-5-16,5 0-23 0,-4 3-15 0,1-2-22 16,6 1-4-16,3 3-10 0,1-4-16 0,0 1-11 15,0-2-9-15,5-1-3 0,5-1-6 0,-6-3-10 16,8 1-4-16,-6-3-6 0,9 0-6 0,-3-3-5 16,0 1-1-16,3-3-8 0,-2-2 0 0,-1 0-7 15,1-1-5-15,-2-2 15 0,2 0-7 0,-3-4-3 16,1 0 8-16,0 3 9 0,0-1-40 0,-7 3-6 15,0 0 0-15,0 2 0 0,-5 2 0 0,3 0 0 16,-5 1 0-16,1 3 0 0,-2 0 0 0,-1 3 0 16,2 2 0-16,-2 0 0 0,1 3 0 0,-2-3 0 15,5 8 0-15,-6-4 0 0,4 3 0 0,0 1 0 16,-2 0 0-16,7-2 0 0,-4 1 0 0,4-3 0 16,-4-2 0-16,4 1 0 0,1-1 0 0,-2-4 0 15,5 1 0-15,-2-2 0 0,2-4 0 0,5-2 0 16,-6 1 0-16,5-6 0 0,2 2 0 0,-6-1 0 0,5-4 0 15,-2 0 0-15,2-3 0 0,-3-2 0 16,1-1 0-16,1 0 0 0,-3 2 0 0,-3 4 0 16,-4 1 0-16,-3 0 0 0,1 5 0 0,-2 1 0 15,2 1 0-15,-4 0 0 0,-1 3 0 0,1 1 0 0,0 1 0 16,-1 4 0-16,0-1 0 0,3 3 0 0,-1 3 0 16,-1-1 0-16,3 1 0 0,0 3 0 0,1-2 0 15,0 1 0-15,0-2 0 0,-1 3 0 16,3-3 0-16,0-1 0 0,2-2 0 0,0 0 0 0,0-2 0 15,1 0 0-15,-1-3 0 0,2-1 0 0,-1-1 0 16,3-1 0-16,1 0 0 0,-4-2 0 0,9-3 0 16,-7 1 0-16,4-3 0 0,2 1 0 15,-8 0 0-15,9-3 0 0,-2-1 0 0,1 7 0 0,-7-3 0 16,2 1 0-16,4 1 0 0,2-2 0 0,-2 5 0 16,3 1 0-16,-8 1 0 0,1 1 0 0,5 0 0 15,-4 3 0-15,4 0 0 0,-1-1 0 16,-5 2 0-16,7-1 0 0,-7 3 0 0,5-2 0 0,4 0 0 15,-11-1 0-15,10 0 0 0,-2-2 0 0,-5 3 0 16,6-4 0-16,-4 0 0 0,-4-1 0 0,9-2 0 16,2 0 0-16,-11-2 0 0,9 1 0 0,-6-2 0 15,3 1 0-15,0-3 0 0,3-4 0 0,-1 3 0 16,-1-3 0-16,-3 0 0 0,7-1 0 0,-6 0 0 16,1 1 0-16,-2 1 0 0,-3 5 0 0,-5 0 0 15,3-1 0-15,2 2 0 0,-3 1 0 0,1 0 0 0,-2 3 0 16,0 0 0-16,-1 0 0 0,-5 1 0 15,2 1 0-15,2 1 0 0,-3-1 0 0,7 1 0 16,-7 0 0-16,5 2 0 0,0-1 0 0,2-1 0 16,2 1 0-16,-2-1 0 0,3 1 0 0,6-1 0 0,-8-1 0 15,2-1 0-15,9-1 0 0,-2 4 0 16,-2-4 0-16,-7-1 0 0,7-1 0 0,-5 2 0 16,-2-1 0-16,1 1 0 0,-3-2 0 0,-4 1 0 15,1-2 0-15,-5 2 0 0,-1 0 0 0,0-2 0 0,-1 3 0 16,-3 0 0-16,-5 0 0 0,10-2 0 0,-10 2 0 15,0 0 0-15,0 0 0 0,0 0-1366 0,0 0-1478 16,-32-4 654-16</inkml:trace>
  <inkml:trace contextRef="#ctx0" brushRef="#br0" timeOffset="80649.92">18543 12032 127 0,'0'0'338'0,"0"0"-15"0,0 0-11 16,6-2-8-16,-6 2-6 0,0 0 12 0,8-1 3 0,-8 1 5 15,0 0 2-15,7 2 5 0,-7-2 2 0,6 2 8 16,-3 2 0-16,3 0-3 0,-2-1 0 0,0 1-3 16,2 2-6-16,-2 0-15 0,1 0-19 15,0 1-25-15,0-1-24 0,3 1-21 0,-3 2-19 0,3-2-22 16,-2-1-13-16,7 0-19 0,-3 1-10 0,11-2-16 16,-2-1-12-16,3-2-4 0,9-4-14 0,3 1-67 15,2-3-23-15,3-3 0 0,10-2 0 0,0-4 0 16,-13 1 0-16,13-4 0 0,-12 2 0 0,12-4 0 15,-14 3 0-15,15-8 0 0,-3 0 0 0,2 3 0 16,-16 8 0-16,3-1 0 0,-3 1 0 0,0 4 0 16,-1 1 0-16,-1 2 0 0,-4 4 0 0,-4 2 0 15,-3 2 0-15,2 2 0 0,2 4 0 0,-3-1 0 16,3 6 0-16,-6-3 0 0,5 3 0 0,1 1 0 16,0 2 0-16,2-3 0 0,1 1 0 0,2 1 0 15,2-5 0-15,1 0 0 0,0-1 0 0,4-2 0 16,-3-2 0-16,0-4 0 0,2 1 0 0,-1-3 0 15,-1 0 0-15,2-5 0 0,-3 2 0 0,-1-2 0 16,2-1 0-16,-1-3 0 0,6 0 0 0,-6-3 0 0,0-4 0 16,1 4 0-16,-1-1 0 0,-4 0 0 15,0 2 0-15,-2 3 0 0,-7 1 0 0,0 4 0 16,-6-1 0-16,-1 2 0 0,0 1 0 0,0 2 0 0,-1 0 0 16,0 3 0-16,-2-1 0 0,2 3 0 0,-3-1 0 15,1 2 0-15,0 1 0 0,-1-3 0 0,0 4 0 16,1-2 0-16,5 2 0 0,-5-2 0 0,0 0 0 15,6 2 0-15,2-1 0 0,1-2 0 0,1 0 0 16,-2-1 0-16,3-2 0 0,-1-1 0 0,3 0 0 16,0-2 0-16,1-2 0 0,-3 0 0 0,2 0 0 15,1-2 0-15,0-4 0 0,0 2 0 0,-3-1 0 16,-2-4 0-16,0 0 0 0,5-3 0 0,-11 1 0 16,-3 7 0-16,-1-4 0 0,-5 4-244 0,-2-1-1081 15,-5 4-1435-15,4 3 635 0</inkml:trace>
  <inkml:trace contextRef="#ctx0" brushRef="#br0" timeOffset="81816.13">5115 12986 166 0,'-6'-2'367'0,"-2"0"2"16,1-1-10-16,-1 2 10 0,3-1-15 0,0-2-10 15,5 4 0-15,-9-1 0 0,4-1-1 0,5 2-7 0,-5-4-8 16,5 4-12-16,0 0-6 0,-7-1-14 0,7 1-5 16,0 0-11-16,0 0-9 0,0 0-10 15,0 0-3-15,0 0-4 0,19-2-14 0,-6 1-15 0,6 1-11 16,3 1-12-16,10-1-15 0,0-1-10 0,10 1-14 15,9 0-14-15,0 3-75 0,4-2-74 0,0 0 0 16,-2 4 0-16,2-5 0 0,-3 4 0 0,2-2 0 16,-15-1 0-16,12 0 0 0,-11-1 0 15,-3 0 0-15,-1 3 0 0,-3-5 0 0,-3 1 0 0,-2 1 0 16,-8 0 0-16,-2 0 0 0,-7 0 0 0,-2-3 0 16,-1 3 0-16,-3-1 0 0,0-2 0 0,-5 3 0 15,0 0-222-15,-9-7-134 0,9 7-51 16,-24-1-45-16,2 2-55 0,-1-1-41 0,-10 1-403 0,-1 3-1028 15,-5-2 455-15</inkml:trace>
  <inkml:trace contextRef="#ctx0" brushRef="#br0" timeOffset="82100.39">5353 13038 218 0,'-28'5'288'16,"1"-1"0"-16,7-3 20 0,0 2 26 0,3-1 37 16,4-1 21-16,0-1 4 0,0 1-1 0,3-1-9 15,4 0-6-15,-2 1-6 0,8-1-8 0,-9 0-8 16,9 0-18-16,0 0-16 0,-5-2-31 0,5 2-17 15,0 0-20-15,10-6-23 0,2 2-18 0,3 1-23 16,8-1-9-16,5 1-20 0,0 0-17 0,7 1-15 16,-1-3-13-16,3 1-18 0,2 3-4 0,13-2-6 15,-15 1-18-15,2 1-1 0,13 3-33 0,-15-4-38 16,0 0 0-16,1 2 0 0,-3-3 0 0,-2 2 0 16,-5 0 0-16,-6-1 0 0,-3 0 0 0,0 0 0 15,-3 0 0-15,-5 1 0 0,1 1 0 0,-7-1 0 16,0 0 0-16,0 0 0 0,-5 1 0 0,9-3 0 15,-9 3 0-15,6-2 0 0,-6 2 0 0,0 0 0 16,7-2 0-16,-7 2 0 0,0 0 0 0,0 0-125 16,0 0-339-16,0 0-135 0,2-3-569 0,-2 3-1264 15,0 0 559-15</inkml:trace>
  <inkml:trace contextRef="#ctx0" brushRef="#br0" timeOffset="82250.5">6294 13091 441 0,'1'1'491'16,"-1"-1"6"-16,0 0-11 0,0 0-39 0,0 4-41 16,0-4-43-16,5 2-68 0,-5-2-81 15,0 0-121-15,12 2-135 0,-12-2-167 0,9 3-372 16,-9-3-628-16,0 0 278 0</inkml:trace>
  <inkml:trace contextRef="#ctx0" brushRef="#br0" timeOffset="83184.6">2740 11882 308 0,'-3'3'398'0,"3"-3"-17"0,0 0-7 0,0 0-24 15,0 0-25-15,0 0-8 0,0 0-9 0,0 0-13 16,5 6-12-16,-5-6-10 0,7 2-14 0,-5-1-14 16,-2-1-24-16,9 2-20 0,-9-2-15 0,5 2-24 15,-1-1-28-15,-4-1-54 0,0 0-80 0,9-2-103 16,-9 2-132-16,5-1-162 0,-5 1-331 0,0 0-788 15,0 0 349-15</inkml:trace>
  <inkml:trace contextRef="#ctx0" brushRef="#br0" timeOffset="89200.5">5317 14174 130 0,'4'-9'146'0,"0"3"6"15,-2 2-4-15,1-1 9 0,-2 0-15 0,1 0-12 16,0 1-9-16,-3 0-6 0,1 4-22 0,-3-7-8 0,1 4-6 16,-3 0-12-16,1-1-4 0,-5 1-5 0,-1 1-9 15,-2-3-4-15,-3 3-4 0,-1-1-6 0,-4-1-2 16,0 1-5-16,-6-4 0 0,3 4-7 0,-4-3-1 15,-1-2-3-15,-1 4-2 0,1-2-3 0,1 2 1 16,-5-1-7-16,1 2-3 0,-2-6-3 0,0 4-5 16,1 1-1-16,0-1-9 0,0 0-1 0,0-1 2 15,1 1 3-15,0-2-10 0,2 1 5 0,-4 1-1 16,1 0 0-16,0 0 4 0,0 1 4 0,1-1 0 16,2 3-5-16,-3-1 1 0,-1-1-2 0,-1 3-5 15,4-1 1-15,-2 0-6 0,1 0-2 0,-2 1-4 16,2-2-12-16,-3 0-3 0,1 5-19 0,2-5 0 15,-1 4 7-15,0-2 4 0,-1 1 0 16,5-1 6-16,-4-1 9 0,1 1 5 0,3 0 6 0,0-2-3 16,7 1 9-16,1 1 12 0,-8 1-11 0,6-2 2 15,-5 1 4-15,-1 1-5 0,6 0 11 0,-7 0-3 16,1-1-4-16,5 1 2 0,2 0-3 0,-2 0-4 16,-5 4 2-16,5-3-2 0,-2 6 4 0,-3-1-6 15,6-3 9-15,0 2 3 0,-2 1-4 16,-3 1 1-16,0 0 3 0,2 4-2 0,-2-3-6 15,1 4-2-15,6-3-2 0,2-1 4 0,-9 4 1 0,3 0 2 16,-2 3 9-16,8-6-20 0,-5 4 11 0,8 1 4 16,-3-4-1-16,0 2 7 0,3 2-4 0,-3 4 1 15,4-7 10-15,0 4-6 0,1-2-2 0,4 3 2 16,-2-1-6-16,0 2 3 0,5 1 2 0,-2-1 6 16,2 1-3-16,1 6 0 0,2-7-5 0,0-1 7 15,3 4 9-15,0-2-3 0,2 0-2 0,2 2 4 16,2-2-10-16,3 8 13 0,1-1 2 0,2-2 6 15,2 0-2-15,-1 2 7 0,2-2-7 16,4 0-1-16,3-1 7 0,-2 1-4 0,6-3 9 0,0 3-19 16,-1-2 4-16,3-1-3 0,2 1 12 0,-1 0-2 15,2 1 0-15,-1-2 14 0,2-1-10 0,2 1 0 16,10 4-2-16,-9-3 1 0,-2-6-6 0,11 8 4 16,-10-7-7-16,-1-1-4 0,4 0 6 0,2-2-4 15,-6 2 7-15,3-2-5 0,0 1 0 0,-2-5-1 16,4 2-6-16,-2 2 1 0,2-4-3 0,0-1 7 15,1 0-8-15,15 3 5 0,-16-4-5 0,12 2 9 16,-13-3-9-16,5-1 5 0,8 0-13 0,-12-3 9 16,2 2 5-16,-2 0-14 0,12 0 8 0,-13-4 3 15,0 3 2-15,0-5 0 0,2 2 3 0,11 2-8 16,-15-6 6-16,2 3 4 0,-1-1-11 0,3 2 18 16,-2-2-16-16,-2-1 7 0,4-3 4 15,-4 1-7-15,3 3 3 0,-4-3 0 0,-1 2 4 16,3 0 4-16,-3-3 0 0,3 1 2 0,-3 1-2 0,-1-3 4 15,-1 2 4-15,0 1 0 0,-3 0-5 16,-1-3 2-16,2 2-3 0,-7 2 2 0,1-2-4 0,3 0-4 16,-6 0 2-16,7-3-2 0,-6 3-6 15,0 1 20-15,-2-2-18 0,3 2 4 0,-2-4-3 16,-2 1 6-16,1 1 12 0,-1-2-6 0,-4 2 9 0,1 2 3 16,3-2 8-16,-4-1 3 0,-2-1 3 0,5 0 7 15,-6 2-4-15,3-3 6 0,-5 0 1 16,1 2-1-16,-1-1-3 0,0-1 3 0,2 0-9 15,-3 0 2-15,1-2 7 0,4-1-6 0,-3-1-2 16,-2 1-2-16,2-2-1 0,-2 3-2 0,-1-3 1 16,0-1-3-16,2 0-4 0,-3-1-4 0,-1 1-2 0,0 0 2 15,-1-3-1-15,1 4-1 0,-2-4-3 0,-1 0-3 16,0 1 7-16,-1-1 1 0,-1 1 1 0,-1 0-3 16,-3-2 3-16,0 1-4 0,0-1-12 0,-2-9 7 15,1 8-4-15,-3-5 2 0,0 3-3 16,1-4-8-16,-1 2 1 0,3 1 0 0,-6-1-1 0,4 6 6 15,-6-6-6-15,2 2 1 0,-2 0 5 0,-1 0 1 16,-4 2-5-16,-1-1 3 0,1 1-2 0,-4 1 4 16,-2 3-3-16,-2 0-7 0,2 0 10 0,-7-1-3 15,2 6 4-15,-8-1-6 0,1-3-3 16,-12-1 1-16,-6-1-4 0,4 3 1 0,0 2-2 16,11 5-2-16,-11-9-1 0,0 1-3 0,12 7 2 0,0-1-1 15,-13-7-3-15,13 9 5 0,-13-5-3 16,15 6-10-16,2-2 12 0,-1 1-4 0,4 0-2 15,2 5 3-15,10 2-6 0,0 0 5 0,1 1 8 0,5-2-16 16,0 4 6-16,4-1 0 0,4 3-4 16,-4-3-1-16,4 2 1 0,0 1 2 0,1 2 7 15,0-2-8-15,2 0 2 0,-1 1 0 0,2-2 2 16,-3 2-2-16,3-2 4 0,0 0-3 0,1-4-2 0,-2 4 0 16,2-4 1-16,-1 4 5 0,1-4-2 0,0 0 0 15,-1 3-1-15,1-3 1 0,0 0-2 16,0 0-8-16,0 0-33 0,-3 4-41 0,3-4-46 15,0 0-79-15,-1 6-83 0,1-6-240 0,-1 6-574 16,1-6 254-16</inkml:trace>
  <inkml:trace contextRef="#ctx0" brushRef="#br0" timeOffset="97449.91">6506 11226 157 0,'0'-8'156'0,"0"4"-9"0,0-2 4 0,-4-3-12 16,3 4 0-16,-2-6-12 0,-2 3-9 0,1 0-2 16,-5-2-13-16,-1-1-9 0,1 2-9 15,-7 0-4-15,0 0-15 0,-4-2-5 0,-6 0-5 16,-2-1-5-16,-3-1-9 0,-2 2-6 0,-3-2-1 0,-1 1-5 16,-12-3-8-16,0 0 1 0,-1 2-14 0,0-1 4 15,0 2-4-15,-2-2-4 0,0 1-1 0,0 0 1 16,-1 1-2-16,0-3-6 0,1 8 3 15,-2-6 2-15,2 7-6 0,1-4-1 0,0 6-1 0,-4-3-1 16,-3-3 2-16,3 7-3 0,0-1 5 0,-1 0-3 16,1-2 3-16,17 4-5 0,-13-1-2 0,-3 1-6 15,4-5 12-15,9 4-6 0,-9-1-4 0,-2 2 6 16,2-1 3-16,9 2-8 0,4-2 5 0,-15 0 2 16,12 2 0-16,3 1-2 0,-5-1-3 0,4 0 2 15,-1 2-4-15,-13-2-9 0,15 2 2 0,-2 0 3 16,6-1-3-16,-5 1 6 0,2 3 0 0,-1 1-1 15,1-2 5-15,3 3 1 0,-3-2 0 0,3 0 7 16,2 1-4-16,4-1-2 0,-2 1 2 0,1 0 2 16,-1 0-3-16,6-2-9 0,3 4 9 0,-9 1-1 15,7-4 5-15,-5 5-15 0,7-2 13 0,1 2 3 16,0-1 5-16,-2 3-8 0,3-2-1 0,-1 3 8 16,-3 4-7-16,1-1-1 0,3-1 3 0,-1 4 4 15,-1-1 8-15,1 2-7 0,4-4-12 0,0 7-10 16,-2-1 0-16,8-4-9 0,-8 5-8 0,3 1-4 15,-1 0 1-15,5-1-2 0,-2-4 2 0,3-1 4 16,0 2 11-16,2 4-1 0,-3 1 0 0,4 0 2 16,3-3-3-16,0-1 3 0,3-2 1 0,3 8 7 15,-1 1-8-15,3-2-2 0,2 2-1 0,3-3-6 16,-2 2-4-16,3 1-5 0,2-1 4 0,1-1-4 16,1 3 0-16,2-2 5 0,2 1 6 0,-1-1 7 15,1 2 3-15,4-3-1 0,1 0 8 0,1-1 5 0,0-1-2 16,3 2 8-16,3-5-5 0,0 3 12 15,1-4 4-15,1 1 5 0,-1-2 3 0,11 7-2 16,-10-10 1-16,2 1-2 0,11 4 7 0,-9-5-8 16,0-2 8-16,13 1-1 0,-3 1 3 0,3-1-1 15,-12-4-1-15,11 3-1 0,-10-6 1 0,14 4 5 16,-2-1-10-16,-15-3-3 0,2 0 9 0,3 0-5 16,8 3-3-16,-11-4-9 0,0 0 5 0,11 1 0 15,-7-1 7-15,-5-3-5 0,4-1-1 0,10 4-5 16,1-2-3-16,-16-1 3 0,4 1-2 0,0-4-3 15,-1 0 2-15,11 3 5 0,-10-3-3 0,-1-1-4 16,14 1-4-16,-15-2 5 0,0 2-1 0,2-1 2 16,1-2 0-16,-3 2-6 0,2-2-5 0,-2 1 8 15,2 1 5-15,-4-2-10 0,2 1 9 0,-2 0-6 16,2-2 5-16,3 1-2 0,-5-2 5 0,2 1 3 0,-2-2 0 16,2 1-1-16,-1-2 9 0,0 4 8 0,-3-4-1 15,1 0 0-15,0 1-3 0,-2-2 0 16,1 2 5-16,-3-4-6 0,1 2 0 0,-2 0-3 15,0 1 3-15,-2-2-5 0,-2 0 6 0,1 0-4 16,-2-1-2-16,1-2 0 0,2 3 9 0,-9 1-2 0,8-2 9 16,-3-3 3-16,3 2-6 0,-5 2 6 0,1-3 2 15,3-2-4-15,-2 3 1 0,-5 0-2 16,4-1 7-16,0-1 1 0,1-2 1 0,-10 4 6 16,7-2 3-16,2-1 3 0,-4-3-2 0,-3 4 0 0,1 1 6 15,-2 0 5-15,-3-3 1 0,3 0 3 0,4-4 3 16,-6 6-4-16,0-2 2 0,1 1-6 15,-5-2-1-15,5 1-2 0,-5-1-1 0,0-1 3 0,0-1-4 16,-3 1-7-16,-2-1-2 0,0-1 0 16,-1-6-4-16,-2 5 3 0,0-7-3 0,-2 0-5 0,1 7-2 15,-4-6-4-15,0 1-2 0,-2-1 9 0,-2-1 2 16,-1 3-7-16,-1-3 7 0,-3 2 3 0,-4 1 0 16,1 1 0-16,-1 0 7 0,-6 2 1 0,0-1 1 15,-1 3-7-15,-4 0-1 0,0 0-8 0,-3 2 3 16,-2 1-5-16,0 2-11 0,-2 2 3 0,1-2-3 15,-1 3 2-15,2 1-7 0,-3-1-4 0,1 4 8 16,2-3-8-16,-2 5-6 0,0-1 1 0,3 1 1 16,-4 1-1-16,3-1-2 0,2 3-3 15,-2 0 0-15,3-2 2 0,-1 1 4 0,0 2-9 0,-1-1-8 16,4-3 3-16,-3 2 2 0,2-1 3 0,-3 1 1 16,4-1-5-16,0 0 3 0,0 2-2 0,1-2 11 15,6 2-10-15,0-2 2 0,0 2-3 0,3 0 3 16,-1 0-2-16,4 1 1 0,0 0 2 0,3 1 0 15,-2-1-9-15,5 1 5 0,0-2-2 0,9 2 4 16,-11-1-3-16,3 1 6 0,8 0-5 0,-8 0 3 16,8 0 0-16,-6 0-4 0,6 0-1 0,0 0-1 15,0 0-1-15,-9 1-2 0,9-1 4 0,0 0-7 16,0 0 5-16,-8 0 4 0,8 0-7 0,0 0 2 16,0 0-1-16,0 0-4 0,0 0 4 0,0 0-8 15,-4 3-4-15,4-3-4 0,0 0-5 0,0 0-9 16,0 0-19-16,0 0-24 0,0 0-31 0,0 0-45 15,0 0-51-15,0 0-65 0,0 0-206 0,0 0-518 16,0 0 230-16</inkml:trace>
  <inkml:trace contextRef="#ctx0" brushRef="#br0" timeOffset="110100.05">20749 10797 61 0,'-6'-15'403'0,"1"-1"-5"0,2 3 4 0,3 1-1 15,-4 0-3-15,4 1-12 0,-2 4-7 16,0 0-10-16,2 0-41 0,-1 3-20 0,1-1-27 0,0 0-28 16,0 5-22-16,0 0-2 0,0 0 0 0,0 0-5 15,0 0-9-15,-1 23-11 0,0-7-8 0,-3 1-15 16,2 0-14-16,1 0-15 0,-1 1-7 0,0 0-6 16,1-1-4-16,1-1-12 0,1-3 5 0,2-1 5 15,1-1 9-15,0-3 0 0,1 0-1 0,4-4-2 16,3-1-1-16,10 1-7 0,10-9-6 0,3 2-90 15,2-4-35-15,15-8 0 0,-1 0 0 0,8-1 0 16,4-1 0-16,1 1 0 0,21-13 0 0,-26 9 0 16,2 1 0-16,-6-2 0 0,5 0 0 0,-5 8 0 15,-2-4 0-15,-15 7 0 0,-1 0 0 0,-6 1 0 16,-1 2 0-16,-4 1 0 0,-6 1 0 0,-2 2 0 16,-6 0 0-16,-2 0 0 0,-2 0 0 0,-1 2 0 15,-2 0 0-15,1-2 0 0,0 3 0 0,-6 0 0 16,6-2 0-16,-6 2 0 0,0 0 0 0,8 3 0 0,-8-3 0 15,0 0 0-15,0 7 0 0,0-7-296 16,-4 6-147-16,0-1-88 0,-2-1-104 0,2 1-413 16,-1 1-1135-16,-5 3 502 0</inkml:trace>
  <inkml:trace contextRef="#ctx0" brushRef="#br0" timeOffset="113066.44">7728 15247 261 0,'0'0'452'0,"3"-4"2"0,-3 4 3 15,3-2-9-15,-3 2-27 0,0 0-33 0,0 0-17 16,0 0-5-16,0 0-9 0,6 7-9 0,-3-2-14 15,3 1-18-15,-2 1-13 0,0 2-16 0,2 0-16 16,1 1-18-16,-2 0-16 0,1 0-21 0,-1 3-10 16,2-1-9-16,-2-2-5 0,0 1-10 0,3-5-5 15,-6 4-3-15,5-2 1 0,-1-4 5 0,-1 0-12 16,4-4-168-16,-1 1 0 0,3-4 0 0,4-4 0 16,4-2 0-16,3-4 0 0,-4 2 0 0,8-3 0 15,-2-2 0-15,2-3 0 0,-2 1 0 0,0-3 0 16,2 2 0-16,0-1 0 0,-2 2 0 0,1-1 0 15,2 1 0-15,-8 2 0 0,-1 4 0 0,0 2 0 16,0 1 0-16,1 0 0 0,-5 1 0 0,3 1 0 16,-6 1 0-16,0 1 0 0,-3 2 0 0,1-1 0 15,0 0 0-15,-2 2 0 0,-1-1 0 0,1 2 0 16,-2-1 0-16,-1 1 0 0,2-3 0 0,-6 4 0 16,6-1 0-16,-6 1 0 0,8-2 0 0,-8 2 0 15,1-2 0-15,-1 2 0 0,0 0 0 0,5-2 0 16,-5 2 0-16,0 0 0 0,0 0 0 0,-9 7-1366 0,4-2-1478 15,-5 0 654-15</inkml:trace>
  <inkml:trace contextRef="#ctx0" brushRef="#br0" timeOffset="116933.39">15330 15052 161 0,'-3'-5'375'15,"-1"1"6"-15,0-1 2 0,3-1-11 0,1 1-20 16,0 1 2-16,0 4-15 0,2-7-7 0,1 5-5 16,-3 2-6-16,2-3-9 0,-2 3-13 0,0 0-15 15,0 0-3-15,0 0-12 0,0 0-11 0,7 10-8 16,-5-2-14-16,2 3-15 0,-4-1-13 0,4 2-19 15,-1 1-18-15,3 2-14 0,0-1-21 0,3 2-18 16,3-4-5-16,3 1-12 0,3-2-8 0,8-2-20 16,2 0-2-16,2-8 7 0,2 1-16 0,4-3 0 15,1-1-9-15,-1-6-9 0,1 3-5 0,-3-4-7 16,4-2-2-16,0 0 0 0,-1 0-6 0,-4 0 6 16,-2-3-13-16,-2 2 2 0,1-1 8 0,-2 2-16 0,-4 2 23 15,-5 1 4-15,0 3-14 0,-6 1-24 16,0 3 0-16,1 0 0 0,-4 1 0 0,3 1 0 15,-4 4 0-15,1-1 0 0,2 0 0 0,-1 4 0 0,-1-2 0 16,6 3 0-16,-5-2 0 0,1 1 0 0,-1-2 0 16,8 1 0-16,-2 0 0 0,1-2 0 15,-3-2 0-15,3-1 0 0,1-1 0 0,2-1 0 16,-1-2 0-16,-1 0 0 0,3 0 0 0,4-5 0 0,-5 0 0 16,5 1 0-16,-4-1 0 0,4-1 0 0,-5 2 0 15,-2 2 0-15,0 3 0 0,3-3 0 16,-3 3 0-16,2 2 0 0,-1 0 0 0,-1 3 0 15,-1 2 0-15,-4 0 0 0,3 4 0 0,-3-2 0 0,1 1 0 16,1-2 0-16,0 2 0 0,-2-1 0 0,-2-3 0 16,0 0 0-16,6 3 0 0,-1-4 0 0,-7 0 0 15,6 1 0-15,1-5 0 0,-4 1 0 0,0 0 0 16,1-2 0-16,-1 0 0 0,2 1 0 0,-2-6 0 16,1 2 0-16,1-3 0 0,2 0 0 0,-2-3 0 15,1-1 0-15,-4 1 0 0,4-3 0 0,-1 0 0 16,0-1 0-16,-2 0 0 0,0 1-1366 0,10-1-1478 15,-5 1 654-15</inkml:trace>
  <inkml:trace contextRef="#ctx0" brushRef="#br0" timeOffset="117067.44">17647 15123 7102 0,'0'0'547'15,"0"0"-294"-15,0 0-53 0,-11-10-111 0,7 8-89 16,4 2 0-16,-7-3-90 0,4 0-191 0,3 3-145 15,0 0-214-15,-9 4-486 0,9-4-1219 0,-14 4 538 16</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04:35.533"/>
    </inkml:context>
    <inkml:brush xml:id="br0">
      <inkml:brushProperty name="width" value="0.05292" units="cm"/>
      <inkml:brushProperty name="height" value="0.05292" units="cm"/>
      <inkml:brushProperty name="color" value="#00B050"/>
    </inkml:brush>
  </inkml:definitions>
  <inkml:trace contextRef="#ctx0" brushRef="#br0">20108 8563 244 0,'-6'-5'325'0,"1"3"-16"0,0-1 0 0,0 0-24 16,1-1-15-16,0 2-10 0,4 2-13 16,-5-4-7-16,5 4 5 0,-4-2-7 0,2 0-3 15,2 2-6-15,0 0-7 0,-3-3-6 0,3 3-9 16,0 0-1-16,-8-1-5 0,8 1-4 0,0 0-8 0,0 0 1 16,0 0-5-16,-9 3-9 0,9-3-5 15,0 0-2-15,-6 1-10 0,6-1-1 0,0 0-15 0,-7 0-3 16,7 0-10-16,0 0-6 0,0 0-4 15,0 0-10-15,0 0-4 0,0 0-11 0,0 0-6 0,-9 0-5 16,9 0-3-16,0 0-7 0,0 0 1 0,0 0 0 16,0 0 5-16,0 0 1 0,0 0 4 0,20 1 6 15,-9-1-2-15,2 0 1 0,8 0 1 0,7 2-35 16,7-2-56-16,3 1 0 0,14 2 0 0,7-1 0 16,5-1 0-16,31 2 0 0,-6-2 0 0,7 2 0 15,0 0 0-15,2 1 0 0,-1 1 0 0,6 2 0 16,-8-3 0-16,0 2 0 0,-2 1 0 0,3-3 0 15,-32 1 0-15,1-3 0 0,-2 3 0 0,-6-1 0 16,0-3 0-16,-17 0 0 0,-4 1 0 0,-3-5 0 16,-6 3 0-16,-9-1 0 0,3-3-125 0,-9 0-77 15,-8 2-29-15,4-1-45 0,-4-1-57 0,-4-2-49 16,0 6-58-16,-14-8-61 0,2 2-39 0,-6-1-321 16,-1 3-931-16,-12-1 412 0</inkml:trace>
  <inkml:trace contextRef="#ctx0" brushRef="#br0" timeOffset="329.67">20681 8610 66 0,'-37'-2'393'0,"4"-1"6"16,6 1 47-16,8-1 21 0,1 3 6 0,5-2-14 15,2 1-30-15,3-1-36 0,3 0-31 0,3 0-18 16,2 2-18-16,0 0-15 0,14-6 1 0,4 3-13 15,11 1-23-15,4 0-14 0,19-3-10 0,7 5-20 16,4 0-15-16,2 2-9 0,32-3-11 0,-7 3-19 16,3 0-9-16,-26-1-18 0,31-1-12 0,-5 8-10 15,-1-4-16-15,0 0-8 0,-28 0-21 0,4 0-84 16,-8-2 0-16,6 1 0 0,-3-2 0 0,-8 0 0 0,0-1 0 16,-17 0 0-16,1 0 0 0,-9-1 0 0,-2 1 0 15,-8-3 0-15,-3 2 0 0,-4 0 0 16,0-2 0-16,-5 3 0 0,-2-1 0 0,1 0 0 15,-7 1 0-15,10-1 0 0,-7 0 0 0,3 0 0 0,-6 1 0 16,0 0 0-16,0 0-370 0,0 0-364 0,0 0-448 16,0 0-1279-16,0 0 566 0</inkml:trace>
  <inkml:trace contextRef="#ctx0" brushRef="#br0" timeOffset="1829.27">19899 9654 368 0,'-5'-4'478'0,"0"-2"22"0,-3 3-5 15,2-2-7-15,2 2-21 0,0-2-25 0,1 0-25 16,1 4-36-16,-2-2-29 0,4 3-30 0,-4-2-27 16,4 2-22-16,0 0-4 0,0 0-1 0,0 0-16 0,6 11-18 15,-2-5-9-15,1 1-13 0,1 3-14 16,4-1-28-16,-3 0 2 0,4 3-20 0,1-4-10 15,-2 2-8-15,4-2-11 0,4 2-7 0,0-2-12 0,0-1 1 16,-1-3-68-16,4 0-37 0,-2-3 0 0,4-1 0 16,5-1 0-16,2 0 0 0,0-3 0 15,-2-2 0-15,3 0 0 0,-3-3 0 0,5 0 0 16,-6-1 0-16,1 0 0 0,-2-4 0 0,2 1 0 0,0-1 0 16,-4 3 0-16,1 0 0 0,-7 4 0 0,-2 1 0 15,-4 3 0-15,4 1 0 0,-5-1 0 16,0 5 0-16,0-2 0 0,0 3 0 0,-2 2 0 15,1 2 0-15,-1 3 0 0,4 3 0 0,-2 0 0 0,1 0 0 16,-2 1 0-16,7 0 0 0,-3 1 0 0,1-3 0 16,7 3 0-16,-6-4 0 0,9 1 0 0,0-1 0 15,-6-6 0-15,8 1 0 0,-4-4 0 0,7-1 0 16,-4-2 0-16,2-1 0 0,-7-2 0 0,2-1 0 16,2-1 0-16,5-5 0 0,-6-1 0 0,4 3 0 15,-1-7 0-15,-1 1 0 0,1-1 0 0,-1 2 0 16,0 0 0-16,-7 4 0 0,-2 1 0 0,-1 3 0 15,-4 3 0-15,-2-1 0 0,3 1 0 0,-3 3 0 16,-3 4 0-16,3 0 0 0,0 2 0 0,-1 2 0 16,5 3 0-16,-3 0 0 0,0 2 0 0,3 1 0 15,1 0 0-15,0-2 0 0,1 1 0 0,3-4 0 0,-1 1 0 16,0 1 0-16,3-5 0 0,1 0 0 16,5 0 0-16,1-5 0 0,2-2 0 0,-1 0 0 15,0-4 0-15,1 0 0 0,-2-1 0 0,-1-5 0 0,1-1 0 16,-3 0 0-16,5-1 0 0,-5-2 0 0,2-2 0 15,0-2 0-15,-3 2 0 0,3 0 0 0,-2 3 0 16,-8 4 0-16,2 1 0 0,-6 2 0 16,1 3 0-16,-5 2 0 0,1 1 0 0,2 2 0 0,-2 4 0 15,-1 2 0-15,1 0 0 0,2 5 0 0,1 3 0 16,1-2 0-16,-3 2 0 0,6 0 0 0,-3-2 0 16,9 5 0-16,-2-2 0 0,4-3 0 0,-1 1 0 15,0-5 0-15,3 1 0 0,1-2 0 0,-1-1 0 16,2-5 0-16,-8 1 0 0,1-5 0 0,-1 1 0 15,-3 0 0-15,0-3 0 0,-5-4 0 0,5 1 0 16,-7-5 0-16,-3 1 0 0,-2-3 0 0,-3-3 0 16,-6-2-1366-16,1 1-1478 0,-7 0 654 0</inkml:trace>
  <inkml:trace contextRef="#ctx0" brushRef="#br0" timeOffset="6946.46">23172 9594 470 0,'0'0'473'0,"0"0"-3"0,0 0-12 0,0 0-28 16,0 0-28-16,-5 2-29 0,5-2-23 0,4 7-20 0,-4-4-21 15,6 5-27-15,-3-4-19 0,3 2-12 16,-2 1-19-16,5-1-14 0,1 1-11 0,-1 0-8 15,4-2-8-15,6-2-6 0,0-1 0 0,1-2-8 16,3-1 8-16,-2-2-6 0,1-2-5 0,5-1 1 0,2 0-1 16,-2-5 2-16,1 1-6 0,-1-2-7 15,0 3-9-15,-2-4-5 0,1 0-112 0,-2 1-37 16,-2 2 0-16,-4 0 0 0,1 2 0 0,1 0 0 0,-2 1 0 16,3 1 0-16,-1 4 0 0,1-1 0 0,-1 3 0 15,-1 1 0-15,-2 1 0 0,2 3 0 0,-2 1 0 16,-1 1 0-16,1 1 0 0,0 0 0 0,-1 1 0 15,2 2 0-15,0-1 0 0,0 0 0 0,2 0 0 16,-2 0 0-16,4-4 0 0,-2 1 0 0,10-2 0 16,-2-3 0-16,-1-1 0 0,0-2 0 0,0 0 0 15,-1-3 0-15,5 2 0 0,-4-7 0 0,-2 6 0 16,5-5 0-16,-2 1 0 0,-1 0 0 0,-2-2 0 16,2-1 0-16,-6 3 0 0,4-5 0 0,-7 6 0 15,4-1 0-15,-3 2 0 0,-6 1 0 0,2 3 0 16,-2 0 0-16,6 2 0 0,-4 3 0 0,-1-1 0 15,4 2 0-15,-3 4 0 0,1 0 0 0,-1 0 0 16,-1-1 0-16,4 3 0 0,-2-2 0 0,0 3 0 16,3-3 0-16,-1 0 0 0,3-2 0 0,-1 2 0 15,8-2 0-15,3-2 0 0,-2-1 0 0,2-2 0 16,-3-2 0-16,3 0 0 0,-1-1 0 0,-1-1 0 16,-3-3 0-16,1 1 0 0,-5 0 0 0,5-1 0 15,-5-3 0-15,-3 3 0 0,4-6 0 0,-4 4 0 16,-1-2 0-16,-3 1 0 0,0-2 0 0,-6 5 0 15,0-2 0-15,-5 1 0 0,1 2 0 0,0-1 0 0,-5 2 0 16,0 3 0-16,-14-7-324 0,-4 4-988 16,-1 2-1420-16,-2 2 628 0</inkml:trace>
  <inkml:trace contextRef="#ctx0" brushRef="#br0" timeOffset="10078.84">20179 11625 289 0,'0'0'478'0,"-10"-4"-17"0,10 4-23 0,0 0-33 15,-4-3-38-15,4 3-29 0,0 0-19 0,0 0-15 16,0 0-9-16,0 0-11 0,18 3-19 16,-18-3-12-16,10 0-2 0,-6 2 0 0,1-1-4 0,-1 0-2 15,1 0-9-15,-5-1-6 0,10 0-6 0,-5 0-3 16,1 2-13-16,-1-1-9 0,-5-1-11 0,7 0-11 16,-7 0-16-16,10 1-12 0,-3 2-10 0,-1-2-4 15,1 1-8-15,3 2-8 0,-4-1-6 0,5 2-38 16,1-2-75-16,1 1 0 0,1 0 0 0,4 3 0 15,1-2 0-15,-1 0 0 0,5 1 0 0,4-3 0 16,2 0 0-16,1-2 0 0,4-1 0 0,1-1 0 16,-2 0 0-16,2-2 0 0,0-1 0 0,2 0 0 15,0-2 0-15,1 2 0 0,-4-3 0 0,3 0 0 16,-4-2 0-16,1 3 0 0,-1-1 0 0,-5 2 0 16,0 2 0-16,0-2 0 0,-6 3 0 0,-1 1 0 15,-4 1 0-15,1 2 0 0,-1 0 0 0,1 2 0 16,-6-1 0-16,4 5 0 0,-1-1 0 0,3 1 0 0,-4 2 0 15,4-2 0-15,2-1 0 0,-3 2 0 0,2-2 0 16,0 1 0-16,9-3 0 0,-1 1 0 16,1-2 0-16,-1-2 0 0,4-1 0 0,-2-3 0 15,2 1 0-15,-2-6 0 0,1 3 0 0,0-1 0 0,-2-2 0 16,-1 0 0-16,0 0 0 0,-1-2 0 0,-6 2 0 16,2-1 0-16,-4-1 0 0,1 3 0 0,-2-1 0 15,-1 1 0-15,-3 1 0 0,-2 2 0 16,1-2 0-16,-3 2 0 0,1 2 0 0,-5 1 0 0,2 0 0 15,-7 0 0-15,10 1 0 0,-4 0 0 0,-6-1 0 16,4 6 0-16,-3-4 0 0,-2 4-400 0,1-2-292 16,-4 4-492-16,-2-2-1282 0,2 0 568 15</inkml:trace>
  <inkml:trace contextRef="#ctx0" brushRef="#br0" timeOffset="19895.91">25788 8736 359 0,'-1'3'388'0,"1"-3"39"0,0 0 29 0,0 0 18 15,-1 3 9-15,1-3 5 0,0 0 1 0,0 0-10 16,0 0-1-16,-3 4-12 0,3-4-12 0,0 4-13 16,-1 0-15-16,-2 2-13 0,2 4-22 0,-3 6-22 15,0 4-24-15,-1 9-17 0,0 1-291 0,0 5-37 0,1 12 0 16,-3 3 0-16,5-1 0 0,-2 4 0 15,4-1 0-15,-1 1 0 0,2 0 0 0,3 0 0 16,0-3 0-16,1 0 0 0,-1-4 0 0,-3-10 0 16,3-3 0-16,0-1 0 0,-3-3 0 0,-1-10 0 15,4 0 0-15,-4-6 0 0,-2 0 0 0,0-6 0 16,1-2 0-16,-4 0 0 0,-1-4 0 0,6-1 0 16,-13-12 0-16,-4-1 0 0,7-2 0 0,-5-9 0 15,3-6-256-15,0-1-160 0,1-3-6 0,-3-14 1 16,6-3 7-16,-2 0 8 0,6-4 25 0,3-4 21 15,2 0 38-15,2 3 35 0,-2 1 35 0,1 3 58 16,0 16 59-16,3 1 53 0,-2 1 49 0,0 6 50 16,3 0 42-16,-3 2 47 0,1 8 42 0,0 1 42 15,-1 1 37-15,2 6 23 0,-3-1 20 0,2 1 7 0,-1 3 25 16,-1 1-13-16,1 1 3 0,-2-1-11 0,2 4-17 16,-2-2-16-16,-1 4-14 0,0 0-5 0,0 0 1 15,5 7-5-15,-6 4-1 0,1 6-205 16,0 2-19-16,-1 12 0 0,-1 0 0 0,-2 5 0 0,-1 13 0 15,1 2 0-15,-2-1 0 0,-2 2 0 0,1 3 0 16,2-4 0-16,-2 3 0 0,2-2 0 0,-4 4 0 16,1-5 0-16,3 0 0 0,3-3 0 0,-2-12 0 15,-2 0 0-15,2-1 0 0,0-3 0 0,-1 0 0 16,2-6 0-16,-1-7 0 0,2-3 0 0,-2-4 0 16,0-1 0-16,4-6-60 0,-1 0-462 15,1-5-55-15,0 0-64 0,0 0-425 0,5-25-1153 16,-1 8 510-16</inkml:trace>
  <inkml:trace contextRef="#ctx0" brushRef="#br0" timeOffset="20363.05">26099 9206 315 0,'-1'3'487'0,"1"-3"16"0,0 4-4 16,0-4-20-16,0 0-30 0,0 4-26 0,0-4-22 16,5 4-27-16,-2-1-24 0,3-1-18 0,-1-1-30 15,5-2-22-15,3 0-23 0,-2-3-25 0,3-1-12 16,-3-1-17-16,1 2-16 0,2-3-10 0,-1-2-11 15,1-5-8-15,0 2-6 0,-1-2-3 0,-4-1-3 16,-4 4-3-16,-1 0-3 0,-3-1 0 0,1 4-2 16,-2-2-2-16,-3 4-8 0,-2 1-7 0,0 1-117 15,-3 1-4-15,-5 1 0 0,2 3 0 0,-7 0 0 0,1 8 0 16,1 0 0-16,2 1 0 0,0 3 0 0,3 1 0 16,-5 9 0-16,7 0 0 0,4-4 0 0,1-2 0 15,2-1 0-15,4 4 0 0,3-4 0 0,3 0 0 16,3-1 0-16,2 0 0 0,2-5 0 0,3-2 0 15,-1-2 0-15,3-1 0 0,7 2 0 0,-4-5 0 16,4 0 0-16,-8-4 0 0,1-1 0 16,0-1 0-16,-4-5 0 0,2 2 0 0,-4-3 0 0,0 1 0 15,-3-5-77-15,-1 6-399 0,-3-1-66 0,-2 1-82 16,-1 0-455-16,3-1-1169 0,-5 3 518 0</inkml:trace>
  <inkml:trace contextRef="#ctx0" brushRef="#br0" timeOffset="20945.29">26826 9161 303 0,'3'-10'518'0,"1"-2"22"16,-2 4-1-16,-2-3-9 0,0 1-17 0,0-1-25 15,-4 0-17-15,2 1-19 0,-1 0-25 0,-5 2-23 16,1 1-37-16,-2 1-23 0,-1 1-33 0,-2 2-28 16,-2 2-21-16,-3-1-26 0,-1 5-25 0,1 0-14 0,5 1-22 15,-2 3-17-15,-1 3-20 0,3-2-10 16,2-1-10-16,2 8-40 0,3-7-78 0,0-1 0 16,2 3 0-16,2 0 0 0,1-1 0 0,5 3 0 0,-1-4 0 15,4 0 0-15,-2-2 0 0,3-2 0 0,4-1 0 16,-4-2 0-16,4-2 0 0,-4-3 0 0,1 1 0 15,1-4 0-15,0 1 0 0,-4-1 0 16,2 2 0-16,-1-3 0 0,-3 3 0 0,-1 0 0 0,0-2 0 16,-2 4 0-16,2-1 0 0,-1-2 0 0,-1 4 0 15,-2 2 0-15,4-4 0 0,-4 4 0 0,0 0 0 16,0 0 0-16,0 0 0 0,-1 12 0 0,-2-5 0 16,1 7 0-16,-2 4 0 0,-1 8 0 0,1-1 0 15,0 4 0-15,0 3 0 0,3-1 0 0,-3 2 0 16,0 2 0-16,-3 12 0 0,3-10 0 0,-3 9 0 15,2 0 0-15,1-13 0 0,0 3 0 0,-3-2 0 16,1-2 0-16,-1-1 0 0,1-2 0 0,-2 1 0 16,-1-4 0-16,3-8 0 0,-1-2 0 0,-2-2 0 15,-1-4 0-15,2-3 0 0,-2 0 0 0,1-3 0 0,-1-2 0 16,2-3 0-16,-2-5 0 0,1 0 0 16,0-5 0-16,0-5 0 0,1-2 0 0,2-8 0 15,1-4 0-15,3-1 0 0,0-3 0 0,7-12 0 0,1 11 0 16,5 0 0-16,8-8 0 0,0 12 0 0,8-11 0 15,-4 15 0-15,13-9 0 0,-12 12 0 0,8 4 0 16,-2 1 0-16,-2 2-1366 0,5 3-1478 16,0 2 654-16</inkml:trace>
  <inkml:trace contextRef="#ctx0" brushRef="#br0" timeOffset="21095.98">27300 9400 4682 0,'5'2'641'0,"-5"-2"-175"16,0 0-24-16,0 0 39 0,0 0-68 0,0 0-77 0,0 0-74 15,-14-13-61-15,14 13-55 0,-1-2-63 0,1 2-82 16,0 0-87-16,0 0-106 0,10-2-132 0,-10 2-167 16,14 7-183-16,-2-3-391 0,-1 5-1153 15,2 1 510-15</inkml:trace>
  <inkml:trace contextRef="#ctx0" brushRef="#br0" timeOffset="21846.18">29038 11953 108 0,'3'-17'528'0,"-2"2"21"16,0 3 11-16,2 4-2 0,-3-1-6 15,1 3-32-15,-1 0-37 0,3 1-26 0,-2 3-22 16,-1 2 14-16,0 0 6 0,3 16-6 0,-6 0-18 16,3 2-9-16,-1 10-13 0,-2 4-22 0,-2-1-9 0,1 4-317 15,0 1-61-15,3 11 0 0,-3 6 0 0,-1-2 0 16,5 0 0-16,-1-1 0 0,1-14 0 0,-3 12 0 16,3 3 0-16,3-7 0 0,-2-9 0 0,4-1 0 15,-1-3 0-15,0-3 0 0,-3-1 0 0,7-3 0 16,-7-6 0-16,2-2 0 0,-2-6 0 0,-1-1 0 15,0-3 0-15,3-3 0 0,-2 1 0 0,-1-4 0 16,0 0 0-16,0 0 0 0,0-17 0 0,-1 6 0 16,1-8 0-16,-3 1-98 0,3-7-529 0,0-5-41 15,-4-2-465-15,8-1-1228 0,-4-13 543 0</inkml:trace>
  <inkml:trace contextRef="#ctx0" brushRef="#br0" timeOffset="22146.36">29160 12146 146 0,'9'-26'239'0,"-2"2"37"16,1 0 26-16,-2 5 25 0,-2 2 37 0,1 0 38 15,1 2 22-15,-3-2 18 0,-1 6 9 0,1 1 16 16,-1-1 9-16,0 6-5 0,-2-3-15 0,0 3-27 16,0 2-38-16,1-1-33 0,-1 4-15 0,0 0-3 15,0 0-15-15,4 21-8 0,-6-4-20 0,0 2-149 16,2 9-148-16,-1 3 0 0,1 1 0 0,-2 3 0 16,2 12 0-16,0-11 0 0,0 14 0 0,0-2 0 15,2 4 0-15,-1-5 0 0,-1-1 0 0,-1 4 0 16,4-6 0-16,-1-8 0 0,0 0 0 0,0 11 0 15,-2-14 0-15,1 0 0 0,2-2 0 0,-2-1 0 16,-1 2 0-16,0-5 0 0,0-8 0 0,2 0 0 16,-2-3 0-16,-2-4 0 0,2-4 0 0,0-1 0 15,0-1 0-15,0-1 0 0,-1-2 0 0,1-3 0 16,-4 2 0-16,4-2 0 0,0 0 0 0,0 0 0 16,-8-16 0-16,7 11 0 0,-6-4-602 0,2 1-664 15,1-1-1370-15,0 2 607 0</inkml:trace>
  <inkml:trace contextRef="#ctx0" brushRef="#br0" timeOffset="22512.56">28698 13046 475 0,'-4'2'555'0,"1"0"8"15,3-2-13-15,-8 3-19 0,7 0-17 16,1-3-6-16,0 4-15 0,0-4-16 0,7 5-15 0,-2-2-17 16,6 1-20-16,3-1-27 0,6 1-22 0,-1 0-20 15,12-2-25-15,1 2-26 0,1-2-22 0,2-4-139 16,1 2-144-16,-3-2 0 0,1 2 0 0,3-3 0 15,-2 1 0-15,-3-1 0 0,0-1 0 0,0 4 0 16,-2-1 0-16,-7-1 0 0,-1 1 0 0,-3-2 0 16,3 3 0-16,-9-1 0 0,-3 1 0 0,0 0 0 15,-3 0 0-15,-2-1 0 0,0 0 0 0,-5 1 0 16,6 0 0-16,-6 0 0 0,3-5 0 0,-3 5-422 16,0 0-85-16,-12-6-54 0,8 1-56 0,-6-1-397 15,0 1-1099-15,2-1 486 0</inkml:trace>
  <inkml:trace contextRef="#ctx0" brushRef="#br0" timeOffset="23029.68">28939 11738 373 0,'-8'-3'495'0,"3"-4"8"0,0 4 1 0,5 0-7 16,-4 0-15-16,4 3-11 0,-1-5-9 15,-2 3-26-15,3 2-11 0,-3-4-16 0,3 4-21 16,-1-3-20-16,1 3-12 0,0 0-17 0,5-7-13 0,0 7-14 16,2-1-16-16,3 0-18 0,3-1-16 0,6 2-53 15,10-2-209-15,-2-1 0 0,5 2 0 0,5 0 0 16,0-1 0-16,16 2 0 0,-3 0 0 0,3-1 0 15,-14 0 0-15,0 1 0 0,1 0 0 0,-4-1 0 16,-2 1 0-16,-6-2 0 0,-5 1 0 0,-2 2 0 16,-1-2 0-16,-7 1 0 0,0 0 0 0,-2 0 0 15,-1-1 0-15,-6-1 0 0,3 1 0 0,-7 1 0 16,7 0 0-16,-7 0 0 0,0 0 0 0,7-3 0 16,-7 3 0-16,0 0 0 0,0 0 0 0,-7 12-423 15,2-7-872-15,1 3-1403 0,0 1 621 0</inkml:trace>
  <inkml:trace contextRef="#ctx0" brushRef="#br0" timeOffset="23999.48">29618 12250 349 0,'-10'-2'495'0,"10"2"7"15,0 0 7-15,-7 2-16 0,7-2-20 0,0 0-24 16,0 0-26-16,0 0-20 0,0 0-25 0,0 0-21 0,0 0-16 16,9-10-26-16,-2 6-22 0,3 0-25 0,-1-1-19 15,5-1-8-15,-5 1-24 0,3-2-13 16,-2-1-16-16,-1-1-6 0,-1 0-12 0,-1-1-8 0,1 1-13 16,-3-1-11-16,-1-3-9 0,-1 1-15 0,-3 2-114 15,-3-1 0-15,-1 0 0 0,0 3 0 16,-5-1 0-16,2 2 0 0,-1 1 0 0,-1 4 0 15,-4 1 0-15,1 1 0 0,1 3 0 0,-3 3 0 0,5 3 0 16,-5 2 0-16,3 5 0 0,2-2 0 0,1 3 0 16,6 3 0-16,3 5 0 0,5-1 0 0,1-5 0 15,4 6 0-15,8-3 0 0,4-4 0 0,-1 0 0 16,6-1 0-16,4-4 0 0,1-4 0 0,2-1 0 16,1-2 0-16,-1-5 0 0,0-2 0 0,-3-2 0 15,-1-3 0-15,-2 2 0 0,0-4-7 0,-1-4-293 16,0 0-27-16,1-3-5 0,-5-3-23 0,-1-2 11 15,-1 4 3-15,-7 5 9 0,2-2 22 0,-3-1 18 16,0 0 27-16,-5 5 31 0,-2-1 21 0,2 2 32 16,-4-1 31-16,-1 3 31 0,-1 0 27 0,-1 0 37 15,0 0 24-15,0 4 31 0,-2-5 25 0,-2 3 25 16,-1 0 29-16,-1-1 38 0,-3 3 26 0,0-2 30 16,-2 1 18-16,-2-1 16 0,-1 3 1 0,0 0 2 15,0 1-4-15,-1 0-10 0,0 1-2 0,1 0-16 16,0 1-22-16,2 3-14 0,-3 1-12 0,4-1-11 15,0 2-13-15,0 1-9 0,6-3-12 0,-1 0-9 0,2 4-12 16,2-4 0-16,0 1-4 0,0 0-11 16,4-2-2-16,0 2 2 0,2-1-7 0,3-1-8 15,-1-1-9-15,-3 0 9 0,4-1 8 0,-1 2 14 0,-2-4 7 16,-1 1 14-16,2-1 9 0,0 1 12 0,-7-1 8 16,11 0 2-16,-6 0-20 0,-5 0-88 0,9 2 0 15,-3-1 0-15,-4 2 0 0,2 1 0 16,0 0 0-16,0 6 0 0,0 0 0 0,-1 2 0 0,0 6 0 15,-1 1 0-15,-2 8 0 0,2 1 0 0,-1 5 0 16,-2 1 0-16,1-1 0 0,0 2 0 0,-5 15 0 16,3-14 0-16,0 12 0 0,-2-13 0 0,1 12 0 15,0-11 0-15,-1-2 0 0,3-1 0 0,-1 2 0 16,-4-3 0-16,4-2 0 0,-3-1 0 0,1-2 0 16,-1-7 0-16,-1-1 0 0,0-1 0 0,-3-1 0 15,3-7 0-15,-1-1 0 0,1-3 0 0,-3-1 0 16,0-2 0-16,-4-1 0 0,3-5 0 0,-3 0 0 15,-3-6 0-15,3-2 0 0,-4-2 0 0,2-7 0 16,-2-3 0-16,6 0 0 0,3-3 0 0,3-3 0 16,4-2 0-16,3-3 0 0,2-13 0 0,13-3 0 15,6 2 0-15,7-2 0 0,6 1 0 0,1 4 0 16,11 5 0-16,-4 7-82 0,4 0-612 0,-1 8-543 16,3 4-1338-16,-1 7 592 0</inkml:trace>
  <inkml:trace contextRef="#ctx0" brushRef="#br0" timeOffset="24129.67">30839 12349 176 0,'0'0'463'0,"0"0"-9"0,0 0 16 16,0 0 1-16,-11-7-15 0,5 6-41 0,0 0-42 15,0 0-40-15,6 1-50 0,-12 0-72 0,12 0-85 16,-9 3-118-16,5 2-117 0,-5 1-116 0,7 0-129 16,-6 3-239-16,-1 6-640 0,-5 0 284 0</inkml:trace>
  <inkml:trace contextRef="#ctx0" brushRef="#br0" timeOffset="24395.58">29645 12819 4893 0,'-20'-1'428'0,"8"-3"-90"0,0 4-5 0,1-3 23 15,5 3-3-15,0-1-29 0,3-1-20 0,3 2-23 16,-1-4-25-16,1 4-8 0,23-6-171 0,-3 4-77 15,13-2 0-15,3 1 0 0,15-4 0 0,-1 0 0 16,3 5 0-16,-2 1 0 0,0-4 0 0,1 2 0 16,-1-2 0-16,-14 3 0 0,-1-1 0 0,0-2 0 15,-1 4 0-15,-6-1 0 0,2-4 0 0,-12 4 0 0,-1 1 0 16,-6 1 0-16,-1-3 0 0,-5 1-226 16,-2 0-230-16,-4 2-68 0,0 0-82 0,0 0-458 15,-19-4-1152-15,0 6 510 0</inkml:trace>
  <inkml:trace contextRef="#ctx0" brushRef="#br0" timeOffset="24580.25">29615 12917 551 0,'-27'6'611'0,"8"-3"17"0,6-1 22 16,1-1-4-16,3 0-8 0,3 1-29 0,2-2-44 16,4 0-35-16,0 0-34 0,0 0-34 0,14 4-41 0,4-1-37 15,9-3-40-15,2 0-26 0,3 1-33 16,5 1-232-16,2-2-53 0,14 0 0 0,-3 0 0 15,4 0 0-15,-2 0 0 0,-2-2 0 0,-12-2 0 16,16 2-252-16,-13 1-260 0,9-6-146 0,-13 4-471 0,-3-2-1221 16,2 3 540-16</inkml:trace>
  <inkml:trace contextRef="#ctx0" brushRef="#br0" timeOffset="24728.91">30631 13014 93 0,'0'1'697'16,"0"-1"7"-16,0 0 19 0,0 0 0 0,0 0-17 15,0 0-45-15,0 0-54 0,0 0-56 16,0 0-59-16,0 0-65 0,-9-9-80 0,9 9-98 16,0 0-108-16,10-2-119 0,-4 0-141 0,3 0-151 0,-9 2-176 15,9-4-606-15,-4 3-1138 0,-5 1 503 0</inkml:trace>
  <inkml:trace contextRef="#ctx0" brushRef="#br0" timeOffset="49829.39">18759 7363 4355 0,'0'-7'279'0,"-1"0"-142"0,-4-2-57 15,2 1 66-15,-1 3 86 0,1-1-4 0,-1 0-3 16,3 1-20-16,-1 0-26 0,1 2-9 0,0-1-11 16,1 4-11-16,-3-5-9 0,3 5-7 0,0 0 3 15,0 0 8-15,0 0 9 0,0 0 0 0,0 0 2 16,0 0 0-16,12 9 2 0,-11-4 0 0,1 1-10 16,0-1-117-16,0 1-29 0,-2 1 0 0,3 0 0 0,1-2 0 15,0 3 0-15,0-5 0 0,6 3 0 0,-3 1 0 16,6-4 0-16,10-2 0 0,9-1 0 0,4-3 0 15,18-5 0-15,0 0 0 0,4-2 0 0,-3-4 0 16,5-3 0-16,-2-2 0 0,27-10 0 0,-26 6 0 16,-3 0 0-16,0-3 0 0,-3 2 0 0,0 3 0 15,-17 4 0-15,-2 2 0 0,-4 0 0 0,1 2 0 16,-7 1 0-16,-6 4 0 0,-4 0 0 0,-2 3 0 16,-1 3 0-16,-5-4 0 0,0 3 0 0,-1 1 0 15,0 0 0-15,-1-1 0 0,-1 2 0 0,-3 1 0 16,0 0 0-16,0 0 0 0,0 0 0 0,0 0 0 15,6 5 0-15,-6-5 0 0,0 0 0 0,-2 6 0 16,2-6 0-16,0 0 0 0,-6 3-810 0,6-3-421 16,0 0-1332-16,0 0 589 0</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05:41.462"/>
    </inkml:context>
    <inkml:brush xml:id="br0">
      <inkml:brushProperty name="width" value="0.05292" units="cm"/>
      <inkml:brushProperty name="height" value="0.05292" units="cm"/>
      <inkml:brushProperty name="color" value="#00B050"/>
    </inkml:brush>
  </inkml:definitions>
  <inkml:trace contextRef="#ctx0" brushRef="#br0">4166 3271 387 0,'0'0'481'0,"0"-8"-4"16,0 8-9-16,-1-3-10 0,1 3-17 0,-2-5-23 15,2 5-25-15,4-5-27 0,-1 2-29 0,-1 0-22 16,-2 3-13-16,8-1-10 0,-8 1-20 0,8 2-9 16,-3 5-12-16,1-3-19 0,3 3-6 0,-3 2-31 15,3-1-25-15,0 6-11 0,4-2-13 0,-1 2-19 16,-1-1-7-16,3-2-19 0,1 2-3 0,5-4-12 15,0-1-3-15,8-2-4 0,3-5-15 0,-3-1-1 16,6-3-3-16,1-2-13 0,2-6-5 0,-2 0-1 16,2-2-5-16,0-2-1 0,-2-1-5 0,10-6 0 15,-9 7-30-15,0-3 0 0,-3 0 0 0,-2 4 0 16,-1-4 0-16,0 7 0 0,-5 0 0 0,-3 5 0 16,-3-1 0-16,-1 4 0 0,0 1 0 0,-3 3 0 15,-1 1 0-15,3 3 0 0,0 2 0 0,-1 1 0 16,0 1 0-16,-5-1 0 0,6 6 0 0,-2-1 0 15,4-1 0-15,-1-1 0 0,4 0 0 0,-3-1 0 16,3-4 0-16,3 2 0 0,3-4 0 0,-1 0 0 16,4-3 0-16,-3-2 0 0,0-2 0 0,3-1 0 15,-1-3 0-15,-1-1 0 0,-3 1 0 0,1-4 0 16,0 0 0-16,0-1 0 0,0 1 0 0,0-3 0 16,-1 5 0-16,-4 2 0 0,4-4 0 0,-8 5 0 15,-2 2 0-15,-2 3 0 0,4 1 0 0,-1 1 0 16,1 3 0-16,-5 0 0 0,2 3 0 0,-5 1 0 15,3 0 0-15,-2 2 0 0,1 3 0 0,0-3 0 16,-1 1 0-16,-1 3 0 0,-1-4 0 0,-1-1 0 16,-1 0 0-16,2-1 0 0,1 0 0 0,2-2 0 15,-2 1 0-15,4-2 0 0,3 1 0 0,2-3 0 16,0-1 0-16,3-2 0 0,0-2 0 0,6-2 0 16,2 1 0-16,1-5 0 0,-4 2 0 0,2-1 0 15,1 1 0-15,-4-2 0 0,-5 2 0 0,1 2 0 16,-3 0 0-16,3 2 0 0,-4 2 0 0,2 1 0 15,-7 0 0-15,-2 2 0 0,2 1 0 0,4 4 0 16,-2 0 0-16,2 2 0 0,-3 2 0 0,-3 0 0 16,3-1 0-16,-2 0 0 0,-1 2 0 0,5-1 0 15,-4-1 0-15,5-2 0 0,1 0 0 0,1-2 0 16,0-2 0-16,3-3 0 0,7 1 0 0,1-3 0 16,0-2 0-16,2 0 0 0,4-6 0 0,-4 5 0 15,1-3 0-15,3-1 0 0,0-1 0 0,-2-1 0 16,0-1 0-16,4 2 0 0,-2-2 0 0,-4 2 0 15,-3 2 0-15,-2 0 0 0,-7 2 0 0,-1 2 0 16,-1 2 0-16,-5-1 0 0,0 1 0 0,-3 2 0 16,3 0 0-16,0 1 0 0,-2 1 0 0,-1 0 0 15,0 1 0-15,2 1 0 0,-3-1 0 0,1 0 0 16,4 1 0-16,2 1 0 0,0-2 0 0,0-1 0 16,2 2 0-16,-2-1 0 0,6-2 0 0,-3-1 0 15,-2 3 0-15,2-4 0 0,-1-1 0 0,-8 1 0 16,4-2-65-16,-4 0-467 0,3-2-146 0,-5 2-475 15,-3-1-1249-15,-5 2 553 0</inkml:trace>
  <inkml:trace contextRef="#ctx0" brushRef="#br0" timeOffset="4766.43">7454 5221 398 0,'-5'-7'419'0,"1"-1"19"15,1 1-4-15,1 0-13 0,-2 0-18 0,2 1-24 16,2 1-26-16,0 2-28 0,-4-1-29 16,4 4-23-16,0 0 0 0,0 0 6 0,0 0-4 15,0 0-12-15,10 10-6 0,-5 1-16 0,-1 0-15 0,0 0-5 16,0 6-18-16,1 0-27 0,4 0-20 0,-3 0 0 16,0 0-25-16,5-2-3 0,1 2-23 15,3-3 1-15,2-1-15 0,0-3 2 0,10 2-16 0,-5-6 6 16,-2-2 3-16,12-1 0 0,-3-5-3 0,2-3 7 15,1-1 4-15,0-2-21 0,-4-2-73 0,3-3 0 16,-6-1 0-16,4-4 0 0,-4 2 0 0,-2 1 0 16,-5 5 0-16,-3 1 0 0,2 0 0 0,-6 3 0 15,0 1 0-15,-2 0 0 0,2 3 0 0,-2 3 0 16,-1 1 0-16,3 3 0 0,-3 3 0 0,0 1 0 16,5 7 0-16,-4-1 0 0,1 3 0 0,6 4 0 15,-4-5 0-15,4 3 0 0,0 0 0 0,-3-4 0 16,3-1 0-16,2-3 0 0,1 4 0 0,0-6 0 15,3-1 0-15,-4-1 0 0,2-4 0 0,1-2 0 16,-1-2 0-16,-1 2 0 0,4-6 0 0,-6 1 0 16,2-2 0-16,-1-2 0 0,1 1 0 0,1-5 0 15,4-1 0-15,0-1 0 0,-5 5 0 0,-1-1 0 16,-1 2 0-16,-2 0 0 0,-1 3 0 0,-4 2 0 16,0-1 0-16,2 5 0 0,-2 0 0 0,3 3 0 15,-3-1 0-15,-1 4 0 0,5 2 0 0,-4-1 0 0,6 3 0 16,-2 0 0-16,1 0 0 0,-1 0 0 15,3-3 0-15,-2 1 0 0,4-4 0 0,-2 1 0 16,-1-2 0-16,5-1 0 0,-2-2 0 0,0-3 0 16,2 0 0-16,6-6 0 0,-7 3 0 0,0-2 0 15,7-5 0-15,-5 4 0 0,6-8 0 0,-2 2 0 16,-2 3 0-16,0-6 0 0,-6 5 0 0,6-4 0 16,-6 7 0-16,1-2 0 0,3 5 0 0,-8-1 0 15,0 3 0-15,-1 2 0 0,0 0 0 0,2 1 0 0,-3 2 0 16,0 2 0-16,1 1 0 0,1-2 0 0,-2 2 0 15,-1-1 0-15,7 0 0 0,-2 3 0 0,-4-3 0 16,1-1 0-16,-8-1 0 0,4 0 0 0</inkml:trace>
  <inkml:trace contextRef="#ctx0" brushRef="#br0" timeOffset="6350.93">14456 5091 178 0,'-13'-3'396'0,"1"1"25"0,-2 1 3 0,2-2 1 15,-2 2-9-15,5-3-11 0,1 3-17 0,0 0-4 16,3 0-23-16,-2 1-21 0,7 0-24 0,-9-1-24 16,9 1-21-16,0 0-22 0,0 0 0 0,-4 2 21 15,4-2-17-15,0 0-10 0,9 10 17 0,2-7 0 0,1 4 0 16,7 0-1-16,8 1-1 0,9 2-3 16,14-3-16-16,5 1-120 0,3-3-119 0,9 1 0 15,25 5 0-15,-27-9 0 0,31 6 0 0,-1-1 0 16,-29-4 0-16,35 4 0 0,-3 3 0 0,1-5 0 0,-5-2 0 15,-31-2 0-15,33 4 0 0,-35-3 0 0,-2 1 0 16,4 0 0-16,-6-2 0 0,-3-1 0 0,-16-1 0 16,-1-2 0-16,-3 1 0 0,-13 1 0 15,1-1 0-15,-4 0 0 0,-3 0 0 0,-3 2 0 0,-2-1 0 16,-1 1 0-16,-3 0 0 0,-6 0 0 0,7 0 0 16,-7 0 0-16,0 0 0 0,0 0 0 0,0 0-15 15,-28-1-554-15,11 3-63 0,-6-2-62 0,-8 4-354 16,2-1-1133-16,-2 2 502 0</inkml:trace>
  <inkml:trace contextRef="#ctx0" brushRef="#br0" timeOffset="6717.07">14868 5282 260 0,'-36'-2'404'0,"4"-1"41"15,4-1 8-15,6 4 4 0,2 0-5 0,3-2-12 16,4-2-12-16,3 3-18 0,5-1-28 0,-1 1-34 15,6 1-18-15,-7-2-23 0,7 2-12 16,0 0-16-16,19-5-17 0,3 4-17 0,13 0-14 0,3 1-9 16,22 1-13-16,-2 3-10 0,8-3-14 0,30 2-10 15,1 2-11-15,4 1-12 0,-4-2-13 0,2 3-13 16,2 0-12-16,-6 3-36 0,0-4-78 0,-3 2 0 16,-31-3 0-16,8 1 0 0,-5-2 0 0,-1 0 0 15,-3-3 0-15,-8 3 0 0,-11-3 0 0,-5 2 0 16,-4-2 0-16,-3-2 0 0,-11 1 0 0,-2 1 0 15,-5-1 0-15,0 0 0 0,1 0 0 0,-6 0 0 16,2 0 0-16,-3 0 0 0,-5 0 0 0,10 0 0 16,-10 0 0-16,7-1 0 0,-7 1 0 0,10 4 0 15,-6-4 0-15,2 1 0 0,1 1 0 0,-1 1 0 16,3 0 0-16,0 1 0 0,0-2 0 0,2 2 0 16,-4-2 0-16,0 0 0 0,1 1-37 0,2-1-693 15,-3-1-508-15,-7-1-1340 0,0 0 593 0</inkml:trace>
  <inkml:trace contextRef="#ctx0" brushRef="#br0" timeOffset="13400.31">10337 7513 130 0,'0'0'307'16,"-4"-5"-10"-16,4 5-12 0,-5-4-10 0,5 4-4 15,-1-4-8-15,-1 1-8 0,2 3 14 0,-4-3 0 16,4 3 18-16,-2-4 2 0,2 4 4 0,0 0-1 16,0 0-6-16,0 0-10 0,-3-2-19 0,3 2-16 15,0 0-15-15,0 0-17 0,-3 8-10 0,3-2-14 16,0-1-1-16,3 3-9 0,0 3-19 0,3 3-1 16,2 3-10-16,3 0-11 0,4 5-6 0,-1-7-18 15,5 3-4-15,6 2-11 0,-2-4-11 0,6-1 5 16,2-5-3-16,1 0-12 0,-1-5 5 0,4-3-3 15,2-1 3-15,5-1-3 0,-5 0 5 0,-1-2 5 16,2-1 0-16,16-8 5 0,-14 4 4 0,-2-4-35 16,-2 1-60-16,0 0 0 0,-2-4 0 0,2 2 0 15,-4 0 0-15,-1 2 0 0,-5 0 0 0,1 2 0 16,-6 3 0-16,-1 1 0 0,-2 3 0 0,-1 2 0 0,-1 5 0 16,2 0 0-16,-3 2 0 0,2 4 0 0,1 5 0 15,-3-1 0-15,-2-1 0 0,5 6 0 0,1-1 0 16,-2 1 0-16,-4-6 0 0,3-1 0 15,-2 1 0-15,4-2 0 0,-4-3 0 0,3-1 0 0,-1 0 0 16,2-3 0-16,1-1 0 0,-2-1 0 0,3-4 0 16,1-2 0-16,2 1 0 0,-4-3 0 15,9 0 0-15,0-4 0 0,-3-1 0 0,0-2 0 0,-1-3 0 16,-4 4 0-16,4-3 0 0,2-1 0 0,-6 6 0 16,-1 0 0-16,-2 1 0 0,1 1 0 0,-7 2 0 15,2 1 0-15,0 2 0 0,-2 2 0 0,2 4 0 16,4 0 0-16,-5-2 0 0,2 7 0 15,2 2 0-15,-3-1 0 0,2 1 0 0,4 0 0 0,-4-1 0 16,5-2 0-16,-1 2 0 0,0-3 0 0,7 2 0 16,-1 0 0-16,-3-7 0 0,7 3 0 0,-1-2 0 15,0-3 0-15,-2-2 0 0,5-4 0 0,-2 2 0 16,2-5 0-16,-2 1 0 0,3-3 0 0,0 3 0 16,-4-2 0-16,3-3 0 0,-3 2 0 0,-1-2 0 15,1-1 0-15,-4-1 0 0,-6 4 0 0,0 0 0 16,-3 1 0-16,3 1 0 0,-9 4 0 0,1-4 0 15,-2 6 0-15,-3-3 0 0,2 2 0 0,-5 0 0 16,3 1 0-16,-5 2-392 0,0 0-909 0,0 0-1407 16,-23-4 623-16</inkml:trace>
  <inkml:trace contextRef="#ctx0" brushRef="#br0" timeOffset="14383.19">19330 7571 81 0,'-11'-4'429'16,"2"-2"26"-16,-1 2 16 0,0 0 10 0,-2-4-2 15,3 3-9-15,-1 2-16 0,6-1-5 0,-3 0-12 16,3 1-20-16,1 1-18 0,-1 0-24 0,4 2-20 16,-7-3-24-16,7 3-5 0,0 0-22 0,12-6-7 15,1 6-11-15,10-2-11 0,9 5-18 16,5-2-13-16,19-2-125 0,7 6-119 0,28 0 0 0,-29-3 0 15,29 1 0-15,-23 5 0 0,23-3 0 0,1 5 0 16,-30-5 0-16,32-1 0 0,-5 6 0 0,3-6 0 16,-32 0 0-16,4-1 0 0,0 3 0 0,1-2 0 0,-1 1 0 15,-5 0 0-15,-6-4 0 0,-13 2 0 16,-7-2 0-16,-2 2 0 0,-7-4 0 0,-6 1 0 16,-4 0 0-16,-2 0 0 0,-5 0 0 0,0 1 0 15,-1-1 0-15,-6 0 0 0,0 0 0 0,0 0 0 16,0 0 0-16,0 0 0 0,-36 4-201 0,10-1-372 15,-6 2-56-15,-3 0-503 0,1-3-1225 0,-2 3 541 16</inkml:trace>
  <inkml:trace contextRef="#ctx0" brushRef="#br0" timeOffset="14617.24">19754 7743 3118 0,'-55'0'221'0,"15"0"-62"15,4 5 14-15,3-10 70 0,4 4 43 0,7 1 22 0,4 1 1 16,4-1-24-16,5 0-32 0,1 0-12 0,4-1-3 15,4 1 4-15,0 0 7 0,0 0-1 0,36-1-4 16,-1 0-12-16,3 1-12 0,17 0-11 16,5 2-12-16,1 1-16 0,6 0-13 0,26 1-16 0,-2 1-137 15,-30-4-15-15,3 4 0 0,3-2 0 0,0-1 0 16,-4 0 0-16,-2 5 0 0,-6-7 0 0,-4 4 0 16,-15-3 0-16,-4 1 0 0,-5-2 0 0,-8 1 0 15,-5-1 0-15,-1 0 0 0,-7-1 0 0,-2-2-307 16,-4 3-223-16,0 0-121 0,0 0-467 0,-51 3-1210 15,14-3 536-15</inkml:trace>
  <inkml:trace contextRef="#ctx0" brushRef="#br0" timeOffset="15750.55">4616 8311 304 0,'-2'-8'473'15,"2"2"25"-15,0-1 8 0,0 3-11 0,-1 0-18 16,0 1-29-16,-1-1-38 0,2 4-44 0,0-6-39 0,0 6-36 16,0 0-25-16,0 0-22 0,0 0-19 0,0 0-23 15,4 12-10-15,-1-6-22 0,2 4-7 16,0 0-14-16,2-1-4 0,3-1-8 0,-3 0-7 15,6 2-9-15,3-2 3 0,0 0-2 0,6-5-3 0,5 0 4 16,2-3-13-16,2-3-1 0,-1 1-7 0,6-6 6 16,-4 2-8-16,2-1 4 0,0-2-9 15,-2-2 2-15,4 1-4 0,-4-1-47 0,1-1-46 0,0 1 0 16,-1 1 0-16,-1 2 0 0,-5-1 0 0,-5 6 0 16,-2-1 0-16,0 3 0 0,-2 0 0 0,1 2 0 15,-7 2 0-15,3 0 0 0,-1 3 0 0,0 3 0 16,1 0 0-16,-1 4 0 0,-2-3 0 15,2 1 0-15,-4 2 0 0,5 0 0 0,-2 1 0 0,-1 0 0 16,3 1 0-16,-1-2 0 0,2-5 0 0,1 1 0 16,0-1 0-16,0-4 0 0,4 0 0 0,-1-3 0 15,2-1 0-15,-1-1 0 0,8-2 0 0,-6 0 0 16,5-2 0-16,0-3 0 0,-3-3 0 0,4 0 0 16,-4-1 0-16,7 3 0 0,-7-1 0 0,2-2 0 15,-6 7 0-15,1-1 0 0,-1-1 0 0,-2 4 0 16,1 1 0-16,-1-1 0 0,-4 3 0 0,4 0 0 15,-4 2 0-15,-1-2 0 0,2 4 0 0,3-2 0 16,1 0 0-16,-7 3 0 0,7-2 0 0,1-1 0 16,-3 1 0-16,3 0 0 0,-2 1 0 0,4-3 0 0,-3 1 0 15,2-2 0-15,-2 0 0 0,0-1 0 16,-2-1 0-16,-2-1 0 0,0 0 0 0,-1-1 0 16,-1 2 0-16,-1-1 0 0,4-6 0 0,-5 3 0 15,2-2 0-15,-1 0 0 0,-3 1 0 0,6-5 0 16,-3 0 0-16,1 0 0 0,-1 1 0 0,0 0-196 0,-2 2-1137 15,3-2-1444-15,-3 2 640 0</inkml:trace>
  <inkml:trace contextRef="#ctx0" brushRef="#br0" timeOffset="15900.43">6911 8305 581 0,'0'6'625'0,"0"-2"9"0,0-2 3 16,0-2-29-16,-1 6-51 0,1-6-61 0,1 3-50 0,-1 0-59 15,0-3-85-15,10 3-114 0,-6 0-139 0,5-3-175 16,-1 3-179-16,-2-7-542 0,3-1-917 0,0 2 406 16</inkml:trace>
  <inkml:trace contextRef="#ctx0" brushRef="#br0" timeOffset="17733.36">24747 3819 34 0,'-5'-9'217'0,"2"3"-16"15,1-5-14-15,-1 1-7 0,-1 3-16 0,0-3-20 0,-1 0 0 16,0-1-8-16,-4-1-11 0,0-3-7 0,0 3-6 16,-5-2-11-16,1 1-6 0,-2 1 6 15,-7-5-14-15,6 5-6 0,-1 1-10 0,-6-3-6 16,0 3-7-16,-4 0-11 0,-1 2-26 0,6 4-4 0,-6-2-9 16,1 1-5-16,-2 1-8 0,0 1-7 0,2 1-2 15,-1 3-8-15,-2 2-8 0,4 0-5 0,-4 2 1 16,2 0-7-16,4 3-1 0,-4 0 3 0,2 3-7 15,-1-1-8-15,3 2 7 0,-3 2-8 0,-1-1 2 16,2 3-3-16,-2-1-6 0,4 3 2 16,-3 0-3-16,-1 1 2 0,5 1-1 0,1 5-6 0,-1-1 7 15,-1 4 13-15,1 0-9 0,4 1 7 0,0-1 8 16,5 2 6-16,0 1 4 0,-1 2 19 0,4 2-3 16,2 0 1-16,0 0 0 0,4-2 3 0,0 2 8 15,1 1 0-15,4 2 1 0,-1-2-1 16,2 1-1-16,-1-1-4 0,4 2 2 0,1-1-5 0,3 11 4 15,1-12-4-15,0 0 0 0,2-2 0 0,1 0-2 16,2-1 0-16,-2 3-15 0,5-4 8 0,1-1 8 16,-2 0 2-16,5 0-2 0,-1-2 3 0,2 1-4 15,2-2 4-15,0 0 1 0,0-5 12 0,0 0 2 16,1-2 4-16,2-1-1 0,0-1 22 16,1-2 6-16,3 1 8 0,0-4 14 0,1-2-12 0,1 2 8 15,3-4-3-15,-2-1 5 0,3-2 0 0,-5-4 2 16,5 5-3-16,-3-6 1 0,0 1 1 0,4-2-13 15,-1-1 0-15,-1-1-6 0,4-1 2 0,-2-2 5 16,-3-1 1-16,0 0 3 0,0 0 5 16,-2-3 2-16,-2-1-5 0,-1 0 4 0,2-1-6 0,0-1-1 15,-1 1-3-15,-3-2-2 0,0-1-2 0,2 0-7 16,-4-1-1-16,-4-1-4 0,3-1-1 0,-2 0-2 16,-1-1-4-16,-1 1-1 0,2-2-3 0,-4-4 1 15,-1 4-4-15,1-4-1 0,-1 0-2 0,-1-2-4 16,1 0 4-16,-3-2-4 0,1-1-3 15,1-4 1-15,-3 2 1 0,-4-1-3 0,0-1 0 0,3-1 3 16,-5-1 8-16,1 4-5 0,1-2 8 0,-5 0 0 16,-1 1 3-16,3-2 2 0,-5 2 2 15,-2 0-2-15,0-1 2 0,0-2 0 0,-5-1-1 16,0-10-2-16,-3 10-6 0,-3-15 1 0,-2 6-4 16,-3-1 0-16,1-1-3 0,-4 0-9 0,1-1-20 0,-7-2-18 15,2 4-17-15,-5 2-28 0,-4 5-33 0,-4 6-34 16,-4 0-44-16,-4 9-198 0,-5 1-422 15,11 8 187-15</inkml:trace>
  <inkml:trace contextRef="#ctx0" brushRef="#br0" timeOffset="18601.83">27894 4183 117 0,'-2'-18'142'0,"-1"1"-13"0,0-1-8 16,-2 2-17-16,2 0-8 0,-2-2-6 0,1 2-5 16,-1 1-9-16,-4-2-5 0,0 2 4 0,-3 2 1 15,-2 1-9-15,-1 0-3 0,-9-4-3 0,2 7 8 16,-5-2-6-16,-2 1 5 0,-4 1-7 0,-1 3-2 0,-1 0 4 16,-4 3-1-16,3 2-2 0,-15-1-6 15,13 3-1-15,-14 1-2 0,13 2 0 0,-16 3 3 16,0 0 0-16,4 6 5 0,0 1-3 0,1 4 3 15,2 4-18-15,-1 1 3 0,3 4-6 0,0 3 0 16,9 1-7-16,-3 3 1 0,6 3-5 0,2-2 0 16,4 5-2-16,5-11-2 0,-3 14-2 0,7 1-4 0,0-1-5 15,5 6-2-15,1-2-5 0,7 2-1 16,0 3-9-16,6-3-2 0,4 1 1 0,5 1-5 16,0-2 4-16,5 0-7 0,1-4-1 0,5 0 1 15,0 0-7-15,7-4-1 0,1-2-8 0,-3-10-1 16,8 12-1-16,4-6-4 0,1-3 6 0,1-1 1 15,-1 1 3-15,-9-11 1 0,17 7 4 0,-14-9 0 16,13 5 4-16,2-2 0 0,-11-8 5 0,11 3-1 16,-8-5 2-16,-4 0 1 0,4-4 3 0,-1 1 9 15,12-2 7-15,-12-1 9 0,-1-5 9 0,4 2 1 16,-2-4 8-16,-1-1 4 0,-2-4 2 0,1 1-2 16,-2-1 3-16,-1-5-5 0,2-1-4 0,-2-2-5 15,1-1 0-15,-5-6-5 0,16-7-1 0,-6-5-4 16,-3 2 0-16,-1-5-10 0,-2-4-1 0,8-5-10 15,-3 0-1-15,-6-7-5 0,13-17 4 0,-23 15-4 0,1-1 3 16,-5 0-2-16,3-24 0 0,-10 29 1 16,-5-7-4-16,-8 4 3 0,1 1 4 0,-8-4-2 15,-6 5-1-15,0 2 0 0,-7-1-2 0,-9 0-8 16,-6 3-3-16,-3 4-16 0,-28-13-13 0,17 23-17 16,-3 5-28-16,-6 6-21 0,-5 0-40 0,-25-1-17 15,22 20-160-15,-23-1-358 0,26 8 159 0</inkml:trace>
  <inkml:trace contextRef="#ctx0" brushRef="#br0" timeOffset="19572.13">23991 6917 41 0,'-31'0'138'0,"-3"3"-2"0,4-2 2 15,-9 7-3-15,6 2-4 0,-4 4-3 0,-1-2-1 16,-6 12-5-16,1 2-5 0,2 1-13 0,10-1-10 16,-5 8-8-16,3 3-7 0,2 2-8 0,3 3-1 15,0 1-9-15,5 0-5 0,4 3-4 0,1 1-7 16,5 2-2-16,1 2-4 0,7 5 3 0,3-3-6 15,2 0-6-15,3 0-3 0,5 1-7 0,4-1 0 16,5 3-3-16,-1-4 2 0,5-3-2 0,-2 1-3 16,7-6-3-16,-1-1 0 0,1-3-2 0,1 0 2 15,-6-10-5-15,14 6 10 0,-2-1 14 0,-5-11 17 16,-1-1 11-16,1 2 10 0,13 2 8 0,-8-8 2 0,3-2 5 16,0-2-7-16,11 2 3 0,-11-6-7 0,3-2 9 15,14-1-15-15,-3-2-2 0,1-1-6 0,-1-1-7 16,-9-1-3-16,10-2-11 0,1 0-1 15,-13 1 1-15,12-2-8 0,3-4-2 0,-1 2 1 0,-12-3-3 16,10 2-6-16,4-3 5 0,-4-3-9 0,-14 3-3 16,15-7 2-16,-3 1-3 0,2 1-2 0,-15 0-1 15,15-6-2-15,-6-2 3 0,-11 3-2 16,12-7 2-16,-14 2-6 0,12-7 4 0,-2-4-2 0,-4 2-6 16,-12 4-1-16,11-11 0 0,-8-3 0 0,-6-3-2 15,0 2 0-15,0-6 4 0,-2 4-6 0,-6-3 5 16,-2 1-2-16,-7-2-3 0,-6 0-1 0,2-1 5 15,-8 1-1-15,0-1-2 0,-7 1 5 0,-1-4 5 16,-6 0-2-16,-3 2 1 0,-2-1 2 0,-4-1 5 16,-2 0-7-16,-17-19 0 0,9 24 2 0,-1 1-2 15,-5 2-4-15,-5 0 0 0,-3 6-8 0,-19-15-15 16,23 20-25-16,-4 8-42 0,0-1-55 0,3 6-80 16,-5-4-308-16,19 12-575 0,3 2 255 0</inkml:trace>
  <inkml:trace contextRef="#ctx0" brushRef="#br0" timeOffset="20533.05">27419 6960 95 0,'-29'-7'164'0,"3"1"-12"0,-5 3 4 0,2-2-22 16,-7 5 1-16,4-1-5 0,-2 6-5 0,-2-1-2 15,-2 1-14-15,-12 11-1 0,1 2-5 0,-2 2-5 16,-1 6-7-16,-1-1-10 0,4 6-5 0,-1-1-9 16,4 6-4-16,-7-1-8 0,7 4-4 15,0 2-2-15,1 3-9 0,7-1-4 0,0 1-2 0,3 4-5 16,7 0-2-16,0 1-5 0,9 3-4 0,6 2-2 16,8 0 1-16,2 2-2 0,7 1-7 0,4 3-11 15,20 19-3-15,-14-26-14 0,4 1-10 16,6 0-4-16,3 1-11 0,3-4-9 0,2 0-8 0,1 2 3 15,3-7-9-15,2 0 1 0,0-2 11 0,2-8 2 16,2 1 7-16,0-7 4 0,0-5-2 0,-7-7 16 16,11 5 15-16,-1-2-5 0,-10-7 19 0,1 0 9 15,15-2 13-15,-15-3 14 0,2-1 6 0,1-2 10 16,11 0 10-16,2 1 2 0,-15-5 1 0,3 1-2 16,11 0-4-16,-12-5-5 0,14 1-3 0,-1-3-2 15,-12 3-4-15,-1-1 0 0,11-4-6 0,-10 1 1 16,-2-2-8-16,1 1-3 0,-1-3-6 0,14-1 0 15,-3-6-3-15,-15 5 2 0,2-5-7 0,-4-3 3 16,0-1 3-16,-1-2 8 0,8-13 9 0,0-1 4 16,-5 0 5-16,-1-6 1 0,-2 3 2 0,-3-3 8 15,-1-1-3-15,0-4 1 0,-3 1 3 0,-1-5-7 0,-5-1 6 16,3-2 3-16,-7-4-4 0,1 1-9 16,-2-1 0-16,2-25-1 0,-12 29 2 0,-2 1 3 15,-1 1-7-15,-8 2 0 0,-3 0-3 0,-3 2-10 16,-4 2-1-16,-4-3-9 0,-5 1-5 0,-4 1-6 0,-2 0-12 15,-4 3-20-15,-5-2-19 0,-3 5-31 0,-7 2-36 16,2 3-45-16,0 0-44 0,3 4-51 0,1 5-259 16,3 1-549-16,13 9 243 0</inkml:trace>
  <inkml:trace contextRef="#ctx0" brushRef="#br0" timeOffset="20683.74">28596 7564 256 0,'1'6'281'0,"-1"-2"-39"15,4 0-61-15,-4-1-76 0,1-1-117 0,3 3-164 16,-4-2-190-16,0 1 84 0</inkml:trace>
  <inkml:trace contextRef="#ctx0" brushRef="#br0" timeOffset="23033.7">29370 6971 227 0,'3'-8'395'0,"0"-3"-1"16,-1-1-2-16,1 3-16 0,-1-8-20 15,0 1-19-15,0 1-16 0,-2-3-13 0,0 6-8 0,-1-2-14 16,0 3-13-16,-4 0-21 0,1 3-10 0,-4-1-18 16,2 3-22-16,-2 1-18 0,-2 4-11 0,-4 1-11 15,-2 2-9-15,-3 4-11 0,1 5-13 0,-2 6-13 16,3-4-9-16,3 3-10 0,-2 4-6 0,5-2-9 15,4-1-12-15,3 3-2 0,0-2-11 0,4-1 1 16,2-1-2-16,2-5-10 0,3-1-4 0,3-1-1 16,0-2 4-16,4-3 12 0,0-3 5 15,4-2 9-15,4-4 15 0,-2-4 5 0,-3-1 12 0,7-7 1 16,-2-2 2-16,-3-2 4 0,0-2 1 0,-1-1-5 16,-4-3-5-16,3-1-4 0,-2 1-5 15,-2-4-7-15,0 0-80 0,0 0-5 0,-1 1 0 0,-3 3 0 16,-2 7 0-16,-3 4 0 0,-1 2 0 0,0 4 0 15,-2 2 0-15,2 1 0 0,-3 6 0 0,0 1 0 16,0 0 0-16,-16 16 0 0,6 0 0 0,1 2 0 16,-5 9 0-16,4 1 0 0,-3 3 0 0,4-2 0 15,0 4 0-15,3-1 0 0,2 0 0 0,0-3 0 16,6-1 0-16,1 1 0 0,5-4 0 0,-2-1 0 16,2-6 0-16,5-1 0 0,2-1 0 0,1-5 0 15,0 0 0-15,2-1 0 0,-1-5 0 0,0-3 0 16,4-2 0-16,-3-2 0 0,0-2 0 0,-3-3 0 15,3 0 0-15,-3-4 0 0,-1-4 0 0,4-4 0 16,-2-2 0-16,-5-2 0 0,1 0 0 0,-1 0 0 16,-4 5 0-16,-4 6 0 0,0 1 0 0,1 2 0 15,-5 3 0-15,2 2 0 0,-1 4 0 0,0 0 0 16,0 0 0-16,0 0 0 0,-12 21 0 0,8-9 0 16,2 5 0-16,2-1 0 0,-2 4 0 0,4-3 0 15,3 1 0-15,3 0 0 0,4 3 0 0,2-5 0 16,8 0 0-16,4-1 0 0,-2-6 0 0,7 3 0 15,1-4 0-15,0-4 0 0,-2-3 0 0,2 1 0 0,0-4-17 16,1-1-15-16,-6-3-4 0,0-3 5 16,-1-2 6-16,-2-5 3 0,-2-1-4 0,-3-1-5 15,-1-2 18-15,-7 3-5 0,3-7 9 0,-5 7-2 16,0-1 7-16,-7 0 7 0,1 6 2 0,-4 1-3 0,1 1 6 16,-6 1-4-16,1 4-5 0,-1 3 2 0,-8 1-1 15,3 4-1-15,-6 6-7 0,6-4 2 16,-5 5 8-16,1-1 4 0,2 4-8 0,2-2 1 15,3-2-7-15,2 1 11 0,-1 0-5 0,6-2-3 16,0-2 4-16,2 1 6 0,0-1-18 0,4 0 21 0,2-1-6 16,2-3 1-16,2 1-1 0,0-2-4 0,-1-1 6 15,2-2-7-15,-1-1 8 0,0 0 6 0,-1-3 9 16,-2 2 9-16,1-1 9 0,2 1 5 16,-5-1 12-16,0 3 10 0,-1-1-61 0,-1-1-4 0,0 3 0 15,-4 1 0-15,6-1 0 0,-6 1 0 0,0 0 0 16,0 8 0-16,0 1 0 0,-2 6 0 0,0 2 0 15,-3 2 0-15,4 8 0 0,-3 4 0 16,2 0 0-16,0 4 0 0,-3 0 0 0,1 12 0 0,0-2 0 16,4-10 0-16,-1 13 0 0,-4-11 0 0,3 9 0 15,-1-11 0-15,1 11 0 0,0 1 0 0,0-12 0 16,-2-5 0-16,1-2 0 0,-4-2 0 0,0-8 0 16,1-3 0-16,1 1 0 0,-4-2 0 0,1-7 0 15,-1-3 0-15,-1 1 0 0,-4-5 0 0,1-4 0 16,3-3 0-16,-7-5 0 0,6-2 0 0,-1-1 0 15,2-11 0-15,2-3 0 0,3-2 0 0,3 0 0 16,4-2 0-16,6-4 0 0,5-11 0 0,3 2 0 16,6-4 0-16,4 4 0 0,3 0 0 0,4 2 0 15,-1 1 0-15,-1 6 0 0,-7 11 0 0,3-2 0 16,8-4 0-16,-10 10 0 0,1 0 0 0,0 2 0 16,-4 3 0-16,1-2 0 0,-5 9 0 0,-4-5 0 15,1 4 0-15,-2 0 0 0,1 0 0 0,-6 7 0 16,-2-2 0-16,2 0 0 0,-7 1 0 0,4 1 0 15,-2 1 0-15,-2-3 0 0,-1 6 0 0,0 0 0 16,0 0 0-16,-9-7 0 0,9 7 0 0,-12 1 0 16,12-1 0-16,-16 2 0 0,7 5 0 0,-4-4 0 15,7-2 0-15,-2 3 0 0,3-1 0 0,1 4 0 16,3-3 0-16,1 4 0 0,0-1 0 0,5 3 0 16,0-2 0-16,9 3 0 0,2 3 0 0,2-3 0 0,-2 2-16 15,1-1 3-15,0-2-6 0,2 2-2 16,-3-1-3-16,0 0 7 0,0 1 5 0,-3-3-4 15,-3-1 0-15,-1 0-1 0,0-1-1 0,-1 1 9 16,-3-4-17-16,0 0 24 0,-1-1-6 0,-2 1 3 0,-2 0 2 16,3-2 2-16,-2 0 1 0,-1-2 1 15,4 6-6-15,-1-4 4 0,-3-2-5 0,2 2 8 0,-2-2-4 16,4 2 1-16,-4-2-3 0,13-2-1 16,-7 1 7-16,5-2-15 0,1 1-5 0,1-2-2 0,1 1-3 15,3-3-2-15,-1-1 5 0,0 0 3 16,0-1 4-16,-2-2-7 0,0 0 5 0,-1-2 2 0,0-1 8 15,-2-1-5-15,1 2-2 0,-3-2-1 0,0 1 4 16,-5 2 2-16,-2 1-5 0,1 2 9 16,-3 1 0-16,-3 1-7 0,2 2 5 0,-7 3 3 0,2 0-3 15,-3 2 4-15,-3 3-5 0,-2 0-5 0,0 8-1 16,0-2 5-16,1 2 2 0,3 3 5 0,0 0-12 16,4 1 0-16,4-1 13 0,2 1-1 0,0 0 0 15,7 0 8-15,4-1-5 0,3-1 2 0,9 3 5 16,0-4-5-16,7-3-5 0,-3-1 6 0,6-3-1 15,-1-1-2-15,0 0 1 0,0-5 2 0,-2-2-5 16,-2-2-1-16,-3-3 7 0,2-1-11 0,-2-5 7 16,-1-1-6-16,-1-3 8 0,-9 3-2 0,8-7 2 15,-12 6 1-15,2-2 6 0,-2 0 8 0,-2 2 11 16,-3 0 0-16,-1 5-5 0,-3 1-1 0,0 0 5 16,-2 2-11-16,-3 2 7 0,0 2-3 0,-1 3-12 15,-4 0 1-15,0 2-6 0,0 3 5 0,0 3-1 16,-1 1-2-16,3 2 3 0,-4 2-1 0,5 1 1 15,0 2-5-15,4-2-9 0,0 3 8 0,4 0-1 16,0-2 0-16,5 0 3 0,2-1-2 0,0-1-3 16,3-3 5-16,3 0-5 0,0-1 3 0,3-1-3 15,3-4 8-15,-2 0-7 0,0-3 0 0,0-2 0 16,0-3 10-16,-2 0-16 0,1-4 4 0,-3-1 5 16,2-3 2-16,3-6-1 0,-6 2-8 0,4-4 7 15,-1-2 5-15,-3-3 0 0,-1 1-5 0,-2 1 8 16,-3 7 1-16,-4 2 10 0,1 4-16 0,-3-2 7 15,-2 2-16-15,0 0 0 0,-1 4 0 0,-4-1 0 16,-1 1 0-16,-1 3 0 0,2 2 0 0,-5 2 0 16,2 3 0-16,-1 1 0 0,3 2 0 0,-2 2 0 0,2 1 0 15,-1 1 0-15,5 6 0 0,2-1 0 16,-3 3 0-16,3 0 0 0,5 1 0 0,2 3 0 16,-3-5 0-16,2 0 0 0,-1-2 0 0,-1-1 0 15,1 0 0-15,-2-2 0 0,3 2-6 0,-2-5-10 0,-2 2-6 16,1 0-18-16,-2-3 13 0,2 2-14 0,-2-1-21 15,0-3-65-15,-2 2-42 0,-2-2-45 0,-2 2-48 16,-2-1-60-16,-2 2-63 0,-7-1-77 0,2 0-94 16,-4-2-358-16,-2 0-989 0,-9 2 437 0</inkml:trace>
  <inkml:trace contextRef="#ctx0" brushRef="#br0" timeOffset="23232.99">30486 7423 129 0,'-14'0'487'0,"1"-1"14"0,4 2 16 0,3-1 5 16,4 2-7-16,2-2-20 0,0 0-32 0,34 5-38 15,-3 0-33-15,8 2-43 0,19 3-31 0,-2-2-39 16,5-1-27-16,2-1-41 0,-3-1-53 0,4 0-52 16,1 0-82-16,-7-3-78 0,-6 0-77 0,0-3-76 15,-16-1-68-15,-9-2-57 0,-4 1-76 0,-9-2-65 16,0 1-238-16,-9-1-769 0,-2 3 340 0</inkml:trace>
  <inkml:trace contextRef="#ctx0" brushRef="#br0" timeOffset="23417.21">30664 7510 107 0,'-21'9'341'0,"4"-4"13"0,6 0 29 0,2 3 31 16,-1-5 25-16,9 2 14 0,2 2-8 0,8-2-13 15,1 1-30-15,11 1-33 0,12-2-32 16,7 2-32-16,13-1-24 0,9-1-31 0,0 0-27 0,26 8-22 15,-22-8-20-15,0-1-14 0,-1-2-36 0,30-7-61 16,-39 5-76-16,-4-2-83 0,2-4-96 0,-13 1-101 16,-4-1-94-16,14-3-127 0,-20 0-299 0,-2 0-872 15,3-4 386-15</inkml:trace>
  <inkml:trace contextRef="#ctx0" brushRef="#br0" timeOffset="23650.2">32043 7181 3360 0,'0'-11'393'0,"2"1"-109"0,2 0 37 15,0 2 14-15,-3 2 23 0,-1 0-10 0,4 1-3 16,1-2-27-16,1 2-26 0,2 1-2 0,-3-2-6 16,3 4-20-16,1-2-28 0,0 1-23 0,1-1-19 15,-1 1-21-15,3 2-21 0,-3-3-121 0,-2 1-31 16,0 1 0-16,2-1 0 0,-2 1-77 0,0 1-123 15,1 1-69-15,-1-1-61 0,-1 0-56 0,-6 1-46 16,7 2-45-16,-7-2-22 0,0 0-25 0,0 0-310 16,0 0-902-16,-7 8 400 0</inkml:trace>
  <inkml:trace contextRef="#ctx0" brushRef="#br0" timeOffset="23800.29">32142 7121 1134 0,'-11'8'71'0,"1"0"32"0,-2 1 32 0,2-1 43 16,1-1 25-16,-1 2 37 0,2-2 49 0,2 0 18 15,-2-2 24-15,-1 1 15 0,5 0 9 0,-2-1 2 16,6-2 4-16,0 5-10 0,6-5-24 0,-2 1-27 15,5 1-35-15,2-1-23 0,1-1-36 0,1-1-47 16,1-3-59-16,-1 1-70 0,6-2-74 0,-1-4-96 16,4-1-98-16,-2 0-100 0,-3-5-106 0,-1 0-421 15,6-6-936-15,2 1 415 0</inkml:trace>
  <inkml:trace contextRef="#ctx0" brushRef="#br0" timeOffset="24135.14">32482 6980 70 0,'4'-3'365'15,"-4"-4"19"-15,4 1 27 0,-3 2 32 0,3 0 15 16,0-2 18-16,1 0 0 0,0 0 6 0,-1 1-21 16,5-2-8-16,-5 1-16 0,5 0-15 0,0-4-21 15,-3 8-20-15,3-4-28 0,1-4-24 0,-1 7-30 16,2-3-26-16,-4 0-26 0,3 2-26 0,1-1-22 16,-4 3-49-16,2 1-150 0,-1-1 0 0,-2 4 0 15,1 1 0-15,0 2 0 0,0 2 0 0,-1 3 0 16,1 2 0-16,-1 5 0 0,0-1 0 0,-4 4 0 15,-4-2 0-15,2 1 0 0,-5 1 0 0,-2 6 0 0,0-2 0 16,-1 3 0-16,-2-1 0 0,1-1 0 16,-2-3 0-16,1 3 0 0,-1-6 0 0,1-4 0 15,-2 1 0-15,0-3 0 0,2 0 0 0,0-3 0 16,3-3 0-16,-1 0 0 0,3-1 0 0,0-1 0 16,3-1 0-16,3-2 0 0,0 3 0 0,4-3 0 0,7 0 0 15,6 1 0-15,2 1 0 0,10-2 0 16,-2-1 0-16,2-1 0 0,-3-3 0 0,-27 3 0 15,54-9 0-15,-27 2-12 0,2-4-345 0,-1 3-134 16,5-2-142-16,-7-1-484 0,-6 4-1209 0,10-4 535 16</inkml:trace>
  <inkml:trace contextRef="#ctx0" brushRef="#br0" timeOffset="24283.42">33189 7287 4043 0,'0'0'267'0,"0"0"-20"0,0 0 24 16,0 0 18-16,0 0-2 0,0 0-35 0,0 0-39 15,0 0-51-15,0 0-36 0,0 0-35 0,0 0-51 16,0 0-67-16,0 0-85 0,0 0-107 0,0 0-146 16,0 0-170-16,0 0-304 0,-41 11-908 0,41-11 402 15</inkml:trace>
  <inkml:trace contextRef="#ctx0" brushRef="#br0" timeOffset="24466.84">32407 7634 4678 0,'-17'6'618'0,"7"-1"-152"0,-3-1-68 0,6-3-43 16,3-1 1-16,4 0-4 0,0 0-30 0,0 0-50 15,14 3-51-15,0-3-68 0,4 3-153 0,4 0 0 0,6 0 0 16,1-3 0-16,-1 1 0 0,-1 0 0 16,4-1-133-16,-2-1-280 0,-8 0-138 0,0 1-157 15,-5 0-357-15,0 1-1153 0,-7 0 510 0</inkml:trace>
  <inkml:trace contextRef="#ctx0" brushRef="#br0" timeOffset="24633.14">32408 7754 3381 0,'-16'5'417'0,"3"-3"-117"16,7 2 28-16,-1-2 44 0,-1 3 26 0,5-2-5 16,3-3-35-16,5 8-52 0,1-3-55 0,7 0-26 15,7 1-22-15,12 2-23 0,-2 0-46 0,8 1-39 0,-2-3-52 16,-2-1-89-16,0-1-106 0,-4-3-111 15,-9-2-139-15,8-7-147 0,-11 3-447 0,-4-2-1078 16,0 0 477-16</inkml:trace>
  <inkml:trace contextRef="#ctx0" brushRef="#br0" timeOffset="33217.01">9205 9791 104 0,'0'0'425'0,"0"-6"18"0,0 3 15 15,0 3 2-15,1-8 2 0,-1 6-10 0,0 2-14 16,0-5-12-16,-1 0-17 0,1 5-25 0,0 0-18 16,0-4-32-16,0 4-24 0,0 0-29 0,0 0-19 15,1 13-23-15,-1-8-13 0,0 4-20 0,2 1-17 16,0 1-17-16,2 1-20 0,1-2-13 0,5 5-19 15,-1-1-2-15,7 1-17 0,5 3-4 0,5-7-14 0,1 0-7 16,2-1-8-16,3-4-8 0,2-2-1 16,2-3-11-16,1-1-24 0,3-1-24 0,-3-3 0 15,3-1 0-15,-3 1 0 0,-3-3 0 0,3 1 0 0,-1-3 0 16,1 1 0-16,-5-1 0 0,-4-3 0 0,0 2 0 16,-1 1 0-16,-11 2 0 0,4 0 0 0,-10 3 0 15,4-1 0-15,-1 3 0 0,0-1 0 0,-3 3 0 16,-1 0 0-16,2 1 0 0,0 3 0 0,-5-1 0 15,6 4 0-15,3 3 0 0,-1 0 0 0,3-1 0 16,-2 4 0-16,9 1 0 0,-1 1 0 0,3-1 0 16,-2 0 0-16,-6-5 0 0,11 1 0 0,1-1 0 15,-1-1 0-15,-1-1 0 0,0-2 0 0,2 1 0 16,-7-5 0-16,-4-1 0 0,4-3 0 0,8-1 0 16,-5-4 0-16,2-2 0 0,2-2 0 0,-7-2 0 15,5-3 0-15,2-1 0 0,-5-3 0 0,2 2 0 16,-3 2 0-16,5-1 0 0,-3 3 0 0,-3 2 0 15,4 1 0-15,-9 5 0 0,0-1 0 0,-4 6 0 0,1-3 0 16,-1 5 0-16,-2 2 0 0,2 1 0 16,-3 3 0-16,5 2 0 0,-5 1 0 0,-1 2 0 15,4 1 0-15,-5 1 0 0,3 1 0 0,-1 1 0 0,2-2 0 16,0 0 0-16,1 0 0 0,0 0 0 0,3-2 0 16,-1 1 0-16,3-4 0 0,2-2 0 0,-2-3 0 15,1 1 0-15,3-3 0 0,7-2 0 0,-1-2 0 16,3 0 0-16,-4-6 0 0,4 2 0 0,0-4 0 15,-4 2 0-15,-2-1 0 0,2-1 0 0,0 0 0 16,-2 1 0-16,-10 3 0 0,2 0 0 0,-4 3 0 16,2-3 0-16,-6 4 0 0,0 1 0 0,-4-1 0 15,2 2 0-15,-3-1 0 0,4-1 0 0,-9 3 0 16,7-2 0-16,-5 0 0 0,-2 2 0 0,0 0 0 16,9 0 0-16,-9 0 0 0,0 0-1366 0,0 0-1478 15,0 0 654-15</inkml:trace>
  <inkml:trace contextRef="#ctx0" brushRef="#br0" timeOffset="34099.29">13326 10008 73 0,'0'-4'442'0,"3"-1"34"0,-2 0 17 0,1 0-3 15,0 1-3-15,-1 0-8 0,2-1-6 0,0-1-5 16,-3 3-14-16,2-1-8 0,0 0-10 0,-2 4-24 16,0 0-36-16,0 0-39 0,0 0-16 0,0 0-16 15,0 0-16-15,-2 16-13 0,2-5-24 0,-4 2-29 16,4 2-40-16,0 3-183 0,4-1 0 0,1 0 0 16,4 1 0-16,1-2 0 0,8 4 0 0,3-4 0 15,4-2 0-15,6-3 0 0,1-1 0 0,5-5 0 16,-1-1 0-16,2-3 0 0,3-3 0 0,10-3 0 0,-11 0 0 15,-2-3 0-15,-1 0 0 0,1-5 0 0,-2-1 0 16,-4 0 0-16,-1 2 0 0,-2-6 0 16,-3 1 0-16,-3 1 0 0,0 0 0 0,-8 6 0 0,-6 2 0 15,0 1 0-15,4 0 0 0,-7 2 0 0,2 3 0 16,-3 0 0-16,-1 0 0 0,3 2 0 0,-1 4 0 16,3 2 0-16,-3 1 0 0,3 1 0 0,0 2 0 15,2 4 0-15,3-3 0 0,1 3 0 0,6 3 0 16,-5-6 0-16,4 0 0 0,7 0 0 0,-3-1 0 15,-6-4 0-15,4 0 0 0,-3-2 0 0,0-2 0 16,2-2 0-16,0 0 0 0,-5 0 0 0,4-4 0 16,-2 1 0-16,1-3 0 0,0-2 0 0,1 1 0 15,-4-1 0-15,2-3 0 0,6-2 0 0,-6 2 0 16,4-4 0-16,-4 3 0 0,-2 7 0 0,-2-4 0 16,-2 4 0-16,-2 1 0 0,0 2 0 0,-2 1 0 15,5 4 0-15,-4-1 0 0,0 3 0 0,2 2 0 16,-1 2 0-16,-2 1 0 0,7 2 0 0,0 3 0 15,0-1 0-15,-1 1 0 0,2-3 0 0,6 3 0 0,1-2 0 16,-4-2 0-16,8-1 0 0,-9-3 0 16,9 0 0-16,2-2 0 0,-8-3 0 0,-2-3 0 15,3 0 0-15,8-2 0 0,-11-2 0 0,8-1 0 0,-1-2 0 16,-8 1 0-16,-4-1 0 0,1-3 0 0,-2-2 0 16,-2 1 0-16,-4-3 0 0,-2 5 0 0,-2-8 0 15,-5 5 0-15,1 2-1366 0,-5 2-1478 0,-5 1 654 16</inkml:trace>
  <inkml:trace contextRef="#ctx0" brushRef="#br0" timeOffset="35916.39">16361 9683 163 0,'-2'-4'386'0,"2"4"10"15,-2-5 2-15,-1 2-22 0,3 3-15 0,-1-4-14 16,1 4-1-16,-1-6-17 0,1 6-15 0,0 0-21 0,0 0-25 16,0 0-18-16,0 0-2 0,0 0-4 15,0 0-5-15,0 16-8 0,3-7-14 0,-1 1-11 0,0 2-23 16,2-1 0-16,-1 1-21 0,3 0-18 0,4 3-14 16,-3-1-8-16,5 3-9 0,-1-5-7 0,1 1-5 15,6-2-3-15,-2 0-5 0,3-3 11 0,5 2-2 16,-3-3 0-16,7-1-6 0,1-4 3 0,-1-3 0 15,4 0 3-15,-4 1-4 0,2-6 4 0,-1 2 1 16,-1 1-1-16,0-5-67 0,0 1-35 0,-8-1 0 16,5-4 0-16,3 1 0 0,-10 0 0 0,0 1 0 15,1-1 0-15,-1 1 0 0,-1-1 0 0,-7 4 0 16,1 1 0-16,1 1 0 0,-2 3 0 0,-4-2 0 16,5 2 0-16,-4 2 0 0,2 2 0 0,-2 2 0 15,0 0 0-15,2 3 0 0,4 1 0 0,-4 3 0 16,0 1 0-16,1-2 0 0,3 5 0 0,-4-2 0 15,6-1 0-15,-1 1 0 0,2 0 0 0,-1-2 0 16,3-1 0-16,-3-3 0 0,2 1 0 0,1-5 0 16,0-1 0-16,-1 2 0 0,4-3 0 0,-2-1 0 15,-1-1 0-15,0 0 0 0,2-3 0 0,1-2 0 0,5-3 0 16,-2-2 0-16,3-1 0 0,-2-1 0 16,-2-1 0-16,-1 0 0 0,-3 3 0 0,5-3 0 15,-7 6 0-15,3-1 0 0,-4 2 0 0,-4 0 0 16,1 3 0-16,1 4 0 0,-1 0 0 0,0 0 0 15,2 4 0-15,-6 0 0 0,5 5 0 0,-1 2 0 0,1-2 0 16,-4 4 0-16,-1-3 0 0,4 2 0 16,-4-3 0-16,-1 0 0 0,3 4 0 0,1-1 0 0,-3-2 0 15,3-3 0-15,2 0 0 0,4-1 0 0,-2-1 0 16,4-3 0-16,8-2 0 0,0-2 0 0,4-1 0 16,0-1 0-16,3-2 0 0,-3-3 0 0,2-1 0 15,-2-2 0-15,0-1 0 0,0-3 0 0,-1 0 0 16,-4 1 0-16,-6-1 0 0,-3 5 0 0,-6 5 0 15,-3-1 0-15,1 2 0 0,-5 1 0 0,1 1 0 16,-2 1 0-16,-3 0 0 0,-1 2 0 0,0 0 0 16,0 0 0-16,0 0 0 0,-11 15 0 0,2-6-589 15,3 0-678-15,-3 1-1374 0,-1 0 608 0</inkml:trace>
  <inkml:trace contextRef="#ctx0" brushRef="#br0" timeOffset="42716.69">4093 12085 457 0,'0'0'466'0,"0"0"-7"0,0 0-25 0,0 0-30 15,0-5-42-15,0 5-16 0,0 0-22 0,8 9-15 0,-6-5-18 16,2 1-21-16,6 4-13 0,-1-2-13 0,-1 2-19 16,2 3-7-16,-1-4-14 0,3 4-15 15,-1 1-10-15,1-1-7 0,-1 0-13 0,0-4-7 16,0 1-13-16,0-2 9 0,1-1-4 0,3 4-6 0,3-7 5 16,-3 1-5-16,3 0-3 0,5-3 4 0,-2-1-7 15,6-1-2-15,1-3-3 0,0-1-5 16,1-2-2-16,-1-1-6 0,0-1-9 0,3-1-9 15,-3-3-96-15,1-1 0 0,0 2 0 0,-4-1 0 0,0 1 0 16,-4 4 0-16,-2-1 0 0,-1 0 0 0,0 3 0 16,-5 2 0-16,0 0 0 0,-3 1 0 0,2 2 0 15,-2 0 0-15,0 3 0 0,-1 2 0 16,1 1 0-16,-1 3 0 0,-1 1 0 0,1-1 0 0,3 4 0 16,1 4 0-16,1-2 0 0,-4 0 0 0,3-1 0 15,1 0 0-15,-1-1 0 0,4-1 0 0,-2-3 0 16,-1-1 0-16,5-1 0 0,-1-5 0 15,3-1 0-15,-1-1 0 0,7-4 0 0,1-2 0 0,0-1 0 16,0 1 0-16,-1-4 0 0,2-1 0 0,-3 1 0 16,-2-2 0-16,1 2 0 0,-5 1 0 0,-5 3 0 15,2-3 0-15,0 6 0 0,-3-1 0 0,1 1 0 16,-2 3 0-16,-3 2 0 0,0 3 0 0,2 0 0 16,-2 0 0-16,3 2 0 0,1 5 0 0,-1 3 0 15,-1-9 0-15,3 10 0 0,1-2 0 0,7 0 0 16,-5-2 0-16,0-3 0 0,0 1 0 0,2-2 0 15,6 0 0-15,-7-3 0 0,1-5 0 0,1 2 0 16,-2-2 0-16,4-2 0 0,4-3 0 0,-7 4 0 16,0-3 0-16,0-1 0 0,-1 0 0 0,0-1 0 15,-1-3 0-15,-1 3 0 0,1-3 0 0,-3 2 0 16,0-2 0-16,-4 2 0 0,0 3 0 0,-2-2 0 16,-3 0 0-16,1 3 0 0,-2-2 0 0,1 5 0 15,-6 1-521-15,3-5-758 0,-3 5-1385 0,0 0 613 16</inkml:trace>
  <inkml:trace contextRef="#ctx0" brushRef="#br0" timeOffset="46666.17">11167 12168 402 0,'-5'-4'462'0,"1"2"-3"0,4 2-6 16,-7-4-25-16,7 4-37 0,-5-3-37 0,5 3-29 15,0 0-6-15,0 0-10 0,-2 7-3 0,2-1-12 16,1-1-7-16,0 2-8 0,3 4-4 0,0-2-2 0,1 2-14 16,1 0-12-16,-1 1-16 0,4 4-7 15,1-2-13-15,0 3-13 0,1-4-10 0,-2-1-16 16,5 3-8-16,-4-8-10 0,7 2-10 0,-3 0-6 0,5-2 1 15,2-2-33-15,0-3-106 0,8-2 0 0,-1-3 0 16,0-4 0-16,-8 4 0 0,13-3 0 0,1-3 0 16,-6-2 0-16,-1-3 0 0,-2 0 0 0,3-2 0 15,-1-1 0-15,0 1 0 0,-3 0 0 0,-3 0 0 16,-3 4 0-16,-3 2 0 0,2 0 0 0,-6 3 0 16,0 2 0-16,-2 1 0 0,-3 0 0 0,1 1 0 15,0 2 0-15,-7 1 0 0,12 4 0 0,-4 0 0 16,-4 1 0-16,3 2 0 0,1 4 0 0,0 1 0 15,1 1 0-15,2 3 0 0,-3-1 0 0,1-1 0 16,1-1 0-16,-1-3 0 0,0-2 0 0,5 1 0 16,-2-1 0-16,-2-5 0 0,4 1 0 0,5-3 0 15,-2-3 0-15,3 1 0 0,1-4 0 0,3-6 0 16,1-1 0-16,2 0 0 0,-1 1 0 0,1-2 0 16,-4 0 0-16,-4 2 0 0,5-3 0 0,-6 3 0 15,5-4 0-15,-4 6 0 0,-2-2 0 0,-2 4 0 16,-1 0 0-16,0 3 0 0,-3 0 0 0,0 1 0 15,2 2 0-15,-3 1 0 0,2 1 0 0,-1 1 0 0,-1 3 0 16,3 2 0-16,2-1 0 0,-4 2 0 16,6 1 0-16,0 0 0 0,-3 0 0 0,4 2 0 15,5 1 0-15,-2-6 0 0,-1 1 0 0,-1-2 0 0,0 1 0 16,3-5 0-16,-3 4 0 0,0-2 0 0,4 1 0 16,-2-3 0-16,-1-3 0 0,2-3 0 0,-3 0 0 15,2 0 0-15,0 2 0 0,4-5 0 0,2-2 0 16,-6 0 0-16,3-3 0 0,2 0 0 0,-4-2 0 15,-3 5 0-15,-2-3 0 0,-1 4 0 0,-2-1 0 16,-2 3 0-16,-5 1 0 0,1 0 0 0,0 1 0 16,-2 3 0-16,-2-3 0 0,0 5 0 0,2 0 0 15,-6 0-1366-15,10 2-1478 0,-3 1 654 0</inkml:trace>
  <inkml:trace contextRef="#ctx0" brushRef="#br0" timeOffset="47633.58">14079 12187 345 0,'-2'-4'538'0,"2"4"-2"15,-3-3-15-15,3 3-16 0,0 0-20 0,0 0-16 16,0 0 12-16,0 0-15 0,0 0-10 0,0 0-10 16,-4 12-17-16,7-7-16 0,-3 2-22 0,1 1-22 15,2-1-24-15,-1 3-25 0,2 2-26 0,0 0-23 16,2 4-160-16,2-7-111 0,1 6 0 0,0-7 0 15,4-1 0-15,0 3 0 0,4-5 0 0,0 1 0 16,5-2 0-16,7-2 0 0,7-4 0 0,-4-2 0 16,-3-1 0-16,6 0 0 0,-3-4 0 0,0 0 0 0,0-4 0 15,2 2 0-15,-1-1 0 0,-1 0 0 0,0-1 0 16,-1 1 0-16,-2-1 0 0,-1 2 0 16,-2-1 0-16,-3 5 0 0,-4-2 0 0,-1 5 0 0,1 1 0 15,-5-1 0-15,0 3 0 0,0 3 0 16,0 1 0-16,1 0 0 0,1 1 0 0,2 6 0 0,-3 0 0 15,9 3 0-15,-7-1 0 0,6 3 0 0,0 2 0 16,-7-2 0-16,5 0 0 0,2-1 0 0,-7-1 0 16,7 1 0-16,-7-5 0 0,11 1 0 0,1-2 0 15,-9-1 0-15,4-3 0 0,7 0 0 0,-11-3 0 16,9 1 0-16,0-4 0 0,-5 0 0 0,5-4 0 16,-7 5 0-16,7-8 0 0,0-1 0 0,0 0 0 15,1 2 0-15,-2-6 0 0,5 0 0 0,-4-2 0 16,-1 2 0-16,4 1 0 0,-8 0 0 0,3 2 0 15,-6 2 0-15,-1 2 0 0,-1 1 0 0,1 1 0 16,-3 0 0-16,-4 3 0 0,1 6 0 0,2-6 0 16,-2 5 0-16,0 0 0 0,4 2 0 0,-2 1 0 0,-1-2 0 15,3 3 0-15,-2 1 0 0,-1-1 0 0,4 3 0 16,-2-2 0-16,2 3 0 0,0-1 0 16,3-3 0-16,-5 0 0 0,1 0 0 0,2 1 0 15,1-3 0-15,-2 0 0 0,3-2 0 0,-1 1 0 0,6-2 0 16,-4-2 0-16,-1 0 0 0,9-1 0 15,-1-3 0-15,-1-2 0 0,2 0 0 0,-1-4 0 0,2 2 0 16,-2-4 0-16,-2-1 0 0,1 2 0 0,-2 3 0 16,-6-1 0-16,-1 2 0 0,2-1 0 0,-5 2 0 15,2-1 0-15,-6 0 0 0,-1 2 0 0,-2-1 0 16,1 2 0-16,-5 1 0 0,2 2 0 0,-2-1 0 16,0-2 0-16,-1 2 0 0,-4 2 0 0,10-1 0 15,-6 0 0-15,-3-2 0 0,3 0 0 0,-4 3 0 16,0 0 0-16,8-4 0 0,-8 4 0 0,4-2 0 0,-4 2 0 15,0 0-1366-15,0 0-1478 0,-8-5 654 16</inkml:trace>
  <inkml:trace contextRef="#ctx0" brushRef="#br0" timeOffset="58016.78">2489 13508 140 0,'-1'-4'467'0,"-2"0"12"0,1 1 6 0,-1 0-24 16,3 3-50-16,0 0-37 0,0 0-40 0,0 0-22 15,0 0-5-15,-5 13-12 0,6-8-18 0,1 2-14 16,1 1-7-16,2 1-13 0,-1 0-19 16,4-1-8-16,-2 1-9 0,3-2-13 0,-2 3-1 0,0-6-8 15,2 2-11-15,1 0 2 0,2-2-14 0,-2-3-3 16,4 0-7-16,2 0-6 0,2-1-2 0,2-1-13 16,7-1-16-16,0-3-2 0,1-2-8 0,-6 1-9 15,7-2-3-15,-1 0-8 0,0-3-68 0,4 3-17 16,-4-4 0-16,-2 3 0 0,-2-4 0 0,3 2 0 15,-8 6 0-15,-6-4 0 0,2 4 0 0,-3 0 0 16,-2 3 0-16,4-1 0 0,-5 3 0 0,0 1 0 16,1 0 0-16,-1 2 0 0,-2 4 0 0,1 0 0 15,0 2 0-15,-2 1 0 0,5 3 0 0,5 1 0 16,-3-1 0-16,1-1 0 0,2 2 0 0,0-4 0 16,2 2 0-16,0-3 0 0,1 0 0 0,2-2 0 15,-1-4 0-15,9 2 0 0,-1-4 0 0,0 1 0 16,3-4 0-16,0 0 0 0,-3-3 0 0,3-2 0 15,1 2 0-15,-4-2 0 0,0 0 0 0,0-5 0 16,-1 1 0-16,-3-1 0 0,2-1 0 0,-8 3 0 16,6-2 0-16,-5 4 0 0,-4 2 0 0,3-2 0 15,-2 2 0-15,-4 3 0 0,5 1 0 0,-6 0 0 16,1 1 0-16,-3 1 0 0,5 3 0 0,-5-1 0 16,4 1 0-16,-1 0 0 0,0 2 0 0,5 1 0 15,-1-2 0-15,5 2 0 0,-2-3 0 0,-2 2 0 16,2-3 0-16,2 2 0 0,-3 0 0 0,1-3 0 15,-2-1 0-15,2 0 0 0,-6-1 0 0,1 1 0 16,5-3 0-16,0-2 0 0,2 0 0 0,-2 2 0 16,9-6 0-16,-9 2 0 0,8-4 0 0,0 2 0 15,-4-2 0-15,3 0 0 0,-6 3 0 0,-1-2 0 16,-2 5 0-16,-1-1 0 0,-3 0 0 0,0 4 0 16,-6 1 0-16,1 0 0 0,0 1 0 0,-2 1 0 15,3-1 0-15,-1 3 0 0,-3 3 0 0,3-1 0 16,-2-1 0-16,-1 3 0 0,2-2 0 0,-1-1 0 15,-1 0 0-15,3 1 0 0,-2-2 0 0,1 1 0 16,2-1 0-16,3-1 0 0,1-1 0 0,-1 1 0 16,4-5 0-16,3 1 0 0,1-1 0 0,1-3 0 15,6-2 0-15,1 0 0 0,1-2 0 0,-2 0 0 16,2-3 0-16,0 0 0 0,0 0 0 0,-2 0 0 16,0 4 0-16,-5 2 0 0,-7 1 0 0,3 2 0 15,-1 1 0-15,-6 2 0 0,-1 2 0 0,3 1 0 16,-4 2 0-16,1 1 0 0,2 3 0 0,-3 0 0 15,1 3 0-15,1 2 0 0,-2-4 0 0,3 3 0 16,-2-3 0-16,4 2 0 0,-5-2 0 0,5 1 0 16,2-2 0-16,0-1 0 0,1 0 0 0,2-2 0 15,0-2 0-15,2-1 0 0,7-1 0 0,1-1 0 0,-9 0 0 16,1-1 0-16,7-3 0 0,2 1 0 0,-10-1 0 16,8-4 0-16,-8 3 0 0,1 0 0 15,-1-2 0-15,-3 0 0 0,2 0 0 0,-1 3 0 16,-9 0 0-16,5-3 0 0,-5 3 0 0,-4 2 0 15,1 2 0-15,-6 0 0 0,7-3-340 0,-7 3-319 0,0 0-540 16,0 0-1299-16,0 0 575 0</inkml:trace>
  <inkml:trace contextRef="#ctx0" brushRef="#br0" timeOffset="62133.2">15362 13467 74 0,'-1'-6'534'0,"-2"0"28"0,2 0 23 0,-3 3-11 16,4-3-27-16,0 3-47 0,0 3-49 0,0 0-38 15,0 0-15-15,0 0-22 0,0 0-19 0,13 13-20 16,-5-4-20-16,2 6-22 0,-1 0-20 0,3-3-22 16,0 5-19-16,2-1-21 0,2-2-21 0,4 3-3 15,3-1-21-15,1-3-12 0,3-3-12 0,1-2-97 16,4-4-47-16,2-3 0 0,0-1 0 0,3-1 0 15,14-8 0-15,-1-1 0 0,4-1 0 0,-2 2 0 16,2-5 0-16,5-1 0 0,-2 1 0 0,1-4 0 16,0 0 0-16,1 1 0 0,3 3 0 0,-4 2 0 15,-1 1 0-15,-5 4 0 0,3 4 0 0,-3 3 0 16,-16 6 0-16,0 0 0 0,-3 0 0 0,2 7 0 16,-6 1 0-16,3 1 0 0,-2 3 0 0,-2-1 0 15,-2 2 0-15,1 1 0 0,-1-4 0 0,-2 0 0 16,-1 1 0-16,1-3 0 0,2-2 0 0,1-1 0 15,2-3 0-15,-1-1 0 0,3-4 0 0,1-3 0 16,1-3 0-16,3 0 0 0,0-4 0 0,2-1 0 16,0-2 0-16,12-4 0 0,-1-2 0 0,-4-4 0 0,-11 5 0 15,17-9 0-15,-2-1 0 0,-1-2 0 0,-2 2 0 16,-5-1 0-16,-6 9 0 0,-1-1 0 16,1 6 0-16,-2 0 0 0,-4 2 0 0,-1 6 0 15,2 0 0-15,-10 3 0 0,3 2 0 0,-2 0 0 0,6 4 0 16,-6 1 0-16,0-1 0 0,-1 2 0 0,4 2 0 15,3 0 0-15,3-2 0 0,-1 2 0 0,-1-5 0 16,3 2 0-16,1-2 0 0,-2-1 0 16,1-1 0-16,1-2 0 0,3 2 0 0,-6-2 0 0,3-1 0 15,1 0 0-15,-1 1 0 0,0-3 0 0,-4 1 0 16,4-2 0-16,0 0 0 0,-1-2 0 0,-1 1 0 16,-1-2 0-16,-4 1 0 0,-2-1 0 0,-5 2 0 15,1 0 0-15,-6 1 0 0,0-1 0 0,-3 1 0 16,-4 0 0-16,0 1 0 0,-3-3 0 0,-3 3 0 15,-1-1 0-15,1 4 0 0,-9-4-753 0,1 1-487 16,-2 1-1343-16,0-4 594 0</inkml:trace>
  <inkml:trace contextRef="#ctx0" brushRef="#br0" timeOffset="62883.75">18354 12798 439 0,'-9'-1'563'0,"-1"0"17"0,4-2-5 15,1 2-12-15,-1 0-31 0,6 1-27 0,-4-7-28 16,3 3-16-16,1 4-20 0,5-12-17 0,3 3-23 15,1 0-19-15,5-3-20 0,10-5-14 0,-2 0-19 16,2-3-22-16,10 2-23 0,13-9-66 0,2-5-218 16,8 4 0-16,29-17 0 0,-3 3 0 0,1-5 0 15,9 2 0-15,4-6 0 0,0 7 0 0,1-2 0 16,-1 8 0-16,-4-2 0 0,-1 4 0 0,-5 7 0 16,-24 14 0-16,25-10 0 0,-31 10 0 0,-2 2 0 15,3 0 0-15,-3 1 0 0,-5 2 0 0,-15 1 0 16,1-2 0-16,-4 4 0 0,0-3 0 0,-13 3 0 15,2-2 0-15,-3 0 0 0,-6-1 0 0,0 2 0 16,-6-1 0-16,-2 0 0 0,-1-2 0 0,-5-1 0 16,-1 1 0-16,-8-5 0 0,-4 5 0 0,-7-7 0 15,4 7 0-15,-7-2 0 0,-2 3 0 0,-2 1 0 16,9 5 0-16,-9-2 0 0,9 3 0 0,0 2 0 16,4 0 0-16,3 1 0 0,4 1 0 0,3 2 0 15,-1 0 0-15,7 1 0 0,0-1 0 0,3 3 0 16,6 1 0-16,6 5 0 0,0-3 0 0,5 1 0 15,6 2 0-15,-4 2 0 0,2-3 0 0,2 4 0 16,-8-4 0-16,6 2 0 0,-6 0 0 0,-4-1 0 16,0 1 0-16,-2 2 0 0,-2-1 0 0,-1 4 0 15,-1-1 0-15,-5 1 0 0,0 1 0 0,0-3 0 16,-3 3 0-16,-4 2 0 0,1-2 0 0,-2 0 0 0,-8 7 0 16,2-5 0-16,-3 3 0 0,-4-3 0 0,1 1 0 15,-2 1 0-15,1 0 0 0,0-5 0 16,-1 1 0-16,-3 3 0 0,6-2 0 0,0-4 0 15,6-3-213-15,1 1-284 0,0 0-65 0,8-1-73 0,0-5-413 16,6 3-1134-16,2-2 501 0</inkml:trace>
  <inkml:trace contextRef="#ctx0" brushRef="#br0" timeOffset="64150.16">20669 11697 101 0,'6'-31'568'0,"-2"5"21"16,3 1 5-16,-1-3-5 0,3 3-3 0,-2 8-11 15,2 0-17-15,-2 7-21 0,0 1-28 0,0 1-26 0,4 3-29 16,-6 1-25-16,3 4-19 0,-2 4-27 0,3 3-20 15,2 6-22-15,-1 6-219 0,1 8-122 0,-6 3 0 16,-1 3 0-16,-1 4 0 0,1 12 0 16,-3-2 0-16,-5 0 0 0,4 0 0 0,-1-11 0 0,-3 0 0 15,0-2 0-15,-1 1 0 0,-3-3 0 0,7-1 0 16,-3-4 0-16,-1-2 0 0,5-6 0 0,-2-7 0 16,2 2 0-16,0-6 0 0,2 0 0 0,-2-4 0 15,5-4 0-15,-5 0 0 0,17-8 0 0,-7-1 0 16,5-6 0-16,2-5 0 0,2-1 0 0,0-5 0 15,2 0 0-15,-2-4 0 0,-2 1 0 0,0 2 0 16,0 5 0-16,-3 5 0 0,-8 3 0 0,2 5 0 16,2 1 0-16,-6 4 0 0,4 5 0 0,-8-1 0 15,10 9 0-15,-6 0 0 0,2 3 0 0,-3 6 0 16,1 0 0-16,0 0 0 0,2 9 0 0,-1-8 0 16,0 1 0-16,5-3 0 0,1 6 0 0,-4-7 0 15,2-2 0-15,3-2 0 0,-1 2 0 0,3-10 0 16,0 5 0-16,-1-4 0 0,1-4 0 0,-4-1 0 15,3-3 0-15,0-3 0 0,0 0 0 0,-2 2 0 0,3-8 0 16,-5 3 0-16,4-4 0 0,-3-3 0 16,2 2 0-16,-3-1 0 0,-2 5 0 0,0 1 0 15,-1 0 0-15,-1 3 0 0,-1 2 0 0,-1 1 0 0,2 2 0 16,-5 1 0-16,0 0 0 0,7 11 0 0,-3-1 0 16,0-1 0-16,1 3 0 0,0 4 0 0,-1-1 0 15,5 1 0-15,0-1 0 0,0-3 0 16,1 2 0-16,-1-4 0 0,4 0 0 0,2-1 0 0,-6-3 0 15,4-3 0-15,0 0 0 0,-4-3 0 0,2 1 0 16,-1-5 0-16,-2-2 0 0,1 3 0 0,-1-6 0 16,-3 0 0-16,-3-2 0 0,1-1 0 0,-3-5 0 15,-3 0 0-15,-2-7 0 0,-1 5 0 0,-4-6 0 16,-1 0 0-16,-5 6 0 0,2-2 0 0,2 9 0 16,-3 2 0-16,3 3 0 0,1 5 0 0,-2 1 0 15,2 4 0-15,1 1 0 0,4 2 0 0,1 2 0 16,1 2 0-16,4-1 0 0,4 4 0 0,0-4 0 15,5 1 0-15,6 3 0 0,1-3 0 0,3-3 0 16,1-1 0-16,13-1 0 0,-1-2 0 0,-1-2 0 0,2-5 0 16,-1 1 0-16,0-3 0 0,-5 0 0 15,1-2 0-15,-1-2 0 0,-10 2 0 0,2-3 0 16,-2 0 0-16,0-2 0 0,-4-2 0 0,2 2 0 0,-3 1 0 16,-3 5 0-16,0 1 0 0,-4 1 0 0,-1 2 0 15,-3 1 0-15,-1 2 0 0,0 0 0 0,8 15 0 16,-11-4 0-16,6 6 0 0,-6 1 0 15,3 0 0-15,3 1 0 0,1 7 0 0,-1-8 0 0,1-1 0 16,3-1 0-16,-1-1 0 0,6-3 0 0,-2-2 0 16,4-1 0-16,-1-2 0 0,-2-6 0 0,2 0 0 15,7-2 0-15,-2-3 0 0,0-1 0 0,0-2 0 16,0-4 0-16,-3 2 0 0,2-5 0 0,-3 0 0 16,-1 0 0-16,2-1 0 0,-1 2 0 0,-3 1 0 15,-3 2 0-15,1 3 0 0,-4 0 0 0,2 3 0 16,-2 3 0-16,0 1 0 0,-5 0 0 0,10 6 0 15,-6 0 0-15,2 0 0 0,-1 5 0 0,1-1 0 16,-1 1 0-16,1-1 0 0,4 3 0 0,-1-2 0 16,-1-1 0-16,2 0 0 0,4 1 0 0,-5-4 0 15,4 0 0-15,-3-3 0 0,-1-1 0 0,3-1 0 16,-2-4 0-16,1 0 0 0,1-1 0 0,-2-3 0 16,-1-1 0-16,2-2 0 0,1-2 0 0,0-2 0 0,-4-2 0 15,0-3 0-15,1 0 0 0,1-10 0 16,-2 3 0-16,-5 1 0 0,-1 4 0 0,-2 3 0 15,1 0 0-15,2 5 0 0,-6 2 0 0,6 1 0 16,-2 4 0-16,-1 3 0 0,4-2 0 0,-4 4 0 0,10 6-182 16,-1 0-1154-16,9 4-1445 0,-1-1 640 0</inkml:trace>
  <inkml:trace contextRef="#ctx0" brushRef="#br0" timeOffset="64832.65">23398 12046 389 0,'13'-13'590'0,"1"-2"33"0,-1-8 5 16,4 1 13-16,-5 0-15 0,-1-4-27 16,-1 1-38-16,-4 7-38 0,-2 2-35 0,-1 1-37 0,-2 2-40 15,-2 2-40-15,-3 3-38 0,-4 1-26 0,-4 5-33 16,-7 3-22-16,-6 9-128 0,-6 5-124 0,-1 5 0 16,-10 9 0-16,3 1 0 0,11-6 0 0,2 3 0 15,4 0 0-15,4 2 0 0,4-5 0 0,4-2 0 16,6-3 0-16,6-2 0 0,6-1 0 0,1 0 0 15,4-8 0-15,6 1 0 0,3-7 0 0,6-2 0 16,-1-5 0-16,-8-5 0 0,9-2 0 0,-1-6 0 16,-3-1 0-16,-3-4 0 0,-1-4 0 0,-3-6 0 15,6-11 0-15,-4-4 0 0,-1-2 0 0,-5-5 0 16,-2-2 0-16,2-2 0 0,0-30 0 0,3 6 0 16,-7 27 0-16,-5 3 0 0,-4 5 0 0,0 14 0 15,-2 7 0-15,0 10 0 0,2 4 0 0,-4 5 0 16,1 4 0-16,-2 4 0 0,5 0 0 0,-12 17 0 15,8 8 0-15,-5 6 0 0,-2 18 0 0,8 3 0 0,1 2 0 16,0 2 0-16,4 3 0 0,2 0 0 16,1-2 0-16,1-1 0 0,-5-6 0 0,8 0 0 15,-2-16 0-15,-1-3 0 0,2-2 0 0,3-1 0 0,-6-10 0 16,3-3 0-16,1-4 0 0,0-2 0 0,1-3 0 16,9-3 0-16,2-1 0 0,7-4 0 0,-8-2 0 15,8-7 0-15,-1-1 0 0,0-2 0 16,1-7 0-16,0-3 0 0,-1-1 0 0,6-11 0 0,-10 8 0 15,-1-1 0-15,-3 6 0 0,-5-2 0 0,-5 9 0 16,0 2 0-16,-4 5 0 0,-5 3 0 0,0 3 0 16,0 3 0-16,-15 4 0 0,3 6 0 0,1 5 0 15,-7 9 0-15,3 0 0 0,-1 3 0 0,4 3 0 16,1-2 0-16,2 2 0 0,4 1 0 0,4-2 0 16,4-2 0-16,6-3 0 0,1-6 0 0,1-4 0 15,2-1 0-15,1-1 0 0,4-4 0 0,1-2 0 16,-2-6 0-16,2 0 0 0,0-6 0 0,-5-1 0 15,4-2 0-15,-4-4 0 0,0-2 0 0,-2-2 0 16,-1-5 0-16,-2-4 0 0,-2-2 0 0,-5-1 0 0,-3 2 0 16,-6 1 0-16,-4-2 0 0,-1 6 0 15,-5 1 0-15,-5 2 0 0,-5 5 0 0,-4 1 0 16,-1 5 0-16,-2 1 0 0,1 3 0 0,2 4 0 16,3 5 0-16,6-2-555 0,4 3-718 0,5 1-1379 0,8 0 610 15</inkml:trace>
  <inkml:trace contextRef="#ctx0" brushRef="#br0" timeOffset="65983.78">24702 11975 97 0,'4'-17'600'0,"0"0"22"0,3-7 4 0,-3 6-1 0,5 1 3 0,-4 0-14 16,-1 3-12-16,0 2-30 0,1 5-28 15,-2-2-39-15,-2 5-49 0,0 2-29 0,-1 2-39 16,0 0-30-16,0 0-29 0,-5 19-131 0,1 0-198 0,2-1 0 16,-1 7 0-16,3-5 0 0,0 6 0 0,3 1 0 15,2-8 0-15,1 1 0 0,7-2 0 0,2 3 0 16,5-3 0-16,-3-8 0 0,4-2 0 16,-1-2 0-16,8-5 0 0,-1-3 0 0,0-4 0 0,2-2 0 15,-3-4 0-15,0-3 0 0,-2-4 0 0,0-3 0 16,-1 0 0-16,-4-2 0 0,4 1 0 0,-5 0 0 15,0 4 0-15,-4 5 0 0,-5 3 0 0,1 3 0 16,-2 1 0-16,-2 5 0 0,2 3 0 0,-2 4 0 16,2 6 0-16,1 5 0 0,-3 11 0 0,0 4 0 15,1 16 0-15,-2 3 0 0,-2 5 0 0,-1 2 0 16,-2 2 0-16,-4 21 0 0,2-23 0 0,-4 25 0 16,-2-24 0-16,0-1 0 0,-1 0 0 0,-1-1 0 15,0-2 0-15,-7-5 0 0,2-3 0 0,0-13 0 16,-2-4 0-16,-1-2 0 0,1-7 0 0,2-6 0 0,1-1 0 15,-4-5 0-15,1-5 0 0,2-3 0 16,1-2 0-16,-2-7 0 0,1-4 0 0,2-3 0 16,0-8 0-16,1-3 0 0,6-5 0 0,-2-12 0 15,8-9 0-15,9-1 0 0,9-30 0 0,9 3 0 16,7 3 0-16,1 4 0 0,-6 25 0 0,4 1 0 16,6 7 0-16,-1 0 0 0,-1 8 0 0,-10 7 0 15,2 6 0-15,-3 1 0 0,2 7 0 0,-1 0 0 0,0 2 0 16,0 4 0-16,-6 4 0 0,-1 2 0 0,-1 1 0 15,-3 4 0-15,-2-2 0 0,3 7 0 0,-2 0 0 16,-6-2 0-16,4 5 0 0,-7 4 0 16,2-3 0-16,-3 3 0 0,-1 3 0 0,2-3 0 0,-2 1 0 15,0 1 0-15,0-3 0 0,1 0 0 0,0-4 0 16,2-2 0-16,3 0 0 0,-1 0 0 0,0 0 0 16,2-5 0-16,1-1 0 0,0-3 0 0,0-3 0 15,-2-1 0-15,0 0 0 0,-1-7 0 0,0 1 0 16,-1-6 0-16,-2-2 0 0,-4-9 0 0,-4 7 0 15,-4-5 0-15,-3-3 0 0,-4 6 0 0,-1-2 0 16,-5 4 0-16,0 2 0 0,-3 1 0 0,5 7 0 16,-3 2 0-16,3 1 0 0,-2 1 0 0,5 5 0 15,4 0 0-15,1 2 0 0,1 2 0 0,3 2 0 16,4 0 0-16,1 3 0 0,6 0 0 0,3-1 0 16,3 0 0-16,4 1 0 0,4-3 0 0,8 1 0 15,0 0 0-15,-6-3 0 0,6-2 0 0,-2-2 0 16,3-1 0-16,-9-1 0 0,8-2 0 0,-9-1 0 15,-1-2 0-15,0 0 0 0,-4-3 0 0,3 1 0 0,-4-1 0 16,2-1 0-16,-7 2 0 0,1 1 0 16,-2 0 0-16,2 0 0 0,-5 4 0 0,-1 1 0 15,-1 1 0-15,-2 2 0 0,0 0 0 0,8 9 0 16,-8-1 0-16,2 4 0 0,-4 0 0 0,4 1 0 0,-1 3 0 16,2 3 0-16,2-2 0 0,-1-1 0 0,1 1 0 15,3-1 0-15,-2-5 0 0,3 0 0 0,-1-3 0 16,2-2 0-16,-1-1 0 0,1-3 0 15,-1 0 0-15,3-4 0 0,-1-1 0 0,2-3 0 0,-1 0 0 16,4-2 0-16,-2-5 0 0,0 3 0 0,0-1 0 16,-1 1 0-16,2 1 0 0,-6 1 0 0,0 2 0 15,0 2 0-15,-4 1 0 0,2 2 0 0,-7 1 0 16,0 0 0-16,16 5 0 0,-12-2 0 0,5 4 0 16,1 1 0-16,-2 1 0 0,-2 2 0 0,3-3 0 15,3 6 0-15,2-2 0 0,1-2 0 0,1 4 0 16,0-2-639-16,2-4-620 0,6 5-1364 0,4-4 604 15</inkml:trace>
  <inkml:trace contextRef="#ctx0" brushRef="#br0" timeOffset="66768.98">27277 12145 579 0,'5'-16'619'0,"-3"5"3"0,-2-2-7 0,-2 0-22 16,-3 4-26-16,1-2-32 0,-4 3-42 0,0 2-48 15,-4 1-40-15,-2 2-40 0,-4 3-37 0,-1 3-22 16,0 4-40-16,-5 5-28 0,1 1-23 0,1 5-20 16,0 0-18-16,6 1-19 0,0 2-14 0,7-6-14 15,0 3-14-15,4 0-36 0,0-1-80 0,5 0 0 0,5-5 0 16,0-1 0-16,3-3 0 0,1 1 0 16,10-6 0-16,-1-3 0 0,1-1 0 0,11-6 0 15,-2-5 0-15,-3-3 0 0,1 0 0 0,-4-7 0 16,3-3 0-16,-2-2 0 0,4-15 0 0,-3-1 0 0,-4-5 0 15,-1-2 0-15,-3-7 0 0,0-2 0 0,-5 0 0 16,2-22 0-16,-7 26 0 0,-2 6 0 16,-4 14 0-16,-2 8 0 0,-1 6 0 0,0 4 0 0,-3 10 0 15,-3 1 0-15,0 6 0 0,-1 7 0 0,-4 10 0 16,0 7 0-16,1 7 0 0,5 17 0 0,-1 3 0 16,9 5 0-16,3 1 0 0,2-2 0 0,12 0 0 15,-1-4 0-15,7 1 0 0,-1-7 0 0,2-3 0 16,-1-13 0-16,0-1 0 0,0-2 0 0,2-4 0 15,0-1 0-15,1-12 0 0,-6-3 0 0,1-3 0 16,-2-3 0-16,0-4 0 0,-4-2 0 0,3-3 0 16,0-4 0-16,1-5 0 0,-6-3 0 0,2-4 0 15,-2-1 0-15,0-1 0 0,-4 1 0 0,-3 1 0 16,-2 6 0-16,-3 2 0 0,-1 6 0 0,-1 1 0 16,-1 0 0-16,-1 6 0 0,-2 3 0 0,5 1 0 15,-12 6 0-15,5 4 0 0,-1 5 0 0,3 1 0 16,4 2 0-16,2 1 0 0,3 5 0 0,4 0 0 15,4 0 0-15,2 1 0 0,4-6 0 0,4 0 0 0,-2-9 0 16,5 3 0-16,1-2 0 0,2-4 0 16,2-5 0-16,1-3 0 0,-2-3 0 0,-2-4 0 15,7-2 0-15,-7-1 0 0,4-4 0 0,-2-5 0 16,-2-1 0-16,14-9 0 0,-3-2 0 0,-2-7 0 0,1-4 0 16,9-28 0-16,-13 18 0 0,7-23 0 0,-4-4 0 15,-16 26 0-15,-6-1 0 0,-1 6 0 0,-8 13 0 16,-4 3 0-16,-2 6 0 0,-1 7 0 0,-5 5 0 15,-5 7 0-15,1 3 0 0,-8 4 0 0,4 6 0 16,-3 8 0-16,0 13 0 0,-5 14 0 0,4 7 0 16,2 8 0-16,3 4 0 0,1 27 0 15,8-26 0-15,-1 25 0 0,2-5 0 0,8-22 0 0,-4 0 0 16,6-4 0-16,-1 29 0 0,-1-28 0 0,1-3 0 16,3 0 0-16,-2-4 0 0,-3 1 0 0,-2-15 0 15,-1-3 0-15,0-3 0 0,3-4 0 0,-7-7 0 16,0-5 0-16,-1-1 0 0,1-6-340 0,0-2-109 15,-1 1-29-15,-3-3-32 0,8-1-53 0,-19-10-413 16,10-1-1056-16,-1-1 467 0</inkml:trace>
  <inkml:trace contextRef="#ctx0" brushRef="#br0" timeOffset="67468.94">28292 12382 326 0,'-3'-25'376'0,"5"-1"40"16,-1 0 31-16,3 1 30 0,-2-1 26 0,3 6-4 15,3-3-1-15,4 1 7 0,0-3-19 0,6 2-20 16,0 2-31-16,1 1-32 0,7 3-29 0,1 0-32 15,-2 4-30-15,4-1-29 0,-3 3-29 0,4 2-28 16,-7 4-19-16,6 1-23 0,-10 2-21 0,2 4-154 16,-4 1-9-16,-1 3 0 0,-1 0 0 0,-3 4 0 15,-5-1 0-15,5 6 0 0,-4 0 0 0,-1 1 0 16,-2-1 0-16,-1 1 0 0,0 1 0 0,0 0 0 16,-2-6 0-16,0 6 0 0,0-3 0 0,1-4 0 15,-1 0 0-15,-2-2 0 0,4-3 0 0,-2 0 0 16,3-4 0-16,2 2 0 0,-7-3 0 0,13-4 0 0,-3-1 0 15,7-3 0-15,-7 0 0 0,5-3 0 0,6-5 0 16,-1-3 0-16,-1-1 0 0,1 0 0 16,1 1 0-16,-2 2 0 0,-2 5 0 0,-2 1 0 0,2 3 0 15,-7 2 0-15,2 0 0 0,-3 4 0 0,-3 1 0 16,3-1 0-16,-9 2 0 0,12 5 0 0,-10-1 0 16,2 3 0-16,2 2 0 0,-2 2 0 0,-1 0 0 15,-1-1 0-15,1 5 0 0,-1-5 0 0,1 2 0 16,0 0 0-16,-1-2 0 0,-2-1 0 0,2-3 0 15,0 1 0-15,1-3 0 0,0-1 0 0,2-2 0 16,-5-1 0-16,11-1 0 0,-11 1 0 0,14-6 0 16,-7-1 0-16,2 3 0 0,2-4 0 0,5-1 0 15,-2-3 0-15,0-1 0 0,4 2 0 0,-4 1 0 16,2 1 0-16,-1-1 0 0,-5 4 0 0,4 1 0 16,-1 3 0-16,0-2 0 0,0 5 0 0,-1 1 0 15,2 1 0-15,-2 3 0 0,4 0 0 0,-1 3 0 16,-3-2 0-16,2 2 0 0,3 1 0 0,-2 1 0 15,3 0 0-15,0-1 0 0,1 0 0 0,7 1 0 16,-7-3 0-16,0-3 0 0,3-3 0 0,-2 1 0 0,3-4 0 16,0-3 0-16,4 2 0 0,1-6 0 15,-3-1 0-15,2 0 0 0,-3-4 0 0,1-2 0 16,-2-1 0-16,-1-3 0 0,1-3 0 0,-4-3 0 16,-1-1 0-16,-1-4 0 0,-7 2 0 0,-4 2 0 0,-3 7 0 15,-3-1 0-15,-4 2 0 0,-5 4 0 0,-1 3 0 16,-7 4 0-16,-2 4 0 0,-3 5 0 15,3 1 0-15,-11 10 0 0,2 3 0 0,4 3 0 16,3 4 0-16,3 1 0 0,6 1 0 0,6 3 0 0,3-1 0 16,7 1 0-16,5-2 0 0,8 2 0 0,2-2 0 15,4-1 0-15,0-3 0 0,6 1 0 0,1-5 0 16,0 0 0-16,1-7 0 0,-3-4 0 16,0-2 0-16,-7-5 0 0,-1-3 0 0,-4-3-279 0,-4-2-300 15,1-4-115-15,-6-5-413 0,1-1-1198 0,-4-1 529 16</inkml:trace>
  <inkml:trace contextRef="#ctx0" brushRef="#br0" timeOffset="67618.25">29363 11659 4999 0,'-51'-19'491'0,"2"0"-107"16,17 3-36-16,0 7-62 0,8-4-14 0,6 5-44 16,4 3-54-16,4 3-41 0,3-1-23 0,4 5-13 15,3-2-45-15,-7 6-82 0,6 0-121 0,2 1-169 16,-2 4-219-16,1 0-550 0,-1 2-1180 0,-3 5 522 15</inkml:trace>
  <inkml:trace contextRef="#ctx0" brushRef="#br0" timeOffset="69150.16">23603 12987 284 0,'1'-22'434'0,"3"3"22"16,-8-6-8-16,8 7 19 0,-4-9-6 0,-4 8-6 15,3 0-8-15,1 0-5 0,0-8-6 0,-3 2-17 16,2 5-16-16,-3 1-10 0,-3 0-12 0,0 1-19 15,-3 2-21-15,0 2-25 0,-1 5-26 0,-2-1-19 16,-4 5-24-16,-1 4-19 0,-2 4-18 0,0 4-210 16,-5 8 0-16,-1 4 0 0,7 5 0 0,-3 6 0 15,7 2 0-15,0 2 0 0,-1 13 0 0,9 4 0 16,2 1 0-16,2-1 0 0,6-2 0 0,-1-1 0 16,5-1 0-16,-2-11 0 0,3 10 0 0,3-1 0 15,-5-12 0-15,1-4 0 0,1-1 0 0,-2-3 0 16,-4-8 0-16,-1 1 0 0,-1-7 0 0,-1 1 0 15,-1-6 0-15,-4 0 0 0,1-4 0 0,-9-2 0 16,3-3 0-16,-6-7 0 0,-2-2 0 0,-5-7 0 16,5-2 0-16,1-4 0 0,1 0 0 0,3 0 0 15,0-3 0-15,6 2 0 0,3 3 0 0,5 3 0 16,1 3 0-16,6 1 0 0,-1 1 0 0,8 4 0 0,4 2 0 16,3 0 0-16,5 3 0 0,3 0 0 0,1 6 0 15,2 4 0-15,-4-1 0 0,3 4 0 16,-4 2 0-16,0 3 0 0,-3 3 0 0,-6-2 0 15,1 2 0-15,-4 1 0 0,2 5 0 0,-7-4 0 0,-1 1 0 16,0-1 0-16,-4 4 0 0,0-5 0 0,-1 1 0 16,0-2 0-16,-3-4 0 0,3 2 0 15,-3-5 0-15,3 0 0 0,-4-4 0 0,3 1 0 0,-2-2 0 16,4 1 0-16,0-4 0 0,-5 0 0 0,17-6 0 16,-8 0 0-16,2-2 0 0,2-2 0 0,0-2 0 15,2-2 0-15,0 0 0 0,5-4 0 0,-4 5 0 16,-1 1 0-16,1 0 0 0,-2 1 0 0,-2 2 0 15,-1 4 0-15,2-2 0 0,-2 2 0 0,-3 3 0 16,4 1 0-16,-5 2 0 0,3 3 0 0,-1 3 0 16,0 0 0-16,-2 4 0 0,2 4 0 0,-4 1 0 15,5-1 0-15,-5 2 0 0,0-1 0 0,2 2 0 16,-1-3 0-16,2-1 0 0,-3 0 0 0,-1-5 0 16,3 1 0-16,-3-2 0 0,6-1 0 0,-5-4 0 15,4 1 0-15,4-3 0 0,-3-2 0 0,-1-3 0 0,5-1 0 16,-2-1 0-16,-2-1 0 0,7-3 0 15,-3-3 0-15,-1 0 0 0,-1 1 0 0,2 0 0 16,-2 0 0-16,-3 4 0 0,-3 1 0 0,4 0 0 16,-2 1 0-16,-1 3 0 0,-1 0 0 0,0 3 0 0,-6 0 0 15,11 6 0-15,-5-1 0 0,0 2 0 0,2 3 0 16,-3 2 0-16,-1-2 0 0,1 1 0 16,0 1 0-16,-1 0 0 0,2-3 0 0,1 1 0 15,-2 1 0-15,3-4 0 0,-3 1 0 0,4-2 0 0,-4-3 0 16,5 1 0-16,-2-3 0 0,3-4 0 0,1 2 0 15,-3-3 0-15,1-1 0 0,1 0 0 0,-2-2 0 16,5-3 0-16,-5 3 0 0,7-5 0 0,-5 5 0 16,-2-3 0-16,1 3 0 0,-1 0 0 0,0 1 0 15,0 1 0-15,-4 1 0 0,0 2 0 0,3 2 0 16,-8 0 0-16,9 4 0 0,-4 1 0 0,-1-2 0 16,0 3 0-16,0 3 0 0,1-1 0 0,-1 2 0 15,2-1 0-15,1 1 0 0,1-2 0 0,-1 0 0 16,2 1 0-16,3-2 0 0,0-2 0 0,1-4 0 15,-2 2 0-15,1-3 0 0,0-3 0 0,0-1-14 16,-1-2-715-16,-6 0-513 0,-1-1-1345 0,1-5 595 16</inkml:trace>
  <inkml:trace contextRef="#ctx0" brushRef="#br0" timeOffset="69266.98">24697 13115 4009 0,'-9'-31'381'0,"-2"2"-115"0,0 3 37 0,0 1 87 15,-3 0 5-15,3 8-32 0,1 2-73 16,4 0-51-16,-1 4-47 0,1-1-27 0,2 4-13 15,-1 0-44-15,1 1-51 0,2 2-91 0,-3 0-136 16,1-1-168-16,-3 0-188 0,-3 0-515 0,-1 0-1127 0,-6-1 499 16</inkml:trace>
  <inkml:trace contextRef="#ctx0" brushRef="#br0" timeOffset="69416.41">23838 12755 530 0,'-13'-2'550'0,"-1"0"-3"15,10 2 8-15,-1 0-11 0,5 0-41 0,0 0-58 16,5 7-63-16,8 0-82 0,5 1-129 0,10 3-141 0,0 3-164 16,6-1-194-16,0 1-355 0,17 4-739 15,-2-5 327-15</inkml:trace>
  <inkml:trace contextRef="#ctx0" brushRef="#br0" timeOffset="70416.84">25089 13445 5295 0,'13'4'387'0,"-3"-4"-204"0,3 0-2 0,0 0 95 15,1-2 75-15,1-4-3 0,-1 1-51 0,2-1-53 16,1-5-38-16,1 4-3 0,0-5 0 0,5-2-186 16,-5 3-17-16,5-6 0 0,-10 3 0 0,6-5 0 15,-1-1 0-15,-1-2 0 0,-1 0 0 0,0-3 0 16,0-1 0-16,-6-2 0 0,3-1 0 0,-3-3 0 15,1-3 0-15,-2 3 0 0,3 1 0 0,-5 1 0 16,2 6 0-16,-2 5 0 0,-5 3 0 0,1 5 0 16,-1 3 0-16,0 1 0 0,-2 5 0 0,0 2 0 15,0 0 0-15,-9 12 0 0,-3 4 0 0,1 9 0 0,-3 3 0 16,4 1 0-16,1 3 0 0,-6 13 0 16,3 2 0-16,2-1 0 0,1-13 0 0,1 13 0 15,5-13 0-15,-1 3 0 0,5-4 0 0,0 0 0 16,6-2 0-16,-3-1 0 0,5-4 0 0,3-2 0 0,-1-6 0 15,3-2 0-15,1-1 0 0,5-3 0 0,-2-5 0 16,9-1 0-16,-4-1 0 0,5-5 0 0,0-5 0 16,-8 1 0-16,6-6 0 0,-6 3 0 0,8-8-235 15,-2 0-189-15,1-4-16 0,0 0 8 0,-1 1 22 16,-1-3 43-16,-2 3 42 0,-1 2 44 0,-7 4 55 16,1 1 57-16,-7 4 54 0,-2-2 67 0,1 2 62 15,-2-1 53-15,-1 1 48 0,-1 2 41 16,-4-1 17-16,-2 3 21 0,-1-1 26 0,-6 2 18 0,2-3 25 15,-4 3 16-15,-1 1 9 0,-5 0 12 16,-3 4-8-16,0 1-6 0,1 4-16 0,0-2-18 0,1 5-187 16,-5 4-65-16,5 0 0 0,0 2 0 0,3 0 0 15,5 0 0-15,3 2 0 0,1-3 0 0,3 1 0 16,3-1 0-16,0-2 0 0,5-3 0 0,2 0 0 16,3-2 0-16,4 0 0 0,-1-4 0 0,4-1 0 15,-1-2 0-15,3-2 0 0,3-3 0 0,-8-2 0 16,5-2 0-16,-3-1 0 0,-1-3 0 0,-1-1 0 15,-1-3 0-15,0 0 0 0,-2-1 0 0,-1 1 0 16,-1 2 0-16,-4 4 0 0,3 1 0 0,-7 3 0 16,3-1 0-16,-1 5 0 0,-1 0 0 0,-2 2 0 15,0 0 0-15,0 11 0 0,0-3 0 0,0 3 0 16,0 2 0-16,0-1 0 0,0 4 0 0,1-3 0 16,3 3 0-16,0 0 0 0,1-2 0 0,3-2 0 15,1-2 0-15,-3-2 0 0,7 2 0 0,0-4 0 0,-3-1 0 16,3-3 0-16,0-2 0 0,-2 2 0 15,3-5 0-15,-2 1 0 0,1-2 0 0,3-2 0 16,-2 0 0-16,2-4 0 0,-1 0 0 0,2-1 0 16,-2-2 0-16,3 2 0 0,2-6 0 0,1-1 0 15,-6 9 0-15,0-3 0 0,-5 5 0 0,1 1 0 0,-3 2 0 16,-1 1 0-16,-1 3 0 0,-6 0 0 16,11 5 0-16,-9 0 0 0,0 1 0 0,0 5 0 15,-2 0 0-15,0 1 0 0,1-1 0 0,1-1 0 0,0 3 0 16,1-2 0-16,-1 1 0 0,1-2 0 15,1-2 0-15,0-2 0 0,-1-1 0 0,3-2 0 0,1 0 0 16,2-2 0-16,1-2 0 0,-3 0 0 16,4-2 0-16,-2-1 0 0,4-3 0 0,0 0 0 0,1-2 0 15,1-1 0-15,-1-2 0 0,4 1 0 0,-2 0 0 16,1 0 0-16,1 3 0 0,-2 0 0 0,-5 3 0 16,7 2 0-16,-6 1 0 0,0 1 0 0,0 2 0 15,-1 1 0-15,-2 2 0 0,3 0 0 0,-2 3 0 16,0-1 0-16,-2 2 0 0,2 0 0 0,-1 0 0 15,-1 0 0-15,1 1 0 0,-2-1 0 0,1 1 0 16,0-3 0-16,-1-1 0 0,-3 1 0 0,1-4 0 16,1-1-372-16,-2-1-293 0,-4 0-528 0,8-3-1291 15,-8-3 571-15</inkml:trace>
  <inkml:trace contextRef="#ctx0" brushRef="#br0" timeOffset="70550.03">26839 13344 173 0,'-4'-31'249'0,"0"-2"31"0,-1 1 38 0,1 6 44 0,2-4 38 16,-2 4 30-16,2 6 12 0,2 3-24 0,2 0-32 15,0 6-42-15,-2 2-29 0,0 2-37 0,8 5-27 16,-8 2-60-16,15 11-66 0,-6 0-90 0,4 2-126 16,6 9-125-16,-6 1-121 0,4 3-389 0,-3-3-786 15,0 5 348-15</inkml:trace>
  <inkml:trace contextRef="#ctx0" brushRef="#br0" timeOffset="71218.7">27139 13527 180 0,'7'0'441'0,"5"-1"18"0,-1-4 17 0,0-1 20 15,1 0 1-15,-3-4-14 0,10 0-23 0,2-7-25 16,-1 0-27-16,1-5-22 0,2 1-35 0,-2-1-34 16,2-4-30-16,2-4-28 0,6-8-24 0,-2-5-24 15,-1-5-23-15,-1-2-21 0,-1-4-11 0,-3-3-14 16,-1 2-20-16,-8-1-5 0,-2 1-21 0,-3 5-7 16,-6 15-15-16,0 7-1 0,-5 2-6 0,0 10-10 15,-3 7-9-15,-2 2-17 0,-3 5 11 0,-4 9 1 16,-1 2 1-16,-2 10-3 0,-1 8-8 0,5 4 11 15,-6 15 4-15,6 8 3 0,-1 2-14 0,7 3-37 16,-1 0 0-16,5-2 0 0,1-2 0 0,4 3 0 16,-2-6 0-16,8-5 0 0,-3-12 0 0,2-1 0 0,5-5 0 15,-3-1 0-15,3-3 0 0,-1-9 0 16,1-3 0-16,2-4 0 0,0 0 0 0,-3-4 0 16,7-4 0-16,1 0 0 0,-1-4 0 0,2-1 0 15,0-5 0-15,3-3 0 0,-4 2 0 0,4-9 0 16,-1-3 0-16,-2 2 0 0,1-1 0 0,-3-1 0 15,-7 7 0-15,2 2 0 0,-5 3 0 0,0 2 0 16,-2 3 0-16,-4 2 0 0,1 3 0 0,-3 0 0 16,0 0 0-16,0 17 0 0,-1-5 0 0,-2-1 0 15,2 4 0-15,-2-2 0 0,3 5 0 0,0-3 0 0,3 3 0 16,-1-5 0-16,2-2 0 0,3 0 0 16,-1-1 0-16,3-2 0 0,2-2 0 0,-2 0 0 15,3-3 0-15,-1-1 0 0,3-2 0 0,0-3 0 16,0 0 0-16,-1-2 0 0,3-4 0 0,0 2 0 0,-3-3 0 15,1-1 0-15,-2-1 0 0,1 0 0 0,-2 0 0 16,-2 2 0-16,-2-1 0 0,1 4 0 16,-4 1 0-16,0 1 0 0,0 2 0 0,-2 2 0 0,-2 1 0 15,0 0 0-15,5 13 0 0,-5-4 0 0,0 8 0 16,-2 5 0-16,-1 4 0 0,-1 4 0 0,-2 0 0 16,-1 6 0-16,-1 12 0 0,1-2 0 0,0 2 0 15,-1-1 0-15,-4-2 0 0,3 1 0 16,-1-12 0-16,1 1 0 0,-1-1 0 0,0 1 0 0,2 0 0 15,-1-3 0-15,-1-1 0 0,-2-3 0 0,1-4 0 16,3-6 0-16,-1 0 0 0,4-8 0 0,0 0 0 16,-1-3 0-16,1 0 0 0,1-5 0 0,-1-3 0 15,5 1 0-15,-10-8 0 0,7 1 0 0,0-3 0 16,-1 0 0-16,1-10 0 0,0-4 0 0,0-6 0 16,3-1-243-16,0-6-227 0,2-8-102 0,-4 9-579 15,6-14-1248-15,0 1 553 0</inkml:trace>
  <inkml:trace contextRef="#ctx0" brushRef="#br0" timeOffset="71367.96">27427 13174 135 0,'-17'-27'559'0,"4"-4"2"0,3 6 8 0,5 6-10 16,5 2-52-16,1 1-50 0,6 6-43 0,5-1-45 15,6 2-65-15,12 1-67 0,4 3-103 0,8 3-122 16,13 1-174-16,5 3-222 0,-1-3-329 0,3 1-770 15,-2-1 341-15</inkml:trace>
  <inkml:trace contextRef="#ctx0" brushRef="#br0" timeOffset="73300.06">28893 13380 517 0,'-3'-11'598'0,"2"1"28"0,1-2-4 0,2-1-12 16,2 2-33-16,1 0-39 0,4-1-30 0,3 1-31 15,3-1-23-15,-1 0-27 0,5 1-29 0,-1 4-29 16,1 0-32-16,3 2-27 0,-3 4-23 0,4 0-31 16,-2 2-13-16,-2 1-206 0,1 4-37 0,-2-1 0 15,0 2 0-15,-1 4 0 0,-5 1 0 0,1 1 0 16,-4 2 0-16,0 2 0 0,-4 0 0 0,-1 1 0 15,1 0 0-15,-6-2 0 0,-2 0 0 0,0 2 0 16,-4-3 0-16,-1-3 0 0,3 0 0 0,-3-2 0 0,0-2 0 16,-1-1 0-16,2-2 0 0,0-1 0 15,2-3 0-15,0-1 0 0,5 0 0 0,-7-5 0 16,7 5 0-16,3-12 0 0,3 3 0 0,1-1 0 16,6-7 0-16,4-4 0 0,6-1 0 0,0-1 0 0,0-2 0 15,9 2 0-15,-6 2 0 0,-1 1 0 0,-2 5 0 16,-4 3 0-16,-5 3 0 0,4 2 0 15,-5 4 0-15,-3 3 0 0,4 3 0 0,-5 2 0 16,0 3 0-16,0 4 0 0,0 4 0 0,-1 2 0 0,-2 1 0 16,-2-1 0-16,1 7 0 0,-2-5 0 0,-2 0 0 15,0-3 0-15,4-2 0 0,-5-4 0 0,2 1 0 16,0-2 0-16,-2-3 0 0,2-1 0 16,-1-2 0-16,-1-2 0 0,0-2 0 0,0 0 0 0,0 0 0 15,0 0 0-15,9-14 0 0,-4 4 0 0,-1-1 0 16,2-3 0-16,1-3 0 0,3 0 0 0,3-6 0 15,-2 8 0-15,2-2 0 0,-2 3 0 0,5 1 0 16,-5 0 0-16,-2 6 0 0,2-3 0 0,2 8 0 16,-5 0 0-16,1 2 0 0,1 1 0 0,-1 2 0 15,4 6 0-15,-4-1 0 0,1 1 0 0,3 4 0 16,0 1 0-16,1 1 0 0,-2-1 0 0,5 1 0 16,2 2 0-16,0-3 0 0,-2-6 0 15,7 7 0-15,-2-8 0 0,5 1 0 0,-7-3 0 0,2-1 0 16,5-3 0-16,-7-1 0 0,2-2 0 0,-3-5 0 15,2 1 0-15,-5-2 0 0,2 0 0 0,0-4 0 16,5-5 0-16,-5-3 0 0,-3 1 0 0,1-5 0 16,-2 1 0-16,-3-2 0 0,1-5 0 0,-1 3 0 15,-2 3 0-15,-3 0 0 0,-2 7 0 0,0 4 0 16,-4 3 0-16,0 3 0 0,0 2 0 0,-4 4 0 16,4 1 0-16,-12 9 0 0,5 0 0 0,1 6 0 15,1 0 0-15,3 6 0 0,2 4 0 0,2 2 0 16,4 2 0-16,3-1 0 0,6-2 0 0,2 1 0 15,7-5 0-15,-1 1 0 0,4-3 0 0,2-4 0 16,3 0 0-16,0-6 0 0,0 1 0 0,0-5 0 16,-4-1 0-16,-6-5 0 0,9 0 0 0,-8-3 0 15,4-2 0-15,-6-1 0 0,-3-4 0 0,9-4 0 16,-8-4 0-16,3 0 0 0,-8-3 0 0,3-3 0 16,-3 0 0-16,-3 2 0 0,-2 4 0 0,-2 0 0 15,-2 2 0-15,-4 5 0 0,-1-1 0 0,-4 6 0 16,-1 0 0-16,0 3 0 0,-8 0 0 0,0 4 0 15,-3 5 0-15,0 3 0 0,0 1 0 0,-1 3 0 16,1-1 0-16,0 12 0 0,4-9 0 0,0 2 0 16,4 1 0-16,1-3 0 0,3 2 0 0,1-3 0 15,3-2 0-15,2-2 0 0,0 0 0 0,3-1 0 0,1-1 0 16,2-1 0-16,1-5 0 0,1-1 0 16,1-1 0-16,-4-2 0 0,6-1 0 0,-4-2 0 15,1-1 0-15,3-3 0 0,0 0 0 0,0-4 0 16,1 2 0-16,-5-3 0 0,3 2 0 0,-1-3 0 15,-4 6 0-15,1 0 0 0,-2 3 0 0,-2 1 0 0,1 2 0 16,-2-1 0-16,1 3 0 0,-4 1 0 16,0 0 0-16,6 7 0 0,-3-1 0 0,-1 2 0 15,1 2 0-15,-2 0 0 0,3-1 0 0,0 3 0 16,-2-1 0-16,3 0 0 0,1-3 0 0,-1 2 0 0,2-4 0 16,0 1 0-16,-1-2 0 0,-1-2 0 0,2-2 0 15,1-1 0-15,0-1 0 0,1-1 0 16,4-1 0-16,-3-1 0 0,3-2 0 0,2-3 0 15,3 0 0-15,-3-2 0 0,2 1 0 0,5-4 0 16,-4 2 0-16,5-4 0 0,-7 6 0 0,3-1 0 0,-2 1 0 16,-4 5 0-16,0 1 0 0,-3 0 0 15,1 2 0-15,0 3 0 0,-4 2 0 0,1 3 0 16,0 2 0-16,-5 2 0 0,1 4 0 0,-2 1 0 16,-1 3 0-16,-2-1 0 0,1 0 0 0,-3 1 0 0,-1-2 0 15,-1 1 0-15,0-2 0 0,-1-3 0 0,1-3 0 16,-1 1 0-16,1-2 0 0,1-3 0 0,-1 0 0 15,4 0 0-15,-2-4 0 0,3-1 0 0,-5 1 0 16,5-1 0-16,0 0 0 0,0 0 0 0,5-13 0 16,3 5 0-16,-3 2 0 0,7-6 0 0,2 0 0 15,-1 1 0-15,2-5 0 0,8-1 0 0,-3-4 0 16,3 2 0-16,0-2 0 0,-1 2 0 0,1 2 0 16,-1 2 0-16,-6 3 0 0,-2 4 0 0,-3 3 0 15,-2-1 0-15,-3 3 0 0,-1 3 0 0,0 1 0 16,-1 4 0-16,-1 2 0 0,-1 4 0 0,0 1 0 15,-2 6 0-15,0 0 0 0,1 7 0 0,-1-7 0 16,2 0 0-16,0 0 0 0,-2-2 0 0,3-3 0 16,1-1 0-16,-1-1 0 0,1 0 0 0,-2-4 0 15,3-1 0-15,-1-1 0 0,1-3 0 0,2-1 0 16,0 0 0-16,-7-1 0 0,13-3 0 0,-3-1 0 16,-1-2 0-16,0 1 0 0,1-4 0 0,3-2 0 15,-1 0 0-15,0-2 0 0,0 0 0 0,2-1 0 16,0 2 0-16,-1-2 0 0,2 2 0 0,-1 3 0 15,-4-1 0-15,-1 4 0 0,0 1 0 0,0 1 0 16,-2 2 0-16,-1 3 0 0,-6-1 0 0,9 4 0 16,-1 1 0-16,-5 1 0 0,5 3 0 0,-3 0 0 0,-1 2 0 15,4 2 0-15,-2-5 0 0,-1 4 0 16,4-1 0-16,-1-1 0 0,5 2 0 0,-2 0 0 16,4-3 0-16,-4-1 0 0,2-4 0 0,3 1 0 15,-3-3 0-15,6-1 0 0,2-2 0 0,-5 0 0 0,3-2 0 16,-1-3 0-16,3-1 0 0,-2-2 0 15,4-4 0-15,0-2 0 0,-1-2 0 0,1 1 0 16,0-3 0-16,2-1 0 0,-2-4 0 0,-1 0 0 16,0-2 0-16,-3 3 0 0,-1 1 0 0,-7 0 0 15,-3 7 0-15,-4 0 0 0,-3 5 0 0,-3 0 0 0,-5 5 0 16,-3-3 0-16,-3 6 0 0,-5 2 0 16,-1 4 0-16,2 3 0 0,-2 2 0 0,-2 9 0 15,2 0 0-15,8-1 0 0,2 6 0 0,3 2 0 16,4 0 0-16,2 1 0 0,6-1 0 0,4 1 0 15,4-4 0-15,3 1 0 0,0-4 0 0,-2-3 0 0,6-1 0 16,5-2 0-16,-2-3 0 0,0 0 0 0,-5-2 0 16,4-7 0-16,-7 3-487 0,2-3-91 0,-5-1-610 15,0-3-1287-15,0 0 569 0</inkml:trace>
  <inkml:trace contextRef="#ctx0" brushRef="#br0" timeOffset="73435.41">32706 13510 3708 0,'1'-5'294'0,"-1"0"-68"15,0-1 20-15,-1 1 68 0,-1-2 23 0,0 0-32 16,-2 3-42-16,3-3-47 0,1 2-50 0,-4 3-13 0,1-3-15 16,3 5-35-16,-7-1-46 0,7 1-87 0,-18 10-113 15,7-2-128-15,-5 3-141 0,-10 5-533 0,3-1-1024 16,-7 2 453-16</inkml:trace>
  <inkml:trace contextRef="#ctx0" brushRef="#br0" timeOffset="73650.17">30591 13905 6300 0,'-33'-9'603'0,"7"-3"-248"16,10 8-100-16,4-3-4 0,7 3 49 0,3 0-173 16,2 1-127-16,5-4 0 0,7 3 0 0,16-1 0 15,12 4 0-15,12 1 0 0,6 3 0 0,7 3 0 16,2 3 0-16,29 3 0 0,-6 3 0 0,-25-5 0 15,-1 2 0-15,0-5 0 0,-1 4 0 0,-7-7 0 16,-5 1-407-16,-15-1-90 0,-8 1-58 0,-7-2-31 16,-7-1-439-16,-7 0-1109 0,-2 0 490 0</inkml:trace>
  <inkml:trace contextRef="#ctx0" brushRef="#br0" timeOffset="73883.09">30549 14058 182 0,'-29'4'528'0,"8"-1"43"0,4-3 54 0,7-1 39 16,5-1-8-16,5 2-16 0,0 0-27 0,19-5-41 16,13 2-37-16,8 1-41 0,16 2-41 0,7-1-43 15,1 1-39-15,2 5-37 0,29-2-34 0,-31 3-57 16,28-3-243-16,-32-2 0 0,1 5 0 0,-5 3 0 16,2-6 0-16,-5 4 0 0,-12-4 0 0,-6 0 0 15,-6-1 0-15,-6 0 0 0,-2-1 0 0,-9-1 0 16,0 0 0-16,-2 0 0 0,-5 0 0 0,0-1 0 15,-5 1-365-15,0 0-200 0,0 0-145 0,0 0-383 16,0 0-1182-16,-24 5 523 0</inkml:trace>
  <inkml:trace contextRef="#ctx0" brushRef="#br0" timeOffset="74049.94">31630 14254 5678 0,'-8'-7'475'0,"4"1"-299"0,1 1-97 0,0 4-28 16,2-2-17-16,-3-3-10 0,4 6-17 0,0 0-61 16,0 0-95-16,-4-2-126 0,4 2-160 0,0 0-501 15,-18 10-1013-15,8-4 449 0</inkml:trace>
  <inkml:trace contextRef="#ctx0" brushRef="#br0" timeOffset="75283.64">310 13541 3857 0,'-23'-25'180'0,"10"11"-78"0,3 3 67 15,0 1 104-15,1-4 65 0,9 14 1 0,-13-21-16 16,7 11-33-16,6 10-19 0,-8-17 7 16,8 17-11-16,0 0-9 0,-6-15-17 0,6 15-25 15,0 0-18-15,0 0-6 0,0 0-8 0,0 0-12 16,0 0-129-16,0 0-43 0,25 43 0 0,-18-25 0 16,2 7 0-16,-2 0 0 0,2-1 0 0,-1 1 0 15,0 0 0-15,-2-6 0 0,3-1 0 0,-2-1 0 16,4-2 0-16,1-1 0 0,-3-4 0 0,7-1 0 15,-16-9 0-15,37 7 0 0,-9-8 0 0,-28 1 0 16,70-15 0-16,-20-2 0 0,0-5 0 0,4-2 0 16,2 0 0-16,24-16 0 0,-22 13 0 0,22-17 0 15,-2 4 0-15,-1-6 0 0,0 2 0 0,-1 1 0 16,-21 9 0-16,22-17 0 0,0 5 0 0,-26 9 0 16,0 4 0-16,-4 3 0 0,1 3 0 0,-5 3 0 15,-16 8 0-15,1 1 0 0,-5 3 0 0,-8 3 0 16,-3 2 0-16,-2 1 0 0,-2 3 0 0,-1 0 0 15,-3-1 0-15,-4 4 0 0,7-4 0 0,-7 4 0 16,0 0 0-16,0 0 0 0,0 0 0 0,0 0 0 16,-22 20 0-16,5-12-1366 0,-2 3-1478 0,-6 2 654 15</inkml:trace>
  <inkml:trace contextRef="#ctx0" brushRef="#br0" timeOffset="77549.95">25166 2903 4127 0,'-4'-5'206'0,"3"-2"-74"0,-2 4-36 0,2-3 43 15,0 2 5-15,1 4-15 0,-3-5-14 0,3 5-14 16,0 0 5-16,0 0 18 0,0 0 6 0,14 10-1 16,-6-2-2-16,-2 4-7 0,6 2-11 0,-2-1-4 15,-1 3-2-15,-3 0-2 0,2-1 4 0,-2 0 2 16,1 1 6-16,-1-4 13 0,-2-1 11 0,0-2 21 15,0 0 10-15,-2-1 22 0,1-6 32 0,-1 5 18 16,2-4 16-16,4-2-230 0,3-4-26 0,8-3 0 16,8-4 0-16,9-2 0 0,13-6 0 15,2 0 0-15,6 0 0 0,3-3 0 0,4 0 0 16,28-12 0-16,-5 5 0 0,-23 6 0 0,25-10 0 16,1 0 0-16,-32 6 0 0,23-13 0 0,-22 14 0 0,-4 0 0 15,-1 0 0-15,-6 7 0 0,-13 4 0 0,-6-2 0 16,-3 8 0-16,-7 0 0 0,-8 4 0 0,-1 1 0 15,-3 1 0-15,-1-3 0 0,-2 4 0 0,0 0 0 16,-4 1 0-16,0 0 0 0,-2 9 0 16,-4-5 0-16,0 6 0 0,-3-2 0 0,-1 5 0 0,-2 0-315 15,-4 7-998-15,-1 0-1423 0,-2 3 630 0</inkml:trace>
  <inkml:trace contextRef="#ctx0" brushRef="#br0" timeOffset="78899.81">1473 4573 3099 0,'0'-9'46'0,"0"-2"-9"0,-4 0 50 0,0-1 38 16,-1 2 20-16,4 1 23 0,-3-1-13 0,-1 1-1 15,1 0 11-15,0 1 18 0,0 1 6 0,2 3-9 16,1 1-21-16,1 3-17 0,-2-5-19 0,2 5-12 15,0 0-1-15,0 0 5 0,0 0 0 16,8 15 1-16,-5-4-2 0,3 5 0 0,3 2-1 0,0 0-1 16,0 8-5-16,0 2 3 0,6-2 1 0,-6 1-17 15,-5 1-6-15,5-4 8 0,0-6 2 0,-4 0 10 16,7-2-10-16,-2-3 7 0,-3-2 2 16,4-5 22-16,3-1 12 0,4-5 10 0,3-6-7 0,10-9 7 15,15-11-5-15,5-3-116 0,0-9-30 16,22-20 0-16,0 3 0 0,1 1 0 0,-2-4 0 0,4 3 0 15,-2-8 0-15,9-1 0 0,-2-5 0 0,1 3 0 16,2-5 0-16,-2 9 0 0,-2 3 0 0,-3 8 0 16,-28 15 0-16,-1 7 0 0,0 1 0 15,-18 9 0-15,1 2 0 0,-3 3 0 0,-10 3 0 16,-3 2 0-16,-2 5 0 0,-5-1 0 0,-1 0 0 16,-2 3 0-16,3-2 0 0,-4 2 0 0,-4 2 0 0,9-1 0 15,-9 1 0-15,0 0 0 0,5 5 0 0,-5-5 0 16,0 10 0-16,0-6 0 0,0-4 0 15,-1 13 0-15,1-3 0 0,-2-1 0 0,1 2 0 16,-3 3 0-16,4-2-391 0,-4 6-247 0,-1-1-556 16,-2 0-1293-16,-4-2 572 0</inkml:trace>
  <inkml:trace contextRef="#ctx0" brushRef="#br0" timeOffset="79883.1">2834 5043 126 0,'-9'-1'280'0,"-1"2"-1"0,0-1 1 0,-2 0 1 16,3-1 0-16,9 1 16 0,-13 0 8 0,7-1 7 16,1 1 20-16,5 0 5 0,-13 0-3 0,13 0-5 15,-7-1-9-15,7 1-16 0,-7 0-8 0,7 0-20 16,0 0-21-16,0 0-22 0,-6 2-22 0,6-2-18 16,0 4-1-16,0-4-6 0,7 5 8 0,5-2-10 15,4 2 10-15,14 0-14 0,6 2-11 0,21-4 2 16,7-2-16-16,37-2-10 0,0-3-4 0,8 1-7 15,1-1-5-15,6 0-16 0,1 3-70 0,4 0-43 16,-6 1 0-16,5 0 0 0,-3 0 0 0,-4 1 0 16,-7 5 0-16,-4-4 0 0,-37 0 0 0,-1-1 0 15,-8 1 0-15,-20 0 0 0,-5 0 0 0,-9-1 0 16,-8 0 0-16,0-1 0 0,-4 2 0 0,-4 0 0 16,2-2 0-16,-8 0 0 0,10 1 0 0,-10-1 0 15,8 2 0-15,-8-2 0 0,5 2 0 0,-5-2 0 16,0 0 0-16,0 0 0 0,0 0 0 0,13-1 0 15,-13 1 0-15,0 0 0 0,6 6 0 0,-6-6-490 16,0 9-794-16,0-9-1390 0,0 0 614 0</inkml:trace>
  <inkml:trace contextRef="#ctx0" brushRef="#br0" timeOffset="81682.5">25014 3984 87 0,'0'5'450'0,"0"-5"31"0,0 0 19 0,0 3 15 15,0-3 3-15,0 0 8 0,0 0-13 0,0 0-29 16,0 0-20-16,0 0-33 0,-3 4-31 0,3-4-36 16,0 0-27-16,0 0-19 0,2 4-24 0,-2 0-18 15,1 2-20-15,-1-2-18 0,0 2-18 0,1 0-20 16,-1 0-19-16,2-1-43 0,-1 2-138 0,0-2 0 16,0-1 0-16,3 2 0 0,-1-1 0 0,0 0 0 15,3-3 0-15,-1 1 0 0,6-1 0 0,-1 0 0 16,3 0 0-16,2-4 0 0,4-1 0 0,2-1 0 15,2-1 0-15,5-3 0 0,2-1 0 0,-1-2 0 16,2-1 0-16,-4-2 0 0,-4-3 0 0,3 1 0 16,0 0 0-16,-3 3 0 0,-6 1 0 0,-3 2 0 15,-4 3 0-15,-2 2 0 0,-3 1-261 0,0 1-474 16,-4 1-465-16,-1 2-1299 0,0 0 576 0</inkml:trace>
  <inkml:trace contextRef="#ctx0" brushRef="#br0" timeOffset="82050.14">27667 3914 4202 0,'-4'-4'317'0,"2"2"-165"0,2 2-7 15,-7-5 6-15,6 3 1 0,1 2-5 0,0 0-9 16,0 0 10-16,0 0 20 0,0 0 25 0,0 0 14 16,0 0-1-16,0 16 1 0,1-10 3 0,4 3-1 15,-2 0-11-15,0 0-12 0,2 0-14 0,0-2-10 16,-2 1-15-16,3-2-11 0,-4 0-7 0,3-1-20 16,-1 0-109-16,6-1 0 0,1 0 0 0,0-1 0 15,8-2 0-15,3 1 0 0,-3-4 0 0,8-2 0 16,-7 0 0-16,10-1 0 0,-3-3 0 0,-7 1 0 15,4-5 0-15,-5 3 0 0,5-6 0 0,-8 3 0 16,-3 0 0-16,0 0 0 0,-7 5 0 0,-3 2 0 16,-3 0-250-16,-5 3-323 0,-3 1-114 0,-5 3-427 15,-6 0-1207-15,-7 7 535 0</inkml:trace>
  <inkml:trace contextRef="#ctx0" brushRef="#br0" timeOffset="82633.17">24830 7184 250 0,'0'0'481'0,"0"-5"10"0,0 5 7 0,0 0-1 15,0 0-14-15,0 0-3 0,0 0-11 0,13 6-2 16,-10-3-15-16,1-1-17 0,-2 3-13 0,1 1-12 15,-1 0-11-15,0 5-11 0,0-3-19 0,0 3-26 16,-2-1-26-16,0 3-25 0,1-1-44 0,-1-1-248 16,0 2 0-16,4-2 0 0,1 2 0 0,0-2 0 15,4 1 0-15,5-2 0 0,7-3 0 0,7 1 0 16,4-5 0-16,5 1 0 0,2-4 0 0,12-4 0 16,-12 0 0-16,12-9 0 0,-11 2 0 0,7-8 0 0,0 0 0 15,-11 2 0-15,8-10 0 0,-2-2 0 16,-15 5 0-16,2 2 0 0,-5 2 0 0,-1 0-67 15,-10 8-515-15,6 1-113 0,-10 2-447 0,5 1-1236 16,-5 3 547-16</inkml:trace>
  <inkml:trace contextRef="#ctx0" brushRef="#br0" timeOffset="83068.28">27305 7032 5395 0,'0'-7'363'0,"0"3"-183"0,0 0 12 0,0 0 4 0,4 0 13 16,-4 4-4-16,1-6 15 0,-1 6-17 0,0 0 1 15,0 0 20-15,0 0 7 0,0 0 2 0,0 0-97 16,3 18-136-16,-3-11 0 0,0 3 0 0,1 2 0 16,2-1 0-16,-2-1 0 0,3 0 0 0,0 1 0 15,0-3 0-15,3-1 0 0,1-1 0 0,5 0 0 16,5-2 0-16,3-2 0 0,6 0 0 0,6-4 0 16,-3 0 0-16,4-4 0 0,2-4 0 0,2-2 0 15,15-4 0-15,-2-5 0 0,0-1 0 0,-1-1 0 16,-3-3 0-16,8-1 0 0,-13 1 0 0,-6 7 0 15,-8 2 0-15,-2-1 0 0,-7 9 0 0,-4-1 0 16,2 2 0-16,-8 3 0 0,2 0 0 0,-7 1 0 16,1 2 0-16,-1 1 0 0,-4 1 0 0,0 0 0 0,0 0 0 15,-4 11 0-15,0-5 0 0,-1 3-162 16,-6 4-487-16,1 1-581 0,-3-1-1333 0,3 0 589 16</inkml:trace>
  <inkml:trace contextRef="#ctx0" brushRef="#br0" timeOffset="83233.49">28298 7407 6650 0,'-5'1'364'0,"-2"-1"-249"0,2 3-69 0,-2-2-15 16,7-1-18-16,-9 0-58 0,9 0-99 0,-11 0-140 15,6 1-158-15,-1 1-609 0,0 2-1138 0,-4-1 503 16</inkml:trace>
  <inkml:trace contextRef="#ctx0" brushRef="#br0" timeOffset="99316.61">24574 4624 12 0,'-4'-3'308'0,"0"-1"-71"15,1 2-90-15,-1-3-122 0,3 1-147 16,1 4-132-16,5-5 59 0</inkml:trace>
  <inkml:trace contextRef="#ctx0" brushRef="#br0" timeOffset="100466.89">27900 8196 77 0,'0'0'299'16,"0"0"-28"-16,0 0-25 0,-9 0-20 0,9 0-23 15,0 0-17-15,0 0-21 0,-7-1-14 0,7 1-21 16,0 0-27-16,0 0-23 0,0 0-24 0,0 0-31 16,-6 1-30-16,6-1-49 0,0 0-55 0,0 0-74 15,0 0-129-15,0 0-337 0,0 0 150 0</inkml:trace>
  <inkml:trace contextRef="#ctx0" brushRef="#br0" timeOffset="130183.75">3671 14583 389 0,'-5'-1'448'0,"-4"0"5"16,4 0 2-16,5 1-7 0,-13 0-21 0,9-2-32 15,4 2-25-15,0 0-21 0,0 0-8 0,0 0 7 16,0 0-9-16,0 0 3 0,0 0-17 0,0 0-10 15,26 5-8-15,-8-5-6 0,1 4-11 0,3-4-14 16,8 2-15-16,-9-2-10 0,15 1-15 0,-1 0-16 16,23 3-11-16,-4-4-113 0,5 1-96 0,2-2 0 0,3 3 0 15,28 1 0-15,-30 3 0 0,33-5 0 16,-30 6 0-16,31-1 0 0,-34 0 0 0,29 4 0 16,-27-6 0-16,1 1 0 0,1 2 0 0,-4-2 0 15,-3-2 0-15,-2 2 0 0,0-1 0 0,-23-1 0 0,1-2 0 16,-3 1 0-16,-11-1 0 0,-3-1 0 15,-4-1 0-15,-3-1 0 0,-4 2 0 0,-2-1 0 16,2-1 0-16,-7 2 0 0,3-3 0 0,-3 3 0 16,0 0 0-16,-15-3 0 0,5 0-174 0,-5 2-325 0,-6 2-43 15,-7-2-47-15,-4 6-476 0,-4-2-1153 0,-2-1 510 16</inkml:trace>
  <inkml:trace contextRef="#ctx0" brushRef="#br0" timeOffset="130499.96">3882 14726 225 0,'-36'4'367'16,"6"-3"16"-16,9-2 20 0,8 1-5 0,1 0-8 15,1 2-10-15,5-1-18 0,3 0-6 0,3-1-1 16,0 0-7-16,0 0-10 0,16 7-10 0,-2-7-20 16,8 2-9-16,7 0-7 0,4 0-21 0,8-1-15 0,18-1-11 15,2 2-25-15,3 0-10 0,28 1-17 0,-25-2-9 16,27 0-15-16,-1 1-11 0,-29 2-17 15,28 2-11-15,-25-3-7 0,22-1-11 0,-26 1 8 16,-2-3-2-16,-2 0-109 0,0-1-9 0,-7 0 0 0,-16 0 0 16,-4-3 0-16,-4 2 0 0,-5 1 0 0,-10-2 0 15,0 1 0-15,-2-1 0 0,-6 1 0 0,3 0 0 16,-4-1 0-16,1 0 0 0,0 1 0 16,-1-2 0-16,-3 2 0 0,-1 2 0 0,4-2 0 15,-4 2 0-15,0 0 0 0,0 0 0 0,8 0 0 0,-8 0 0 16,0 0 0-16,0 0-40 0,0 0-761 0,0 0-424 15,0 0-1328-15,0 0 588 0</inkml:trace>
  <inkml:trace contextRef="#ctx0" brushRef="#br0" timeOffset="134782.87">17646 14590 7 0,'1'-9'443'0,"-1"1"17"15,2 1 18-15,-1 0 10 0,2 3-13 0,-1 0-35 16,1 1-30-16,-1 0-14 0,-2 3-14 0,12 1-13 15,-5 1-7-15,1 4-16 0,3 0-16 0,-1 4-17 16,5 1-11-16,-1 1-24 0,0 1-17 16,5 0-15-16,3 5-19 0,-3-4-12 0,8 1-9 0,1-3-12 15,3-1-10-15,3 2 0 0,-1-6-10 0,2-1-153 16,20-1-21-16,-14-3 0 0,11-2 0 0,2-4 0 16,-2-2 0-16,-2-1 0 0,1 2 0 0,-11-4 0 15,15-3 0-15,-3-1 0 0,-2-1 0 0,1-4 0 16,-1 2 0-16,-4-6 0 0,2 6 0 0,-14 1 0 15,0 2 0-15,-2 1 0 0,0 5 0 0,-4-3 0 16,-6 6 0-16,-3 3 0 0,0 1 0 0,-1 1 0 16,0 5 0-16,-1 2 0 0,-2-1 0 0,0 5 0 15,1 0 0-15,0 2 0 0,-3-1 0 0,0 1 0 16,5 0 0-16,1 6 0 0,0-4 0 0,-2-4 0 16,-1-1 0-16,4-3 0 0,-1 2 0 0,5-2 0 15,4-3 0-15,-1-2 0 0,-4-2 0 0,8-2 0 16,1-4 0-16,0 2 0 0,2-4 0 0,-5-3 0 15,7-2 0-15,-4-3 0 0,1-1 0 0,12-6 0 16,-12 2 0-16,2 1 0 0,7-9 0 0,-11 13 0 16,1 1 0-16,-5 6 0 0,-1 0 0 0,-7 2 0 0,-2 3 0 15,-3 2 0-15,0 2 0 0,-1 2 0 16,-3 2 0-16,2 0 0 0,-1 6 0 0,1 1 0 16,1 3 0-16,-1-2 0 0,0 2 0 0,2-1 0 15,-1 1 0-15,1 0 0 0,4 3 0 0,-2-6 0 0,2-1 0 16,0-1 0-16,1-2 0 0,7 2 0 15,-6-3 0-15,8-2 0 0,3-2 0 0,-3 0 0 16,3-5 0-16,-1 1 0 0,1-3 0 0,1 0 0 16,-1-3 0-16,-1 0 0 0,2-1 0 0,4-2 0 0,-3-1 0 15,3-2 0-15,0 0 0 0,3 6 0 0,-5-2 0 16,0 1 0-16,-2 1 0 0,-4 2 0 0,-6 4 0 16,-1-2 0-16,-1 3 0 0,-2 0 0 15,0 2 0-15,-3 0 0 0,-3 0 0 0,2 0 0 16,-2 0 0-16,1 2 0 0,1-2 0 0,-5 0 0 0,3 1 0 15,-2-1 0-15,-4-1 0 0,2 1 0 0,-5-1 0 16,3 0 0-16,-6-1 0 0,6 0 0 16,-6 0 0-16,0 0-1366 0,0 0-1478 0,-25 4 654 15</inkml:trace>
  <inkml:trace contextRef="#ctx0" brushRef="#br0" timeOffset="136183.99">8222 15703 3186 0,'0'0'139'0,"0"0"-66"0,0 0-14 0,0 0 32 16,-10-3 64-16,10 3 53 0,0 0 4 0,-9-3-10 15,9 3-14-15,0 0 3 0,0 0 4 0,0 0 17 16,0 0 10-16,1 7-3 0,7-2 1 0,-3 0 5 16,3 1 5-16,-2 1-15 0,3 0 1 0,0 3-8 15,0-2-7-15,4 5-10 0,1-3-9 0,-1 1-6 16,1 0-9-16,-4-3-18 0,4 2-10 0,0 0-19 16,2-4-120-16,1 3 0 0,10-1 0 0,1-3 0 15,2-2 0-15,2 0 0 0,-1-4 0 0,7-1 0 16,0 0 0-16,0-2 0 0,2-2 0 0,10-5 0 15,-15 4 0-15,5-3 0 0,11-4 0 0,-15 3 0 16,-2-3 0-16,4 4 0 0,-1-3 0 0,-2 2 0 0,0-2 0 16,-3 4 0-16,-4 2 0 0,-1 1 0 15,-8 1 0-15,1 2 0 0,-2 3 0 0,-4 0 0 16,1 2 0-16,-2 0 0 0,-1 3 0 0,6 4 0 16,-4 0 0-16,-5-2 0 0,6 4 0 0,-3 1 0 15,0-1 0-15,1 1 0 0,1 1 0 0,0-4 0 16,3 2 0-16,0-4 0 0,-1 3 0 0,2-4 0 15,1 2 0-15,4-5 0 0,-1 0 0 0,6-2 0 16,2-1 0-16,0-1 0 0,0-2 0 0,2-1 0 16,-2-5 0-16,1 1 0 0,-3-3 0 0,4-2 0 0,0 1 0 15,1-5 0-15,-1 0 0 0,0 1 0 0,-1 2 0 16,-2 2 0-16,1 1 0 0,-10 5 0 16,0-1 0-16,-4 1 0 0,2 2 0 0,-7 4 0 0,2 0 0 15,-2 0 0-15,1 3 0 0,-3 2 0 16,2 1 0-16,1 0 0 0,-2 2 0 0,0 0 0 15,3 3 0-15,4 0 0 0,-4-2 0 0,2 1 0 0,0 1 0 16,0-2 0-16,2-2 0 0,1 2 0 16,2-5 0-16,1 0 0 0,7 4 0 0,3-7 0 0,-2 0 0 15,2-2 0-15,1-3 0 0,-2 0 0 16,1-1 0-16,2-2 0 0,1-2 0 0,1 0 0 0,0-1 0 16,-2 2 0-16,-2 0 0 0,-2 0 0 0,-1 3 0 15,-6 2 0-15,-3 3 0 0,0 0 0 0,-1 1 0 16,0 2 0-16,-5 1 0 0,0 1 0 15,-2-1 0-15,7 5 0 0,-1-2 0 0,-2 3 0 0,-1-2 0 16,0 2 0-16,0-4 0 0,-1 2 0 0,6-1 0 16,-2 0 0-16,1 1 0 0,-3-4 0 0,-1-1 0 15,-2 1 0-15,3-1 0 0,-4-1 0 16,0-2 0-16,3-3-1366 0,-3 1-1478 0,7-5 654 16</inkml:trace>
  <inkml:trace contextRef="#ctx0" brushRef="#br0" timeOffset="136982.56">13867 15667 80 0,'8'0'463'0,"-8"0"33"0,6 0 31 16,-6 0-1-16,9 1-13 0,-2 0-21 0,-2 2-12 15,2-2 2-15,0 3-10 0,0-2-10 0,2 2-21 16,3 1-19-16,-1 2-22 0,3-2-22 0,3 3-28 15,1-1-30-15,1 0-30 0,9 1-26 0,0-1-27 16,3 0-141-16,4 0-96 0,-1-3 0 16,4 2 0-16,12-3 0 0,-9 0 0 0,-4 0 0 0,17 0 0 15,-15-2 0-15,11-2 0 0,-9-2 0 0,14 0 0 16,-17-1 0-16,1-1 0 0,-1-1 0 0,0-1 0 16,1-1 0-16,-1 2 0 0,-3 0 0 0,-1 1 0 15,-4-1 0-15,-4 2 0 0,-4 3 0 0,-4-2 0 16,4 2 0-16,-3 2 0 0,-1 2 0 0,1-2 0 15,1 3 0-15,-3 0 0 0,2-1 0 0,-1 2 0 16,1 0 0-16,3 0 0 0,-4 0 0 0,2-1 0 16,1 1 0-16,-3 0 0 0,1-3 0 0,-1 2 0 15,2 0 0-15,-1-1 0 0,-2-1 0 0,-3 0 0 16,-4-1 0-16,3-1 0 0,0 0 0 0,-7 1 0 16,2-1 0-16,-3 0 0 0,-5 0 0 0,4-4 0 15,-4 4 0-15,-13-5 0 0,3 5-284 0,-12 0-1035 16,-12 0-1426-16,-6 2 630 0</inkml:trace>
  <inkml:trace contextRef="#ctx0" brushRef="#br0" timeOffset="138632.89">5492 16736 267 0,'-2'-4'445'16,"-2"0"2"-16,1 0 4 0,1 2-23 0,1-1-23 15,1 3-41-15,-2-4-35 0,2 4-20 0,0 0 1 16,0 0-5-16,0 0-17 0,11 8-1 15,-5 2-9-15,4-2-8 0,-3 2-16 0,4 4-9 0,2-3-10 16,-2 4-13-16,3 0-9 0,3-1-30 0,-3 0-5 16,1-2-4-16,11 4-12 0,-7-7-8 0,3 2-8 15,6-4-22-15,1 0 5 0,5 2-18 0,0-13 8 16,4 2-11-16,17-3 3 0,2-7-10 16,0 0-62-16,3-4-39 0,-4-2 0 0,1 1 0 15,1-2 0-15,-1 0 0 0,-4 0 0 0,-4 2 0 0,0 5 0 16,-15 1 0-16,-2-1 0 0,-4 3 0 0,2 1 0 15,-10 5 0-15,-1-1 0 0,-2 3 0 0,-3 2 0 16,1 1 0-16,-2 2 0 0,-2 1 0 0,6 3 0 16,-3 2 0-16,0 2 0 0,3 0 0 0,-3 0 0 15,2 0 0-15,0 1 0 0,2 1 0 16,5 2 0-16,1-5 0 0,4-1 0 0,0-2 0 0,3-1 0 16,1-1 0-16,1-3 0 0,0-3 0 0,4-2 0 15,3 2 0-15,-3-2 0 0,0-3 0 0,14-2 0 16,-15 1 0-16,15-6 0 0,-15 1 0 15,1 0 0-15,0-2 0 0,0-1 0 0,0 0 0 0,9-4 0 16,-9 5 0-16,1 3 0 0,-4 1 0 16,-1 2 0-16,4 2 0 0,-5 4 0 0,1-3 0 0,0 5 0 15,-1 1 0-15,0 4 0 0,3 1 0 0,-6 0 0 16,4 2 0-16,2 0 0 0,1 1 0 16,-3 2 0-16,1-4 0 0,4 3 0 0,11 0 0 15,-10-4 0-15,0 3 0 0,0-6 0 0,11 3 0 16,-11-3 0-16,-2-3 0 0,0-2 0 0,-1 0 0 15,0-4 0-15,-2 4 0 0,2-4 0 0,-3-4 0 16,2 1 0-16,-2 0 0 0,0 2 0 0,3-2 0 16,-4-1 0-16,-1 0 0 0,-3 2 0 0,0-2 0 15,0 3 0-15,-9 3 0 0,2-1 0 0,-4 0 0 16,-4 2 0-16,5-2 0 0,-5 3 0 0,-4 0 0 16,1-2 0-16,-1 2 0 0,-9 1 0 0,13-1 0 15,-7 1 0-15,-6 0 0 0,9 0 0 0,-9 0 0 16,0 0 0-16,12 1 0 0,-12-1 0 0,0 0 0 0,1 8 0 15,-3-3 0-15,2-5-1366 0,-16 9-1478 0,5-6 654 16</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08:27.212"/>
    </inkml:context>
    <inkml:brush xml:id="br0">
      <inkml:brushProperty name="width" value="0.05292" units="cm"/>
      <inkml:brushProperty name="height" value="0.05292" units="cm"/>
      <inkml:brushProperty name="color" value="#00B050"/>
    </inkml:brush>
  </inkml:definitions>
  <inkml:trace contextRef="#ctx0" brushRef="#br0">6147 5273 12 0,'0'0'348'0,"-7"-2"-15"0,6-1-21 0,1 3-18 16,0 0-29-16,0 0-37 0,0 0-8 0,0 0-3 15,0 0 3-15,0 0 5 0,0 0 1 0,0 0 8 0,0 0-11 16,0 0-7-16,0 0 1 0,0 0 3 16,0 0-4-16,8 11-5 0,-6-2-12 0,1-2-16 15,2 5-12-15,3 2-12 0,-2 0-12 0,4 1-15 16,-1 1-10-16,0-2-10 0,5-1-12 0,-1 1-11 0,3-1-7 16,0-3-5-16,3 0-2 0,3-2 0 0,-3-2 0 15,9-1 2-15,-8-3-1 0,10-2 6 0,-1-1 2 16,-3-2-7-16,2-5-1 0,0 1-1 0,5-4-4 15,-2 2-1-15,-3-4-2 0,0-1-2 0,-1 0-6 16,1-1-3-16,-1-2-9 0,0 0-8 0,-4-2 0 16,1 1 6-16,0 2-21 0,-6 8 3 15,-2-1-5-15,0 3 0 0,-3 2-4 0,1 0-1 0,-1 2-6 16,0 1 4-16,-2 4-1 0,2 1 0 0,0 0-3 16,-3 2 1-16,4 4-3 0,1 4-5 0,-1-2 4 15,0 1 0-15,2 1 4 0,0-3-4 0,5 5-2 16,-5-5-1-16,6-1 0 0,-4-2-2 0,9 2 1 15,0-5 3-15,-6-2-2 0,6 0-5 0,0-2 1 16,3-2-1-16,-9-3-3 0,7-2-3 0,2-1 2 16,-1-2 4-16,-1-3-6 0,0 1 2 0,-3-3 8 15,-6-1-9-15,5-5 1 0,-3 4 1 0,-6 0 2 16,3-4-4-16,-3-1-6 0,-1 9 0 0,-2 3 2 16,2 0-2-16,-4 2 1 0,2 2 4 0,1 1-3 15,-1 2 3-15,1 2-6 0,1 2 4 0,-1 2 0 16,1-2 0-16,2 3 4 0,1 0 3 0,1 1-5 15,0 1-1-15,1-1 8 0,-2-1-3 0,3 1 1 0,8 2-3 16,0-3 4-16,-7-1 0 0,9-3-3 16,1-4 4-16,-4 2-11 0,4-1 8 0,-1 0-1 15,1-2 1-15,-2 2-1 0,-1-5 3 0,1 2 2 16,1-4-7-16,2 1-1 0,0-2 7 0,1 0-1 16,-3-2-4-16,-1 3 3 0,-1-2-2 0,-9 3-5 15,-1 2 3-15,0 1 6 0,-1-2-4 0,-3 6 1 16,-4-1-5-16,0 2 9 0,0 2-5 0,-2 0 1 15,0 4-1-15,-2-2 3 0,2 2-4 0,-2 2 8 0,1-1-4 16,-1 3 6-16,4-3-7 0,-3 2 8 16,6 3-7-16,-1-7 1 0,5 5-4 0,2-4 2 0,-1 0 2 15,4-3-1-15,7-2 7 0,0-2-9 16,1-1 3-16,1 0-5 0,-1-3 1 0,5-3-5 0,-3 0 1 16,-2 1 2-16,2-4-3 0,-1 0 1 0,-2-3 4 15,-1 1-1-15,-1-3 7 0,5 5-7 0,-5-3-1 16,1 3 0-16,-10 2 1 0,-1 1 4 15,-2 3-2-15,-1 1 4 0,0 1-2 0,0 0 8 0,0 0 4 16,0 2 0-16,-1 1 4 0,0 1-1 0,6-1 3 16,-10 1-2-16,8 1 2 0,-6 2-2 0,1-2-4 15,0 0-1-15,4 2 14 0,-4-1-15 0,1-2 0 16,3 1 0-16,-5 1 7 0,3-2-11 0,-1 0 8 16,-4-2-2-16,2 1-9 0,-3 0-20 0,0-1-17 15,-1-1-23-15,0-1-37 0,-2-1-67 0,-4 0-82 16,3-1-92-16,-4-2-107 0,0 2-138 0,-4-1-389 15,2-1-1048-15,-5 0 464 0</inkml:trace>
  <inkml:trace contextRef="#ctx0" brushRef="#br0" timeOffset="1549.41">13969 5198 227 0,'0'-7'426'0,"0"1"16"16,-1 0 10-16,1-1-1 0,-2 1-6 0,2-1-10 16,-2 5-11-16,2 2-15 0,-1-8-32 0,0 5-24 15,1 3-31-15,0-5-30 0,0 5-18 0,0 0-17 16,0 0-19-16,0 0-20 0,2 17-5 0,2-8-28 16,-1 0-9-16,0 0-20 0,4 7-10 0,2-1-11 15,2-2-17-15,-2 3-11 0,10 2 4 0,3-2-15 16,1-2-7-16,5 0-4 0,2-7-4 0,-1 0-3 15,4-2-7-15,4-4 5 0,1-4-3 0,-3-1 3 16,5-5-16-16,-2 0-43 0,-3-3-17 0,3 1 0 16,-6-2 0-16,0-3 0 0,0 0 0 0,-3 0 0 15,1-2 0-15,-5 1 0 0,1 2 0 0,-6 5 0 16,-6 1 0-16,2 0 0 0,-5 5 0 0,2 2 0 16,0 2 0-16,-4 3 0 0,2 1 0 0,1 4 0 15,-2 2 0-15,3 4 0 0,-2 2 0 0,-2 1 0 16,8 3 0-16,-2 4 0 0,0-3 0 0,2 0 0 15,-2-5 0-15,2 3 0 0,3-1 0 0,2-1 0 16,-4-10 0-16,0 0 0 0,1-1 0 0,0-7 0 0,2 4 0 16,0-2 0-16,-1-5 0 0,1-1 0 0,6-5 0 15,0-2 0-15,-4 1 0 0,4-6 0 16,0-1 0-16,-1-2 0 0,0-1 0 0,2 0 0 16,-1 2 0-16,-4 2 0 0,4 2 0 0,-3 2 0 0,-5 7 0 15,2 0 0-15,-3 2 0 0,3 3 0 0,-5 4 0 16,4 1 0-16,-4 1 0 0,1 4 0 15,-1 4 0-15,-1-4 0 0,3 4 0 0,2 4 0 16,1 1 0-16,-2 0 0 0,-2-6 0 0,-1-2 0 0,9 2 0 16,-6-4 0-16,2-2 0 0,5-1 0 0,2-5 0 15,0 0 0-15,2-5 0 0,-2 0 0 0,1-3 0 16,3-4 0-16,0 1 0 0,-1-1 0 0,-2-2 0 16,4-1 0-16,2-2 0 0,9-7 0 0,-12 8 0 15,2-2 0-15,-2 3 0 0,0 2 0 0,-4 2 0 16,-2 5 0-16,-7 2 0 0,0 3 0 0,-7-1 0 15,2 2 0-15,-2 2 0 0,-3-1 0 0,1 1 0 16,-1 2 0-16,0-1 0 0,-5-2 0 0,2 3 0 16,-2 0 0-16,-1-3 0 0,-3-1-437 0,0 0-116 15,0 0-144-15,0 0-387 0,1-12-1175 0,-5 2 520 16</inkml:trace>
  <inkml:trace contextRef="#ctx0" brushRef="#br0" timeOffset="2316.6">17851 3843 242 0,'1'-6'322'0,"-1"6"6"0,0-5 2 16,0 5-4-16,0 0 6 0,0 0 6 0,2-3-5 15,-2 3-5-15,0 0-2 0,0 0-2 0,3-2-4 16,-3 2-8-16,0 0-10 0,0 0-2 0,0 0 8 16,0 0-18-16,-15 14-3 0,3-1-3 0,1 3 2 15,-6 6 0-15,-2 5-6 0,1 4-3 0,-9 15-1 16,2-1-17-16,-1 1-16 0,6-1-21 0,-1 4-92 15,3 0-130-15,7-2 0 0,-1 0 0 0,6 4 0 16,5-3 0-16,6-1 0 0,0 1 0 0,3-13 0 16,6 9 0-16,1-11 0 0,0 0 0 0,6-1 0 15,2-5 0-15,-2-3 0 0,1 0 0 0,1-8-193 16,-5-4-341-16,1-4-104 0,-5-4-500 0,3-4-1232 16,-4-3 544-16</inkml:trace>
  <inkml:trace contextRef="#ctx0" brushRef="#br0" timeOffset="2682.2">18304 4231 329 0,'4'-11'497'16,"-1"0"34"-16,-7 3 19 0,1 3-6 0,0-2-20 16,0 3-26-16,0 2-26 0,3 2-19 0,-11 1-20 15,1 4-37-15,-3 6-22 0,3 1-29 0,-4 3-28 16,2 8-26-16,1 0-30 0,2 0-25 0,-2 2-20 15,10-5-18-15,1 8-22 0,0-8-16 0,1 7-15 16,7-1-21-16,4-3-9 0,-1 1-109 0,6-2-6 16,-2-9 0-16,4 5 0 0,6-5 0 0,-6-4 0 15,2-5 0-15,-4-2 0 0,3-2 0 0,1-3 0 16,-2 0 0-16,0-6 0 0,-2-3 0 0,-3-2 0 16,1-8 0-16,-2-2 0 0,-4-3 0 0,0-2 0 15,-5-1 0-15,-3-3 0 0,-3-1 0 0,-1-3 0 16,-3 1 0-16,-3 3 0 0,-4 4 0 0,0 0 0 0,-2 8 0 15,-3 1 0-15,1 7 0 0,3 4 0 16,-8 5 0-16,5 1 0 0,-3 5 0 0,3 4 0 16,-2 4 0-16,3 3 0 0,3 2 0 0,-6 9-595 15,11 4-138-15,4-3-412 0,4 0-1238 0,4 1 548 16</inkml:trace>
  <inkml:trace contextRef="#ctx0" brushRef="#br0" timeOffset="2899.95">18901 4607 290 0,'0'0'643'0,"0"0"-4"0,0 0-1 16,0 0-13-16,0 0-20 0,-6 9-27 0,1-2-33 0,1 3-39 16,0-1-39-16,-2 5-45 0,-1 0-43 0,0 3-37 15,0-1-33-15,1 2-29 0,-2 0-46 0,0 0-45 16,0-1-48-16,1 0-52 0,2 1-62 15,-3-4-57-15,-2 1-69 0,1 0-70 0,5-7-78 0,-3-1-86 16,5-1-70-16,-3 2-79 0,4-6-100 0,0-1-353 16,1-1-1010-16,0 0 446 0</inkml:trace>
  <inkml:trace contextRef="#ctx0" brushRef="#br0" timeOffset="3166.46">19590 4296 5195 0,'5'-16'408'0,"-1"2"-152"0,-4 2 47 0,1 2 59 16,-1 3 15-16,0 0-37 0,3 1-59 0,-2 1-51 15,-1 0-40-15,0 5-13 0,0 0-105 0,0 0-72 16,0 0 0-16,4 23 0 0,-3-5 0 0,0 7 0 16,-1 2 0-16,3 2 0 0,2 2 0 0,-2 0 0 15,1 0 0-15,-1 3 0 0,0-1 0 0,2-1 0 16,-3-5 0-16,1 2 0 0,-3-4 0 0,1-6 0 15,1-2 0-15,-2-5 0 0,2 1 0 0,-2-4 0 16,0-2 0-16,0-2 0 0,-5 0 0 0,5-5-66 0,0 0-466 16,0 0-110-16,0 0-517 0,-4-22-1255 15,5 11 555-15</inkml:trace>
  <inkml:trace contextRef="#ctx0" brushRef="#br0" timeOffset="3417.33">19838 3978 42 0,'4'-11'560'0,"-2"1"6"0,0 5 3 16,-1-2-1-16,3 1-18 0,-2 1-17 0,5 1-10 0,2 2-17 15,3 5-19-15,6 4-27 0,8 5-31 16,-2 6-28-16,3 5-32 0,-3 4-25 0,13 12-29 16,-5 4-30-16,-2-1-27 0,-1 1-26 0,-6 4-38 15,-4-1-194-15,-1 0 0 0,-5 1 0 0,-5 2 0 16,-3-1 0-16,-7 3 0 0,0-5 0 0,-3-12 0 15,-4 0 0-15,-5 1 0 0,-4-4 0 0,-5-1 0 16,-12 5 0-16,-6-7 0 0,-6-4 0 0,-5-8 0 16,-2 1 0-16,-5-10-274 0,-3 4-317 0,-33-6-630 15,31-2-1323-15,-2 0 585 0</inkml:trace>
  <inkml:trace contextRef="#ctx0" brushRef="#br0" timeOffset="4332.6">17792 5050 527 0,'1'-4'561'16,"2"0"14"-16,-3 4-11 0,1-2-24 0,-1 2-27 16,3-4-36-16,-3 4-22 0,0 0-22 0,0 0-6 15,0 0-10-15,10 9-20 0,-9-3-27 0,5 1-32 16,-3 4-33-16,1-2-27 0,1 2-27 0,-4 5-27 15,4-5-23-15,1 4-15 0,-1 1-34 0,1-4-152 16,-1 0 0-16,1-2 0 0,1-2 0 0,2 1 0 16,1-4 0-16,2-1 0 0,1-2 0 0,4-2 0 15,1-3 0-15,0-1 0 0,1-2 0 0,-2-2 0 16,-2-1 0-16,5-2 0 0,2-2 0 0,-4 0 0 16,-1-1 0-16,-2 0 0 0,0 3 0 0,-2 0 0 15,0 0 0-15,-2 4 0 0,-3 1 0 0,-4 1 0 16,2 0 0-16,2 1 0 0,-4 2 0 0,1 2 0 0,-5 0 0 15,9 4 0-15,-5-1 0 0,0 2 0 16,-3 2 0-16,8 1 0 0,-5 1 0 0,1-2 0 0,0 3 0 16,0-2 0-16,3 1 0 0,-2-2 0 15,0 3 0-15,1-4 0 0,2 1 0 0,-3-2 0 0,1-3 0 16,3-1 0-16,0 0 0 0,0-1 0 0,1-1 0 16,1 0 0-16,0 0 0 0,6-7 0 0,-6 3 0 15,9-1 0-15,-6-5 0 0,3 3 0 16,3-3 0-16,-5 0 0 0,-2 2 0 0,2 1 0 0,-2 1 0 15,-4 1 0-15,-3-1 0 0,1 5 0 0,-4-1 0 16,2 1 0-16,-1 2 0 0,-5 0 0 0,9 3 0 16,-3 0 0-16,-3 1 0 0,0 0 0 0,3 1 0 15,-1 0 0-15,3 2 0 0,-3-1 0 0,0-2 0 16,4 1 0-16,-5-2 0 0,1 1 0 0,-1 0 0 16,-4-4 0-16,8 1-1366 0,-8-1-1478 0,0 0 654 15</inkml:trace>
  <inkml:trace contextRef="#ctx0" brushRef="#br0" timeOffset="7050.89">19388 5092 213 0,'0'0'522'0,"-5"-6"12"0,5 6 7 0,-4-4-10 0,4 4-21 16,-2-3-30-16,2 3-13 0,0 0-42 15,0 0-26-15,-2-3-36 0,2 3-23 0,0 0-13 16,0 0-16-16,0 0-4 0,0 0-8 0,0 0-9 16,23 2-12-16,-15-1-12 0,7 2-9 0,1-3-14 0,7 3-13 15,-2-3-172-15,11 1-58 0,3-1 0 16,2 0 0-16,1 0 0 0,15-1 0 0,0-2 0 16,-3-1 0-16,3 1 0 0,0-2 0 0,-16 4 0 15,3-4 0-15,-2 2 0 0,-1 0 0 0,-5-1 0 0,0 1 0 16,-2 0 0-16,-7 0 0 0,-7 0 0 0,-3 2 0 15,1 0 0-15,-6 0 0 0,-2-2 0 0,2 3 0 16,-2-1 0-16,-6 1 0 0,5-1 0 0,-5 1 0 16,3-3 0-16,-3 3 0 0,0 0 0 0,-19-2-157 15,7 4-444-15,-2-2-68 0,-9 1-459 0,4 0-1221 16,-4 1 540-16</inkml:trace>
  <inkml:trace contextRef="#ctx0" brushRef="#br0" timeOffset="7632.2">19454 5196 439 0,'-17'3'473'0,"4"-1"5"0,-1 1 10 15,4-1-6-15,2 0-13 0,0 0-15 0,2-1-9 16,1-1-20-16,2 3-7 0,3-3 1 0,-6 3 2 16,6-3-2-16,0 4-13 0,0-4-9 0,7 4-21 15,4-2-28-15,3-1-25 0,9-1-27 0,4 1-81 16,8-1-215-16,1 0 0 0,14 0 0 0,1 0 0 15,4-3 0-15,0 1 0 0,0 1 0 0,1-3 0 16,-1 3 0-16,0-1 0 0,-2-1 0 0,-15 1 0 16,1 0 0-16,-1 0 0 0,-4-2 0 0,-2 2 0 15,-4 1 0-15,-6-1 0 0,-4 0 0 0,-2 1 0 16,-5-2 0-16,0 1 0 0,-3 1 0 0,-2 0 0 16,-1-1 0-16,2 1 0 0,-7 1 0 0,7-1 0 15,-7 1 0-15,0 0 0 0,9 0 0 0,-9 0 0 16,0 0 0-16,5 1 0 0,-5-1 0 0,0 0 0 15,9 0 0-15,-9 0 0 0,0 0 0 0,0 0 0 0,4 3 0 16,-4-3 0-16,0 0 0 0,0 0 0 16,0 0 0-16,0 0 0 0,0 0 0 0,0 0 0 15,1 2 0-15,-1-2 0 0,0 0 0 0,0 0 0 0,0 0 0 16,4 2 0-16,-4-2 0 0,0 0 0 16,0 0 0-16,0 0 0 0,0 0 0 0,0 0 0 15,0 0 0-15,0 0 0 0,0 0 0 0,0 0 0 16,0 0 0-16,0 0 0 0,0 0 0 0,0 0 0 0,0 0 0 15,0 0 0-15,0 0 0 0,0 0 0 0,-4 7 0 16,4-7 0-16,-1 3 0 0,1-3 0 16,0 0 0-16,-4 2 0 0,4-2 0 0,0 0 0 15,-6 3 0-15,6-3 0 0,-4 3 0 0,4-3 0 0,0 0 0 16,0 0 0-16,-4 1 0 0,4-1 0 0,0 0 0 16,0 0 0-16,-4 3 0 0,4-3 0 0,0 0 0 15,0 0 0-15,0 0 0 0,0 0 0 0,0 0 0 16,0 0 0-16,0 0 0 0,0 0 0 0,0 0-150 15,0 0-213-15,-12-5-170 0,3 3-659 0,-2-1-1289 16,1 0 571-16</inkml:trace>
  <inkml:trace contextRef="#ctx0" brushRef="#br0" timeOffset="8566.45">19765 4051 369 0,'-8'-6'531'15,"2"-1"11"-15,-3 1-16 0,5-5-20 0,-1 3-21 16,1-6-18-16,4 4-19 0,0-4-36 0,4-2-33 16,8-7-20-16,5 3-17 0,5-3-25 0,6 3-14 15,18-6-21-15,8 1-16 0,1 1-23 0,33-4-16 16,-24 11-14-16,31-3-11 0,4 8-11 0,-4-2-12 15,3 7-13-15,5 2-12 0,-4-2-72 0,2 4-82 16,-8 2 0-16,-27 1 0 0,0 0 0 0,27-2 0 16,-34 4 0-16,-1-2 0 0,-7-2 0 0,-13 2 0 15,-1 0 0-15,-1-4 0 0,-7-1 0 0,-2-1 0 0,-9 1 0 16,-1-4 0-16,-7 5 0 0,1-4 0 16,-4-1 0-16,-2 0 0 0,-1-1 0 0,-4-1 0 15,-1 1 0-15,-5-1 0 0,0 0 0 0,0-2 0 16,-7 2 0-16,4 1 0 0,0 1 0 0,0-1 0 0,0 2 0 15,0-1 0-15,0 2 0 0,4 2 0 16,0 0 0-16,0 2 0 0,1-2 0 0,-2 3 0 16,4-1 0-16,2 3 0 0,-8-4 0 0,8 4 0 15,0 0 0-15,-2-2 0 0,2 2 0 0,0 0 0 16,0 0 0-16,0 0 0 0,15 7 0 0,-7-3 0 16,1-1 0-16,1 3 0 0,-1 1 0 0,0 0 0 0,3 0 0 15,1 2 0-15,-4 1 0 0,1-2 0 0,-1 7 0 16,-2 2 0-16,0-2 0 0,0 2 0 15,-3 1 0-15,-1-2 0 0,-3 0 0 0,-2 2 0 0,-3 5 0 16,0 4 0-16,0-9 0 0,-3-2 0 16,1 0 0-16,-2 2 0 0,0-1 0 0,-1-2 0 0,1 0 0 15,-3 1 0-15,-2-6 0 0,3 1-34 16,-1-3-428-16,-2 0-90 0,0-2-86 0,4-3-447 0,0-1-1174 16,3 1 520-16</inkml:trace>
  <inkml:trace contextRef="#ctx0" brushRef="#br0" timeOffset="9783.09">21903 3756 3165 0,'7'-13'318'15,"0"-2"-137"-15,2-3 24 0,-2-1 60 0,4-5 7 16,-6 5-8-16,0-5-23 0,-1-1-4 0,-3-1-13 16,-1 7 12-16,0-1 9 0,-1 4 1 0,-1 0-9 15,0 7-23-15,-2 1-10 0,-2 0-23 0,-1 7-12 16,-1 0-1-16,-10 3-4 0,1 4-6 0,-2 6-13 16,1 7-16-16,-1-1-6 0,-3 6-14 0,6 1-18 15,0-3-91-15,4 3 0 0,1-1 0 0,1 1 0 16,8-7 0-16,0 5 0 0,2-4 0 0,3-7 0 15,-2-2 0-15,3-1 0 0,5-2 0 0,-1-1 0 16,1-5 0-16,3-2 0 0,0-3 0 0,1-2 0 16,1-2 0-16,1-4 0 0,0-1 0 0,-2-1 0 0,1-1 0 15,-1-8 0-15,-2 6 0 0,2-6 0 16,-4 7 0-16,0-1 0 0,-1 3 0 0,-3 3 0 16,0 4 0-16,-2 1 0 0,0 2 0 0,0 0 0 15,-3 4 0-15,0 0 0 0,4 11 0 0,-3-2 0 16,0 4 0-16,2-1 0 0,1 4 0 0,1 0 0 0,0 3 0 15,1 0 0-15,4-1 0 0,7 4 0 0,-3-7 0 16,2-3 0-16,0-2 0 0,2-1 0 16,0-3 0-16,-1-2 0 0,2-5 0 0,0-1 0 15,-1-4 0-15,1-1 0 0,-1-3 0 0,-2-1 0 0,6-6 0 16,-4-3 0-16,0-2 0 0,-5-1 0 16,2-5 0-16,-1-4 0 0,4-13 0 0,-4 1 0 0,1-1 0 15,-4 12 0-15,-2 1 0 0,1 5 0 16,-5 6 0-16,-1 4 0 0,-2 6 0 0,2 2 0 0,-4 4 0 15,-1 4 0-15,1 1 0 0,0 0 0 0,-9 23 0 16,1 2 0-16,1-1 0 0,-1 9 0 16,2 0 0-16,-1 2 0 0,1 1 0 0,-2 10 0 15,6-14 0-15,-1 2 0 0,3 13 0 0,-1-17 0 16,1 1 0-16,-3-2 0 0,6-4 0 0,-3-7 0 0,1-9 0 16,-1 2 0-16,0-4 0 0,1 1 0 0,1-6 0 15,0-1 0-15,-2-1 0 0,0 0 0 0,9-10 0 16,-3 2 0-16,0-8 0 0,1 0 0 15,0-1 0-15,1-2 0 0,0 2 0 0,0 2 0 16,1-1 0-16,2 5 0 0,-4 3 0 0,2-2 0 0,1 4 0 16,0 0 0-16,3 3 0 0,1 3 0 0,0 1 0 15,-3 5 0-15,1-3 0 0,2 4 0 0,-1 3 0 16,-3 3 0-16,2 2 0 0,-3 0 0 16,-2 1 0-16,-4-5 0 0,1 4 0 0,-4-2 0 0,0 2 0 15,-3-3 0-15,-5 2 0 0,2-3 0 0,-8 1 0 16,4-6 0-16,-2 3 0 0,1-2 0 0,-1-4 0 15,-1 3 0-15,2-3 0 0,-1 0 0 0,7 0 0 16,-1-3 0-16,6 0 0 0,0 0 0 16,-4-6 0-16,4 6 0 0,14-9 0 0,4 3 0 0,9-6 0 15,0 1 0-15,3 1 0 0,1-7 0 0,4 1 0 16,10-7 0-16,-10 7 0 0,-2-2 0 0,1-3 0 16,-3 3 0-16,-1 0 0 0,-5-1 0 0,-2 2 0 15,-10 3 0-15,-4 0 0 0,0 5 0 0,-5-2 0 16,-3 4 0-16,-6-3 0 0,-2 2 0 0,0 2 0 15,-6 0 0-15,-1 3 0 0,-4-1 0 0,0 4 0 16,6 2 0-16,-5 1 0 0,0 4 0 0,6-2 0 16,3 3 0-16,2 2 0 0,-2 0 0 0,4 3 0 15,4 0 0-15,3 6 0 0,2-1 0 0,7 7 0 16,-2-1 0-16,4 0 0 0,-3-2 0 0,-3-4 0 16,3 0 0-16,-2 0 0 0,2 0 0 0,0-1 0 15,-6-2 0-15,-5-3 0 0,0 0 0 0,0-1 0 16,-7-2 0-16,-2 1 0 0,-2-3 0 0,0-1 0 15,-2 0 0-15,-2-1 0 0,1-1 0 0,2-2 0 16,1-1 0-16,-2-1 0 0,3-1 0 0,3-4 0 16,1 2-397-16,2-6-902 0,8 2-1408 0,2-3 623 15</inkml:trace>
  <inkml:trace contextRef="#ctx0" brushRef="#br0" timeOffset="11467.23">23478 3677 5478 0,'-14'-10'226'0,"1"4"-145"16,3 0 73-16,-2 1 80 0,2 1 57 0,0 1 25 16,-1 3-4-16,0 0-18 0,6 2-24 0,-5 3-5 15,3 5-15-15,-2-1-230 0,4 7-20 0,0 2 0 16,3 2 0-16,0 5 0 0,2 0 0 0,0 1 0 16,0-7 0-16,3 0 0 0,1 1 0 0,2 0 0 15,0-4 0-15,2 1 0 0,-2 0 0 0,4-2 0 16,2-2 0-16,0-1 0 0,-2-4 0 0,0-2 0 15,3 0 0-15,1-3 0 0,-3-3 0 0,0-1 0 16,0-3 0-16,-2-3 0 0,-1-1 0 0,1-3 0 16,-3-7 0-16,1-6 0 0,-6-2 0 0,-1-1 0 15,-4-1 0-15,-1 1 0 0,-7 3 0 0,5 7 0 16,-2 1 0-16,-3 2 0 0,5 4 0 0,-2 0 0 16,-2 6 0-16,0 2 0 0,3 0 0 0,2 4 0 15,-2 0 0-15,3 6 0 0,1 3 0 0,7-2 0 16,-2 5 0-16,9-1 0 0,3 1 0 0,5 1 0 15,1-4 0-15,8-2 0 0,2 2 0 0,3-3 0 16,0-4 0-16,0 0 0 0,4-4 0 0,1-7 0 16,-3 1 0-16,-3-3 0 0,-1-5 0 0,-5-3 0 15,2-2 0-15,-1-1 0 0,-3-3 0 0,-2-7 0 16,-3 1 0-16,-1-1 0 0,-4-4 0 0,4-9 0 16,-6 9 0-16,-1 2 0 0,-4 3 0 0,-2 8 0 15,-3 5 0-15,3-1 0 0,-4 8 0 0,-4 3 0 16,-1 5 0-16,5 1 0 0,-14 12 0 0,-1 2 0 15,-2 8 0-15,1 4 0 0,-2 4 0 0,1 14 0 16,8-9 0-16,-5 13 0 0,3 1 0 0,3-1 0 0,4-1 0 16,2-12 0-16,3-1 0 0,4-2 0 15,-1 1 0-15,4-4 0 0,2-3 0 0,1-3 0 16,5-2 0-16,-5-10 0 0,3 3 0 0,-1-9 0 16,2 0 0-16,-1-5 0 0,0-1 0 0,4-6 0 15,-4 1 0-15,4-5 0 0,-5-2 0 0,2 0 0 0,1-7 0 16,-2-2 0-16,-4 7 0 0,-1-1 0 15,-1 1 0-15,-3 5 0 0,0 1 0 0,-1 3 0 16,-2 2 0-16,1 0 0 0,-3 4 0 0,0 0 0 16,0 0 0-16,0 0 0 0,0 13 0 0,-1-5 0 15,-1 2 0-15,2-1 0 0,-1 2 0 0,2-2 0 0,1 0 0 16,0-2 0-16,-1 1 0 0,4-1 0 16,-2-2 0-16,1 0 0 0,1-2 0 0,1 0 0 15,2-3 0-15,1 0 0 0,1-3 0 0,0-1 0 16,3-2 0-16,-3 2 0 0,3-3 0 0,1-2 0 15,2 1 0-15,-5 2 0 0,-1 0 0 0,-2 1 0 0,2 3 0 16,-3-1 0-16,-1 3 0 0,-6 0 0 16,9 4 0-16,-4-1 0 0,-3 3 0 0,2 2 0 0,0 0 0 15,0 3 0-15,0-1 0 0,0 1 0 16,3 0 0-16,1 0 0 0,0-3 0 0,2 2 0 16,3-3 0-16,2 1 0 0,-1-5 0 0,4-2 0 0,1-1 0 15,3-1 0-15,-3-2 0 0,9-7 0 0,-9 2 0 16,7-6 0-16,-6-4 0 0,1 0 0 0,3-2 0 15,-6-2 0-15,1-5 0 0,0-2 0 16,2-13 0-16,-6 9 0 0,4-14 0 0,3 0 0 16,-2-3 0-16,-3 2 0 0,0 1 0 0,-8 14 0 0,-2 3 0 15,0 6 0-15,-5 7 0 0,-2 4 0 0,0 4 0 16,-5 4 0-16,0 1 0 0,-3 8 0 16,-1 1 0-16,-5 5 0 0,-2 12 0 0,-2 2 0 15,2 5 0-15,1 1 0 0,1 4 0 0,0 11 0 16,5 0 0-16,3 1 0 0,-1 0 0 0,7-12 0 0,0 0 0 15,4-2 0-15,4 1 0 0,0-4 0 0,2-3 0 16,0-2 0-16,2-7 0 0,1-4 0 0,3 0 0 16,0-5 0-16,1 0 0 0,2-4 0 15,2-4 0-15,-2-3 0 0,-3-3 0 0,1 0 0 16,2-4 0-16,-3 0 0 0,4-10 0 0,-1 1 0 0,-6 5 0 16,1-3 0-16,-5 0 0 0,-1 2 0 0,-2 5 0 15,-1 0 0-15,-1 2 0 0,-3 5 0 0,-1-2 0 16,-5 2 0-16,5 3 0 0,0 0 0 15,-16 12 0-15,8-3 0 0,0-1 0 0,2 4 0 0,-2 2 0 16,4-2 0-16,2 4 0 0,0-3 0 16,5-1 0-16,1 0 0 0,5 3 0 0,4-4 0 0,1 2 0 15,3-6 0-15,4-1 0 0,5-1 0 0,0-3 0 16,-4-2 0-16,6-1 0 0,-1-5 0 16,-1-4 0-16,-1-2 0 0,0-1 0 0,1-4 0 15,-1-3 0-15,-2-3 0 0,6-15 0 0,1 0 0 0,-2-3 0 16,0 1 0-16,-3-6 0 0,-2-2 0 0,0 1 0 15,-1 3 0-15,-8 11 0 0,-4 1 0 0,-3 4 0 16,-5 10 0-16,1 0 0 0,-6 7 0 0,1 3 0 16,-5 2 0-16,1 5 0 0,-3 4 0 0,-4 2 0 15,0 6 0-15,-10 9 0 0,4 2 0 16,-1 8 0-16,4 0 0 0,0 15 0 0,2-2 0 0,2 5 0 16,8-14 0-16,-1 3 0 0,5-3 0 0,2 1 0 15,4-2 0-15,0-1 0 0,5-4 0 16,0-4 0-16,1-9 0 0,2-1 0 0,2-4 0 15,0-2 0-15,4-4 0 0,-3-4 0 0,-6 0 0 16,11-4 0-16,-7-2 0 0,6-5 0 0,2-4 0 0,-4 0 0 16,0-6 0-16,1-3 0 0,-2 3 0 0,1-4 0 15,-2 2 0-15,-3 0 0 0,-4 6 0 0,2 1 0 16,-6 6 0-16,2 0 0 0,-3 2 0 16,-1 3 0-16,-3 0 0 0,3-1 0 0,-1 5 0 0,-3 1 0 15,0 0 0-15,5-2 0 0,-5 2 0 16,0 0 0-16,0 0 0 0,0 0 0 0,-2 10 0 0,2-10 0 15,0 0 0-15,3 8 0 0,-2-6 0 0,2 3 0 16,-1-2 0-16,5 0 0 0,-2-2 0 16,1 2 0-16,3-1 0 0,-4-1 0 0,3-2 0 15,0 2 0-15,0-1 0 0,-8 0 0 0,11 2 0 0,-7-2 0 16,-4 0 0-16,7 2 0 0,-4 0 0 0,-1 1 0 16,-2 5 0-16,-3 1 0 0,1 3 0 0,-3 4 0 15,1 2 0-15,-1 6 0 0,-3 4 0 0,1 0 0 16,2 3 0-16,0-1 0 0,1 2 0 0,0-1 0 15,1-1 0-15,1 0 0 0,1-3 0 0,-1 4 0 16,4-6 0-16,-1 1 0 0,1-1 0 0,0-7 0 16,0-1 0-16,0-3 0 0,-1-3 0 0,1 1 0 15,1-2 0-15,-3-1 0 0,1-6 0 0,1 2 0 16,-2-1 0-16,0-4 0 0,0 0 0 16,0 0-469-16,0 0-118 0,-18-16-91 0,4 5-399 15,-4-8-1165-15,-4-3 515 0</inkml:trace>
  <inkml:trace contextRef="#ctx0" brushRef="#br0" timeOffset="11632.45">25102 3590 3920 0,'-29'-24'438'0,"8"3"-52"0,1 3 59 0,6 2 12 16,5 1-47-16,4 3-44 0,2 3-46 0,3-2-50 16,4 0-51-16,4 1-20 0,7 2-19 0,3 1-44 15,13 0-58-15,3-2-102 0,4 3-166 0,14-2-226 0,-19-2-299 16,22-1-366-16,2-4-1169 0,4 2 518 0</inkml:trace>
  <inkml:trace contextRef="#ctx0" brushRef="#br0" timeOffset="12933.07">26338 3527 233 0,'3'-3'490'0,"-1"-4"-2"0,3 2 1 0,0 0-5 16,0-1-10-16,-1-2-22 0,-1 3-14 0,1-1-13 15,-1 1-31-15,1 1-22 0,1-2-17 0,-3 3-36 16,-1-1-35-16,1 1-27 0,-2 3-28 0,2-4-27 16,-2 4-19-16,0 0-5 0,0 0-15 0,-26 10-22 15,15-2-14-15,-3 3-26 0,1 1 3 0,-1 3 1 16,5 0-7-16,0 3-6 0,1-1-9 0,4 1-2 16,1 1-13-16,4 1 4 0,3 8-9 0,4 1-10 15,2-2-11-15,2 3 4 0,1-5-40 0,-1 1-6 16,2-2 0-16,-3 0 0 0,-2-6 0 0,-1-1 0 15,-6-4 0-15,3-1 0 0,-3 0 0 0,-2-4 0 16,0 0 0-16,-2-2 0 0,-3-2 0 0,0 0 0 16,-9-3 0-16,-4-1 0 0,3-5 0 0,-3 1 0 0,1-5 0 15,0 0 0-15,4-4 0 0,0 2 0 16,3-5 0-16,3 1 0 0,7-3 0 0,3 0 0 16,3-7 0-16,7 3 0 0,4 0 0 0,3 5 0 15,4-1 0-15,0 3 0 0,4-1 0 0,-2 6 0 0,1 2 0 16,0 0 0-16,-8 5 0 0,-1-1 0 15,1 3 0-15,-6 0 0 0,0 2 0 0,-2 0 0 0,0 3 0 16,-5 1 0-16,3 1 0 0,-5 0 0 16,1 4 0-16,-4-1 0 0,0 3 0 0,-1 4 0 0,0 1 0 15,0-2 0-15,-1-2 0 0,2-1 0 0,-1 0 0 16,2-1 0-16,2 0 0 0,-1-2 0 16,6 0 0-16,-4-2 0 0,4-2 0 0,0-2 0 15,5-1 0-15,-2-4 0 0,4-1 0 0,1-3 0 16,1-3 0-16,-3 0 0 0,7-6 0 0,1-1 0 0,-1-2 0 15,-4 1 0-15,3 0 0 0,-8 3 0 0,-1 0 0 16,-1 6 0-16,-3 0 0 0,-2 2 0 0,3-1 0 16,-4 4 0-16,-1 1 0 0,1 0 0 15,-2 1 0-15,-3 1 0 0,6 6 0 0,-3-1 0 0,-1 1 0 16,1 5 0-16,-1 0 0 0,0 1 0 0,0 1 0 16,2 1 0-16,1 2 0 0,-2-4 0 0,1-3 0 15,1 1 0-15,1-2 0 0,-2-1 0 0,0-3 0 16,1 0 0-16,1-2 0 0,2-1 0 15,0-1 0-15,2 0 0 0,0-2 0 0,0 0 0 0,-1-3 0 16,3-1 0-16,0-4 0 0,1-1 0 0,-3 3 0 16,3 0 0-16,1-2 0 0,-5 3 0 0,0 1 0 15,-5 0 0-15,5 1 0 0,-5 2 0 0,2 1 0 16,-6 2 0-16,4-1 0 0,-4 1 0 0,5 9 0 16,-2-3 0-16,-2-1 0 0,-1 6 0 0,0 2 0 15,0-3 0-15,0 2 0 0,3 0 0 0,-2 1 0 16,3-2 0-16,-1 1 0 0,0-3 0 0,0 0 0 15,2 0 0-15,-1-6 0 0,1 1 0 0,2 0 0 16,4-1 0-16,-2-3 0 0,3-2 0 0,0-2 0 16,-1-1 0-16,1 2 0 0,-1-6 0 0,5 1 0 15,-1-1 0-15,0-4 0 0,3 0 0 0,5-3 0 16,-5 3 0-16,-4 2 0 0,-1 3 0 0,-2 1 0 16,-2 2 0-16,0 0 0 0,-2 1 0 0,-4 3 0 15,3 0 0-15,-6 1 0 0,5 5 0 0,-3 0 0 16,0-2 0-16,0 4 0 0,-2 4 0 0,2-1 0 15,-1-2 0-15,0 4 0 0,2-1 0 0,2-1 0 16,-2-1 0-16,1 1 0 0,3-3 0 0,1-1 0 16,2-1 0-16,1-2 0 0,-1-3-64 0,4-2-534 15,3-4-86-15,0-2-458 0,-2-1-1235 0,2 0 547 16</inkml:trace>
  <inkml:trace contextRef="#ctx0" brushRef="#br0" timeOffset="13066.13">27806 3571 326 0,'0'-14'416'0,"-1"0"23"15,0 0 38-15,-2 3 21 0,-1-1-3 0,-2 0-21 16,1 1-24-16,1 1-41 0,-1 1-43 0,2 2-38 16,-2 1-64-16,4 1-89 0,-5 0-113 0,2 1-134 15,-3 0-133-15,-2-1-149 0,-7-1-404 0,-1-2-822 16,-8-3 364-16</inkml:trace>
  <inkml:trace contextRef="#ctx0" brushRef="#br0" timeOffset="13199.87">26833 3279 93 0,'-20'-1'523'0,"6"0"17"0,1-1 13 16,3 2 2-16,3-2-25 0,3 2-32 0,4 0-48 15,0 0-46-15,0 0-73 0,21 8-92 0,-1-1-123 16,7-1-143-16,-6-1-204 0,10 3-532 0,2-1-826 16,3-1 366-16</inkml:trace>
  <inkml:trace contextRef="#ctx0" brushRef="#br0" timeOffset="14032.64">27962 3891 5928 0,'0'1'475'0,"0"-1"-220"16,0 0 16-16,0 0 18 0,13-12-4 0,-7 2-21 15,5-5-29-15,-4-2-46 0,9-5-189 0,-2-1 0 16,0 1 0-16,2 0 0 0,1-3 0 0,-2-2 0 15,3 0 0-15,-2 0 0 0,1-2 0 0,0-2 0 0,1-2 0 16,2-11 0-16,0-2 0 0,-4 0 0 16,2-4 0-16,-5 3 0 0,0 2 0 0,-4 12 0 15,-2 4 0-15,-2 4 0 0,-2 9 0 0,1 5 0 16,-2 0 0-16,-2 5 0 0,0 3 0 0,0 3 0 16,0 0 0-16,-14 14 0 0,4-1 0 0,-2 11 0 0,1 3 0 15,-2 1 0-15,2 5 0 0,-3 0 0 16,-3 10 0-16,2-9 0 0,3 1 0 0,2-1 0 15,-3-1 0-15,-4 12 0 0,10-14 0 0,-1 1 0 16,1-2 0-16,5 0 0 0,4 0 0 0,0-2 0 16,7-2 0-16,2-1 0 0,5-4 0 0,-1-7 0 15,6 2 0-15,-2-6 0 0,6 0-50 0,2-4-417 16,3-3-31-16,-5-4-11 0,3-6-18 0,3-2 11 16,-3-4 31-16,2-2 48 0,-2-3 68 0,-3-1 80 15,-2 1 82-15,-7 5 84 0,-1-2 83 0,-5 1 69 16,0 2 58-16,-1-2 67 0,-5 3 60 0,-4 0 37 15,0 0 19-15,-4 2 12 0,0 0 3 0,-2 1 7 16,-4 2-6-16,0 0-7 0,-4 1-2 0,1 3-12 16,-5 3-17-16,0 3-13 0,-1-1-28 0,0 4-15 15,2 3-23-15,-1 1-16 0,1-2-14 0,2 3-15 16,4 1-45-16,-1 1-79 0,3 1 0 0,4 1 0 16,1-3 0-16,4 2 0 0,2-2 0 0,3-3 0 15,1 0 0-15,4-1 0 0,-1-3 0 0,0-1 0 16,5 0 0-16,-1-3 0 0,1-4 0 0,-4 1 0 15,3-3 0-15,0-3 0 0,1-2 0 0,-3 0 0 16,1-4 0-16,-3 4 0 0,-1-1 0 0,0 2 0 16,-2 0 0-16,-3 1 0 0,1 4 0 0,-1 0 0 15,-1 0 0-15,2 0 0 0,-4 3 0 0,0 0 0 16,0 0 0-16,-4 12 0 0,2-4 0 0,-1 1 0 16,-1 1 0-16,3 3 0 0,0-3 0 0,-2 1 0 15,6 1 0-15,-1-1 0 0,2 1 0 0,3-1 0 16,0-3 0-16,0 1 0 0,0-2 0 0,2-1 0 15,1 0 0-15,2-2 0 0,-2-3 0 0,4-2 0 0,-5-3 0 16,5-1 0-16,2-1 0 0,1 1 0 16,-2-3 0-16,1-3 0 0,0 0 0 0,-1-2 0 15,0 2 0-15,-1 0 0 0,0 0 0 0,-5 2 0 16,0 3 0-16,0 3 0 0,-4-1 0 0,-1 1 0 16,1 2 0-16,-5 1 0 0,0 0 0 0,0 0 0 15,9 8 0-15,-5-2 0 0,-3-1 0 0,4 4 0 16,3 0 0-16,2 0 0 0,3 4 0 0,2 0 0 15,1-2 0-15,0-1 0 0,4-3 0 0,-1 0 0 16,-3-1 0-16,2-1 0 0,-7-2-313 0,-3-2-1000 16,-8-1-1423-16,0 0 629 0</inkml:trace>
  <inkml:trace contextRef="#ctx0" brushRef="#br0" timeOffset="15166.28">18230 4044 172 0,'0'0'433'16,"0"0"11"-16,-5 1 13 0,5-1 9 0,0 0-2 16,0 0-17-16,0 0-25 0,-5-7-23 0,5 7-18 15,1-6-7-15,-2 1-15 0,2-4-16 0,2 1-12 16,-2-4-14-16,3-4-13 0,-3 1-10 0,3-2-16 15,0-3-10-15,1-5-8 0,4 0-13 0,-5-6-21 16,2 0-15-16,-2-1-16 0,0 1-96 0,0-6-99 16,1 1 0-16,-3-12 0 0,0 1 0 0,-1-1 0 15,0-3 0-15,-1-2 0 0,1-1 0 0,5 0 0 16,-3-4 0-16,-1-3 0 0,-2 1 0 0,1-25 0 16,-1 28 0-16,-4-25 0 0,0 25 0 0,0 0 0 15,-7-28 0-15,2 27 0 0,-1-2 0 0,-9-20 0 16,3 24 0-16,0 1 0 0,-10-29 0 0,4 29 0 15,-5-1 0-15,-15-16 0 0,9 21 0 0,-4-1 0 16,-17-16 0-16,13 21 0 0,-21-21 0 0,-6 3 0 16,4 5 0-16,-5 5 0 0,23 16 0 0,-5 2 0 0,-5 3 0 15,3 3 0-15,-1 2 0 0,-3 5 0 16,5 1 0-16,3 5 0 0,15 5 0 0,2 2 0 16,1 7 0-16,3-1 0 0,6 3 0 0,6 3 0 15,-1 1 0-15,-2 1 0 0,7 0 0 0,1 1 0 0,1 1 0 16,3-1 0-16,2 0 0 0,-1 2-15 0,1 1-94 15,-3 3-24-15,3-3-23 0,0 4-32 16,0-4-31-16,0 2-31 0,1 0-49 0,-3 2-30 16,1 0-47-16,0-3-51 0,-2 2-83 0,-5 1-354 15,8 0-935-15,-3-1 414 0</inkml:trace>
  <inkml:trace contextRef="#ctx0" brushRef="#br0" timeOffset="16449.73">15723 1260 416 0,'-13'-11'501'0,"5"0"-12"0,3 0-11 15,-2-4-18-15,4 3-11 0,2-5-18 0,3-2-28 16,5 1-27-16,3-6-18 0,1 1-27 0,3 1-16 0,1 0-23 16,1 7-25-16,-2 1-31 0,4 1-18 0,-4 3-27 15,5 1-24-15,-3 5-13 0,2 4-16 0,-3 2 8 16,0 3-39-16,3 7-14 0,-8 3 0 16,11 6-14-16,-5 2-8 0,-2 2-3 0,-3-1-14 15,2 4-9-15,0-3-12 0,-5 0-12 0,1-1-10 16,1 2 3-16,-6-7-10 0,1 0 5 0,2 0-8 15,-6-1 3-15,4-6-6 0,-2 0 3 0,2-6 2 0,-3 4-3 16,1-4 5-16,1-1-1 0,1-2 7 0,1-3-9 16,-6 0 4-16,15-3-3 0,-4-1-4 0,0-3 7 15,3-4-1-15,-2-4-6 0,3 4 7 16,3-11-9-16,-3 0 0 0,2 2 6 0,-2-4 3 16,-2-1-9-16,1 0 3 0,-5 7-2 0,0 3 1 15,-1 7 2-15,-6-2-1 0,2 4-7 0,0 4-4 16,-2-1 0-16,-2 3 4 0,0 0-4 0,3 10 12 0,-3-1-1 15,0 1 0-15,3 3 0 0,-3 0-4 0,1 4 3 16,0-1-4-16,-1-4 10 0,4 0-7 16,1 0 4-16,-1-3-5 0,1 1 3 0,4-3 5 15,0 2-5-15,2-4 2 0,0-2 5 0,3-1 0 16,2-2-3-16,0-3 0 0,2-2 0 0,-1-1-9 16,-1-1 7-16,0 0-1 0,0-4 3 0,-1-3 1 15,-1 2-6-15,0-4 5 0,-4 0 3 0,2 1-3 0,1-1 1 16,-7 8 11-16,1-2 8 0,-5 5-5 15,2 1-3-15,0 0-6 0,-4 4-2 0,0 0 1 16,0 0 3-16,0 14 0 0,-4-3-4 0,3-3 0 16,-1 6-6-16,2 2 5 0,-1-2 2 0,4 2-3 15,-2-5-1-15,4 1 2 0,0 1 1 0,3-5 1 16,0 0 1-16,2-1-4 0,1-3-9 0,2 1-5 16,-2-7 5-16,2 0-11 0,0-1 5 0,-3-5-5 15,-1 1 3-15,3-2 2 0,-6-7-1 0,-2-1-2 16,-2 0-3-16,-3-3 3 0,-4-7 3 0,-9 3 5 15,1-3-9-15,-2 0 4 0,-2 5 1 0,-1 0 9 16,4 9 4-16,-1 1 7 0,1 0 3 0,4 4 0 16,0 3-5-16,3 1-4 0,3 3 6 0,4 1-3 15,0 0 5-15,0 0-1 0,13 7-5 0,5-2 0 16,2 1 3-16,12-1-5 0,-1-3-5 0,2 0-8 16,4 1 4-16,14-8-9 0,-12 3-2 15,-1-5 7-15,-1-4-1 0,-1 0-4 0,0-1 13 16,-6-3-4-16,-4 1-6 0,0-4 13 0,-5 2-3 15,-8 1 14-15,-3-2 8 0,-2-2 0 0,-3 2 6 16,-1-2 4-16,-3 1 3 0,-2 2 6 0,1 16 15 0,-4-21-6 16,4 21-4-16,-8-15-4 0,8 15-10 0,0 0-3 15,0 0 0-15,0 0-30 0,0 0 0 16,-37 53 0-16,31-26 0 0,2 5 0 0,0 5 0 16,3 7 0-16,2-8 0 0,3-1 0 0,0 11 0 15,2-12 0-15,-2-2 0 0,3-1 0 0,4-6 0 16,-1 2 0-16,3-4 0 0,-4-9 0 0,0-3 0 0,-1-4 0 15,2 0 0-15,0-1 0 0,0-5 0 16,1-2 0-16,0 0 0 0,-1-4 0 0,2-1 0 16,-2-1 0-16,3-5 0 0,-2-1 0 0,5-1 0 15,-7-1-5-15,3-2-278 0,1-6-108 0,-4 6-117 16,1 2-153-16,-1-2-397 0,3 3-1145 0,-1 2 507 16</inkml:trace>
  <inkml:trace contextRef="#ctx0" brushRef="#br0" timeOffset="17048.93">18122 1127 3338 0,'7'-10'279'0,"-6"1"-31"0,-1-3 52 16,-1-4 25-16,-8 1-7 0,4-2-32 0,-4 0-17 16,-2 1-7-16,-1 2-24 0,1 2-3 0,-2 0-16 15,1 6-19-15,0 2-12 0,-6 4-20 0,0 0-17 16,1 7-9-16,-7 2-17 0,7 2-11 0,2 2-7 15,-4 6-17-15,6-3-9 0,3 2-3 0,0-1-9 16,5 1-9-16,-2-2-7 0,8 1-1 0,-1-4-3 16,7 2-4-16,-1-6 2 0,4 2-9 0,1-5-21 15,0 0-17-15,3-2 0 0,5-3 0 0,-2-1 0 16,2-4 0-16,-2-2 0 0,-2 0 0 16,2-4 0-16,-2 2 0 0,-2-4 0 0,-3-1 0 0,-1-1 0 15,-1-1 0-15,-1 1 0 0,1 0 0 0,-3 4 0 16,-1 1 0-16,-1 2 0 0,-1 2 0 0,1 2 0 15,-3 3 0-15,0 0 0 0,0 0 0 0,0 0 0 16,0 0 0-16,-2 22 0 0,4-12 0 0,0 2 0 16,2 3 0-16,4-3 0 0,1 0 0 0,4 2 0 15,3-6 0-15,-2 2 0 0,5-3 0 16,-2 1 0-16,5-6 0 0,-1 0 0 0,1-4 0 16,-3 0 0-16,2-6 0 0,-3 3 0 0,-2-4 0 15,0-1 0-15,0-3 0 0,-2-1 0 0,0-1 0 0,2-6 0 16,-5-4 0-16,2 2 0 0,-2-4 0 15,-3 0 0-15,-2-4 0 0,1 1 0 0,-5-5 0 0,1 0 0 16,-2 1 0-16,-1 0 0 0,-1 6 0 16,-2 3 0-16,3 9 0 0,0 16 0 0,-5-17 0 15,5 17 0-15,0 0 0 0,-10-11 0 0,10 11 0 16,0 0 0-16,0 0 0 0,-23 50 0 0,19-22 0 16,2 6 0-16,-1 1 0 0,3 11 0 0,0-11 0 15,9 12 0-15,-5-12 0 0,4 10 0 0,2-10 0 16,1-4 0-16,1 0 0 0,1-1 0 0,-1-3 0 15,2-2 0-15,-1-8 0 0,0-2 0 0,1-2 0 16,5-5 0-16,-5 1 0 0,0-7 0 0,-1-1 0 16,2-4 0-16,1-4-319 0,-7 1-114 0,2-8-80 15,-2 0-112-15,-2-13-426 0,-4-3-1137 0,-4-2 503 16</inkml:trace>
  <inkml:trace contextRef="#ctx0" brushRef="#br0" timeOffset="17199.48">18361 846 3823 0,'-27'-4'297'0,"7"0"-149"15,20 4 60-15,0 0 29 0,-34-4 36 16,34 4 11-16,0 0-2 0,0 0-7 0,0 0-38 0,0 0-3 16,41 18-17-16,-8-11-26 0,3-2-17 0,18 9-34 15,4-4-44-15,2 0-69 0,-1-1-75 0,0 1-106 16,-4-7-123-16,-14 2-176 0,10-2-583 0,0-5-1121 16,-16-1 496-16</inkml:trace>
  <inkml:trace contextRef="#ctx0" brushRef="#br0" timeOffset="17982.82">19426 1056 4523 0,'2'2'473'0,"-2"-2"-195"0,0 0 20 0,0 0 23 16,0 0-24-16,0 0-30 0,0 0-22 0,0 0-11 15,0 0-23-15,-12-9-10 0,12 9-23 0,-2-3-20 16,2 3-15-16,0 0-14 0,-14 5-9 0,5 2-13 15,-3 0-99-15,-1 3-8 0,-3 2 0 0,-2 5 0 16,-4 2 0-16,7 2 0 0,-3-2 0 0,6-5 0 16,1 2 0-16,1 0 0 0,4-6 0 0,3 2 0 15,0-2 0-15,3-3 0 0,3 0 0 0,0 0 0 16,5-4 0-16,1-2 0 0,5-1 0 0,0-2 0 16,4-2 0-16,0-3 0 0,0-1 0 0,6-7 0 15,-1 1 0-15,-1-2 0 0,-3-3 0 0,-5 4 0 16,0 0 0-16,3-7 0 0,-6 5 0 0,-2 2 0 15,-1-1 0-15,0 1 0 0,-1 4 0 0,-3 2 0 16,0 4 0-16,0-1 0 0,-3 2 0 0,3 4 0 16,-4 0 0-16,0 0 0 0,0 10 0 0,-1-3 0 15,1 4 0-15,0 0 0 0,-3 2 0 0,3 2 0 16,3 1 0-16,-1 0 0 0,2 0 0 0,4 0 0 16,-3-5 0-16,-1-2 0 0,3 2 0 0,4-3 0 15,3 2 0-15,-3-4 0 0,2-3 0 0,0 3 0 16,-2-4 0-16,5-2 0 0,1-2 0 0,-4 0 0 15,5-4 0-15,-4-1 0 0,-1-3 0 0,2 0 0 16,1-3 0-16,-5-3 0 0,6-4 0 0,-3-3 0 16,-1 0 0-16,-1-4 0 0,-1 1 0 0,-1-2 0 15,1 3 0-15,-2-2 0 0,-2 9 0 0,-1 4 0 16,0 4 0-16,-6 10 0 0,4-15 0 0,-4 15 0 16,-2-7 0-16,2 7 0 0,0 0 0 0,-16 18 0 15,7-1 0-15,-2 5 0 0,1 5 0 0,1 2 0 16,0-3 0-16,2 3 0 0,4 0 0 0,3-2 0 15,3 2 0-15,1-3 0 0,8-3 0 0,-5-5 0 16,5-2 0-16,7 2 0 0,0-8 0 0,-1-1 0 16,1 0 0-16,4-6 0 0,-1-2 0 0,6-2 0 15,-1-6 0-15,-1 0 0 0,-2-7 0 0,-9 2 0 16,8-8 0-16,-2-1 0 0,-5-1 0 16,-2-2 0-16,-1-5 0 0,-1-2 0 0,-2-3 0 0,-1 1 0 15,-2-3 0-15,5-11 0 0,-3 1 0 0,-4 15 0 16,-1 5 0-16,0 1 0 0,-4 8 0 0,0 17 0 15,-2-24 0-15,2 24 0 0,0 0 0 0,-11-7 0 16,11 7 0-16,0 0 0 0,-27 33 0 16,17-8 0-16,-3 6 0 0,4 1 0 0,4 0 0 15,4 3 0-15,1 12 0 0,1-13 0 0,4-3 0 16,0 2 0-16,8-2 0 0,1-1 0 0,5-4 0 16,-1-5 0-16,4-2 0 0,-1-1 0 0,-4-9-127 0,2-1-247 15,4-7-41-15,-6 2-69 0,2-4-71 0,2-3-485 16,-1-3-1125-16,8-4 497 0</inkml:trace>
  <inkml:trace contextRef="#ctx0" brushRef="#br0" timeOffset="18883.43">20858 1030 3078 0,'11'-16'318'0,"-3"3"-116"16,-2-1 51-16,-2 3 23 0,-1-3-23 0,-4 3-24 16,-2 1-12-16,3 10-9 0,-8-22-19 0,8 22-8 15,-15-18-8-15,2 15-9 0,4 0-9 0,-6 2-10 16,2 3-22-16,-5 2-5 0,0 2-6 0,4 4-13 15,-2 3-8-15,4 0-10 0,2 3-6 0,1 2-13 16,0 0-3-16,7 2-4 0,2 0-2 0,5 5-6 16,2 0-1-16,2 0-13 0,5-1 1 0,2-1-6 15,-1-1-7-15,2 1-15 0,-6-6 2 0,2-1-5 16,-3-2-3-16,-1 0 2 0,0-4-3 0,-3 1-3 16,-4 0 0-16,-1-6 5 0,-2 3 2 15,1-8-1-15,-3 9 0 0,3-9 10 0,-18 9 5 16,13-7 22-16,5-2-5 0,-14 0 6 0,14 0 7 15,0 0 4-15,-22-8 0 0,17 4 10 0,2 1-8 16,2-6 7-16,1 9-9 0,8-16 2 0,-3 6-13 16,3-3 0-16,3-2 1 0,5 2-8 0,3-5 2 0,0-1-6 15,7 1-9-15,-5 0-2 0,2-1-6 16,-4 3 3-16,-1 3-12 0,-1 2 27 0,-2 2-19 16,-6 1-9-16,4 4 6 0,-3 1-10 0,-1 2 2 15,-9 1 0-15,17 6-4 0,-12 1 0 0,0 3 7 16,-1 0 0-16,-3 4-5 0,0-2 24 0,2 6-18 15,-3 0-12-15,1 0-11 0,-1 1 8 0,0 0-12 16,-1-1-2-16,2-1 13 0,2-1-7 0,-6-3 3 16,6-5 3-16,-2 0 8 0,1 0 1 0,-2-8 1 15,7 10 17-15,-1-7 2 0,-6-3 14 0,23 0 4 16,-23 0 11-16,25-6 17 0,-14-1-36 0,9 1-26 16,-1-4 0-16,-2 0 0 0,0-3 0 0,-2 1 0 15,2 1 0-15,-3 1 0 0,-1 0 0 0,-3 4 0 16,-4 0 0-16,1 1 0 0,-1 0 0 0,-3 2 0 15,-3 3 0-15,0 0 0 0,0 0 0 0,14 8 0 16,-14-8 0-16,1 14 0 0,-1-5 0 0,0 2 0 16,-1 0 0-16,1 4 0 0,0-4 0 0,1 6 0 15,-1-6 0-15,1 2 0 0,2-2 0 0,-2-3 0 16,0 3 0-16,3-6 0 0,-4-5 0 0,9 8 0 16,3-4 0-16,-3-2 0 0,-9-2 0 0,23-1 0 15,-10-1 0-15,-1-1 0 0,1-3 0 0,1 1 0 16,-4 0 0-16,7-4 0 0,-2 1 0 0,-1-3 0 15,2 0 0-15,-5 1 0 0,3 0 0 0,-4 0 0 16,-1 2 0-16,1 1 0 0,-2 4 0 0,-4-1 0 16,1 0 0-16,-5 4 0 0,10-4 0 0,-10 4 0 15,0 0 0-15,0 0 0 0,0 0 0 0,7 11 0 16,-7-11 0-16,-3 13 0 0,3-2 0 0,-2-4 0 16,2 0 0-16,0-1 0 0,0 3 0 15,2-4 0-15,-2 1 0 0,3 2 0 0,-3-8 0 16,10 7 0-16,-5-3 0 0,5 2 0 0,-1-5 0 15,3-1 0-15,-12 0 0 0,23-4 0 0,-13 1 0 16,0-1 0-16,3-1 0 0,-4 0 0 0,4-2 0 0,-2 1 0 16,1-4 0-16,-2 3 0 0,-1-2 0 15,1 3 0-15,-2-1 0 0,-3 3 0 0,0 0 0 16,-5 4 0-16,8-3 0 0,-8 3 0 0,0 0 0 16,0 0 0-16,0 0 0 0,0 0 0 0,12 11 0 15,-12-11 0-15,8 10 0 0,-3-2 0 0,1 0 0 16,-3-1-34-16,6 1-273 0,-2-3-60 0,3 4-77 15,1-6-88-15,1 1-553 0,-2-3-1175 0,-10-1 520 16</inkml:trace>
  <inkml:trace contextRef="#ctx0" brushRef="#br0" timeOffset="19032.87">21934 996 359 0,'-17'-15'508'0,"3"1"-30"0,1 1-30 0,3 3-35 15,1 1-29-15,4 2-32 0,0 0-43 0,-1 4-59 16,-1 0-80-16,2-1-105 0,5 4-133 0,-11-3-152 16,11 3-355-16,-14-5-623 0,14 5 276 0</inkml:trace>
  <inkml:trace contextRef="#ctx0" brushRef="#br0" timeOffset="19166.16">21156 806 3989 0,'-53'-10'219'15,"19"5"-42"-15,-1-2 9 0,7 0-3 0,9 3-44 0,19 4-23 16,-32-8-30-16,32 8-23 0,-17-4-15 16,17 4-54-16,0 0-56 0,0 0-114 0,0 0-146 15,0 0-452-15,0 0-838 0,0 0 371 0</inkml:trace>
  <inkml:trace contextRef="#ctx0" brushRef="#br0" timeOffset="20302">22496 1462 3418 0,'-13'5'313'0,"1"-2"-71"0,-2 1 56 0,3-7 40 16,0 0 18-16,-1-2-23 0,3-5-18 0,-2-2-23 15,3 3-23-15,2-6 4 0,1 0-10 0,2-3-6 0,2-2-18 16,2-6-11-16,7 0-18 0,2-4-15 15,3 0-12-15,0-4-22 0,11-11-153 0,-2-1-8 16,-1 0 0-16,5-2 0 0,-2-1 0 0,2 3 0 16,-1 0 0-16,-3-1 0 0,4 6 0 0,-3-1 0 15,-9 12 0-15,0 0 0 0,-1 5 0 0,-3 7 0 16,-3 3 0-16,1 5 0 0,-8 10 0 0,5-16 0 0,-5 16 0 16,0 0 0-16,0 0 0 0,0 0 0 15,0 0 0-15,-46 42 0 0,26-15 0 0,-1 2 0 16,-4 13 0-16,0 1 0 0,1-2 0 0,5 2 0 15,6-9 0-15,4 0 0 0,-1 2 0 0,6 0 0 16,3-1 0-16,5-4 0 0,3 0 0 0,2-1 0 16,4-1 0-16,6-2 0 0,2-5 0 0,4-3 0 15,1-3 0-15,3-5 0 0,-4-2-62 0,1-2-268 16,-3-5-23-16,-2-1-26 0,7-6-25 0,-9 0-3 16,7-4-4-16,-2-3 20 0,0-1 16 0,-1-2 43 15,-4-2 31-15,-2 4 44 0,3-6 43 0,-7 3 64 16,1 3 53-16,-2-1 54 0,-2-1 52 15,-1 1 44-15,0 1 42 0,1-2 30 0,-5 5 27 0,2 0 29 16,-4-1 23-16,1 3 16 0,-2-3 5 16,-2 2-4-16,1 0-2 0,0 2-2 0,-2 1-9 0,-2-1-6 15,-2 3-11-15,-2 0-7 0,-1 3-6 0,8 1-12 16,-22 2-16-16,7 3-6 0,-3 5-11 0,1-2-15 16,0 5-4-16,-2 4-14 0,4-3-13 0,1 1-2 15,3-3-18-15,4-1-1 0,2 1-3 0,3 0-15 16,2-3 4-16,1 3-8 0,0-5 3 0,4 3-9 15,2-4 8-15,2 2-8 0,0-5-22 16,2-1-16-16,-1 0 0 0,-1-2 0 0,2-2 0 0,1 0 0 16,-3-3 0-16,0-1 0 0,1 1 0 0,-1-3 0 15,-1 0 0-15,0-1 0 0,0 1 0 0,-1 2 0 16,-3 1 0-16,0-1 0 0,0 1 0 16,-2 2 0-16,-2 3 0 0,8-5 0 0,-8 5 0 15,0 0 0-15,0 0 0 0,5 11 0 0,-1-7 0 0,-2 4 0 16,2-2 0-16,1 2 0 0,-1 2 0 15,5-2 0-15,-1 3 0 0,1-3 0 0,3-1 0 0,-3 0 0 16,2 0 0-16,2-1 0 0,-1-5 0 0,3 1 0 16,2-2 0-16,-3 0 0 0,0-1 0 15,4-3 0-15,-5 2 0 0,-2-3 0 0,7-2 0 0,-1 0 0 16,-1-3 0-16,2 3 0 0,-4-6 0 16,4 1 0-16,-1 1 0 0,-2-1 0 0,-1 3 0 15,0-1 0-15,-1-1 0 0,-1 5 0 0,-2-1 0 16,-3 1 0-16,0 4 0 0,-2-1 0 0,3 3 0 15,-8 0 0-15,12 5 0 0,-4 2 0 0,-3 2 0 0,4 1 0 16,-2 1 0-16,0 3 0 0,0 2 0 16,3 1 0-16,-4 1 0 0,1-1 0 0,-1-1 0 15,-5 0 0-15,4 0 0 0,3-6 0 0,-7 1 0 16,-1 0 0-16,4-1 0 0,-3-3 0 0,3-2 0 16,-4-3 0-16,0-2 0 0,4 4 0 0,-4-4 0 15,0 0 0-15,0 0 0 0,10-11 0 0,-6 3 0 16,1-2 0-16,3-1 0 0,1-4 0 0,1-2 0 15,3-5 0-15,3-1 0 0,1-1 0 0,0 0 0 16,2-2 0-16,1 2 0 0,3-1 0 0,-3 1 0 16,4 1 0-16,-1 3 0 0,1 5 0 0,0 2 0 15,-4 4 0-15,-1 6-29 0,-1 0-596 0,1 3-632 16,0 2-1360-16,0 0 601 0</inkml:trace>
  <inkml:trace contextRef="#ctx0" brushRef="#br0" timeOffset="20448.86">24165 1044 364 0,'8'7'309'0,"-3"-2"31"0,2 0 15 0,-4-3 39 15,4 1 24-15,-2-1 17 0,-5-2 17 0,9 0 3 16,-9 0-14-16,0 0-28 0,10-6-31 0,-10 6-40 16,8-3-38-16,-8 3-39 0,0 0-73 0,7-3-71 15,-7 3-96-15,0 0-80 0,0 0-78 0,4 9-96 16,-4-5-88-16,0-4-84 0,-9 15-411 16,5-7-880-16,-6 1 389 0</inkml:trace>
  <inkml:trace contextRef="#ctx0" brushRef="#br0" timeOffset="20681.93">22626 1598 4679 0,'-33'3'254'16,"12"-2"77"-16,4 0 38 0,7 1 12 0,-2-4 33 15,12 2-57-15,-9-4-49 0,9 4-47 0,0 0-47 16,0 0-19-16,36-11-22 0,-9 4-11 0,6 3-69 15,9-1-93-15,13 4 0 0,-1-1 0 0,4-1 0 16,2-1 0-16,-2 1 0 0,1 3 0 0,0-1 0 16,-3 2-88-16,-6-2-213 0,-8-1-66 0,-7 4-69 15,-3-1-66-15,-4-5-69 0,-12 3-417 0,-3-1-1070 16,-8 2 474-16</inkml:trace>
  <inkml:trace contextRef="#ctx0" brushRef="#br0" timeOffset="20815.88">22826 1613 295 0,'-49'13'326'0,"15"-6"21"0,6-2 8 0,7 2 5 16,6-3-13-16,2-1 2 0,4 3 7 0,5-2 5 16,4-4-20-16,9 10-31 0,5-4-31 0,13 1-34 15,13 0-63-15,11 0-74 0,9-1-91 16,3-3-115-16,26 1-150 0,-25-7-458 0,33-2-764 16,-6 2 339-16</inkml:trace>
  <inkml:trace contextRef="#ctx0" brushRef="#br0" timeOffset="20982.16">24262 1607 172 0,'0'0'603'0,"0"0"-5"16,0 0-26-16,-5-11-40 0,5 11-48 0,0 0-47 16,-5-6-48-16,5 6-70 0,0 0-89 0,0 0-114 15,-5-3-131-15,5 3-184 0,0 0-508 0,0 0-765 16,0 0 338-16</inkml:trace>
  <inkml:trace contextRef="#ctx0" brushRef="#br0" timeOffset="23566.34">16401 7542 4440 0,'0'0'407'16,"4"-4"-217"-16,-4 4-79 0,0-9 62 0,0 6 52 0,0 3 45 15,0-5-2-15,0 5-14 0,0-7-23 0,0 7-9 16,1-4-22-16,-1 4-18 0,0 0-13 16,3-2-24-16,-3 2-23 0,0 0-5 0,0 0-7 0,10 1-9 15,4 0-5-15,3 0-12 0,3 1-10 0,11-4-74 16,2 1 0-16,3 1 0 0,1-4 0 0,-1 1 0 15,2-1 0-15,16-5 0 0,-21 3 0 16,3-2 0-16,0-1 0 0,-6 0 0 0,2 3 0 0,-1-5 0 16,-5 0 0-16,-2 2 0 0,-6 1 0 0,-2 2 0 15,-4 1 0-15,-1 0 0 0,-2 2 0 0,0-1 0 16,-5 4 0-16,-4 0 0 0,10 4 0 0,-3 4 0 16,0 1 0-16,2 3 0 0,0 2 0 0,4 1 0 15,1 6 0-15,7 0 0 0,-1-1 0 0,7-5 0 16,4 8 0-16,15-2 0 0,-12-9 0 0,17 2 0 15,-2-2 0-15,6 2 0 0,-3-8 0 0,4-3 0 16,-4-3 0-16,-13 0 0 0,-1-3 0 0,12-5 0 16,-13 1 0-16,-2 0 0 0,-6-3 0 0,-2 1 0 15,-8 0 0-15,-2 0 0 0,-2-3 0 0,-1 1 0 0,-10 1 0 16,1-1-35-16,-9 3-641 0,-1-3-571 16,-7 4-1351-16,-7 1 598 0</inkml:trace>
  <inkml:trace contextRef="#ctx0" brushRef="#br0" timeOffset="24783.01">5886 8149 3608 0,'-4'-2'258'0,"4"2"-56"0,-6-4-118 0,3 1 25 16,1 0 61-16,2 3 36 0,-8-2 31 0,8 2 6 16,-5-2-17-16,5 2 6 0,0 0-2 0,0 0-18 15,0 0-5-15,0 0-19 0,0 0-10 0,0 0 0 16,-4 7-7-16,4-7-2 0,3 10-6 0,-2-3-6 0,4 2-16 16,0 0-20-16,4-1 3 0,0 1-2 0,1-3-2 15,8 4-9-15,8 0-87 0,3-3-24 16,3 0 0-16,5-5 0 0,3 1 0 0,12-5 0 15,0 1 0-15,-2 0 0 0,4-4 0 0,5-1 0 0,-8-2 0 16,0 1 0-16,-13 1 0 0,17-4 0 16,-5-2 0-16,-13 5 0 0,3-2 0 0,10-5 0 15,-14 5 0-15,-2-1 0 0,3 2 0 0,-4 3 0 16,-1 0 0-16,0 4 0 0,0 1 0 0,0 2 0 0,-4 2 0 16,-6 0 0-16,7 4 0 0,-2 1 0 0,0 2 0 15,1 3 0-15,-1-2 0 0,-2 3 0 0,0-1 0 16,0-3 0-16,1 2 0 0,3-2 0 0,2 0 0 15,-3-4 0-15,1-1 0 0,2 1 0 0,-1-3 0 16,0-2 0-16,2 0 0 0,0-5 0 0,0 1 0 16,-1-3 0-16,-2-1 0 0,-1 0 0 0,0 0 0 15,0 0 0-15,-1-3 0 0,-1 0 0 0,2 1 0 16,-1-4 0-16,2-1 0 0,-2-2 0 16,1 2 0-16,-1-3 0 0,-2 3 0 0,0 1 0 0,-6 2 0 15,-2 3 0-15,-3 0 0 0,-4 3 0 0,4 1 0 16,-1 2 0-16,5 2 0 0,-8 2 0 0,6 3 0 15,-7 2 0-15,0 0 0 0,4 4 0 0,-3 1 0 16,3 2 0-16,1 0 0 0,-1 0 0 0,5-2 0 16,0 0 0-16,-3-1 0 0,12 0 0 0,-7-3 0 0,7-1 0 15,3-2 0-15,0-3 0 0,2-2 0 16,-1-3 0-16,5 0 0 0,-4-3 0 0,0-1 0 16,1 0 0-16,0 0 0 0,-4-3 0 0,6 1 0 15,-2-2 0-15,0 1 0 0,-2 0 0 0,1-2 0 0,1 0 0 16,-1 0 0-16,2 1 0 0,-1 2 0 15,-3 2 0-15,0 2 0 0,-1 2 0 0,-1 0 0 16,-6 3 0-16,0 1 0 0,-3 2 0 0,0 1 0 0,9 2 0 16,-9 1 0-16,1 0 0 0,1 1 0 0,-1-2 0 15,-1 3 0-15,2-2 0 0,5 1 0 0,2-1 0 16,-1-1 0-16,-5-2 0 0,7-2 0 0,0-1 0 16,2-1 0-16,-3-1 0 0,0 0 0 0,3-4 0 15,-2 2 0-15,1-3 0 0,-5-1 0 0,3-1 0 16,-1 0 0-16,0-2 0 0,-4 3 0 0,-5-2 0 15,2-3 0-15,-3 2 0 0,-4 1 0 0,3 0 0 16,-7 2 0-16,3 1 0 0,-7 0 0 0,6 0 0 16,-5 2 0-16,-1 2-699 0,-3-2-550 0,-2 3-1353 15,0 0 599-15</inkml:trace>
  <inkml:trace contextRef="#ctx0" brushRef="#br0" timeOffset="25602.28">11229 8341 366 0,'-15'-2'380'0,"3"1"1"0,-1-3 12 0,2 1 0 16,-2 0 4-16,2 3-1 0,-1-2 2 0,1 1 2 15,5 0-1-15,-2 1 8 0,3-1 2 0,-2 0-1 0,7 1-11 16,-9-2-16-16,9 2-5 0,-6-2-10 16,6 2-14-16,-5-1-8 0,5 1-11 0,0 0-12 15,0 0-127-15,0 0-194 0,25 1 0 0,-4-1 0 0,15 2 0 16,16 1 0-16,3-3 0 0,5 1 0 0,5 1 0 16,-2 0 0-16,3 1 0 0,28-1 0 0,-2 3 0 15,-28-3 0-15,25 0 0 0,-21-1 0 0,-3 3 0 16,26-1 0-16,-30 4 0 0,-1-5 0 0,-4 0 0 15,-1 2 0-15,-2-4 0 0,-20 5 0 0,1-3 0 16,-3 0 0-16,1-1 0 0,-5 0 0 0,-8 0 0 16,-6 0 0-16,-3-2 0 0,4 2 0 0,-7-2 0 15,0 0 0-15,-7 1 0 0,7-2 0 0,-7 2 0 16,0-4 0-16,0 4 0 0,-12-5 0 0,3 5 0 16,-10-2 0-16,-3 3 0 0,3-2 0 0,-12 2 0 15,-1 0-507-15,2 2-192 0,-11 0-466 0,5 2-1260 16,-14 2 557-16</inkml:trace>
  <inkml:trace contextRef="#ctx0" brushRef="#br0" timeOffset="25952.14">11435 8517 171 0,'-36'1'377'16,"3"-2"12"-16,5-1 51 0,6 2 26 0,3 0 17 16,5 0 3-16,1 3 2 0,3-3-1 15,1-1-15-15,4 1-21 0,5 0-17 0,-9 0-18 0,9 0-18 16,0 0-17-16,0 0-5 0,18-2-32 0,6 1-11 15,9-2-22-15,8 5-22 0,12 0-90 0,3-2-199 16,7 0 0-16,2 2 0 0,33-2 0 0,-8 4 0 16,-25 0 0-16,28-2 0 0,-28 3 0 0,28 1 0 15,-27-4 0-15,-1 2 0 0,-2-4 0 0,2 3 0 16,-8 1 0-16,-1-1 0 0,-2-1 0 0,-16-2 0 16,-2 0 0-16,-6 0 0 0,-1 0 0 0,-10 0 0 15,-1-1 0-15,-6 0 0 0,-1 1 0 0,-2-3 0 16,5 3 0-16,-9-1 0 0,-1 0 0 0,-4 1 0 15,9-3 0-15,-5 1 0 0,-4 2 0 0,5-1 0 0,-5 1 0 16,0 0 0-16,6-1 0 0,-6 1 0 16,0 0 0-16,0 0 0 0,0 0 0 0,0 0 0 15,0 0 0-15,0 0 0 0,0 0 0 0,0 0 0 16,0 0 0-16,0 0 0 0,0 0-1366 0,0 0-1478 16,0 0 654-16</inkml:trace>
  <inkml:trace contextRef="#ctx0" brushRef="#br0" timeOffset="53983.16">3286 9336 199 0,'-7'-1'338'15,"7"1"-6"-15,0 0-5 0,0 0-17 0,0 0-6 16,0 0-8-16,0 0-8 0,0 0-5 16,0 0-12-16,0 0-3 0,0 0-2 0,0 0 10 0,0 0-2 15,0 0-4-15,0 0-6 0,0 0-16 0,0 0-15 16,0 0-12-16,0 0-17 0,0 0-24 16,0 0-6-16,0 0-27 0,0 0-38 0,0 0-74 15,0 0-105-15,0 0-137 0,0 0-150 0,0 0-188 0,0 0-278 16,0 0-893-16,0 0 395 0</inkml:trace>
  <inkml:trace contextRef="#ctx0" brushRef="#br0" timeOffset="55181.89">7408 7124 166 0,'0'0'336'0,"-7"-4"1"0,3 2-2 0,0-1-14 16,0 1 2-16,4 2-5 0,-5-3-8 0,5 3-9 15,-5-3-10-15,5 3-10 0,-5-2 5 0,5 2-9 16,0 0 2-16,-8-3-7 0,8 3-10 0,-1-2-8 16,1 2 4-16,0 0-23 0,0 0-2 0,0 0 3 15,0 0-14-15,0 0-11 0,0 0-3 0,0 0-17 16,0 0-5-16,0 0-11 0,0 0-5 0,0 0 8 16,0 0-8-16,20 6 4 0,1-6-2 0,18 1-2 15,21 3-117-15,30-1-53 0,4 0 0 0,6 4 0 0,2 0 0 16,4-2 0-16,0-1 0 0,4 3 0 15,9 1 0-15,-4-2 0 0,3 3 0 0,-2-2 0 16,-6 0 0-16,-4-1 0 0,-8 4 0 0,-7-8 0 16,-28-2 0-16,-1 2 0 0,-3 1 0 0,-19-3 0 15,-2 0 0-15,-3-1 0 0,-6-1 0 0,-10 0 0 0,-1 1 0 16,-6-1 0-16,-1-2 0 0,-5 1 0 16,2 0 0-16,-4-2 0 0,1 0 0 0,-1 0 0 15,-3 2 0-15,4-2 0 0,-5 2 0 0,4-1 0 0,-4 4 0 16,1-5 0-16,-1 3 0 0,0 2 0 0,3-4 0 15,-3 4 0-15,4-2 0 0,-4 2 0 0,0 0 0 16,5-4 0-16,-5 4 0 0,0 0 0 0,4-2 0 16,-4 2 0-16,0 0 0 0,0 0 0 0,0 0 0 15,0 0 0-15,5 7-282 0,-5-4-408 0,0-3-514 16,-9 7-1303-16,5-3 577 0</inkml:trace>
  <inkml:trace contextRef="#ctx0" brushRef="#br0" timeOffset="59232.91">3037 9429 118 0,'-2'-5'397'0,"-2"0"32"0,3-1 3 0,-3 3-5 0,3-2-4 16,-2 1-10-16,2 0-17 0,-2 1-6 0,2-1-22 16,1 4-12-16,-3-5-18 0,3 5-21 0,0-3-16 15,0 3-17-15,0 0-25 0,0 0-21 0,0 0-21 16,0 0-22-16,0 0 11 0,0 0-12 0,0 0 2 15,4 12-9-15,0-7-10 0,0 4-10 0,-3 2-3 16,3 2-16-16,1 3-9 0,0 0-6 0,-1 2-11 16,1-1-62-16,2 1-60 0,-1-2 0 15,4 2 0-15,-4-2 0 0,-3-4 0 0,4-2 0 0,0 4 0 16,-2-6 0-16,0 3 0 0,0-5 0 0,4 0 0 16,3-3 0-16,-6 0 0 0,7-2 0 0,5-6 0 15,7-3 0-15,6-6 0 0,1-8 0 0,13-7 0 16,3-6 0-16,24-15 0 0,-4-7 0 0,2 2 0 15,-1-5 0-15,-1 5 0 0,-18 15 0 0,21-16 0 16,-2 3 0-16,-15 20 0 0,-2 3 0 0,-1-3 0 16,3 7 0-16,-4-1 0 0,-4 6 0 0,-14 6 0 15,-1 2 0-15,-6 2 0 0,-6 4 0 0,-7 1 0 16,-2 1 0-16,0 1 0 0,-2 0 0 0,-3 2 0 16,-2 1 0-16,-3 1 0 0,0 0 0 0,0 0 0 15,0 0 0-15,-7 12 0 0,-2-3 0 0,2 2-747 16,-6 0-494-16,0 3-1345 0,-1 0 596 0</inkml:trace>
  <inkml:trace contextRef="#ctx0" brushRef="#br0" timeOffset="60316.04">4562 10532 101 0,'0'-5'458'0,"0"5"7"0,0-7 3 0,3 5-9 16,-3-2-9-16,0 4-21 0,2-6-14 0,-2 3-20 15,0 3-17-15,1-3-26 0,-1 3-23 16,2-4-34-16,-2 4-23 0,0 0-25 0,0 0-11 15,0 0-16-15,8 11-13 0,-5-6-17 0,0 1-23 0,-2 1-2 16,3 3-13-16,0-2-16 0,0-1-10 0,-1 2-16 16,4 2 0-16,-4-3-1 0,1-2-8 0,1 0-1 15,1 0 15-15,-2-1-8 0,1-2 2 16,2 1 2-16,-2-2-4 0,3-2-107 0,2-2 0 0,2 0 0 16,-2-2 0-16,0 0 0 0,3-2 0 0,-3-1 0 15,4-2 0-15,-1-2 0 0,1 1 0 0,-5 0 0 16,0 3 0-16,0-3 0 0,1 2 0 15,-1 0 0-15,-1 2 0 0,-4 1 0 0,1 2 0 0,-2 0 0 16,1 2 0-16,-4 1 0 0,7-2 0 0,-7 2 0 16,6 6 0-16,-2-2 0 0,-1 1 0 0,0 1 0 15,0 0 0-15,-1 1 0 0,1-2 0 0,0 2 0 16,0-2 0-16,1 0 0 0,1 0 0 0,3-2 0 16,-3 1 0-16,0-3 0 0,2 0 0 0,-1 0 0 15,-6-1 0-15,15-2 0 0,-3-1 0 0,-2 1 0 16,-5-4 0-16,4 0 0 0,3 2 0 0,-2-5 0 15,-1 2 0-15,1-1 0 0,0-1 0 0,-2 1 0 16,1-1 0-16,-1 2 0 0,0 1 0 0,-2 1 0 16,-3 0 0-16,3 3 0 0,-1 0 0 0,0 1 0 15,-5 1 0-15,7 4 0 0,-3 1-449 0,-1 1-204 16,3 1-529-16,1 1-1280 0,0 2 567 0</inkml:trace>
  <inkml:trace contextRef="#ctx0" brushRef="#br0" timeOffset="61281.7">5426 10551 236 0,'0'0'441'16,"0"0"8"-16,-1-5-14 0,1 5-6 0,0 0-10 16,0 0-22-16,0 0-24 0,0 0-22 0,0 0-35 15,0 0-31-15,0 0-23 0,0 0-19 0,0 0-11 16,0 0-10-16,-3 12-16 0,3-8-8 0,0 3-11 16,0 0-17-16,0-2-10 0,3 4-11 0,-2-1-8 15,-1-1-9-15,4 2-7 0,-3-4 2 0,3 2-9 0,1 3-5 16,-4-5-10-16,3 0 9 0,2 0 1 15,1-2 11-15,2 0-14 0,0-1-2 0,-2-1 1 16,4-2-3-16,-3-1 2 0,0 2-9 0,1-4 2 16,1 1-19-16,-1-1-82 0,2 0 0 0,0-2 0 15,-2-1 0-15,4 1 0 0,-3 0 0 0,-1-1 0 0,0-2 0 16,0 2 0-16,0 1 0 0,-3-2 0 16,2 4 0-16,-3-1 0 0,3 1 0 0,-5 1 0 0,3 1 0 15,-3 1 0-15,-3 1 0 0,7-1 0 0,-7 1 0 16,10 4 0-16,-7-1 0 0,-1 2 0 0,2 2 0 15,-1 1 0-15,0 1 0 0,0-2 0 0,0 0 0 16,0 4 0-16,4-3 0 0,-2 0 0 0,1-1 0 16,3 2 0-16,-1-1 0 0,1-1 0 0,0-5 0 15,1 0 0-15,4 1 0 0,-4-3 0 0,3 0 0 16,5-3 0-16,0-1 0 0,-4 0 0 0,5-1 0 16,-2-2 0-16,3-2 0 0,-2 2 0 0,-3 0 0 15,2-1 0-15,-6 1 0 0,1-1 0 0,2 0 0 16,-5 3 0-16,0 0 0 0,1-3 0 0,-1 6 0 15,-4-2 0-15,2-1 0 0,0 0 0 0,-3 4 0 16,-1-1 0-16,-1 1 0 0,-2 1 0 0,4-3 0 16,-4 3-248-16,0 0-1077 0,0 0-1433 0,0 0 635 15</inkml:trace>
  <inkml:trace contextRef="#ctx0" brushRef="#br0" timeOffset="67100.92">7440 10368 191 0,'-5'-2'304'0,"5"2"-3"0,-1-4-8 0,1 4-11 16,0 0 0-16,0 0-8 0,-4-4 8 0,4 4 5 0,0 0-2 16,0 0-3-16,-1-4-1 0,1 4-7 0,0 0-5 15,0 0-6-15,0 0-15 0,0 0-11 0,0 0-8 16,0 0-2-16,0 0 2 0,-2 14 3 16,2-3-4-16,0 2-9 0,0 2-11 0,2 0-4 0,-1 2-13 15,1 0-27-15,5 0 3 0,-2 1-15 0,1-2-9 16,1-1-11-16,2 3-7 0,1-2-15 15,0-2-4-15,0-3-10 0,0-2-1 0,5-1-5 0,1 0-1 16,-3-3 3-16,6-2-64 0,-1-2-28 0,4-1 0 16,-1-4 0-16,0-1 0 0,-1 0 0 0,2-2 0 15,-5-2 0-15,8-4 0 0,-7 1 0 16,-1-1 0-16,-2 1 0 0,6-5 0 0,-7 4 0 0,-2 0 0 16,2 3 0-16,-5 1 0 0,-1 0 0 0,1 2 0 15,-4 3 0-15,2 0 0 0,-2 2 0 0,0 1 0 16,1-1 0-16,-1 6 0 0,0-1 0 0,0 4 0 15,3 3 0-15,-4 0 0 0,4 2 0 0,-1 2 0 16,1 2 0-16,1-2 0 0,1-2 0 0,-3 3 0 16,0-5 0-16,7 1 0 0,-6-3 0 0,0 0 0 15,-2-1 0-15,3-1 0 0,-4-1 0 0,3-2 0 0,-2 1 0 16,2-2 0-16,-1-2 0 0,2-1 0 16,2-2 0-16,0-1 0 0,-1-2 0 0,1-2 0 15,1-1 0-15,1-3 0 0,2 0 0 0,-3-2 0 16,1 0 0-16,0-3 0 0,3-4 0 0,-6 8 0 0,3 2 0 15,-4 2 0-15,-1 0 0 0,-2 3 0 0,1 3 0 16,-4 0 0-16,6 1 0 0,-4 3 0 16,-2 3 0-16,2 0 0 0,0 4 0 0,0 0 0 0,2 3 0 15,-5-1 0-15,2 3 0 0,1-1 0 0,-1-1 0 16,-3 2 0-16,6-1 0 0,-1-3 0 0,0 2 0 16,1-5 0-16,-2 1 0 0,0-2 0 15,-1 0 0-15,3-3 0 0,0-1 0 0,1 2 0 0,-1-3 0 16,3-3 0-16,2-1 0 0,-2-1 0 0,7-2 0 15,-3-2 0-15,0-3 0 0,1 3 0 0,3-4 0 16,-2 0 0-16,-1 2 0 0,-2-3 0 0,1 6 0 16,-4 1 0-16,-1 1 0 0,-3 1 0 0,1 1 0 15,-3 1 0-15,2 1 0 0,-1 2 0 0,-5 0 0 16,11 0 0-16,-4 0 0 0,-7 0 0 0,6 6 0 16,2-3 0-16,-3-1 0 0,0 1 0 0,-1 0-157 15,-3-2-631-15,3 2-420 0,-4-3-1309 0,0 0 580 16</inkml:trace>
  <inkml:trace contextRef="#ctx0" brushRef="#br0" timeOffset="68666">8411 9339 42 0,'-13'-5'141'0,"0"3"-32"0,-4-1-4 15,4 2-7-15,-1 2-7 0,0-1-5 0,0 0-8 16,-4 4-4-16,3 1-9 0,-4 0-3 0,-1 3-6 16,4 0-5-16,-10 5-2 0,3 2 1 0,3 3-8 15,-2-2 2-15,0 5-6 0,3 2-2 0,-1 0-9 0,2 0 3 16,-1 3 2-16,-3-1-5 0,5 2-10 15,-2 1-2-15,6 1-5 0,-2 1-2 0,2-2-6 16,3-1 6-16,2 7-12 0,1-7-4 0,0 6 3 16,3-3 1-16,-2 4 3 0,4-2 1 0,2-1-2 0,-2 0 4 15,5 0-3-15,-1-1 1 0,6 0 4 0,-2-2-1 16,2-1-5-16,1-1-2 0,4 0-6 0,-2 1 12 16,4-3 2-16,-2-2-2 0,5-1-2 15,-2 0-5-15,-1-7 2 0,-1-1 2 0,4 0 5 0,-3-1-1 16,8 2 0-16,-4-4-3 0,-1-2-3 0,1 1 4 15,-2-6 2-15,2 1-5 0,0 2-3 0,2-4 2 16,1-2 6-16,-3 0 10 0,0 0-16 16,1-4 6-16,-3-1-8 0,1 2 8 0,2-5-3 0,-6 2 1 15,5 0-2-15,-3-4 3 0,3 1-4 0,-5-1 4 16,3-3 1-16,-3 0-7 0,1-1-1 16,-2-2 8-16,2-6-1 0,-1 0 2 0,-1 1-2 0,0-5-1 15,-2-1 3-15,2 0-2 0,-4-5-8 0,4 0 3 16,-3 1 6-16,-4-4-8 0,5 0 12 0,-5 1-6 15,4-11-3-15,-2 12 4 0,-3 3-3 0,3-2 10 16,-6 1 5-16,2 1-1 0,-4 2 0 0,0 1 12 16,-1 8 3-16,-3-8-4 0,-1 4 1 0,1 5 0 15,-1-2-3-15,0 2 4 0,-3-1-9 0,-2 2 2 16,2 0 7-16,-2 1-5 0,0 1 0 0,1 1-4 16,-4-1 3-16,4 4-1 0,-2-2-3 0,2 5 4 15,-3 1 3-15,3 0-8 0,-1 0 3 0,1 4-2 16,-1-1 0-16,2 0-2 0,2 3-5 0,-3-1-8 15,3 1 5-15,-1-1-2 0,-2 1 1 0,9 1-5 16,-10 1-16-16,6 1-15 0,4-2-11 0,-9 0-40 16,9 0-36-16,-5-3-173 0,5 3-314 0,0 0 138 15</inkml:trace>
  <inkml:trace contextRef="#ctx0" brushRef="#br0" timeOffset="69598.98">10958 9375 95 0,'-5'-3'100'15,"-2"0"-9"-15,2 0-17 0,-4 0 0 0,0-1-12 16,0 2-7-16,2 1-4 0,0-2-14 0,0 2-3 16,-3-1-18-16,1 0-4 0,3 2-19 0,-7-1-12 15,4 0-9-15,0 1-8 0,0-2-21 0,-1 1-36 0,1 1-100 16,1 0 45-16</inkml:trace>
  <inkml:trace contextRef="#ctx0" brushRef="#br0" timeOffset="70766.08">10477 10135 66 0,'1'15'100'0,"0"1"-4"0,-1 0-15 15,3 0 4-15,-1-4-2 0,1 0-12 0,1 1-8 0,1-3-5 16,-1 3-4-16,2-3-3 0,0 0-8 0,3 0-7 16,-2-1 3-16,0 0-13 0,2 0 5 0,0-1-6 15,1-1 4-15,7 3-11 0,-8-3 5 0,1 0-5 16,4 0 2-16,-2 0 1 0,-2 0-8 0,8 0 16 16,-4 3-9-16,-1-7 0 0,-2 2 1 0,2 2 6 15,-1-4 1-15,-1 0-3 0,0 2 4 0,1-2-10 16,3 1 7-16,-4-1-1 0,1-2-2 0,1 2 7 15,0 0-7-15,-3-2-2 0,3 1 4 0,-1 0-8 16,0 1 4-16,0-2-1 0,-1-1 2 0,-2 3-6 16,1-3 2-16,-2 0-3 0,4 0 3 0,-3 2 1 15,-2-2-3-15,0 0 4 0,0-1 2 0,2 2-3 0,-4-2-3 16,3 0-3-16,2 0 1 0,-5 1-1 16,-5 0-3-16,13-2 4 0,-4 1-9 0,-3 1 1 15,2-1-2-15,-3-2 0 0,3 1-2 0,1 1-7 0,-3 1-5 16,2-4-2-16,-3 2-2 0,4-2-1 0,-4 2 0 15,1-2-3-15,0-1-1 0,1 1 1 0,1 0 0 16,-3-1 4-16,0-2-2 0,0 4 2 0,0-4 3 16,3 0 3-16,-3 1-1 0,2-4 6 0,-4 5-3 15,3-4 1-15,-1 1-3 0,1-2 2 0,2 1-2 16,-2-1 7-16,-1-1-1 0,2 0-4 16,0 1-1-16,0 0 5 0,-1-2-3 0,-1 1 3 15,0 0 1-15,2 0 1 0,0-4 4 0,-3 4-10 0,1 0 11 16,-1-4 3-16,0 3-5 0,2 1 6 0,-2-5-3 15,-3 0 4-15,3 2-4 0,-1-4-2 0,1-2 0 16,-2-6 4-16,2 6-8 0,1-7-1 0,-1 6 3 16,-3-5-2-16,3 7-3 0,0-8-7 0,-2 2 4 15,1 0 1-15,1 5 1 0,-2 1-6 0,1 0 9 16,-3 2 1-16,1 3 0 0,2-2 11 0,-6 1-3 16,-1-1 4-16,3 4 7 0,-1 1-2 0,-2 0 6 15,-1 0-1-15,-2 1 2 0,0-1-5 0,-1-1-2 16,0-1 2-16,-5 0-3 0,2 0-1 0,-1 0-2 15,2-2 0-15,0 3-2 0,-3-1-3 0,-1-2 2 16,3 4 0-16,0 1-4 0,0-1 0 0,1 1 4 16,1 3 2-16,-4-1 0 0,-1-2 10 0,2 2 2 15,1 3 5-15,1-3 7 0,-3 4-2 0,0 0-3 16,3-2 0-16,1 1-2 0,0 2-1 0,1 0-5 16,-1 0-3-16,3-1-1 0,0 2 0 0,0-1-7 0,1 1-2 15,-1 0-3-15,0 0-2 0,6 2-5 0,-7-3 0 16,2 2 3-16,5 1 2 0,-6-1-4 15,6 1 4-15,-7-3-5 0,7 3 2 0,-2-2 3 16,2 2 2-16,0 0 2 0,-4-3 4 0,4 3 5 0,0 0-4 16,0 0 0-16,0 0-2 0,-4-2-1 15,4 2 0-15,0 0-2 0,0 0-1 0,0 0-3 16,0 0 0-16,0 0 2 0,0 0-5 0,0 0-2 16,0 0 5-16,0 0-3 0,0 0-1 0,0 0 1 0,-5-1 2 15,5 1-1-15,0 0-7 0,0 0-2 0,0 0-3 16,0 0-4-16,0 0 3 0,0 0-2 15,0 0-6-15,0 0 0 0,0 0-2 0,0 0-1 16,0 0 0-16,0 0-2 0,0 0 0 0,0 0-5 0,-4 7-2 16,4-7-1-16,0 0 3 0,-5 1-3 0,5-1 9 15,0 0-1-15,-5 4 4 0,5-4 4 0,0 0-5 16,0 0 10-16,-6 2 5 0,3-1-8 0,3-1 1 16,0 0 2-16,0 0 1 0,0 0 1 0,0 0-2 15,0 0-2-15,0 0 0 0,0 0-1 0,0 0-13 16,-4 3-5-16,4-3-3 0,0 0-15 0,0 0-13 15,0 0-28-15,0 0-18 0,0 0-42 0,0 0-86 16,-4-7-256-16,4 7 113 0</inkml:trace>
  <inkml:trace contextRef="#ctx0" brushRef="#br0" timeOffset="78699.36">12466 9640 211 0,'0'0'226'16,"0"0"-1"-16,0 0-3 0,0 0 2 0,0 0-8 0,-4-3-6 15,4 3 1-15,0 0-5 0,0 0 5 0,0 0 0 16,0 0-1-16,0 0 2 0,0 0 7 0,0 0-2 16,0 0 7-16,0 0 9 0,0 0 9 0,0 0-5 15,0 0 3-15,0 0 1 0,0 0 3 0,0 0-1 16,0 0-4-16,0 0-2 0,0 0-2 0,0 0-4 16,0 0-11-16,11-2-7 0,-11 2-14 0,4-2-4 15,0 0-4-15,-2-1-16 0,-2 3-9 0,10-3-6 16,-9 1-13-16,-1 2-4 0,0 0-7 0,12-1-7 15,-12 1-89-15,0 0-40 0,3-1 0 0,-3 1 0 0,0 0 0 16,0 0 0-16,0 0 0 0,0 0 0 16,0 0 0-16,7 1 0 0,-7-1 0 0,0 0 0 15,0 0 0-15,0 0 0 0,0 0 0 0,-1-5 0 16,1 5 0-16,0 0 0 0,0 0-518 0,-13-3-762 16,7-1-1384-16,-3 1 612 0</inkml:trace>
  <inkml:trace contextRef="#ctx0" brushRef="#br0" timeOffset="79049.73">12056 9787 183 0,'-4'2'532'0,"4"-2"11"0,-5 1 1 0,5-1-19 15,-5 1-20-15,5-1-31 0,0 0-29 0,0 0-24 16,0 0-24-16,0 0-25 0,0 0-10 0,0 0-29 15,0 0-47-15,17 4-8 0,-6-4-26 0,2 1-26 16,1-1-21-16,3 0-41 0,2-1-53 0,1 1-71 16,-3-4-86-16,2 4-85 0,-2-1-97 0,-3 0-78 0,-4-1-87 15,-4 1-84-15,3-1-460 0,-4 2-1013 0,-5 0 448 16</inkml:trace>
  <inkml:trace contextRef="#ctx0" brushRef="#br0" timeOffset="79199.48">12066 9894 3108 0,'-5'10'372'0,"-5"-5"-133"0,5-2-14 16,1 0 40-16,0 1 11 0,3-1-14 0,1-3-30 16,0 0-43-16,10 3-35 0,2-3-19 0,6-3-12 0,2 2-39 15,11-5-58-15,-6 0-82 0,7-2-104 0,-4 1-123 16,-2-1-158-16,-6 1-351 0,7-3-858 0,-9 3 380 16</inkml:trace>
  <inkml:trace contextRef="#ctx0" brushRef="#br0" timeOffset="80132.67">13056 9742 185 0,'0'0'305'0,"-4"2"-1"16,4-2-4-16,0 0-10 0,-3 6 0 0,2-3 1 16,1-3 2-16,0 0 11 0,-1 3-8 0,1-3 3 15,-3 3-15-15,3-3-8 0,0 0-31 0,0 0-22 16,0 0-24-16,0 6-42 0,0-6-98 0,0 0-174 15,0 0-264-15,0 0-306 0,-10-12-741 0,2 5 328 16</inkml:trace>
  <inkml:trace contextRef="#ctx0" brushRef="#br0" timeOffset="82099.55">9404 10549 158 0,'-6'-5'374'0,"0"3"24"0,0-5 26 15,3 5 0-15,-4-2-8 0,3 1-16 0,2 1-18 16,2 2-19-16,-7-4-12 0,7 4-11 0,-2-1-4 15,2 1-3-15,0 0-3 0,0 0-6 0,5 10-10 16,-2-4-9-16,2 3-22 0,1 2-21 0,-1-2-21 16,2 3-17-16,2 2-24 0,1 2-17 0,1-1-18 15,2 0-17-15,1 0-17 0,5 3-5 0,3-2-19 0,-3-5-14 16,8 1-37-16,1-7-56 0,-2 4 0 16,3-7 0-16,1-1 0 0,1-7 0 0,1 2 0 15,2-1 0-15,0-1 0 0,-2-1 0 0,-1-2 0 0,1-3 0 16,-2 0 0-16,1 0 0 0,-5-4 0 0,-1 2 0 15,-2-3 0-15,0 1 0 0,-7 6 0 0,0-2 0 16,-2 5 0-16,-1-2 0 0,-3 3 0 0,-1 3 0 16,1-2 0-16,-5 2 0 0,3 4 0 0,-1 1 0 15,-1 3 0-15,4-2 0 0,-1 4 0 0,0 2 0 16,1 0 0-16,2 2 0 0,-2 4 0 0,4-4 0 16,0 1 0-16,1-1 0 0,1-1 0 0,-1-3 0 15,0 1 0-15,5-1 0 0,-1-1 0 0,-3-4 0 16,6-1 0-16,-4-2 0 0,1 0 0 0,3-1 0 15,-3-5 0-15,0 1 0 0,0 2 0 0,-2-5 0 16,1 4 0-16,-1-5 0 0,-1 2 0 0,0-3 0 16,0 2 0-16,-2-1 0 0,0 0 0 0,-5 2 0 15,0 1 0-15,4 2 0 0,-4 2 0 0,1-1 0 16,0 2 0-16,-2 2 0 0,-2 1 0 0,6 5 0 16,-1-2 0-16,-2 1 0 0,4 2 0 0,0 2 0 15,1 3 0-15,2-4 0 0,-4-1 0 0,-1 1 0 0,6 0 0 16,1 0 0-16,0-1 0 0,-2-2 0 0,-3 0 0 15,5-4 0-15,1 1 0 0,-6-3 0 0,6 0 0 16,-1-2 0-16,0-3 0 0,-3 2 0 0,3-1 0 16,-1-2 0-16,2 1 0 0,-1-1 0 0,-1 0 0 15,2-2 0-15,-1 0 0 0,1 1 0 0,-1-1 0 16,-3 1 0-16,4 4 0 0,-6 1 0 0,6 3 0 16,-6 1 0-16,6 3 0 0,-6-1 0 0,2 5 0 15,1 0 0-15,0 5 0 0,-2-2 0 0,3 1 0 16,-3-1 0-16,1 3 0 0,3-3 0 0,-1 0 0 15,-1 2 0-15,2-3 0 0,1-3 0 0,1-2 0 16,-4 4 0-16,3-5 0 0,1-3 0 0,0-1 0 16,-1-1 0-16,0-3 0 0,-3-5 0 0,2 4 0 0,-3-7 0 15,4 3 0-15,-1-1 0 0,-1-2 0 16,-1-1 0-16,-3 1 0 0,3-2 0 0,-1 1 0 16,0-4 0-16,-2 6 0 0,-2-2 0 0,2 0 0 0,-4 5 0 15,0 2-443-15,2-1-240 0,-3 4-495 0,1-1-1276 16,1 3 565-16</inkml:trace>
  <inkml:trace contextRef="#ctx0" brushRef="#br0" timeOffset="82249.36">12008 10617 196 0,'2'7'500'0,"-1"-2"2"0,1 2 31 16,-4-3 39-16,1 2 10 0,1-2-8 16,-2-1-35-16,2-3-58 0,0 5-51 0,-2-2-38 0,2-3-56 15,0 0-66-15,0 6-78 0,0-6-89 0,0 0-107 16,0 0-121-16,0 0-120 0,0 0-142 0,0 0-146 15,-14-12-285-15,11 9-887 0,-8-2 393 0</inkml:trace>
  <inkml:trace contextRef="#ctx0" brushRef="#br0" timeOffset="89032.85">28569 8015 177 0,'-4'-1'366'0,"-2"-3"-6"16,2 2-3-16,2-1 2 0,-1-2-2 0,-1 1 0 16,4 1 15-16,0 3 2 0,-6-5 2 0,5 0-1 15,1 2-3-15,0-3-3 0,0 0-5 0,0 1-2 16,1-1-10-16,-1-1-16 0,4-1-17 0,0-1-20 15,-1 1-24-15,3-2-26 0,2 3-18 0,-3 1-26 16,3 0-18-16,0 2-20 0,2 1-20 0,0 2-20 16,-1 1-127-16,0 2 0 0,4 1 0 0,-3 4 0 15,2 1 0-15,-3 4 0 0,1 3 0 0,-5 1 0 16,3 1 0-16,-5 3 0 0,1-2 0 0,-2 1 0 16,-1 5 0-16,-1-6 0 0,0 1 0 0,1-2 0 15,-2 0 0-15,0-5 0 0,1 1 0 0,0-3 0 16,1-2 0-16,-1-3 0 0,2 1 0 0,1-2 0 15,2-4 0-15,3 0 0 0,-8 0 0 0,15-6 0 16,-6-2 0-16,4 1 0 0,0-7 0 0,3 2 0 16,1-7 0-16,-2-3 0 0,2 1 0 0,-2-1 0 15,-6 4 0-15,3 3 0 0,0 1 0 0,-4 6 0 16,-1-2 0-16,1 5 0 0,-3-1 0 0,1 5 0 16,-3 1 0-16,-3 0 0 0,7 8 0 0,-5-1 0 15,2 1 0-15,0 4 0 0,-1-2 0 0,0 1 0 16,-1 1 0-16,3 3 0 0,-3-3 0 0,2-1 0 15,0-1 0-15,1 0 0 0,1-4 0 0,0-1 0 16,-2-1 0-16,1-2 0 0,1 0 0 0,0-2 0 16,3-1 0-16,-1-1 0 0,-2-3 0 0,5 1 0 0,0 0 0 15,-2-5 0-15,1 0 0 0,3-5 0 0,0 3 0 16,-2-3 0-16,-2 6 0 0,0-1 0 16,-2 6 0-16,-2-4 0 0,-1 2 0 0,-1 2 0 15,0 2 0-15,-3 1 0 0,0 0 0 0,5 9 0 0,-5-2 0 16,1 1 0-16,-1 3 0 0,2 0 0 15,-1 0 0-15,3 0 0 0,-2 0 0 0,2 0 0 0,0-3 0 16,1 1 0-16,0 0 0 0,2-1 0 0,-1-3 0 16,0-3 0-16,-1 1 0 0,1-3 0 0,0 0 0 15,-6 0 0-15,10-5 0 0,-7 0 0 0,-1-1 0 16,2-3 0-16,-4-2 0 0,1 0 0 0,-2-1 0 16,-3-6 0-16,0 2 0 0,3-3 0 0,-3 1 0 15,-1 2 0-15,2 4 0 0,1 1 0 0,-2 3 0 16,2 1 0-16,0 1 0 0,1 2 0 0,2 1 0 15,-1 3 0-15,8-4 0 0,-1 4 0 0,5 0 0 16,6-1 0-16,0 3 0 0,5-2 0 0,5 0 0 16,7 3 0-16,-2-4 0 0,0 2 0 0,4-4 0 15,-5-1 0-15,3 2 0 0,-1 0 0 0,-4-2 0 16,0-2 0-16,-9 0 0 0,0 1 0 0,-4 0 0 16,-7 1 0-16,-1-1 0 0,0 4 0 0,-5-2 0 15,-3 2 0-15,-1 1 0 0,0 0 0 0,0 0 0 16,-18 4 0-16,7 2 0 0,-6 3 0 0,-2 2 0 15,-3 3 0-15,2 2 0 0,2-3 0 0,-1 5 0 16,4-3 0-16,3-1 0 0,1 2 0 0,3-1 0 16,3-2 0-16,2-4 0 0,2 2 0 0,-2-2 0 15,7-2 0-15,-1-2 0 0,3-2 0 0,4-1 0 16,3-1 0-16,-1-3 0 0,6-2 0 0,-2 0 0 16,3-4 0-16,0-1 0 0,3-8 0 0,-3 0 0 15,0-3 0-15,-2-3 0 0,1-1 0 0,-8-5 0 16,7-2 0-16,-3-2 0 0,5-12 0 0,-5-2 0 15,3 4 0-15,-6 11 0 0,-2 4 0 0,-2 3 0 16,-2 9 0-16,-1 5 0 0,-3 2 0 0,0 3 0 0,-1 2 0 16,0 4 0-16,0 0 0 0,-6 12 0 0,2 4 0 15,-4 3 0-15,3 8 0 0,-3 3 0 16,2-2 0-16,1 3 0 0,-1 0 0 0,-1-1 0 16,3 3 0-16,6-3 0 0,-1-1 0 0,4-1 0 0,5-3 0 15,-1-5 0-15,5 1 0 0,0-6 0 0,0 0 0 16,4-4 0-16,0-3 0 0,1-1 0 0,2-3 0 15,-6 0 0-15,6-4 0 0,-2-1 0 0,-3-4 0 16,2-2 0-16,-2-1 0 0,1-3 0 0,-2-4 0 16,1-5 0-16,-6 3 0 0,6-8 0 0,-5 2 0 15,-6 7 0-15,3 0 0 0,-7 5 0 0,4 3 0 16,-2-2 0-16,-3 5 0 0,-3 2 0 0,3 3 0 16,0 0 0-16,-15 7 0 0,6 0 0 0,1 4 0 15,-2 3 0-15,3 2 0 0,3 0 0 0,1 1 0 16,3-1 0-16,3 1 0 0,4 1 0 0,2-6 0 15,9 0 0-15,1-3 0 0,2-1 0 0,8-3 0 16,3-4-193-16,-1-2-377 0,2-4-112 0,-1-6-443 16,1-1-1218-16,-2-4 539 0</inkml:trace>
  <inkml:trace contextRef="#ctx0" brushRef="#br0" timeOffset="89415.52">30748 7778 3817 0,'-7'-2'377'15,"4"-3"-77"-15,-3 1 2 0,2 2 48 0,1-2 17 16,-1 2-13-16,4-1-47 0,-3-1-26 0,3 4-32 16,0 0-7-16,5-6-11 0,0 3-12 0,1 1-10 15,5 1-21-15,1 0-13 0,1 1-19 0,1 0-89 16,0 3-67-16,5 1 0 0,-3 2 0 0,-4 0 0 16,-1 0 0-16,-2 2 0 0,1 1 0 0,-5 2 0 15,0 0 0-15,-2 1 0 0,-2 4 0 0,-4 1 0 16,-1 0 0-16,-6 0 0 0,3 1 0 0,-8 3 0 15,3-3 0-15,-1-4 0 0,-9 4 0 0,4 1 0 16,3-7 0-16,3-3 0 0,1 1 0 0,2-3 0 16,1 0 0-16,3-2 0 0,1 0 0 0,-1-3 0 15,3 0 0-15,2-2 0 0,-1 5 0 0,1-5 0 16,8 3 0-16,-1-2 0 0,4-1 0 0,3 1 0 16,-1-1 0-16,6 0 0 0,-2 0 0 0,3 1 0 0,-2-1 0 15,3 0 0-15,-1 1 0 0,-1-2 0 16,1 1 0-16,-3 1 0 0,-4-1 0 0,0 0 0 0,-2-1 0 15,-2 0 0-15,-1-2 0 0,-3 1 0 16,0-1 0-16,-1 0 0 0,-3-2-320 0,-1 2-174 16,0-2-58-16,0-2-59 0,-2-1-425 0,-2-2-1122 15,0 0 497-15</inkml:trace>
  <inkml:trace contextRef="#ctx0" brushRef="#br0" timeOffset="89849.3">30828 7499 444 0,'-18'-10'469'0,"2"2"4"15,-3 0-10-15,1 3-15 0,-1 2-23 0,-1-1-19 0,3 4-26 16,-3 4-14-16,2 2-14 0,-2 2-11 16,-2 5-10-16,2-2-9 0,-3 8-23 0,0 4-9 15,0 5-9-15,1 1-8 0,2 2-15 0,2 0-5 0,-7 12-9 16,8-10-16-16,0 9-14 0,3-11-13 15,4 3-12-15,0 1-15 0,1-2-107 0,5 1-67 0,0-2 0 16,4 1 0-16,4-1 0 0,1-2 0 16,3-4 0-16,3 0 0 0,4-3 0 0,1 1 0 0,1-3 0 15,6-3 0-15,2 0 0 0,-2-5 0 0,9-1 0 16,1-5 0-16,3-1 0 0,-1-3 0 0,3-3 0 16,2-3 0-16,-1-3 0 0,0 0 0 0,-2-5 0 15,14-4 0-15,-3-4 0 0,-2-3 0 0,2-4 0 16,-4-2 0-16,-1-3 0 0,-6-4 0 0,4-2 0 15,-2-4 0-15,-2 4 0 0,-2-3 0 0,-3 2 0 16,-12 8 0-16,1 0 0 0,-5 1 0 0,-3 0 0 16,-3-1 0-16,-2 3 0 0,-8-4 0 0,1 3 0 15,-6-1 0-15,-4 5 0 0,-6-4 0 0,-6 1 0 16,-4-1 0-16,-2 4 0 0,-13-6 0 0,7 11 0 16,0 1 0-16,-4 4 0 0,0 1 0 0,0 6 0 15,0 0 0-15,3 6-42 0,1 0-1317 0,-3 3-1471 16,4 4 652-16</inkml:trace>
  <inkml:trace contextRef="#ctx0" brushRef="#br0" timeOffset="91832.17">27368 8142 234 0,'-10'-6'364'16,"1"1"1"-16,1-2 12 0,0 1-4 0,1-1 6 16,2-1 3-16,1 5-3 0,1-7 1 0,-1 4-3 15,3 0-9-15,1-1-11 0,0 0-11 0,0 2-14 16,1-1-12-16,-1 1-14 0,4 0-17 0,-1 1-28 16,1 0-5-16,-2 0-19 0,6 4-17 0,-8 0-19 15,14 5-19-15,-5 2-11 0,-1 1-19 0,4 4-17 16,0 2-9-16,-2 3-13 0,-2 1-12 0,1 6-8 0,-3-5-78 15,2 5-15-15,-6-5 0 0,3-1 0 0,-3 0 0 16,-1-6 0-16,2 4 0 0,-2-4 0 16,-1 0 0-16,1-3 0 0,-1-3 0 0,0 1 0 15,0-1 0-15,1-3 0 0,1 2 0 0,-2-5 0 0,0 0 0 16,0 0 0-16,0 0 0 0,14-12 0 0,-9 3 0 16,1 0 0-16,3-5 0 0,1-1 0 15,-1-1 0-15,4 2 0 0,-4 3 0 0,0 2 0 0,-3 0 0 16,2 2 0-16,1 3 0 0,-3 1 0 0,-2 4 0 15,-4-1 0-15,13 6 0 0,-5 1 0 0,-2 3 0 16,-2 0 0-16,0-1 0 0,1 7 0 0,-3-4 0 16,5 0 0-16,-5-2 0 0,2 2 0 0,0-4 0 15,1 2 0-15,0-1 0 0,-1-6 0 0,2 0 0 16,1 0 0-16,-1-3 0 0,3-3 0 0,1-1 0 16,1-4 0-16,1-3 0 0,2-2 0 0,-1 0 0 15,0-3 0-15,-3-1 0 0,2-7 0 0,-1-1 0 16,-2-4 0-16,2-1 0 0,-3 0 0 0,-1-4 0 15,2-2 0-15,-4 2 0 0,0 4 0 0,1 5 0 16,-5 8 0-16,1 5 0 0,-1 2 0 0,-1 3 0 0,0 3 0 16,0 4 0-16,0 0 0 0,0 0 0 15,-10 21 0-15,4-3 0 0,-1 7 0 0,2 2 0 16,0 4 0-16,0-5 0 0,-3 1 0 0,3 1 0 16,0-1 0-16,1-8 0 0,0-2 0 0,3 3 0 0,-2-8 0 15,3-1 0-15,0-1 0 0,-2-3 0 0,2-3 0 16,0 0 0-16,2 0 0 0,-2-4 0 15,0 0 0-15,0 0 0 0,13-8 0 0,-5 3 0 16,-2-4 0-16,3 1 0 0,1-2 0 0,-1 4 0 0,1-3 0 16,0 2 0-16,-1 3 0 0,1-2 0 0,0 2 0 15,-1 1 0-15,2 5 0 0,-4-1 0 16,0 1 0-16,5 1 0 0,-4 3 0 0,3 0 0 16,-6 1 0-16,3 4 0 0,-3-3 0 0,-3 3 0 0,2 0 0 15,-4 2 0-15,0-2 0 0,0 1 0 0,-5 4 0 16,-1-6 0-16,-2 1 0 0,-1 3 0 15,0-4 0-15,-1-2 0 0,-3 1 0 0,4-3 0 16,-3-1 0-16,0 2 0 0,1-4 0 0,0 1 0 0,5 0 0 16,-1-2 0-16,4-1 0 0,-4 3 0 0,7-4 0 15,-2 1 0-15,2-1 0 0,0 0 0 0,0 0 0 16,22-6 0-16,-11 0 0 0,7 2 0 0,-1 1 0 16,12-6 0-16,-10 1 0 0,5-2 0 0,3-3 0 15,-5 0 0-15,4-3 0 0,-3 2 0 0,-8 1 0 16,0-2 0-16,2 2 0 0,-2 0 0 0,-6 0 0 15,-4 2 0-15,5 3 0 0,-6-2 0 0,0 6 0 16,1-4 0-16,-5 4 0 0,0-1 0 0,2 4 0 16,-2 1 0-16,0 0 0 0,0 0 0 0,-13 6 0 15,4 2 0-15,1-1 0 0,-5 4 0 0,2 3 0 16,1 2 0-16,1-1 0 0,0 1 0 0,0 2 0 16,2 0 0-16,1-1 0 0,1 2 0 0,0-3 0 15,5-5 0-15,0-1 0 0,0-1 0 0,0-2 0 16,2-1 0-16,2-5 0 0,0 0 0 0,1-1 0 15,2-4 0-15,4-1 0 0,-2-4 0 0,4-2 0 0,-4 2 0 16,-2-8 0-16,2-1 0 0,5-6 0 0,-3-1 0 16,0-3 0-16,-1-2 0 0,2-2 0 15,1-13 0-15,-2 0 0 0,-1-2 0 0,-1-2 0 16,0 3 0-16,-5 14 0 0,1 2 0 0,-1 1 0 16,0 8 0-16,-3 5 0 0,0 0 0 0,1 6 0 0,-2 4 0 15,1 1 0-15,1 2 0 0,-2 3 0 16,0 0 0-16,2 13 0 0,-1-1 0 0,-2 6 0 0,1 10 0 15,-2 3 0-15,-1 2 0 0,1 12 0 0,-1-8 0 16,0-2 0-16,-2 12 0 0,0 0 0 0,2-14 0 16,-1 2 0-16,2-1 0 0,-1-2 0 15,2-1 0-15,0 0 0 0,-2-2 0 0,3-2 0 0,4-11 0 16,-3-1 0-16,2-2 0 0,-1-4 0 0,2-3 0 16,-1-2-226-16,1 0-442 0,-4-4-549 0,0 0-1317 15,15-13 583-15</inkml:trace>
  <inkml:trace contextRef="#ctx0" brushRef="#br0" timeOffset="92166.18">28569 7663 156 0,'4'-12'452'16,"-4"2"26"-16,1-2 17 0,3 5 2 0,-4 2-2 15,1 1-28-15,-1-1-24 0,0 3-16 0,0 2-4 16,0 0 13-16,0 0-1 0,-10 8 2 0,1 1-9 16,-2 7-12-16,-6 4-11 0,-2 3-16 0,0 6-17 15,1 0-17-15,-8 12-170 0,9-9-185 0,-3 11 0 16,1 1 0-16,0 2 0 0,6-2 0 0,4 1 0 16,-5 1 0-16,10-10 0 0,1 11 0 0,5 0 0 15,3 4 0-15,4-3 0 0,5 0 0 0,5-1 0 16,-1-4 0-16,5 1 0 0,-2-12 0 0,7 6 0 15,-4-11 0-15,-1-6 0 0,1-2 0 0,1-1 0 0,-9-6 0 16,7-6 0-16,-6-2 0 0,2-1 0 16,-7-3 0-16,-2-5-1366 0,0-2-1478 0,2-4 654 15</inkml:trace>
  <inkml:trace contextRef="#ctx0" brushRef="#br0" timeOffset="92916.8">31456 7042 379 0,'5'-4'443'0,"2"1"-10"15,-1 1 6-15,1 2-14 0,4 0-16 0,-1 0-6 16,1 2-15-16,6 4-8 0,1 4-19 0,-1-2-11 15,6 7-10-15,0 4-8 0,1 0-11 0,2 3-27 16,-2 5-12-16,-2 1-11 0,6 12-9 0,-8-8-14 16,2 12-9-16,-3 2-19 0,2-1-7 0,-7 6-15 15,-3 2-8-15,2 3-6 0,-7 3-11 0,3 26-159 16,-9-26-14-16,-5 24 0 0,-1-25 0 0,-11 21 0 16,3-23 0-16,-2 1 0 0,-6 0 0 0,1 0 0 15,-4-2 0-15,3-3 0 0,-6-4 0 0,0-1 0 16,-4-4 0-16,1-6 0 0,8-8 0 0,-2-6 0 0,-1 1 0 15,2-1 0-15,1-2 0 0,2-5 0 0,2-4 0 16,5-1 0-16,-2-1 0 0,0-2 0 16,7-2 0-16,-4 0 0 0,1-1-1366 0,0-2-1478 15,4-1 654-15</inkml:trace>
  <inkml:trace contextRef="#ctx0" brushRef="#br0" timeOffset="93515.61">28642 9275 3226 0,'-18'-3'315'0,"3"-1"-35"0,2 1-18 15,0 0 43-15,3 2 43 0,-1-2 9 0,4 2-21 0,1-2-30 16,3 2-33-16,3 1-15 0,0 0-19 0,0 0-6 16,11-7-12-16,5 4-18 0,2-1-17 0,10 3-22 15,3-3-18-15,-3 1-35 0,1 0-58 0,-2 0-78 16,-5 0-74-16,-3 2-92 0,0-3-97 0,2 4-91 15,-10 0-85-15,-2-2-88 0,-4 2-419 0,-5 0-1052 16,5 2 466-16</inkml:trace>
  <inkml:trace contextRef="#ctx0" brushRef="#br0" timeOffset="93650.51">28634 9342 267 0,'-11'9'418'0,"3"-3"22"16,3-2 14-16,1 1 31 0,0 0 24 0,4-1 1 15,0-4-8-15,13 4-40 0,1-4-41 0,4 0-29 16,12 2-48-16,-4-2-44 0,6 0-38 0,2-4-69 15,0 2-71-15,1 1-96 0,2-3-112 0,-3 0-107 16,-1-1-105-16,-1 0-110 0,-5-1-446 0,1-3-925 16,-1 1 409-16</inkml:trace>
  <inkml:trace contextRef="#ctx0" brushRef="#br0" timeOffset="94199.28">29764 8862 531 0,'4'-8'568'0,"-4"0"9"15,-1 4 0-15,-7-3-18 0,3 3-18 0,-4 0-19 0,-2 1-33 16,-2-1-27-16,-8 4-28 0,3 5-26 16,-1 1-28-16,-1-2-26 0,-6 9-26 0,6-4-29 15,1 1-26-15,3 3-26 0,1 1-21 0,5 1-17 0,-2 0-17 16,2 0-177-16,2-1-15 0,3-2 0 0,1 2 0 15,4-3 0-15,0 2 0 0,4-3 0 0,0 2 0 16,1-3 0-16,2 0 0 0,0 1 0 16,1 0 0-16,1-2 0 0,0 0 0 0,0-1 0 0,-2 1 0 15,0-2 0-15,-2-2 0 0,2 5 0 0,-3-4 0 16,0-1 0-16,-1 4 0 0,-1-2 0 0,-2 0 0 16,-3 1 0-16,-1-2 0 0,-4 3 0 15,-1-1 0-15,0 2 0 0,-5 1 0 0,1-5 0 0,-2 5 0 16,-2-3 0-16,2 1 0 0,2-2 0 0,-1 1 0 15,1-2 0-15,8-1 0 0,-2-2 0 0,1 1 0 16,1-1 0-16,0 1 0 0,5-3 0 0,0 6 0 16,0-6 0-16,5 5 0 0,0-2 0 0,1 0 0 15,1 0 0-15,2 2 0 0,1 3 0 0,-2-2 0 16,5 4 0-16,-3-3 0 0,2 9 0 0,-3-3 0 16,1 4 0-16,-1-1 0 0,-3 1 0 0,2 3 0 15,-2 7 0-15,-2-3 0 0,-4 5 0 0,-1-3 0 16,-1 1 0-16,-1-1 0 0,-5 1 0 0,3-1 0 15,-3-3 0-15,-1-4 0 0,2-1 0 0,0 5 0 0,2-6 0 16,1-2 0-16,0-4 0 0,2 1 0 16,2-2 0-16,0-3 0 0,2-1 0 0,2 1 0 15,4-1 0-15,3-2 0 0,2 0 0 0,5-3 0 16,1-2 0-16,9-3 0 0,-1 0 0 0,5-4 0 0,-4-3 0 16,4-3-1366-16,-5-1-1478 0,-2-2 654 0</inkml:trace>
  <inkml:trace contextRef="#ctx0" brushRef="#br0" timeOffset="95282.89">30162 9090 398 0,'1'-5'466'15,"-1"1"18"-15,-1-1 6 0,-2 0 1 0,3 0-8 16,3 0 2-16,-3 5-6 0,0-7-5 0,1 5-9 16,-1 2-14-16,0-4-19 0,0 4-24 0,0 0-14 0,0 0-9 15,0 0-2-15,0 0-14 0,4 18-19 16,-4-6-46-16,1 4-304 0,-1 2 0 0,-1 1 0 16,1 0 0-16,-4 11 0 0,4-6 0 0,-4 1 0 15,3 0 0-15,1-5 0 0,0 0 0 0,-3-1 0 16,3 1 0-16,-1-3 0 0,0-1 0 0,-2 1 0 15,3-5 0-15,0 1 0 0,-1-2 0 0,2 1 0 16,-5-5 0-16,4-2 0 0,-1 2 0 0,1-3-1366 16,1-1-1478-16,-1-3 654 0</inkml:trace>
  <inkml:trace contextRef="#ctx0" brushRef="#br0" timeOffset="95498.74">30466 9421 131 0,'4'-3'505'0,"1"0"14"15,-1 0 9-15,1 1 4 0,-1 0-4 0,1 1-8 16,-5 1-8-16,11 4-19 0,-6 0-20 16,0 1-15-16,-1 3-12 0,-2 3-11 0,1 3-12 15,-4 2-20-15,-1 1-25 0,0 0-30 0,-6 0-26 0,2 1-85 16,-3-1-237-16,-2-2 0 0,-1 0 0 0,-1 3 0 16,3-4 0-16,-4 1 0 0,1-3 0 0,1 1 0 15,4-5 0-15,0 1 0 0,2-4 0 0,1 3 0 16,0-3-268-16,2-4-312 0,3-1-116 0,0 0-413 15,0 0-1199-15,15-10 531 0</inkml:trace>
  <inkml:trace contextRef="#ctx0" brushRef="#br0" timeOffset="96449.58">30969 9178 294 0,'4'-6'547'0,"0"0"29"0,-3 0 16 15,1-1 3-15,0 2-6 0,2-1-28 0,0-1-26 16,-3 2-26-16,4-1-26 0,0 2-12 0,0 1-25 16,2 1-28-16,-1 0-34 0,2-1-29 0,3 0-27 15,-2 2-33-15,2-2-82 0,-3 4-213 0,3-1 0 16,-2 3 0-16,0-2 0 0,-2-2 0 0,1 4 0 16,-3 0 0-16,3-2 0 0,-3 0 0 0,0 3 0 15,-1-1 0-15,0 3 0 0,0-3 0 0,-1 1 0 16,2-1 0-16,-5 1 0 0,4 0 0 0,-1-1 0 15,-1-1 0-15,-2-2 0 0,2 4 0 0,-2-4 0 16,2 2 0-16,-2-2 0 0,1 4 0 0,-1-4 0 16,2 4 0-16,-2-4 0 0,0 0 0 0,0 0 0 15,2 3 0-15,-2-3 0 0,0 0 0 0,0 0 0 16,0 0 0-16,0 0 0 0,0 0 0 0,0 0 0 16,0 0 0-16,0 0 0 0,0 0 0 0,0 0 0 15,0 0 0-15,0 0 0 0,0 0 0 0,0 0 0 16,0 0 0-16,0 0 0 0,0 0 0 0,0 0 0 0,0 0 0 15,0 0 0-15,0 0 0 0,0 0 0 0,0 0 0 16,0 0 0-16,0 0 0 0,0 0 0 16,0 0 0-16,0 0 0 0,0 0 0 0,0 0 0 15,0 0 0-15,0 0 0 0,0 0 0 0,0 0 0 0,0 0 0 16,0 0 0-16,0 0 0 0,0 0 0 0,0 0 0 16,0 0 0-16,0 0 0 0,0 0 0 0,0 0 0 15,0 0 0-15,0 0 0 0,0 0 0 0,0 0 0 16,0 0 0-16,0 0 0 0,0 0 0 0,0 0 0 15,0 0 0-15,0 0 0 0,0 0 0 0,0 0 0 16,0 0 0-16,0 0 0 0,0 0 0 0,0 0 0 16,0 0 0-16,0 0 0 0,0 0 0 15,0 0 0-15,0 0 0 0,0 0 0 0,0 0 0 0,0 0 0 16,0 0 0-16,0 0 0 0,0 0 0 0,0 0 0 16,4 3 0-16,-4-3 0 0,0 0 0 0,0 4 0 15,0-4 0-15,0 5 0 0,-2 0 0 0,2-5 0 16,-4 6 0-16,2 0 0 0,1 0 0 0,-3 2 0 15,-1 1 0-15,1-1 0 0,-6 0 0 0,1 2 0 16,1-2 0-16,-3 5 0 0,2-4 0 0,-1 0 0 16,-2-2 0-16,0 4 0 0,1-3 0 0,0 0 0 15,-1-1 0-15,3 2 0 0,-1-3 0 0,1 0 0 16,4-2 0-16,-4-1 0 0,5 2 0 0,3-1 0 16,-3-2 0-16,0 1 0 0,4-3 0 0,-1 2 0 15,1-2 0-15,0 0 0 0,0 0 0 0,0 0 0 16,19-4 0-16,-11 2 0 0,1-1 0 0,4 1 0 15,-2 1 0-15,3 0 0 0,3 1 0 0,1 1 0 16,0-1 0-16,1 1 0 0,-2 1 0 0,-4 0 0 16,2-1 0-16,-1 1 0 0,-2 1 0 0,0 2 0 15,-1-2 0-15,1 2 0 0,-1-2 0 0,-2 4 0 0,-5-3 0 16,5 3 0-16,-2 2 0 0,-2 0 0 16,-2 3 0-16,0-3 0 0,0 2 0 0,-5 2 0 15,2-3 0-15,-2 2 0 0,-1-1 0 0,-2 0 0 16,-2-1 0-16,-1-1 0 0,-4 0 0 0,1 0 0 0,-2 2 0 15,-4-4 0-15,-1 1 0 0,-1-3 0 0,1 0 0 16,-2-3 0-16,2 0 0 0,0-1 0 16,5 0 0-16,1-2 0 0,1 0 0 0,5-1 0 15,-2 0 0-15,3-3 0 0,3-3 0 0,0 0 0 0,5 1 0 16,1-3-466-16,2 1-822 0,9-2-1395 0,0 3 617 16</inkml:trace>
  <inkml:trace contextRef="#ctx0" brushRef="#br0" timeOffset="96649.32">31498 9522 3311 0,'7'3'451'0,"-2"-2"-88"0,3 0-57 15,-3 1-1-15,1 0 10 0,-3 2 12 0,1-2-11 16,-2 1-10-16,-2 3-12 0,0 2 6 16,-2 1 13-16,-4 2-2 0,0 1-12 0,-3 2-19 15,-1 1-21-15,-3-2-124 0,0 0-135 0,-1 3 0 0,0-3 0 16,1 0 0-16,-2 0 0 0,1-1 0 0,-3 1 0 15,7-4 0-15,-1 2 0 0,1-5 0 0,4 1-274 16,-1-2-260-16,3-4-104 0,2 0-487 16,2-1-1217-16,0 0 538 0</inkml:trace>
  <inkml:trace contextRef="#ctx0" brushRef="#br0" timeOffset="96966.11">32035 9133 4415 0,'15'-26'506'0,"-3"2"-176"0,-5 6 2 16,-4 6 8-16,6-2 59 0,-4-1 2 0,-1 4-10 16,-1 4-23-16,-2 0-48 0,0 2-10 0,-1-1-231 15,0 4-79-15,0 2 0 0,0 0 0 0,0 0 0 16,4 12 0-16,-5-3 0 0,-2 3 0 16,-2 5 0-16,-3 1 0 0,-2 5 0 0,1 2 0 0,-4 3 0 15,2-3 0-15,-2 1 0 0,-1 2 0 0,1-3 0 16,1-1 0-16,-1-1 0 0,5-4 0 0,0-3 0 15,3 1 0-15,-2-3 0 0,4-3 0 0,1 0 0 16,2-2 0-16,2 1 0 0,2-4 0 0,5 1 0 16,1-1 0-16,8 2 0 0,-3-4 0 0,5-1 0 15,-2 3 0-15,1-2 0 0,2-1 0 0,-3-3 0 16,1 0 0-16,-2 0 0 0,-3 0 0 0,0-2 0 16,-4 1-122-16,-2 0-461 0,-2-4-34 0,1 1-7 15,-2 0-418-15,-1-1-1127 0,-4 0 499 0</inkml:trace>
  <inkml:trace contextRef="#ctx0" brushRef="#br0" timeOffset="97167.13">32182 9364 1658 0,'-4'-7'69'0,"0"-2"60"0,2-1 42 16,-3 1 43-16,7-2 62 0,-5-1 46 0,3 4 44 16,0-3 33-16,0 4 29 0,3-3 28 0,1 2 4 15,-1 0 6-15,-1 4-2 0,0 1-13 16,-1-1-21-16,1 0-30 0,-2 4-24 0,0 0-13 16,0 0-70-16,4 8-293 0,-4-1 0 0,0 4 0 0,-1 6 0 15,-2 1 0-15,0 6 0 0,1 4 0 0,-2 1 0 16,4 1 0-16,2-2 0 0,-1 0 0 15,0-1 0-15,-2 0 0 0,1-1 0 0,1-8 0 0,3-1 0 16,-1-5 0-16,-1-1 0 0,2 1 0 0,-2-6 0 16,-2 2-608-16,2-4-657 0,-2-4-1368 0,0 0 606 15</inkml:trace>
  <inkml:trace contextRef="#ctx0" brushRef="#br0" timeOffset="97667.75">32567 8890 228 0,'2'-32'495'0,"-5"6"44"16,3-2 39-16,0 8 4 0,0 2 17 0,3 1-9 16,-1 6-24-16,0-1-39 0,3 4-48 0,-1 1-45 15,4 1-43-15,-2 5-39 0,8 0-33 0,-1 3-34 16,6 6-30-16,7 7-27 0,-6 2-23 16,3 1-22-16,0 3-30 0,-1 4-26 0,-5-1-51 0,-1 0-76 15,-2 2 0-15,-2 0 0 0,-6-1 0 0,-3 2 0 16,-5-9 0-16,1 1 0 0,-5-3 0 0,-3 1 0 15,-1-1 0-15,-2-2 0 0,-3 1 0 0,2-3 0 16,-4 1 0-16,5-4 0 0,0-2 0 16,1 0 0-16,5-1 0 0,-2-1 0 0,3-1 0 15,1 5 0-15,2-4 0 0,4 0 0 0,0 2 0 0,8 7 0 16,3-4 0-16,1-1 0 0,5 0 0 16,-1 0 0-16,-1-1 0 0,-2 1 0 0,-15-9 0 15,22 12 0-15,-22-12 0 0,15 9 0 0,-15-9 0 0,0 0 0 16,7 14 0-16,-10-10 0 0,-1 4 0 15,-2-3 0-15,-6 2 0 0,-2 4 0 0,-3-3 0 16,0 2 0-16,-1 0 0 0,0-1 0 0,0 2 0 16,0-2 0-16,4 5 0 0,-2-3 0 0,5 4 0 0,2 0 0 15,-1 2 0-15,5-1 0 0,4 4 0 16,1 0 0-16,1 0 0 0,4-1 0 0,2-1 0 16,2 6 0-16,-2-7 0 0,3 0 0 0,-5-1 0 15,3 0 0-15,-3-4 0 0,-1-1 0 0,0 0 0 16,-3-3 0-16,1 2 0 0,-4-3 0 0,2 3 0 0,-3-6 0 15,-3 1 0-15,-1-3 0 0,-4 2 0 0,-3-4 0 16,-1 0-64-16,-3-1-306 0,-2-2-137 0,3 3-173 16,-1-5-415-16,0 0-1187 0,7 0 525 15</inkml:trace>
  <inkml:trace contextRef="#ctx0" brushRef="#br0" timeOffset="97815.53">32724 9760 410 0,'0'0'769'16,"0"0"27"-16,-5-12-6 0,2 8-40 0,3 0-66 16,0-1-72-16,0 0-62 0,-1-1-68 0,1 3-95 15,0-3-139-15,1 2-169 0,-1 4-211 0,-2-8-256 16,-1 4-619-16,3 4-1090 0,-13-7 483 0</inkml:trace>
  <inkml:trace contextRef="#ctx0" brushRef="#br0" timeOffset="99064.98">27353 9939 484 0,'-7'-4'512'0,"3"3"1"16,-1-5-1-16,1 4-14 0,1-2-8 0,0-3-13 15,3 2-22-15,3-1-6 0,3-1-39 0,-2 0-9 16,5-1-13-16,1 1-25 0,3 4-20 0,0-2-16 16,-1 2-16-16,1 1-21 0,0 2-21 0,0 1-22 15,-2 3-19-15,1 2-16 0,-1 2-200 0,0 4-12 16,2 9 0-16,-5-2 0 0,1 7 0 0,-5-7 0 15,1 6 0-15,-4 1 0 0,-1-1 0 0,0-5 0 16,0 6 0-16,-1-7 0 0,-3-2 0 0,3 0 0 16,-3-2 0-16,4-5 0 0,-4-1 0 0,4-3 0 15,-1 0 0-15,-2-1 0 0,3-2 0 0,0-3 0 0,0 0 0 16,0 0 0-16,13-14 0 0,-3 3 0 16,-1-3 0-16,5-3 0 0,2-3 0 0,3-1 0 15,-2-3 0-15,2 3 0 0,-4-1 0 0,0 7 0 16,-3 0 0-16,1 5 0 0,-4 2 0 0,0 2 0 0,1 3 0 15,-4 2 0-15,1 2 0 0,0 2 0 0,-2 2 0 16,3 2 0-16,-2 4 0 0,1 1 0 16,-2 3 0-16,-1-4 0 0,3 4 0 0,0 1 0 0,-1-1 0 15,3 1 0-15,1-3 0 0,-2-2 0 0,1-4 0 16,0 0 0-16,2-2 0 0,1-2 0 0,1-1 0 16,-3-2 0-16,2-4 0 0,1-1 0 0,-2-1 0 15,-4-3 0-15,7-3 0 0,-2-2 0 0,-7-3 0 16,5 0 0-16,-1-8 0 0,3 0 0 0,-5-4 0 15,1 1 0-15,-4-2 0 0,1-1 0 0,0 2 0 16,-2 4 0-16,-2 9 0 0,-1 4 0 0,0 1 0 16,0 5 0-16,0 0 0 0,0 4 0 0,0 2 0 15,0 0 0-15,-5 10 0 0,2 3 0 0,1 3 0 16,-1 8 0-16,1-3 0 0,0 8 0 0,1 0 0 16,1 3 0-16,-1-3 0 0,2-2 0 0,0 1 0 15,2-2 0-15,-2-7 0 0,-1-2 0 0,0-2 0 16,3-3 0-16,-3-3 0 0,1-2 0 0,-1 0 0 15,1-4 0-15,1 1 0 0,-2-4 0 0,6-2 0 16,-6 2 0-16,10-7 0 0,-6 1 0 0,2-3 0 16,1-1 0-16,3 1 0 0,0 0 0 0,2-3 0 15,0 1 0-15,-1 3 0 0,0 0 0 0,-2 2 0 16,1-1 0-16,-2 4 0 0,0 0 0 0,-1 0 0 0,5 2 0 16,-6 2 0-16,7 0 0 0,-8 4 0 0,4-4 0 15,0 5 0-15,0 1 0 0,-4 1 0 0,2 1 0 16,-2 1 0-16,-3 0 0 0,1 0 0 15,-3 0 0-15,-3 1 0 0,1-3 0 0,-2 0 0 0,-1 1 0 16,-2-2 0-16,1-1 0 0,-7 1 0 0,4-2 0 16,0-1 0-16,-3-1 0 0,3-3 0 0,-1 1 0 15,3-2 0-15,-1-1 0 0,3-2 0 0,1 0-225 16,0 0-383-16,4 4-92 0,8-9-410 0,-1 7-1202 16,5-4 532-16</inkml:trace>
  <inkml:trace contextRef="#ctx0" brushRef="#br0" timeOffset="99466.01">28463 10149 1 0,'13'-5'374'0,"1"-3"45"16,-4 2 25-16,-1-2 28 0,0 1 28 0,-2 0 19 16,-2 0-9-16,2-2 0 0,-2 3-14 0,-1 1-25 15,-2 0-36-15,0 1-14 0,1 1-33 0,-3-1-24 16,0 4-38-16,0 0-24 0,-9-1-15 0,9 1-15 16,-18 7-16-16,6-2-24 0,-4 4-40 0,3 0-192 15,-2 3 0-15,1 1 0 0,2 0 0 0,1-2 0 16,0 1 0-16,2-3 0 0,4 1 0 0,0-2 0 15,5 1 0-15,3-3 0 0,-1 0 0 0,3-1 0 16,3-3 0-16,0-2 0 0,3 0 0 0,3-2 0 16,3-3 0-16,-3 0 0 0,3-3 0 0,-1-3 0 15,-2-1 0-15,2-2 0 0,-5-2 0 0,3 0 0 0,-1-12 0 16,-2 6 0-16,1-6 0 0,-6 0 0 16,3-2 0-16,-1-2 0 0,-2-2 0 0,1 2 0 15,-1 2 0-15,-2 4 0 0,2 8 0 0,-6 2 0 16,1 6 0-16,1 4 0 0,-1-2 0 0,-2 7 0 0,1 1 0 15,0 0 0-15,-9 18 0 0,3-1 0 0,-1 9 0 16,3 2 0-16,-1 3 0 0,1 2 0 16,-2 4 0-16,2-3 0 0,0 1 0 0,0 0 0 0,3 0 0 15,1-3 0-15,1-1 0 0,2-3 0 0,-2-8 0 16,3-1 0-16,-4-4 0 0,5-1 0 16,0-5-310-16,-2-3-344 0,1-2-551 0,2-2-1305 15,2-1 578-15</inkml:trace>
  <inkml:trace contextRef="#ctx0" brushRef="#br0" timeOffset="99699.55">29068 9918 403 0,'2'-10'479'0,"5"1"38"0,-6 2 34 0,0 2 4 16,-1 0-11-16,4 2-9 0,-4-1-36 0,0 4 1 15,0 0 7-15,-8 10-1 0,2 1-15 0,-7 3-12 16,3 12-24-16,-3 1-23 0,4-1-18 0,-4 3-90 15,1 3-324-15,4 0 0 0,-2 3 0 0,5-2 0 16,5 3 0-16,-2-1 0 0,4 1 0 0,5-4 0 16,1 1 0-16,6-6 0 0,0-1 0 0,1-6 0 15,2 3 0-15,0-11 0 0,-2-2 0 0,3 0 0 16,1-6 0-16,-7-1 0 0,0-3-1366 0,8-1-1478 16,-3-5 654-16</inkml:trace>
  <inkml:trace contextRef="#ctx0" brushRef="#br0" timeOffset="101282.45">29567 10206 174 0,'-3'-3'422'0,"3"3"13"16,0-6 3-16,0 1-13 0,1 2-11 0,-1 3-12 15,4-8-15-15,-2 6-4 0,3-2-24 0,2 1-21 16,-2 0-14-16,3 1-11 0,-1-1-36 0,6 2-10 16,-3 1-24-16,-1 0-26 0,5 0-19 15,-4 1-14-15,2 1-23 0,-1 1-13 0,-5 1-18 0,4-1-9 16,-3 2-16-16,-3 1-13 0,0 0-13 0,-3 0-2 16,3 1-5-16,-4 1-5 0,0 0-7 0,-4 1-14 15,3 0 5-15,-4-2-13 0,-3 2-7 0,3-2 4 16,-4 2-3-16,5-2-9 0,-1-4 3 0,-1 2 11 15,-2-2 13-15,4 3-6 0,3-3 6 0,-1 2 10 16,2-5 11-16,2 7-1 0,3-4-7 0,4 1-2 16,1 1-2-16,2 1-27 0,3 0-32 0,-1 0 0 15,3 0 0-15,-2 2 0 0,3-2 0 0,-8 1 0 16,2 0 0-16,-3 1 0 0,0-1 0 0,-3 0 0 16,-1 0 0-16,-5 0 0 0,0 0 0 0,0 0 0 15,-3 0 0-15,-3 1 0 0,0 0 0 0,-6-2 0 0,-3 1 0 16,1 0 0-16,-5-1 0 0,1-2 0 15,0 1 0-15,-1-3 0 0,2 5-82 0,-4-6-219 16,8-2-85-16,-4 0-99 0,1-5-104 0,0 0-469 16,6-2-1147-16,1-1 508 0</inkml:trace>
  <inkml:trace contextRef="#ctx0" brushRef="#br0" timeOffset="101699.48">29763 10057 171 0,'-1'-8'428'0,"2"1"8"16,-2 2 7-16,-2 0-7 0,2-1-19 0,-2 3-25 15,-2-1-23-15,0 2-12 0,-4 0-2 0,-2 4-9 0,-5-1-4 16,-3 4-2-16,-4 0-11 0,5 2-5 0,-13 4-1 16,3 3-13-16,-2 2-9 0,0 3-8 0,2 1-14 15,0 1-14-15,1 1-16 0,2 1-13 0,3 4-16 16,3 0-14-16,2-2-182 0,4 1-24 0,6-1 0 15,-1 1 0-15,4-1 0 0,3 2 0 0,5-4 0 16,3 3 0-16,4-2 0 0,3-1 0 0,4-1 0 16,3-3 0-16,2 0 0 0,9-3 0 0,-4-1 0 15,3-3 0-15,1-2 0 0,0-2 0 0,4-3 0 16,0 0 0-16,2-3 0 0,-5 1 0 0,3-7 0 16,0-1 0-16,-3-3 0 0,1 1 0 0,-7-4 0 15,0-3 0-15,-1-3 0 0,-1-3 0 0,0-1 0 16,-4-3 0-16,-4-2 0 0,-1-3 0 0,-1-3 0 15,-3-1 0-15,-3-1 0 0,-4 2 0 0,-1 0 0 16,-4 2 0-16,-5-1 0 0,-4 4 0 0,-5-1 0 16,-3 3 0-16,-2 4 0 0,-1 0 0 0,-3 3 0 15,-1 3 0-15,-2 2 0 0,4 7 0 0,4-1 0 16,1 2 0-16,-1 3 0 0,4 0 0 0,1 2-426 16,5 0-869-16,8 0-1402 0,0 0 621 0</inkml:trace>
  <inkml:trace contextRef="#ctx0" brushRef="#br0" timeOffset="102015.95">30335 9986 357 0,'4'-5'565'0,"0"1"21"0,1 1 3 16,3 0-5-16,-2 1-26 0,3 1-32 0,0 2-32 16,3 1-29-16,-1 4-23 0,3 4-23 15,0-1-22-15,0 3-24 0,3 8-22 0,-3 2-25 0,-4 3-23 16,-1 3-17-16,-4-2-25 0,4 2-11 0,-4 1-191 16,-3 0-59-16,-2-2 0 0,0 3 0 0,-2-2 0 15,-3-3 0-15,-2 1 0 0,0-7 0 0,-6 5 0 16,3-7 0-16,-3 0 0 0,-6 1 0 0,-1-3 0 15,1-4 0-15,-7 4-324 0,9-6-362 0,-3-1-512 16,-2-1-1296-16,-1 3 574 0</inkml:trace>
  <inkml:trace contextRef="#ctx0" brushRef="#br0" timeOffset="102315.98">29017 10972 163 0,'-16'3'597'0,"2"1"19"0,7-3 22 0,1-1 10 15,-1 2-15-15,2-1-32 0,5-1-34 0,0 0-47 16,0 0-38-16,0 0-45 0,16 5-46 16,-5-5-35-16,6 1-39 0,0 2-56 0,2-2-72 0,3 0-90 15,-3-2-115-15,1 1-139 0,1-1-130 0,-4 2-115 16,0-1-109-16,-5 1-516 0,2 0-1111 0,-6 0 491 16</inkml:trace>
  <inkml:trace contextRef="#ctx0" brushRef="#br0" timeOffset="102482.47">29033 11117 457 0,'-10'3'558'0,"1"-1"16"16,1-1 12-16,4 1 25 0,4-2 7 0,0 0-22 15,0 0-40-15,0 0-41 0,0 0-49 0,27 2-49 16,-9-2-36-16,10 4-38 0,3-2-36 0,2 0-67 16,-1 0-69-16,5-4-109 0,0 0-116 0,0 1-124 15,0-4-139-15,-2 4-133 0,2-3-157 0,1-4-369 0,-1-1-1056 16,-2-1 467-16</inkml:trace>
  <inkml:trace contextRef="#ctx0" brushRef="#br0" timeOffset="103033.64">29966 10832 261 0,'7'-8'564'0,"-6"2"19"0,-1-1 10 0,0 3-8 15,0-3-16-15,-3 1-30 0,2 3-28 0,-3-2-33 16,0 1-34-16,-5 2-30 0,-1 1-28 16,0 1-19-16,-3 1-22 0,-1 3-28 0,-4-1-26 0,0 3-26 15,0 2-23-15,2 1-19 0,1 0-21 0,-2 0-190 16,3 2-12-16,4 1 0 0,0 1 0 0,4-1 0 16,4-3 0-16,-2 4 0 0,3-1 0 0,1 0 0 15,1 0 0-15,3 0 0 0,4 1 0 0,3 0 0 16,2-2 0-16,-3-1 0 0,1 1 0 0,5-2 0 15,-7 1 0-15,2-3 0 0,-1 0 0 0,-1 2 0 16,-5-5 0-16,1 3 0 0,-1-2 0 0,1 0 0 16,-2 4 0-16,-3-2 0 0,0-1 0 0,-3 0 0 15,-2 2 0-15,-3-1 0 0,1 2 0 0,0-3 0 16,-5 1 0-16,-3 1 0 0,-4-1 0 0,3 1 0 16,-3-1 0-16,-2-1 0 0,3 0 0 0,7 0 0 15,-1-1 0-15,2 0 0 0,-3 1 0 0,4-4 0 16,4-1 0-16,0 1 0 0,0 0 0 0,5-2 0 15,1 6 0-15,-1-6 0 0,9 5 0 0,-4-3 0 16,7-1 0-16,-1 4 0 0,1-1 0 0,6 2 0 16,-3-1 0-16,-1 1 0 0,-2-2 0 0,3 4 0 15,-2-1 0-15,-4 0 0 0,-2 1 0 0,1 2 0 16,-2-2 0-16,-4 3 0 0,-1-1 0 0,-1 3 0 16,-3 2 0-16,-2 0 0 0,-2-2 0 0,-4 1 0 0,-3 10 0 15,0-12 0-15,-1 9 0 0,2-4 0 16,2-1 0-16,2-2 0 0,-3 0 0 0,7 0 0 15,-3-2 0-15,6-3 0 0,-1 3 0 0,3-2 0 0,5-2 0 16,-1-1 0-16,9-2 0 0,0 1 0 0,5-3 0 16,3 0-34-16,0 2-592 0,-1-4-630 0,12-1-1360 15,-10-2 602-15</inkml:trace>
  <inkml:trace contextRef="#ctx0" brushRef="#br0" timeOffset="104082.75">30357 10893 210 0,'0'-3'492'0,"1"-2"20"0,2 1 17 15,-3 4 5-15,0 0-15 0,-3-6-7 0,3 6-14 16,0-4-13-16,0 4-7 0,0 0-8 0,0 0-14 16,0 0-19-16,0 0-11 0,0 0-12 0,0 0-13 0,0 0-11 15,-1 18-11-15,-3-10-330 0,3 1-49 0,-3 7 0 16,-1-1 0-16,1 3 0 0,-1 2 0 0,0 5 0 15,-1 4 0-15,2-3 0 0,0 1 0 0,0 0 0 16,0-1 0-16,1-3 0 0,3-2 0 0,-2-1 0 16,2-2 0-16,0 0 0 0,0 1 0 15,0-2 0-15,0-1 0 0,2-5 0 0,0-2 0 0,-2 0 0 16,0 0 0-16,0-3 0 0,0-1 0 0,1-1 0 16,-1 0 0-16,0-4-1366 0,0 0-1478 0,0 0 654 15</inkml:trace>
  <inkml:trace contextRef="#ctx0" brushRef="#br0" timeOffset="104318.11">30645 11264 149 0,'5'-3'442'0,"1"-3"27"16,2 3 9-16,-3-1 16 0,-1 3-1 0,0 0-4 16,-4 1-13-16,0 0-11 0,6 5 3 0,-5 1-3 15,1 1-26-15,-4-1-19 0,0 5-19 0,-3 0-26 16,1 0-28-16,-1-2-29 0,-3 5-31 0,-3-1-22 15,3-1-22-15,-4 2-35 0,0-2-208 0,-1 1 0 16,0-2 0-16,0 0 0 0,-1-1 0 0,5-2 0 16,0-1 0-16,0 0 0 0,-3 2 0 0,1-4 0 15,7 1-124-15,-4-1-383 0,5 0-144 0,-1-3-501 16,4-2-1247-16,0 8 551 0</inkml:trace>
  <inkml:trace contextRef="#ctx0" brushRef="#br0" timeOffset="104883.05">31105 10919 14 0,'-1'-4'540'0,"1"-2"29"0,0-3 14 16,1 3-8-16,0-2-11 0,0 1-12 16,3-1-28-16,0 1-30 0,-1 3-24 0,3-3-16 0,0 0-29 15,-1 5-19-15,3-2-24 0,-1 2-25 0,1 1-30 16,0-1-31-16,1 3-18 0,-4 0-29 0,5 0-117 16,-2 5-132-16,-3 1 0 0,4 2 0 0,-4 0 0 15,0 4 0-15,-1 3 0 0,-4 2 0 16,0 0 0-16,0 1 0 0,-4 2 0 0,2 2 0 0,-6-3 0 15,2-2 0-15,-6 6 0 0,1-6 0 0,-1-4 0 16,-6 5 0-16,4-3 0 0,1-5 0 0,0-1 0 16,2-1 0-16,2-1 0 0,2-1 0 0,2-3 0 15,-1 0 0-15,3-1 0 0,1 1 0 0,1-1 0 16,1-3 0-16,6 3 0 0,5-2 0 0,1-1 0 16,5 1 0-16,1-1 0 0,4 0 0 0,-2-1 0 15,1 1 0-15,8 1 0 0,-6-1 0 0,-5 3 0 16,4-2 0-16,-6-1 0 0,0 1 0 0,4-1 0 15,-9 2 0-15,0-3 0 0,-1 1 0 0,-2 1-260 16,-3 2-1063-16,1-4-1431 0,6 2 633 0</inkml:trace>
  <inkml:trace contextRef="#ctx0" brushRef="#br0" timeOffset="105115.71">31626 11285 472 0,'4'2'552'15,"0"-1"21"-15,-4-1 24 0,5 5-6 0,-5-3 18 16,4 1-14-16,-4-3-16 0,2 6-20 0,-4-3-18 16,2 3-23-16,-4 0-17 0,3 1-27 0,-3 2-29 15,-2 3-17-15,0-2-271 0,-4 8-157 0,1-4 0 16,-4 1 0-16,0 0 0 0,1-1 0 0,-5 7 0 16,3-7 0-16,5 1 0 0,-5-1 0 0,5-2 0 15,-2 1 0-15,1 0 0 0,2-2 0 0,0-3 0 16,3-2 0-16,0-2 0 0,4-1-378 0,1-3-925 15,0 0-1410-15,0 0 624 0</inkml:trace>
  <inkml:trace contextRef="#ctx0" brushRef="#br0" timeOffset="105482.47">32185 10996 386 0,'9'-14'546'0,"-3"0"26"0,0 3 10 0,-3-1 0 16,0 0-15-16,-2 2-13 0,-1 1-44 0,0 1-36 16,0 1-36-16,-4 5-38 0,-2-2-21 0,-3 3-27 15,-2 0-27-15,4 1-25 0,-3 3-18 0,1 1-23 16,0 3-21-16,2 2-21 0,1 0-15 0,2 2-176 16,4 2-26-16,0 0 0 0,4 2 0 0,3 2 0 15,1-1 0-15,1 1 0 0,1-1 0 0,-1 0 0 16,2-1 0-16,-1-1 0 0,-3 1 0 0,0-1 0 15,2 1 0-15,-3-5 0 0,2 5 0 0,-4-3 0 16,3 2 0-16,-7-1 0 0,0-2 0 0,-3 0 0 0,1 2 0 16,-2-2 0-16,-1 1 0 0,0-1 0 15,-2-2 0-15,-2 0 0 0,1-2 0 0,-3-2 0 16,1-1 0-16,-1-1 0 0,-3-2 0 0,0 1 0 16,-3-5 0-16,-1-3 0 0,4-2 0 0,-1-3 0 15,1-4 0-15,2-2-366 0,1 0-250 0,3-4-78 16,1-3-393-16,7 7-1175 0,3-3 520 0</inkml:trace>
  <inkml:trace contextRef="#ctx0" brushRef="#br0" timeOffset="105632.15">32176 10942 50 0,'5'-8'381'15,"1"1"43"-15,2-1 20 0,-3 3 26 0,1-3 27 16,2 0 21-16,1 1 6 0,4-2 6 0,-2 6-1 16,7-4-27-16,0 2-28 0,5 1-34 0,5 2-35 15,0 1-38-15,-5 1-32 0,4 0-42 0,-4 1-67 16,-2 1-86-16,9-2-123 0,-12 1-131 0,1-4-154 15,3 3-143-15,-8 0-154 0,5-5-470 0,-1 4-1121 16,1 0 496-16</inkml:trace>
  <inkml:trace contextRef="#ctx0" brushRef="#br0" timeOffset="106099.29">32793 10808 2970 0,'1'-11'315'15,"2"0"-113"-15,-3 11 33 0,10-21 64 0,-1 5 22 16,-9 16 13-16,14-19-1 0,-4 12-41 0,6-4-41 15,0 5-16-15,-16 6-11 0,32-11-6 0,-14 9-36 16,-18 2 3-16,0 0-23 0,44 3-19 0,-44-3-12 16,25 8-20-16,-25-8-12 0,19 13 0 0,-14-1-16 15,-5-12-13-15,4 28 0 0,-4-10-14 0,-2 1 1 16,-5 1-7-16,-2 4 0 0,-1 1-7 0,-1 2-4 16,-6-2-11-16,4-3 0 0,-2 4 4 0,2-3-4 15,0-2-7-15,-1 1 1 0,7-3-4 0,0-1 1 16,3-2-2-16,-1 0-5 0,5 0 8 0,0-16 3 15,8 30-7-15,0-14-5 0,3-2 3 0,3-1-11 16,2-1-3-16,0 0 0 0,-3-5-2 0,-13-7 7 16,24 9-7-16,-24-9 1 0,0 0 0 0,32-1-4 15,-32 1 2-15,0 0-2 0,0 0 12 0,13-17-1 16,-13 17-4-16,0 0 6 0,0 0 2 0,0 0-9 16,0 0-1-16,-36-26 0 0,36 26 0 0,0 0 0 15,-38 3 0-15,38-3 0 0,-30 12 0 0,16-1 0 16,14-11 0-16,-23 20 0 0,14-4 0 0,1 1 0 15,4 0 0-15,2 1 0 0,2 9 0 0,4-9 0 16,1 6 0-16,0 3 0 0,0-1 0 0,-1-1 0 16,3-1 0-16,-5-5 0 0,2 8 0 0,-4-11 0 15,0 2 0-15,-4 1 0 0,-1-1 0 0,-3-2 0 16,-2 0 0-16,-1-1 0 0,-2-3 0 0,-5 1 0 16,-1-4 0-16,-7-3 0 0,-3 2 0 0,-8-3-138 15,1-6-271-15,-20-5-165 0,1 0-605 0,1-4-1277 16,-1-8 566-16</inkml:trace>
  <inkml:trace contextRef="#ctx0" brushRef="#br0" timeOffset="107099.08">29133 12277 297 0,'-4'-11'592'0,"1"5"8"0,0 0-13 0,0 3-27 0,1 0-27 15,2 3-43-15,-5-2-21 0,5 2-24 0,0 0-21 16,-13 13-27-16,9-2-25 0,0 1-28 0,-5 2-29 16,5 3-30-16,0 2-24 0,-1-2-27 0,3 0-24 15,-2 0-20-15,0 0-44 0,0-2-13 0,2-4-16 16,-1 1-7-16,2-1-30 0,-2-2-80 15,-1 1 0-15,2-5 0 0,-1 1 0 0,-1-1 0 0,-1-3 0 16,-1-2 0-16,6 0 0 0,-17-4 0 0,8-2 0 16,-5-4 0-16,-1-1 0 0,4-3 0 0,-1-1 0 15,3-3 0-15,-5-6 0 0,4 1 0 16,2-1 0-16,2 5 0 0,5-8 0 0,1 13 0 0,2 1 0 16,6 0 0-16,1-1 0 0,1 2 0 0,6 2 0 15,1 0 0-15,11-1 0 0,0 0 0 0,4 2 0 16,-1 1 0-16,2 2 0 0,0 0 0 0,6-2 0 15,-4 2 0-15,4 1 0 0,-3-4 0 0,-2 3 0 16,-1-1 0-16,-4-2 0 0,1 2 0 0,-7 2 0 16,-5-3 0-16,-4 3 0 0,-1 0 0 0,-2 2 0 15,0-2 0-15,-4 3 0 0,0-2 0 0,-2 2 0 16,-1-1 0-16,-1 1 0 0,-3 2 0 0,8-3 0 16,-8 3 0-16,3-2 0 0,-3 2 0 0,0 0-575 15,0 0-695-15,0 0-1375 0,0 0 609 0</inkml:trace>
  <inkml:trace contextRef="#ctx0" brushRef="#br0" timeOffset="107365.95">29768 11869 354 0,'1'-5'530'0,"-1"-1"12"0,0 3-2 16,1 0-20-16,-1 3-9 0,0 0 2 0,0 0-6 0,-20 12-11 15,9 2-12-15,-7 6-10 0,-4 3-21 0,1 3-17 16,-1 2-17-16,-9 12-31 0,5 0-26 0,-3-2-24 16,5 4-29-16,1-1-294 0,2 5-15 0,8-13 0 15,2 17 0-15,6-18 0 0,2 14 0 0,6-11 0 16,2 0 0-16,1-4 0 0,8 1 0 0,-1-3 0 16,8-1 0-16,-6-4 0 0,4-2 0 0,1-5 0 15,-3-6 0-15,2 0 0 0,-3-4 0 0,2-4 0 16,-6-1-421-16,2-4-194 0,-2 0-97 0,-1-3-363 15,-2-3-1162-15,4-3 514 0</inkml:trace>
  <inkml:trace contextRef="#ctx0" brushRef="#br0" timeOffset="108183.05">30095 12187 67 0,'0'0'414'0,"0"0"17"16,0 0 5-16,0 0 15 0,18-1 5 0,-18 1 2 15,1-4-2-15,-1 4-10 0,0-6-5 0,0 6-4 16,4-4-16-16,-4-2-18 0,4 4-14 0,-3-4-22 16,2 3-25-16,-2 1-22 0,3-1-22 0,-3-3-19 15,3 2-20-15,-3 1-19 0,3 2-22 0,0-5-56 16,0 2-162-16,0 0 0 0,1 1 0 0,1-1 0 15,2 2 0-15,0-1 0 0,3 2 0 0,0 0 0 16,2 2 0-16,0 1 0 0,0 1 0 0,-2 3 0 16,5 1 0-16,-5 2 0 0,1 1 0 0,-1 4 0 15,-4 0 0-15,-1 4 0 0,-5-6 0 0,-2 6 0 16,-1 0 0-16,-2-3 0 0,-3 2 0 0,-2 1 0 16,-3-1 0-16,-5 4 0 0,-1-1 0 0,-2-3 0 15,4-4 0-15,-5 3 0 0,4-6 0 0,3 1 0 16,-3 0 0-16,3-1 0 0,5-6 0 0,0 1 0 15,3 0 0-15,0-1 0 0,2-2 0 0,2 0 0 16,-1 1 0-16,3-3 0 0,0 0 0 0,0 0 0 16,0 0 0-16,12-6 0 0,-3 6 0 0,0-5 0 15,4 3 0-15,-3-1 0 0,3 1 0 0,0 0 0 16,-3 0 0-16,2 1 0 0,1 0 0 0,0 1 0 16,3-1 0-16,-5 2 0 0,1-1 0 0,0 2 0 15,-3 0 0-15,2 4 0 0,-4-3 0 0,0 1 0 16,0-2 0-16,-3 2 0 0,0 0 0 0,0 3 0 15,0-3 0-15,-2 3 0 0,-1 1 0 0,3 0 0 0,0-2 0 16,-4 1 0-16,1-1 0 0,-1 2 0 16,4-3 0-16,-4 0 0 0,0 1 0 0,3-1 0 15,-2-3 0-15,2 1 0 0,-3-3 0 0,0 0 0 16,0 0-197-16,1-11-1136 0,0 5-1443 0,-2-1 639 0</inkml:trace>
  <inkml:trace contextRef="#ctx0" brushRef="#br0" timeOffset="108749.16">30435 12053 183 0,'-1'-16'413'0,"-2"-2"5"0,-1 3-5 0,1-2-7 15,-4 0-10-15,1 7-11 0,-2 0 2 16,-3-3-15-16,-6 2 18 0,-1 3-10 0,0 4-17 16,-10-3-18-16,5 6 5 0,-4 4-24 0,-2 2-7 15,-1 2-12-15,0 4-10 0,-5 3-11 0,3 4-14 0,-10 8-14 16,13-1-9-16,2 1-15 0,3 1-16 15,1 2-15-15,2 2-182 0,-3 13-21 0,7 0 0 16,0-1 0-16,10-11 0 0,-1 2 0 0,5 0 0 16,-1 1 0-16,6-3 0 0,2-1 0 0,1-2 0 0,4-1 0 15,0-3 0-15,1-1 0 0,6-4 0 0,0 2 0 16,0-8 0-16,0-3 0 0,8 2 0 0,1-2 0 16,4-4 0-16,-1-1 0 0,3-1 0 15,2-2 0-15,2-3 0 0,-1-2 0 0,1-1 0 0,-1-2 0 16,-2-2 0-16,1-5 0 0,1 1 0 0,-5-5 0 15,0-3 0-15,-2 1 0 0,1-4 0 0,-1-2 0 16,-5-4 0-16,-3-1 0 0,3-1 0 16,0-14 0-16,-8 12 0 0,0-17 0 0,-3 3 0 15,-4 12 0-15,-1-2 0 0,-6 2 0 0,-1 3 0 0,-6-3 0 16,-5 4 0-16,1 4 0 0,-4 1 0 0,-3 2 0 16,-4 4 0-16,8 4 0 0,-3 3 0 0,-3 4 0 15,1 1 0-15,1 3 0 0,-1 4 0 0,0 3 0 16,7 4 0-16,-3 3-349 0,4 7-409 0,3-1-423 15,3 3-1280-15,2 1 567 0</inkml:trace>
  <inkml:trace contextRef="#ctx0" brushRef="#br0" timeOffset="108966.61">30702 12473 4368 0,'3'3'552'16,"-1"3"-214"-16,0-1 49 0,-2 0 35 0,2 2-3 15,-4-1-27-15,4 1-17 0,-4 2-34 0,2 0-40 16,-2 2-15-16,-1 1-276 0,-1 4-10 0,-2-2 0 16,0 3 0-16,-1-1 0 0,0 1 0 0,-3-1 0 15,-1 0 0-15,-2-1 0 0,-5 5 0 0,5-6 0 16,0 1 0-16,3-3 0 0,-3 2 0 0,3-4 0 16,1-1 0-16,1-3-200 0,3 1-355 0,3-3-102 15,0-3-474-15,2-1-1223 0,0 0 541 0</inkml:trace>
  <inkml:trace contextRef="#ctx0" brushRef="#br0" timeOffset="109382.21">31185 12259 4076 0,'4'-16'452'16,"0"-2"-140"-16,-3 2 0 0,3-1 57 0,0 7-4 15,0 0-38-15,-2-2-27 0,7 3-42 0,-4-1-22 16,4 5-17-16,2-4-23 0,5 3-19 0,2 4-16 15,1 1-19-15,2-1-10 0,-5 4-14 0,5 1-79 16,-2 1-39-16,0 1 0 0,-7 2 0 0,0-1 0 16,-4 2 0-16,2-1 0 0,-5 3 0 0,-1-3 0 15,-5 1 0-15,-3 5 0 0,-1-4 0 0,-5 3 0 16,-2 4 0-16,-2-3 0 0,1-4 0 0,4 0 0 16,-1-1 0-16,3 0 0 0,0-2 0 0,3-2 0 15,-1 1 0-15,3-1 0 0,-2 2 0 0,8-4 0 16,-3 2 0-16,5 2 0 0,5 0 0 0,1-3 0 15,1 3 0-15,1 2 0 0,4-1 0 0,0 1 0 16,-4-2 0-16,4 1 0 0,-5 3 0 0,2-2 0 16,-7-1 0-16,2 1 0 0,-2-1 0 0,-2 0 0 15,0 0 0-15,-3 2 0 0,0 0 0 0,-3-1 0 16,-3-1 0-16,-2-1 0 0,-5 5 0 0,-1-7 0 16,-5 5 0-16,-2-4 0 0,0-2 0 0,-4 2 0 15,-1-4 0-15,-5 1 0 0,1-2 0 0,4 0 0 16,3-1-210-16,-1-3-127 0,2 0-78 0,5-2-73 0,5-1-79 15,0 1-462-15,3-4-1115 0,3 2 493 16</inkml:trace>
  <inkml:trace contextRef="#ctx0" brushRef="#br0" timeOffset="109749.07">31496 11962 259 0,'-3'-16'451'0,"-8"-1"16"16,1 2 6-16,-2 0 8 0,-6 3-10 0,-1 3-3 15,-1 3-8-15,-7 2-30 0,-3 5-6 16,2 3-10-16,0 2-14 0,0 8-15 0,0 4-14 16,-3 3-15-16,7 2-15 0,-2 7-22 0,-3 7-18 0,10-5-17 15,-3 12-18-15,7 1-28 0,3 4-106 16,6 2-132-16,7-3 0 0,3 4 0 0,9-4 0 16,-3-1 0-16,8-1 0 0,-3-14 0 0,4-1 0 15,1 0 0-15,1-3 0 0,6-5 0 0,1 1 0 0,0-5 0 16,3-5 0-16,2-2 0 0,2-3 0 0,-1-2 0 15,1-3 0-15,1-6 0 0,-2 0 0 0,-1-4 0 16,-2 0 0-16,1-5 0 0,-8-5 0 16,2-1 0-16,-1-1 0 0,0-5 0 0,-4 0 0 0,2-5 0 15,2-12 0-15,-9 8 0 0,-4-1 0 0,4-12 0 16,-11 12 0-16,-1-2 0 0,-4-2 0 0,-6 1 0 16,-2 2 0-16,-6-11 0 0,1 11 0 0,-5 4 0 15,1 3 0-15,0 4 0 0,-1-1 0 0,-1 6 0 16,5 2 0-16,2 5 0 0,-3 1-426 0,10 1-284 15,-3 2-467-15,7 3-1273 0,-2-3 564 0</inkml:trace>
  <inkml:trace contextRef="#ctx0" brushRef="#br0" timeOffset="109983.74">31951 11735 227 0,'2'-6'502'0,"-2"1"5"0,3 2 16 15,-3 3 15-15,0 0 0 0,17 8-4 0,-5 1-15 16,9 9-25-16,-1 4-20 0,3 7-21 0,-1 1-21 16,2 12-21-16,-1-2-23 0,-1 5-18 0,-1-2-30 15,-10-8-24-15,2 14-24 0,-2-1-21 0,-3 3-209 16,-8-6-62-16,-3 3 0 0,-4-2 0 0,0-11 0 16,-8 9 0-16,-4 1 0 0,-7-6 0 0,-3-2 0 15,-6-2 0-15,5-11 0 0,-13 11 0 0,-5-3 0 16,-1-3-132-16,-2 1-610 0,-1-5-478 0,-1 0-1321 15,0-3 585-15</inkml:trace>
  <inkml:trace contextRef="#ctx0" brushRef="#br0" timeOffset="110482.72">28822 13421 4091 0,'-14'-1'664'0,"1"-1"-162"0,3-1-90 16,0 2-19-16,2-1-2 0,1 2 5 0,1-2-37 15,6 2-61-15,-6-5-55 0,6 5-21 0,0 0-24 16,0 0-176-16,27-1-22 0,-7 1 0 0,11 3 0 16,0-3 0-16,2 0 0 0,2 2 0 0,-2-1-29 0,-2 1-334 15,-10-1-82-15,-8 1-60 0,-3 2-56 16,-1-2-24-16,-8 4-366 0,-2-3-1029 0,1-3 455 15</inkml:trace>
  <inkml:trace contextRef="#ctx0" brushRef="#br0" timeOffset="110616.04">28877 13498 863 0,'-29'11'135'0,"2"-4"65"16,0 2 45-16,8-4 29 0,4-1 47 0,3-1 51 15,1 0 25-15,6 1 20 0,-1-1 1 16,3 0-1-16,0-1-2 0,3-2-18 0,9 7-25 16,1-3-35-16,3-2-28 0,6-1-32 0,9 1-27 0,3-1-50 15,1-2-70-15,1 1-92 0,-2-2-118 0,2 0-125 16,-1 1-139-16,0 0-157 0,-4-2-442 15,3-2-1021-15,-10 2 452 0</inkml:trace>
  <inkml:trace contextRef="#ctx0" brushRef="#br0" timeOffset="114465.54">30321 9897 3251 0,'0'-7'238'0,"-2"-2"-66"0,2 3-48 15,0 0 21-15,-3 1 44 0,2 1 22 0,1 0-15 16,0 4-29-16,0-3-28 0,0 3-5 0,0 0 0 16,0 0-5-16,4 12-7 0,0-2-4 0,-1 0-8 15,1 1-5-15,4 0-3 0,0 0-1 0,3 0-2 0,-2 0-6 16,5 1-1-16,3-2-7 0,-3 0-7 15,4-1-4-15,-2-3-1 0,0 1-6 0,11-1 3 16,-8-2-7-16,1-2-10 0,7-1 2 0,-7 0-3 16,11 2 7-16,-3-4 9 0,0 1 1 0,-6-4 7 0,6 1-9 15,-1-4 9-15,-1 0 3 0,3-1 12 0,-5-3-2 16,-4 3 0-16,-1-1 4 0,0 0 1 0,-3 2 6 16,-4 2 3-16,1-1-16 0,-4 2-8 15,-3 1-48-15,0 1-31 0,1 0 0 0,-1 2 0 0,-2 4 0 16,1-1 0-16,0 3 0 0,0 2 0 0,-1 1 0 15,1 5 0-15,3-3 0 0,-4 1 0 0,2 2 0 16,4-3 0-16,-1 0 0 0,2 1 0 0,3-1 0 16,1-1 0-16,0 0 0 0,3-2 0 0,1-2 0 15,2-2 0-15,-1-1 0 0,1-1 0 0,0-2 0 16,6 0 0-16,-6-3 0 0,-2-2 0 16,3 0 0-16,-6-5 0 0,5 3 0 0,-5-4 0 0,7-3 0 15,-6 2 0-15,2 1 0 0,-4 0 0 0,-3 5 0 16,-2-2 0-16,-1 3 0 0,-1 0 0 0,-2 2 0 15,1 0 0-15,-1 3 0 0,-6 0 0 0,9 4 0 16,-8-1 0-16,3 3 0 0,-1 2 0 0,3-1 0 16,-1 1 0-16,0 3 0 0,0 1 0 0,2-3 0 15,3 4 0-15,3 0 0 0,0 0 0 0,4-3 0 16,-4 0 0-16,6-3 0 0,-1-2 0 0,5-1 0 16,4 0 0-16,1 1 0 0,0-2 0 0,-1-3 0 15,1-1 0-15,0 0 0 0,-1-3 0 0,1 0 0 16,-1-2 0-16,-5 1 0 0,-2-4 0 0,5-2 0 0,-6 4 0 15,0-3 0-15,-1-1 0 0,-2 1 0 16,1-1 0-16,-7 4 0 0,-1 1 0 0,0-1 0 16,-4 3 0-16,3 1 0 0,-3-1 0 0,0 1 0 15,-1 2 0-15,-4 1 0 0,5-2 0 0,-5 2 0 0,0 0 0 16,0 0 0-16,10 3 0 0,-10-3 0 0,-1 11 0 16,-3-4-678-16,3 3-575 0,-4 2-1356 0,0 6 600 15</inkml:trace>
  <inkml:trace contextRef="#ctx0" brushRef="#br0" timeOffset="115249.43">30608 11689 357 0,'-8'8'389'0,"8"-8"-2"0,-5 6-2 0,5-1-6 16,-1-1-18-16,1 1-12 0,1 2-4 0,0 0-14 16,3-1-14-16,0 1-19 0,-2 2-15 0,2-4-16 15,4 3-20-15,3-1-18 0,5 0-22 0,0 0-19 0,4-1-14 16,0-1-22-16,7-1-15 0,3-2-11 15,1 1-9-15,2-2-16 0,-1-1 15 0,2-1-10 16,1-2-6-16,-1 1-22 0,0-2 5 0,1 0-4 16,0-1-7-16,-1-4-1 0,-1 2 1 0,-3-2-4 0,2-2 0 15,-2 1-13-15,-11 2 9 0,3 2 8 16,-4-2-2-16,-3 2 1 0,-2 4-9 0,-3 0-1 16,0 1-3-16,-3 1-11 0,1 1 15 0,-1 1 1 0,-5 3-5 15,4 2-1-15,-1 0-1 0,2 3-11 0,-3 1-6 16,1 3 4-16,-1-2-10 0,3 0-2 0,5 0 3 15,2 2-11-15,-1-5-1 0,6 2 3 0,3-5-24 16,6 1-1-16,1-3 0 0,0-4 0 0,1-3 0 16,-8 2 0-16,9-6 0 0,-2 2 0 0,-1-3 0 15,4-1 0-15,-5 0 0 0,1 0 0 0,-4-3 0 16,3 0 0-16,-4-1 0 0,-5 2 0 0,1 0 0 16,-3 0 0-16,-1 3 0 0,-3 1 0 0,-2 1 0 15,1 4 0-15,-2-3 0 0,-1 5 0 0,-2 0 0 16,2 0 0-16,0 1 0 0,-1 4 0 0,-4-2-138 15,6 4-317-15,-5 0-139 0,-1 0-574 0,1 2-1264 16,1-2 559-16</inkml:trace>
  <inkml:trace contextRef="#ctx0" brushRef="#br0" timeOffset="116531.48">30463 13507 330 0,'-4'2'475'15,"2"0"-8"-15,1 2 7 0,1-4 2 0,-3 3-9 16,2 1-9-16,1-4-12 0,-3 7-19 0,1-4-13 16,2-3-15-16,-2 4-19 0,2-4-10 0,0 0-12 15,0 4-9-15,0-4-11 0,0 0-15 0,0 0-34 16,0 0-23-16,0 0-20 0,7-10-24 0,-2 6-19 16,1-4-189-16,-1 0-14 0,4-1 0 0,-2 0 0 15,0-2 0-15,1 3 0 0,2-6 0 0,-1 0 0 16,-2 2 0-16,4-2 0 0,-5-1 0 0,1 4 0 15,-2 0 0-15,0-2 0 0,0 4 0 0,-1-1 0 16,0 1 0-16,-2 2 0 0,-2 1 0 0,4 1 0 16,-4 1 0-16,3 0 0 0,-3 1 0 0,0 3 0 15,0 0 0-15,0 0 0 0,0 0 0 0,-3 13 0 16,-1-2 0-16,-1 4 0 0,0 3 0 0,0 0 0 16,-3 7 0-16,2-3 0 0,0 6 0 0,-2-4 0 15,2-5 0-15,-3 5 0 0,3 0 0 0,0-5 0 16,-1 8 0-16,1-2 0 0,1-6 0 0,-4 5 0 15,4-5 0-15,1 11 0 0,2-12 0 0,-2 3 0 16,3 4 0-16,-2-6 0 0,3-2 0 0,0 1 0 16,1-2 0-16,-1-3 0 0,2-1 0 0,-1-1 0 15,3 0 0-15,-4-3 0 0,1-2 0 0,-1 0 0 16,1-1 0-16,-1 2 0 0,2-2 0 0,-2-2 0 16,0 2 0-16,0-5 0 0,-2 8 0 0,1-5 0 15,1-3 0-15,-5 4 0 0,0-2 0 0,0 0 0 0,-2-1 0 16,-1 1 0-16,0-1 0 0,-1-1 0 0,-4 1 0 15,0-2 0-15,-1 2 0 0,0 1 0 16,4-5 0-16,-4 3 0 0,2 0 0 0,3-1 0 0,-1-1 0 16,3 1 0-16,-1 0 0 0,8 1 0 0,-8 0 0 15,8 0 0-15,-5-2 0 0,5 2 0 0,0 0 0 16,0 0 0-16,15-5 0 0,-6 5 0 0,5 0 0 16,4 0 0-16,5-1 0 0,-5 1 0 0,12 0 0 15,-2-2 0-15,0-1 0 0,-6 3 0 16,8-1 0-16,1-2 0 0,-2-3 0 0,-1 2 0 0,0-2 0 15,-2-4 0-15,-8 0 0 0,2 2 0 0,-3-2 0 16,-2-2 0-16,3 0 0 0,-4-1-539 0,-1 0-120 16,-4 3-507-16,1-4-1263 0,-1 1 559 0</inkml:trace>
  <inkml:trace contextRef="#ctx0" brushRef="#br0" timeOffset="117067.93">31050 13444 28 0,'8'-18'463'0,"-1"-1"11"0,2 3 18 0,0 3 6 16,-1 2-3-16,-3-1-18 0,0 3-20 0,3-1-22 15,-2 3-24-15,3 1-19 0,0 1-23 0,-3 1-31 16,1 2-26-16,2 1-25 0,0 1-32 0,-2 0-30 16,5 2-22-16,-1 1-17 0,-2 3-20 0,0 2-15 15,1-2-14-15,-1 2-12 0,-1 1-16 0,-2-1-7 16,2 3-17-16,-4-1-6 0,-3 2-12 0,2-1-7 15,-3 5-2-15,-3 0-1 0,-2-4-14 0,-3 2-1 16,-2-1-8-16,-3 3-1 0,-2-3-2 0,1 0-16 16,-4 1-15-16,-4 0 0 0,6-2 0 0,-1 1 0 15,3-1 0-15,0 2 0 0,0-2 0 0,4-4 0 16,2 1 0-16,-1 1 0 0,4 0 0 0,0-1 0 16,2 0 0-16,3-1 0 0,0 0 0 0,4 1 0 15,0 0 0-15,3-2 0 0,0 1 0 0,1-1 0 16,1-1 0-16,-2 2 0 0,2-2 0 0,-2-2 0 15,-1 1 0-15,-1-3 0 0,-1 1 0 0,-1-1 0 16,2 3 0-16,-5-1 0 0,-3-1 0 0,1 1 0 16,-5 1 0-16,-2 1 0 0,-1 1 0 0,-5 2 0 15,1 0 0-15,-3-1 0 0,3 1 0 0,1-2 0 16,0 2 0-16,2-2 0 0,2 4 0 0,0 2 0 16,3-3 0-16,1 1 0 0,2 5 0 0,1-4 0 15,2 3 0-15,2 2 0 0,-1 0 0 0,-1 0 0 16,5-1 0-16,-1 0 0 0,-3-4 0 0,3 6 0 15,-4-8 0-15,0 8 0 0,0-6 0 0,-1 1 0 16,-2 1 0-16,-2-3 0 0,-1 0 0 0,-2-2 0 16,-1 0 0-16,-7-1 0 0,0 1 0 0,-5-2-82 0,-6-1-257 15,0 0-87-15,-5 1-91 0,4-6-106 0,-3 0-411 16,-6-1-1121-16,0 1 496 0</inkml:trace>
  <inkml:trace contextRef="#ctx0" brushRef="#br0" timeOffset="117731.69">30209 13434 374 0,'5'-8'478'0,"0"0"-1"0,0 0-18 0,-3 0-15 16,0 0-22-16,-2-2-21 0,0 3-26 0,-5-2-27 15,3 1-5-15,-5-1-18 0,1 4-19 0,-6-2-14 16,3 0-18-16,-2 3-23 0,-3 1-14 0,1 2-3 16,0 2-12-16,-1 0-17 0,1 3-12 0,-1 0-5 15,1 4-15-15,-2 1-12 0,5 0-12 0,-3 2-5 16,4-2-9-16,1 1-12 0,2 0-3 0,0 2-9 15,1-4-6-15,2 3-9 0,1-1-70 0,0-1-26 16,1 2 0-16,2-3 0 0,-1-1 0 0,2 0 0 16,-1 1 0-16,1-1 0 0,0-1 0 0,-1-2 0 15,1 0 0-15,1 1 0 0,-3 0 0 0,0-1 0 16,0 0 0-16,-1 1 0 0,-1 0 0 16,0 1 0-16,-2 0 0 0,2 0 0 0,-2 0 0 0,-3 1 0 15,1 2 0-15,-3-1 0 0,0 1 0 0,0-2 0 16,0 1 0-16,-1-2 0 0,-2 2 0 0,7 0 0 15,-5-2 0-15,6 0 0 0,0-2 0 0,3 1 0 16,-4 1 0-16,2 0 0 0,3 0 0 0,0 0 0 16,0 0 0-16,4 0 0 0,0 1 0 0,0 2 0 15,1-2 0-15,-4 0 0 0,7 2 0 0,-3-1 0 16,0 2 0-16,-1-4 0 0,1 4 0 0,-1-2 0 16,1 4 0-16,-1 0 0 0,-4 0 0 0,1-2 0 15,0 2 0-15,-1 2 0 0,-1-3 0 0,-3 5 0 16,3-5 0-16,-5 3 0 0,-2-1 0 0,-1 0 0 15,0 1 0-15,-1 0 0 0,-2-2 0 0,2-1 0 16,5 0 0-16,-3-1 0 0,3 1 0 0,-2-1 0 16,5 1 0-16,0 0 0 0,2 1 0 0,2-2 0 15,3 3 0-15,4 1 0 0,3-2 0 0,2 0 0 16,0-1 0-16,1-2 0 0,1 0 0 0,0-3 0 16,-3-3 0-16,0 0 0 0,-2-3 0 0,0-1-138 15,-5-1-455-15,0-2-114 0,-3-3-419 0,-4 0-1220 0,-2-5 541 16</inkml:trace>
  <inkml:trace contextRef="#ctx0" brushRef="#br0" timeOffset="118233.08">29665 13319 16 0,'2'-7'372'16,"-2"-2"19"-16,1-1-11 0,2-3 15 0,-3 6-1 15,1-3 6-15,-1 0 9 0,4 3 11 0,-3 3-1 16,-1-3 2-16,0 1-9 0,4 0-3 0,-3 1-4 16,-1 1-14-16,0-1-5 0,0 1-13 0,3 0-14 0,-3 4-19 15,0 0-13-15,-3-5-31 0,3 5-25 0,0 0-66 16,-1-3-205-16,1 3 0 0,0 0 0 0,-4 17 0 16,5-5 0-16,-1 8 0 0,0 10 0 15,0 3 0-15,0 3 0 0,-1 10 0 0,1 4 0 0,-1 2 0 16,-3 0 0-16,4 2 0 0,-4-2 0 0,3 4 0 15,-1 2 0-15,0-3 0 0,2 0 0 16,-1-1 0-16,1 0 0 0,1-2 0 0,4-3 0 16,-2-2 0-16,-2-12 0 0,8-2 0 0,-8-2 0 0,3 0 0 15,1-1 0-15,-1-6 0 0,-1-6 0 0,-2 0 0 16,0-6 0-16,-1-2 0 0,5-2 0 0,-5 0 0 16,3-3 0-16,-2-3 0 0,-1 4 0 15,0-6 0-15,3 3 0 0,-3-3 0 0,0 0 0 0,0 0 0 16,0 0 0-16,0-15-1366 0,1 5-1478 0,0 0 654 15</inkml:trace>
  <inkml:trace contextRef="#ctx0" brushRef="#br0" timeOffset="118965.72">31520 13215 259 0,'-4'-5'387'0,"2"0"7"0,-1 1 8 0,1-1-2 15,0-1 1-15,1 0 5 0,0 3 6 0,0 0 10 16,-2-2-5-16,2 1-18 0,-2 0-19 0,3 4-25 15,-2-2-19-15,2 2-1 0,0 0 8 0,-9 10-11 16,7-1-2-16,0 3-5 0,-2 5-3 0,3 8-15 16,-4 4-12-16,1 4-63 0,-3 2-232 0,1 14 0 0,2 0 0 15,0 0 0-15,4 1 0 0,-5 0 0 0,5 2 0 16,0-1 0-16,0 3 0 0,-1-1 0 16,-2-2 0-16,-2-1 0 0,5 0 0 0,0-3 0 0,-1-13 0 15,-3 2 0-15,3-2 0 0,-2 0 0 0,1-2 0 16,2-1 0-16,-3-1 0 0,2-2 0 0,-2-7 0 15,3 4 0-15,0-6 0 0,0-2 0 0,0-2 0 16,3 1 0-16,-3-3 0 0,1-2 0 16,2-3 0-16,-2 1 0 0,-1-2 0 0,0 1 0 0,0-3 0 15,0-3 0-15,1 3 0 0,2-3 0 0,-3-2 0 16,-4 7 0-16,4-7 0 0,0 0 0 0,0 0 0 16,0 0 0-16,-8-11 0 0,5 5-136 0,0-6-1207 15,0 2-1454-15,3-2 643 0</inkml:trace>
  <inkml:trace contextRef="#ctx0" brushRef="#br0" timeOffset="119199.24">31801 13726 199 0,'0'-15'582'0,"-2"-1"30"16,-1 4 18-16,3 0 8 0,5 1-21 0,-5 0-27 15,5 2-31-15,1 0-45 0,1 3-41 0,2-1-40 16,4 2-46-16,-3 1-41 0,9-1-34 0,-2 1-47 16,2 2-65-16,1-1-68 0,1 1-95 0,1 2-111 15,-4 0-114-15,0 1-112 0,-6 0-104 0,-1 2-78 16,0-1-72-16,-7 2-367 0,-2 1-998 0,0 2 442 16</inkml:trace>
  <inkml:trace contextRef="#ctx0" brushRef="#br0" timeOffset="119349.65">31855 13752 177 0,'-9'4'400'16,"1"-2"15"-16,3 1 33 0,-1 0 43 0,2-3 29 0,4 0-5 16,0 0-13-16,0 0-28 0,0 0-9 0,0 0-20 15,0 0-31-15,24-6-29 0,-5 3-36 16,2 0-31-16,1 2-34 0,7 1-33 0,-1-1-62 16,3 0-71-16,-2 0-97 0,-2 0-127 0,1 0-147 15,-10-1-159-15,1 2-161 0,2-1-401 0,-11-2-1053 0,3 7 467 16</inkml:trace>
  <inkml:trace contextRef="#ctx0" brushRef="#br0" timeOffset="120099.42">32536 13600 3387 0,'5'-12'350'0,"2"3"-103"0,-1-4 19 16,1 4 33-16,-2 0 39 0,1 1 4 15,-1 0-24-15,-1 2-17 0,0-1-34 0,1 0 1 16,-2 3-7-16,-1-3-1 0,3 3-7 0,-2-2-8 16,-1 2-11-16,1-1-11 0,-2 0-15 0,2 1-84 15,-1-2-124-15,-1 3 0 0,2-2 0 0,-2 2 0 0,2-3 0 16,-1 2 0-16,2-1 0 0,0-2 0 0,0 0 0 16,1-4 0-16,-2 4 0 0,4-4 0 15,-3 0 0-15,4 0 0 0,-1 0 0 0,0-3 0 16,3 0 0-16,-2-4 0 0,-1 2 0 0,2-5 0 15,-1 4 0-15,2-6 0 0,-5 4 0 0,3 1 0 16,-3 2 0-16,-1-1 0 0,-3 4 0 0,4-3 0 16,-2 2 0-16,-1 1 0 0,-2 6 0 0,2-6 0 15,-4 3 0-15,2 4 0 0,0 0 0 0,0 1 0 16,0 5 0-16,-1-4 0 0,1 4 0 0,0 0 0 16,-5 14 0-16,1-1 0 0,-1 3 0 0,1 3 0 15,0 10 0-15,3 1 0 0,-4 1 0 0,1 0 0 16,0 4 0-16,-1 3 0 0,0 7 0 0,1-9 0 15,-1-1 0-15,3 0 0 0,0-2 0 0,1 1 0 16,-3-3 0-16,0 1 0 0,1 1 0 0,1-4 0 16,1 1 0-16,-3-2 0 0,4-2 0 0,-2-7 0 15,0 0 0-15,6-1 0 0,-4-6 0 0,2-2 0 16,0 0 0-16,-1 1 0 0,-1-1 0 0,2-4 0 16,1-1 0-16,-1-1 0 0,0 0 0 0,-2 2 0 15,0-2 0-15,0-4 0 0,0 0-315 0,-4 5 16 16,4-5 17-16,0 0 14 0,-14-2 36 0,14 2 18 15,-15-1 21-15,4 1 8 0,2-1 38 0,-2 0 38 16,0-2 25-16,1 1 41 0,-2 1 31 0,1-3 39 16,0 1 24-16,0 1 28 0,-1-1 22 0,3 1 19 15,-1 0 16-15,0 1 13 0,2 0 13 0,8 1 14 16,-9-4 6-16,4 1 13 0,5 3 2 0,-6-3 13 16,6 3 2-16,0 0-4 0,-8-1-30 0,8 1-178 15,0 0 0-15,0 0 0 0,0 0 0 0,0 0 0 16,28 2 0-16,-12-1 0 0,-2 0 0 0,7 2 0 15,0-2 0-15,10 1 0 0,-1-2 0 0,-2 0 0 16,0-3 0-16,3-3 0 0,-4 4 0 0,-27 2 0 16,41-6 0-16,-22 3 0 0,-19 3 0 0,33-11 0 15,-33 11 0-15,19-4 0 0,-19 4 0 0,18-8 0 16,-18 8 0-16,0 0 0 0,0 0 0 0,9-14 0 16,-9 14 0-16,0 0 0 0,0 0 0 0,0 0 0 15,0 0-448-15,0 0-111 0,0 0-85 16,0 0-446-16,0 0-1182 0,0 0 523 0</inkml:trace>
  <inkml:trace contextRef="#ctx0" brushRef="#br0" timeOffset="120249.2">33082 13829 1 0,'0'0'513'0,"0"0"12"0,0 0 29 15,0 0 5-15,0 0-19 0,0 0-45 16,0 0-53-16,0 0-47 0,0 0-55 0,0 0-81 15,0 0-130-15,0 0-185 0,0 0-268 0</inkml:trace>
  <inkml:trace contextRef="#ctx0" brushRef="#br0" timeOffset="123052.74">30097 14377 255 0,'-2'-4'478'0,"2"4"13"0,2-5-4 0,-2 5-12 0,0-6-23 16,0 6-30-16,0 0-17 0,0 0-13 16,0 0-11-16,0 0-21 0,0 0-10 0,0 0-22 15,0 0-17-15,0 0-28 0,2 15-11 0,-1-9-29 16,4-3-17-16,-3 2-19 0,0 0-21 0,3 1-20 0,-1-3-13 16,4 0-15-16,-3 2-14 0,5-4-8 15,3 1-24-15,1-2-1 0,-2 0-7 0,4-2-3 0,2-3-16 16,0 3-1-16,-1 0-51 0,2-2-13 15,-4-5 0-15,4 4 0 0,-8 1 0 0,1-3 0 0,-2 0 0 16,7-2 0-16,-11 4 0 0,2-1 0 0,-3 2 0 16,2 1 0-16,-1 1 0 0,-5-1 0 0,-1 3 0 15,8-3 0-15,-8 3 0 0,0 0 0 0,0 0 0 16,4 7 0-16,-3-3 0 0,-1 1 0 0,1 0 0 16,-2 1 0-16,0 1 0 0,2-2 0 0,-1 1 0 15,1 1 0-15,2-2 0 0,-2 0 0 0,2 0 0 16,1-3 0-16,2 0 0 0,0 1 0 0,1-2 0 15,-1-1 0-15,1 0 0 0,1-2 0 0,-1-1 0 16,-1 1 0-16,3-3 0 0,1-2 0 0,-3 3 0 16,1 0 0-16,2-4 0 0,-3 4 0 0,1 0 0 15,-3-4 0-15,0 4 0 0,2 0 0 0,-1 1 0 16,-1-1 0-16,-1 1 0 0,-3 0 0 0,3 0 0 16,-4 3 0-16,10-2 0 0,-10 2 0 0,9 4 0 15,-2-3 0-15,-1 1 0 0,2 0 0 0,2-1 0 16,3 1 0-16,-1-1 0 0,0 1 0 0,0-1 0 15,0-1 0-15,1-1 0 0,0 1 0 0,-2-2 0 16,-3 1 0-16,2 1 0 0,-3-2 0 0,0 0 0 16,-3-1 0-16,5-1 0 0,-6 2 0 0,0-2 0 15,1 0 0-15,0 1-531 0,-4 3-746 0,1-6-1384 16,-1 6 613-16</inkml:trace>
  <inkml:trace contextRef="#ctx0" brushRef="#br0" timeOffset="123215.91">31078 14586 4512 0,'-1'-13'121'16,"-1"10"-174"-16,0-2-241 0,1-1-9 0,1 2-48 16,0 4-88-16,-2-2-94 0,2 2-576 0,0 0 255 15</inkml:trace>
  <inkml:trace contextRef="#ctx0" brushRef="#br0" timeOffset="128899.1">32606 14369 3017 0,'0'0'640'0,"-5"-7"-209"15,4 5-71-15,1 2 10 0,-5-4 12 0,5 4-3 0,-4-2-23 16,4 2-33-16,0 0-39 0,-4-4-1 0,4 4-1 16,0 0 5-16,0 0-3 0,0 0-4 0,0 0-47 15,-5 8-233-15,5-2 0 0,-2-1 0 0,0 3 0 16,1-1 0-16,-2-2 0 0,3 3 0 15,0-1 0-15,-1-2 0 0,1 2 0 0,3-1 0 16,-3 0 0-16,2-1 0 0,2 0 0 0,4 0 0 0,0-3 0 16,9 1 0-16,4 1 0 0,-1-2 0 0,11-5 0 15,-31 3 0-15,73-6 0 0,-37 1 0 16,1-3 0-16,12-4 0 0,-13 0 0 0,1 1 0 0,13-9 0 16,-2-1 0-16,-16 5 0 0,-1-5 0 15,1 2 0-15,-5-1 0 0,-4 1 0 0,-5 8 0 16,-5-2 0-16,-5 5 0 0,-8 8 0 0,12-12 0 0,-12 12 0 15,0 0 0-15,0 0 0 0,0 0 0 0,0 0 0 16,0 0 0-16,0 0 0 0,0 0-397 16,0 0-902-16,-74 27-1408 0,57-17 623 0</inkml:trace>
  <inkml:trace contextRef="#ctx0" brushRef="#br0" timeOffset="129066.08">33202 14607 4471 0,'0'0'228'0,"0"0"-169"0,0 0-73 0,0 0-31 15,0 0-94-15,0 0-117 0,0 0-205 0,0 0-180 16,0 0-694-16,0 0 307 0</inkml:trace>
  <inkml:trace contextRef="#ctx0" brushRef="#br0" timeOffset="133151.25">4695 9356 148 0,'0'0'443'0,"0"0"27"0,0-4 3 16,0 4-4-16,0 0-5 0,0 0-20 0,0 0-12 16,1-6-23-16,-1 6-6 0,0 0-20 0,0 0-18 15,5-3-8-15,-5 3-17 0,0 0-15 0,0 0-22 0,0 0-11 16,0 0-14-16,0 0-11 0,0 0-12 15,1 14-18-15,-1-7-19 0,0-1-19 0,0 3-22 16,3 1-137-16,-3 2-40 0,0-1 0 0,0-2 0 16,1 3 0-16,3-3 0 0,0-1 0 0,0-2 0 0,1 2 0 15,5-6 0-15,2-1 0 0,-2-1 0 16,4-3 0-16,4-7 0 0,2 2 0 0,6-7 0 16,-1-3 0-16,-3 2 0 0,0-4 0 0,1 0 0 0,0-1 0 15,-4 0 0-15,2-4 0 0,-2 5 0 0,-9 3 0 16,3 3 0-16,-2-3 0 0,-2 3 0 0,0 0 0 15,-1 6 0-15,-3 2 0 0,-1 1 0 0,1 3-144 16,-1 0-293-16,1 2-36 0,-5 0-49 0,6 7-51 16,-3-4-434-16,0 7-1092 0,3 1 484 0</inkml:trace>
  <inkml:trace contextRef="#ctx0" brushRef="#br0" timeOffset="133668.1">5435 9331 46 0,'0'-9'458'15,"0"9"23"-15,0-3 8 0,0 3 4 0,0 0-14 16,4-4-16-16,-4 4-26 0,0 0-21 0,0 0-3 15,0 0-2-15,0 0-8 0,0 0-31 0,6 10-20 16,-6-3-19-16,0-1-23 0,0 0-25 0,3 2-23 16,-3-1-19-16,1 0-15 0,1-1-23 0,0 1-14 15,-1-1-15-15,3-1-13 0,0 0-81 0,2-3-82 16,3 1 0-16,1-3 0 0,4-3 0 0,0 2 0 16,5-5 0-16,7-3 0 0,-7 0 0 0,7-3 0 15,2-2 0-15,-6-1 0 0,-8 3 0 0,0 1 0 16,0-3 0-16,-1 2 0 0,-1-2 0 0,-3 4 0 15,-2 1 0-15,0 0 0 0,-3 1 0 0,0 2 0 0,-1 1 0 16,-1 1 0-16,-2 0 0 0,0 4-135 16,0 0-460-16,0 0-122 0,0 0-407 0,0 0-1218 15,0 0 538-15</inkml:trace>
  <inkml:trace contextRef="#ctx0" brushRef="#br0" timeOffset="138899.18">3297 13651 287 0,'-4'-1'333'0,"0"-1"-9"0,4 2-17 0,-10-1-1 15,10 1 0-15,-6-3 1 0,6 3-3 0,-7-3-2 16,7 3-3-16,0 0-3 0,-5-2-4 0,5 2-3 16,-4-4-3-16,4 4-15 0,-4-1 6 0,4 1-4 15,0 0-2-15,0 0-15 0,0 0-2 0,0 0-9 16,0 0-18-16,0 0-13 0,-2-4-10 16,2 4-13-16,0 0-22 0,0 0-5 0,0 0-12 0,0 0-1 15,18 0-3-15,-8 0-8 0,9 0-3 0,3-1-6 16,10 1-53-16,2 0-78 0,6-2 0 0,16 4 0 15,5 0 0-15,-3-2 0 0,2 1 0 0,0-1 0 16,4 2 0-16,28 0 0 0,-36-3 0 0,4 0 0 16,2 1 0-16,-2-2 0 0,0 1 0 0,-3 0 0 15,1 0 0-15,-6-1 0 0,-12 1 0 0,-2 0 0 16,-3 0 0-16,-4-1 0 0,-1-2 0 0,-12 3 0 16,-4 0 0-16,-1-1 0 0,-3 2 0 0,-1-1 0 15,-4 0 0-15,3-2 0 0,-4 2 0 0,-4 1 0 16,5-4 0-16,-5 4 0 0,0 0 0 0,0 0 0 15,0 0 0-15,0 0 0 0,-22-2 0 0,10 6-304 16,-3-6-139-16,0 6-38 0,-7 0-43 0,2 0-47 16,-10-3-407-16,-1 4-1060 0,3-2 469 0</inkml:trace>
  <inkml:trace contextRef="#ctx0" brushRef="#br0" timeOffset="139399.15">3486 13803 349 0,'-9'1'389'0,"1"-3"5"0,2 2-13 16,6 0-28-16,-10-3-1 0,3 2-3 0,2 0 3 16,5 1-1-16,-9-1-7 0,4-1-5 0,5 2-6 15,-4-2-7-15,4 2-10 0,-5-2-14 0,5 2-2 16,0 0-14-16,-1-4-13 0,1 4-10 0,0 0-15 15,0 0-18-15,0 0-7 0,-4-1-18 0,4 1-16 16,0 0-11-16,0 0-9 0,0 0-14 0,0 0-8 0,0 0-52 16,0 0-95-16,13-1 0 0,-8 0 0 15,4-2 0-15,-4 3 0 0,4 0 0 0,-1 0 0 16,3-1 0-16,1-1 0 0,-1 2 0 0,-1 0 0 16,1-2 0-16,0 1 0 0,-1-1 0 0,1 4 0 0,-1-4 0 15,0 2 0-15,0 0 0 0,-2-1 0 0,1-1 0 16,-2 1 0-16,3 0 0 0,2 0 0 15,-2 0 0-15,3 0 0 0,10 1 0 0,8 0 0 16,1 0 0-16,5 1 0 0,14-2 0 0,5 4 0 0,3 1 0 16,0-1 0-16,2-2 0 0,-1 3 0 0,1 1 0 15,-2 2 0-15,-1-4 0 0,-3 2 0 16,-17-2 0-16,2-3 0 0,-6 0 0 0,-3 0 0 16,-13 0 0-16,-3 0 0 0,-3 0 0 0,-2 0 0 0,-5 0 0 15,0-1 0-15,-1-2 0 0,-4 3 0 0,0-5 0 16,0 5 0-16,-9-2 0 0,-2 3 0 0,-1-1 0 15,2 0 0-15,-8 0 0 0,5 1 0 0,-9 0-220 16,1 4-1109-16,4-3-1439 0,-2 1 636 16</inkml:trace>
  <inkml:trace contextRef="#ctx0" brushRef="#br0" timeOffset="140466.01">5661 12505 320 0,'-1'-6'470'0,"-1"3"19"0,2 3 5 0,-1-4-9 15,1 4-2-15,0 0-29 0,0-3-7 0,0 3-15 16,0 0-7-16,0 0-5 0,0-5-17 0,0 5-8 15,0 0-11-15,0 0-10 0,0 0-14 0,0 0-15 16,0 0-14-16,0 0-23 0,0 0-12 0,0 0-220 16,-2-5-76-16,2 5 0 0,0 0 0 0,0-6 0 15,0 6 0-15,0-7 0 0,1 2 0 0,0-1 0 16,2 0 0-16,1-4 0 0,1 1 0 0,0-2 0 16,5-4 0-16,5 0 0 0,4-5 0 0,0 2 0 15,5-1 0-15,0-3 0 0,4 1 0 0,-4 2 0 16,1 2 0-16,-1 1 0 0,2 5 0 0,-9 0 0 0,-3 1 0 15,-2 4 0-15,-2 1 0 0,-1 1 0 0,-1 1 0 16,-2-1 0-16,-1 2 0 0,0 1 0 16,-2-3 0-16,-3 4 0 0,0 0 0 0,0 0 0 0,0 0 0 15,0 0 0-15,-10 16 0 0,2-11 0 0,0 2 0 16,3 0 0-16,-1 1-422 0,-3 2-72 0,3 0-41 16,0-1-25-16,3 5-45 0,-1-6-325 0,2 4-1006 15,2-1 445-15</inkml:trace>
  <inkml:trace contextRef="#ctx0" brushRef="#br0" timeOffset="140815.85">6254 12461 311 0,'0'0'461'0,"0"0"33"0,0 5 17 16,0-5 4-16,0 0-11 0,0 0-12 0,0 0-8 16,0 0-3-16,0 0-11 0,0 0-12 0,0 0-25 15,0 0-20-15,0 0-29 0,0 0-27 0,1-16-23 16,3 10-25-16,3-3-25 0,-1-3-16 0,-1 2-40 16,4-5-228-16,4 0 0 0,0-7 0 0,1 2 0 15,1 0 0-15,2-2 0 0,-2 1 0 0,-4 6 0 16,9-5 0-16,-8 4 0 0,2 0 0 0,-1 2 0 15,1-1 0-15,-5 6 0 0,4-3 0 0,-4 5 0 16,-4-3 0-16,0 6 0 0,2 0 0 0,-5-2 0 16,2 5 0-16,-4 1 0 0,0 0 0 0,0 0 0 0,0 0 0 15,-4 15 0-15,-5-4 0 0,4-2 0 16,-8 7-656-16,3 0-601 0,-4 5-1360 0,-4 3 603 16</inkml:trace>
  <inkml:trace contextRef="#ctx0" brushRef="#br0" timeOffset="143132.51">5019 12839 90 0,'-2'-2'146'0,"2"2"-5"0,-1-5-6 0,-2 1-8 16,3 4-4-16,-5-3-11 0,0 0-6 0,0 0-10 15,0 2-10-15,-3-3-7 0,3 2-8 0,-4 1-3 16,0-2-5-16,0-1-7 0,-10-2-7 0,6 2-6 15,-7 1-7-15,3-5 0 0,-1 3-4 0,-2 0-10 16,2-1-4-16,-4 0-5 0,2-1-11 0,-6 0-9 16,4-1-6-16,-2-1-9 0,-3 0-5 0,0 1-10 15,-1-2-3-15,1 3-19 0,-2 0 13 0,1 1 5 16,1-2-6-16,-1 3 12 0,5 1-10 0,-5-1 2 16,1 2-1-16,5 0 17 0,-2 2-2 0,-3-1-3 15,8 2 1-15,-3 0 3 0,1 1 9 0,0-1-6 0,4 1 8 16,0 2 5-16,-1 0-10 0,0-2 2 15,-1 4-5-15,2 0 1 0,-2 1 3 0,2 1 6 16,-2 0 2-16,-3 2-3 0,4-1 1 0,-2 0 1 16,0 1 4-16,2 0 9 0,-3 1 0 0,-2 1 7 0,4-1-3 15,0-1-3-15,2 1 5 0,-2-2-4 0,0 2-6 16,1-1 9-16,-1 2-4 0,2-1 9 0,-1-2-2 16,3 3-6-16,-2-1 10 0,2-2 1 15,1 2 1-15,4-3 10 0,-2 3 0 0,2-2 2 0,1 2 5 16,-1-1 0-16,1 7 0 0,4-7-8 0,-3 3-7 15,3 1 8-15,-4 3-14 0,4 1 9 16,0 0 2-16,-2-1-3 0,2 1 9 0,-1 1 1 0,0-1-4 16,3 0 0-16,-1 1-11 0,2 1 9 15,-2 0 0-15,2 0-5 0,2-1-2 0,-1 0 6 0,-3 2 4 16,2-1 0-16,4 0 1 0,-4 0-8 0,4 0 8 16,0 6 9-16,0-7 2 0,2 0-6 0,1 0 1 15,2 0 1-15,0 0 5 0,3-1 2 0,-1 0 1 16,3 1-2-16,2-2-5 0,9 2 2 0,-5 0-3 15,6-2 2-15,-1-2 2 0,4 1-2 0,-4-5 6 16,4 1 0-16,1 0 0 0,-9-4 1 0,9 4-1 16,-1-1 9-16,0-2-7 0,2-2 1 0,1-2-4 15,-3-1-2-15,2 3-3 0,-6-5 0 0,5 1-4 16,-6 1-4-16,-2 1-4 0,1-4-1 0,-2 2 1 16,3-2-6-16,-3 1-1 0,0-1-4 0,4 0-3 15,-4 0-9-15,-1-1-7 0,5-1-8 0,-4 2-6 16,0-1-6-16,2 1 2 0,0-3-7 0,0-1 0 15,1 2 1-15,5-3-4 0,-6 3 2 0,-3-2 3 16,12 0 0-16,-10 2-3 0,3-1-8 0,-2-3-1 16,-1 0 0-16,0-1 7 0,0 3-3 0,0-2 8 15,-1-2 0-15,-1 0 9 0,0 1-3 0,-4-3 5 16,4 3 3-16,-4-5 5 0,1 2 3 0,1 0 8 16,-2-2 9-16,0 0 3 0,0 0 6 0,-3-1 5 15,2-2 5-15,1-1 5 0,-5 0 8 0,5-5 6 16,0-3 3-16,-5 7 8 0,5-5 3 0,-5 4 14 15,-2-1 3-15,-1-5 7 0,7-1 1 0,-8 11 10 16,-1-4-5-16,1 3 4 0,-3-2 2 0,3-1 3 16,-2 2 1-16,-3-1 13 0,1 0-13 0,0 6 6 15,-1-3-7-15,2-3-18 0,-4-2-11 0,0 2 3 16,1-1 4-16,-2 3-4 0,-2-2-6 0,3 2 0 16,-2-1 4-16,-4 0-1 0,4 2 4 0,-2-2-7 15,-2 4 4-15,3 1-1 0,0-1-11 0,0 2 5 16,-3-3-4-16,-1 3-3 0,4 0-4 0,-3-1-2 15,3 1-6-15,-4 1-14 0,3 0-3 0,2-2 8 16,-4 2-9-16,1 0 4 0,-1 2-3 0,3-4-6 16,1 5 6-16,-4-5-15 0,6 5 9 0,-6-2-5 15,2-1-3-15,-1 1-4 0,1-1 4 0,0 2-3 16,-3 1-3-16,5 0-12 0,-4 0 11 0,-1 0-3 16,3 1 3-16,-3-1 0 0,0 0-5 0,2 3 3 15,-4-2-1-15,2 1 0 0,0 0-3 0,3 1 2 16,-3 0-3-16,4 1 0 0,-3-1 1 0,4 0-3 15,-1 1 7-15,0 1-3 0,0-2-3 0,5 3 3 16,0 0-4-16,-7-2 1 0,5-2 2 0,2 4 5 16,0 0-9-16,-4-2 5 0,4 2 0 0,0 0-6 15,0 0 7-15,-4-4-3 0,4 4 1 0,0 0 1 0,0 0 2 16,0 0-3-16,0 0 4 0,0 0-7 16,0 0 0-16,0 0 2 0,0 0-3 0,0 0-1 15,-5-2-6-15,5 2-7 0,0 0-13 0,0 0-20 16,0 0-21-16,0 0-30 0,0 0-42 0,0 0-42 15,-9 7-67-15,9-7-76 0,-9 7-363 0,5-4-746 0,-1 0 330 16</inkml:trace>
  <inkml:trace contextRef="#ctx0" brushRef="#br0" timeOffset="145367.87">9073 11472 8 0,'-6'-4'418'0,"2"0"13"16,-1-2 10-16,2 2-1 0,2 0-8 0,-1 0 11 15,0 0-10-15,2 4-20 0,0 0-15 0,-1-5-18 0,1 5-25 16,0 0-10-16,0 0-37 0,0 0-15 16,0 0-20-16,0 0 3 0,0 0-24 0,-3 12-5 0,6-7-18 15,-3 2-16-15,3 4-16 0,-1 4-12 0,2-1-18 16,-3-1-14-16,3-1-13 0,-4 0-11 0,4 0-19 16,1 0-28-16,-4-2-82 0,3 1 0 0,0-2 0 15,0-2 0-15,1 1 0 0,0-4 0 0,5 0 0 16,2-3 0-16,1-3 0 0,8-4 0 0,6-1 0 15,4-2 0-15,2-4 0 0,-1-6 0 0,14-6 0 16,-3-2 0-16,0 3 0 0,0-3 0 0,2-1 0 16,-2 1 0-16,-1-3 0 0,1 5 0 0,-13 3 0 15,1 2 0-15,-3 1 0 0,0 1 0 0,-5 1 0 0,-2 6 0 16,-6 1 0-16,0-1 0 0,-3 6 0 0,-3 0 0 16,-2 1 0-16,0 3 0 0,-2 0 0 15,-5 1 0-15,8 5 0 0,-6-1 0 0,-2 1-17 16,-2 7-648-16,-6 4-587 0,1 1-1356 0,-6 3 600 0</inkml:trace>
  <inkml:trace contextRef="#ctx0" brushRef="#br0" timeOffset="146432.98">8192 12630 264 0,'0'0'376'0,"-7"-2"16"15,7 2-22-15,-4-2-10 0,4 2 3 0,-9-2-10 16,9 2 4-16,-3-1-9 0,3 1-3 0,0 0-5 16,-4-2-10-16,4 2-7 0,0 0-5 0,-7-4-22 0,7 4 6 15,-2-2-17-15,2 2-9 0,0 0-12 16,-8-1-11-16,8 1-13 0,0 0-14 0,-8 0-16 16,8 0-9-16,0 0-15 0,0 0-8 0,0 0-17 15,0 0-14-15,-7 2-20 0,7-2-127 0,0 0 0 0,0 0 0 16,0 0 0-16,0 0 0 0,-7 1 0 15,7-1 0-15,0 0 0 0,0 0 0 0,0 0 0 16,0 0 0-16,0 0 0 0,0 0 0 0,0 0 0 16,0 0 0-16,0 0 0 0,0 0 0 0,0 0 0 0,11 8 0 15,-6-5 0-15,4-1 0 0,2 3 0 16,-1-3 0-16,12 0 0 0,6 1 0 0,4-2 0 0,5 0 0 16,2 6 0-16,0-6 0 0,2 2 0 15,10 0 0-15,-12-2 0 0,-1 1 0 0,3 2 0 0,-7-3 0 16,-2 0 0-16,-1 0 0 0,-12-1 0 0,-5 0 0 15,-2 0 0-15,0 0 0 0,-4 0 0 0,-3 0 0 16,-5 0 0-16,5-2 0 0,-5 2 0 0,0 0 0 16,0 0 0-16,0 0 0 0,-24-5 0 0,12 5-403 15,0 0-59-15,-7 0-35 0,1 5-47 0,1-1-23 16,-2-1-386-16,0 2-1033 0,2 1 456 0</inkml:trace>
  <inkml:trace contextRef="#ctx0" brushRef="#br0" timeOffset="146832.39">8139 12718 141 0,'-8'-2'315'0,"2"0"3"0,0 1-11 16,-1 0 6-16,2 0-1 0,5 1-2 0,-9-4 0 15,5 2 3-15,4 2 1 0,-7-1 2 0,7 1-6 16,-7-1-7-16,7 1-1 0,0 0-17 0,-6-1-9 15,6 1-12-15,0 0-9 0,0 0-18 0,-5-1-21 16,5 1-15-16,0 0-10 0,0 0-20 0,0 0 7 16,0 0 0-16,0 0-13 0,0 0-9 0,28 3-9 15,-14 0-9-15,6-2-20 0,11 0 0 0,-1 2-20 16,4-1-11-16,2-1 6 0,0-1-18 0,2 1-20 16,-4-1-3-16,2 3-2 0,-4-3-2 0,3 1-4 15,-5-1-8-15,-2-1 5 0,-5 3-10 0,-3-3-28 0,-4 1-3 16,-3-1 0-16,-2 1 0 0,-3-1 0 15,-3 1 0-15,3 0 0 0,-3-2 0 0,-5 2 0 16,9 0 0-16,-9 0 0 0,0 0 0 0,5-1 0 0,-5 1 0 16,8-1 0-16,-8 1 0 0,0 0 0 0,0 0 0 15,0 0 0-15,0 0 0 0,5 2 0 16,-5-2 0-16,5 4 0 0,-5-4-23 0,1 5-325 16,-1-2-76-16,3 0-88 0,-3-3-106 0,5 5-427 0,-2-3-1131 15,-3-2 501-15</inkml:trace>
  <inkml:trace contextRef="#ctx0" brushRef="#br0" timeOffset="152948.84">8356 14165 160 0,'-3'-3'356'0,"3"3"4"0,-3-3-3 16,3 3-3-16,-4-4-21 0,0 3-11 0,0-2-10 0,1 0-11 15,3 3-8-15,-8-2-2 0,8 2-12 16,0 0-14-16,-6-2-4 0,6 2-18 0,0 0-11 15,-4-1-4-15,4 1-16 0,0 0 1 0,0 0 1 16,0 0-15-16,0 0-3 0,0 0-13 0,15 5 10 0,-7-3-7 16,2 0 1-16,3 1-2 0,2-1-4 0,4 2-7 15,-1 0-12-15,5 1-9 0,7 1-15 0,-2-1 0 16,0 0-9-16,1 0-13 0,3 1-31 16,0-1-85-16,1 2 0 0,2-1 0 0,-3-4 0 0,-2 4 0 15,1 0 0-15,-3-2 0 0,-9-1 0 0,2-2 0 16,-6 3 0-16,-2-3 0 0,0 3 0 0,-3-3 0 15,-2 2 0-15,-2-3 0 0,-2 0 0 0,-4 0 0 16,10 2 0-16,-6-1 0 0,-4-1 0 0,6 1 0 16,-6-1 0-16,0 0 0 0,0 0 0 0,0 0 0 15,6 0 0-15,-6 0 0 0,0 0 0 0,0 0 0 16,0 0 0-16,3 1-443 0,-3-1-849 0,2 7-1398 16,-2-7 618-16</inkml:trace>
  <inkml:trace contextRef="#ctx0" brushRef="#br0" timeOffset="153718.35">10436 14254 289 0,'0'0'364'0,"-4"1"8"0,4-1 12 0,0 0 3 16,0 0-12-16,0 0-1 0,0 0-5 0,-10 0-3 15,10 0-9-15,0 0-10 0,-9 0-4 0,9 0-23 16,-9 0-12-16,2 0-10 0,7 0-12 0,-10 0-9 16,10 0-16-16,0 0-10 0,-9 0-11 0,9 0-14 15,0 0-18-15,-8 0-13 0,8 0-8 0,0 0-14 16,0 0-10-16,0 0-10 0,0 0-10 0,0 0-12 15,0 0-87-15,0 0-44 0,31-1 0 0,-15 1 0 0,0-1 0 16,13-1 0-16,0 1 0 0,1-1 0 16,3-2 0-16,2 1 0 0,1 1 0 0,1-1 0 15,1 0 0-15,0-1 0 0,2-1 0 0,-4 1 0 0,1 1 0 16,0 1 0-16,-5-3 0 0,-5-1 0 16,-3 4 0-16,-6-1 0 0,0-1 0 0,-7 2 0 15,-2-2 0-15,-1 1 0 0,-3 1 0 0,3 0 0 16,-3-1 0-16,-4-1 0 0,-1 4 0 0,7-3 0 0,-6 0 0 15,-1 3 0-15,1-4 0 0,-1 4 0 0,0 0 0 16,0 0 0-16,0 0 0 0,-2-6 0 0,2 6 0 16,0 0 0-16,0 0 0 0,0 0 0 15,0 0 0-15,0 0 0 0,-13 9 0 0,10-7 0 0,3-2 0 16,-5 6 0-16,4-3-137 0,-3-1-205 0,-1 0-35 16,2 1-29-16,-2 0-31 0,-2 0-34 0,-1 2-19 15,-4-1-21-15,2 1-326 0,-9 0-907 0,-1 2 401 16</inkml:trace>
  <inkml:trace contextRef="#ctx0" brushRef="#br0" timeOffset="154016.04">10506 14334 183 0,'-29'6'265'0,"7"-3"17"15,0 2 21-15,3-2 25 0,6-2 32 16,-1 1 27-16,5 0 8 0,0 0-1 0,0-2 0 0,3 1-8 16,2 0-6-16,4-1-3 0,-4 2-19 0,4-2-10 15,0 0-15-15,0 0-23 0,23-2-13 0,-9 0-22 16,8 2-24-16,10-2-15 0,0 0-20 0,1-3-24 15,4 5-15-15,4-4-16 0,0 1-14 0,10-3-15 16,-13 2-11-16,-2 1-11 0,17-1-17 0,-15-1-93 16,-5 3 0-16,-1-3 0 0,-1 1 0 0,-2 1 0 15,-11 1 0-15,-4-2 0 0,-1 1 0 0,-3 1 0 16,-1 0 0-16,-1-1 0 0,-3 1 0 0,1 1 0 16,1 0 0-16,-7 1 0 0,5-3 0 0,-5 3 0 15,5-1 0-15,-5 1 0 0,0 0 0 0,0 0 0 16,0 0 0-16,0 0 0 0,0 0 0 0,0 0 0 15,0 0-253-15,0 0-139 0,-17 8-51 0,11-4-53 16,1-2-66-16,-3 3-446 0,-1-1-1091 0,0-1 482 16</inkml:trace>
  <inkml:trace contextRef="#ctx0" brushRef="#br0" timeOffset="160465.62">16593 13298 381 0,'-1'-3'339'16,"1"-3"-66"-16,-3 0-95 0,-1 1-133 15,-1-1-248-15,0-1-220 0,3 2 98 0</inkml:trace>
  <inkml:trace contextRef="#ctx0" brushRef="#br0" timeOffset="161681.72">23470 4927 5000 0,'9'-4'428'0,"-4"1"-208"0,-2 1-14 0,-3 2 21 15,3-2 26-15,-3 2-13 0,4-3-18 0,-4 3-19 0,0 0-33 16,0 0-8-16,0 0-4 0,8 7-1 0,-7-1-1 15,-1 1-11-15,3 2-6 0,-2 0-34 0,-1 0-105 16,3 1 0-16,-2 1 0 0,3-2 0 0,-2-1 0 16,0-2 0-16,0-1 0 0,2 1 0 0,1 0 0 15,7-3 0-15,0 0 0 0,8-3 0 0,1-3 0 16,7-1 0-16,3-6 0 0,6 2 0 0,-2-4 0 16,13-5 0-16,3 1 0 0,-2-3 0 0,1-2 0 15,-3-5 0-15,2 1 0 0,-2-2 0 0,-4 5 0 16,-9 5 0-16,-4 0 0 0,2 3 0 0,-8 1 0 15,-3 4 0-15,-10 3 0 0,2 1 0 0,-3 1 0 16,-3 0 0-16,-1 0 0 0,-1 2 0 0,-1 1 0 16,-4 1 0-16,4 0 0 0,-4 0 0 0,0 0 0 0,5 8 0 15,-6-1 0-15,-3 2-488 0,0-1-797 16,3 3-1390-16,-3-1 615 0</inkml:trace>
  <inkml:trace contextRef="#ctx0" brushRef="#br0" timeOffset="164165.59">25685 7437 339 0,'0'0'547'0,"0"-5"11"0,0 5-8 16,0-3-7-16,0 3-35 0,0 0-34 0,0 0-35 15,0 0-26-15,0 0-20 0,0 0-16 0,0 0-29 16,0 0-9-16,0 0-15 0,5 13-20 0,-4-6-16 0,2-1-17 15,-2 2-16-15,2 0-21 0,0 2-15 0,-1 1-17 16,-2 0-13-16,2 1-112 0,-2-1-77 16,1 1 0-16,-1-1 0 0,0 0 0 0,0 2 0 0,0-1 0 15,4-1 0-15,-6 0 0 0,2-2 0 0,0-3 0 16,2 1 0-16,-2-2 0 0,0 1 0 0,4 0 0 16,1-2 0-16,-1-1 0 0,6-2 0 0,-3 1 0 15,4-5 0-15,3 1 0 0,4-4 0 0,8-5 0 16,1 2 0-16,1-5 0 0,2 1 0 0,2-3 0 15,4-1 0-15,11-6 0 0,-2-1 0 0,6-3 0 16,-1 1 0-16,0 0 0 0,1 1 0 0,0 0 0 16,0 3 0-16,-15 7 0 0,1 1 0 0,-5 0 0 15,-1 1 0-15,-2 2 0 0,-3 1 0 0,-7 2 0 16,-2 3 0-16,-5 0 0 0,1 0 0 0,-4 1 0 16,-1 2 0-16,-1-2 0 0,-3 3 0 0,1-1 0 15,-1 0 0-15,0 0 0 0,-4 2 0 0,6-1 0 16,-6 1 0-16,0 0 0 0,9 2 0 0,-9-2 0 15,4 3 0-15,-4-3 0 0,0 0 0 0,3 3 0 0,-3 0 0 16,0-3 0-16,0 0 0 0,0 0 0 0,-3 5 0 16,3-5 0-16,-5 5-1366 0,5-5-1478 15,-9 3 654-15</inkml:trace>
  <inkml:trace contextRef="#ctx0" brushRef="#br0" timeOffset="165615.17">3678 13693 255 0,'-12'-7'527'0,"3"3"22"16,-5-2 4-16,5 2-9 0,0-1-5 0,0 0-18 15,4 1-24-15,0 1-28 0,1-1-30 0,0 3-39 16,4 1-23-16,-4-3-30 0,4 3-27 0,-1-3-24 16,1 3-12-16,0 0-9 0,0 0-17 0,22 2-15 15,-3-2-15-15,4 2-19 0,8 0-148 0,5-1-61 16,2 2 0-16,18 0 0 0,-1-1 0 0,5-1 0 0,0 1 0 15,2 1 0-15,-2-3 0 0,-4 1 0 16,0 0 0-16,0 0 0 0,-3-1 0 0,-16-1 0 16,1 1 0-16,-1-2 0 0,-2 1 0 0,-5-1 0 15,-1 1 0-15,-9 0 0 0,-1-1 0 0,-7-1 0 16,-2 2 0-16,0-2 0 0,-2 2 0 0,-3-1 0 0,0 1 0 16,0-2 0-16,-5 3 0 0,3-4 0 15,-5 0 0-15,2 4 0 0,-16-2 0 0,2 0-169 16,-8 4-378-16,-10 1-67 0,0 0-530 0,-6-2-1239 15,-3-1 548-15</inkml:trace>
  <inkml:trace contextRef="#ctx0" brushRef="#br0" timeOffset="166048.93">3665 13748 3727 0,'-35'-1'416'0,"3"-2"-195"16,6-2-15-16,8 3 51 0,5-1 52 0,1 2 9 15,1-2-9-15,4-2-12 0,1 3-22 0,2-1 2 0,-1 1-9 16,5 2-13-16,0-6-8 0,5 3 0 15,7 1-5-15,2-1-1 0,14 0-162 0,6 2-79 0,2-1 0 16,18 2 0-16,-2 2 0 0,2 0 0 16,2-1 0-16,11 4 0 0,-2-2 0 0,0 1 0 0,3 0 0 15,23 0 0-15,-34 3 0 0,2-3 0 16,-3 1 0-16,-18 0 0 0,-1-2 0 0,-2-1 0 0,-6-1 0 16,1 1 0-16,-12 0 0 0,-8-1 0 15,2-1 0-15,-5 0 0 0,-1 0 0 0,0 0 0 0,-6 0 0 16,8-1 0-16,-8 1 0 0,5-2 0 0,-5 2 0 15,0 0 0-15,3-3 0 0,-3 3 0 0,0 0 0 16,0 0 0-16,0-3 0 0,0 3 0 0,0 0 0 16,0 0 0-16,0 0 0 0,0 0 0 0,0 0 0 15,0 0 0-15,0 0 0 0,0 0 0 0,0 0 0 16,0 0 0-16,0 0 0 0,0 0 0 16,0 0 0-16,0 0 0 0,0 0 0 0,0 0 0 0,0 0 0 15,0 0 0-15,0 0 0 0,-6 9 0 0,6-9 0 16,0 0 0-16,0 0 0 0,0 0 0 0,-2 4 0 15,2-4 0-15,-2 5 0 0,2-5 0 0,0 0 0 16,0 0 0-16,0 0 0 0,0 0 0 0,-1 3 0 16,1-3 0-16,-5 1-387 0,5-1-271 0,-13 4-533 15,5-4-1291-15,-3 0 571 0</inkml:trace>
  <inkml:trace contextRef="#ctx0" brushRef="#br0" timeOffset="169898.87">23073 5271 2680 0,'0'1'162'0,"0"-1"-42"0,2 5-64 0,-2-5-5 16,2 3 9-16,-2-3 16 0,0 0-1 15,0 0-2-15,0 0-11 0,0 0-6 0,6 1-3 16,-6-1-12-16,0 0 6 0,0 0-14 0,0 0-9 0,0 0-17 15,0 0-18-15,0 0-33 0,4 4-49 0,-4-4-68 16,0 0-96-16,0 0-262 0,0 0-562 0,0 0 250 16</inkml:trace>
  <inkml:trace contextRef="#ctx0" brushRef="#br0" timeOffset="170548.59">20630 6919 288 0,'0'0'329'0,"-5"-4"-23"0,5 4-27 0,-1-5-27 0,0 2-31 16,1 3-32-16,0 0-51 0,0 0-57 0,-5-3-77 16,5 3-90-16,0 0-113 0,0 0-102 0,16 7-325 15,-8-5 144-15</inkml:trace>
  <inkml:trace contextRef="#ctx0" brushRef="#br0" timeOffset="171032.48">22634 8045 336 0,'0'0'321'0,"0"-7"-47"16,1 0-31-16,1 4-35 0,-1-2-50 0,-1 0-57 0,1-1-71 16,1 0-89-16,-1-1-210 0,2 1-292 0,-1 2 130 15</inkml:trace>
  <inkml:trace contextRef="#ctx0" brushRef="#br0" timeOffset="171465.95">25953 5194 172 0,'0'4'272'0,"0"-4"-25"15,5 2-26-15,-5-2-18 0,0 0-25 0,0 0-16 16,0 4-19-16,0-4-39 0,0 6-58 0,-4-2-81 16,3 1-116-16,-3 0-110 0,-2-2-282 0,6-3 125 15</inkml:trace>
  <inkml:trace contextRef="#ctx0" brushRef="#br0" timeOffset="172565.9">20782 10300 2523 0,'-1'-10'158'0,"-3"5"33"0,4-1-39 16,-1-1 28-16,-3 2 7 0,4 0 15 0,4 1 5 16,-3-1-6-16,3 1 0 0,1 1 19 0,4 1 15 0,5 1 7 15,-1 2 2-15,5 0 2 0,0 5 2 0,1-1 1 16,-2 0-13-16,0 3-9 0,0 1-11 0,-2-1-12 15,-2 2-11-15,1 2-17 0,-5 2-15 0,3-1-15 16,-5 0-19-16,1-2-8 0,-3 2-10 0,0-5-7 16,0 5-7-16,-1-3-5 0,-1-3-6 0,2 1-64 15,-4-2-20-15,4-1 0 0,-2-1 0 0,1 0 0 16,-3-1 0-16,5-1 0 0,1-2 0 0,-7 0 0 16,19-6 0-16,-1-1 0 0,2-2 0 0,7-1 0 15,1-5 0-15,19-4 0 0,1-2 0 0,2 0 0 16,3 2 0-16,2-4 0 0,5 1 0 0,23-12 0 15,-26 12 0-15,3-1 0 0,-2-1 0 0,-1 2 0 16,-4 4 0-16,-5 1 0 0,-14 3 0 0,-1 3 0 16,-4 0 0-16,-3 1 0 0,-8 4 0 0,-5 4 0 0,-7 0 0 15,1 2-148-15,-7 0-291 0,0 5-53 16,-12 1-67-16,-13 5-534 0,-3 0-1182 0,-8 3 523 0</inkml:trace>
  <inkml:trace contextRef="#ctx0" brushRef="#br0" timeOffset="172867.54">16847 12883 3379 0,'4'-4'127'0,"1"-1"-57"15,-1 0-41-15,0 0-34 0,-2 2-22 16,1 0-48-16,2 0-95 0,-1-1-166 0,5-4-163 0,4-6-540 15,-3-3 238-15</inkml:trace>
  <inkml:trace contextRef="#ctx0" brushRef="#br0" timeOffset="174131.76">23278 8371 203 0,'0'0'293'0,"0"0"-56"0,3-7-46 0,-3 7-51 15,1-6-63-15,-1 6-76 0,1-9-99 0,3 5-76 16,5-3-189-16,8-5 83 0</inkml:trace>
  <inkml:trace contextRef="#ctx0" brushRef="#br0" timeOffset="174418.25">29092 6883 3184 0,'8'-16'-20'0,"-1"1"23"0,-3 2-12 15,-1 3 1-15,-2 1 3 0,0 2 1 0,-1 1-1 16,4 1-1-16,-6-1-13 0,2 2-28 0,0 4-39 16,-3-3-56-16,3 3-52 0,0 0-247 0,-13 8-477 15,4 1 211-15</inkml:trace>
  <inkml:trace contextRef="#ctx0" brushRef="#br0" timeOffset="175331.76">23843 10397 264 0,'-1'-9'464'0,"-3"-2"10"0,3 6 8 0,-2-3-7 16,-1 3-9-16,3 0-28 0,-3 0-30 0,4 5-36 15,0-5-28-15,0 5-15 0,0 0-11 0,0 0-11 16,0 0-20-16,0 0-5 0,4 22-23 0,-3-12-6 16,-2 2-19-16,1 0-14 0,-2 0-19 0,0 4-14 15,1-1-9-15,-3-3-9 0,4 0-6 0,-1 0-15 16,-3-2-6-16,0-1-6 0,-1 1-2 0,5-4-77 0,0 0-57 15,-2-1 0-15,4-1 0 0,-2-1 0 0,5-1 0 16,3-2 0-16,3-1 0 0,2-3 0 0,10 0 0 16,8-3 0-16,-2-4 0 0,7-2 0 15,13-3 0-15,-1-4 0 0,7-1 0 0,0-4 0 0,-4 2 0 16,4-5 0-16,0 1 0 0,-4 1 0 16,-1 3 0-16,-3 1 0 0,-15 10 0 0,5-2 0 0,-7 2 0 15,-3-1 0-15,-7 5 0 0,-3 1 0 0,-1 1 0 16,-5 0 0-16,-2 1 0 0,2 0 0 0,-5 2 0 15,-2 0 0-15,1 1 0 0,-1 1 0 0,0-2 0 16,1 0 0-16,-5 3 0 0,5-3 0 0,-5 3 0 16,4-1 0-16,-4 1 0 0,0 0 0 0,0 0 0 15,0 0 0-15,0 0 0 0,9 5 0 0,-9-5 0 16,3 1 0-16,-3-1 0 0,1 4 0 0,-1-4 0 16,1 3-172-16,-1-3-1165 0,0 0-1448 0,0 0 641 15</inkml:trace>
  <inkml:trace contextRef="#ctx0" brushRef="#br0" timeOffset="175498.78">25013 10607 5666 0,'-9'4'345'0,"-5"-3"-148"0,2 1-35 0,2-4-39 0,-3 1-47 15,3 1-48-15,-2 0-73 0,2 0-79 0,2-3-96 16,8 3-103-16,-10 0-118 0,10 0-467 0,-2 6-982 15,2-4 434-15</inkml:trace>
  <inkml:trace contextRef="#ctx0" brushRef="#br0" timeOffset="176248.98">20026 11546 161 0,'0'0'369'0,"-5"-2"-13"16,5 2-37-16,0 0-34 0,-3-2-22 0,3 2-31 15,0 0-25-15,0 0-28 0,0 0-33 0,0 0-54 16,19 4-51-16,-12-3-67 0,-1 2-71 0,6-1-78 15,-4-2-217-15,9 2-425 0,4 4 187 0</inkml:trace>
  <inkml:trace contextRef="#ctx0" brushRef="#br0" timeOffset="176715.49">23645 11636 152 0,'0'0'275'0,"0"0"-21"0,0-6-22 0,3 4-19 16,-3 2-24-16,2-4-18 0,-2 4-17 0,0 0-13 15,4-2-16-15,-4 2-13 0,0 0-14 0,0 0-9 16,0 0-6-16,0 0-10 0,4-3-10 0,-4 3-5 16,0 0-27-16,0 0-35 0,0 0-58 0,-10-3-77 0,10 3-246 15,-12-4-417-15,6 2 185 0</inkml:trace>
  <inkml:trace contextRef="#ctx0" brushRef="#br0" timeOffset="181731.76">8902 14066 265 0,'0'0'279'0,"0"0"-11"0,0 0-20 16,4 1-20-16,-4-1-20 0,0 0-15 0,0 0-4 15,0 0-19-15,0 0-13 0,0 0-14 0,0 0-14 16,0 0-10-16,0 0-15 0,0 0-6 0,0 0-11 16,0 0-10-16,0 0-11 0,0 0-22 0,0 0-30 15,0 0-43-15,0 0-58 0,0 0-59 0,5-5-74 16,-5 5-214-16,0 0-471 0,0-7 209 0</inkml:trace>
  <inkml:trace contextRef="#ctx0" brushRef="#br0" timeOffset="182049.3">11214 14082 145 0,'0'0'117'15,"1"2"-89"-15,-1-2-77 0,0 0-52 0,0 0 24 16</inkml:trace>
  <inkml:trace contextRef="#ctx0" brushRef="#br0" timeOffset="183032.19">20474 11511 244 0,'0'0'340'0,"-10"-2"-11"15,10 2-33-15,-5-1-27 0,5 1-26 0,0 0-17 16,-4-4-29-16,4 4-25 0,0 0-20 0,0 0-24 15,0 0-37-15,12-6-32 0,-12 6-44 0,7-1-54 16,0 0-58-16,3-4-65 0,3 1-64 0,0 2-148 16,6 0-403-16,10-3 179 0</inkml:trace>
  <inkml:trace contextRef="#ctx0" brushRef="#br0" timeOffset="183431.21">24454 11554 273 0,'0'-3'383'0,"-2"-1"-15"0,2 4-24 0,-2-5-30 16,2 1-41-16,0 4-25 0,0 0-32 0,0-4-61 16,0 4-63-16,-4-4-82 0,4 4-107 0,0 0-126 15,0 0-170-15,-7-1-426 0,-1 0 189 0</inkml:trace>
  <inkml:trace contextRef="#ctx0" brushRef="#br0" timeOffset="183765.66">20611 11457 122 0,'0'0'174'0,"0"0"-52"0,3-6-62 16,4 4-76-16,4 0-61 0,4-3-84 0,13 3 37 16</inkml:trace>
  <inkml:trace contextRef="#ctx0" brushRef="#br0" timeOffset="183949.07">23653 11590 121 0,'-3'-5'225'0,"2"-1"-74"0,0-1-102 0,-2 3-140 16,3 1-100-16,0 3 45 0</inkml:trace>
  <inkml:trace contextRef="#ctx0" brushRef="#br0" timeOffset="185082.43">21015 13163 11 0,'0'0'315'16,"-8"-2"-4"-16,4-1-19 0,4 3-25 0,-5-2-27 0,5 2-29 15,0 0-26-15,0 0-34 0,0 0-40 0,0 0-50 16,0 0-66-16,0 0-69 0,23 0-96 0,-10-1-148 16,0 1-344-16,6-1 152 0</inkml:trace>
  <inkml:trace contextRef="#ctx0" brushRef="#br0" timeOffset="185515.51">22059 13164 192 0,'0'0'261'0,"5"-2"-13"16,-5 2-31-16,0 0-16 0,0 0-24 0,0 0-18 16,0 0-20-16,0 0-7 0,0 0-16 0,0 0-11 15,-7-8-11-15,7 8-7 0,0 0-9 0,0 0-9 16,0 0-9-16,0 0-4 0,-3-3-4 0,3 3-4 16,0 0-4-16,0 0 5 0,0 0-4 0,0 0 3 15,0 0 4-15,0 0 3 0,0 0-1 0,-4-3-1 16,4 3-5-16,0 0 0 0,0 0 0 0,0 0 3 15,0 0-7-15,0 0 0 0,0 0-5 0,0 0 4 0,0 0-3 16,0 0 2-16,0 0-6 0,0 0-3 0,0 0-1 16,0 0-3-16,0 0-3 0,0 0 2 0,0 0-3 15,0 0-5-15,0 0 0 0,0 0-2 16,5-4-3-16,-5 4 2 0,0 0-2 0,0 0-4 0,0 0 0 16,0 0-4-16,0 0-1 0,0 0 1 15,0 0-1-15,0 0 5 0,12 2-6 0,-12-2 1 0,0 0 0 16,7 0-23-16,-7 0-23 0,0 0-33 15,0 0-53-15,0 0-69 0,8 1-101 0,-8-1-202 0,0 0-538 16,0 0 239-16</inkml:trace>
  <inkml:trace contextRef="#ctx0" brushRef="#br0" timeOffset="185965.69">22645 13212 135 0,'0'0'332'0,"0"0"-13"15,0 0-29-15,-6-13-29 0,6 13-29 0,0 0-22 16,0 0-44-16,2-5-32 0,-2 5-28 0,0 0-36 16,2-2-53-16,-2 2-55 0,0 0-59 0,0 0-78 15,14 2-152-15,-14-2-355 0,9-1 157 0</inkml:trace>
  <inkml:trace contextRef="#ctx0" brushRef="#br0" timeOffset="186449.16">23623 13051 287 0,'0'0'480'0,"-2"3"20"0,2-3 18 16,-3 2 1-16,3-2-14 0,0 0-28 0,0 0-34 15,0 0-39-15,0 0-32 0,0 0-30 0,0 0-37 16,9-9-29-16,-9 9-25 0,3-8-29 0,2 6-24 16,-4-1-12-16,-1 3-53 0,5-3-22 0,-5 3-49 15,0 0-54-15,4-2-73 0,-4 2-80 0,0 0-86 16,0 0-78-16,0 0-89 0,0 0-101 0,0 0-327 16,-9 9-894-16,9-9 396 0</inkml:trace>
  <inkml:trace contextRef="#ctx0" brushRef="#br0" timeOffset="188382.06">19329 10590 84 0,'0'0'118'0,"0"0"-16"16,0 0-1-16,0 0 2 0,0 0 2 0,0 0 0 0,-1 10-2 15,1-10 2-15,1 6-1 0,0-4-8 0,-1 4-8 16,3-2-4-16,-3 2-3 0,3 2-5 15,-2 1-6-15,2 1-5 0,-2 0-5 0,1 3-8 0,0 0-6 16,0 6-1-16,1 0-5 0,1-1-7 0,-1 3 1 16,0-3-9-16,-3 2-15 0,1-1 0 0,2 6-8 15,-2 1-4-15,-1-1 2 0,-1-6-2 0,1 7-5 16,1 0-4-16,-1-1-4 0,0-5-6 0,0 6-7 16,-1 1-5-16,2-2 1 0,0-6-15 0,-1 7-3 15,0-1-3-15,0-7-8 0,-1 1-5 0,2 1 2 16,-2 8-3-16,-2-9-1 0,2 5 1 0,-1-5-2 15,-2 2-7-15,3-4-1 0,1 2-12 0,-3 1-68 16,-1 5-171-16,2-6 76 0</inkml:trace>
  <inkml:trace contextRef="#ctx0" brushRef="#br0" timeOffset="188598.93">19355 11766 20 0,'0'0'212'0,"0"0"-27"0,0 0-36 0,0 0-29 16,0 0-46-16,0 0-53 0,0 0-51 0,0 0-96 15,0 0-135-15,0 0 60 0</inkml:trace>
  <inkml:trace contextRef="#ctx0" brushRef="#br0" timeOffset="189665.37">25149 10898 25 0,'4'32'69'0,"1"5"-11"16,2-3-8-16,-5 2 2 0,2 0-7 0,1 10-6 0,-1-12 4 15,-3-2-8-15,3 1-4 0,-3 4-4 0,1-3-1 16,-1 0-2-16,0 2-19 0,1-2-18 0,-2-2-27 16,1 0-40-16,-1 0-85 0,1 0 37 15</inkml:trace>
  <inkml:trace contextRef="#ctx0" brushRef="#br0" timeOffset="189765.76">25198 11640 5 0,'3'28'79'16,"-2"-2"5"-16,0-6 21 0,0-2-10 0,1 1 9 16,-2-1 4-16,2-2 8 0,-2 0 6 0,0-6-5 15,0 1-6-15,1 0-1 0,-1-5-9 16,0 2-10-16,0-3-1 0,0-1-11 0,2 2-11 0,-4-3-19 15,2-3-30-15,2 5-57 0,-2-5-54 0,0 0-163 16,0 0-274-16,0 0 121 0</inkml:trace>
  <inkml:trace contextRef="#ctx0" brushRef="#br0" timeOffset="190682.75">25424 10377 101 0,'-10'-2'109'0,"10"2"-11"16,-8 1-4-16,8-1 1 0,-9-2-4 0,9 2 1 15,-7 0-3-15,7 0 0 0,-8 0 6 0,8 0 4 16,0 0 5-16,-8 1 15 0,8-1 8 0,0 0 22 15,-9-1 5-15,9 1 13 0,0 0 17 0,-11 1 15 16,11-1 15-16,0 0 33 0,-8 0 16 0,8 0 21 16,-4 1 11-16,4-1 4 0,0 0 5 0,0 0-6 15,0 0-1-15,-9 0-8 0,9 0-4 0,0 0-1 16,0 0-16-16,0 0 2 0,0 0 3 0,0 0-11 0,2 4-8 16,-2-4-13-16,0 0-12 0,11 3-13 15,-2-2-13-15,1 3-20 0,3-4-21 0,6 1-146 16,1-1-16-16,1 0 0 0,0-1 0 0,4-2 0 0,-2 2 0 15,-2-1 0-15,0 0 0 0,-3 2 0 0,-4-2 0 16,-1 1 0-16,0 0 0 0,-2 0 0 0,-2 0 0 16,-3 1 0-16,-1 0-158 0,-5 0-138 15,0 0-58-15,0 0-46 0,3 3-43 0,-3-3-41 0,-11 5-37 16,2 2-402-16,-1-3-999 0,-2 2 442 0</inkml:trace>
  <inkml:trace contextRef="#ctx0" brushRef="#br0" timeOffset="190934.2">25432 10510 8 0,'-8'6'284'0,"-2"0"9"0,3-1 10 0,2-2 19 16,0 0 19-16,1 1 12 0,1-2-2 0,-1 1 3 16,1-2-3-16,3-1 7 0,-2 4 5 0,2-4-3 15,0 0-12-15,6 8-15 0,-2-7-26 0,-4-1-16 16,13 1-11-16,-4-1-26 0,5-1-23 0,2 1-22 16,-2-1-28-16,6 1-11 0,1-5-13 0,0 4-22 15,-1-1-5-15,-1 0-12 0,4-1-18 0,-5 1-14 16,1 1-7-16,-2-3-2 0,-3 2-13 0,0-1-11 15,-3 3 1-15,0-1-11 0,-2 0-2 0,-2-1-15 16,0 1-31-16,-2 0 10 0,-1-1-34 0,2 1-24 16,-6 1-34-16,4-2-45 0,-4 2-54 0,0 0-45 15,10-3-65-15,-10 3-50 0,5-2-49 0,-5 2-53 16,4-4-43-16,0 3-362 0,-3-1-923 0,3-1 409 16</inkml:trace>
  <inkml:trace contextRef="#ctx0" brushRef="#br0" timeOffset="191365.97">26052 10054 458 0,'1'-5'508'0,"-1"5"21"0,-1-6-6 15,1 6-13-15,-2-4-19 0,1 1-17 0,1 3-25 16,0 0-11-16,0 0-23 0,0 0-10 0,0 0-9 16,0 0-16-16,0 0-16 0,-4 10-18 0,4-2-18 0,0 0-24 15,0 5-26-15,3 4-15 0,-2 1-20 0,0 1-154 16,2 0-89-16,-2 6 0 0,2-1 0 15,-1 1 0-15,0 0 0 0,-1-4 0 0,-2-1 0 16,2 4 0-16,0-5 0 0,-2-1 0 0,0-1 0 0,1-1 0 16,0-3 0-16,-3 0 0 0,2-2 0 0,-2-1 0 15,3 0 0-15,-2-1 0 0,0-2 0 16,2-2 0-16,2 0 0 0,-2-1 0 0,-2 0 0 0,2-4 0 16,0 0 0-16,0 0 0 0,0 0 0 0,0 0 0 15,0 0 0-15,0 0-215 0,-5-15-352 0,8 8-65 16,-3 0-498-16,2-1-1224 0,2-2 542 0</inkml:trace>
  <inkml:trace contextRef="#ctx0" brushRef="#br0" timeOffset="191782.23">26413 10311 366 0,'4'-5'445'16,"-3"0"10"-16,2 1-5 0,-3 0-7 0,0 0 4 15,0 4-13-15,0-7-7 0,1 4-16 0,-1 3-14 16,0 0-16-16,0-7-39 0,0 7-25 0,0 0-23 16,0 0-12-16,0 0-9 0,0 0-9 0,-9 15-5 15,0-4-27-15,0 3-16 0,2 0-14 0,-7 8-17 16,-2 2-10-16,-3 0-6 0,2 1-11 0,-2 2-8 15,-4 1-133-15,4-1-17 0,-4 2 0 0,0 0 0 16,0 0 0-16,3 2 0 0,-1-1 0 0,-2-3 0 16,4 2 0-16,0-5 0 0,4 4 0 0,-2-5 0 15,3-2 0-15,1-4 0 0,4-1 0 0,0-3 0 16,0 1 0-16,3-3 0 0,0-2 0 0,3 1 0 16,-1-5 0-16,0 2 0 0,2-3 0 0,-1 1 0 15,2-3 0-15,-3 0 0 0,4-2 0 0,0 0 0 16,0 0 0-16,0 0 0 0,0 0 0 0,0 0 0 0,0 0 0 15,4-18 0-15,-3 15 0 0,2-3 0 0,-1-2 0 16,2 4-119-16,-3-1-457 0,3-2-78 0,0 2-487 16,1 1-1235-16,0-3 547 0</inkml:trace>
  <inkml:trace contextRef="#ctx0" brushRef="#br0" timeOffset="192618.72">26480 10642 293 0,'0'0'415'0,"1"-5"17"15,2 0-2-15,-2 1-2 0,0 0-2 0,-1 1-1 16,0 3 0-16,3-7 0 0,-3 3 2 0,0 4 3 16,0-5-16-16,0 5-15 0,0 0-21 0,-3-4-21 15,3 4-11-15,0 0-24 0,-9 9-16 0,0-3-14 16,0 3-18-16,4 1-17 0,-4 5-24 0,-5 0-176 15,5 2-57-15,0 1 0 0,-5 7 0 0,1-3 0 16,-1-1 0-16,5-4 0 0,0 0 0 0,1 0 0 16,0-3 0-16,1 0 0 0,2-1 0 0,0-2 0 15,3-1 0-15,-3 0 0 0,5-3 0 0,0-1 0 16,0 0 0-16,1-2 0 0,1 0 0 0,0-1 0 16,1-1 0-16,-3-2 0 0,12-2 0 0,0 0 0 0,0-1 0 15,-3-1 0-15,5 0 0 0,-1 0 0 0,0-2 0 16,2 4 0-16,-2-3 0 0,1-1 0 0,-4 2 0 15,4 1 0-15,-2-3 0 0,-2 2 0 16,1 1 0-16,0 1 0 0,-3 0 0 0,-3 1 0 0,3 1 0 16,-1-2 0-16,-1 2 0 0,-2-2 0 0,-4 2 0 15,10 2-6-15,-10-2-342 0,0 0-19 0,7 2-8 16,-7-2 2-16,0 0-4 0,0 2 0 0,0-2 3 16,0 0 13-16,0 0 1 0,0 0 9 0,-13 2 12 15,13-2-7-15,0 0 25 0,0 0 0 0,-5-9 11 16,5 9-172-16,0-8-520 0,1 1 1701 0,2 3-874 15,-2-6 66-15,4 1 39 0,-2-1 36 0,-1 0 39 16,3-1 48-16,-2 3 39 0,-1-2 37 0,2-1 38 16,0 0 26-16,1 2 23 0,-2-2 32 0,-1 0 23 15,-1 3 20-15,3-2 20 0,-4 5 15 0,0-2 5 16,2 1 9-16,-2 1 12 0,2-1 7 0,-2 0 3 16,0 2-6-16,0 4-14 0,0-6-15 0,0 6-32 15,-2-2-21-15,2 2-13 0,0 0-13 0,0 0-12 16,-7 9-142-16,2-3-94 0,1 5 0 0,2 1 0 15,-1 7 0-15,-1-2 0 0,2 2 0 0,-1 6 0 16,3-1 0-16,-5 2 0 0,4-1 0 0,0-6 0 16,-2 1 0-16,1-2 0 0,2 1 0 0,0-1 0 15,0 2 0-15,0-2 0 0,0-3 0 0,2-1 0 16,-2-3 0-16,1 2 0 0,-1-5 0 0,0 0 0 16,0-2 0-16,2 1 0 0,-1-2 0 0,-1-1 0 15,0-2 0-15,0-2 0 0,0 0 0 0,0 0 0 16,0 0 0-16,0 0-46 0,0 0-1312 0,0 0-1471 15,0 0 651-15</inkml:trace>
  <inkml:trace contextRef="#ctx0" brushRef="#br0" timeOffset="193315.21">26192 12421 478 0,'-9'-1'524'0,"9"1"4"0,-9 1-9 0,9-1-39 0,-5 0-21 16,5 0-24-16,-9 1-26 0,9-1-28 0,0 0-36 15,-5 1-24-15,5-1-34 0,0 0-23 0,0 0-28 16,0 0-24-16,-2 3-20 0,2-3-20 0,0 0-36 16,0 0-37-16,0 0-47 0,16 4-59 0,-9-4-68 15,0-1-85-15,7-2-71 0,-1 2-53 0,5-1-59 16,1 0-62-16,13 0-50 0,-2-4-307 0,-1 4-825 16,4 1 366-16</inkml:trace>
  <inkml:trace contextRef="#ctx0" brushRef="#br0" timeOffset="193815.16">26178 12512 21 0,'-13'-1'515'0,"1"-1"5"15,1 3 8-15,4-3-15 0,0 2-23 0,7 0-24 0,0 0-19 16,0 0-20-16,0 0-18 0,0 0-13 0,0 0-12 15,37-1-8-15,-17 1-9 0,1 2-12 0,7-1-10 16,6 0-17-16,0 0-13 0,3-1-16 16,3-1-15-16,12-1-16 0,2 2-130 0,3-4-138 0,3 2 0 15,0-1 0-15,4-4 0 0,0 4 0 0,1-5 0 16,25-1 0-16,-29-3 0 0,31 0 0 0,-32 2 0 16,-2 0 0-16,-1 0 0 0,-3 4 0 0,-12 1 0 15,8-2 0-15,-12 4 0 0,-6 1 0 0,0-3 0 16,-4 3 0-16,-10-2 0 0,0 2 0 0,-5-1 0 15,-3 1 0-15,-1 2 0 0,-2-1 0 0,-1 1 0 16,-6 0 0-16,6 1 0 0,-6-1 0 0,2 4 0 16,-2-4 0-16,-9 7 0 0,0-3 0 0,-5 1 0 15,-3 2 0-15,-3 1 0 0,-10 2-398 0,-2-1-235 16,-4-1-63-16,1 1-382 0,-2-2-1167 0,-13 3 517 16</inkml:trace>
  <inkml:trace contextRef="#ctx0" brushRef="#br0" timeOffset="194181.94">26319 12530 394 0,'-31'0'417'0,"0"-2"19"0,11 1 13 16,-2 1-2-16,4-1-6 0,6 1-12 0,1 1-28 16,6-1-23-16,-4 0-21 0,4 1-2 0,1 1-5 0,4-2 2 15,0 0-10-15,9 7-4 0,0-3-16 0,0 0-15 16,10 2-4-16,2-4-11 0,4 3-10 15,7 0-13-15,5 0-9 0,4-1-14 0,13 0-222 16,2 1-24-16,0-1 0 0,8-1 0 0,0 0 0 0,3-4 0 16,23 4 0-16,-27-5 0 0,-3 2 0 0,8 0 0 15,-4 0 0-15,1-1 0 0,-3 0 0 0,0 1 0 16,-5 0 0-16,-3 0 0 0,-14-2 0 0,-2 1 0 16,-4 0 0-16,-2-1 0 0,-1 1 0 0,-8-1 0 15,-5 1 0-15,1-3 0 0,-6 2 0 0,-4 1 0 16,-1 1 0-16,-2-1 0 0,0 0 0 0,2-3 0 15,-8 4 0-15,8-1 0 0,-8 1 0 0,7 1 0 16,-7-1 0-16,0 0 0 0,3 3 0 0,-3-3 0 16,0 0 0-16,-3 6 0 0,3-6 0 0,-5 6 0 15,1-2 0-15,0-2-500 0,-1-1-783 0,5-1-1387 16,0 0 613-16</inkml:trace>
  <inkml:trace contextRef="#ctx0" brushRef="#br0" timeOffset="194348.65">27958 12666 391 0,'0'0'605'0,"-5"5"11"0,5-5 25 15,-6 2 6-15,2 0-28 0,4-2-54 0,0 0-56 16,-9 2-55-16,9-2-76 0,-4 1-82 0,4-1-118 16,0 4-164-16,0-4-200 0,0 0-227 0,-5 7-473 15,1-5-959-15,4-2 423 0</inkml:trace>
  <inkml:trace contextRef="#ctx0" brushRef="#br0" timeOffset="196735.22">14271 12744 83 0,'-4'-3'454'0,"3"1"33"0,1 2-2 15,-3-5-1-15,3 5-17 0,-1-5-20 0,1 5-17 16,0 0-6-16,5-6-19 0,-5 6-10 0,5-1-21 15,-5 1-12-15,0 0-19 0,14 7-14 0,-7-3-18 16,-2 4-20-16,1 0-29 0,3 5-20 0,4 0-24 0,-4 2-21 16,5-1-18-16,0 1-18 0,6 4-16 0,2-4-13 15,2 1-48-15,2-3-84 0,2-1 0 16,4 0 0-16,4-4 0 0,5-5 0 0,12 1 0 0,1-7 0 16,-3 3 0-16,3-10 0 0,-4 5 0 0,-11-4 0 15,1 1 0-15,-3-3 0 0,1 0 0 0,-1-1 0 16,-3-1 0-16,-2-1 0 0,-2-1 0 15,-5 1 0-15,0 2 0 0,-7 3 0 0,-9 3 0 0,4 2 0 16,-8-2 0-16,0 3 0 0,0 0 0 0,0 1 0 16,-5 2 0-16,10 3 0 0,-6 1 0 0,0 2 0 15,1 3 0-15,0 0 0 0,2 1 0 0,4 3 0 16,-2-3 0-16,0 3 0 0,3-3 0 0,0 0 0 16,5 0 0-16,-2-3 0 0,6-1 0 0,-2-1 0 15,8 2 0-15,-5-3 0 0,6-2 0 0,2 2 0 16,2-4 0-16,-1 0 0 0,-2-1 0 0,2-2 0 15,-2 1 0-15,2-4 0 0,0 0 0 0,-2 2 0 16,3-3 0-16,-4 1 0 0,-2-2 0 0,-7 4 0 16,1 1 0-16,0-2 0 0,-3 2 0 0,-4 1 0 15,-1 1 0-15,-3-2 0 0,-2 2 0 0,0 0 0 16,-7 1 0-16,9-1 0 0,-7 0 0 0,-2 1 0 16,9 0 0-16,-9 0 0 0,0 0 0 0,10 2 0 0,-10-2 0 15,4 2 0-15,0-2 0 0,-3 4 0 0,-1-4 0 16,0 0-377-16,-5 6-926 0,5-6-1411 15,0 0 625-15</inkml:trace>
  <inkml:trace contextRef="#ctx0" brushRef="#br0" timeOffset="197515.33">23222 5362 17 0</inkml:trace>
  <inkml:trace contextRef="#ctx0" brushRef="#br0" timeOffset="197865.25">25865 8225 208 0,'0'0'340'0,"4"1"-9"0,-4-1-17 15,2 2-12-15,-2-2-15 0,0 0 3 0,0 0-29 16,0 0-29-16,0 0-15 0,0 0-7 0,0 0-34 0,0 0-17 16,0 0-27-16,0 0-6 0,0 0-14 0,0 0-31 15,0 0-53-15,0 0-42 0,-15 1-61 16,9 1-83-16,6-2-97 0,-16-4-296 0,6 2-597 0,-1-2 265 15</inkml:trace>
  <inkml:trace contextRef="#ctx0" brushRef="#br0" timeOffset="199582.02">2297 15984 258 0,'-2'-4'285'0,"-2"1"6"0,0-3 6 15,2 3 9-15,0-2 7 0,1 3 17 0,1-4 3 16,-1 2 13-16,1 4 10 0,1-4-1 0,-1 0 8 16,0 4-1-16,0-5-7 0,0 5-16 0,0 0-11 15,0-4-19-15,0 4 4 0,0 0-14 0,0 0-9 16,0 0-11-16,0 0-3 0,0 0-13 0,6 9-17 0,-3-2-10 16,1 3-16-16,2-1-14 0,-2 3-169 15,1 7-37-15,3-3 0 0,2-1 0 0,-1 3 0 16,0-1 0-16,2-2 0 0,1-2 0 0,1 1 0 15,-2 0 0-15,5-3 0 0,0 1 0 0,1-6 0 16,3-3 0-16,8 1 0 0,4-8 0 0,5 0 0 0,-1-7 0 16,17-3 0-16,-1-9 0 0,-1 0 0 0,4-4 0 15,5-2 0-15,24-17 0 0,-8-2 0 16,0-2 0-16,0 0 0 0,7 1 0 0,-9 0 0 16,1-2 0-16,-22 22 0 0,2 2 0 0,2-2 0 15,-2 2 0-15,-6 4 0 0,2 1 0 0,-4 0 0 16,-15 11 0-16,0-2 0 0,-5 0 0 0,-8 6 0 15,2 0 0-15,-8 2 0 0,-1-1 0 0,-2 1 0 16,-1 0 0-16,-5 3 0 0,-4 2 0 0,10-5 0 16,-10 5 0-16,9-2 0 0,-9 2 0 0,0 0 0 15,12-1 0-15,-12 1 0 0,0 0 0 0,10 6 0 16,-10-6 0-16,1 9 0 0,-1-3 0 0,3 0 0 16,-4 2 0-16,-1 1-1366 0,1 1-1478 0,-9 3 654 15</inkml:trace>
  <inkml:trace contextRef="#ctx0" brushRef="#br0" timeOffset="201033.8">3786 16663 76 0,'-8'-1'345'0,"0"1"-6"0,-3-1-16 0,4 0-3 16,0 0-3-16,0-2-2 0,2 3 2 0,-2 0 0 0,7 0-1 15,-6-1-9-15,6 1-6 0,-8 0-10 16,8 0-13-16,0 0-12 0,-7-1-19 0,7 1-8 15,0 0-5-15,0 0 1 0,0 0-7 0,0 0 3 16,0 0-3-16,28 8 1 0,-8-4-11 0,8-1-3 16,4 3-11-16,23 3-5 0,-2-1-11 0,7-1-8 15,2 3-19-15,38 1-9 0,-9 3-14 0,1-3-14 16,0-1-11-16,3 3-113 0,1-5 0 0,0 3 0 16,-4 1 0-16,3 1 0 0,-3-3 0 0,-3-1 0 15,-24-4 0-15,-1-1 0 0,-1 1 0 0,-4 1 0 16,-6-1 0-16,-17 1 0 0,-4-5 0 0,-10 0 0 15,-6-1 0-15,-4 2 0 0,-5-2 0 0,-7 0-141 16,6 0-161-16,-6 0-74 0,0 0-58 0,-30-7-71 16,9 6-65-16,-15 1-408 0,-3-2-1058 0,-10 2 468 15</inkml:trace>
  <inkml:trace contextRef="#ctx0" brushRef="#br0" timeOffset="201398.96">4070 16927 111 0,'-41'0'421'0,"6"2"18"0,3-1 15 16,3-2 21-16,7 1 0 0,1 0-15 0,3-2-22 15,5 2-23-15,2-1-25 0,4 1-21 16,7 0-23-16,-13 0-18 0,13 0-5 0,-1 3-4 0,1-3-1 16,0 0-16-16,24 8-15 0,-2-3-16 0,10 1-18 15,9-3-23-15,14 2-18 0,6 1-21 0,6-2-18 16,29 4-17-16,1-1-121 0,-3-2-35 0,7 2 0 15,-1-1 0-15,-7 3 0 0,7 1 0 16,-5-6 0-16,-1 3 0 0,-2-2 0 0,-28 0 0 16,27-3 0-16,-34 3 0 0,-1-7 0 0,-20 7 0 15,0-5 0-15,-4 1 0 0,-10-2 0 0,-3 2 0 16,-6-1 0-16,-3 0 0 0,-1-1 0 0,-3-2 0 0,-1 1 0 16,-5 2 0-16,2-4 0 0,-2 4 0 15,0 0 0-15,-9-4 0 0,3 1 0 0,1 2 0 16,-1-1 0-16,6 2 0 0,-9-1 0 0,9 1 0 15,-6-2 0-15,6 2 0 0,-7-3 0 0,7 3 0 16,0 0 0-16,0 0 0 0,-5 6 0 0,5-6-621 16,0 0-641-16,0 0-1367 0,0 0 604 0</inkml:trace>
  <inkml:trace contextRef="#ctx0" brushRef="#br0" timeOffset="201565.47">5779 17168 291 0,'-13'-3'600'0,"0"2"-35"16,2-1-34-16,2 2-53 0,1-1-46 0,3-2-64 15,5 3-100-15,-9-2-118 0,9 2-140 0,0 0-201 16,0 0-393-16,0 0-633 0,0 0 281 0</inkml:trace>
  <inkml:trace contextRef="#ctx0" brushRef="#br0" timeOffset="203199.13">14633 15583 30 0,'-4'-7'423'0,"0"0"27"16,0 1 13-16,0 2 7 0,2-1-16 0,-2 2-30 15,1 0-27-15,3 3-9 0,0 0-16 0,0 0-7 16,0 0-17-16,-7 12-5 0,5-4-10 0,2-1-21 15,2 4-17-15,-2-2-16 0,2 2-22 0,2-1-17 16,1 0-11-16,3 2-11 0,7 0-6 0,-2-1-14 16,6-4-10-16,2 3-14 0,8-5-13 0,2 0-11 15,3-3-132-15,1-2-18 0,3-2 0 0,2-3 0 16,11-2 0-16,-13-2 0 0,-1 3 0 0,-2-3 0 16,13 0 0-16,-12-3 0 0,-4 3 0 0,1-2 0 15,-1 1 0-15,-3-1 0 0,-2 3 0 0,-10 2 0 16,-2 1 0-16,-4 0 0 0,1 2 0 0,-3-1 0 15,3 4 0-15,-6 0 0 0,-2 1 0 0,2 3 0 16,-2 0 0-16,0 1 0 0,0 2 0 0,0 1 0 16,0 1 0-16,1 1 0 0,1-1 0 0,-1 2 0 15,7 2 0-15,-3-4 0 0,6 3 0 0,0-4 0 16,4 2 0-16,8-2 0 0,3-1 0 0,0-1 0 16,2-3 0-16,3-1 0 0,-2-3 0 0,0 1 0 15,-1-2 0-15,2 0 0 0,-4-3 0 0,-3-2 0 16,1-1 0-16,-1 0 0 0,-7-1 0 0,5 0 0 15,-9-1 0-15,1-1 0 0,2 1 0 0,-4 1 0 16,-6 4 0-16,3 0 0 0,-7 1 0 0,4 2 0 16,-3 1 0-16,-2 0 0 0,-4 1 0 0,9 2 0 15,-1 2 0-15,-3 1 0 0,0 0 0 0,4 1 0 16,2 1 0-16,0 0 0 0,3 1 0 0,2 1 0 0,2 0 0 16,3-5 0-16,-1 3 0 0,8 1 0 15,3-6 0-15,-3-1 0 0,0 2 0 0,0-3 0 16,-5 0 0-16,4-3 0 0,-4 2 0 0,5-3 0 15,-1-5 0-15,-9 4 0 0,1-2 0 0,-1 0 0 16,0 0 0-16,0-1 0 0,-3-1 0 0,-3 1 0 0,3-1 0 16,-5 3 0-16,0 0 0 0,-5 0 0 15,1 4 0-15,0-2 0 0,-1 1 0 0,-5 3 0 16,4 0 0-16,-4 0 0 0,-13 11-1366 0,0 0-1478 16,-5 1 654-16</inkml:trace>
  <inkml:trace contextRef="#ctx0" brushRef="#br0" timeOffset="204150.34">12157 16166 112 0,'4'-16'535'0,"-3"0"28"0,2 3 14 16,-2 1 1-16,3-5 3 0,1 5-8 16,-1 1 2-16,0 1-14 0,-2 1-11 0,1 2-23 0,-3 1-28 15,1 1-29-15,0-1-31 0,1 2-41 0,-2 4-22 16,0 0-99-16,0 0-277 0,0 0 0 0,1 14 0 16,-2-6 0-16,1 3 0 0,-2 4 0 0,2 2 0 15,0 1 0-15,2-1 0 0,-1 1 0 0,3-3 0 16,2 0 0-16,1-3 0 0,7-1 0 0,0 0 0 15,11-2 0-15,3-3 0 0,7-3 0 0,1-5 0 16,2-2 0-16,14-10 0 0,2 0 0 0,-3-2 0 16,0-3 0-16,0-5 0 0,0-3 0 0,-2 0 0 15,6-1 0-15,-4-6 0 0,-2 0 0 16,3 3 0-16,-8-1 0 0,-5-1 0 0,-2 1 0 0,-13 10 0 16,-2 3 0-16,-3 0 0 0,-6 5 0 0,0 1 0 15,-7 5 0-15,2-1 0 0,-4 3 0 0,1 1 0 16,-4-1 0-16,3 2 0 0,-4 3 0 0,0 1 0 15,0 0 0-15,0 0 0 0,0 0 0 0,-10 8 0 16,1-1 0-16,-4 4 0 0,3-3 0 0,-12 8 0 16,-2 0-1366-16,0-3-1478 0,1 0 654 0</inkml:trace>
  <inkml:trace contextRef="#ctx0" brushRef="#br0" timeOffset="205118.13">15623 14074 273 0,'-1'-6'354'0,"-3"0"18"0,3-4 7 15,-2 5 6-15,3-3 18 0,-1 1 16 0,-2 0 11 16,3 2 2-16,0-1-2 0,0 3 0 0,0 3-15 15,0-8-27-15,0 8-21 0,3-3-13 0,-3 3-4 16,0 0-6-16,0 0-10 0,1 18-19 0,-1-6-22 16,0 6-23-16,0 0-12 0,0 1-62 0,0 6-196 15,0-5 0-15,0-2 0 0,0 2 0 0,4-2 0 16,0-2 0-16,1 1 0 0,3-4 0 0,1-3 0 16,1 0 0-16,6-5 0 0,4-2 0 0,13-2 0 15,1-5 0-15,3-2 0 0,19-8 0 0,3-3 0 16,-1-3 0-16,29-12 0 0,-26 9 0 0,26-17 0 15,1 6 0-15,-7-3 0 0,-25 10 0 0,24-16 0 16,-26 15 0-16,-3-3 0 0,-1 3 0 0,-6 1 0 16,-15 11 0-16,0-1 0 0,-9 8 0 0,-3-2 0 15,-4 0 0-15,-4 5 0 0,1 1 0 0,-5-1 0 16,1 4 0-16,0-1 0 0,-3 0 0 0,-1 1 0 0,-2 2 0 16,0 0 0-16,0 0 0 0,0 0 0 0,0 10 0 15,-4-3 0-15,3 0 0 0,-3 3 0 16,-4 5 0-16,7-3 0 0,-6 3 0 0,2 1-1366 15,3-1-1478-15,2 0 654 0</inkml:trace>
  <inkml:trace contextRef="#ctx0" brushRef="#br0" timeOffset="205265.15">17706 14235 5538 0,'2'-1'70'0,"-2"1"-53"0,0 0-14 15,0 0 0-15,-11 2-1 0,4 3-110 0,-2 4-132 16,-12 9-219-16,-1-3-346 0,-7 2-871 0,-7-2 386 16</inkml:trace>
  <inkml:trace contextRef="#ctx0" brushRef="#br0" timeOffset="-214348.11">5742 8196 178 0,'-4'-3'331'0,"1"0"-4"15,1-1-8-15,-1 0-17 0,1 0-17 0,-1 0-10 16,0 1-6-16,2-2-9 0,0 2 1 0,1 3-9 16,0-6-3-16,-2 2-5 0,2 4-6 0,0-6 0 15,0 6-6-15,-1-5 1 0,1 5-13 0,1-4 5 16,-1 4-7-16,2-3 8 0,-2 3-11 0,0 0 6 16,0 0 0-16,0 0-17 0,0 0 5 0,0 0-24 15,0 0-15-15,0 0-5 0,0 0-2 0,0 0 3 16,9 5-22-16,-4 1-7 0,-1 1-16 0,5 1-8 15,-3 3-14-15,3-2-12 0,4 3-3 0,0 1-12 16,-1-1-39-16,5-3-33 0,0 1 0 0,-1-2 0 16,6-1 0-16,-2-1 0 0,7-2 0 0,0 1 0 15,1-4 0-15,-1-2 0 0,1-2 0 0,-7 1 0 16,-1-2 0-16,9-4 0 0,-7 2 0 0,-1 1 0 16,-1-3 0-16,-1 1 0 0,-1-2 0 0,-1 0 0 0,-2-1 0 15,3 0 0-15,-4 2 0 0,0-2 0 0,-2 5 0 16,-1 0 0-16,-2 2 0 0,0-1 0 15,1 3 0-15,-1 1 0 0,3-1 0 0,0 2 0 0,-1 4 0 16,1-2 0-16,5 4 0 0,-5 0 0 0,4 0 0 16,0 3 0-16,0-2 0 0,2 3 0 0,9 1 0 15,-8-6 0-15,-1 1 0 0,9 0 0 0,1-2 0 16,3-4 0-16,-2 2 0 0,-1-5 0 0,0 2 0 16,4-1 0-16,-3-1 0 0,1 0 0 0,1-3 0 15,-1 2 0-15,1 0 0 0,-3-3 0 0,0-1 0 16,0 0 0-16,0 0 0 0,-2-2 0 0,-6 0 0 15,2 1 0-15,-8 1 0 0,4 0 0 0,-1 1 0 16,-6 3 0-16,1-1 0 0,-2 3 0 0,0 1 0 16,-1 3 0-16,3 0 0 0,-2 1 0 0,-4-1 0 15,-1 1 0-15,2 2 0 0,0-1 0 0,0 2 0 16,2-1 0-16,-2 0 0 0,3 1 0 0,0-2 0 16,1 0 0-16,-1 0 0 0,0-3 0 0,3 1 0 0,5 0 0 15,1-2 0-15,-1 0 0 0,5 1 0 16,7-1 0-16,0 0 0 0,3 1 0 0,2 0 0 15,-3-2 0-15,1-2 0 0,4 2 0 0,-1-1 0 16,0-1 0-16,0-3 0 0,-2 0 0 0,-2 1 0 0,0-1 0 16,1 1 0-16,-5 2 0 0,-1-1 0 0,-8 1 0 15,-1 2 0-15,-3 0 0 0,-2 0 0 0,-1 1 0 16,-1-1 0-16,-3 3 0 0,0-1 0 0,1-1 0 16,-3 3 0-16,2-1 0 0,-3 1 0 0,0 0 0 15,2-1 0-15,0 1 0 0,3-1 0 0,0 1 0 16,1-2 0-16,-1 2 0 0,9-2 0 0,-2 1 0 15,3-2 0-15,3-1 0 0,5-1 0 0,-1-3 0 16,5 1 0-16,-1 1 0 0,-1-3 0 0,3 2 0 16,-1-3 0-16,-1 0 0 0,4-3 0 0,-3 4 0 15,1-3 0-15,-2 5 0 0,-3-1 0 0,1 3 0 16,-6 0 0-16,-4 0 0 0,-1 2 0 0,1 1 0 16,-3-1 0-16,-6 3 0 0,5-3 0 0,-3 6 0 15,2-4 0-15,0 5 0 0,-3-2 0 0,5 4 0 0,-5-3 0 16,3 0 0-16,-4-1 0 0,2 0 0 15,2 2 0-15,0 0 0 0,0-3 0 0,-1-1 0 16,6 2 0-16,-2 1 0 0,2-5 0 0,0 2 0 0,-2-1 0 16,-3 0 0-16,1-2 0 0,-5-1 0 0,3 0 0 15,0 0 0-15,-2 0 0 0,-3-1 0 0,1-1 0 16,-4 0 0-16,8-2 0 0,-8 2 0 16,3 0 0-16,-3-3 0 0,-1 3 0 0,2-1 0 0,-2 0 0 15,-3 0 0-15,3-1 0 0,-3 2 0 0,3-2 0 16,-3 2 0-16,-1 2 0 0,7-6 0 0,-5 2 0 15,1 0 0-15,-1 0 0 0,-2 4 0 0,5-9 0 16,1 4-438-16,-4-1-855 0,3-1-1399 0,0 0 619 16</inkml:trace>
  <inkml:trace contextRef="#ctx0" brushRef="#br0" timeOffset="-212497.94">2047 12418 370 0,'0'0'387'0,"-5"1"0"0,5-1-13 0,-3 2-13 16,3-2-7-16,0 0-6 0,2 8-13 0,-1-5-16 15,1 3-9-15,1 3-7 0,-1 0-7 0,3 3-6 16,-3-1-9-16,-1 3-18 0,-1 3-10 0,1 0-6 16,-1-1-10-16,2 1-13 0,-4-2-8 0,1-3-14 15,1 0-3-15,0 0-15 0,0 0 2 0,1-4-6 16,1 3-2-16,-1-4-1 0,0-1 5 0,4-2 2 15,1-2 5-15,2-1-14 0,9-3-175 0,11-6 0 16,0-7 0-16,22-8 0 0,3-6 0 0,0-3 0 16,23-16 0-16,-4-2 0 0,-17 16 0 0,21-20 0 15,-2 0 0-15,-23 17 0 0,0 0 0 0,-1 3 0 16,-4 8 0-16,-12 4 0 0,-5 5 0 0,-4 2 0 16,-9 4 0-16,-4 4 0 0,-3 0 0 0,-1 3 0 15,-3 0 0-15,0 3 0 0,-5 1 0 0,5 6 0 16,-5 5 0-16,-5 4-87 0,0 5-573 0,-3 9-581 15,-2 6-1345-15,-9 9 596 0</inkml:trace>
  <inkml:trace contextRef="#ctx0" brushRef="#br0" timeOffset="-203631.98">7421 10483 160 0,'0'-5'417'16,"-3"0"15"-16,1 1-4 0,0 0 6 0,1-1-13 16,0 0-10-16,0 0-9 0,-2 2-12 0,3-1-9 15,0 4-7-15,0-6-18 0,0 6-14 0,0-5-21 16,0 5-41-16,0 0 0 0,0 0-2 0,0 0-16 16,0 0-11-16,0 0-12 0,5 15-8 0,0-7-15 15,-1 2-19-15,1-2-13 0,4 5-11 0,-1-2-15 16,3 1-22-16,-4-1-99 0,3-2-37 0,0 2 0 15,1-5 0-15,1 3 0 0,1-4 0 0,4-1 0 16,-5 2 0-16,6-7 0 0,0 2 0 0,3-2 0 16,-5-4 0-16,5 1 0 0,-4-1 0 0,2-1 0 0,-2-1 0 15,0-2 0-15,0 1 0 0,-2-3 0 0,-1 1 0 16,0-1 0-16,-1 3 0 0,0-2 0 0,-7 2 0 16,4 1 0-16,-2 3 0 0,1-1 0 15,-4 2 0-15,3 2 0 0,-2 1 0 0,2 1 0 0,-2 2 0 16,2 2 0-16,-2 4 0 0,1-1 0 0,-1 2 0 15,5 3 0-15,-3 0 0 0,0-2 0 0,1 2 0 16,3-1 0-16,-3-1 0 0,0-4 0 16,5 5 0-16,-2-6 0 0,3 2 0 0,2-1 0 0,1-3 0 15,0-1 0-15,2-2 0 0,2-2 0 0,-2-2 0 16,7 0 0-16,0-2 0 0,-8-2 0 0,9-2 0 16,-10 0 0-16,9-2 0 0,-1-1 0 0,-2 0 0 15,-7 1 0-15,-1 1 0 0,-2 1 0 0,1 0 0 16,-6 5 0-16,-1-2 0 0,2-1 0 0,-6 5 0 15,1 1 0-15,-1-1 0 0,-4 2 0 0,8 0 0 16,-8 0 0-16,6 4 0 0,-1 0 0 0,-2 1 0 16,-1-2 0-16,2 2 0 0,-4 0 0 0,4-1 0 15,0 0 0-15,1 0 0 0,0 1 0 0,0-1 0 16,2-3 0-16,-1 0 0 0,3 0 0 0,0-1 0 16,-1 0 0-16,-2 0 0 0,0-1 0 0,2 0 0 15,-3 0 0-15,-5 1 0 0,6-3 0 0,-6 3-257 16,0 0-1066-16,0 0-1433 0,0 0 635 0</inkml:trace>
  <inkml:trace contextRef="#ctx0" brushRef="#br0" timeOffset="-202228.46">9899 10461 340 0,'0'0'491'0,"0"0"16"0,0 0 6 16,0 0-3-16,0 0-7 0,0 0-8 0,0 0 0 15,0 0-2-15,0 0-9 0,0 0-8 0,-6 13-17 16,4-8-14-16,1 2-21 0,0 4-20 0,-2 0-33 16,3 0-18-16,0 0-32 0,0 2-214 0,1 4-107 15,3-5 0-15,1 3 0 0,2-4 0 0,0 5 0 16,2-4 0-16,3 2 0 0,-2-4 0 0,4 0 0 15,0-1 0-15,2-1 0 0,0-3 0 0,2-1 0 16,1-2 0-16,0-1 0 0,-1-3 0 0,4 0 0 16,-4-3 0-16,1 0 0 0,0-3 0 0,-1-2 0 15,0 0 0-15,0-1 0 0,0 0 0 0,-2 0 0 16,0 0 0-16,-1 2 0 0,-5 2 0 0,2-1 0 16,-1 3 0-16,-2 0 0 0,0-1 0 0,-2 3 0 15,0 1 0-15,2 2 0 0,-4 0 0 0,8 2 0 0,-7 1 0 16,5 3 0-16,-2 3 0 0,-2-2 0 15,1 2 0-15,4 3 0 0,-1 1 0 0,-3-3 0 0,5 1 0 16,-2 2 0-16,2-2 0 0,-3-3 0 0,3 5 0 16,1-3 0-16,-3-3 0 0,5 1 0 0,-4-4 0 15,6-3 0-15,1-2 0 0,2-2 0 0,-2 0 0 16,1-6 0-16,4-2 0 0,0-1 0 0,0 0 0 16,0 0 0-16,3-4 0 0,-5 1 0 0,-7 2 0 15,8-1 0-15,-6 1 0 0,-3 6 0 0,-4-2 0 16,2 4 0-16,-2 1 0 0,-1-1 0 0,-3 3 0 15,1 2 0-15,0 0 0 0,0 1 0 0,-2 4 0 16,3-2 0-16,0 2 0 0,0 2 0 0,0-1 0 16,2 3 0-16,1-2 0 0,1-1 0 0,-3 2 0 0,9 1 0 15,-8-2 0-15,9-3 0 0,2 3 0 16,-1-5 0-16,8-1 0 0,2-1 0 0,-1-2 0 16,-7-2 0-16,8-1 0 0,1-2 0 0,-3-1 0 0,0-2 0 15,-8 3 0-15,6-5 0 0,-7 7 0 0,-2-2 0 16,-3-1 0-16,-5 4 0 0,1-2 0 15,0 1 0-15,-3 3 0 0,-2 1 0 0,-1-2 0 0,-3 2 0 16,-1 1 0-16,0 0 0 0,-17 6-1366 0,2 4-1478 16,-10-2 654-16</inkml:trace>
  <inkml:trace contextRef="#ctx0" brushRef="#br0" timeOffset="26354.67">2299 10370 3902 0,'-7'0'460'0,"1"0"-244"0,6 0-66 16,-12-2 19-16,12 2 40 0,-11 2 21 0,11-2-2 16,-8 0-17-16,6 2-23 0,2-2-19 0,0 0-22 15,-7 2-8-15,6 3 3 0,1 4 10 0,3-2-9 0,-1 9-4 16,3 2-10-16,-1-1-9 0,2 1 0 0,1 1-2 16,-2 0-6-16,3-3 4 0,3 9 5 15,-5-8-2-15,2-1 5 0,1 0-6 0,5-3-118 16,-1 0 0-16,5-3 0 0,11-2 0 0,22-4 0 15,9-10 0-15,40-12 0 0,2 3 0 0,6-12 0 0,-4-5 0 16,14-3 0-16,0-5 0 0,4-1 0 0,1-6 0 16,-2 2 0-16,-3-3 0 0,-6 4 0 0,-8 2 0 15,-9 9 0-15,-10 6 0 0,-30 11 0 0,0 2 0 16,-18 6 0-16,-2 1 0 0,-3 4 0 0,-3 0 0 16,-11 3 0-16,4 0 0 0,-11 1 0 0,1 1 0 15,-10 1 0-15,1 3-1366 0,-3-6-1478 0,-12 16 654 16</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12:24.195"/>
    </inkml:context>
    <inkml:brush xml:id="br0">
      <inkml:brushProperty name="width" value="0.05292" units="cm"/>
      <inkml:brushProperty name="height" value="0.05292" units="cm"/>
      <inkml:brushProperty name="color" value="#00B050"/>
    </inkml:brush>
  </inkml:definitions>
  <inkml:trace contextRef="#ctx0" brushRef="#br0">1619 3256 3489 0,'-7'-4'311'0,"1"-4"-154"15,1 3-37-15,0-2 51 0,1 3 15 0,-1 1 33 16,0 1 2-16,1 0-21 0,4 2-24 0,-4-3-6 16,4 3 11-16,0 0 5 0,0 10 7 0,3-4-2 15,3 4 6-15,4 7 1 0,2 4 2 0,-2-5 0 16,4 6-17-16,0 3-5 0,1-2-10 0,-1 1-12 16,7-2-6-16,-6 1-12 0,7-1-9 0,1-4-14 15,0 0-107-15,0-3-8 0,-3-7 0 0,8 2 0 16,-1-4 0-16,4-4 0 0,-3-3 0 0,4-2 0 15,3-4 0-15,-1-5 0 0,-1 1 0 0,3-2 0 16,10-10 0-16,-2 0 0 0,-11 5 0 0,10-9 0 16,-17 8 0-16,7 0 0 0,-4 3 0 0,-3 0 0 15,1 3 0-15,-2 1 0 0,-6 5 0 0,1 2 0 16,0 3 0-16,-6 2 0 0,8 0 0 0,-2 3 0 16,1 3 0-16,3 4 0 0,3 1 0 0,-4 0 0 15,-3 0 0-15,7 0 0 0,0 0 0 0,0 3 0 16,2-6 0-16,2 2 0 0,0-2 0 0,1-2 0 15,0-1 0-15,2-4 0 0,-1-1 0 0,3 0 0 16,-4-3 0-16,1-2 0 0,2-3 0 0,-5 1 0 16,4-3 0-16,-1 1 0 0,-5-3 0 0,4 1 0 15,-4 0 0-15,-1 2 0 0,1 0 0 0,-10 4 0 16,2 2 0-16,-2 2 0 0,0 1 0 0,0 2 0 16,-1 5 0-16,-1 0 0 0,4 3 0 0,4 3 0 15,-6-2 0-15,-2 2 0 0,3-1 0 0,6 1 0 16,-1 2 0-16,3-1 0 0,-8-5 0 0,9 0 0 15,0 0 0-15,0-3 0 0,-1-2 0 0,1 0 0 16,9-3 0-16,-6-1 0 0,0-4 0 0,1 0 0 16,-2-1 0-16,3-1 0 0,-2-3 0 0,1 3 0 15,-1-4 0-15,-3-2 0 0,-8 7 0 0,6-6 0 16,-4 5 0-16,-6-3 0 0,-3 4 0 0,-1 1 0 16,-3-1 0-16,-2 1 0 0,-2 1 0 0,0-1 0 15,-1 2 0-15,-4 2 0 0,4-6 0 0,-4 6-90 16,0 0-1261-16,0 0-1462 0,0 0 647 0</inkml:trace>
  <inkml:trace contextRef="#ctx0" brushRef="#br0" timeOffset="1100.24">4295 5004 64 0,'-13'-1'462'0,"-6"1"16"15,6 0 16-15,-1 0 13 0,0-1 2 0,2 2-1 16,0-1-4-16,4 0-24 0,0-1 4 0,3 2-21 16,5-1-25-16,-11 1-23 0,11-1-27 15,-9 0-22-15,9 0-21 0,0 0-25 0,0 0-5 0,0 0-10 16,0 0-15-16,38 3-234 0,-4-3-56 0,19 7 0 16,2-7 0-16,12 2 0 0,31-2 0 0,-6 0 0 15,5 2 0-15,4 1 0 0,5-4 0 0,-1-1 0 16,2 5 0-16,1-3 0 0,-2 1 0 0,-8 1 0 15,-1 1 0-15,-1-3 0 0,-28 1 0 0,-3 2 0 16,-9-3 0-16,-2 1 0 0,-16 0 0 0,-3-1 0 16,-15 0 0-16,-2 0 0 0,-6 1 0 0,-1-1 0 15,-5 0 0-15,-2 0 0 0,-4 0 0 16,0 0 0-16,-20 4 0 0,3-2-26 0,-12 3-513 0,-4 1-62 16,-2-3-57-16,-25 6-404 0,8-3-1149 0,-3-4 508 15</inkml:trace>
  <inkml:trace contextRef="#ctx0" brushRef="#br0" timeOffset="1399.53">4442 5158 137 0,'-54'-5'545'0,"16"-1"-38"0,1 1-3 0,4 2 24 16,3 1 9-16,10 0 8 0,7-3-7 0,1 3-17 15,1-1-35-15,1 2-30 0,4 0-38 0,3-1-33 16,3 2-34-16,5-7-33 0,8 3-21 0,13-1-24 15,12 0-28-15,23-1-17 0,32 3-19 0,-28 0-46 16,40-1-163-16,-8 4 0 0,8 3 0 0,1 2 0 16,2-3 0-16,3 2 0 0,0 1 0 0,0 4 0 15,-6 0 0-15,-3-3 0 0,-6 1 0 0,-32-5 0 16,-3 2 0-16,-2-1 0 0,-8 0 0 0,-15-2 0 16,-6 1 0-16,-9-2 0 0,-2 1 0 0,-6 1 0 15,-3-2 0-15,-3 0 0 0,-1 0 0 0,-1 0 0 0,-5 0 0 16,0 0 0-16,1-5 0 0,-1 5 0 15,0 0 0-15,0 0 0 0,-18 0-445 0,11 0-846 16,7 0-1400-16,-14 2 620 0</inkml:trace>
  <inkml:trace contextRef="#ctx0" brushRef="#br0" timeOffset="2366.55">13525 5088 23 0,'-21'0'401'0,"1"-1"20"0,-2 1 22 15,4-1 0-15,-1 0-1 0,0 0-7 16,2-1-5-16,1 2-11 0,3-1-11 0,-1-1-13 15,3 5-15-15,4-4-7 0,0 1-15 0,7 0-14 0,-14-2-8 16,9 2-15-16,5 0-17 0,-8-1-12 0,8 1-18 16,0 0-17-16,0 0-14 0,0 0-11 15,0 0-15-15,20-1-217 0,1 0 0 0,13 3 0 16,18-3 0-16,4 3 0 0,9 0 0 0,30 1 0 0,6 0 0 16,5 1 0-16,3 0 0 0,8 1 0 15,5-2 0-15,3 0 0 0,7 0 0 0,4-1 0 0,0-1 0 16,-4 7 0-16,-1-5 0 0,-2 2 0 15,-8 1 0-15,-8-3 0 0,3 1 0 0,-15 2 0 0,-6-3 0 16,-38 1 0-16,1-4 0 0,-20 0 0 0,2-1 0 16,-6 0 0-16,-3 2 0 0,-2-4 0 0,-14 3 0 15,-3 0 0-15,-2-1 0 0,-2 1 0 0,-3-2 0 16,-5 2 0-16,9-1 0 0,-9 1 0 0,0 0 0 16,0 0 0-16,-18-5 0 0,8 5 0 0,-6 1 0 15,-4 2-495-15,-3-1-162 0,-5 3-517 0,-4 0-1270 16,0-4 562-16</inkml:trace>
  <inkml:trace contextRef="#ctx0" brushRef="#br0" timeOffset="2820.28">13775 5273 287 0,'-33'-5'374'0,"1"0"14"0,5-1 16 0,9 3 1 16,4-1-10-16,1-1-16 0,2 3-8 0,2 0-9 16,1 0-9-16,3 1-17 0,1-1-9 0,4 2-18 15,-6-2-9-15,6 2-16 0,-6-5-16 0,6 5-9 16,0 0-2-16,0 0-15 0,12-6-4 0,-7 3-6 16,3 1-13-16,0 1-2 0,3-5-10 0,7 2-11 0,3 0-5 15,8 1 0-15,2-2-13 0,3 1-156 16,18 1-22-16,1-3 0 0,5 1 0 0,4 4 0 15,2-1 0-15,33 1 0 0,1 1 0 0,-3-2 0 0,3 4 0 16,6 2 0-16,10-2 0 0,2 5 0 0,0 1 0 16,8 1 0-16,-1 1 0 0,-5 5 0 15,-1-6 0-15,-2 2 0 0,-10 0 0 0,-2-6 0 16,-12 5 0-16,-32-4 0 0,-1 2 0 0,-19-6 0 0,2-2 0 16,-5 1 0-16,-4 0 0 0,-4 3 0 0,-8-4 0 15,-8 1 0-15,2 0 0 0,-4-2 0 0,-2 0 0 16,-3 1 0-16,1-1 0 0,-1-1 0 0,-5 2 0 15,0 0 0-15,7-1 0 0,-7 1 0 0,6-1 0 16,-6 1 0-16,4-1 0 0,-4 1 0 0,0 0 0 16,0 0 0-16,0 0 0 0,0 0 0 0,8-1 0 15,-8 1 0-15,2-9 0 0,-2 9 0 0,4-8-1366 16,1-1-1478-16,-1 1 654 0</inkml:trace>
  <inkml:trace contextRef="#ctx0" brushRef="#br0" timeOffset="2999.06">16799 5120 7120 0,'-1'2'212'0,"1"-2"-78"16,-5 2 53-16,5-2 89 0,-6 4-14 0,6-4-262 16,-6 0 0-16,6 0 0 0,0 0 0 0,0 0 0 15,-5 1 0-15,5-1 0 0,0 0 0 0,0 0 0 0,0 0-290 16,0 0-1028-16,0 0-1426 0,0 0 631 15</inkml:trace>
  <inkml:trace contextRef="#ctx0" brushRef="#br0" timeOffset="15066.33">12994 6885 114 0,'0'-2'176'0,"3"-6"-16"0,-2 4-16 0,4-2-15 16,3 0-8-16,2 0-17 0,2-3-19 0,4 0-15 16,0 1-22-16,3-1-10 0,-1-2-46 0,10-4-66 15,-7-2-111-15,5-5-200 0,-7 3 89 0</inkml:trace>
  <inkml:trace contextRef="#ctx0" brushRef="#br0" timeOffset="16801.52">10832 6274 83 0,'-3'-10'342'16,"2"0"-9"-16,-4 1-2 0,1 0-19 0,4 1-5 15,-1 1-10-15,-3 2-14 0,1-1 0 0,2 3-10 16,1-1-5-16,-1 1-18 0,1 3-11 0,-3-4-21 15,3 4-7-15,-1-5-15 0,1 5-2 0,0 0 3 16,0 0 6-16,0 0 3 0,4 13 2 0,-3-7-18 16,0 4-11-16,3 1-5 0,3 1-19 0,-5-1-9 15,7 4-9-15,-1 0-6 0,2 1-15 0,3-1-7 16,0-2 8-16,1 3-11 0,1-4-5 0,11 2-8 16,0-3-2-16,5 2 1 0,1-7-7 0,9-1-6 15,-3-4 2-15,16 0-13 0,2-3 13 0,-2 0-13 0,-2-5 2 16,-1 3 4-16,-12 0-3 0,0-3-2 15,-2-2-1-15,13-3-5 0,-15 1-2 0,-1-2-2 16,3 1-36-16,-3-2-23 0,-1 2 0 0,-3 1 0 0,-1 2 0 16,-3 2 0-16,-8 4 0 0,3 1 0 0,-4 3 0 15,-1-1 0-15,3 6 0 0,-6-2 0 0,5 1 0 16,-4 3 0-16,1 1 0 0,2 1 0 0,-3 1 0 16,1 1 0-16,4 0 0 0,6 3 0 0,-4 0 0 15,8-1 0-15,0-2 0 0,-2 0 0 0,2-3 0 16,2 0 0-16,-1-1 0 0,1-1 0 0,1-4 0 15,4-2 0-15,-4-1 0 0,2 0 0 0,0-3 0 16,1-2 0-16,2-1 0 0,-1 0 0 0,0-6 0 16,-1 2 0-16,-2-2 0 0,0 1 0 0,-2-1 0 15,-2 1 0-15,-1 4 0 0,-9 2 0 0,2-3 0 16,-6 2 0-16,4 4 0 0,-6 1 0 0,0 0 0 16,1 2 0-16,-3 0 0 0,3 2 0 0,-1 2 0 15,4 1 0-15,-1 0 0 0,1 4 0 0,1-2 0 16,1 2 0-16,7 1 0 0,0-3 0 0,2 3 0 15,-7-8 0-15,11 0 0 0,-4 1 0 0,0-4 0 0,2-3 0 16,-1 1 0-16,3-2 0 0,-1-5 0 16,3 1 0-16,-2 0 0 0,4-3 0 0,-5 2 0 15,-2-5 0-15,4 0 0 0,-3-2 0 0,-1 0 0 16,0 1 0-16,2 0 0 0,-4 1 0 0,1-2 0 0,-2 5 0 16,-9 2 0-16,0 3 0 0,1-2 0 15,-5 4 0-15,1 1 0 0,-1 0 0 0,-2 2 0 16,3 0 0-16,-5-1 0 0,5 4 0 0,-5-1 0 15,5 1 0-15,0 2 0 0,-1-2 0 0,6 5 0 0,-1-3 0 16,2 2 0-16,2-2 0 0,6 2 0 0,-2 1 0 16,3-4 0-16,6 2 0 0,-7-3 0 15,9 1 0-15,-3 0 0 0,2-2 0 0,1 1 0 16,3-3 0-16,-3 2 0 0,-1-1 0 0,1 0 0 0,-3-3 0 16,2 3 0-16,-4 0 0 0,4-1 0 0,-2-1 0 15,-2 6 0-15,-4-4 0 0,1 2 0 0,-9-1 0 16,-1-1 0-16,2 3 0 0,-2-1 0 0,-1 3 0 15,0-1 0-15,-6-2 0 0,0 0 0 0,-2 0 0 16,0-1 0-16,-2-1 0 0,-3 4 0 0,-1-2 0 16,1-1-78-16,-5-1-590 0,3 3-574 0,-3-3-1344 15,0 0 596-15</inkml:trace>
  <inkml:trace contextRef="#ctx0" brushRef="#br0" timeOffset="17733.18">21971 6447 317 0,'4'1'346'0,"-4"-1"-7"16,6 1 8-16,-6-1 1 0,0 0 5 15,0 0 7-15,4 3 7 0,-4-3 6 0,0 0-1 0,5 0-2 16,-5 0 2-16,0 0-6 0,0 0-10 0,0 0-9 16,0 0-18-16,5 0-16 0,-5 0-21 0,5 2-19 15,-1 0-19-15,4-1-18 0,7 1-15 0,13 2-25 16,3 0-20-16,6 2-14 0,17 2-16 0,6-3-17 16,5 6-12-16,26-2-103 0,-27-2-14 0,2-3 0 15,27-3 0-15,-30 0 0 0,29 0 0 0,-26-3 0 16,1 2 0-16,25-4 0 0,-30 2 0 0,1-4 0 15,2 1 0-15,-6 0 0 0,0 0 0 0,-7 0 0 16,-11 3 0-16,-4-3 0 0,-4 2 0 0,-2-1 0 16,-9 2 0-16,-4-1 0 0,-4 0 0 0,-3 2 0 15,-3-1 0-15,2 0 0 0,-3 0 0 0,-4-1 0 16,1 1 0-16,-4 2 0 0,0 0-131 0,0 0-320 16,-14-3-107-16,2 6-111 0,-5-3-395 0,-5 0-1153 15,-6 2 511-15</inkml:trace>
  <inkml:trace contextRef="#ctx0" brushRef="#br0" timeOffset="18016.46">22105 6645 28 0,'-32'-5'540'0,"13"4"35"0,-1-2 25 0,8 1 2 15,2-1-20-15,2 1-21 0,8-2-30 0,0 4-28 16,14-5-33-16,9 1-37 0,9 2-36 0,9-2-36 15,17 3-28-15,4-1-35 0,30 2-23 0,0 0-31 16,0 0-21-16,-25-3-24 0,30 2-20 0,-5 0-18 16,-29-2-65-16,2 1-96 0,1 1 0 0,-2 0 0 15,-9-3 0-15,-1 1 0 0,-16 3 0 0,-2-3 0 16,-4 2 0-16,-5 1 0 0,-8-2 0 0,-5 1 0 16,-3 0 0-16,0 0 0 0,-6-1 0 0,0-1 0 15,-3 2 0-15,-2 1 0 0,0 0 0 0,-14-5-172 16,-2 2-384-16,-2 3-149 0,-3-1-422 0,-4 1-1220 15,-6-1 540-15</inkml:trace>
  <inkml:trace contextRef="#ctx0" brushRef="#br0" timeOffset="19533.38">3661 7033 3877 0,'-4'-6'210'0,"3"0"-101"0,-3 2-24 15,0 0 62-15,3 0 14 0,-2 0 23 0,3 4-1 16,-2-5-20-16,2 5-1 0,0 0-15 0,0 0 9 16,0 0 6-16,0 0-7 0,5 17-3 0,1-6-9 15,2-1 16-15,-3 2 2 0,3-3-10 0,3 4-2 16,2 1-2-16,-1-3-13 0,-1 1 4 0,6-3-2 15,-1 1-1-15,-4-4-1 0,6-2-3 0,-2 0 1 16,2-1-3-16,3-2-9 0,0-2-81 0,6-6-39 16,7 3 0-16,-3-3 0 0,1-3 0 0,0-4 0 15,5 4 0-15,-2-2 0 0,-2-4 0 0,-1-1 0 16,-1 1 0-16,-2-1 0 0,-1 2 0 0,-5 1 0 16,-1 5 0-16,-7 0 0 0,-6 4 0 15,3 1 0-15,-6 1 0 0,6 1 0 0,-6 4 0 0,3 2 0 16,5 3 0-16,-1 5 0 0,-1 1 0 0,0 2 0 15,6 5 0-15,-3 3 0 0,3-4 0 0,0 1 0 16,3-2 0-16,0 0 0 0,-4-6 0 0,10 3 0 16,0-6 0-16,-2 1 0 0,4-6 0 0,-8-1 0 15,11-3 0-15,-4-3 0 0,4-1 0 0,-3-4 0 16,0-3 0-16,-1-1 0 0,-2 2 0 0,1-3 0 16,0-3 0-16,0 1 0 0,-5-3 0 0,1-2 0 15,0 5 0-15,-7 2 0 0,1 0 0 0,-2 3 0 16,3 1 0-16,-4 1 0 0,4 3 0 0,-1 2 0 15,2 5 0-15,0-2 0 0,4 5 0 0,-5 2 0 16,11 5 0-16,-3-1 0 0,-1 4 0 0,2-1 0 16,-5 0 0-16,1 2 0 0,1-3 0 0,-6-2 0 0,4-2 0 15,2 3 0-15,-6-4 0 0,0 0 0 16,1-3 0-16,-1 0 0 0,0-2 0 0,1-3 0 16,-1 3 0-16,5-5 0 0,-5-3 0 0,1 1 0 15,3-2 0-15,-2-1 0 0,6-4 0 0,1-2 0 0,-4 2 0 16,2-4 0-16,-6 0 0 0,2 4 0 0,-2 0 0 15,-5 0 0-15,5 2 0 0,-7 4 0 16,2-1 0-16,-3 2 0 0,1 2 0 0,-1 1 0 16,1 3 0-16,-1 2 0 0,2 1 0 0,1 4 0 0,0 2 0 15,0-2 0-15,1 3 0 0,-2-2 0 0,4 1 0 16,-3-1 0-16,0 1 0 0,4-2 0 0,-2-2 0 16,0 0 0-16,0-1 0 0,-3-1 0 15,6-1 0-15,-6-3 0 0,5-2 0 0,0-2 0 0,0 1 0 16,1-2 0-16,-1-2 0 0,0-1 0 0,0 0 0 15,1-3 0-15,-2 0 0 0,0 1 0 0,3-2 0 16,-2 2 0-16,-1-1 0 0,-2 2 0 0,1-1 0 16,-7 3 0-16,0 2 0 0,0 0 0 0,-4 0 0 15,0 2 0-15,-1-1 0 0,1 2 0 0,-5 1 0 16,4-2 0-16,4 1 0 0,-8 1 0 0,6 0 0 16,-6 0 0-16,6 2 0 0,-3 0 0 15,-3-2 0-15,6 4 0 0,1-3 0 0,-4 1 0 0,1 0 0 16,1-1 0-16,-5-1 0 0,10 4 0 0,-5-4 0 15,-5 0 0-15,0 0 0 0,14-3 0 0,-14 3-392 16,5-6-909-16,-5 6-1407 0,1-7 623 0</inkml:trace>
  <inkml:trace contextRef="#ctx0" brushRef="#br0" timeOffset="22349.86">7762 7018 104 0,'-5'-5'407'16,"2"-2"19"-16,-1 3 2 0,2-2-2 0,-3 3-10 16,5-1-19-16,0 4-20 0,-4-3-30 0,2 1-21 15,2 2-28-15,0 0-28 0,0 0-15 0,0 0 1 16,0 0-8-16,0 0-9 0,11 9-11 0,-5-3-19 16,3 2-11-16,5 1-11 0,2 2-10 0,2-2-11 15,5 6 3-15,1-3-12 0,3-4-5 0,0 0 0 16,1 0-8-16,1-3-5 0,-1-1 2 0,4-1-8 15,3-3-10-15,-5-3 0 0,4 0-10 0,0-4-6 16,-4 0-1-16,0 2-59 0,0-1-47 0,-4-1 0 0,-5 2 0 16,-2 0 0-16,0-4 0 0,-5 3 0 15,0 3 0-15,-6-5 0 0,4 5 0 0,0-1 0 16,-7 2 0-16,4 0 0 0,-1 1 0 0,1 2 0 16,-3-1 0-16,2 2 0 0,1 4 0 0,4 0 0 0,0 6 0 15,0 0 0-15,2 1 0 0,4 5 0 0,-5-4 0 16,8 2 0-16,-6-4 0 0,11 2 0 15,-4 0 0-15,0-2 0 0,-1-5 0 0,-3-2 0 16,0 2 0-16,5-7 0 0,-4 0 0 0,3 0 0 0,-2-5 0 16,1-1 0-16,2-2 0 0,-1-3 0 0,-2 0 0 15,-3 0 0-15,5-3 0 0,-3-4 0 0,-1 0 0 16,2 0 0-16,-7 5 0 0,2-2 0 0,-1 6 0 16,-2-1 0-16,-1 3 0 0,-3 2 0 0,2 2 0 15,1 1 0-15,1 4 0 0,2 3 0 0,-1 5 0 16,3 1 0-16,-1 2 0 0,-2 2 0 0,9 6 0 15,-2-1 0-15,3 0 0 0,-3-1 0 0,4-2 0 16,-1-3 0-16,5 3 0 0,-1-9 0 0,1 1 0 16,2-7 0-16,2 1 0 0,-4-3 0 0,2-3 0 15,-1 0 0-15,-1-7 0 0,0 1 0 0,-2-1 0 16,1-2 0-16,-1 0 0 0,-3-3 0 0,-2 0 0 16,1-1 0-16,-1-1 0 0,-7 4 0 0,0-2 0 15,0 1 0-15,-2 4 0 0,-1-4 0 0,-3 6 0 16,0 1 0-16,-3 2 0 0,-1 0 0 0,-1 1 0 0,0 2 0 15,0 0 0-15,2 1 0 0,-6 1 0 0,0 0 0 16,11 4 0-16,-8-2 0 0,1 3 0 16,1-2 0-16,3 1 0 0,-6 0 0 0,5 0 0 15,-2-1 0-15,-1 0 0 0,0 1 0 0,2-2 0 0,-1 0 0 16,2-1 0-16,-7-1 0 0,0 0 0 0,9-2-93 16,-9 2-498-16,5-5-108 0,-4 2-436 15,-1-3-1229-15,0 6 543 0</inkml:trace>
  <inkml:trace contextRef="#ctx0" brushRef="#br0" timeOffset="25083.36">11858 6943 341 0,'0'0'363'0,"-4"-3"19"16,4 3-7-16,-4-2-6 0,4 2-9 0,-1-5-14 16,1 5-17-16,0 0-24 0,-4-2-20 0,4 2-7 15,0 0-22-15,0 0-2 0,0 0-4 0,0 0-5 16,9 14-14-16,-5-6-3 0,1 1-14 0,3 0-16 15,3 5-35-15,2 0-8 0,0 2-14 0,5 3-11 16,1-1-12-16,-4-2-10 0,10-2-10 0,-1 0 5 16,0-3-8-16,4-1-1 0,0-2-3 0,4-3 0 15,-1-3-5-15,2-3 7 0,2 1 3 0,-1-4-7 16,2-4-6-16,1 1 3 0,-1-2 3 0,0 0-5 16,-1-2 2-16,1-1-2 0,14-5 2 0,-13 5 0 15,-2-2-1-15,-1 3-23 0,1 3-62 0,-5-2 0 16,4 3 0-16,-5 1 0 0,-1 2 0 0,-5 4 0 0,-2 2 0 15,-4 0 0-15,4 2 0 0,-3 4 0 0,1 0 0 16,0 2 0-16,-4 2 0 0,3-1 0 16,-4 2 0-16,3 1 0 0,-3-1 0 0,4 1 0 0,-1-2 0 15,0 0 0-15,3-4 0 0,1-2 0 0,5 2 0 16,-6-2 0-16,7-3 0 0,4-1 0 0,-4 0 0 16,-4-5 0-16,-2 0 0 0,7-3 0 15,1 0 0-15,-2 0 0 0,-2-3 0 0,-4 2 0 0,4-3 0 16,-7 2 0-16,1 1 0 0,-1-3 0 0,-1 4 0 15,-6 0 0-15,6-2 0 0,-7 4 0 0,1 1 0 16,-4 0 0-16,-1 1 0 0,-1 0 0 0,2 2 0 16,-7 0 0-16,13 5 0 0,-6-1 0 0,1 1 0 15,2 3 0-15,-3-2 0 0,3 2 0 0,0 1 0 16,-1-3 0-16,5 2 0 0,0 1 0 0,-1-5 0 16,2 0 0-16,2 1 0 0,2-2 0 0,-2-2 0 15,2-1 0-15,-1-3 0 0,0 1 0 0,2-3 0 16,-5 0 0-16,7 1 0 0,-3-2 0 0,-3 0 0 15,0-2 0-15,1 0 0 0,1-2 0 0,-4 0 0 16,1 1 0-16,-1-2 0 0,0 4 0 0,-2 0 0 16,0 2 0-16,1 0 0 0,-4 1 0 0,5-2 0 15,-2 4 0-15,-2 1 0 0,0-1-129 0,3 0-292 16,-4 4-97-16,10 0-112 0,-5-1-453 0,3 1-1172 16,1 1 519-16</inkml:trace>
  <inkml:trace contextRef="#ctx0" brushRef="#br0" timeOffset="29899.33">5335 9011 97 0,'-4'-3'314'0,"0"1"9"0,2-1 0 0,-2 1 21 15,4 2-14-15,-4-4 0 0,-1 2 6 0,5 2-2 16,-5-2-11-16,5 2-13 0,0 0-11 0,0 0-6 16,0 0 2-16,0 0 4 0,0 0-6 0,0 10-12 15,3-6-12-15,2 2-9 0,1 2-9 0,2 0-10 16,-2 1-23-16,4-1-15 0,4 3-22 0,3 0-7 15,-3-1-24-15,5-4-9 0,3-1-9 0,11 3-17 16,2-6-11-16,3 0-8 0,-1-6-3 0,18-1-6 16,-4-4 0-16,-11 3-6 0,15-5-4 0,-3-1-1 15,-2 2-45-15,0-2-31 0,1-1 0 0,-14 2 0 16,13-10 0-16,-13 11 0 0,11-4 0 0,-14 1 0 0,0 3 0 16,1-1 0-16,-3 4 0 0,0 0 0 0,-3 5 0 15,0-1 0-15,2 6 0 0,-3 0 0 0,3 3 0 16,-3 1 0-16,3 3 0 0,-2 3 0 0,2 0 0 15,-1 1 0-15,1-1 0 0,1 0 0 0,-1-1 0 16,-2 0 0-16,2 1 0 0,-3-1 0 0,0 1 0 16,1-5 0-16,-8-5 0 0,7 0 0 15,3 0 0-15,-3-3 0 0,0 1 0 0,-1-3 0 0,3-2 0 16,-2-1 0-16,3 0 0 0,-3 0 0 0,2-1 0 16,-1-3 0-16,-1 0 0 0,-1-1 0 0,3-1 0 15,-5 0 0-15,3 4 0 0,-6 1 0 16,-3-1 0-16,0 4 0 0,-1 0 0 0,-1 0 0 0,-3 1 0 15,-1 4 0-15,-2-1 0 0,3 2 0 0,-2 0 0 16,0 4 0-16,1-2 0 0,-3 3 0 0,7 2 0 16,-3-2 0-16,4 3 0 0,1-3 0 0,-1 1 0 15,9 0 0-15,1-1 0 0,1 1 0 0,2-5 0 16,1 0 0-16,-3-1 0 0,2-2 0 0,1-1 0 16,0-2 0-16,-4 0 0 0,1 0 0 0,-2-3 0 15,1 1 0-15,-2-4 0 0,-3 2 0 0,3-3 0 16,-6 1 0-16,-2 0 0 0,-2 1 0 0,1 1 0 15,0-1 0-15,-7 3-464 0,-1-1-188 0,-2 3-528 16,3-2-1277-16,-4 2 565 0</inkml:trace>
  <inkml:trace contextRef="#ctx0" brushRef="#br0" timeOffset="30933.2">12428 8589 225 0,'0'-7'507'0,"0"4"33"15,1-4 21-15,1 3 13 0,-2 0-1 16,1 0-8-16,-1 4-22 0,1-6-19 0,-1 6-24 15,1-5-29-15,1 2-27 0,-2 3-28 0,0 0-30 0,0 0-26 16,0 0-31-16,0 0-8 0,0 0-15 0,0 0-260 16,-4 12-46-16,4-6 0 0,2 4 0 0,-2-2 0 15,2 0 0-15,0 2 0 0,2 0 0 0,-1 0 0 16,-1-3 0-16,1-1 0 0,1 0 0 0,1 1 0 16,-2-3 0-16,5-1 0 0,0 3 0 0,-2-5 0 15,7 0 0-15,1-3 0 0,5-3 0 0,8-2 0 16,5-2 0-16,-3-5 0 0,3-1 0 0,3-3 0 15,11-8 0-15,-3-2 0 0,6-1 0 0,5-2 0 16,17-20 0-16,-21 20 0 0,4 0 0 0,-4 1 0 16,-1-1 0-16,-4 4 0 0,1 3 0 0,-13 6 0 15,-1 2 0-15,-5 0 0 0,-1 2 0 0,-1 1 0 16,-2 2 0-16,-5 3 0 0,0 0 0 0,-6 3 0 0,-3 2 0 16,-3-1 0-16,0 1 0 0,-1 2 0 0,-2-1 0 15,3 2 0-15,-6 0 0 0,8-2 0 0,-8 2 0 16,0 0 0-16,0 0 0 0,5 2 0 15,-5-2 0-15,0 0 0 0,-4 8 0 0,-2-4 0 0,3 0 0 16,-3 0 0-16,0 3 0 0,-3-1 0 0,1 4 0 16,-1-4-46-16,1 5-759 0,-3 1-419 0,2-4-1325 15,1 2 586-15</inkml:trace>
  <inkml:trace contextRef="#ctx0" brushRef="#br0" timeOffset="32018.37">12354 8400 294 0,'5'-4'401'0,"-1"0"18"0,1 1 10 0,0-1-1 16,0-2-9-16,2 2-8 0,-3-1-7 0,1 0-7 15,0 1-10-15,-3 2-12 0,1 0-20 0,-3 2-23 16,5-4-28-16,-3 2-13 0,-2 2-22 0,0 0-11 16,0 0 0-16,7 7-15 0,-6-4-8 0,2 4-2 15,-2-1-7-15,2 3-14 0,0 1-4 0,-1 1-8 16,0 0-19-16,3 5-159 0,-1-4-22 0,0 5 0 16,0-5 0-16,1 4 0 0,1 2 0 0,-2-9 0 15,4 8 0-15,-4-6 0 0,1 0 0 0,0-3 0 16,4 2 0-16,-3-2 0 0,1-2 0 0,4-2 0 0,-2 2 0 15,4-4 0-15,6-1 0 0,-1-2 0 0,1-2 0 16,10-6 0-16,1 1 0 0,-1-6 0 16,3 1 0-16,4-3 0 0,10-12 0 0,-1-2 0 0,2-1 0 15,2-2 0-15,0-3 0 0,5-1 0 0,19-14 0 16,-23 15 0-16,1 1 0 0,-1 0 0 0,5 1 0 16,-8 5 0-16,-6 4 0 0,6 2 0 0,-11 7 0 15,-1 1 0-15,-5 0 0 0,2 0 0 0,-4 6 0 16,-1-1 0-16,-8 4 0 0,-1 1 0 0,0 1 0 15,-6-1 0-15,1 3 0 0,-2 0 0 0,-2-1 0 16,3 2 0-16,-1 1 0 0,-1 0 0 0,-1 0 0 16,-1 1 0-16,-2 1 0 0,0-1 0 0,3 0 0 15,-5 0 0-15,-4-1 0 0,9 0 0 0,-9 0 0 16,9 0 0-16,-4 1 0 0,-5-1 0 0,0 0 0 16,9 0 0-16,-9 0 0 0,0 0 0 0,0 0 0 15,0 0 0-15,5 1 0 0,-5-1 0 0,0 0 0 0,0 0 0 16,0 0 0-16,0 0 0 0,0 0-1366 15,-19 7-1478-15,14-5 654 0</inkml:trace>
  <inkml:trace contextRef="#ctx0" brushRef="#br0" timeOffset="35750.08">20611 8992 216 0,'3'-6'435'0,"-3"3"23"0,1-1 15 0,-1 4 8 15,0-9 4-15,0 9-17 0,0-3-17 0,0 3-22 16,0 0-12-16,0 0-8 0,0 0-10 15,0 0-9-15,0 15-6 0,5-7-14 0,-4 3-19 0,2 0-21 16,-2 2-21-16,4 2-22 0,0 1-19 0,2-1-25 16,4 0-105-16,1 0-138 0,7 3 0 0,2-2 0 15,-1-7 0-15,11-2 0 0,1-1 0 0,2-5 0 16,2-2 0-16,0-3 0 0,13-5 0 0,-13 0 0 16,15-5 0-16,-1 5 0 0,0-9 0 0,-15 5 0 15,5-1 0-15,-8-1 0 0,13-7 0 0,-12 5 0 16,-1 1 0-16,0 0 0 0,-5 0 0 0,1 7 0 15,-10 0 0-15,0 4 0 0,0 1 0 0,-5 1 0 16,1 2 0-16,-3 3 0 0,1 1 0 0,0 4 0 0,0-2 0 16,2 7 0-16,-4-5 0 0,3 6 0 15,2-1 0-15,-2 1 0 0,2 3 0 0,1-4 0 0,3-1 0 16,4 3 0-16,-5-4 0 0,9 0 0 16,0 1 0-16,-1-2 0 0,-9-3 0 0,11-1 0 0,-5-3 0 15,5-2 0-15,-5 0 0 0,-2-1 0 0,9-2 0 16,0 0 0-16,-1-3 0 0,1-2 0 0,-5 1 0 15,6-2 0-15,-6-1 0 0,5 1 0 0,-4 0 0 16,-6 3 0-16,1 1 0 0,1 1 0 0,-4 1 0 16,1 1 0-16,-2 2 0 0,-2 0 0 0,3 3 0 15,0 0 0-15,0 1 0 0,-3 4 0 0,-1-3 0 16,3 2 0-16,3 0 0 0,-3 1 0 0,2-1 0 16,1-2 0-16,0 6 0 0,-4-1 0 0,10 0 0 15,1-2 0-15,-2-1 0 0,4-4 0 0,-1 1 0 16,2 1 0-16,-2-3 0 0,3 0 0 0,0-4 0 15,-2 2 0-15,3-2 0 0,1 1 0 0,-1 0 0 16,0-3 0-16,-1 1 0 0,1 0 0 0,-1 0 0 0,-1-5 0 16,-2 6 0-16,-5 0 0 0,-2 0 0 15,-1 2 0-15,2 0 0 0,-3 2 0 0,-2-2 0 16,-3 0 0-16,0-2 0 0,-3 5 0 0,2-2 0 0,-4-1 0 16,0 0 0-16,-1 1 0 0,-2-1 0 0,-2 2 0 15,0 0 0-15,-4-2-1366 0,2 5-1478 0,-2-5 654 16</inkml:trace>
  <inkml:trace contextRef="#ctx0" brushRef="#br0" timeOffset="36883.16">5588 9908 269 0,'-4'4'315'0,"4"-4"-8"0,-1 3 1 16,1-3-4-16,0 0-7 0,0 0-5 0,0 0-4 16,-1 6-4-16,1-6-6 0,0 0 7 0,0 0 10 15,0 0 9-15,0 0 11 0,0 0 10 0,10 0 9 0,-10 0 1 16,9 1-2-16,0-1 4 0,0 0-12 0,5 0-1 16,3-1-13-16,3 1-9 0,8-2-3 15,4 0-9-15,3 2-11 0,3-2-23 0,17 1-256 16,4-1 0-16,-1 1 0 0,9-1 0 0,25-3 0 0,0 5 0 15,-1 0 0-15,7-5 0 0,3 9 0 0,1-4 0 16,3 1 0-16,2 1 0 0,-3 2 0 16,-4 1 0-16,-8 2 0 0,-28-4 0 0,1 4 0 0,-9-4 0 15,-1 3 0-15,-18-3 0 0,-1-3 0 0,-6 1 0 16,-9 1 0-16,-8 1 0 0,-2-2 0 0,-4 0 0 16,-1 1 0-16,-1 0 0 0,-5-2 0 0,0 0 0 15,0 0 0-15,0 0 0 0,0 0 0 0,-36 0-178 16,18 3-413-16,-1-3-55 0,-8 4-484 0,-1 1-1223 15,-1-5 541-15</inkml:trace>
  <inkml:trace contextRef="#ctx0" brushRef="#br0" timeOffset="37182.65">6471 10125 166 0,'-53'4'458'0,"14"-1"-24"15,6-2 17-15,0 2 33 0,2-4 11 0,12 2 7 16,2-1-7-16,6 0-6 0,-1 0-31 0,7 0-22 15,0 0-31-15,5 0-29 0,-6-1-20 0,6 1-9 16,0 0-12-16,0 0-17 0,34-3-16 0,-2 1-24 16,4-1-22-16,16-3-20 0,6 2-122 0,7 4-114 15,27-5 0-15,-27 3 0 0,30-2 0 0,-4 2 0 16,-25 2 0-16,31 2 0 0,-5 2 0 0,-28-3 0 0,28 3 0 16,-31 1 0-16,6-3 0 0,-3 0 0 0,-4-1 0 15,-4-1 0-15,-2 2 0 0,-18 0 0 0,-2-1 0 16,-5 0 0-16,-7-1 0 0,-9 0 0 0,2-1 0 15,-6 1 0-15,-1 0 0 0,-3-1 0 0,1-1 0 16,-6 2 0-16,7 0 0 0,-7 0 0 0,1-3 0 16,-1 3 0-16,0 0 0 0,0 0 0 0,0 0-628 15,-19-6-633-15,11 6-1366 0,8 0 605 16</inkml:trace>
  <inkml:trace contextRef="#ctx0" brushRef="#br0" timeOffset="38266.51">13885 10472 357 0,'0'-4'363'0,"0"1"17"0,0-2 20 15,0 5 6-15,0-7 6 0,1 3-1 0,-1 4-5 16,-1-3-11-16,1 3-4 0,0 0-11 0,0 0-16 15,-1-6-8-15,1 6-16 0,0 0-14 0,0 0-13 16,0 0-11-16,0 0-8 0,5 10-20 0,-4-5-28 16,3 0-16-16,1 0-15 0,4 1-22 0,1-1-18 15,4 3-20-15,4 0-48 0,9 0-107 0,4-4 0 16,3 1 0-16,6-3 0 0,15-1 0 0,0-1 0 16,0 0 0-16,1-3 0 0,2-3 0 0,-4 4 0 0,1-5 0 15,3 0 0-15,-6 2 0 0,-2-6 0 0,1 1 0 16,-15 0 0-16,-3 1 0 0,2 2 0 15,-5 0 0-15,0-2 0 0,-9 3 0 0,0 4 0 0,-4-1 0 16,-5 2 0-16,5 1 0 0,-7 0 0 0,-2 1 0 16,2 1 0-16,-2-1 0 0,-2 3 0 15,3 2 0-15,-1 1 0 0,-1-2 0 0,2 2 0 16,0 1 0-16,2 0 0 0,-1 0 0 0,8 0 0 0,0-2 0 16,1 2 0-16,10-3 0 0,3 2 0 15,3-3 0-15,-2 1 0 0,6-3 0 0,-3-2 0 0,1 0 0 16,-1 1 0-16,0-2 0 0,1-1 0 0,2-4 0 15,-1 1 0-15,-3-1 0 0,4 0 0 0,-6-3 0 16,-1 0 0-16,1 0 0 0,-2-1 0 0,-2-2 0 16,-2 3 0-16,0-2 0 0,-7 4 0 0,-3 2 0 15,1-1 0-15,-5 4 0 0,-1 0 0 0,-5 1 0 16,3 1 0-16,-2 0 0 0,-2 0 0 0,0 1 0 16,1 2 0-16,-1 0 0 0,4 3 0 0,-1 0 0 15,2 1 0-15,9 0 0 0,-1 3 0 0,-1-2 0 0,4-1 0 16,-2-1 0-16,11 2 0 0,1 0 0 15,2-4 0-15,0 2 0 0,1-3 0 0,4-3 0 16,2 0 0-16,-4-1 0 0,2-1 0 0,1-4 0 0,11 1 0 16,-15-2 0-16,-2-2 0 0,-2-2 0 15,-1-1 0-15,-3 0 0 0,-4 2 0 0,-6 0 0 16,-2 2 0-16,-5-1 0 0,-2 2 0 0,-3-2 0 0,-3 3 0 16,2 0 0-16,-1 2 0 0,-4-3 0 0,5 3 0 15,-4 0 0-15,-1 1 0 0,0 3 0 0,2-4-122 16,-2 4-506-16,0 0-89 0,0 0-404 15,0 0-1215-15,0 0 538 0</inkml:trace>
  <inkml:trace contextRef="#ctx0" brushRef="#br0" timeOffset="38683.23">17737 10190 83 0,'0'0'495'15,"5"2"30"-15,-4 0 15 0,-1-2 29 0,6 2-1 16,-6-2 5-16,11 0-13 0,-6-3-16 0,0 2-12 16,3 0-20-16,1-1-23 0,0-1-26 0,4 1-44 0,-1-1-18 15,5-2-29-15,3 3-38 0,2 0-122 0,5-3-212 16,2 4 0-16,3-1 0 0,4 4 0 0,-3-2 0 16,0 1 0-16,-1-1 0 0,0 0 0 0,0 1 0 15,-5 0 0-15,-6 2 0 0,-1-2 0 0,0 1 0 16,-8-2 0-16,-6 1 0 0,2 1 0 15,-2 0 0-15,-2-2 0 0,-4 0 0 0,0 0 0 0,0 0 0 16,0 0 0-16,-18 1 0 0,6-1 0 0,-7 3-401 16,-11-3-198-16,2 5-73 0,2-3-415 0,-6-1-1177 15,-1 1 521-15</inkml:trace>
  <inkml:trace contextRef="#ctx0" brushRef="#br0" timeOffset="38816.46">17545 10334 342 0,'-14'3'408'0,"4"1"-1"15,2-3 18-15,-2 0 24 0,6 2 5 0,-1-2-5 16,5-1-23-16,0 0-42 0,0 0-38 0,0 0-38 16,23 4-58-16,-5-6-81 0,0 0-90 0,2-1-113 15,1 1-129-15,-2 0-150 0,3-3-418 0,-4 1-793 16,-6-1 351-16</inkml:trace>
  <inkml:trace contextRef="#ctx0" brushRef="#br0" timeOffset="41049.94">2883 8052 343 0,'1'-12'428'0,"0"-2"7"0,2 2-11 15,-3 0-5-15,2-5-6 0,-2 6-4 0,0 0-10 16,0 1-18-16,-1 1-20 0,-2 0-6 0,2 3-23 0,0 1-20 16,-4-2-24-16,0 1-24 0,0 3-29 15,-6-1-16-15,-1 3-25 0,-5 2-23 0,-2 4-13 16,1 1-15-16,-9 7-11 0,0 5-14 0,0-1-4 16,2 3-18-16,2 1 1 0,1 0-8 0,2 0-5 0,3 2-10 15,2-3 5-15,-3 2-10 0,9-4-3 16,1-1 0-16,7 0-6 0,-2-1-4 0,3 1-8 15,4-2-2-15,1 0-8 0,7-1-8 0,2 1 2 16,0-5 1-16,8 5-2 0,-3-3-4 0,6-1-4 16,1 1-23-16,1-1 0 0,-2 1 0 0,-6-3 0 15,-3 0 0-15,-1 0 0 0,-2 1 0 0,-4-2 0 16,1 2 0-16,-6 1 0 0,-4 2 0 0,-4 1 0 16,-6 4 0-16,-7 4 0 0,-3 0 0 0,-7 0 0 15,-5 2 0-15,2-2 0 0,-2-3 0 0,1 0 0 0,-2 0 0 16,-1-1 0-16,5-2 0 0,3-1 0 0,0-1 0 15,8-3 0-15,2-4 0 0,6-1 0 16,2-1 0-16,1-3 0 0,2 0 0 0,1-1 0 16,3 2 0-16,1-3 0 0,0 0 0 0,0 0 0 0,23-3 0 15,-9 2 0-15,3 0 0 0,3 0 0 16,-2 0 0-16,3 1 0 0,1 1 0 0,-4 4 0 16,1 1 0-16,-1 3 0 0,-4 2 0 0,-1 3 0 0,2 0 0 15,-6 3 0-15,-1-1 0 0,-3 11 0 0,0 0 0 16,-6 1 0-16,-1-3 0 0,-4 6 0 0,-2-3 0 15,-1 1 0-15,-2 1 0 0,2-2 0 0,-5-2 0 16,0-2 0-16,1 1 0 0,-1 0 0 0,5-7 0 16,4-1 0-16,-4 0 0 0,1-6 0 0,7 0 0 15,-4-3 0-15,1 2 0 0,4-3 0 0,-2-1 0 16,4 0 0-16,-1 0 0 0,2 1 0 0,2-3 0 16,5-2 0-16,2 3 0 0,-2-1 0 0,8-1 0 15,0-1 0-15,-5 0 0 0,6-2 0 0,-4 0 0 16,3 0 0-16,-5-2 0 0,0 1 0 0,-1 1 0 15,-3-2 0-15,-2 1 0 0,-1-2 0 0,-1 1 0 16,-1-1-217-16,-3 0-360 0,-1 3-146 0,-1-4-390 16,1 4-1205-16,0 0 533 0</inkml:trace>
  <inkml:trace contextRef="#ctx0" brushRef="#br0" timeOffset="41183.04">2852 9346 4787 0,'6'1'439'0,"-3"-1"-210"16,-3 0-13-16,0 0 27 0,0 0-18 0,10-1-47 0,-10 1-47 15,0 0-39-15,2-6-46 0,-2 2-59 16,0 1-92-16,1-4-115 0,0 0-137 0,2 2-180 16,-3-8-356-16,1 1-966 0,3 2 427 0</inkml:trace>
  <inkml:trace contextRef="#ctx0" brushRef="#br0" timeOffset="57732.76">15021 7039 23 0,'0'0'386'0,"0"0"4"15,0 0 9-15,-2-5-12 0,2 5-13 0,0 0-17 16,0 0-20-16,0 0-23 0,0 0-22 16,0 0-16-16,0 0-12 0,0 0 1 0,-3 8 0 15,4-3-11-15,-1 0-6 0,2 1-5 0,-2 4-7 0,0-3-9 16,2 4-12-16,2-1-18 0,0-1-5 15,1 3-20-15,1-1 4 0,6 0-16 0,2 0-5 16,2 2-7-16,1-3-10 0,10 1-2 0,-3-3-13 0,3 2-10 16,1-5-8-16,4-1-5 0,-3 0-6 0,2-2-17 15,-1-2 0-15,1-2-10 0,0-3-6 0,1 2-9 16,-1-2-2-16,-1-1-4 0,-1-4-46 0,-1 1 0 16,0-2 0-16,-1 1 0 0,-3-1 0 0,-5 1 0 15,-2 4 0-15,-1-3 0 0,0 2 0 0,-5 3 0 16,1 0 0-16,-3 1 0 0,-2 1 0 0,2 2 0 15,-4 0 0-15,3 1 0 0,2 0 0 0,-5 2 0 16,7 1 0-16,-3 0 0 0,1 1 0 0,-1 1 0 16,0 0 0-16,5 0 0 0,-2 0 0 0,4-1 0 15,0 0 0-15,3 2 0 0,1-2 0 0,-2-2 0 16,1 0 0-16,2-2 0 0,0-1 0 0,10-1 0 16,-9-2 0-16,1 1 0 0,2-4 0 0,-3 1 0 15,5-2 0-15,0-2 0 0,-6 3 0 0,5-3 0 16,-2-1 0-16,-3 2 0 0,-2 2 0 0,0-1 0 15,-1 2 0-15,-1 0 0 0,-1 1 0 0,-3 4 0 16,1 0 0-16,-1 1 0 0,-2 2 0 0,2-1 0 16,-1 3 0-16,0 0 0 0,0 1 0 0,-2 0 0 0,5 2 0 15,-2-2 0-15,1 1 0 0,3-2 0 0,1 1 0 16,0-2 0-16,3 0 0 0,1-3 0 16,-1 0 0-16,0-1 0 0,10 1 0 0,-4-5 0 0,-7 1 0 15,-1-1 0-15,10-4 0 0,-3 1 0 0,-5 2 0 16,6-6 0-16,2 4 0 0,-2-3 0 0,0-2 0 15,0 3 0-15,-2-3 0 0,-6 5 0 0,1-2 0 16,-1 3 0-16,0 3 0 0,-6-1 0 0,-1 3 0 16,2 1 0-16,-1 2 0 0,0 3 0 0,-3-1 0 15,-1 3 0-15,1 0 0 0,2 4 0 0,-3-3 0 16,1 2 0-16,-2-1 0 0,2 3 0 0,1-3 0 16,3 3 0-16,-1-4 0 0,5-1 0 0,1 2 0 15,-1-4 0-15,1-1 0 0,4-1 0 0,-2-3 0 16,2-2 0-16,4 0 0 0,-6-3 0 0,8 1 0 15,-1-4 0-15,-1 0 0 0,-6 2 0 0,6-5 0 0,0 1 0 16,-4-1 0-16,1-2 0 0,-5 5 0 16,-1 1 0-16,1-1 0 0,2 2 0 0,-2-1 0 15,0 4 0-15,-6 3 0 0,5-1 0 0,-5 2 0 0,5 4 0 16,-3 2 0-16,1-2 0 0,1 3 0 0,-5-3 0 16,3 3 0-16,2 2 0 0,-1 1 0 15,3-3 0-15,0 2 0 0,8 0 0 0,-1 0 0 0,-7-4 0 16,4 0 0-16,5 0 0 0,0 0 0 0,0-2 0 15,-2-2 0-15,2-1 0 0,0-1 0 0,2-1 0 16,-4-2 0-16,3 2 0 0,-9-3 0 0,6-1 0 16,-6 3 0-16,0-4 0 0,1 0 0 15,-2 1 0-15,0-2 0 0,8 0 0 0,-10 1 0 0,2 2 0 16,-8 0 0-16,1 0 0 0,-1 1 0 0,0 0 0 16,-4 1 0-16,0 0 0 0,2-2 0 0,-6 2-363 15,1-1-352-15,-4-2-471 0,0 5-1285 0,0 0 570 16</inkml:trace>
  <inkml:trace contextRef="#ctx0" brushRef="#br0" timeOffset="63016.36">3333 11084 340 0,'0'0'398'0,"-3"-5"-3"15,3 5-2-15,-1-3-8 0,1 3 1 0,0 0-16 16,0 0-16-16,1-5-17 0,-1 5-19 0,0 0-16 16,0 0-12-16,0 0-10 0,-1-5-16 0,1 5-7 15,0 0-10-15,0 0-10 0,0 0 1 0,7 12-17 16,-3-8-14-16,2 0-11 0,0 1-6 0,-1 1-5 16,1 2-11-16,2 0-6 0,2 0-8 0,-1 2-18 15,1-3-9-15,7 2-6 0,-3 1-12 0,1-2-8 16,6 1-7-16,-3-3-7 0,10 0-11 0,0 1-82 15,1-3 0-15,3-5 0 0,0 2 0 0,-1-2 0 16,2-1 0-16,-1 0 0 0,4-4 0 0,-3-1 0 16,-1-1 0-16,5-3 0 0,-4 1 0 0,0-4 0 15,-2 0 0-15,1 0 0 0,-4-1 0 0,2 1 0 16,-6 2 0-16,3 3 0 0,-8 0 0 0,-1 3 0 16,0 0 0-16,-1 4 0 0,-4 0 0 0,3 4 0 0,-5 4 0 15,7 0 0-15,-3 2 0 0,1 3 0 16,0 2 0-16,5 5 0 0,-2 0 0 0,4 0 0 15,-3 2 0-15,2-2 0 0,0-2 0 0,2-2 0 16,3 1 0-16,-3-2 0 0,2-5 0 0,2 0 0 0,-6-3 0 16,-1-2 0-16,7-4 0 0,1 1 0 15,-1-2 0-15,0-4 0 0,0-3 0 0,-1 3 0 16,1-6 0-16,-6 5 0 0,2-5 0 0,-1-1 0 0,0 0 0 16,1-3 0-16,-1 2 0 0,-6 2 0 0,2 0 0 15,-5 2 0-15,0 2 0 0,-1 3 0 0,0 1 0 16,-3 0 0-16,3 2 0 0,-3 2 0 15,1 2 0-15,1 4 0 0,-2-2 0 0,6 3 0 0,-1 1 0 16,0 1 0-16,0 0 0 0,1-1 0 0,0 0 0 16,1 0 0-16,10 2 0 0,-8-2 0 0,-1-1 0 15,1-5 0-15,2 2 0 0,-5-2 0 0,5 0 0 16,-3-2 0-16,2-4 0 0,-1 1 0 0,2 0 0 16,-2-4 0-16,0 0 0 0,-2-2 0 0,0 0 0 15,5-5 0-15,-4 3 0 0,5-3 0 0,0 0 0 16,0 0 0-16,-5 7 0 0,-4 0 0 0,0 1 0 15,-1 3 0-15,1-3 0 0,3 8 0 0,-6-2 0 16,3 5 0-16,0 2 0 0,3 0 0 0,-3 4 0 16,4 1 0-16,-3-3 0 0,3 2 0 0,5 4 0 15,0-1 0-15,-5-4 0 0,7 0 0 0,2 0 0 16,0-2 0-16,2 0 0 0,-2-2 0 0,4-4 0 16,-4-1 0-16,6-2 0 0,-12 1 0 0,8-5 0 15,-2 1 0-15,-6-2 0 0,0 2 0 0,-2-7 0 16,0 1 0-16,2-5 0 0,-1-2 0 0,-7 6-492 0,4-2-191 15,-8 4-487-15,-2-1-1267 0,1 2 561 16</inkml:trace>
  <inkml:trace contextRef="#ctx0" brushRef="#br0" timeOffset="64682.39">7781 11150 253 0,'-4'-4'336'0,"-2"1"1"16,1-1-8-16,2 2 7 0,0-2 1 0,0 2-4 15,-1-1 1-15,4 3-6 0,-4-3-13 0,4 3-12 0,0 0-17 16,0 0-20-16,0 0-15 0,0 0-6 0,0 0 3 16,-6 7 0-16,6-2-3 0,0 0 0 0,0 4-14 15,5 1-13-15,-4 0-16 0,3 0-12 0,0-1-10 16,-3 0-18-16,4 3-11 0,3-5-18 0,-2 4-7 15,2-1-10-15,1-1-11 0,5-2 1 0,-5 0-8 16,9-2-9-16,0-2-5 0,3-3-18 0,-1-1 5 16,9-1-3-16,-2-4-1 0,1-2-2 0,0 1-1 15,2-2-40-15,-5 0-24 0,3-4 0 0,-3-3 0 16,0 3 0-16,-2-4 0 0,-3-1 0 0,-4 5 0 16,2 1 0-16,-5-1 0 0,-3 5 0 0,-1 1 0 15,-3 3 0-15,1 1 0 0,-1-1 0 0,0 3 0 16,-6 1 0-16,8 7 0 0,-2 1 0 0,1-1 0 15,3 3 0-15,-4 0 0 0,5 2 0 0,0 2 0 16,2 0 0-16,1-2 0 0,3 4 0 0,0-8 0 16,8 5 0-16,-9-5 0 0,6-1 0 0,2-2 0 15,5 1 0-15,-1-5 0 0,-7-1 0 0,2-4 0 16,-3 1 0-16,6-2 0 0,-4-1 0 0,-4-4 0 0,4 3 0 16,1-5 0-16,-7-2 0 0,5-2 0 0,-5 3 0 15,-2-2 0-15,2 1 0 0,-3 4 0 16,-2 2 0-16,-1-1 0 0,-1 5 0 0,0 0 0 15,4 1 0-15,-7 3 0 0,3 4 0 0,3-1 0 0,-2 0 0 16,2 4 0-16,-1-2 0 0,4 5 0 0,1-1 0 16,2 1 0-16,6 1 0 0,-4-3 0 15,7 2 0-15,-3-4 0 0,7 1 0 0,1-2 0 0,4-1 0 16,-4-1 0-16,-2-2 0 0,4-2 0 0,-1-1 0 16,-1 1 0-16,-2-5 0 0,-1 3 0 0,-4-3 0 15,-3 1 0-15,5-4 0 0,-3-1 0 0,3 0 0 16,-9 0 0-16,1 0 0 0,4-5 0 0,-6 6 0 15,-1 2 0-15,-4 1 0 0,0 1 0 0,-1 2 0 16,-2-1 0-16,-2 1 0 0,6 3 0 0,-3 3 0 16,2-2 0-16,-1 4 0 0,2 0 0 0,5-1 0 15,-1 4 0-15,-6-2 0 0,7-1 0 0,1 2 0 16,-1 0 0-16,1-1 0 0,2 0 0 0,0-1 0 16,-1-1 0-16,0 1 0 0,0-3 0 0,-2 2 0 0,4 0 0 15,-4-3 0-15,5-1 0 0,-4-1 0 16,-1 0 0-16,0-2 0 0,2-1 0 0,-9 2 0 15,1-1 0-15,6-3 0 0,-4-2 0 0,-1 2 0 16,-3-1 0-16,3 1 0 0,-3 0 0 0,2 1 0 0,0 3-572 16,1 0-174-16,3 1-400 0,0-1-1241 15,5 4 550-15</inkml:trace>
  <inkml:trace contextRef="#ctx0" brushRef="#br0" timeOffset="65583.05">11361 11060 182 0,'0'0'383'0,"-4"4"-7"0,4-4 14 16,0 0-22-16,0 0-2 0,0 0-4 0,0 0-1 15,0 0-4-15,-1 3-5 0,1-3-10 0,0 6-14 16,0-6-19-16,1 7-12 0,-1-3-19 0,1-1-17 0,-1 4-24 15,3-1-17-15,-2 1-17 0,2 1-12 16,-1 3-29-16,2 0-5 0,0-3-27 0,2 2-5 16,-1 0-16-16,4 0-6 0,-1-2-5 0,2 2-13 15,3 0-4-15,5-2 0 0,0-3-3 0,2 4 8 0,11-6-10 16,-3-2 6-16,3-1 3 0,-2 0 2 0,3-2 8 16,5-2 7-16,-2-2-2 0,-2 1 2 0,3-4-98 15,-2-1-4-15,-2-1 0 0,1 1 0 0,-1-1 0 16,-1-1 0-16,-4 1 0 0,-1 1 0 0,-9 3 0 15,0-1 0-15,-4 2 0 0,0 1 0 0,-1 1 0 16,-3 3 0-16,0-1 0 0,-1 1 0 0,2 2 0 16,-4 1 0-16,2 1 0 0,2 1 0 0,-2 2 0 15,1 1 0-15,4-2 0 0,-2 3 0 0,0 0 0 16,1-1 0-16,-2-1 0 0,5 4 0 0,1-2 0 16,2 1 0-16,0-5 0 0,1 3 0 0,0-3 0 15,4 0 0-15,4-2 0 0,-4-2 0 0,5-1 0 16,0 1 0-16,-1-1 0 0,1-2 0 0,1-1 0 15,5-4 0-15,2 4 0 0,-4-3 0 0,-2 0 0 16,0 1 0-16,-3 2 0 0,0 0 0 0,3 1 0 16,-7 2 0-16,-4 1 0 0,1 0 0 0,-1 1 0 15,-3 1 0-15,2 0 0 0,0 0 0 0,-3 1 0 16,-1-1 0-16,3 1 0 0,0 1 0 0,2-1 0 0,-3 1 0 16,5-2 0-16,-2 3 0 0,3-4 0 0,-2 1 0 15,7-2 0-15,-4 1 0 0,-1-1 0 0,7 0 0 16,-1 0 0-16,3-2 0 0,-2 0 0 15,-8 1 0-15,1-4 0 0,4 1 0 0,2-1 0 0,0 1 0 16,3 0 0-16,-3-1 0 0,-7 3 0 16,1-1 0-16,-1 1 0 0,-3 0 0 0,3 0 0 0,-5 0 0 15,-2 1 0-15,-1-1 0 0,1 0 0 0,0 2 0 16,-4-2 0-16,3 2 0 0,0-1 0 0,-3-1 0 16,2 1 0-16,-2 0 0 0,4 0 0 0,-2 1 0 15,0-2 0-15,0 1 0 0,-1 0 0 0,3 0 0 16,-1-1 0-16,0 1 0 0,1-1 0 0,-1 0 0 15,-1 1 0-15,0-1 0 0,2 0 0 0,-1 1 0 16,-2-1 0-16,2 1 0 0,-4 1 0 0,5-1 0 16,-2-1 0-16,0-1 0 0,-1 0 0 0,-1-1 0 15,4 2-161-15,-5-1-351 0,1 2-46 0,0-1-34 16,-1 2-470-16,2-3-1150 0,-3 3 509 0</inkml:trace>
  <inkml:trace contextRef="#ctx0" brushRef="#br0" timeOffset="65716.67">14119 11125 370 0,'6'3'258'0,"-3"1"35"0,-2-1 10 15,2-1 22-15,-3-2 32 0,5 3 35 0,-5-3 18 16,2 3-6-16,-2-3-20 0,0 0-24 0,0 0-36 16,0 0-25-16,11-4-29 0,-11 4-48 0,8-3-54 15,-4 0-76-15,-1 0-106 0,2-2-125 0,-2 1-136 0,-1 2-156 16,1-2-298-16,-3-1-790 0,0 5 350 0</inkml:trace>
  <inkml:trace contextRef="#ctx0" brushRef="#br0" timeOffset="71649.5">13733 13329 379 0,'0'0'440'0,"-4"-4"-15"16,4 4-13-16,0 0-19 0,0 0-16 0,0 0-18 16,-6 7-12-16,4-2-20 0,2 1-23 0,-2 1-16 0,2 4-12 15,4-1-7-15,-3 2-21 0,3-1-5 0,2-2-10 16,2 2-2-16,0-3 0 0,7 3-2 15,5 0 4-15,-3-6-10 0,11 1-8 0,-1-2-8 0,1-2-8 16,0-2-8-16,0-2-14 0,2 0-10 0,-5-3-13 16,3 2-9-16,-1-6-11 0,0 1-10 0,-5 3-113 15,-4-3-11-15,2-1 0 0,6-4 0 0,-2 0 0 16,-6 4 0-16,0-2 0 0,-3 1 0 0,-4 3 0 16,6 0 0-16,-7 1 0 0,-1 3 0 0,-1 0 0 15,0 1 0-15,-1 2 0 0,-7 0 0 0,13 4 0 16,-8 0 0-16,-1 2 0 0,0-2 0 0,5 3 0 15,-2 2 0-15,1-1 0 0,1 0 0 0,1 0 0 16,1 2 0-16,1-4 0 0,2 3 0 0,4-4 0 16,-2 0 0-16,4 1 0 0,-2-4 0 0,2-1 0 15,5-1 0-15,-2-1 0 0,5-4 0 0,-1 2 0 16,2-3 0-16,-1 0 0 0,-1 0 0 0,1-1 0 16,-9-1 0-16,9-2 0 0,-5-2 0 0,3-1 0 15,-8 5 0-15,1-2 0 0,-2 2 0 0,-5 4 0 16,1-3 0-16,0 4 0 0,-4-1 0 0,1 3 0 0,-2 1 0 15,-2 1 0-15,2 1 0 0,1 1 0 16,-3 0 0-16,3 3 0 0,3-2 0 0,-6 2 0 16,3 2 0-16,4-4 0 0,-2 1 0 0,1 1 0 0,6-1 0 15,-2-2 0-15,5 2 0 0,-1-3 0 16,2 1 0-16,-2 0 0 0,2-2 0 0,6 1 0 16,-7-2 0-16,6-1 0 0,-6 0 0 0,1 1 0 0,-2-3 0 15,2-1 0-15,1 1 0 0,-5-1 0 0,1-1 0 16,3-1 0-16,-5 2 0 0,0-1 0 15,-4 2 0-15,4-3 0 0,-4 3 0 0,-1 2 0 16,-3-3 0-16,2 3 0 0,1 0 0 0,-3 2 0 0,0-1 0 16,4 1 0-16,-3 0 0 0,-1 2 0 0,4-1 0 15,0 0 0-15,1 1 0 0,2 0 0 0,3-2 0 16,2 0 0-16,-1 0 0 0,2-1 0 0,-1 0 0 16,-1-1 0-16,8 0 0 0,-6-2 0 0,-3-1 0 15,0 2 0-15,-2-1 0 0,-2-1 0 0,-3-1 0 16,0 0 0-16,-4-1 0 0,-3 2 0 0,-1-4 0 15,-5 1 0-15,-8-2 0 0,-11 2-1366 0,-14-1-1478 16,-16 1 654-16</inkml:trace>
  <inkml:trace contextRef="#ctx0" brushRef="#br0" timeOffset="74115.92">18359 13194 304 0,'-7'-2'357'16,"0"1"-8"-16,3-1-6 0,-3 0-21 0,2 1-1 15,5 1-5-15,-7-3-12 0,7 3-7 0,-6-2-9 16,6 2-11-16,-4-1-1 0,4 1 13 0,0 0 4 15,0 0-3-15,0 0 11 0,0 0-14 0,19 4 0 16,-4-1 14-16,2-3-21 0,14 4-11 0,2-2-15 0,5 2-10 16,14 0-5-16,6 1-10 0,2 0-15 0,7 1-11 15,27 3-10-15,5 0-10 0,-2-2-102 16,3 1-81-16,2 2 0 0,9-5 0 0,-1 0 0 16,8 0 0-16,4-1 0 0,5-5 0 0,3 2 0 0,-1 2 0 15,0-5 0-15,-5-1 0 0,-2 3 0 0,-5 1 0 16,-6-3 0-16,-5-1 0 0,-6-5 0 0,-36 7 0 15,1-3 0-15,-1 3 0 0,-5-5 0 16,-3 1 0-16,-17 3 0 0,1-2 0 0,-9-1 0 0,-2 2 0 16,-8 1 0-16,-2-2 0 0,-7 2 0 0,-1-1 0 15,1 1 0-15,-5 0 0 0,-3 0 0 0,1 1 0 16,-5 1 0-16,0 0 0 0,0 0 0 0,0 0 0 16,-20 0-290-16,6 2-202 0,-3 1-47 0,-5 0-50 15,-6 1-459-15,-6 1-1133 0,-1-1 502 0</inkml:trace>
  <inkml:trace contextRef="#ctx0" brushRef="#br0" timeOffset="74632.05">18877 13279 202 0,'-40'-1'372'0,"3"-2"24"15,7-3-3-15,-1 0-9 0,3 4-14 0,7 1-7 16,4 0-11-16,1 0-9 0,8-3-25 0,-2 4-19 16,5-1-12-16,5 1-26 0,-9 0-3 0,9 0 1 15,0 0 0-15,0 0 5 0,18 8-3 0,0-5-14 16,11 2-3-16,6-1-4 0,22 2-9 0,2-3-7 15,5 4-11-15,33 0-7 0,-1 1-13 0,4 0-17 16,3-4-11-16,6 4-8 0,6-2-18 0,4 3-24 16,8-5-115-16,1-3 0 0,1 1 0 0,4 0 0 15,-4-1 0-15,0 0 0 0,-6-3 0 0,2 2 0 0,-10-1 0 16,-7 1 0-16,-9-4 0 0,-9 0 0 0,-26 2 0 16,-4-3 0-16,-4 2 0 0,-4-1 0 15,-17 2 0-15,-2-2 0 0,-5-1 0 0,-6 3 0 16,-4-2 0-16,-7 3 0 0,2-1 0 0,0 1 0 0,-5 0 0 15,-2-2 0-15,2 1 0 0,-1 1 0 0,0 1 0 16,-7 0 0-16,11 0 0 0,-4 0 0 16,-1 1 0-16,0-1 0 0,1 2 0 0,-2 2 0 15,1-2 0-15,1 0 0 0,-2 1 0 0,1-1 0 0,-2 0 0 16,1 1 0-16,-2 0 0 0,-1-1 0 16,3 0 0-16,-5-2 0 0,4 3 0 0,-4-3 0 0,0 0 0 15,0 0 0-15,0 0-170 0,0 0-419 0,-10-16-125 16,2 9-406-16,1-1-1213 0,1 1 537 0</inkml:trace>
  <inkml:trace contextRef="#ctx0" brushRef="#br0" timeOffset="74801.48">21821 13449 3837 0,'-6'0'381'0,"2"1"-87"16,4-1-100-16,-6 1-43 0,6-1-15 0,-7 0-25 15,7 0-26-15,0 0-27 0,0 0-57 0,0 0-74 16,0 0-119-16,0 0-140 0,0 0-444 0,8 8-840 16,-5-5 372-16</inkml:trace>
  <inkml:trace contextRef="#ctx0" brushRef="#br0" timeOffset="78432.7">20798 1092 73 0,'-40'10'126'0,"-10"4"-14"0,12-3-32 0,1 0-55 0,-3-1-40 16,-10 2-53-16,13-1-71 0,1-1 31 15</inkml:trace>
  <inkml:trace contextRef="#ctx0" brushRef="#br0" timeOffset="79050.42">18833 1846 4684 0,'-24'-22'280'0,"-3"0"-159"0,4 1-54 15,5 3 57-15,4 1 48 0,5 3 8 0,3-3-21 16,2 5-13-16,8-4-14 0,2 6-3 0,1 0-8 15,2 2-11-15,9 1-16 0,-3 4 1 0,5 0-8 16,-7 6-8-16,5 2-8 0,1 7 3 0,-5 1 9 16,7 7-4-16,-8 3-8 0,-1 4 4 0,-4 2-6 15,-2-2 16-15,0 5-4 0,-3-3 1 0,0-1 1 16,2-1-4-16,0 0-7 0,-2-9 5 0,2 0 1 16,3-1 2-16,3-4-4 0,2-2 14 0,3-2-84 15,4-4-6-15,1-3 0 0,7-9 0 0,2-1 0 16,-1-6 0-16,0-3 0 0,0-1 0 0,-4-4 0 15,2-2 0-15,-4-2 0 0,-3-4 0 0,1-11 0 16,-2-4 0-16,-10 12 0 0,0-2 0 0,-4-1 0 16,-1 3 0-16,-3 1 0 0,-3 2 0 0,-1 11 0 15,0 4 0-15,0 0 0 0,-2 7 0 0,-2 5 0 16,2 3 0-16,5 0 0 0,-19 12 0 0,9 4 0 16,-6 8 0-16,5 2 0 0,-1 2 0 0,2 2 0 15,6 1 0-15,7-1 0 0,1-1 0 0,2-2 0 16,4-5 0-16,4 3 0 0,3-4 0 15,1-8 0-15,-1-2 0 0,9-3 0 0,0 0 0 0,-7-4 0 16,7-4 0-16,-6-1 0 0,-1-2 0 0,-1-4 0 16,0 0-74-16,-9 0-620 0,0-4-544 0,-3 4-1340 15,-2 0 593-15</inkml:trace>
  <inkml:trace contextRef="#ctx0" brushRef="#br0" timeOffset="79315.95">19539 2103 4451 0,'0'7'448'0,"-5"-2"-186"0,2-1-9 16,1-2-22-16,2-2-29 0,0 0-27 0,0 0-6 0,0 0-10 15,10 11-24-15,4-11-14 0,-1 5-6 0,2-4-15 16,0 5 1-16,2 1-7 0,-2 2-1 16,3 4-6-16,-5-3-3 0,1 6 6 0,-5-1-4 15,0 2-2-15,-1 3 9 0,-5-1-3 0,0-1 0 16,-6 1 0-16,3-1-2 0,-1-1-12 0,-3 1-6 15,3-2-16-15,-3-6-54 0,3 0 0 0,2-2 0 16,4 1 0-16,-1-3 0 0,4-5 0 0,2-2-24 16,4-5-145-16,4-4-66 0,4-9-75 0,-2-2-90 15,-1-5-102-15,-2-4-122 0,2-13-365 0,-7 8-1069 16,-5-12 474-16</inkml:trace>
  <inkml:trace contextRef="#ctx0" brushRef="#br0" timeOffset="79449.23">19802 1847 437 0,'-10'-2'570'15,"-1"1"-3"-15,1 1 7 0,3-2-8 0,7 2-39 16,-13 0-46-16,13 0-45 0,-6 3-36 0,6-3-51 16,0 6-57-16,0-6-59 0,12 9-97 0,-4-3-142 15,5-2-198-15,6 3-266 0,0-6-345 0,2-1-883 16,-1 0 391-16</inkml:trace>
  <inkml:trace contextRef="#ctx0" brushRef="#br0" timeOffset="79916.11">21930 1583 427 0,'17'-24'594'16,"-6"-2"15"-16,8 2-10 0,1-2-18 0,3 6-7 15,-1-3-7-15,-4 14-27 0,8-6-27 0,1 4-29 16,-7 4-34-16,0 5-28 0,1 2-33 0,1 3-25 16,3 8-21-16,-1 2-25 0,-2 8-28 0,0 2-163 15,-5 4-127-15,-2 3 0 0,2 4 0 0,-6-4 0 16,-3 2 0-16,-2 1 0 0,-1 0 0 0,3-3 0 16,-5-2 0-16,2-1 0 0,-3-7 0 0,1-3 0 15,1-2 0-15,-2-5 0 0,1-1 0 16,2-2 0-16,0-2 0 0,1-2 0 0,1-4 0 0,4-3 0 15,3-1 0-15,-1-7 0 0,4 0 0 0,3-9 0 16,-1-1 0-16,4-6 0 0,-3-3 0 0,4-11 0 16,-2-4 0-16,-6-2 0 0,-2 14 0 0,2-9 0 15,-11 13 0-15,-2 3 0 0,1 8 0 0,-4 3 0 16,0 6 0-16,0 0 0 0,-5 5 0 0,0 1 0 16,-2 2 0-16,-3 4 0 0,1 5 0 0,-4 4 0 15,0 1 0-15,0 4 0 0,3 0 0 0,2-1 0 16,0 3 0-16,2 1 0 0,6 2 0 0,5-1 0 15,5 2 0-15,4 1 0 0,3-2 0 0,6-2 0 16,3-2 0-16,4-2-508 0,5-4-773 0,-5 0-1387 16,1-2 613-16</inkml:trace>
  <inkml:trace contextRef="#ctx0" brushRef="#br0" timeOffset="80216.13">23255 1931 401 0,'0'0'669'0,"0"0"15"0,-7 4 1 0,7-4-16 16,0 0-22-16,0 0-30 0,-3 4-15 0,3 2-32 16,3 1-41-16,-3 7-32 0,3 4-45 0,3 1-44 15,3 8-35-15,2-2-38 0,-1 1-282 0,-3 6-53 16,3 2 0-16,-6 1 0 0,2 12 0 0,-1-2 0 16,-5-12 0-16,-4 13 0 0,-1-12 0 0,-2 1 0 15,-4 1 0-15,0-1 0 0,-2-5 0 0,-1 1 0 16,-1-2 0-16,-2-5 0 0,4 1 0 0,-3-4 0 15,3-6 0-15,-1-2 0 0,-3 0 0 0,7-5 0 16,1-1 0-16,-3 0 0 0,0-3 0 16,3-1 0-16,-1-2 0 0,10-1 0 0,-22-4 0 0,5-2 0 15,3-4 0-15,-2-3 0 0,-5-6 0 16,-2-8 0-16,0-1 0 0,-5-15 0 0,6-1 0 0,2-8-352 16,0-29-955-16,10 23-1415 0,4-25 626 0</inkml:trace>
  <inkml:trace contextRef="#ctx0" brushRef="#br0" timeOffset="80382.81">23406 1641 5451 0,'5'-11'497'0,"3"0"-79"0,-2-1-4 0,-2 3 62 16,1-1-24-16,-1 2-44 0,0-2-333 0,-3 4-75 16,2 1 0-16,-2-1 0 0,2 2 0 0,-2 0 0 15,1 1 0-15,-2 3 0 0,0 0 0 16,4-4 0-16,-4 4 0 0,0 0 0 0,0 0-1366 15,0 0-1478-15,0 0 654 0</inkml:trace>
  <inkml:trace contextRef="#ctx0" brushRef="#br0" timeOffset="81082.89">19835 2811 389 0,'0'-11'573'0,"2"2"18"0,-1-2 7 0,0 2 1 15,3-2 4-15,-1 3-20 0,-2 1-26 0,3 1-35 0,-1 2-46 16,1-1-45-16,3 3-40 0,3 4-32 0,9 3-26 15,8 6-32-15,17 13-28 0,1 6-25 0,3 7-22 16,23 16-88-16,-21-15-138 0,27 19 0 16,-2-4 0-16,-25-14 0 0,23 18 0 0,-4-4 0 15,-19-16 0-15,2-5 0 0,-3 2 0 0,-3-3 0 0,-1-6-310 16,-12-4-195-16,-4-8-102 0,-3-1-522 0,-7-9-1221 16,-1-2 540-16</inkml:trace>
  <inkml:trace contextRef="#ctx0" brushRef="#br0" timeOffset="81299.77">21586 2682 4138 0,'21'-20'366'0,"-6"6"-92"0,-1 3 40 0,-8 2 21 0,2 1-4 16,0 2-27-16,-3 0-14 0,0 4-37 0,-4-1-28 16,-1 3 9-16,0 0 5 0,-10 11-1 15,-4 0-4-15,-6 8-8 0,0 1-36 0,-7 7-190 16,-4 9 0-16,-6 5 0 0,6 1 0 0,-1 6 0 0,5-4 0 15,-2 8 0-15,3 0 0 0,6-1 0 16,-3 4 0-16,1 2 0 0,4-5-155 0,5 4-417 16,-3-5-138-16,4-2-416 0,1-2-1219 0,-5-2 538 15</inkml:trace>
  <inkml:trace contextRef="#ctx0" brushRef="#br0" timeOffset="81549.62">21218 3707 4971 0,'0'-19'438'0,"1"1"-143"0,-1 3 0 0,-1-1 50 0,1 7 6 15,0-1-28-15,-1 5-45 0,2-1-45 0,-1 3-47 16,0 3-6-16,0 0-2 0,0 0-60 16,8 17-118-16,-7-6 0 0,3 7 0 0,2 10 0 15,1 2 0-15,-1-1 0 0,-1 1 0 0,3-1 0 0,-2 1 0 16,1 1 0-16,-3-2 0 0,-3-4 0 0,0-4 0 15,-1-3 0-15,-1-2-99 0,-2-4-283 0,-2-1-67 16,0-2-63-16,-4-4-79 0,4 0-436 16,-9-7-1112-16,-7-2 493 0</inkml:trace>
  <inkml:trace contextRef="#ctx0" brushRef="#br0" timeOffset="81682.77">20981 3878 83 0,'-9'-8'375'0,"-1"3"53"0,4 2 9 0,1-2 9 15,1 1 0-15,-1 1 5 0,5 3 0 16,0 0 5-16,0 0-18 0,10-2-23 0,12 3-42 0,-3 0-33 15,13-1-31-15,0 2-49 0,7-4-49 0,-1 0-48 16,18-1-73-16,-1-2-88 0,-5-1-92 0,-11 0-98 16,-1-2-97-16,-4 1-78 0,-2-6-76 15,-1 1-363-15,-6-2-869 0,-1-2 386 0</inkml:trace>
  <inkml:trace contextRef="#ctx0" brushRef="#br0" timeOffset="81949.07">21598 3692 1331 0,'9'-10'192'16,"-4"2"85"-16,-1-2 56 0,-4 3 58 0,2 0 49 15,-2 2 25-15,1 1 14 0,2 0-1 0,-3 0-10 16,0 4-16-16,3-3-29 0,-1 0-25 15,-2 3-3-15,0 0-10 0,4 11-20 0,2-1-19 0,-2-1-24 16,1 7-71-16,4-1-251 0,-1 3 0 0,6 7 0 16,-4-1 0-16,3-8 0 0,-3 1 0 0,1 1 0 15,0-1 0-15,-1-2 0 0,0-1 0 0,-1-2 0 16,-1-5 0-16,1 2 0 0,1-5 0 0,0 2 0 16,-2-5 0-16,2-4 0 0,2-2 0 0,-2-1 0 15,-1-5 0-15,5-3 0 0,-1-11 0 0,3-2 0 16,0 0 0-16,0-4 0 0,-3 2 0 0,1-2 0 15,-2 4 0-15,-3 4 0 0,-2 5 0 0,0 1 0 16,-3 5 0-16,-2 2 0 0,3 1 0 0,-2 3 0 16,1 1 0-16,-2 0 0 0,3 4 0 0,-5 1 0 15,0 0-337-15,13 8-364 0,-8-2-492 0,2 3-1291 16,0 1 572-16</inkml:trace>
  <inkml:trace contextRef="#ctx0" brushRef="#br0" timeOffset="82232.03">22165 3820 269 0,'3'5'506'0,"-2"-1"22"0,-1 1 24 0,0-2 7 16,0-3-11-16,4 4-18 0,-4-4-13 0,0 0-35 16,18-5-40-16,-5-1-40 0,2 1-38 0,5-1-33 15,5-8-27-15,0 2-30 0,3-3-32 0,-1 0-22 16,-1-2-22-16,-1-2-22 0,-3-1-14 0,-2 0-13 16,-2 2-18-16,-4 1-9 0,-5 2-9 0,0 1-43 15,-7 3-70-15,-2 0 0 0,-2 1 0 0,-2 4 0 16,-5 0 0-16,-2 5 0 0,-2 1 0 0,0 4 0 15,-11 6 0-15,4 0 0 0,-3 3 0 0,1 4 0 16,3 2 0-16,2 1 0 0,3 2 0 0,3 1 0 16,3-5 0-16,4 1 0 0,4-2 0 0,4-1 0 0,4-2 0 15,3-1 0-15,3-1 0 0,4-3 0 16,4-5 0-16,-3-1 0 0,13 1 0 0,-3-8 0 0,1-5-309 16,-3 0-315-16,3-3-586 0,-4-5-1310 15,-1-3 579-15</inkml:trace>
  <inkml:trace contextRef="#ctx0" brushRef="#br0" timeOffset="85081.78">23331 3484 317 0,'-5'-7'319'0,"2"6"-18"16,3 1-12-16,-4-2-9 0,4 2-10 15,0 0-6-15,0 0-15 0,0 0-2 0,-10 3-2 0,10-3 12 16,0 0-3-16,-5 5-1 0,5-5-3 0,-4 1-10 16,4-1-10-16,0 0-10 0,-1 5-18 0,1-5-17 15,0 0-15-15,0 0-17 0,-4 3-13 0,4-3-5 16,0 0-19-16,0 0-10 0,0 0-10 15,0 0-8-15,0 0-1 0,0 0 7 0,0 0 4 16,0 0-1-16,0 0-2 0,0 0-10 0,0 0-4 0,4-15-7 16,-3 9-9-16,-1 0 3 0,0-1-8 0,-1-1 7 15,1 1 3-15,-4 2 1 0,0-2 8 0,-2 0-3 16,-1 4-11-16,-3-2 11 0,-4 7 6 0,-5 1 7 16,0 2 12-16,-11 9-2 0,2 0-9 15,0 6-3-15,1 0-3 0,3 1-12 0,3 6-2 0,1-2-2 16,6 2-4-16,1 1-63 0,7 0-1 0,3 0 0 15,7 1 0-15,9-3 0 0,6-1 0 0,5-4 0 16,7-1 0-16,2-5 0 0,13 0 0 0,-5-9 0 16,12 1 0-16,-2-7 0 0,-13-3 0 15,0-3 0-15,1-3 0 0,-4-4 0 0,-3-4 0 0,-2-1 0 16,-3-6 0-16,-2 1 0 0,-7-5 0 0,-3 5 0 16,-2 1 0-16,-5 3 0 0,-2 3 0 0,-3 4 0 15,-2 3 0-15,-1 1 0 0,-1 2 0 0,-3 4 0 16,-1 1 0-16,5 1 0 0,-17 9 0 0,8-1 0 15,-1 5 0-15,1 1 0 0,0 3 0 0,-1 1 0 16,6 0 0-16,2 2 0 0,2 6 0 0,6-8 0 16,0 1 0-16,-2-3 0 0,6-1 0 0,3-3 0 15,1-3 0-15,-1-4 0 0,1 0 0 0,-1-4 0 16,0-1 0-16,6-2 0 0,-6-2 0 0,-4-2 0 16,-2-1 0-16,0-4 0 0,1-4 0 0,-4-3 0 15,-5-2 0-15,0-7 0 0,-1 3 0 0,-1 3 0 16,-6-1 0-16,0-2 0 0,2 8 0 0,1 4 0 15,0 1 0-15,-1 0 0 0,3 2 0 0,2 4 0 16,1 0 0-16,-2-1 0 0,2 3 0 0,1 3 0 16,0 0 0-16,7-1 0 0,1 1 0 0,7 0 0 15,6 0 0-15,-1 0 0 0,8 0 0 0,1 0 0 16,0 3 0-16,-1-2 0 0,-10 2 0 0,6 0 0 16,3-1 0-16,-5 3 0 0,-5-2 0 0,2 4 0 15,-4 2 0-15,0-1 0 0,-2 3 0 0,1 1 0 16,-5 3 0-16,3-1 0 0,-5 1 0 0,2 3 0 15,-4 3 0-15,2-4 0 0,-6 2 0 0,5-1 0 16,-4-3 0-16,-1-4 0 0,-1 0 0 0,1-2 0 16,-2-1 0-16,2-2 0 0,-1-1 0 0,-1-2 0 15,0 0 0-15,1-3 0 0,0 0 0 0,0 0 0 16,0 0 0-16,-8-9 0 0,8-1 0 0,0 0 0 16,3-3 0-16,-1-2 0 0,3-2 0 0,2 1 0 15,3-8 0-15,0 6 0 0,0 0 0 0,2 1 0 16,2 3 0-16,0 0 0 0,1 2 0 0,3 1 0 15,-4 2 0-15,2 4 0 0,1 0 0 0,-4 3 0 16,1 2 0-16,3 2 0 0,3 2 0 0,-7-1 0 16,2 7 0-16,-2-1 0 0,1 2 0 0,-2 2 0 15,1 0 0-15,-1 1 0 0,1 7 0 0,-1-4 0 16,-1 7 0-16,-2-8 0 0,-3-2 0 0,2 2 0 16,-4-4 0-16,0-1 0 0,-2-3 0 0,1-1 0 15,-2-3 0-15,2 0 0 0,-3-4 0 0,0 0 0 16,0 0 0-16,0 0 0 0,0 0 0 0,0 0 0 15,0 0 0-15,-16-18 0 0,15 7 0 0,-3-1 0 16,4-1 0-16,0-4 0 0,1 1 0 0,3-1 0 16,0 2 0-16,1 1 0 0,3-1 0 0,2 1 0 15,3 1 0-15,2 4 0 0,1-1 0 0,1 3 0 16,4 0 0-16,1 1 0 0,-2 1 0 0,-1-1 0 16,3 2 0-16,6-2 0 0,-10 1 0 0,0 4 0 0,0-1 0 15,-3-4 0-15,-1 4 0 0,-2-2 0 0,-2 0 0 16,0-1 0-16,-2 3 0 0,-3-1 0 15,0-1 0-15,0-3 0 0,-2 2 0 0,-2 0 0 16,-1-3 0-16,-1 3 0 0,-4-1 0 0,0-1 0 16,-3 1 0-16,3 2 0 0,-7 0 0 0,2 3 0 15,0 1 0-15,-3 2 0 0,2 6 0 0,-6 0 0 16,3 3 0-16,2 4 0 0,2-1 0 0,1 4 0 0,4-3 0 16,2 4 0-16,3 7 0 0,7-9 0 15,-1 0 0-15,11 7 0 0,0-5 0 0,6 1 0 16,2-3 0-16,3-1 0 0,3-7 0 0,3-3 0 0,1-4 0 15,-2-4 0-15,2-2 0 0,-2-4 0 16,-2-3 0-16,-1-2 0 0,-3-2 0 0,0-6 0 16,-3-3 0-16,-3-2 0 0,-2-4 0 0,-1-3 0 15,1-11 0-15,0-2 0 0,0-1 0 0,-5-4 0 0,2-3 0 16,4 2 0-16,-5-1 0 0,-3 5 0 16,-6 14 0-16,1 3 0 0,-5 4 0 0,-2 10 0 15,4 3 0-15,-4 3 0 0,-4 5 0 0,3 1 0 16,-4 5 0-16,5 0 0 0,-16 11 0 0,5 5 0 15,-4 7 0-15,-2 5 0 0,6 3 0 0,-7 14 0 0,6 1 0 16,2 0 0-16,0 2 0 0,2-2 0 0,3 3 0 16,4-14 0-16,-1 1 0 0,6 0 0 15,3 0 0-15,3-2 0 0,1-2 0 0,5-1 0 16,2 0 0-16,3-6 0 0,1-1 0 0,5-6 0 16,2-7 0-16,-2-1 0 0,2-3 0 0,2-6 0 0,-3 0 0 15,0-4 0-15,-5-2 0 0,0-8 0 0,4-4 0 16,-4-7 0-16,-1 2 0 0,-2-8 0 15,-2 3 0-15,-2-2 0 0,-2 2 0 0,-3 2 0 0,-7 6 0 16,2 1 0-16,-2 8 0 0,-3-1 0 0,-1 4 0 16,-1 1 0-16,-8 4 0 0,0 2 0 0,-2 5 0 15,-6 2 0-15,-1 5 0 0,-6 4 0 0,4 2 0 16,0 1 0-16,0 0 0 0,3-3 0 0,7-1 0 16,1 3 0-16,0-2 0 0,2 1 0 0,5 1 0 15,4-5 0-15,1-5 0 0,5 4 0 0,1-5 0 16,0-2 0-16,1 1 0 0,4-5 0 0,2 0 0 15,0-5 0-15,2-1 0 0,-1-2 0 0,0 0 0 16,0-2 0-16,0 0 0 0,0-4 0 0,0 2 0 16,-4 3 0-16,-3 0 0 0,-5 1 0 0,3 2 0 15,-3 1 0-15,-1 0 0 0,1 1 0 0,0 2 0 16,-5 1 0-16,9 5 0 0,-5 1 0 0,0-1 0 16,1 1 0-16,0 0 0 0,0 1 0 0,3 5 0 15,-2-5 0-15,2 3 0 0,3-4 0 0,0 1 0 16,5 2 0-16,-3-7 0 0,4 4 0 0,1-5 0 15,3 0 0-15,-3-2 0 0,5-5 0 0,-1 0 0 16,2-4 0-16,3-1 0 0,-5-3 0 0,0-5 0 16,-1 1 0-16,2 0 0 0,-4-6 0 0,0-3 0 15,8-14 0-15,-5-3 0 0,1-3 0 0,0-5 0 16,3-30 0-16,-8 24 0 0,12-25 0 0,-7 5 0 16,-9 25 0-16,0 6 0 0,-6 15 0 0,-3 6 0 15,-1 7 0-15,-4 1 0 0,0 9 0 0,-4 3 0 16,0 5 0-16,4 1 0 0,-19 21 0 0,6 5 0 15,-3 20 0-15,0 8 0 0,5 1 0 0,0 4 0 16,0 25 0-16,6-30 0 0,2 1 0 0,0 3 0 16,4-5 0-16,-2-7 0 0,6-11 0 0,4-1 0 15,-3-5 0-15,4-3 0 0,-1-2 0 0,0-7 0 16,0-4 0-16,-1-2 0 0,2-6 0 0,0-2 0 16,4 0 0-16,-2-5 0 0,2-1 0 0,0-3 0 15,4-5 0-15,-1-1 0 0,0-6 0 0,4 0 0 16,2-4 0-16,-3 0 0 0,3-3 0 0,-1 3 0 15,2 1 0-15,-6 3 0 0,-4 7 0 0,-5 2 0 16,0 3 0-16,-1 4 0 0,-2 2 0 0,-6 0 0 16,12 7 0-16,-10-1 0 0,2 5 0 0,-1 0 0 15,-2 5 0-15,1 0 0 0,1-1 0 0,-2 2 0 16,1 0 0-16,0-5 0 0,1 4 0 0,3-7 0 16,-1 2 0-16,2-3 0 0,0 1 0 0,2-4 0 15,4-2 0-15,-3 1 0 0,4-2 0 0,-1-1 0 16,-3-2 0-16,4-2 0 0,-1-1 0 0,1-1 0 15,-1-1 0-15,5-3 0 0,-1-1 0 0,0 1 0 16,0-4 0-16,0 2 0 0,-5 1 0 0,0 4 0 16,-4-2 0-16,-1 5 0 0,-2-3 0 0,-1 4 0 15,1 2 0-15,-5 0 0 0,0 0 0 0,5 8 0 16,-3-2 0-16,-4 0 0 0,2 1 0 0,-2 1 0 16,4-2 0-16,-2 1 0 0,0 0 0 0,2 0 0 15,0-1 0-15,3-1 0 0,-1 0 0 0,1-3 0 16,4 0 0-16,-2 0 0 0,3-4 0 0,1 0 0 15,-7-1 0-15,4-5 0 0,-2-1 0 0,-3-1 0 16,-2-2 0-16,-1-1 0 0,3-4 0 0,-3 1 0 16,0-1 0-16,-4-2 0 0,1 0 0 0,1 1 0 15,-2 1 0-15,0-1 0 0,0 3 0 0,3 3 0 16,1 1 0-16,-3-1 0 0,6 6 0 0,-2-1 0 16,3 1 0-16,1 1 0 0,0 0 0 0,3 2 0 15,2 1 0-15,3 0 0 0,2 2 0 0,2 1 0 0,2 0 0 16,-1 3 0-16,1 1 0 0,0-1 0 0,-5-1 0 15,4 5 0-15,-4 0 0 0,3 0 0 16,-8-1 0-16,1 2 0 0,0-2 0 0,-1 0 0 16,-2 2 0-16,-1 0 0 0,0-1 0 0,1 1 0 15,-2-2 0-15,0 0 0 0,-1 1 0 0,0-3 0 16,-2 0 0-16,3 1 0 0,-1-1 0 0,-1-1 0 16,-1-1 0-16,2-1 0 0,0 4 0 0,1-4 0 15,-1 0 0-15,3-1 0 0,-1 1 0 0,1 0 0 16,-1 1 0-16,2-1 0 0,3-1 0 0,0 0 0 0,-1 1 0 15,-1-2 0-15,3 1 0 0,-6 0 0 0,7 0 0 16,-3 1 0-16,3-2 0 0,-4 0 0 0,1-1 0 16,2 0 0-16,-2-1-220 0,-4-1-95 15,2-5-78-15,-3 0-92 0,0-2-114 0,-5-6-432 16,-4-3-1114-16,-6-6 492 0</inkml:trace>
  <inkml:trace contextRef="#ctx0" brushRef="#br0" timeOffset="85216.13">26602 3061 4662 0,'-23'0'257'0,"12"1"-187"0,7 0-40 0,2 2-2 15,2-3-7-15,14 10-6 0,2-5-6 0,3 3-5 16,12-2-38-16,0 2-73 0,-2-1-139 0,-6-4-192 16,5 1-275-16,-7 0-770 0,-1-4 341 0</inkml:trace>
  <inkml:trace contextRef="#ctx0" brushRef="#br0" timeOffset="87616.15">7025 14351 180 0,'-2'-3'488'0,"2"3"1"15,0-6 0-15,0 6-16 0,2-6-14 16,0 4-18-16,-2 2-20 0,5-3-27 0,-5 3-17 16,7 0-19-16,-7 0-22 0,7 0-8 0,-1 2-14 15,-1 4-28-15,1-1-22 0,4 2-8 0,-5 3-26 0,3-1-15 16,-1 3-22-16,3-1-23 0,1 3-8 15,-3-3-12-15,6 0-4 0,-4-1-12 0,3 1-3 0,3-2-3 16,-4-3-6-16,1-1-65 0,3-1-57 16,-2-3 0-16,-1 0 0 0,5-1 0 0,0-3 0 0,-5-1 0 15,2-2 0-15,3 0 0 0,-4-3 0 0,-1 4 0 16,-3-2 0-16,2-2 0 0,2-2 0 0,-8 2 0 16,4 2 0-16,0-3 0 0,-2 3 0 0,1-2 0 15,-1 3 0-15,-3 2 0 0,0-1 0 0,1 4 0 16,1-1 0-16,3 1 0 0,-10 1 0 0,11 4 0 15,-4-2 0-15,1 4 0 0,4-3 0 0,-3 3 0 16,4 0 0-16,-4-2 0 0,0 1 0 0,1 1 0 16,3-2 0-16,-4-1 0 0,5-2 0 0,-1 1 0 15,-2-2 0-15,2 0 0 0,0 0 0 0,1-2 0 16,0 2 0-16,2-3 0 0,-1 1 0 0,1-6 0 16,2 5 0-16,1-1 0 0,-2-2 0 0,2 1 0 15,0 0 0-15,-1 2 0 0,-1-1 0 0,-1 2 0 16,-2 1 0-16,1 2 0 0,-3 1 0 0,0 2 0 15,-1-2 0-15,2 4 0 0,-1-1 0 0,0 2 0 16,-4-1 0-16,1 2 0 0,0-3 0 0,1 4 0 16,-1-3 0-16,-1 0 0 0,2 0 0 0,0 0 0 15,0-1 0-15,3-2 0 0,-1 1 0 0,0-2 0 16,0 1 0-16,-2-3 0 0,3 0 0 0,-4 0 0 16,1 0 0-16,-2 0 0 0,-2-3 0 0,-2 2 0 15,1-2-734-15,-2 0-510 0,-3 3-1345 0,4-8 595 16</inkml:trace>
  <inkml:trace contextRef="#ctx0" brushRef="#br0" timeOffset="88734.93">9354 14543 155 0,'-11'-2'361'0,"1"1"-5"0,-2 0 2 16,2-2-5-16,1 3-12 0,1-1-15 0,3 0 0 15,-1 0-5-15,2-2-10 0,4 3-6 0,-8-1-9 16,5-1-6-16,3 2-10 0,-6-1-1 0,6 1-11 15,0 0 6-15,0 0-6 0,0 0-3 0,0 0 1 16,0 0 4-16,17-1 4 0,1 1-5 0,6-2-6 16,8 1-8-16,18-1-11 0,2 2-13 0,11-2-16 15,29 2-44-15,1-2-171 0,2 4 0 0,-2 2 0 16,7-3 0-16,2 2 0 0,7-2 0 0,1 2 0 16,-3 1 0-16,7-1 0 0,-2 4 0 0,-8-1 0 0,-2-1 0 15,1-2 0-15,-8-1 0 0,-3 3 0 16,-27-2 0-16,2-6 0 0,-1 4 0 0,-4 3 0 15,-5-6 0-15,-6 2 0 0,-16-4 0 0,-2 3 0 16,-5-2 0-16,-6 2 0 0,-3 0 0 0,-5 0 0 0,-4-2 0 16,-2 2 0-16,-3-1 0 0,0-1 0 15,-1 0 0-15,-4 3 0 0,0 0 0 0,0 0 0 0,-13-8 0 16,3 7 0-16,-4 1 0 0,1-1-152 0,-6 1-383 16,-8 0-76-16,0 1-539 0,-2-1-1244 0,-4 0 551 15</inkml:trace>
  <inkml:trace contextRef="#ctx0" brushRef="#br0" timeOffset="89098.51">9440 14389 135 0,'-9'-2'402'0,"4"0"12"0,0 0 6 0,1 1-9 16,1-3-13-16,3 4-3 0,0 0 0 0,0 0 11 16,13-1 8-16,-2 2-7 0,5 0-8 0,3 3-17 15,13-3-16-15,4-2-18 0,4 4-12 0,20-4-23 16,2 1-20-16,6-1-15 0,27 2-20 0,1-2-13 16,-4 1-13-16,3-1-15 0,1 1-15 0,0 1-77 15,1-2-125-15,-2 1 0 0,-30 1 0 0,0-1 0 16,27 2 0-16,-32-3 0 0,3 0 0 0,-2 1 0 15,-6-2 0-15,-18-2 0 0,-1 3 0 0,-5 0 0 16,-10-2 0-16,-2 3 0 0,-4-1 0 0,-5-2 0 16,1 2 0-16,-3 0 0 0,-3 0 0 0,-1-3 0 15,-4 4 0-15,8 0 0 0,-8 0 0 0,0 0 0 16,0 0 0-16,0 0 0 0,0 0 0 0,0 0 0 16,0 0-409-16,0 0-351 0,-26 5-411 0,13-5-1268 15,3 0 562-15</inkml:trace>
  <inkml:trace contextRef="#ctx0" brushRef="#br0" timeOffset="90398.84">16675 14333 303 0,'-9'-1'412'0,"9"1"7"0,-8 0 2 0,8 0-7 16,-7-2-13-16,7 2-12 0,0 0-17 0,0 0 16 15,0 0-11-15,-8 4-8 0,9 1-6 0,4 0-10 16,-1 1-8-16,1 3-22 0,-1 1-19 0,4 0-18 16,-3 1-19-16,5 4-16 0,-2-4-13 0,2 1-14 15,3 0-19-15,-3 0-10 0,5-2-15 0,-7-2-14 16,7 1-11-16,1-2-84 0,0-2-71 0,5-1 0 15,-3-2 0-15,0-2 0 0,3-3 0 0,2 2 0 16,-5-5 0-16,1 0 0 0,-2 0 0 0,0-3 0 16,-2 1 0-16,-2 1 0 0,-4-1 0 0,3-3 0 15,0-1 0-15,-1-3 0 0,-2 7 0 0,-2-3 0 16,-1 2 0-16,3 1 0 0,-5 3 0 0,0 0 0 16,-1 0 0-16,0 1 0 0,-2 2 0 0,-1 2 0 15,0 0 0-15,0 0 0 0,0 0 0 0,8 8 0 16,-8-4 0-16,4 2 0 0,-4-3 0 0,4 2 0 0,-2-1 0 15,6 2 0-15,-3-3 0 0,0 1 0 0,4 1 0 16,1-1 0-16,2-1 0 0,-1-1 0 16,2 1 0-16,0-2 0 0,6-1 0 0,-2-1 0 15,2 0 0-15,-1-1 0 0,-2 1 0 0,3-1 0 0,1 0 0 16,0-5 0-16,-1 3 0 0,-1-1 0 0,0-2 0 16,0 0 0-16,0 4 0 0,-3-3 0 15,-1 3 0-15,-1-1 0 0,-2 0 0 0,-1 2 0 16,1-2 0-16,-3 4 0 0,-2-1 0 0,-1 0 0 0,-1 0 0 15,-4 1 0-15,5-1 0 0,-5 1-298 0,0 0-1018 16,-41-3-1425-16,-10 8 631 0</inkml:trace>
  <inkml:trace contextRef="#ctx0" brushRef="#br0" timeOffset="92148.63">18202 14319 82 0,'0'0'454'16,"3"-4"10"-16,-3 4-6 0,0 0-16 0,0 0-19 15,0 0-18-15,0 0-18 0,0 0-17 0,10 10-21 16,-4-5-22-16,1-1-19 0,-5 2-25 0,5-1-26 16,-1 2-21-16,3 1-16 0,-3-1-17 0,3-2-24 15,3 0-18-15,-2 1-13 0,2-3-20 0,0 2-4 16,6 1-13-16,0-3-16 0,3-1-6 0,0-2-14 15,2-1 0-15,8 0-6 0,-3-7-10 0,1 2-4 16,-1 3-7-16,3-6-2 0,-3 3-6 0,-1-1-1 16,-5 0-5-16,0 2 1 0,1 0 2 0,-4 2-11 15,3-1 10-15,-3 0-4 0,-1 2 2 0,-1 1 0 16,-5 2-5-16,1 0 5 0,-2 1-5 0,-2 3 0 16,1-2 0-16,-1 3-9 0,0 0 2 0,2 1-2 15,-4 0 3-15,2 1-9 0,1 1 2 0,2-4 1 16,-1 2 1-16,1-1-4 0,6-2 8 0,1 3-5 15,2-3 6-15,5-1-5 0,2-1 1 0,2-3 0 0,-2 0 3 16,0-1-4-16,1-2 0 0,-1 2 8 16,1-6-3-16,-9 4-9 0,7-5 3 0,1 2 0 15,-4-5 0-15,-3 3 2 0,3-5-6 0,2 1 0 16,-7 5 5-16,6-5 2 0,-7 4-5 0,0 3-5 0,-2-1-8 16,1 2-2-16,-5 2 0 0,-2 1 0 0,-2 1 0 15,-2 0 0-15,6 3 0 0,-5 0-22 0,1 0-55 16,-2 1-45-16,2 1-65 0,0-1-70 0,-3 0-112 15,-1 2-138-15,1-2-602 0,1 1-1200 16,2-2 531-16</inkml:trace>
  <inkml:trace contextRef="#ctx0" brushRef="#br0" timeOffset="93432.67">27015 14349 105 0,'0'0'517'16,"-2"-2"15"-16,2 2 16 0,0 0-2 0,0 0-20 16,0-5-27-16,0 5-43 0,0 0-33 0,0 0-32 0,0 0-33 15,0 0-25-15,11 7-31 0,-5-2-17 16,2 1-29-16,-1 0-20 0,2-2-21 0,3 3-15 16,0-1-27-16,-1-2-14 0,6 6-23 0,2-4-8 15,-1-2-8-15,10 3-13 0,-7-3-11 0,7-1-11 0,-7-2-9 16,6 3-9-16,-5-3-9 0,5-2-3 15,-4-2-2-15,4 2-7 0,-7-1-4 0,2-3 0 16,1-1-22-16,-3 0-20 0,9-1 0 0,-4-3 0 16,-1-3 0-16,-5 7 0 0,1-2 0 0,-1 0 0 0,-3 2 0 15,-2 3 0-15,-2 0 0 0,1 0 0 0,-3 1 0 16,0 1 0-16,2 1 0 0,-3 0 0 16,2 1 0-16,-1 2 0 0,-1 1 0 0,0-2 0 15,0 3 0-15,4-1 0 0,-3 2 0 0,4-2 0 0,3 3 0 16,-2 0 0-16,4 0 0 0,1 0 0 15,0 0 0-15,-2-2 0 0,11-2 0 0,-11 1 0 0,1 0 0 16,4-3 0-16,0 3 0 0,-1-3 0 16,0-1 0-16,0-1 0 0,-1-1 0 0,0 0 0 0,0-3 0 15,2 1 0-15,-6 0 0 0,2-1 0 0,0-1 0 16,-1 2 0-16,-6 2 0 0,-3-3 0 0,-3 4 0 16,2-1 0-16,-3 3 0 0,-5-1 0 0,6-1 0 15,-6 1 0-15,0 0 0 0,1 6 0 0,-1-6 0 16,0 0 0-16,-2 4 0 0,2-4 0 0,-3 7 0 15,3 0 0-15,2-3 0 0,0 1-35 0,3 7-112 16,3-4-60-16,1 2-59 0,5 2-73 0,1-2-64 16,3 1-52-16,6 1-45 0,3-1-64 15,-1 2-316-15,5-3-952 0,1-2 421 0</inkml:trace>
  <inkml:trace contextRef="#ctx0" brushRef="#br0" timeOffset="93549.18">28775 14595 118 0,'17'4'273'0,"-6"-3"28"0,-1 3 8 0,-1-3 33 0,0 0 21 16,-1 0 11-16,-2-2 13 0,-6 1-1 15,8-4-12-15,-4 1-33 0,-3-1-37 0,2 0-30 0,-3 4-67 16,0-3-84-16,0 3-150 0,-7-5-193 0,7 5-486 16,-10-2-763-16,10 2 338 0</inkml:trace>
  <inkml:trace contextRef="#ctx0" brushRef="#br0" timeOffset="96565.42">20441 783 202 0,'0'0'431'0,"0"0"5"0,0 0-2 0,0 0-6 16,0 0-7-16,0 0-22 0,-10-21-19 15,10 21-16-15,0 0-22 0,0 0-12 0,0 0-3 0,0 0-7 16,0 0-18-16,0 0-11 0,0 0-21 15,-41 25-6-15,41-25-36 0,-19 16-22 0,11-7-14 16,8-9-18-16,-13 14-23 0,8-7-18 0,-1 2-2 16,6-4-20-16,0 0-2 0,0 1-7 0,0-6-12 15,8 5 0-15,-8-5-14 0,16 3-2 0,-16-3-12 16,0 0-11-16,0 0 1 0,49-8 1 0,-49 8-9 0,25-14 2 16,-16 4-3-16,-9 10-11 0,16-19-32 15,-8 8 0-15,-1-5 0 0,-7 16 0 0,4-27 0 16,-3 10 0-16,-1 17 0 0,-2-20 0 0,2 20 0 15,-6-16 0-15,6 16 0 0,-10-13 0 0,10 13 0 16,0 0 0-16,-20-5 0 0,20 5 0 0,0 0 0 16,0 0 0-16,0 0 0 0,0 0 0 0,-46 20 0 15,46-20 0-15,-8 15 0 0,8-15 0 0,0 0 0 16,-5 16 0-16,5-16 0 0,0 0 0 0,0 0 0 16,13 24 0-16,-13-24 0 0,0 0 0 0,24 8 0 15,-24-8 0-15,22 2 0 0,-22-2 0 0,0 0 0 16,0 0 0-16,0 0 0 0,43-8 0 0,-43 8 0 15,0 0 0-15,19-14 0 0,-19 14 0 0,7-15 0 16,-7 15 0-16,4-19 0 0,-4 19 0 0,-2-23 0 16,2 23 0-16,-5-17 0 0,5 17 0 0,-8-13 0 15,8 13 0-15,0 0 0 0,0 0 0 0,-25-4 0 16,25 4 0-16,0 0 0 0,0 0 0 0,-38 27 0 16,29-20 0-16,9-7 0 0,-12 19 0 0,12-19 0 15,-6 18 0-15,6-18 0 0,-3 15 0 0,3-15 0 16,0 0 0-16,0 0 0 0,9 20 0 0,-9-20 0 15,0 0 0-15,0 0 0 0,24 5 0 16,-24-5 0-16,0 0 0 0,0 0 0 0,0 0 0 0,0 0 0 16,34-27-74-16,-34 27-300 0,1-16-83 15,-1 16-86-15,0 0-111 0,-13-26-362 0,13 26-1098 16,-20-20 485-16</inkml:trace>
  <inkml:trace contextRef="#ctx0" brushRef="#br0" timeOffset="97416.24">21007 506 148 0,'0'0'428'0,"0"0"-10"0,0 0-8 16,-5-26-15-16,5 26-20 0,0 0 0 0,0 0-10 16,5-20-17-16,-5 20-15 0,0 0-9 0,8-12-15 15,-8 12-19-15,0 0-18 0,0 0-23 16,0 0-28-16,10-13-21 0,-10 13-21 0,0 0-12 0,0 0-10 15,0 0-5-15,0 0-12 0,0 0-15 16,0 0-10-16,27 40-12 0,-22-28-7 0,0 4-11 16,-5-16-9-16,14 25-6 0,-5-9-8 0,2-2-1 15,-2-1-10-15,1 0-3 0,-1 1-3 0,2-3-1 16,4-2-3-16,-15-9-3 0,25 10-3 0,-25-10 2 16,25 6 9-16,-25-6 12 0,41-3 15 0,-41 3 2 15,35-6 20-15,-35 6 7 0,24-12 4 0,-9 1 7 16,-2 0-3-16,1-2-84 0,-5-2-26 0,3-1 0 15,-5-1 0-15,0-1 0 0,-1-2 0 0,-1-4 0 16,-2-2 0-16,-1 0 0 0,-1 0 0 0,-1 6 0 16,-1 4 0-16,-4-1 0 0,5 17 0 0,-5-20 0 15,5 20 0-15,-6-12 0 0,6 12 0 0,0 0 0 16,0 0 0-16,-23-4 0 0,23 4 0 0,0 0 0 16,0 0 0-16,-18 30 0 0,18-30 0 15,0 22 0-15,0-22 0 0,7 23 0 0,1-9 0 0,-8-14 0 16,19 23 0-16,-6-13 0 0,4 0 0 15,-2-2 0-15,0 0-166 0,-15-8-256 0,28 9-109 16,-28-9-150-16,34 7-385 0,-34-7-1153 0,24 2 510 16</inkml:trace>
  <inkml:trace contextRef="#ctx0" brushRef="#br0" timeOffset="97699.62">21731 529 332 0,'0'0'524'0,"0"0"14"0,0 0-11 16,0 0-12-16,0 0-26 0,0 0-33 0,0 0-39 16,0 0-17-16,0 0-13 0,0 0-11 0,0 0-25 15,11 24-7-15,-11-24-17 0,8 19-14 0,-6-7-18 16,1 4-20-16,5 1-19 0,-7 2-16 0,1 0-25 16,0 0-24-16,-1-1-14 0,0 0-26 0,1-1-56 15,-2 1-95-15,0-2 0 0,0-16 0 0,2 23 0 16,-2-23 0-16,1 12 0 0,-1-12 0 15,0 0 0-15,0 0 0 0,3 17 0 0,-3-17 0 16,0 0 0-16,0 0 0 0,0 0 0 0,0 0-4 16,0 0-323-16,0 0-63 0,0 0-69 0,29-42-57 15,-21 24-57-15,2 0-414 0,3-4-1070 0,2-1 473 16</inkml:trace>
  <inkml:trace contextRef="#ctx0" brushRef="#br0" timeOffset="98032.77">21979 557 240 0,'14'-13'240'0,"-14"13"55"0,0 0 23 16,14-16 26-16,-14 16 22 0,0 0 13 0,7-10 17 15,-7 10 2-15,0 0-11 0,0 0-15 0,0 0-18 16,0 0-32-16,0 0-13 0,0 0-10 0,0 0-18 16,0 0-19-16,0 0-16 0,0 0-29 0,0 0-6 15,0 0-30-15,0 0-10 0,0 0-21 0,0 0 2 16,-48 30-28-16,48-30-13 0,-21 14-14 0,21-14-3 16,-23 10-14-16,12-4-9 0,11-6 0 0,-18 11-11 15,18-11-8-15,0 0-7 0,-17 9-4 16,17-9 5-16,0 0 19 0,0 0 9 0,0 0 1 0,-1 17 1 15,1-17 0-15,0 0-33 0,0 0-43 16,42 11 0-16,-20-7 0 0,-22-4 0 0,37 8 0 16,-16-4 0-16,0-1 0 0,-21-3 0 0,39 7 0 0,-19-3 0 15,-2 1 0-15,-18-5 0 0,24 9 0 16,-24-9 0-16,23 6 0 0,-23-6 0 0,0 0 0 16,23 5 0-16,-23-5 0 0,0 0 0 0,13 9 0 15,-13-9 0-15,0 0 0 0,0 0 0 0,0 0 0 16,0 0 0-16,0 0-19 0,0 0-263 0,18 6-93 15,-18-6-131-15,0 0-144 0,0 0-411 0,0 0-1147 16,0 0 508-16</inkml:trace>
  <inkml:trace contextRef="#ctx0" brushRef="#br0" timeOffset="98149.1">22441 684 23 0,'0'0'451'0,"0"0"-10"15,0 0-22-15,0 0-13 0,0 0-38 16,0 0-39-16,0 0-45 0,9 18-71 0,-9-18-88 15,0 0-141-15,1 17-189 0,-1-17-268 0,0 0-513 16,2 24 226-16</inkml:trace>
  <inkml:trace contextRef="#ctx0" brushRef="#br0" timeOffset="100766.03">19392 1369 66 0,'-3'-7'94'0,"0"3"-12"0,-1-5-4 0,1 2 0 15,2-4-1-15,-3 3 5 0,0-2-1 0,0-2-25 0,-1 0 11 16,-2-1-6-16,-1-1 3 0,0-1-1 0,3 4 8 16,-5-4 1-16,2 4-4 0,-1 0-10 0,0-3-7 15,-2 3 3-15,-2-4-17 0,0 3 5 16,3 5-8-16,1-6-4 0,-4 3-2 0,4 3-5 0,0 0-5 15,-2 0 1-15,-4-2-5 0,-2 2-7 16,0 2 3-16,3 0-3 0,2 1 3 0,-6 0-4 16,1 2 1-16,-2 0-12 0,2 2 11 0,-4 0 2 15,0 1-8-15,2 1 12 0,-9 2-13 0,1 1 7 16,-1 0-9-16,7 1 4 0,-8 3 2 0,6 0-2 16,1 0 0-16,-5-1-4 0,1 5 5 0,0-2-1 15,2 2-1-15,1 0-3 0,-3 3 7 0,-1 1-8 16,8 0 5-16,0 4-6 0,-1-2-7 0,3 4 7 15,-1 0-3-15,0 3-1 0,4 1 15 0,0 1-15 16,3 1 8-16,0 0 1 0,-1-1 1 0,4 1-1 16,-2 1-4-16,3-2 15 0,1 1-2 0,2 0 4 15,3 1-5-15,-2-2 9 0,3 1-6 0,0-2 4 16,0 0-1-16,3-1 6 0,-2 1 0 0,-1-2 3 16,4 0-1-16,-4-6 2 0,2 5 7 0,-2-5-4 15,4 6 0-15,0-7 3 0,-1 3-1 0,-1-2 3 16,2-1-1-16,3 6 0 0,-2-5 2 0,3-1-1 15,1 6 1-15,-2-7-3 0,-1 4 0 0,6-5-5 16,-2 7 1-16,-1-6 0 0,4-1-5 0,-4 0 0 16,0 3 1-16,1-4-6 0,1 2 3 0,-2-3-2 15,5 1 9-15,-1 0-5 0,2 0-5 16,2 3 2-16,-3-4 3 0,0-2-6 0,3 3 5 0,-2-4-7 16,2 0 4-16,-2 4-6 0,3-3-1 15,-1-4-6-15,2 0 6 0,1 3-1 0,-2-4-2 16,0 2 1-16,1-1-4 0,-1 1 1 0,1 0-1 15,-2 0 2-15,2-3-2 0,-2 1-1 0,3 0-1 16,0 0 2-16,-3-2-2 0,2 0 1 0,-2-1-3 0,2-2 4 16,0 3-3-16,-2-3-3 0,2 4 6 15,-2-3-3-15,0-2 2 0,-4 0-2 0,6 0-2 16,-1 1 0-16,-2-3-2 0,0 2 5 0,2-1-4 16,-4 0-2-16,3 3-2 0,-17-3-2 0,27-3-3 15,-8 3-1-15,-2-2 1 0,2 1-3 0,-6 0 4 16,7 0-2-16,-2-2 8 0,-5 0-4 0,6 0 2 15,-7-1 1-15,5 1 1 0,-2-1 2 0,3-3-7 16,0 2 7-16,-6-1-5 0,1 2 6 0,4-3-1 16,1 1 1-16,-1 0-1 0,-2-3-2 15,2 2 3-15,-2-2-4 0,-5 1 6 0,3-2 9 0,-2 2 1 16,-1 1 7-16,0-3 7 0,0 2 2 0,0-2 5 16,-1 2 7-16,0-5 6 0,1-1 0 0,2 1 1 15,-4-1 2-15,1-2-1 0,-1 2 2 0,0-1-1 16,-3-1-4-16,4-7-3 0,0 3-1 15,-2 5 1-15,2-9-1 0,-2 6 1 0,2-1-2 0,-4-1-1 16,0 1 1-16,1-1 0 0,2 2 3 16,-3-1-2-16,1-1 2 0,0-9 8 0,-1 10 1 15,-1-7-5-15,2 0 4 0,-2 0 2 0,0 7 0 16,1-7-2-16,-1 0-4 0,1 0 4 0,-1 1 14 0,1 0-10 16,-4 3-6-16,2-2-8 0,-2 6 4 0,-1-8-6 15,0 6 7-15,3 1-7 0,-3 1 5 16,-3 1 6-16,3-1-10 0,-4 1 7 0,-2-3 4 15,2 2-5-15,-4 0 2 0,-1-5-5 0,-1 8 1 16,-3-7-1-16,3-2 0 0,-4 9-5 0,-3-7-1 16,0 2-2-16,0-1 1 0,-3 0 0 0,1 0-2 15,-1 2-1-15,0 1 1 0,-6-3-7 0,2 0-2 16,0 2-3-16,-3 2-1 0,0 1 2 0,-4 3-2 0,1-1-3 16,-2 3-3-16,-3-3-1 0,-1 7-14 15,-3-1-36-15,-11 2-37 0,9 4-50 0,-13 3-50 16,-3 5-28-16,-3 3-78 0,1 2-109 0,-5-1-279 15,-1 3-723-15,-30 9 320 0</inkml:trace>
  <inkml:trace contextRef="#ctx0" brushRef="#br0" timeOffset="102682.19">22671 1021 21 0,'-21'-5'104'0,"0"4"-12"0,-6-1-11 0,-1 2 5 16,-1 0-9-16,-2 3-6 0,0 1-10 0,1 0 1 16,-1 3-7-16,-2 0 2 0,1-1-14 0,-3 5 3 15,2-1-10-15,-3 3 4 0,2-1-15 0,3 2 4 16,-2 3 3-16,0 2-3 0,-9 6-7 0,12-2-6 16,-2 0 3-16,3-1-4 0,-6 10 14 0,7-5-21 15,4-1 11-15,-3 14-6 0,7-13 10 0,3 3 7 16,2-1-1-16,5 4-4 0,-1 1 3 0,3 1-1 15,2 0 4-15,2 0-5 0,-1 1-5 0,1-1-6 16,7 1 5-16,2-1-3 0,-2 1-1 0,-1-1-3 16,3-2 10-16,0 1-9 0,3 1-2 0,1-4 0 15,1 1-4-15,4 11-4 0,-6-14 4 0,6-1 2 16,-5 1-2-16,0 3 0 0,6-3 5 0,-6-2-6 16,5 0 2-16,-2-1-2 0,3 0 7 15,-2 0 3-15,0 0 1 0,6-2 5 0,-6-2-3 16,7 4 3-16,-1-3-5 0,-3-2-1 0,0 3 0 15,-2-1 5-15,5-2-4 0,-3 1-1 0,2-1 8 0,-3-2 5 16,3 1-6-16,-4-3 4 0,5 1-1 0,0 0 2 16,-3-5-2-16,3 5-2 0,-4-6-1 0,3 1 12 15,5 4-10-15,-8-6-2 0,3 1-4 16,10 1 2-16,-3-1-2 0,-1-1 0 0,3-1-8 16,-7-3 1-16,9 5-5 0,1-4-3 0,-1 1 0 15,1-3-4-15,-2 1 3 0,3-1-3 0,-1-1-4 16,2 1 0-16,-1-3-1 0,2 1 4 0,-1-3-6 15,1 2 4-15,-1-1-2 0,0-1 0 0,-4-1 1 16,4-1 1-16,3-1 4 0,-2-4-2 0,-2 1-2 16,3 0 2-16,-2-1-1 0,0-2-1 0,1-2 0 15,2-2 4-15,-3-2-6 0,2 0-1 0,-2-1 5 16,1-3-1-16,-6-5 1 0,14-6-5 0,-13 4 5 16,7-10-3-16,-11 8 4 0,5-13-5 0,0 0 6 15,-4-1 10-15,-1 2-4 0,1-3 9 0,-10-3 5 16,5 3 1-16,-7 10 10 0,8-14 2 0,-10 13 8 15,1-13 5-15,-5 1-3 0,0 9 2 16,0-12 1-16,-4 14 3 0,-3-15 4 0,-1 14 0 16,-4-12-4-16,-3 12 2 0,-2-13-2 0,-6 3-6 15,-2 1-10-15,2 12 0 0,-5-15-10 0,-3 8 1 0,-3-6-5 16,-1 6 0-16,-4-4-4 0,-4 5 1 0,-1 0-8 16,-5 2 4-16,-3-3-8 0,0 7-1 0,-7-2-6 15,4 1 4-15,-6 4-4 0,-5-1-6 0,9 1-3 16,-6 4-10-16,1-3 5 0,-1 4-13 0,-3 1-4 15,3 2 25-15,-4 0-11 0,6 4-16 16,1 3-15-16,-1 3-30 0,1 4-29 0,15 6-43 16,1-2-80-16,-2 3-180 0,5-1-446 0,2 5 197 15</inkml:trace>
  <inkml:trace contextRef="#ctx0" brushRef="#br0" timeOffset="103215.62">20623 3360 159 0,'-8'-3'299'0,"3"1"-31"0,0-1-31 0,5 3-40 15,-7-3-48-15,7 3-65 0,0 0-92 0,0 0-97 16,17 0-109-16,1 1-231 0,10 1 103 0</inkml:trace>
  <inkml:trace contextRef="#ctx0" brushRef="#br0" timeOffset="103717.35">25597 3798 134 0,'0'0'172'15,"-3"-3"-29"-15,3 3-47 0,0 0-36 0,0 0-48 16,0 0-50-16,0 0-59 0,0 0-105 0,0 0 48 16</inkml:trace>
  <inkml:trace contextRef="#ctx0" brushRef="#br0" timeOffset="106900.45">19732 1576 316 0,'-10'-2'448'0,"10"2"-13"0,-11-1-14 16,11 1-16-16,-9 3-13 0,4-1-13 15,-1 1-12-15,2 1-16 0,-4 0-15 0,2-1-15 16,2 3-30-16,-3-1-19 0,2 0-21 0,-1 0-21 16,4 0-22-16,-1 0-18 0,1 0-14 0,0 0-16 0,2-5-16 15,2 5-9-15,0-1-10 0,-2-4-11 0,9 3-16 16,-5-2-4-16,6-2-5 0,-10 1-15 0,10-2-4 15,0-3-9-15,0 1-7 0,-3 0-5 16,-2-2-5-16,3 1 1 0,-4 2-8 0,2-3 6 16,-3-1 0-16,-2-2 1 0,-1 2 8 0,3 0 8 15,-6-1-3-15,3 1-3 0,-4 1-1 0,-1 1 6 16,0 2-7-16,1 0 0 0,-5 2-3 0,9 1-3 0,-14 4-11 16,5 1 6-16,2-1-20 0,0 3 9 0,-3 6-3 15,0-3-3-15,1 2 1 0,4-1-3 0,-2 2 6 16,6-3-5-16,1 2 3 0,0-2-6 0,3-1-3 15,3 2-11-15,-1-4-6 0,0 0 0 16,4-1 0-16,-4-2 0 0,5-4 0 0,-2 1 0 0,1-2 0 16,1 0 0-16,-5-2 0 0,4-1 0 15,-1-3 0-15,1 1 0 0,-4-3 0 0,0 0 0 0,-2-2 0 16,-2 2 0-16,3-3 0 0,-4-1 0 0,-1 2 0 16,-2 0 0-16,2 5 0 0,-2-3 0 15,2 1 0-15,-4 5 0 0,2-2 0 0,-4 4 0 16,0 0 0-16,7 1 0 0,-14 3 0 0,9-2 0 15,-4 5 0-15,4 1 0 0,1-2 0 0,0 0 0 16,0 1 0-16,3 0 0 0,-1 0 0 0,4 0 0 16,-2-2 0-16,0 1 0 0,4-1 0 0,-3-1 0 15,-1-3 0-15,8 1 0 0,-8-1 0 0,9 0 0 16,-9 0 0-16,10-4 0 0,-5 0 0 0,-1-1 0 16,0 0 0-16,1-1 0 0,-1 0 0 0,-3 0 0 15,4-6 0-15,-5 3-88 0,0 2-86 0,0 2-53 16,0-3-50-16,0 3-58 0,-5 2-69 0,5 3-58 15,-6 0-71-15,6 0-416 0,-12 3-1028 0,7 1 456 16</inkml:trace>
  <inkml:trace contextRef="#ctx0" brushRef="#br0" timeOffset="108749.31">19729 1582 118 0,'-6'1'338'15,"2"3"-7"-15,0-1-4 0,4-3-3 0,-6 6-2 16,3-2-7-16,-2-3 4 0,1 0-1 0,4-1-4 16,-8 4-9-16,6-3-10 0,-3 2-10 0,5-3-15 15,-4 3-10-15,2-2-10 0,2-1-14 0,0 0-9 16,0 0-7-16,-7 3-10 0,7-3-5 0,0 0-8 15,0 0-18-15,0 0-18 0,0 0-6 0,-4-9-8 16,4 9-9-16,0 0-8 0,0-3 5 0,0 3-9 16,0 0-8-16,4-9-6 0,-4 4-3 0,1 3-2 15,2-2-10-15,0 0-15 0,0 0-4 0,1-2 2 16,4-1-10-16,0 1-8 0,-1 0-3 16,2 0-9-16,4-2-40 0,-3 0-10 0,3-3 0 0,1 4 0 15,-1-1 0-15,2-2 0 0,1-1 0 0,0 2 0 16,1-3 0-16,-1 0 0 0,7-4 0 0,-1 1 0 15,-4 2 0-15,-1 2 0 0,7-4 0 16,-2 1 0-16,-1-3 0 0,-5 5 0 0,8-2 0 16,-2-2 0-16,-6 3 0 0,7-3 0 0,-6 4 0 15,1-1 0-15,2-3 0 0,-3 3 0 0,-2 0 0 16,2 0 0-16,5-4 0 0,-8 6 0 0,2-1 0 0,0-2 0 16,0 0 0-16,3-4 0 0,-6 7 0 0,1-2 0 15,0 2 0-15,-1 0 0 0,0-2 0 0,-4 5 0 16,0 0 0-16,1-1 0 0,-2 2 0 15,-2-1 0-15,3 1 0 0,0-3 0 0,-3 4 0 16,-1-3 0-16,2 2 0 0,-5-1 0 0,5 1 0 16,-4 1 0-16,3-3 0 0,-1 3 0 0,-3 1 0 15,4-2 0-15,-1 4 0 0,1-3 0 0,-2 1 0 0,-4 5 0 16,0 0 0-16,0 0 0 0,13-20 0 16,-13 20 0-16,0 0 0 0,7-12 0 0,-7 12 0 15,0 0 0-15,0 0 0 0,9-17 0 0,-9 17 0 16,0 0 0-16,0 0 0 0,0 0 0 0,9-14 0 15,-9 14 0-15,0 0 0 0,0 0 0 0,0 0 0 16,0 0 0-16,0 0 0 0,0 0 0 0,0 0 0 16,0 0 0-16,0 0 0 0,0 0 0 0,0 0 0 15,0 0 0-15,0 0 0 0,0 0 0 0,0 0 0 16,0 0 0-16,0 0 0 0,-13 7 0 0,13-7 0 16,-16 14 0-16,3-2 0 0,-1 1 0 0,-2 0 0 15,-5 7 0-15,-3-3 0 0,-2 3 0 0,4 0 0 16,-2 2 0-16,-3-1 0 0,0 2 0 0,-1-1 0 15,1-2 0-15,-1 2 0 0,4-2 0 0,0 2 0 16,-2-2 0-16,1 2 0 0,-1-2 0 0,5-1 0 16,-1-3 0-16,0 1 0 0,4 1 0 0,-3 1 0 15,5-4 0-15,2-5 0 0,-3 3 0 0,3-3 0 16,1 0 0-16,-1 1 0 0,1-1 0 0,0 0 0 16,2-3 0-16,2 1 0 0,-1-1 0 15,2-2 0-15,2 1 0 0,-2-2 0 0,-1 2 0 0,2 0 0 16,0-2 0-16,0 2 0 0,-2-2 0 0,4-1 0 15,-1-2 0-15,0 2 0 0,6-3 0 0,-14 3 0 16,10-3 0-16,-1 5 0 0,5-5 0 0,-9 3 0 16,5 0 0-16,4-3 0 0,-6 1 0 0,6-1 0 15,-8 3 0-15,8-3 0 0,0 0 0 0,-4 4 0 16,4-4 0-16,0 0 0 0,-5 3 0 0,5-3 0 16,0 0 0-16,0 0 0 0,0 0 0 0,-5 4 0 15,5-4 0-15,0 0 0 0,0 0 0 16,0 0 0-16,0 0 0 0,0 0 0 0,0 0 0 15,0 0 0-15,0 0 0 0,0 0 0 0,0 0 0 0,0 0 0 16,14-14 0-16,-10 12 0 0,5-2 0 0,-1-2 0 16,2 0 0-16,-1-3 0 0,7-2 0 0,-3-1 0 15,9-4 0-15,0 1 0 0,1 0 0 16,1-1 0-16,0-4 0 0,3 1 0 0,-4-2 0 16,5 1 0-16,0-3 0 0,-2 1 0 0,0 0 0 15,0 1 0-15,1 0 0 0,-3-1 0 0,3 3 0 16,0-2 0-16,-4 1 0 0,0 4 0 0,3-2 0 15,-3-2 0-15,-3 2 0 0,1 1 0 0,-6 3 0 0,8-2 0 16,-4-2 0-16,-5 5 0 0,3 0 0 16,-3-2 0-16,-1 1 0 0,-1 0 0 0,0 2 0 15,-2 2 0-15,-10 10 0 0,19-18 0 0,-11 9 0 16,-8 9 0-16,14-17 0 0,-14 17 0 0,13-12 0 16,-13 12 0-16,0 0 0 0,11-13 0 0,-11 13 0 15,0 0 0-15,11-11 0 0,-11 11 0 0,0 0 0 16,11-11 0-16,-11 11 0 0,0 0 0 0,0 0 0 15,0 0 0-15,14-11 0 0,-14 11 0 0,0 0 0 16,0 0 0-16,0 0 0 0,0 0 0 0,0 0 0 16,10-11 0-16,-10 11 0 0,0 0 0 0,0 0 0 15,0 0 0-15,0 0 0 0,0 0 0 0,0 0 0 16,0 0 0-16,0 0 0 0,17-8 0 0,-17 8 0 16,0 0 0-16,0 0 0 0,0 0 0 0,0 0 0 15,0 0 0-15,0 0 0 0,0 0 0 0,0 0 0 16,0 0 0-16,0 0 0 0,0 0 0 0,-41 40 0 15,27-27 0-15,-8 5 0 0,8-5 0 0,-6 8 0 16,-2 0 0-16,-2-1 0 0,-3 4-41 0,0-1 3 16,-1 1-6-16,-3 3 3 0,3-5-5 0,-1 4 5 15,-1-2 7-15,5-3 0 0,-3-2 2 0,2 2 5 16,-1-1-2-16,4-2 8 0,0 2 3 0,0-2-4 16,0 0 10-16,8-5-1 0,-6 2-4 0,1 3 11 15,7-7-6-15,-1 5 7 0,0-5-3 0,-1-1 1 16,6 0 4-16,-1-3 0 0,2 2-4 0,-1-1 0 15,1-2 4-15,-1 2-5 0,3-3 5 0,-2 1 1 16,3-1-1-16,0-1-2 0,1 0 5 0,-2-2 1 16,6-2 0-16,-6 7 7 0,6-7-4 15,-4 2-4-15,4-2 7 0,0 0-5 0,-4 5 3 16,4-5 3-16,0 0-7 0,0 0-5 0,0 0 5 16,0 0 5-16,18-14-7 0,-11 8 5 0,1 1-4 15,7-7-1-15,2 4 0 0,-2-2 2 0,2-1 2 0,5-7-6 16,2 4 1-16,0-3 3 0,2-1 1 15,3-4-1-15,1 1-1 0,2-3 2 0,7-8-8 16,2 2 4-16,-10 8-2 0,-1-1 6 0,11-6-7 16,-10 8 4-16,-2 1 5 0,1 1-1 0,-3-1 3 15,-2 2 10-15,1 1 0 0,-10 3-4 0,1 2 8 16,-2 3 0-16,-1-2 4 0,-1 1 4 0,-13 10 1 16,20-14-2-16,-20 14 7 0,13-12-5 0,-13 12 4 15,0 0-3-15,14-11 12 0,-14 11-17 0,0 0 0 16,0 0 3-16,9-11 0 0,-9 11-13 0,0 0-4 15,0 0 9-15,0 0-5 0,0 0-1 0,0 0-8 16,0 0-4-16,0 0-2 0,8-14 0 0,-8 14 0 16,0 0 0-16,0 0 0 0,0 0 0 0,0 0 0 15,0 0 0-15,0 0 0 0,0 0 0 0,0 0-25 16,0 0-10-16,0 0-20 0,0 0-9 0,0 0-17 16,0 0-33-16,0 0-25 0,0 0-37 0,0 0-34 15,0 0-44-15,0 0-36 0,0 0-55 0,0 0-67 16,0 0-78-16,0 0-428 0,0 0-993 0,0 0 441 15</inkml:trace>
  <inkml:trace contextRef="#ctx0" brushRef="#br0" timeOffset="117183.71">20524 823 72 0,'0'0'286'15,"0"0"-12"-15,0 0 0 0,0 0-23 0,0 0-23 16,0 0-14-16,0 0-17 0,0 0-14 0,-15-17-1 16,15 17-23-16,0 0-13 0,0 0-1 0,0 0-11 15,0 0 3-15,0 0 5 0,0 0 9 0,0 0-5 16,0 0 4-16,0 0 2 0,0 0 4 0,0 0-4 15,0 0-1-15,0 0-2 0,0 0-2 0,24 38 4 16,-17-30-5-16,0 0-1 0,6 1-1 0,0 3-9 16,1 0-3-16,5 6-3 0,-2-5-8 0,4 5-3 15,4 0 0-15,1 0-7 0,1 2-7 0,0 1 0 16,2-2-10-16,15 8-2 0,-12-8-8 0,0 0-7 16,13 5 0-16,2-2-2 0,-14-1-3 0,12 1-12 15,0-1-5-15,1 2-3 0,-12-6-7 0,12 3 1 16,-10-5-10-16,11 5-1 0,-14-3-3 15,3-1-7-15,0 1 0 0,-4-2-1 0,1-1 5 0,0 2-12 16,-4 0-2-16,-3-3-3 0,1 0 2 16,-10-5 0-16,-2 2-4 0,3 1 0 0,-9-5 3 15,0-3-3-15,-3 1-6 0,-1 1 3 0,2-2 1 0,-2 1-2 16,-5-4-6-16,5 5-1 0,-1-3 7 0,0 2-2 16,-4-4-6-16,0 0 11 0,6 2 0 0,-6-2-9 15,0 0 1-15,4 4 2 0,-4-4 4 0,0 0-3 16,0 0 2-16,0 0 7 0,0 0-19 15,0 0-22-15,0 0-24 0,0 0-30 0,-9-16-34 16,9 16-35-16,-10-5-37 0,6-1-39 0,0 0-41 16,-1-1-52-16,-3 2-61 0,-1-4-68 0,0-1-385 15,-1-3-903-15,-4 1 399 0</inkml:trace>
  <inkml:trace contextRef="#ctx0" brushRef="#br0" timeOffset="117616.47">20795 929 240 0,'0'0'352'0,"-19"-16"-3"16,8 9-5-16,11 7 7 0,-15-13-32 0,15 13 10 16,0 0-17-16,-15-12-24 0,15 12-30 0,0 0-19 15,0 0-13-15,0 0-9 0,-4-5 4 0,4 9 1 16,0-4-9-16,14 12-3 0,-5-4-2 15,4 5-3-15,8 4-3 0,3 5-3 0,5 2-7 16,10 6-5-16,3-1-8 0,2 3 4 0,6-1-6 16,5-1 2-16,0 5-11 0,28 5-12 0,-29-10 3 0,26 9-15 15,-21-14-13-15,23 11-7 0,-28-7-16 0,5-3-10 16,-1 1-10-16,0-3-7 0,-3 0-8 16,-5-6-8-16,-2 2 0 0,-16-4-6 0,0-4 6 15,-6-1-59-15,-10-4-6 0,1-1 0 0,-8-1 0 16,-3-3 0-16,-1 1 0 0,-5-3 0 0,8 2 0 15,-8-2 0-15,0 0 0 0,0 0 0 0,6 2 0 16,-6-2 0-16,0 0 0 0,0 0 0 0,0 0 0 16,0 0 0-16,0 0 0 0,0 0 0 0,0 0 0 15,0 0 0-15,0 0 0 0,0 0 0 0,-7 14 0 16,7-14 0-16,0 0 0 0,0 0 0 0,0 0 0 16,0 0 0-16,0 0-217 0,1 7-221 0,-1-7-108 15,-5 4-149-15,5-4-355 0,0 0-1136 0,0 0 502 16</inkml:trace>
  <inkml:trace contextRef="#ctx0" brushRef="#br0" timeOffset="125231.98">8137 2493 4343 0,'2'-4'487'0,"-2"-2"-212"0,3 1-56 0,-5 1 55 0,4-1 46 15,-2 0-2-15,1 1-10 0,0 1-34 0,2-1-38 16,-2 1-17-16,-1 3-23 0,5-6-22 0,-5 6-14 16,5 0-11-16,-5 0-3 0,14 8-53 0,-5-2-93 15,2 9 0-15,-1 0 0 0,1 8 0 0,2 1 0 16,-4 4 0-16,0-2 0 0,-1 3 0 0,-2-3 0 15,3 2 0-15,-2 0 0 0,3-4 0 0,-5-4 0 16,0 0 0-16,4-2 0 0,-2-1 0 0,2-2 0 16,-2-4 0-16,2-2 0 0,1-2 0 0,1-2 0 15,3-3 0-15,3-3 0 0,2-2 0 0,3-4 0 16,5-5 0-16,-12 1 0 0,12-5 0 0,-5-5 0 16,1 0 0-16,-5-7 0 0,-6 4 0 0,4-5 0 15,-5-3 0-15,-3-3 0 0,-2 0 0 0,-5 1 0 16,-2 1 0-16,-3 3 0 0,-2 0 0 0,0 10 0 15,-1 1 0-15,3 4 0 0,-1 5 0 0,-2 5 0 16,0 1 0-16,1 2 0 0,6 2 0 0,-17 8 0 16,8 0 0-16,2 6 0 0,0 2 0 0,3 4 0 15,3-2 0-15,2 2 0 0,4 6 0 0,2-8 0 16,2 0 0-16,5 4 0 0,-3-5 0 0,2-4 0 16,3 4-184-16,-5-5-474 0,-3-3-568 0,7 1-1326 15,-6-4 587-15</inkml:trace>
  <inkml:trace contextRef="#ctx0" brushRef="#br0" timeOffset="125499.23">8785 2841 109 0,'0'0'552'0,"-11"-1"20"0,11 1-6 16,0 0-34-16,0 0-41 0,0-12-39 0,0 12-40 15,13-8-41-15,-2 5-27 0,1-2-33 0,7 2-28 16,-6-1-33-16,1 3-19 0,-4 2-20 0,3 0-16 15,0 2-7-15,-4 0 1 0,-4 1 2 0,4 3-1 16,-3 1 6-16,-2 3-11 0,-1 0-9 0,-2 1-11 16,-1 1-13-16,1-1-16 0,-1 5-18 0,0-5-4 15,1 4-14-15,2-7-8 0,0 0-18 0,2-3-31 16,2-1-43-16,4 1 0 0,1-5-43 16,1-3-66-16,4-1-56 0,1-4-62 0,2-2-63 15,-2-2-54-15,1-7-58 0,-6 3-43 0,2-8-61 0,-3-2-55 16,-7 1-290-16,0-5-919 0,-5 1 406 15</inkml:trace>
  <inkml:trace contextRef="#ctx0" brushRef="#br0" timeOffset="125615.62">9113 2656 1286 0,'-8'-18'182'0,"-2"1"52"0,1 3 29 16,0-1 44-16,0 8 47 0,3-4 44 0,-2 6 29 15,3-4-1-15,1 3-1 0,0 3-19 0,-1-1-32 16,5 4-33-16,-3-6-41 0,3 6-38 0,0 0-50 16,-4-4-53-16,4 4-67 0,0 0-122 0,0 0-156 0,0 0-228 15,0 0-556-15,0 0-1050 0,34 5 464 0</inkml:trace>
  <inkml:trace contextRef="#ctx0" brushRef="#br0" timeOffset="125999.42">10726 2519 4892 0,'20'-25'271'0,"-7"-1"-132"16,6-2 75-16,-6 4 104 0,-2 0-8 0,-2 10-26 16,-1-2-3-16,1 5-14 0,-4 4-29 0,0 1-10 15,-1 1-25-15,4 3-4 0,-7 2 1 0,-1 0-53 16,13 12-147-16,-7 2 0 0,3 5 0 0,0 7 0 16,-1 5 0-16,-1 0 0 0,1 1 0 0,-3 1 0 15,4-3 0-15,-1 1 0 0,-2-2 0 0,2-3 0 16,3-2 0-16,-4-8 0 0,1-2 0 0,0-3 0 15,0-1 0-15,1-7 0 0,-3-1 0 0,7-2 0 16,-4-3 0-16,4-2 0 0,0-7 0 0,-3-2 0 16,5-2 0-16,-2-8 0 0,5-2 0 0,-4-4 0 15,0 0 0-15,-2-4 0 0,3-11 0 0,-4 10 0 16,0 0 0-16,-4 3 0 0,2 4 0 0,-5 10 0 16,-1 6 0-16,-1 2 0 0,-1 4 0 0,2 3 0 15,-2 1 0-15,-1 2 0 0,-1 12-332 0,-3-1-979 16,2 6-1418-16,-2 4 627 0</inkml:trace>
  <inkml:trace contextRef="#ctx0" brushRef="#br0" timeOffset="126316.01">11528 2687 121 0,'2'-8'673'15,"-1"-1"39"-15,-1 0 19 0,-1-1-14 0,1 4-25 16,1 2-30-16,-1-2-49 0,1 3-69 0,-1-1-57 15,0 4-52-15,0 0-41 0,0 0-38 0,0 0-32 16,4 14-27-16,-5-3-24 0,-3 3-113 0,1 4-160 16,1 0 0-16,-2 6 0 0,0 5 0 0,3-1 0 15,-3-2 0-15,0 4 0 0,4 2 0 0,3 2 0 16,-2-6 0-16,2 0 0 0,2 0 0 0,0 1 0 16,0-4 0-16,3 5 0 0,-3-8 0 0,0-2 0 15,-3-1 0-15,1-7 0 0,-2 0 0 0,1 0 0 16,-5-3 0-16,-1-1 0 0,-2-1 0 0,-3-3 0 15,-9-2 0-15,-1-5 0 0,-2-2 0 0,-7-4 0 16,-1-2 0-16,-2-4 0 0,6-6 0 0,0-3 0 16,2 2 0-16,8-11 0 0,2 0-395 0,2-15-254 15,3-2-543-15,9-3-1290 0,8 8 571 0</inkml:trace>
  <inkml:trace contextRef="#ctx0" brushRef="#br0" timeOffset="126465.86">11629 2480 189 0,'7'-11'545'15,"-1"0"18"-15,-2 2 44 0,-1-3 31 0,-1 1 5 16,2 2-5-16,-4 2-21 0,5 1-45 0,-4 3-56 16,-1-3-51-16,4 2-62 0,-3 0-76 0,3 2-76 15,-4 2-110-15,4-1-144 0,-4 1-170 0,8 7-165 16,-11 3-184-16,-2 2-492 0,1 6-1097 0,-11 3 485 16</inkml:trace>
  <inkml:trace contextRef="#ctx0" brushRef="#br0" timeOffset="126899.38">9762 3489 405 0,'-14'0'584'0,"0"2"16"16,1-2-7-16,-1-2 4 0,5 2-17 0,2 2-20 15,-1-2-34-15,2 0-27 0,0 1-37 0,6-1-41 16,-5 1-35-16,5-1-28 0,0 0-17 0,0 0-26 16,11 6-33-16,-1-6-26 0,3 1-27 0,7 0-37 15,-1-1-187-15,8 0-5 0,4 0 0 0,-2-2 0 16,0-3 0-16,-2 0-119 0,-4 0-213 0,3-1-85 15,-7 2-96-15,0-3-95 0,-1 3-426 0,-1-2-1120 0,-7 1 495 16</inkml:trace>
  <inkml:trace contextRef="#ctx0" brushRef="#br0" timeOffset="127182.69">10093 3414 233 0,'3'-2'320'16,"-3"2"42"-16,6-6 26 0,-1 0 37 0,-3 4 48 16,0-1 31-16,-2 3 17 0,5-7 13 0,0 4-9 15,-5 0-11-15,0 3-23 0,4-3-26 0,-4 3-36 16,5-1-34-16,-5 1-17 0,0 0-10 0,4 13-19 15,0-6-26-15,1 5-129 0,1 1-194 0,-1 6 0 16,-1-3 0-16,3 2 0 0,-1 0 0 0,3 1 0 16,-1-1 0-16,2 5 0 0,4 1 0 0,-6-10 0 15,-1 1 0-15,1-6 0 0,1 0 0 0,-3-3 0 16,-1-1 0-16,2-2 0 0,-1-1 0 0,3-1 0 16,-1-5 0-16,0-1 0 0,2-2 0 0,-4-1 0 15,3-3 0-15,0-5 0 0,1 0 0 0,-1-2 0 16,0-5 0-16,1-2 0 0,-2 0 0 0,-3 1 0 15,0 5 0-15,3 1 0 0,-7 2 0 0,8 1 0 16,-6 3 0-16,-2 6 0 0,4 0 0 0,-1 4 0 16,1 0-543-16,-5 2-35 0,11 6-34 0,-8 2-29 15,1 2-329-15,-3 0-1051 0,1 3 466 0</inkml:trace>
  <inkml:trace contextRef="#ctx0" brushRef="#br0" timeOffset="127465.94">10450 3524 890 0,'2'11'31'0,"1"-1"46"15,2 0 31-15,-1-1 36 0,-2-2 41 0,2-1 32 16,3 0 18-16,-2-1 31 0,2-1-4 0,0 0 23 15,2-1 8-15,1-2 2 0,0-1 0 0,-1 1-7 16,0-2-13-16,2-2-10 0,-2-1-11 0,3 1-9 16,-1-3-9-16,1-1-4 0,-3-3-6 0,-3 3-13 15,2-5-2-15,-3 1-12 0,2 1 2 0,-5-1-26 16,1-3 11-16,-3 4-20 0,-3-1 7 0,3 3-15 16,-5-1-6-16,0 3-16 0,-3 1-9 0,-1 4-15 15,-1 1-11-15,-2 4-7 0,-1 0-10 0,-2 5-1 16,1 3-67-16,0 0-16 0,3 2 0 0,-1 3 0 15,5 0 0-15,0-1 0 0,3 1 0 0,3 0 0 16,2-1 0-16,2 1 0 0,3-3 0 0,5-2 0 16,2-1 0-16,3-2 0 0,4 0 0 0,2-4 0 15,5-2 0-15,-5 1-88 0,7-7-252 0,2 0-88 16,-10-2-99-16,9-1-127 0,-7-4-372 0,5 1-1111 16,0-2 491-16</inkml:trace>
  <inkml:trace contextRef="#ctx0" brushRef="#br0" timeOffset="127599.53">11135 3588 422 0,'0'0'518'0,"0"0"40"0,0 0 24 16,0 0-1-16,0 0-19 0,0 0-41 0,-23-6-45 15,23 6-52-15,-9-1-56 0,9 1-72 0,-7-3-86 16,7 3-111-16,-6-3-136 0,3 1-142 16,3 2-156-16,-11-3-510 0,2-1-914 0,0 2 404 0</inkml:trace>
  <inkml:trace contextRef="#ctx0" brushRef="#br0" timeOffset="127932.72">10849 2794 414 0,'0'0'471'0,"1"-3"-9"0,-1 3-11 16,0 0-16-16,0 0-8 0,0 0-10 0,-21 9-3 16,11-2-17-16,-3 4-16 0,-1 2-20 0,-2 5-24 15,-5 3-18-15,3 1-24 0,-3 6-30 0,-1-2-20 16,0 2-30-16,-2 0-23 0,1-2-47 0,-3 1-36 15,2-4-44-15,0 5-43 0,-2-3-56 0,3-3-67 16,-1 0-80-16,5-4-94 0,-3 0-103 0,4-8-113 16,0-2-406-16,0 0-971 0,4-3 429 0</inkml:trace>
  <inkml:trace contextRef="#ctx0" brushRef="#br0" timeOffset="128249.38">9141 3056 382 0,'0'0'580'16,"-4"-5"17"-16,4 5-1 0,-2-2-14 0,2 2-20 16,-3-6-24-16,3 6-16 0,0 0-13 0,0 0-12 0,0 0-24 15,0 0-29-15,17 6-33 0,-8 1-34 16,2-2-37-16,2 7-33 0,6 0-31 0,7 5-78 16,3 1-198-16,7-1 0 0,9 6 0 0,8-7 0 15,5 3 0-15,-1-4-311 0,0 3-201 0,-5-4-716 0,0-2-1331 16,-12-3 589-16</inkml:trace>
  <inkml:trace contextRef="#ctx0" brushRef="#br0" timeOffset="136267.38">8383 2251 109 0,'0'0'329'0,"0"0"-10"0,-7 0-10 0,7 0-27 16,0 0-15-16,0 0-13 0,0 0-6 0,-3-4-12 16,3 4-2-16,0 0 6 0,0 0-7 0,0 0-11 15,0 0-7-15,0 0-2 0,-5-1-7 0,5 1 0 16,0 0 3-16,0 0-1 0,0 0-2 0,-10 0-2 15,10 0-8-15,0 0-7 0,0 0-16 0,0 0-10 16,0 0-8-16,0 0-18 0,0 0-10 0,0 0-9 16,-3-4-3-16,3 4-3 0,0 0 0 0,0 0 3 15,19-6 4-15,-8 4-3 0,6-4 4 0,5-2 7 16,5 0-9-16,4-3-3 0,3 1 0 0,2-4-10 16,15 2-10-16,-1-7-1 0,1 2-5 0,3-3-10 15,1 4-5-15,1-2-9 0,-1-2-1 0,-3 0-29 16,5 1-35-16,-4 2 0 0,-2-1 0 0,-15 6 0 15,1-2 0-15,-5 0 0 0,0 4 0 0,-4-2 0 16,0 2 0-16,-10 1 0 0,0 4 0 0,-5 0 0 16,-4 0 0-16,0 2 0 0,-3 1 0 0,-1 0 0 15,1 0 0-15,-2 1 0 0,-4 1 0 0,7-1 0 16,-7 1 0-16,0 0 0 0,5-2 0 0,-5 2 0 16,0 0 0-16,0 0 0 0,0 0 0 0,0 0 0 15,0 0 0-15,0 0 0 0,0 0 0 0,0 0 0 16,0 0 0-16,0 0 0 0,-9 9 0 0,5-7 0 15,4-2 0-15,-5 2 0 0,5-2 0 0,-6 3 0 16,6-3 0-16,-4 2 0 0,4-2 0 0,0 0 0 16,-5 1 0-16,5-1 0 0,0 0 0 0,0 0 0 15,0 0 0-15,0 0 0 0,0 0 0 0,0 0 0 16,0 0 0-16,0 0 0 0,0 0 0 0,0 0 0 16,11-7 0-16,-11 7 0 0,0 0 0 0,5-2 0 15,-5 2 0-15,0 0 0 0,0 0 0 0,0 0 0 16,0 0 0-16,0 0 0 0,0 0 0 0,0 0 0 15,-15 9 0-15,9-1 0 0,-2-4-3 0,-1 4-5 16,0-1 3-16,3-1-7 0,-2 1 0 0,2 1-9 16,1 2 2-16,1-5-2 0,1 1-4 0,-1 0 0 15,4-1-9-15,4-3 12 0,-1 4-12 0,1-4 1 16,3 1-1-16,1-3-2 0,3-2-1 0,2 1-2 16,-1-3 4-16,0-1 5 0,1 0 3 0,-1-2 4 15,0 0-2-15,-1-1 4 0,0-1 4 0,-3 0 3 16,-2 0 3-16,-2-1 14 0,-1 1-6 0,-1-1 3 15,-1-1 10-15,-2 0 2 0,-3 3 0 0,0 2-9 16,-1 1 2-16,-1 2-8 0,-4 0 3 0,-1 2-1 16,-1 2 5-16,1 2 3 0,0 0-5 0,-4 6-5 15,2 1 0-15,1-1 0 0,1 3 3 0,1 1-1 16,2-2 2-16,3 0-3 0,1 0-2 0,4 1 4 0,0-3 3 16,0 2-2-16,4-5-10 0,1 1 6 15,3-2-6-15,1-2-4 0,2 0-1 0,2-3-3 16,4 0 0-16,0-3-2 0,0-2-1 0,-2 3 0 15,2-5 3-15,-2 0 3 0,-1-2 4 0,-1 4-5 16,-4-3 9-16,-1-2 3 0,-3-3 3 0,0 3-2 16,-1-1 8-16,-3 0 1 0,-1 0 2 0,-1 0 1 15,-2 3 0-15,-3 0-1 0,2 3-2 0,0 0 4 16,-1 2-3-16,0 2-7 0,-3 1-4 0,-2 2 0 16,1 3 5-16,0 0-1 0,0 3-4 0,2 0 1 15,0 1-1-15,3 0 1 0,-1-1-4 0,5 2 3 16,-2-3-5-16,2 1 15 0,2-1-5 0,-1 0-9 0,3-3-1 15,1-1 2-15,3 1 4 0,4-3-2 16,-1 1 3-16,2-2 2 0,1-2-8 0,-1-2 3 16,1 2-2-16,1-3 4 0,-3-3 4 0,-2 2-5 15,-1-2 4-15,0-1 4 0,-3 0-6 0,-1 1 8 16,-2-1-2-16,-2-1 1 0,-2 2 5 0,-3-2 9 16,-1 2-3-16,-4 0-9 0,0 4-2 0,-1-1 2 15,-4 4-7-15,1 1-11 0,-2 1-28 0,-2 8-51 16,-1 0-65-16,4 1-79 0,1 1-76 0,2 3-95 15,3-6-116-15,-3 4-439 0,9-1-1036 0,0-3 458 16</inkml:trace>
  <inkml:trace contextRef="#ctx0" brushRef="#br0" timeOffset="136882.76">9798 1663 3140 0,'-1'-10'90'0,"-1"0"7"0,0-2 42 15,2 0 63-15,0 0 65 0,0 1 22 0,-4 2-14 16,0-2-9-16,4 1-17 0,-1 3 2 0,1 2-12 15,-1-1-16-15,-2 0-22 0,3 6-24 0,0 0-13 16,0 0 5-16,0 0-8 0,0 0-5 0,13 23-13 16,-8-5 3-16,4 1-19 0,1 3-14 0,0 4-5 15,2 1-11-15,1-2-10 0,-2 0-8 16,2-1-9-16,0-1-2 0,1 1-14 0,-4-6 2 0,0-4-11 16,3 1-5-16,-7-6 5 0,2 0-9 0,1-1 2 15,-4-2-3-15,0-1 11 0,-1-2-43 0,0 0-3 16,-4-3 0-16,8 0 0 0,-8 0 0 15,6-8 0-15,-1 2 0 0,-1-3 0 0,-3-2 0 0,3-4 0 16,1-3 0-16,-2 0 0 0,-2-1 0 16,4-8 0-16,-2 8 0 0,0-7 0 0,1 1 0 0,1 0 0 15,-1 6 0-15,-1 3 0 0,-3 3 0 0,1 5 0 16,0 1 0-16,-2 0 0 0,1 7 0 0,3-5 0 16,-3 5 0-16,0 0 0 0,0 0 0 0,4 18 0 15,-4-7-370-15,0 3-225 0,-2 2-76 0,4 1-422 16,0 0-1184-16,3 2 525 0</inkml:trace>
  <inkml:trace contextRef="#ctx0" brushRef="#br0" timeOffset="137466.04">10300 1845 518 0,'-2'-7'617'0,"2"7"25"0,-3-7 6 0,3 7-3 16,-2-7-20-16,2 7-32 0,0 0-50 0,-2-5-53 15,1 2-53-15,1 3-38 0,0 0-50 0,0 0-20 0,0 0-35 16,0 18-30-16,1-8-28 0,1 0-21 16,-2 2-21-16,1 5-41 0,-1-1-153 0,0-1 0 15,1 2 0-15,-1 1 0 0,0-3 0 0,3 1 0 16,-2-5 0-16,0-1 0 0,-1-1 0 0,3-2 0 16,-3 0 0-16,0-3 0 0,2 0 0 0,1-1 0 15,-3-3 0-15,6 3 0 0,-6-3 0 0,0 0 0 16,19-7 0-16,-11 1 0 0,2-2 0 0,3 0 0 0,-3-4 0 15,3-1 0-15,5-9 0 0,-4 2 0 16,5-2 0-16,-3 2 0 0,0-3 0 0,1 2 0 16,-6 4 0-16,0 2 0 0,1 0 0 0,-7 4 0 15,2-1 0-15,-3 4 0 0,-2 1 0 0,2 3 0 16,-3 0 0-16,2 1 0 0,1 1 0 0,-4 2 0 0,0 0 0 16,0 0 0-16,0 0 0 0,0 0 0 15,-13 12 0-15,5-2 0 0,0-2 0 0,-2 2 0 16,-2 3 0-16,-1 2 0 0,0-2 0 0,0-1 0 15,1 1 0-15,0 0 0 0,-2-1 0 0,8-2 0 16,-1-2 0-16,2 1 0 0,4-5 0 0,-2 3 0 0,-1 0 0 16,7-3 0-16,1 2 0 0,1-2 0 15,0 0 0-15,8-2 0 0,-2 4 0 0,3-4 0 16,5 3 0-16,1-2 0 0,-4-2 0 0,3 4 0 16,-1-3 0-16,0-1 0 0,0 0 0 0,-3 1 0 15,2 1 0-15,-8-1 0 0,0-1 0 0,0-1 0 0,0 2 0 16,-9-2 0-16,9 0 0 0,-9 0 0 0,9 1 0 15,-9-1 0-15,9 3 0 0,-9-3 0 16,0 0 0-16,0 0 0 0,0 0 0 0,0 0 0 16,9 0 0-16,-9 0 0 0,0 0 0 0,0 0 0 15,0 0 0-15,0 0 0 0,7 1 0 0,-7-1 0 16,0 0-25-16,0 0-288 0,0 0-80 0,0 0-80 16,0 0-90-16,0 0-508 0,0 0-1160 0,7-8 513 15</inkml:trace>
  <inkml:trace contextRef="#ctx0" brushRef="#br0" timeOffset="144915.95">11003 3360 271 0,'0'-5'272'15,"1"2"-12"-15,2 1-7 0,-3 2-15 0,5-6-6 16,-4 3-4-16,-1-3-7 0,0 6-4 0,2-5-3 15,-2 1-12-15,0 4-8 0,-2-7-12 0,2 2-2 0,-1 0-25 16,-3-1-2-16,0 1-8 0,-1-3-8 16,-4 2-15-16,2-4-9 0,-7-1-12 0,2 4-11 15,-3-4 7-15,-3 4-5 0,-1-3-8 0,-5-2-3 16,4 3-10-16,-4-4-3 0,-2 0 0 0,1 1-6 16,-2 1 1-16,3 0-7 0,-3 1-7 0,0-3-3 0,1 5 2 15,0-5-6-15,0-1 2 0,-2 2-3 0,6 1-3 16,-5 2-2-16,7 0-8 0,-6-1 6 15,6 4-8-15,-4-4-2 0,2 3-2 0,-1-4-2 16,2 6-4-16,-3-4-3 0,-4 6 1 0,6-4 5 16,3 4-6-16,-9-2 6 0,6 2 2 0,-4-3 1 0,-4 3-3 15,0 3 2-15,4-1 3 0,-6 2-2 0,6 0 3 16,6-1-1-16,-9 2-3 0,-1-1 3 0,2 4 2 16,0-2 2-16,-3 5 1 0,3-1 3 15,1 0 6-15,3 1 0 0,1-2 3 0,-1 3-5 16,5-1 8-16,-6 5 0 0,7-6 2 0,2 5 1 0,-1 1-4 15,3 1 0-15,-1-3-1 0,1 5 3 0,-2 4 2 16,2 2-3-16,-1 1 1 0,6-6 3 16,-2 6-3-16,4-7 1 0,-2 9-2 0,3-5-5 0,-1-2 2 15,1 1 0-15,1 5 4 0,1-5-5 16,0 1-3-16,0-1 0 0,3 0 0 0,0 3-5 16,-2-4-3-16,3 1-4 0,0 5 4 0,4-5 2 0,-4 0-4 15,5 1-5-15,-1-1 3 0,0-1-1 0,1-1-2 16,5 1-4-16,3 4 5 0,-4-5-5 0,8 3-2 15,-2 3 2-15,2-1 2 0,-5-6-3 16,6 4-7-16,1-2 5 0,1 1-1 0,1-2 6 16,-4-4-4-16,3 2-3 0,6 0 0 0,-3 1 15 0,-1-4-11 15,-3 0 2-15,5-1 1 0,0 0 0 16,-4-2 0-16,0-2-3 0,8 4 0 0,-4-3 4 16,-3 0 0-16,1-1 1 0,4-2-9 0,1 2-4 15,-6-1 2-15,-1-3-1 0,8 2 1 0,-9 0-1 16,3-1-5-16,0-2 3 0,6 1 0 0,-6 0 3 15,7-1-2-15,-8 2-1 0,8-3 3 0,-9 0-2 0,11 1-10 16,-3-2 5-16,-1 1 3 0,-6 0 2 16,1-2-7-16,5 0 2 0,-4 1-6 0,3-3 2 15,2 0 0-15,-5 1 5 0,0-2 1 0,-1 2-4 16,-4 0-2-16,2 1 7 0,-2-5-3 0,4 3 2 16,-5-2-4-16,4 1 1 0,-2-1-2 0,0-1-3 0,-1-3 1 15,0 4 6-15,3-4-8 0,-2 0 2 16,0 0 6-16,0 0-4 0,-2 0-2 0,-2-2 1 15,9-2-4-15,-6 3 5 0,0 0 4 0,0-4 7 16,-1 2-9-16,-1 2-3 0,-3-5-2 0,4 4 10 16,-5 1 0-16,4-4-2 0,-3 0 8 0,0 1 11 0,-2-2 1 15,-3 5-2-15,3-2 1 0,-3 2 11 16,-1-7-2-16,1 4 0 0,0 0-7 0,-1-2-27 16,-2 4 0-16,3-4 0 0,-3-3 0 0,4 2 0 15,-5 1 0-15,0 0 0 0,-2 4 0 0,2-6 0 16,0 3 0-16,-1 0 0 0,-2-2 0 0,-1 0 0 0,0 4 0 15,0-5 0-15,-1 1 0 0,-2-1 0 0,-2 5 0 16,1-3 0-16,-1-1 0 0,1-1 0 0,-5 3 0 16,4-3 0-16,-4 0 0 0,0 0 0 0,-1 0 0 15,0 2 0-15,-2-1 0 0,0 2 0 16,0 1 0-16,-2-3 0 0,1 4 0 0,-1 0 0 0,0-1 0 16,-5 2 0-16,2 0 0 0,-2 1 0 0,-4-4 0 15,3 7 0-15,-7-4 0 0,0 1 0 0,0 5 0 16,-2-2 0-16,1-1 0 0,-3 5 0 0,-1-3 0 15,0 0 0-15,1-2 0 0,-2 3 0 16,5-3 0-16,-4 2-659 0,4 3-597 0,1-4-1359 0,9-1 601 16</inkml:trace>
  <inkml:trace contextRef="#ctx0" brushRef="#br0" timeOffset="151165.26">14587 16409 166 0,'-3'-3'422'15,"3"3"1"-15,0 0-15 0,-6-4-6 0,6 4-38 16,0 0-43-16,0 0-15 0,0 0-3 0,0 0-7 16,1 13-5-16,3-3-12 0,2 4-9 0,-1 2-11 15,0 2-16-15,2 1-21 0,-1-2-8 0,8 5-11 16,-5-5-7-16,4 0-7 0,6 1-7 0,2-2-2 16,4-1-10-16,2-4-6 0,4-3-12 0,-1-3-3 15,5-2-8-15,3-3-15 0,13-5 1 0,-1-1-3 16,4-5-12-16,-2-1-21 0,2 0 10 0,-3 0 2 15,7-1-7-15,-4-3 0 0,-4-4-10 0,9 1-13 16,-6-2-2-16,-1-2-1 0,0 4-70 0,1 3 0 16,-6-2 0-16,-11 9 0 0,2 2 0 0,-2 3 0 15,-3 3 0-15,-1 4 0 0,3 0 0 16,-5 4 0-16,2 3 0 0,5 1 0 0,-5 5 0 16,0 0 0-16,3-2 0 0,-3 2 0 0,1 1 0 0,-1-2 0 15,4 0 0-15,-2 0 0 0,16 2 0 0,-17-5 0 16,3-3 0-16,-3-3 0 0,3 2 0 15,-3-4 0-15,-2-1 0 0,2-1 0 0,-2 0 0 0,-4-4 0 16,1-1 0-16,-1-3 0 0,2-2 0 0,-1-1 0 16,3-3 0-16,-1-3 0 0,-1 3 0 15,1-6 0-15,6 0 0 0,-3 3 0 0,-1 1 0 0,-1-1 0 16,-4 6 0-16,1 1 0 0,-8 3 0 0,-2 5 0 16,1 0 0-16,-6 0 0 0,1 6 0 0,0 1 0 15,0 0 0-15,2 5 0 0,-4-1 0 0,1-1 0 16,0 1 0-16,2 1 0 0,-1 0 0 0,0-2 0 15,3 2 0-15,1-2 0 0,0-2 0 16,0 1 0-16,11 0 0 0,-1-2 0 0,-1-2 0 0,1-1 0 16,3-1 0-16,-3-2 0 0,2-1 0 0,1-1 0 15,1-4 0-15,-1 1 0 0,-1-5 0 0,1 3 0 16,0-4 0-16,1-1 0 0,-2-3 0 0,1 1 0 16,0 2 0-16,-4 2 0 0,-3-1 0 15,-4 3 0-15,0 1 0 0,-1 2 0 0,1 3 0 0,-2 1 0 16,-3 0 0-16,-2 4 0 0,5-1 0 0,-5 2 0 15,5 1 0-15,0 1 0 0,-2 0 0 0,3 1 0 16,1-1 0-16,7 0 0 0,1 0 0 0,2-2 0 16,2 0 0-16,3 1 0 0,-1-3 0 15,2-3 0-15,1 0 0 0,1-1 0 0,2 0 0 16,0-2 0-16,10 0 0 0,3-2 0 0,-13 2 0 0,10-6 0 16,-13 4 0-16,0-1 0 0,-1-1 0 0,1 0 0 15,-3 0 0-15,1 0 0 0,-5 1 0 16,-2 1 0-16,-8 1 0 0,-1 1 0 0,-5-1 0 0,-3 3 0 15,-2 0 0-15,-1-1 0 0,-2 1 0 16,-6 1 0-16,0 0 0 0,0 0 0 0,0 0-443 16,0 0-849-16,-18 5-1398 0,8 0 618 0</inkml:trace>
  <inkml:trace contextRef="#ctx0" brushRef="#br0" timeOffset="152015.88">24834 16747 157 0,'-5'-6'493'0,"-1"1"14"0,4-2 7 0,1 1-2 16,-2 2-20-16,3-2-34 0,4-1-32 0,4-1-10 15,3 1-17-15,8-1-16 0,8-6-19 0,5 5-15 16,5 0-24-16,15 2-23 0,1-3-16 0,8 2-27 15,-1 2-17-15,4 4-20 0,-1-2-19 0,36 1-15 16,-33-1-18-16,0 2-22 0,2-2-13 0,26 1-11 16,-31 3-7-16,0-4-117 0,-2 4 0 0,0-1 0 15,-6-2 0-15,3 2 0 0,-6-2 0 0,-13 0 0 16,-5 1 0-16,-1 2 0 0,-2-1 0 0,-3 1 0 16,-11-2 0-16,-4 1 0 0,-2 2 0 0,-3 0 0 15,-8-1 0-15,11-2 0 0,-11 2 0 0,0 0-118 16,0 0-232-16,0 0-98 0,0 0-84 0,-29-1-111 15,16 1-374-15,-10-2-1102 0,-5 1 488 0</inkml:trace>
  <inkml:trace contextRef="#ctx0" brushRef="#br0" timeOffset="152281.96">24922 16810 380 0,'-29'0'515'0,"0"0"17"15,15 1 19-15,0-2 5 0,8-1-18 0,6 2-26 0,-7-2-37 16,7 2-32-16,0 0-15 0,29-6-34 0,1 5-24 16,6 0-23-16,19 2-24 0,2-3-25 0,7-2-28 15,28 4-21-15,-26 0-22 0,0 2-25 0,33 0-16 16,-9-7-19-16,-26 5-13 0,0 0-80 0,28 0-74 16,-27-4 0-16,-2 3 0 0,-7 0 0 15,0-1 0-15,-19-1 0 0,-1 2 0 0,-4-4 0 0,-5 3 0 16,-8-1 0-16,-5 1 0 0,-4-3 0 0,-1 3 0 15,-7-2 0-15,-2 4-127 0,0 0-374 0,-17-3-172 16,-2 0-476-16,-16 4-1244 0,-21-1 551 16</inkml:trace>
  <inkml:trace contextRef="#ctx0" brushRef="#br0" timeOffset="154848.96">13964 17708 123 0,'-2'-5'330'0,"-2"1"2"0,4 4-2 16,-3-7-9-16,2 3-15 0,1 4-10 0,-3-2-12 15,3 2 11-15,0 0 12 0,0 0-10 0,11 12-2 16,-5-2-9-16,0 4-8 0,0-5-12 0,1 6-13 15,5 1-17-15,-1-2-13 0,-2-2-19 0,5 2-21 16,-1-1-19-16,5-3-3 0,5 2-7 16,4-3-4-16,2-4-21 0,3-4 0 0,3-1-20 15,4-4-6-15,-2-4-6 0,17-9-9 0,-4 2-4 16,2-6-10-16,2 0-1 0,-7 1 8 0,3 2-7 0,-4-4-3 16,0 2 1-16,-13 3-4 0,-1-2 2 0,-1 1-5 15,-2 3 22-15,-3 3-5 0,-1 1-14 0,-8 5 8 16,-4-1 0-16,2 5 3 0,-5 1 5 0,3 2-2 15,0 3 7-15,-2 2-82 0,1 0-7 16,1 8 0-16,1 2 0 0,-1-2 0 0,4 5 0 16,3 4 0-16,3-1 0 0,2-3 0 0,3-1 0 15,0-3 0-15,4-6 0 0,7-4 0 0,-5 2 0 16,1-2 0-16,4-4 0 0,-3-4 0 0,1-3 0 16,2-4 0-16,-5 3 0 0,2-5 0 0,-1-1 0 15,-3 1 0-15,-2-3 0 0,-1-1 0 0,-3-3 0 16,1-1 0-16,-2-3 0 0,1 4 0 0,-2 1 0 15,-2 2 0-15,1 3 0 0,-4 4 0 0,-5 3 0 16,3 4 0-16,-4 3 0 0,4 2 0 0,0 5 0 16,1 0 0-16,4 9 0 0,-6-3 0 0,7 4 0 15,-5-6 0-15,4 7 0 0,2-2 0 0,2-1 0 16,-1-1 0-16,2-3 0 0,-1-2 0 0,3 0 0 16,-3-5 0-16,3 0 0 0,-1 0 0 0,0-5 0 15,3-1 0-15,-2-3 0 0,-1-2 0 0,0-1 0 16,3 0 0-16,-3-2 0 0,3 1 0 0,0-7 0 15,-6 1 0-15,3-5 0 0,2 2 0 0,-1-1 0 16,-1 2 0-16,2 5 0 0,-2-1 0 0,-8 5 0 16,-2 5 0-16,3 0 0 0,-4 4 0 0,0 0 0 15,2 7 0-15,3 1 0 0,2 3 0 16,-6 0 0-16,6 6 0 0,1-5 0 0,0 2 0 16,5 1 0-16,-5-4 0 0,7-2 0 0,1 3 0 15,3-2 0-15,14 0 0 0,-13-5 0 0,0-2 0 16,0-2 0-16,4-3 0 0,-4-3 0 0,0-2 0 15,0 3 0-15,1-3 0 0,2-4 0 0,-4 0 0 0,2-3 0 16,12-6 0-16,1-2 0 0,-6-1 0 16,-12 3 0-16,3 1 0 0,-1-2 0 0,-2 3 0 15,-5 2 0-15,-2 3 0 0,-10 6 0 0,-2 1 0 16,-1 0 0-16,-7 4 0 0,-6 0 0 0,12 0 0 16,-12 0-540-16,18 4-224 0,-8-3-385 0,6 0-1243 15,1 5 551-15</inkml:trace>
  <inkml:trace contextRef="#ctx0" brushRef="#br0" timeOffset="155865.59">20310 17722 175 0,'0'-6'452'0,"-2"1"22"15,1 0 15-15,0 1 0 0,0-1 2 0,-1 1-9 16,2-1-1-16,0 2-14 0,-2-1-19 0,0-1-20 15,2 5-29-15,-2-3-31 0,2 3-34 0,0 0-8 16,0 0-9-16,6 11-16 0,-1-3-28 0,4 1-23 16,1 5-20-16,7 0-21 0,2 3-20 0,7 1-70 15,3 1-119-15,1-2 0 0,3 0 0 0,1-5 0 16,6-3 0-16,-3-1 0 0,0-1 0 0,15-5 0 16,-16-1 0-16,1-3 0 0,-1-1 0 0,-4-3 0 15,3-4 0-15,-2-1 0 0,-1-1 0 0,-3 2 0 16,3-5 0-16,-5-3 0 0,0-3 0 0,-2 3 0 15,-1-3 0-15,3 2 0 0,-1-1 0 0,0 5 0 16,-7 4 0-16,-4 3 0 0,4 2 0 0,-6 3 0 16,2 5 0-16,-3-4 0 0,2 6 0 15,-4 2 0-15,5 2 0 0,-1 2 0 0,-2 1 0 0,-1-2 0 16,2 2 0-16,1-1 0 0,-1 3 0 0,1 1 0 16,0 0 0-16,5-5 0 0,-5 2 0 15,4-4 0-15,0 1 0 0,4-3 0 0,-4 0 0 0,5-1 0 16,5 1 0-16,1-8 0 0,-1-1 0 15,3 0 0-15,-3-3 0 0,3-2 0 0,-2-1 0 16,-1-3 0-16,0-2 0 0,-1 4 0 0,-3-6 0 16,2 4 0-16,-3 0 0 0,-6 4 0 0,-2 1 0 15,-3 3 0-15,-2 2 0 0,-2 1 0 0,-1 2 0 16,-7 0 0-16,14 3 0 0,-7 4 0 0,-2 1 0 16,0 2 0-16,-1-2 0 0,1 4 0 0,0 4 0 15,-1-1 0-15,0 1 0 0,1-4 0 0,1-1 0 0,1-1 0 16,5 3 0-16,-1-1 0 0,1 0 0 0,1-5 0 15,1-4 0-15,7 4 0 0,-1-4 0 16,1-2 0-16,7-1 0 0,1-2 0 0,-7-2 0 16,8-1 0-16,1-3 0 0,1 0 0 15,-1-1 0-15,1-2 0 0,1-1 0 0,0-2 0 0,-5 1 0 16,3 5 0-16,-4-3 0 0,-3 0 0 0,-6 5 0 16,0 0 0-16,0 1 0 0,-7 6 0 0,2-2 0 15,2 0 0-15,1 3 0 0,-5 3 0 0,-2 0 0 16,1 1 0-16,3 1 0 0,-4-1 0 0,6 5 0 15,-3-4 0-15,1 3 0 0,2-2 0 0,3 1 0 16,0-3 0-16,10-2 0 0,5-1 0 16,-5-3 0-16,-7 1 0 0,9-2 0 0,-4-2 0 15,2 1 0-15,0-5 0 0,-6 2 0 0,3-2 0 16,2-7 0-16,-9 7 0 0,0-6 0 0,-2 2 0 16,1 2 0-16,-1-1 0 0,-1-1 0 0,-1-1 0 0,-5 4 0 15,0-1 0-15,-4 3 0 0,-1 1-1366 0,-3-1-1478 16,-1 6 654-16</inkml:trace>
  <inkml:trace contextRef="#ctx0" brushRef="#br0" timeOffset="158632.57">10445 1162 98 0,'-7'0'318'0,"7"0"-2"0,0 0-7 16,0 0-6-16,0 0-12 0,0 0-6 0,-8-9 2 16,8 9-5-16,-1-5-10 0,1 2 2 0,0-1-15 15,-1-2-11-15,-4 1-11 0,1-2-13 0,-1 0-11 16,-3-1-17-16,-1-1-13 0,-6 0-13 0,2-2-11 16,-2 2-12-16,-2 1-18 0,-10-1-13 0,7 2-7 15,-2 3-6-15,-7-1-7 0,2 2-7 0,4 0-8 16,-5 5-1-16,5 0-10 0,-6 4-3 0,-3-1 1 15,2 2-5-15,2 3-3 0,0 2 0 0,1 0 0 16,-1 3 1-16,1-1-3 0,0 3-3 0,2 2 3 16,-1 0-4-16,3 3-3 0,-2 1-5 0,-1-3 0 15,3 3-1-15,1 3 3 0,4 1-3 0,1-1-1 16,-1 3 10-16,0 1-13 0,2 0 2 0,0-1 10 16,-1 1-2-16,7 1-7 0,4 0 7 15,-3-1 2-15,0 2-4 0,5-4 6 0,3 2 5 0,3 0-10 16,5 0 4-16,1-2 5 0,1 1-1 0,3-1-12 15,5 3-1-15,-2-4-3 0,3 1 2 0,2-3-7 16,-2 0-13-16,5-3 6 0,-4-1-2 16,3-1 13-16,-3 0-12 0,4-1-5 0,-4 0-8 15,4 0 4-15,0-4-5 0,0 1 9 0,-7-7-10 16,8 6-10-16,-6-8-4 0,1 1 0 0,0-2 0 16,9 3 0-16,-8-3 0 0,-1-2 0 0,2 3 0 15,-3-5 0-15,4 1 0 0,0 0 0 0,0-2 0 16,4-1 0-16,1-1 0 0,3-2 0 0,-2-2 0 15,0 3 0-15,0-2 0 0,1-1 0 0,-2-2 0 16,-1-2 0-16,1 1 0 0,-2-1 0 0,1 0 0 16,-6 2 0-16,7-4 0 0,-7 3 0 0,7-3 0 15,-5-5 0-15,-7 5 0 0,7-6 0 0,-8 4 0 16,8-4 0-16,-2 0 0 0,1-1 0 0,-1-2 0 16,-2 0 0-16,0-1 0 0,1-3 0 0,-4-1 0 15,7-1 0-15,-4-2 0 0,-5 2 0 0,1 1 0 16,2-2 0-16,-4-1 0 0,-1 2 0 0,2 0 0 15,-5 1 0-15,0-2 0 0,-5 1 0 0,0 7 0 16,-3-6 0-16,1-1 0 0,2-1 0 0,-4 1 0 16,-5-2 0-16,-1 4 0 0,-2 1 0 0,-1-8 0 15,-2 1 0-15,-2 2 0 0,-5-1 0 0,2-1 0 16,-11-10 0-16,0-1 0 0,0 3 0 0,5 13 0 16,-1 1 0-16,-6 1 0 0,-2 3 0 0,-1 0 0 15,-4 3 0-15,1 6 0 0,-11-3 0 0,7 7-5 16,5 1-379-16,-4 2-119 0,8 4-131 0,2 2-478 15,0 0-1202-15,7 0 531 0</inkml:trace>
  <inkml:trace contextRef="#ctx0" brushRef="#br0" timeOffset="158798.71">11104 1554 456 0,'-1'-5'403'16,"1"5"-58"-16,-10-12-57 0,2 4-97 0,0 1-117 16,-7-9-149-16,1 6-206 0,-3-4-303 0,7 8 134 15</inkml:trace>
  <inkml:trace contextRef="#ctx0" brushRef="#br0" timeOffset="159382.62">9962 660 32 0,'0'0'452'0,"0"0"21"15,0 0 10-15,0 0 12 0,0 0-2 0,0-26-13 16,0 26-10-16,0 0-16 0,0 0-24 0,0 0-14 15,0 0-17-15,0 0-18 0,0 0-15 0,0 0-13 16,0 0-19-16,0 0-21 0,0 0-25 0,34 40-19 16,-31-24-34-16,2-2-23 0,-1 2-15 0,-1-1-31 15,3 1-166-15,-6-16 0 0,11 19 0 0,-6-9 0 16,-5-10 0-16,13 13 0 0,-13-13 0 0,0 0 0 16,32 2 0-16,-32-2 0 0,47-21 0 0,-19 6 0 15,3-3 0-15,1-2 0 0,13-10 0 0,2 0 0 16,-4-3 0-16,7-1 0 0,-5-3 0 0,6 0 0 15,-5 1 0-15,-3 0 0 0,1 3 0 0,-6-2 0 16,-10 15 0-16,-2 1 0 0,-2 2 0 0,-5 7 0 16,-5-1 0-16,-5 6 0 0,-9 5 0 0,17-11 0 15,-17 11 0-15,0 0 0 0,14-10 0 0,-14 10 0 16,0 0 0-16,0 0 0 0,0 0 0 0,0 0 0 16,0 0 0-16,0 0 0 0,0 0 0 0,0 0 0 15,0 0 0-15,-32 48 0 0,21-40 0 0,11-8 0 16,-17 20-1366-16,6-14-1478 0,11-6 654 0</inkml:trace>
  <inkml:trace contextRef="#ctx0" brushRef="#br0" timeOffset="159533.14">11015 662 4874 0,'0'0'163'16,"0"0"-145"-16,0 0-81 0,0 0-14 0,0 0-35 15,0 0-68-15,-30 10-96 0,30-10-125 16,0 0-257-16,0 0-712 0,0 0 314 0</inkml:trace>
  <inkml:trace contextRef="#ctx0" brushRef="#br0" timeOffset="164065.87">19136 2140 186 0,'-1'5'407'0,"1"-5"-9"0,0 0-3 0,-1 3-22 0,1-3-28 15,0 0-25-15,-3 3-41 0,3-3-38 0,0 0-46 16,0 0-54-16,0 0-71 0,0 0-76 0,0 0-104 16,0 0-138-16,0 0-250 0,10-13-539 15,-8 9 238-15</inkml:trace>
  <inkml:trace contextRef="#ctx0" brushRef="#br0" timeOffset="164915.45">21342 655 23 0,'0'0'352'0,"0"0"-12"0,0 0-26 0,0 0-20 16,0 0-31-16,0 0-25 0,0 0-21 0,0 0-22 16,0 0-17-16,0 0-24 0,0 0-6 0,0 0-14 15,0 0-2-15,0 0-10 0,0 0-10 0,0 0 3 16,0 0 1-16,0 0 0 0,0 0-4 0,0 0-9 16,0 0-2-16,0 0-5 0,0 0-7 0,0 0-3 15,0 0-13-15,0 0 2 0,0 0-14 0,0 0-10 16,0 0-2-16,0 0-6 0,0 0-1 0,0 0-2 15,0 0-11-15,0 0-5 0,0 0 4 0,0 0-4 16,0 0-9-16,0 0 14 0,0 0-11 0,0 0-8 16,0 0 0-16,0 0-4 0,0 0 1 0,0 0-8 15,0 0 3-15,0 0-1 0,0 0 1 0,0 0-1 16,0 0-4-16,0 0 5 0,0 0-1 0,0 0-3 16,0 0-1-16,0 0 1 0,0 0 12 0,0 0-19 15,0 0-4-15,0 0 1 0,0 0-12 0,0 0 0 16,0 0-18-16,0 0-13 0,0 0-23 0,0 0-17 15,0 0-21-15,0 0-32 0,0 0-38 16,0 0-51-16,0 0-90 0,0 0-244 0,0 0-620 16,0 0 275-16</inkml:trace>
  <inkml:trace contextRef="#ctx0" brushRef="#br0" timeOffset="166049.38">22784 2131 222 0,'0'0'347'0,"0"0"-5"0,0 0-22 0,0 0-20 0,0 0-35 15,0 0-22-15,-3 6-27 0,3-6-23 0,0 0-39 16,0 0-37-16,0 0-63 0,0 0-91 0,0 0-134 16,0 0-257-16,-1-16-463 0,-3 11 205 0</inkml:trace>
  <inkml:trace contextRef="#ctx0" brushRef="#br0" timeOffset="170865.94">20790 3756 39 0,'-5'33'83'0,"1"0"-2"0,4-2 0 16,5-1-16-16,3 3-10 0,2 0 7 0,3-3-10 16,0 5-14-16,11 3-3 0,-4-8-5 15,3 0 4-15,11 7-11 0,0-2-2 0,3-2 2 16,7-6-7-16,3 1-6 0,3-3-1 0,-3-1 5 15,4-1-3-15,-5-3 2 0,7-3 2 0,0-1-6 0,1-1 12 16,2-2-3-16,3 0-1 0,-3-4 0 16,3-3-6-16,-2 0 1 0,-3-2-10 0,5-2-3 15,-8-4-7-15,4-2 1 0,-5-3 9 0,4 1 2 16,-1-1 7-16,-14-3-6 0,14-4 8 0,0-6-3 16,-5 0 6-16,-2-5-7 0,0-7-3 0,-4 0 8 0,-3-5 0 15,0-5 16-15,0-2-4 0,-7-6 13 0,0 1 3 16,-7-2 5-16,-2-1 14 0,-4-4 4 0,-8 1 6 15,-4 4 10-15,-3-2 7 0,-8 2 7 16,-1 2 3-16,-8 3 1 0,-5 0-4 0,-7-2-2 0,-3 4 2 16,-5 3 6-16,-7 0 10 0,-5 4 2 0,-5 1 2 15,-3 3-2-15,-5 3-5 0,3 2 9 0,-2 1 0 16,-28-3-2-16,27 15-3 0,3 0 12 0,-4 2-18 16,0 3 7-16,4 0-17 0,-1 8 13 15,1-3-16-15,1 3-5 0,17 4-4 0,1 0-6 0,0 0-8 16,0 0-12-16,4 7-1 0,2-1 1 15,3 3-17-15,3 0 7 0,-1-1-4 0,7 1-3 0,2-3-9 16,0 4-4-16,0-2-3 0,0 4-7 16,3-2 4-16,-2 2-9 0,2-1-11 0,1 3 1 0,1-1-1 15,-1 0-4-15,2 0-3 0,-4 0-5 0,1 1-7 16,3-1 0-16,-7 4-9 0,5-4 13 0,1 2 7 16,1-2-9-16,-3-1-16 0,4 2 3 0,-2 0 1 15,1-2-2-15,0 0-3 0,-1 0 4 0,-1-1 5 16,0 3-2-16,-2-2 5 0,1-1-1 0,0-1 4 15,2 3 3-15,-1-4 0 0,3 2 0 0,1-4 5 16,1 2 1-16,1-1 9 0,-1-3 0 0,1 2 8 16,2 0 3-16,0-2-2 0,4-1 14 15,-2 0-16-15,0-1 7 0,1 2 4 0,0-2-6 0,0-2 14 16,-1 3 2-16,2 0-7 0,-2-3 14 0,0 0-4 16,1 3 0-16,-1 0 2 0,2-3 3 0,-2 1-8 15,2-4 12-15,-5 4-10 0,3 0-4 0,2-4 3 16,-4 6 2-16,3-4-1 0,-1 2-4 0,0-1 0 15,2-3 0-15,-2 7-1 0,2-7-3 0,-1 3-8 16,1-3 2-16,-1 4 13 0,1-4-16 0,-1 3 3 16,1-3 3-16,1 6-4 0,-1-6 6 0,0 0-1 15,-1 5 4-15,1-5-17 0,0 0 13 0,1 4-4 16,-1-4 2-16,0 0-3 0,0 0 2 0,0 0 0 16,-3 4-1-16,3-4-1 0,0 4 1 0,0-4 3 15,-1 4-11-15,1-4 5 0,0 0 2 0,-1 5 1 16,1-5-3-16,-2 3 1 0,2-3-8 0,0 0-3 15,0 4 5-15,0-4 3 0,0 0-4 0,-1 6 2 16,1-6 1-16,0 0-8 0,0 0 2 0,1 3 1 16,-1-3-4-16,0 0-1 0,0 0 4 0,0 4-3 15,0-4 0-15,0 0 2 0,0 0-3 0,0 0-8 16,0 3 10-16,0-3 1 0,0 0-1 0,0 0-5 0,0 0 6 16,0 0-4-16,0 0-1 0,0 0 5 15,0 0-1-15,0 0-1 0,0 0-1 0,0 0-4 16,0 0 4-16,0 0 1 0,0 0-2 0,0 0 1 15,0 0 1-15,0 0-2 0,0 0 8 0,0 0-7 16,0 0-3-16,0 0 2 0,0 0-2 0,0 0 2 16,0 0 0-16,4 4 3 0,-4-4 0 0,0 0-2 15,0 0-1-15,0 0-1 0,0 0-10 0,0 0-10 16,0 0-23-16,0 0-23 0,0 0-40 0,0 0-46 16,0 0-46-16,0 0-61 0,0 0-65 0,9-7-89 0,-3 2-245 15,2-2-715-15,1 1 317 0</inkml:trace>
  <inkml:trace contextRef="#ctx0" brushRef="#br0" timeOffset="172216.05">8446 2633 2 0,'-3'-3'37'16,"3"3"-44"-16,-1-9-7 0,5 5 3 0</inkml:trace>
  <inkml:trace contextRef="#ctx0" brushRef="#br0" timeOffset="172748.51">9830 1744 76 0,'0'0'127'0,"0"0"-5"16,0 0-20-16,-3-5-3 0,3 5-9 0,0 0-6 16,0 0-11-16,0 0-12 0,0 0 5 15,0 0-26-15,0 0-23 0,0 0-33 0,0 0-29 16,0 0-105-16,0 0-162 0,0 0 72 0</inkml:trace>
  <inkml:trace contextRef="#ctx0" brushRef="#br0" timeOffset="178615.78">10819 3248 59 0,'-9'-6'128'16,"0"0"-4"-16,-1-2-13 0,1 1-3 0,-3-1-7 15,1 2-6-15,-2-3-13 0,-1 3-4 0,3-1-7 16,-5-1-1-16,-2 1-11 0,1 0-4 0,-1-1 0 15,-1 0-13-15,-1 0 0 0,-7-1-8 0,7 3-2 16,-5-4-2-16,5 7-3 0,-1-3-6 0,-5-3-3 16,4 6-3-16,2-3-6 0,-8 3 6 0,6-3-4 15,-5 3-3-15,9 1 1 0,-1-4-2 0,-1 3 0 16,0 2-2-16,1-3-2 0,-1 2 5 0,3-4-6 16,-2 5 0-16,5 0 6 0,-5-3-5 0,1 3 17 15,0 0-18-15,-1-1 3 0,6 4-5 0,0-2 1 16,-5 0 3-16,6 3 0 0,-6 0-4 0,-1 1 0 15,2 0-5-15,-1 1-6 0,3 0-6 0,-3 1-7 16,-3-3 10-16,6 5-5 0,-4-5 2 0,2 3 2 16,1-3 2-16,0 5 2 0,0 0-3 15,-1 0 9-15,2 0-2 0,2-2 1 0,3 1 1 0,-4 2 0 16,2 0-6-16,2-1 4 0,0 5 5 0,2-4-7 16,-2 5-6-16,-2 0 9 0,3 3-1 0,2-1 4 15,3 3-4-15,0-3 1 0,0 5 14 0,3 3-14 16,1-1 2-16,1 3 6 0,3-6 4 0,0 4-7 15,-3-4-6-15,8 4 11 0,-5 2 2 0,1-7-5 16,3 8 4-16,-3-9-2 0,5 6 0 0,-1-6 7 16,0 4-6-16,4-5 7 0,-4 0 1 0,1-2 2 15,3 2-4-15,-3-1 1 0,3-1 8 0,5 7 0 16,-3-7 5-16,2 4-7 0,-1-8-2 0,2 8 4 16,0-6-3-16,-3-1 2 0,8 5 0 0,2 0 2 15,-1-2-5-15,-1-2 4 0,-4-4 4 0,5 3 0 16,1 0 5-16,-7-5-3 0,3 0 8 0,-2 0-5 15,-2-2-5-15,2 1-4 0,-1-1 5 0,0 0 3 16,-1 0-3-16,-3-4-4 0,-1 1 2 0,0 2-7 16,2-4 10-16,-1 1-7 0,-2 0-5 0,2 0 1 15,3-1 2-15,2 1-11 0,-6 2 2 0,2-4-2 16,2 1-2-16,1-2 6 0,-5 2-4 0,4-2-4 16,0 2-7-16,-3-1 3 0,3-1-3 0,1-2-2 15,0 3 8-15,-4-1 3 0,1-1-11 0,3-2 7 16,-5 2-1-16,3 0-1 0,-3 1 4 0,1-3-1 15,-2 0 2-15,-1 0-2 0,1 2 0 0,-2-3-3 16,0 2 8-16,0-2 0 0,1 0 3 0,0-1 1 16,-1 0 2-16,-1 0 0 0,1-2 0 0,3 2-1 15,0-6 1-15,1 1 0 0,-5 5 1 0,5-6 2 16,-4 4-3-16,3-4 6 0,-3-1 6 0,2 0-2 16,-3 1 5-16,2 1 9 0,-1 0-4 0,-3 0 13 15,-1 2 5-15,1-1 1 0,-4-2 6 0,1 5-3 16,-1-6 2-16,-2 3 0 0,-1-2-1 0,1 3-3 15,-2-2-4-15,1-1 1 0,-4-3-3 0,0 2-5 16,-2-2 3-16,1 1-4 0,1 0 0 0,-2-2-7 16,-1-3-6-16,-3 2 0 0,0-9-3 0,1 5 8 15,-1-4-10-15,-3 9 2 0,0-9 0 0,2 3 4 16,-2 2-1-16,0 5-3 0,-1-4 7 0,-3 0-1 16,3 4 3-16,3 0 0 0,-4 2 7 0,2-3 6 15,-3 2-2-15,4 0-4 0,-4 2 2 0,2-1-9 16,-2 4 9-16,-1-1 0 0,2 0 11 0,-2 1-4 15,-1 2-17-15,1-2 3 0,0 1-5 0,-1 3 4 16,-1-2-6-16,1-1-3 0,0 5-3 0,0-4-2 16,0 3 3-16,0-3-9 0,-1 1 1 0,1 2-5 15,-1-1 2-15,0 0 0 0,0 0-7 0,-2 1 1 16,3 0 7-16,-2 3-8 0,1 2 2 0,-2-2 3 16,-2 4-6-16,3 0 0 0,-1 3-1 0,-7 2-5 15,0 1 3-15,2 1 1 0,1 3 5 0,1 1-6 16,3-3 0-16,-4 4-2 0,0 2 1 0,5 1 0 15,-2 2 15-15,-1-1-19 0,2 4-4 0,0 0 15 16,-1 1-6-16,2 2 8 0,3 3-8 0,-2 1 4 16,6-2-4-16,-2 2 2 0,3 1 0 0,6 0 1 15,-3-1-5-15,4 1 7 0,1 0-10 0,0 3 10 16,6-4 4-16,0-1-15 0,2 1 8 0,1 2-5 16,4-1 5-16,1 3-3 0,6-2-4 0,-1-3-7 15,3-1-4-15,0-3 3 0,5 4-17 0,1-8-6 16,3 0-14-16,1-2-11 0,4-2-12 0,5 0-18 15,12-2-22-15,-14-3-17 0,4-1-14 0,9-2-12 16,-8 0-1-16,-3-3-4 0,0-1-4 0,-4-3-11 16,2 1 0-16,-2-2-4 0,-6 0 17 0,-7-1 20 15,-2-1 28-15,-5 2 48 0,-2-3 34 0,0 1 44 16,-4 1 31-16,-2-2 32 0,-1 1 22 0,-4 2 13 16,5-4 17-16,-5 4 4 0,0-3 19 0,0 3 12 15,0 0-3-15,0 0-3 0,-4-6 0 0,4 6-1 16,0 0-4-16,-1-4-4 0,1 4-16 0,0 0-7 15,0 0-10-15,0 0-9 0,0 0 9 0,0 0-7 16,0 0-12-16,0 0 1 0,-2-5-13 0,2 5-5 16,0 0-6-16,0 0-5 0,0 0-3 0,0 0 0 15,0 0-2-15,0 0 0 0,0 0 2 0,0 0 1 16,0 0-2-16,0 0 1 0,0 0-1 0,0 0 9 16,0 0-6-16,0 0-3 0,0 0 2 0,0 0-1 15,0 0-4-15,0 0-2 0,-6-1-4 0,6 1 0 16,0 0-5-16,0 0-7 0,0 0-3 0,0 0-2 15,0 0-4-15,0 0-7 0,0 0 1 0,0 0-4 16,0 0 0-16,0 0-6 0,0 0-1 0,0 0 3 16,0 0-6-16,0 0-12 0,0 0-10 0,0 0-17 15,0 0-13-15,0 0-14 0,0 0-25 0,0 0-25 16,0 0-35-16,0 0-27 0,0 0-42 0,0 0-44 16,4-6-34-16,-4 6-33 0,4-6-35 0,-1 2-33 15,-3 1-259-15,1-1-699 0,-1 4 310 0</inkml:trace>
  <inkml:trace contextRef="#ctx0" brushRef="#br0" timeOffset="192332.05">1786 11010 34 0,'-9'-9'512'0,"-1"1"20"0,-4-2 19 0,0-2 5 16,4 4-6-16,1 2 0 0,1-1-9 0,-1-1-28 16,4 5-35-16,2 0-40 0,-2 1-40 0,5 2-35 15,0 0-7-15,-5 7-10 0,5 4-17 0,1 7-17 16,2 8-19-16,-3 6-26 0,5 1-18 0,-1 1-226 15,1 1-23-15,9 10 0 0,-9-10 0 0,7-1 0 16,-2-3 0-16,4-2 0 0,3-3 0 0,-1 1 0 16,5-5 0-16,0-4 0 0,1-4 0 0,6-5 0 15,3-7 0-15,6-6 0 0,17-11 0 0,4-8 0 16,23-17 0-16,3-6 0 0,3-4 0 0,1-8 0 0,3-2 0 16,0-5 0-16,0-2 0 0,-1-5 0 15,5-3 0-15,-3 3 0 0,0 3 0 0,0 5 0 16,-9 8 0-16,-6 12 0 0,-25 14 0 0,-6 5 0 15,0 3 0-15,-15 6 0 0,-4 3 0 0,-11 3 0 16,0 3 0-16,-7 0 0 0,0 5 0 0,-3-3 0 0,-5 4 0 16,-1 1 0-16,0 0 0 0,-11 14 0 15,-2-4 0-15,-2 0 0 0,-6 7 0 0,5-5 0 16,-1 0 0-16,3 2 0 0,-4-4-1366 0,9-3-1478 16,0-1 654-16</inkml:trace>
  <inkml:trace contextRef="#ctx0" brushRef="#br0" timeOffset="192483.83">3798 10610 6614 0,'-4'4'289'0,"-2"-1"-49"0,0-2 28 16,2 2-52-16,-2-2-33 0,6-1-67 0,-5 2-65 0,5-2-111 16,-2 2-140-16,2-2-187 0,0 0-257 0,0 0-471 15,21-3-1207-15,-21 3 534 0</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15:49.910"/>
    </inkml:context>
    <inkml:brush xml:id="br0">
      <inkml:brushProperty name="width" value="0.05292" units="cm"/>
      <inkml:brushProperty name="height" value="0.05292" units="cm"/>
      <inkml:brushProperty name="color" value="#00B050"/>
    </inkml:brush>
  </inkml:definitions>
  <inkml:trace contextRef="#ctx0" brushRef="#br0">2686 3285 39 0,'0'0'449'0,"-4"-5"2"0,3 3-1 0,1 2-11 16,-5-3-26-16,5 3-24 0,0 0-31 0,0 0-35 16,0 0-28-16,0 0-9 0,0 0-4 15,5 10-13-15,0-1-16 0,1 2-20 0,3 1-16 16,0 4-20-16,1-3-16 0,3 3-20 0,5 3-13 0,0-5-14 15,2 5-17-15,6-4-6 0,0-1-11 0,3-1-8 16,2-4-3-16,3-4 1 0,-2 0 3 16,6-2-6-16,2-1-7 0,0-4-4 0,12-2-8 15,-12 0-7-15,-2-2 0 0,13-2-5 0,-1-2-2 16,-14 1-3-16,2-3 0 0,-2 1-13 0,1-3-2 16,-1 2 6-16,10-7-1 0,-12 7-10 0,0 1-3 0,-3 4 4 15,4 0-3-15,1 5-4 0,-4 0 4 0,-2 5-3 16,0 1 0-16,2 4-6 0,-2 1 8 15,2 5-6-15,-1-2 2 0,1 2 0 0,1 1-8 16,0 1 2-16,1-5 4 0,-1 3-2 0,3 0-1 16,-1-2-2-16,4-3 9 0,-2 1 1 0,2-4-7 15,14-2-1-15,-15-2-1 0,14-1-13 0,-14-4 18 16,0-4-8-16,-1 2-1 0,15-8 2 0,-14 5 4 0,0-4-6 16,0-1-2-16,8-4-5 0,-10 3 5 15,15-9 2-15,-16 6-8 0,10-5-5 0,-9 8 2 16,-5 2-4-16,1 1 2 0,-1 3 1 0,-3 3-5 15,-8 3-10-15,1 2 12 0,-1 2-2 0,-2 2 5 16,-3 3 1-16,2 0 1 0,-2 3 4 0,2 2-6 16,-3 1-1-16,1 1-1 0,1-2 0 0,-1 4 0 15,4 2 0-15,-2-5 0 0,-3-2 0 0,4 1 0 16,6 0 0-16,0 0 0 0,3-5 0 0,0-1 0 16,1 0 0-16,3-2 0 0,2-1 0 0,0-2 0 15,3-2 0-15,0 1 0 0,16-3 0 0,-16 0 0 16,2-1 0-16,3-3 0 0,-4 1 0 0,13-6 0 15,-13 4 0-15,0-1 0 0,0 2 0 0,3 2 0 16,-3-2 0-16,-1 2 0 0,-4 2 0 0,-2 3 0 16,1-1 0-16,-3 4 0 0,0 1 0 0,-1 1 0 15,-5 0 0-15,5 2 0 0,-1-3 0 0,1 5 0 16,3-4 0-16,-4 3 0 0,5-2 0 0,4-1 0 16,0-3 0-16,3 2 0 0,1-1 0 0,15-2 0 15,-3-4 0-15,3 1 0 0,-1-1 0 0,2 0 0 16,2-3 0-16,-3 0 0 0,1-1 0 0,-1 2 0 15,0-1 0-15,-2-3 0 0,-1 0 0 0,-1-2 0 16,5 0 0-16,-5-3 0 0,0 2 0 0,-11 6 0 16,2 1 0-16,-2-2 0 0,-4 3 0 0,3 3 0 15,-4 1 0-15,-2 2 0 0,-3 1 0 0,-2 3 0 0,3 2 0 16,-2 3 0-16,-3-3 0 0,2 6 0 16,-1 0 0-16,2-1 0 0,-3-1 0 0,6 1 0 15,-3 2 0-15,4-4 0 0,0-2 0 0,4 0 0 16,15 0 0-16,0-1 0 0,6-5 0 0,3-1 0 15,-1 0 0-15,-1-2 0 0,3-3 0 0,2 0 0 16,-3-4 0-16,0 3 0 0,3-6 0 0,3 3 0 16,-7-4 0-16,2 2 0 0,-2 0 0 0,1 0 0 15,-4-1 0-15,-3 1 0 0,-15 4 0 0,-5 0 0 16,2 0 0-16,-12 2-203 0,-4-1-1129 0,0 0-1442 16,-1-2 638-16</inkml:trace>
  <inkml:trace contextRef="#ctx0" brushRef="#br0" timeOffset="1832.69">13148 3368 3662 0,'7'-5'316'0,"-7"5"-197"16,0-4-66-16,0 0 52 0,0 4 67 0,0 0 44 0,2-6 2 16,-2 6-20-16,0 0-26 0,0-4-14 0,0 4-14 15,0 0 2-15,0 0 19 0,0 0 11 0,14 10 9 16,-8-5-1-16,0 2-6 0,3 3 6 0,4 1-8 15,0 0-2-15,2 4-13 0,-2-1-15 0,4-1-9 16,-2 1-4-16,3-3-12 0,2 4-13 0,1-5-8 16,4-2-10-16,3-1-7 0,3-3-72 0,1-4-11 15,3 0 0-15,2-7 0 0,0-1 0 0,0-2 0 16,14-4 0-16,-1-4 0 0,-5 0 0 0,2-3 0 16,-2-1 0-16,-1-4 0 0,-12 5 0 0,13-5 0 15,-2 1 0-15,-7 8 0 0,-4 2 0 0,-4 1 0 16,7 5 0-16,-5 2 0 0,4 5 0 0,1 3 0 15,0 5 0-15,-2 1 0 0,3 8 0 0,1-1 0 16,6 10 0-16,-11-5 0 0,9 7 0 0,-5-6 0 16,5 9 0-16,-8-10 0 0,9 4 0 0,-8-7 0 15,0-1 0-15,-1-2 0 0,-1-1 0 0,1-2 0 16,-1-3 0-16,0-1 0 0,0-4 0 0,-1 0 0 16,-3-4 0-16,4 0 0 0,-1-4 0 0,-1-1 0 15,2 0 0-15,0-3 0 0,0-3 0 0,0-1 0 16,13-9 0-16,-13 5 0 0,15-12 0 0,-5 1 0 15,3 0 0-15,-4 3 0 0,-6 10 0 0,-2 2 0 16,0 1 0-16,4 4 0 0,-4 5 0 0,2 4 0 16,-3 4 0-16,0 4 0 0,1 5 0 0,0-1 0 15,-1 5 0-15,-4 2 0 0,2 2 0 0,-2-2 0 16,1 2 0-16,-1-2 0 0,0 1 0 0,2-2 0 16,0-2 0-16,-4-4 0 0,1-2 0 0,-2 0 0 15,-4-4 0-15,-1-3 0 0,3-1 0 0,0-2 0 16,-2-2 0-16,8-2 0 0,-2-4 0 0,7-2 0 15,-2-1 0-15,1-2 0 0,1-3 0 0,12-5 0 16,4-3 0-16,-2 0 0 0,2-2 0 0,2 3 0 16,2 2 0-16,-5 3 0 0,-1 2 0 0,-9 11 0 15,0-2 0-15,-3 6 0 0,1 4 0 0,-3 3 0 16,-2 2 0-16,-1 1 0 0,1 1 0 0,-4 2 0 16,-3 2 0-16,0-3 0 0,-1 5 0 0,1-3 0 15,-1 2 0-15,-7-2 0 0,6 1 0 0,-7-4 0 16,7 4 0-16,-4-3 0 0,2-1 0 0,-2-1 0 15,0-2 0-15,2 1 0 0,0-1 0 0,6-2 0 16,-5 0 0-16,7-2 0 0,-1-2 0 0,4-1 0 16,-1-2 0-16,5-1 0 0,-2-5 0 0,3 1 0 15,13-6 0-15,-1-2 0 0,-2-1 0 0,-10 5 0 16,14-3 0-16,-2 2 0 0,-13 2 0 0,2 3 0 16,-4 2 0-16,2 0 0 0,-3 4 0 0,-2 0 0 15,-3 4 0-15,-7-2 0 0,-2 4 0 0,-1 0 0 16,-2 2 0-16,0 2 0 0,-1 0 0 0,-2 1 0 0,-4 0 0 15,2 4 0-15,2-1 0 0,-4 0 0 16,0-1 0-16,0-1 0 0,-3 0 0 0,6-3 0 16,-2 1 0-16,0-1 0 0,8-1 0 0,-5-3 0 15,6 0 0-15,7-1 0 0,-3-3 0 0,3-4 0 16,5 3 0-16,-3-4 0 0,3-3 0 0,0 0 0 16,-1-3 0-16,6 1 0 0,-4-1 0 0,1 0 0 15,-1-3 0-15,0 3 0 0,-4 2 0 0,-2 0 0 16,-7 4 0-16,-8 3 0 0,2 0 0 0,-1 2 0 15,-5 0 0-15,1-3 0 0,0 7 0 0,-8-4 0 0,2 3 0 16,-1 0 0-16,-1-3-479 0,-15 5-807 16,1 0-1392-16,-4-3 616 0</inkml:trace>
  <inkml:trace contextRef="#ctx0" brushRef="#br0" timeOffset="5700.34">4350 5514 74 0,'-4'-4'482'15,"3"-2"4"-15,-2 3 6 0,-2-3-2 0,4 4-20 16,-3 1-32-16,4 1-40 0,-4-4-40 0,4 4-25 16,0 0-24-16,0 0-22 0,12 12-16 0,-6-6-18 15,3 2-13-15,8 4-29 0,7 0 5 0,-2 2-13 16,-2-5-19-16,6 0-7 0,3 0-16 0,-1 2 0 16,0-5-18-16,5 0-5 0,-2-1-10 0,1-3-5 15,1-3-14-15,3 1 7 0,-4-4-14 0,4-2-4 16,3 1-3-16,-2-2-8 0,13-2-3 0,-13 0-5 0,-1 1-2 15,-1 2-5-15,-1-3-26 0,-1 3-46 16,-1 1 0-16,-1 0 0 0,1 0 0 0,-4 2 0 16,-5 3 0-16,-4 3 0 0,3 1 0 0,-2-1 0 15,1 2 0-15,-2 2 0 0,0 3 0 0,-2 0 0 16,-1 0 0-16,1 3 0 0,0-1 0 0,-3 1 0 0,0 2 0 16,0-2 0-16,2 0 0 0,-1-1 0 15,0 2 0-15,0-5 0 0,3-2 0 0,0 1 0 16,1-4 0-16,9 1 0 0,3-2 0 0,2-5 0 15,-1-1 0-15,-1-2 0 0,-2-1 0 0,3-3 0 0,-1 0 0 16,-2-2 0-16,3-2 0 0,-2 0 0 16,-2-2 0-16,1 2 0 0,-1 4 0 0,-5-1 0 15,-1 4 0-15,1 0 0 0,-4 2 0 0,3 1 0 16,-3 4 0-16,-1 0 0 0,1 0 0 0,0 1 0 0,-1 4 0 16,0-2 0-16,0 2 0 0,0 2 0 0,1-4 0 15,-1 3 0-15,1 1 0 0,-2-4 0 0,3 2 0 16,-1 0 0-16,-2-3 0 0,1-3 0 0,0 1 0 15,0-2 0-15,-1 0 0 0,0-1-395 0,1-4-262 16,0-2-534-16,0 2-1288 0,-5-5 570 16</inkml:trace>
  <inkml:trace contextRef="#ctx0" brushRef="#br0" timeOffset="7367.08">13099 5577 90 0,'-11'-3'504'0,"3"2"10"0,3 0 18 0,-2 0 7 15,0 0-11-15,3-1-13 0,4 2-12 0,0 0-22 16,-9-2-20-16,9 2-26 0,0 0-24 0,0 0-22 16,0 0-14-16,-9 1-24 0,9-1-18 0,0 0-21 15,0 0-25-15,33 3-22 0,-12-3-21 0,9 1-122 16,2 0-122-16,4-2 0 0,15 3 0 0,4-2 0 16,5 6 0-16,-4-6 0 0,6 3 0 0,-7-1 0 15,-2 2 0-15,1-2 0 0,-17 0 0 0,-1 2 0 16,-5-2 0-16,-10 0 0 0,0 0 0 0,-8 0 0 15,-2 0 0-15,-6-1 0 0,-5 0 0 0,0-1 0 16,-14 2 0-16,-13 3 0 0,-6 0 0 0,-18 0 0 16,-3 1 0-16,-5 4 0 0,-3-6 0 0,-1 3 0 15,3 0 0-15,-4-2 0 0,2 1 0 0,0-1 0 16,2 0 0-16,5-3 0 0,16 2 0 0,3-2 0 16,4-1 0-16,11 2 0 0,2-2 0 0,8 0 0 15,3-1 0-15,2 0 0 0,6 0 0 0,0 0 0 16,16-6 0-16,15 0 0 0,5 1 0 0,17-1 0 15,6 3 0-15,1-1 0 0,0 4 0 0,-1-1 0 0,3 1 0 16,-5 1 0-16,-2-1 0 0,-4 2 0 16,-18-1 0-16,-1 0 0 0,0-2 0 0,-10 0 0 0,-4-1 0 15,-4 2 0-15,-4-3 0 0,-2 1-541 16,-3-3-154-16,1 2-465 0,-5-3-1256 0,1 3 556 0</inkml:trace>
  <inkml:trace contextRef="#ctx0" brushRef="#br0" timeOffset="8019.87">15063 5596 229 0,'-10'-1'483'0,"0"-2"12"16,1 1 4-16,-3 0-11 0,1-1-8 0,-1 2-8 15,1-2-22-15,-3 2-18 0,4-1-7 0,-3 1-30 16,5-1-36-16,3 2-22 0,5 0-47 0,-9 0-27 16,9 0-26-16,0 0-22 0,0 0-16 0,28 6-13 15,4-2-24-15,3 1-15 0,21 0-19 0,5 0-7 16,1 2-31-16,0-5-13 0,0 0-22 0,4 1-17 0,-5-1-21 16,-2 2-12-16,-5-3 2 0,-16 2-22 15,-2-2 3-15,-7-2-2 0,-7 1-9 0,-8 0 16 16,-4 0-4-16,-2-1 1 0,-7-1 5 0,-1 2 4 15,-15-5 0-15,-5 2 6 0,-15 0 10 0,-15 3 2 0,8-1 14 16,-17 0 11-16,3-1 7 0,-3 2-3 0,4 2 11 16,2-1 2-16,3 1 7 0,10 2-4 15,7-2-2-15,1 4-60 0,10-3 0 0,6-2 0 16,2 1 0-16,2 1 0 0,6 1 0 0,3-1 0 0,4 2 0 16,6-3 0-16,11 5 0 0,10 1 0 0,6-2 0 15,2 0 0-15,18-1 0 0,-4-1 0 0,3-1 0 16,-13 1 0-16,11-1 0 0,-15-1 0 0,2 0 0 15,-3-1 0-15,-5-1 0 0,0 0 0 0,-11 0 0 16,-6-1 0-16,-2-1 0 0,-3 1 0 0,-4 0 0 16,0 0 0-16,-4 1 0 0,0 0 0 0,-16-10 0 15,0 7 0-15,-5-2 0 0,-10 1 0 0,3-1 0 16,-4 3-85-16,-2-1-68 0,3 1-31 0,-2-1-35 16,2 2-42-16,12 1-54 0,0 1-52 0,2-1-63 15,5 0-82-15,-1 3-433 0,6 0-1022 0,1 0 452 16</inkml:trace>
  <inkml:trace contextRef="#ctx0" brushRef="#br0" timeOffset="9433.39">16662 5814 5 0,'-8'-1'161'16,"8"1"2"-16,-5 0-8 0,5 0-9 0,0 0-5 15,0 0-4-15,-9-1-1 0,9 1-2 0,0 0 9 16,0 0 5-16,0 0 7 0,-3-2 11 0,3 2-2 15,0 0 3-15,0 0-6 0,0 0 9 0,-7-1-2 16,7 1-4-16,0 0 14 0,0 0-15 0,0 0-4 16,0 0-8-16,-8-2 0 0,8 2-4 0,0 0 1 15,0 0-2-15,0 0-2 0,0 0-5 0,0 0-6 16,0 0-5-16,0 0-1 0,0 0 7 0,0 0-5 16,0 0 2-16,0 0 7 0,0 0 8 0,0 0 7 15,0 0 3-15,0 0 5 0,17 7 6 0,-3-4-9 16,5-1 9-16,3 0-6 0,9-2 3 0,6 3-14 15,16-5 8-15,5 2-6 0,1-1-7 0,3 1-8 16,36-1-9-16,1-5-3 0,1 4-11 0,10-1-11 16,-4-2-7-16,12 3-9 0,0 1-5 0,6-5-31 15,4 6-51-15,2 2 0 0,-6 2 0 0,-10-1 0 0,1 3 0 16,-10-2 0-16,-36-5 0 0,-3 1 0 16,-8-1 0-16,-20-1 0 0,-3-1 0 0,-15 0 0 15,-1 1 0-15,-6-3 0 0,-5 2 0 0,-4 0 0 16,-4-4 0-16,-5 1 0 0,-4 3-222 0,-8-6-105 0,4 4-73 15,-6 2-102-15,10 2-111 0,-5-3-409 16,5 2-1106-16,4-2 490 0</inkml:trace>
  <inkml:trace contextRef="#ctx0" brushRef="#br0" timeOffset="10200.32">20350 4431 367 0,'0'0'464'0,"7"1"-6"0,-6 2 21 0,-1-3-3 0,0 0-6 16,5 6-17-16,-5-1-23 0,3-1-26 0,-3 5-27 16,0 0-12-16,0 5-27 0,0-3-27 0,4 5-29 15,-3 2-13-15,1-2-20 0,-2 1-18 0,3-4-16 16,-2-2-19-16,3 4-7 0,-3-5-7 0,3 1 4 16,0-4 7-16,4 1 8 0,-2-4 10 0,6-1-16 15,0-1-195-15,9-3 0 0,7-6 0 0,1 1 0 16,3-4 0-16,5-3 0 0,18-4 0 0,-1-3 0 15,7-4 0-15,-1-2 0 0,26-16 0 0,-5 4 0 16,-2-4 0-16,1 0 0 0,2-3 0 0,-5 7 0 16,-22 9 0-16,2 1 0 0,-2 0 0 0,-2 5 0 15,-6-1 0-15,-13 12 0 0,-2 0 0 0,-1 4 0 16,-12 1 0-16,-1-1 0 0,-4 5 0 0,-5-1 0 16,3-1 0-16,-5 4 0 0,0-2 0 0,-2 2 0 15,-5 1 0-15,5-2 0 0,-5 2 0 0,0 0 0 16,9 3 0-16,-9-3 0 0,0 9 0 0,0-4 0 15,0-1 0-15,0 2 0 0,1-2 0 0,-1 1 0 16,0 1 0-16,-4-2-789 0,4-4-445 0,-1 8-1336 16,1-8 590-16</inkml:trace>
  <inkml:trace contextRef="#ctx0" brushRef="#br0" timeOffset="10366.42">22096 4667 6298 0,'-5'1'217'16,"1"-2"-52"-16,4 1-26 0,-9-4-54 0,9 4-21 16,-5-4-21-16,3 1-59 0,2 3-60 0,-2-5-82 15,2 5-130-15,8-6-166 0,-3 4-550 0,-1-2-1087 16,1 0 482-16</inkml:trace>
  <inkml:trace contextRef="#ctx0" brushRef="#br0" timeOffset="17766.83">19178 5779 66 0,'-1'-3'429'0,"-1"-2"14"0,0-1-5 0,2 2-4 0,-1 1-19 16,1 3-34-16,-2-4-34 0,2 4-37 0,0 0-23 16,0 0-1-16,0 0-6 0,5 12-6 0,0-1-2 15,0 1-8-15,3 2-20 0,2 1-3 0,1 2-10 16,0 0-8-16,6 3-23 0,-4-4-3 0,9 4-9 0,-2-3-2 16,2-1-14-16,5-2-6 0,-2-3-4 15,6 0-8-15,2-6-1 0,-1-2-3 0,4-3-9 16,-1-1-2-16,2-5-10 0,-2-1-8 0,1 0-53 15,-3-1-68-15,-1-4 0 0,-1 1 0 0,-3-2 0 16,-1 1 0-16,0-3 0 0,-4 0 0 0,-4 4 0 16,0 0 0-16,-5 3 0 0,2 1 0 0,-4 3 0 15,1 2 0-15,1 1 0 0,-2 3 0 0,2 0 0 16,1 6 0-16,2 2 0 0,2 6 0 0,3 1 0 0,-3 2 0 16,0 0 0-16,1-1 0 0,2 1 0 15,-1-1 0-15,3 3 0 0,1-8 0 0,-5-4 0 16,5 4 0-16,2-2 0 0,1-2 0 0,0-3 0 15,-1-3 0-15,1-3 0 0,0-3 0 0,3-1 0 0,-2-2 0 16,-1-1 0-16,1-1 0 0,0-3 0 16,-5 0 0-16,6-1 0 0,-1-4 0 0,-1 2 0 15,0-5 0-15,0 5 0 0,-1-1 0 0,0 1 0 16,-10 7 0-16,3 1 0 0,-1 1 0 0,-3 3 0 0,-2 1 0 16,0 1 0-16,-3 4 0 0,3 1 0 0,-2 2 0 15,2 1 0-15,-1 3 0 0,3 0 0 0,-2-3 0 16,0 3 0-16,3-2 0 0,-2 0 0 0,-2 0 0 15,5-1 0-15,-1-2 0 0,4-1 0 0,-1-3 0 16,9-3 0-16,-1 0 0 0,-5 0 0 0,5-4 0 16,-1-3 0-16,1 3 0 0,1-5 0 0,1 0 0 15,-1 1 0-15,1-3 0 0,0-2 0 0,2 0 0 16,-1 0 0-16,0-1 0 0,1 1 0 0,-2 2 0 16,-2 0 0-16,-2 2 0 0,-7 6 0 0,3 0 0 15,-7 2 0-15,3-1 0 0,0 3 0 0,-5 3 0 16,0 0 0-16,-2 3 0 0,1 2 0 0,0 1 0 15,2 2 0-15,-1 1 0 0,1 0 0 0,-5 1 0 16,4-1 0-16,-3-1 0 0,4 0 0 0,-1-1 0 16,-3-1 0-16,3-3 0 0,0-3 0 0,2 3 0 15,0-5 0-15,2-1 0 0,4-1 0 0,-1-1 0 16,-1-3 0-16,4 1 0 0,4-6 0 0,-3 0 0 16,4-4 0-16,-2 0 0 0,5-1 0 0,-3 0 0 15,1-2 0-15,-1 1 0 0,-1 3 0 0,-5 6 0 16,-4-2 0-16,1 4 0 0,-1 1 0 0,-4 1 0 15,-1 2 0-15,-1 1 0 0,-1 3 0 0,-1-1 0 16,3 1 0-16,-2 4 0 0,-1 1 0 0,1-1 0 16,4 4 0-16,-5-2 0 0,-1 0 0 0,1-1 0 15,4 3 0-15,-1-5 0 0,1 1 0 0,3 0 0 16,-4-3 0-16,-2-2 0 0,-1-1 0 0,3-2 0 0,-7-1 0 16,1-3 0-16,-4-1 0 0,0 0-457 15,-4-2-832-15,-3-3-1397 0,-2 0 617 0</inkml:trace>
  <inkml:trace contextRef="#ctx0" brushRef="#br0" timeOffset="25599.95">23582 6185 86 0,'-1'-2'497'0,"-1"-3"17"16,2 5 2-16,-5-4-1 0,5 4-16 0,-3-3-23 0,3 3-43 16,0 0-32-16,0 0-1 0,0 0-20 15,0 0-1-15,6 19-17 0,-2-7-12 0,1 5-15 16,3-1-23-16,-2 1-18 0,6 0-19 0,3 6-7 0,-1-1-26 15,-5-5-17-15,8 3-11 0,2-1-16 0,1-2-178 16,-5-4-20-16,4 0 0 0,-1-5 0 0,1 1 0 16,8-5 0-16,-4 0 0 0,-3-6 0 0,11 0 0 15,-1-3 0-15,2-4 0 0,-2 1 0 0,-1-7 0 16,1 3 0-16,0-2 0 0,0-3 0 0,-4-2 0 16,4 2 0-16,-2 1 0 0,-3 1 0 0,-8 6 0 15,2-3 0-15,-5 6 0 0,0 0 0 0,-1 4 0 16,-3 0 0-16,3 1 0 0,-4 1 0 0,3 4 0 15,-2 2 0-15,-1-1 0 0,2 4 0 0,-2 0 0 16,3 1 0-16,3 3 0 0,-2-2 0 0,1 1 0 16,1-2 0-16,1 2 0 0,0-4 0 0,3 1 0 15,-3-5 0-15,3 1 0 0,3-3 0 0,-2-1 0 16,7-1 0-16,-4-2 0 0,-3-1 0 0,2-2 0 16,6-4 0-16,-1 0 0 0,-3-3 0 0,2 1 0 15,-1-3 0-15,-1-3 0 0,0 2 0 0,1-3 0 16,-2 0 0-16,-1 3 0 0,1 0 0 0,-5 3 0 15,-3 7 0-15,3-3 0 0,-6 5 0 0,2-1 0 16,-4 5 0-16,2-1 0 0,-1 3 0 0,-2 1 0 16,2 4 0-16,2-1 0 0,-5 2 0 0,2-3 0 0,0 4 0 15,-3 1 0-15,2-4 0 0,-2 3 0 16,2-3 0-16,1 1 0 0,1-1 0 0,-1 0 0 16,0-3 0-16,-1 0 0 0,4-2 0 0,1-1 0 0,0-1 0 15,4-3 0-15,1-1 0 0,0 0 0 0,8-6 0 16,-1 0 0-16,3 2 0 0,-1-7 0 0,3-2 0 15,-1 2 0-15,2 2 0 0,-1-3 0 0,2 3 0 16,-1 2 0-16,-5 2 0 0,-5 3 0 0,-3 0 0 16,1 2 0-16,-1 2 0 0,-3 0 0 0,-2 4 0 15,-1 1 0-15,-2 1 0 0,3 2 0 0,-1 3 0 16,-3-1 0-16,3 3 0 0,-3 0 0 0,4 2 0 16,-1-2 0-16,0 1 0 0,4 0 0 0,-1-2 0 15,1-2 0-15,2 0 0 0,1-4 0 0,2 0 0 16,1-3 0-16,-4-2 0 0,3-1 0 0,6-4 0 15,-7 0 0-15,7-4 0 0,-4-2 0 0,-6 2 0 16,5-4 0-16,-8 1 0 0,8-8 0 0,-9 6 0 16,-1-8 0-16,-4 5 0 0,-8-6-1366 0,4 6-1478 15,-10 0 654-15</inkml:trace>
  <inkml:trace contextRef="#ctx0" brushRef="#br0" timeOffset="27266.9">24542 5518 224 0,'-5'-2'392'0,"5"2"11"0,0 0 2 0,-4-6-7 15,4 6-10-15,0 0-7 0,0 0-14 0,0 0-16 16,0 0-19-16,0 0-9 0,0 0-10 0,0 0-2 16,-6 8-12-16,6-1 5 0,1-1-5 0,-2 4-21 15,0 2-16-15,1-3-19 0,-3 3-15 0,6 0-20 16,-6-2-17-16,6 2-13 0,-3-3-19 0,1 1-15 15,3-5-10-15,1 5 0 0,3-4-4 0,-3-2-4 16,2 0 2-16,5 0-10 0,1-4-78 0,1-1-40 16,-2-1 0-16,8-3 0 0,-4-1 0 0,2 1 0 15,-2-4 0-15,1 2 0 0,-1-4 0 0,0 5 0 16,-4-3 0-16,-1 2 0 0,-2 1 0 0,0 0 0 16,-4 3 0-16,2 0 0 0,-2 0 0 0,-3 2 0 15,-2 1 0-15,0 0 0 0,9 5 0 0,-6 1 0 16,3 3 0-16,-2-1 0 0,0 2 0 0,-3-1 0 15,4 2 0-15,-3 0 0 0,3-4 0 0,0 3 0 16,1-2 0-16,2 1 0 0,0-3 0 0,-1-1 0 16,0-2 0-16,0-1 0 0,2 0 0 0,-1-1 0 0,-2-2 0 15,7-2 0-15,-4-1 0 0,0-1 0 16,4-1 0-16,-3 0 0 0,5-2 0 0,-6-1 0 0,4-2 0 16,-3 1 0-16,-2 2 0 0,1-2 0 0,1 5 0 15,-2-3 0-15,-2 5 0 0,1-1 0 0,-2 1 0 16,1 1 0-16,-1 1 0 0,-5 1 0 0,12 5 0 15,-6-4 0-15,0 4 0 0,-1 1 0 0,3 0 0 16,-3-1 0-16,3 2 0 0,0-1 0 0,-1 0 0 16,-2 0 0-16,3 0 0 0,-3-2 0 0,4 0 0 15,-4 0 0-15,3-1 0 0,-3-2 0 0,4 0 0 16,-9-1 0-16,14-5 0 0,-5 0 0 0,1 0 0 16,-2 1 0-16,1-4 0 0,-3 0-516 0,3-2-764 15,-1 1-1386-15,0-2 614 0</inkml:trace>
  <inkml:trace contextRef="#ctx0" brushRef="#br0" timeOffset="28100.01">25500 5629 137 0,'0'0'524'16,"3"-3"19"-16,-1 0 16 0,-2 3-4 0,2-6-5 15,-2 6-19-15,2-2-13 0,-2 2-37 0,0 0-36 16,0 0-26-16,0 0-30 0,0 0-17 0,0 0-22 15,0 0-19-15,1 13-23 0,-2-6-24 0,1 1-21 16,-2-1-26-16,2 2-26 0,2 0-27 0,0-2-184 16,-1 0 0-16,1 0 0 0,5 1 0 0,-2-2 0 15,0-2 0-15,7 0 0 0,-2 0 0 0,4-2 0 16,-1-2 0-16,5-1 0 0,0 0 0 0,-1-3 0 16,-4 0 0-16,4 0 0 0,1-2 0 0,-3 0 0 15,-1 0 0-15,-3 0 0 0,1 0 0 0,-1-1 0 16,-2 2 0-16,-2-2 0 0,2 5 0 0,-4-2 0 15,-1 1 0-15,-3 1 0 0,3 1 0 0,-4 1 0 16,0 0 0-16,8 4 0 0,-7 2 0 0,3 1 0 16,-4-2 0-16,1 2 0 0,2 3 0 0,-1 0 0 0,1-1 0 15,1 0 0-15,2 0 0 0,1-2 0 0,-1 1 0 16,-1-3 0-16,3 0 0 0,1 0 0 16,1-1 0-16,-1 1 0 0,1-5 0 0,1 1 0 15,0-2 0-15,0-3 0 0,1 2 0 0,-1-3 0 0,-2 0 0 16,3 0 0-16,-1-1 0 0,1-1 0 0,-1 0 0 15,-2-3 0-15,5 0 0 0,-5 2 0 0,0 0 0 16,-2 1 0-16,0 2 0 0,-3 1 0 16,0 2 0-16,-3 0 0 0,-1 2 0 0,8 0 0 0,-8 0 0 15,9 4 0-15,-5 1 0 0,-2-1 0 0,2 1 0 16,0 1 0-16,0-1 0 0,0 0 0 0,1 1 0 16,2 0 0-16,1 2 0 0,-2-5 0 0,3 2 0 15,0-4 0-15,1 3 0 0,1-4 0 0,1 0 0 16,1-2 0-16,1 0 0 0,0-1 0 0,0-2 0 15,-1-1 0-15,5-1 0 0,0 1 0 0,0-5 0 16,-3 0 0-16,2 1 0 0,-2-1 0 16,-1 0 0-16,-4 0 0 0,-1 5 0 0,2-4 0 0,-4 4 0 15,-2 1 0-15,-1-1 0 0,-2 1 0 0,-2 5 0 16</inkml:trace>
  <inkml:trace contextRef="#ctx0" brushRef="#br0" timeOffset="28816.34">24804 4663 535 0,'0'0'577'0,"0"0"17"0,0 0-4 16,0 0-11-16,-3-12-10 0,5 5-33 0,6-2-23 0,1-5-22 15,3 0-30-15,10-7-33 0,6 1-34 0,9-10-26 16,9-1-29-16,3 2-18 0,3-4-29 16,31-11-28-16,-3-4-29 0,5 3-130 0,7-4-105 0,4-9 0 15,1-7 0-15,5-2 0 0,3-5 0 0,-4-5 0 16,-5-1 0-16,-12 2 0 0,-1-1 0 0,-12 16 0 16,-22 22 0-16,-6 7 0 0,-14 12 0 15,-5 4 0-15,-7 6 0 0,-2 1 0 0,-7 4 0 16,-4 5 0-16,-4 0 0 0,1 7-130 0,-2 3-230 0,-11 3-60 15,-7 9-63-15,1 1-75 0,-9 2-482 0,4-1-1127 16,-1 5 498-16</inkml:trace>
  <inkml:trace contextRef="#ctx0" brushRef="#br0" timeOffset="29066.27">25985 4385 475 0,'-10'3'644'0,"2"-2"10"0,3-1-3 16,5 0-14-16,-6-8-34 0,4 2-21 0,6-5-42 16,5-3-44-16,6-6-46 0,6-3-38 0,1 0-40 15,5-1-39-15,11-11-35 0,-1 0-29 0,1 3-26 0,5-1-30 16,-4 0-43-16,8-1-36 0,-3 3-119 0,-13 9-15 16,-1 3 0-16,-7 1 0 0,0 3 0 15,-10 5-48-15,-4 3-56 0,1 1-37 0,-3 2-40 16,-5 2-47-16,2-2-45 0,-5 2-28 0,1 2-59 15,0 0-57-15,-12-5-82 0,11 2-442 0,1 3-1017 0,0 0 451 16</inkml:trace>
  <inkml:trace contextRef="#ctx0" brushRef="#br0" timeOffset="31050.36">26421 2521 222 0,'1'-26'482'16,"1"1"16"-16,1 6 1 0,0 0 4 0,-3 1-19 0,1 2-16 15,-1 6-24-15,0 3-18 0,3 2-29 16,-6 0-31-16,3 2-36 0,0 3-40 0,0 0-16 15,-5 11-13-15,0 5 1 0,-8 9-6 0,0 5-14 0,2 4-20 16,-8 10-21-16,-3 0-16 0,3 2-13 16,5-14-20-16,-6 14-12 0,7-18-13 0,-3 4-15 0,5-7-7 15,2-1-34-15,2-7-71 0,2-5 0 16,1-4 0-16,4-2 0 0,0 0 0 0,-2-5 0 16,2-1 0-16,0 0 0 0,11-14 0 0,-2-2 0 0,5-6 0 15,-2-5 0-15,-1-1 0 0,2-4 0 0,4-14 0 16,1 1 0-16,-2-6 0 0,0 0 0 15,-4-1 0-15,-1 3 0 0,1 4 0 0,-4 17 0 16,2 4 0-16,-5 8 0 0,-1 5 0 0,1 1 0 16,-2 9 0-16,-2 2 0 0,-1-1 0 0,10 21 0 15,-2 7 0-15,-3 3 0 0,7 15 0 0,-6 5 0 0,3 0 0 16,0 0 0-16,-1-1 0 0,0-3 0 0,3 1 0 16,-1-3 0-16,0-15 0 0,0 4 0 15,-2-7 0-15,1-3 0 0,-5-6 0 0,0-5 0 16,1-7-417-16,-4-1-107 0,-1-5-52 0,0 0-44 15,0 0-389-15,-16-22-1094 0,3 7 484 0</inkml:trace>
  <inkml:trace contextRef="#ctx0" brushRef="#br0" timeOffset="31766.62">26335 2660 135 0,'-11'-6'236'0,"-2"0"36"0,3 2 0 16,-2 1-8-16,3 1 14 0,3 1 10 0,6 1 25 16,-4 5 10-16,4-5 1 0,7 7-7 0,5-3-17 15,1 1-18-15,9-2-29 0,8 2-22 0,6-4-28 16,4 1-15-16,15-3-18 0,0-2-19 0,-3-2-17 0,3 3-12 15,-2-7-14-15,-15 3-11 0,0-1-14 0,-1-4-10 16,-5 2-11-16,-4-2-2 0,-7 5-5 16,-5-2-3-16,-5 5 17 0,-1 1 20 0,-1-1 17 15,-5 0 1-15,-2 3-4 0,-2 0-4 0,0 0 6 16,-11 9 22-16,1 0 5 0,-5-1 11 0,0 4 3 16,-7 5-1-16,1-2 4 0,0 2 1 0,6-3-1 15,-2 6 2-15,2-6-13 0,2-2-8 0,5 1-7 16,2-2-5-16,2-3-52 0,3 1-66 0,-2-4 0 15,6-2 0-15,2 4 0 0,3-6 0 0,3 0 0 16,2-2 0-16,2-3 0 0,5-1 0 0,-1 0 0 16,5-9 0-16,0-2 0 0,1-2 0 0,-1-5 0 0,-4-3 0 15,2-4 0-15,2-14 0 0,0-5 0 16,0-1 0-16,-3 0 0 0,-3-7 0 0,0 7 0 16,-4 1 0-16,-9 18 0 0,6 3 0 0,-9 11 0 15,6 3 0-15,-6 2 0 0,-3 6 0 0,2 2 0 0,-1 4 0 16,0 0 0-16,-4 16 0 0,-2 2 0 0,-3 10 0 15,4 6 0-15,-8 11 0 0,4 0 0 0,0 5 0 16,5-16 0-16,3 14 0 0,1-13 0 16,1 0 0-16,3-1 0 0,5-2 0 0,-1-3 0 15,-2-3 0-15,6-1 0 0,-2-7 0 0,1-3 0 0,4-3 0 16,0 0 0-16,0-6 0 0,4-4 0 0,-2-2 0 16,-2-1 0-16,5-5 0 0,1 0 0 15,2-6 0-15,-6-3 0 0,2-3 0 0,0-3 0 16,-3-1 0-16,-2 0 0 0,-5 5 0 0,-2 1 0 15,0 0 0-15,-1 7 0 0,-4-3 0 0,2 7 0 0,-2-3 0 16,0 3 0-16,0 4 0 0,-1-4 0 0,-1 5 0 16,1-2 0-16,-1 2 0 0,0 0 0 15,0 0 0-15,-4 14 0 0,3-6 0 0,0 1 0 0,-1 2 0 16,2 1 0-16,2-1 0 0,-1 2 0 16,2 1 0-16,-3 3 0 0,1-1 0 0,1 2 0 15,-2 7 0-15,2 0 0 0,-5 0 0 0,3 0 0 0,-1 4 0 16,-2 3 0-16,1 2 0 0,-4-1 0 0,0 2 0 15,-3 12 0-15,3-13 0 0,-4 11 0 16,2-11 0-16,0 2 0 0,-1-3 0 0,0-5 0 16,1 0 0-16,1-9 0 0,2 0 0 0,1-8 0 15,-1-1 0-15,0 0 0 0,1-7 0 0,0-3 0 16,4 0 0-16,0 0 0 0,-10-20-61 0,2 3-253 16,-2-11-77-16,-3-3-73 0,-2-15-97 0,-6-10-506 15,1-27-1156-15,6 27 512 0</inkml:trace>
  <inkml:trace contextRef="#ctx0" brushRef="#br0" timeOffset="31916.31">27447 2194 5014 0,'10'-2'377'0,"1"1"-193"0,-4 1-22 0,1 0 3 16,-8 0 10-16,10 0-21 0,-10 0-30 0,9-3-24 16,-5 2-20-16,-4 1-8 0,5 5-22 0,0-3-40 15,5 6-67-15,-1 0-91 0,8 2-107 0,-4 11-138 16,5 3-165-16,-4-1-318 0,1-1-949 0,-2 5 419 15</inkml:trace>
  <inkml:trace contextRef="#ctx0" brushRef="#br0" timeOffset="32049.79">27789 2862 302 0,'1'9'594'0,"-1"1"14"0,0-3-5 16,1-5-9-16,-1-2-27 0,1 5-52 0,-1-5-64 15,0 0-42-15,0 0-83 0,0 0-98 0,12-13-109 16,-5 4-127-16,1 0-147 0,5-5-154 0,-3-2-499 15,-1 2-874-15,2-3 386 0</inkml:trace>
  <inkml:trace contextRef="#ctx0" brushRef="#br0" timeOffset="33649.87">28141 2577 6550 0,'5'-15'342'0,"3"-3"-80"0,1 3 68 0,-2-1 27 16,1 5-7-16,-3 1-350 0,3 1 0 0,-2 2 0 0,1 4 0 16,-1 0 0-16,1 4 0 0,4 4 0 15,-1 2 0-15,-1 9 0 0,1 1 0 0,1 4 0 16,-4 7 0-16,-4-1 0 0,2 4 0 0,-4-3 0 16,-2-1 0-16,2-2 0 0,-3 0 0 0,-1-5 0 15,1-2 0-15,-2 0 0 0,1-7 0 0,1 1 0 16,0-5 0-16,1 0 0 0,1-1 0 0,0-4 0 15,0-2 0-15,1 2 0 0,-1-2 0 0,0 0 0 16,11-15 0-16,-6 4 0 0,4-5 0 0,-3 0 0 16,4-9 0-16,2 0 0 0,-3 2 0 0,-3 5 0 15,1 3 0-15,0 4 0 0,-2 1 0 0,-1 2 0 16,-3 2 0-16,3 1 0 0,0 2 0 0,-3 0 0 16,-1 3 0-16,0 0 0 0,6 7 0 0,-4 0 0 15,-1 0 0-15,4 1 0 0,-2 2 0 0,-2-1 0 16,3 0 0-16,0 0 0 0,1 0 0 0,-4-3 0 15,2-2 0-15,-2 3 0 0,3-3 0 0,-3 0 0 0,4-2 0 16,-1-1 0-16,-4-1 0 0,14-1 0 16,-7-1 0-16,3-3 0 0,-1-2 0 0,1 1 0 15,1-1 0-15,0 1 0 0,-1 0 0 0,-1 0 0 16,0 2 0-16,-3 0 0 0,3 2 0 0,-2 1 0 16,-2 1 0-16,6 1 0 0,-1 1 0 0,-1 3 0 15,4 0 0-15,0 2 0 0,-3 0 0 0,8-1 0 16,-4 3 0-16,5-2 0 0,2-2 0 0,-1 1 0 15,2 1 0-15,6-3 0 0,-7-4-5 0,8 1-444 16,-1-3-19-16,-1 0-16 0,-7-3-10 0,7-3 4 16,-3-1 23-16,-4 0 39 0,-1 0 47 0,-6-4 61 15,4 0 73-15,-3 0 79 0,-1 0 82 0,-3 0 76 16,-2 3 72-16,-4-2 33 0,0 4 62 0,-4 0 39 16,0 3 31-16,-3-2 13 0,-2 3 5 0,0 2 5 15,-3 0 9-15,8 2 0 0,-18 5 14 0,8 2 1 16,-6-1-5-16,5 4-10 0,-1 0-13 0,-1 5-15 15,0-1-16-15,2 0-15 0,2-1-20 0,1-2-18 16,0-1-21-16,1 3-84 0,3-1-57 0,0-2 0 16,4-1 0-16,0-2 0 0,1-1 0 0,2 1 0 15,-1-2 0-15,4-4 0 0,1 0 0 0,1-1 0 16,3-1 0-16,-2 0 0 0,4-4 0 0,1-5 0 16,1 3 0-16,0-3 0 0,-2 0 0 0,2 0 0 15,-4 3 0-15,-5 1 0 0,2 1 0 0,-4 0 0 16,1 2 0-16,-1-1 0 0,1 3 0 0,-5 1 0 15,8 0 0-15,-8 0 0 0,6 6 0 0,-2 0 0 16,0 0 0-16,3 0 0 0,-3 3 0 0,4 0 0 16,-2-1 0-16,1 1 0 0,2-1 0 0,0-2 0 15,0 1 0-15,1-3 0 0,1-2 0 0,1-2 0 16,0-1 0-16,1 0 0 0,5-5 0 0,-2-3 0 16,1 2 0-16,-4-4 0 0,4-3 0 0,-3-1 0 15,1-6 0-15,3-4 0 0,-3-3 0 0,-2-5 0 16,2 0 0-16,1-10 0 0,-2-5 0 0,-3-2 0 15,0-4 0-15,0 3 0 0,-6 2 0 0,-1 19 0 16,-3 2 0-16,2 11 0 0,-3 1 0 0,-3 5 0 16,3 2 0-16,-1 7 0 0,1 2 0 0,0 0 0 15,-20 23 0-15,8 3 0 0,2 3 0 0,-1 6 0 16,0 14 0-16,0-1 0 0,2-1 0 0,2 2 0 16,4-2 0-16,0-11 0 0,2-2 0 0,2-4 0 15,3 0 0-15,0-4 0 0,0-1 0 0,2-8 0 16,-1-2 0-16,0-6 0 0,0-1 0 0,3 0 0 15,-2-7 0-15,4 0 0 0,-2-1 0 0,-8 0 0 16,21-6 0-16,-9-6 0 0,1 2 0 0,1-5 0 16,-5 0 0-16,5 0 0 0,-5-2 0 0,3 2 0 15,-6 4 0-15,-1 0 0 0,0 5 0 0,-1 1 0 16,0-2 0-16,-1 4 0 0,-3 3 0 0,0 0 0 16,0 0 0-16,0 0 0 0,0 0 0 0,1 25 0 15,-2-18 0-15,-1 4 0 0,2-2 0 0,-1 1 0 16,2 0 0-16,1 0 0 0,-1 1 0 0,-1-5 0 15,2 0 0-15,1-1 0 0,2-1 0 0,0-1 0 16,0 1 0-16,-5-4 0 0,13 0 0 0,-13 0 0 16,19-7 0-16,-10 3 0 0,3-1 0 0,-3-2 0 15,2 1 0-15,3 0 0 0,-5-2 0 0,1 4 0 16,-1-2 0-16,0 1 0 0,-4 0 0 0,2 3 0 16,-7 2 0-16,10-3 0 0,-10 3 0 0,0 0 0 15,14 6 0-15,-10-2 0 0,0 2 0 0,0 0 0 16,3 1 0-16,-3 1 0 0,4 1 0 0,1-2 0 15,2 1 0-15,3 1 0 0,1-1 0 0,1-1 0 16,4 0 0-16,-2-6 0 0,0-1 0 16,2 0 0-16,1-1 0 0,-2-2 0 0,0-1 0 0,-2-4 0 15,-1 1 0-15,0-3 0 0,-2-1-4 0,-1-2-69 16,-2-1 12-16,3-8 10 0,-1 1 17 0,-3 4 22 16,-3 0 17-16,-1 7 21 0,-1 0 21 0,-1 0 22 15,-3 3-1-15,4 1-48 0,-5 4-20 0,0 2 0 16,0 0 0-16,0 0 0 0,-17 9 0 0,7 1 0 15,-3 0 0-15,2 4 0 0,-3 4 0 0,-1 2 0 16,1-4 0-16,1-2 0 0,0-2 0 0,-1 1 0 16,4 0 0-16,1-4 0 0,0-2 0 0,0-1 0 15,5 0 0-15,-1-3 0 0,1-1 0 0,4-2 0 16,0 0 0-16,0 0 0 0,0 0 0 0,-6-12 0 16,6 2 0-16,5 0 0 0,-1-3 0 15,2-3 0-15,5-8 0 0,-4 5 0 0,1 3 0 0,0-2 0 16,-1 2 0-16,0 6 0 0,-1-1 0 0,0 4 0 15,-3 0 0-15,2 5 0 0,-1 0 0 0,-4 2 0 16,0 0 0-16,16 8 0 0,-8 1 0 16,-3-3 0-16,2 7 0 0,0-3 0 0,0 1 0 0,0 4 0 15,2-1 0-15,1-1 0 0,-2-1 0 16,-1-2 0-16,-1-2-155 0,0-2-158 0,3 2-27 0,-4-5-46 16,2 1-42-16,-2-2-55 0,-5-2-63 0,0 0-378 15,0 0-1000-15,9-8 443 0</inkml:trace>
  <inkml:trace contextRef="#ctx0" brushRef="#br0" timeOffset="33799.69">29686 2288 477 0,'-24'-14'519'0,"5"9"26"16,3-7 13-16,7 8-2 0,1-2-33 0,3 1-40 16,5 5-53-16,-4-6-47 0,4 6-35 0,0 0-32 15,34 1-57-15,-6 3-81 0,4 1-88 0,21 4-115 16,0 2-145-16,-13-10-200 0,17 1-480 0,-3-1-922 15,-16 0 408-15</inkml:trace>
  <inkml:trace contextRef="#ctx0" brushRef="#br0" timeOffset="33932.81">30500 2481 4465 0,'-3'7'392'0,"-4"-2"-175"0,3 0-66 0,0-1-58 15,-3 3-40-15,-2 0-4 0,4-3-19 0,0 3-37 16,-3 0-64-16,4-2-107 0,-3 4-137 0,3 0-499 15,1 3-880-15,-2-3 389 0</inkml:trace>
  <inkml:trace contextRef="#ctx0" brushRef="#br0" timeOffset="34233">28949 3124 3515 0,'-17'-8'379'0,"3"-1"-132"0,0-2-11 16,1 8 42-16,3-2 22 0,2 2 1 0,-2-4-10 15,1 5-15-15,7 1-21 0,-5 0-1 0,2-2 8 16,5 3 14-16,-6-2 6 0,6 2 18 0,-4-3 13 16,4 3 11-16,0 0-222 0,0 0-102 0,23 4 0 15,-6-5 0-15,4 1 0 0,7 1 0 0,7-1 0 16,3 1 0-16,16-1 0 0,-2 2 0 0,1-4 0 15,-1 0 0-15,-1-4 0 0,-14 1 0 0,-1 4 0 16,-4-5 0-16,-1 3 0 0,-10-1 0 0,1 0 0 16,-8 3 0-16,0 0 0 0,-5-5 0 0,-4 2-77 15,-5 2-417-15,0 2-32 0,-10-4-22 0,-4 3-26 16,-13 0-422-16,-7 2-1078 0,2 2 477 0</inkml:trace>
  <inkml:trace contextRef="#ctx0" brushRef="#br0" timeOffset="34400.28">28850 3148 240 0,'-28'9'424'15,"9"-3"27"-15,6 1 40 0,-1-2 34 0,5-3 21 16,2 1 18-16,3-2 9 0,4-1-12 0,0 0-22 16,0 0-33-16,22-1-39 0,7-1-38 0,-1 1-32 15,4 1-43-15,6-1-34 0,1-1-35 0,14 1-36 16,-16-1-55-16,15 0-118 0,-13 0-76 0,-2 1-6 16,-2 0-190-16,-5-4-127 0,1 5-128 0,-12-2-159 15,-2 0-492-15,-6 1-1192 0,-4-2 528 0</inkml:trace>
  <inkml:trace contextRef="#ctx0" brushRef="#br0" timeOffset="37966.08">26301 4695 49 0,'-23'-25'189'0,"1"6"-14"0,-5-2-17 16,0 0-14-16,-1 0-13 0,-1 0 2 0,2 1-15 16,-5 0-13-16,0-1-4 0,-1 3-16 0,-2 0 2 15,-12-7-10-15,13 9-7 0,-10-4 9 0,10 3-9 0,-5 3-7 16,-7-7-7-16,12 8-9 0,-12-8-3 0,10 5-4 16,-15-2-4-16,2-1-2 0,11 6-9 15,-13-3 1-15,1 1-3 0,13 5-5 0,-15-5-2 16,2 3-2-16,-4 3 3 0,4-4-3 0,0 4-4 0,12 4-7 15,-12-5-10-15,12 5 0 0,-15-6 2 0,2 4 1 16,0-1-2-16,-1 2-4 0,15-1-1 16,-2 2-5-16,1 0-3 0,-2 1 0 0,3-1-3 15,-2 2-1-15,-1 0-1 0,3 2-2 0,-1-1-7 16,-3 0-2-16,3 3 7 0,-1-1-8 0,3 1 7 0,-1 1 2 16,5 1-1-16,-3 2 1 0,1-2 2 0,4 0 6 15,2 5 3-15,3 1-5 0,-3-1 9 0,6-2 1 16,-4 4-3-16,1 1 4 0,2-1 4 0,-2 3 0 15,2-1 4-15,-3-1-4 0,3 4 0 16,0 1 2-16,5-5-4 0,-5 3 9 0,1 1-9 0,2 1 1 16,-2 0 7-16,1-2 0 0,-2-1 1 0,-2 5-3 15,5-1-1-15,-2-1 0 0,0-1 5 16,2 2-2-16,-2-2-2 0,2 2 9 0,1 2-3 0,-2-1 4 16,2 1 3-16,6-3 2 0,-3 5-1 15,0 2 2-15,1-2 1 0,2 1 18 0,-1 0-19 0,1 1 4 16,1 2-2-16,0 2 4 0,1 0-5 0,0-1 6 15,4 3 0-15,0-1 13 0,1 3 4 0,2-1-1 16,0 4-2-16,3-1-2 0,1-1-6 16,-1 3 1-16,5 1 2 0,1-3-3 0,-2 2 0 0,6 11 2 15,-1-1 7-15,2-10-1 0,2 11-1 0,-2-10 2 16,0-4 1-16,4 13 5 0,-3-14 6 0,1 3 3 16,5 10-6-16,-2-12 1 0,-2 2 4 0,1 1-5 15,7 4 0-15,-6-7-3 0,-1-2-2 0,3-1-1 16,-2-1-3-16,3 1-4 0,1-2-1 0,-2-1-3 15,3-1-1-15,-2-2-4 0,5 1 0 0,-1-1-1 16,2-4-2-16,-1 1-1 0,5 1-2 0,2-1-2 16,2-2 0-16,-1-1-3 0,6-3-1 0,-2-1 2 15,2 1-4-15,0-1 1 0,15 0-4 0,-13-3 1 16,9 7-2-16,-9-8 0 0,14 2 3 0,-17-4-1 16,17 5-1-16,-2-2-5 0,1-3 5 0,-1 3-4 15,-10-6 1-15,10 3 0 0,0 1-2 0,-14-3 0 16,18-1 3-16,-16 3 4 0,12-3-5 0,-13 0 0 15,13-1-2-15,-11 1 1 0,-2-2 0 0,15 1-1 16,-16-1-2-16,15 0 3 0,-13-2-2 0,0 1-3 16,-3-1 4-16,3 0-3 0,0-3 2 0,13-2-9 15,-11 0-5-15,-1 3-2 0,12-4-4 0,-15 2-1 16,3-2-1-16,-2 4 4 0,-1-4 2 0,2 1 0 16,1-2 5-16,-1 2 0 0,-1 1 0 0,13-4 3 15,-15 4 5-15,0-2 6 0,-2-1 3 0,0 2-1 16,-1-1 8-16,1-2-4 0,3 2 9 0,-5-2-7 15,2-3 4-15,-1 3 0 0,-4-1 5 0,8 1 0 16,-2-3 5-16,-1-3 7 0,1 3 5 0,-6-2 8 16,-1 1 7-16,4-1 18 0,-5 1 14 0,1-1-9 15,-1 2 4-15,-8 0-2 0,-3 1 11 0,0-2 10 16,0-2 4-16,1 4-3 0,-4-4-3 0,2-2-2 16,-4 2 2-16,3-2-6 0,-3 0-9 0,3-6-6 15,0-1-3-15,-5 0-10 0,4-1-11 0,-3-4 2 16,-3 2-4-16,-1-2 0 0,2 0-5 0,-3-2 2 15,0 1 0-15,-1 0-7 0,-3 0 6 0,0 1-2 16,-1-2 2-16,-2 0-6 0,-1-2-2 0,-2 0-5 16,0-3 9-16,0 2-2 0,-1-1-3 0,-1 1-3 15,2 1-8-15,0-3 1 0,0 2 0 0,-3-3-5 16,4-11-2-16,2 1-4 0,-1 11-1 0,-1 2-3 16,3 0 1-16,-3 1-2 0,3 4 1 0,-2-2-7 15,-3 2 1-15,-2 3 0 0,3 9-3 0,-4-9-1 16,-1 11 3-16,1-4-2 0,-6-4 1 0,-4 2-5 15,1 1 2-15,-4 0 0 0,-4 3-2 0,0-2-7 16,-8-2-26-16,2 0-24 0,0 0-46 0,-13-5-58 16,0-3-74-16,-4 5-76 0,3 1-100 0,0-4-345 15,14 11-820-15,0-4 363 0</inkml:trace>
  <inkml:trace contextRef="#ctx0" brushRef="#br0" timeOffset="45732.99">24135 5870 171 0,'0'0'243'0,"0"0"1"0,0 0-4 15,2-4 2-15,-2 4-1 0,0 0-9 0,3-2-9 16,-3 2-8-16,0 0 3 0,1-4-10 0,-1 4-8 16,0 0-1-16,1-5-10 0,-1 5-14 0,0-3-12 15,0 3-10-15,-2-6-7 0,2 6-14 0,-4-7-5 16,1 2-11-16,-2 1-20 0,1-2-1 0,-2-1-5 16,-2 0-19-16,-1-2 0 0,-1 2-6 0,0-6-4 15,-2 6-11-15,-3-6 1 0,2 4-4 0,-2-1-5 16,-2 1-3-16,3 0-5 0,-2 1-7 0,-2 2 1 15,-1 1-1-15,1 0-4 0,-1 3-8 0,2 0 4 16,-5 0-5-16,2 2 2 0,-2 3-5 0,0 0-6 16,-5 3 5-16,2 4-8 0,7-2 13 0,-8 4-6 15,7-2-1-15,-5 7-2 0,1-2 0 0,1 4-3 16,4 1 2-16,0-2 4 0,-1 1-7 0,4 0 4 16,0 5-3-16,4-1-1 0,4-2 2 0,-1 4-4 15,2 2 0-15,3 2 0 0,2-2 1 0,2-1 4 16,4-4-6-16,0 4-2 0,4-2 2 0,2-1 2 15,0-2-6-15,2-5-7 0,2-2-4 0,4 3-7 0,4 0-18 16,2-4 11-16,0 0-8 0,3-1-3 16,6-5-7-16,-2 2-9 0,2-5 15 0,-1 0-2 15,4-1 9-15,-2-6-2 0,-1 1 9 0,-2-4 7 16,-2-1-6-16,-1-2 6 0,-1-3 21 0,-1-2-5 0,-4-1 9 16,0-3 3-16,-3-3 11 0,-2-2 7 0,-2-1-3 15,-5-1 12-15,1-3 5 0,-3 0-2 0,-2-4 0 16,-3 1 8-16,-3 1 5 0,-2-1 12 0,-3-2 1 15,-5 4 5-15,0 1-4 0,-3 3-1 0,-4 1-11 16,0 3-2-16,0 6-2 0,-3-2-8 0,0 6-6 16,2 0-12-16,-2 2-33 0,1 4-53 0,6 2-53 15,0 0-71-15,4 4-74 0,-2 1-96 0,4 1-389 16,4 2-808-16,2-5 357 0</inkml:trace>
  <inkml:trace contextRef="#ctx0" brushRef="#br0" timeOffset="45900.08">24734 6081 249 0,'-8'1'488'16,"2"0"-26"-16,-3-1-44 0,1 2-34 0,3-2-41 16,1 2-94-16,4-2-131 0,-6 4-180 0,6-4-380 15,0 0-479-15,0 0 213 0</inkml:trace>
  <inkml:trace contextRef="#ctx0" brushRef="#br0" timeOffset="48850.22">1786 6658 10 0,'-5'3'342'15,"5"-3"12"-15,0 0 15 0,0 0 12 0,0 0 15 16,0 0 1-16,0 0 6 0,0 0 1 0,0 0 5 16,0 0-9-16,0 0-7 0,0 0-17 0,0 0-18 15,0 0-22-15,-3 3-16 0,3-3-30 0,-1 5-11 16,1-5-14-16,1 10-11 0,-1-4-18 0,0 3-23 16,0 2-17-16,2 1-20 0,-2 0-18 0,2 2-18 15,1-1-13-15,-2-1-14 0,2 1-17 0,-2-1-96 16,2-2 0-16,2 1 0 0,-3-4 0 0,3 2 0 15,-1-2 0-15,0-1 0 0,4-5 0 0,2 1 0 16,4-4 0-16,8 0 0 0,7-8 0 0,4-4 0 16,3-1 0-16,19-11 0 0,-2 1 0 0,4-6 0 15,25-12 0-15,-3 3 0 0,-20 13 0 0,23-16 0 16,-26 19 0-16,5-2 0 0,-3 1 0 0,-5 3 0 16,-2 1 0-16,-2 1 0 0,-17 6 0 0,-1 2 0 15,-7 2 0-15,-2 1 0 0,-6 2 0 0,-4 3 0 16,-3-1 0-16,1 0 0 0,-4 2 0 0,-1 0 0 15,-1 1 0-15,0-1 0 0,-4 3 0 0,8-2 0 16,-8 2 0-16,0 0 0 0,0 0 0 0,7-1 0 16,-7 1 0-16,0 0 0 0,0 0 0 0,0 9-203 15,0-2-412-15,0-2-615 0,0 3-1331 0,2 2 590 16</inkml:trace>
  <inkml:trace contextRef="#ctx0" brushRef="#br0" timeOffset="51116.83">4152 7613 256 0,'0'0'412'0,"-4"2"32"15,4-2 31-15,-9 1 20 0,9-1 16 0,-5 1 14 16,5-1-3-16,0 0-1 0,-4 1-6 0,4-1-9 16,-4 3-16-16,3 1-13 0,1-4-21 0,-5 3-20 0,5-3-29 15,0 0-29-15,-4 3-33 0,4-3-325 0,0 0-20 16,0 0 0-16,0 0 0 0,0 0 0 0,0 0 0 16,8 4 0-16,-2-4 0 0,3 1 0 0,10 3 0 15,1-1 0-15,1 0 0 0,1 0 0 0,-1 1 0 16,0-1 0-16,-2 0 0 0,-1 1 0 0,-4-2 0 15,-5 0 0-15,1 1 0 0,-3-2 0 0,-2 2 0 16,-1-1 0-16,-7 3 0 0,-1 0 0 0,-5-1 0 16,-10 0 0-16,0 4 0 0,-12-4 0 0,-2-2 0 15,2 1 0-15,-1 0 0 0,-2 1 0 0,2-1 0 16,9 0 0-16,-4-2 0 0,5 2 0 0,5-4 0 16,5 1 0-16,2 0 0 0,2 0 0 0,2 0 0 15,6 0 0-15,-7-3 0 0,7 3 0 0,0 0 0 16,24-3 0-16,8-1 0 0,3-1 0 0,2 3 0 15,18 0 0-15,-15 0 0 0,11 0 0 0,-13 1 0 16,2-2 0-16,-7 5 0 0,-1-6 0 0,-10 6 0 16,-3-4 0-16,-6 2 0 0,-3-2 0 0,-4 0-94 15,-2 1-403-15,-4 1-80 0,0 0-97 0,0 0-385 0,-18-3-1146 16,18 3 508-16</inkml:trace>
  <inkml:trace contextRef="#ctx0" brushRef="#br0" timeOffset="51566.68">5034 7764 196 0,'-12'-3'585'0,"2"0"-18"15,-3 1 5-15,3 0 10 0,-2-2-8 0,5 2-35 16,-1 0-31-16,0 1-49 0,4-2-46 0,4 3-43 15,0 0-42-15,-5-1-30 0,5 1-32 0,0 0-28 16,18 0-41-16,0 0-41 0,3 2-30 0,0-2-41 16,11 2-29-16,-10 0-13 0,6 1-44 0,-10 0-21 15,2 1-13-15,-2-3-6 0,-5 0-7 0,-4 0-1 0,0 2 2 16,-4-2 6-16,-2 2 3 0,-3-3 7 16,-8 5 3-16,-6-2 0 0,-3-1 6 0,-11 0 7 15,0 2 8-15,-5-1 9 0,0 0 14 0,2 1 10 16,0-2 13-16,11 0 13 0,-11 1 4 0,16-1 9 0,2-2 4 15,4 1-4-15,0 0 2 0,3-1-9 16,1 0-8-16,5 0 0 0,0 0-14 0,0 0-1 16,0 0 1-16,30 3-2 0,-11-4-6 0,11 2-3 0,-2-1-2 15,3 0-4-15,-2-1 0 0,2 2-15 16,-3-2-3-16,-6 2-10 0,-1-2 2 0,-3 1-11 0,3 0 1 16,-11 0 3-16,0 0-2 0,-1-2 13 15,-2 1-13-15,-5 0-3 0,-2 1-20 0,0-5-16 0,0 5-26 16,-9-7-28-16,-1 3-26 0,-3 1-24 0,0-2-44 15,-1 2-60-15,4-1-59 0,-5 0-67 0,2 0-77 16,0-1-408-16,3 1-946 0,4 2 419 0</inkml:trace>
  <inkml:trace contextRef="#ctx0" brushRef="#br0" timeOffset="51719.05">5229 7810 433 0,'6'4'529'0,"0"0"-11"0,-2-1 13 0,-1 3 15 0,2-3 5 16,-2-2 9-16,-1 1-19 0,-2-2-35 0,6 5-52 15,-6-5-45-15,5 2-43 0,0-2-57 0,-5 0-82 16,14 0-122-16,-8-1-151 0,12-3-188 0,-8-1-214 16,2 0-529-16,-1-2-1057 0,-2 1 468 0</inkml:trace>
  <inkml:trace contextRef="#ctx0" brushRef="#br0" timeOffset="54999.45">12911 6454 156 0,'7'-2'241'0,"0"2"-24"0,0 0-14 0,-1-2-16 16,0 0-14-16,2 2-13 0,-3-1-1 0,-1-1-3 0,-4 2-6 15,5-3-1-15,-1 1-3 0,-4 2-13 0,0-6-14 16,0 6-10-16,-4-5-13 0,-1 0-8 0,-4 1-9 15,-5 0-11-15,-1-1-14 0,-4-2-11 0,-3 2-15 16,-8-3-12-16,0-1-8 0,-5 1 0 0,2 1-4 16,-5-3-9-16,-15-2-1 0,5 1 0 0,-5 1-2 15,0 1-2-15,-2-3 4 0,3 2 2 0,-5 1 0 16,0-2 2-16,3-2 12 0,-1-2-2 0,1 4 0 16,1-3 8-16,0 3-7 0,4-2 4 0,-7 0-4 15,1-3-1-15,-3 1-3 0,0 0 3 0,-1-2 0 16,2 2 1-16,-2-2 7 0,-1 6-2 0,-2-2 1 15,0 1-7-15,-1 0 0 0,-3 0 12 0,2 1-11 16,-28-7 0-16,32 10 4 0,-3-1-2 0,2 4 4 16,1-3-1-16,-4 3 1 0,1 1-1 0,1-1 1 15,-1 0 1-15,3 1 2 0,-1 3 2 0,2 1 3 16,0 0-1-16,-2-1-4 0,2 3 1 0,0-2-6 16,0 0 4-16,1 0-4 0,4 4 0 0,-1-3-4 15,15 1 10-15,-12 2-8 0,-1-2-8 0,1-1 3 16,15 2 0-16,-17 0-4 0,16-1 1 0,1-1-3 15,-1 3 0-15,-15 1 0 0,15-2 3 0,-3 3-2 16,1-2-3-16,-12 0 1 0,-2-3 6 0,3 3-6 16,10-1 4-16,3 3 9 0,-17-2-8 0,3 0 3 15,-2 1 2-15,0 4-2 0,6-2 5 0,-6 0 5 16,13-1-4-16,-10 1 0 0,0 3 1 0,11-1 9 16,-9-1-6-16,10 0-5 0,1-1 1 0,-12 4 2 15,9-5-2-15,5 2 6 0,-5 1 3 0,6 2-1 16,-2-1 18-16,1 0-22 0,0 2-1 0,-1 0 4 15,2 0-3-15,1 3-4 0,-1-2 3 0,2 2-5 16,1-2-2-16,-1 3-1 0,0 0-2 0,1-1 3 16,1 1 1-16,-1 0-7 0,0 0 7 0,0 2-1 0,1-1-2 15,2 1 6-15,-4 2-13 0,3 0 0 0,1 0-5 16,-3-1 3-16,0 1-3 0,0 1-2 16,-11 4 4-16,12-4-3 0,-1-1 0 0,3 0-2 15,-3 0 0-15,1 0-7 0,4-1 4 0,-1-1 3 0,0 3 3 16,4-1-6-16,-2-2 0 0,2 2 5 0,1 1 1 15,5 1-2-15,-1 0-2 0,2-1 1 0,5-4 2 16,1 1 2-16,0 5 0 0,3-5-5 16,3 0 1-16,1 2 5 0,0 0-2 0,0 4 1 0,2 3 2 15,1-8-4-15,-2 8 1 0,1-1 2 0,0-1 2 16,0-1-1-16,1 1 0 0,-3 0 1 0,2 2-2 16,2-8 1-16,-2 5 1 0,2-4-3 15,1-1 8-15,-1 8-6 0,3-1 0 0,-1-8 1 0,1 0 2 16,2 0 0-16,2 0 0 0,1 6-4 0,5-1 1 15,-3-6-2-15,-3 1 6 0,4 7-4 0,1-8 3 16,-1-1 1-16,2 9-2 0,0-2-3 16,-3-7 6-16,5 7-3 0,1-3 3 0,-5-4-3 0,3 1 0 15,4 2-3-15,-5-3 6 0,5 4-5 0,-3-8 4 16,2 0-3-16,4 4 2 0,-3-3 0 0,8 1 1 16,2-1 0-16,3 0-4 0,-2-3 5 0,-2 2-3 15,-1-2 2-15,8 0 2 0,-5 1-5 0,7-2-1 16,-4 2 4-16,4-3 0 0,0 3-2 0,-1 0 3 15,4-2-1-15,-1 1-3 0,0 2 4 0,11-1 4 16,-12-1 2-16,0-2 1 0,13 3 0 0,-13-3 5 16,12 3-4-16,-12-3 6 0,15 2-7 0,-16-4 1 15,15 5 3-15,-14-6-7 0,15 2 4 0,-12-1 2 16,10 2 8-16,0 2-8 0,-11-5 2 0,0-2-5 16,-1 2-5-16,-1 2 5 0,5-2-2 0,-6 1-4 15,2 3 17-15,-2-2-16 0,0 1-1 0,2-2 2 16,-2 0-9-16,1 1 1 0,-5-2 6 0,4 1-3 15,-7 0 2-15,10 0 0 0,-1-3 5 0,-2 4 1 16,1-4 5-16,1 3 0 0,-2-2 0 0,5 2 5 16,-2-2-4-16,14-1-1 0,-15 2-3 0,16-4-2 15,-4 5 6-15,-11-3 0 0,-2 0-3 0,2 0-4 16,13 1 2-16,-15-1-4 0,2 0 6 0,-1 1-3 16,-1 0-7-16,0-1 7 0,0 1-3 0,0-2 2 15,1 0-4-15,-1 4-5 0,1-2 4 0,-3-1 4 16,4-1 9-16,0 0-17 0,11 3 7 0,-10-4-5 15,-1 0 1-15,1-1-8 0,11 0 5 0,3 0 4 0,-17 0-4 16,14-2-11-16,0 2 20 0,-14 1-16 16,4-2 4-16,12 0 2 0,-14-5 4 0,1 5 1 15,-2-2 1-15,16 2-9 0,-16-3 7 0,0 2 1 16,16-4-8-16,-19 5 8 0,4-4-3 0,1 2-7 16,-2 0 5-16,13-4-7 0,-12 2-2 0,-2-1-6 15,0-1 8-15,15-2-4 0,-16 2 9 0,4 1-9 0,16 1 14 16,-20 0-7-16,16-4 8 0,-15 4 4 15,4-1 6-15,-3 1-2 0,13-2-1 0,-12 2 14 16,13-2-15-16,-15 1-1 0,2 2-4 0,-2-1 1 0,1-2 1 16,0 1 3-16,-2-3-8 0,1 1 5 15,-2 1-2-15,0 1 3 0,0-3 9 0,-2 2 2 0,-5-2 14 16,3 0-1-16,0 0 1 0,-3 0 11 16,2 1 0-16,-3 0-2 0,5 0-2 0,-5 0 3 0,1 0-7 15,3-2 1-15,-2 1 0 0,-1 0-7 0,-1-1-5 16,1 3 5-16,0-4-9 0,-2 2 2 0,2-1-4 15,0 1 3-15,0 0-1 0,-1-2 5 16,-1 2-1-16,-1-2 1 0,5-1 0 0,-6 1 4 0,3-3-1 16,-3 3 11-16,2 1 5 0,-1-3 3 0,-1-1-2 15,-7 3-4-15,2 0 2 0,0 3 4 0,-1-3-4 16,8-4-2-16,-11 3-3 0,7-4 6 16,-8 3-8-16,8-4-1 0,-5-3-7 0,-1 0 3 0,2 0-1 15,-8 3 1-15,9-3 1 0,-5-3 4 0,0 2 4 16,-1-3 1-16,2 1-4 0,2 1 5 0,-8-4 2 15,5 2 2-15,-1-1 2 0,-2-1 1 0,0 0 2 16,-1 3 6-16,-1-5 2 0,-3 3-1 0,-3-1 4 16,0-1 1-16,0 0-8 0,-2-3-2 0,-1 0-2 15,-1 0-3-15,-2 1-8 0,0 0 4 0,-3-1-6 16,0 3 2-16,1-3-8 0,-3-1-6 0,1 4 2 16,-6-3 0-16,0 1-5 0,0-1-1 0,-3 3-5 15,-2-4 0-15,-3 5-2 0,1-2-2 0,-4 2-2 16,-1 1-3-16,-2 1 5 0,-1 1-7 0,-12-6 0 15,-3 1-1-15,-1 4-2 0,-2 0-8 0,0 4-3 16,-3 0-7-16,-2-1-5 0,2 5-10 0,-3-1-9 16,1-1-12-16,-2 1-22 0,-1 1-22 0,-1-1-29 15,-3 7-38-15,3-4-46 0,-3-1-52 0,-2 4-54 16,2 3-77-16,2 1-99 0,-2-3-306 0,2 3-864 16,3 1 383-16</inkml:trace>
  <inkml:trace contextRef="#ctx0" brushRef="#br0" timeOffset="56632.61">13826 6995 284 0,'0'0'289'0,"-9"-2"-6"16,3 1-2-16,0-1-4 0,-1 1 0 0,7 1-10 15,-10 0 3-15,5-2-4 0,-3 1 1 0,2 0 0 0,1 0-2 16,-1-2 3-16,0 3-9 0,6 0-8 0,-13 1-3 15,7-2-6-15,6 1-8 0,-10-1 4 0,5-1-9 16,5 2-6-16,-8 0-16 0,8 0-10 16,0 0-17-16,-8 0-15 0,8 0-16 0,0 0-19 0,0 0-15 15,0 0-4-15,24-4-13 0,-2 4-5 0,10-2-5 16,6 1-14-16,15 2-15 0,5-1-1 0,3 0-3 16,28 3-9-16,-25 1-3 0,36-3 6 0,-3 0-9 15,-3 0-5-15,4 3 0 0,-6 2-17 0,-2 0 3 16,-23-1-17-16,-2-3-11 0,0 3-12 0,-6-2-9 15,-3 0-7-15,-17-3 0 0,-1 2 2 0,-5-3 7 16,-3 0 0-16,-11-1 1 0,-5 2 4 0,-1-3 5 16,-3 2 2-16,-4-4 2 0,-1 3-4 0,-1-2 3 15,-1 0 3-15,-2-2-1 0,-4 1 1 0,1-1-1 16,-2-2-12-16,-1 3-14 0,-1-1-7 0,-1-4-25 16,-2 4-10-16,5-3-6 0,-6 0-9 0,5 3-3 15,-3-6 4-15,-3 1 4 0,2 3 12 0,-3-5 9 16,2 4 1-16,-3-1 17 0,4 2 16 0,-1-1 25 15,-1 2 14-15,-3 0 25 0,2 1 20 0,1 0 22 0,0 2 16 16,1 1 14-16,3 0 7 0,1 0 2 16,1 0-4-16,0 2-10 0,5 1-6 0,-5-1 4 15,5 1-5-15,0 0 3 0,0 0-4 0,17 9 8 16,-6-2-18-16,6-1-6 0,2 4 0 0,5-1-16 0,3 5-4 16,-3-2-2-16,2 1-17 0,-3 0 8 15,-4-3-6-15,-2 0-5 0,-2 1-6 0,2 1-5 16,-8-4 6-16,0 2-7 0,-3 0-2 0,0-1 15 0,-2 2-7 15,-3 2-25-15,-2-1 0 0,-1 4 0 0,-7 0 0 16,-2 0 0-16,-5 3 0 0,-1 3 0 0,-7-5 0 16,6 0 0-16,-5 1 0 0,0-3 0 15,1 2 0-15,8-4 0 0,-1-1 0 0,3-4 0 0,3 1 0 16,1-2-91-16,0 2-249 0,4-6-111 0,0 1-118 16,0-1-555-16,4-3-1216 0,5 4 538 0</inkml:trace>
  <inkml:trace contextRef="#ctx0" brushRef="#br0" timeOffset="56766.8">15425 7345 580 0,'1'2'554'0,"-1"2"7"0,0-4 11 0,0 0-16 0,0 0-39 16,0 0-53-16,0 0-58 0,0 0-92 0,0 0-116 16,0 0-174-16,0 0-175 0,14-10-229 0,-2 5-323 15,1 0-761-15,4-4 337 0</inkml:trace>
  <inkml:trace contextRef="#ctx0" brushRef="#br0" timeOffset="57549.98">16139 7219 343 0,'0'0'499'0,"0"0"16"16,-1 2 8-16,1-2-3 0,0 0-17 0,0 0-29 16,0 0-5-16,13-13-50 0,-6 6 1 0,3-4-46 15,1-1-31-15,0-2-13 0,2-2-21 0,9-5-27 16,-4-5-19-16,1 2-19 0,0-1-23 0,1-5-21 16,-1 0-10-16,0-1-26 0,1-15-21 0,-1 1-13 15,-4-1-9-15,-2 1-14 0,-1 0-22 0,-7-2-85 16,-1-1 0-16,-3-2 0 0,-2 3 0 0,-2 12 0 0,-2 1 0 15,1 4 0-15,-1 3 0 0,0 11 0 16,1 4 0-16,-2 2 0 0,2 6 0 0,-2 4 0 16,-3 3 0-16,-5 8 0 0,0 11 0 0,-3 2 0 0,4 7 0 15,-1 3 0-15,0 10 0 0,3 4 0 0,-1-3 0 16,6 3 0-16,-2 0 0 0,4 1 0 0,7-2 0 16,-2-1 0-16,4-10 0 0,2-3 0 0,3-2 0 15,0 0 0-15,6-2 0 0,1-5 0 0,1 0 0 16,0-6 0-16,-1-6 0 0,-3-3 0 0,2-1 0 15,2-3 0-15,0-7 0 0,-5 0 0 0,2-3 0 16,-2-5 0-16,4-2 0 0,-5-2 0 0,1-4 0 16,1-2 0-16,-3-7 0 0,-1 5 0 0,-4 5 0 15,1 0 0-15,-5 5 0 0,2 2 0 0,-1 0 0 16,-1 3 0-16,-1 3 0 0,2-2 0 0,1 4 0 16,-4 2 0-16,0 0 0 0,6 12 0 0,-1-3 0 15,-2 2 0-15,1 0 0 0,2 4 0 0,4-1 0 16,-5 3 0-16,3-2 0 0,2-2 0 0,4 3 0 15,-5-7 0-15,5 3 0 0,-5-4 0 0,4-3 0 0,-3 0 0 16,2-1 0-16,-2-2 0 0,1-2 0 16,-3-2 0-16,-1-3 0 0,-2 1 0 0,1-2 0 15,-1-4 0-15,-2-1 0 0,-1-3 0 0,0-5 0 16,-6 0 0-16,-3-6 0 0,-2-3 0 0,0 1 0 0,0 0 0 16,-5 4 0-16,2 1 0 0,0 9 0 15,-2 3 0-15,4 1 0 0,-3 3 0 0,4 3 0 16,-2 0 0-16,-1 4 0 0,1 2 0 0,4 2-397 0,-5 4-167 15,8 1-115-15,-2 2-414 0,6 0-1182 0,2-1 523 16</inkml:trace>
  <inkml:trace contextRef="#ctx0" brushRef="#br0" timeOffset="58299.48">17242 6961 4196 0,'8'-17'196'0,"-2"-1"-109"16,3 0 89-16,0 1 125 0,-5 3 36 0,1 2-15 16,-5-1-34-16,0-1-28 0,0 4-18 0,-2 1-4 15,-1 4-9-15,-1 0-19 0,-3 0-8 0,-5 4-5 16,-1 4-3-16,-3 4-2 0,-1 2-17 0,-1 5-26 16,-1 5-149-16,0 3 0 0,1 3 0 0,5 0 0 15,7 2 0-15,-1-1 0 0,7 1 0 0,3-7 0 0,6 6 0 16,4-1 0-16,6-3 0 0,4-1 0 15,6 0 0-15,2-7 0 0,2-3 0 0,3 0 0 16,1-5 0-16,0-2 0 0,1-3 0 0,1-5 0 0,-1-2 0 16,-2 0 0-16,0-6 0 0,-4 0 0 0,0-2 0 15,-3-3 0-15,-1-2 0 0,-2 1 0 0,-2-6 0 16,-5 1 0-16,-6-2 0 0,-3 3 0 0,-1 5 0 16,-5 7 0-16,-3-6 0 0,2 6 0 0,-6 1 0 15,-1 3 0-15,-2 2 0 0,-3 3 0 0,0 3 0 16,-5 2 0-16,-4 3 0 0,0 5 0 0,1 0 0 15,-3 5 0-15,7-1 0 0,-1-1 0 0,3 1 0 16,-1 2 0-16,5-3 0 0,2 3 0 0,1-6 0 16,4 0 0-16,-3-1 0 0,7 0 0 0,0-3 0 15,-2-3 0-15,5 0 0 0,-1-3 0 0,0 1 0 16,2-4 0-16,0-2 0 0,2 0 0 0,-2-4 0 16,-1-1 0-16,1 0 0 0,0-1 0 0,-5 0 0 15,3-3 0-15,0 5 0 0,-3 0 0 0,-1-1 0 16,2 5 0-16,-3 0 0 0,4-3 0 0,-5 6 0 15,0 0 0-15,0 0 0 0,0 0 0 0,4 13 0 16,-3-6 0-16,3 2 0 0,0 2 0 0,0 0 0 16,1-2 0-16,8 3 0 0,-3 2 0 0,-1-6 0 0,4-1 0 15,2 0 0-15,-2-1 0 0,1-2 0 16,4-2 0-16,-5 0 0 0,5-4 0 0,0 0 0 16,-1-4 0-16,0-1 0 0,2-3 0 0,0-1 0 0,2-5 0 15,-1-1 0-15,-1-4 0 0,-1 2 0 0,-1-6 0 16,1-2 0-16,-3-3 0 0,1-1 0 0,0-12 0 15,-2-3 0-15,-4-1 0 0,-6 11 0 16,1 1 0-16,-3 2 0 0,0 4 0 0,-2 5 0 0,0 6 0 16,-2 6 0-16,0 3 0 0,-2 2 0 0,1 6 0 15,-5 2 0-15,0 7 0 0,-3 4 0 0,-1 6 0 16,0 7 0-16,1 1 0 0,2 8 0 0,4 2 0 16,5 12 0-16,0-12 0 0,2 1 0 0,4 10 0 15,1-13 0-15,4 0 0 0,5-1 0 0,1-2 0 16,3-3 0-16,2-3 0 0,0-1 0 0,1-6 0 15,-1-2-260-15,-6-7-1063 0,12-2-1431 0,-6-4 633 16</inkml:trace>
  <inkml:trace contextRef="#ctx0" brushRef="#br0" timeOffset="60566.69">18909 6962 575 0,'5'-5'628'16,"1"-3"27"-16,2 2 21 0,-2-3-3 0,1 3-12 0,-2-1-19 16,-1 2-27-16,1 0-52 0,-1 2-54 0,-1-1-53 15,1 3-43-15,-4 1-44 0,7 7-27 0,-2 0-34 16,-1 4-202-16,1 1-106 0,0 5 0 0,-3 4 0 16,6 3 0-16,-3-4 0 0,-3 5 0 0,1-1 0 15,0-6 0-15,3-1 0 0,-2-3 0 0,1 2 0 16,-5-5 0-16,4-3 0 0,-3 0 0 0,2-4 0 15,-2 0 0-15,4-4 0 0,3 0 0 0,-8 0 0 16,15-7 0-16,-4 0 0 0,1-3 0 0,1-1 0 16,1-5 0-16,3-4 0 0,1-1 0 0,-2-2 0 15,1 1 0-15,-3 2 0 0,-3 5 0 0,0 2 0 0,-5 4 0 16,-2 1 0-16,3 2 0 0,-3 2 0 16,0 1 0-16,0 3 0 0,-4 0 0 0,0 0 0 15,5 12 0-15,-3-5 0 0,0 3 0 0,-2 2 0 16,1 4 0-16,-1-1 0 0,-1-1 0 0,2 3 0 15,2-5 0-15,-1 3 0 0,1-5 0 0,-1 0 0 16,2-1 0-16,0 0 0 0,0-3 0 0,1-2 0 16,4-1 0-16,-4-2 0 0,0-2 0 0,6 0 0 15,-5-1 0-15,7-3 0 0,-2-3 0 0,2-2 0 16,-2-2 0-16,4-1 0 0,0-2 0 0,0 3 0 0,2 1 0 16,-7 1 0-16,1 4 0 0,-2-4 0 15,-1 5 0-15,-3 1 0 0,3 0 0 0,-6 4 0 0,-2 0 0 16,8 4 0-16,-7 1 0 0,2 2 0 0,-3 3 0 15,1 3 0-15,-2 3 0 0,1-1 0 16,-3 1 0-16,3 2 0 0,3-2 0 0,-3 1 0 16,5-6 0-16,-2 2 0 0,-1-2 0 0,7-3 0 0,-1-1 0 15,-4-1 0-15,2-2 0 0,2-2 0 0,-2-2 0 16,6-2 0-16,-2-2 0 0,3-3 0 0,-1-2 0 16,4-3 0-16,-2-2 0 0,6-7 0 0,-1 2 0 15,-2 0 0-15,-3 5 0 0,-1-2 0 0,-3 4 0 16,-1 5 0-16,-4-3 0 0,0 6 0 0,-1-1 0 15,-1-1 0-15,-1 2 0 0,1 3 0 0,-3 1 0 16,0 0 0-16,0 0 0 0,7 11 0 0,-7-6 0 16,2 0 0-16,-1 3 0 0,0-1 0 0,3 3 0 15,1-3 0-15,-1 2 0 0,4 0 0 0,-1-3 0 16,2 0 0-16,-1 0 0 0,0-2 0 0,1 0 0 0,-3-3 0 16,0-1 0-16,0 1 0 0,-6-1 0 15,7-3 0-15,-3-2 0 0,-3 1 0 0,-2-4 0 16,-3-4 0-16,-1 0 0 0,-4-2 0 0,1-2 0 15,-2-2 0-15,0 5 0 0,1 0 0 0,1 3 0 0,0 1 0 16,1 2 0-16,3 0 0 0,-1 2 0 16,2 2 0-16,2-2 0 0,1 5 0 0,7-3 0 15,2 3 0-15,11 5 0 0,2-2 0 0,12 2 0 0,5-1 0 16,13 5 0-16,-1-4 0 0,2 0 0 0,-2-2 0 16,0 2 0-16,0 0 0 0,-13-5 0 0,-1 0 0 15,0-1 0-15,-3-1 0 0,-4 0 0 0,1 0 0 16,-13 1 0-16,-4-2 0 0,-1 1 0 0,-2 1 0 15,-3 1 0-15,-3-1 0 0,0 0 0 0,-5 1 0 16,0 0 0-16,0 0 0 0,-14 11 0 0,3-4 0 16,-4 1 0-16,-2 2 0 0,-1 1 0 0,-7 5 0 15,2-2 0-15,3 1 0 0,7-1 0 0,-5-2 0 16,5 0 0-16,6-1 0 0,0-2 0 0,1 1 0 16,2-2 0-16,4 1 0 0,2-3 0 0,1-1 0 15,7 1 0-15,7-3 0 0,2 1 0 0,9-6 0 16,-5 0 0-16,6-3 0 0,-3-3 0 0,3-3 0 15,-4 0 0-15,2-4 0 0,-3-5 0 0,-2 0 0 16,1-3 0-16,-3-6 0 0,-3-2 0 0,7-13 0 16,-5-2 0-16,-1-1 0 0,-2-2 0 0,-3 0 0 0,-1-4 0 15,-3 5 0-15,-2 1 0 0,-5 18 0 0,-4 3 0 16,2 9 0-16,-2 6 0 0,0 5 0 16,-2 4 0-16,-3 4 0 0,-3 5 0 0,-4 9 0 0,-2 7 0 15,-1 8 0-15,-5 13 0 0,7 3 0 0,1 7 0 16,2 0 0-16,3 1 0 0,-1-4 0 0,5-1 0 15,1-3 0-15,4-11 0 0,0-2 0 0,4-4 0 16,0-2 0-16,1-4 0 0,1-8 0 0,2 0 0 16,-3-8 0-16,4 1 0 0,3-6 0 0,-1-1 0 15,8-2 0-15,-2-4 0 0,2-2 0 0,-1-5 0 16,6-4 0-16,-1-3 0 0,-1 0 0 0,1-4 0 16,-1-1 0-16,1-1 0 0,-4-1 0 0,1 2 0 15,-4 9 0-15,-5 0 0 0,-2 7 0 0,1 2 0 16,-3-1 0-16,-3 5 0 0,1 2 0 0,-5-1 0 15,2 10 0-15,-2 1 0 0,0 3 0 0,-5 3 0 16,1 0 0-16,0 2 0 0,-1-1 0 0,0 0 0 16,2 0 0-16,1-1 0 0,0-5 0 0,0-1 0 15,2-1 0-15,2-5 0 0,-1 1 0 0,2-2 0 16,0 1 0-16,4-4 0 0,0-1 0 0,2-2 0 16,0-3 0-16,5 0 0 0,-5 0 0 0,9-6 0 15,-4 1 0-15,3-1 0 0,-2 0 0 0,2 0 0 16,-2 1 0-16,0 2 0 0,-6 2 0 0,-2 2 0 0,0 3 0 15,0 0 0-15,-1 1 0 0,2 1 0 16,-3 3 0-16,1 0 0 0,-1 1 0 0,-1 5 0 16,3-3 0-16,0 3 0 0,2 0 0 0,-2-2 0 15,2 2 0-15,-2-2 0 0,3-1 0 0,2 0 0 0,2 1 0 16,-1-5 0-16,-3 0 0 0,11-3 0 0,-4 0 0 16,0-4 0-16,0-2 0 0,-1 1 0 15,1-5 0-15,0-3 0 0,-4 0 0 0,2-3 0 16,2-6 0-16,3-3 0 0,-5-6 0 0,2 2 0 0,-3-6 0 15,9-13 0-15,-4-3 0 0,5-1 0 0,-7 1 0 16,3-4 0-16,3 2 0 0,-14 5 0 16,0 18 0-16,-4 2 0 0,-5 10 0 0,0 4 0 0,-4 3 0 15,-2 4 0-15,-3 4 0 0,-1 3 0 0,-7 8 0 16,0 4 0-16,-4 8 0 0,-1 8 0 0,4 2 0 16,-2 14 0-16,-2 1 0 0,9 3 0 0,4 2 0 15,3-2 0-15,6 4 0 0,6-3 0 0,-1-5 0 16,7-10 0-16,2-2 0 0,3-1 0 0,3-2 0 15,3-5 0-15,1-2 0 0,6-4 0 0,-1-3 0 16,3-4 0-16,0-5 0 0,3-1 0 0,3-5 0 16,-8-1 0-16,2-7 0 0,-3 2 0 0,0-6 0 15,-3-3 0-15,-2-2 0 0,-2-3 0 0,-6-2 0 16,1 0 0-16,-3 1 0 0,-7 4 0 0,-3 6 0 16,0 2 0-16,-4-2 0 0,-1 4 0 0,-6 2 0 15,-3 3 0-15,-1 2 0 0,-7 5 0 0,-8 3 0 16,2 5 0-16,1 3 0 0,-4 2 0 0,3 2 0 15,3 0 0-15,0-1 0 0,2 0 0 0,7-3 0 16,2-2 0-16,1-1 0 0,3 0 0 0,3-3 0 0,0-1 0 16,6-3 0-16,0 0 0 0,4 2 0 0,5-6 0 15,-1 0 0-15,7-3 0 0,-1-1 0 16,1-2 0-16,2-3 0 0,-2-3 0 0,1 2 0 16,3-6 0-16,1-2 0 0,-3-2 0 0,3 0 0 0,-2-2 0 15,-3-1 0-15,-4 7 0 0,0 0 0 0,-4 5 0 16,-4 2 0-16,3 1 0 0,-5 2 0 0,1 4 0 15,-5 0 0-15,4 6 0 0,-4 0 0 0,-2 4 0 16,0-1 0-16,1 2 0 0,-3 1 0 0,-2 3 0 16,-1 1 0-16,2 0 0 0,4-4 0 0,-3 0 0 15,2-2 0-15,0 1 0 0,0-4 0 0,2 0 0 16,2-2 0-16,2-2 0 0,1-2 0 0,-1 3 0 16,1-4 0-16,-5 0 0 0,18-5 0 0,-8 2 0 15,3-4 0-15,0 0 0 0,2 0 0 0,2-5 0 16,-1 0 0-16,0 0 0 0,0-1 0 0,0 1 0 15,0 3 0-15,-3-1 0 0,-3 3 0 0,-1 2 0 16,2 0 0-16,-1 4 0 0,-4 1 0 0,1 0 0 16,0 3 0-16,-3 1 0 0,0 2 0 0,-3 0 0 15,3 1 0-15,-3 2 0 0,-1 0 0 0,0 3 0 16,0-3 0-16,3 0 0 0,-2 0 0 0,-1-3 0 16,1-1 0-16,3 2 0 0,-1-4 0 0,-2 0 0 15,4-1 0-15,2-2 0 0,0 2 0 0,1-5 0 16,0 2 0-16,2-3 0 0,-1-2 0 0,2-2 0 0,3-3 0 15,2 0 0-15,-1 0 0 0,2-1 0 16,-2 0 0-16,2 2 0 0,0 3 0 0,-4 3 0 16,1 0 0-16,-1 1 0 0,-4 1 0 0,5 3 0 15,-6 0 0-15,-2 2 0 0,2 1 0 0,-2 0 0 16,1 2 0-16,-1 2 0 0,-2 0 0 0,0-1 0 16,1 2 0-16,-2-1 0 0,1-1 0 0,0-1 0 15,1 2 0-15,-1-5 0 0,0 1 0 0,1-3 0 16,1 0 0-16,-6-1 0 0,9-2 0 0,-5-1-221 0,3-1-161 15,-5-5-42-15,3 1-53 0,-2-3-68 0,-2-3-479 16,0-4-1109-16,-1-8 491 0</inkml:trace>
  <inkml:trace contextRef="#ctx0" brushRef="#br0" timeOffset="60682.51">22698 6883 782 0,'-2'-34'250'0,"0"4"33"16,-3 3 26-16,1 1 49 0,2 8 16 0,-2 1 18 16,0 1 13-16,2 6 1 0,0 0-15 0,-2 3-31 15,2 1-33-15,-1 3-35 0,3-1-29 0,0 4-35 16,-5-3-81-16,5 3-99 0,0 0-129 0,-9 12-143 15,8-8-162-15,-1 2-435 0,2 2-890 0,2-4 395 16</inkml:trace>
  <inkml:trace contextRef="#ctx0" brushRef="#br0" timeOffset="60916.72">22938 6699 24 0,'-4'-12'691'0,"1"0"20"0,1 1 11 15,0 3-24-15,2 2-22 0,2 0-37 0,-2 2-39 16,2 2-40-16,-2 2-53 0,9 7-46 0,-2 2-43 16,6 7-42-16,-3 7-39 0,2 4-36 0,-2 5-27 15,4 15-78-15,-2-3-196 0,-4-9 0 0,2 12 0 16,-4-12 0-16,-2-2 0 0,-3-1 0 0,-1 1 0 16,-1-2 0-16,1-2 0 0,-3-4-153 0,2-5-213 15,-2-5-56-15,1 2-50 0,-1-6-51 0,2 1-62 0,-3-8-360 16,4 3-1024-16,-3-3 453 0</inkml:trace>
  <inkml:trace contextRef="#ctx0" brushRef="#br0" timeOffset="61501.66">22917 7097 106 0,'-9'-16'395'0,"0"0"18"0,0 1 36 0,6 1 18 16,3 1 17-16,-4 1 0 0,6 0-11 0,0 1-20 16,3 2-33-16,2-2-41 0,0 2-41 15,8 0-34-15,2 1-28 0,-2 0-24 0,2 1-30 16,4 1-22-16,-3 2-19 0,1 0-34 0,-1-3-19 0,1 3-32 15,-1 3-11-15,-7-5-17 0,7 2-10 0,-6-2-7 16,3-2-4-16,-4 3-10 0,1-1-3 0,-5 1 0 16,1 1-5-16,-3 2-9 0,-1 1-4 0,0 0 2 15,-4 1 8-15,0 0 0 0,5 9 7 0,-2 0 5 16,-3 2-7-16,-3 4-1 0,3 2-1 0,-1 1 0 16,1-1 2-16,1 2-5 0,-1 0-7 0,4 0 1 15,4-2 0-15,-6-1-1 0,7-2 2 0,-2-3 11 16,-1-4 12-16,3 0-3 0,0-2 10 0,1-4 3 15,2 1-3-15,-1-4-2 0,-1-3 7 0,4 0 5 16,-1-4-4-16,2-2 2 0,-2-1-3 0,1-1-38 16,-1 0-18-16,-2-3 0 0,1 2 0 0,0-2 0 15,-1 2 0-15,1 0 0 0,-3-3 0 0,0 2 0 16,-1 2 0-16,-2 2 0 0,-1 3 0 0,-4 3 0 16,3 0 0-16,0 2 0 0,-4 3 0 0,0 0 0 15,0 0 0-15,-1 18 0 0,-2-6 0 0,-1 4 0 16,-1 4 0-16,0 6 0 0,-4 5 0 0,3 2 0 15,-5 2 0-15,1 11 0 0,-4 1 0 0,1 3 0 16,-1-5 0-16,1 1 0 0,1-13 0 0,-1 13 0 16,-4-2 0-16,1 3 0 0,-2-5 0 0,5-7 0 0,-5 9 0 15,0 0 0-15,3-13 0 0,1 2 0 16,-3-2 0-16,0-5 0 0,2-1 0 0,1-1 0 16,0-7 0-16,3-2 0 0,0-2 0 0,2-5 0 15,0 0 0-15,3-4 0 0,1-3 0 0,-3-1 0 0,8 0 0 16,-10-6 0-16,4-4 0 0,-1-2 0 0,-2-3 0 15,4-4 0-15,-1-8 0 0,2 1 0 16,5-6 0-16,3-2 0 0,4-12 0 0,7 2 0 16,7-6 0-16,5 7 0 0,5 0 0 0,2 3 0 0,6 1 0 15,2 9 0-15,-9 9 0 0,12-4-55 0,1 5-372 16,-14 6-69-16,1 4-57 0,-1 1-41 0,0 3-417 16,-3 2-1096-16,0-1 485 0</inkml:trace>
  <inkml:trace contextRef="#ctx0" brushRef="#br0" timeOffset="61616.3">23686 7240 903 0,'5'0'212'0,"3"2"45"15,-3-2 13-15,0 2 11 0,-5-2 9 0,10 1 21 16,-3-1 30-16,-7 0 12 0,11 0-9 0,-3 0-23 16,-2 0-30-16,1 0-31 0,0 0-26 15,-7 0-62-15,12 1-94 0,-6 0-133 0,-2 1-174 0,-4-2-220 16,0 0-249-16,10 3-756 0,-10-3 335 0</inkml:trace>
  <inkml:trace contextRef="#ctx0" brushRef="#br0" timeOffset="62800.03">16336 7464 11 0,'4'-10'491'0,"-3"3"22"0,2 1 23 0,-1 0 5 16,0 0-6-16,-1 2-20 0,0 0-28 0,2 0-39 15,-2 1-30-15,-1 3-37 0,5-3-25 0,-1 0-19 16,-4 3-26-16,14 6-25 0,-4-1-19 0,4 0-33 0,4 2-22 15,9 3-17-15,1-1-18 0,5 2-21 16,1 1-14-16,4-1-15 0,14 2-10 0,2-3-12 16,0-4-18-16,-2 1-8 0,3-3-5 0,4-2-21 15,-4-2-53-15,-3-2 0 0,2-3 0 0,5-8 0 0,-4-2 0 16,0-2 0-16,-2-2 0 0,0-3 0 0,-2-3 0 16,-4 0 0-16,-1 1 0 0,-13 10 0 15,-1 0 0-15,0 4 0 0,-2 0 0 0,-2 5 0 0,-9 4 0 16,8 1 0-16,-5 5 0 0,-1 1 0 0,1 6 0 15,1 3 0-15,-1 3 0 0,-3 4 0 0,0 1 0 16,-2 1 0-16,-1 1 0 0,5 1 0 0,-1-1 0 16,5-3 0-16,0-1 0 0,2 0 0 0,5-5 0 15,2 0 0-15,13-1 0 0,-7-9 0 0,-3 0 0 16,18-1 0-16,0-8 0 0,-15-1 0 0,17-8 0 16,-6-1 0-16,3 0 0 0,0-6 0 0,-2-1 0 15,-2-5 0-15,4 0 0 0,-5-3 0 0,4-1 0 16,-3 0 0-16,-4 4 0 0,-12 8 0 0,-2 2 0 15,-2 3 0-15,-2 1 0 0,-8 5 0 0,-1 3 0 0,3 3 0 16,-8 4 0-16,5 2 0 0,-2 4 0 0,-2 2 0 16,3 7 0-16,1 2 0 0,-1 0 0 15,0 1 0-15,1 2 0 0,-2 0 0 0,2-3 0 0,3 5 0 16,0-3 0-16,4 0 0 0,4-2 0 0,4-5 0 16,2-1 0-16,11 1 0 0,-8-7 0 15,0-2 0-15,14-1 0 0,-14-2 0 0,12-4 0 16,3-3 0-16,0 1 0 0,-16-3 0 0,13-3 0 0,3-2 0 15,-4-6 0-15,0-2 0 0,2-2 0 0,8-3 0 16,-2 3 0-16,0-2 0 0,1 5 0 16,-6 3 0-16,-4 2 0 0,-13 5 0 0,-3 2 0 0,2 3 0 15,-6 2 0-15,2 1 0 0,-2 0 0 0,-3 8 0 16,1-1 0-16,-2 4 0 0,2 1 0 0,-4 0 0 16,4 1 0-16,-4 2 0 0,3 3 0 0,2 1 0 15,5 0 0-15,-1-3 0 0,16 6 0 0,-3-2 0 16,5-5 0-16,0 1 0 0,2-5 0 0,-1-2 0 15,4 0 0-15,0-3 0 0,4-1 0 0,1-4 0 16,1-1 0-16,2-3 0 0,1-1 0 0,-1-2 0 16,-2-4 0-16,0-1 0 0,-3 2 0 0,-5 1 0 15,-17 3 0-15,-2 1 0 0,-4 2 0 0,-2-2 0 16,-10 3 0-16,3 0 0 0,-9 0 0 0,1 1 0 0,0 0 0 16,-2 1 0-16,0 0 0 0,-1 3 0 15,1-2 0-15,-2 1 0 0,2-1 0 0,1 0 0 16,-3 0 0-16,0-1 0 0,5 1 0 0,-5-1-263 15,0-1-334-15,1-2-626 0,3-1-1322 0,0-1 584 16</inkml:trace>
  <inkml:trace contextRef="#ctx0" brushRef="#br0" timeOffset="78016.83">6552 9038 2 0,'-9'-3'239'0,"5"0"-8"16,-1 2-13-16,1-1-17 0,4 2-15 0,-5-3-14 0,5 3-8 15,0 0-1-15,0 0 1 0,0 0-7 16,17-3-1-16,-3 2-5 0,-4-2 1 0,10 3 0 16,8-2-1-16,3 2 2 0,6-1-1 0,17-3-6 15,5 3-6-15,4 0 9 0,36-3 4 0,-3 4-17 0,5 1-2 16,1-1-1-16,4-1-11 0,10-4 7 0,11 7-5 15,3 1-9-15,8-1-13 0,3 4-2 16,7 5-7-16,7-7 2 0,8 1-4 0,3 5-9 0,12-5-7 16,-4 0-3-16,4 1-8 0,6 1-7 0,-4 4-6 15,1 0-6-15,-3-3-3 0,-2-1-4 0,3 1-4 16,-10-3-5-16,-3 6-5 0,-5-7 2 0,0 6-10 16,-5 1-5-16,-3 0-12 0,0-2-3 0,-9 1-11 15,0 1-5-15,1 4-2 0,-1 2-11 0,3-1-6 16,-5-6-4-16,0 6 4 0,-3-1 5 0,-7 1-6 15,-2-4 2-15,-3 1 8 0,-6-2 5 0,-7-2-4 16,-3-3 4-16,-5 2 7 0,-5-2-6 0,-4-1 0 16,-1 0 0-16,-3-4-7 0,-2 5-8 0,0-5-1 15,-26 0 2-15,32 1-2 0,-31 3 11 0,29 0-3 16,-27-4 5-16,23 8 15 0,-25-2-10 0,-1 0-3 16,30 5 8-16,-6-1 5 0,-27 0 2 0,-1-6-9 15,-1 9 5-15,5-3 3 0,-7-1-2 0,-5-1 5 16,-3-1-17-16,3 1 22 0,-16-4 2 0,0-1 2 15,-2 1-7-15,1 0-4 0,0-1 5 0,0-2 1 16,-3 0 1-16,0-1 5 0,-1 2 9 0,-1-1-13 16,-2-2-5-16,1 2 5 0,-10-1 5 0,3-1-11 15,-2 0 7-15,-1 2-1 0,-2-1-4 0,-1 1 3 16,-3-1-8-16,-3 0-42 0,-1-1-46 0,-1 1-57 0,-5-1-72 16,-4 0-97-16,0 0-290 0,0 0-664 0,0 0 294 15</inkml:trace>
  <inkml:trace contextRef="#ctx0" brushRef="#br0" timeOffset="80203.33">6820 10555 208 0,'-5'-4'258'0,"1"3"-1"0,4 1-21 0,-6-3-14 16,6 3-20-16,-5-1-11 0,5 1-20 0,0 0-7 15,0 0-20-15,0 0-2 0,0 0-3 0,0 0-3 16,0 0 0-16,25 0-8 0,-8 1 3 0,5 2 3 15,11-1 0-15,3 2-1 0,19 2-9 0,3 1 5 16,9-4-4-16,27 4 6 0,4-4 8 0,5 1-11 16,8 2-5-16,7 0-6 0,5 0-9 0,6-2 1 15,1 2-6-15,13-5-10 0,0 0 0 0,9 2 1 16,12 1-10-16,-6-4-10 0,5-2-1 0,7 3-6 16,1-6-3-16,-2 2-10 0,2 1-7 0,-1-3-1 15,-4 1-6-15,1-2-1 0,1 1-6 0,-7 2-2 16,4 2-6-16,-7 2-1 0,-10-3 3 0,3 2-8 15,-5 1-4-15,1-2-2 0,-5 1 3 0,-11 0-7 16,-3 0-8-16,0 2-8 0,-4 1-5 0,-1-1-7 16,-7 4-3-16,-1-1-7 0,-8-2-7 0,-8 5 0 0,-6 1-10 15,-28-4 14-15,-1 0-9 0,-1 1-1 16,-6 0 5-16,-6-1 5 0,-16-2-8 0,-4 1 6 0,-5 1 8 16,-6-4-4-16,-8 1 8 0,0-2-1 0,-5-2 3 15,1 1 4-15,-4-1 0 0,-4 2 12 0,5-2-11 16,-5 2 7-16,0-5-8 0,0 5 6 15,-7-3-1-15,3 1-7 0,4 2-13 0,-9-3-16 0,5 0-34 16,0 1-30-16,-4 1-41 0,8 1-59 0,-7-4-97 16,0 2-366-16,3-3-730 0,3 3 323 0</inkml:trace>
  <inkml:trace contextRef="#ctx0" brushRef="#br0" timeOffset="80382.74">13274 10699 4040 0,'0'0'152'0,"0"0"16"0,-13-7 47 0,7 4 19 15,5 1-40-15,-2 0-52 0,3 2-32 0,0 0-31 0,-5-3-64 16,5 3-105-16,0 0-166 0,0 0-238 16,0 0-258-16,0 0-814 0,0 0 360 0</inkml:trace>
  <inkml:trace contextRef="#ctx0" brushRef="#br0" timeOffset="83982.44">8922 12713 101 0,'0'0'341'0,"-11"0"-11"16,5-1-13-16,6 1-21 0,-12 0-24 0,12 0-15 0,-11 1-16 15,4-1-10-15,7 0-15 0,-10 0-16 16,10 0-1-16,-9 1-19 0,9-1-12 0,0 0-14 0,0 0-4 16,0 0-14-16,0 0 8 0,0 0-3 0,32 0-20 15,-14 1-11-15,13-2-12 0,-1 0-15 0,1 1-4 16,2-1-7-16,0 1-9 0,1 0-4 15,-5-1-7-15,2 1-4 0,-10-2-4 0,1 2-6 0,-5 0-1 16,-5 0-4-16,0 0 1 0,-5-1 14 0,-2 0-3 16,0-2-3-16,-3 0 0 0,-2 3-8 15,0 0-6-15,-14-10 5 0,1 8-3 0,-4-4 6 0,-4 2-10 16,-7-2-6-16,-3-1 8 0,-1 2-2 0,0 2 4 16,0-1-3-16,2 2-3 0,3-3 2 0,8 1-5 15,5 3 2-15,2 1 2 0,6-1-3 0,1 0 1 16,5 1-5-16,0 0 0 0,0 0 0 0,34-3-4 15,1 3 1-15,18 0-2 0,5 3-4 0,2-3 3 16,1 1-13-16,3 1-16 0,26 2-8 0,-28 0-21 16,2-2-16-16,0 0-25 0,-7-2-62 0,-4-1-56 15,-16 2-50-15,-1 2-66 0,-3-4-66 0,-10 1-324 16,-2-2-771-16,-9 2 341 0</inkml:trace>
  <inkml:trace contextRef="#ctx0" brushRef="#br0" timeOffset="84582.39">10188 12747 2941 0,'0'0'192'0,"9"-6"-64"16,-5 4 5-16,-2 0 19 0,2-2 35 0,0 1-3 15,-2-1 6-15,1 0-26 0,-2 2-12 0,3-3-3 16,-1 3-14-16,-2-2-6 0,1 2-14 0,1-2-10 0,1 1-12 15,0 0-13-15,2 1-2 0,0 2-12 16,2-2-5-16,0 2-7 0,6 1-4 0,1 1-5 16,6 0-5-16,0 1-5 0,-3-1-8 0,4 3-6 0,-3-2-8 15,-1-1-3-15,1 0-1 0,-1 2-4 0,-3-2 0 16,-4-1 0-16,-1 2 3 0,-3-2-3 0,-3-2 4 16,-4 1-7-16,0 0 1 0,0 0 3 15,0 0 8-15,-23-7 3 0,7 2 0 0,-13-1 4 16,3 3 6-16,-5-3 1 0,4 3 8 0,-3-3 1 0,3 3 11 15,5 1-2-15,1 1 1 0,2 0 3 0,5 1 1 16,2-2 1-16,0 1-2 0,4 1-1 0,2-1 0 16,6 1 2-16,-8 1 3 0,8-1-4 0,0 0-2 15,0 0-1-15,27 5-9 0,-7-3-4 0,1 0-4 16,9 0-1-16,0 1 1 0,2 0-8 0,-2-1-7 16,0-2-9-16,1 0-4 0,-3 2-6 0,-6-1-4 15,-3-1 0-15,-6 0 2 0,-2 1 1 0,-1-3-3 16,-3 2-4-16,-3-2-1 0,-4 2 1 0,0 0 6 15,0 0 0-15,-20-7-2 0,9 4 0 0,-10-1 4 16,-7 3-4-16,8 0 3 0,-11-2-1 0,3 2 1 16,-1 1-1-16,1 1 4 0,6-1-2 0,3 3-2 15,1-2 4-15,5 0-4 0,-1 1-1 0,6 0 3 16,2 0 1-16,2 1 1 0,-1-1 2 0,5-2-6 16,7 5 2-16,0-3 4 0,2 0 1 0,10 1-5 15,0 1-2-15,3-2-12 0,6 0-8 0,0 1-3 16,-1-3-12-16,-4 1-4 0,-2-2-7 0,-1 1-9 15,-2 0-12-15,1-3-16 0,-6 2-36 0,-3-2-40 16,0-1-43-16,-3 1-31 0,-2-1-40 0,-3 0-58 16,1-1-76-16,-1-1-335 0,-3 1-811 0,0 2 359 0</inkml:trace>
  <inkml:trace contextRef="#ctx0" brushRef="#br0" timeOffset="84749.83">10630 12851 283 0,'0'0'341'0,"0"0"-39"0,0 0-41 0,0-6-65 16,0 6-96-16,0 0-127 0,9-6-216 0,-3 4-263 16,1 0 116-16</inkml:trace>
  <inkml:trace contextRef="#ctx0" brushRef="#br0" timeOffset="87399.67">11959 6484 46 0,'0'-6'134'0,"0"1"0"0,0 0-11 0,0 0-10 15,-1-1 0-15,0 1 6 0,-2 0-6 0,-1-1-9 16,4-1 4-16,-5 3-6 0,0-1-7 0,-4 1-3 16,0-1-7-16,0 1-9 0,-4-1-4 0,3 2-6 15,-3-4-5-15,1 4-10 0,-4-2-9 0,2 2 1 16,-4-1-4-16,-1 0-5 0,2 1-3 0,-2-1-3 15,1 2-1-15,6 1-5 0,-6-1-2 0,2 2 4 16,6 0-4-16,-6 1-3 0,4-1-3 0,-5 1-3 16,5 1 0-16,-2 2 0 0,1-1-1 0,-5 4-5 15,5-3 3-15,-3 4-4 0,0 0-5 0,1 0-2 16,2-3 6-16,-1 2-11 0,0 1 4 0,-4 1 2 16,4-1 1-16,-4 2-5 0,0-2 7 0,4 2-4 15,-3-1 5-15,1 2-2 0,0 0 3 0,3-1 1 16,1 2 5-16,-2 0-2 0,5-2 1 0,0 2-2 15,0 3 0-15,0-3 0 0,3 1 0 0,-2 4 0 16,4 1 0-16,0-1-4 0,1 2 0 0,0-2 5 16,3 2-7-16,-1 5-4 0,-2-6 1 0,2 3-5 0,1 2-6 15,-3 2-2-15,2-4 0 0,1-2-1 16,-5 7-1-16,5 0-1 0,-3-7 3 0,3 0 8 16,-1 0-6-16,1 0 2 0,0-2 6 0,0 10-3 15,0-10 2-15,0 1 8 0,4 0 6 0,-4 1-5 0,1-1 5 16,3 1 4-16,-3-2-2 0,2 2 2 0,-2-2 1 15,2 2-6-15,-2-2 7 0,-1 0 5 0,4 1 6 16,-4-2-1-16,0 0 0 0,5 0 3 16,-1 0-3-16,-3-1 1 0,-1-3-1 0,4 5-1 15,1-2-3-15,-2 3 4 0,-1-7 5 0,2 1-1 0,1 4-1 16,0-4 0-16,-2 0-2 0,2 2 3 0,0 3 1 16,0-4-3-16,-2-1 2 0,2 0-3 15,-1 1 0-15,1 0-1 0,0 3 3 0,-1-4 3 16,0-2-6-16,2 5-3 0,-1-4-1 0,-1 0-1 0,1 1 5 15,1 1-3-15,-2-2-4 0,1 1 1 0,2-2-2 16,-2 3 2-16,1-2-1 0,1-1-1 0,3 4 3 16,-4-4-2-16,3-1 0 0,-2 0-2 15,0 0 1-15,3 0-1 0,-1-1 6 0,3 0-8 0,-2 1 1 16,2-2-3-16,-1 1 1 0,2 2-3 0,-3-4 2 16,0 2-8-16,2-3 5 0,-3 2-2 0,3-1-2 15,-1-2 0-15,0 2-4 0,1-1 1 0,-1-1-2 16,3 1-6-16,-1 0 9 0,-3 0-8 15,3 0-2-15,4-2 2 0,-2 1-2 0,-2 0 2 0,1-2-4 16,4 1 0-16,-6-1 3 0,3 0 0 0,-3 0-1 16,2-1 3-16,4 1 3 0,-5-2-4 0,0 1 3 15,2-1-5-15,-2 1 7 0,1 1 3 0,-1-1 4 16,-3 0-1-16,3 1-4 0,-3-2 4 0,4 1 1 16,-2 2-1-16,-2-4 1 0,3 1 0 0,-3 1-4 15,3-1 7-15,-2 0-2 0,1 0-2 0,0-1-2 16,-3 1 0-16,2 0 1 0,0 0-3 0,-2-2 2 15,1 1-1-15,0 0 6 0,-1-1-4 0,-1 2 1 16,5-1 1-16,-7-1 0 0,2 1 6 0,-3 0-2 16,8-2-2-16,-7 1 2 0,2 0-7 0,0-1 4 15,-1 1 1-15,2-2-1 0,-2 0 0 0,0 2-3 16,1-1 0-16,2-2 4 0,-1 0-2 0,-1 2 0 16,-2-1-4-16,2 1 3 0,0-1-3 0,-3-1 0 15,2 0 5-15,0 3-3 0,-1-2 6 0,1-1 4 16,-4 0 2-16,4 0 11 0,-1 3-10 0,-1-2-3 15,-1-3 4-15,1 4-2 0,0-2 1 0,3-1 0 16,-3 1 2-16,0 0-1 0,-1-1-2 0,1 1 2 16,-1-1-1-16,2-1 3 0,-2 3 1 0,1-3-1 15,2 0-3-15,-3 3 2 0,-1-4-3 0,0 2 0 16,2 1 10-16,-1-2-10 0,1 1-4 0,-3-1 9 16,2 1-4-16,3-2 4 0,-5 1 3 0,3 0 7 15,-2-1 14-15,1 0-15 0,0-4 3 0,-4 2-3 16,1 2 1-16,0-2-6 0,-1 1 0 0,0-2 0 15,0 2 8-15,0 0-1 0,-1 2-2 0,0-4-6 16,1 0-4-16,-2 1 6 0,1 3 0 0,0-5-2 16,1 1-2-16,-3 2 3 0,2-2-3 0,0 4 8 15,-1-5-1-15,-3 2 1 0,4 0 9 0,-3 0 3 0,0-2-6 16,0 0 4-16,-1 2-1 0,0-2 7 16,-2 1-2-16,-1-3-16 0,3 2 10 0,-3-3 6 15,2 7-10-15,-6-8-1 0,6 3 1 0,-2-1-8 0,-2 0 5 16,2 3-9-16,3 0-3 0,-8-3 3 0,5-2-4 15,1 5-8-15,-1-2 11 0,1-3-4 0,-1 5-6 16,0-4 1-16,5 4 5 0,-5-5-10 16,3 2 2-16,0 2-5 0,2-2 6 0,-1 0-3 0,2 2-3 15,0 2-2-15,0-3 9 0,1 3-8 0,-2-5-3 16,2 0 3-16,-2 3-3 0,-1 0 1 0,1 0 2 16,0 1-1-16,2 1-2 0,0-1 1 15,-3 0 4-15,1-2-2 0,-1 1-2 0,-1 2 0 0,1-2-1 16,-2 0 4-16,3-1-2 0,0-1 0 0,-4 0 0 15,3-2 0-15,-1 4-1 0,4 0 2 0,-3 1 7 16,-1-1-13-16,1-1 0 0,2 0-4 0,-2 3 5 16,0-1-3-16,0 0 4 0,0 1 1 0,3-2 0 15,-3 2-4-15,-2 2 3 0,2-1 2 0,0 1-6 16,0 1 0-16,-1 2 4 0,2-2 2 0,-2 2 0 16,0-1-6-16,4 0-3 0,-4 2 4 0,1-3-6 15,2 0 1-15,-2 1 3 0,1 0 1 0,-1 0-4 16,-1 0 1-16,3 1 5 0,-1-1 0 0,-1-3-4 15,0 3 0-15,2-1 0 0,-2 0 14 0,1-1-6 16,0 0-7-16,-1-1 1 0,-1 1 12 0,1-1-10 16,0 1-1-16,0 0-10 0,-1 2 14 0,2 0 2 15,0 0-13-15,-2 0 10 0,-2-1 5 0,3 2-7 16,1 0 2-16,-3 0 5 0,2-3-6 0,1 5 6 16,-2-3 0-16,0 1-3 0,2-1-2 0,-2 3-1 15,1-1 1-15,0-1-2 0,3 1 6 0,0 1-13 16,-2 0 15-16,2-2-2 0,-3 2-4 0,0-2-3 15,4 5 4-15,-1-6-2 0,1 3 2 0,0 3-1 16,-1-4 6-16,1 4-8 0,0-8 9 0,-3 6-5 16,3 2-3-16,0-6-1 0,0 6 5 0,0-8 0 15,0 8-1-15,-1-3 4 0,1 3-2 0,-3-5-11 0,3 5-8 16,-1-3-3-16,-2 0-33 0,3 3-15 16,-1-5-25-16,1 5-18 0,0 0-29 0,0 0-31 15,-4-3-49-15,4 3-54 0,0-4-354 0,0 4-679 0,0 0 301 16</inkml:trace>
  <inkml:trace contextRef="#ctx0" brushRef="#br0" timeOffset="88583.27">12538 6429 154 0,'1'-5'200'0,"2"2"-8"16,-2-1-9-16,-1 4-18 0,3-6-12 0,-3 1-12 16,1 2-3-16,-1 3-9 0,0-7-8 0,0 7-9 15,-4-7-6-15,4 4-11 0,-5-1-9 0,1 1-5 16,-1 0-8-16,-3 1-6 0,2-2-8 0,-2 1-6 15,1 0-5-15,0 0-5 0,-4 1-2 0,-1 0-6 16,2-1-5-16,-1 1-3 0,0 2-6 0,-1-1-2 16,1 2-2-16,0-1-6 0,-2 1 3 0,2 0-7 15,-2 2 4-15,-1 0-2 0,2 0-4 0,1 0 1 16,-1 1 0-16,1 1 0 0,-1-1-2 0,1 4 0 16,-2-3 0-16,3 0 3 0,1 2-4 0,0 0 0 0,-1-1 2 15,1 1-1-15,0-2 1 0,0 0 3 0,0 1 1 16,2 1 0-16,-4-2-4 0,2 2-1 15,4-3 2-15,-3 3 0 0,3-2 3 0,-4 1 4 16,3-2 0-16,-2 4 3 0,0-1-2 0,2 0 3 16,-2-1-4-16,3 0 5 0,0 1-3 0,1 2 1 0,-2-1-1 15,2-2 0-15,-1 2-8 0,1 2 7 16,2 1-1-16,-2-3-4 0,1 2-3 0,-1-2 6 16,4 4-2-16,-2-2-5 0,-1-1 4 0,2 0-4 0,0-2 1 15,-1 3-8-15,1-3 9 0,1 0 0 0,0 2-4 16,-2-3 0-16,0 1 0 0,1 0-1 0,-2-2-2 15,2 2 2-15,-1-1-1 0,0 1 2 0,1-2-3 16,-2 1 3-16,1 2 0 0,-1-4-1 16,2 3 0-16,-4-1 2 0,4 0-7 0,1 0 3 0,-2 0 1 15,0 1 1-15,-1-1 0 0,2 4-3 0,0-4 8 16,1 1-6-16,-2-1-2 0,2 4 1 0,-2-3 1 16,2-2-2-16,-3 4 2 0,2 0 0 15,-2-2 1-15,0 3-3 0,0-4-2 0,-1 2 1 0,1-2 0 16,-1 0-1-16,0 2 6 0,-1-3-1 0,1 5-4 15,-1-2 4-15,-2-1-6 0,1 1-1 0,2 0-1 16,-1 0-2-16,0 1-3 0,-4 0 4 16,4-1-2-16,-3 0 1 0,4 1-3 0,-1 0 3 0,-4 1 0 15,4-3-2-15,0 4 1 0,0-3 6 0,-2 3-7 16,2-2-3-16,3 0 1 0,-2 1-6 0,-1 2-4 16,2-3 1-16,2 3-2 0,-3-3-1 0,0 2 5 15,3-1 0-15,-3 5 2 0,-1-2 3 0,1 0 2 16,3-4 0-16,-5 2 3 0,2 3 0 0,0-3 1 15,0 0 2-15,-3 1 3 0,0-1 7 0,2-1 0 16,-1-1 5-16,0 2-3 0,-2 2 0 0,3-2-1 16,-2-2 0-16,2 2 4 0,0-2-7 0,-4 0 5 15,5 1-4-15,-2-2 1 0,-2 2-1 0,4-2 1 16,-1 2 0-16,-4-4-2 0,7 2 0 0,-5 0 2 16,2 0-2-16,0-4-4 0,1 2-1 0,-2-1 0 15,2-1-8-15,0 0 2 0,0 2 0 0,0-1-5 16,0-2-2-16,3 2-7 0,-4 0-8 0,1 0-9 15,3-1-16-15,-3 0-20 0,4-4-20 0,-4 7-15 16,4-7-17-16,-1 6-13 0,1-6-23 0,-6 4-144 16,6-4-333-16,-3 3 148 0</inkml:trace>
  <inkml:trace contextRef="#ctx0" brushRef="#br0" timeOffset="90100.03">11477 12491 65 0,'0'0'306'0,"0"0"-11"16,0 0-10-16,0 0-10 0,0 0-13 0,0 0-17 15,0 0-6-15,0 0-7 0,0 0-2 0,0 0 2 16,0 0-16-16,0 0-5 0,-6-2-34 0,6 2-5 16,0 0-30-16,0 0-46 0,24-4-59 0,-11-1-85 15,4 3-127-15,0-3-408 0,11-5-631 0,-1 4 280 16</inkml:trace>
  <inkml:trace contextRef="#ctx0" brushRef="#br0" timeOffset="92899.79">11679 12633 295 0,'-5'-3'313'0,"0"1"-9"0,-2-1-17 15,1 1-3-15,1 2-11 0,0-2-4 0,1-2 11 16,-1 2-12-16,1-2-9 0,0 2-2 0,-1 0-5 16,1 0-2-16,-1 0-6 0,5 2-10 0,-7-3-6 15,0 1-9-15,2 0-8 0,-2 0-11 0,1 1-15 16,1-2-11-16,-1 2-15 0,-1-1-10 0,0 2-6 0,2-2-7 16,5 2-3-16,-8-3-6 0,4 2-10 0,4 1-10 15,0 0-11-15,-6-2-6 0,6 2-11 16,0 0-3-16,0 0-5 0,0 0-9 0,19-4-6 15,-6 2-6-15,-1 0-5 0,8 1-3 0,0-1-1 0,7 2-14 16,-4-3 1-16,5 0-4 0,-5 1-2 0,-2 0 0 16,0 2-4-16,-2-1 2 0,-6 1-7 0,-1-2 7 15,-2 1-1-15,-2 0-7 0,-3 1 1 16,1-1-1-16,-6 1-2 0,0 0 0 0,0 0-2 0,0 0-1 16,-20-4-4-16,4 6 0 0,0 0 1 0,-6-1 2 15,-7 3-6-15,2 0 5 0,-3 0-4 0,2-1 0 16,-2 2-2-16,-1-2 0 0,3 2 1 15,-2-3 2-15,1 3 0 0,11-4 2 0,-1 0-4 0,6 0 3 16,-1-2-3-16,3 2 13 0,4-1 2 0,-3 0 1 16,10 0 3-16,-8-2-5 0,8 2 0 0,0 0-5 15,12-7-4-15,-2 4 3 0,2-1 9 16,14-5-12-16,-4 7 4 0,6-2-3 0,7 1-4 0,-5 0 3 16,4 1-2-16,1 1-3 0,1 1 1 0,0 2-4 15,-5-1-4-15,1-1-4 0,-12 3-13 0,-1-3 7 16,-6 0-5-16,0 1 1 0,-4 1-1 0,-3-2 3 15,-1 1 5-15,-1 0-1 0,-4-1 1 0,0 0 6 16,0 0-6-16,-13 4 5 0,2-1-2 0,-5-2 4 16,-3 2 6-16,-1 2-7 0,-2-3 1 0,-7 1 2 15,2 1 1-15,5-2-1 0,-5 0 1 0,6 0 0 16,0-2 8-16,3 1 0 0,4-1 13 0,3 0 11 16,0 2-1-16,4-4 2 0,0 2-1 0,2 2-4 15,5-2-1-15,0 0-4 0,0 0-1 0,0 0-7 0,24-8 4 16,-5 7 0-16,2-1-8 0,6 2-1 0,1-2 8 15,4 2-10-15,0 2 0 0,0-4-2 0,-3 4 0 16,-6 0-2-16,-1-1 4 0,-1 0-1 16,0-1 1-16,-8 1-1 0,1-1 3 0,-5 0-3 0,0 1 1 15,-1-1 3-15,-2 0 0 0,-6 0 6 0,8 0 9 16,-8 0-16-16,0 0 2 0,0 0 4 0,0 0-7 16,0 0 2-16,0 0 9 0,0 0-6 0,0 0-1 15,0 0-3-15,0 0 0 0,0 0 0 0,0 0-4 16,-26-1 1-16,26 1 2 0,0 0 3 0,-6 0-7 15,6 0 7-15,0 0 0 0,0 0-4 0,-8 0-4 16,8 0 0-16,-5-2 4 0,5 2-3 0,0 0 0 16,0 0-7-16,0 0-10 0,0 0 3 0,0 0-3 15,0 0 4-15,0 0-5 0,-8-1-5 0,8 1 0 16,0 0 1-16,-5-1-5 0,5 1-1 0,0 0 2 16,-5-4 5-16,1 3-1 0,4 1 0 0,-14-2 3 15,7-1-2-15,-4 0 4 0,-1 2 1 0,-4-3-1 16,-3 2 5-16,0 1 1 0,0 0 1 0,-3-1 4 15,-1 1-2-15,5 0-1 0,-5-1 4 0,5 1-1 16,4 1 3-16,3-2 3 0,-1 1 5 0,4 1 3 0,2-1 10 16,1 1-8-16,5 0-7 0,-9 1 8 15,9-1 7-15,0 0-7 0,0 0 5 0,0 0-3 16,23 4 3-16,-10-2 2 0,6-1-3 0,0 0-1 0,9 0-4 16,0 0 3-16,2 0-3 0,-3-1-2 15,2 1 1-15,-1 1-3 0,-1-2-3 0,-7 0 5 16,2 0-4-16,-5 0-9 0,-3 0 9 0,-4-2 0 15,-1 4 4-15,0-2-4 0,-3 0 4 0,1 0-1 16,-7 0-6-16,5-3 9 0,-5 3-11 0,0 0 6 16,0 0-8-16,0 0-1 0,0 0 11 0,-24-2-10 15,16 2 6-15,-2 0-6 0,-2 0-12 0,2 0-12 0,2 0-11 16,-2-1-11-16,2 1-24 0,2 0-32 0,-1 1-47 16,7-1-56-16,0 0-61 0,-7 1-60 0,7-1-55 15,0 0-69-15,20 2-102 0,-2-2-286 0,4 2-909 16,9-4 403-16</inkml:trace>
  <inkml:trace contextRef="#ctx0" brushRef="#br0" timeOffset="94216.68">12529 12600 115 0,'-9'0'328'0,"0"-1"-5"0,0 1-4 0,9 0-2 16,-9-1-7-16,2 1-4 0,7 0-9 15,-11-1-8-15,11 1-10 0,-5 0-12 0,5 0-15 0,0 0-4 16,-9-1-16-16,9 1-6 0,0 0-16 0,0 0-11 16,0 0-11-16,0 0-2 0,0 0-12 0,0 0-6 15,0 0-12-15,0 0-13 0,26 3-7 0,-15-3-15 16,11 0-12-16,0 0-10 0,-2-1-11 0,7 1-6 16,-6-1-10-16,8 0-10 0,-2 2 1 15,-4-1-7-15,-3 1-9 0,-2-1-7 0,-6 0-2 0,-1 0-5 16,-3 0-4-16,-3-1-5 0,1 0-2 0,-6 1-2 15,5-2-7-15,-5 2 2 0,0 0-4 0,0 0-1 16,-20-1-3-16,8 1 0 0,-5 0-1 0,-1 1 2 16,-4-2-6-16,0 2 6 0,-10 2-2 0,-1-2-3 15,1 1 8-15,1-1-7 0,2 3-2 0,2-4 1 16,8 1 6-16,0 0 5 0,4 0 5 0,4-1 8 16,0 3-1-16,2-3 8 0,3 1 2 0,-1-1 7 15,7 0-2-15,-5 3-4 0,5-3-5 0,0 0-1 16,0 0 2-16,17-7-5 0,-3 6-2 0,-1-1-4 15,7 0-5-15,1 2 5 0,8-4-7 0,0 2 2 16,3-1-2-16,-1 2-5 0,1-1 4 0,-2 4-5 16,0-2-1-16,-5 0 0 0,-3-2-2 0,-3 2 1 15,-2 2 4-15,-6-4-8 0,1 4 1 0,-7-4-5 16,3 2 3-16,-3-1 2 0,-5 1-6 0,0 0 7 16,0 0-5-16,0 0-3 0,0 0 0 0,-22 3 1 15,5-2 3-15,-1-2-1 0,-2 2 0 0,-8 2 2 0,-5-6 4 16,-1 5-5-16,0 0 3 0,-3-1-1 0,-4 0-3 15,7 2 0-15,2-1-1 0,1-2 11 0,8 0 1 16,5 1 7-16,0 0 13 0,5-2 1 16,7 2 2-16,-3-1-1 0,5 0-3 0,4 0 3 0,0 0 4 15,0 0-14-15,23 1 3 0,-4-2-5 0,11 2-9 16,2-1 3-16,-1 0 1 0,4 0-6 0,2 0-3 16,4 0-2-16,-4 1 2 0,0 1 8 0,-4-2-15 15,1 1 6-15,-5 1-3 0,-1-2-2 0,-10 1-8 16,-4 0 2-16,-2-1 5 0,-6 0-3 0,2 0 8 15,-3-2-5-15,-5 2-7 0,0 0-2 0,0 0 6 16,0 0 0-16,-18-3 0 0,5 1 1 0,-5 2-4 16,0-1 1-16,-10 1-2 0,1 1 6 0,-3 1-3 15,-2-2-3-15,1 0 7 0,2 1 1 0,2-1-1 16,5 0 1-16,5 0 5 0,6 0-3 0,-1 0 2 16,6 0 8-16,0 2-1 0,6-2-4 0,-9 0-3 15,9 0 0-15,0 0 0 0,0 0 2 0,31 1-4 16,-11-2 2-16,9 2 3 0,-2-2-5 0,4-1-4 15,-2 2-13-15,-1 0 11 0,2 0-10 0,-1 0-3 0,-10 2 2 16,0-2 0-16,-2 0 3 0,-3 1 11 16,-2-1-15-16,-3-1 4 0,-1 1 9 0,-2 0-6 15,-6 0 5-15,5-3-3 0,-5 3 3 0,0 0-1 16,0 0-4-16,-22-2 12 0,10 1-10 0,0 0 2 0,-9 1 1 16,1 0-7-16,-1 1 12 0,-7-1-18 15,-1 0 13-15,1 3-4 0,5-2 0 0,1 1-4 16,4-2 6-16,3 1 2 0,2-1-4 0,0 0 2 15,7 1 4-15,-2-1-6 0,8 0 1 0,-5 0-2 0,5 0-1 16,0 0 1-16,0 0 1 0,23 0-4 0,-5 0-7 16,1-1 0-16,4 0-3 0,5-1-9 0,0 1 0 15,2-1-9-15,-3 2-3 0,-6-1-3 0,1 0 0 16,-4 1-1-16,1 0-5 0,-7 0 3 0,-1 0 0 16,-3-1 4-16,-2 1 3 0,-6 0 0 0,8-1-4 15,-8 1-1-15,0 0-4 0,0 0-8 0,0 0 0 16,0 0 3-16,-28-2 1 0,19 2 0 0,-3 0 1 15,-2-2-15-15,4 2-22 0,-4 0-31 0,1 2-35 16,4 0-32-16,-1-2-24 0,2 1-29 0,1 0-32 16,0 0-46-16,3 0-57 0,-2 1-371 0,6-2-809 15,-1 4 358-15</inkml:trace>
  <inkml:trace contextRef="#ctx0" brushRef="#br0" timeOffset="95518.7">11936 11672 408 0,'0'0'426'0,"-5"-4"-11"16,4 1-12-16,-2 0-14 0,2-2-19 16,1 5-16-16,-1-6-17 0,-2 3-16 0,3 3-15 0,0-8-19 15,3 3-12-15,-1-1-18 0,2-4-8 0,2 2-10 16,2 0-15-16,5-3-15 0,3-1-3 0,10-4-19 15,3-4-16-15,14-8-10 0,6 4-12 0,4 3-17 16,7-3-7-16,28-4-11 0,1 4-10 0,2 0-13 16,3 8-6-16,-5 0 2 0,3 6-5 0,0 0-11 15,0 1-9-15,0 0 2 0,-28 6-11 0,29-3-20 16,-34 4 3-16,0 0 0 0,-2 0-2 0,3 1 5 16,-11-1-11-16,-13 0-5 0,-3 0 3 0,-5-1 2 15,-7 2-5-15,-4-1 5 0,-4 0-2 0,-4 0 19 16,1 0-30-16,-6-2-4 0,0 1 7 0,-4-2-12 15,0 1 1-15,-4 0-2 0,-6-3-8 0,1 0 4 16,-3 0-9-16,-3-2-4 0,-2 3 0 0,0-2 4 16,-1 3-8-16,-3-3 2 0,4 0 2 0,1 4-7 0,3-2 11 15,2 2-11-15,1-1 18 0,-3 2-8 0,5-1 10 16,3 3 7-16,1-1 2 0,4 2-6 16,-4-4 1-16,4 4 4 0,0 0-4 0,17-5 4 15,-9 5 1-15,11-1 3 0,-1 4-5 0,1-2 8 0,1 2-2 16,7 1-5-16,-8 0 5 0,3 0-2 0,-3 2 0 15,2 0 8-15,-6 1-5 0,3 2 6 16,-8-2-1-16,0 0-3 0,-2 0 7 0,1 0-27 0,-4 4 22 16,-2-3 8-16,-3 1-13 0,-3 0-3 0,-1 3 5 15,-5-3-3-15,-2 4-1 0,-1-2 2 0,0 2-46 16,-1-2-30-16,-1 0-52 0,1 1-53 0,-1 1-72 16,1-4-83-16,4 6-76 0,-1-3-75 0,4-3-88 15,-1 1-402-15,3 0-1041 0,4-3 461 0</inkml:trace>
  <inkml:trace contextRef="#ctx0" brushRef="#br0" timeOffset="96116.58">14179 11197 224 0,'-1'-17'523'0,"-2"5"12"0,2-1-22 16,0 1-3-16,-1-4-32 0,2 6-21 0,0 2-35 15,0 3-32-15,0-1-34 0,0 3-39 0,0 3-33 16,5-2-20-16,-5 2-21 0,12 4-24 0,-4 1-17 16,-2 2-21-16,2 3-18 0,-1 4-15 0,2 0-22 15,-5 2-5-15,1 0-11 0,-1-1-12 0,-3 2-5 16,-1-5-17-16,0 0-3 0,0 1-6 0,-1 0-10 0,1-3-11 16,-4 0 4-16,2-2-1 0,-1-2-8 15,3-1 11-15,0 0-10 0,0-5 10 0,0 0-5 16,0 0 2-16,0 0-4 0,0 0 9 0,9-13-9 0,-3 4-2 15,2-2-1-15,1-1-1 0,0-4-5 0,9-5 3 16,1-1-11-16,-6 8 7 0,1-1-3 16,0 1 4-16,-5 0 1 0,2 6-37 0,-4 0 0 0,2 1 0 15,2 3 0-15,-3 1 0 0,0 3 0 0,-3 3 0 16,4 1 0-16,-2 3 0 0,2 3 0 0,-4 1 0 16,1 4 0-16,-1 2 0 0,0 0 0 0,-2 0 0 15,1 0 0-15,0-2 0 0,-3 1 0 0,-1-4 0 16,3 3 0-16,-3-4 0 0,0 0 0 0,-3-4 0 15,3-1 0-15,3 0 0 0,-3-1 0 0,-3-2 0 16,3-3 0-16,4 2 0 0,-4-2 0 0,0 0 0 16,13-12 0-16,-8 5 0 0,0-3 0 0,7-3 0 15,-1-1 0-15,-2-2 0 0,8-6 0 0,1 1 0 16,-3-1 0-16,0 1 0 0,-2 7 0 0,1 0 0 16,-1 2 0-16,-3 4 0 0,-1 0 0 0,0 3 0 15,-4 2 0-15,4 2 0 0,0 2 0 0,-5 2 0 16,1 1 0-16,-1 2 0 0,2 4 0 0,-2-1 0 15,-4 3 0-15,1 4 0 0,-1 1 0 0,0-2 0 0,0-1 0 16,-1 1 0-16,1-3 0 0,0 0 0 0,0-1 0 16,0 0 0-16,0 0-33 0,0-1-203 0,1-3-61 15,2-2-56-15,-3 0-63 0,1 0-63 0,3-4-78 16,0 0-413-16,-4-1-1052 0,15-2 466 0</inkml:trace>
  <inkml:trace contextRef="#ctx0" brushRef="#br0" timeOffset="96433.01">14883 11225 19 0,'-2'-8'366'16,"0"6"4"-16,2 2 29 0,-1-5 14 0,1 5 2 16,-3-5-14-16,3 5-22 0,0 0-26 0,0 0-24 15,6-2-18-15,-6 2-20 0,12-2-26 0,-7 2-25 16,4-1-24-16,3 1-20 0,3-1-18 0,1-1-20 16,-2-1-14-16,-4 1-15 0,3-1-11 0,-2-1-14 15,-2 0-11-15,-1 2-11 0,-3-4-6 0,0 1-9 16,-1-2-2-16,-3 0-10 0,3-2-8 0,-7 2-3 15,0 0-8-15,-3-2-2 0,-1 4-2 0,-3-2 4 16,-2 4 3-16,3 1 3 0,-5 1 4 0,1 2 4 16,2 2 12-16,-2 3 6 0,-1-1 3 0,2 2 7 15,2 0-4-15,-3 5 6 0,4-1-7 0,3 0-4 0,1 1 6 16,2 1-19-16,5-4-2 0,0 7-5 16,3-3-3-16,6 1-10 0,1-1-12 0,10 1-20 15,-3-4-33-15,11-1-17 0,-2 0-39 0,0 0-53 16,-8-6-53-16,11-2-55 0,2-1-47 0,-2-1-59 0,-3 0-48 15,-6-2-52-15,6 0-64 0,0-4-286 16,-3-1-869-16,2 0 386 0</inkml:trace>
  <inkml:trace contextRef="#ctx0" brushRef="#br0" timeOffset="97134.75">15443 11216 43 0,'5'-5'275'16,"-4"-2"16"-16,0 1 12 0,1 0 23 0,-4-4 27 16,1 3 15-16,-1 0 12 0,-3-1 9 0,2-1-6 15,-2 2-9-15,0 0-10 0,-3 1-11 0,3 1-5 16,-4-1-22-16,4 3-26 0,-3-1-25 0,3 3-16 15,-5 2-20-15,1 0-14 0,-3 4-25 0,1-1-25 16,2 4-10-16,-2 0-20 0,-1 4-9 0,-1 1-19 16,4 1-4-16,-1 1-18 0,6-5-8 0,0 3-7 15,2-1-17-15,2-1 4 0,1 1-13 0,2-1-13 16,3-2-7-16,1 0-9 0,5-2 7 0,-1-1-13 16,1-1-5-16,2-2-4 0,0-1 1 0,-1-2-2 15,0-2 2-15,0-1 0 0,-3-1-10 0,3-2 11 16,-3-1-1-16,-1-2-6 0,-1 1-2 0,-1-3-2 15,-2 0 15-15,-1-1 1 0,-1-1 6 0,1-1-7 16,-4 4 5-16,1-1 0 0,-2 2-2 0,-2 3 0 16,2 0-3-16,1 2 1 0,0 4-10 0,-4-3 3 15,4 3-4-15,0 0 1 0,-7 8 1 0,6-3-6 16,1 2 6-16,0 2-4 0,-1 2 6 0,3-1-12 16,2 1 7-16,2-1-8 0,-1-1 11 0,0 2-13 15,4-2 6-15,-3 0 3 0,3-3-3 0,1 0-2 16,4-1 11-16,-3-3-5 0,1 1-5 0,1-3 0 15,-3-2 0-15,3 0 0 0,0-2 0 0,1-1 0 0,-4 0 0 16,2-2 0-16,3-3 0 0,-1-1 0 0,0 0 0 16,-5 0 0-16,0 3 0 0,2-2 0 0,-4 4 0 15,-1-2 0-15,1 2 0 0,-1 1 0 0,-2 2 0 16,0 1 0-16,-4 2 0 0,0 0 0 0,0 0 0 16,9 9 0-16,-8-6 0 0,0 3 0 0,1 1 0 15,0-1 0-15,-2 5 0 0,1-4 0 0,2 4 0 16,-3-1 0-16,0-3 0 0,1 0 0 0,2-2 0 15,-1 1 0-15,-2 0 0 0,0-1 0 0,4 0 0 16,-1-3 0-16,-1 2 0 0,-2-4 0 0,8 0 0 16,-3 0 0-16,3-3 0 0,-2 0 0 0,3-1 0 15,0-3 0-15,1 0 0 0,3-4 0 0,-4 3 0 16,8-3 0-16,-7 1 0 0,2-1 0 0,-4 0 0 16,0 5 0-16,-2-2 0 0,-1 3 0 0,0 2 0 15,-1-2 0-15,0 4 0 0,-4 1 0 0,5 0 0 16,-5 0 0-16,7 7 0 0,-5-5 0 0,2 4 0 15,1 3 0-15,-2-5 0 0,4 6 0 0,-1-3 0 16,-1 3 0-16,3-2 0 0,0 0 0 0,1-3 0 0,1 2 0 16,-1-1 0-16,0-3 0 0,5 0 0 0,-6-2-64 15,1-1-113-15,-1 0-60 0,-1-3-72 16,1 1-70-16,-3 0-80 0,2-2-118 0,-5 0-422 16,1-1-1081-16,-1 0 479 0</inkml:trace>
  <inkml:trace contextRef="#ctx0" brushRef="#br0" timeOffset="99065.42">12598 11930 270 0,'-9'0'295'0,"5"-1"-17"0,4 1-22 15,0 0-16-15,0 0-13 0,-6-3-12 0,6 3-17 16,-4-2-11-16,4 2-6 0,0 0-7 0,-1-3-4 15,1 3-4-15,-4-4 0 0,4 4 2 0,-1-5 3 16,1-1-5-16,-3 3 0 0,3 3-11 0,0-7 2 16,-1 2-5-16,2 0-8 0,2 0-10 0,-2-1-12 15,3 0-9-15,0-2-5 0,2-1-8 0,3-2-10 16,0 3 0-16,6-5-8 0,1 1-4 0,3 0 1 16,7-2-1-16,1 1 0 0,5 1 2 0,0 1-20 15,4 1 0-15,15-1 16 0,2 1 6 0,0 1 9 16,-12 5-3-16,15 2 7 0,3-1-1 0,0-2 11 0,0 5-12 15,-2 4 3-15,3-2-4 0,0 2-2 0,3 2-10 16,-2-1-5-16,3 3-9 0,0 1-4 16,-1-1-3-16,1 3-8 0,-2 1-5 0,0 0-3 15,-2 2-5-15,-2-1-2 0,4-1 1 0,-6 3-12 16,-2-1-1-16,2 0 1 0,-2 1-5 0,-4 1-2 0,2-3 3 16,-15-3-5-16,4-1-3 0,-5 1 2 15,2-2-4-15,0-1 4 0,-3 2-6 0,-1-3 0 16,-3 0-1-16,-12-2-2 0,8 0-3 0,-5-1 1 0,-6-1-6 15,4-1-7-15,-10-2-2 0,-1 1-2 0,-3-1-17 16,-1-2-14-16,-1 1-17 0,-1-1-10 16,-3-3-20-16,1 1-18 0,-6-1-12 0,0-3-9 15,-3 2 1-15,-2-2 0 0,1 0 15 0,-4-2-3 0,-1 1 15 16,0 1 2-16,-1 0 9 0,-1-1 13 0,1 0 10 16,2 6 15-16,3-3 15 0,-5-2 10 0,4 6 19 15,1-4 25-15,1 4 10 0,0-2 13 0,2 2 19 16,2 1 13-16,-1-2 15 0,3 2 7 0,-1 0 2 15,4 2 0-15,-6-4 2 0,6 4-13 0,0 0-1 16,0 0 4-16,0 0-6 0,0 0 1 0,21 5-9 16,-8-2-5-16,6 4-9 0,0-3 0 0,0 4-6 15,7 1-7-15,0 2-4 0,-1 0 11 0,-7-3-24 16,-1 2 1-16,-1-1-11 0,-3 1 7 0,2 1-8 16,-6-3 0-16,-4 3 2 0,3-2 3 0,-4 0-10 15,-4 0-1-15,-4 0 10 0,-2 3-15 0,-6-1 1 0,-4-1-3 16,0 0-15-16,-2 1-21 0,0-1-32 15,-1-1-51-15,-6 3-61 0,-1 0-81 0,13-2-84 16,-6-2-86-16,10-1-111 0,0 2-395 0,-1-3-1009 0,6 0 447 16</inkml:trace>
  <inkml:trace contextRef="#ctx0" brushRef="#br0" timeOffset="100484.62">15154 11819 222 0,'-5'-2'489'0,"1"-4"-1"0,0 2 2 15,-1 0-4-15,4 1-10 0,1-4-18 0,-3 4-20 0,6-3-20 16,2 1-22-16,-3 0-19 0,5-1-18 15,3-1-10-15,0 1-20 0,2 1-24 0,-2 3-17 16,4-2-22-16,-1 3-19 0,1 2-24 0,-1 2-21 16,-2 0-19-16,7 5-21 0,-6 5-14 0,2 0-23 0,-3 4-7 15,-3 0-7-15,0 1-73 0,-1 4-38 0,-3-1 0 16,1-2 0-16,-1-1 0 0,-4 0 0 16,0 0 0-16,0-2 0 0,0-2 0 0,0-3 0 0,-4 1 0 15,4-2 0-15,0-2 0 0,-1-2 0 0,1-3 0 16,0 1 0-16,0-4 0 0,0 0 0 0,0 0 0 15,0 0 0-15,3-14 0 0,0 5 0 0,2-1 0 16,0-4 0-16,-1-3 0 0,4 2 0 0,1-3 0 16,1 1 0-16,-1-1 0 0,-1 2 0 0,2 3 0 15,-5 3 0-15,3 0 0 0,-3 2 0 0,1 2 0 16,2 3 0-16,-3 2 0 0,3 1 0 0,-2 2 0 16,-1 2 0-16,4 3 0 0,-2 0 0 0,-2 2 0 15,0 1 0-15,0 1 0 0,1-1 0 0,-3 0 0 16,-1 1 0-16,2-1 0 0,-2-2 0 0,-1 0 0 15,0 0 0-15,-1-2 0 0,1 0 0 0,-1-1 0 16,2-3 0-16,-2-2 0 0,0 5 0 0,0-5 0 16,0 0 0-16,0 0 0 0,0 0 0 0,6-16 0 15,-3 8 0-15,4-2 0 0,2-3 0 0,0-1 0 16,4 3 0-16,-3-1 0 0,-1 2 0 0,1 1 0 16,-1 0 0-16,-1 2 0 0,1 2 0 0,0 1 0 15,-3 3 0-15,1 1 0 0,-1 4 0 0,-2 0 0 0,3 4 0 16,-1 1 0-16,-3 0 0 0,0 2 0 0,0 1 0 15,1-1 0-15,-2 0 0 0,3 2 0 16,0-1 0-16,-1-1 0 0,0 0 0 0,4 1 0 0,-2-4 0 16,4 0 0-16,-1-3 0 0,4 1 0 0,0-4 0 15,0 0 0-15,0 0 0 0,8-2 0 0,-6-4 0 16,2 0 0-16,2-1 0 0,0-5 0 0,-5 1 0 16,3-4 0-16,-3-1 0 0,1-6 0 0,-3 4 0 15,-1-7 0-15,2-1 0 0,-4 5 0 0,-6 1 0 16,1 2 0-16,-2 3 0 0,-2 3 0 0,-2 1 0 15,-2 3 0-15,1 0 0 0,-6 5 0 0,-1 1 0 16,0 4 0-16,-2 1 0 0,1 2 0 0,-1 6 0 16,2 0 0-16,0 2 0 0,3 0 0 0,3 1 0 15,3 1 0-15,2 0 0 0,6-2 0 0,4 0 0 16,1-2 0-16,6 1 0 0,6 0 0 0,4-3 0 16,0-4 0-16,3 1 0 0,1-2 0 0,0-4-28 15,-1-2-77-15,-1 0 6 0,2-2 3 0,-1-3 15 16,-3-2 6-16,0 2 5 0,-1-5 12 0,-8 2 3 15,-4-3 11-15,2-2 14 0,-3 1 8 0,-2-2 16 0,-2 2 11 16,-6 2 10-16,-1-3 7 0,-3 3 0 16,-1 3 7-16,-4 2 2 0,-3-1 11 0,-2 3-7 15,1 2 9-15,-6 1 2 0,2 3 1 0,-5 0 1 16,0 6-4-16,3 1 10 0,1-1-7 0,-1 2-4 0,3 0-1 16,3-1-3-16,0 1-4 0,4 0 3 15,0-2 0-15,2 1-35 0,2 0-3 0,2-3 0 0,3 0 0 16,3-2 0-16,0-2 0 0,5 2 0 0,-2-2 0 15,4-3 0-15,2-1 0 0,-3-1 0 0,3-4 0 16,-2 3 0-16,-3-5 0 0,6-1 0 0,-7 0 0 16,2-4 0-16,-1 1 0 0,2-1 0 0,-4 0 0 15,-3 2 0-15,-1 0 0 0,-1 4 0 0,0 0 0 16,0 2 0-16,0 1 0 0,-3 3 0 0,-1 1 0 16,0 0 0-16,0 0 0 0,3 10 0 0,-6-3 0 15,3 0 0-15,-1 2 0 0,-2 1 0 0,6 1 0 16,-3 0 0-16,1 0 0 0,2 0 0 0,-2-2 0 15,5 1 0-15,-2-4 0 0,1 1 0 0,-1-3 0 16,1-1 0-16,3-1 0 0,1 0 0 0,-2-2 0 16,0-2 0-16,4 1 0 0,1-2 0 0,-2-1 0 15,3-2 0-15,-3-1 0 0,7-3 0 0,-3 0 0 16,-1-1 0-16,3-2 0 0,-2 1 0 0,0 1 0 16,-1 0 0-16,0 2 0 0,-4 4 0 0,0-1 0 15,-2 0 0-15,0 3 0 0,-1 3 0 0,-6 0 0 16,9 5 0-16,-6 0 0 0,-2 1 0 0,4 2 0 15,-5 2 0-15,-1 0 0 0,1 2 0 0,-4 2 0 16,4-4 0-16,-1 2 0 0,-1-1 0 0,1-1 0 16,1-1 0-16,1-4 0 0,1 2 0 0,-1-1 0 15,-1-4 0-15,5 0 0 0,-5-2 0 0,9-1 0 0,-9 1 0 16,14-6 0-16,-4-1 0 0,-1 0 0 16,0-2 0-16,5-3 0 0,-1 0 0 0,2-1 0 0,2 1 0 15,3-4 0-15,-3 7 0 0,-3-1 0 0,3 3 0 16,-6 3 0-16,1 1 0 0,-2 0 0 0,1 5 0 15,-3-1 0-15,1 1 0 0,-1 2 0 0,-2-1 0 16,-1 2 0-16,-1 1 0 0,0 0 0 0,-1 1 0 16,-1 0-364-16,-2 2-65 0,0 0-47 0,-1-3-59 15,2-1-72-15,-3 0-357 0,-2-3-1043 0,0 0 461 16</inkml:trace>
  <inkml:trace contextRef="#ctx0" brushRef="#br0" timeOffset="101083.21">16759 11276 3303 0,'-10'-16'284'0,"0"1"-35"0,0 2 47 16,1 3 21-16,1 0-20 0,-2 2-29 0,2 2-39 16,-1 0-32-16,-1 1-25 0,2 3-5 0,2-1-5 15,-6 2-3-15,2 3 0 0,-3 1-23 0,1 1-6 16,-3 3-2-16,1 1-15 0,-2 2-14 0,2 1-9 15,0-2-11-15,1 6-7 0,2-3-12 0,4-3 2 16,2 3-13-16,1-2 0 0,4 1-7 0,3-2-1 16,0-3 4-16,5 1-12 0,4-2-2 0,0-2-1 15,1-2 1-15,6 0-11 0,-1-2 4 0,-2-4-1 16,1-1-8-16,0-4 3 0,-3 0 4 0,-5-4-10 16,1-1 3-16,-1-5 1 0,-5-5 1 0,-3-2 4 15,-2-2 5-15,-3 0 9 0,-2-1-2 0,-2 0 3 16,-1 2 13-16,0 0 5 0,-1 0 10 0,2 4 5 15,1 6-26-15,2 1-43 0,-2 7 0 0,5-4 0 0,2 5 0 16,0-1 0-16,2 4 0 0,7-2 0 0,-2 3 0 16,4 1 0-16,4 2 0 0,2-1 0 0,5 3 0 15,-2 1 0-15,8 1 0 0,-7 2 0 0,6-1 0 16,-10 2 0-16,0 1 0 0,2 0 0 0,-5 4 0 16,-1-2 0-16,-4 5 0 0,-1-3 0 0,-3 5 0 15,-3 3 0-15,1 0 0 0,-3 6 0 0,-5 3 0 16,1-2 0-16,-4 3 0 0,3-1 0 0,-4-1 0 15,3 1 0-15,2-2 0 0,-1 2 0 0,1-1 0 16,4-8 0-16,1 2 0 0,7 3 0 0,-4-5 0 16,3 0 0-16,3-2 0 0,1-3 0 0,3-1 0 15,-5-4 0-15,3-2 0 0,0-2 0 0,0 0 0 16,-1-2 0-16,2-3 0 0,-3-1 0 0,3-5 0 16,-4-1 0-16,-1-3 0 0,-2 1 0 0,-2-8 0 15,-4 1 0-15,-1-2 0 0,-6-7 0 0,-2-1 0 16,-2-2 0-16,-4 2 0 0,0-2 0 0,0 4 0 15,-3 2 0-15,2 2 0 0,0 7 0 0,-2 1 0 16,4 4 0-16,-4 3 0 0,1 0-120 0,4 6-321 16,1 0-89-16,2 2-100 0,2 6-449 0,5-4-1168 15,4 2 517-15</inkml:trace>
  <inkml:trace contextRef="#ctx0" brushRef="#br0" timeOffset="101532.91">17504 10915 563 0,'3'-15'616'0,"-3"5"-10"0,2-1-15 0,0 6-50 16,-2-2-49-16,0 4-29 0,0 3-28 0,0 0-28 0,-4 15-31 16,0-4-34-16,0 5-33 0,-3 8-32 0,1 3-28 15,1 2-23-15,-1 0-21 0,2 2-16 16,-4-1-20-16,5 1-20 0,-3-3-8 0,1-2-19 0,-1-1-17 15,2 0-4-15,-1-8-7 0,0-1-11 0,2-5-14 16,-1-1-1-16,2 0-4 0,1-4 0 16,-3-4-2-16,1 1-49 0,3-3-13 0,0 0 0 0,0 0 0 15,-5-17 0-15,5 6 0 0,2-5 0 0,1-10 0 16,2-3 0-16,0-2 0 0,3 0 0 16,0-5 0-16,6-10 0 0,-3-2 0 0,2 5 0 0,-3 7 0 15,3 3 0-15,-1 4 0 0,-1 1 0 0,-2 9 0 16,-4 3 0-16,5 1 0 0,1 7 0 0,-9 4 0 15,5 4 0-15,0 2 0 0,-3 6 0 0,3 3 0 16,-1 7 0-16,0 7 0 0,2 3 0 0,-3 1 0 16,3 2 0-16,-3 0 0 0,3 1 0 0,0 1 0 15,0 2 0-15,1-3 0 0,-1-1 0 0,-1-2 0 16,2-1 0-16,0-2 0 0,0-3 0 0,-4-5 0 0,-1-5-15 16,-2-2-295-16,0-1-43 0,-1-3-26 0,-1-1-23 15,-1-1-32-15,-3-3-49 0,-2-1-38 16,-6-3-362-16,1-2-956 0,-1 0 424 0</inkml:trace>
  <inkml:trace contextRef="#ctx0" brushRef="#br0" timeOffset="101682.98">17521 11208 468 0,'-18'-10'161'0,"0"2"39"16,4-1 26-16,1 3 29 0,3 0 42 0,-1 0 32 15,2 0 27-15,3 3 12 0,1-1 1 0,0-1-22 16,7 2-10-16,-2 3-32 0,8-6-23 0,4 1-26 16,2 1-25-16,4 0-29 0,10-1-38 0,4 1-44 15,-4 0-54-15,4 3-70 0,-1-1-62 0,-2-2-66 16,2 1-55-16,-11 0-52 0,-2 0-51 0,1-4-49 15,-1 3-55-15,0-1-221 0,-1-2-666 0,-3-2 295 16</inkml:trace>
  <inkml:trace contextRef="#ctx0" brushRef="#br0" timeOffset="101867.56">17842 11039 1037 0,'6'-4'68'0,"-2"0"64"0,-2 2 31 0,0-1 25 15,-1-1 20-15,0 0 27 0,-1 4 20 0,3-6 18 16,-2 4 9-16,-1 2 4 0,1-5-5 0,-1 5-18 16,0 0-5-16,0 0-6 0,0 0-7 0,0 0-5 15,0 0-1-15,7 13-13 0,-6-2-7 0,2-3-10 16,-2 3-16-16,0 2-21 0,-1-1-10 0,3 1-24 15,-1 4-10-15,1-1-17 0,-1 1-6 0,2-2-23 16,0-1-16-16,3 3-25 0,-1-5-18 0,3-2-26 16,1 1-25-16,-1-4-35 0,5 0-38 0,-4-1-41 15,4-2-43-15,-1-3-32 0,0 1-34 0,-3-4-34 16,3-1-45-16,-2-1-36 0,-3-4-46 0,1-1-322 16,-2-8-793-16,1 0 352 0</inkml:trace>
  <inkml:trace contextRef="#ctx0" brushRef="#br0" timeOffset="102000.01">18030 10926 231 0,'-12'-17'292'0,"2"2"18"0,-4 1 14 0,2 1 25 16,2 0 19-16,0 4 7 0,2 4-6 0,3 1-25 16,1-2-37-16,0 3-34 0,-2 2-27 15,6 1-37-15,0 0-72 0,-2 7-106 0,0-1-163 16,4 5-198-16,-2 2-288 0,2 3-668 0,-6 1 295 0</inkml:trace>
  <inkml:trace contextRef="#ctx0" brushRef="#br0" timeOffset="102499.69">17486 11989 3167 0,'6'-14'175'0,"-1"-2"-34"0,1 4 59 0,-2-2 72 0,2 2 33 16,-2 0 5-16,0 2-8 0,-3 0-8 0,3 2-18 15,-4 2-1-15,0 1-17 0,0 3-19 16,0 2-7-16,0 0 7 0,0 0 1 0,-19 14-8 0,7 1-12 16,1 2-13-16,-7 4-17 0,3 3-18 0,-2 2-18 15,2-4-63-15,-1 2-91 0,5-2 0 0,1-6 0 16,1 1 0-16,4-1 0 0,-2-4 0 0,3-4 0 15,3-1 0-15,1 0 0 0,0-5 0 0,0-2 0 16,8 0 0-16,-8 0 0 0,15-13 0 0,-2 1 0 16,0-4 0-16,4-3 0 0,0-4 0 0,2-3 0 15,2-5 0-15,3-10 0 0,-1 0 0 0,1-2 0 0,3-2 0 16,-5 1 0-16,2 2 0 0,-1 0 0 16,-2-4 0-16,-9 16 0 0,0 7 0 0,-1 9 0 15,-5 2 0-15,-1 7 0 0,-1 4 0 0,2 2 0 16,0 5 0-16,-2 6 0 0,1 7 0 0,-4 10 0 0,2 3 0 15,-6 5 0-15,3 7 0 0,3 1 0 0,-2-9 0 16,3 0 0-16,0-2 0 0,6 0 0 0,-5 0 0 16,3-5 0-16,-3-2 0 0,4 0 0 0,-5-7 0 15,0-5 0-15,-2-3-127 0,2-3-310 0,-4-2-28 16,0-3-48-16,0-3-57 0,0-1-444 0,0 0-1097 16,-23-8 485-16</inkml:trace>
  <inkml:trace contextRef="#ctx0" brushRef="#br0" timeOffset="102649.74">17521 11997 257 0,'-12'0'347'0,"4"1"17"0,1-1 31 16,3 3 21-16,-1-1 10 0,5-2-9 0,0 0-29 15,12 7-32-15,2-4-37 0,6-1-34 0,8 2-38 16,4-4-46-16,4 2-53 0,0-4-74 0,2 1-88 16,-1-2-90-16,-1 1-82 0,-1-4-68 0,-2-1-78 15,-4-2-293-15,-1 3-678 0,-1-6 300 0</inkml:trace>
  <inkml:trace contextRef="#ctx0" brushRef="#br0" timeOffset="102918.58">18012 11912 56 0,'1'-3'209'0,"0"-2"58"16,-1 0 11-16,0 2 13 0,0 3 32 0,-5-8 20 16,4 7 18-16,-3-1 8 0,4 2 7 0,0 0 13 15,0 0 6-15,-15 6 10 0,12-1 7 0,-1 2 6 16,0 1 7-16,3 3-6 0,-3 1-11 0,-1 4-10 16,1 2-17-16,4 0-28 0,0 1-29 0,0 0-26 15,3 3-33-15,-2 3-237 0,4 1-28 0,-1 2 0 16,0-2 0-16,-3-1 0 0,3 3 0 0,1 0 0 15,-5-2 0-15,4 2 0 0,0-3 0 0,1 0 0 16,-4-6 0-16,3 1 0 0,-4-4 0 0,0 3 0 16,0-6 0-16,0 1 0 0,0-3 0 0,0-2 0 15,-1 0 0-15,-2-2 0 0,2-5 0 0,-4 2 0 0,-3-1 0 16,3-1 0-16,5-2 0 0,-18-11 0 16,9 2 0-16,-1-6 0 0,-4 2 0 0,-5-10 0 15,2 1-62-15,3-4-392 0,0 0-83 0,5-7-101 0,0-2-446 16,4 0-1173-16,-1-11 518 0</inkml:trace>
  <inkml:trace contextRef="#ctx0" brushRef="#br0" timeOffset="103065.93">18027 11614 97 0,'3'-13'468'0,"0"2"35"0,-1 0 17 15,0 1-12-15,2 1-36 0,1 0-45 0,3 1-46 0,2 0-41 16,2 3-67-16,0 2-73 0,8 2-104 0,1-2-123 15,-1 6-115-15,9 4-131 0,-9-1-368 0,11 5-694 16,0 1 307-16</inkml:trace>
  <inkml:trace contextRef="#ctx0" brushRef="#br0" timeOffset="103199.33">18638 11976 182 0,'4'7'496'0,"-3"-3"13"0,2 0 0 16,0 0-33-16,-3-1-47 0,3 2-67 0,-3-3-84 15,1 1-109-15,-1-3-139 0,0 5-178 0,0-5-401 16,0 0-595-16,0 0 263 0</inkml:trace>
  <inkml:trace contextRef="#ctx0" brushRef="#br0" timeOffset="111549.38">11383 12701 349 0,'2'-5'447'15,"-1"0"-5"-15,1-1-11 0,-1 1-2 0,0 2-8 0,1-2-4 16,-2 1-11-16,0 4-21 0,2-6-24 0,-2 6-32 16,0-2-27-16,0 2-15 0,0 0-11 15,0 0-8-15,0 0-7 0,3 15-19 0,-2-8-16 16,0 0-15-16,3 1-17 0,-4 2-2 0,4-2-24 0,2 0-11 15,-2 1-4-15,3-1-13 0,0-1-15 0,2-1-7 16,4-3-5-16,0 2-12 0,2-2-7 0,6-1-5 16,-2-3-32-16,2-3-57 0,0 0 0 0,-1 1 0 15,7-3 0-15,-6-1 0 0,-1-1 0 0,-1-2 0 16,7-1 0-16,-2-3 0 0,-9 4 0 0,3-1 0 16,-4-4 0-16,0 6 0 0,-3-1 0 0,-2 3 0 15,0 0 0-15,-3 3 0 0,-1 2 0 0,0 0 0 16,0 0 0-16,-5 2 0 0,12 2 0 0,-12-2 0 15,7 3 0-15,-1 3 0 0,0 0 0 0,0 0 0 16,4 3 0-16,-1-2 0 0,2 2 0 0,0 0 0 16,5-1 0-16,-1-2 0 0,-1 0 0 0,4 1 0 15,-5-2 0-15,2-2 0 0,2-1 0 0,2-1 0 16,-3-2 0-16,0 0 0 0,0 0 0 0,3-1 0 16,-6-3 0-16,9 1 0 0,-4-1 0 0,0 0 0 0,1-3 0 15,1-1 0-15,-3 1 0 0,1 0 0 16,-1 2 0-16,-5-2 0 0,1 5 0 0,-3-1 0 15,3 1 0-15,-7 0 0 0,1 3 0 0,-7 0 0 16,14 5 0-16,-9-1 0 0,-1-1 0 0,0 2 0 0,1 5 0 16,0-5 0-16,4 5 0 0,-3-2 0 0,2 2 0 15,-2 0 0-15,3-3 0 0,1 1 0 0,1-1 0 16,3 0 0-16,-3-3 0 0,6 2 0 0,-4-2 0 16,4 0 0-16,0-2 0 0,-2-2 0 0,5 0 0 15,0-2 0-15,-2 1 0 0,1-2 0 0,-1 0 0 16,4 1 0-16,-4-3 0 0,1 2 0 0,-1-4 0 15,2 3 0-15,-2 0 0 0,0-2 0 0,-8 1 0 16,4 2 0-16,-1-1 0 0,-3 1 0 0,-2 0 0 16,1 1 0-16,-4 1 0 0,4-1 0 0,-4 1 0 15,1 0 0-15,1 0 0 0,-2 0 0 0,-5 1 0 16,10-2 0-16,-5 1 0 0,-5 1 0 0,9 0 0 16,-9 0 0-16,8 0 0 0,-8 0 0 0,10 1 0 15,-3-1 0-15,-7 0 0 0,7 3 0 0,-4-2 0 16,-3-1 0-16,6 1 0 0,-6 3 0 0,0-4 0 15,-9 6-465-15,-1-1-823 0,0-2-1395 0,-8 2 617 16</inkml:trace>
  <inkml:trace contextRef="#ctx0" brushRef="#br0" timeOffset="114766.7">12056 11657 135 0,'0'0'160'0,"-9"1"-14"0,9-1-8 16,-6-1-9-16,6 1-8 0,-3-5-9 16,3 5-13-16,0-9-8 0,3 3-11 0,-1 2-6 15,6-4-14-15,2 0-1 0,-3-2-11 0,8-4-2 16,0 1-21-16,8-2-8 0,-1-2-19 0,9-2-15 0,2-2-25 16,13-6-21-16,0 4-27 0,8 1-24 15,-1 1-88-15,3-1-220 0,7-4 98 0</inkml:trace>
  <inkml:trace contextRef="#ctx0" brushRef="#br0" timeOffset="115616.52">12997 12932 48 0,'0'0'98'0,"0"0"-13"0,0 0-4 0,0 0 4 16,0 0-15-16,-17-9 15 0,12 5-1 0,-4 1-2 15,0-1-5-15,-1 0-2 0,-3 1-3 0,4-3 3 16,-3 3-6-16,1-4 1 0,1 1-7 0,-1-1 0 15,3 0 3-15,-1 0-1 0,1-3-1 0,3 1-10 16,1-2-5-16,7-7-2 0,-2 1-3 0,9-1-7 16,4-6-3-16,8-2-3 0,11-9-22 0,11 0-19 15,6-2-31-15,28-17-34 0,6 0-52 0,-5 6-129 16,14-2-275-16,7-1 122 0</inkml:trace>
  <inkml:trace contextRef="#ctx0" brushRef="#br0" timeOffset="120532.58">13595 14211 115 0,'-3'-7'439'0,"6"2"19"0,-3 1 13 0,0 1-3 15,0-1-8-15,0 4-7 0,0 0-15 0,1-6-12 0,-1 6-15 16,0 0-28-16,0-3-12 0,0 3-16 16,0 0-2-16,0 0-14 0,14 9-21 0,-10-4-22 0,1 2-28 15,0 0-17-15,4 3-26 0,-4-1-21 0,4 1-22 16,-1 1-13-16,5 1-21 0,-3-1-18 0,3-3-70 16,1 1-60-16,4-2 0 0,-3 0 0 0,3-3 0 15,0-2 0-15,2-1 0 0,7-1 0 0,-4-1 0 16,-4 0 0-16,6-1 0 0,0-6 0 0,3 1 0 15,-7 1 0-15,0-1 0 0,4-3 0 0,-6 1 0 16,0 0 0-16,0 0 0 0,-5 2 0 0,0-1 0 16,-5 2 0-16,4 3 0 0,-3-1 0 0,-1 2 0 15,-4 0 0-15,1 2 0 0,-6 0 0 0,12 4 0 16,-5 0 0-16,-2-1 0 0,2 3 0 0,1 4 0 16,-2-4 0-16,2 4 0 0,0-1 0 0,1-2 0 15,-2 2 0-15,2-2 0 0,3 0 0 0,-2-1 0 16,0 0 0-16,4 0 0 0,-2-1 0 0,1-2 0 15,2-2 0-15,-3 1 0 0,3-2 0 0,-2-3 0 16,6 1 0-16,-1 0 0 0,0-4 0 0,1-1 0 16,-1 0 0-16,-2 0 0 0,1-4 0 0,-2 3 0 15,3-3 0-15,-4 4 0 0,2-1 0 0,-3 3 0 0,-2-3 0 16,-2 4 0-16,2 1 0 0,-4 2 0 16,0 2 0-16,0 0 0 0,0 3 0 0,0 1 0 15,-1 2 0-15,1-1 0 0,-1 3 0 0,1 0 0 16,1 0 0-16,-1-1 0 0,0-1 0 0,2 0 0 0,0 0 0 15,1 0 0-15,3-1 0 0,0-3 0 16,1-1 0-16,-1 1 0 0,5-3 0 0,-3-1 0 0,5-1 0 16,-3-1 0-16,0-2 0 0,1-1 0 15,2-1 0-15,0 0 0 0,-2-3 0 0,3 1 0 0,3-5 0 16,-7 3 0-16,1 1 0 0,1-2 0 0,-3 0 0 16,-4 4 0-16,-1 1 0 0,-2 1 0 15,0 1 0-15,-4 3 0 0,-1-1 0 0,-4 3-85 16,0 0-1266-16,0 0-1465 0,0 0 648 0</inkml:trace>
  <inkml:trace contextRef="#ctx0" brushRef="#br0" timeOffset="121582.81">15943 14237 115 0,'2'-4'525'0,"1"-5"33"0,-1 3 12 16,0 0-14-16,0 1-13 0,1 2-26 16,1-1-25-16,-2 3-24 0,-2 1-17 0,10 0-18 15,-10 0-24-15,7 6-26 0,-5 0-23 0,2 0-27 0,1 1-25 16,-1 4-25-16,2 0-27 0,-2-2-25 0,4 2-20 16,-3 0-22-16,4 0-189 0,4-1 0 0,-3-1 0 15,5-1 0-15,-3 0 0 0,4-4 0 0,1 0 0 16,-3-1 0-16,4-4 0 0,1 1 0 0,-1-2 0 15,5-2 0-15,-3 0 0 0,0-3 0 0,0-1 0 16,6-2 0-16,-1 0 0 0,-2-2 0 0,-4 1 0 16,-1 1 0-16,0 1 0 0,-3-1 0 0,0 3 0 15,-3 2 0-15,-3 1 0 0,-1 3 0 0,0 1 0 16,-1 0 0-16,1 3 0 0,-3 0 0 0,0 2 0 16,3 1 0-16,1 2 0 0,-3 1 0 0,1-2 0 15,0 2 0-15,2-1 0 0,-2 2 0 0,2-2 0 16,1 1 0-16,-1-1 0 0,1-1 0 0,-1-1 0 15,5-1 0-15,-1-1 0 0,-1 1 0 0,3-3 0 16,2-1 0-16,1-1 0 0,4 0 0 0,-3-2 0 16,-1-1 0-16,10-4 0 0,-10 1 0 0,0-3 0 0,2 2 0 15,3-7 0-15,3 0 0 0,-11 3 0 0,7 1 0 16,-5-1 0-16,1-1 0 0,-4 5 0 16,2-3 0-16,-4 7 0 0,-2-2 0 0,0 3 0 15,-3 2 0-15,0 1 0 0,1 1 0 0,0 3 0 0,-3-2 0 16,1 7 0-16,4-3 0 0,-1 7 0 0,-4-5 0 15,3 1 0-15,2-2 0 0,-1 2 0 0,3-3 0 16,-1 0 0-16,5 0 0 0,-4-2 0 16,1-3 0-16,6 2 0 0,-1-2 0 0,0-2 0 0,1-2 0 15,0 0 0-15,3-3 0 0,-4-1 0 0,3 1 0 16,5-6 0-16,1 4 0 0,-8-2 0 0,7-1 0 16,-6 0 0-16,-2 3 0 0,0-2 0 0,-1 3 0 15,-4-1 0-15,-2 5 0 0,-1-2 0 0,-1 1 0 16,0 3 0-16,-4-1 0 0,3 1 0 0,-3-1 0 15,-5 1 0-15,8 2 0 0,-7 0 0 0,4 1 0 16,-5 0 0-16,0 4 0 0,3-4 0 0,-7 2 0 16,0 3-1366-16,-1-3-1478 0,-4 2 654 0</inkml:trace>
  <inkml:trace contextRef="#ctx0" brushRef="#br0" timeOffset="132818.26">8733 14445 126 0,'-7'0'247'16,"7"0"-12"-16,-11-1-10 0,5 1-8 0,6 0-7 16,-10 0-11-16,10 0-6 0,-9 0-10 0,9 0-5 15,0 0-5-15,-9 0-12 0,9 0-6 0,0 0-4 16,0 0-4-16,0 0-2 0,0 0-2 0,-8 0-3 15,8 0 6-15,0 0-12 0,0 0 4 0,-6 1-4 16,6-1-9-16,0 0 6 0,0 0-4 0,0 0 2 16,-5 2-6-16,5-2-3 0,0 0-2 0,0 0-7 15,0 0-1-15,0 0-12 0,-8 1-2 0,8-1-6 16,0 0-5-16,0 0-3 0,0 0-9 0,0 0 3 16,0 0-3-16,0 0 2 0,0 4-1 0,0-4 5 15,0 0 6-15,0 0 3 0,0 0 0 0,12 5 4 16,-5-5 11-16,4 1-3 0,0 0-1 0,3 1 9 15,4-1-1-15,4 1 0 0,7 2-5 0,3 0-3 16,0-2 9-16,1 1-16 0,3-1-1 0,5 3-4 0,11-3-5 16,-15 3-8-16,20-3 3 0,-4 2-8 0,6-1-6 15,1 1-4-15,0 0-1 0,-2-1-16 0,0 0-1 16,1 1-1-16,0-4-5 0,0 1-4 16,-2 3 1-16,1-2-6 0,-4 0-5 0,-1-1-2 0,-2-3-3 15,-10 3 2-15,-5 2 2 0,4-3-3 0,-6 0-5 16,-1-1-4-16,-1 1-8 0,-3 1 0 0,-5-1 0 15,-4-2 0-15,1 1 0 0,-3-1 0 0,-7 0 0 16,3 1 0-16,-2-1 0 0,0 1 0 0,-3 0 0 16,0 1 0-16,-2-2 0 0,2 1 0 0,-2 1 0 15,0-3 0-15,-1 2 0 0,-6 1 0 0,10 0 0 16,-10 0 0-16,5 0 0 0,-5 0 0 0,0 0 0 16,8-1 0-16,-8 1 0 0,4-1 0 0,-4 1 0 15,0 0 0-15,0 0 0 0,0 0 0 0,0 0 0 16,0 0 0-16,0 0 0 0,10 1 0 0,-10-1 0 15,0 0 0-15,0 0 0 0,0 0 0 0,0 0-268 16,0 0-137-16,0 0-131 0,0 0-628 0,-10 9-1261 16,3-5 558-16</inkml:trace>
  <inkml:trace contextRef="#ctx0" brushRef="#br0" timeOffset="140015.85">15186 13328 18 0,'0'0'165'0,"-4"-6"-17"0,-1 3-6 0,4-1-8 0,-2 2-4 15,3 2-5-15,-6-6-10 0,5 3 0 0,-3-3-2 16,1 4-4-16,-2-1-2 0,4-1-9 0,-3-2-1 16,-3 2-7-16,5 0-9 0,-6-1-3 0,3 0-5 15,0 1-5-15,-3-4-3 0,3 3-5 0,-1 2-4 16,-2-3-8-16,-1 0-4 0,3 2-6 0,-2 1-4 15,-2-4-3-15,0 2-5 0,0-1 4 0,-1 1-2 16,2-1-10-16,-3 0-2 0,0-1 4 0,1 3-8 16,-1-1 0-16,2-1 0 0,-4 0-1 0,5 0-2 15,-8 2-3-15,5-2 2 0,0 2-2 0,-6-3-1 16,1 1 2-16,1 2-2 0,-1-3-1 0,5 3-3 16,-1 0 2-16,-4 1 0 0,-1-3 0 0,6 2 1 15,-1 0-1-15,-8 1-2 0,5-2 0 0,3 3 5 16,-4-2-4-16,3 3-3 0,-4-4 4 0,6 0 0 15,-1 4 0-15,-1 0-4 0,1-1 1 0,0-2 3 16,-1 4 1-16,4-4-4 0,-4 3 1 0,2 0 3 16,-3 1-1-16,2 0 3 0,-1-2-3 0,-3 0 2 15,5 2-2-15,-4-2 0 0,3 2 2 0,0 0 0 0,-4 0-3 16,-1 0 5-16,4 0-4 0,0-1 0 16,1 0 2-16,-2 1-2 0,-2-1-1 0,-2 2 1 15,6 1-1-15,-5-2 0 0,4 2 2 0,0-3-1 16,0 1 0-16,0 1 0 0,-3 1-2 0,0 1 2 0,5-2 5 15,-1 2 1-15,0-3 2 0,1 1-5 0,-1 0 2 16,0 1 0-16,2 1 3 0,-1-1-6 16,-1 2 3-16,3 1-1 0,-3-3-3 0,2 2-1 15,-2 1 2-15,3-1 0 0,-3 3-1 0,4-4-3 0,-1 3 3 16,0 0-4-16,-1 0-9 0,0 2 4 0,0-1 2 16,-5 1-1-16,6-4 0 0,-3 5-1 15,4-1-2-15,-1 0-2 0,-3-1-4 0,4 0-1 0,-3 2 1 16,2-2 2-16,1 0-4 0,2 1 1 0,-2 1 5 15,1-2 0-15,2 1 1 0,1-2-2 0,-3 1 2 16,3-1-2-16,0 2-4 0,-2 1-1 16,2-3 4-16,-1 3-4 0,0-2-1 0,0 2-3 0,0-2 5 15,0 2-2-15,-2-2 3 0,3 2 1 0,0-1 2 16,1 1-2-16,0 0-1 0,-1 0 1 0,-1-1-5 16,3-1 1-16,-2 3 3 0,1-1-5 0,2 0 7 15,-2 0-4-15,0 0 4 0,1-1-2 0,2 3 1 16,-4 0 9-16,1 1-3 0,0-1 1 0,3 0-4 15,1 0 1-15,-4 2 2 0,0-2 0 0,3 1 3 16,-2-1 1-16,2 0-4 0,0 0 5 0,-2 2-4 16,1-3 4-16,2 2-2 0,0-1-1 0,0 2 3 15,-3-2 2-15,2-1-5 0,1 0 3 0,4-1-3 16,-7 1-3-16,6 0-8 0,-3-3 1 0,2 1-5 16,1-2 2-16,-3 2 4 0,1-4 2 0,-1 2-2 15,1 3-2-15,2-2 1 0,-3 4 8 0,0-3-1 16,1 3-3-16,2-3 8 0,-2 0-1 0,-1-1-4 15,3 2-2-15,-3 1 12 0,1-3-7 0,0-1-1 16,3 1 2-16,-1-1-3 0,-2 2 0 0,2-3-10 16,0 1 12-16,0 2-3 0,1-2 1 0,-3 1 5 0,3-1-3 15,-3-1-3-15,3 2 2 0,1-2-4 0,-2-2 7 16,-2 4-2-16,4 0 0 0,-1-4 6 16,-3 2 0-16,3 1 2 0,0-1 1 0,-2-2-4 15,0 3-4-15,2-1 4 0,-2 0 0 0,2 0 0 0,0-1-2 16,-3 3 4-16,3-4-4 0,-2 3 11 0,3 0 1 15,-2-1 2-15,1 1-2 0,0 0 2 0,-2-1 1 16,5 1 0-16,-4 0 2 0,1 1-4 0,0-1 2 16,1 0-1-16,-1 1 1 0,-1-2-4 0,4 1 3 15,-2 3-1-15,3-5 2 0,-4 0 1 0,1 3-9 16,5-1 1-16,-6-1 2 0,2 1 2 0,2 1-3 16,1-1 4-16,-3 1-2 0,2-1 2 0,0-1-1 15,2 1-2-15,-2 0 1 0,1 0-2 16,0-1 3-16,1 2 0 0,0-1 3 0,-1-1-4 0,1 0 5 15,0-1-3-15,0 1 1 0,1-1-2 0,-1 2 3 16,-1 0-5-16,2-4 2 0,1 3-3 0,-3-3 3 16,2 2-2-16,-2-1 1 0,1-1 0 0,1 0 4 15,-2 1-7-15,1-2 7 0,3 3-1 0,-4-2-5 16,0 2 2-16,2-2 3 0,-3-1-8 0,0 0 3 16,3-1 1-16,-1 1-2 0,1 1 0 0,3 1 0 15,-4-2-3-15,0 0-1 0,0 1-3 0,-1-1 6 16,4 0-5-16,-2 1 1 0,1-1-1 0,-3 0-4 15,5-1-3-15,-4 1 0 0,4-2 2 0,-1 2-1 16,-1-1 0-16,-1 1 2 0,1-1-1 0,0-1-2 16,-1 0 5-16,-1 1-7 0,1 0 6 0,1-1 1 15,-2 1-2-15,1-3-3 0,0 3 3 0,-1 0 0 16,0-2 2-16,-3 0 1 0,4 0-4 0,-1 1-2 16,2-1 3-16,-3 0-2 0,-3 2 1 0,7-1-2 15,-5 0-6-15,-2-1 5 0,7-1-2 0,-4 1 0 16,-1 0 4-16,0 0-2 0,0 1 4 0,1-3 0 15,-3 3-3-15,3 1 5 0,-1-2-5 0,-2 1 0 16,2-3 7-16,2 0-1 0,-3 1 1 0,2-1-3 16,0 2 1-16,-1-3-2 0,1 0-4 0,-1 3-5 15,2-3 2-15,-1-1 0 0,-1 2-7 0,0-1-2 16,2 1 4-16,-5-1 1 0,0 2-5 0,4-3 4 16,0 2-2-16,-4 1-1 0,4-1-3 0,-1-3 13 15,2 2-9-15,-4 1 5 0,2-1 0 0,0-1-1 16,0-1-1-16,-2 2 4 0,-1 0 3 0,3-2-3 15,-2 0 3-15,1-3-1 0,1 3 5 0,-1-2 0 16,-1 2-3-16,0-3 0 0,-2 3-2 0,1-3 2 16,-1-1 4-16,1 5-1 0,-1 0 0 0,1 0 4 15,0 0-2-15,0-2-3 0,-1 2 3 0,0 0 0 16,1 0 2-16,-1 0-7 0,2 1 0 0,-2-1 9 16,0 0-2-16,1-3-1 0,-1 4-4 0,1-2 4 0,-1 1 3 15,1-1-3-15,0 2 5 0,2-7-7 0,-4 6-2 16,3-4 2-16,-3 1 5 0,1 0-5 15,1-1 4-15,-1-1-3 0,0-1 2 0,0 2-4 16,0-1-1-16,0 1 2 0,-2-2-1 0,1 3 1 16,2-5 0-16,-3 6 7 0,1-3-8 0,-2 0 9 15,3 2-4-15,-2 0 4 0,1 0 1 0,-3 0-3 0,0-1 2 16,1 1 0-16,1 0 0 0,-1 1 0 16,0 0 4-16,1-2-2 0,-1 1 1 0,-1 0-1 15,0 0-4-15,1 1 3 0,-2-4-1 0,0 1-3 0,1 0 6 16,1-1-2-16,-1-4 2 0,-1 0-1 0,-2 1 4 15,0-4-6-15,2 8 2 0,1-6 8 0,-4-1-6 16,3-1 4-16,-2 3-3 0,-2-3 0 0,-1 2-6 16,1-2 2-16,0 2 2 0,0 0-8 0,-2-2 6 15,1 0-2-15,-1 3-4 0,1-2-16 0,0 1-16 16,2 2-25-16,-1-2-26 0,-3 2-22 0,7 0-33 16,-2 3-52-16,1 0-105 0,-2 0-318 15,1-1 141-15</inkml:trace>
  <inkml:trace contextRef="#ctx0" brushRef="#br0" timeOffset="140149.24">15077 13019 174 0,'0'0'133'0,"0"0"-103"0,-7-1-87 0,7 1-60 16,0 0 26-16</inkml:trace>
  <inkml:trace contextRef="#ctx0" brushRef="#br0" timeOffset="142899.43">17062 14668 184 0,'0'0'350'0,"1"-7"4"0,2 4 0 0,-2-3 3 0,3 1 8 15,1 0-17-15,4 2-2 0,-4-3-6 0,4 4-7 16,-1-5-8-16,1 5-10 0,0 0-12 0,4 1-15 16,-1 2-13-16,1 1-19 0,6 2-18 15,2 1-22-15,-2 1-12 0,8 0-14 0,-2 2-16 0,2 0-10 16,1 2-14-16,-7-1 0 0,7 4-19 0,-1 1-10 16,-2 1-9-16,-1-2-11 0,3 1-2 0,-7 2-9 15,1 0-3-15,2-1-7 0,-5 3-12 0,-4-2-7 16,2 0-5-16,-1 4-12 0,-6-4 1 0,1-1-6 15,-1 2 10-15,-7-2-16 0,4 0-6 0,-4-2-6 16,1-1 8-16,-1 0-12 0,0-2-15 0,-2 2-5 16,-2-1-26-16,2-4-20 0,-1-1-19 0,1 0 17 15,0 0-25-15,-3-2-32 0,2-1-44 0,-1 0-40 16,2-3-41-16,0 0-36 0,0 0-32 0,-11-7-14 16,6 3-10-16,2-3-11 0,-4-2-3 0,1 0 7 15,2-4 10-15,-6-2 27 0,2 0 31 0,0 1 40 16,-1 4 51-16,2 1 43 0,-1-2 49 0,0 3 52 15,3 0 42-15,0 4 44 0,-4 0 28 0,5 2 30 16,-1-1 20-16,5 3 30 0,-8 0 17 0,8 0 11 16,-7 7 8-16,3-3 5 0,2 2 2 0,0 1 5 15,2 0-3-15,0 2-5 0,0 0-8 0,0 1-22 16,0-1-3-16,2-1 1 0,0 3-21 0,-1-2-13 16,4 0-14-16,-1-2-9 0,5 0-10 0,-1 1-14 15,2-4-4-15,0 1-2 0,2-2-3 0,3 0-10 16,2-3 3-16,2 0-12 0,1-5-7 0,6-2 2 15,-6 2 2-15,2-4-19 0,2-5 6 0,0 1-5 16,1-3-11-16,-1-1-2 0,-5-4 0 0,2-1-3 16,-6 7 3-16,-2-1-12 0,1 2 3 0,-4-1-3 15,2 3-2-15,-1-2-4 0,-6 4-1 0,3 1 1 16,-5-1-32-16,3 1-32 0,-5 4-45 0,3 0-58 16,-3 0-80-16,-1 0-64 0,2 0-89 0,-2 5-86 15,-2-5-98-15,2 5-358 0,0-5-1006 0,0 5 445 16</inkml:trace>
  <inkml:trace contextRef="#ctx0" brushRef="#br0" timeOffset="143049.22">18076 14798 313 0,'0'0'474'16,"0"0"14"-16,0 0 27 0,0 0 12 0,0 0-22 16,0 0-47-16,0 0-49 0,0 0-37 0,-7 3-54 15,7-3-74-15,0 0-105 0,-1 4-143 0,1-4-188 0,-3 5-258 16,3-5-236-16,-1 6-744 0,1-6 330 15</inkml:trace>
  <inkml:trace contextRef="#ctx0" brushRef="#br0" timeOffset="145267.14">13137 14888 58 0,'-3'-6'138'0,"-1"0"-10"15,1 1-13-15,-1-3-7 0,-1 0-10 0,1 3-9 16,-1-1-8-16,-1-2-1 0,-2 0 4 0,1 2 4 16,-3-2-2-16,-1-1-4 0,-3 1-8 0,-1 0-4 15,1-1-1-15,-4 2-6 0,0 0-1 0,-4-1 2 16,-5 2-15-16,2-3-1 0,-2 4-5 0,-1-1-3 15,-3-1-7-15,2 2-3 0,-2 1-2 0,0-1-8 16,-1-2 3-16,-3 3-4 0,1-1 3 0,1 0-3 16,-1 4-4-16,-2-1 2 0,-1 1-12 0,1 0-1 15,-1 2-2-15,3-1-3 0,-1 1-2 0,-2 1-1 16,1 2 0-16,2-1-4 0,0 3 6 0,0-1-7 16,6 0 2-16,-2 2 2 0,2-3 5 0,0 4-1 15,6-5-1-15,-4 4 6 0,6 0 3 0,-1-1-1 16,-1-2 14-16,3 4-18 0,-2-2 6 0,-3 3-2 15,1-1-3-15,-4 2 0 0,2-1-1 0,-2-1-2 16,3 4 6-16,-2-3-1 0,7 0-3 0,-2 0 1 16,2 0 1-16,0 0-4 0,-7 5-2 0,7-6 12 15,3 4-9-15,-4-1 1 0,3-3 6 0,1 2 12 16,1-1 0-16,5-1 5 0,-4 1 1 0,1-1 0 16,-1 0 5-16,1 0-2 0,4-1 0 0,-3 1-1 15,2-1 2-15,0 1-6 0,-1 5 0 0,-1-2-3 16,3-2 0-16,-2 3 2 0,1-3-7 0,2 3-3 15,0-3 1-15,-2 1-4 0,1 4 3 0,4-3-2 16,-3 2-3-16,-1 1 1 0,3 1 2 0,2-1-3 16,0-2-3-16,-1 5 2 0,5-5 0 0,-1 0 0 15,-2 5 1-15,3-4 0 0,-1 5 1 0,1-1 0 16,0-2 4-16,0 3-4 0,-1 3 2 0,3-6 5 16,-2 2-3-16,4 0 0 0,-1-5 2 0,-2 6 4 15,3-1-3-15,-3-1 3 0,3 1 1 0,0 0 2 16,2 0-16-16,-2 1 2 0,0-2 7 0,2 1-3 15,1-1 6-15,0-2-2 0,3 2-1 0,-2-1 2 16,4-1 2-16,-2 2-5 0,3-2 2 0,-1 0-4 16,1-1-1-16,1 1-1 0,0-1-1 0,-1-1-1 15,5 0 8-15,-4-1-6 0,0-1-5 0,1 1 5 16,2 0 4-16,-2-1 3 0,2 2-4 0,-2-1 2 16,2-5 2-16,1 4-1 0,1-3-1 0,0 4-1 15,-5-4-5-15,5 0 5 0,2 0-3 0,-5 1-4 16,2 0 2-16,2-2-4 0,-1 1 2 0,-1-2 2 15,1-1-3-15,2 1-3 0,0 0-1 0,2 0 4 16,-3 0-2-16,10-1 6 0,-4 1 1 0,-4-1 4 0,5-1 1 16,1 3 1-16,-5-5-4 0,5 3-1 15,-5-4 8-15,3 0-4 0,2 2-7 0,-1 1 0 16,-5-2-1-16,-1-1 2 0,1-1-6 0,-1 0 3 16,8 1-1-16,-9-2-3 0,10 0 1 0,-3 2 4 15,-6-1-6-15,1-2 8 0,6 3-5 0,-11-1 7 0,12 1-5 16,-10-2-9-16,3 0 5 0,-5 0 0 15,2 0 3-15,-1 1 11 0,0-4 1 0,-6 2 5 16,4 1 3-16,2 0-6 0,1-2 5 0,-1-2-4 16,2 0 3-16,-2 1 0 0,0 1-1 0,0-1-4 15,0-1-3-15,0 0 2 0,-2 0-3 0,2 1-2 0,-1-1-6 16,-4 3 6-16,3-4-1 0,-4 3 1 16,2 0 8-16,-3-2-1 0,-1 2 1 0,3-2 2 15,-3 3 3-15,-1-4 2 0,4 2-2 0,-4 1 13 16,0-2-12-16,1 0 4 0,-1 1-11 0,2-2-2 15,-3 0 0-15,3-1-2 0,-2 0-5 0,2 0 9 16,-2-1-9-16,4 0 1 0,-2 0-4 0,-1 2 3 16,1-1-1-16,-2-1 10 0,0 1 0 0,2-1 4 15,-1 0 14-15,-2 0 2 0,-2 1 5 0,2-3 7 16,1 3 8-16,-4-3-3 0,-1 1-1 0,1-1 3 16,0-2 3-16,-1 3-5 0,1-2-12 0,-4-2 12 15,3 3-7-15,5-5 0 0,-6 0-1 0,1-1-4 0,-1 2 0 16,0 0-3-16,1-2 1 0,2 0-3 15,-3 0 2-15,2 1 1 0,-4 5 0 0,-1-1 3 16,1-4-2-16,-2 4-7 0,-1-4 0 0,3 5-5 16,-5-1 3-16,3 2-3 0,-3-4-4 0,1 2 1 15,-3 1-2-15,3-2-2 0,-3-2-2 0,1-1-4 0,0 4 0 16,-3-2-2-16,2-1 3 0,-3-3-2 0,1 1-3 16,-2 2-6-16,1-3 3 0,0 1-4 15,-5-6 3-15,2 2-2 0,2-1-4 0,0 4 5 16,2 2-2-16,2 0 0 0,-2 0 0 0,1 0-3 15,2 5-1-15,-2-4-2 0,3 3-4 0,0 0 2 16,0 2-9-16,1 1-2 0,-4-1-9 0,5 1-11 16,-2 0-17-16,1 2-16 0,-3-2-23 0,3 4-15 15,0-4-9-15,-5 0-36 0,6 3-21 0,-5-4-14 16,3 4-24-16,-5 0-24 0,-1-1-13 0,5 0-26 16,-4 1-14-16,1-4-16 0,-2 2-28 0,2 1-217 15,-1-1-588-15,-1 0 260 0</inkml:trace>
  <inkml:trace contextRef="#ctx0" brushRef="#br0" timeOffset="145416.6">13003 14703 242 0,'0'0'281'0,"12"-2"8"0,-12 2 8 16,0 0-13-16,0 0-14 0,0 0-30 16,0 0-26-16,0 0-20 0,0 0-28 0,0 0-45 15,0 0-50-15,0 0-61 0,0 0-80 0,0 0-100 16,0 0-237-16,-18 7-440 0,18-7 195 0</inkml:trace>
  <inkml:trace contextRef="#ctx0" brushRef="#br0" timeOffset="146282.49">14837 15383 105 0,'1'4'357'0,"-1"-4"8"0,0 0 11 15,0 0-6-15,0 0-9 0,0 0-10 0,0 0-15 16,3 3-11-16,-3-3-17 0,0 0-8 0,0 0-25 16,0 0-27-16,0 0-27 0,0 0-57 0,0 0-93 15,0 0-127-15,0 0-156 0,0 0-205 0,0 0-225 0,0 0-695 16,0 0 308-16</inkml:trace>
  <inkml:trace contextRef="#ctx0" brushRef="#br0" timeOffset="147048.79">14286 15949 419 0,'-5'-4'478'0,"1"1"3"0,-4-1 5 16,2 2-10-16,2 0-15 0,-1-1-22 0,5 3-19 15,-5-1-23-15,5 1 9 0,0 0-10 0,-6 10-14 16,6-5-23-16,-1 4-18 0,2 2-25 0,1 1-26 15,3 4-22-15,-1-1-27 0,4 0-19 0,7-1-24 16,2 7-19-16,7-4-20 0,2-1-17 0,3-4-14 16,2-3-21-16,1 0-107 0,2-5 0 0,1-1 0 15,-2-6 0-15,2-2 0 0,-1-2 0 0,-2 3 0 16,0-7 0-16,-3 1 0 0,1-1 0 0,-3-3 0 16,-4 2 0-16,0-1 0 0,0-2 0 0,-8 3 0 15,5-6 0-15,-4 5 0 0,0 0 0 0,-3 1 0 16,0 2 0-16,-3 5 0 0,-1-1 0 0,3 2 0 15,-1 3 0-15,-3 2 0 0,-3 1 0 0,6 2 0 16,-4-2 0-16,0 4 0 0,1 1 0 0,1 2 0 16,-1-2 0-16,-1 4 0 0,1-6 0 0,1 5 0 15,-1-3 0-15,1-1 0 0,0 1 0 0,-1-1 0 16,0-3 0-16,2 1 0 0,3-5 0 0,-3-1 0 0,3 0 0 16,1 0 0-16,3-4 0 0,-3 1 0 15,6-5 0-15,-3-1 0 0,-1 2 0 0,3-3 0 16,2-4 0-16,2 2 0 0,-5 3 0 0,-3 0 0 15,0 4 0-15,1 0 0 0,-6 3 0 0,3-1 0 0,-4 3 0 16,0 0 0-16,-1 2 0 0,-8 0 0 0,14 3 0 16,-8 1 0-16,1 0 0 0,-2 0 0 15,3 3 0-15,-2-3 0 0,3 3 0 0,0 0 0 16,3 0 0-16,-1-3 0 0,1 2 0 0,4-1 0 0,-2-3 0 16,2 0 0-16,3-2 0 0,-2-3 0 0,2 1 0 15,-2-4 0-15,-3 0 0 0,1-4 0 0,-5 1 0 16,1-3 0-16,-1-5 0 0,0-6-1366 15,-5-4-1478-15,-2 0 654 0</inkml:trace>
  <inkml:trace contextRef="#ctx0" brushRef="#br0" timeOffset="148365.49">14515 14318 135 0,'0'0'341'15,"0"0"-4"-15,-1-7-13 0,1 7 10 0,5-5 5 16,1 1 2-16,2 0 5 0,0 2 3 0,2 1-3 15,0-3-2-15,2 3-4 0,0 0-8 0,0 1-10 16,1 2-10-16,2 1-12 0,-1 3-14 0,3 2-7 16,-2 2-14-16,0 2-9 0,-2 3-5 0,6 7-16 15,-6 0-14-15,0 3-13 0,0 1-5 0,-7-2-15 16,4 4-18-16,-1 3-11 0,-5 1-16 0,4 0-14 16,-3-2-73-16,0 2-56 0,-5-1 0 0,-1 1 0 15,-1-1 0-15,0 0 0 0,-3-1 0 0,2-4 0 16,-2-1 0-16,1-5 0 0,3-2 0 0,-3-2 0 15,0-2 0-15,4-3 0 0,-5-1 0 0,-1 0-16 16,-2-3-170-16,3 0-27 0,-3-3-29 0,2-1-22 16,-2-3-21-16,8 0-12 0,-16-9 0 0,5 3 3 15,1-2 3-15,-1-6 18 0,-1 1 22 0,1-1 23 16,0 1 34-16,1-2 36 0,4 3 48 0,-1 0 48 0,1 3 42 16,1-1 54-16,1 2 45 0,-1 1 50 15,1 1 38-15,2 2 26 0,0-1 10 0,0 3 14 16,-1-1 28-16,3 3 19 0,0 0 6 0,0 0 2 15,0 0 4-15,7 13-4 0,-5-6-4 0,5 2-5 0,-4 1-11 16,5 0-14-16,-3 0-199 0,2 2-39 0,-4 0 0 16,4-1 0-16,0-1 0 0,0 5 0 15,0-2 0-15,1-2 0 0,-3-1 0 0,4-2 0 16,-2-1 0-16,-1-2 0 0,3 0 0 0,1-3 0 0,-1-1 0 16,4-2 0-16,0-2 0 0,2-3 0 15,3-7 0-15,-3 2 0 0,6-7 0 0,-1-3 0 0,-1 1 0 16,2-4 0-16,-1 0 0 0,-1 2 0 15,-1 2 0-15,-5 4 0 0,0 1 0 0,-3 0 0 0,5 1 0 16,-3 1 0-16,-1 2 0 0,-2 3 0 16,-1 1 0-16,1 3 0 0,-1-2 0 0,2 1 0 0,0 2 0 15,-2-1-333-15,2 2-286 0,-4 0-588 0,-6 2-1307 16,17-1 578-16</inkml:trace>
  <inkml:trace contextRef="#ctx0" brushRef="#br0" timeOffset="148499.84">15374 14759 301 0,'0'0'535'16,"0"0"14"-16,0 0 11 0,-8 4-18 0,8-4-56 15,-5 3-49-15,5-3-71 0,-5 6-93 0,0-3-122 0,2 3-170 16,-2 2-202-16,-2 1-439 0,0 2-715 0,1-1 316 16</inkml:trace>
  <inkml:trace contextRef="#ctx0" brushRef="#br0" timeOffset="149782.85">15135 15905 131 0,'-4'0'609'0,"4"0"38"16,-11-1 14-16,7-2 9 0,-1 0-22 0,5 3-23 16,-7-4-26-16,6 1-37 0,1 3-30 0,0 0-35 15,0 0-40-15,0 0-45 0,13-7-35 0,-3 6-30 16,9-1-44-16,2 1-189 0,8 0-114 0,7-1 0 16,-2 4 0-16,3 0 0 0,4 0 0 0,10-1 0 15,-11 2 0-15,1-1 0 0,-3 2 0 0,-1-2 0 16,-1 1 0-16,-4-1 0 0,-4 0 0 0,-9 1 0 15,-6-1 0-15,1-2 0 0,-8 0 0 0,1 1 0 16,-3-1 0-16,-4 0 0 0,0 0 0 0,0 0 0 16,0 0 0-16,-35-1 0 0,14 1 0 0,-10 0 0 15,0 2 0-15,-1-2 0 0,-2 4 0 0,2-3 0 16,0 1 0-16,-1-1 0 0,3 2 0 0,2 1 0 16,6-3 0-16,6 0 0 0,0 2 0 0,6-2 0 15,-1 1 0-15,2 0 0 0,2-1 0 0,1 0 0 16,6-1 0-16,0 0 0 0,0 0 0 0,13 5 0 15,-1-4 0-15,10 1 0 0,6 2 0 0,4-1 0 16,-2 0 0-16,3 1 0 0,1 0 0 0,1 1 0 16,-1-1 0-16,1-3 0 0,-7 0 0 0,0 3 0 15,-7-2 0-15,-4-1 0 0,-6-1 0 0,-2 0 0 16,-3 1 0-16,-6-1 0 0,5 0 0 0,-5 0 0 16,0 0 0-16,-14-4 0 0,1 0 0 0,-7 0 0 15,-7 1 0-15,-4 0 0 0,-3 1 0 0,-1-4 0 0,1 4 0 16,-2 0 0-16,3-1 0 0,2 3 0 15,3-4 0-15,0 4 0 0,11 0 0 0,5-1 0 16,0 2 0-16,6-1 0 0,4 3 0 0,2-3 0 16,0 0 0-16,0 0 0 0,18 8 0 0,5-3 0 0,8 1 0 15,2-1 0-15,3 2 0 0,2-4 0 16,3 2 0-16,-2 0 0 0,14 0 0 0,-16-1 0 16,-4-3 0-16,-2 1 0 0,-3 1 0 0,-10-3 0 0,0 3 0 15,-8-3 0-15,-1-1 0 0,-4-1 0 16,-2-2 0-16,-3 2 0 0,-8-2 0 0,-4-1 0 0,-8-2 0 15,-9 0 0-15,-6-2 0 0,-3 2 0 0,1-4 0 16,0 6 0-16,1 0 0 0,5 0 0 0,1 1 0 16,9 3 0-16,8-2 0 0,2 3 0 15,3 2 0-15,3-1 0 0,3 1 0 0,2-2 0 0,0 0 0 16,13 11 0-16,-1-6 0 0,8 0 0 0,9 0 0 16,-1 0 0-16,5-1 0 0,-1-2 0 0,0 2 0 15,-1-1 0-15,-3-3-191 0,-6 0-464 16,-3-4-570-16,-3-1-1325 0,-4 1 586 0</inkml:trace>
  <inkml:trace contextRef="#ctx0" brushRef="#br0" timeOffset="154265.81">8681 15914 57 0,'-1'-3'372'0,"-2"-1"4"0,2 2 0 16,1 2-2-16,-3-4-20 0,3 4-22 0,0 0-15 16,-2-3-8-16,2 3 6 0,0 0-11 0,0 0-3 15,-4 9-13-15,4-2-9 0,0 3-13 0,4 0-15 0,-2-1-15 16,2 2-16-16,4 0-9 0,-3 1-11 0,8 2-17 16,-1-4 0-16,5 3-10 0,1-4-12 15,8 0 1-15,0 0-16 0,5-3-1 0,-2-4 1 16,2-2-2-16,1-2-16 0,1-2-9 0,-1-1-6 15,1-1-7-15,2-1-9 0,-3-3-1 0,-1 0-5 0,-3 0-2 16,-9-1-4-16,5 3-7 0,-6-6-70 0,1 5-8 16,-3-3 0-16,0 5 0 0,-6 0 0 15,-1 3 0-15,3-1 0 0,-7 3 0 0,3 0 0 16,-8 2 0-16,15 4 0 0,-10 0 0 0,4 1 0 16,-1 4 0-16,2-1 0 0,-1 2 0 0,2 4 0 15,2 1 0-15,5 3 0 0,-3-3 0 0,3-2 0 0,5 1 0 16,0-1 0-16,4-3 0 0,1-2 0 15,3-2 0-15,-1-3 0 0,0-3 0 0,2 0 0 16,-3-3 0-16,2-4 0 0,-3 2 0 0,-1-2 0 16,0-3 0-16,-2-1 0 0,-4 3 0 0,-3-2 0 15,0 0 0-15,-2-2 0 0,2-2 0 0,0 5 0 0,-4-2 0 16,0 1 0-16,-2 4 0 0,-1 3 0 0,1-2 0 16,-3 3 0-16,0 2 0 0,-1 1 0 15,-1 2 0-15,0 2 0 0,1 4 0 0,1-1 0 16,-1 4 0-16,2 1 0 0,5-2 0 0,-2 3 0 0,1-1 0 15,2-1 0-15,1 1 0 0,1-2 0 0,3-4 0 16,7 4 0-16,0-3 0 0,-2-2 0 16,2-5 0-16,1 0 0 0,-2-2 0 0,1 0 0 15,0-3 0-15,-5-1 0 0,-2 2 0 0,-1-5 0 16,-1 1 0-16,0 2 0 0,1-5 0 0,-3 0 0 0,0-1 0 16,1 0 0-16,-4 1 0 0,1-1 0 15,1 4 0-15,-7-1 0 0,2 2 0 0,1 4 0 16,-3 0 0-16,1 1 0 0,-1 2 0 0,0 2 0 15,1 0 0-15,-1 1 0 0,1 4 0 0,1-3 0 16,0 4 0-16,2 1 0 0,1 3 0 0,1-5 0 0,4 1 0 16,0 0 0-16,1-2 0 0,1-2 0 0,9 0 0 15,-2-1 0-15,1-3 0 0,0-1 0 0,2-3 0 16,-3-1 0-16,4-1 0 0,0-2 0 16,-3-3 0-16,3 0 0 0,-1 1 0 0,-1-2 0 15,0 1 0-15,0-4 0 0,-2 2 0 0,-3 0 0 0,1 2 0 16,-6 3 0-16,1 0 0 0,-6 1 0 0,3 1 0 15,-5 3 0-15,-3 1 0 0,3 2 0 0,-3 1 0 16,-5 2 0-16,8-1 0 0,-5 3 0 16,-2 1 0-16,0 1 0 0,2 3 0 0,1-1 0 0,-3 1 0 15,1-1 0-15,2 0 0 0,0-1 0 0,1 0 0 16,4 2 0-16,-1-3 0 0,-2-5 0 0,7 4 0 16,-4-4 0-16,4 1 0 0,1-3 0 15,2-4 0-15,-2 1 0 0,0 0 0 0,0-5 0 0,2 2 0 16,5-5 0-16,1-1 0 0,-1 0 0 0,2 0 0 15,3-3 0-15,-3 1 0 0,1 2 0 0,-1 0 0 16,-1 3 0-16,1 1 0 0,-11 3 0 0,3 3 0 16,-2 1 0-16,-5 1 0 0,2 3 0 0,-2-1 0 15,4 7 0-15,-7-5 0 0,-2 6 0 0,4-2 0 16,-3 2 0-16,3 2 0 0,-1-1 0 0,1 0 0 16,-4-2 0-16,5 1 0 0,-3-3 0 0,1-1 0 15,0-2 0-15,6 0 0 0,0 0 0 0,-2-3 0 16,6-2 0-16,-2 0 0 0,1-2 0 0,2-2 0 15,7-1 0-15,-8-1 0 0,3-2 0 0,4-3 0 16,-1 1 0-16,1 0 0 0,1-1 0 0,-2 0 0 16,1 1 0-16,-8 3 0 0,0 0 0 0,-3 0 0 15,-2-2 0-15,0 4 0 0,-6 3 0 0,3-3 0 16,-3 3 0-16,-3-1 0 0,0 1 0 0,-3 0 0 16,5 0 0-16,-8 2 0 0,0 0 0 15,0 0 0-15,-14 10-1366 0,5-3-1478 0,-8 0 654 0</inkml:trace>
  <inkml:trace contextRef="#ctx0" brushRef="#br0" timeOffset="156466.35">13764 16138 222 0,'2'-4'438'0,"-2"4"9"16,7-1 0-16,-7 1-16 0,10 1-20 0,-4 1-16 16,3 6-14-16,0-2-14 0,1 5-7 0,-2-3-19 15,2 6-22-15,0 0-14 0,2 0-12 0,-2 0-13 0,4 2-7 16,2-2-13-16,-1 1-19 0,5 2-6 16,5-4-21-16,0 1-3 0,-3-8-8 0,8 4-13 15,2-4-13-15,4-2-5 0,0-1-15 0,1-3-9 16,3-3-9-16,11-1-5 0,0 0-134 0,0-6 0 15,-15 6 0-15,2-1 0 0,2-5 0 0,-2 3 0 0,12-5 0 16,-12 3 0-16,1-3 0 0,-5 2 0 16,-1 0 0-16,2-2 0 0,-7 3 0 0,0 2 0 15,-1 0 0-15,-8 3 0 0,-1 1 0 0,-4 4 0 16,0-1 0-16,-4 3 0 0,2 1 0 0,-1 2 0 0,1-1 0 16,-3 2 0-16,6 3 0 0,-2 1 0 0,1 0 0 15,-1 1 0-15,2 0 0 0,1 1 0 16,0-3 0-16,8 4 0 0,-1 0 0 0,4-4 0 15,4-2 0-15,-3-1 0 0,0-1 0 0,2-4 0 16,0-1 0-16,2-2 0 0,-2 0 0 0,4-6 0 0,-2 2 0 16,3-4 0-16,-1 1 0 0,-5-3 0 0,3-2 0 15,-1 0 0-15,1-2 0 0,-4 2 0 0,0 1 0 16,-2 0 0-16,-7 5 0 0,0 1 0 16,0 0 0-16,-3-1 0 0,2 3 0 0,-6 2 0 0,2 2 0 15,2 0 0-15,-2 1 0 0,1 4 0 0,4-1 0 16,-2 1 0-16,5 4 0 0,6-2 0 0,-8 2 0 15,8 0 0-15,0 1 0 0,3-1 0 0,-4 3 0 16,1-5 0-16,0 4 0 0,2-6 0 0,-9-2 0 16,5 2 0-16,3-3 0 0,-11 0 0 0,5-1 0 15,-1-2 0-15,0-1 0 0,4-2 0 0,3-3 0 16,-1-4 0-16,1 1 0 0,-1-3 0 0,0 1 0 16,-1 1 0-16,2 0 0 0,-3-2 0 15,-2 3 0-15,3 0 0 0,-9 2 0 0,1 1 0 16,0 2 0-16,2-4 0 0,-2 5 0 0,0 4 0 0,-1-5 0 15,-1 3 0-15,-2 2 0 0,-2-1 0 16,6-2 0-16,-6 3 0 0,0-1 0 0,4 2 0 0,2 2 0 16,-7 0 0-16,7-2 0 0,-1 0 0 0,0 0 0 15,0 0 0-15,2-1 0 0,1 0 0 0,-1 1 0 16,1-1 0-16,2-1 0 0,3 0 0 0,-4-2 0 16,0-3 0-16,5 2 0 0,-6 1 0 0,0 0 0 15,-1 1 0-15,-2-5 0 0,-1 4 0 0,-2 0 0 16,-2 1 0-16,-4 0 0 0,1-3 0 0,-2 2 0 15,-3 1 0-15,0 2 0 0,-5 0 0 0,9-4 0 16,-8 4 0-16,-1 0 0 0,4-3 0 0,-4 3 0 16,0 0-617-16,0 0-646 0,0 0-1368 0,0 0 607 15</inkml:trace>
  <inkml:trace contextRef="#ctx0" brushRef="#br0" timeOffset="156583.04">17342 16281 110 0,'-13'2'99'0,"-6"-1"-135"0,0 2-37 16,-2 3 18-16</inkml:trace>
  <inkml:trace contextRef="#ctx0" brushRef="#br0" timeOffset="158149.73">8350 17827 127 0,'-3'-4'427'16,"1"3"7"-16,2 1-4 0,-1-6-19 0,1 6-22 15,-4-1-14-15,4 1-6 0,0 0-11 16,0 0-2-16,0 0-23 0,11 14-9 0,-4-7-23 0,0 0-22 16,0 2-6-16,2-1-22 0,1 5-22 15,4-2-19-15,-8-1-21 0,3 1-15 0,8-3-6 16,-3 3-4-16,4-2-15 0,-7-1-5 0,7-2-21 0,-2-1-4 15,1 1-7-15,3-3-6 0,0-2-2 0,3-3-12 16,4 0-10-16,-7-2 5 0,10-2-16 16,-5-1-4-16,4-3-13 0,-4 2-2 0,-7 0-7 15,1 2-1-15,0-3-2 0,-1 1-5 0,-4-1 4 16,4 2-2-16,-9 1-29 0,1 0-10 0,2 2 0 16,-6 2 0-16,1-2 0 0,-1 2 0 0,-1 3 0 15,4-1 0-15,-9 0 0 0,11 3 0 0,-3 2 0 16,2 1 0-16,-2 3 0 0,0-2 0 0,1 2 0 15,5 4 0-15,-4-4 0 0,1 1 0 0,6 0 0 16,-2-2 0-16,2 1 0 0,2-4 0 0,-2 1 0 16,1-1 0-16,2-4 0 0,-2 0 0 0,1-2 0 15,-1-2 0-15,0-2 0 0,0 0 0 0,-2-1 0 16,4-1 0-16,-4-4 0 0,2 4 0 0,-4-4 0 16,3 2 0-16,-3-3 0 0,-4 3 0 0,5 0 0 15,-6 1 0-15,2 2 0 0,-4 0 0 0,0 3 0 16,-1 0 0-16,4 1 0 0,-5-1 0 0,2 5 0 15,-2 1 0-15,0 3 0 0,3 1 0 0,-1 1 0 16,-2-1 0-16,3 3 0 0,1-2 0 0,0 3 0 16,1-3 0-16,8 4 0 0,-5-1 0 0,6-2 0 15,-3 0 0-15,0-4 0 0,3-1 0 0,2 0 0 16,-1-3 0-16,1 0 0 0,0-2 0 0,2-2 0 16,4-2 0-16,-4-1 0 0,-5 0 0 15,4-2 0-15,-3-2 0 0,0 2 0 0,-1-5 0 16,-1 0 0-16,6-3 0 0,-4 6 0 0,-4 0 0 15,0 2 0-15,-3 1 0 0,-2-1 0 0,3 2 0 16,-3 4 0-16,3-2 0 0,-3 1 0 0,-1 1 0 0,-1 2 0 16,3 0 0-16,-11 0 0 0,17-1 0 0,-12 2 0 15,5 4 0-15,-2-3 0 0,1 0 0 0,2 2 0 16,-6-1 0-16,6 3 0 0,-1-3 0 0,-4 0 0 16,-1 1 0-16,1-1 0 0,0 0-334 15,-1-1-410-15,-5-2-442 0,0 0-1285 0,0 0 570 16</inkml:trace>
  <inkml:trace contextRef="#ctx0" brushRef="#br0" timeOffset="160982.54">11329 17920 115 0,'0'0'458'0,"0"0"-7"0,-4-5-9 0,4 5-20 16,0 0-29-16,0 0-22 0,0 14-26 0,3-9-18 15,-1 2-20-15,5 1-18 0,-2 1-21 0,0-2-17 16,4 0-14-16,1 0-18 0,5 2-9 0,1-2-16 15,0-1-24-15,1-3-17 0,2 2-16 0,3-5-11 16,6 0-11-16,0-3-9 0,2 0-7 0,-1-2 1 16,-2-2-7-16,2-3-1 0,-1-1-11 0,3-3-1 15,-3 1-5-15,-1-1-4 0,-4-2-1 0,0-1-10 16,-7 5 2-16,1 2-1 0,-3 1 2 0,-4 2 1 16,-2 1-11-16,2 1 9 0,-6 1-7 0,1 1-3 15,-5 3-7-15,9 1 14 0,-9-1 0 0,4 6-6 16,1 0 3-16,-5 3-3 0,1-1-8 0,-1 2-9 15,4 2-14-15,-1 1 8 0,-2-3-11 0,4 2 4 16,2-1 4-16,-1 5-12 0,4-7 7 0,-2 0 2 16,2-3-11-16,1 0 2 0,2-3 9 0,0 0-16 15,1-3 4-15,-1-2-4 0,7 0 14 16,-2-4-16-16,-1-1-5 0,2 1 7 0,-1-3 4 16,5-6-10-16,-5 5 6 0,-4 0 0 0,2-1-4 15,0-1 0-15,-3 6 23 0,-4-2-7 0,0 2-18 0,1 2-2 16,-4 1 0-16,1 1 0 0,-2 1 0 15,-5 1 0-15,0 0 0 0,16 4 0 0,-11 0 0 16,3 5 0-16,-3 0 0 0,4 1 0 0,-3-2 0 16,6 7 0-16,-2-3 0 0,4 1 0 0,-1-2 0 15,4 0 0-15,-2-3 0 0,4-2 0 0,0 0 0 16,1-3 0-16,1 1 0 0,2-4 0 0,4 0 0 16,-9-2 0-16,5-1 0 0,-1-1 0 0,2-6 0 15,3 2 0-15,0-2 0 0,-2-1 0 0,-1 0 0 16,-5 0 0-16,6 0 0 0,-7 2 0 0,-3 0 0 15,3-1 0-15,-5 0 0 0,-3 4 0 0,2 2 0 16,-5-1 0-16,0 1 0 0,0 1 0 0,-2 2 0 16,-5 1 0-16,12-2 0 0,-7 2 0 0,-5 0 0 15,10 5-15-15,-7-2-508 0,3 3-156 0,-2-3-484 16,1 3-1259-16,-2-1 557 0</inkml:trace>
  <inkml:trace contextRef="#ctx0" brushRef="#br0" timeOffset="161349.48">13261 18050 5 0,'0'0'183'0,"0"0"-33"0,0 0-36 0,0 0-57 15,3-8-59-15,-3 8-83 0,2-7-92 0,-2 7 42 0</inkml:trace>
  <inkml:trace contextRef="#ctx0" brushRef="#br0" timeOffset="161784.01">13585 17898 200 0,'6'0'557'0,"-6"0"40"0,0 0 56 0,11-1 5 16,-8-1-22-16,-3 2-23 0,9 1-25 0,-5 1-17 15,1 4-27-15,-4-3-29 0,4 3-33 0,-1-3-37 16,4 6-37-16,-7-3-39 0,3 1-31 0,0-1-321 16,0 4-17-16,0-2 0 0,-1 2 0 0,1-3 0 15,0 0 0-15,0-1 0 0,1 0 0 0,3 1 0 16,-2-2 0-16,4 0 0 0,7-3 0 0,2 0 0 16,9-4 0-16,4-1 0 0,1-5 0 0,6-2 0 15,12-8 0-15,1-4 0 0,2 0 0 0,2 1 0 16,-1-6 0-16,-1 0 0 0,1 1 0 0,-7-5 0 15,2 6 0-15,-1 4 0 0,-16 2 0 16,-5 4 0-16,4-1 0 0,-9 3 0 0,-4 4 0 16,-1 1 0-16,-5 2 0 0,-3 3 0 0,-1-3 0 15,1 2 0-15,-6-1 0 0,0 3 0 0,-4 2 0 16,6-1 0-16,-6 1 0 0,0 0 0 0,0 0 0 16,0 0 0-16,0 0 0 0,2 12 0 0,-2-12 0 0,-8 13 0 15,4-4 0-15,-1-1 0 0,1-2 0 0,-2-1 0 16,1 1-1366-16,2-2-1478 0,-1 3 654 15</inkml:trace>
  <inkml:trace contextRef="#ctx0" brushRef="#br0" timeOffset="161932.41">14769 17907 4166 0,'-6'2'575'0,"0"-2"-175"0,-6 0 11 0,12 0 78 15,-19-3-17-15,7-2-87 0,1 1-114 0,2 1-60 16,-3-1-95-16,4 0-115 0,-1 2-147 0,3-3-182 15,-3 2-239-15</inkml:trace>
  <inkml:trace contextRef="#ctx0" brushRef="#br0" timeOffset="163866.48">21167 11355 151 0,'0'0'464'0,"0"0"9"16,0-6 13-16,3 5-19 0,-3 1-20 0,2-6-15 15,-2 6-13-15,0 0-8 0,3-2-8 0,-3 2-6 16,0 0-29-16,0 0 4 0,0 0-13 0,7 8-15 16,-7-2-11-16,2 5-14 0,0-1-27 0,-2 0-17 0,4 7-17 15,-6-1-22-15,0 1-17 0,0 2-19 16,0 0-134-16,1-2-66 0,-2 0 0 0,3-1 0 0,-1-1 0 16,1-1 0-16,-2-3 0 0,-1-2 0 0,3 1 0 15,0-3 0-15,0 0 0 0,0-3 0 0,3 0 0 16,-1-2 0-16,3-1 0 0,-5-1 0 0,25-9 0 15,-10 1 0-15,9-3 0 0,3-4 0 0,4-2 0 16,1-2 0-16,16-11 0 0,3 4 0 0,6-6 0 16,19-13 0-16,-19 14 0 0,22-14 0 0,-23 14 0 15,22-13 0-15,-22 14 0 0,0-2 0 0,2 7 0 16,-7-1 0-16,3 4 0 0,-21 9 0 0,4 0 0 16,-4 1 0-16,-3 2 0 0,-5 0 0 0,-3 6 0 15,-4-1 0-15,-4 0 0 0,-4 3 0 0,0-1 0 16,-2 1 0-16,0 2 0 0,-2-1 0 0,-2 0 0 15,-4 1 0-15,11-2 0 0,-7 1 0 0,-4 1 0 16,7 0 0-16,-7 0 0 0,0 0 0 0,0 0 0 16,5 3 0-16,-5-3 0 0,0 0 0 0,-1 4 0 0,1-4 0 15,-4 11 0-15,-3-5-456 0,0 4-834 16,-1-2-1396-16,3 4 617 0</inkml:trace>
  <inkml:trace contextRef="#ctx0" brushRef="#br0" timeOffset="165298.96">20451 12852 318 0,'-3'-4'383'0,"-1"1"8"0,1-1 6 15,1 1-4-15,-2 0 1 0,4 3 0 0,-5-6 5 16,2 5-2-16,3 1-6 0,-2-5-12 0,2 5-8 16,-3-3-26-16,3 3-1 0,0 0-18 0,0-6-20 15,0 6-6-15,0 0-2 0,0 0-9 0,0 0-17 16,9 13-21-16,-5-6-18 0,-2 2-25 0,1-2-17 15,1 2-18-15,1 3-125 0,0-1-48 0,4 4 0 16,-3-5 0-16,3 0 0 0,4 1 0 0,2 0 0 0,-1-4 0 16,6 2 0-16,1-5 0 0,7-2 0 15,3-2 0-15,-4 0 0 0,5-3 0 0,2-4 0 0,-2-2 0 16,0 2 0-16,3-4 0 0,-2 1 0 0,0-1 0 16,-1-3 0-16,1 0 0 0,-1-3 0 0,0 2 0 15,-1 0 0-15,-4-1 0 0,-2 4 0 0,-5 4 0 16,-1 0 0-16,-3 3 0 0,-3 1 0 0,-1 3 0 15,-1 0 0-15,-1 1 0 0,2 2 0 0,-6 2 0 16,3 4 0-16,0-3 0 0,-4 5 0 0,4-2 0 16,-4 3 0-16,3 0 0 0,1 2 0 0,1-3 0 0,-2-1 0 15,1-1 0-15,3 0 0 0,1 1 0 16,5-1 0-16,-1-6 0 0,3 0 0 0,-2 0 0 16,1-4 0-16,4 1 0 0,-1-2 0 0,5-4 0 15,-5 1 0-15,6-2 0 0,-1-3 0 0,-2 2 0 16,1-3 0-16,-2-3 0 0,-1 1 0 0,0-1 0 15,-4-1 0-15,-1 5 0 0,2-7 0 0,-4 6 0 16,-1 0 0-16,1 2 0 0,-5 3 0 0,-2 0 0 0,1 1 0 16,0 1 0-16,1 3 0 0,0 1 0 0,1-1 0 15,-1 2 0-15,-1 3 0 0,4 0 0 16,3 3 0-16,-7 0 0 0,8 1 0 0,1 0 0 0,-3 2 0 16,5-3 0-16,-2 3 0 0,1-2 0 0,7 0 0 15,-4-3 0-15,-2-1 0 0,0 2 0 0,-1-4 0 16,3-1 0-16,-2 0 0 0,7-1 0 0,-8-3 0 15,1 1 0-15,-1-4 0 0,3 1 0 0,4-6 0 16,-3 1 0-16,2-4 0 0,-4 1 0 0,1-1 0 16,-1 0 0-16,-5 5 0 0,-3 0 0 0,-4 1 0 15,2 3 0-15,-2-2 0 0,-1 3 0 0,-4 3 0 16,3-3 0-16,-3 3 0 0,-3-1 0 0,-2 3 0 16,7-2 0-16,-7 2 0 0,0 0 0 0,4 7 0 15,-4-2 0-15,0-2 0 0,-3 2 0 0,-1 2 0 16,3-1 0-16,-7 4-11 0,2-2-750 0,2-1-476 0,-3 2-1340 15,1-1 594-15</inkml:trace>
  <inkml:trace contextRef="#ctx0" brushRef="#br0" timeOffset="166718.35">22344 11633 122 0,'0'0'407'0,"-5"-3"21"0,5 3 8 0,-4-4 7 16,4 4 0-16,0 0 2 0,0 0-2 0,0 0 11 0,0 0-12 15,-4-2-6-15,4 2-17 0,0 0-16 0,0 0-11 16,0-6-23-16,0 6-11 0,3-3-22 16,-2-2-23-16,2 1-23 0,1 1-25 0,3-3-27 15,2-2-22-15,4-1-123 0,7 0-93 0,7-1 0 0,1-4 0 16,4 1 0-16,4-1 0 0,0 1 0 0,-2-1 0 15,0 1 0-15,-2 0 0 0,-4-3 0 0,-1 3 0 16,-2 1 0-16,-10 3 0 0,-6 2-13 0,0-1-404 16,-5 3-94-16,0 2-114 0,-4 3-480 0,0 0-1195 15,0 0 529-15</inkml:trace>
  <inkml:trace contextRef="#ctx0" brushRef="#br0" timeOffset="166984.06">23033 11550 138 0,'6'-7'585'0,"0"-3"29"0,-1 0 21 15,2 2 19-15,-2-2-6 0,0 3-16 0,-1-2-11 0,4 1-33 16,1-1-45-16,2-2-43 0,0 3-39 0,5-2-41 15,0-1-40-15,1 2-41 0,10-1-30 0,-1 0-185 16,3 0-124-16,2 1 0 0,-3 2 0 0,0-4 0 16,-1 5 0-16,-7-4 0 0,-2 6 0 0,-2-3 0 15,-6 2-440-15,-1-5-317 0,0 4-409 0,-8 1-1263 16,4-1 558-16</inkml:trace>
  <inkml:trace contextRef="#ctx0" brushRef="#br0" timeOffset="171299.61">28830 10982 115 0,'-5'3'454'0,"2"-1"12"16,3-2 4-16,-7 3-8 0,7-3-18 0,-3 3-16 16,3-3-11-16,-4 2-20 0,4-2-11 0,0 0-11 15,-3 2-6-15,3-2-6 0,0 0-2 0,0 0-9 16,0 0-14-16,0 0-17 0,0 0-19 0,0 0-18 0,0 0-19 15,7-12-17-15,-4 5-20 0,3 0-16 0,0-1-78 16,6-1-134-16,2-3 0 0,8-7 0 0,5 1 0 16,6-1 0-16,10-7 0 0,-1-1 0 15,7 1 0-15,-2-1 0 0,2 2 0 0,1-2 0 16,-2-1 0-16,-2 3 0 0,-15 8 0 0,-1 3 0 0,0 2 0 16,-11 4 0-16,-4 1 0 0,-2 0 0 0,-4 3 0 15,-3 3 0-15,-2 2-42 0,-4-1-350 0,0 0-59 16,-14 11-57-16,5-3-61 0,-12 9-470 0,7-2-1124 15,-9 5 497-15</inkml:trace>
  <inkml:trace contextRef="#ctx0" brushRef="#br0" timeOffset="171716.22">29547 10916 100 0,'-1'-4'536'0,"-1"1"24"0,1-2 18 0,0-1-2 15,-2 2-6-15,2-1-9 0,0-3-29 0,1 3-26 16,-2-2-24-16,1 2-35 0,1 1-21 0,0 0-33 16,3-2-31-16,-1-1-31 0,5 0-28 0,0-1-26 15,6-2-26-15,0 0-21 0,7-2-60 0,3 0-170 16,4-4 0-16,5 1 0 0,1 0 0 0,13-8 0 15,2 1 0-15,0-1 0 0,-2 2 0 0,-11 4 0 16,12-7 0-16,-14 6 0 0,0 3 0 0,1 0 0 16,-5 2 0-16,-10 6 0 0,-1-4 0 0,-5 7 0 15,1-2 0-15,-4 1 0 0,-1 1 0 0,-1 2 0 16,-2-2 0-16,-2 2 0 0,0 0 0 0,0 0 0 16,-4 2 0-16,6-1 0 0,-6 1 0 0,0 0 0 15,0 0 0-15,0 0 0 0,0 0 0 0,0 0 0 16,0 0 0-16,1 6 0 0,-1-6 0 0,-1 5 0 0,1-5 0 15,0 0 0-15,-5 4 0 0,5-4 0 0,-4 6 0 16,2-4 0-16,2-2 0 0,-5 4 0 0,-1-2-474 16,6-2-167-16,-12 3-539 0,5-3-1277 15,7 0 564-15</inkml:trace>
  <inkml:trace contextRef="#ctx0" brushRef="#br0" timeOffset="174198.44">23268 14486 98 0,'-19'-3'344'16,"1"1"3"-16,5 1 1 0,2-2 21 0,-1 1-11 16,6 1 2-16,-2-1 3 0,3 0-5 0,-2 1-4 15,4-2-16-15,3 3-13 0,-7-2-14 0,7 2-18 16,0 0-8-16,7-8 6 0,-1 7-15 0,8 0-2 16,8-2 0-16,9-2-10 0,3 3-13 0,21-1-13 15,0 6-1-15,8-3-10 0,29 6-6 0,-26-5-13 16,31 4-7-16,0 0-13 0,6 0-11 0,3 2-164 15,-1-1-13-15,-6 4 0 0,1-6 0 0,-2 2 0 16,-3 2 0-16,-33-4 0 0,29-1 0 0,-32-2 0 16,-4-1 0-16,-3-1 0 0,-16 1 0 0,0-3 0 15,-8 0 0-15,-6-3 0 0,-4 3 0 0,-7-2 0 16,-2 0 0-16,-5-1 0 0,0 0 0 0,-4 1 0 0,-1-3 0 16,-3-1 0-16,-1 0 0 0,-3 2 0 15,-1-2 0-15,-4-1 0 0,-1 1 0 0,-4 0 0 16,0-1 0-16,1 2 0 0,-3-2 0 0,0 3 0 15,1-4 0-15,-5 0 0 0,4 3 0 0,-4-4 0 0,4 5 0 16,0 0 0-16,-7-2 0 0,8 2 0 0,3 2 0 16,-2-1 0-16,5 2 0 0,3 2 0 0,1 0 0 15,2-1 0-15,2 2 0 0,5 1 0 16,-6 0 0-16,6 0 0 0,0 0 0 0,13 7 0 0,0-2 0 16,6 0 0-16,1 3 0 0,7 1 0 0,4 0 0 15,-2 1 0-15,3-2 0 0,0 3 0 16,1-1 0-16,-5-2 0 0,-1 2 0 0,1-3 0 15,-10 0 0-15,-1 0 0 0,-6 1 0 0,0-1 0 0,-4 0 0 16,1 1 0-16,-3-2 0 0,-4 4 0 16,-2 1 0-16,-2 0 0 0,-4 0 0 0,-3 1 0 0,-2 2 0 15,-2 0 0-15,-9 7 0 0,1-4 0 0,-5-1 0 16,1 1 0-16,0-1 0 0,-3-3 0 0,-2 1 0 16,3 1 0-16,-3-1 0 0,3 0 0 0,1 0 0 15,0-1 0-15,3 2 0 0,5-4 0 0,2-2 0 16,-1-1 0-16,8 0 0 0,0-3 0 0,1 2 0 15,1-3 0-15,3 2 0 0,1-1-117 0,7 1-621 16,-2-2-485-16,-1-4-1325 0,14 3 587 0</inkml:trace>
  <inkml:trace contextRef="#ctx0" brushRef="#br0" timeOffset="174332.44">25001 14940 4602 0,'0'2'539'0,"0"-2"-192"0,-11 2-20 16,4-2 62-16,0 1 18 0,-4-1-27 0,11 0-65 15,-15-2-69-15,7 2-51 0,8 0-27 0,0 0-39 16,-5 2-64-16,5-2-112 0,0 0-176 0,8 8-213 16,-8-8-274-16,9 1-406 0,-9-1-1208 0,11 4 534 15</inkml:trace>
  <inkml:trace contextRef="#ctx0" brushRef="#br0" timeOffset="175732.7">26098 10358 55 0,'-4'-17'299'0,"-4"0"-3"0,3 0-3 0,0 2-6 16,0-2-3-16,-2 2-14 0,2-2 2 0,0 1 13 15,4 5-2-15,0-1-7 0,-1 2 2 0,1 0-1 0,1 2-2 16,1 1-7-16,-1 1-12 0,0 1-17 15,4 1-10-15,-1 3-7 0,-3 1 3 0,0 0 2 16,20 9-17-16,-7 1-14 0,3 4-9 0,3 8 4 16,1 3-15-16,4 2-13 0,9 12-9 0,2-1-10 0,2 3-21 15,4 1 1-15,2 0-16 0,3-1-3 0,23 13-8 16,-24-17-9-16,4-3-14 0,-5 7-8 16,2-3-12-16,-2-2 4 0,-3-5-7 0,-12-6-4 0,-1-3-8 15,-5-4-6-15,-4 1 9 0,-6-9-14 0,-4 0-4 16,-4-5-4-16,-1 4-5 0,-3-4-18 0,-1-3-16 15,0 3-21-15,-6-1-16 0,1-2-34 0,-3 0-28 16,-1-2-31-16,-1-1-54 0,-3-1-64 0,4-1-29 16,-2-4-48-16,-1 4-28 0,1-3-39 0,-6-1-28 15,6 3-27-15,-3 0-324 0,-3 0-857 0,2 2 379 16</inkml:trace>
  <inkml:trace contextRef="#ctx0" brushRef="#br0" timeOffset="176017.41">26579 10875 555 0,'-12'-1'135'15,"-2"1"33"-15,1-2 23 0,-1 2 13 0,2-1 15 16,-2-1 18-16,4 0 42 0,2-1 15 0,-1 0 15 15,7 2 0-15,-6 1-14 0,8 0 2 0,0 0-1 16,-6 0 4-16,6 0 5 0,0 0-7 0,0 0-6 16,9 7 4-16,-2-3-9 0,2 0-3 0,2 0-14 15,0-2-10-15,2 3-19 0,6 1-12 0,0-2-19 16,3-1-11-16,9 2-15 0,-1-1-14 0,2-1-7 16,0-3-16-16,4-1-9 0,-2 0-8 0,2-2-130 0,-3-2 0 15,-6 2 0-15,5-3 0 0,-2-4 0 16,-3 0 0-16,-2-2 0 0,-1-6 0 0,0 1 0 15,-3-6 0-15,-2 0 0 0,-5-1 0 0,-4-1 0 16,1 3 0-16,-5 6 0 0,-1-1 0 0,-2 1 0 0,-3 6 0 16,-3 0 0-16,-2 1 0 0,1 2 0 15,-5 1 0-15,0-1 0 0,-1 3 0 0,1 2 0 16,0-1 0-16,0 5 0 0,2 1 0 0,0 1-412 0,-2 2-138 16,4-1-105-16,-1 2-441 0,5 0-1187 0,1-7 525 15</inkml:trace>
  <inkml:trace contextRef="#ctx0" brushRef="#br0" timeOffset="176149.18">27434 10799 147 0,'6'3'472'0,"-1"0"-13"15,-1 3 5-15,-1-2 13 0,2 1-10 0,-5-1-37 16,2 0-43-16,-1 1-34 0,0 0-38 16,2 1-44-16,1 4-87 0,3-1-99 0,5 3-139 0,1 3-151 15,-1-6-197-15,10 8-240 0,0 1-695 0,-7-5 307 16</inkml:trace>
  <inkml:trace contextRef="#ctx0" brushRef="#br0" timeOffset="177516.21">23309 14554 1 0,'-13'-1'187'16,"3"-2"6"-16,-3-2 4 0,-5 3 2 0,0-2 9 16,-1 1 5-16,3 0 5 0,-1-1 13 0,-2 3 2 15,0-1 1-15,0-1 22 0,-2 3 7 0,4-1 12 16,4 1 6-16,0 0-1 0,2 1 1 0,0-1 4 15,3 2-10-15,0-1-7 0,2-1-5 0,6 0-2 16,-5 3 7-16,5-3 5 0,9 6-4 0,9-2-12 16,4 0-7-16,13 3 4 0,22-3-1 0,9 0 2 15,29 4-13-15,2-3-9 0,1 2-8 0,8-1-8 16,-2-4-124-16,3 2-93 0,3 1 0 0,1-6 0 0,-5-3 0 16,0 9 0-16,-8-4 0 0,-6-4 0 15,-2-1 0-15,-34 2 0 0,-2-2 0 0,-13 1 0 16,-5-4 0-16,-4 4 0 0,-11-1 0 0,-4-3 0 15,-4 3 0-15,-5-1 0 0,-2-2 0 0,-3 0 0 0,-5 0 0 16,-4 0 0-16,-3-1 0 0,-6-1 0 16,-5-1 0-16,-4-1 0 0,-4 3 0 0,-3 0 0 15,1-2 0-15,-4 2 0 0,1-2 0 0,1 2 0 0,0-1 0 16,0 1 0-16,0-2 0 0,2 3 0 0,0-2 0 16,0 3 0-16,8 0 0 0,4-1 0 15,0 1 0-15,0 1 0 0,7 1 0 0,1 0 0 0,3 1 0 16,1 0 0-16,2 2 0 0,4 1 0 0,-4-3 0 15,4 3 0-15,0 0 0 0,9-4 0 0,0 3 0 16,1 1 0-16,3 3 0 0,2-1 0 16,3 0 0-16,4 4 0 0,-2-3 0 0,6 5 0 0,5-1 0 15,-4 2 0-15,-1-1 0 0,4 0 0 0,-1 3 0 16,-3-5 0-16,0 5 0 0,-6-3 0 0,-1 0 0 16,1 0 0-16,-7 0 0 0,-3-1 0 0,4 4 0 15,-6-4 0-15,-4 3 0 0,-3 0 0 0,-1 1 0 16,-4-1 0-16,-1 0 0 0,-8 5 0 0,-6 2 0 15,-4 1 0-15,-2-3 0 0,-1-1 0 0,-7-1 0 16,2 4 0-16,-3-2 0 0,-1 0 0 0,-3-2 0 16,1 1 0-16,1 0 0 0,3 1 0 0,-3-1 0 0,4-1 0 15,1-1 0-15,2 0 0 0,5-2 0 16,5-2 0-16,-1 0 0 0,9-1 0 0,1-4 0 16,-2 1 0-16,8-3 0 0,2 2-40 0,2 0-700 15,0-3-496-15,0 0-1338 0,0 0 593 0</inkml:trace>
  <inkml:trace contextRef="#ctx0" brushRef="#br0" timeOffset="177667.92">24670 14978 4516 0,'9'5'479'0,"0"0"-208"0,-8-3-1 0,3 2 42 16,-4-2 26-16,0-2-20 0,0 0-58 0,0 0-61 16,0 0-26-16,-10 2-39 0,10-2-59 0,0 5-77 15,0-5-108-15,2 5-153 0,1-1-212 0,-2 3-608 16,4-3-1172-16,-1 2 518 0</inkml:trace>
  <inkml:trace contextRef="#ctx0" brushRef="#br0" timeOffset="181382.93">26473 15074 79 0,'0'-4'444'0,"0"4"4"15,0-5-1-15,3 2-20 0,-3 3-20 16,1-5-27-16,-1 5-27 0,4-3-20 0,-4 3-25 15,0 0-23-15,3-3-15 0,-3 3-12 0,0 0-12 0,0 0-10 16,0 0-8-16,9 6-29 0,-7-4-2 0,2 1-14 16,2 0-12-16,-1-1-14 0,4 0-16 15,0 2-14-15,4-2-23 0,0 0 5 0,7 0-11 16,1-1-12-16,9-1-7 0,-4 2-9 0,6-4-8 16,0 1-3-16,1-1-17 0,2-2 6 0,0 0-8 15,-3-3 5-15,0 2-7 0,-2-1-9 0,-4-2 1 16,0 1 11-16,-7 1 3 0,-2-1 8 0,-4 5 0 15,-2-3-3-15,1 3 12 0,-3 0-10 0,-3-1-8 16,0 2-5-16,-1 1 4 0,3-1-8 0,-8 1-12 0,8 1 8 16,-3 2 1-16,1-1-2 0,-2 0-10 0,5 4-8 15,-4-2 2-15,8 1 1 0,-3 1 1 0,9-2 0 16,-2-1-2-16,2 1-3 0,3-1-1 16,7-1 6-16,0-3-8 0,1 0 3 0,2 0 27 15,0-4-8-15,4 0 20 0,-3 0-6 0,0-3-43 0,-1 1 0 16,0-7 0-16,-1 5 0 0,-3-2 0 0,0 1 0 15,-4-3 0-15,-5 4 0 0,-1-1 0 0,-4 4 0 16,-2 0 0-16,-2 0 0 0,-3 1 0 0,0 2 0 16,-2 1 0-16,-1 0 0 0,2 0 0 0,1 2 0 15,-7 0 0-15,9 0 0 0,-5 2 0 0,1 1 0 16,1-1 0-16,2 2 0 0,0 1 0 0,2 2 0 16,0-1 0-16,3-1 0 0,1-1 0 15,3 2 0-15,3-1 0 0,0-2 0 0,-2 1 0 0,5-1 0 16,-4-3 0-16,3 1 0 0,0-2 0 0,-2 1 0 15,-2-2 0-15,0 0 0 0,0-2 0 0,-3 2 0 16,-2-1 0-16,0-1 0 0,-2 0 0 0,-2 0 0 16,5 1 0-16,-6 1 0 0,-1 0 0 0,1 1 0 15,-4-1 0-15,0 1 0 0,-4 1 0 0,0 0 0 16,0 0 0-16,0 0 0 0,0 0 0 0,0 0 0 16,-18 4-459-16,13-1-238 0,-8 1-476 0,-5 2-1270 15,-1-2 561-15</inkml:trace>
  <inkml:trace contextRef="#ctx0" brushRef="#br0" timeOffset="182232.64">28976 15072 28 0,'-9'0'70'0,"-3"0"-7"16,2 0-7-16,4 1-8 0,-2-1-12 0,0 0-15 15,1 0-11-15,0 0-25 0,-2 0-39 0,3 0-57 16,6 0 27-16</inkml:trace>
  <inkml:trace contextRef="#ctx0" brushRef="#br0" timeOffset="182915.84">28785 15043 91 0,'0'0'376'0,"0"0"-4"0,-10 0 12 0,10 0-11 0,-6 2-15 16,4 3-1-16,0-1-3 0,1 0-3 0,-1 3-2 16,0 0-16-16,2-2-14 0,0 3-6 0,2 1-20 15,0 1-15-15,3 1-15 0,1 0-7 0,0-3-11 16,7 3-14-16,1 0-13 0,4-4-14 0,9 2-6 15,1-1-16-15,5-5-2 0,2 3-25 0,1-5-3 16,3 2-6-16,14-3-7 0,-15 0 1 0,13-3-11 16,0-1 1-16,-15 0-4 0,2-2-2 0,13-2-52 15,-16-2-72-15,-2 2 0 0,-1-3 0 16,0 1 0-16,-4 2 0 0,0-1 0 0,-7 2 0 0,-5 4 0 16,3-2 0-16,-6 2 0 0,1 2 0 0,-5 1 0 15,2-1 0-15,1 1 0 0,-3 2 0 0,-4 1 0 16,3 1 0-16,1 0 0 0,0 0 0 0,-3 0 0 15,3 2 0-15,4-2 0 0,-4 2 0 0,5 0 0 16,3 0 0-16,0-2 0 0,3 1 0 0,1-3 0 16,0-1 0-16,-1-1 0 0,9 0 0 0,-9-1 0 15,8-3 0-15,-6 1 0 0,-3-2 0 0,3 0 0 16,3-4 0-16,-4 2 0 0,4-3 0 0,0-1 0 16,-4 4 0-16,2-5 0 0,-2 5 0 0,-5 0 0 0,0 3 0 15,-5 0 0-15,1 1 0 0,-3 0 0 16,-2 2 0-16,2 1 0 0,-2 1 0 0,0 2 0 15,-2-1 0-15,3 1 0 0,2 3 0 0,-5-1 0 16,3 1 0-16,0 2 0 0,-1-1 0 0,2-1 0 0,-1 1 0 16,2 0 0-16,3 1 0 0,-3-2 0 15,7-1 0-15,-2 2 0 0,4-4 0 0,0 2 0 16,0-2 0-16,0 0 0 0,4-3 0 0,-4 1 0 16,10-2 0-16,-2 1 0 0,1-4 0 0,2 1 0 15,-9-1 0-15,6-1 0 0,-6 0 0 0,7-4 0 0,-2 1 0 16,-6 2 0-16,-1-1 0 0,1 0 0 15,-4 1 0-15,-2 1 0 0,-1 0 0 0,-3 2 0 16,-3 1 0-16,2-3 0 0,-4 3 0 0,2-1 0 16,-2 0 0-16,-1 2 0 0,-4 1 0 0,7-2 0 15,-7 2 0-15,7 0 0 0,-7 0 0 0,6 2 0 0,-6-2 0 16,6 3 0-16,-6-3 0 0,6 1 0 16,-5 2 0-16,-1-3 0 0,0 0 0 0,0 0 0 0,0 0 0 15,-1 4 0-15,1-4 0 0,-12 4 0 16,3-1-311-16,-4-3-1003 0,-4 4-1423 0,4-1 630 15</inkml:trace>
  <inkml:trace contextRef="#ctx0" brushRef="#br0" timeOffset="187351.51">19295 15696 78 0,'-4'-8'499'0,"3"1"3"0,-2 3 9 0,2-1-8 16,-2 0-25-16,3 5-34 0,0 0-28 16,0 0-34-16,0 0-31 0,0 0-31 0,12 14-30 15,-10-5-36-15,2 1-14 0,1-1-26 0,-2 1-23 0,2 1-23 16,-1-2-17-16,0-1-15 0,1-1-11 0,-3-2-3 16,2 0-7-16,3-2-19 0,-4-3-11 0,-3 0-9 15,14-5 1-15,-7-2-14 0,-3-3-8 0,-3 1 3 16,0-4-7-16,-1 0 0 0,-4 1-10 15,-1 1-3-15,-4 2 3 0,-3-4-2 0,-5 9 15 0,0 3 8 16,-7 2 4-16,-8 6 5 0,0 9 22 0,-11 9-5 16,3 5 4-16,6 5-4 0,-5 3-1 0,5 4-8 15,6 2-2-15,3-2-4 0,15-6-73 0,-1 9 0 16,11-9 0-16,7 11 0 0,2-12 0 16,4-2 0-16,6 0 0 0,5-5 0 0,3-2 0 0,4-4 0 15,1-2 0-15,4-6 0 0,-2-7 0 0,5-2 0 16,1-6 0-16,-4-4 0 0,17-11 0 0,-18 0 0 15,6-10 0-15,-1-2 0 0,-4-5 0 0,-3-7 0 16,-4-2 0-16,-3-5 0 0,1 0 0 16,-4-7 0-16,-2 1 0 0,-4-3 0 0,-2 3 0 0,-1 1 0 15,-2 8 0-15,-2 16 0 0,-6 8 0 0,0 4 0 16,0 6 0-16,-3 3 0 0,0 6 0 0,-1 1 0 16,0 0 0-16,-9 33 0 0,4-3 0 15,-4 5 0-15,-4 11 0 0,4 4 0 0,-4-3 0 16,3 3 0-16,4-4 0 0,0 3 0 0,1-2 0 0,5-13 0 15,3-2 0-15,2 0 0 0,3-7 0 0,1-8 0 16,-4-2 0-16,8-1 0 0,-7-7 0 0,6-3 0 16,-2-1 0-16,2-3 0 0,-2-5 0 0,0-2 0 15,2-2 0-15,-3-3 0 0,2-12 0 0,-1 1 0 16,-2-7 0-16,1 2 0 0,-1-2 0 0,-1 1 0 16,1 4 0-16,-2 5 0 0,-1 5 0 0,-1 4 0 15,-2 0 0-15,-1 7 0 0,-1 1 0 0,0 3 0 16,0 0 0-16,2 16 0 0,-2-7 0 0,-1 12 0 15,0 3 0-15,0 1 0 0,-1 4 0 0,5 1 0 16,1-1 0-16,0-4 0 0,4 2 0 0,1-4 0 16,-1-5 0-16,1-1 0 0,2-5 0 0,2 1 0 15,4-5 0-15,-2-3 0 0,3-1 0 0,0-5 0 16,0 0 0-16,1-4 0 0,-1-2 0 0,0 0 0 16,-3-4 0-16,8-7 0 0,-4 1 0 15,-1-6 0-15,-4-3 0 0,2-1 0 0,-1 3 0 0,-1-4 0 16,-1 0 0-16,-3 4 0 0,-1 1 0 0,-3 5 0 15,-2 3 0-15,1 1 0 0,-1 3 0 0,-1 4 0 16,1-2 0-16,-4 3 0 0,1 0 0 0,-1 1 0 16,1 0 0-16,-2 1 0 0,1 4 0 15,0-4 0-15,0 4 0 0,0 0 0 0,0 0 0 0,-1-4 0 16,1 4 0-16,0 0 0 0,0 0 0 0,0 0 0 16,0 0 0-16,0 0 0 0,0 0 0 0,0 0 0 15,0 0 0-15,0 0 0 0,1 13 0 0,-1-13 0 16,0 0 0-16,0 0 0 0,2-10 0 0,0 5 0 15,-1-3 0-15,2 0 0 0,-2-3 0 0,1 1 0 16,3-5 0-16,-3 3 0 0,0 0 0 0,1 0 0 16,-2-1 0-16,0 2 0 0,-2 1 0 0,4 5 0 15,-3-1 0-15,0 3 0 0,2 1 0 0,-2 2 0 16,0 0 0-16,0 0 0 0,-4 18 0 0,2-5 0 16,-2 5 0-16,-2 0 0 0,-2 8 0 0,0 1 0 15,0-1 0-15,2 2 0 0,0-1 0 0,1-1 0 16,-4 4 0-16,4 0 0 0,-4-4 0 0,5-6 0 15,0 6 0-15,3-9 0 0,-2 0 0 0,1-1 0 16,0-5 0-16,1-1 0 0,1 0 0 0,1-4 0 16,1-2 0-16,0-3 0 0,-2-1 0 0,9-1 0 15,1-4 0-15,3-6 0 0,0-2-199 0,9-4-56 16,4-8 17-16,-1 0 23 0,9-11 23 0,-7 9 21 16,-1 1 35-16,-5 0 35 0,1 3 48 0,0 0 50 15,-8 9 54-15,-1 0 47 0,-4 5 51 0,-2 1 34 16,-2 3 23-16,-2 0 5 0,1 0-7 0,-2 2-7 15,-2 3-5-15,0 0-120 0,0 0-72 0,-23 7 0 16,7 1 0-16,0 0 0 0,-1 2 0 0,0 2 0 16,-2-3 0-16,-4 7 0 0,5-4 0 0,-8 0 0 15,7 6 0-15,2-6 0 0,4 0 0 0,2-3 0 16,2-2 0-16,-1 2 0 0,1 0 0 0,4-1 0 16,2-1 0-16,1 1 0 0,0 2 0 0,4-4 0 15,3 4 0-15,3-2 0 0,7 4 0 0,6 3 0 16,-4-9 0-16,6 11 0 0,-6-5 0 0,7 1 0 15,-1 1 0-15,-1 3 0 0,-2 0 0 0,2-1 0 16,-9-1 0-16,7 2 0 0,-7-4 0 0,1 4 0 16,-5-4 0-16,-2-4 0 0,-1 4-440 0,0-4-171 15,-5 1-579-15,7-1-1290 0,-4-3 571 0</inkml:trace>
  <inkml:trace contextRef="#ctx0" brushRef="#br0" timeOffset="188182.99">20965 15953 502 0,'0'-12'594'0,"0"2"27"0,-3 3 15 0,6 1-11 15,-3 0-39-15,0 6-45 0,0-4-17 0,0 4-21 16,0 0-21-16,7 21-33 0,0-5-43 0,-3 1-37 16,0 4-34-16,2 7-36 0,-2 0-29 15,1-1-29-15,3-1-33 0,-3 0-208 0,1 2 0 0,1-10 0 16,-2 1 0-16,1-3 0 0,1 0 0 15,-1-6 0-15,-1-1 0 0,7-2 0 0,-5-4 0 0,3 1 0 16,1-4 0-16,-2-5 0 0,2-1 0 0,2-6 0 16,1-2 0-16,-2-2 0 0,0-11 0 0,1-1 0 15,-8-2 0-15,-1-3 0 0,-3 1 0 0,-4 1 0 16,-4 0 0-16,1 4 0 0,-4 1 0 16,-1 10 0-16,0 3 0 0,-3 2 0 0,-2 5 0 15,-1 6 0-15,-1 3 0 0,1 5 0 0,-1 1 0 0,3 4 0 16,-6 4 0-16,8 4 0 0,3-3 0 0,7 4 0 15,1 2 0-15,2-5 0 0,8 4 0 0,-2-7 0 16,3 1 0-16,10 4 0 0,3-6 0 0,1-1 0 16,0-8 0-16,6-2 0 0,-2 1 0 15,5-5 0-15,-4-5 0 0,-2 1 0 0,-7-1 0 0,11-7 0 16,-11 2 0-16,4-4 0 0,-5 2 0 0,3-6 0 16,-7 5 0-16,4-1 0 0,-7 2 0 0,-2 3 0 15,-1 3 0-15,-3 0 0 0,2 3 0 0,-2 2 0 16,-5 1 0-16,0 0 0 0,4 11 0 15,-8-3 0-15,1 5 0 0,1-2 0 0,-5 6 0 16,4 0 0-16,-4 1 0 0,4 0 0 0,1 0 0 0,0-2 0 16,2-5 0-16,2 2 0 0,0-4 0 0,1-3 0 15,2-1 0-15,3-3 0 0,-2-1 0 0,6-2 0 16,2-2 0-16,-4 0 0 0,11-5 0 16,-5 0 0-16,5-9 0 0,-5 7 0 0,4-6 0 15,1-2 0-15,0-1 0 0,-6 8 0 0,0 0 0 16,-6 3 0-16,3 2 0 0,-2 1 0 0,0 1 0 0,-1 2 0 15,-1 4 0-15,-8-2 0 0,13 7 0 0,-7-2 0 16,2 3 0-16,-2 3 0 0,0 3 0 16,0 1 0-16,0 0 0 0,0 0 0 0,3-1 0 15,-4-2 0-15,3-2 0 0,1-2 0 0,2-2 0 16,1-2 0-16,3-2 0 0,-2-1 0 0,5-3 0 0,-3-4 0 16,3-3 0-16,0-1 0 0,5-7 0 0,0-1 0 15,-4 0 0-15,1-4 0 0,0-4 0 0,-1 0 0 16,2-5 0-16,4-11 0 0,-3-1 0 0,1-2 0 15,-5-4 0-15,0-2 0 0,-2-6 0 16,-2 2 0-16,-1 5 0 0,-8 17 0 0,0 7 0 16,-2 1 0-16,0 8 0 0,-2 7 0 0,-1 2 0 0,0 8 0 15,0 0 0-15,-14 20 0 0,2 7 0 0,1 4 0 16,-5 16 0-16,1 3 0 0,2 1 0 16,3 1 0-16,0 3 0 0,6-5 0 0,0-4 0 15,4 3 0-15,5-3 0 0,-1-13 0 0,1-2 0 16,5-1 0-16,3-5 0 0,-1-8 0 0,3-1 0 15,2-7 0-15,4-5 0 0,0-3-235 0,-2-3-553 0,7-8-407 16,-6 0-1294-16,-2-9 572 0</inkml:trace>
  <inkml:trace contextRef="#ctx0" brushRef="#br0" timeOffset="188332.36">22051 15780 5495 0,'-33'-7'486'0,"10"2"-155"0,8 0-52 16,10 3 28-16,5 0 17 0,0 2-43 0,24-3-52 15,11 3-54-15,18 0-47 0,2 1-57 0,5-1-71 16,4 2-117-16,-9 2-155 0,-14-3-215 0,-4 2-718 16,-5 0-1306-16,-15 1 577 0</inkml:trace>
  <inkml:trace contextRef="#ctx0" brushRef="#br0" timeOffset="189282.01">17933 17213 2378 0,'-2'6'294'0,"-2"0"-107"0,6 2 17 0,-2-4 83 0,2 1 56 16,-2-3 21-16,0-2-6 0,4 5-21 16,-4-5-12-16,6 0 12 0,-6 0-2 0,11-12 0 15,-5 1-4-15,3-4-4 0,1-3-13 0,-1-1-20 16,0-9-16-16,4-2-26 0,-4-3-25 0,5-12-143 15,-4-3-84-15,0-5 0 0,-2 4 0 0,2-5 0 0,-5 0 0 16,-1-4 0-16,-1 3 0 0,-1 1 0 16,-2 3 0-16,-1 19 0 0,1 6 0 0,0 9 0 15,-3 4 0-15,2 8 0 0,0 4 0 0,1 1 0 16,-12 19 0-16,1 7 0 0,2 8 0 0,-3 15 0 16,1 9 0-16,2-4 0 0,1 4 0 0,6 3 0 15,2-1 0-15,2-4 0 0,7-1 0 0,4-10 0 0,0-15 0 16,2 0 0-16,4-7 0 0,2-5 0 15,1-4 0-15,-1-9 0 0,-2-4 0 0,2-6 0 16,3-6 0-16,-1-1 0 0,1-6 0 0,-3-3 0 16,-2-2 0-16,-4-5 0 0,-1 0 0 0,-1-6 0 15,1-13 0-15,-5 1 0 0,0-3 0 0,-5-2 0 0,-1 1 0 16,2 0 0-16,-3 3 0 0,-2 16 0 16,0 4 0-16,-2 10 0 0,2 6 0 0,-2 1 0 0,2 10 0 15,0 0 0-15,-10 15 0 0,1 11 0 16,-2 5 0-16,-1 17 0 0,1 2 0 0,2 4 0 15,1 4 0-15,4-2 0 0,2-4 0 0,6 0 0 16,2-5 0-16,3-12 0 0,1-6 0 0,5-3 0 0,-2-1 0 16,0-9 0-16,1-4 0 0,0-4 0 15,4-5 0-15,-8-1 0 0,8-6 0 0,-5-3 0 16,2-3 0-16,-2-4 0 0,2-7 0 0,-3 0 0 16,1-3 0-16,-3-2 0 0,-4-6 0 0,3 2 0 15,-2 5 0-15,-1 6 0 0,-4 7 0 0,2-4 0 16,-2 4 0-16,0 3 0 0,-1 5 0 0,-1 4 0 15,0 0 0-15,0 0 0 0,0 0 0 0,0 31 0 16,0-13 0-16,0 2 0 0,3 5 0 0,3-2 0 16,3 3 0-16,0-2 0 0,4-1 0 0,2-1 0 15,-2-5 0-15,9-1 0 0,1-2 0 0,0-3 0 16,-3-2 0-16,-1-8 0 0,2-1 0 0,-2-1 0 16,0-4 0-16,-1-3 0 0,0-1 0 0,-5-1 0 0,2-4 0 15,-6 0 0-15,8-6 0 0,-7-3 0 16,-1-2 0-16,-4-3 0 0,-1 1 0 0,0 9 0 15,-3-2 0-15,-2 2 0 0,-3 1 0 0,0 6 0 16,0 5 0-16,-3 4 0 0,-2 3 0 0,-4 4 0 16,0 4 0-16,-5 13 0 0,8-5 0 0,-2 8 0 15,4 0 0-15,5 1 0 0,4 6 0 0,3-6 0 16,6 1 0-16,8-2 0 0,0-2 0 0,5-6 0 16,1-1 0-16,-3-5 0 0,0-9 0 0,0 0-9 15,-1-6-752-15,-2-5-477 0,-5-1-1339 0,-4-3 593 16</inkml:trace>
  <inkml:trace contextRef="#ctx0" brushRef="#br0" timeOffset="189418.02">18057 16556 6574 0,'-54'-14'242'0,"15"6"-136"0,11 3 36 0,12 1 12 16,4 2 30-16,7 2 9 0,5 0-26 0,0 0-27 15,28 12-52-15,9 1-57 0,25 2-74 0,33 11-113 16,5 3-144-16,-3-3-174 0,-9-4-701 0,10 2-1273 15,-8 1 564-15</inkml:trace>
  <inkml:trace contextRef="#ctx0" brushRef="#br0" timeOffset="190219.07">19411 17172 6704 0,'-6'2'721'0,"-1"0"-413"16,0-1-101-16,2-1 37 0,5 0-237 0,0 0-7 15,0 0 0-15,0 0 0 0,16-12 0 16,12 2 0-16,-4 1 0 0,7-2 0 0,1-2 0 16,7-1 0-16,5-7 0 0,-8 8 0 0,1-3 0 0,-4-2 0 15,-1 0 0-15,0-1 0 0,-2-1 0 0,-6 2 0 16,-7-6 0-16,0 5 0 0,-8 3 0 0,-3 1 0 16,-4 6 0-16,-2-2 0 0,-4 5 0 15,-2 3 0-15,-6 1 0 0,-4 6 0 0,-5 3 0 16,3 3 0-16,-6 6 0 0,1 6 0 0,4-1 0 15,-2 1 0-15,7 3 0 0,0 2 0 0,10-1 0 0,3-2 0 16,2 0 0-16,9 0 0 0,6-1 0 0,2-5 0 16,8-2 0-16,3-5 0 0,3-1 0 15,5-2 0-15,1-4 0 0,-1-5 0 0,3-1 0 16,-2 0 0-16,2-5 0 0,-4-4 0 0,-2-4 0 16,-1-1 0-16,-3-1 0 0,-3-4 0 0,-4 2 0 15,-4 0 0-15,-4 4 0 0,-5-1 0 0,-3 6 0 0,0 3 0 16,-4-2 0-16,-2 3 0 0,-1 0 0 15,0 6 0-15,0 0 0 0,-15-1 0 0,15 1 0 16,-28 13 0-16,11-2 0 0,-6 4 0 0,0 2 0 16,0-1 0-16,1 2 0 0,3 0 0 0,1 1 0 15,3-4 0-15,2-1 0 0,1-2 0 0,4-2 0 0,1-3 0 16,1 0 0-16,1-2 0 0,4-3 0 16,1-2-68-16,0 0-515 0,0 0-8 0,1-17 10 15,0 6 30-15,3 0 37 0,-1-2 54 0,-1-5 70 16,3-7 96-16,-2 6 98 0,-2 4 102 0,0 2 76 15,-1 2 80-15,3 1 81 0,-3 3 35 0,1 0 35 16,2 5 40-16,-3 2 31 0,0 0 32 0,0 0 9 16,11 14-1-16,-7-4-14 0,1 2-12 0,6 3-23 15,1 9-32-15,1 1-21 0,-3-9-28 0,8 4-42 16,4-2-53-16,-4 0-52 0,0-7-54 0,1-1-74 16,0-5-65-16,3-1-63 0,6-8-59 0,-9 1-33 15,9-7-24-15,-4-2-10 0,-1-3 0 0,3-4 8 16,-6-7 32-16,3-3 28 0,3-10 41 0,-4-7 43 15,-6-2 48-15,5-8 46 0,-2 1 46 0,0-1 49 16,-1 2 67-16,-1 5 66 0,-8 18 65 0,1 3 47 16,-4 3 44-16,-2 11 37 0,-1 3-12 0,-1 4-9 15,-1 7 28-15,-1 0 18 0,0 0 4 0,-6 31 2 16,0 2-8-16,-5 13-87 0,-1 7-268 0,1 7 0 16,0 25 0-16,-1-1 0 0,2-4 0 0,0-20 0 15,1 22 0-15,1-23 0 0,-6 25 0 0,9-29 0 16,-4 2 0-16,3-6 0 0,1-2 0 0,3-1 0 15,-3-16 0-15,2 0 0 0,0-6 0 0,3-9 0 16,0-1 0-16,-1-4 0 0,3-7 0 0,1-3 0 16,-1-3-169-16,-2 1-517 0,14-18-47 0,-7 1-368 15,4-9-1192-15,1-4 527 0</inkml:trace>
  <inkml:trace contextRef="#ctx0" brushRef="#br0" timeOffset="191968.56">20661 17198 485 0,'8'-46'260'15,"-7"15"43"-15,0 0 29 0,-3 4 40 0,0 8 55 16,2 1 45-16,-1 3 19 0,1 2-1 0,0 1-26 15,0 5-22-15,0 2-44 0,0 5-37 0,7-8-33 16,-1 5-25-16,5 2-31 0,2 1-26 0,1 3-13 16,5 1-36-16,3 1-25 0,-2 1-29 0,1 0-32 15,7 2-27-15,-7-3-29 0,-2 0-19 0,-3 0-13 16,-2 0-8-16,-5 0-15 0,0-1-8 16,-3-1-1-16,-4 2 2 0,-2-5 4 0,0 0 5 0,-6 9 1 15,-6-6-7-15,-4 0 3 0,-5 1 14 0,-6 2 11 16,-1-5 8-16,1 0 23 0,-3 2-3 0,9-1 17 15,3-1 0-15,6 1-1 0,1-1 13 0,5 1-19 16,6-2 1-16,0 0 3 0,0 0-17 16,0 0-49-16,30 0 0 0,1-2 0 0,1-2 0 0,5 2 0 15,0-4 0-15,14 0 0 0,-14 0 0 16,-1 0 0-16,0-1 0 0,0 0 0 0,-7 2 0 0,-8 3 0 16,-7 0 0-16,-2-1 0 0,0 0 0 15,-3 1 0-15,-9 2 0 0,13 3 0 0,-9 2 0 0,-4-5 0 16,5 8 0-16,-7 2 0 0,1 1 0 15,1 0 0-15,-8 4 0 0,1 2 0 0,0 1 0 16,0-1 0-16,-2 0 0 0,2 0 0 0,1-2 0 16,-3 2 0-16,7-5 0 0,-1-2 0 0,2 0 0 15,-1 0 0-15,4-3 0 0,2-5 0 0,1 3 0 0,5-4 0 16,-10-1 0-16,20-3 0 0,-2-1 0 16,-9-2 0-16,10-3 0 0,0-2 0 0,3-5 0 0,-4 3 0 15,5-5 0-15,-1-5 0 0,-3 3 0 16,1 3 0-16,-8 1 0 0,-1 2 0 0,-2 4 0 15,-2 2 0-15,-2 0 0 0,-3 1 0 0,0 3 0 16,-2 4 0-16,0 0 0 0,0 0 0 0,0 0 0 0,0 0 0 16,0 0 0-16,-30 15 0 0,23-4 0 15,-1 0 0-15,-1 5 0 0,3 0 0 0,0 1 0 16,6 0 0-16,-1-2 0 0,8 1 0 0,2 1 0 16,3-3 0-16,4-1 0 0,9-1 0 0,-6-2 0 15,12-2 0-15,1-1 0 0,1-6 0 0,-1-1 0 16,0-6 0-16,-1 2 0 0,-1-6 0 0,1 0 0 15,-7-5 0-15,3 0 0 0,-5-7 0 0,1-3 0 16,-1 0 0-16,-2-5 0 0,-1 0 0 0,-1-1 0 16,-5 0 0-16,2 4 0 0,-7 2 0 0,-5 5 0 15,-1 2 0-15,-2 2 0 0,0 5 0 0,-4 3 0 16,3 4 0-16,-5 0 0 0,6 4 0 0,-14-4 0 16,14 4 0-16,-16 3 0 0,7 3 0 0,2 5 0 15,3-2 0-15,1 1 0 0,-1 7 0 0,0-6 0 16,3 4 0-16,2 4 0 0,3-2 0 0,3 1 0 15,1-2 0-15,4 1 0 0,1-2 0 0,1-2 0 16,-2 3 0-16,3 0 0 0,4 1 0 0,-6-2 0 16,1-1 0-16,-1 1 0 0,-2-2 0 0,-7-2 0 15,4 3 0-15,-3-2 0 0,0 3 0 0,-4-5 0 16,2 1 0-16,-6 3 0 0,1-5 0 0,-2 3 0 16,-1-4 0-16,-2 0 0 0,-3-1 0 0,1 0 0 15,0-3 0-15,3 0 0 0,-1-2 0 0,0 0 0 16,7-2 0-16,-13 0 0 0,13 0 0 0,-8-7 0 15,8 7 0-15,4-11 0 0,4 3 0 0,-2-7 0 16,11-1 0-16,2-5 0 0,4 1 0 0,4-4 0 16,-2-1 0-16,12-13 0 0,-10 12 0 0,14-9 0 15,-15 7 0-15,1 2 0 0,6-9 0 0,-14 11 0 16,0 2 0-16,-2-1 0 0,-2 3 0 0,-5 6 0 16,-6-1 0-16,1 2 0 0,-5 2 0 0,0 3 0 15,-1 1 0-15,-3 1 0 0,0 1 0 0,-6 1 0 16,10 4 0-16,-18 2 0 0,6 0 0 0,1 2 0 15,1 2 0-15,0 1 0 0,-4 1 0 0,7 1 0 16,1 3 0-16,2 0 0 0,3 0 0 0,5 3 0 16,1 0 0-16,2 2 0 0,4 1 0 0,8 2 0 15,-6-7 0-15,1 2 0 0,6 2 0 0,-6-2 0 16,0-1 0-16,0-1 0 0,-1-1 0 0,-4-3 0 16,1 4 0-16,-2-2 0 0,-2-2 0 15,-2 4 0-15,0-5 0 0,-4-1 0 0,0 2 0 16,-5-1 0-16,1 1 0 0,-2-1 0 0,-1-1 0 15,-4-2 0-15,2 1 0 0,-8 0 0 0,7-3 0 0,-2 0 0 16,2-2 0-16,3-2 0 0,7 1 0 0,-13-1 0 16,13 1 0-16,-5-4 0 0,5-2 0 0,7-1 0 15,0-1 0-15,9-3 0 0,7-6 0 0,4 0 0 16,3-3 0-16,9-8 0 0,1-3 0 16,-10 8 0-16,10-6 0 0,-12 9 0 0,-1 0 0 15,-5 2 0-15,-9 4 0 0,-1 6 0 0,0 1 0 16,-7 2 0-16,1 0 0 0,-2 3 0 0,-4 2 0 0,0 0 0 15,0 0 0-15,-2 20 0 0,-4-9 0 0,0 7 0 16,0 1 0-16,-4 4 0 0,1 0 0 0,3-5 0 16,5 2 0-16,0-4 0 0,3 3 0 15,2-2 0-15,4-2 0 0,5-2 0 0,-2 0 0 16,3-5 0-16,0-5 0 0,3 1 0 0,2-4 0 16,0-4 0-16,-1 1 0 0,4-3 0 0,-8-4 0 15,13-2 0-15,-5-6 0 0,-2-1 0 0,-2-2 0 0,1 0 0 16,-2 0 0-16,3-1 0 0,-5-1 0 15,-2 12 0-15,-5 1 0 0,-3 1 0 0,4 1 0 16,-7 3 0-16,2 1 0 0,-4 4 0 0,0 0 0 16,0 0 0-16,0 0 0 0,-1 24 0 0,-4-8 0 15,1 0 0-15,-1 2 0 0,1-1 0 0,0 1 0 16,4 2 0-16,-1-1 0 0,2-2 0 0,2-2 0 16,-2-1 0-16,4-3 0 0,3-2 0 0,-6-1 0 0,6-1 0 15,-3-4 0-15,3-2 0 0,-8-1 0 16,14-1 0-16,-5-5 0 0,-1 0 0 0,-1-1 0 15,0-3 0-15,-1-6 0 0,-1 1 0 0,-2-3 0 16,2-9 0-16,-3 0 0 0,1-1 0 0,-1 0 0 16,1 8 0-16,0 1 0 0,0 1 0 0,0 0 0 15,2 4 0-15,-1 1 0 0,2 3 0 0,2 4 0 16,2 0 0-16,-1 3 0 0,5 3 0 0,0 2 0 16,4 3 0-16,4 7 0 0,-3 2 0 0,3 5 0 15,-8-3 0-15,4 5 0 0,-2 1 0 0,-4 4 0 16,-1-4 0-16,-3-3 0 0,-3-2 0 0,-1-2 0 15,-3-2 0-15,1-2 0 0,-5-1 0 0,3 1 0 16,-1-7 0-16,-2-1 0 0,-1 2 0 0,4-5 0 16,0 0 0-16,0 0 0 0,0 0 0 0,-9-15 0 15,13 5 0-15,5 0 0 0,5-4 0 0,7-3 0 16,0-2 0-16,1 4 0 0,-3 7 0 0,-1-2 0 16,7-4 0-16,-6 13 0 0,-6-2 0 0,2 2 0 15,-4 3 0-15,2 3 0 0,-3 3 0 0,2 2 0 16,-3 4 0-16,-2-2 0 0,-3 2 0 0,0 3 0 15,-1 1 0-15,1-2 0 0,-2 4 0 0,-4-9 0 16,2 7 0-16,2-7-136 0,-2-2-389 0,-2-3-72 16,-2-4-94-16,4-2-350 0,0 0-1127 0,0 0 499 15</inkml:trace>
  <inkml:trace contextRef="#ctx0" brushRef="#br0" timeOffset="192082.81">23075 16526 4979 0,'-42'-42'307'0,"0"7"-75"15,2 5-55-15,12 11-47 0,0 5-40 0,1 5-30 0,-4 6-80 16,3 1-130-16,-10 7-204 0,-15 6-555 0,-3 5-984 16,-2 3 435-16</inkml:trace>
  <inkml:trace contextRef="#ctx0" brushRef="#br0" timeOffset="192766.62">17201 17401 337 0,'-5'-11'488'0,"2"1"5"0,-5-4-4 16,0 4-12-16,-2 1-10 0,4 0-11 0,-3 2-14 16,-2-1-10-16,1 5-11 0,0 2-17 0,-2 4 0 15,2 5-6-15,-4 6-9 0,-5 9-13 0,4 3-19 16,1 7-18-16,-6 16-13 0,6-4-19 0,-1 7-25 15,1 2-175-15,2-1-107 0,5 2 0 0,-2-2 0 16,5 0 0-16,3-1 0 0,2-2 0 0,-1-14 0 16,0 0 0-16,6-5 0 0,-4-1 0 0,-1-1 0 15,-1-10 0-15,0 0 0 0,-1-3 0 0,1-16 0 16,-8 19 0-16,8-19 0 0,-23 11 0 0,23-11-109 16,-28 1-392-16,28-1-78 0,-54-15-99 15,22 3-376-15,3-5-1143 0,-2-4 506 0</inkml:trace>
  <inkml:trace contextRef="#ctx0" brushRef="#br0" timeOffset="193250.56">16525 17882 248 0,'-5'-9'460'0,"5"3"-17"16,2-2-32-16,3 3 21 0,4-2 43 0,0 0 30 15,10 2 13-15,11-1-9 0,1 2-33 0,7-1-27 16,16 1-37-16,2 0-37 0,-2 3-27 0,2-4-46 16,-1 1-29-16,0 1-51 0,-4-3-53 0,-10 1-56 15,-4 0-59-15,-1 2-39 0,-3-3-38 0,-3-1-26 16,-9 3-15-16,-4 0-4 0,2 1 3 0,-10-1 10 15,1 0 3-15,-5 2 11 0,-1 0 12 0,-4 2 17 16,0 0 19-16,0 0 22 0,0 0 14 0,0 0 22 16,-15 15 14-16,2-2 3 0,0-2 11 0,-1 5 5 15,1-2 8-15,1 1-14 0,1 2 2 0,2 0-9 16,2 1 3-16,2-1-2 0,2-1 6 0,2-3-2 16,2-2 4-16,4-1 3 0,4-5-77 15,0-1-20-15,2-1 0 0,2-3 0 0,5-3 0 0,0-2 0 16,-1-3 0-16,2-1 0 0,-4-1 0 15,1-3 0-15,-2-2 0 0,-3 1 0 0,0-1 0 16,-1-3 0-16,-4 2 0 0,2 0 0 0,-2-1 0 16,-2 5 0-16,0 3 0 0,1 0 0 0,-3 2 0 15,-2 3 0-15,0 4 0 0,6-5 0 0,-6 5 0 16,0 0 0-16,14 7 0 0,-5-1 0 0,0 9 0 16,2 0 0-16,-1 0 0 0,3 9 0 0,0-1 0 15,1 1 0-15,-5 1 0 0,-4-7 0 0,0-1 0 16,0-2 0-16,-4-4 0 0,-1-1 0 0,3-2 0 15,-6-3 0-15,2 0 0 0,1-5 0 0,0 0 0 16,0 0 0-16,0 0 0 0,0 0 0 0,-5-14 0 16,6 3 0-16,3-1 0 0,1-4 0 0,8-5 0 15,5-4 0-15,4 3 0 0,1-2 0 0,5-1 0 16,-1 4 0-16,2 3-1366 0,4 5-1478 0,3 1 654 16</inkml:trace>
  <inkml:trace contextRef="#ctx0" brushRef="#br0" timeOffset="193632.78">18615 17962 546 0,'7'0'670'15,"-7"0"59"-15,11 1 59 0,-11-1 29 0,0 0-10 16,0 5-37-16,0-5-44 0,-4 9-49 0,0 0-53 16,1 3-54-16,2 0-103 0,0 6-467 0,1 0 0 15,1 8 0-15,3-3 0 0,-8 2 0 0,-1 1 0 16,0-1 0-16,1-7 0 0,0 0 0 0,-1-5 0 15,5-13 0-15,-4 21 0 0,4-21 0 0,-5 15 0 16,5-15 0-16,0 0 0 0,0 0 0 0,0 0 0 16,0 0 0-16,0 0 0 0,0 0 0 0,0 0 0 15,-29-51 0-15,21 22 0 0,3-5 0 0,-1-11 0 16,3-5 0-16,3 0 0 0,0-5 0 0,3-1 0 16,3-25 0-16,-3 31 0 0,4-1 0 0,4 7 0 15,-5 13 0-15,4-1 0 0,3 8 0 16,1 0 0-16,5 4 0 0,-3 6 0 0,4 4 0 15,-1 4 0-15,8 5 0 0,2 3 0 0,-2 6 0 16,4 4 0-16,-3 4 0 0,-1 6 0 0,-3 1 0 16,-1 8 0-16,-4-2 0 0,-3 4 0 0,-6-1 0 0,-5 1 0 15,-4-2 0-15,-3 0 0 0,-7-2 0 16,-4-1 0-16,-7-2 0 0,-6 1 0 0,2-7-36 16,-7-2-479-16,-1-2-107 0,-4-4-548 0,7 1-1267 15,2-4 560-15</inkml:trace>
  <inkml:trace contextRef="#ctx0" brushRef="#br0" timeOffset="194616.34">18869 18066 96 0,'5'0'559'16,"-2"4"19"-16,-3-4 42 0,5 4 44 0,1-2-33 16,3 2-29-16,2-3-47 0,8 1-43 0,-1 3-47 15,1-5-43-15,1 2-40 0,3-1-40 16,4 0-31-16,-4-2-39 0,5 0-33 0,-6-3-33 0,-2-1-26 15,1 3-35-15,-4-5-14 0,-1-1-35 16,-2 1-20-16,-4-3-15 0,-1 0-15 0,-4-1-46 16,-1-1 0-16,-2 0 0 0,-4 1 0 0,0 0 0 15,-5 3 0-15,-2 1 0 0,-5 2 0 0,1 1 0 0,-6 7 0 16,-2 1 0-16,-5 3 0 0,-1 4 0 16,4 5 0-16,4 3 0 0,1-1 0 0,8-1 0 0,2 2 0 15,3-1 0-15,5-1 0 0,7 1 0 16,9 3 0-16,2-3 0 0,10-1 0 0,2-7 0 15,2 0 0-15,5-4 0 0,16-1 0 0,2-2 0 16,0-6 0-16,-2 1 0 0,0-5 0 0,-16 0 0 16,4-2 0-16,8-3 0 0,-17 1 0 0,0-5 0 15,-5-2 0-15,-5-1 0 0,0-3 0 0,-5-2 0 16,-7 6 0-16,-5 1 0 0,0 2 0 0,-5 4 0 16,-2 1 0-16,-5 2 0 0,-7 2 0 0,1 4 0 15,-3 0 0-15,-8 5 0 0,-6 4 0 16,1 4 0-16,-1 3 0 0,1 3 0 0,1 1 0 0,1 1 0 15,1-1 0-15,6 3 0 0,7-5 0 0,-1 0 0 16,8-2 0-16,2-2 0 0,4-12 0 0,0 0 0 16,10 28 0-16,-10-28 0 0,23 10 0 0,-23-10 0 15,31 1 0-15,-31-1 0 0,0 0 0 0,51-11 0 16,-37 4 0-16,4-3 0 0,-5 1 0 16,1-2 0-16,-1-2 0 0,-2 2 0 0,-3 1 0 15,1-1 0-15,-4 4 0 0,0 1 0 0,0 0 0 16,-1 2 0-16,0 2 0 0,-2 2 0 0,-2 0 0 15,0 0 0-15,7 9 0 0,-7-9 0 0,0 0 0 16,6 27 0-16,-6-27 0 0,6 23 0 0,-1-11 0 16,3 1 0-16,-8-13 0 0,19 20 0 0,-10-11 0 0,-9-9 0 15,23 15 0-15,-11-10 0 0,-12-5 0 16,27 4 0-16,-27-4 0 0,33-2 0 0,-33 2 0 16,29-8 0-16,-12 1 0 0,-17 7 0 0,36-16 0 15,-20 7 0-15,0-3 0 0,0-1 0 0,7-4 0 16,-6 5 0-16,-1-1 0 0,-1 1 0 0,-1 1 0 15,-4 4 0-15,-1 0 0 0,1-1 0 0,-4 6 0 16,1 0 0-16,0 0 0 0,-7 2 0 0,13 5 0 16,-9-3 0-16,1 6 0 0,2-2 0 0,3 1 0 15,0 0 0-15,-10-7 0 0,29 17 0 0,-11-8 0 16,7 1 0-16,1-2 0 0,-4-3 0 0,0 0 0 16,-22-5 0-16,47 5 0 0,-28-4 0 15,-19-1 0-15,41-6 0 0,-27 3 0 0,-1-3 0 16,-1-1 0-16,-1 0 0 0,1-5 0 0,-2-1 0 0,-1-3 0 15,-3 1 0-15,-2-1 0 0,0-1 0 16,-2 3 0-16,-4 2 0 0,3 0 0 0,-3 0 0 0,-1 1 0 16,-2 2 0-16,-2 2 0 0,2 3 0 0,5 4 0 15,-12-4 0-15,12 4 0 0,0 0 0 16,-17 9 0-16,14-5 0 0,-3 6 0 0,5 1 0 16,1 0 0-16,1-1 0 0,7 6 0 0,1 0 0 15,0-2 0-15,7 8 0 0,0-2 0 0,-3-4 0 16,3-3 0-16,-2 1 0 0,0 1 0 0,5 3 0 15,-9-4 0-15,-1-1 0 0,0-2 0 0,-9-11 0 16,12 20 0-16,-12-20 0 0,1 14 0 16,-1-14 0-16,0 0 0 0,0 0 0 0,-13 15 0 0,13-15 0 15,0 0 0-15,-28 4 0 0,28-4-345 0,0 0-963 16,-36 0-1417-16,36 0 627 0</inkml:trace>
  <inkml:trace contextRef="#ctx0" brushRef="#br0" timeOffset="195366.02">20979 18056 126 0,'0'-9'550'0,"0"3"13"0,-1-4 4 0,-3 0-3 15,0 2-17-15,0-2 1 0,-1 2-19 0,-4 0-17 16,2 1-21-16,-4 3-26 0,0 0-26 0,-1 2-30 16,-2 2-22-16,-3 3-17 0,0 3-32 0,-1 2-31 15,0 2-28-15,4 1-79 0,0 1-200 0,3 2 0 16,4 1 0-16,3 1 0 0,4 1 0 0,0-17 0 15,9 33 0-15,4-20 0 0,6 4 0 0,4-3 0 16,3-1 0-16,-2-3 0 0,-4-4 0 16,3 0 0-16,4-2 0 0,-27-4 0 0,36 0 0 15,-36 0 0-15,0 0 0 0,33-10 0 0,-24 3 0 16,-2-1 0-16,-1-2 0 0,-5-1 0 0,2-6 0 16,-3 0 0-16,-4-2 0 0,-2 0 0 0,-1 1 0 15,1 2 0-15,-2 2 0 0,-2 1 0 0,1 3 0 16,0 2 0-16,1 1 0 0,-2 0 0 0,3 3 0 15,0 0 0-15,3 2 0 0,-2-1 0 0,6 3 0 16,0 0 0-16,0 0 0 0,0 0 0 0,15-6 0 16,-4 6 0-16,6 0 0 0,0-1 0 0,2 3 0 15,3-2 0-15,-2 3 0 0,1 1 0 0,-1-1 0 16,8-1 0-16,-10 3 0 0,0 4 0 0,-4-1 0 16,4 1 0-16,-5 1 0 0,-2 2 0 0,1 0 0 15,-2 4 0-15,-1-1 0 0,-4 2 0 0,2-1 0 16,0 0 0-16,-5-1 0 0,-2-15 0 0,1 25 0 15,-1-25 0-15,-4 23 0 0,4-23 0 0,-4 21 0 16,4-21 0-16,-9 14 0 0,9-14 0 0,0 0 0 16,0 0 0-16,0 0 0 0,0 0 0 15,0 0 0-15,0 0 0 0,0 0 0 0,0 0 0 16,0 0 0-16,26-30 0 0,-15 17 0 0,8-6 0 0,-1 1 0 16,-2 3 0-16,0 2 0 0,3 1 0 15,-2 3 0-15,1 1 0 0,-4 2 0 0,1 4 0 0,-2 3 0 16,-3 0 0-16,2 6 0 0,-12-7 0 15,13 18 0-15,-7-5 0 0,-6-13 0 0,2 35 0 16,1-18 0-16,-2 2 0 0,2 1 0 0,-3-1 0 16,1-1 0-16,-1-2 0 0,0-16 0 0,3 23 0 15,-3-23 0-15,5 13 0 0,-5-13 0 0,0 0-471 16,0 0-199-16,0 0-505 0,0 0-1274 0,0 0 564 16</inkml:trace>
  <inkml:trace contextRef="#ctx0" brushRef="#br0" timeOffset="195499.21">21816 17756 3747 0,'5'-32'397'0,"-1"4"-88"16,-3 10 15-16,5 7 48 0,-3 0 4 16,-3 0-56-16,3 4-82 0,-2 2-62 0,-1 5-33 15,0 0-21-15,0 0-49 0,0 0-71 0,6 30-110 16,-4-13-127-16,-2 9-134 0,6 6-154 0,-1-1-371 16,1 2-969-16,0 2 428 0</inkml:trace>
  <inkml:trace contextRef="#ctx0" brushRef="#br0" timeOffset="195819.02">21889 18218 3329 0,'0'0'473'0,"-18"11"-93"0,18-11 48 0,0 0 93 16,0 0 33-16,0 0-36 0,0 0-45 0,0 0-56 15,0 0-48-15,0 0-15 0,23-48-21 0,0 33-291 16,-2-2-42-16,4 1 0 0,2-2 0 0,3-2 0 16,-2-1 0-16,2-2 0 0,9-12 0 0,-5 3 0 15,-7 7 0-15,-1 2 0 0,-4-2 0 0,-5 5 0 16,-3 5 0-16,-9 6 0 0,-1 0 0 0,-1 3 0 15,-3 2 0-15,0 4 0 0,0 0 0 0,0 0 0 16,0 0 0-16,-30 6 0 0,21 4 0 0,-2 2 0 16,2 3 0-16,1 1 0 0,2 1 0 15,2 3 0-15,3-1 0 0,2 2 0 0,7 4 0 16,1-1 0-16,3 2 0 0,1-2 0 0,3 1 0 16,0-5 0-16,-2 1 0 0,-4-6 0 0,3-2 0 15,-4 0 0-15,-1-3 0 0,-8-10 0 0,0 0 0 16,0 0 0-16,-18 24 0 0,-4-21 0 0,-5 0 0 15,-8-3 0-15,-2-3 0 0,-15 0 0 0,1-3 0 16,14 4 0-16,4-1-460 0,-4-5-829 0,8 1-1396 16,2-2 618-16</inkml:trace>
  <inkml:trace contextRef="#ctx0" brushRef="#br0" timeOffset="197465.31">23241 17811 132 0,'20'-18'498'15,"-3"-1"-5"-15,-4 3-6 0,0-1 1 0,-4 0-4 16,-1-1-14-16,-5-1-9 0,1 7-3 0,-4 2-5 16,-2 0-17-16,-2 3-14 0,-4 2-14 0,-5 3-3 15,-5 2-12-15,-3 7-10 0,-7 3-25 0,2 6-22 16,-1 3-28-16,0 4-28 0,3 3-242 0,2 2-38 15,3 3 0-15,3 1 0 0,7-3 0 0,1 3 0 16,8-2 0-16,4-2 0 0,5 0 0 0,7-4 0 16,6-1 0-16,6-6 0 0,3-1 0 0,1-3 0 15,4-6 0-15,-2-1 0 0,-1-5 0 0,0-5 0 16,-2 2 0-16,0-4 0 0,-7-6 0 0,-3 1 0 16,-4 1 0-16,3-6 0 0,-6 2 0 0,-4-1 0 15,-2-1 0-15,1 8 0 0,-4 0 0 0,-1 1 0 16,-1 1 0-16,-1 4 0 0,-2 2 0 0,0 0 0 15,0 0 0-15,0 0 0 0,-8 18 0 0,5-7 0 16,0 1 0-16,0 0 0 0,-1 2 0 0,3 2 0 16,0-3 0-16,1-1 0 0,0-12 0 15,2 23 0-15,-2-23 0 0,9 17 0 0,-5-13 0 0,0 0 0 16,2-1 0-16,-2-2 0 0,-4-1 0 0,0 0 0 16,19-8 0-16,-15 5 0 0,3-4 0 0,-2-4 0 15,-2 2 0-15,1-5 0 0,-4-3 0 0,0-1 0 16,-4-1 0-16,1-5 0 0,-4 0 0 15,1 9 0-15,-1 0 0 0,0 2 0 0,0 6 0 16,2-2 0-16,-1 6 0 0,1 1 0 0,5 2 0 16,0 0 0-16,-17 9 0 0,15 1 0 0,-1-1 0 15,6 2 0-15,-2 1 0 0,5 0 0 0,2-1 0 16,2 2 0-16,7-2 0 0,-2 0 0 0,5-3 0 16,1-1 0-16,7-2 0 0,2 0 0 0,-1-4 0 15,2-1 0-15,-2-1 0 0,0-5 0 0,-1-1 0 16,2-2 0-16,-11 1 0 0,-1-1 0 0,6-5 0 15,-11 2 0-15,10-6 0 0,-8 4 0 0,3-7 0 16,-4 7 0-16,-4-3 0 0,-1 4 0 0,0 3 0 16,-4 3 0-16,-1 1 0 0,0 2 0 0,-4 4 0 15,0 0 0-15,0 0 0 0,0 0 0 0,4 14 0 16,-4-3 0-16,-3 1 0 0,7 5 0 0,-4 0 0 16,5 0 0-16,4 1 0 0,0-1 0 0,8 3 0 15,2-2 0-15,4-4 0 0,3-3 0 16,-7-3 0-16,12-1 0 0,-1-1 0 0,2-4 0 15,-4-2 0-15,2-4 0 0,-9-1 0 0,7-4 0 16,-3-3 0-16,-2-3 0 0,-2-3 0 0,1 1 0 16,-4-6 0-16,1-4 0 0,-1 1 0 0,-4-4 0 15,8-13 0-15,-9 10 0 0,4-10 0 0,-5-2 0 16,-4 9 0-16,-1 2 0 0,-3 0 0 0,-4 5 0 16,-1 13 0-16,1 0 0 0,-3 5 0 0,-2 3 0 0,0 5 0 15,5 3 0-15,0 0 0 0,-27 25 0 16,11-3 0-16,-1 12 0 0,-2 12 0 0,0 5 0 15,3 4 0-15,1 4 0 0,7-2 0 0,-4 29 0 16,9-31 0-16,-1 3 0 0,2-5 0 0,4 1 0 16,-2 1 0-16,7-3 0 0,4-3 0 0,-4-3 0 15,0-12 0-15,1-1 0 0,-1-7 0 0,1-1 0 16,1-8 0-16,4-2 0 0,-4-7 0 0,-9-8 0 16,20 12 0-16,-20-12 0 0,0 0 0 15,27-1 0-15,-27 1 0 0,0 0 0 0,38-29 0 16,-30 11 0-16,2-6 0 0,1-5 0 0,-4-1 0 15,-2-7 0-15,-3-9 0 0,0 1 0 0,-7 11 0 16,-3-2 0-16,-3 2 0 0,-1 2 0 0,-5 0 0 16,-1 4 0-16,-3 4 0 0,3-1 0 0,-2 5 0 15,-2 0 0-15,9 7 0 0,4 4 0 0,-1 1 0 0,5 1 0 16,1 1 0-16,4 0 0 0,9 0 0 16,1 0 0-16,7-1 0 0,14-2 0 0,-1 5 0 15,6-3 0-15,4-2 0 0,-5 0 0 0,18-1 0 16,-12-1 0-16,-5-2 0 0,-2-2 0 0,1 0 0 15,-6-3 0-15,-1-4 0 0,-1-1 0 0,-8-3 0 16,-1-1 0-16,-3 0 0 0,-2 0 0 0,-2 1 0 16,-4 2 0-16,-1 8 0 0,-4-3 0 0,-1 8 0 15,0 0 0-15,-1 4 0 0,0 3 0 0,0 4 0 16,0 0 0-16,0 0 0 0,-19 11 0 0,13 5 0 16,-5 10 0-16,1 4 0 0,4 5 0 0,-2 12 0 15,2-9 0-15,-2 13 0 0,3-1 0 0,0 6 0 16,1-6 0-16,4 3 0 0,0-4 0 15,4 0 0-15,-3-13 0 0,1 0 0 0,-1-1 0 0,3-2 0 16,1 0 0-16,-3-3 0 0,6-1 0 16,-3-2 0-16,5-2 0 0,0-9 0 0,2-2 0 0,2-3 0 15,3-5 0-15,0-1 0 0,-17-5 0 0,36-2 0 16,-36 2 0-16,36-14 0 0,-17 2 0 0,-1-5 0 16,1-6 0-16,-3-1 0 0,-6-2 0 15,-5-3 0-15,0-5 0 0,-4-16 0 0,-7 2 0 16,0-2 0-16,-6 2 0 0,-3 3 0 0,-8 2 0 15,1-1 0-15,4 14 0 0,-1 2 0 0,2 1 0 16,5 10 0-16,-4 5 0 0,4 1 0 0,3 1 0 16,3 6-336-16,6 4-974 0,0 0-1418 0,0 0 628 15</inkml:trace>
  <inkml:trace contextRef="#ctx0" brushRef="#br0" timeOffset="197599.48">25519 17943 4530 0,'16'-7'461'0,"-12"2"-173"0,-3 0 13 15,2-1 29-15,-2-1 13 0,-1 7-43 16,4-16-56-16,-4 16-45 0,-5-13-50 0,5 8-72 16,0 5-83-16,-4-6-102 0,4 6-134 0,0 0-136 15,0 0-186-15,-22 13-424 0,7-2-1069 0,-5 7 472 16</inkml:trace>
  <inkml:trace contextRef="#ctx0" brushRef="#br0" timeOffset="197815.54">23636 18483 5131 0,'-41'-4'822'0,"7"-4"-338"0,2 1-133 0,14 1-17 16,18 6-3-16,-17-10-33 0,17 10-33 0,0 0-90 16,0 0-175-16,54-31 0 0,-2 20 0 0,10 5 0 15,31-4 0-15,-24 1 0 0,27 3 0 0,-2-3 0 16,-28 3 0-16,-2 5 0 0,-2-3-252 15,-6 3-282-15,-3-3-111 0,-20 2-482 0,-2 2-1221 16,-31 0 541-16</inkml:trace>
  <inkml:trace contextRef="#ctx0" brushRef="#br0" timeOffset="197949.09">23814 18509 342 0,'-53'6'497'0,"14"-1"40"0,6 1 42 0,5-1 39 15,12-5 24-15,16 0-5 0,0 0-32 0,0 0-45 16,0 0-55-16,0 0-50 0,0 0-50 0,0 0-66 15,121-12-73-15,-58 9-73 0,32-9-109 0,-6 0-141 16,-26 4-156-16,1-3-175 0,30-5-215 0,-31 4-398 16,0-7-1084-16,0 3 480 0</inkml:trace>
  <inkml:trace contextRef="#ctx0" brushRef="#br0" timeOffset="199249.25">28173 15527 84 0,'0'0'231'0,"0"-8"-12"0,-3 4-19 16,2 0-7-16,0 1-19 0,-4-5-18 16,-3 2-10-16,-3-1-17 0,-2-4-7 0,-4 1-15 0,-8-2-7 15,-7-3-14-15,-4 3-10 0,-11-6-5 0,-4-1-19 16,-7 1-5-16,3-2-6 0,-5 2-8 0,-4 0-3 15,-29-3-4-15,-2 3-4 0,31 4 1 0,-29-1 2 16,-7 3 9-16,2 0 5 0,2-1 3 0,-5 1-5 16,5 6-3-16,-3 0 2 0,5 0-3 0,4 1-1 15,-4-2-7-15,5 3 4 0,27 3-4 0,-3 0-5 16,-27 0-1-16,25 1 4 0,-24 3-9 0,27 3 0 16,0-3-6-16,-28 9 3 0,31-4-5 0,-6 3-1 15,-21 7 2-15,26-5-5 0,-1 5 0 16,-19 8 8-16,24-6-10 0,1 4 1 0,-3 1 0 0,2 2 0 15,4 2 1-15,1 3-6 0,-1-1-13 0,3 0-7 16,3 5-10-16,-2-2-9 0,4 1-15 0,1-2-12 16,4 6-6-16,2-5 1 0,2 0-8 0,10-9-1 15,-6 11 13-15,7-11 1 0,4 6 12 0,-1-6 4 16,0 0 9-16,5 1 2 0,-1 0 8 0,3 4 5 16,0-4 16-16,5 2 11 0,-2-6 5 0,4 4 4 15,1 0 3-15,-2 0 8 0,8-7-1 0,0 5 3 16,2-3 5-16,2-2 4 0,3 6 0 0,0-7-5 15,4 7 2-15,1-3-3 0,-1 2-2 0,7 0-5 16,4 2-1-16,0 3 0 0,3-3-5 0,4-4 1 16,11 11 2-16,-1-3 2 0,4-2-6 0,3 3 0 15,4-6 1-15,5 0 21 0,4-1-4 0,35 6 0 16,-5-5-7-16,4-3 3 0,5 3 3 0,-3-8 7 16,8 3 1-16,0-2 5 0,1 2 1 0,4-6 1 15,0 4 6-15,-3 0 3 0,-1-3 4 16,3 0 1-16,-2-9-1 0,0 4 4 0,-1-6-1 0,-3 8 1 15,-4-9-7-15,2 0-3 0,-4-2-13 0,-28-2 4 16,30 2-4-16,-29-6-1 0,0-2 0 0,0-2-5 16,27 1 2-16,-29-3-6 0,2 0-5 0,-1 0-5 15,25-7-1-15,-27 1-9 0,0 0-6 0,-1-4-16 16,1-1-7-16,19-11-2 0,-27 12-4 16,-1-7-5-16,5 2 2 0,17-18 2 0,-28 13 3 0,-2-3 1 15,4-3 2-15,-2 0 5 0,1-5 4 0,-4 2 5 16,-3-2 4-16,-2 1 11 0,-4-3 13 0,-6 1 6 15,-13 14 14-15,0-4 4 0,-5 0 6 0,-3-2 16 16,-5 0 10-16,-4-11 4 0,-8 0 1 16,-7 1 6-16,0 0-13 0,-12 1 1 0,-4-2-4 15,-6-4-12-15,-19-13 0 0,-5-1-17 0,15 24-23 16,-25-16-30-16,2 2-55 0,17 21-59 0,-3-1-90 0,0 5-128 16,-24-13-187-16,28 22-578 0,-2 2 256 0</inkml:trace>
  <inkml:trace contextRef="#ctx0" brushRef="#br0" timeOffset="199832.46">30105 15176 84 0,'-117'-2'194'0,"-5"10"-7"0,0-1-4 16,2 6-12-16,-3 1-11 0,-4 10-19 0,2-4-12 15,-1 11-10-15,2 2-12 0,2 8-6 0,10 5-16 16,-2 1-6-16,7 7-6 0,8 7-9 0,7 0-9 16,4 3-8-16,10-1-2 0,7 2-3 0,16 2-4 15,21-22-8-15,1 10-1 0,1 22 0 0,22-17-3 16,1 0-3-16,19 27-5 0,8-2-6 0,13-6-14 15,13-7-6-15,8 3-18 0,5-7-24 0,7-2-27 16,15 0-10-16,7-8-19 0,3-3-14 0,5-6-30 16,3 0-125-16,3-9-297 0,3-5 132 0</inkml:trace>
  <inkml:trace contextRef="#ctx0" brushRef="#br0" timeOffset="200049.36">31042 16817 76 0,'90'-36'233'16,"-11"-8"-5"-16,0 4 1 0,-30 9-8 0,-6-4-4 16,-1-3-9-16,3-6-9 0,-7 0-17 0,-7-6-19 15,-2 0-14-15,-6-1-18 0,-8-6-11 0,-3-2-15 16,-7 2-3-16,-6-3-16 0,-12 2-7 0,-10-22-11 16,-16 5-17-16,-3 3-7 0,3 24-15 0,-30-18-14 15,-6 7-19-15,-11 11-24 0,-15 4-34 16,0 11-43-16,-9 4-66 0,-2 7-257 0,-11 8-463 0,-5 5 205 15</inkml:trace>
  <inkml:trace contextRef="#ctx0" brushRef="#br0" timeOffset="200516.36">27211 16683 115 0,'5'-9'379'0,"-1"3"1"15,1 1 18-15,5 2 18 0,-2 3 2 0,3 2 5 0,-2 2 17 16,6 7-4-16,-2 4 0 0,5 9-9 16,-4 5-12-16,4 14 5 0,-4 4-16 0,0 0-15 15,2 4-25-15,0 3-27 0,5 2-31 0,2 1-26 16,13 23-27-16,4-5-12 0,-9-25-20 0,16 19-25 15,-13-20-99-15,19 17-97 0,-12-20 0 0,0-3 0 16,18 22 0-16,-22-24 0 0,2-5 0 0,1 1 0 0,2-6 0 16,4-6 0-16,-14-8 0 0,-1 0 0 15,0-4 0-15,-5 1 0 0,1-6 0 0,-8-1-118 16,1-2-49-16,-8-4-48 0,-1-1-60 0,-2-1-56 16,-4-1-73-16,1-4-85 0,-4 0-128 0,-2-3-313 15,-1-2-1006-15,-3-1 445 0</inkml:trace>
  <inkml:trace contextRef="#ctx0" brushRef="#br0" timeOffset="200718.1">28812 17176 5128 0,'9'-29'445'0,"-5"9"-138"0,-3 1-86 16,0 3 30-16,2 4 41 0,-3 1 33 0,0 4-31 15,0 7-30-15,-8-7-32 0,8 7-4 0,-15 11-24 16,2 2-204-16,-6 9 0 0,-2 3 0 0,-9 11 0 15,-1 1 0-15,2 5 0 0,-6 0 0 0,-3 0 0 16,2-2 0-16,-1 3 0 0,-1-2 0 0,2-3 0 16,-1 2 0-16,5 0 0 0,8-11-8 0,1 1-582 15,4-2-676-15,7-4-1371 0,-1-1 607 0</inkml:trace>
  <inkml:trace contextRef="#ctx0" brushRef="#br0" timeOffset="202732.35">28574 18066 95 0,'-1'-4'435'16,"-2"-2"25"-16,3-3-5 0,3 4-16 0,-2-5-20 15,3 1-22-15,4-1-11 0,-3 0-12 0,6-3-5 16,-2 3-16-16,3 2-5 0,-2 2-4 0,2 0-23 16,-2 2-3-16,3 0-3 0,-3 4-20 0,3 3-2 15,-3 2-20-15,0 4-12 0,-1 1-19 0,1 5-19 16,-1 3-24-16,0 5-22 0,1 2-11 0,-6-2-20 16,-1-2-58-16,-1 4-88 0,-2-5 0 15,0 0 0-15,2-4 0 0,0 0 0 0,-2-16 0 0,0 24 0 16,0-24 0-16,4 13 0 0,-4-13 0 0,0 0 0 15,0 0 0-15,0 0 0 0,0 0-46 0,0 0-4 16,0 0 2-16,32-30 8 0,-22 12 6 0,-1-5 4 16,5-2 7-16,3-1 18 0,-4 1 7 0,-1-2 26 15,0 5 23-15,-2 3 4 0,-1 4 11 0,-4 4 8 16,3 0-74-16,-4 6 0 0,2 1 0 0,-2 3 0 16,-4 1 0-16,0 0 0 0,9 7 0 0,-8 2 0 15,0 2 0-15,2 5 0 0,0 0 0 16,-2 3 0-16,1 0 0 0,5 0 0 0,-5-3 0 0,3 0 0 15,4-2 0-15,-3-3 0 0,6 2 0 0,-12-13-110 16,22 11-45-16,-22-11 8 0,27 6 13 0,-27-6 12 16,33-5 16-16,-15 0 9 0,-1-2 16 15,-1-3 17-15,1-2 15 0,-3-2 20 0,2-1 11 16,-3-1 20-16,-2 2 15 0,-1-1 22 0,-3 8 27 16,1-2 18-16,-3 3 18 0,0 0-2 0,0 3 0 15,-5 3 0-15,0 0 9 0,0 0-2 0,8 9 2 16,-11-3-5-16,6 4-31 0,-3 0-73 0,0-10 0 15,1 24 0-15,-1-24 0 0,9 28 0 0,-5-16 0 16,9 1 0-16,-13-13 0 0,15 18 0 0,-3-10 0 16,-12-8 0-16,21 11 0 0,-21-11 0 0,21 3 0 15,-21-3 0-15,0 0 0 0,0 0 0 0,31-14 0 16,-26 8 0-16,0-3 0 0,-3-2 0 0,-2-1 0 16,-1-4 0-16,-4 1 0 0,0-3 0 0,-3-8 0 15,2 7 0-15,-3 1 0 0,1 3 0 0,-1 2 0 16,0 3 0-16,2 3 0 0,-2 2 0 0,1 2 0 15,-1 3 0-15,9 0 0 0,-14 8 0 0,6-1 0 16,3 3 0-16,4-2 0 0,1 4 0 0,6 2 0 16,2-2 0-16,2 4 0 0,4-5 0 0,5 2 0 15,1-4 0-15,5 0 0 0,-4-4 0 0,0-1 0 16,7-3 0-16,-5-1 0 0,-2-4 0 0,-1 0 0 16,-2-3 0-16,-2-1 0 0,0-3 0 0,-2-1 0 15,-1-4 0-15,-4 0 0 0,-3 0 0 16,-2-4 0-16,0-7 0 0,-1 2 0 0,-6-2 0 15,2 3 0-15,0 8 0 0,-3-1 0 0,0 6 0 16,-1 1 0-16,-1 2 0 0,0 3 0 0,2 4 0 16,4 1 0-16,0 0 0 0,-9 10 0 0,7-1 0 0,3 3 0 15,3 6 0-15,5 5 0 0,2 3 0 0,2-3 0 16,2 0 0-16,3 0 0 0,0 0 0 0,0 0 0 16,1-2 0-16,2-2 0 0,-8-2 0 0,-1-3 0 15,-1 0 0-15,0-1 0 0,-11-13 0 16,13 16 0-16,-13-16 0 0,9 11 0 0,-9-11 0 15,0 0 0-15,0 0 0 0,9 11 0 0,-9-11 0 16,0 0 0-16,0 0 0 0,0 0 0 0,0 0 0 16,0 0 0-16,0 0 0 0,42-8 0 0,-27-1 0 15,4 1 0-15,-2-2 0 0,2 2 0 0,0-2 0 16,1 1 0-16,-3-2 0 0,1 3 0 0,-2-2 0 16,-6 5 0-16,-1 1 0 0,0-1 0 0,-3 2 0 15,1 1 0-15,-3-2 0 0,-4 4 0 0,7-2 0 16,-7 2 0-16,0 0 0 0,0 0 0 0,-4 13 0 15,1-7 0-15,3-6 0 0,0 0 0 0,-7 30 0 16,7-30 0-16,-3 23 0 0,3-23 0 0,4 20 0 16,0-7 0-16,-4-13 0 0,13 17 0 15,-13-17 0-15,19 13 0 0,-19-13 0 0,24 7 0 0,-24-7 0 16,31-1 0-16,-31 1 0 0,0 0 0 0,36-14 0 16,-21 4 0-16,-1-1 0 0,1-3 0 0,0 2 0 15,-1 1 0-15,-3-3 0 0,3 3 0 0,-4 3 0 16,-4-2 0-16,1 4 0 0,-3 3 0 0,1-1 0 15,0 2 0-15,-5 2 0 0,0 0 0 0,0 0 0 16,14 8 0-16,-14-3 0 0,2 1 0 0,-2-6 0 16,0 0 0-16,0 0 0 0,10 31 0 15,-10-31 0-15,6 13 0 0,-6-13 0 0,9 11 0 16,-9-11 0-16,0 0 0 0,18 10 0 0,-18-10 0 16,0 0 0-16,0 0 0 0,32 1 0 0,-32-1 0 15,23-4 0-15,-10 0 0 0,0-1 0 0,4 0 0 16,-1 0 0-16,2 3 0 0,-4 1 0 0,4-2 0 15,-2 2 0-15,2 0 0 0,1 1 0 0,-6 2 0 16,-13-2 0-16,35 6 0 0,-35-6 0 0,26 6 0 16,-26-6 0-16,32 5 0 0,-13-1 0 0,-19-4 0 15,36 7 0-15,-18-5 0 0,-18-2 0 0,42 2 0 16,-42-2 0-16,39-3 0 0,-39 3 0 0,34-6 0 16,-16 0 0-16,-2 1 0 0,-4-1 0 0,-1-1 0 15,0 0 0-15,-1-1 0 0,-1-1 0 0,-4 0 0 16,-1 0 0-16,0-2 0 0,-4 1 0 0,-2 0 0 15,0 4 0-15,-2 0 0 0,-3 1 0 0,0 1 0 16,-4 3 0-16,11 1 0 0,-22 3 0 0,7 6 0 16,3-4 0-16,1 4 0 0,-1 1 0 0,1 5 0 15,1-2 0-15,3-1 0 0,7-12 0 0,-6 22 0 16,6-22 0-16,1 19 0 0,-1-19 0 0,5 18 0 16,-5-18 0-16,14 10 0 0,-14-10 0 0,0 0 0 15,32 4 0-15,-32-4 0 0,0 0 0 0,0 0 0 16,45-10 0-16,-45 10 0 0,25-7 0 15,-16 2 0-15,2-1 0 0,1-1 0 0,-3 3 0 16,0 0 0-16,-1 0 0 0,-2 1 0 0,-1 2 0 16,-5 1 0-16,11-2 0 0,-11 2 0 0,0 0 0 15,0 0 0-15,0 0 0 0,24 20 0 0,-24-20 0 0,16 11 0 16,-16-11 0-16,15 14 0 0,-15-14 0 0,20 12 0 16,-20-12 0-16,24 7 0 0,-24-7 0 15,33 4 0-15,-33-4 0 0,36-5 0 0,-36 5 0 16,28-13 0-16,-12 4 0 0,-2-2 0 0,0-2 0 15,0-2 0-15,1-6 0 0,0-3 0 0,0-3 0 16,0-1 0-16,0-4 0 0,-4-1 0 0,5-16 0 16,3-3 0-16,-5 0 0 0,-1-1 0 0,1-4 0 15,4 2 0-15,-5 1 0 0,-2 6 0 0,-4 14 0 16,-3 9 0-16,-3 7 0 0,0 6 0 0,-1 4 0 16,-1 4 0-16,1 4 0 0,0 0 0 0,-17 18 0 15,3 5 0-15,0 9 0 0,8 15 0 0,-3 8 0 16,0 0 0-16,1-5 0 0,4 3 0 0,-1-3 0 15,10-4 0-15,2-1 0 0,-2-10 0 0,1-3 0 16,7-4 0-16,1-2 0 0,-4-2 0 0,1-10 0 16,0-4 0-16,-2-1 0 0,1-6 0 0,-1 1 0 15,3-5 0-15,-12 1 0 0,21-7 0 0,-10-1 0 16,2-1 0-16,0-5 0 0,4-1 0 0,1-3 0 16,0 0 0-16,-3 6 0 0,-6 3 0 15,1 0 0-15,-1 3 0 0,-2 2 0 0,-1 3 0 16,3 1 0-16,-9 0 0 0,9 9 0 0,-6-3 0 15,-1 5 0-15,1-1 0 0,-2 7 0 0,0-4 0 16,1 3 0-16,-2-16 0 0,5 29 0 0,-2-18 0 0,-3-11 0 16,3 21 0-16,-3-21 0 0,5 11-451 15,-5-11-107-15,9 4-64 0,-4-6-472 0,-5 2-1184 16,13-8 524-16</inkml:trace>
  <inkml:trace contextRef="#ctx0" brushRef="#br0" timeOffset="202865.91">31869 17643 4293 0,'-4'-34'416'0,"-2"3"-177"0,3 6-18 0,-2 7 46 16,1 1-12-16,3 5-26 0,-3 1-48 0,0 3-40 16,4 3-46-16,0 5-41 0,0 0-60 0,0 0-100 15,0 0-116-15,0 0-132 0,0 0-174 0,18 33-335 16,-4-21-934-16,7 6 413 0</inkml:trace>
  <inkml:trace contextRef="#ctx0" brushRef="#br0" timeOffset="204249.71">32022 17813 3316 0,'-10'4'327'16,"10"-4"-60"-16,-9 2-33 0,3 1 125 0,6-3 61 16,0 0 14-16,0 0-28 0,0 0-52 0,0 0-53 15,0 0-12-15,20 3-16 0,-6 0-15 0,2-1-13 16,3 1-25-16,1-3-14 0,2 1-16 0,4 2-98 16,-7 0-92-16,0-2 0 0,-2 3 0 0,-5-1 0 15,-4 0 0-15,2 0 0 0,-1 2 0 0,-3 0 0 16,2 2 0-16,-6-2 0 0,-2 5 0 0,-2-1 0 15,-4 2 0-15,-2-2 0 0,-1 2 0 0,-4 5 0 16,-4-3 0-16,1 0 0 0,-4 5 0 0,6-5 0 16,-2 2 0-16,2-3 0 0,4 2 0 0,1-5 0 15,5 1 0-15,-1-4 0 0,1 3 0 0,4-3 0 16,4-3 0-16,4 5 0 0,2-4 0 0,4-1 0 16,4 0 0-16,5 0 0 0,-1-3 0 15,8 0 0-15,0-4 0 0,0-1 0 0,2-2 0 16,-1-1 0-16,0-6 0 0,1 2 0 0,-2-5 0 15,0 1 0-15,-1 0 0 0,-6 2 0 0,-5 3 0 16,0-1 0-16,-5 2 0 0,-5 3 0 0,-3-2 0 16,0 3 0-16,-3 0 0 0,-2 0 0 0,0 6 0 15,-7-8 0-15,0 6 0 0,-3 2 0 0,-3 0 0 16,-5 5 0-16,4-1 0 0,-2 0 0 0,0 3 0 16,-2 0 0-16,6-3 0 0,-4 7 0 0,7-2 0 15,0 0 0-15,3 1 0 0,3-2 0 0,1 1 0 16,3-2 0-16,3 1 0 0,1-4 0 0,5 2 0 15,-3-3 0-15,0 1 0 0,0-4 0 0,4 0 0 16,-2 0 0-16,4-2 0 0,-3-3 0 0,-1-2 0 16,0-2 0-16,4 2 0 0,-3 0 0 0,-1-2 0 15,0 3 0-15,-3 2 0 0,-2-1 0 0,1 2 0 16,-1 1 0-16,-4 2 0 0,7-1 0 16,-7 1 0-16,0 0 0 0,5 11 0 0,-3-7 0 15,2 3 0-15,-1 3 0 0,3 1 0 0,-2-3 0 16,2 1 0-16,-1-2 0 0,2 2 0 0,2-4 0 15,-3-1 0-15,4-1 0 0,1-3 0 0,-1-2 0 16,2 0 0-16,1-4 0 0,-4 0 0 0,7-5 0 0,-4-2 0 16,2-2 0-16,-1-6 0 0,4-2 0 15,-3-2 0-15,-3 1 0 0,3-8 0 0,3-13 0 16,0-2 0-16,4 5 0 0,-3-11 0 0,7 0 0 16,7-23 0-16,-11 22 0 0,14-24 0 0,-16 22 0 15,-6 6-42-15,1 16 8 0,-4 2 7 0,-1 7 9 16,-4 11-5-16,-1 4 2 0,-4 10 14 0,0 0 17 15,0 0 7-15,0 0-2 0,-21 43 4 0,7-12-3 16,-2 16 3-16,-1 0-5 0,-1 3-9 0,7 2 5 16,-2 2 0-16,0-3-2 0,6 5 4 0,5-8-7 15,-3 5-2-15,1-7-6 0,4-12-8 0,4-3-4 16,-3-2-2-16,5-1-6 0,1-9 2 16,-2-3 3-16,4-4-1 0,0-2 6 0,-9-10 0 15,22 11-1-15,-22-11 2 0,0 0 0 0,40-5 5 16,-40 5 5-16,30-17-6 0,-15 4 2 0,5-5-9 15,1 2 7-15,1-8 6 0,-4 0 9 0,5 3 14 16,-1 4 5-16,-7 3 4 0,-2 2 0 0,-5 3 0 16,-8 9-17-16,12-9 4 0,-12 9-6 0,0 0-3 15,0 0-3-15,0 0-1 0,0 0 5 0,3 38-1 16,-3-38-6-16,-9 33 2 0,5-14-18 0,0 0-10 16,2-2-5-16,-3-1-3 0,3 4-1 0,2-20-2 15,3 25 8-15,1-16-6 0,-4-9 6 0,13 20 1 16,-13-20 1-16,14 14 8 0,-14-14-1 0,14 8 3 15,-14-8 2-15,0 0 4 0,0 0-4 0,36-4 3 16,-36 4 4-16,0 0-1 0,30-14 6 0,-30 14 12 16,23-20-2-16,-13 8 9 0,4 1 6 0,-1 1 3 15,-13 10-2-15,19-15 5 0,-19 15-6 0,13-11-6 16,-13 11-1-16,0 0-5 0,0 0 3 0,0 0-3 16,0 0-5-16,0 0-5 0,0 0 7 15,0 0-4-15,22 34-8 0,-22-34-9 0,1 18-2 16,-1-18-5-16,1 19-1 0,-1-19-11 0,0 0 4 15,2 20 1-15,-2-20-5 0,0 0 5 0,0 0 43 16,0 0-9-16,0 0 8 0,0 0-12 0,0 0 10 16,0 0-6-16,0 0 0 0,0 0-14 0,0 0 11 15,-35-48-3-15,34 34 15 0,1 14 14 0,-3-30 6 16,7 14 14-16,-4 16-4 0,9-29 3 0,1 13 11 16,2 1-50-16,-1 2-11 0,3 3 0 0,-2-1 0 15,3 2 0-15,-15 9 0 0,23-11 0 0,-23 11 0 16,23-3 0-16,-23 3 0 0,0 0 0 0,0 0 0 15,0 0 0-15,40 13 0 0,-40-13 0 0,14 17 0 16,-14-17 0-16,1 22 0 0,-1-7 0 0,1 2 0 16,-1-2 0-16,0-15 0 0,-1 34 0 15,0-17 0-15,1-17 0 0,-3 23 0 0,3-23 0 0,0 20 0 16,0-20 0-16,0 0 0 0,3 17 0 16,-3-17-21-16,0 0-33 0,0 0 10 0,15 6-5 15,-15-6 5-15,0 0 25 0,0 0 12 0,37-28 16 16,-28 19 0-16,5-4 19 0,-1-3 9 0,1 5 13 15,-1 0 2-15,-13 11 1 0,17-17-53 0,-17 17 0 16,12-13 0-16,-12 13 0 0,0 0 0 0,14-6 0 16,-14 6 0-16,0 0 0 0,0 0 0 0,0 0-15 15,0 0-202-15,0 0-71 0,18 36-67 0,-18-36-69 16,4 20-80-16,-4-20-71 0,1 13-395 0,-1-13-1049 16,0 0 465-16</inkml:trace>
  <inkml:trace contextRef="#ctx0" brushRef="#br0" timeOffset="204403.56">33142 17497 4370 0,'-29'-20'599'0,"13"7"-275"0,2 1-55 0,7 4 11 16,7 8-3-16,-11-15-46 0,11 15-55 0,0 0-39 16,0 0-70-16,0 0-80 0,0 0-123 0,0 0-157 15,0 0-158-15,0 0-523 0,0 0-1053 0,0 0 467 16</inkml:trace>
  <inkml:trace contextRef="#ctx0" brushRef="#br0" timeOffset="205016.04">27263 18167 99 0,'-32'5'308'0,"32"-5"-17"0,-30 2-16 16,30-2-7-16,-26 2-1 0,26-2 3 0,0 0-2 16,0 0-3-16,0 0 2 0,-32-11-3 0,32 8-6 15,0-5 1-15,4 0 3 0,3-3 4 0,2-2 1 16,2-1-1-16,12-7-3 0,-2 2-2 0,6 2-4 16,1 1-9-16,-5 3 4 0,7 5-15 0,-5-1-6 15,-2 8-17-15,-2 2-4 0,-5 6-17 0,3 2-6 16,-2 4-9-16,-5 4 4 0,-1 9-11 0,-4 5-11 15,-3 1-4-15,-2 15-11 0,-6-2-6 0,-2 4-52 16,-1-1-87-16,-2 4 0 0,-1-4 0 16,-1 2 0-16,-1-6 0 0,7-7 0 0,-3-3 0 15,3 11 0-15,0-10 0 0,4-4 0 0,1 2 0 0,0-4 0 16,0-2-31-16,4-8-355 0,-3-1-75 0,-1-6-73 16,0-12-112-16,1 20-377 0,-1-20-1107 15,0 0 491-15</inkml:trace>
  <inkml:trace contextRef="#ctx0" brushRef="#br0" timeOffset="205433.38">27204 18540 248 0,'0'0'526'0,"-9"-22"-28"0,9 22 1 16,0-20-3-16,0 20-20 0,16-18-35 0,2 8-41 16,12 0-39-16,5 5-42 0,16-1-48 0,4-1-37 15,6 1-37-15,-1 4-30 0,2-2-18 0,-2 2-39 16,-4-2-24-16,-4 2-20 0,-13-2-17 0,-5 3-10 15,-3-1-3-15,-9-1-1 0,-22 3 3 0,30-9 6 16,-30 9 10-16,0 0 6 0,14-8 8 16,-14 8 12-16,0 0 10 0,0 0 8 0,0 0 12 15,0 0 4-15,-74-11 21 0,45 11 0 0,29 0 5 16,-63 8 12-16,31-3 9 0,2 4-9 0,-2 0-3 16,5-1-13-16,9-1-6 0,-1 3-7 0,6 1-24 15,13-11 0-15,-14 16 2 0,14-16-81 0,0 16-20 16,0-16 0-16,0 0 0 0,33 19 0 0,-15-14 0 15,9 1 0-15,2-4 0 0,-1-1 0 0,3-1 0 16,-31 0 0-16,55-3 0 0,-32-1 0 16,4-1 0-16,-7 0 0 0,-2-3 0 0,-18 8 0 0,24-6 0 15,-24 6 0-15,23-8 0 0,-23 8 0 0,0 0 0 16,0 0 0-16,21-4 0 0,-21 4 0 0,0 0 0 16,0 0 0-16,0 0 0 0,0 0 0 0,-12 34 0 15,12-34 0-15,-5 20 0 0,5-20 0 0,-4 18 0 16,4-18 0-16,3 22 0 0,-3-22-168 0,3 13-270 15,-3-13-51-15,0 0-49 0,17 17-68 0,-17-17-386 16,22 7-1075-16,1-4 475 0</inkml:trace>
  <inkml:trace contextRef="#ctx0" brushRef="#br0" timeOffset="206116.3">28247 18574 50 0,'0'0'352'16,"24"-11"9"-16,-24 11 5 0,0 0 17 0,0 0 25 15,3-14 24-15,-3 14 14 0,0 0 3 0,0 0-5 16,0 0-7-16,-60-7-6 0,60 7-15 0,-36 5-19 15,36-5-21-15,-41 13-26 0,20-6-29 0,5 3-25 16,1 1-29-16,-2-1-29 0,5 4-22 0,5-4-24 16,7-10-33-16,-3 21-41 0,3-21-40 0,10 22-42 15,4-13-36-15,1 1-51 0,5-4-39 0,7 3-25 16,0-4-18-16,1-3-13 0,4-2-15 0,0-2 2 16,-1-1 3-16,3-4 8 0,-4-2 11 0,0-4 8 15,1-2 13-15,0-2 14 0,-4-1 11 0,-1-3 20 16,-1-4 9-16,1-2 9 0,1-14 27 0,-7 14 18 15,9-12 22-15,-14 12 21 0,-2-2 26 0,0 3 34 16,-4 7 35-16,-4 2 23 0,-1 8 27 0,-4 9 4 16,6-17 0-16,-6 17 7 0,0 0 15 15,0 0 5-15,0 0 1 0,0 0-1 0,0 0-152 16,-36 59-59-16,26-32 0 0,-4 2 0 0,2 2 0 16,3-2 0-16,3 4 0 0,-3-2 0 0,8 2 0 15,-2-5 0-15,6 3 0 0,-2-6 0 0,3 1 0 16,6-9 0-16,-1-3 0 0,4-1 0 0,-2-4 0 15,6-1 0-15,-17-8 0 0,36 11 0 0,-8-7 0 16,-28-4 0-16,41-3 0 0,-41 3 0 0,49-12 0 16,-23 4 0-16,5-5 0 0,-4-2 0 0,-4 3 0 15,-5 0 0-15,2-4 0 0,-3 5 0 0,-6 0 0 16,-11 11 0-16,16-12 0 0,-16 12 0 0,0 0 0 16,16-10 0-16,-16 10 0 0,0 0 0 15,0 0 0-15,0 0 0 0,0 0 0 0,0 0 0 0,0 0 0 16,-19 53 0-16,15-39 0 0,-3-1 0 0,7-13 0 15,-6 23 0-15,2-10 0 0,4-13 0 0,2 20 0 16,-2-20 0-16,8 13 0 0,-8-13 0 0,0 0 0 16,21 11 0-16,-21-11 0 0,0 0 0 15,32-4 0-15,-32 4 0 0,0 0 0 0,40-14 0 16,-30 7 0-16,8-2 0 0,-1 0 0 0,2-1 0 16,-1 2 0-16,0-1 0 0,-1 0 0 0,-17 9 0 15,36-11 0-15,-18 8 0 0,-18 3 0 0,27-1 0 16,-27 1 0-16,0 0 0 0,38 6 0 0,-38-6 0 15,22 10 0-15,-9-3 0 0,-13-7 0 0,19 11 0 16,-8-3 0-16,-11-8 0 0,17 9 0 0,-17-9 0 16,19 8 0-16,-19-8 0 0,0 0 0 0,16 9 0 15,-16-9-105-15,0 0-303 0,0 0-61 0,0 0-82 16,0 0-559-16,0 0-1202 0,0 0 532 0</inkml:trace>
  <inkml:trace contextRef="#ctx0" brushRef="#br0" timeOffset="206268.2">28664 18446 4717 0,'-50'-18'442'16,"14"7"-129"-16,8 4-44 0,10-1 27 0,5-1 16 15,13 9-28-15,-7-14-71 0,7 14-44 0,0 0-69 16,41-24-75-16,-8 16-90 0,17-2-140 0,5 2-141 16,-3 3-220-16,4-2-427 0,-3-4-1076 0,-18 6 476 15</inkml:trace>
  <inkml:trace contextRef="#ctx0" brushRef="#br0" timeOffset="208098.79">31341 14154 314 0,'3'-7'554'0,"1"3"16"0,-4 0-13 16,3 2-41-16,1-2-43 0,-4 4-49 0,0 0-39 16,0 0-22-16,0 0-23 0,0 0-22 0,-4 12-23 15,3-5-25-15,0 2-23 0,1 0-32 0,-1 2-17 16,-1 0-18-16,2-1-16 0,0 0-16 0,-4 1-19 15,4 0-7-15,2-3-4 0,0 3 10 0,0-4 1 16,3 1 12-16,1-4 5 0,4 1 5 0,1-2 5 0,0 0 4 16,12-4-1-16,-4-2-38 0,3 0-121 15,0-2 0-15,6-4 0 0,3 0 0 0,-1-5 0 16,2 0 0-16,0-2 0 0,-1-1 0 0,12-9 0 16,-1 0 0-16,-10 7 0 0,0-2 0 0,9-8 0 15,-9 7 0-15,-2 2 0 0,-4 2 0 0,-1 0 0 16,-10 7 0-16,0 0 0 0,-4 4 0 0,-1 0 0 15,-3 2 0-15,-3 1 0 0,0 0 0 0,-3 2 0 16,-1 2 0-16,0 0 0 0,0 0 0 0,0 0-63 0,-19 8-410 16,12-4-68-16,0 1-89 0,-6 4-451 15,2-4-1171-15,1 0 518 0</inkml:trace>
  <inkml:trace contextRef="#ctx0" brushRef="#br0" timeOffset="208248.95">32154 14288 3618 0,'0'0'190'15,"0"0"-123"-15,-10-6-49 0,7 3-34 0,3 3-11 0,-6-4-53 16,5 1-89-16,1 3-144 0,0 0-235 0,0 0-594 16,0 0 262-16</inkml:trace>
  <inkml:trace contextRef="#ctx0" brushRef="#br0" timeOffset="211416.08">5739 17805 2556 0,'-21'1'158'16,"-1"1"11"-16,-7-2-99 0,0 1 12 0,2 2 82 16,4-2-7-16,4 1 1 0,-1-2-13 0,0-2-8 15,6 2-7-15,-5-1-7 0,6 0-4 0,2 1-3 16,-3-1 2-16,7 1 0 0,-3 0-7 0,-1 1-3 15,2 0-2-15,-3 0-7 0,2 1-3 0,0 2-1 16,-3 1-2-16,3 2-6 0,-6 0 1 0,0 2-2 16,0-2 1-16,1 1-2 0,0 1-2 0,-3-2-5 15,3 1-2-15,-2-2 3 0,-2-1-6 0,9 3 1 16,-2-4-1-16,1 0-2 0,2 2-5 0,1-3 3 16,0 0 1-16,2-2-13 0,1 0 2 0,5-1-3 15,0 0-3-15,0 0-3 0,0 0 5 16,0 0 5-16,20-14-4 0,2 6-2 0,5-6-8 15,7-3 3-15,10-6-6 0,4-3 0 0,1 2-4 16,6-2 1-16,4-3-9 0,21-9 6 0,-21 14-4 16,0-2-3-16,4 5 8 0,-6 0-8 0,-2 0-4 15,-3 4-6-15,-19 5 9 0,2 2-9 0,-7-2-3 0,-7 5-6 16,-5 1 2-16,-4 1 2 0,-6 3 10 0,-1-4-9 16,-5 1 3-16,0 5-2 0,-5-9-7 15,-5 5-7-15,-3-2 4 0,-6 2-14 0,-3 2 16 16,3 0-3-16,-10 3 10 0,7 0 0 0,-6 0 11 15,9 2 6-15,-2 0 9 0,2 0-8 0,6 0 7 16,3-2-1-16,-4 3-3 0,9-3-11 0,5-1-2 16,-12 6-7-16,12-6 7 0,-1 5 3 0,1-5-4 15,14 6-3-15,-1-5 0 0,6 0 1 0,0 0-7 16,12-1-13-16,-3 0-1 0,0 2 0 0,0 2 0 16,0-1 0-16,-1-2 0 0,-5 3 0 0,-3 2 0 15,-1-1 0-15,-4-1 0 0,-1 2 0 0,-4 2 0 16,0-2 0-16,-4 4 0 0,-1-2 0 0,-3 4 0 15,-2-1 0-15,-5 6 0 0,-1 1 0 0,-3 5 0 16,-5 1 0-16,-2-1 0 0,0-1 0 0,-1 0 0 16,-1-1 0-16,-3-2 0 0,3 0 0 0,4-4 0 15,-1-2 0-15,1 0 0 0,0-1 0 0,3 0 0 16,2-5 0-16,1 1 0 0,1-1 0 16,2-4 0-16,2 1 0 0,2 0 0 0,2-4 0 15,-3 4-131-15,3-4-228 0,0 0-94 0,0 0-98 0,22-20-566 16,-11 7-1208-16,12-4 534 0</inkml:trace>
  <inkml:trace contextRef="#ctx0" brushRef="#br0" timeOffset="211549.6">6338 17774 222 0,'12'-2'507'0,"-3"0"-54"0,-2-1-14 16,-3 0 23-16,-4 3 31 0,4-7 10 0,-4 7-29 16,-2-12-45-16,2 12-39 0,-2-7-39 0,2 7-41 15,-2-10-60-15,0 8-74 0,2 2-111 0,0 0-152 16,-1-11-155-16,0 5-246 0,2-4-297 0,-1 10-850 15,0 0 376-15</inkml:trace>
  <inkml:trace contextRef="#ctx0" brushRef="#br0" timeOffset="211999.13">5701 17515 393 0,'-11'-3'422'0,"5"2"9"0,0-1-10 15,2 1-24-15,-1 0-19 0,5 1-22 0,-8-2-17 16,8 2-18-16,0 0-12 0,0 0-11 0,0 0-14 16,0 0-17-16,0 0-21 0,0 0-23 0,33 0-16 15,-10-1-26-15,7 2-16 0,2-2-16 0,2-1-16 16,3 2-13-16,-1-3-6 0,5-1-15 0,-2 1-10 15,1 0-12-15,-4 0-6 0,0 0-4 16,-2 1-10-16,-4 0-4 0,-9 0-7 0,-2 1-7 16,-6 0-3-16,0 1-4 0,-5 0-4 0,-1 1 1 15,1 0 1-15,-4 1 9 0,-2 1-2 0,-2 2 12 16,0 1 1-16,-2 1 3 0,-2 1 6 0,-1 7-1 16,-3 0 0-16,3-2 4 0,-5 2-2 0,-3 9-2 15,4-1 5-15,0 0 0 0,-2 1-6 0,0 0 2 16,-1 0-9-16,2 1 2 0,2 0-8 0,-1-7 1 15,0 5-8-15,3-4-3 0,-1-1-1 0,-3 1-3 16,4 0-5-16,-1-1-15 0,-2-2 0 0,3 0-9 16,-3-2-12-16,5-3-20 0,-1-1-25 0,-2-1-29 15,6 0-34-15,-5-3-49 0,2 1-49 0,4-3-62 16,0-1-79-16,0-3-116 0,0 0-578 0,0 0-1137 16,0 0 503-16</inkml:trace>
  <inkml:trace contextRef="#ctx0" brushRef="#br0" timeOffset="212133.37">6373 17883 4671 0,'6'-3'318'16,"-6"3"-75"-16,5-3-84 0,-5 3 32 0,0 0 40 15,-5-8-8-15,5 8-30 0,-4-7-52 0,4 7-51 16,-3-3-60-16,3 3-92 0,0 0-119 16,0 0-192-16,0 0-606 0,0 0-1062 0,0 0 470 15</inkml:trace>
  <inkml:trace contextRef="#ctx0" brushRef="#br0" timeOffset="-212262.82">6999 2121 39 0,'1'-1'551'15,"-1"1"7"-15,3-7 15 0,-3 3-19 0,0 4-28 16,1-4-26-16,-1 4-40 0,0 0-41 0,3-3-32 16,-3 3-24-16,0 0-12 0,7 10-24 15,-3-3-20-15,1 2-26 0,1 1-23 0,-1-1-15 0,1 2-19 16,2 4-14-16,-2-1-16 0,1 0-6 0,-2-3-6 15,3-2-10-15,-2 1 3 0,0-3-26 0,-1 0-149 16,0-1 0-16,4-3 0 0,0-1 0 0,3-1 0 16,-1-3 0-16,7-6 0 0,5 0 0 0,3-2 0 15,4-5 0-15,1 0 0 0,12-9 0 0,-2-3 0 16,7 2 0-16,-1-4 0 0,4-1 0 0,0 0 0 16,-1-1 0-16,-1 5 0 0,0 0 0 0,-4 1 0 15,-13 11 0-15,-4 0 0 0,2-1 0 0,-5 4 0 16,-6 3 0-16,-2 2 0 0,-6 2 0 0,0-1 0 15,-4 2 0-15,0 1 0 0,-1-2 0 0,-1 3 0 16,-1-1 0-16,-4 2 0 0,5-2 0 0,-5 2 0 16,4-1 0-16,-4 1 0 0,0 0 0 15,0 0 0-15,0 0 0 0,0 0 0 0,1 7-102 0,-1-7-1247 16,-5 8-1460-16,1-4 646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0:17:01.731"/>
    </inkml:context>
    <inkml:brush xml:id="br0">
      <inkml:brushProperty name="width" value="0.05292" units="cm"/>
      <inkml:brushProperty name="height" value="0.05292" units="cm"/>
      <inkml:brushProperty name="color" value="#FF0000"/>
    </inkml:brush>
  </inkml:definitions>
  <inkml:trace contextRef="#ctx0" brushRef="#br0">1819 4566 100 0,'2'-6'445'0,"-1"-4"-3"0,2 1-5 0,0-2 7 15,0 0 1-15,1-1-5 0,1 4-12 0,-1-5-9 16,-2 4-20-16,1-1-6 0,1 0-7 0,0 1-10 16,-2 1-20-16,-1 3-12 0,3 1-35 0,-3 1-38 15,-1 3-29-15,2-4-28 0,-2 4-20 0,0 0-13 16,0 18-11-16,-3-1-17 0,-1 7-13 0,1 6-14 15,-3 2-10-15,2 1-12 0,-1 2-9 0,0 2-73 16,4 9-22-16,-5-11 0 0,4-3 0 0,0 0 0 16,-1-2 0-16,1-2 0 0,-1-1 0 0,2-9 0 15,1 0 0-15,0-7 0 0,0 0 0 0,0 0 0 0,0-5 0 16,-1-1 0-16,1-1 0 0,0-4 0 0,0 4 0 16,0-4 0-16,0 0 0 0,0 0 0 15,-3-23 0-15,0 10 0 0,2-1 0 0,-1-6 0 16,-5-7 0-16,5-5 0 0,-1-1 0 0,-1 0 0 15,2-15 0-15,-1-2 0 0,2 16 0 0,2 0 0 0,-1 5 0 16,4 1 0-16,-1 2 0 0,-2 9 0 16,0 6 0-16,0 0 0 0,6 3 0 0,-3 2 0 15,2 1 0-15,2 0 0 0,4 5 0 0,1 0 0 16,5 3 0-16,1 0 0 0,3 4 0 0,1-4 0 16,4 4 0-16,1 1 0 0,0 0 0 0,-6-5 0 15,-2 5 0-15,-4-3 0 0,4-1-182 0,-8 4-66 16,0-5-27-16,-3 2-23 0,-1-6-9 0,-3 3-17 15,-2-1-29-15,-3-1-33 0,0 0-21 0,0 0-46 16,-23 5-25-16,6 2-269 0,-1-2-809 0,0 1 358 16</inkml:trace>
  <inkml:trace contextRef="#ctx0" brushRef="#br0" timeOffset="166.63">1830 4705 105 0,'-3'6'296'15,"2"0"24"-15,1 0 16 0,0-2 5 0,2 0 3 16,3-2-4-16,-1 0-15 0,6 1-12 0,0-2-11 15,3 0-24-15,4-2-29 0,5 1-21 0,-2-1-25 16,2-2-22-16,7 0-50 0,-7 0-45 0,0 1-56 16,-2-2-59-16,-1 1-66 0,-7 1-58 0,-1 0-62 15,1 2-59-15,-3-1-29 0,-4 3-254 0,-5-2-603 16,0 0 267-16</inkml:trace>
  <inkml:trace contextRef="#ctx0" brushRef="#br0" timeOffset="350.32">1842 4931 73 0,'-14'14'290'15,"3"1"14"-15,1-2 8 0,-1 1 4 0,6-3-10 16,1-2 10-16,3 1 22 0,2-3-11 0,2 2-1 16,3-2 1-16,3-1-3 0,3 0-12 0,-1-1-14 15,7-2-18-15,5 0-22 0,-4 0-18 0,4-2-31 16,-1 0-17-16,6-3-22 0,3 2-20 0,-3 0-24 16,-1-3-35-16,1 3-33 0,-9 0-41 0,0-2-40 15,-2 2-50-15,2 0-51 0,-6-1-51 0,1 1-28 16,-6-2-40-16,-2 1-42 0,-6 1-86 0,10-4-374 15,-10 4-805-15,3-5 357 0</inkml:trace>
  <inkml:trace contextRef="#ctx0" brushRef="#br0" timeOffset="1599.76">2713 5007 199 0,'-2'-7'478'15,"0"0"-15"-15,-1 4-38 0,1-8-17 0,-2 2-19 16,-2-2-20-16,2 0-18 0,-1 0-11 0,-1 0-4 16,0 2-21-16,0 0-20 0,-4 0-14 0,1 2-17 15,-3 0-28-15,1 4-11 0,-2 1-26 0,-1 0-14 16,1 5-16-16,-5 0-15 0,0 4-16 0,0 3-14 15,4 3-4-15,-4 1-12 0,3 7-9 0,2-3-8 16,2 3-6-16,2-2-11 0,4-1-8 0,2 0 0 16,2 0-9-16,1 0-7 0,4-4 2 0,2-2-1 15,2-3-4-15,-1 0-7 0,2-2 2 0,7-1-3 16,-4-3 6-16,8-5-5 0,0 1 7 0,-1-10-1 16,8 0 1-16,-4-4-10 0,2-5-5 0,-4 1 4 15,-1-2-5-15,-3-4-6 0,-3-2-5 0,0-4 6 16,2-1-4-16,-5-2 0 0,-2-10-8 0,-4 8-3 15,-4-11 6-15,-1 13-3 0,-1 5-1 0,-4 0 17 16,0 7-4-16,-1 6-1 0,3 3 9 0,-3 7-13 16,0 2 2-16,-1 3-13 0,7 1-8 0,-21 12 6 15,11 3 0-15,-3 9-2 0,3 4 2 0,0 2 1 16,5 7-3-16,4-1-6 0,2 9 0 0,3-9 0 16,3-1 0-16,3-4 0 0,5 1 0 0,1 0 0 15,5-3 0-15,-1-4 0 0,3-3 0 0,1 0 0 16,3-2 0-16,-1-5 0 0,-2-3 0 0,2-2 0 15,4-6 0-15,-3 1 0 0,-7-5 0 0,1-5 0 16,1 3-57-16,-2-4-8 0,1-2 0 0,-2-1 4 16,-1-3-6-16,3-5 1 0,-1-3 7 0,-4-1 3 15,-2-5 5-15,-3 1 1 0,1 0 10 0,-4-3 4 16,-6 11 9-16,1 0 12 0,-3 6 9 0,-4 0 3 16,-1 4 6-16,-4 1 4 0,-5 5 5 0,-6 4 0 15,0 3 2-15,-6 6 8 0,8 0 0 0,-5 6 4 16,0 1-12-16,1 4 5 0,4-2-4 15,1 4 5-15,7-8-1 0,4 2-7 0,2-2 6 0,2-2-3 16,5 0 5-16,4-2-9 0,-1-1 1 0,3-5-4 16,5 1 9-16,-4-3-4 0,2-3-1 0,7 1 2 15,-1-6 6-15,1 0-5 0,-5-1-2 0,0-7 1 16,0 2 2-16,4-4-5 0,-5-3 0 16,0 0 13-16,-2 2 6 0,3-3-6 0,-6 2 18 0,-3 0 6 15,0 4 3-15,-1 1-3 0,-3 5-48 0,3-2 0 16,0 2 0-16,-3 2 0 0,-1 3 0 0,0 0 0 15,0 0 0-15,0 0 0 0,-1 20 0 0,-2-6 0 16,2 5 0-16,-4 7 0 0,1-1 0 16,3 5 0-16,1 1 0 0,-3 1 0 0,6 13 0 0,-6-8 0 15,6 13 0-15,1-3 0 0,-3 1 0 0,4 0 0 16,-4 0 0-16,2 0 0 0,2 3 0 0,-1-5 0 16,-4-11 0-16,0 0 0 0,-3 1 0 0,2-2 0 15,0-4 0-15,-6-2 0 0,2 0 0 0,-1-2 0 16,-3-6 0-16,1-3 0 0,-4-2 0 0,1-3 0 15,1-3 0-15,-1-1 0 0,0-2 0 0,-3-4 0 16,1 0 0-16,1-5 0 0,-5-3 0 0,3-2 0 16,-1-6 0-16,3-4 0 0,-3-4 0 0,2-10 0 15,5-3 0-15,1-11 0 0,3-7 0 0,1 0 0 16,7 2 0-16,5 3 0 0,0-2 0 16,8 1 0-16,2 5 0 0,-1 11 0 0,0 2 0 0,8-7 0 15,1 11 0-15,1 1 0 0,3 3 0 0,-3 1 0 16,4 2 0-16,0 2 0 0,-1 1 0 0,1 1 0 15,-2 1 0-15,5-2 0 0,-6 4 0 0,2 0 0 16,-3 0 0-16,0-3 0 0,-2 3 0 16,-4-1 0-16,-6 5 0 0,-2-3 0 0,0 0 0 0,-4 0 0 15,-1-1 0-15,-1 0 0 0,-3-3 0 0,-4-1 0 16,-1 2 0-16,0 2 0 0,-1 2 0 0,-8-4 0 16,3 6 0-16,-3 0 0 0,-3 3 0 0,-2 1 0 15,1 3 0-15,-3 4 0 0,-2 2 0 16,1 4 0-16,-4 9 0 0,5 2 0 0,-1 3 0 0,5 4 0 15,3 1 0-15,4 0 0 0,5 2 0 0,0 1 0 16,6-1 0-16,6 0 0 0,3-2 0 0,2-3 0 16,4 1 0-16,5-6 0 0,1-1 0 0,1-3 0 15,4-5 0-15,0 0 0 0,4-8 0 0,-4-1 0 16,-1-1 0-16,0-3 0 0,-3-5 0 0,-2 1 0 16,-7 1 0-16,0-4 0 0,-2-1 0 0,-2-1 0 15,-5-1 0-15,-2 2 0 0,-3 2-26 0,1-2-298 16,-4 2-67-16,-4-1-68 0,-4 2-89 0,-1 1-527 15,-5 0-1162-15,1 0 514 0</inkml:trace>
  <inkml:trace contextRef="#ctx0" brushRef="#br0" timeOffset="4133.09">4263 4888 3387 0,'1'-27'264'0,"2"2"-19"0,0 0 24 0,4 7 23 15,-4 1 38-15,0 1-13 0,4 1-33 0,-6 4-31 16,8 0-29-16,-5 3 2 0,-3 2-12 0,3 1-18 16,0 3-9-16,0 0 8 0,-4 2 10 15,6 11-22-15,0 1 13 0,1 6-7 0,-3 6-7 16,-2 5-14-16,2 1-14 0,-4 3-123 0,4 1-31 0,1-1 0 15,-5-1 0-15,0 2 0 0,5-3 0 0,-5-2 0 16,0-3 0-16,0 1 0 0,-1-9 0 0,-3 1 0 16,4-4 0-16,-1-5 0 0,-3-1 0 15,3-4 0-15,-3-1 0 0,0-3-251 0,4-1-29 0,-13-3-28 16,4-6-28-16,3-2-21 0,-3-3-9 0,0-3-6 16,-3-8 13-16,6-2 11 0,-2-3 19 0,2-5 34 15,3-3 32-15,0-9 32 0,5 2 58 0,-1 15 68 16,3 0 44-16,1 2 51 0,-1 10 38 15,1 1 39-15,3 0 57 0,-3 6 26 0,-1 1 22 0,5 1 10 16,-3-1 17-16,2 2 3 0,3 0 5 0,2 3 0 16,4 1-13-16,-3 1-5 0,4 3-18 0,0 4-7 15,1 1-18-15,-1-1-11 0,2 6-15 0,-2-1-14 16,-3 4-3-16,2 0-17 0,-7 3-7 16,3-1-11-16,-3 1-5 0,-6 0 0 0,0 2-8 0,-4 0-4 15,-4-1-2-15,-1 0-5 0,-8 0-5 0,3-1-6 16,-9 3 2-16,2-6-2 0,1-1-8 0,1-1-4 15,-1 2-2-15,6-7 4 0,-4-1-6 0,6 2 1 16,2-4-1-16,0-1-1 0,1 1-2 0,3-1 0 16,2-2 6-16,-3 3-8 0,3-3-2 0,0 0 0 15,18-6-6-15,-6 4-9 0,2-2 9 0,2-3 0 16,5 2 2-16,-1 3 1 0,-1 0-3 0,3 0-4 16,0 1 2-16,-3 2-3 0,12 1-3 0,-12 3 2 15,1 4-1-15,-3 0 2 0,1 2-4 0,-3 1-2 16,0 0-9-16,-2 2-2 0,1 2-3 0,-5 0-7 15,-1-1-10-15,-3 0 8 0,4 1-6 0,-8-1 3 16,-1 0 1-16,0-4 3 0,-1 1-13 0,-3-2 21 16,-5 1-1-16,3-4 2 0,-5-2 4 0,0 0 5 15,-7 2 5-15,4-5-5 0,-5-2 3 0,1 0 4 16,4-1 4-16,0-2 3 0,-2-5 6 0,4 2-4 16,-1 0 10-16,4 0 2 0,0 0-1 0,4 4-1 15,0-3-5-15,4 2-3 0,-2 1-6 0,3 2 4 16,0 0-3-16,8-6-4 0,-8 6 2 0,15 5 4 15,-3 1-4-15,-1-1 2 0,6 3-1 0,8 2 1 16,1 0-5-16,-7-2 9 0,9 1-4 0,3-1 0 16,2-1 3-16,-1-1 0 0,4-4 2 0,-2-2 2 15,1-1 1-15,-1-5 4 0,-3 0-4 0,-1-4 0 16,0 2 3-16,-2-4 2 0,-2 0 5 0,-6 1-5 16,0-6 8-16,-1 0 2 0,-2-4-6 0,-5 4 3 15,2-4-3-15,-5-3 5 0,-4-2-1 0,-1 0-6 16,-3-2 5-16,-2 3 2 0,-3 8 3 0,-5 2 1 15,5 4 0-15,-2 1-3 0,-3 4-8 0,-3 3 6 16,2 2-5-16,-3 4-6 0,-1 5-5 0,-2 6 1 16,4 1 6-16,-3 8-14 0,6 2-6 0,0-2 16 15,0 3-2-15,9 1 5 0,1-1-5 0,7-1-6 16,-2-5 9-16,6 3-3 0,-1-9-5 0,7 4 8 16,0-6-6-16,5 1 5 0,-1-6 2 0,6-3-1 15,0-2-1-15,1-5-1 0,1-3 4 0,-2-4-1 16,0 1-3-16,0-6 1 0,-5-1-19 0,2-2 16 15,-1-7-1-15,-4 2 4 0,-1-4 5 0,-1-3-2 16,4-13 2-16,-5-3-9 0,-1-3 5 0,-3-2-11 16,-4 0 2-16,1 2 7 0,-2 0-8 0,-7 16 20 0,-1 3 8 15,0 11 20-15,0 3 3 0,-1 0-52 16,-3 7 0-16,0 5 0 0,-5 7 0 0,3 5 0 16,-7 6 0-16,-1 9 0 0,0 8 0 0,-3 3 0 15,3 14 0-15,3 2 0 0,-1 1 0 0,5-1 0 0,5-4 0 16,2 0 0-16,3-13 0 0,5 0 0 15,-1-2 0-15,6-1 0 0,-1-1 0 0,3-4 0 16,0-5 0-16,-1-4 0 0,-4-4 0 0,3-1 0 16,0-3 0-16,-4-3 0 0,5-1 0 0,-4-3 0 15,3-4 0-15,1-1 0 0,-2-2 0 0,5-3 0 0,-2-2 0 16,-3-2 0-16,1-2 0 0,-3-1 0 16,2-2 0-16,-3 2 0 0,-1 3 0 0,-2 1 0 15,0 2 0-15,-5 5 0 0,3-1 0 0,0 0 0 16,-3 3 0-16,-1 3 0 0,0 0 0 0,0 0 0 0,4 13 0 15,-1-2 0-15,-6-1 0 0,6 7 0 0,-2-3 0 16,0 3 0-16,2-4 0 0,2-1 0 0,0 3 0 16,-1-5 0-16,5 0 0 0,-4-2 0 0,-1-2 0 15,2-1 0-15,-2-1 0 0,5-2 0 16,-2-2 0-16,-7 0 0 0,20-7 0 0,-11 2 0 0,4-2 0 16,-1-1 0-16,0-5 0 0,3 1 0 0,-3 0 0 15,0-1 0-15,-1 0 0 0,-4 3 0 16,2 3 0-16,-1-1 0 0,-3 4 0 0,-1 1 0 15,-1 0 0-15,0 1 0 0,-3 2 0 0,0 0 0 0,9 8 0 16,-5 2 0-16,-3-1 0 0,2 5 0 0,1-3 0 16,1 4 0-16,-1 1 0 0,1-1 0 0,4 0 0 15,-4-3 0-15,3-1 0 0,-2-2 0 0,4 1 0 16,-2-4 0-16,0-1 0 0,-2 1 0 0,3-5 0 16,-9-1 0-16,14-4 0 0,-5-2 0 0,0 0 0 15,0 0 0-15,-1 0 0 0,2-3 0 0,-1-5 0 16,2 0 0-16,-1-1 0 0,-2 0 0 0,1-2 0 15,-3 1 0-15,2 5 0 0,-3 1 0 0,-1-1 0 16,-3 5 0-16,3 1 0 0,0-1 0 0,-4 3 0 16,4 0 0-16,-4 3 0 0,0 0 0 0,11 10 0 15,-6-5 0-15,3 2 0 0,9 4 0 0,-3-1 0 16,3-1 0-16,2-1 0 0,7 2 0 0,1-3 0 16,0-1 0-16,2-3 0 0,1 0 0 0,-1-2 0 15,0-2 0-15,2-4 0 0,-3-2 0 0,-6 1 0 16,-4 0 0-16,0-5 0 0,-3 4 0 0,3-4 0 15,-8 0 0-15,2 1 0 0,-2-5 0 0,-2 0 0 16,-4 2 0-16,-2-2 0 0,-2 3 0 0,0 0 0 16,-5 1 0-16,1 0 0 0,-2 3 0 0,-7 3 0 15,3 1 0-15,-4 4 0 0,1 3 0 0,-7 1 0 16,1 7 0-16,-3 5 0 0,1 2 0 0,8-3 0 16,3 2 0-16,-3 5 0 0,7-4 0 0,2 0 0 15,3 1 0-15,3 2 0 0,6-5 0 0,4 0 0 16,4 5 0-16,3-2 0 0,-2-7 0 0,2-4 0 15,9 3 0-15,-7-7 0 0,8-4 0 0,1 0 0 16,-9-3 0-16,7-2 0 0,-7-2 0 0,-1 1 0 16,-1-2 0-16,-1-2 0 0,1-1 0 0,-2 0 0 15,0-1 0-15,-7 0 0 0,4-2 0 0,-5-2 0 16,-1 0 0-16,0 0 0 0,-5 1 0 0,1 4 0 16,-4 0 0-16,-1 1 0 0,-1 3 0 0,-2 1 0 15,-3 2 0-15,2 3 0 0,5 1 0 0,-13 2 0 16,4 6 0-16,-1-1 0 0,2 3 0 0,-1 7 0 15,4-1 0-15,-4 2 0 0,5-1 0 0,3 0 0 16,1 0 0-16,4 1 0 0,0-3 0 0,2 1 0 16,-1-7 0-16,7 4 0 0,-2-5 0 0,3-3 0 15,-3 0 0-15,5-3 0 0,2-1 0 0,1-3 0 0,-3-3 0 16,2 0 0-16,-2-4 0 0,2 3 0 0,-2-5 0 16,0 0 0-16,-2 1 0 0,1-1 0 15,-1 2 0-15,0-4 0 0,-3 1 0 0,-5 2 0 16,3 0 0-16,-2 2 0 0,0 1 0 0,-2 3 0 0,0-1 0 15,0 2 0-15,0 1 0 0,-4 2 0 0,0 0 0 16,9 7 0-16,-7-1 0 0,1 1 0 0,-1 2 0 16,0 2 0-16,2-1 0 0,-3 1 0 15,1 1 0-15,2-2 0 0,0 3 0 0,0-1 0 0,0-3 0 16,-1 1 0-16,-1-4 0 0,0 1 0 0,2-2 0 16,-2-4 0-16,-2-1 0 0,6 1 0 0,-6-1 0 15,0 0 0-15,15-11 0 0,-6 4 0 0,-2-1 0 16,4-1 0-16,-2 1 0 0,1-3 0 15,4-1 0-15,-1 2 0 0,0-2 0 0,-3 6 0 0,6-3 0 16,0 2 0-16,-7 2 0 0,0 2 0 0,0 2 0 16,-3 1 0-16,-6 0 0 0,12 6 0 0,-3 0 0 15,-3-1 0-15,-1 5 0 0,0-1 0 16,2 2 0-16,-1 0 0 0,-1 1 0 0,4 2 0 0,-5-3 0 16,10 2 0-16,-1-2 0 0,-3-3 0 0,0 0 0 15,3-3 0-15,1-2 0 0,0-3 0 0,-1 0 0 16,1-5 0-16,1 2 0 0,1-7 0 0,-6 2 0 15,-1-1 0-15,-2 0 0 0,-3-3-197 0,-2-4-80 16,-1-2-106-16,-4 1-111 0,1-2-136 0,-10-7-405 16,1-1-1122-16,-2 0 496 0</inkml:trace>
  <inkml:trace contextRef="#ctx0" brushRef="#br0" timeOffset="4366.96">6145 4778 6843 0,'3'3'27'0,"2"-1"98"0,3-2 138 0,3 0 53 16,1-3-25-16,1-1-65 0,1 1-126 0,1-4-100 15,4 1 0-15,-2-1 0 0,-1-1 0 0,5 2 0 16,-5 0 0-16,6-2 0 0,-3 5 0 0,0 1 0 15,2-1-332-15,-2 2-204 0,0 1-179 0,8 0-387 16,-4 1-1193-16,4 2 528 0</inkml:trace>
  <inkml:trace contextRef="#ctx0" brushRef="#br0" timeOffset="5533.08">7701 5371 96 0,'5'-2'349'0,"0"0"-7"0,3-2-2 0,3 0-3 0,-2-1-1 16,5 0-5-16,3-5-2 0,-1-1-5 0,1 4-11 15,3-4-6-15,5 1-13 0,-9 0-5 0,7-7-22 16,0 0-15-16,-1 3-16 0,-7-1-10 0,7-2-18 15,-3-2-11-15,-1 7-15 0,0-9-14 0,-4 5-4 16,4-5-17-16,-6 4-9 0,-2 1-1 0,-3-2-1 16,0 0-1-16,-5 2-3 0,0 4-4 0,-2 1-3 15,-2 0-21-15,-2 4-8 0,-1 2-6 0,-3 0-11 16,-4 5-4-16,2 1-15 0,-7 5 3 0,1 5-10 16,-1 1-4-16,-2 6 1 0,2 1-5 0,1 3 3 15,3 0-12-15,5-4 1 0,2 3-3 0,4-1 7 16,2 4 1-16,7 0 4 0,2-6-1 0,1 0-8 15,5-2 8-15,7 0-4 0,1-5-31 0,-1-3-10 16,6 0 0-16,1-3 0 0,1-5 0 0,-1-3 0 16,2-4 0-16,-2 2 0 0,2-5 0 0,-6-2 0 15,-8 1 0-15,7-5 0 0,-4-2 0 0,-1-1 0 0,-4-2 0 16,0-2 0-16,-2 0 0 0,-5-2 0 16,-1 0 0-16,-2 6 0 0,-2-1 0 0,1 2 0 15,-7-1 0-15,2 8 0 0,-3 0 0 0,-1 1 0 16,-3 3 0-16,2 5 0 0,0 2 0 0,-2 1 0 0,3 2 0 15,-3 4 0-15,3 2 0 0,-1 2 0 0,3 0 0 16,4 6 0-16,5 2 0 0,0-1 0 16,5-1 0-16,6 6 0 0,3-2 0 0,2 0 0 15,4-2 0-15,-3 0 0 0,2-2 0 0,0-2 0 0,-9-5 0 16,1 1 0-16,-3-2 0 0,-4-1 0 0,-1-3 0 16,-6-1 0-16,-1 4 0 0,-4-5 0 0,-1 3 0 15,-6-1 0-15,-4 0 0 0,1-3 0 16,-1 2 0-16,-5-2 0 0,0 3 0 0,5-4 0 0,3 1 0 15,-1-2 0-15,4-2 0 0,1 4 0 0,6-2 0 16,0 0 0-16,-4-4 0 0,4 4 0 0,14-12 0 16,-1 10 0-16,5-7 0 0,7-2 0 0,3-1 0 15,2-2 0-15,0 0 0 0,5-3 0 0,-2-2 0 16,0 0 0-16,-2-1 0 0,-2-3 0 0,2 4 0 16,-8-3 0-16,-4 0 0 0,3-3 0 0,-3 3 0 15,-7 0 0-15,-6 3 0 0,2 2 0 0,-6 0 0 16,-1 5 0-16,-1 2 0 0,-3-2 0 0,-5 2 0 15,2 0 0-15,-3 3 0 0,-4 1 0 0,3 2 0 16,-2 2 0-16,-1 2 0 0,4 0 0 0,0 5 0 16,-1 0 0-16,4 1 0 0,2 2 0 0,2 2 0 15,2 2 0-15,3 0 0 0,5 2 0 0,2 1 0 16,3-1 0-16,5 6 0 0,0 0 0 0,4-4 0 16,-1 3 0-16,0-3 0 0,2 4 0 0,0-6 0 15,2 0 0-15,-12-3 0 0,1 5 0 0,0-5 0 16,-1 0 0-16,-3-1 0 0,-2-2 0 0,-2-1 0 15,1-1 0-15,-2 3 0 0,-4-2 0 0,-1-1 0 16,-5-1 0-16,0 2 0 0,-4-2 0 0,-3 0 0 16,-7-2 0-16,-9 1 0 0,0 1 0 0,-3 1-156 0,-6-4-450 15,-14 2-633-15,11-2-1341 0,-9-1 594 0</inkml:trace>
  <inkml:trace contextRef="#ctx0" brushRef="#br0" timeOffset="8349.7">2051 5764 253 0,'0'0'383'0,"-12"-1"-8"0,12 1-5 0,-9-3-3 16,4 1 16-16,5 2 0 0,-9-4-2 0,7 3-5 15,2 1-10-15,-7-1-3 0,7 1-13 0,-6-3-10 16,6 3-17-16,-4-1-18 0,4 1-28 0,0 0-16 16,0 0-34-16,0 0-17 0,0 0-30 0,0 0-22 15,0 0-5-15,0 0-17 0,27 5-9 0,-7-4-17 16,12-1-7-16,7 0-14 0,18 4-2 0,1-4-17 16,-3 0-17-16,2 1-31 0,-2 0-34 0,-3 2-31 15,-13-2-41-15,-1 2-49 0,-2 4-65 0,-4-5-80 16,-1 4-83-16,-11 0-75 0,2-1-103 0,-10-2-378 15,-1 4-992-15,0-1 439 0</inkml:trace>
  <inkml:trace contextRef="#ctx0" brushRef="#br0" timeOffset="8949.84">4489 6063 316 0,'0'0'376'0,"-5"-3"-5"0,5 3 3 16,-5-3 2-16,5 3 6 0,0 0-3 0,0 0-5 15,-4-4-15-15,4 4-6 0,0 0-14 0,0 0-16 16,-2-2-17-16,2 2-21 0,0 0-18 0,0 0-16 16,0 0 1-16,0 0-30 0,16-2-10 0,-7 0-16 0,4 2-14 15,7-2-8-15,5 0-16 0,3-1-6 0,7 2-8 16,1-2-8-16,19 2-1 0,4-2-3 15,1 3-6-15,1 0-10 0,7-1-1 0,24-1-10 16,-27 4-4-16,35-2-5 0,-5 1-90 0,-6 0-6 0,2 1 0 16,2-3 0-16,-2 3 0 0,-23 1 0 0,31-2 0 15,-4 0 0-15,2 4 0 0,0-2 0 0,-5-3 0 16,-29 2 0-16,27-1 0 0,1 0 0 0,-27 2 0 16,28-5 0-16,-27 4 0 0,27-1 0 0,-28-1 0 15,0-1 0-15,1 2 0 0,-2 0 0 0,-3 1 0 16,-4-3 0-16,-2 0 0 0,-18 2 0 0,0-2 0 15,-2 2 0-15,-2-1 0 0,-5 0 0 0,1 0 0 16,-6-1 0-16,-7-1 0 0,3 2 0 0,-5-2 0 16,-1 2 0-16,-1 2 0 0,0-5 0 0,-1 4 0 15,-2-2 0-15,-2 1 0 0,3 0 0 0,-1 0 0 16,-8 0 0-16,9-1 0 0,-9 1 0 0,6 1 0 16,-6-1-152-16,0 0-269 0,0 0-127 0,0 0-631 15,0 0-1277-15,0 0 566 0</inkml:trace>
  <inkml:trace contextRef="#ctx0" brushRef="#br0" timeOffset="9716.43">1924 6902 2927 0,'4'-12'201'0,"-4"0"-63"16,0 0 33-16,1 0 89 0,-1 2 14 0,0 1-11 16,-1 1-11-16,1 1-12 0,-4 2-18 0,3 1-6 15,1-1-21-15,0 5-16 0,0 0-16 0,0 0 3 16,-9 12-2-16,5 6-6 0,-4 7 6 0,3 5 4 15,0 5-7-15,0 11 2 0,1-9-4 0,0 11-11 16,2 0-14-16,-1-13-14 0,2 11-9 16,1-10-15-16,0-2-10 0,0-2-6 0,0-3-5 15,-3-5-37-15,3-6-21 0,3-1-26 0,-3-4-21 0,0-2-10 16,0-3-13-16,1-2-12 0,-1-2-39 0,0-4-63 16,0 0-60-16,-4-13-46 0,3 0-35 0,-3-5-34 15,-1-5-34-15,0-7-39 0,0 0-25 16,2-1-20-16,-3-5-307 0,-5-13-831 0,3 4 368 15</inkml:trace>
  <inkml:trace contextRef="#ctx0" brushRef="#br0" timeOffset="9899.84">1798 6868 641 0,'-2'-19'176'0,"1"2"50"16,0 5 35-16,0 2 44 0,2 0 32 0,-2 3 12 15,1 0-1-15,-2 2-5 0,4-1-6 16,-1 2 10-16,4 4-5 0,3-4-10 0,-1 3-16 0,5-1-7 16,0 1-7-16,7-2-23 0,2 2-21 15,7 2-25-15,2-2-10 0,-1 2-33 0,-1-2-26 0,1 1-10 16,0-1-28-16,-2 1-35 0,2-2-38 0,-6 2-34 15,0 2-45-15,-4 0-40 0,-6 1-47 0,-2-1-50 16,2 1-49-16,-4 0-22 0,-1 5-41 16,-7-2-43-16,-3 2-53 0,-4 1-59 0,-4 7-380 0,-10 5-876 15,-2-1 389-15</inkml:trace>
  <inkml:trace contextRef="#ctx0" brushRef="#br0" timeOffset="10533.15">1826 7135 177 0,'-7'8'321'0,"2"-2"14"0,0-2 16 15,3-1 3-15,0 1 0 0,1-1 3 0,1-3 9 16,0 0 0-16,8 3-11 0,1-4-17 0,3 0-17 16,6 0-28-16,1-2-27 0,2-2-29 0,7 0-22 15,3 2-29-15,-3-2-44 0,1 1-48 0,2 1-52 0,-3-1-51 16,1 4-60-16,2-2-55 0,-4-2-31 0,-5 3-26 16,7 0-19-16,-8 2-7 0,-2-4-2 0,-1 5 16 15,-7-2 16-15,2 0 15 0,-2 0 27 16,-4 0 36-16,-7 0 54 0,11 0 48 0,-11 0 48 15,0 0 21-15,13 1 22 0,-13-1 32 0,0 0 17 16,0 0 24-16,0 0 16 0,0 0 7 0,0 0-2 16,0 0-5-16,0 0-3 0,0 0-3 0,0 0-6 15,-29 1-1-15,21 8-10 0,0-1-1 0,1 6-5 16,-2 1-14-16,0 2-10 0,1-1-13 0,4 2-11 16,0 2-10-16,3 0-12 0,0-1-5 0,1-1-1 15,2-1-9-15,2-1-2 0,1-5-12 0,6 3-2 16,0-4-5-16,2-2-2 0,3 0-1 0,-3-4-9 15,1-2-10-15,3-1 5 0,-2-2-8 0,2-1-1 16,-4-2-2-16,-2-3 5 0,-3 1-11 0,2-4 3 16,-4 2-2-16,2-8-1 0,-4 2-3 0,-3 1-3 15,1-4 7-15,-4 0 15 0,1 0 13 0,-2 5 10 0,1-1 23 16,-2 2 11-16,-1 0 9 0,4 2 11 16,-2 3 6-16,2 0-93 0,-2 0-20 0,3 1 0 15,0 5 0-15,-2-6 0 0,2 6 0 0,2-5 0 16,-2 5 0-16,12-1 0 0,-6 1 0 0,6 3 0 15,0-1 0-15,5 4 0 0,2 0 0 0,0 1 0 16,7 5 0-16,2 0 0 0,-2-1 0 0,0 3 0 16,-1 1 0-16,-2-1 0 0,-4 3 0 0,-4-4 0 15,-2 2 0-15,-3-1 0 0,-1 1 0 0,-2 1 0 16,-5 0 0-16,2-3 0 0,-7 1 0 0,2-3 0 16,1 0 0-16,0-4 0 0,-2 1 0 0,0-4 0 15,1 1 0-15,1-5 0 0,-1 6 0 0,1-6 0 16,0 0 0-16,0 0 0 0,-5-12 0 0,7 2 0 15,1-5 0-15,1-2 0 0,2-1 0 0,3-8 0 16,-2 2 0-16,5-1 0 0,2 1 0 0,0 3 0 16,-2 6 0-16,2 1 0 0,1 2-193 0,3 1-526 15,-1 4-495-15,3 4-1314 0,-1-1 582 0</inkml:trace>
  <inkml:trace contextRef="#ctx0" brushRef="#br0" timeOffset="11299.78">3890 7305 157 0,'5'-12'514'0,"4"-2"11"16,-4-4-11-16,4-1-20 0,-9 2-20 0,4-2-10 0,-3 1-18 15,-2 0-21-15,1 2-9 0,-4 5-21 0,0-1-19 16,-5 2-29-16,3 2-18 0,-7 2-29 15,1 4-17-15,-4 0-30 0,-5 8-22 0,2-1-20 16,-8 10-2-16,-1 2-29 0,3 3-15 0,-1 3-12 0,3 3-26 16,3-1-4-16,-1 3-43 0,7 1-80 0,1-5 0 15,7-6 0-15,0 2 0 0,4-3 0 0,5 0 0 16,2-2 0-16,1-4 0 0,3-2 0 0,3-2 0 16,-1-2 0-16,2-3 0 0,6-2 0 0,-2-1 0 15,2-4 0-15,-2-1 0 0,1-1 0 0,-4-2 0 16,1-1 0-16,-1-4 0 0,0 1 0 0,0-1 0 15,0 0 0-15,-5 0 0 0,0-1 0 0,1 0 0 16,-2 5 0-16,-3-2 0 0,-1 6 0 0,4-3 0 16,-7 4 0-16,4 2 0 0,-4 1 0 0,-1 2 0 15,0 0 0-15,7 10 0 0,-7 0 0 0,0 2 0 16,1 5 0-16,-1 1 0 0,0 2 0 0,0 5 0 16,4-6 0-16,1-1 0 0,0-2 0 0,3 0 0 15,-3-5 0-15,1-2 0 0,3 5 0 0,-1-8 0 16,2-1 0-16,-1-3 0 0,4-2 0 0,3-2 0 15,-7-3 0-15,9-2 0 0,-5-1 0 0,4-4 0 16,-2-1 0-16,4-4 0 0,-5 1 0 0,4-3 0 16,2-1 0-16,-3-2 0 0,1 2 0 0,-5 6 0 15,-1 1 0-15,-3 5 0 0,-2-1 0 0,1 3 0 16,-1 1 0-16,-3 4 0 0,1 0 0 0,-5 1 0 0,7 9 0 16,-4 0 0-16,1 2 0 0,1 3 0 15,-1 3 0-15,-3 2 0 0,2 1 0 0,2-1 0 16,-5-1 0-16,4-3 0 0,-3 3 0 0,3 0 0 15,-3-3 0-15,2-3 0 0,-1-2 0 0,1-2 0 0,-2-1 0 16,3-1 0-16,-4-1 0 0,1-3 0 16,-1-2 0-16,8 1 0 0,-8-1 0 0,9-7 0 15,-3 3 0-15,2-4 0 0,1 0 0 0,4-5 0 16,-3-2 0-16,3-1 0 0,1 2 0 0,4-5 0 0,-4 5 0 16,0 0 0-16,0 0 0 0,-4 7 0 0,0-1 0 15,3 4 0-15,-8 0 0 0,3 4 0 16,-2 0 0-16,2 6 0 0,-2 1 0 0,2 3 0 15,-3 4 0-15,2 2 0 0,-1 1 0 0,-1 2 0 0,0-2 0 16,3 1 0-16,-3-2 0 0,4 0 0 0,-4-2 0 16,3-1 0-16,-1-4 0 0,3 1 0 0,-1-6 0 15,1 2 0-15,1-3 0 0,-2-6 0 0,-1 0 0 16,3-4-428-16,1-5-200 0,-1-2-562 0,0 1-1288 16,9-5 570-16</inkml:trace>
  <inkml:trace contextRef="#ctx0" brushRef="#br0" timeOffset="12899.72">5409 7490 306 0,'0'0'361'0,"0"0"-1"0,0 5 6 0,0-5 21 0,0 0 17 16,0 0 8-16,0 0-1 0,0 0-11 0,21-5-17 15,-16 0-19-15,5 2-24 0,0-3-25 16,3-2-28-16,1 0-20 0,0-2-22 0,3 0-26 15,-3-2-18-15,4 2-16 0,-5-3-9 0,1-2-11 0,-2 1-7 16,0 1-2-16,-6 1-12 0,-2-1-2 0,0 0-12 16,-4 1-15-16,1-1 9 0,-2 4-8 0,-3-1-8 15,-1 2-12-15,0 0-10 0,-4 4-10 0,0 1-8 16,0 2-9-16,-4 4-6 0,3 1-47 0,0 4-6 16,-3 3 0-16,3 4 0 0,1 2 0 0,-1 1 0 15,2 5 0-15,5-3 0 0,3 6 0 0,2-7 0 16,4 5 0-16,5-2 0 0,0-5 0 0,9 2 0 15,2-1 0-15,5-8 0 0,1-1 0 0,8 0 0 16,2-3 0-16,2-4 0 0,12-1 0 0,-2-2 0 16,-10-1 0-16,-1-3 0 0,-2-1 0 0,2 1 0 15,-1-3 0-15,-1 1 0 0,-6-4 0 0,-6 1 0 16,-4 1 0-16,2-4 0 0,-9 2 0 0,0-4 0 16,-4 1 0-16,0-2 0 0,-3-1 0 0,-5 5 0 15,1-3 0-15,-3 3 0 0,-3 1 0 0,-2 2 0 16,-4 2 0-16,-4 0 0 0,-1 5 0 0,-4 1 0 15,-2 5 0-15,-6 5 0 0,2 4 0 0,1 4 0 16,0 2 0-16,1 4 0 0,4 1 0 0,2 0 0 16,3 0 0-16,9-5 0 0,-1 1 0 0,1 1 0 15,6-2 0-15,3-4 0 0,4-1 0 0,0-4 0 16,2-3 0-16,7-1 0 0,1-4 0 0,-1-3 0 16,4-5 0-16,-2-1 0 0,3-9 0 0,0-1 0 15,-1-3 0-15,0 0 0 0,-6-6 0 0,2 1 0 16,-5-1 0-16,-2-3 0 0,1-3 0 0,-2 0 0 0,-3-5 0 15,-1-9 0-15,-2 10 0 0,-3 0 0 0,-2-9 0 16,-2 12 0-16,3 3 0 0,-5 11 0 16,3 2 0-16,-2 2 0 0,0 4 0 0,0 5 0 15,0 4 0-15,3-2 0 0,1 4 0 0,-12 12 0 0,4 4 0 16,1 10 0-16,1 2 0 0,3 5 0 0,-2 3 0 16,5 10 0-16,3 4 0 0,0-15 0 0,6 11 0 15,3 0 0-15,2-16 0 0,5 1 0 16,-2-4 0-16,3 3 0 0,3-5 0 0,3-2 0 0,1-5 0 15,1-2 0-15,1-5 0 0,2-4 0 0,1-2 0 16,0-7 0-16,0-3 0 0,-4-2 0 0,1-2 0 16,-3-1 0-16,-1-3 0 0,-8-1 0 0,6-4 0 15,-4-3 0-15,-5-1 0 0,-2-1 0 0,-2-3 0 16,-4 1 0-16,-3 0 0 0,-3 5 0 0,-2 2 0 16,0 0 0-16,-3 7 0 0,-4 0 0 0,0 4 0 15,-1 2 0-15,-7 4 0 0,2 3 0 0,-6 4 0 16,-3 5 0-16,2 2 0 0,2-1 0 0,1 6 0 15,2 0 0-15,8 0 0 0,-2-2 0 0,3 1 0 16,3 1 0-16,2-4 0 0,7-2 0 0,0-1 0 16,4-2 0-16,1 0 0 0,2-2 0 0,6-3 0 15,1 2 0-15,-6-4 0 0,2-3 0 0,-1-4 0 16,5-1 0-16,-1 0 0 0,-6-3 0 0,6 1 0 16,-3-4 0-16,-1-1 0 0,1-1 0 0,-5 0 0 15,-2 1 0-15,2 0 0 0,-1-2 0 0,-2 4 0 16,-1 3 0-16,1 0 0 0,-3 2 0 0,0 2 0 15,1 1 0-15,-4 3 0 0,0 0 0 0,0 0 0 16,4 17 0-16,-6-5 0 0,1 6 0 0,0 8 0 16,-2 4 0-16,1 6 0 0,3 11 0 0,-2 3 0 0,-4 0 0 15,6 4 0-15,-2-2 0 0,2 2 0 0,-2 2 0 16,2-5 0-16,1-2 0 0,1-4 0 0,1-11 0 16,-2 0 0-16,-2-4 0 0,0 0 0 15,-2-5 0-15,-2-4 0 0,3-4 0 0,-3-5 0 0,1-2 0 16,-4-1 0-16,-1-3 0 0,-3-3 0 0,-1 0 0 15,-2-6 0-15,-1 0 0 0,-2-5 0 0,-1-2 0 16,4-4 0-16,-4-4 0 0,0-4 0 16,1-6 0-16,6-2 0 0,2-5 0 0,5-14 0 0,4 3 0 15,3 12 0-15,3-1 0 0,2 0 0 0,6-9 0 16,0 13 0-16,5 3 0 0,7-1 0 0,6-8 0 16,-7 13 0-16,2 1 0 0,0 1 0 0,7 1 0 15,0 1 0-15,9-3 0 0,-11 4 0 0,1 1 0 16,-2 3 0-16,-2-2 0 0,2 1 0 0,-2 2 0 15,-3-3 0-15,-2 1 0 0,-8 4 0 0,-2 0 0 16,-3-1 0-16,-4 4 0 0,-2-1 0 0,1-1 0 16,-5 4 0-16,-1-1 0 0,-1 1 0 0,-4 2 0 15,0-1 0-15,-2 3 0 0,-2 0 0 0,-3 3 0 16,0 2 0-16,-4 6 0 0,0 0 0 0,2 4 0 16,1 0 0-16,1 3 0 0,0 2 0 0,7 0 0 15,-3 0 0-15,7 1 0 0,-2 0 0 0,6-1 0 16,2-2 0-16,6 5 0 0,2-6 0 0,4-2 0 15,1 0 0-15,0-4 0 0,4 0 0 0,4-1 0 16,-4-5 0-16,-1-2 0 0,0 1 0 0,1-2 0 16,-3 0 0-16,-1-1-169 0,0-3-504 0,0 0-553 15,1 1-1326-15,2-2 587 0</inkml:trace>
  <inkml:trace contextRef="#ctx0" brushRef="#br0" timeOffset="13399.77">8185 7408 429 0,'0'0'476'0,"0"0"12"0,0 0-9 0,0 0-22 16,0 0-27-16,0 0-25 0,0 0-19 0,0 0-14 15,0 0-12-15,0 0-22 0,0 0-4 0,0 0-23 16,4 14-6-16,-1-12-14 0,3 1-15 0,-1-1-6 16,4 0-22-16,1-2-16 0,-1 1-17 0,4-1-13 15,-3 0-14-15,3-2-11 0,4-1-15 0,-6-1-11 16,2 0-11-16,0-2-71 0,-4 0-69 0,1-1 0 16,-1-1 0-16,-2 1 0 0,-3-3 0 0,1 3 0 0,-2-4 0 15,-3 5 0-15,1-4 0 0,-2 1 0 16,-2 2 0-16,-3 2 0 0,2-1 0 0,-4-1 0 0,-3 5 0 15,-4 0 0-15,-2 4 0 0,-3 2 0 0,2 2 0 16,-3 1 0-16,-6 7 0 0,4 2 0 0,3 3 0 16,-2 0 0-16,6 2 0 0,3 0 0 0,0 2 0 15,7-5 0-15,0 6 0 0,5-3 0 0,1-2 0 16,5-1 0-16,2 0 0 0,5-1 0 0,3-3 0 16,4 4 0-16,0-6 0 0,0-3 0 0,12-3 0 15,2-2 0-15,-2 0 0 0,1-4 0 0,-2-3 0 16,0 1 0-16,-10-3 0 0,3 1 0 0,-5-1 0 15,-3-2 0-15,-2-1 0 0,-3 1 0 0,2-6 0 16,-4 6 0-16,-5 1 0 0,0-3 0 0,-3 0-19 16,-1 4-538-16,-3-2-90 0,-3 1-515 0,3 1-1258 15,-4-4 557-15</inkml:trace>
  <inkml:trace contextRef="#ctx0" brushRef="#br0" timeOffset="14417.25">9278 7491 516 0,'1'-6'528'16,"3"2"8"-16,2 0-29 0,-6 0-22 0,0 4-41 15,8-2-32-15,-8 2-15 0,9 5-10 0,-5 0-3 16,1 4-27-16,-3 3-10 0,2 5-13 0,-4 2-16 0,-1 8-25 15,-4 3-26-15,-3-3-25 0,-1 0-28 0,0 0-21 16,-6-1-36-16,0-4-52 0,-5-1-53 16,-2-1-62-16,2-2-73 0,-3-5-89 0,5-5-110 0,3 0-99 15,-4-5-101-15,6 0-116 0,-1-7-314 0,5-2-987 16,1-3 438-16</inkml:trace>
  <inkml:trace contextRef="#ctx0" brushRef="#br0" timeOffset="14766.32">9785 7386 4316 0,'4'1'337'0,"0"1"-209"15,-4-2-44-15,4 3 34 0,-4-3 37 0,5 1 0 16,-5-1-22-16,5 4-14 0,0-2-6 0,1 1 9 16,1-2-5-16,-1-1 5 0,2 0-16 0,3-1-3 15,-3-1-2-15,2-2 3 0,2 2-7 0,-3-3-6 16,-3 3 7-16,-1-2-2 0,1-1 1 0,1 1-5 15,-6 0-8-15,3-5 6 0,-3 4-12 0,2-5-2 16,-6 0-1-16,2 1 2 0,-3 0-17 0,-1 0 4 16,1 0 1-16,-6 2-14 0,2 4 0 0,-1-2-2 15,-3 3-14-15,0 1 12 0,-1 4-6 0,-4 3-3 16,-3 2-1-16,4 3 2 0,-6 8 2 0,4 1-1 16,3 2 9-16,-2 1-49 0,7 2 0 0,4-5 0 15,3 7 0-15,3-8 0 0,1-2 0 0,7 2 0 0,-2-2 0 16,12 2 0-16,1 1 0 0,6-5 0 15,2-5 0-15,1-3 0 0,5-5 0 0,0-4 0 16,5-5 0-16,-2-2 0 0,3-3-190 0,-4-1-130 16,-1-5-70-16,-2 3-85 0,-2-6-88 0,1 2-480 0,-4-2-1129 15,1-1 500-15</inkml:trace>
  <inkml:trace contextRef="#ctx0" brushRef="#br0" timeOffset="15916.87">10460 7292 143 0,'0'0'363'0,"-5"-5"21"0,1 3 29 15,-1-1 18-15,0 1 9 0,-3 0 7 0,2-1 4 16,-2 2-1-16,3-1-7 0,-3 0-8 16,3 0-18-16,-5 2-21 0,2 0-27 0,-2 2-16 0,1 0-18 15,-5 1-20-15,1 2-27 0,-3 2-24 0,0 5-20 16,0 0-18-16,0 1-25 0,0 2-19 0,-3 4-25 16,7-3-113-16,-7 3-44 0,10-4 0 0,4 2 0 15,-3-1 0-15,8-4 0 0,0 0 0 16,3-3 0-16,-1 2 0 0,5-5 0 0,2 0 0 0,2-1 0 15,1-4 0-15,3-1 0 0,3-1 0 0,1-6 0 16,0 1 0-16,2-4 0 0,4-4 0 0,-2-1 0 16,-5-3 0-16,-4 4 0 0,2-1 0 0,0-7 0 15,-3-3 0-15,2 0 0 0,-3-2 0 0,-5-2 0 16,1 0 0-16,-2-3 0 0,-2-1 0 0,1 0 0 16,-3 4 0-16,-4-2 0 0,1 2 0 0,-1 10 0 15,-1 2 0-15,-1 5 0 0,2 3 0 0,-2 4 0 16,-1 1 0-16,0 6 0 0,-2 2 0 0,1 6 0 15,-3 8 0-15,4 7 0 0,0 7 0 0,1 2 0 16,4 1 0-16,0 0 0 0,2 1 0 0,1-2 0 16,3 0 0-16,4-2 0 0,2 0 0 0,2-3 0 15,0-6 0-15,5 2 0 0,-3-4 0 0,4-3 0 16,-2-7 0-16,0 0 0 0,2-3 0 0,-3-3 0 16,5-2 0-16,-2-2-350 0,3-1-47 0,-1-2-17 15,-2-1-11-15,0-1-6 0,-3-3-4 0,5 0 9 0,-8-2 22 16,5 2 33-16,1-1 34 0,-4-2 76 0,1 1 68 15,-2 0 66-15,-6 1 68 0,4-3 62 16,-6 2 55-16,0 3 48 0,-2-4 41 0,-1 1 38 16,-2 0 34-16,0 0 21 0,-1-3 17 0,-2 5 12 0,-1-4 14 15,1 0-4-15,-3 1 1 0,-1 0-15 0,-1 2-2 16,-3-3-14-16,-1 4-12 0,-2 3-16 16,-2-1-25-16,1 4-21 0,2 2-14 0,-7 3-13 15,0 2-19-15,4 2-16 0,-3 5-8 0,7 1-63 0,-3 0-42 16,6-3 0-16,2 4 0 0,-1 2 0 0,6-3 0 15,2-3 0-15,2 0 0 0,1 0 0 0,2-2 0 16,2-1 0-16,0-3 0 0,-4-3 0 16,4-1 0-16,1-1 0 0,-2-1 0 0,2-1 0 0,-1-3 0 15,2-2 0-15,-5 0 0 0,4-2 0 0,-1 2 0 16,-2-1 0-16,-4 3 0 0,4 0 0 0,-2 0 0 16,-3 0 0-16,2 2 0 0,-1 0 0 0,1 3 0 15,-4 0 0-15,0 0 0 0,5 11 0 0,-5-3 0 16,0 6 0-16,1 4 0 0,-2 7 0 0,1 0 0 15,1 9 0-15,0 2 0 0,-2 12 0 0,1-3 0 16,0 2 0-16,-3 2 0 0,2-2 0 0,-1 1 0 16,-2 1 0-16,-3-2 0 0,5-1 0 0,-2-14 0 15,-4 3 0-15,2-3 0 0,1-3 0 0,-3-1 0 16,-2-3 0-16,6-7 0 0,-1-2 0 0,-3-2 0 16,-1-2 0-16,2-5 0 0,-4-1 0 0,1-3 0 15,0-2 0-15,-2-2 0 0,2-4 0 0,-5-5 0 16,1-3 0-16,2-1 0 0,-3-9 0 0,1-2 0 15,2-6 0-15,3-2 0 0,6-16 0 0,0-3 0 16,6 0 0-16,6 2 0 0,2 3 0 0,4 0 0 16,6 1 0-16,7 5 0 0,0 1 0 0,-5 13 0 15,4 4 0-15,10-6 0 0,-8 8 0 0,3 1 0 16,2 2 0-16,-2 1 0 0,2 2 0 0,-6 2 0 16,3-3 0-16,-4 8 0 0,-2-4 0 0,-8 3 0 0,1-2 0 15,0 5 0-15,-3-6 0 0,-6 5 0 16,2-1 0-16,-3 1 0 0,1-3 0 0,-5 1 0 15,2 0 0-15,-2 0 0 0,-4-1 0 0,1 3 0 16,-2-3 0-16,0 1 0 0,-3 2 0 0,-2-1 0 0,-2 5 0 16,0-4 0-16,-1 5 0 0,-5 2 0 0,3 2 0 15,-2 5 0-15,-4 3 0 0,3 5 0 0,0-1 0 16,0 3 0-16,3 6 0 0,6-4 0 0,1 8 0 16,2-1 0-16,9-2 0 0,2 0 0 0,5-3 0 15,1 1 0-15,8-2 0 0,3-1 0 0,3-6 0 16,3-2 0-16,0 0 0 0,1-5 0 0,1-3 0 15,-3-2 0-15,0-4 0 0,-11 0 0 0,0-1 0 16,-1-1 0-16,-5-2 0 0,-4 0 0 0,2-2 0 16,-5 1 0-16,0 0 0 0,-6-2 0 0,3-2-67 15,-7 5-443-15,1-4-106 0,-5 4-551 0,5-1-1264 16,-2 2 561-16</inkml:trace>
  <inkml:trace contextRef="#ctx0" brushRef="#br0" timeOffset="17183.04">12169 7257 161 0,'-3'-12'354'15,"3"0"1"-15,-1-3 15 0,1-2 15 0,-1 0 22 16,-6 1 5-16,6 1 2 0,-3 0 10 0,-1 4-8 16,1-2-9-16,3 1-4 0,0 3-13 0,-2 0-9 15,3 2-12-15,-1 0-22 0,-2 3-23 0,2 1-42 16,-2-1-22-16,3 4-27 0,0 0-12 0,-6 13-11 15,-2 5-5-15,3 7-10 0,-3 6-5 0,7 1-114 16,-3 1-76-16,3 3 0 0,1 12 0 0,0-12 0 16,4-2 0-16,-3 1 0 0,3-2 0 0,1-1 0 0,0-3 0 15,3-2 0-15,-7-3 0 0,4-4 0 16,-1-4 0-16,0-4 0 0,-4-1 0 0,3-2 0 16,-3-2 0-16,1-1 0 0,0-1 0 0,-1-5 0 15,0 0 0-15,0 0 0 0,0 0 0 0,-2-22 0 16,2 10 0-16,2-5 0 0,1-2 0 0,2 0 0 15,4-3 0-15,-3 2 0 0,2 3 0 0,3 1 0 16,2 3 0-16,1 0 0 0,3 2 0 0,-1 3 0 16,0 1 0-16,1 3 0 0,2 5 0 0,-2 2 0 0,5 3 0 15,1 4 0-15,-6 1 0 0,-1 1 0 0,1 2 0 16,-7 1 0-16,3 2 0 0,1 4 0 0,-6-3 0 16,-1-1 0-16,-3 0 0 0,-5 0 0 15,-2-1 0-15,-3 0 0 0,-2-2 0 0,-3 2 0 0,-4-3 0 16,-4-2 0-16,-5 1 0 0,1-7 0 0,-2 4 0 15,4-7 0-15,-2-1 0 0,0-2 0 0,4-1 0 16,-1-4 0-16,6 3 0 0,1-1 0 16,2 1 0-16,3-3 0 0,3 2 0 0,2-1 0 0,2-1 0 15,1 0 0-15,4 0 0 0,1 0 0 0,1 3 0 16,4 0 0-16,-1 3 0 0,4-2 0 0,0 3 0 16,1 0 0-16,2 4 0 0,2-1 0 0,2-1 0 15,1 3 0-15,1-1 0 0,5 1 0 0,-8-5 0 16,10 0 0-16,-2-1 0 0,-5-1 0 0,7-5 0 15,-9 3 0-15,6-2 0 0,4-3 0 0,-5-5 0 16,-7 3 0-16,0-1 0 0,6-2 0 0,-3-3 0 16,-6 3 0-16,2-7 0 0,-2-2 0 0,-6 5 0 15,2-6 0-15,-3-1 0 0,0-3 0 0,-7-1 0 16,3 4 0-16,-7 6 0 0,3 0 0 0,-1 5 0 16,-4 1 0-16,1 3 0 0,-1 4 0 0,-3 2 0 15,0 2 0-15,-2 5 0 0,0 4 0 0,-4 5 0 16,5 5 0-16,-1 4 0 0,1 3 0 0,4 1 0 15,1 1 0-15,7-1 0 0,1 2 0 0,1-9 0 16,3 6 0-16,9-4 0 0,4-1 0 0,-6-5 0 16,4-6 0-16,8 2 0 0,-5-5 0 0,-3-4 0 15,8-4 0-15,1-2 0 0,-3-3 0 0,-5 0 0 16,5-5 0-16,-7 1 0 0,1-6 0 0,-2 1 0 16,-3-3 0-16,4-2 0 0,-8-5 0 0,0 2 0 0,-2-2 0 15,0-3 0-15,-5-1 0 0,-1-1 0 16,0-1 0-16,1 0 0 0,-3 4 0 0,0 3 0 0,-4 7 0 15,0 4 0-15,2 2 0 0,-1 5 0 0,0 1 0 16,1 5 0-16,2 1 0 0,0 0 0 0,-10 15 0 16,5 3 0-16,2 8 0 0,3 2 0 0,0 3 0 15,0 1 0-15,6 0 0 0,-2 2 0 0,0 1 0 16,1-2 0-16,2 13 0 0,-2-16 0 0,1-3 0 16,-1 0 0-16,-1-10 0 0,0 1 0 0,-3-8 0 15,-1 0 0-15,3-2 0 0,-3-1 0 0,1-3 0 16,-1 1 0-16,0-5 0 0,0 0 0 0,0 0 0 15,0 0 0-15,0 0 0 0,0-19 0 0,0 8 0 16,0 0 0-16,1-1 0 0,2-3 0 0,1-2 0 16,2-1 0-16,0 4 0 0,1 1 0 0,2 0 0 15,0 5 0-15,0-2 0 0,0 4 0 0,-2 2 0 16,6 1 0-16,-3 1 0 0,-1 4 0 0,1 2-553 16,3 2-720-16,1 3-1380 0,2 0 611 0</inkml:trace>
  <inkml:trace contextRef="#ctx0" brushRef="#br0" timeOffset="17800.04">13313 6939 94 0,'1'-10'472'0,"-1"0"15"0,1-2 14 0,-1 2 1 0,0-2-2 16,1 2-7-16,1 1-7 0,-2-1-12 0,1 2-18 15,1 2-29-15,0 1-29 0,-2 0-40 0,0 2-42 16,0 3-22-16,0 0-22 0,0 0-16 0,9 13-12 15,-4 1-21-15,1 2-25 0,-2 2-19 0,4 2-10 16,-2 4-18-16,0 3-16 0,2-8-29 0,-7 0-106 16,3 0 0-16,2-1 0 0,-3 0 0 0,-2-1 0 15,-1-4 0-15,3-1 0 0,-2-2 0 0,-1-1 0 16,-1-3 0-16,2 1 0 0,-1-4 0 0,0 2 0 16,0-5 0-16,0 2 0 0,0-2 0 0,0 0 0 15,4-9 0-15,0 1 0 0,-3-2 0 0,4-1 0 0,4-5 0 16,-4 0 0-16,3 0 0 0,1-1 0 15,0 4 0-15,-4 2 0 0,0 3 0 0,-1 3 0 16,0-3 0-16,0 5 0 0,-4 2 0 0,0 1 0 0,7 7 0 16,-4 4 0-16,-2 1 0 0,-1 7 0 0,1 0 0 15,1 9 0-15,-4 0 0 0,2 0-208 0,2 2-384 16,0 4-113-16,1-5-410 0,-3-3-1207 0,2 2 534 16</inkml:trace>
  <inkml:trace contextRef="#ctx0" brushRef="#br0" timeOffset="19200.27">13615 7425 4055 0,'0'-10'452'0,"3"3"-167"16,-2 1 25-16,2-4 17 0,-1 5 8 0,3-5-31 15,-1 5-29-15,0 2-52 0,-3-1-34 0,3 0 2 16,0 2-4-16,-4 2-6 0,0 0-18 0,9 12 2 15,-4-1-5-15,-4 0-12 0,2 7-12 0,-2 1-31 16,-1 0-105-16,3 0 0 0,1 8 0 0,-2-1 0 16,2-8 0-16,0 0 0 0,0 2 0 0,1-4 0 15,0-3 0-15,-1-4 0 0,0-1 0 0,1-2 0 16,-1 0 0-16,2-5 0 0,0 2 0 0,1-4 0 0,-1-2 0 16,2 0 0-16,-1-1 0 0,2-4 0 15,0 1 0-15,0 0 0 0,5-7 0 0,-3 2 0 16,2 0 0-16,-1-1 0 0,-2 1 0 0,-1 4 0 15,0-2 0-15,0 4 0 0,0-2 0 0,-1 4 0 0,-2 1 0 16,-2 1 0-16,4 3 0 0,-2 2 0 16,-1 1 0-16,0 5 0 0,2-1 0 0,0 3 0 15,1 0 0-15,0 5 0 0,-1 0 0 0,2-2 0 0,3-1 0 16,-5-5 0-16,1-1 0 0,2-1 0 0,-1 0 0 16,-4-2 0-16,3-2 0 0,-2 0 0 0,2-2 0 15,-2-4 0-15,1 0 0 0,-2-2 0 0,1-2 0 16,-2-3 0-16,0 1 0 0,1-1 0 0,-1-5 0 15,1 1 0-15,-1-1 0 0,1 0 0 0,-1 4 0 16,-3-3 0-16,3 4 0 0,-3 1 0 0,3 0 0 16,-1 3 0-16,-2 2 0 0,3 1 0 0,-3 2 0 15,3 0 0-15,-4 2 0 0,10 1 0 0,-6 3 0 16,2-1 0-16,1 5 0 0,3-2 0 0,-1 1 0 16,5 2 0-16,-3-1 0 0,2 0 0 0,2 0 0 15,0 2 0-15,2-5 0 0,-4-2 0 0,5 4 0 16,-4-5 0-16,0-1 0 0,-1-1 0 0,0 0 0 15,-4 0 0-15,1-2 0 0,-1-1 0 0,0-2 0 16,-1-1 0-16,-2 3 0 0,0-6 0 0,-2 5 0 16,3-2 0-16,-5-2 0 0,1 2 0 0,1 1 0 15,-3-3 0-15,0 2 0 0,0 2 0 0,1-1 0 16,-1 0 0-16,-1 1 0 0,0 4 0 0,0-4 0 16,0 4 0-16,0-5 0 0,0 5 0 0,0 0 0 0,0 0 0 15,1-4 0-15,-1 4 0 0,0 0 0 0,0 0 0 16,0 0 0-16,0 0 0 0,0 0 0 15,0 0 0-15,0 0 0 0,0 0 0 0,0 0 0 16,0 0 0-16,-2 12 0 0,2-12 0 0,0 0 0 0,0 0 0 16,0 0 0-16,0 0 0 0,0 0 0 0,-2 5 0 15,2-5 0-15,0 0 0 0,0 0 0 0,0 0 0 16,0 0 0-16,0 0 0 0,0 0 0 0,2 3 0 16,-2-3 0-16,0 0 0 0,0 0 0 0,0 0 0 15,0 0 0-15,0 0 0 0,0 0 0 0,0 0 0 16,0 0 0-16,0 0 0 0,0 0 0 0,0 0 0 15,0 0 0-15,0 0 0 0,0 0 0 0,0 0 0 16,0 0 0-16,0 0 0 0,0 0 0 0,0 0 0 16,0 0 0-16,-2 4 0 0,2-4 0 0,0 0 0 15,0 0 0-15,0 0 0 0,0 0 0 0,0 0 0 16,0 0 0-16,0 0 0 0,0 0 0 0,-2 4 0 16,2-4 0-16,0 0 0 0,0 0 0 0,0 0 0 15,0 0 0-15,0 0 0 0,0 0 0 0,0 0 0 16,0 0 0-16,0 0 0 0,0 0 0 0,0 0 0 15,0 0 0-15,0 0 0 0,0 0 0 0,0 0 0 16,0 0 0-16,0 0 0 0,0 0 0 0,0 0 0 16,0 0 0-16,0 0 0 0,0 0 0 0,0 0 0 15,0 0 0-15,0 0 0 0,0 0 0 0,0 0 0 0,0 0 0 16,0 0 0-16,0 0 0 0,0 0 0 0,0 0 0 16,0 0 0-16,0 0 0 0,0 0 0 15,0 0 0-15,0 0 0 0,0 0 0 0,0 0 0 16,0 0 0-16,0 0 0 0,0 0 0 0,0 0 0 0,0 0 0 15,0 0 0-15,0 0 0 0,0 0 0 0,0 0 0 16,0 0 0-16,0 0 0 0,0 0 0 0,0 0 0 16,0 0 0-16,0 0 0 0,0 0 0 0,0 0 0 15,0 0 0-15,0 0 0 0,0 0 0 0,0 0 0 16,0 0 0-16,0 0 0 0,0 0 0 0,0 0 0 16,0 0 0-16,0 0 0 0,0 0 0 0,0 0 0 15,0 0 0-15,0 0 0 0,0 0 0 0,0 0 0 16,0 0 0-16,0 0 0 0,0 0 0 0,0 4-1 15,0-4-67-15,0 0 4 0,0 0 5 0,0 0 12 16,0 4 1-16,0-4 4 0,0 0 5 0,0 0 7 16,0 0 4-16,0 0 2 0,0 0-3 0,0 0 13 15,0 0 1-15,0 0 11 0,0 0 9 0,0 0 0 16,0 0 1-16,0 0 4 0,0 0 0 0,0 0-2 16,0 0 6-16,0 0-1 0,0 0 0 0,0 0 3 15,0 0-2-15,0 0-4 0,0 0-1 0,0 0-4 16,0 0 9-16,0 0-8 0,0 0 7 0,0 0-2 15,0 0-5-15,0 0 7 0,0 0-4 0,0 0 0 16,0 0 0-16,0 0 1 0,0 0-7 0,0 0 6 16,0 0-5-16,0 0-6 0,0 0-20 0,0 0-12 15,0 0-26-15,0 0-48 0,0 0-52 0,0 0-56 16,0 0-50-16,0 0-51 0,0 0-31 0,-4 4-33 16,4-4-31-16,-4 3-40 0,4-3-24 0,-4 4-322 0,4-4-862 15,-5 2 381-15</inkml:trace>
  <inkml:trace contextRef="#ctx0" brushRef="#br0" timeOffset="20217.32">14383 7497 11 0,'0'0'253'15,"0"0"16"-15,0 0 8 0,0 0 5 0,-6-8 2 16,6 8 4-16,0 0-10 0,0 0-5 0,0 0-8 16,0 0-26-16,0 0-11 0,0 0-17 15,0 0-19-15,0 0-3 0,0 0-12 0,0 0-11 0,0 0-17 16,1 11 3-16,-1-11-16 0,3 3-12 0,-1 0-5 15,-2-3-10-15,6 2 1 0,-3-1-2 0,-3-1-3 16,8 1-5-16,-8-1-6 0,10 0-2 0,-10 0-6 16,11-2-1-16,-6 2-10 0,2-2 3 0,-3-1 0 15,2 2 4-15,-2-4 1 0,4 2-6 0,-5-1 2 16,2-1-6-16,-2 1 5 0,0-3-1 0,-2 3-1 16,-1-2 4-16,-1 0-3 0,-2 0-5 0,0-1 0 15,-4 1-4-15,0-1-2 0,-2 2-3 0,-2 0 1 16,-1 0 1-16,0-1 6 0,-2 3-10 0,-4 2 7 15,3 1-4-15,2 0 0 0,-3 5-3 0,3-2-2 16,0 3-5-16,0 0 1 0,3 0-6 0,-3 3 6 16,4-1-8-16,0 2 4 0,2 1 3 0,0 3-3 15,0 3 0-15,3-4-2 0,0-1 7 0,1 1 3 16,3 3 6-16,0-4-3 0,0 0-11 0,0-1-51 16,3 1 0-16,-2 0 0 0,4-4 0 0,-1 3 0 15,3-1 0-15,1-2 0 0,1 2 0 0,0-2 0 16,4 2 0-16,-3-3 0 0,8-1 0 0,3 3 0 15,-2-5 0-15,1-2 0 0,8 1 0 0,-1 0 0 0,1-2 0 16,-1-1 0-16,4 0 0 0,-11-1 0 16,6-3 0-16,2 1 0 0,-1-2 0 0,-5-3 0 15,-2 3 0-15,6-8 0 0,-6 4 0 0,4-5 0 16,-2-3 0-16,-3-1 0 0,-1-1 0 0,4-1 0 0,-6-2 0 16,0 2 0-16,-2-3 0 0,-5 5 0 0,0 1 0 15,-3 3 0-15,-1-2 0 0,-2 4 0 16,-2 2 0-16,-2 0 0 0,-2 1 0 0,-1 4 0 15,-1-1 0-15,-2 1 0 0,0 2 0 0,-2 2 0 0,-1 2 0 16,-1 0 0-16,-1 3 0 0,3 1 0 0,-1 2 0 16,2-1 0-16,2 3 0 0,1-1 0 0,0 2 0 15,2-2 0-15,3 4 0 0,3-1 0 0,2-2 0 16,1 2 0-16,3 2 0 0,5-1 0 0,0-1 0 16,0 2 0-16,2-3 0 0,3 1 0 0,-5 2 0 15,2-3 0-15,1 2 0 0,-8-4 0 0,1 0 0 16,-1 1 0-16,-4-1 0 0,-1 0 0 0,-1 0 0 15,-3-1 0-15,-3 0 0 0,-2 0 0 0,-3 0 0 16,0 1 0-16,-3 0 0 0,-2-4 0 0,2 2 0 16,-3 0 0-16,-4-2 0 0,1 0 0 0,3 1 0 15,3-2 0-15,0-2 0 0,0 0 0 0,2 1 0 16,5-1 0-16,-1 1 0 0,5-2 0 0,0 0 0 16,0 0 0-16,0 0 0 0,14-12 0 0,-1 7 0 15,2-1 0-15,6-3 0 0,4 0 0 0,-2-2 0 0,5-1 0 16,3-2 0-16,-4-3 0 0,1 0 0 15,-4 0 0-15,2-2 0 0,-1 1 0 0,-8-1 0 16,2-2 0-16,-3 2 0 0,0-2 0 0,-6 6 0 16,1 2 0-16,-5 2 0 0,-1-1 0 0,-1 4 0 0,-3-2 0 15,-1 2 0-15,-5 1 0 0,1 2 0 0,-2 1 0 16,-2 3 0-16,2 0 0 0,-6 2 0 0,2 2 0 16,1 3 0-16,-2 2 0 0,0 0 0 0,4 1 0 15,-1 0 0-15,4 2 0 0,0 1 0 0,4 0 0 16,2 0 0-16,3 5 0 0,4-3 0 0,5-1 0 15,6 5 0-15,-2-5 0 0,4-1 0 0,2 3 0 16,0-3 0-16,-3-3 0 0,1 6 0 0,-3-5 0 16,-3 0 0-16,-3-2 0 0,-4 0 0 0,1 0 0 15,-3 1 0-15,-5-2 0 0,2 3 0 0,-4-2 0 16,0 1 0-16,-6-3 0 0,-1 4 0 0,-3-1 0 16,-4-1 0-16,-2 2 0 0,-1-2 0 0,-9 3 0 15,1-4 0-15,-3-1 0 0,-2 0 0 0,2 0 0 16,0-2-265-16,2 0-312 0,-8-1-649 0,15-2-1326 15,0-2 587-15</inkml:trace>
  <inkml:trace contextRef="#ctx0" brushRef="#br0" timeOffset="22917.23">2883 9125 71 0,'-8'3'490'0,"3"-6"4"0,5 3-8 16,-10 3-18-16,4-2-26 0,6-1-27 0,-7 1-28 16,7-1-26-16,-6 2-33 0,6-2-24 0,-3 3-20 15,3-3-22-15,0 0-12 0,0 0-9 0,0 0-11 16,5 4-8-16,-1-1 2 0,3 1-20 0,3-2-5 0,-1 0-15 16,4 2-15-16,7-3-15 0,7 6-5 15,3-7-10-15,5 0-21 0,3-1-12 0,13-2-7 16,0 0-9-16,-12 3-11 0,0-2-18 0,1 2-6 15,-3 0-29-15,-5-2-15 0,-3-1-27 0,-6 4-19 0,-6-3-25 16,-4 1-22-16,-2 1-25 0,-7 1-40 16,-4-1-69-16,0 0-64 0,0 0-49 0,-18 8-21 0,-2 1-28 15,-7 0-32-15,-1-1-49 0,-2 3-364 16,-3 0-890-16,-3 3 394 0</inkml:trace>
  <inkml:trace contextRef="#ctx0" brushRef="#br0" timeOffset="23166.29">2886 9383 109 0,'-7'5'313'0,"2"-1"3"0,0 0 15 16,1-1 14-16,0-1 17 0,0 0-10 0,1 1-3 0,3-3-5 16,-2 2-12-16,2-2-9 0,-1 5-8 0,1-5 4 15,0 0 5-15,5 4-3 0,-1-3-9 0,2 1-23 16,2-1-27-16,4 0-2 0,5 1-17 16,5-1-26-16,7 0-12 0,-1-1-25 0,2 0-19 0,2 0-14 15,-2-1-10-15,1 1-18 0,1 0-19 0,-4 1 0 16,-10-1-17-16,1 0-7 0,0 0-2 0,-6 0-20 15,0 0 7-15,-4 0-7 0,-4 2-6 0,3-2-14 16,-8 0-10-16,6 1-20 0,-6-1-18 0,9 0-19 16,-9 0-33-16,6 0-58 0,-6 0-68 0,0 0-69 15,0 0-81-15,0 0-87 0,0 0-97 0,3 3-476 16,-3-3-1086-16,8 3 480 0</inkml:trace>
  <inkml:trace contextRef="#ctx0" brushRef="#br0" timeOffset="24016.41">4682 9154 296 0,'-8'-1'396'0,"2"-2"-5"0,0 0 14 15,1-1 3-15,-2 4 4 0,2-4 7 0,5 4-4 16,-6-3-4-16,1 2-14 0,1-1-11 0,4 2-18 0,-4-2-16 15,4 2-16-15,0 0-24 0,0 0-11 0,0 0 1 16,0 0-15-16,0 0-13 0,0 0-8 16,0 0-10-16,29 1-16 0,-12 3-10 0,2-2-18 0,8 2-93 15,1-3-119-15,7 2 0 0,3-2 0 0,13-1 0 16,0 0 0-16,4 0 0 0,-1 2 0 0,1-4 0 16,0 2 0-16,1 1 0 0,-2-2 0 0,-15 1 0 15,-3-1 0-15,-2-2 0 0,-3 2 0 0,-4 2 0 16,-9-2 0-16,-4 1 0 0,-5 0 0 0,1 1 0 15,-4-1 0-15,-6 0 0 0,0 0 0 0,0 0 0 16,0 0 0-16,-21 6-289 0,9-2-116 0,-8 3-42 16,-7 0-38-16,-4 2-42 0,1 0-39 0,-5 3-346 15,4-2-988-15,2 0 437 0</inkml:trace>
  <inkml:trace contextRef="#ctx0" brushRef="#br0" timeOffset="24333.97">4857 9378 2545 0,'-16'9'245'0,"0"-3"-101"15,4 0 11-15,0-3 39 0,-2 2 26 0,9-2 13 16,-5-1-4-16,3 1 2 0,2-3-6 0,0 2 6 16,0 0 1-16,5-2 3 0,-8 0-10 0,8 0-3 15,-5 2-24-15,5-2 1 0,0 0-1 0,0 0-7 16,0 0-11-16,0 0-13 0,22 3-14 0,-9-3 0 16,2 0-19-16,8 1-7 0,6 0-3 0,5-2-19 15,1 1-11-15,6-1-11 0,12-3-10 0,2 2 0 16,0-1-3-16,2 0-18 0,-7-1-1 0,-11 3-4 15,-4-1-1-15,2-1-12 0,-5 1-1 0,0-1-5 16,-13 3-16-16,-1-2-12 0,-5 2 0 0,-6-1 0 16,0 0 0-16,2 1 0 0,-4-1 0 0,0-1 0 15,-5 2 0-15,0 0 0 0,8-1 0 0,-8 1 0 0,4-2-47 16,-4 2-103-16,0 0-50 0,0 0-43 16,0 0-52-16,-3-6-46 0,3 6-33 0,0 0-48 15,-13-4-51-15,8 1-55 0,-5-1-325 0,0 0-925 16,-4-2 409-16</inkml:trace>
  <inkml:trace contextRef="#ctx0" brushRef="#br0" timeOffset="24749.71">5045 8903 10 0,'3'-15'381'0,"-2"-1"-1"15,-1 0-17-15,0 4 3 0,2-1-12 0,-2 2-1 16,2 1-4-16,-4 0-5 0,2 1-4 0,0 2-4 16,-1 2-5-16,1-1-10 0,0 3-13 0,0-2-17 0,1 1-21 15,-1 4-25-15,-2-4-21 0,2 4-13 0,0 0-30 16,0 0-17-16,0 0-10 0,0 0-11 0,-7 15 4 16,5-3-12-16,-1 5-1 0,0 3 1 15,3 5-1-15,0 3-6 0,-3 4 4 0,3 1-4 0,1 3-2 16,-1 12-4-16,4 0 1 0,-4 3-1 0,1 0-7 15,-2 1-24-15,1-3-91 0,3-1 0 0,-1 1 0 16,1 0 0-16,-1-1 0 0,-2-12 0 16,4-1 0-16,-1 0 0 0,1 1 0 0,-2-2 0 0,1-2 0 15,-1-3 0-15,1-2 0 0,2-3 0 0,-1-6 0 16,-3-1 0-16,2 0 0 0,-1-5 0 0,-1-1 0 16,1-2 0-16,-1-2 0 0,0 1 0 0,1-5 0 15,-2 2 0-15,1-1 0 0,-1 0 0 0,0-4 0 16,0 0 0-16,0 0 0 0,0 0-53 0,0 0-337 15,0-17-51-15,-3 7-56 0,2-6-63 0,-2-2-482 16,1-7-1128-16,-1-1 498 0</inkml:trace>
  <inkml:trace contextRef="#ctx0" brushRef="#br0" timeOffset="25151.73">5296 8835 280 0,'-2'-10'381'0,"2"-1"-1"16,0-1-11-16,0 4-1 0,0-3-6 0,0 6-11 16,0 0-4-16,0 0-9 0,0 2-17 0,0 3-19 15,-1-6-20-15,0 4-23 0,1 2-26 0,0 0-26 16,-2-6-17-16,2 6-5 0,0 0 2 0,-2 17-5 16,1-4-10-16,-3 3-8 0,0 2-7 0,1 11 6 15,2-1-11-15,-1 1-3 0,2 5-1 0,-2 0-4 16,1 13-2-16,2 0 2 0,2 0 9 0,2 1-10 0,-1 2-3 15,-2-14 3-15,3 14-7 0,-1-1-3 16,1 0-7-16,1-3-6 0,-4-10-82 0,2 0-38 16,0 0 0-16,-2-2 0 0,3 1 0 0,-2-4 0 15,1-3 0-15,0-1 0 0,2 1 0 0,-5-9 0 0,4 0 0 16,-1-2 0-16,0-5 0 0,-1 0 0 0,0 0 0 16,1-3 0-16,-1 1 0 0,-1-3 0 15,1-2 0-15,-2 1 0 0,3-1 0 0,-3-2 0 16,-1-3 0-16,3 6 0 0,-3-6 0 0,0 2 0 0,0-2 0 15,0 0 0-15,1 3 0 0,-1-3 0 0,0 0 0 16,0 0 0-16,0 0 0 0,0 0-223 16,0 0-323-16,-5-13-141 0,0 8-436 0,0 1-1216 15,1-1 538-15</inkml:trace>
  <inkml:trace contextRef="#ctx0" brushRef="#br0" timeOffset="36316.37">6433 9264 330 0,'1'-17'433'0,"-1"-1"-9"0,0 6-5 0,0-4 9 16,-2 4 6-16,0 1-2 0,-2 0-10 16,3-1-17-16,-6 5-16 0,4 1-11 0,-1-1-19 15,0 1-26-15,3 1-23 0,-5-1-36 0,1 5-15 0,-2-1-32 16,7 2-25-16,-14 10-21 0,4 2-32 0,-1 12 6 16,3-6-20-16,0 7 0 0,2 2-16 0,-1 0-9 15,5 2-10-15,-2 0-6 0,7 1-10 0,-3-1-43 16,2-5-3-16,6 2-1 0,-3-8-3 0,5-3 4 15,0 0-5-15,4 0 0 0,-3-7-12 0,5 0 6 16,-4-4-11-16,2-2 6 0,-1-2 1 0,7-3-3 16,-6-4 3-16,-4 0-6 0,7-4 1 0,-8-3-3 15,1-1-1-15,-2-2-13 0,-3-1-1 0,-3-3 0 16,-2-2 0-16,-2-3 0 0,-2 7 0 0,-2-6 0 16,-6 1 0-16,2-2 0 0,-3 1 0 0,4 10 0 0,0-1 0 15,1 7 0-15,1 1 0 0,3 3 0 16,-4 1 0-16,5 6 0 0,3-2 0 0,-7 9 0 15,3-1 0-15,4 0 0 0,0 4 0 0,4 1 0 16,3-1 0-16,0 2 0 0,7-2 0 0,-1 0 0 16,-3-1 0-16,16 1 0 0,-7-6 0 0,9-5 0 0,-1 1 0 15,-5-2 0-15,7-3 0 0,-2-1 0 16,1-7 0-16,-1-1 0 0,-3 0 0 0,-2-3 0 0,0-6 0 16,-3 1 0-16,-6 4 0 0,3-4 0 0,-6 2 0 15,1-4 0-15,-4 3 0 0,-2-1 0 0,-1 1 0 16,0-1 0-16,-4 1 0 0,0 2 0 15,0 0 0-15,-3 6 0 0,2 1 0 0,1 1 0 0,-2 3 0 16,2 4 0-16,-3-3 0 0,3 5 0 0,0 0 0 16,-14 14 0-16,8 1 0 0,-1 4 0 0,0 6 0 15,-2 3 0-15,0 3 0 0,0 17 0 0,2 4 0 16,-3-2 0-16,2 2 0 0,5 0 0 0,-1-2 0 16,-5 3 0-16,5-1 0 0,-1-5 0 0,1 3 0 15,3-2 0-15,1-13 0 0,0 1 0 0,1 0 0 16,6 12 0-16,-1-16 0 0,3 1 0 0,0-1 0 15,1-6 0-15,4-1 0 0,-2-2 0 0,2-1 0 16,-4-9 0-16,0-5 0 0,0 0 0 0,-1-3 0 16,2-1 0-16,-3-2 0 0,4-4 0 0,-3 1 0 15,1-4 0-15,-1-1 0 0,0-4 0 0,-4-1 0 16,5-4 0-16,-3-2 0 0,-3-1 0 0,-2-3 0 16,-2-6 0-16,0 0 0 0,-5 1 0 0,1 0 0 15,-6 1 0-15,1-2 0 0,0 2 0 0,-5 4 0 0,2 4 0 16,-3-6 0-16,2 8 0 0,-3-6 0 15,2 8 0-15,1 1 0 0,0 0 0 0,4 3 0 16,1 1 0-16,0 1 0 0,3 2 0 0,2-1 0 0,0 0 0 16,5-1 0-16,3 1 0 0,4-3 0 0,3 0 0 15,5 0 0-15,4 1 0 0,5-4 0 0,2 0 0 16,3 1 0-16,-4-2-26 0,4-1-360 0,-6 5-90 16,-3-7-114-16,-5 3-530 0,-2 1-1211 0,0 1 536 15</inkml:trace>
  <inkml:trace contextRef="#ctx0" brushRef="#br0" timeOffset="38582.9">8058 8980 427 0,'0'-12'548'0,"0"0"-3"16,-2 2-34-16,-4 0-38 0,-2 2-27 0,-1 1-25 16,-5 1-30-16,4 1-32 0,-6 5-32 0,-1 0-27 0,0 4-23 15,-2 3-19-15,2 3-8 0,-1 1-14 0,3 0-17 16,2 5-10-16,3 0-11 0,2-1-18 16,4 4-18-16,3-2-5 0,2 3-12 0,5-1-10 15,7 3-5-15,2 0-18 0,2 1-8 0,4-4-9 0,2 0-2 16,0 0-12-16,0-2-15 0,0 1-4 0,-6-3-8 15,-2-2-1-15,-1 0-5 0,-1 0-10 0,-4-1-1 16,-3-1 7-16,-2 0-44 0,-3 0 0 0,-3 2 0 16,-4-2 0-16,-6 3 0 0,-2-2 0 0,-12 1 0 15,-2-1 0-15,0 0 0 0,-4-1 0 0,0-4 0 16,1-5 0-16,2 4 0 0,6-4 0 0,4-3 0 16,0-3 0-16,7 1 0 0,2-1 0 0,5-4 0 15,5-3 0-15,5-4 0 0,13-6 0 0,5-1 0 16,7-1 0-16,14-9 0 0,3 0 0 0,2 0 0 15,2-2 0-15,-3 2 0 0,1 1 0 0,-2 1 0 16,-6-1 0-16,3 1 0 0,-16 4 0 0,-1 0 0 16,-6-2 0-16,-3 2 0 0,-2-2 0 0,-9 1 0 15,1-1 0-15,-8 1 0 0,0 3 0 0,-3 3 0 16,-3-2 0-16,0 8 0 0,-2 1 0 0,0 3 0 0,-1 1 0 16,0 2 0-16,3 3 0 0,-2 1 0 15,3 4 0-15,5 0 0 0,-14 11 0 0,9 0 0 16,-4 6 0-16,4 8 0 0,0 5 0 0,-2 1 0 15,5 3 0-15,0 10 0 0,1 3 0 0,2-12 0 0,1 14 0 16,-2-2 0-16,4 1 0 0,-3-14 0 0,2 1 0 16,-2-1 0-16,1-2 0 0,2-1 0 15,-1-3 0-15,-1 1 0 0,0-8 0 0,-1-3 0 0,4-3 0 16,-5-3 0-16,0-2 0 0,2-1 0 0,1-1 0 16,-3-4 0-16,1-1 0 0,-1-3 0 0,3 1 0 15,-3-1 0-15,0 0 0 0,9-14 0 0,-5 3 0 16,7-3 0-16,-1-2 0 0,6-6 0 0,-6 6 0 15,4 1 0-15,4-7 0 0,-5 6 0 0,-2 0 0 16,2 5 0-16,-4 1 0 0,4 4 0 0,-4 1 0 16,-3 1 0-16,2 4 0 0,-8 0 0 0,9 6 0 15,-4 2 0-15,-1 4 0 0,-3 6 0 0,-1 1 0 16,0 8 0-16,0-2 0 0,-1 1 0 0,2-1 0 16,-1-4 0-16,6 3 0 0,1-6 0 0,0-2 0 15,1-2 0-15,2-2 0 0,4-1 0 0,0-4 0 16,0-3 0-16,-1-2 0 0,6-4 0 0,-1-1 0 15,0-4 0-15,1-4 0 0,-3 2 0 0,0-4 0 16,-2-2 0-16,4-4 0 0,-1-4 0 0,-3 2 0 16,-5 3 0-16,2-5 0 0,-2 7 0 0,0 1 0 15,-2 0 0-15,-1 5 0 0,-1 1 0 0,-2 3 0 16,0 0 0-16,0 1 0 0,-3 5 0 0,4 0 0 16,-4 0 0-16,1 11 0 0,-2-2 0 0,1 2 0 15,0 3 0-15,1 2 0 0,-1 1 0 0,0 1 0 0,4-1 0 16,1 1 0-16,-1 0 0 0,5-1 0 0,0-3 0 15,-4-5 0-15,4 1 0 0,1-4 0 16,-1-1 0-16,-2-1 0 0,-1-3 0 0,4-1 0 0,-2-2 0 16,-2-2 0-16,4-1 0 0,-2-1 0 0,-3-4 0 15,0 1 0-15,-1-3 0 0,0-2 0 0,-4-5 0 16,0-5 0-16,-5 1 0 0,0-1 0 0,-3-3 0 16,0 1 0-16,-6 3 0 0,0-2 0 0,-1 3 0 15,2 8 0-15,-1 0 0 0,-4 4 0 0,3 1 0 16,2 4 0-16,-1 3 0 0,3 2 0 0,0 2 0 15,0 2 0-15,3 5 0 0,3-2 0 0,4 4 0 16,3 0 0-16,5-1 0 0,3 5 0 0,5-5 0 16,4 1 0-16,7-3 0 0,2 1 0 0,4-6 0 15,0-1 0-15,-1-2 0 0,1-3 0 0,2 0 0 16,-7-4 0-16,5 2 0 0,-1-4 0 0,-3 4 0 16,-7-1 0-16,-2 1 0 0,0-2 0 0,-3 3 0 15,-2 1 0-15,0 2 0 0,-1 3 0 0,1 1 0 16,-1-1 0-16,-3 4 0 0,4 1 0 0,-2 3 0 15,-1 3 0-15,3 2 0 0,-4-1 0 0,1 1 0 16,-5 0 0-16,-1 1 0 0,-4-4 0 0,2 3 0 16,-4-2 0-16,-2 3 0 0,-1-6 0 0,-2 1 0 15,-3 2 0-15,0-5 0 0,-4 2 0 0,1-3 0 0,0-2 0 16,-2-3 0-16,5 1 0 0,0-3 0 0,1-2 0 16,-1 0 0-16,8-3 0 0,-3-2 0 15,7-1 0-15,-1-5 0 0,10-3 0 0,2-7 0 16,5-1 0-16,7-1 0 0,7-10 0 0,1-3 0 0,2 4 0 15,0 2 0-15,-3-3 0 0,3-1 0 0,-13 12 0 16,-1-2-102-16,-4 5-2 0,-6 5 14 0,-1 2 22 16,-6 2 26-16,1 2 21 0,-5 1 27 15,1 2 17-15,-4 1 23 0,-1 1 21 0,0 2 9 0,3 3 11 16,-10 1 5-16,2 3-62 0,3 3-30 0,-4 2 0 16,4 1 0-16,0 5 0 0,1 0 0 0,0 10 0 15,4-7 0-15,3 9 0 0,2-4 0 0,3 6 0 16,0-5 0-16,0 1 0 0,0-1 0 0,-2-6 0 15,-1-2 0-15,7 9 0 0,-6-8 0 0,-1-3 0 16,-1-2 0-16,0-1 0 0,2-2 0 0,-6 1 0 16,2-5 0-16,0 1 0 0,-1-3 0 0,2 1 0 15,-3-4 0-15,0 0 0 0,0 0 0 0,0 0 0 16,0 0 0-16,0 0 0 0,-4-14 0 0,4 7 0 16,-2-2 0-16,4-2 0 0,-2 0 0 0,0 1 0 15,1 1 0-15,2-1 0 0,2 2 0 0,0-1 0 16,0 4 0-16,3 1 0 0,1-1 0 0,0 0 0 15,5 4 0-15,-4 0 0 0,3 2 0 0,1 0 0 16,8 4 0-16,-9-3 0 0,7 0 0 0,-1 0 0 16,4 1 0-16,4-2 0 0,1 0 0 0,-7-1 0 0,7-1 0 15,-1 0 0-15,-6-3 0 0,-2 1 0 16,-2-4 0-16,1 3 0 0,-7 0 0 0,1-3 0 16,-2 1 0-16,-3-1 0 0,-1-1 0 0,-1 0 0 0,-1-1 0 15,-4 1 0-15,0-2 0 0,-4 1 0 0,2 3 0 16,-1-1 0-16,-5 2 0 0,3 0 0 15,-4 3 0-15,0 1 0 0,-2 3 0 0,-3 2 0 0,2 3 0 16,-1 4 0-16,2 2 0 0,1 2 0 0,1 1 0 16,0 2 0-16,2 0 0 0,4 0 0 0,-1 2 0 15,4-3 0-15,4 0 0 0,1-2 0 0,5-1 0 16,3-3 0-16,1-2 0 0,4 0 0 0,1-5 0 16,1 0 0-16,3-3 0 0,4-1 0 0,1-4 0 15,-6 1 0-15,5-4 0 0,-6 2 0 0,5-5 0 16,-8 3 0-16,2-1 0 0,-2-4 0 0,-4 0 0 15,3 0 0-15,-4 0 0 0,-3-1 0 0,0-2 0 16,-1-3 0-16,-5 2 0 0,0 6 0 0,-3-3 0 16,-1 0 0-16,-1 3 0 0,-3 2 0 0,3 4 0 15,-2 0 0-15,-2 2 0 0,1 1 0 0,4 1 0 16,-10 4 0-16,5 2 0 0,1 2 0 0,4 1 0 16,0 3 0-16,0 0 0 0,5 4 0 0,5-1 0 15,2 1 0-15,-2 1 0 0,7-3 0 0,2 3 0 16,3 0 0-16,-5-5 0 0,4 3 0 0,-4-2 0 15,-2-4 0-15,0 3 0 0,-2-3 0 0,-3 2 0 16,-2-4 0-16,-3 6 0 0,0-2 0 0,-5-4 0 16,0 3 0-16,-4-1 0 0,-1 1 0 0,-5-2 0 0,-1-1 0 15,-4 3 0-15,1-2 0 0,2-2 0 0,1-1 0 16,-3-3 0-16,4 2 0 0,2-2 0 0,1 0 0 16,7-2 0-16,-9-4 0 0,7-1 0 15,1 0 0-15,2-2 0 0,6-4 0 0,3-3 0 0,0-2 0 16,6-3 0-16,0-6 0 0,5-3 0 0,-1 0 0 15,4-11 0-15,6-3 0 0,-11 11 0 0,7-17 0 16,0 2 0-16,-1 2 0 0,-5 1 0 0,1 0 0 16,-7 11 0-16,-3 3 0 0,-1 1 0 0,-2 5 0 15,-3 4 0-15,0 3 0 0,-1 6 0 0,0 0 0 16,-4 3 0-16,1 1 0 0,-1 3 0 0,0 3 0 16,0 0 0-16,0 0 0 0,-10 16 0 0,5-1 0 15,1 3 0-15,-2 3 0 0,-2 3 0 0,4 4 0 16,3 1 0-16,-3 0 0 0,0 1 0 0,0 2 0 15,4-3 0-15,2 1 0 0,0-2 0 0,2-2 0 16,1-1 0-16,-1 1 0 0,2-9 0 0,-2 2 0 16,4-4 0-16,-3 0 0 0,0-3 0 0,4-2 0 15,-4 0 0-15,4-2 0 0,0-1 0 0,1-2 0 16,0 0 0-16,1-3 0 0,-1-2 0 0,3 0 0 16,1-1 0-16,-4-1 0 0,3-2-51 0,-1-3-422 15,0 1-78-15,2-7-99 0,-4-1-428 0,3-2-1167 16,-3-1 515-16</inkml:trace>
  <inkml:trace contextRef="#ctx0" brushRef="#br0" timeOffset="38817.39">10905 9135 3624 0,'-13'0'338'0,"-2"-3"-121"0,6 3 42 16,-4-1 12-16,8 1 12 0,0-1-1 0,5 1-26 15,-7 3-12-15,7-3-15 0,0 0 1 0,22 2 1 16,-1-2-22-16,5-2-18 0,6 1-15 0,2-1-19 0,0 0-11 15,3-2-12-15,-4 0-22 0,-1-1-16 16,-3 3-27-16,-2-5-15 0,-9 3-12 0,-4 2-17 0,-3-1-16 16,-4 1-18-16,1-1-26 0,-3 0-22 0,-4-1-29 15,-1 4-27-15,0 0-30 0,-12-6-41 0,5 6-55 16,-1-2-65-16,-3 2-65 0,-6 0-78 0,3-2-98 16,0 1-348-16,0-1-966 0,3-1 428 0</inkml:trace>
  <inkml:trace contextRef="#ctx0" brushRef="#br0" timeOffset="39749.56">11839 8976 12 0,'15'-23'476'0,"-6"6"10"0,-1 0 9 16,2 2-26-16,-4 0-3 0,2-1-1 0,-4 6-7 15,1 2-12-15,-1 1-10 0,-3 2-32 0,2 0-48 16,-2 2-24-16,-1 3-33 0,0 0-15 0,0 0-7 15,4 18 2-15,-7 1-9 0,2 8-9 0,1 6-5 16,0 15-14-16,1 1-8 0,2 5-9 0,-3 0-5 16,1 5-177-16,-1-2-43 0,0 4 0 0,3-3 0 15,-2 2 0-15,3-2 0 0,-3-4 0 0,-1 0 0 16,4-6 0-16,-4-12 0 0,0-1 0 0,0 1 0 16,0-5 0-16,-1 0 0 0,-2-11 0 0,3 6 0 15,0-8 0-15,-2-3 0 0,-1-3 0 0,-1-3 0 16,3-2 0-16,-3-3 0 0,0-3 0 0,4-1 0 15,0 0-451-15,-14-9-51 0,9 0-58 0,-3-6-56 16,1 0-395-16,-1-2-1095 0,0-8 486 0</inkml:trace>
  <inkml:trace contextRef="#ctx0" brushRef="#br0" timeOffset="39982.9">11849 9332 250 0,'0'-28'366'0,"0"4"5"0,0 8 10 15,0-2 22-15,5 6 4 0,-3 0-5 0,4-2-14 16,0 4-18-16,3 1-20 0,5-1-13 0,3 0-18 15,-3 5-26-15,8-1-25 0,-3 3-26 0,10 3-28 0,-7-2-14 16,5 4-20-16,-6 4-17 0,0 1-17 0,-2 3-15 16,0-2-16-16,-3 5-3 0,-6-4-16 0,0 5-11 15,-5 2-6-15,-2-3-9 0,-4 0-1 16,-6 3 3-16,-3-2-8 0,0-2 0 0,-6 3-8 0,-7 2 1 16,-1-3-3-16,5-3-9 0,2-2-11 0,-2 0-20 15,4 0-27-15,2-3-42 0,2-1-54 0,1 0-69 16,3-1-84-16,2-3-81 0,4 0-80 15,1-1-79-15,0 0-395 0,0 0-972 0,37-5 430 0</inkml:trace>
  <inkml:trace contextRef="#ctx0" brushRef="#br0" timeOffset="41099.65">12575 9283 154 0,'9'-9'443'15,"-4"0"8"-15,-1-2 10 0,-3 0-2 0,1 1-12 16,-4-1-7-16,-3-1-18 0,1 3-11 0,-6-6-14 15,1 3-13-15,0 2-24 0,0 1-21 0,-1 2-31 16,1 1-15-16,-5 0-31 0,2 3-21 0,2 5-22 16,-5-2-17-16,-1 7-26 0,-1 1-6 0,3 6-24 15,-7 3-11-15,5 5-19 0,3 0-12 0,4 0-3 16,0-4-13-16,4 6-9 0,1-5-12 0,5 1-5 16,2-4 0-16,1 0-13 0,1-4 3 0,1-1-4 15,2-2-6-15,0-1-41 0,2-3-1 0,0 0 0 16,0-4 0-16,3-1 0 0,-2-3 0 0,1 0 0 15,-1-3 0-15,4-4 0 0,-3 2 0 0,-2-3 0 16,7-1 0-16,-7-3 0 0,3 1 0 0,-3-1 0 16,-1-1 0-16,-1 0 0 0,6-8 0 0,-6 9 0 15,-2-1 0-15,1 0 0 0,-2 7 0 0,1 0 0 16,-2 5 0-16,-3-2 0 0,3 3 0 0,-2 3 0 16,-2 0 0-16,6 11 0 0,-6-1 0 0,3 4 0 15,-1 4 0-15,3 0 0 0,0 0 0 0,0 1 0 16,1-1 0-16,3 7 0 0,1-8 0 0,1-2 0 0,5-2 0 15,-2-2 0-15,4-4 0 0,-1-1 0 0,2-3 0 16,-2-3 0-16,1-3 0 0,-3-3 0 0,3-3 0 16,1 0 0-16,-5-4 0 0,6-6 0 0,-7 6 0 15,6-12 0-15,-4 4 0 0,1-3 0 0,-3-3 0 16,2 0 0-16,-3-4 0 0,-2 1 0 0,4-3 0 16,-5-2 0-16,-1 0 0 0,1 0 0 0,-3 3 0 15,-2 2 0-15,-3 3 0 0,0 11 0 0,-1 4 0 16,2 1 0-16,-2 4 0 0,-2 1 0 0,0 4 0 15,2 2 0-15,-10 10 0 0,0 5 0 0,3 3 0 16,-3 10 0-16,1 3 0 0,1 3 0 0,6 1 0 16,-2 1 0-16,1 10 0 0,6 2 0 0,1-13 0 15,2-3 0-15,3 0 0 0,1-8 0 0,1 2 0 16,1-10 0-16,-2-1 0 0,6-3 0 0,-6-5 0 16,3-2 0-16,-1-3 0 0,3-3 0 0,2-4 0 15,-5-1 0-15,3-4 0 0,-2-1 0 0,1-10 0 16,4 0 0-16,-4-4 0 0,-2-1 0 0,0 0 0 15,1-1 0-15,-1-4 0 0,-3-1 0 0,-1-1 0 16,2-1 0-16,-4 1 0 0,-1 6 0 0,-1 7 0 0,1 2 0 16,-3 7 0-16,0 4 0 0,0 3 0 0,-2 3 0 15,0 1 0-15,-5 15 0 0,1 4 0 16,-6 6 0-16,6 4 0 0,2 4 0 0,1 1 0 16,-2 2 0-16,3 0 0 0,1 9 0 0,-1-13 0 0,4-2 0 15,0-3 0-15,1-2 0 0,-2-9 0 16,3 0 0-16,-1-5 0 0,0-1 0 0,0-3 0 15,1-2 0-15,-1-4 0 0,2-1 0 0,2-1 0 0,0-5 0 16,1 0 0-16,-1-1 0 0,5-7 0 0,3 1 0 16,0 0 0-16,-1-6 0 0,7 0 0 0,-10 4 0 15,3 1 0-15,-3 1 0 0,0 6 0 0,-3 0 0 16,1 1 0-16,-1 3 0 0,-3 4 0 0,1-1 0 16,-3 2 0-16,0 3 0 0,2 2 0 0,-1 3 0 15,-5 1 0-15,5-2 0 0,0 3 0 0,-1 0 0 16,-1 1 0-16,3-4 0 0,1 2 0 0,5 0 0 15,-3-3 0-15,3-1 0 0,1-2 0 0,4-4 0 16,-2-1 0-16,3-1 0 0,-6-2 0 0,4-2 0 16,2-4 0-16,-2 1 0 0,-2-3 0 0,3 0 0 15,-1-3 0-15,-2-1 0 0,-1 1 0 0,3-9 0 0,-2-1 0 16,-2-1 0-16,2-1 0 0,-3 1 0 16,-3-2 0-16,-4 7 0 0,-1 2 0 0,-1 3 0 15,-1 3 0-15,-2 2 0 0,-2 4 0 0,0 1 0 16,-3 2 0-16,-2 2 0 0,7 1 0 0,-15 9 0 15,7 0 0-15,2 2 0 0,-2 5 0 0,6 2 0 16,3 7 0-16,3 1 0 0,3 0 0 0,5-1 0 16,2 0 0-16,0-4 0 0,0 1 0 0,0-7 0 15,-1 1 0-15,1-1 0 0,-4-2 0 0,-1-4 0 0,0-1 0 16,-1 0 0-16,-4-3 0 0,-3 0 0 16,0 0 0-16,-1 0 0 0,-5-1 0 0,0-1 0 15,-9-2 0-15,1 1 0 0,-6-1 0 0,-8 0 0 0,-1-3-257 16,-5 2-263-16,-4-5-108 0,-3 1-503 0,3-4-1226 15,-14-2 542-15</inkml:trace>
  <inkml:trace contextRef="#ctx0" brushRef="#br0" timeOffset="41283.87">12749 8999 4369 0,'-12'-4'422'0,"2"2"-169"0,5-3-26 0,2 3 40 16,3 2 43-16,0 0 18 0,18-6-14 0,3 1-20 15,7-2-15-15,8 3 0 0,-2-2-23 0,17-2-22 16,-14 3-50-16,3 0-26 0,-7-1-141 0,3 3-17 16,1-2 0-16,-6 1-9 0,-2 6-236 0,1-7-145 15,-9 7-144-15,0-2-165 0,-1 3-354 0,11 0-1140 16,-10 1 505-16</inkml:trace>
  <inkml:trace contextRef="#ctx0" brushRef="#br0" timeOffset="42450.58">14961 9047 218 0,'-1'-30'465'16,"1"3"11"-16,1 2 6 0,-1 7-1 0,0-1-4 15,0 4-7-15,0 3-5 0,0 3-6 0,0 2-9 16,0 1-30-16,0 0-27 0,4 2-39 0,-4 2-31 16,0 2-14-16,0 0-5 0,-1 13-7 0,1 3-14 15,0 9-15-15,0 3-17 0,-3 4-14 0,3 0-19 16,0 4-127-16,-4 12-91 0,4-12 0 0,0 10 0 0,-4-11 0 15,7-3 0-15,-3-2 0 0,-3-2 0 16,6-1 0-16,-3-8 0 0,0-3 0 0,-3-4 0 16,3-1 0-16,0-4 0 0,0-1 0 0,0-2 0 15,-2-2 0-15,2-2 0 0,0 0 0 0,0 0 0 0,0-16 0 16,0 5 0-16,5-6 0 0,-4-3 0 0,3-6 0 16,4 2 0-16,1-3 0 0,2 2 0 15,2 3 0-15,-4 9 0 0,0-2 0 0,0 7 0 0,1 0 0 16,3 3 0-16,-2 3 0 0,8 4 0 0,-1 2 0 15,0 5 0-15,9 1 0 0,-6 7 0 0,-1 3 0 16,2 0 0-16,-12-4 0 0,6 6 0 16,-9-5 0-16,1 3 0 0,-1-2 0 0,-4-1 0 0,-1 0 0 15,-7-1 0-15,2-4 0 0,-6 2 0 0,-3 1 0 16,-6-3 0-16,-1-4 0 0,-3 0 0 0,-2-2 0 16,1-3 0-16,1-2 0 0,0 2 0 0,3-5 0 15,1 1 0-15,6 0 0 0,0-2 0 0,2 1 0 16,4-1 0-16,0 0 0 0,4-2 0 0,1 2 0 15,1 3 0-15,6-6 0 0,2 2 0 0,3 0 0 16,2 2 0-16,9 0 0 0,-1 0 0 0,1 0 0 16,10-1 0-16,-1-1 0 0,-2 0 0 0,4 2 0 15,1-1 0-15,-2 0 0 0,1-1 0 0,-3-3 0 16,1 1 0-16,-5 0 0 0,-5 0 0 0,0-1 0 16,-3-1 0-16,0-1 0 0,-2 0 0 0,-2-2 0 15,-1 0 0-15,-5 1 0 0,3-4 0 0,-6 0 0 16,1-1 0-16,-3 0 0 0,0 2 0 0,-3 2 0 15,-3 2 0-15,2-3 0 0,-1 4 0 0,-4-1 0 0,3 4 0 16,-4 2 0-16,-2 2 0 0,-1 4 0 16,0 2 0-16,-4 7 0 0,1 4 0 0,-1-1 0 0,4 10 0 15,1-1 0-15,2 2 0 0,6 0 0 16,1-7 0-16,6 6 0 0,1-7 0 0,7 5 0 0,0-7 0 16,10-1 0-16,2 0 0 0,2-4 0 0,5-4 0 15,0-6 0-15,-1-2 0 0,1-5 0 0,-1-4 0 16,-1-1 0-16,-3-3 0 0,0-4 0 0,-2-2 0 15,-2-3 0-15,-2 0 0 0,-5-3 0 0,-1-3 0 16,2-2 0-16,-4-4 0 0,5-8 0 0,-10 8 0 16,4-12 0-16,-3 3 0 0,-5 9 0 0,-2-11 0 15,-1 10 0-15,1 3 0 0,-3 4 0 0,0 4 0 16,0 5 0-16,0 4 0 0,-3 5 0 0,3 2 0 16,-1 4 0-16,1 1 0 0,0 4 0 0,0 0 0 15,-8 11 0-15,3 4 0 0,-3 3 0 0,1 8 0 16,3 1 0-16,-1 2 0 0,5 3 0 0,-3 1 0 15,3 0 0-15,3 1 0 0,-3-1 0 0,5 1 0 16,-1-1 0-16,3-4 0 0,-5 3 0 0,12-5 0 16,3-3 0-16,-1-1 0 0,1-3 0 0,1-6 0 0,-2-4 0 15,2 1 0-15,1-4 0 0,1 0 0 16,0-7 0-16,8 1 0 0,-9-2 0 0,-1-3 0 16,0-4 0-16,0-2-291 0,-8-3-252 0,7-9-84 15,-11-3-495-15,-1 6-1215 0,-2-12 537 0</inkml:trace>
  <inkml:trace contextRef="#ctx0" brushRef="#br0" timeOffset="42617.46">15890 8933 3452 0,'-19'0'287'0,"8"0"-133"0,-1 0 10 0,3 0 4 16,4 0 22-16,5 0 18 0,0 0-1 0,0 0-3 16,0 0-15-16,28 5 1 0,-6-5 3 15,10 1-11-15,5-1-21 0,1-4-10 0,3 1-17 16,8-1-33-16,-14 0-48 0,1-2-64 0,-1 2-85 0,-3-4-100 15,-2-2-120-15,-12 3-118 0,3-2-456 0,3-4-963 16,-6 2 427-16</inkml:trace>
  <inkml:trace contextRef="#ctx0" brushRef="#br0" timeOffset="42982.87">16514 8641 350 0,'0'-7'465'0,"-1"4"15"16,1-1 21-16,-3-1-20 0,3 5-23 0,0-5-32 15,0 5-13-15,0 0 4 0,0 0-16 0,10 11-20 16,-6-3-24-16,-1 3-17 0,2 5-26 0,-1 0-29 16,-3 2-29-16,0 0-24 0,0-1-16 0,-1 1-26 15,-1 0-19-15,1 0-16 0,0-2-14 0,-1-3-13 16,1 0-22-16,0-2-2 0,0 0-11 0,0-3-8 16,0-2-5-16,0-1-5 0,0-1-3 0,1-1-54 15,-1-3-18-15,0 0 0 0,0 0 0 0,0 0 0 16,17-12 0-16,-8 4 0 0,1-4 0 0,3-1 0 15,2-8 0-15,4 0 0 0,-5 2 0 0,2 3 0 16,-4 3 0-16,0 0 0 0,-2 5 0 0,4-2 0 16,-4 5 0-16,-2 3 0 0,-2-1 0 0,0 3 0 0,0 3 0 15,3 2 0-15,-4 4 0 0,-1 2 0 16,2 3 0-16,-2 4 0 0,1 0 0 0,0 1 0 16,-2-1 0-16,-1 0 0 0,2-1 0 0,-4 0 0 15,2-1 0-15,0 0 0 0,-1-2 0 0,1-2 0 0,-1-1-96 16,-1 0-414-16,1-1-108 0,1 0-544 15,-1-6-1257-15,0 2 556 0</inkml:trace>
  <inkml:trace contextRef="#ctx0" brushRef="#br0" timeOffset="45567">17580 9192 78 0,'-7'-1'437'0,"-4"-2"-4"15,-1-1-15-15,2-1 8 0,0 1 8 0,-2-2-13 16,1 3-9-16,3-5-9 0,-1 3-10 0,1 1-14 0,2-3-14 16,2 0-20-16,1 1-27 0,1-3-30 0,2 1-26 15,4-3-16-15,0 0-17 0,5 3-26 0,1 0-20 16,0 0-12-16,3 1-19 0,4 1-11 15,-1 1-11-15,1 1-16 0,2 3-14 0,-1 5-4 0,-3 1-15 16,1 4 11-16,-1 4-23 0,-1 3-11 0,-1 7-1 16,0 1-5-16,-1 4-21 0,-3-4 14 0,-1 3-3 15,-2 0-3-15,-2 0-2 0,-4 1-26 0,-2-4-11 16,2-6 0-16,-2 0 0 0,-3-1 0 0,4-5 0 16,-3 0 0-16,4-4 0 0,-2 0 0 0,2-3 0 15,-2 0 0-15,1-2 0 0,1-3 0 0,0 0 0 16,0 0 0-16,0 0 0 0,10-16 0 0,-3 5 0 15,-1-5 0-15,3 1 0 0,0-2 0 0,5-7 0 16,-5-1 0-16,0 0 0 0,6-4 0 0,-2 5 0 16,0 0 0-16,-4 7 0 0,0 1 0 0,1 2 0 15,-2 7 0-15,-1-3 0 0,0 5 0 0,0 2 0 16,-3 1 0-16,-4 2 0 0,10 7 0 0,-3 1 0 16,2 6 0-16,-3 5 0 0,3 7 0 0,-4-1 0 0,5 1 0 15,-6-3 0-15,5 4 0 0,-5-9 0 0,1 0 0 16,-1-1 0-16,2-3 0 0,-2-2 0 15,1-1 0-15,2-4 0 0,-1 0 0 0,3-1 0 0,-1-4 0 16,1 1 0-16,1-4 0 0,3-1 0 0,-2-3 0 16,6-4 0-16,-3-2 0 0,1-1 0 0,1-1 0 15,-3-1 0-15,0-2 0 0,5-5 0 0,-1-5 0 16,-2 3 0-16,-1 0 0 0,0 1 0 0,-2 8 0 16,-2 0 0-16,-2 5 0 0,-2 1 0 0,-1 5 0 15,-1 2 0-15,1 1 0 0,-5 0 0 0,4 10 0 16,1 3 0-16,-4 3 0 0,2 1 0 0,-1 2 0 15,1 0 0-15,1 1 0 0,0 8 0 0,1-10 0 16,1-1 0-16,2-1 0 0,0-3 0 0,-1-2 0 16,0-4 0-16,1 0 0 0,1-1 0 0,1-3 0 15,-2 1 0-15,1-4 0 0,-1-3 0 0,-2 1 0 16,3-2 0-16,-5-6 0 0,1 1 0 0,-1-2 0 16,0-1 0-16,-3-4 0 0,-1 0 0 0,-1-1 0 0,-3-10 0 15,0 4 0-15,-1-6 0 0,0 4 0 0,-5 0 0 16,2 7 0-16,3 1 0 0,-3 2 0 15,2 7 0-15,2-2 0 0,0 4 0 0,0 0 0 16,3 2 0-16,1 4 0 0,0-2 0 0,0 2 0 0,0 0 0 16,13 14 0-16,2-6 0 0,3 5 0 0,9 1 0 15,1-3 0-15,8 2 0 0,2-5 0 0,12 5 0 16,-13-6 0-16,17 2 0 0,-3-8 0 0,-14 2 0 16,-2-4 0-16,0-2 0 0,-4 2 0 0,-3-5 0 15,-9 1 0-15,-5 3 0 0,-2-2 0 0,-3 0 0 16,-3 0 0-16,-2 0 0 0,-3 0 0 0,-2 1 0 15,1 3 0-15,-6-2 0 0,6 2 0 0,-18 7 0 16,4 4 0-16,-2-1 0 0,1 6 0 0,-5 3 0 16,8-3 0-16,-2 6 0 0,1-5 0 0,0 8 0 15,6-7 0-15,-1-2 0 0,3 1 0 0,1-1 0 16,4-5 0-16,0-1 0 0,3 0 0 0,1-1 0 16,2-2 0-16,4 0 0 0,-1-5 0 0,1-2 0 15,3 1 0-15,1-3 0 0,3-3 0 0,-2-2 0 0,2-2 0 16,-2-3 0-16,6-6 0 0,-9 3 0 15,5-5 0-15,-2-2 0 0,1-3 0 0,-5 2 0 16,0-8 0-16,2-1 0 0,-1-1 0 0,-2-1 0 0,-1-1 0 16,3-12 0-16,-5 15 0 0,-2 2 0 0,-1 5 0 15,0 6 0-15,0 3 0 0,-3 5 0 0,-1 4 0 16,0 1 0-16,0 5 0 0,0 1 0 0,0 0 0 16,-5 21 0-16,0-5 0 0,-3 12 0 0,7 0 0 15,-3 4 0-15,-1 0 0 0,5 5 0 0,3-3 0 16,3 10 0-16,2-9 0 0,1-3 0 0,5-4 0 15,-2 0 0-15,2-2 0 0,4-4 0 0,4-4 0 16,2-3 0-16,-1-2 0 0,-1-6 0 0,-2-4 0 16,1-3 0-16,3-2 0 0,-2-1 0 0,3-2 0 15,2-4 0-15,-1-2 0 0,-2-2 0 0,-1-1 0 16,-5-1 0-16,-3-4 0 0,2-2 0 0,-3-2 0 16,-2-1 0-16,-1-1 0 0,-2 0 0 0,-4 6 0 15,-1 2 0-15,-1 2 0 0,-3 3 0 0,-2 0 0 16,1 6 0-16,-4 0 0 0,0 3 0 0,-7 7 0 15,0 3 0-15,-4 4 0 0,-6 7 0 0,3 5 0 16,5 1 0-16,-4 0 0 0,6 0 0 0,3 2 0 16,0-3 0-16,6-3 0 0,6-2 0 0,2-1 0 15,6-1 0-15,3-2 0 0,8-4 0 0,-3-2 0 0,13-4 0 16,0-3 0-16,-3-2 0 0,2-6-10 0,-4-2-536 16,2-4-120-16,-3-2-496 0,1-2-1259 15,-4-1 558-15</inkml:trace>
  <inkml:trace contextRef="#ctx0" brushRef="#br0" timeOffset="46150">20630 8928 6536 0,'-1'1'81'0,"1"-1"-23"16,-4 3 10-16,4-3 84 0,0 0 16 0,0 0-10 15,0 0-24-15,7 8 0 0,-2-2 13 0,1 1 21 16,3 7 13-16,-3 4 5 0,2 4-166 0,-3 5-20 16,0 3 0-16,0 16 0 0,-3-1 0 0,0 6 0 15,-3-1 0-15,2 5 0 0,-5-1 0 0,-1 2 0 0,0 5 0 16,0-4 0-16,0-2 0 0,-3 1 0 0,2-5 0 16,1 1 0-16,0-2 0 0,1-4 0 15,1-13 0-15,-2-1 0 0,4-2 0 0,-2-3 0 0,2-2 0 16,-4-7 0-16,5-6 0 0,-4 1 0 0,4-5 0 15,-1-1 0-15,0-2 0 0,-2-5 0 0,3 0 0 16,-10-10 0-16,3 2 0 0,0-7 0 0,-1-3-361 16,-1-7-75-16,-1-2 7 0,6-3 19 0,-4-4 18 15,5-1 30-15,1-14 30 0,0-4 31 0,0 2 26 16,4-3 50-16,2-4 39 0,-2 4 48 0,3 0 46 16,0 1 44-16,3 4 42 0,-6 18 48 0,6-1 43 15,-4 2 33-15,1 3 30 0,0 10 28 0,3 7 21 16,-2-4 8-16,2 1 1 0,1 2-1 0,4 2-10 15,2 1-7-15,3 4-2 0,4 1 16 0,-2 4-29 16,10 4-13-16,-1 1-15 0,0 5-19 0,2 3-11 16,0 2-11-16,-3 2-7 0,-5 3-10 0,-4 1-8 15,-2 2-13-15,-2 0-6 0,-5 1-15 0,-5-1 22 16,-3-3-18-16,-6 3-7 0,-2-4 3 0,-5 3-4 16,-6-2-7-16,2-6-1 0,-7-1-2 0,-3 2-2 15,-2-5-3-15,0-2-4 0,-1 0-2 0,5-4 4 16,3-3 0-16,0 0-2 0,1 1-4 0,6-4 7 15,3-1-17-15,-1 0-31 0,6-3-47 0,1-1-31 16,3-1-53-16,2-3-72 0,4-1-70 0,6-4-79 16,2 2-62-16,10-5-86 0,5 1-472 0,-1 0-1075 0,9 2 475 15</inkml:trace>
  <inkml:trace contextRef="#ctx0" brushRef="#br0" timeOffset="47116.9">21299 9268 40 0,'6'-10'441'15,"-2"-1"21"-15,0 2 22 0,-3-1-10 0,-1 0-21 16,0-1-14-16,-1 0-14 0,-2 0-19 0,1 2-10 16,-4 0-23-16,1 3-25 0,-2 0-8 0,-1 2-42 0,-2 4-15 15,-3 0-18-15,0 2-14 0,-6 3-24 0,1 6-4 16,-3 5-20-16,1 3-18 0,8-2-16 0,-1 5-22 16,-1 0-10-16,3 0-17 0,5-4-8 0,1 2-14 15,1-2-9-15,4-2 0 0,0-3-16 0,4-2-7 16,1 0-6-16,0-2-45 0,3 0-15 0,1-3 0 15,1-2 0-15,-4-1 0 0,7-2 0 0,-4-2 0 16,5-2 0-16,-3 0 0 0,1-3 0 0,2-4 0 16,0 0 0-16,-1-1 0 0,0-2 0 0,0 0 0 15,-3-3 0-15,-1-2 0 0,2 0 0 0,0-4 0 16,3-3 0-16,-7 7 0 0,2-6 0 0,-2 7 0 16,-2 5 0-16,0 2 0 0,-3 1 0 0,2 4 0 15,-2 0 0-15,-2 5 0 0,0 0 0 0,0 0 0 16,0 0 0-16,0 24 0 0,-2-7 0 0,2 1 0 15,-2 1 0-15,0 0 0 0,2 8 0 0,4-7 0 16,-1 4 0-16,3-6 0 0,1-1 0 0,1-1 0 16,2-3 0-16,-3-2 0 0,3-3 0 0,3 1 0 15,0-4 0-15,1-1 0 0,-1-4 0 0,2-1 0 16,-2-3 0-16,1 1 0 0,1-5 0 0,-4 0 0 0,3-2 0 16,0-4 0-16,0 0 0 0,-3 0 0 15,3-11 0-15,2 3 0 0,-2 0 0 0,1-5 0 16,-5 2 0-16,4 0 0 0,-5 2 0 0,-1 8 0 15,-2-2 0-15,1 5 0 0,-3 4 0 0,-2-1 0 0,1 4 0 16,-1 3 0-16,-2 2 0 0,0 0 0 16,0 0 0-16,2 22 0 0,-2-4 0 0,0 0 0 15,2 7 0-15,1-1 0 0,2 1 0 0,-3-5 0 0,2 4 0 16,1-3 0-16,2-3 0 0,0 0 0 0,2-4 0 16,-1 0 0-16,0-4 0 0,-1-1 0 0,1-2 0 15,-3-2 0-15,3-3 0 0,1 1 0 0,-2-2 0 16,2-2 0-16,-2-2 0 0,5-1 0 0,-3 0 0 15,0-5 0-15,5-2 0 0,-1 1 0 0,2-1 0 16,-2-1 0-16,0-1 0 0,2-2 0 0,-1 2 0 16,3 0 0-16,-3 2 0 0,0 0 0 0,-5 5 0 15,0-1 0-15,1 4 0 0,-5 5 0 0,0-1 0 16,1 4 0-16,-3 1 0 0,0 5 0 0,1-2 0 16,-2 4 0-16,2 4 0 0,-3 0 0 0,3-1 0 15,0-1 0-15,1 0 0 0,4-1 0 0,-1-3 0 16,-2-2 0-16,10 0 0 0,-6-2 0 0,0-3 0 15,5-2 0-15,-1 0 0 0,5-4 0 0,-2 0 0 16,5-4 0-16,-5-1 0 0,0 0 0 0,-1-6 0 16,-1 3 0-16,4-4 0 0,-6 0 0 0,6-9 0 15,-3 1 0-15,-1-3 0 0,-4-1 0 0,2-2 0 0,0 2 0 16,-5 0 0-16,-1-4 0 0,0 4 0 16,-5 0 0-16,-3 8 0 0,1 1 0 0,-5 5 0 0,1 2 0 15,-4 2 0-15,1 1 0 0,-2 3 0 0,-1 5 0 16,-2 2 0-16,3 1 0 0,-2 1 0 15,3 4 0-15,0 3 0 0,3 5 0 0,0-1 0 16,5 4 0-16,3-1 0 0,3 7 0 0,0 1 0 0,3 0 0 16,3-3 0-16,3 1 0 0,-2-1 0 0,2 0 0 15,-2-4 0-15,-2-3 0 0,0-3 0 0,-3 1 0 16,2-1 0-16,-5-4 0 0,-1 0 0 0,-2-1 0 16,-1 0 0-16,-2-3 0 0,1 0 0 0,-4 0 0 15,-2-2 0-15,-2-1 0 0,-1-1 0 0,0 1 0 16,-6 0 0-16,-2-3 0 0,-2 0 0 0,0-7-395 15,-3 3-129-15,-6-6-90 0,0 0-496 0,-1-3-1202 16,3-1 532-16</inkml:trace>
  <inkml:trace contextRef="#ctx0" brushRef="#br0" timeOffset="47316.21">21612 8788 556 0,'-3'-6'669'0,"3"-1"25"16,0 0 7-16,1 2-36 0,3-4-50 16,0 4-44-16,0-1-46 0,1 2-51 0,-1-2-43 15,2 2-45-15,-4 0-40 0,1 1-68 0,1 1-71 16,-1-1-90-16,-2 0-95 0,-1 3-98 0,0 0-100 0,8 7-114 16,-8 0-117-16,0 0-125 0,0 1-431 15,-3 2-1043-15,6 1 461 0</inkml:trace>
  <inkml:trace contextRef="#ctx0" brushRef="#br0" timeOffset="47899.57">22891 8932 327 0,'1'-13'446'0,"1"4"-3"0,0-3 5 0,5 4-1 16,-2-1-10-16,-3 4-12 0,2 0-15 0,-3-2-20 16,3 4-23-16,-2 0-24 0,1 2-17 0,-3 1-14 15,0 0 9-15,9 10 9 0,-9 1-5 0,-2 5 0 16,0 9-7-16,-4 3-5 0,-2 5-9 0,1 0-15 16,-2 12-18-16,0 0-14 0,2 5-240 0,4-4-17 15,-3 1 0-15,6-1 0 0,2 2 0 0,0-3 0 16,3-10 0-16,4 13 0 0,3-14 0 0,-2-3 0 15,5 3 0-15,-2-2 0 0,6-2 0 0,3-2 0 16,-1-4 0-16,0-4 0 0,-3-2 0 0,0-7 0 16,-1-2-433-16,2-2-185 0,-4-6-572 0,4-1-1290 0,0-4 571 15</inkml:trace>
  <inkml:trace contextRef="#ctx0" brushRef="#br0" timeOffset="48349.53">23397 9222 3857 0,'-14'-15'294'16,"5"-3"-117"-16,-2 2 101 0,4 5 77 0,2-3-23 16,-1 2-48-16,5 4-47 0,1-3-34 0,3 1-18 15,6 2 2-15,7-2 2 0,0 2 2 0,7 3-17 0,-1 1-10 16,6 0-7-16,-7 3-5 0,-1 2-15 0,0 3-15 16,-3 1-12-16,-2 3-10 0,0 2-10 15,-3 3-10-15,-3 1-4 0,-4 7-16 0,-1 5-60 0,-4 1 0 16,-4 1 0-16,0-2 0 0,-1-1 0 0,-4 3 0 15,-1-3 0-15,2-1 0 0,1-7 0 0,2 1 0 16,0-3 0-16,2-2 0 0,1-2 0 16,3-1 0-16,0 1 0 0,7-3 0 0,-3 2 0 0,5-6 0 15,2-1 0-15,2-3 0 0,7 0 0 0,0-3 0 16,-1-1 0-16,7-7 0 0,0-3 0 0,-3 0 0 16,-1-2 0-16,0-4 0 0,-4-2 0 0,-1-6 0 15,0 1 0-15,-4-4 0 0,0-1 0 0,-6-2 0 16,-3 3 0-16,2 3 0 0,-6 0 0 0,-1 1 0 15,-1 10 0-15,-2 6 0 0,-2-2 0 0,1 4 0 16,-4 1 0-16,1 5 0 0,0 2 0 0,-3 1 0 16,2 2 0-16,-2 4 0 0,1 3 0 0,1 3 0 15,3 0 0-15,-3 2 0 0,6 3 0 0,0 1 0 16,4-1 0-16,2-2 0 0,2 2 0 0,3-2 0 16,3 1 0-16,1-2 0 0,3-2 0 0,1-3 0 15,1 2 0-15,1-2 0 0,1-2 0 0,-2 0-125 16,3-3-364-16,-3 1-97 0,-1-4-580 0,5 0-1262 15,-4 3 559-15</inkml:trace>
  <inkml:trace contextRef="#ctx0" brushRef="#br0" timeOffset="48616.25">24142 9446 332 0,'-4'2'410'0,"4"-2"6"0,-3 2-3 0,3 1 9 16,0 1 11-16,2 3 2 0,3 1-13 15,2-1-6-15,-1 2-17 0,4 2-22 0,-2-3-26 16,5 5-9-16,-2-1-30 0,-1 0-15 0,-2-1-29 0,0 3-16 16,-4-1-22-16,-1 3-18 0,1 0-16 0,-2-1-17 15,-2-3-15-15,-2 0-20 0,2 0-6 0,-2-1-22 16,0 1-7-16,1-1-10 0,1-2-8 16,0 1-9-16,3-2-7 0,1 1-16 0,-1-5-59 0,6 1 0 15,4-2 0-15,-3-3-29 0,2-1-92 0,2-3-67 16,-1-2-81-16,5 0-79 0,-7-6-83 0,0-1-85 15,0-4-98-15,-2-6-333 0,-2-3-1023 0,-3-2 452 16</inkml:trace>
  <inkml:trace contextRef="#ctx0" brushRef="#br0" timeOffset="48733.87">24251 9213 133 0,'-15'-12'383'0,"2"2"-5"16,3 2 20-16,3-1 6 0,1 6-31 0,1-1-37 15,0 2-34-15,5 2-36 0,0 0-44 0,0 0-65 16,0 0-94-16,0 0-119 0,16 15-133 0,-7-7-340 15,6 3-572-15,2-1 254 0</inkml:trace>
  <inkml:trace contextRef="#ctx0" brushRef="#br0" timeOffset="48950.54">24674 9521 3688 0,'-3'6'358'0,"2"2"-113"16,1-3 120-16,0 6 34 0,-2 0-23 0,2 0-42 15,-2 1-14-15,6 3-4 0,1 1-17 0,-3 0-2 16,0 1-7-16,-1-1-26 0,4 0-22 0,-2 0-23 16,-6 0-40-16,3-3-179 0,0 3 0 0,-5 0 0 0,0-1 0 15,0 1 0-15,-4-3 0 0,-2-2 0 16,2-3 0-16,0 0 0 0,-3 2 0 0,1-4 0 16,-1 0-75-16,1-3-346 0,-3-2-100 0,2-5-104 0,-4 0-467 15,4-1-1182-15,1-2 522 0</inkml:trace>
  <inkml:trace contextRef="#ctx0" brushRef="#br0" timeOffset="49316.42">24913 9176 4656 0,'0'-19'282'0,"1"5"17"0,-1 2 91 0,1 0 11 0,2 1-64 15,1 3-52-15,0 1-48 0,-2 2-20 0,7 1-23 16,0 2-8-16,0 2-9 0,4 4-16 0,1 4-11 15,-1 2-8-15,-1 6-65 0,1 6-77 0,1 2 0 16,-3 3 0-16,0 2 0 0,-1 0 0 0,-1 3 0 16,-2 0 0-16,-2 0 0 0,-2-2 0 0,1-2 0 15,-4-1 0-15,2-3 0 0,0-7 0 0,-2 0 0 16,0-5 0-16,0-1 0 0,0-4 0 0,0-1 0 16,1 0 0-16,2-1 0 0,-3-2 0 0,0-3 0 15,9-2 0-15,-3-1 0 0,2-4 0 0,-3-2 0 16,8-3 0-16,-3-2 0 0,-1-3 0 0,3-1 0 15,3-4 0-15,-3-1 0 0,-1-2 0 0,-1 0 0 16,2-3 0-16,-2 1 0 0,-6-1 0 0,2 2 0 16,-2-1 0-16,0 9 0 0,-3 0 0 0,2 6 0 15,-3 0 0-15,0 5 0 0,0 0 0 0,-3 5 0 0,3 2 0 16,0 0 0-16,0 0-57 0,-9 15-402 0,7-2-62 16,2 2-56-16,-2 2-520 0,6 0-1187 15,3 1 526-15</inkml:trace>
  <inkml:trace contextRef="#ctx0" brushRef="#br0" timeOffset="49633.02">25575 9439 252 0,'0'0'540'0,"5"-3"36"16,-5 3 7-16,0 0-21 0,1-1-4 0,-1 1-20 16,0 0-27-16,0 0-45 0,0 0-21 0,0 0-11 15,0 7-17-15,0 1-18 0,-1 0-22 0,-3 5-21 16,0 2-21-16,2 3-17 0,-1 3-25 15,-2 3-62-15,1 1-231 0,0 2 0 0,3 1 0 0,1-1 0 16,-4-1 0-16,4 2 0 0,0-1 0 0,2 2 0 16,0-3 0-16,2 2 0 0,-3-2 0 0,2 0 0 15,-1 0 0-15,2-2 0 0,-4-6 0 0,0 0 0 16,0-2 0-16,0-4 0 0,0-1 0 0,-1-1 0 16,-2-2 0-16,2 0 0 0,-3-1 0 0,0-1 0 15,-1-2 0-15,-7 0 0 0,-1-1 0 0,-4-3 0 16,4 0 0-16,-7-4 0 0,3 2 0 0,-1-4 0 15,1-1 0-15,0-2 0 0,-1 0 0 0,4-5 0 16,1 4-231-16,3-6-429 0,2-2-557 0,4-8-1319 16,3 1 584-16</inkml:trace>
  <inkml:trace contextRef="#ctx0" brushRef="#br0" timeOffset="49816.82">25663 9204 3994 0,'-13'-14'195'0,"3"-2"-43"0,1 6 128 16,4-1-8-16,0 2-71 0,-3-2-58 0,7 2-35 15,-2 4-28-15,3-1-18 0,0 0-19 0,2 1-43 0,0 2-42 16,2 1-82-16,1-2-88 0,-1 3-97 0,3-1-115 16,0 0-313-16,1-1-798 0,-1 2 353 15</inkml:trace>
  <inkml:trace contextRef="#ctx0" brushRef="#br0" timeOffset="50083.44">25865 8803 3932 0,'0'0'205'0,"0"-4"-75"0,0 4 54 0,12-2 42 15,-2 2 1-15,3 3-19 0,2-1-17 0,5 6-17 16,11 2-14-16,-3 3 0 0,0 2-6 0,0 4-8 15,-1 2-16-15,1 1-9 0,-1 4-2 0,6 10 0 16,-13-5-21-16,1-3-8 0,2 16 2 0,-9 1-18 16,0 3 3-16,-7-3-5 0,-7-9-6 0,-3 12-8 15,-1-12-5-15,-10 8 10 0,3-9-21 0,-13 9-7 16,4-14-5-16,1-1 15 0,-4-2-16 0,-4-2-5 16,-1-3-17-16,-2 0-33 0,-4 0-42 0,-1-4-68 15,-1-2-95-15,0-4-100 0,0 2-115 0,7-2-138 16,1 0-370-16,-3-4-1032 0,9-3 456 0</inkml:trace>
  <inkml:trace contextRef="#ctx0" brushRef="#br0" timeOffset="51749.51">27102 9529 87 0,'-9'9'390'16,"0"-2"-2"-16,3-1 4 0,-4 1-3 0,3-1 2 0,3-1-4 16,-1-1 2-16,2-2 1 0,-1 1-5 0,4-3 13 15,-6 1-23-15,6-1-17 0,0 0-12 0,0-10-21 16,4 4-19-16,0-5-17 0,1-3-19 15,4-4-17-15,1-6-19 0,-1 7-16 0,5-9-29 0,-1 1-13 16,5-1-20-16,-2 1-15 0,-3-1-12 0,2-3-16 16,1 1-11-16,-2-1-8 0,1-1-9 0,-2 2-39 15,-5-1-46-15,0 4 0 0,-3 2 0 0,-3 6 0 16,2 3 0-16,-6 3 0 0,2 1 0 0,-2 3 0 16,-2 0 0-16,1 3 0 0,-5 1 0 0,-2 2 0 15,1 2 0-15,0 0 0 0,-1 2 0 0,2 3 0 16,2 2 0-16,-2 0 0 0,4 2 0 0,2-1 0 15,2 4 0-15,4 3 0 0,4 0 0 0,1 2 0 16,3-2 0-16,6 5 0 0,-5-6 0 0,8 4 0 16,-7-3 0-16,2-1 0 0,-1 0 0 0,-1-1 0 15,-4-2 0-15,-2-1 0 0,-2 2 0 0,-1-3 0 16,-1 0 0-16,-4-1 0 0,-2 4 0 0,-5-5 0 16,-3 0 0-16,1 1 0 0,-9-1 0 0,0 0 0 15,-5-3 0-15,-3 1 0 0,-1 1 0 0,6-4 0 0,1-1 0 16,-2-1 0-16,9-1 0 0,2 0 0 15,-2 0-231-15,5-2-166 0,3 0-95 0,1-4-95 16,3 1-494-16,5-2-1171 0,2 0 518 0</inkml:trace>
  <inkml:trace contextRef="#ctx0" brushRef="#br0" timeOffset="51917.37">27624 9374 202 0,'0'0'501'0,"0"0"12"0,-8 1-2 15,8-1-37-15,-8 2-45 0,4-1-42 0,4-1-34 16,0 0-47-16,0 0-56 0,-5 1-49 0,5-1-61 16,0 0-70-16,0 0-85 0,0 0-77 0,0 0-70 15,0 0-76-15,19-1-67 0,-19 1-283 0,13 0-636 16,-5 0 281-16</inkml:trace>
  <inkml:trace contextRef="#ctx0" brushRef="#br0" timeOffset="52266.61">27738 9384 158 0,'3'-2'339'0,"-3"2"18"15,4-7 15-15,-3 2 21 0,-1 0-8 0,3-2 4 16,-2 0 0-16,0-1 0 0,2-1-7 0,1-3-9 16,0 1-8-16,2-6-8 0,-2-2-1 0,2 0-5 15,2-6-24-15,-3 0-4 0,1-2-10 0,2-2-24 16,-3-1-14-16,-1-4-20 0,-1-2-18 0,0 2-19 16,5-14-18-16,-6 13-13 0,0-1-10 0,0 2-142 15,-2 3-35-15,2 5 0 0,-2 6 0 0,1 5 0 16,-1 3 0-16,1 2 0 0,-2 4 0 0,1 4 0 15,0 2 0-15,0 0 0 0,5 13 0 0,-2 3 0 16,-1 3 0-16,2 7 0 0,0 5 0 0,1 2 0 16,0-2 0-16,-1 4 0 0,0-1 0 0,0 0 0 15,-2 1 0-15,1-1 0 0,-3 1 0 0,2 1 0 16,0-3 0-16,-2-2 0 0,-2-1 0 0,7-3 0 16,-2 0 0-16,-1-9 0 0,2 2 0 0,0-2 0 15,5-1 0-15,1-3 0 0,3-3 0 0,2-2 0 16,3-2 0-16,0-5 0 0,3-1 0 0,2-2 0 15,-2-3 0-15,5-6 0 0,-7 2 0 0,0-2 0 16,-5-3 0-16,6-7-96 0,-3-4-410 0,-8-3-58 16,3-2-58-16,-8 0-446 0,-7-1-1156 0,-1 2 512 15</inkml:trace>
  <inkml:trace contextRef="#ctx0" brushRef="#br0" timeOffset="52417.4">27736 9016 96 0,'-17'0'405'0,"7"0"9"0,1 0 12 0,4 0-9 15,5 0-12-15,0 0-9 0,0 0-7 0,0 0-21 0,0 0-27 16,36-2-31-16,-16 4-29 0,14-2-30 16,-2-3-32-16,1 2-58 0,-1 2-76 0,2-2-108 15,3 0-112-15,0 1-138 0,2 0-155 0,-2 0-257 16,0 1-740-16,-3 1 327 0</inkml:trace>
  <inkml:trace contextRef="#ctx0" brushRef="#br0" timeOffset="52566.43">28634 9383 4961 0,'-5'6'596'0,"-1"1"-170"16,2-1 14-16,0-2-9 0,-1-2-74 0,1 1-82 15,0-1-62-15,4-2-41 0,-2 4-42 0,2-4-31 16,0 0-39-16,0 0-54 0,0 0-51 0,0 0-99 16,0 0-130-16,-3-10-131 0,3 10-151 0,-10-4-568 15,10 4-1218-15,-14 0 540 0</inkml:trace>
  <inkml:trace contextRef="#ctx0" brushRef="#br0" timeOffset="54199.91">5129 10864 211 0,'-6'7'521'16,"-3"-3"12"-16,4-1-9 0,0-2-17 0,0 0-16 15,5-1-16-15,-9-1-31 0,5-3-18 0,3-4-14 16,2 1-32-16,3-6-10 0,1-4-14 0,2-2-23 16,5-8-16-16,-3-1-16 0,5 1-18 0,-4-3-16 15,4 0-16-15,-1 2-15 0,0-1-16 0,2-3-16 0,-2 1-75 16,1-2-129-16,-2 3 0 0,-1-1 0 0,1 2 0 16,-6 3 0-16,0 1 0 0,2 1 0 15,-5 7 0-15,-1 6 0 0,-1 2 0 0,1 1 0 0,-2 3 0 16,1 2 0-16,-1 3 0 0,0 0 0 0,0 0 0 15,-9 23 0-15,1-4 0 0,1 7 0 0,-1 5 0 16,0 1 0-16,-3 15 0 0,6-13 0 0,-3 13 0 16,3 1 0-16,0 2 0 0,5-4 0 0,4-12 0 15,-1 2 0-15,4-5 0 0,-2-3 0 0,3-3 0 16,4-1 0-16,-3-6 0 0,3-5 0 0,2-2 0 16,-2-4 0-16,0-3 0 0,1-2 0 0,1-3 0 15,4-4 0-15,-3-2 0 0,2-5 0 0,1 0 0 16,-1-7 0-16,2-6 0 0,-4-1 0 0,0 1 0 15,-3-5 0-15,0-1 0 0,0-2 0 0,-2-1 0 16,-2 0 0-16,0-12 0 0,-5 12 0 0,1 1 0 16,-1-1 0-16,-3 2 0 0,0 3 0 0,0 4 0 15,-1 10 0-15,-1 2 0 0,1 4 0 0,0 3 0 16,1 3 0-16,0 3 0 0,0 0 0 0,-11 24 0 16,8 1 0-16,-4 4 0 0,5 6 0 0,-1-1 0 15,3 13 0-15,0-1 0 0,2 2 0 0,0-1 0 16,-1-13 0-16,7 1 0 0,-6-3 0 0,5-2 0 15,-2-3 0-15,2-2 0 0,-4-8 0 0,2-5 0 16,0-4 0-16,1 2 0 0,0-3 0 0,-2-3 0 0,1-1 0 16,0-4 0-16,-5 1 0 0,9-6 0 15,-8 0 0-15,3-3 0 0,1-3 0 0,2 0 0 0,0-3 0 16,-3 3 0-16,0-4 0 0,1 2 0 0,-1 3 0 16,1-1 0-16,-2 2 0 0,-1 6 0 0,2-2 0 15,0 3 0-15,1 3 0 0,-5 0 0 0,8 6 0 16,-3 2 0-16,1 4 0 0,0 1 0 15,0 0 0-15,3 2 0 0,1 2 0 0,0 1 0 0,2-3 0 16,1-2 0-16,2-1 0 0,2-4 0 0,1-3 0 16,4 1 0-16,1-5 0 0,-2 1 0 0,7-4 0 15,-7-1 0-15,6-5 0 0,-6 0 0 0,3-4 0 16,-4 2 0-16,-1-1 0 0,2-5 0 0,-2-4 0 16,-6 8 0-16,1-3 0 0,-5-1 0 0,1 1 0 15,-1-2 0-15,-4-1 0 0,0-1 0 0,-1-1 0 16,-2 2 0-16,-1 7 0 0,-2 0 0 0,-2 1 0 15,2 4 0-15,-3 1 0 0,-1 3 0 0,5 2 0 16,-18 8 0-16,10 3 0 0,-6 13 0 0,4 4 0 16,2-1 0-16,-1 1 0 0,3-2 0 0,6 1 0 15,5 0 0-15,-1-3 0 0,2-6 0 0,7-3 0 16,4-1 0-16,2-4 0 0,8-3 0 0,1-4 0 16,-8-5-22-16,12-4-345 0,-8-3-61 0,-7-2-72 15,6-5-96-15,-10 1-451 0,-7 0-1134 0,-2 0 503 16</inkml:trace>
  <inkml:trace contextRef="#ctx0" brushRef="#br0" timeOffset="54383.23">5233 10395 5960 0,'-20'2'81'15,"7"1"-38"-15,5 0 76 0,3-1 72 0,5 0 12 16,0-2 1-16,15 5-17 0,7-4-27 0,10 4-16 0,6-5-2 15,15 0-19-15,-5-3-53 0,5 0-63 0,-1 1-71 16,-15-3-118-16,18-3-142 0,-5 3-167 0,-14-4-605 16,16 0-1187-16,-11 0 525 0</inkml:trace>
  <inkml:trace contextRef="#ctx0" brushRef="#br0" timeOffset="56749.59">7215 10910 3432 0,'-6'2'281'0,"-2"1"-75"16,3-3 0-16,-1 1 47 0,1-1 29 0,5 0-7 0,-4 2-37 15,4-2-34-15,-3-6-20 0,3 6-4 0,9-14-2 16,0 5-4-16,4-9-11 0,6-2-2 15,-2-1-6-15,3 0-6 0,2-6-10 0,-2 2-9 16,3-1-14-16,-1 5-11 0,-3-4-3 0,3 2-19 0,-4 2-4 16,-2-1-8-16,-3 6-9 0,-3 0-2 0,-3 1-9 15,0 3 2-15,0 1-4 0,-5 5-1 0,1 2-22 16,1-1-6-16,-4 3 2 0,0 2 1 0,0 0-10 16,0 0 2-16,-6 17-4 0,4-5-1 0,-1-1-3 15,0 5-2-15,0 2-2 0,3 1-3 0,1 0 1 16,6 9 5-16,0-3-1 0,4 1 0 0,3-2-8 15,-3-7 7-15,-2-1 0 0,5 0 0 0,-4-1 0 16,2-1-4-16,-1 1 3 0,1-1 1 0,-2-1-2 16,-6-1 4-16,-3 0 3 0,-2 5 5 0,-8-2-4 15,0 1-4-15,-4-1 6 0,-5 5-5 0,-2-2 6 16,3-6 5-16,0-2 12 0,1 2-27 0,0-7-3 16,5 1 0-16,1 0 0 0,1-3 0 0,4-2 0 15,5-1 0-15,0 0 0 0,3-12 0 0,4 3 0 16,16-10 0-16,0-2 0 0,4-2 0 0,1-3 0 15,12-7 0-15,-2-6-46 0,-3 2-5 0,2-8-4 16,-3 0 4-16,-5 4-2 0,1-4 4 0,-7 0 7 16,-3 2 3-16,-8 8 1 0,-2 0 10 0,-3 3 7 15,0 0 12-15,-7 5 14 0,-1 1 14 0,-2 10 25 0,1 4-12 16,-2 2 9-16,0 1 12 0,2 4-16 0,-6 4-3 16,8 1-7-16,-10 11-1 0,2 2 14 15,4 5-6-15,-3 8 10 0,3 4-1 0,1 1-40 0,3 0-3 16,4 3 0-16,1 0 0 0,0 2 0 0,3 15 0 15,1-4 0-15,-4-10 0 0,5-4 0 0,-2-3 0 16,0 3 0-16,-2-5 0 0,1 0 0 16,0-4 0-16,-3-5 0 0,0-3 0 0,0-4 0 0,-2-1 0 15,1-3 0-15,-1-1 0 0,-2-1 0 0,1-1 0 16,1-1 0-16,-2-1 0 0,0-3 0 0,0 0 0 16,0 0 0-16,0 0 0 0,0 0 0 0,3-19 0 15,3 7 0-15,0-4 0 0,3 0 0 0,5-11 0 16,0 2 0-16,1-3 0 0,2 3 0 0,1 3 0 15,-1 1 0-15,-2 7 0 0,-4 0 0 0,5 6 0 16,-7 0 0-16,0 3 0 0,3 4 0 0,-5 3 0 16,1 5 0-16,-3 3 0 0,1 2 0 0,-4 6 0 15,0 0 0-15,-2 1 0 0,0 5 0 0,0-3 0 16,0-2 0-16,1 1 0 0,2 0 0 0,-1-3 0 16,3-1 0-16,2-3 0 0,0-2 0 0,4-1 0 15,-2-6 0-15,4 0 0 0,4-3 0 0,5-1 0 16,-3-3 0-16,4-2 0 0,-5-3 0 0,4 0 0 15,-8-3-38-15,10-2-5 0,-10 2 5 0,3-1 10 16,-4-2 0-16,0 0 17 0,-1-3 11 0,2 2 10 16,-6 1 13-16,1 1 8 0,-3 2 7 0,-2 3 4 0,0 1 0 15,-2 1-42-15,1 4 0 0,-3 2 0 16,0 0 0-16,0 0 0 0,0 0 0 0,1 18 0 0,-2-6 0 16,-2 5 0-16,2 0 0 0,1 1 0 0,-1-2 0 15,2 4 0-15,0-1 0 0,3-4 0 0,3 1 0 16,-1-4 0-16,2-2 0 0,2-2 0 15,-4 1 0-15,5-5 0 0,1-1 0 0,1-2 0 0,0-4 0 16,-2 1 0-16,0-3 0 0,1 1 0 0,-3-5 0 16,-1 1 0-16,-2-2 0 0,1 0 0 0,-4-3 0 15,0 1 0-15,-6-6 0 0,2 6 0 0,-5-6 0 16,-4 0 0-16,-1 2 0 0,-3-1 0 0,2 1 0 16,-10-1 0-16,9 3 0 0,-3 2 0 0,1 0 0 15,1 2 0-15,3 4 0 0,2 1 0 0,4 2 0 16,-3 3 0-16,8 0 0 0,0 0 0 0,0 0 0 15,0 0 0-15,17 13 0 0,-1-10 0 0,6-1 0 16,6-2 0-16,3 2 0 0,2-2 0 0,0-2 0 16,3 4 0-16,-3-2 0 0,4 3 0 0,-3-2 0 15,-4 0 0-15,-2 0 0 0,-6 3 0 0,5 2 0 16,-8 1 0-16,2 1 0 0,-2 1 0 0,-1 2 0 16,-4 0 0-16,-4 3 0 0,3 2 0 0,-4-2 0 15,-2 2 0-15,0-2 0 0,-4 3 0 0,-1-2 0 16,-4-2 0-16,-1 2 0 0,-2-1 0 0,-3-3 0 15,0 0 0-15,2-3 0 0,-6 1 0 0,2-1 0 16,-1-4 0-16,-2-1 0 0,3 0 0 0,-3-5 0 16,4-1 0-16,3 1 0 0,-2-7 0 0,4 1 0 15,3-4 0-15,2-4 0 0,7-8 0 0,2 1 0 0,6-4 0 16,3-3 0-16,9-10 0 0,4-3 0 16,-3 2 0-16,0-1 0 0,2 1-144 0,0 2-15 15,-11 9 11-15,-1 1 13 0,2 0 14 0,-5 3 14 0,-3 1 14 16,-1 4 25-16,-5 4 23 0,-3 7 25 0,-1-1 23 15,-1 1 12-15,-1 5 24 0,-1-2 18 0,-1 4 10 16,-1 0 1-16,2 3 11 0,0 0 16 0,-14 13 3 16,9-3 15-16,-3 7 17 0,3 1 2 0,-1 1 4 15,-1 7-128-15,3 4-8 0,2-1 0 0,-1 0 0 16,7 3 0-16,-5 2 0 0,4-1 0 0,1 2 0 16,0-1 0-16,0-4 0 0,1-1 0 0,0-3 0 15,-1-1 0-15,0-1 0 0,1-6 0 0,1-2 0 16,-5-4 0-16,1-3 0 0,0 0 0 0,0-2 0 15,-2-2 0-15,2-1 0 0,-2-1 0 0,0-3 0 16,0 0 0-16,0 0 0 0,0 0 0 0,-4-14 0 16,8 8 0-16,-6-5 0 0,4-1 0 0,-2-5 0 15,1 0 0-15,7-9 0 0,-6 9 0 0,1-2 0 16,6 4 0-16,-2 0 0 0,0 4 0 0,1 1 0 16,2 2 0-16,4-2 0 0,0 7 0 0,2-3 0 15,-2 4 0-15,4 0 0 0,1 0 0 0,0-1 0 16,1 3 0-16,-1 2 0 0,2-4 0 0,-2 2 0 15,4 0 0-15,-5-2 0 0,5 1 0 0,-3-4 0 16,0 4 0-16,0-5 0 0,-1-3 0 0,-3 5 0 0,0-7 0 16,-2 3 0-16,0-1 0 0,-6 3 0 15,1-1 0-15,-4-2 0 0,-4 0 0 0,2-2 0 16,-3 4 0-16,-3-2 0 0,1 2 0 0,-5-1 0 0,1 2 0 16,-2 1 0-16,-6 2 0 0,1 4 0 0,1-1 0 15,0 3 0-15,-4 5 0 0,2 7 0 0,-3-2 0 16,-1 11 0-16,4 0 0 0,1 3 0 15,4 1 0-15,2-3 0 0,-1 1 0 0,8-1 0 0,-3-5 0 16,6-4 0-16,-2 1 0 0,6-5 0 0,-1 0 0 16,2-3 0-16,1 0 0 0,2-4 0 0,1-2 0 15,0-2 0-15,8-2 0 0,-1-2 0 0,-1-2 0 16,2-2 0-16,-1-2 0 0,8-2 0 0,-4 0 0 16,0-5 0-16,-5 4 0 0,0-1 0 0,7-4 0 15,-9 4 0-15,3-3 0 0,-4 4 0 0,3 1 0 16,1 0 0-16,-6 1 0 0,6 2 0 0,-5 1 0 15,0 5 0-15,2-1 0 0,-1 3 0 0,-2 2 0 16,0 0 0-16,1 3 0 0,0 2 0 0,2 0 0 16,-2 5 0-16,0-2 0 0,-5-1 0 0,-1 1 0 15,2 5 0-15,-1-1 0 0,-5 1 0 0,-3 1 0 0,-2 1 0 16,-3 1 0-16,-1-2 0 0,-5 0 0 16,1 0 0-16,-3-1 0 0,-7 3 0 0,0-1 0 15,-1-1 0-15,3-5 0 0,2-3 0 0,-2 2 0 0,2-5 0 16,1-3 0-16,2 1 0 0,4 1 0 0,1-4 0 15,1-2 0-15,3-2 0 0,0 1 0 16,6-6 0-16,0 0 0 0,8-7 0 0,-2-1 0 16,5-7 0-16,5-4 0 0,4 0 0 0,8-12 0 0,-1 1 0 15,2-4 0-15,-5-1 0 0,-1 1 0 0,1-1 0 16,-11 16 0-16,5-2 0 0,-5 2 0 0,0 3 0 16,-6 8 0-16,-2 1 0 0,-4 5 0 15,1 1 0-15,0 2 0 0,-3 2 0 0,2 1 0 0,-3 1 0 16,-1 2 0-16,0 2 0 0,0 0 0 0,0 0 0 15,-6 18 0-15,3-8 0 0,-2 4 0 0,3 2 0 16,-1 1 0-16,-1 0 0 0,2 11 0 0,0-4 0 16,-1 1 0-16,3 2 0 0,0-1 0 0,-3 2 0 15,2-2 0-15,2 0 0 0,-1-6 0 0,1 5 0 16,1-7 0-16,0 0 0 0,2-2 0 0,0 2 0 16,1-9 0-16,3 3 0 0,-2-4 0 0,4 0 0 15,-1-4 0-15,4-1 0 0,-1-2 0 0,5-5 0 16,0 0 0-16,2-3 0 0,-6-1 0 0,6-4 0 15,-6 4 0-15,1-7-521 0,-2 0-240 0,-6-3-391 16,3-1-1247-16,-7-8 551 0</inkml:trace>
  <inkml:trace contextRef="#ctx0" brushRef="#br0" timeOffset="56933.6">10268 10619 3906 0,'-13'3'424'15,"2"-3"-159"-15,0 1-22 0,3 1 12 0,0 1 20 16,5-1-1-16,0 0-16 0,3-2 0 0,0 0 4 15,0 0 21-15,14 4-6 0,5-6-3 0,0 0-15 16,8-1-18-16,4-2-26 0,-1-1-21 0,1 0-166 0,-3 0-28 16,-5 1 0-16,-5 2 0 0,1-2 0 0,-6 0 0 15,0 3 0-15,-7-2-5 0,-2 2-301 0,1 1-98 16,-2 0-85-16,-3 1-104 0,0 0-473 16,0 0-1154-16,0 0 510 0</inkml:trace>
  <inkml:trace contextRef="#ctx0" brushRef="#br0" timeOffset="58032.91">11100 10442 261 0,'5'-20'539'0,"-3"3"12"16,0 2-12-16,-2 2-11 0,1 2-18 0,-1 3-12 16,4-1-19-16,-4 3-41 0,2 3-32 0,-1 2-35 15,-1 1-10-15,2 9-4 0,1 8-4 0,0 10-12 16,-1 5-5-16,-2 12-22 0,1-8-13 0,1 20-19 16,-1 1-15-16,6 23-108 0,-3-23-159 0,0-1 0 15,-1 2 0-15,2 1 0 0,0-1 0 0,-1-2 0 16,1-3 0-16,-1-7 0 0,-3-8 0 0,0-5 0 15,-1-4 0-15,0 0 0 0,-1-5 0 0,1-7 0 16,-3-5 0-16,2-3 0 0,-1-1 0 0,-5-5 0 16,2-1 0-16,5-2-259 0,-13-9-238 0,2 3-48 15,-1-12-33-15,0 4-474 0,-6-12-1140 0,4-1 504 16</inkml:trace>
  <inkml:trace contextRef="#ctx0" brushRef="#br0" timeOffset="58266.25">11025 10654 219 0,'1'-20'369'15,"3"4"-2"-15,0 1 14 0,1 2 11 0,1 3 2 0,1 1-17 16,-1 0-13-16,7 3-12 0,3-3-13 0,4 6-9 16,5-1-9-16,6 3-11 0,2 4-24 15,0-3-31-15,3 4-15 0,-4 5-33 0,-3-2-19 16,-1 3-16-16,-9-1-15 0,0 3-22 0,-5 0-5 0,-3 1-11 16,-4-2-2-16,-5 6-13 0,-7-2-2 0,-5 2 2 15,-9 5-7-15,-6-4-6 0,-5-3-6 0,-2 1-3 16,-3-1-9-16,2-4-10 0,1 0-8 15,3-4-24-15,2 2-24 0,9-7-18 0,5-1-35 0,2-1-48 16,3-2-69-16,5-1-60 0,6-5-76 0,5 0-73 16,6-4-65-16,13-4-75 0,-1 2-365 0,10 1-949 15,0-2 420-15</inkml:trace>
  <inkml:trace contextRef="#ctx0" brushRef="#br0" timeOffset="59132.83">11702 10601 242 0,'9'-5'409'16,"4"-1"18"-16,-3 2 14 0,-6-2 9 0,2 2 3 15,1-2-13-15,-4 0-5 0,0 3-5 0,0-1-4 16,-2-1 0-16,0 3-29 0,-1 2-32 0,-6-5-22 16,6 5-27-16,-19 4-18 0,7 2-18 0,-4 0-11 15,0 5-26-15,-5 5-21 0,1 4-22 0,5 1-23 0,0 3-18 16,2 3-13-16,3 5-12 0,0-3-71 16,6-3-63-16,2-7 0 0,6 0 0 0,-1 0 0 15,4-7 0-15,1-3 0 0,2-1 0 0,4-1 0 16,0-6 0-16,4-1 0 0,-4-1 0 0,4-6 0 0,-1 0 0 15,-2-3 0-15,1-4 0 0,-3 1 0 16,2-2 0-16,-3-1 0 0,1-6 0 0,-5 4 0 16,-2 4 0-16,2-4 0 0,-3 0 0 0,0 0 0 0,-1 6 0 15,1 0 0-15,-5 2 0 0,3 3 0 0,-2 1 0 16,0 1 0-16,2 3 0 0,-1 0 0 0,-2 2 0 16,0 0 0-16,4 12 0 0,-3 1 0 15,1 0 0-15,4 5 0 0,-1 8 0 0,0 1 0 0,5-4 0 16,-1-1 0-16,2-4 0 0,0-3 0 0,1-2 0 15,2-1 0-15,0-1 0 0,0-3 0 0,-1-6 0 16,0 1 0-16,0-6 0 0,4 0 0 0,1-3 0 16,-1-4 0-16,-1 1 0 0,1-3 0 0,-2-3 0 15,3-6 0-15,-1-2 0 0,-2-2 0 0,-1-2 0 16,-2 1 0-16,-2-2 0 0,0 0 0 0,-1-1 0 16,-3-5 0-16,1-1 0 0,-5 2 0 0,1-13 0 15,-3 13 0-15,-1 3 0 0,-2 2 0 0,0 11 0 16,2 5 0-16,0 1 0 0,-2 5 0 0,0 5 0 15,3 1 0-15,-12 15 0 0,4 1 0 0,-3 15 0 16,6 3 0-16,-3 13 0 0,4 3 0 0,-1 2 0 16,4 0 0-16,-3 1 0 0,9-2 0 0,2-2 0 15,-1-14 0-15,7-2 0 0,1-4 0 0,4-4 0 16,0-3 0-16,3-5 0 0,-4-6 0 0,3-4 0 0,2-5 0 16,-4-4 0-16,4-3 0 0,3-7 0 15,-2-1 0-15,-1-5 0 0,-2-2 0 0,1-3 0 16,-4-2 0-16,-2-5 0 0,0-1 0 0,-1-1 0 0,-5-1 0 15,0-1 0-15,0-1 0 0,-3-13 0 0,-2 11 0 16,-4-9 0-16,0 15 0 0,-1 2 0 0,-2 3 0 16,2 8 0-16,0 8 0 0,-3-1 0 15,-2 8 0-15,2 4 0 0,4-1 0 0,-13 15 0 0,4 3 0 16,-2 10 0-16,-1 1 0 0,2 5 0 0,4 11 0 16,0-10 0-16,3 2 0 0,1 9 0 0,2-14 0 15,-2 0 0-15,4-4 0 0,0 0 0 0,5-3 0 16,-3-11 0-16,0-1 0 0,3-3 0 0,-1-3 0 15,1-3 0-15,1-1 0 0,0-2 0 0,3-5 0 16,-2 0 0-16,1-2 0 0,3-1 0 0,4-3 0 16,-4-3 0-16,3-7 0 0,-2 5 0 0,0-1 0 15,-1 1 0-15,-4 0 0 0,1 7 0 0,0 2 0 16,-1-1 0-16,2 5 0 0,-3 1 0 0,1 3 0 16,-1 1 0-16,2 4 0 0,2 0 0 0,-2 6 0 0,0 2 0 15,-1-2 0-15,-2-2 0 0,2 3 0 16,-3-3 0-16,-1 1 0 0,1-2 0 0,0 0 0 15,-2-4 0-15,-2 2 0 0,-2-4-124 0,3 0-291 0,-3-1-52 16,0-3-51-16,-7 4-56 0,-3-4-442 0,1-2-1100 16,-5-2 487-16</inkml:trace>
  <inkml:trace contextRef="#ctx0" brushRef="#br0" timeOffset="59300.08">12129 10521 361 0,'-14'-5'573'0,"5"1"1"0,0 1-13 16,1 1-15-16,3-1-32 0,4 1-25 0,1 2-8 0,11-8-14 16,6 4-35-16,6-1-36 0,9-1-40 0,1 2-38 15,2 0-71-15,2-3-92 0,1 1-137 0,-3-1-171 16,-1-1-196-16,-3-2-649 0,7 1-1081 0,12-5 478 16</inkml:trace>
  <inkml:trace contextRef="#ctx0" brushRef="#br0" timeOffset="60400.58">13406 10597 371 0,'-3'-27'582'0,"7"1"13"0,-3 2-11 16,4 8-26-16,-2 1-16 0,-2 2-13 0,-1 4-13 0,0 2-30 15,4 2-33-15,-4 0-41 0,0 3-39 0,0 2-20 16,0 0-9-16,-4 14-12 0,4 2-11 0,-6 9-22 16,1 4-23-16,1 0-26 0,1 6-235 0,2-2-15 15,-3-1 0-15,4 15 0 0,0-16 0 0,0 1 0 16,0-1 0-16,0-5 0 0,2-7 0 0,-2-2 0 16,0-1 0-16,0-5 0 0,0-3 0 0,0-1 0 15,0-3 0-15,0-2 0 0,0-2 0 0,0 0 0 16,0 0 0-16,0-15 0 0,2 4 0 0,-1-6 0 15,2 1 0-15,1-5 0 0,-2 3 0 0,7-6 0 16,0-4 0-16,-1 4 0 0,0 9 0 0,3-1 0 16,2 4 0-16,1 2 0 0,-5 4 0 0,2 3 0 15,3 4 0-15,-1 1 0 0,1 4 0 0,0 5 0 0,7 7 0 16,-6 3 0-16,-5-1 0 0,1 3 0 16,0 1 0-16,-1 2 0 0,-6 0 0 0,0-1 0 15,-7-6 0-15,2 6 0 0,-7-6 0 0,2-1 0 0,-3-1 0 16,-4-1 0-16,-2-2 0 0,-2 0 0 0,2-4 0 15,-2 0 0-15,-1-3 0 0,-1-4 0 0,7-1 0 16,-6 2 0-16,6-4 0 0,2-4 0 0,1 2 0 16,1 0 0-16,3 0 0 0,0-3 0 0,4 0 0 15,-2 1 0-15,7 0 0 0,1 3 0 0,-1-4 0 16,4 3 0-16,3-1 0 0,1 0 0 0,3 2 0 16,2 0 0-16,3 1 0 0,1-1 0 0,7 1 0 15,1 0 0-15,4-1 0 0,-2-2 0 0,1-1 0 16,2-3 0-16,-2 0 0 0,0-1 0 0,-2 0 0 15,0-2 0-15,0 0 0 0,-6-2 0 0,0 0 0 16,-5 3 0-16,-3-3 0 0,-1-1 0 0,-3-4 0 16,-1 0 0-16,-1 1 0 0,-1-6 0 0,-3 2 0 15,-4 1 0-15,-2 0 0 0,0 1 0 0,-2 5 0 16,0 2 0-16,-3-1 0 0,1 8 0 0,-4-2 0 0,1 5 0 16,-2 4 0-16,-1 3 0 0,-2 8 0 15,-1 8 0-15,3 1 0 0,-1 2 0 0,6 1 0 0,1 0 0 16,4 0 0-16,4 0 0 0,2-8 0 0,5 6 0 15,0-10 0-15,2 2 0 0,2-3 0 0,5-2 0 16,-2-5 0-16,3-2 0 0,8-2 0 0,-2-4 0 16,-8-3 0-16,3-1 0 0,6-7 0 0,-4 1 0 15,-2-2 0-15,-5 0 0 0,4-5 0 0,1-2 0 16,-7 2 0-16,2-2 0 0,-3-6 0 0,-4 2 0 16,-2-3 0-16,2 1 0 0,-2-4 0 0,1-2 0 15,-2 3 0-15,-2 0 0 0,-3 2 0 0,-4 3 0 16,2 7 0-16,-1 5 0 0,2 3 0 0,1 2 0 15,-4 3 0-15,1 3 0 0,1 2 0 0,0 0 0 16,-2 15 0-16,2 2 0 0,-2 3 0 0,2 6 0 16,0 6 0-16,2 5 0 0,0 9 0 0,1 1 0 15,-1-13 0-15,1 0 0 0,-2-1 0 0,4-1 0 16,0-1 0-16,2-4 0 0,0-3 0 0,-1-6 0 0,-1-4 0 16,0-4 0-16,-1 1 0 0,1-4 0 0,0-1 0 15,-1-4 0-15,1-1 0 0,-5-1 0 16,8-7 0-16,-5 3 0 0,4-4 0 0,-1-3 0 0,-1 0 0 15,-1-5 0-15,1 0 0 0,-4-3 0 0,3 1 0 16,5-1 0-16,-4-2 0 0,-1 2 0 0,0 7 0 16,4-2 0-16,-6 2 0 0,7 1 0 0,-1 2 0 15,-2-1-615-15,2 2-648 0,1-1-1368 0,-2 2 605 16</inkml:trace>
  <inkml:trace contextRef="#ctx0" brushRef="#br0" timeOffset="60782.36">14631 10251 459 0,'-2'-7'616'0,"2"5"-8"0,0-3-11 16,0 5-22-16,2-5-43 0,-2 5-25 0,9 1-37 15,-2 3-36-15,-4 1-37 0,5-1-28 0,-3 6-37 16,3 1-28-16,-2 1-34 0,-1 5-13 0,-1-3-30 15,0 1-20-15,-3 2-23 0,-1-1-15 0,0 0-19 16,-1-5-11-16,1 1-13 0,-4 1-11 0,3-3-16 0,-2-1-51 16,2-2-48-16,-1-1 0 0,0 0 0 0,2-1 0 15,0-5 0-15,0 2 0 0,0-2 0 16,0 0 0-16,9-11 0 0,-1 3 0 0,-2-3 0 16,5-3 0-16,4-5 0 0,-1 3 0 0,0 2 0 0,0 0 0 15,-2 1 0-15,-3 6 0 0,1 0 0 0,-3 2 0 16,1 1 0-16,-3 3 0 0,0 2 0 15,-1 3 0-15,0 3 0 0,0 4 0 0,-2 1 0 0,0 3 0 16,0 2 0-16,-3 1 0 0,1 1 0 0,0 2 0 16,0-6 0-16,1 2 0 0,1-5 0 0,-2 2-99 15,1-1-676-15,4-4-445 0,1 1-1321 0,3-4 585 16</inkml:trace>
  <inkml:trace contextRef="#ctx0" brushRef="#br0" timeOffset="61332.82">15457 10649 96 0,'3'-12'533'0,"-2"0"10"0,0-5 8 0,0 6-25 15,2-1 7-15,0-4 10 0,-1 4-5 0,1 0 0 16,0 2-15-16,-1 4-22 0,-1-1-31 0,0 3-36 16,0-2-42-16,-1 6-37 0,0 0-22 0,0 0-17 15,6 14-16-15,-5 2-134 0,3 3-166 0,1 10 0 16,0 3 0-16,3 4 0 0,-1 8 0 0,1-8 0 16,1-1 0-16,1-1 0 0,3-3 0 0,-4-1 0 15,2-4 0-15,1-4 0 0,-6-6 0 0,3-5 0 16,-4-2 0-16,2-3 0 0,-1-4 0 0,-2-1 0 15,-4-1 0-15,14-9 0 0,-6 0 0 0,-1-6 0 16,2-1 0-16,-1-7 0 0,-3 2 0 0,2-7 0 16,0 0 0-16,-2-1 0 0,-1 0 0 0,0-1 0 0,1-2 0 15,0 0 0-15,-2 2 0 0,3 4 0 0,0 1 0 16,-2 8 0-16,-1 5 0 0,2 4 0 0,0 1 0 16,-1 5 0-16,2 2 0 0,-6 0 0 15,11 10-213-15,-4 2-513 0,3 3-483 0,-2 1-1310 0,5 6 580 16</inkml:trace>
  <inkml:trace contextRef="#ctx0" brushRef="#br0" timeOffset="61582.82">15982 10773 411 0,'-2'-5'515'16,"4"1"15"-16,-2-1 9 0,1 1-6 0,2 0-18 16,0 0-25-16,4-2 5 0,2 0-19 0,1 1-22 15,2 4-33-15,2-2-37 0,-1 3-29 0,-2 2-31 16,0 2-26-16,-1 2-30 0,0 3-21 0,0 3-19 15,-2 3-19-15,1 1-20 0,-7-1-16 0,0 5-36 16,-5 4-137-16,-2-4 0 0,1 5 0 0,2-5 0 16,-4 5 0-16,4-6 0 0,-1-3 0 0,2-3 0 15,-3-1 0-15,4-1 0 0,0-4 0 0,4-1 0 16,1-1 0-16,3-4 0 0,7-2 0 0,-1-8 0 16,5 0 0-16,4-7-88 0,-1 1-362 0,-8 0-88 15,4-7-107-15,-4-4-434 0,-2 2-1168 0,-6-3 517 16</inkml:trace>
  <inkml:trace contextRef="#ctx0" brushRef="#br0" timeOffset="61700.09">16092 10533 3835 0,'-18'-5'352'0,"3"2"-106"15,6 0-112-15,0 2-47 0,1 0-8 0,2 2-13 16,2 3-25-16,4-1 1 0,4 2-33 0,6 2-41 16,8 0-78-16,8 6-84 0,-1-1-127 0,6-2-385 0,5 4-764 15,-2-4 337-15</inkml:trace>
  <inkml:trace contextRef="#ctx0" brushRef="#br0" timeOffset="62132.94">17263 11076 5884 0,'-10'3'524'0,"-1"0"-209"15,-1-3 17-15,1-2-16 0,1-1-18 0,-3 1-41 16,4-2-39-16,0-1-171 0,3-2-47 0,-3-2 0 15,4 5 0-15,1-6 0 0,-1 2 0 0,1-5 0 16,0 3 0-16,-3-2 0 0,-1-4 0 0,0-1 0 16,2 0 0-16,-8-5 0 0,1-1 0 0,0 1 0 0,-1-4 0 15,-1 1 0-15,2 1 0 0,-1-6 0 0,1 1 0 16,3-3 0-16,1-2 0 0,4 1 0 16,-3 1 0-16,7 2 0 0,2 5 0 0,2 6 0 15,2 2 0-15,4 1 0 0,-1 6 0 0,1 2 0 0,-2 2 0 16,1 2 0-16,2 3 0 0,-1 2 0 15,-4 2 0-15,4 4 0 0,-4 1 0 0,-5 3 0 16,0 3 0-16,-5 4 0 0,-5 7 0 0,-3 1 0 0,-3-3 0 16,-4 2 0-16,-6 1 0 0,-10 7 0 0,5-9 0 15,4 0 0-15,0-3 0 0,1 0 0 0,1-4 0 16,10-2 0-16,0-4 0 0,6-2 0 0,1-1 0 16,4-2 0-16,3 1 0 0,3-2 0 0,5-1 0 15,4 0 0-15,9-1 0 0,9-2 0 0,4 0 0 16,4-3 0-16,2-1 0 0,0-1 0 0,-3 0 0 15,0-1 0-15,2-2 0 0,-5 1 0 0,3 0 0 16,-9 0 0-16,1 0 0 0,-11 1-489 0,-2 0-795 16,3 0-1391-16,2 2 615 0</inkml:trace>
  <inkml:trace contextRef="#ctx0" brushRef="#br0" timeOffset="62483.28">17549 10605 409 0,'5'-12'593'0,"-1"1"16"0,1 1 10 0,3 1 0 16,-2 1-25-16,1-1 0 0,-2 5-14 0,1 2-26 15,2 2-27-15,2 2-28 0,2 1-34 0,-4 4-29 16,1 2-28-16,4 6-35 0,1 7-61 0,0-1-312 0,0 2 0 16,-5 5 0-16,4 1 0 0,-3 1 0 0,7-3 0 15,-6-1 0-15,1-1 0 0,-2-3 0 16,0-4 0-16,-2-3 0 0,-4-2 0 0,2-5 0 15,2 3 0-15,-2-5 0 0,-2 2 0 0,2-5 0 0,-2-3 0 16,2 0 0-16,-6 0 0 0,12-5 0 0,-4-2 0 16,-2 0 0-16,3-3 0 0,-1 0 0 15,1-2 0-15,2-6 0 0,-1 1 0 0,-1-1 0 0,4-7 0 16,0 2 0-16,-4-3 0 0,1 3 0 0,4 0 0 16,-6 6 0-16,-3 1 0 0,3 4 0 0,-3 3 0 15,-1 1 0-15,-2 2 0 0,1 2 0 0,-2 3 0 16,-1 1 0-16,0 0 0 0,3 9 0 0,-6 0-581 15,2 6-78-15,-3-3-500 0,3 7-1255 0,1 5 555 16</inkml:trace>
  <inkml:trace contextRef="#ctx0" brushRef="#br0" timeOffset="62799.49">18239 11013 3376 0,'7'0'399'0,"1"-1"-3"0,0 0-11 16,-1 0-1-16,-1-1-15 0,2 0-37 0,-2 1-32 15,2-3-25-15,-2 3-15 0,2-2-1 0,-3 3 0 16,-5 0-7-16,11 3-12 0,-7 2-13 0,0 0-16 16,2 2-16-16,-2 5-123 0,0 3-72 0,-1 2 0 15,-1 9 0-15,-2 0 0 0,0 0 0 0,-2 3 0 16,-1 0 0-16,-1 1 0 0,0 0 0 0,-1-4 0 16,2 4 0-16,-1-2 0 0,0-2 0 0,-4 3 0 15,2-2 0-15,-1-2 0 0,4-5 0 0,-1-2 0 0,-3 0 0 16,2-2 0-16,-1-4 0 0,-1-2 0 15,1-1 0-15,-2 0 0 0,2-4 0 0,-5 1 0 16,-2-1 0-16,-4-1 0 0,-1-4 0 0,-1 0 0 0,-4-1 0 16,-6-5 0-16,2 0 0 0,-1-1 0 0,-2-1 0 15,1-1 0-15,3-2 0 0,3-7 0 0,0 3 0 16,4-3 0-16,5 2 0 0,3-5-598 0,3-4-668 16,9-1-1371-16,0-6 607 0</inkml:trace>
  <inkml:trace contextRef="#ctx0" brushRef="#br0" timeOffset="62999.91">18355 10687 641 0,'2'-7'657'0,"-1"1"25"0,0-1 24 0,1 1 2 16,0 0-27-16,-2 2-35 0,2-1-41 0,0 0-38 16,-2 1-58-16,0 4-50 0,6-5-50 0,-2 1-41 15,0 0-41-15,1 2-101 0,3-1-226 0,-3 2 0 16,1 0 0-16,-1 0 0 0,-5 1 0 0,9 1-165 15,-5 1-198-15,-1 2-95 0,-2-1-105 0,-1-3-544 16,-4 8-1200-16,4-5 531 0</inkml:trace>
  <inkml:trace contextRef="#ctx0" brushRef="#br0" timeOffset="63832.71">19548 10502 242 0,'1'-10'518'0,"3"2"11"16,0-1-8-16,-2 5-21 0,2-2-24 16,-1 1-24-16,-1 1-32 0,1 1-29 0,-3 3-32 0,0 0-15 15,0 0 3-15,13 15 0 0,-10 3-7 0,-1 7-12 16,0 6-6-16,1 16-10 0,3 1-11 15,1 4-19-15,0 2-17 0,0-1-18 0,0 1-23 16,2 1-100-16,0 1-124 0,-2-2 0 0,0-2 0 0,2-1 0 16,-4-5 0-16,-1-10 0 0,0-1 0 0,-3 1 0 15,2-4 0-15,-3-5 0 0,1 2 0 0,-1-10 0 16,-1 6 0-16,-3-9 0 0,1-4 0 0,2-3 0 16,-4 0 0-16,-1-4 0 0,-1-2-96 0,2-2-334 15,5-1-56-15,-14-4-58 0,8-3-65 0,-3-3-396 16,1-4-1088-16,0-2 482 0</inkml:trace>
  <inkml:trace contextRef="#ctx0" brushRef="#br0" timeOffset="64082.81">19610 10697 92 0,'4'-30'399'16,"1"2"-3"-16,1 3 31 0,-1 8-11 0,2-1-11 16,0 3-29-16,2 7-22 0,3-4-18 0,5 3-23 15,0 2-23-15,3 4-20 0,2 2-25 0,6 2-13 16,0 1-18-16,-1 6-18 0,0 1-15 0,-3 4-16 15,0 1-16-15,-2 3-11 0,-12-1 1 0,3 1-1 16,-5 1 0-16,-6 5 8 0,-2-3-5 0,-6-2 5 16,-7 6-2-16,-5-2-8 0,-4-3-2 0,-2-4 4 15,-4 2-26-15,-1-5-15 0,-2 1-5 0,-1-2-15 16,5-2-6-16,9-2-45 0,-1-3-39 0,5 1-49 16,3-2-58-16,0-1-75 0,6-1-84 0,5 0-65 15,0-1-73-15,0 0-65 0,0 0-445 0,36-2-1003 16,-8 0 445-16</inkml:trace>
  <inkml:trace contextRef="#ctx0" brushRef="#br0" timeOffset="65366.15">20256 10771 25 0,'10'-5'459'16,"0"-4"10"-16,-2 0 19 0,-3 5 1 0,1-5-17 16,-2 2-19-16,0 1-14 0,-1-2-12 0,-3 2-15 15,0-2-18-15,1 1-6 0,-3 2-15 0,0 0-25 0,-6-1-32 16,3 3-22-16,-4 0-22 0,-5 3-27 0,1 1-17 15,-4 3-25-15,1 3-16 0,0 3-24 16,-1 1-9-16,-2 8-14 0,4-5-18 0,3 4-17 0,3-2-8 16,0-1-68-16,8 2-29 0,-3-3 0 0,5-3 0 15,2 1 0-15,3-3 0 0,2-2 0 0,-2 0 0 16,6-5 0-16,1 0 0 0,-2-2 0 16,3-2 0-16,-1-2 0 0,4-2 0 0,-3-2 0 0,2-2 0 15,-2 0 0-15,0 0 0 0,0-3 0 0,6-6 0 16,-8 6 0-16,5 0 0 0,-7-2 0 0,-1 1 0 15,4-1 0-15,-8 8 0 0,0-4 0 0,2 3 0 16,-5 4 0-16,2-1 0 0,-1 2 0 0,2 2 0 16,-5 1 0-16,0 0 0 0,2 16 0 0,-2-8 0 15,0 9 0-15,3-1 0 0,-2 4 0 0,3-4 0 16,0 4 0-16,1-5 0 0,1-1 0 0,2 0 0 16,-2-3 0-16,1-1 0 0,2-2 0 0,-1-2 0 15,3-4 0-15,-1 3 0 0,3-5 0 0,-3 0 0 16,3-5 0-16,-2 0 0 0,2 1 0 0,1-7 0 15,3 1 0-15,-1-1 0 0,-3 2 0 0,8-3 0 16,-6-1 0-16,9-3 0 0,0-1 0 0,-2 0 0 16,-1 2 0-16,4 1 0 0,-7 7 0 0,0-2 0 15,0 4 0-15,-5 3 0 0,1 2 0 0,-3 0 0 0,2 0 0 16,-1 4 0-16,-3 4 0 0,-1 1 0 0,-3 2 0 16,1 0 0-16,-4 5 0 0,-2 1 0 15,-1-1 0-15,-2 1 0 0,-1-1 0 0,-3-3 0 16,-1 2 0-16,-2 0 0 0,-4-3 0 0,4-2 0 0,-3 2 0 15,0-6 0-15,4 0 0 0,0 0 0 0,-1-2 0 16,2-1 0-16,3-1 0 0,1-1 0 0,4-1 0 16,0 0 0-16,0 0 0 0,0 0 0 15,8-12 0-15,1 6 0 0,6-4 0 0,2-1 0 0,7-3 0 16,3-1 0-16,-1-2 0 0,2-1 0 0,2-2 0 16,1-4 0-16,-4 3 0 0,1-3 0 0,-4 2 0 15,-1 0 0-15,-2 3 0 0,-7 3 0 0,0 2 0 16,-6 3 0-16,-1 2 0 0,-2 0 0 0,-1 4 0 15,-4-1 0-15,0 2 0 0,0 4 0 0,-5-4 0 16,5 4 0-16,0 0 0 0,-13 8 0 0,8-5 0 16,3 4 0-16,-2 2 0 0,0 1 0 0,4 0 0 15,0 0 0-15,1 2 0 0,7-1 0 0,2 5 0 16,2-4 0-16,4 2 0 0,11 3 0 0,-3-4 0 16,2-1 0-16,3-3 0 0,-4 3 0 0,-5-3 0 15,-2-2 0-15,-1 3 0 0,-1-3 0 0,-8 0 0 16,0-1 0-16,-3 1 0 0,-5-1 0 0,-2 0 0 15,-5 2 0-15,-2 1 0 0,-7 2 0 0,2 1 0 16,-4-5 0-16,1 3 0 0,-3-2 0 0,3-1 0 0,0-2 0 16,3 2 0-16,2-3 0 0,-2-2 0 15,5 2 0-15,4-1 0 0,1-2 0 0,-1 1 0 16,5-2 0-16,0 0 0 0,0 0 0 0,18-5 0 16,-4 1 0-16,4-2 0 0,4 1 0 0,7-5 0 0,1 0 0 15,0 1 0-15,4-5 0 0,0 1 0 0,-1-3 0 16,12-7 0-16,-13 3 0 0,0 1 0 15,-2-1 0-15,1-4 0 0,-3-3 0 0,-3 5 0 0,-5-1 0 16,2 0 0-16,-11 7 0 0,1 1 0 0,-5 1 0 16,-3 3 0-16,-1 1 0 0,-2 5 0 0,-3 0 0 15,-2 2 0-15,-4 3 0 0,-2 4 0 0,-2 3 0 16,-4 3 0-16,-1 3 0 0,3 2 0 0,0 8 0 16,0-1 0-16,5 2 0 0,4-5 0 0,2 1 0 15,3 4 0-15,4-6 0 0,1-1 0 0,4 0 0 16,5-3 0-16,2-2 0 0,3-2 0 0,6 1 0 15,2-3 0-15,0-2 0 0,-1-6 0 0,1-1 0 16,3-3 0-16,-3-2 0 0,-7 1 0 0,5-5 0 16,-1 1 0-16,-5 0 0 0,0-1 0 0,-3-3 0 15,-2 1 0-15,2-9 0 0,-4 7 0 0,-5-3 0 16,2 2 0-16,-5 0 0 0,0 3 0 0,-4 1 0 16,1 2 0-16,-2 1 0 0,1 2 0 0,-1 1 0 15,-2-1 0-15,-2 5 0 0,5 1 0 0,0 0 0 16,-13 5 0-16,8 0 0 0,1 1 0 0,3 1 0 15,2 3 0-15,3 1 0 0,5 0 0 0,0 3 0 16,0 1 0-16,1-2 0 0,2 1 0 0,-2-1 0 16,3 0 0-16,-4 0 0 0,1 2 0 0,0-2 0 0,-3-3 0 15,-1 2 0-15,4 1 0 0,-4-1 0 0,-2-1 0 16,-1 0 0-16,-2-3 0 0,1 1 0 0,-4-1 0 16,1-3 0-16,-3 3 0 0,-2-1 0 15,-3 1 0-15,1-1 0 0,-1-3 0 0,-1 1 0 0,0-2 0 16,-2 1 0-16,2 1 0 0,0-3 0 0,-3 1 0 15,0 0-595-15,4 1-671 0,2-3-1372 0,7-1 607 16</inkml:trace>
  <inkml:trace contextRef="#ctx0" brushRef="#br0" timeOffset="65832.37">23033 10614 20 0,'0'-17'523'0,"1"-1"4"0,1-1-35 16,-2 1-4-16,0-10-7 0,1 1-8 0,-1 2 6 16,0-2-21-16,2 2-13 0,0 7 5 0,-2-2-15 0,0 5-7 15,0 4-17-15,-2 4-27 0,2 1-36 0,0-1-39 16,0 6-33-16,0 1-13 0,0 0-7 15,-3 18-11-15,1 3-245 0,1 7 0 0,1 4 0 0,0 1 0 16,3 2 0-16,-2 15 0 0,4-4 0 0,-2-10 0 16,5 14 0-16,-5-5 0 0,3 2 0 0,1-13 0 15,1-1 0-15,-2-1 0 0,0 1 0 0,1-4 0 16,0-4 0-16,-3-7 0 0,1-5 0 0,-2-2 0 16,-1 0 0-16,-1-5 0 0,1 1 0 0,-2-3 0 15,0-4-101-15,0 0-431 0,0 0-49 0,0 0-60 16,-13-21-415-16,9 9-1144 0,2-6 506 0</inkml:trace>
  <inkml:trace contextRef="#ctx0" brushRef="#br0" timeOffset="66766.14">23094 10660 98 0,'0'-34'274'0,"2"4"42"0,-1 3 23 15,0 5 41-15,0 10 27 0,-1-3 28 0,-1 4 6 16,2 4-18-16,-2 2-30 0,1 1-25 0,0 4 4 16,0 0-17-16,0 0 10 0,3 19 3 0,-1-2-15 15,2 1 1-15,1 7-15 0,1 1-20 0,2 0-23 16,1 2-24-16,-2 0-23 0,1 2-26 0,1-3-21 15,1-2-19-15,-2-1-116 0,1-1-67 0,-5-4 0 0,1-3 0 16,2 0 0-16,-2-7 0 0,0 2 0 16,-1 1 0-16,-2-5 0 0,2 0 0 0,-4-2 0 15,3 0 0-15,-1-2 0 0,1 0 0 0,-3-3 0 0,5 1 0 16,-5-1 0-16,0 0 0 0,11-7 0 0,-4 3 0 16,1-7 0-16,0 3 0 0,5-5 0 15,-1 1 0-15,2-1 0 0,-1 0 0 0,2 1 0 0,-4 6 0 16,0-1 0-16,1 0 0 0,-3 2 0 0,-1 3 0 15,2 1 0-15,-2 2 0 0,-3 1 0 0,0 3 0 16,0 4 0-16,0 0 0 0,-2 3 0 0,-2 1 0 16,3 3 0-16,-3 0 0 0,3-1 0 0,1 1 0 15,-1 1 0-15,2-7 0 0,2 5 0 0,1-2 0 16,0-4 0-16,2 0 0 0,0-3 0 0,0-1 0 16,3-1 0-16,-2-3 0 0,4-2 0 0,-5-2 0 15,3-3 0-15,-3 0 0 0,3-4 0 0,0-1 0 16,-5-3 0-16,4-1 0 0,-5-1 0 0,-3-3 0 15,3-6 0-15,-2 1 0 0,0-3 0 0,-3-1 0 16,-1 1 0-16,-2 1 0 0,0 5 0 0,-1 2 0 16,0 1 0-16,-2 3 0 0,1 2 0 0,-3 5 0 15,1-1 0-15,0 6 0 0,-1-1 0 0,1 3 0 16,4 1 0-16,0 0 0 0,-8 10 0 0,8-3 0 16,-1 0 0-16,5 4 0 0,1 0 0 0,0 0 0 15,4 3 0-15,8-3 0 0,-5 0 0 0,4-1 0 16,2-2 0-16,0 0 0 0,-1-2 0 0,0-1 0 15,2-4 0-15,-6 1 0 0,4-3 0 0,-5 2 0 0,2-1 0 16,-2 0 0-16,-3-1 0 0,-4 1 0 0,4-1 0 16,-3 0 0-16,-6 1 0 0,9 0 0 15,-4 0 0-15,-5 0 0 0,8 1 0 0,-5 3 0 16,-3-4 0-16,0 7 0 0,0-1 0 0,-2 3 0 0,1 2 0 16,0 0 0-16,1 0 0 0,-3 5 0 0,2-4 0 15,2 5 0-15,3-6 0 0,-1 3 0 0,-1-4 0 16,2 0 0-16,1-2 0 0,-1 2 0 15,0-5 0-15,1 1 0 0,1-2 0 0,-1-2 0 0,2 0 0 16,1-2 0-16,0 0 0 0,-8 0 0 0,14-3 0 16,-5-1 0-16,4 0 0 0,-4-1 0 0,4 1 0 15,-3-1 0-15,-1-1 0 0,4 0 0 0,-3 2 0 16,-1 1 0-16,0-1 0 0,-3 0 0 0,1 3 0 16,-2-1 0-16,0 1 0 0,-5 1 0 0,8 1 0 15,-6 2 0-15,2 4 0 0,-1-1 0 0,-2-1 0 16,0 2 0-16,2 2 0 0,1 1 0 0,-1-1 0 15,3 1 0-15,0 0 0 0,5-1 0 0,2 1 0 16,2-3 0-16,2 0 0 0,0-1 0 0,-1-2 0 16,5 0 0-16,-5-3 0 0,1-2 0 0,1-1 0 15,-5-3 0-15,-2 1 0 0,2-3 0 0,-1-1 0 16,0-2 0-16,-4-1 0 0,-2 1 0 0,-2-2 0 16,3-3 0-16,-4 0 0 0,-3-3 0 0,0 0 0 15,-6 0 0-15,-2 3 0 0,1 0 0 0,-6 1 0 0,1 2 0 16,-2 1 0-16,-2 2 0 0,3 4 0 15,-5 3 0-15,-1 2 0 0,1 4 0 0,4-2 0 16,-3 7 0-16,-2-1 0 0,6 1 0 0,1 1 0 16,1 3-534-16,6-2-157 0,3-1-470 0,-1 1-1258 0,4-2 556 15</inkml:trace>
  <inkml:trace contextRef="#ctx0" brushRef="#br0" timeOffset="66983.81">24455 10587 3455 0,'8'-29'263'0,"-2"-1"48"0,3 4 58 16,-5 0 6-16,0 11-38 0,1 3-38 0,-5 0-30 15,0 4-8-15,4-2-33 0,-4 3-27 0,0 3-29 16,5 3-5-16,-5 1-27 0,0 0 1 0,0 0-20 16,1 12-15-16,-1-5-19 0,0 4-30 0,0 1-34 15,0 0-32-15,0 1-32 0,-5-1-52 0,4 6-51 16,-3-3-64-16,-1 1-59 0,1-4-63 0,-5 3-75 15,3-3-97-15,-2-4-396 0,-6 3-971 0,-2-1 430 16</inkml:trace>
  <inkml:trace contextRef="#ctx0" brushRef="#br0" timeOffset="67183.28">23029 10582 69 0,'-18'0'623'15,"4"0"-3"-15,4 3-6 0,9-3-2 0,1 0-31 16,0 0-34-16,0 0-41 0,33-4-40 0,1 4-45 16,3 1-35-16,18-1-46 0,-2 4-33 0,4-4-43 15,-2 0-68-15,0-1-78 0,-18 2-102 0,3-1-127 16,-2-1-138-16,-3 1-124 0,-3-4-157 0,-5 2-375 16,-6 1-978-16,1-1 433 0</inkml:trace>
  <inkml:trace contextRef="#ctx0" brushRef="#br0" timeOffset="67849.84">24958 10829 73 0,'-8'3'477'16,"4"-2"-5"-16,0 2-10 0,2-1-15 0,-1 2 0 16,-1-1-15-16,4 1-2 0,3 1-4 0,-3-1-12 15,4-1-9-15,-2-1-18 0,6 3-17 0,1-2-16 16,4-2-20-16,-2 1-22 0,7 0-11 0,0-3-18 15,1 0-19-15,-1-2-18 0,1-1-19 0,0-3-16 16,-2 0-17-16,1-2-13 0,-3 1-139 0,-1-2-42 16,-1-1 0-16,0-2 0 0,-3-2 0 0,-2 0 0 15,-1-4 0-15,-3 3 0 0,1 1 0 0,-6-5 0 16,-2 10 0-16,0-4 0 0,-4 4 0 0,1 0 0 16,-4 3 0-16,1 2 0 0,-12-1 0 0,2 5 0 15,-1 4 0-15,-6 5 0 0,-1 4 0 0,3 4 0 16,0 6 0-16,2 2 0 0,4 1 0 0,0 4 0 15,8 0 0-15,1-1 0 0,1-2 0 0,7 2 0 16,1-3 0-16,8 0 0 0,2-1 0 0,5-2 0 16,5-3 0-16,1-1 0 0,5-1 0 0,2-7 0 15,1 1 0-15,3-5 0 0,0-4 0 0,0 2 0 0,0-4 0 16,-3-5 0-16,-1-1 0 0,-1-2 0 0,0-2 0 16,-4-4 0-16,0-3 0 0,-1-1 0 15,-4 0 0-15,1-1 0 0,-1-3 0 0,-3 1-351 0,3-1-415 16,-2 1-413-16,-6 6-1278 0,4 3 565 0</inkml:trace>
  <inkml:trace contextRef="#ctx0" brushRef="#br0" timeOffset="67982.8">25694 10836 273 0,'2'3'414'0,"3"-2"11"0,-3 2 23 16,0-1 19-16,-2-2 1 0,3 5-12 0,-3-5-26 16,0 5-37-16,0-5-40 0,2 5-32 0,-2-3-29 15,3 1-54-15,-2 1-61 0,-1 2-85 0,1-2-126 16,1 0-138-16,-2 4-150 0,2 0-465 0,-2 1-852 15,-4-1 377-15</inkml:trace>
  <inkml:trace contextRef="#ctx0" brushRef="#br0" timeOffset="68249.73">24839 11386 87 0,'-13'6'707'15,"5"-4"5"-15,4-1 12 0,4-1-21 0,0 0-27 16,0 0-31-16,0 0-37 0,36-3-39 0,-8-3-43 16,7 5-55-16,1 1-45 0,2-2-41 0,16 2-40 15,-15-1-40-15,16-1-47 0,-16 1-214 0,0 0-44 16,-2 1 0-16,-1-1 0 0,-3 2 0 0,-6-1 0 16,-5 0 0-16,-4-1 0 0,-3 1 0 0,-6-1 0 15,-2 2-44-15,-7-1-174 0,0 0-28 0,0 0-25 0,0 0-23 16,0 0-44-16,-31 3-23 0,10 0-29 15,-7-1-36-15,1 2-16 0,-3 1-21 0,-1-2-320 16,0 3-849-16,-1 1 375 0</inkml:trace>
  <inkml:trace contextRef="#ctx0" brushRef="#br0" timeOffset="68433.89">25001 11462 724 0,'-25'13'110'15,"-1"-2"85"-15,4-4 45 0,7-1 34 0,3 0 41 16,1 0 42-16,-1-1 37 0,2-1 18 0,1 2 18 16,3-4 9-16,1 2 18 0,2-2-5 0,1-1-1 15,2-1-6-15,0 0-13 0,7 3-16 0,-7-3-23 16,24-3-17-16,-5 3-17 0,10-1-28 0,0 0-142 15,2 1-189-15,4-1 0 0,0-1 0 0,2 4 0 16,0-1 0-16,-1-1 0 0,0 2 0 0,-3-3 0 16,-2 0 0-16,-4 2 0 0,-6-2 0 0,1 0 0 15,-7-2 0-15,-2 1 0 0,1-3 0 0,-5 1-212 16,3 2-292-16,-7-3-110 0,1-3-530 0,2 3-1239 16,0 3 548-16</inkml:trace>
  <inkml:trace contextRef="#ctx0" brushRef="#br0" timeOffset="68600.64">25969 11538 4469 0,'-7'-3'724'0,"3"1"-243"0,-3 1 17 16,0-3-39-16,2 3-81 0,5 1-86 0,-6-4-73 0,6 4-52 16,-5-2-57-16,5 2-53 0,0 0-84 15,0 0-124-15,0 0-145 0,0 0-155 0,0 0-235 16,16 7-355-16,-11-5-1127 0,-5-2 498 0</inkml:trace>
  <inkml:trace contextRef="#ctx0" brushRef="#br0" timeOffset="73249.81">25750 10549 33 0,'0'0'104'15,"0"0"-11"-15,0 0 6 0,-3-5-1 0,3 5-10 16,0 0 1-16,-1-2-8 0,1 2 2 0,0 0 4 15,0-8-1-15,0 8-3 0,0 0 8 0,0-4 4 0,-2 1 1 16,2 3-1-16,0 0 2 0,0-5-5 0,0 5-10 16,0-6-1-16,0 6-9 0,0-6-3 0,0 6-2 15,-2-7-4-15,2 4-6 0,0 3-4 16,-2-9-5-16,0 3-4 0,1 0-5 0,-1 0-3 0,0 0-3 16,-4-3-8-16,2 4 4 0,-2-5-7 0,-1 2-3 15,0-2 0-15,-6-3-1 0,1 1-1 0,-3 1-5 16,0-2 2-16,0 1-9 0,-1 0 1 0,-8-3 3 15,2 4-8-15,-1 0-2 0,-4-3 0 0,0 5 1 16,-2 0-1-16,2 2 1 0,-1 1-4 0,9 1-3 16,-3 0-3-16,0 2 1 0,2 0 0 0,-1 2 2 15,-1 0-2-15,0 2 4 0,3 0 1 0,-3 2 0 16,-5 2-1-16,0 2-2 0,-1 2 3 0,1-1 1 16,0 0 2-16,8 1 0 0,-8 3-2 0,2-1 0 15,2 3 3-15,2 0-5 0,5-2 3 0,-1 2 2 16,-1 8-5-16,4-9 4 0,0 4-1 0,1 5-2 15,3-7-1-15,1 5 1 0,0 3 4 0,0 2-2 16,0-6 5-16,2 4-2 0,0 2 0 0,0-1-4 16,-2 2 6-16,2-1-5 0,2 3 4 0,-3-2 0 15,0 1 2-15,-1 0-3 0,0 0-1 0,0 1 3 16,1-2 1-16,-1 2 3 0,5 0 0 0,-1-1 0 16,-4 1 2-16,7-1 5 0,-1 0-7 0,3 5 4 15,-1-6 0-15,2 1 3 0,4 1-3 0,3-1 0 16,-2-1 0-16,3 1 0 0,0-2-1 0,7 1-2 15,-2 1 3-15,3-5-3 0,4 0-6 0,1 2 2 16,1-1 2-16,2-3 1 0,3-2 0 0,2 2-7 16,2-4 7-16,2 2 1 0,10 3-9 0,-7-7-2 15,-2-1-5-15,1-1 4 0,0-5-4 0,1 0 1 16,-2 1 1-16,0-2-1 0,1-1-3 0,-4-4 7 0,3-3 1 16,-5 2-4-16,1-4 6 0,2-2-1 0,-3 0 0 15,0-3 7-15,2-1 3 0,-1-2-1 16,-2-5 5-16,-1-1-2 0,2 0 0 0,-1-3 1 15,-1-1 4-15,3-2 1 0,5-12 3 0,-4 0 4 0,-2-1 2 16,-9 6 2-16,7-14-1 0,0 1-2 0,-5-1 5 16,-1 1-1-16,-7-1 4 0,-1 11 5 0,-6 1 9 15,-3 0 3-15,-2-16 3 0,-6 16 1 16,-1 2-3-16,-5 0 1 0,-1 1-3 0,-3-1-3 0,-5 1-5 16,3 2-4-16,-8 1-9 0,0 3 10 0,-3 1-14 15,2 4-4-15,-3-2 3 0,-1 1-4 0,0 3-6 16,1 3-22-16,0 1-14 0,1 1-20 15,8 3-30-15,-4 5-35 0,3-4-46 0,2 2-60 0,-2 3-281 16,11-1-535-16,2 0 236 0</inkml:trace>
  <inkml:trace contextRef="#ctx0" brushRef="#br0" timeOffset="73383.31">26735 10879 3458 0,'2'2'115'0,"-2"2"15"0,-2 0-22 16,2-4-31-16,0 0-38 0,0 0-74 0,-25-9-154 16,4 5-202-16,1 0-161 0,-2-4-598 0,4 4 264 0</inkml:trace>
  <inkml:trace contextRef="#ctx0" brushRef="#br0" timeOffset="77983.3">23870 8674 406 0,'0'0'498'0,"0"0"-9"0,0 0-24 15,0 0-26-15,0 0-15 0,0-6-24 0,0 6-16 16,0 0-12-16,0 0-26 0,0 0-19 0,0 0-6 16,9-3-8-16,-9 3-1 0,9 0-1 0,-9 0-14 15,8-2-7-15,-3-2-20 0,4-2-15 0,2 0-21 16,-1 0-21-16,6-4-22 0,-1-3-26 0,3 4-12 16,5-7-15-16,1 2-14 0,-1-2-70 0,0 2-54 15,2-2 0-15,-4-4 0 0,2 4 0 0,0-2-83 16,-2 2-113-16,-1 6-66 0,3-8-54 0,-7 5-72 15,-3 3-60-15,3-1-85 0,-2 0-462 0,3 8-1077 16,-1-1 477-16</inkml:trace>
  <inkml:trace contextRef="#ctx0" brushRef="#br0" timeOffset="78249.58">25236 8616 205 0,'-6'-8'597'0,"1"1"16"16,-2-3-29-16,3 1-41 0,1 0-33 0,1-2-37 15,1 2-43-15,4-2-50 0,0-2-37 0,4-2-35 16,2 1-31-16,5 2-33 0,0-2-50 0,4 5-52 15,4-7-68-15,-5 6-88 0,10-4-115 0,-1 3-122 16,1 1-119-16,-9 2-490 0,8-1-929 0,-5 5 411 16</inkml:trace>
  <inkml:trace contextRef="#ctx0" brushRef="#br0" timeOffset="84333.2">23627 9864 4141 0,'-5'0'356'0,"5"0"-159"16,-18-4-27-16,12 2 71 0,-2 1 90 0,3 0 3 15,5 1-56-15,-11-2-44 0,6-1-12 0,-1 1 2 16,4-1-3-16,2 3-7 0,-7-3-7 0,3 0-6 15,4 3-6-15,-2-2-15 0,2 2 1 0,0 0-117 16,0 0-64-16,0 0 0 0,0 0 0 0,13-1 0 16,-13 1 0-16,13 1 0 0,-6 0 0 0,2-1 0 15,4 1 0-15,-2 1 0 0,2-2 0 0,1 2 0 0,-1 0 0 16,2 1 0-16,-2-3 0 0,1 1 0 0,3-2 0 16,-7-1 0-16,1 2 0 0,0 2 0 15,-3-4 0-15,0 1-175 0,1 2-441 0,0-1-90 0,0 3-410 16,5 0-1209-16,-2-1 535 0</inkml:trace>
  <inkml:trace contextRef="#ctx0" brushRef="#br0" timeOffset="84717.09">24735 10082 386 0,'0'0'605'0,"-5"-4"13"0,5 4-14 16,-4-6-28-16,2 2-27 0,-1 0-26 0,-1 0-29 15,4 1-36-15,0 3-37 0,0-6-38 0,0 6-39 16,8-4-32-16,-3 1-30 0,3 2-36 0,5 1-21 0,-2 0-19 15,1 0-37-15,7-1-5 0,-6 1-12 0,6 0-28 16,-1 1-4-16,-2-1-12 0,-2 1-19 0,-1 2-56 16,2-3-33-16,-3 1 0 0,-2 1 0 0,-1-1 0 15,-4 2 0-15,3-3 0 0,-3 0 0 0,-2 3 0 16,-3-3 0-16,7 1 0 0,-7-1 0 0,0 0 0 16,5 1 0-16,-5-1-87 0,0 0-190 0,0 0-111 15,-15 6-127-15,10-2-149 0,-3-1-380 0,3 0-1130 16,-5 1 500-16</inkml:trace>
  <inkml:trace contextRef="#ctx0" brushRef="#br0" timeOffset="86133.43">20940 11457 136 0,'2'-2'329'0,"3"-4"-17"16,-1 5-17-16,0-1-20 0,2-1-17 0,1 3-18 15,-7 0-16-15,15 1-26 0,-5 2-21 0,-1 1-19 16,3 2-15-16,3 3-14 0,-1 0-11 0,4 3-27 15,4 4-26-15,-2 2-39 0,7 0-45 0,4-3-45 16,1 2-43-16,2-1-40 0,2-2-35 0,12 4-35 16,1-1-190-16,-13-7-440 0,15-1 195 0</inkml:trace>
  <inkml:trace contextRef="#ctx0" brushRef="#br0" timeOffset="86251.69">22767 11598 55 0,'53'7'57'0,"-15"0"-76"16,-2 0-20-16,-1 0 8 0</inkml:trace>
  <inkml:trace contextRef="#ctx0" brushRef="#br0" timeOffset="102282.71">2244 12371 191 0,'5'-10'480'15,"-1"-1"-3"-15,1 2-3 0,-3 0-9 0,1-1-14 16,3-1-18-16,-2 4-19 0,-1 0-21 0,-2 1-32 0,1 3-32 16,0 1-28-16,-1-2-26 0,-1 4-29 0,0 0-21 15,0 0-14-15,3 9-15 0,-6 1-20 0,2-1-25 16,-2 4-15-16,-1-3-10 0,0 3-16 0,2 2-10 16,-1-3-7-16,0 2-11 0,0 0 20 0,2-3-10 15,1-1-8-15,0 0-18 0,-1-3 4 0,2-2-16 16,-1 1-4-16,0-1 1 0,0-3 4 0,1 1-2 15,-1-3-10-15,0 0 3 0,0 0-9 0,6-7 4 16,-3-1-12-16,-2-1-2 0,0-2-4 0,-1-1-1 16,0-4 4-16,0-1-13 0,-2 2-1 0,1-1 0 15,-4 0 1-15,0 7 0 0,-1-3 2 0,0 5-8 16,-2 1 3-16,-3 4-2 0,1 8-1 0,-7 1 4 16,-2 9-5-16,-3 7 2 0,-1 7 4 0,-5 12-1 15,1 10-3-15,-1 2-2 0,2 2-3 0,6 1 3 16,2-3 15-16,7-2 4 0,3-4 5 0,7-13-1 15,-2 12 6-15,7-14-32 0,5 0-3 0,7-2 0 16,2 0 0-16,4-7 0 0,6-4 0 0,4-3 0 16,4-3 0-16,1-7 0 0,18-2 0 0,-18-7 0 15,15-4 0-15,-13-3 0 0,-1-3 0 0,-3-3 0 16,-2-2 0-16,-3-4 0 0,-1 1 0 0,-5-5 0 16,-4 3 0-16,1-4 0 0,-8 4 0 0,-7 4 0 15,3 1 0-15,-5 3 0 0,0 3 0 0,-4 2 0 16,0 2 0-16,-3 0 0 0,-1 7 0 0,4 0 0 15,0 0 0-15,-16 12 0 0,5 2 0 0,5 2 0 16,-4 2 0-16,2 7 0 0,3-7 0 0,1 8 0 16,1-7 0-16,3 8 0 0,7-2 0 0,-2-8 0 0,4-2 0 15,4-2 0-15,0 0 0 0,1-2 0 16,0-4 0-16,3-2 0 0,-5-4 0 0,3-1 0 16,-1-1 0-16,-1-2 0 0,0-2 0 0,0-7 0 15,0 0 0-15,-2-2 0 0,-4-2 0 0,-1-3 0 16,-1 2 0-16,-5-2 0 0,0-8 0 0,-5 2 0 15,-4-1 0-15,-4-1 0 0,-3 3 0 0,0 3 0 16,-4 3 0-16,-2 3 0 0,4 6 0 0,-1 2 0 16,1 5 0-16,-1 2 0 0,0 6 0 0,2 3 0 15,-1-1 0-15,5 6 0 0,2 2 0 0,2 0 0 0,5 0 0 16,0-4 0-16,6 4 0 0,1 0 0 0,5-2 0 16,2-1 0-16,4-3 0 0,4-4 0 15,-1 0 0-15,3-1 0 0,2-5 0 0,5-5 0 16,-4 1 0-16,5-5 0 0,-1-2 0 0,0-2 0 0,-3 2 0 15,-1-4 0-15,0 0 0 0,-4 2 0 0,-6 0 0 16,5-1 0-16,-4 2 0 0,-1-1 0 0,-4 4 0 16,-2 1 0-16,1 2 0 0,-2 2 0 15,-2 1 0-15,0 0 0 0,-4 3 0 0,5 8 0 16,-2 1 0-16,-1 3 0 0,2 1 0 0,-3 3 0 0,3 1 0 16,1 3 0-16,-1-2 0 0,0 0 0 0,2 0 0 15,2-1 0-15,-2 0 0 0,2-3 0 0,-2-5 0 16,1-2 0-16,3 0 0 0,-2-2 0 15,-2-4 0-15,1-1 0 0,-7 0 0 0,16-7 0 0,-7 1 0 16,-1-3 0-16,1 1 0 0,1-4 0 0,-2-4 0 16,1 2 0-16,-1 0 0 0,0-2 0 0,0 3 0 15,-3 1 0-15,3 2 0 0,-2 1 0 0,-1 4 0 16,0-1 0-16,2 4 0 0,-1 2 0 0,-6 0 0 16,10 7 0-16,-6-1 0 0,1 2 0 0,4 7 0 15,0-1 0-15,-3 1 0 0,1-2 0 0,-2 1 0 16,9 3 0-16,-4-4 0 0,3 0 0 0,1-1 0 15,3-1 0-15,-1-5 0 0,2-2 0 0,-1-2 0 16,-1-2 0-16,2-2 0 0,0-3 0 0,0-1 0 16,0-3 0-16,0-3 0 0,-4 2 0 0,1-4 0 15,1 1 0-15,3-6 0 0,-8 2 0 0,2 0 0 16,0-6 0-16,-4 5 0 0,1-4 0 0,-4 4 0 16,0-1 0-16,-3 3 0 0,0 0 0 0,-2 7 0 15,-2 1 0-15,0 2 0 0,-4 4 0 0,-1 1 0 16,6 1 0-16,-15 7 0 0,6 3 0 0,-2 0 0 15,-2 5 0-15,5 1 0 0,2-2 0 0,1 2 0 16,2 0 0-16,6 1 0 0,0-1 0 0,4-2 0 16,2 0 0-16,9-2 0 0,1 5 0 0,5-2 0 15,0-4 0-15,2-1 0 0,2 1 0 0,-11-4 0 16,7 7 0-16,-6-2 0 0,-4-2 0 0,-4-1 0 16,2 3 0-16,-7-1 0 0,-4-2 0 0,-1 1 0 15,-4 2 0-15,-5 2 0 0,-3-1 0 0,0-2 0 16,-4 1 0-16,0-3 0 0,-2-2 0 0,3-3 0 15,1-1 0-15,5-1 0 0,-3-1 0 0,4-4 0 16,4-3 0-16,1 0 0 0,4-7 0 0,5-5 0 16,10-11 0-16,-2 5 0 0,5-1 0 0,3 1 0 15,1-2 0-15,1 7 0 0,1 0 0 0,0 2 0 16,-6 0 0-16,6 6 0 0,-5 2 0 0,-7 5 0 16,-2 2 0-16,1 1 0 0,-2 3 0 0,0 2 0 15,-3 1 0-15,-1 2 0 0,1 1 0 0,-2 2 0 16,0 1 0-16,-5 2 0 0,1 3 0 0,4-1 0 15,-5-3 0-15,4 4 0 0,0-5 0 0,0 0 0 16,2-3 0-16,1 0 0 0,1-2 0 0,1-1 0 16,9-3 0-16,-1-3 0 0,1-3 0 0,-2-5 0 15,7-8 0-15,-1 1-520 0,-9 0-176 0,2-3-467 16,2-7-1259-16,-2 1 557 0</inkml:trace>
  <inkml:trace contextRef="#ctx0" brushRef="#br0" timeOffset="102433.34">4242 12516 5790 0,'-16'-6'428'0,"-2"3"-63"0,4 0 58 16,0-1-38-16,1 0-73 0,3 2-74 0,0 0-66 0,6 1-94 15,4 1-78-15,0 0 0 0,-4-4-1 0,4 4-273 16,17-2-193-16,-6-1-231 0,8 0-428 16,2-2-1218-16,-2 2 539 0</inkml:trace>
  <inkml:trace contextRef="#ctx0" brushRef="#br0" timeOffset="103432.81">4397 12973 167 0,'4'-3'537'0,"0"-3"12"15,0 1-10-15,2-4-25 0,3 1-17 0,-3-1-29 16,3-5-23-16,-2 3-35 0,3-3-14 0,0 0-43 16,-1 0-15-16,-1-4-24 0,-1 3-4 0,-1 0-15 15,0-1-12-15,-5 4-17 0,2-5-12 0,-6 3-16 16,2 3-14-16,-3 1-14 0,-1 0-20 0,-4 1-11 16,0 2-11-16,-5 2-121 0,0 2-47 0,-4 6 0 15,-1 2 0-15,-5 6 0 0,-2 6 0 0,2 2 0 16,2 4 0-16,3 2 0 0,2 1 0 0,6 3 0 15,3-3 0-15,3-6 0 0,8 5 0 0,0-7 0 16,5 0 0-16,1-3 0 0,5-2 0 0,4-2 0 16,5-6 0-16,4-2 0 0,0 0 0 0,1-9 0 15,0-5 0-15,-1-3 0 0,-3-5 0 0,-1-2 0 16,-1-1 0-16,-3-3 0 0,-1-1 0 0,-3-3 0 16,-2 1 0-16,-3-4 0 0,-1-1 0 0,-2-2 0 15,-4 1 0-15,2 1 0 0,-5-2 0 0,-3 5 0 16,3 4 0-16,-4 7 0 0,0 4 0 0,1 5 0 15,-1 4 0-15,2 3 0 0,-5 4 0 0,2 5 0 0,-6 8 0 16,5 3 0-16,-4 10 0 0,3 4 0 16,3 3 0-16,2 1 0 0,-1 0 0 0,7-1 0 15,0 1 0-15,2-1 0 0,0-4 0 0,5-1 0 16,-1-1 0-16,5-7 0 0,-2 3 0 0,2-8 0 0,-1-2 0 16,3-6 0-16,-2 1 0 0,4-3 0 15,2-4 0-15,-3-1 0 0,1-2 0 0,-1-3 0 16,1-1 0-16,-1-4 0 0,-1-1 0 0,-2 0 0 15,0-5 0-15,-2 0 0 0,-1 0 0 0,-3-2 0 0,3-8 0 16,-7 9 0-16,-1-2 0 0,0 2 0 0,-3 4 0 16,-1 2 0-16,3 1 0 0,-3 2 0 15,0 3 0-15,0 4 0 0,0 0 0 0,0 0 0 16,-10 18 0-16,8-2 0 0,2 4 0 0,0-1 0 0,2 7 0 16,1-2 0-16,0 1 0 0,4-1 0 0,4 1 0 15,-6-8 0-15,4 0 0 0,4-4 0 0,-4-4 0 16,-3 1 0-16,7-4 0 0,-3-2 0 15,2-4 0-15,2 1 0 0,-3-5 0 0,-2-2 0 0,5-4 0 16,-1 0 0-16,1-1 0 0,0-2 0 0,-2 1 0 16,2-5 0-16,-1 1 0 0,-1 0 0 0,1-2 0 15,1 5 0-15,-5 1 0 0,0 4 0 0,0 2 0 16,1 0 0-16,-4 5 0 0,1 1 0 0,3 1 0 16,-2 6 0-16,-1 2 0 0,0 4 0 0,2 3 0 15,-3 3 0-15,-1 0 0 0,0-2 0 0,2 1 0 16,-2 6 0-16,1-6 0 0,-3-1 0 0,1-2 0 15,-2-3 0-15,1-1 0 0,-1-5 0 0,0 2 0 16,0-4 0-16,2-1 0 0,-4-1 0 0,0-2 0 16,0 0 0-16,11-12 0 0,-5 3 0 0,0 1 0 15,-1-4 0-15,8-2 0 0,-7-4 0 0,3 0 0 16,8-5 0-16,-3-2 0 0,5 5-1366 0,3-3-1478 16,2-1 654-16</inkml:trace>
  <inkml:trace contextRef="#ctx0" brushRef="#br0" timeOffset="104349.73">6388 13111 306 0,'7'-2'659'0,"-4"0"13"15,5-5-8-15,1-1-29 0,-1 0-25 16,-2-2-20-16,4-3-30 0,7-9-39 0,-4 1-36 16,-3-4-32-16,4 1-36 0,-2-3-34 0,-1-1-29 15,1 0-33-15,-3 0-24 0,2-3-33 0,-2-3-264 0,-1 5 0 16,-2-4 0-16,0 3 0 0,-1-1 0 15,-3 1 0-15,-4-2 0 0,0 5 0 0,-4 0 0 16,1 8 0-16,-2 2 0 0,2 6 0 0,-3 2 0 0,-1 3 0 16,2 6 0-16,-5 2 0 0,1 11 0 0,-6 10 0 15,3 4 0-15,4 6 0 0,-3 16 0 0,0-3 0 16,6 1 0-16,3 4 0 0,2-2 0 0,5-13 0 16,3 12 0-16,6-3 0 0,2-12 0 0,0-3 0 15,5-6 0-15,2-4 0 0,0-3 0 0,8-4 0 16,-1-4 0-16,0-6 0 0,-7-3 0 0,6-7 0 15,-6-2 0-15,3-5 0 0,-1-4 0 0,-5-5 0 16,4-1 0-16,-6-1 0 0,-3-3 0 0,1 0 0 16,-5 0 0-16,0-3 0 0,-1-1 0 0,-1-2 0 15,-6-1 0-15,3-1 0 0,0 1 0 0,-4 2 0 16,0 3 0-16,-2 2 0 0,2 10 0 0,-2 6 0 16,1 1 0-16,-2 5 0 0,2 5 0 0,1 1 0 15,0 0 0-15,-12 19 0 0,5 5 0 0,-1 5 0 16,5 1 0-16,-4 1 0 0,2 4 0 0,4 0 0 15,0 10 0-15,2-11 0 0,1-2 0 0,5-5 0 16,-1 0 0-16,-1-2 0 0,3-2 0 0,7 1 0 16,-8-9 0-16,-1-6 0 0,3-1 0 0,1-1 0 0,-1-2 0 15,0-4 0-15,1-3 0 0,2-1 0 0,-2-2 0 16,3-2 0-16,1-2 0 0,0-5 0 0,-4 2 0 16,2-5 0-16,0 2 0 0,0 0 0 0,3-6 0 15,-3 4 0-15,-2 4 0 0,0 1 0 0,-1 3 0 16,-5 1 0-16,1 4 0 0,0 1 0 0,0 2 0 15,-5 1 0-15,8 7 0 0,-3-1 0 0,-1 3 0 16,0 3 0-16,1-1 0 0,1 5 0 0,2 3 0 16,2-4 0-16,3 0 0 0,-2 1 0 0,4-2 0 15,0-1 0-15,7 3 0 0,-4-9 0 0,1-1 0 16,0-2 0-16,0-2 0 0,0-4 0 0,-1-3 0 16,0-1 0-16,0-1 0 0,1-1 0 0,1-1 0 15,-3-3 0-15,0 1 0 0,-4-3 0 0,-2-1 0 16,-1 0 0-16,-2-1 0 0,-3-2 0 0,0 0 0 15,0-6 0-15,-7 0 0 0,0 5 0 0,1 1 0 16,-4 1 0-16,1 4 0 0,-4 2 0 0,2 4 0 16,-2 4 0-16,0 3 0 0,-5 4 0 0,4 6 0 15,-4 1 0-15,3 3 0 0,-3 9 0 0,4 3 0 0,4-2 0 16,1 2 0-16,3-6 0 0,2 6 0 0,5 2 0 16,1-3 0-16,3-7 0 0,8 1 0 15,4-3 0-15,-6-7 0 0,3-1 0 0,-1-5 0 16,2-4 0-16,-6-1-467 0,1-6-199 0,-1-3-511 0,-5-2-1274 15,0 0 564-15</inkml:trace>
  <inkml:trace contextRef="#ctx0" brushRef="#br0" timeOffset="104516.79">6401 12514 351 0,'-32'8'702'0,"7"0"-53"16,7 2-9-16,9-3-17 0,5 1-43 0,6 2-54 15,6-2-53-15,19 5-49 0,5-5-50 0,25 1-100 16,10-6-118-16,-2 0-173 0,33-4-191 0,-31-2-220 16,30-5-426-16,4-10-924 0,-5 1 409 0</inkml:trace>
  <inkml:trace contextRef="#ctx0" brushRef="#br0" timeOffset="106849.73">8538 13064 298 0,'2'3'522'0,"1"1"9"16,1-2 0-16,-2 0-6 0,-2-2-4 0,11-4-13 15,-4-2-21-15,2-2-21 0,1-1-23 0,1-3-24 16,3-4-37-16,-3 1-30 0,2-8-20 0,1 0-30 0,-1-3-22 16,-2 1-22-16,5-1-50 0,-6-3-16 0,0 2-16 15,-2-5-20-15,0 3-18 0,-1 0-8 16,-1 0-96-16,-4-3-34 0,-1-1 0 0,0-1 0 0,-3 1 0 15,-1 5 0-15,-1 0 0 0,-2 3 0 0,1 10 0 16,1 4 0-16,3 3 0 0,-3 4 0 0,-1 4 0 16,5 0 0-16,-13 22 0 0,7 5 0 0,-2 5 0 15,3 16 0-15,-4 6 0 0,5 1 0 0,3 0 0 16,1 29 0-16,-4-25 0 0,4 28 0 0,-4-5 0 16,4-21 0-16,0 25 0 0,-5-26 0 0,1 26 0 15,0-26 0-15,3 1 0 0,1-1 0 0,0 2 0 16,0 19 0-16,1-22 0 0,3-5 0 0,4-4 0 15,1-4 0-15,-4-12 0 0,5-4 0 0,3-3 0 16,-4-10 0-16,4-3 0 0,0-4 0 0,-2-5 0 16,2-4 0-16,1-4 0 0,2-5 0 0,0-3 0 15,-3-2 0-15,3-7 0 0,-2-7 0 0,-5-5 0 16,1-15 0-16,-6 11 0 0,0-13 0 0,-7 0 0 16,1-2 0-16,-10-3 0 0,-2 0 0 0,-3 1 0 15,-3 2 0-15,-5 4 0 0,-2 6 0 0,4 12 0 16,-1 3 0-16,-7 0 0 0,4 5 0 0,-6 2 0 15,5 3 0-15,0 3 0 0,1 2 0 0,6 4 0 16,1 0 0-16,7 2 0 0,4 2 0 0,3-1 0 0,-2 2 0 16,8-2 0-16,0 4 0 0,4-7 0 15,6 2 0-15,-1-1 0 0,11-1 0 0,9-1 0 16,3-4 0-16,-1-1 0 0,4-1 0 0,1-2 0 16,-3-2 0-16,3 2 0 0,-2-1 0 0,-2-1 0 0,-1 1 0 15,-3 0 0-15,-1 0 0 0,-9 4 0 0,-5 2 0 16,-3 1 0-16,0 2 0 0,-4 0 0 15,-2 3 0-15,0-1 0 0,-1 1 0 0,-2 1 0 16,-1 1 0-16,0 3 0 0,0 0 0 0,0 0 0 0,-5 12 0 16,4-5 0-16,-1 3 0 0,1 7 0 0,1 1 0 15,0 0 0-15,1 0 0 0,1 2 0 0,2-3 0 16,3-2 0-16,-4-3 0 0,6 4 0 0,-3-5 0 16,2 0 0-16,3-4 0 0,1 1 0 0,-2-4 0 15,0-1 0-15,2-3 0 0,0-1 0 0,1-2 0 16,-4-3 0-16,1-2 0 0,-2 2 0 0,1-5 0 15,-4-5 0-15,-1 2 0 0,0-3 0 0,-4-1 0 16,-4-2 0-16,3 1 0 0,-2-6 0 0,-6 2 0 16,1 4 0-16,-2 0 0 0,1 3 0 0,-1 0 0 15,2 7 0-15,0 2 0 0,1 3 0 0,-2 2 0 16,1 3 0-16,-2 1 0 0,1 4 0 0,1 4 0 16,0 5 0-16,3 2 0 0,1-1 0 0,1 1 0 15,4 3 0-15,6 5 0 0,-3-4 0 0,3-3 0 16,2 0 0-16,2-3 0 0,4 0 0 0,-1-1 0 0,5-3 0 15,-1-6 0-15,4-1 0 0,-2-1 0 16,11-5 0-16,-4-2 0 0,-2-2 0 0,2-6 0 16,-1-1 0-16,-5-3 0 0,5-2 0 0,-7-1 0 15,0 0 0-15,-3-2 0 0,-1-2 0 0,-2-3 0 0,-2 1 0 16,-1-4 0-16,-1-2 0 0,-2 0 0 0,-4-2 0 16,0-3 0-16,-3 1 0 0,-1 3 0 15,-2 3 0-15,-3 5 0 0,1 6 0 0,1 7 0 16,0 3 0-16,-4 6 0 0,2 2 0 0,-5 7 0 0,-2 6 0 15,-5 10 0-15,8 3 0 0,-4 9 0 0,5-1 0 16,1 16 0-16,0-4 0 0,3-9 0 0,9 11 0 16,1-1 0-16,-1-13 0 0,6 0 0 0,4-1 0 15,2-5 0-15,1-5 0 0,3 1 0 0,1-6 0 16,1-3 0-16,-4-6 0 0,4-2 0 0,-2-4 0 16,-1-3 0-16,3-3 0 0,0-5 0 0,0-7 0 15,-5 5 0-15,2-13 0 0,-2 0 0 0,-2-2 0 16,-2-1 0-16,0-6 0 0,-4 0 0 0,1-3 0 15,-1-11 0-15,0-2 0 0,-2 2 0 0,-1-3 0 16,-5 1 0-16,-1 15 0 0,0 1 0 0,-1 4 0 16,-2 10 0-16,2 7 0 0,-4 1 0 0,1 6 0 15,0 5 0-15,-6 5 0 0,-1 6 0 0,-1 9 0 16,1 9 0-16,0 1 0 0,4 0 0 0,-5 15 0 16,6-1 0-16,3-10 0 0,2 0 0 0,4 1 0 0,2-2 0 15,1 0 0-15,2 0 0 0,4-4 0 16,3-3 0-16,1-4 0 0,3-5 0 0,-5-5 0 15,4-3 0-15,0-3 0 0,0-6 0 0,0-1 0 16,0 0 0-16,-5-3 0 0,3-4 0 0,0-1 0 0,-1-3 0 16,-2-2 0-16,-1-3 0 0,3-6 0 0,-2-1 0 15,-1 1 0-15,1-3 0 0,-6 7 0 16,5-3 0-16,-4 4 0 0,-2 6 0 0,-2 2 0 0,-3 3 0 16,3 2 0-16,-1 3 0 0,-3 1 0 0,0 0 0 15,1 17 0-15,-5-1 0 0,4 3 0 0,-1-1 0 16,1 9 0-16,1 0 0 0,4-1 0 0,2 0 0 15,-5-7 0-15,2 2 0 0,6-4 0 0,-1-2 0 16,4-1 0-16,1-4 0 0,-2-3 0 0,0-3 0 16,-2-1 0-16,3-1 0 0,0-4 0 0,-1-1 0 15,0-3 0-15,-5 1 0 0,0-3 0 0,1-3 0 16,-4-1 0-16,1 1 0 0,-4-6 0 0,-1-4 0 16,0-4 0-16,-9 0 0 0,3 0 0 0,-2 2 0 15,-3-2 0-15,1 11 0 0,-1-3 0 0,0 3 0 16,-2 3 0-16,1 4 0 0,-3-1 0 0,2 5 0 15,4 3 0-15,-3 1 0 0,3 3 0 0,2-2 0 16,1 3 0-16,2 1 0 0,2 4 0 0,3-1 0 16,0-1 0-16,7 1 0 0,-2-3 0 0,1 4 0 15,3-6 0-15,6 1 0 0,4 0 0 0,-3 0 0 16,5-4 0-16,0-1 0 0,6-4 0 0,-9 2 0 16,4-3 0-16,5-1 0 0,-8 1 0 0,-1-2 0 15,-1 3 0-15,-1 1 0 0,-4 1 0 0,-1-2 0 16,-1 3 0-16,-1 1 0 0,-1 2 0 0,0 3 0 0,-1 0 0 15,-2 0 0-15,2 5 0 0,-4 0 0 16,0 3 0-16,1 3 0 0,-4 0 0 0,3 0 0 16,1 0 0-16,-4-4 0 0,3 0 0 0,0-4 0 0,1 4 0 15,3-2 0-15,-4-3 0 0,2-4 0 0,-1 4 0 16,2-3 0-16,-1-2 0 0,0-1 0 0,6-2 0 16,-2-2 0-16,-1 0 0 0,2-1 0 15,1-1 0-15,3 0 0 0,-2-7 0 0,4 2 0 0,-2-2 0 16,0 0 0-16,2 1 0 0,5-6 0 0,-7 5 0 15,2 2 0-15,-2-1 0 0,0 6 0 0,-2 0 0 16,-3 1 0-16,-1 2 0 0,-2 0 0 0,-1 6 0 16,3-1 0-16,-1 3 0 0,-1 2 0 0,-1 2 0 15,0 2 0-15,1 3 0 0,1 0 0 0,-3-1 0 16,3 1 0-16,-2-4 0 0,2-1 0 0,1 3 0 16,0-2 0-16,-3-2 0 0,2-2 0 0,1-3 0 15,0 2 0-15,1-4 0 0,2 0 0 0,-1-3 0 16,-1 0 0-16,-1-1 0 0,3-4 0 0,-2 2 0 15,2-3 0-15,-1-1 0 0,-1-1 0 0,3-2 0 16,2 0 0-16,-6 5 0 0,5-7 0 0,-5 4 0 16,3 0 0-16,-2 3 0 0,-2 0 0 0,-3 2 0 15,0 2 0-15,0 1 0 0,-5 1 0 0,9 5 0 16,-8 0 0-16,3 1 0 0,0 2 0 0,-2-2 0 16,1 3 0-16,2 0 0 0,0 2 0 0,3-2 0 15,-2 0 0-15,2-2 0 0,5-2 0 0,-3 1 0 16,8-3 0-16,0 1 0 0,2-4 0 0,-2-2 0 15,1 0 0-15,3-4 0 0,-3 1 0 0,3-5 0 0,-3 3 0 16,-1-3 0-16,-2 1 0 0,-1-4 0 0,-1-2 0 16,-3 0 0-16,-2-2 0 0,1-1 0 15,-6 0 0-15,3 0 0 0,-4 0 0 0,0 0 0 16,-6 0 0-16,2 2 0 0,-5 6 0 0,1-1 0 0,-3 3 0 16,0 1 0-16,-1 5 0 0,-3 3 0 0,1 4 0 15,-4 6 0-15,0 1 0 0,1 3 0 0,-3 6 0 16,4 5 0-16,3 6 0 0,1-1 0 15,5 0 0-15,0 1 0 0,3 3 0 0,1-2 0 0,0 1 0 16,1-2 0-16,3 0 0 0,0 1 0 0,0-3 0 16,0 2 0-16,-3-3 0 0,4-2 0 0,-1 1 0 15,-3-2 0-15,-1-1 0 0,3-6 0 0,-2 2 0 16,-1-3 0-16,-1-1 0 0,-2-2 0 0,3-1 0 16,-1-3 0-16,0-2 0 0,-2-3 0 0,3-2 0 15,0 2 0-15,0-3 0 0,0-3 0 0,-6 1-51 16,6-1-351-16,0 0-48 0,-12-10-67 0,6 1-80 15,-4-4-432-15,-3-3-1115 0,-4-6 493 0</inkml:trace>
  <inkml:trace contextRef="#ctx0" brushRef="#br0" timeOffset="107016.76">10910 12726 6532 0,'-24'-13'279'0,"3"3"81"16,6 2-4-16,1-1-22 0,1 3-47 0,4-1-244 15,0 0-43-15,0 0 0 0,4 1 0 0,2-1 0 16,2 1 0-16,1-5 0 0,4 3 0 0,-4-5 0 16,6 3-92-16,-2 0-423 0,5 2-194 0,-5-1-438 0,4 1-1240 15,-1 0 549-15</inkml:trace>
  <inkml:trace contextRef="#ctx0" brushRef="#br0" timeOffset="108032.66">12257 12940 16 0,'10'-7'542'0,"-5"2"0"16,1 0-17-16,0-2-48 0,-2-2-21 0,-2 1-17 15,-1-3-21-15,1 1-15 0,-4-2-9 0,1 2 0 16,-3-1-19-16,2-1-18 0,-4 1-8 0,0 0-13 16,-1 4-24-16,-1 0-20 0,-2 3-25 0,-2 3-28 15,1 2-20-15,-3 3-21 0,-3 3-19 0,3 4-16 16,1 3-19-16,0 2-12 0,3 1-109 0,1 1-23 16,5 0 0-16,3 2 0 0,2-3 0 0,6 0 0 15,-1 0 0-15,2-4 0 0,2 1 0 0,-1-6 0 0,5-3 0 16,-3-1 0-16,2-4 0 0,0-2 0 15,-1-2 0-15,2-1 0 0,0-6 0 0,2-1 0 16,-3-1 0-16,1 1 0 0,0-2 0 0,-1-3 0 16,1 2 0-16,-5 3 0 0,4-1 0 0,-3 1 0 0,-5 4 0 15,2 3 0-15,-2-1 0 0,0 2 0 0,0 3 0 16,-5 1 0-16,7 9 0 0,-5 3 0 0,-1 6 0 16,-1 10 0-16,3 4 0 0,-5 17 0 0,1 0 0 15,1 5 0-15,1 3 0 0,-2 2 0 0,1 23 0 16,0-25 0-16,-4-1 0 0,3 2 0 0,0-3 0 15,-5 2 0-15,-1-6 0 0,3 3 0 0,2-6 0 16,-5 0 0-16,3-16 0 0,-2 0 0 0,-4-4 0 16,-2-2 0-16,3-8 0 0,-2-5 0 0,-2-3 0 15,0-3 0-15,-1-3 0 0,-4-3 0 0,-1-1 0 16,0-5 0-16,0-4 0 0,-4-2 0 0,0-3 0 16,1-9 0-16,5-2 0 0,2-4 0 0,2-4 0 15,2-14 0-15,4-3 0 0,10-1 0 0,3-5 0 16,8-25 0-16,12 3 0 0,-6 21 0 0,16-19 0 15,-9 23 0-15,1 1 0 0,5 5 0 0,-3 2 0 16,0 2 0-16,-8 15 0 0,5 4 0 0,-4 3 0 16,1 0 0-16,-3 1 0 0,-5 9 0 0,-5 3 0 15,1 0 0-15,-3 2 0 0,-2 3 0 0,-1-2 0 0,0 1 0 16,-1 1 0-16,3 2 0 0,-4-1 0 0,-3 0 0 16,-1 2 0-16,7-1 0 0,-7 1 0 15,0 0 0-15,0 0 0 0,0 0 0 0,0 0 0 16,-3 9 0-16,3-9 0 0,-5 7 0 0,1-5 0 0,4 1 0 15,0-3 0-15,-4 6 0 0,4-6 0 0,0 0 0 16,4 7 0-16,0-6 0 0,1 1 0 0,5-1 0 16,2 2 0-16,-2-2 0 0,4 1 0 0,-1-1 0 15,2 3 0-15,-2 0 0 0,1 0 0 0,1 2 0 16,-4-1 0-16,0 5 0 0,-2-2 0 0,3 5 0 16,-5 3 0-16,2 0 0 0,-5-4 0 0,-4 3 0 15,1-4 0-15,-2 0 0 0,1 2 0 0,-3-3 0 16,2 0 0-16,1-2 0 0,-2-1 0 0,0-4 0 15,2 4 0-15,0-3 0 0,4-1 0 0,0-2 0 16,3-1 0-16,3-4 0 0,0-3 0 0,0 2 0 16,9-8 0-16,4-4 0 0,-1 1 0 0,4-6 0 15,-3 3 0-15,-3-2-648 0,-1 1-610 0,4 0-1361 16,0 4 602-16</inkml:trace>
  <inkml:trace contextRef="#ctx0" brushRef="#br0" timeOffset="108600.33">13145 12936 12 0,'6'4'357'15,"-6"-4"22"-15,8 0 21 0,-8 0 14 0,10-4 16 16,-10 4 12-16,9-1-7 0,-5-2-26 0,0 0-15 16,1-1-17-16,-1 0-20 0,-3-1-21 0,4 1-16 15,-1-1-12-15,-4 1-11 0,1 0-26 0,-1-2-12 16,-1 1-23-16,0 1-17 0,-7 1-16 0,8 3-18 16,-10 0-8-16,-2 1-3 0,1 4-4 0,-2 1-7 15,-3 4-12-15,1 3-11 0,4 0-10 0,-2 1-84 0,3 4-46 16,2 0 0-16,2 1 0 0,3 2 0 0,2-8 0 15,4 2 0-15,-1-3 0 0,4-3 0 16,0 2 0-16,1-4 0 0,2-1 0 0,-1-2 0 16,-2-2 0-16,3 0 0 0,-2-1 0 0,2-2 0 0,2-1 0 15,-4 0 0-15,0-2 0 0,2 1 0 0,-4 1 0 16,-1 0 0-16,1 1 0 0,-5 1 0 0,9 0 0 16,-4 2 0-16,-1 3 0 0,4 0 0 0,-2 2 0 15,1 1 0-15,0 3 0 0,6 0 0 0,1 3 0 16,0-3 0-16,0 0 0 0,3-1 0 0,2-3 0 15,-2-2 0-15,0-3 0 0,4-1 0 0,-2-3 0 16,0-1 0-16,-1-7 0 0,0 2 0 0,-3-1 0 16,-1-6 0-16,-2 0 0 0,2-7 0 0,0-4 0 15,-4 1 0-15,2-1 0 0,-3-3 0 0,1-2 0 16,3 0 0-16,-3-2 0 0,-4 3 0 0,3 1 0 16,0 2 0-16,-1 2 0 0,-3 7 0 0,1 2 0 15,-2 5 0-15,-3 2 0 0,2 2 0 0,1 2 0 16,-3 5 0-16,-1 0 0 0,0 0 0 0,8 15 0 15,-7-4 0-15,3 6 0 0,2 11 0 0,-2 2 0 16,3 1 0-16,-5 5 0 0,6 12 0 0,-3 9 0 16,0-7 0-16,0 3 0 0,0-4 0 0,2-1 0 15,-6 1 0-15,-1 2 0 0,0-5 0 0,3 0 0 16,-2-10 0-16,-2 11 0 0,1-12 0 0,-3-2 0 0,3 0 0 16,-6-1 0-16,-1-1 0 0,-3 2 0 0,4-3 0 15,-2-6 0-15,0 0 0 0,1-7 0 16,0-5 0-16,1-6 0 0,2-2-91 0,0-4-615 0,-1-1-527 15,5 1-1335-15,-8-7 591 0</inkml:trace>
  <inkml:trace contextRef="#ctx0" brushRef="#br0" timeOffset="109200.32">13811 12838 507 0,'0'-19'638'15,"-4"7"12"-15,4-2-6 0,0 8-16 0,-2-2-44 16,2 2-51-16,2 5-39 0,-2 1-27 0,0 0-38 15,11 1-40-15,1 5-40 0,6 4-32 0,-4 1-29 16,5 0-34-16,3 7-41 0,0 3-40 0,-2-2-41 16,-2 4-36-16,-3-1-22 0,-2-1-38 0,-3 4-12 15,-7 1-17-15,-5-7-1 0,-5 6-9 0,-3 0 2 16,-6-4-1-16,-5 1 4 0,-2-2-1 0,-4-2-1 16,-1-3 15-16,2-2 9 0,3-4 15 0,4-2 15 15,2-3 5-15,6-2 0 0,3-1-47 0,3-1-12 16,2-5 0-16,3 5 0 0,9-13 0 0,4 2 0 15,6 0 0-15,7-6 0 0,-1 1 0 0,6-4 0 16,6-12 0-16,-7 9 0 0,-1 2 0 0,8-10 0 16,-11 5 0-16,-1 1 0 0,-3 0 0 0,1 0 0 15,-4-4 0-15,-3 1 0 0,-3-4 0 0,-4-1 0 16,0 0 0-16,-5 0 0 0,-1 1 0 0,-3 1 0 16,-3 3 0-16,-1 3 0 0,-1 9 0 0,-1 1 0 15,-1 3 0-15,-4 3 0 0,3 4 0 0,-2 3 0 0,-1 4 0 16,-1 5 0-16,-1 5 0 0,2 5 0 15,-1 8 0-15,3 4 0 0,1 5 0 0,5 0 0 16,0 1 0-16,6 0 0 0,0 10 0 0,4-10 0 16,-2-4 0-16,4-2 0 0,0-1 0 0,1-2 0 0,-1 3 0 15,-1-10 0-15,1-3 0 0,4-2 0 0,-3-1 0 16,0-4 0-16,-1-3 0 0,1-3 0 0,2-2 0 16,-1-3 0-16,2 0 0 0,2-7 0 15,2 2 0-15,-3-2 0 0,2-3 0 0,8-3 0 0,-4-2 0 16,-3 4 0-16,-2 1 0 0,1 1 0 0,-1 3 0 15,-5 1 0-15,0 2 0 0,2 3 0 0,-2 2 0 16,-4 2 0-16,3 2 0 0,-2 6 0 0,-2-1 0 16,1 4 0-16,-2 3 0 0,-3 6 0 0,1 4 0 15,-4-3 0-15,4-3 0 0,-2-2 0 0,0 1 0 16,3-4 0-16,-3-2 0 0,2-4 0 0,0 0 0 16,-2-1 0-16,1-5 0 0,2 1-280 0,2-1-463 15,-5-3-452-15,0 0-1294 0,22-8 572 0</inkml:trace>
  <inkml:trace contextRef="#ctx0" brushRef="#br0" timeOffset="109333.67">14806 13015 256 0,'3'-2'600'0,"-3"2"50"0,6-5 27 0,-4 3 15 16,-2 2 1-16,0 0-41 0,2-4-63 0,-2 4-60 16,3-2-65-16,-3 2-100 0,0 0-122 0,1-6-138 15,-1 6-170-15,0 0-208 0,0 0-249 0,0 0-419 16,0 0-1020-16,0 0 452 0</inkml:trace>
  <inkml:trace contextRef="#ctx0" brushRef="#br0" timeOffset="111516.17">3706 14012 482 0,'2'-11'607'0,"2"1"4"0,-4 2-14 0,0 1-25 16,3 1-23-16,-2-2-17 0,-1 4-36 0,0-1-41 15,0 5-48-15,0 0-26 0,0 0-16 0,0 0-19 16,-14 25-12-16,4-2-17 0,-4 6-19 0,2 5-17 0,2-1-22 15,-4 10-22-15,-3 0-172 0,3-8-65 16,-1 9 0-16,-2 1 0 0,6-13 0 0,-2-3 0 16,4 3 0-16,1-6 0 0,2-7 0 0,1-2 0 15,0-5 0-15,1-2 0 0,3 1 0 0,-3-2 0 16,2-4 0-16,1 0 0 0,0-4 0 0,1-1 0 0,0 0 0 16,0 0 0-16,5-20 0 0,-4 8 0 15,2-6 0-15,6-6 0 0,-5-3 0 0,1-2 0 16,4-5 0-16,0-11 0 0,2-1 0 0,-2 1 0 15,3-1 0-15,-1 0 0 0,-2 15 0 0,0 1 0 0,1 4 0 16,-5 6 0-16,3 4 0 0,-4 5 0 0,-2 2 0 16,1 5 0-16,2 1 0 0,0 5 0 0,-1 3 0 15,4 5 0-15,1 8 0 0,2 5 0 16,1 2 0-16,2 4 0 0,-4 1 0 0,3 2 0 16,2 2 0-16,-2-3 0 0,2 1 0 0,1-1 0 0,0-2 0 15,-1-2 0-15,2 1 0 0,-4-2 0 0,1-4 0 16,0 0 0-16,-1 0 0 0,-4-7 0 0,-3-4 0 15,1-1 0-15,0-3 0 0,-2-1 0 0,-1-2 0 16,-4-4 0-16,0 0-231 0,0 0-327 0,0 0-36 16,-20-7-40-16,4-3-395 0,1-1-1115 0,-8-3 493 15</inkml:trace>
  <inkml:trace contextRef="#ctx0" brushRef="#br0" timeOffset="111649.32">3642 14354 197 0,'-13'2'360'0,"-1"1"-2"0,5-1 4 16,0-1 22-16,3 3-7 0,-2-2-14 0,6-1-19 0,-1 3-7 15,3-4-8-15,6 6-21 0,4-3-27 0,3-2-31 16,9-1-20-16,6-1-22 0,0-4-42 0,3 0-76 16,-3 1-99-16,-2-5-112 0,-7 5-113 15,1-3-136-15,-4 1-332 0,-5 0-760 0,-6 2 336 16</inkml:trace>
  <inkml:trace contextRef="#ctx0" brushRef="#br0" timeOffset="112199.53">3809 13709 18 0,'-5'-18'461'0,"-5"-6"5"0,0 6-23 0,-7-2-17 16,2-1-5-16,1 6-13 0,-6-6-13 0,0 2-21 15,-3 2-17-15,0 6-18 0,-3 0-17 0,-2 2-2 16,0 3-20-16,-4 3-9 0,2 3-5 0,-5 2-9 0,2 5-12 16,-2 5 2-16,-9 7-7 0,-4 8-13 0,1 3-15 15,5 2-2-15,-1 4-5 0,7 8-8 0,1 6 0 16,4 2-90-16,5-2-127 0,4 2 0 16,4 4 0-16,9 1 0 0,-1 0 0 0,10 0 0 15,5-2 0-15,5-2 0 0,6 3 0 0,4-6 0 0,7 2 0 16,-2 2 0-16,10-6 0 0,1-1 0 0,6-3 0 15,0-3 0-15,-1-4 0 0,2-1 0 16,5 0 0-16,-1-8 0 0,4-3 0 0,-1-4 0 16,0-4 0-16,1-1 0 0,-1-7 0 0,-12-6 0 0,2-4 0 15,13-1 0-15,-13-6 0 0,11-6 0 0,-1-3 0 16,-2-5 0-16,0-3 0 0,-6-2 0 0,4-8 0 16,-3 0 0-16,-3-3 0 0,1-3 0 15,1-1 0-15,-5-4 0 0,-1-1 0 0,-3-3 0 16,-6-3 0-16,1 0 0 0,-5 0 0 0,-6-1 0 0,-3 1 0 15,-5 1 0-15,-7-1 0 0,-2 3 0 0,-6-2 0 16,-6 1 0-16,-5 5 0 0,-4-1 0 0,-6 4 0 16,-5 3 0-16,-7-1 0 0,-5 2 0 15,-3 4 0-15,-3 6 0 0,-8 3 0 0,-3 4 0 16,1 7 0-16,1 6 0 0,2 7 0 0,-2 8 0 0,3 6 0 16,2 10 0-16,7 8-615 0,-4 5-648 0,6 5-1368 15,3 2 605-15</inkml:trace>
  <inkml:trace contextRef="#ctx0" brushRef="#br0" timeOffset="113017.01">3795 15098 199 0,'-2'-15'384'16,"-1"-1"1"-16,1 3 7 0,0-2-7 0,1 1-8 15,-3-2-2-15,1 5 0 0,-3-1-5 0,2 3-3 16,1-1-13-16,-3 2-16 0,3 2-13 0,-1 0-21 16,0 2-16-16,-1 1-24 0,-2 3-27 0,7 0-6 15,-12 5-26-15,5 4-12 0,-3 4 4 0,4 5-1 16,-3 8 1-16,2 4-2 0,-3 2-2 0,6 4-8 15,2 11-4-15,-1 5-5 0,-1 5-2 0,3 1-25 16,1 23-149-16,1-21 0 0,2 29 0 0,-3-6 0 16,-3-22 0-16,-3 22 0 0,7-25 0 0,-2 2 0 15,-2 22 0-15,2-23 0 0,2 0 0 0,-2-3 0 16,1 2 0-16,0-5 0 0,0 1 0 0,4-4 0 16,-3-1 0-16,-1-18 0 0,1 4 0 0,2-3 0 15,1-1 0-15,-3-2 0 0,-1-4 0 0,3-1 0 16,-2-6 0-16,0-2 0 0,2-5 0 0,-2-1 0 15,2 0 0-15,-2-1 0 0,-1-3 0 0,0-1 0 16,5 0 0-16,-5 0 0 0,0-5 0 0,1 7 0 16,-2-1-258-16,-4-2-494 0,5-4-446 0,-8 6-1296 15,6-3 574-15</inkml:trace>
  <inkml:trace contextRef="#ctx0" brushRef="#br0" timeOffset="114649.39">4829 14291 157 0,'-13'-2'280'16,"1"-1"0"-16,0-1 2 0,-3 2 1 0,3-1 9 16,-2-1 3-16,-3 0-14 0,6 1-10 15,-3-1 2-15,0 2 1 0,1-1 2 0,-1 1-2 16,0-2-2-16,-3 3-5 0,1-2-1 0,3 0-3 16,-1 0 4-16,2 3-10 0,0-1-12 0,0 2 1 0,-1-3-8 15,2 2-1-15,3 0-16 0,3 0 1 0,5 0-18 16,-13 0-17-16,11 2-15 0,2-2-12 15,0 5 8-15,0-5-4 0,14 9 3 0,4-3 1 16,9 1-13-16,8 0-28 0,16-3-127 0,7 1 0 0,7-1 0 16,28-3 0-16,3-2 0 0,4 0 0 0,3 0 0 15,1-1 0-15,2 0 0 0,-6 0 0 0,-1 0 0 16,0 0 0-16,-2-1 0 0,-33 3 0 0,34-2 0 16,-30 2 0-16,-3-3 0 0,-6 3 0 0,-5-2 0 15,-17 2 0-15,-4 0 0 0,-10-1 0 0,-5 1 0 16,-5-1 0-16,-7-1 0 0,2 2 0 0,-3 0 0 15,-5 0 0-15,0 0 0 0,0 0 0 0,0 0 0 16,-1 6 0-16,1-6 0 0,0 0-327 0,-8 4-194 16,4 0-84-16,4 0-518 0,0-4-1218 0,4 8 539 15</inkml:trace>
  <inkml:trace contextRef="#ctx0" brushRef="#br0" timeOffset="115300.28">6567 14234 3221 0,'3'-4'381'0,"3"-2"-23"0,-2 1-16 16,-2 3-5-16,0 0-18 0,-2-3-33 0,0 5-38 16,1-4-41-16,-1 4-16 0,0 0-1 0,0 0 6 15,0 0 7-15,1 11 0 0,-2-3 9 0,0 3-11 16,-3 6 2-16,4 0-8 0,-3 3-1 0,0 5-13 16,3 2-11-16,0-1-21 0,-2-1-145 0,1 2-4 15,1-2 0-15,-1 0 0 0,1 2 0 0,0-1 0 16,-3 1 0-16,3-11 0 0,-1-4 0 0,2 0 0 15,-2-1 0-15,1-4 0 0,0-1 0 0,0 0 0 16,0-2 0-16,0-4 0 0,-3 2 0 0,3-2 0 16,0 0 0-16,-4-18 0 0,2 7 0 0,2-5 0 15,-1-5 0-15,1 4 0 0,1-10 0 0,-1 1 0 16,0-2 0-16,2-1 0 0,-2-1 0 0,3-3 0 16,-2 2 0-16,-1-3 0 0,3 1 0 0,-2 1 0 15,1 3 0-15,-2 2 0 0,1 8 0 0,-2 4 0 16,3 2 0-16,-2 5 0 0,1 1 0 0,3 0 0 15,-3 2 0-15,1 0 0 0,0 5 0 0,-2 0 0 16,13 0 0-16,-4 6 0 0,1 2 0 0,3 0 0 16,2 4 0-16,2 0 0 0,-1 1 0 0,5 4 0 15,-2 1 0-15,-7-1 0 0,-1-3 0 0,1-2 0 16,-3 1 0-16,-4 2 0 0,-3-1 0 0,-3-2 0 16,-4 0 0-16,-1 0 0 0,-6 0 0 0,4-2 0 15,-4 0 0-15,-4 0 0 0,6-4 0 0,-2 2 0 16,2-1 0-16,0-4 0 0,1 1 0 0,3-1 0 15,3 0 0-15,-1-2 0 0,4-1 0 0,-2 3 0 16,2-3 0-16,0 0 0 0,16 0 0 0,-4-3 0 0,-1 2 0 16,2-2 0-16,5 3 0 0,0-2 0 0,1 1 0 15,1 2 0-15,-1-1 0 0,0 2 0 16,-3 3 0-16,2 1 0 0,-5-2 0 0,2 7 0 16,-7-4 0-16,2 1 0 0,-1 6 0 0,-4-3 0 0,0 5 0 15,-1 0 0-15,-1 1 0 0,-3 1 0 0,-3 1 0 16,-2 0 0-16,1-3 0 0,-4-1 0 0,-5-1 0 15,2 2 0-15,-4-1 0 0,1-3 0 16,-3 0 0-16,1 0 0 0,-7 1 0 0,5-5 0 0,1 0 0 16,2-1 0-16,2-1 0 0,4-3 0 0,0-1 0 15,-1-2 0-15,2 0-116 0,3-2-387 0,1-3-84 16,3 0-97-16,-4-4-367 0,7-2-1137 0,-2-1 503 16</inkml:trace>
  <inkml:trace contextRef="#ctx0" brushRef="#br0" timeOffset="115766.76">6718 13899 248 0,'-13'-10'390'16,"-2"1"-12"-16,-2 0-9 0,-2 2-9 0,0 4 1 15,0 3-9-15,-9 2-6 0,6 3-17 0,-1-1-2 16,0 8 1-16,-4 2-8 0,0 2-3 0,3 3-10 15,-2 2-5-15,5 4-12 0,-1 4-7 16,-5 12-11-16,3 0 2 0,7-8-7 0,-2 12-14 0,6-1 1 16,6-8-10-16,-4 11-13 0,5-1-8 0,3-1-16 15,6 3-15-15,-2-1-25 0,8-2-167 0,0-13 0 16,4 14 0-16,-3-14 0 0,4 1 0 0,3-1 0 16,2-1 0-16,3-1 0 0,-3-3 0 0,5-1 0 15,-1-4 0-15,4 0 0 0,1-2 0 0,-1-5 0 16,2-1 0-16,2-3 0 0,1-4 0 0,1-2 0 15,4-5 0-15,-2 0 0 0,-2-2 0 0,7-4 0 16,-3-4 0-16,12-3 0 0,-10 1 0 0,-6-3 0 16,18-5 0-16,-7-5 0 0,-11 6 0 0,9-9 0 15,-2-3 0-15,-3-4 0 0,-4-3 0 0,-2-2 0 16,-6-1 0-16,-2-1 0 0,0-3 0 0,-5 0 0 16,-4 0 0-16,-6-2 0 0,-7 0 0 0,-1 12 0 15,-5 0 0-15,-9-11 0 0,2 12 0 0,-11-8 0 16,-5 3 0-16,-6 4 0 0,-5 5 0 0,-3 4 0 15,-1 3 0-15,4 11 0 0,-13-2 0 0,3 6 0 16,-3 3 0-16,12 3 0 0,-11 5 0 0,0 7 0 16,13-1 0-16,-16 10 0 0,6 3-570 0,2 6-701 15,3 4-1376-15,5 2 609 0</inkml:trace>
  <inkml:trace contextRef="#ctx0" brushRef="#br0" timeOffset="116467.1">3506 16956 451 0,'-5'-4'464'0,"3"1"-3"16,-3-3 1-16,1 1 0 0,0 1-10 0,0 2-9 15,4 2-22-15,-1-5-21 0,1 5 3 0,0 0 0 16,0 0-12-16,8 11 4 0,-3-1-16 0,2 5-14 15,-2 5-16-15,2 3-24 0,-3 3-26 0,1 0-27 16,1 3-27-16,-1-1-20 0,-1 1-101 0,2 0-124 16,-6 0 0-16,2-4 0 0,-2 3 0 0,0-10 0 15,2 1 0-15,-3-3 0 0,-2 1 0 0,2-6 0 16,1-5 0-16,-1 1 0 0,-2 0 0 0,1-5-198 16,-1-1-128-16,3-1-40 0,-10-5-47 0,4-5-42 15,-1 0-27-15,-1-5-32 0,0-3-393 0,-1-7-981 16,1 1 434-16</inkml:trace>
  <inkml:trace contextRef="#ctx0" brushRef="#br0" timeOffset="116716.03">3458 16998 294 0,'1'-29'176'0,"2"10"41"16,-3 1 43-16,1 5 30 0,4 1 38 0,0 0 17 0,-1 4 6 15,0-1-2-15,1 3 0 0,0 4-1 0,4 0-10 16,-9 2-7-16,22-2-11 0,-10 6-12 0,5 2-16 16,0 1-10-16,-1 3-8 0,2 1-7 0,0 3-22 15,1 5-15-15,0 0-14 0,-2 1-10 16,1 2-8-16,-4 1-14 0,0 1-5 0,-5 1-2 15,0 0-12-15,-1 2-12 0,-6-2-8 0,-1 1-11 16,-2 0-4-16,-4 0-20 0,-5 1-110 0,1-3 0 16,-6-1 0-16,-3-2 0 0,-3-1 0 0,3-1 0 15,-1-1 0-15,0-5 0 0,-3 1 0 0,3-6 0 16,1 3 0-16,0-5 0 0,0 0 0 0,2-1 0 16,3-1 0-16,2-4 0 0,-2 0-266 0,1-2-72 15,2-1-48-15,1-1-52 0,-1-3-66 0,2 0-81 16,-1-8-361-16,-1 0-1024 0,1-2 452 0</inkml:trace>
  <inkml:trace contextRef="#ctx0" brushRef="#br0" timeOffset="117215.97">3647 16768 22 0,'-8'-18'402'15,"3"-2"-27"-15,-8-2-9 0,-1 0-17 0,3 6-13 16,-4 1-7-16,0 0-6 0,-1 4-5 0,0 1-6 16,-3 2-5-16,-2 5-3 0,-6 2-8 0,-4 5 2 15,2 4-6-15,-1 6-2 0,-1 3-3 16,3 6-10-16,-6 10 11 0,11-3-13 0,-9 14 2 16,5 0-7-16,4 3-10 0,9 2-9 0,-2 3-10 15,5-5-16-15,5-2-13 0,7-10-12 0,-1 12-15 16,4-13-161-16,5 10-24 0,-1-10 0 0,4-2 0 15,1-3 0-15,5-1 0 0,0-1 0 0,5 2 0 16,3-6 0-16,-1 2 0 0,1-5 0 0,-1-3 0 16,2 1 0-16,3-2 0 0,-1-3 0 0,-1-1 0 15,4-3 0-15,-1-2 0 0,-2 0 0 0,2-6 0 16,-1-1 0-16,1-4 0 0,1-1 0 0,0-1 0 16,0-3 0-16,-1-2 0 0,-2-2 0 0,-1-3 0 15,0-1 0-15,-5-1 0 0,5-2 0 0,-7-4 0 16,-1 2 0-16,-6-8 0 0,-1 2 0 0,0-3 0 15,-2 2 0-15,-6-7 0 0,3-10 0 0,-8 12 0 16,-1-14 0-16,-3 12 0 0,-4-13 0 0,-2 4 0 16,-1 1 0-16,-2 11 0 0,-4-1 0 0,-2 3 0 15,-3 1 0-15,-1 5 0 0,-1 0 0 0,-7 3 0 16,2 5 0-16,-3 3 0 0,-1 5 0 0,-3 2 0 16,0 5 0-16,0 2 0 0,1 4 0 0,1 4 0 15,2 3 0-15,2 4 0 0,3 1-260 0,5 2-296 16,-1-1-107-16,9 3-456 0,1-6-1212 0,3 0 536 15</inkml:trace>
  <inkml:trace contextRef="#ctx0" brushRef="#br0" timeOffset="118583.47">4378 17194 136 0,'-6'-1'284'0,"-2"-2"3"0,-1 2 6 0,4 0 8 16,-3-3 0-16,3 2 5 0,-4 0 13 0,3-1 13 16,1-1 13-16,-2 2 2 0,2 0 0 0,1-1 1 15,-2 1-5-15,6 2-17 0,-5-3-3 0,1 0-19 16,4 3-11-16,-4-4 0 0,4 4-17 0,-5-2-23 15,5 2-18-15,0 0-16 0,0 0-13 0,0 0-7 16,0 0-7-16,0 0-4 0,14 11-3 0,4-6-6 16,10-1-13-16,7 3-101 0,16-3-65 0,11 1 0 15,2-2 0-15,36-1 0 0,1-2 0 0,5 1 0 16,0-2 0-16,12-2 0 0,-1 3 0 0,6-2 0 16,-8 2 0-16,0-1 0 0,-4 2 0 0,-3-1 0 15,-4 3 0-15,-8 3 0 0,-5-1 0 0,-33-1 0 16,3-2 0-16,-9 1 0 0,-17-3 0 0,-6 1 0 15,-2-2 0-15,-8 2 0 0,-7 0 0 0,-4-1 0 16,0 0 0-16,-8 0 0 0,12-1 0 16,-12 1 0-16,7 1 0 0,-7-1 0 0,0 0 0 0,12 0 0 15,-12 0 0-15,0 0 0 0,0 0 0 0,0 0 0 16,9 2 0-16,-9-2 0 0,0 0 0 0,4 3 0 16,-4-3 0-16,2 6 0 0,-2-4-169 0,0-2-423 15,0 8-85-15,0-8-449 0,1 6-1220 16,1-2 541-16</inkml:trace>
  <inkml:trace contextRef="#ctx0" brushRef="#br0" timeOffset="119183">6708 16962 98 0,'-3'-7'529'15,"3"7"11"-15,-1-14-7 0,1 9-15 0,0 5-11 16,-4-12-28-16,4 12-29 0,4-11-33 0,0 6-21 16,-4 5-26-16,13-8-31 0,-1 2-23 0,0 1-28 15,8 2-23-15,1-1-27 0,6-2-22 16,2 1-16-16,0 2-25 0,2-1-16 0,-3 2-12 15,-5 2-42-15,-4-3-48 0,2 3-36 0,-6-1-41 0,-5 2-39 16,-10-1-30-16,13-1-33 0,-13 1-22 0,0 0-20 16,0 0-31-16,0 0-12 0,0 0-24 0,-29 7-21 15,9-4-18-15,-6 1-14 0,-1-2 4 16,-4 0 15-16,0 1 20 0,5 2 24 0,-4-3 25 16,9-1 29-16,-1-1 38 0,0-1 34 0,2 1 42 15,-1-2 38-15,2 1 37 0,0-1 47 0,7-1 45 16,2 2 35-16,0 0 35 0,10 1 28 0,-14-4 13 15,14 4-1-15,-10-2 1 0,10 2-22 0,0 0 2 16,0 0 11-16,0 0 4 0,-11 11 4 0,11-4 11 16,0-7 12-16,4 18 0 0,0-5-3 0,-1 4-5 15,-1-1-3-15,-1 5 0 0,5-1-7 0,-3 7-103 16,-1-1-126-16,2 2 0 0,-6 1 0 0,6-1 0 16,-1 2 0-16,-3-4 0 0,2 0 0 0,3 1 0 15,-4-1 0-15,2-2 0 0,-2-6 0 0,2-3 0 16,2 0 0-16,0 1 0 0,0-2 0 0,0-5 0 15,3 1 0-15,1-2 0 0,0 1 0 0,1-4 0 16,6 1 0-16,-3-2 0 0,2-1 0 0,2-1 0 16,2-2 0-16,0 0 0 0,2-2 0 0,-1-1 0 15,1-4 0-15,-3 1 0 0,-3-2 0 0,2-2-493 16,-4-2-121-16,-3 1-45 0,-6 1-413 0,1-3-1159 16,-4 2 513-16</inkml:trace>
  <inkml:trace contextRef="#ctx0" brushRef="#br0" timeOffset="119350.45">6750 17193 176 0,'0'0'401'16,"-13"-4"23"-16,13 4 11 0,-5 0-15 0,5 0-32 15,-5-3-25-15,5 3-14 0,0 0-11 0,14-9-26 16,-5 4-21-16,10 1-25 0,-2-2-26 0,4 3-25 16,9-3-22-16,0 0-18 0,2 0-29 0,-1 1-55 15,-1 0-61-15,-2 1-69 0,1 0-67 16,-10 0-67-16,-1 1-60 0,-5-2-75 0,-2 0-80 0,-3 4-280 15,-4-3-724-15,-4 4 321 0</inkml:trace>
  <inkml:trace contextRef="#ctx0" brushRef="#br0" timeOffset="119883.64">6989 16570 68 0,'-15'-10'468'0,"-2"1"-11"0,-2 0-14 0,-2 1-4 15,-6-1-7-15,1 4-18 0,-1 0-7 0,-1 0-18 16,-2 4-15-16,1-1-22 0,0 4-3 0,-5 1-7 16,5 7-8-16,-2-2-2 0,-1 3-8 0,2 2-9 15,-1 3-6-15,3 3-4 0,1 5-18 0,4-1-19 16,-3 4-14-16,0 13-14 0,8-9-13 0,7 3-165 15,-1 11-62-15,3 1 0 0,4 1 0 0,3-13 0 16,6 14 0-16,-1-12 0 0,7 10 0 0,-2-10 0 16,3 9 0-16,-1-12 0 0,1 2 0 0,3-1 0 15,0-4 0-15,1-1 0 0,0-1 0 0,3 0 0 16,0-5 0-16,0 1 0 0,3 1 0 0,1-3 0 16,0-3 0-16,0-2 0 0,1-2 0 0,1 1 0 15,3-5 0-15,0 1 0 0,0-3 0 0,1-3 0 16,3-1 0-16,-1-4 0 0,5 2 0 0,-3-5 0 15,2 0 0-15,1-3 0 0,-2-3 0 16,-2 0 0-16,-1-3 0 0,0 2 0 0,3-4 0 16,-5-3 0-16,-1 2 0 0,-5 0 0 0,1-4 0 0,-2-5 0 15,0 0 0-15,-5-2 0 0,3-4 0 0,-2 0 0 16,-2-2 0-16,-3-4 0 0,3-9 0 0,-6 11 0 16,3-15 0-16,-7 2 0 0,1 0 0 0,-3-2 0 15,-6 11 0-15,-3-13 0 0,-3 15 0 16,-4-9 0-16,-9 1 0 0,2-1 0 0,1 14 0 15,-8 5 0-15,-1 2 0 0,-17-5 0 0,11 11 0 0,-15 2 0 16,-1 1 0-16,13 7 0 0,-15 0 0 0,2-1-1366 16,15 4-1478-16,0-1 654 0</inkml:trace>
  <inkml:trace contextRef="#ctx0" brushRef="#br0" timeOffset="120599.45">6374 14801 42 0,'4'-2'465'16,"1"-2"-19"-16,3 0-31 0,-2 0-22 0,3 1-22 15,1-2-15-15,3 1-24 0,0 2-17 0,2-2-21 16,2 1-10-16,-6 1-9 0,5 1-4 0,3 1-5 15,-8 3-5-15,1 1-13 0,-1 0-8 0,0 2-7 16,-2 3-10-16,-2 1-7 0,0 3-7 0,-2 3-4 16,4 9 4-16,-7-1-6 0,-2 6 4 0,0 0-4 0,-1 3-3 15,-5 12-1-15,3-8-9 0,-3 15-8 16,-1 0-13-16,-3 4-100 0,6 2-69 0,-6-1 0 16,3 3 0-16,-9 22 0 0,7-24 0 0,-5-1 0 15,5 3 0-15,4 0 0 0,0-3 0 0,-3-1 0 0,3 0 0 16,4-3 0-16,-3-1 0 0,0 1 0 0,0 1 0 15,3-6 0-15,-3 0 0 0,1-12 0 16,1-1 0-16,-1 11 0 0,1-14 0 0,2-1 0 16,-3-2 0-16,6-4 0 0,-3 0 0 0,2-7 0 0,2-3 0 15,-4-4 0-15,4-1 0 0,-4-3 0 0,0-2 0 16,1 2 0-16,2-3 0 0,-3-4 0 0,0 0 0 16,0 2 0-16,0-2 0 0,0 0 0 15,0 0 0-15,-8-14 0 0,2 8 0 0,-2-1 0 16,-1-2 0-16,-5-5-1366 0,1 2-1478 0,2 1 654 15</inkml:trace>
  <inkml:trace contextRef="#ctx0" brushRef="#br0" timeOffset="121500.03">7533 14378 16 0,'-6'-1'335'0,"6"1"-8"16,-4-3-9-16,4 3 3 0,0 0-1 0,-5-2 4 15,5 2 1-15,0 0-6 0,0 0-1 16,-4-3-7-16,4 3-5 0,0 0-7 0,0 0-9 0,0 0-2 16,0 0 0-16,0 0-8 0,0 0 3 0,-4 7-7 15,4-7-2-15,0 0 2 0,5 8-7 0,-2-5-2 16,2 0-13-16,-1 3-6 0,1-2-7 0,4 0-10 16,4 1-6-16,6 4-8 0,8-5-72 0,6 2-145 15,22-2 0-15,6 0 0 0,33-3 0 0,0 3 0 16,5-1 0-16,2 3 0 0,15-2 0 0,7-3 0 15,2 3 0-15,5 2 0 0,3 2 0 0,-4-2 0 16,1-2 0-16,0 2 0 0,-5-1 0 0,-6 2 0 16,-3-4 0-16,-16 2 0 0,-3-7 0 0,-36 4 0 15,-1 1 0-15,-5 1 0 0,-23-4 0 0,0 2 0 16,-4-2 0-16,-15 0 0 0,0-2 0 0,-6 2 0 16,-1-1 0-16,-3 0 0 0,-3 1 0 0,0 0 0 15,0 0 0-15,-11-6 0 0,11 6 0 0,-10-3 0 16,2 3 0-16,8 0 0 0,-10 3 0 0,5-2 0 15,1 1 0-15,0 2 0 0,-5-1 0 0,5 2 0 16,0-1-550-16,-1 2-724 0,1-3-1380 0,3 2 611 16</inkml:trace>
  <inkml:trace contextRef="#ctx0" brushRef="#br0" timeOffset="121982.62">10675 14361 180 0,'-3'-7'553'0,"3"0"13"15,-2 1-7-15,-1-1-23 0,1 0-20 0,2 3-14 16,-3-3-22-16,2 3-32 0,-2 1-29 0,0 0-29 16,3 3-38-16,-6 0-16 0,6 0-7 0,-16 8-11 15,3 3-16-15,-1 3-10 0,-2-1-11 0,-1 8-11 16,2 3-12-16,0 0-12 0,2 1-188 0,4-1-58 15,2 3 0-15,2-4 0 0,5-3 0 0,5 6 0 16,2-6 0-16,4 2 0 0,4-1 0 0,4-2 0 16,5-5 0-16,3 0 0 0,0-3 0 0,1 2 0 0,0-8 0 15,0-1 0-15,3 0 0 0,-4-2 0 16,-7 1 0-16,-2-6 0 0,3 1 0 0,-11 0 0 16,3-1 0-16,0 0 0 0,-6 1 0 0,-2-1 0 15,-1-6 0-15,-1 4 0 0,-3-1 0 0,0 6 0 0,-7-12-91 16,0 5-454-16,-2 0-47 0,0 0-59 0,-4-4-401 15,-1-2-1140-15,1-2 504 0</inkml:trace>
  <inkml:trace contextRef="#ctx0" brushRef="#br0" timeOffset="122432.47">10695 14195 222 0,'-15'-21'348'0,"-2"-1"-6"16,-1 3-4-16,-2 0-12 0,-2-2-2 0,3 3 13 15,-5 2-3-15,-2 5 1 0,1-1-6 0,-4 3 6 0,9 4-8 16,-10 2-7-16,1 3-7 0,-2 6-16 0,2 1 5 16,-2 4-16-16,5 5-3 0,-4 5-3 15,6 3-27-15,-12 11-6 0,7 6-14 0,2-1-1 0,10 5 0 16,-2-3-10-16,10-6-6 0,-2 10-5 0,7 1-14 16,1 0-27-16,5 0-170 0,8 1 0 0,3-3 0 15,3-1 0-15,7-3 0 0,0-10 0 0,4 7 0 16,8-3 0-16,2-2 0 0,7-5 0 0,-2 1 0 15,-7-12 0-15,13 2 0 0,-10-8 0 0,13 1 0 16,-13-6 0-16,0-2 0 0,15-3 0 0,-17-1 0 16,1-5 0-16,1 0 0 0,0-2 0 0,-2-3 0 15,-1 0 0-15,-5-5 0 0,0 2 0 0,-4-3 0 16,-2 0 0-16,-8 4 0 0,5-8 0 0,-9 5 0 16,5-9 0-16,-7 7 0 0,-2-6 0 0,0-2 0 15,-7-3 0-15,-1 0 0 0,0-1 0 0,-8-1 0 16,2-1 0-16,-6-2 0 0,-3 1 0 0,2 1 0 15,-12-10 0-15,4 12 0 0,-11-12 0 0,-4 3 0 16,1 3 0-16,-4 0 0 0,-3 4 0 0,-5 2 0 16,2 5 0-16,-11 6 0 0,1 8 0 0,-7 8 0 15,2 2 0-15,2 8 0 0,-2 8 0 0,10 5 0 16,2 9-40-16,8 4-685 0,0 6-513 0,4 3-1341 16,6 4 593-16</inkml:trace>
  <inkml:trace contextRef="#ctx0" brushRef="#br0" timeOffset="123565.93">7514 17366 107 0,'-4'-4'297'16,"0"1"8"-16,4 3 5 0,-5-5 6 0,0-1 10 15,3 2 0-15,1-1 3 0,2 0-4 0,-2 0 3 16,2-1 0-16,1 0-3 0,3 2-5 0,-1-2-9 16,1 1-11-16,0 0-13 0,4 0-11 0,4 2-15 15,0-2-12-15,6 0 4 0,2 3-20 0,9 1-13 16,7 1-9-16,15 1-5 0,5 0-21 0,3 0-11 16,32 3-9-16,-24-1-6 0,33 3-12 0,-3 1-4 15,4-2-10-15,-1-2-3 0,4-1-3 0,0 1-48 16,-4 0-79-16,1 3 0 0,-3 0 0 0,-7-4 0 15,-29-2 0-15,3 1 0 0,0 2 0 0,-4-2 0 16,0 4 0-16,-8-4 0 0,-15 0 0 0,-2 3 0 16,-3-2 0-16,-4-1 0 0,-9-1 0 0,-1 0 0 15,-8 1 0-15,-1-1 0 0,1 0 0 0,-6 0 0 16,-1 1 0-16,1 0 0 0,1 2-217 0,-2-1-272 16,2 0-58-16,-1-1-51 0,0 1-459 0,-6-2-1145 15,12-4 507-15</inkml:trace>
  <inkml:trace contextRef="#ctx0" brushRef="#br0" timeOffset="123982.89">9820 17220 137 0,'6'-9'339'0,"2"-1"29"0,1-1 35 0,-3 2 22 15,2 0 14-15,-4 0 1 0,1 1 0 16,0 0 4-16,-1 2-12 0,-2 0-17 0,1 2-14 16,-1 0-15-16,-2 4-4 0,0 0-1 0,0 0-6 15,0 0-18-15,5 19-18 0,-5-7-23 0,3 4-20 0,-3 9-20 16,0 0-20-16,1-5-112 0,-1 9-144 15,4-1 0-15,-4 0 0 0,1-2 0 0,2-1 0 16,-3 1 0-16,-3-6 0 0,6-4 0 0,-3 3 0 16,1-8 0-16,-1 0 0 0,0 0 0 0,3-4 0 15,-6-1 0-15,3-1 0 0,0-1 0 0,0-1 0 16,0-3 0-16,0 0 0 0,0 0 0 0,0 0 0 16,-5-14 0-16,5 2 0 0,-5-4 0 0,2-3 0 0,2-9 0 15,-4 3 0-15,1-5 0 0,2 0 0 16,-5-2 0-16,5-5 0 0,-2-9 0 0,-4 2 0 15,2-5 0-15,2 3 0 0,3 13 0 0,-3 2 0 16,4 1 0-16,2 3 0 0,1 8 0 0,1 4 0 16,-2-2 0-16,5 7 0 0,3-3 0 0,4 4 0 15,4 0 0-15,1 5 0 0,4 3 0 0,4-1 0 16,4 3 0-16,0 3 0 0,3-1 0 0,-2 0 0 16,0 3 0-16,-2-5 0 0,0 3 0 0,-11-2 0 15,3 2 0-15,-5-1 0 0,-5 1 0 0,-2 1-435 16,-3-3-63-16,-5 4-25 0,-2-6-35 0,0 8-33 15,-5-2-340-15,-4 1-1010 0,-1 2 447 0</inkml:trace>
  <inkml:trace contextRef="#ctx0" brushRef="#br0" timeOffset="124167.01">9900 17183 284 0,'-7'8'342'16,"-2"-2"10"-16,3-2 20 0,3 0 2 0,1-1-4 15,0 1 5-15,2 0-3 0,0-4-10 0,4 3-12 16,1-2-20-16,1-1-20 0,-6 0-19 0,27-3-27 15,-9 1-23-15,10-1-23 0,-6 2-22 0,7-8-19 16,0 5-16-16,3 0-29 0,-5 0-44 0,-4 3-52 16,-6-2-61-16,2 3-69 0,-1-3-61 0,-4 1-65 15,-1 1-59-15,-4 0-53 0,1-2-54 0,-2 1-365 16,-8 2-815-16,6-4 361 0</inkml:trace>
  <inkml:trace contextRef="#ctx0" brushRef="#br0" timeOffset="125066.42">10346 16629 411 0,'-5'-6'405'0,"1"2"-14"15,-3-2-39-15,-2-2-21 0,1 1-20 0,-7-3-11 16,1-1-6-16,-4 4-18 0,-2 0 3 0,0 0-3 16,-8 3 4-16,5 1-1 0,-3 2-4 0,-1 2-10 15,-6 4 2-15,1 1-5 0,-2 4-17 0,2 3-4 16,0 2-5-16,0 3-5 0,0 2 2 0,2-1-25 15,1 5-2-15,-6 8-11 0,9-6-1 0,4 0-7 16,2 4-2-16,-1 3-2 0,6-4 1 0,1 4-6 16,1-1-147-16,3 3-31 0,0 0 0 0,3-2 0 15,6 2 0-15,4 1 0 0,2 11 0 0,2-14 0 16,0 0 0-16,4 1 0 0,3 1 0 0,-1-2 0 16,5-4 0-16,-3 0 0 0,-1-1 0 0,3 0 0 15,2-5 0-15,2 2 0 0,0-1 0 0,0-4 0 16,2-2 0-16,-3 0 0 0,3-3 0 0,4-2 0 15,-10-1 0-15,7-2 0 0,7-2 0 0,-3-2 0 16,1 2 0-16,-1-5 0 0,4 2 0 0,-5-5 0 16,5-2 0-16,3-2 0 0,-2 2 0 0,-3-5 0 15,1 4 0-15,5-4 0 0,-4-2 0 0,0 3 0 16,-4-5 0-16,0 2 0 0,-2-3 0 0,0 0 0 16,1 1 0-16,-5-3 0 0,-4 1 0 0,-4 2 0 15,4-3 0-15,1-5 0 0,-5-2 0 0,-2 5 0 16,0 0 0-16,-1-9 0 0,-1-4 0 0,-1 0 0 15,-3-1 0-15,1 2 0 0,-5-6 0 0,-2-1 0 16,0-11 0-16,-2 11 0 0,-2 1 0 0,-4-12 0 16,-6 0 0-16,1 13 0 0,-1 1 0 0,-13-9 0 15,4 15 0-15,-5 3 0 0,0-2 0 0,-3 5 0 16,-15-1 0-16,0 2 0 0,12 7 0 0,-6 5-452 16,2 1-279-16,0-1-437 0,-1 3-1266 15,5 1 560-15</inkml:trace>
  <inkml:trace contextRef="#ctx0" brushRef="#br0" timeOffset="126650.39">10589 14960 350 0,'0'-5'410'0,"-3"1"-13"0,2-2-30 0,1 6-20 0,1-5-14 15,-1 5-12-15,-1-4-8 0,1 4-20 0,0-5-17 16,0 5-8-16,0 0 1 0,0 0 2 0,0 0 2 16,0 0 6-16,-4 17-6 0,7-7-1 0,-3 2-2 15,-3 4-4-15,2 3 4 0,1 10-14 16,-5-1 0-16,5 1-13 0,-4 3-6 0,3 3-7 0,-3 14-11 16,0 3-10-16,-1 1-8 0,1 3-19 0,-3 2-142 15,4-1-40-15,1 5 0 0,-2 19 0 0,0-27 0 16,4 6 0-16,-3-5 0 0,-1 5 0 0,2-7 0 15,-3 4 0-15,1 0 0 0,1-3 0 0,3 0 0 16,-1-1 0-16,1-7 0 0,-2 1 0 0,0-11 0 16,0-4 0-16,-1 3 0 0,1-5 0 0,0-1 0 15,0-1 0-15,-1 0 0 0,1-9 0 0,-1-1 0 16,-1-2 0-16,2-5 0 0,-2-1 0 0,1-1 0 16,1 1 0-16,0-6 0 0,1 3 0 0,1-1 0 15,-1-3 0-15,-2 3 0 0,3-6 0 0,-2 3 0 16,-1 0 0-16,3-3 0 0,-1 4 0 0,1-4 0 15,0 0 0-15,0 0 0 0,0 6 0 0,0-6 0 16,-6 1 0-16,6-1 0 0,0 0 0 0,0 0 0 16,0 0 0-16,-16-5-41 0,8 3-1318 0,1 1-1472 15,7 1 653-15</inkml:trace>
  <inkml:trace contextRef="#ctx0" brushRef="#br0" timeOffset="134300.31">15093 12286 167 0,'0'-8'374'0,"0"3"-11"0,0 0-23 16,0 0-27-16,0 1-12 0,-2-1 12 0,2 1-25 0,2-1-3 16,-2 5-14-16,-2-6-8 0,4 3-2 0,-2 3-14 15,1-3 0-15,-1 3-3 0,0 0 1 16,0 0-6-16,0 0-6 0,6 8-7 0,-6-3-12 0,3 2-9 16,-2 4 1-16,2 1-20 0,-1 3-6 0,-2 5-11 15,0 1-9-15,-2 5-2 0,-1 1-9 0,2 2-2 16,-2-2 22-16,2 5-4 0,-1 2-9 0,-1-2-17 15,2 1-2-15,-2 1-15 0,3 1-5 0,0 0-6 16,0 0-30-16,-2 0-81 0,4 1 0 0,-4-3 0 16,-2 15 0-16,4-14 0 0,1 13 0 0,0 2 0 15,-1-4 0-15,-4-9 0 0,1 11 0 0,1 0 0 16,-4 1 0-16,0 4 0 0,0-1 0 0,-1-3 0 16,-2 0 0-16,0 0 0 0,4 3 0 0,-3-1 0 15,2-2 0-15,-4 1 0 0,2 1 0 0,0 4 0 16,1-2 0-16,-1 0 0 0,0 5 0 0,2-5 0 15,-3-1 0-15,1 0 0 0,2-2 0 0,-2-2 0 16,-1 3 0-16,5-3 0 0,-2-1 0 0,0 3 0 0,-1-4 0 16,1 1 0-16,2 6 0 0,-5-4 0 0,0 2 0 15,-1 1 0-15,0-4 0 0,3 1 0 16,-2 0 0-16,3 2 0 0,-3-2 0 0,1 3 0 0,-2-2 0 16,1 2 0-16,0-2 0 0,3 0 0 0,-7 3 0 15,4-3 0-15,-1 0 0 0,1 1 0 0,0 0 0 16,-4 0 0-16,3-1 0 0,1-1 0 0,0-2 0 15,3 1 0-15,-6 1 0 0,1 0 0 16,3-4 0-16,0 5 0 0,3-2 0 0,-4-3 0 0,5 2 0 16,2-10 0-16,-2 13 0 0,0-1 0 0,0 0 0 15,2-2 0-15,-1 1 0 0,2-11 0 0,0 10 0 16,1-9 0-16,0 8 0 0,0 2 0 0,-2-11 0 16,0-3 0-16,2 3 0 0,-3 10 0 15,2-11 0-15,1 0 0 0,-4-1 0 0,2 3 0 0,-1 8 0 16,2-9 0-16,-3-1 0 0,2-1 0 0,-5 0 0 15,3 1 0-15,-1 0 0 0,2 0 0 0,0-1 0 16,-2 3 0-16,1-4 0 0,1 1 0 0,-2 0 0 16,1-1 0-16,2 1 0 0,-5-2 0 15,6 3 0-15,-4-3 0 0,1 2 0 0,-1-1 0 0,1 1 0 16,0-1 0-16,0 3 0 0,2 0 0 0,-6-4 0 16,3 2 0-16,1-3 0 0,0 2 0 0,1-5 0 15,0 4 0-15,-1-3 0 0,-5 1 0 0,4-2 0 16,0-2 0-16,-5 2 0 0,5-4 0 0,-3 4 0 15,4-10 0-15,3 0 0 0,-2-1 0 0,3-2 0 16,-2 2 0-16,1-3 0 0,-1-4 0 0,1 2 0 16,1-12 0-16,0 0 0 0,-3 22 0 0,3-22 0 15,0 0 0-15,0 0 0 0,-3 17 0 0,1-16-398 16,-3 2-140-16,1-3-140 0,4 0-419 0,0 0-1187 16,-12-10 526-16</inkml:trace>
  <inkml:trace contextRef="#ctx0" brushRef="#br0" timeOffset="176250.02">16588 12703 293 0,'5'-5'399'0,"0"0"33"16,0-2 22-16,3 1 17 0,-2 2 11 0,-1-1 10 0,1 1-8 16,-3-2-5-16,1 3-10 0,0 0-17 0,0 1-26 15,-4 2-24-15,0 0-25 0,0 0-15 0,8 8-24 16,-5 1-27-16,-3 4-23 0,0 5-23 0,0 10-22 15,-1 1-19-15,1 5-176 0,-4 1-48 0,3 9 0 16,-4-11 0-16,5 4 0 0,0-1 0 0,0 10 0 16,0-15 0-16,0 0 0 0,5-4 0 0,-4 1 0 15,-1-7 0-15,0-4 0 0,4-2 0 0,-4-3 0 16,1-1 0-16,-1-4 0 0,0-2 0 0,0-1 0 16,0-1 0-16,0-3 0 0,0 0 0 0,0 0 0 15,0 0 0-15,-5-14 0 0,0 3 0 0,1-5 0 16,3 0 0-16,-4-4 0 0,1-8 0 0,-1-5 0 15,1 0 0-15,0-1 0 0,1-2 0 0,-1-11 0 16,1 0 0-16,3 12 0 0,0 2 0 0,2-2 0 16,-1 3 0-16,3 1 0 0,-1 5 0 0,4 2 0 0,-1 6 0 15,-1 1 0-15,3 3 0 0,2 2 0 16,-1 0 0-16,5 4 0 0,-4 2 0 0,3-1 0 16,1 4 0-16,-1 1 0 0,2 2 0 0,-2 1 0 15,-1 0 0-15,3 2 0 0,-5 3 0 0,2 1 0 0,-5 2 0 16,1 2 0-16,1 5 0 0,-3-1 0 15,-6 1 0-15,0 0 0 0,-6 1 0 0,0 0 0 16,-2 0 0-16,-1 1 0 0,-2-1 0 0,-2-2 0 16,1-4 0-16,1 2 0 0,0-2 0 0,4-4 0 0,-2 1 0 15,4-4 0-15,0 0 0 0,1 1 0 0,1-3 0 16,3-2 0-16,-2 3 0 0,2-3 0 0,0 0 0 16,0 0 0-16,19-5 0 0,-8 2 0 0,0 1 0 15,1 0 0-15,5-2 0 0,-4 0 0 0,6 1 0 16,-2 0 0-16,3 3 0 0,-1 0 0 0,-6 5 0 15,5 0 0-15,0 0 0 0,-2 2 0 0,0 1 0 16,-4 4 0-16,0 0 0 0,1 1 0 0,-3 0 0 16,-1 3 0-16,-3 0 0 0,-2 0 0 0,-3 0 0 15,1 4 0-15,-5-2 0 0,-3-1 0 0,-1-1 0 16,-2 2 0-16,-3-4 0 0,-2 2 0 0,-3-5 0 16,2 0 0-16,-3 1 0 0,1-5 0 0,-2 0 0 15,-3-3 0-15,4 0 0 0,1-1 0 0,0-1 0 16,3-2 0-16,2 0 0 0,2 0 0 0,2-5 0 15,3 4 0-15,1-2 0 0,4-1-71 0,0 4-641 0,6-11-523 16,1 4-1338-16,3-4 593 0</inkml:trace>
  <inkml:trace contextRef="#ctx0" brushRef="#br0" timeOffset="176649.09">17332 12684 470 0,'2'-8'693'0,"2"0"30"15,-4 1-4-15,3 4-19 0,-2-1-44 0,-1 4-50 16,0-7-51-16,0 3-37 0,0 4-38 0,0 0-30 0,0 0-15 16,5 14-35-16,-1-5-24 0,1 7-28 0,0 2-286 15,-1 1-62-15,1 3 0 0,2 5 0 16,-2 1 0-16,0 2 0 0,-2-4 0 0,1 2 0 16,-1-2 0-16,1 2 0 0,-2-8 0 0,0 5 0 0,0 1 0 15,-2-7 0-15,0-1 0 0,2-3 0 0,-2-3 0 16,0-2 0-16,0-3 0 0,0-1 0 0,0 0 0 15,0-2 0-15,0-1 0 0,0-3 0 0,0 0 0 16,0 0 0-16,-7-14 0 0,5 2 0 0,-2-5 0 16,-2-1 0-16,3-2 0 0,-4-8 0 0,2 1 0 15,0-6 0-15,-1 2 0 0,-1-5 0 0,5 1 0 16,-6 1 0-16,7-1 0 0,-2 2 0 0,2 4 0 16,1 1 0-16,-1 8 0 0,2 2 0 0,4 4 0 15,4-3 0-15,-1 8 0 0,1 1 0 0,1 1 0 16,7 0 0-16,2 3 0 0,-3 2 0 0,5-2 0 15,-1 3 0-15,3 0 0 0,5 1 0 0,-6 1 0 16,-4-1 0-16,1 0-85 0,1 0-340 0,-4 0-51 16,-2 1-59-16,-4-1-62 0,-3 1-416 0,-2 2-1096 15,-3-1 485-15</inkml:trace>
  <inkml:trace contextRef="#ctx0" brushRef="#br0" timeOffset="176816.77">17369 12839 8 0,'-9'8'491'0,"-1"2"21"0,2-2 5 0,4 1 2 16,-1-4-19-16,6 2-31 0,3-3-33 0,4-1-32 16,3 1-40-16,7-3-29 0,3-1-37 0,7 0-27 15,0-5-31-15,5 0-20 0,-1 1-33 0,0 1-68 16,0-2-70-16,-10 4-84 0,-2-4-101 0,2 4-108 0,-4-2-111 16,-5 3-113-16,-2 0-316 0,2 2-849 0,2-2 376 15</inkml:trace>
  <inkml:trace contextRef="#ctx0" brushRef="#br0" timeOffset="177250.09">18367 12655 144 0,'6'-12'610'0,"-2"0"13"15,-3 3-7-15,-2-4-27 0,1 2-35 0,-2 0-12 16,-3 0-38-16,2 3-27 0,-1 1-30 0,-4 1-32 15,2 2-26-15,-5 0-32 0,-1 4-30 16,-7 3-17-16,2 1-26 0,-8 6-21 0,-1 4-16 0,-2 1-15 16,1 1-15-16,4 5-173 0,-4 1-44 0,6-2 0 15,0 2 0-15,6-1 0 0,3-5 0 0,2 1 0 16,5 0 0-16,2-3 0 0,3-1 0 0,3 0 0 16,6 1 0-16,4-1 0 0,2-2 0 0,4-3 0 15,7 2 0-15,3-1 0 0,2-1 0 0,-2-4 0 16,2 2 0-16,0 0 0 0,-2-1 0 0,0 1 0 15,-5 0 0-15,-3 0 0 0,-2 0 0 0,-5 1 0 16,4 4 0-16,-9-5 0 0,0 2 0 0,0-2 0 16,-4 6 0-16,-2 1 0 0,-1 2 0 0,-2-3 0 15,-5 3 0-15,-5 0 0 0,1 1 0 0,-10 3 0 16,-3-3 0-16,-1 1 0 0,-6-1 0 0,-1 0 0 16,-3-4 0-16,-1-2 0 0,-1 0 0 0,3-2 0 15,-4-1 0-15,4-5 0 0,-1-1 0 0,6-2 0 16,0 0 0-16,7-1 0 0,7 2 0 0,-1-6 0 0,4 3 0 15,-4 1 0-15,5-3 0 0,5 1 0 0,-1 0-327 16,2 0-984-16,3 4-1420 0,-1-6 628 16</inkml:trace>
  <inkml:trace contextRef="#ctx0" brushRef="#br0" timeOffset="179016.78">19230 12852 70 0,'0'0'489'0,"-7"-4"16"0,3 2 1 0,3 0-10 16,-3-2-7-16,-1 2-12 0,5 2-16 0,-6-6-15 15,2 1-25-15,1 0-14 0,2-2-15 0,0 3-21 0,0-2-20 16,1-1-19-16,2 1-15 0,1 0-17 16,-1-1-15-16,5 1-15 0,0-1-22 0,4 3-17 15,2-1-21-15,4 3-93 0,2 2-117 0,2 4 0 0,6 3 0 16,-2 3 0-16,3 5 0 0,-2 1 0 0,-2 3 0 16,0 1 0-16,2 0 0 0,-6 6 0 0,-2-2 0 15,3 2 0-15,-6 2 0 0,-2 0 0 16,-4 2 0-16,-3-5 0 0,-3 4 0 0,-2-3 0 0,-2-8 0 15,-3 0 0-15,-4 0 0 0,2-1 0 0,-2-4 0 16,-1 0 0-16,-3-2 0 0,1-4 0 0,2-2 0 16,-2 0 0-16,-1-4 0 0,3-1 0 0,-2-2 0 15,3-4 0-15,-1-2 0 0,2-5 0 0,4-2 0 16,1-4 0-16,0-9 0 0,6-1 0 0,4 0 0 16,3 1 0-16,-2 3 0 0,5 2 0 0,4 1 0 15,0 0 0-15,4 3 0 0,-7 7 0 0,3 1 0 16,4-5 0-16,-4 7 0 0,-3 1 0 0,0 4 0 15,-1-2 0-15,4 2 0 0,-5 2 0 0,1-1 0 16,-4 1 0-16,3 1 0 0,-8-1 0 0,3 4 0 16,0-4 0-16,-3 5-431 0,1-1-309 0,-2-1-430 15,-4-1-1268-15,0 0 561 0</inkml:trace>
  <inkml:trace contextRef="#ctx0" brushRef="#br0" timeOffset="179815.84">19881 12840 320 0,'4'-2'394'0,"1"-2"4"16,-1 2-3-16,1-1 0 0,0 2 14 16,-1-1 6-16,3 1-5 0,-7 1-6 0,10 0-17 15,-10 0-3-15,0 0-11 0,6 4-1 0,-2 1-13 16,-4 1-13-16,3 4-22 0,-3 1-6 0,-3 0-16 0,6 5-17 15,-6 2-24-15,3 1-19 0,0-1-18 16,0 9-18-16,0 0-20 0,4-1-104 0,1-2-82 16,-1-5 0-16,0-1 0 0,-2 0 0 0,6-1 0 15,0 1 0-15,-1-4 0 0,2-6 0 0,0 2 0 0,0-3 0 16,1-1 0-16,1-1 0 0,1-2 0 0,-4-1 0 16,2-3 0-16,3 0 0 0,-3-2 0 0,3-2 0 15,-3 1 0-15,0-5 0 0,-1 1 0 0,4-5 0 16,0 2 0-16,1-14 0 0,0 5 0 0,-6 1 0 15,2 1 0-15,-2-6 0 0,-2 5 0 0,3-4 0 16,-3 4 0-16,-2 3 0 0,-1 4 0 0,-1 0 0 16,0 5 0-16,0-4 0 0,-1 6 0 0,-1 2 0 15,0 0 0-15,0 3 0 0,0 0 0 0,0 13 0 16,-1-4 0-16,0 8 0 0,0 2 0 0,2 6 0 16,1 0 0-16,2 0 0 0,-2 1 0 0,0-7 0 15,6 7 0-15,-2-8 0 0,-1-2 0 0,4 0 0 16,1 0 0-16,-2-7 0 0,1 1 0 0,3-4 0 15,0-1 0-15,1-1 0 0,1-1 0 0,-5-6 0 16,10-3 0-16,-6 1 0 0,4-3 0 0,-2-4 0 16,0 1 0-16,3-8 0 0,-1 0 0 0,-3-5 0 15,0-1 0-15,-1 3 0 0,-6 2 0 0,6-1 0 16,-4 5 0-16,-2 6 0 0,-1 0 0 0,0 2 0 16,-2-1 0-16,1 6 0 0,-1 1 0 0,1 2 0 0,-5 0 0 15,10 4 0-15,-7 2 0 0,2 2 0 16,-1 1 0-16,1 7 0 0,-1 1 0 0,1 0 0 0,-2 1 0 15,3 0 0-15,-5-3 0 0,3-2 0 0,-1 1 0 16,-2-3 0-16,1-2 0 0,1 1 0 0,0-4 0 16,-3 1 0-16,1-3 0 0,0 0 0 0,3-2 0 15,-4-2 0-15,0 0 0 0,15-8 0 16,-7 1 0-16,1-1 0 0,4-5 0 0,-2-3 0 0,8-9 0 16,-2 3 0-16,2-1 0 0,-1 4 0 0,-4 5 0 15,1 1 0-15,-2 0 0 0,-4 7 0 0,4 0 0 16,-3 1 0-16,0 4 0 0,-1 3 0 0,0 2 0 15,-1 2 0-15,0 5 0 0,0 2 0 0,0 1 0 16,0 1 0-16,0 0 0 0,2 2 0 0,-3-2 0 16,1 0 0-16,2-1 0 0,-3-4 0 0,0 1 0 15,2-4 0-15,0 1 0 0,-5-3 0 0,1 0 0 16,3-3 0-16,-3-4 0 0,5-4 0 0,-2-1 0 16,0-3 0-16,-2-6 0 0,3 0-1366 0,4-6-1478 15,-6 4 654-15</inkml:trace>
  <inkml:trace contextRef="#ctx0" brushRef="#br0" timeOffset="180915.81">21841 12918 253 0,'4'-2'410'0,"-2"0"11"0,3-1 6 15,-2-1 16-15,0 3 2 0,-3 1 6 0,6-3-11 16,-4 1-9-16,-2 2-10 0,5-3-2 0,-5 3-15 16,0-4-14-16,0 4-15 0,0 0-18 0,0 0-22 15,0 0-21-15,0 0-23 0,0 0-17 0,0 0-19 16,-5 11-14-16,1-5-14 0,-1 2-60 0,1 3-167 16,-4 6 0-16,2 8 0 0,1 4 0 0,1 0 0 15,0-2 0-15,3 2 0 0,2-1 0 0,3 2 0 16,0-3 0-16,5-2 0 0,1 0 0 0,3-10 0 15,0 1 0-15,2-3 0 0,8 1 0 0,-5-3 0 16,3-4 0-16,-1-4 0 0,7 0 0 0,-5-8 0 16,1 3 0-16,-4-6 0 0,-3-1 0 0,2-2 0 15,-5-4 0-15,-1-1 0 0,-5-2 0 0,2-5 0 16,-6-4 0-16,-6 3 0 0,-1-5 0 0,-2-1 0 16,-7 1 0-16,-1 2 0 0,-4 3 0 0,-2-2 0 15,-1 7 0-15,0 2 0 0,4 8 0 0,-2 0 0 16,1 2 0-16,1 4 0 0,-2 4 0 0,8 3 0 0,0 0 0 15,0 3 0-15,2 3 0 0,1 0 0 16,-2 3 0-16,9 2 0 0,1 3 0 0,1 0 0 0,3-2 0 16,7 1 0-16,2-4 0 0,1 0 0 15,6-3 0-15,-1-2 0 0,2 0 0 0,11-2 0 0,0-4 0 16,0-1 0-16,-4-3 0 0,4-4 0 0,-2 1 0 16,-1-5 0-16,-2 1 0 0,0-3 0 15,-4-3 0-15,1 0 0 0,-5-1 0 0,-2 3 0 0,-2-1 0 16,-1-1 0-16,-1 1 0 0,0 2 0 0,-7 3 0 15,2 2 0-15,-3 1 0 0,0 1 0 0,-1 1 0 16,0 0 0-16,0 4 0 0,-4 0 0 0,3 8 0 16,0 2 0-16,3 5 0 0,-4 5 0 0,-1 5 0 15,1-5 0-15,2 7 0 0,1-2 0 0,-2 0 0 16,3-1 0-16,0-4 0 0,-1-3 0 0,3-1 0 16,-2-5 0-16,1 0 0 0,-2-2 0 0,4 0 0 15,-1-3 0-15,-3-3 0 0,3-3 0 0,-1 0 0 16,2-2 0-16,-1-3 0 0,1-1 0 0,1 0 0 15,2-3 0-15,-2-5 0 0,1-1 0 0,4-7 0 0,1-1 0 16,-2 3 0-16,-1 3 0 0,-2 3 0 16,1 0 0-16,-1 1 0 0,-3 6 0 0,1 1 0 15,1 1 0-15,-1 4 0 0,-4 0 0 0,3 3 0 16,2 6 0-16,-1 1 0 0,3 5 0 0,-2 2 0 0,-2 0 0 16,-1 1 0-16,5 5 0 0,-6-4 0 0,6-1 0 15,0 0 0-15,0-4 0 0,2 1 0 16,1-3 0-16,-4-2 0 0,1-2 0 0,-1-2 0 0,0-3 0 15,3-1 0-15,-1-1 0 0,-2-1 0 0,-2-2 0 16,0-5 0-16,3 0 0 0,-2 0 0 0,0-7 0 16,-2 0 0-16,2-4 0 0,-2-7 0 0,-2 2 0 15,2-6 0-15,-3 6 0 0,0-1-488 0,0 1-797 16,0 5-1390-16,3 1 615 0</inkml:trace>
  <inkml:trace contextRef="#ctx0" brushRef="#br0" timeOffset="182699.59">23934 13023 176 0,'-12'-1'426'0,"6"-1"17"0,0 1-2 0,6 1 13 16,-11-3 4-16,6 1-1 0,0-1-3 0,0-1-2 16,0-1-5-16,3 0-15 0,0-1-12 15,1-5-12-15,1 6-12 0,1-5-21 0,2 2-29 0,3-6-8 16,-1 4-23-16,3 0-18 0,1-5-24 0,4 4-16 15,-4 2-131-15,1 1-126 0,5-3 0 0,-1 4 0 16,-1 3 0-16,-2 1 0 0,1 1 0 0,2 5 0 16,-4 2 0-16,4 2 0 0,-1 4 0 0,0 4 0 15,1 7 0-15,-1 1 0 0,-3-5 0 0,-2 4 0 16,1 7 0-16,-3-4 0 0,0 1 0 0,-3-6 0 16,1-1 0-16,-2-2 0 0,2-2 0 0,-1-2 0 15,-2-1 0-15,2-3 0 0,-2-2 0 0,-1-3 0 16,1 2 0-16,2-4 0 0,-3-2 0 0,0 0 0 15,0 0 0-15,7-8 0 0,-4 1 0 0,2-3 0 16,1-5 0-16,1-1 0 0,0-1 0 0,4-8 0 16,-2 1 0-16,3-1 0 0,-3 0 0 0,4 2 0 15,-3 6 0-15,-2 1 0 0,1 3 0 0,-4 4 0 16,1 0 0-16,1 4 0 0,-2 3 0 0,-1 2 0 0,-4 0 0 16,9 9 0-16,-3 1 0 0,-1 5 0 0,-1 4 0 15,-1-2 0-15,-2 3 0 0,4 5 0 16,-1-6 0-16,1-1 0 0,1 2 0 0,-1-4 0 15,2 0 0-15,-2-5 0 0,1 1 0 0,6-3 0 0,-6-3 0 16,2 0 0-16,0-3 0 0,-1-3 0 0,3-3 0 16,1 0 0-16,0-2 0 0,-1-1 0 0,4-5 0 15,2-2 0-15,-5 1 0 0,3-3 0 0,4-9 0 16,-2 2 0-16,0 0 0 0,-4 5 0 0,1 4 0 16,2 1 0-16,-8 1 0 0,0 7 0 0,-2-2 0 15,1 1 0-15,-1 2 0 0,-1 3 0 0,-4 0 0 16,9 9 0-16,-5-2 0 0,-4 5 0 0,3 4 0 15,4 1 0-15,-3-2 0 0,-1 1 0 0,3-2 0 16,-1 3 0-16,-1-3 0 0,6 2 0 0,-5-5 0 16,3-4 0-16,0 2 0 0,2-3 0 0,-4-5 0 15,2 4 0-15,0-4 0 0,1-2 0 0,-2-4 0 16,-3 1 0-16,5-3 0 0,-3-2 0 0,-2-4 0 16,0-2 0-16,-3-3 0 0,1 0 0 0,-4-7 0 15,-2 6 0-15,-4-6 0 0,1-1 0 0,0 1 0 16,-2 9 0-16,-3 0 0 0,2 1 0 0,-3 2 0 15,-4 4 0-15,3 2 0 0,6 2 0 0,-1 3 0 16,2 0 0-16,-2 5 0 0,7 1 0 0,2 1 0 16,2 2 0-16,4-2 0 0,7 5 0 0,5 1 0 0,0-1 0 15,10-1 0-15,4 0 0 0,2-1 0 16,4-6 0-16,1 6 0 0,1-6 0 0,11 3 0 16,-14-5 0-16,0-3 0 0,-1 0 0 0,-4-2 0 0,1 2 0 15,-6-1 0-15,-5-1 0 0,-3 4 0 0,-6-3 0 16,-2 1 0-16,-2 3 0 0,-2 0 0 0,-2-1 0 15,-5 1 0-15,4 8 0 0,-6-2 0 16,-3-1 0-16,-1 5 0 0,-3 1 0 0,-3 6 0 0,1-1 0 16,-4 5 0-16,-1 2 0 0,6-5 0 0,-3 4 0 15,7-4 0-15,-1-2 0 0,2 0 0 0,3-3 0 16,-1 0 0-16,6-2 0 0,-2-2 0 0,4-4 0 16,0 1 0-16,4-3 0 0,0-3 0 0,5-1 0 15,-1-3 0-15,6-3 0 0,-2-4 0 0,1-1 0 16,2-5 0-16,-1-2 0 0,0-5 0 0,-2-2 0 15,3-2 0-15,-2 0 0 0,-1-5 0 0,-2-1 0 16,1-13 0-16,-2 2 0 0,1-6 0 0,-2 2 0 16,-4-2 0-16,-4 6 0 0,-3 13 0 0,2 4 0 15,-4 9 0-15,2 2 0 0,-5 6 0 0,3 4 0 16,-5 5 0-16,0 3 0 0,-3 6 0 0,-3 10 0 16,-2 8 0-16,1 4 0 0,2 6 0 0,0 11 0 15,0-1 0-15,3 0 0 0,5-10 0 0,-1 0 0 16,7 1 0-16,0 11 0 0,1-15 0 0,1-3 0 15,4-1 0-15,0-3 0 0,3-2 0 0,-2-7 0 16,4-4 0-16,2 1 0 0,0-6 0 0,2 0 0 16,9-2 0-16,-2-4 0 0,-3-2 0 0,0-3 0 15,2-6 0-15,0 3 0 0,2-6 0 0,-8 1 0 0,9-3 0 16,-6-7 0-16,1 0 0 0,-1-1 0 0,-7 2 0 16,2-3 0-16,-6 0 0 0,-3 6 0 0,0 3 0 15,-6 1 0-15,-1 4 0 0,-2 4 0 16,-3 2 0-16,-3 3 0 0,-5 1 0 0,2 5 0 0,-5 7 0 15,-1 0 0-15,-3 8 0 0,5 0 0 0,-3 7 0 16,7-2 0-16,1-1 0 0,6 1 0 0,1-1 0 16,6-4 0-16,4-2 0 0,-1-1 0 15,6-1 0-15,5-3 0 0,6 3 0 0,1-6 0 0,1-2 0 16,3-6 0-16,0-3 0 0,0-1 0 0,-2-5 0 16,1-1 0-16,-9-2-164 0,-1-1-1175 0,8-4-1448 15,-4-5 641-15</inkml:trace>
  <inkml:trace contextRef="#ctx0" brushRef="#br0" timeOffset="183365.84">27075 12597 320 0,'4'-9'613'15,"-3"-1"3"-15,2 1-15 0,-3 3-21 0,1 0-17 16,-1 1-30-16,0 1-40 0,0 4-34 0,0 0-26 16,0 0-12-16,-9 13-12 0,-1 1-13 0,-6 8-12 15,1 4-14-15,1 4-17 0,2 0-18 0,-5 2-23 16,4-1-312-16,0 1 0 0,-2 1 0 0,2-1 0 15,-1 0 0-15,3-2 0 0,-1-1 0 0,1-2 0 16,0-4 0-16,6-6 0 0,0-5 0 0,0-1 0 16,1-2 0-16,0-1 0 0,3-2 0 0,-1 0 0 15,2-4 0-15,0-2 0 0,0 0 0 0,0 0 0 16,2-14 0-16,-1 2 0 0,3-6 0 0,5-5 0 16,0-4 0-16,3-2 0 0,-2-3 0 0,9-11 0 15,0-2 0-15,-1 1 0 0,1-1 0 0,2 2 0 16,-8 12 0-16,-3-1 0 0,6 3 0 0,-3 5 0 0,-1 8 0 15,-3 7 0-15,-2-1 0 0,-3 7 0 0,1 3 0 16,-5 0 0-16,14 11 0 0,-7 5 0 0,3 11 0 16,0 1 0-16,-1 6 0 0,-1 2 0 0,6 8 0 15,-3-9 0-15,7 10 0 0,-5-12 0 0,14 11 0 16,-16-14 0-16,3 1 0 0,-1 0 0 0,5-4 0 16,-5 0 0-16,1-4 0 0,-8-6 0 0,3-2 0 15,1-1 0-15,-6-3 0 0,0-4 0 0,0-1 0 16,-3 1 0-16,2-6 0 0,-3-1 0 0,0 0 0 15,0 0 0-15,0 0 0 0,-13-14 0 0,3 4-653 16,-2-3-604-16,-6-7-1361 0,-1-2 602 0</inkml:trace>
  <inkml:trace contextRef="#ctx0" brushRef="#br0" timeOffset="183532.77">26983 12883 3422 0,'-14'1'414'0,"3"-1"-95"15,2-1-3-15,0 1 27 0,2 1-26 0,7-1-55 16,-11-1-45-16,11 1-21 0,0 0-22 0,0 0-7 15,0 0-10-15,25-2-16 0,-7 1-17 0,2-1-5 16,3-1-25-16,-2-2-53 0,-1 3-64 0,1-1-90 16,-2-3-116-16,-1 2-116 0,-4 0-113 0,-1-1-485 15,-4 0-1021-15,4 3 452 0</inkml:trace>
  <inkml:trace contextRef="#ctx0" brushRef="#br0" timeOffset="184199.07">27381 12407 33 0,'-2'-6'345'0,"-1"0"-11"16,0 2-5-16,-1-2-5 0,0-1-3 0,-2 0-1 0,0-2-12 15,-3 4-5-15,-2-3 1 0,0 1-2 0,-3 0-1 16,-4-2-7-16,-4 6-6 0,4-3-10 0,-5 0 0 16,-3 5-16-16,-4-2-14 0,10 1-1 0,-3 4-7 15,-8 1-13-15,2 4-9 0,-1 0-1 0,1 5 2 16,-1-1-7-16,4 2-5 0,-1 4 1 0,-1 1-3 15,2 2 0-15,-3 1 3 0,2 1-5 0,4 4-1 16,-1 0-201-16,3 3-1 0,-1 1 0 0,2-1 0 16,3 1 0-16,1 1 0 0,3 0 0 0,-1 0 0 15,5 2 0-15,-1 0 0 0,2-2 0 0,4 2 0 16,0 0 0-16,3 4 0 0,1-4 0 0,3 13 0 16,-1-15 0-16,2 3 0 0,2-3 0 0,2 3 0 15,1 1 0-15,0-2 0 0,2-1 0 0,5 2 0 16,-1-3 0-16,4-2 0 0,0-2 0 0,4 1 0 15,2 0 0-15,0-5 0 0,4-1 0 0,1-1 0 0,-2-2 0 16,6-4 0-16,0-3 0 0,-1-1 0 16,4-2 0-16,-1-3 0 0,1-1 0 0,0-5 0 15,17 2 0-15,-18-6 0 0,2 1 0 0,0-2 0 0,1-3 0 16,-4-1 0-16,1 0 0 0,0-4 0 0,0 2 0 16,-2-6 0-16,1 2 0 0,-3-2 0 0,-2-4 0 15,0-1 0-15,-2-1 0 0,1-3 0 16,-3-1 0-16,-6-1 0 0,6-2 0 0,-2-12 0 0,-1 0 0 15,-4-2 0-15,-10 8 0 0,3-13 0 0,-1 3 0 16,-8-1 0-16,0 0 0 0,-3 1 0 0,-6-4 0 16,-3 3 0-16,-3 2 0 0,-4 1 0 0,0 9 0 15,-9-4 0-15,-7 2 0 0,-1 1 0 0,-4 5 0 16,7 10 0-16,-14-4 0 0,-2 2 0 0,10 10 0 16,-12-3 0-16,9 8 0 0,-9-1 0 0,13 7 0 15,-3 2 0-15,1 0-1366 0,0 2-1478 0,4 5 654 16</inkml:trace>
  <inkml:trace contextRef="#ctx0" brushRef="#br0" timeOffset="186132.84">20174 13904 142 0,'-4'-5'540'0,"2"2"-2"15,-1-5-18-15,2 3-23 0,-2 2-15 0,-2-1-19 16,4 0-28-16,1 4-26 0,-4-2-37 0,4 2-20 16,0 0-8-16,-18 11-12 0,13-2-2 0,-6 8-4 15,-2 9-7-15,3-1-13 0,-3 4-11 0,1 0-19 16,0 5-9-16,0 1-14 0,-2 12-15 0,0-15-83 15,-1 13-155-15,3-14 0 0,3-1 0 0,-1-3 0 16,1 0 0-16,4-9 0 0,1-2 0 0,0-6 0 16,3 1 0-16,1-4 0 0,1-1 0 0,-1-1 0 15,5-4 0-15,-5-1 0 0,0 0 0 0,17-12 0 16,-4-2 0-16,-3-2 0 0,3-6 0 0,1 0 0 16,-3-4 0-16,2-5 0 0,-1 0 0 0,-1-1 0 15,-1-2 0-15,3-10 0 0,-3 10 0 0,-3-2 0 16,-1 3 0-16,0 0 0 0,3 3 0 0,-7 11 0 15,1 2 0-15,1 2 0 0,-1 2 0 0,-2 9 0 16,3-4 0-16,-3 6 0 0,-1 2 0 0,0 0 0 16,14 14 0-16,-5 2 0 0,3 7 0 0,-1 5 0 15,2-2 0-15,1 4 0 0,0 0 0 0,-2 2 0 16,6 1 0-16,-4 1 0 0,2-5 0 0,3 1 0 0,-6-1 0 16,6 0 0-16,-6-3 0 0,2 0 0 15,-6-8 0-15,2-2 0 0,-2 0 0 0,-2-2 0 16,1-1 0-16,-3-4 0 0,1 1 0 0,-2-6 0 15,0 4 0-15,-1-5 0 0,-2-1 0 0,-1-2 0 0,0 0 0 16,0 0 0-16,0 0-181 0,-22-11-445 0,11 4-63 16,-7-6-428-16,-8 0-1208 0,-4-2 535 0</inkml:trace>
  <inkml:trace contextRef="#ctx0" brushRef="#br0" timeOffset="186315.79">19997 14247 55 0,'-11'1'453'16,"2"-2"32"-16,3 0 18 0,0 1 2 0,6 0-22 15,-8-4-34-15,8 4-23 0,0 0-15 16,0 0-23-16,14-6-34 0,-1 4-27 0,5-3-26 0,3-1-37 16,0 2-13-16,8 0-26 0,4-4-21 0,-2 2-54 15,0 0-54-15,-3 3-60 0,-1-2-67 0,-9 1-81 16,1 0-91-16,-1 0-92 0,-7 3-75 0,3 0-83 16,-9 1-364-16,4 1-886 0,-9-1 392 15</inkml:trace>
  <inkml:trace contextRef="#ctx0" brushRef="#br0" timeOffset="186965.84">20393 13792 1 0,'-7'-9'483'0,"2"-3"-19"0,-5 3-31 0,-2-4-22 16,2 3-25-16,0 1-20 0,1-2-18 0,-8 1-14 15,2 1-10-15,0 0-15 0,-4 1 1 0,-1 1-3 16,1-1-8-16,-3 5-12 0,-7-4-6 0,9 4 4 16,-1 1-6-16,-6-2-9 0,3 5-11 0,2 0-13 15,-7 2-5-15,3 1-14 0,-2 2-9 0,3 2-10 16,-1 3-7-16,-1 0-9 0,11-3-7 0,-7 6-148 15,6 0-37-15,-2 4 0 0,2 3 0 0,3 6 0 16,-1 2 0-16,2 0 0 0,2 1 0 0,-1 4 0 16,3 1 0-16,4 10 0 0,-1 1 0 0,3-10 0 15,3 0 0-15,0 10 0 0,0-13 0 0,4 5 0 16,2-2 0-16,1 9 0 0,-1-12 0 0,3-1 0 16,5 4 0-16,3 8 0 0,-3-11 0 0,2-3 0 15,2 2 0-15,-1-3 0 0,3 0 0 0,3-2 0 16,0-4 0-16,-1 1 0 0,1 1 0 0,3-2 0 15,-1-2 0-15,2-3 0 0,-3-1 0 0,1-2 0 0,1-1 0 16,4-1 0-16,-2-4 0 0,1 0 0 16,1-2 0-16,-1-3 0 0,2-1 0 0,-2-1 0 15,3-2 0-15,-4-3 0 0,4-2 0 0,0-1 0 16,-1-2 0-16,1-4 0 0,-2 1 0 0,1-1 0 0,2 1 0 16,-1-6 0-16,0 0 0 0,-2-4 0 15,9-6 0-15,-11 7 0 0,-1-4 0 0,1 0 0 16,-2 0 0-16,-3-4 0 0,0 1 0 0,-3-2 0 15,0 1 0-15,-4 0 0 0,-2-1 0 0,0 0 0 0,-5-1 0 16,-1 1 0-16,-2-1 0 0,-6-1 0 0,0-2 0 16,-2 1 0-16,-6-4 0 0,-1 3 0 0,-9-16 0 15,-2 6 0-15,-8-1 0 0,-3 1 0 0,-5 0 0 16,-6 0 0-16,1 5 0 0,-9 4 0 0,2 3 0 16,-1 8 0-16,-1 6 0 0,-1 3 0 0,-4 10 0 15,2 5 0-15,-2 1 0 0,3 7-308 0,1 1-1007 16,13 3-1422-16,-8 7 629 0</inkml:trace>
  <inkml:trace contextRef="#ctx0" brushRef="#br0" timeOffset="192365.7">19773 14787 153 0,'0'0'274'0,"0"0"-10"16,1-6-14-16,-1 6-6 0,0 0-13 0,4-5-9 15,-4 5-2-15,5-4-1 0,0 0-8 0,-2 3 1 16,-3 1-11-16,7-5 12 0,-3 0-9 0,0 4-3 16,-1-1-2-16,-3 2-9 0,2-3-1 0,-2 3-5 0,0 0-2 15,5-2-5-15,-5 2-5 0,5-1 6 16,-5 1-7-16,0 0-3 0,0 0-10 0,0 0 0 15,0 0-14-15,0 0-4 0,0 0-14 0,0 0-4 16,0 0-5-16,0 0 0 0,0 0-4 0,2 7-2 0,-2-7-1 16,-2 4-2-16,1 0-20 0,-3 1 10 0,2 0-4 15,-1 4 3-15,-1 0-6 0,0 0-4 16,-1 2 2-16,-2 5-5 0,-3 2 8 0,-2 8-5 16,-3 3-1-16,-6 2-2 0,-6 8 4 0,-1 2-5 0,0 2 0 15,-4 0-6-15,-1-1-7 0,1 2-10 0,-4 6-60 16,4-6 0-16,0-2 0 0,2 1 0 0,-4 2 0 15,2-4 0-15,3-2 0 0,7-10 0 0,3 2 0 16,1-3 0-16,-1-2 0 0,6-1 0 0,-5-1 0 16,6-1 0-16,1-9 0 0,6-1 0 0,1-5 0 15,-1 2 0-15,3-6 0 0,-1 1 0 0,2 0 0 16,-2-3 0-16,2 1 0 0,1-3 0 0,0 0 0 16,0 0 0-16,0 0 0 0,0 0 0 15,0 0 0-15,0 0 0 0,0 0 0 0,0 0 0 0,0 0 0 16,0 0 0-16,0 0 0 0,9-9 0 0,-9 9 0 15,0 0 0-15,0 0 0 0,0 0-280 0,0 0-344 16,0 0-591-16,-19 9-1315 0,12-6 581 0</inkml:trace>
  <inkml:trace contextRef="#ctx0" brushRef="#br0" timeOffset="194649.09">18612 15847 433 0,'0'0'477'0,"-5"-2"-13"16,5 2-28-16,0 0-25 0,-9-2-31 0,9 2-33 16,0 0-12-16,0 0-7 0,-4 4-9 0,4 2-6 15,-1 0-3-15,2 3-3 0,-1 4-13 0,0-1-2 16,3 6-8-16,-6 1-9 0,6 0-13 0,-3 8-10 16,0-3-12-16,3 2-17 0,0-2-12 0,-3 0-15 15,-1 2-16-15,1-6-14 0,-2-1-11 0,2 3-21 16,2-6-11-16,-2 1-79 0,1-2-44 0,-1-2 0 15,0-4 0-15,0 1 0 0,-1-3 0 0,1 0 0 16,1-1 0-16,2-1 0 0,-3-1 0 0,1-2 0 16,-1-2 0-16,0 5 0 0,0-5 0 0,0 0 0 15,0 0 0-15,0 0 0 0,-4-14 0 0,3 10 0 16,-1-3 0-16,0-2 0 0,2-3 0 0,-1-3 0 16,-3-3 0-16,0 1 0 0,4-2 0 0,0-9 0 15,2 2 0-15,0 1 0 0,-4-6 0 0,5 4 0 16,-3 0 0-16,3 0 0 0,-6 1 0 0,6 6 0 15,-3 2 0-15,1-1 0 0,-1 1 0 0,2 2 0 16,0 3 0-16,-2 1 0 0,4 0 0 0,0 1 0 16,-3 2 0-16,4-1 0 0,4 0 0 0,0 3 0 15,0 0 0-15,1 0 0 0,3 1 0 0,0 1 0 16,-2 3 0-16,2 0 0 0,1 2 0 0,3 4 0 16,1 1 0-16,-4 3 0 0,2 2 0 0,-3 1 0 15,1 3 0-15,-5 2 0 0,-4-2 0 0,3 1 0 16,-2 0 0-16,-2 2 0 0,-4 0 0 0,-3-2 0 15,1 3 0-15,-3-1 0 0,-1-1 0 0,-1-2 0 16,-2 2 0-16,-4-2 0 0,4-5 0 0,-1 4 0 16,1-5 0-16,2 1 0 0,-2-5 0 0,2 1 0 15,3-1 0-15,-1-1 0 0,2 0 0 0,-1 0 0 16,1-2 0-16,3-1 0 0,0 0 0 0,0 0 0 16,0 0 0-16,0 0 0 0,12-8 0 0,-6 5 0 15,0-1 0-15,5-2 0 0,1 1 0 0,-1 1 0 16,1 0 0-16,2 0 0 0,3 1 0 0,2-2 0 15,-1 4 0-15,0-2 0 0,1 2 0 0,-6 2 0 16,1-1 0-16,-1 4 0 0,0-1 0 0,-1 2 0 0,-1 1 0 16,-1 1 0-16,-3 2 0 0,1 0 0 15,-3 2 0-15,-1 1 0 0,0 4 0 0,-3-1 0 16,-2 2 0-16,1-1 0 0,-4-1 0 0,-2 1 0 16,-1 0 0-16,-4-1 0 0,-2 0 0 0,3-2 0 15,-5 0 0-15,2-1 0 0,-4-1 0 0,2-1 0 16,-3-1 0-16,1 0 0 0,-2-4 0 0,6-2 0 15,-5 3 0-15,4-1 0 0,0-3 0 0,3-1 0 16,-2-2 0-16,1 1 0 0,2 0 0 0,-2-3-191 16,3-5-274-16,-1 5-82 0,0-4-89 0,4-5-423 15,-2 4-1147-15,3-4 507 0</inkml:trace>
  <inkml:trace contextRef="#ctx0" brushRef="#br0" timeOffset="195382.45">18858 15644 204 0,'-3'-10'330'0,"-1"-1"-14"0,2 2-10 0,-1 1-5 16,-2-2-11-16,0 2-6 0,-4-2-1 0,4 3-1 15,-3 0-12-15,-3 1-1 0,-1 0-3 0,1 0-12 16,-2 0 2-16,-5 1-14 0,-1 2-12 0,0 3-3 16,-4 0-8-16,-5 4-7 0,1 1-8 0,0 1-7 15,0 2-8-15,0 2-3 0,2 0-4 0,-1 3-7 16,3 1-8-16,7-2-2 0,-5 6-10 0,6 1-5 16,2-2-4-16,-1 5-10 0,2-4-18 0,2 7 8 15,0 1-5-15,2 2-7 0,3-2-2 0,1 2-5 16,3 0-6-16,2 2-8 0,3-3 6 0,-3 2-10 15,3 0-71-15,2 2-18 0,-1 2 0 0,2-2 0 16,2-1 0-16,-5 1 0 0,1 1 0 0,5-3 0 16,-2-1 0-16,-4 1 0 0,2-2 0 0,4-1 0 15,-2-3 0-15,1 2 0 0,-2-7 0 0,3 0 0 16,0 0 0-16,3 5 0 0,2-2 0 0,-3-4 0 16,0-2 0-16,1 2 0 0,-1-4 0 0,4 2 0 15,1-2 0-15,-2-2 0 0,12 2 0 0,-9-5 0 16,8 3 0-16,-6-5 0 0,0 0 0 0,1-2 0 15,7-1 0-15,-8 1 0 0,8-4 0 0,-1 1 0 16,1-2 0-16,2-3 0 0,-3 1 0 0,0-2 0 16,-5 2 0-16,5-6 0 0,-6 3 0 0,4-3 0 15,-3 3 0-15,-3-2 0 0,-2 0 0 0,2-3 0 16,-2 1 0-16,-1-2 0 0,2 3 0 0,-3-3 0 16,3-2 0-16,-5 0 0 0,-1 0 0 0,2-1 0 15,-3 0 0-15,4-6 0 0,-4 6 0 0,-5-2 0 16,4 0 0-16,-1-7 0 0,-1 6 0 0,-3-8 0 15,-1 7 0-15,5-8 0 0,-8 1 0 0,2-3 0 16,-2 3 0-16,-2-1 0 0,-2-1 0 0,-1 3 0 16,-2-1 0-16,0 2 0 0,-1-4 0 0,-2 4 0 15,-1-1 0-15,-3 0 0 0,0 1 0 0,-1 0 0 16,0 1 0-16,-2-1 0 0,0 2 0 0,-2 1 0 16,1-1 0-16,-1 0 0 0,-4 1 0 0,3 1 0 15,-2 2 0-15,-2 2 0 0,8 5 0 0,-3-2 0 16,-5-1 0-16,-4 5 0 0,3-1 0 0,-3 4 0 15,7 3 0-15,-2 2 0 0,4 0 0 0,0 2 0 16,0 1 0-16,4-1-690 0,5 2-561 0,0 0-1354 16,0-1 600-16</inkml:trace>
  <inkml:trace contextRef="#ctx0" brushRef="#br0" timeOffset="196248.87">20679 14766 194 0,'2'-4'402'0,"0"-1"-4"0,0 0-2 0,1 2-9 16,1-1-4-16,-1 2-12 0,1 0-10 0,-4 2-5 15,11 0-12-15,-4 0-13 0,0 4-9 0,0 0-9 16,5 2-9-16,-1 1-5 0,2 4-9 0,6 1-8 16,-5 1-2-16,7 7-14 0,-1 1-2 0,-1 1-10 15,1 0-1-15,-1 2-8 0,1 2-7 0,3 0-14 16,0 0 1-16,3 1-16 0,7 6-209 0,0 4 0 16,2-2 0-16,0-2 0 0,5 0 0 0,0 2 0 15,-1-3 0-15,2 1 0 0,1 4 0 0,2-1 0 0,3 0 0 16,-5-3 0-16,4-2 0 0,0 5 0 15,-2-4 0-15,-1-1 0 0,-2-2 0 0,0-1 0 16,-9-6 0-16,-1 2 0 0,1-3 0 0,-3 0 0 16,-1-3 0-16,-1 0 0 0,-4-3 0 0,-9-3 0 15,1-1 0-15,-4-4 0 0,0 0 0 0,-5-1 0 16,0-2 0-16,0-1 0 0,-2 1 0 0,1 1 0 16,0-3 0-16,-4-1 0 0,2 2 0 0,-3-3 0 15,5 2 0-15,-5-2 0 0,0 0 0 0,4 2 0 16,-4-2 0-16,0 0 0 0,0 0 0 0,2 3 0 0,-2-3 0 15,0 0 0-15,8 3 0 0,-8-3 0 0,6 2-427 16,-6-2-268-16,5 2-484 0,-1 1-1276 16,0-1 565-16</inkml:trace>
  <inkml:trace contextRef="#ctx0" brushRef="#br0" timeOffset="196899.27">22427 15774 164 0,'3'-6'583'0,"-3"6"-2"0,1-5-26 0,-1 3-39 15,0 2-48-15,0 0-40 0,0 0-24 0,0 0-25 16,0 0-20-16,0 0-16 0,8 14-9 0,-6-5-13 16,1 2-13-16,-1 6-13 0,0 0-19 0,-1 2-8 15,1 5-12-15,0 2-15 0,-2-2-13 0,-2-1-18 16,1-2-18-16,0 6-19 0,0-2-17 0,1 0-15 15,-2-6-129-15,2 0-12 0,0 0 0 0,-2-1 0 16,2-1 0-16,0-4 0 0,0-2 0 0,0-1 0 16,0 0 0-16,0-3 0 0,-2-3 0 0,1 1 0 15,2 0 0-15,-1-1 0 0,0-4 0 0,0 0 0 16,0 0 0-16,0 0 0 0,-8-13 0 0,4 5-34 16,1-3-214-16,-1-6-14 0,1 2-25 0,0-3-1 0,0-1-10 15,1-7 3-15,-1 1 5 0,-3-1 19 16,5 0 21-16,-4-3 20 0,2 3 26 0,-3 1 40 15,3 7 41-15,-1-1 38 0,-1 4 52 0,0-2 38 16,1 2 51-16,0 6 36 0,-1-3 33 0,3 2 22 16,-1 4 23-16,-1 1 9 0,3 1 1 0,-2-2 0 15,0 3-9-15,0 1-9 0,3 2 13 0,0 0 13 0,0 0-7 16,0 0 2-16,0 0 8 0,6 12 1 16,-2-8-10-16,1 2-12 0,2 3-6 0,0 0-8 15,2 2-43-15,2 2-113 0,-1-2 0 0,4 0 0 16,-1 3 0-16,3-3 0 0,2 0 0 0,5 5 0 15,-6-4 0-15,7 1 0 0,-1 0 0 0,1-1 0 0,2 0 0 16,-9-4 0-16,3 3 0 0,-5-4 0 16,2 1 0-16,3 0 0 0,-7 1 0 0,-4-2 0 15,1 1 0-15,-1 1 0 0,-1-2 0 0,-5 2 0 16,3 2 0-16,-4-4 0 0,-4 0 0 0,-1 4 0 16,-2 4 0-16,1-5 0 0,-6 5 0 0,-3-2 0 0,-1-3 0 15,-2 3 0-15,0-2 0 0,-4-2 0 16,-3 6 0-16,-1-3 0 0,3-4 0 0,-7 2 0 15,1-1 0-15,0 1 0 0,1-1 0 0,9-4 0 16,-2-1 0-16,2 0 0 0,1 1 0 0,4-3 0 16,-2 0-357-16,5-1-219 0,3-1-107 0,-1-3-414 0,3-1-1186 15,-2 0 525-15</inkml:trace>
  <inkml:trace contextRef="#ctx0" brushRef="#br0" timeOffset="197665.69">22639 15535 115 0,'-4'-3'321'16,"-1"1"-21"-16,0 1-7 0,5 1-15 0,-9-3-15 15,6 0-13-15,-3 0-7 0,3 0-5 0,-1 1-5 16,0-1-4-16,0 2 7 0,-2-1-17 0,1 1-5 16,5 1 4-16,-13 0-3 0,6 0-3 0,-3-2-6 15,1 2-9-15,0 2 8 0,-2 0-4 0,-2 0 2 16,0 1-1-16,-3 1-11 0,-1 4 0 0,2-3-8 15,-2 4 3-15,3 0-9 0,0 0-1 0,-1 3-5 16,2-3-5-16,-1 4 8 0,2 0-3 0,-2 1 4 16,4 3-2-16,-3-2-1 0,-1 10-1 0,5-8-6 15,-4 5-4-15,1 0-64 0,5-4-97 0,-7 5 0 16,4-5 0-16,0 4 0 0,-3 3 0 0,5 0 0 16,-2-3 0-16,1-4 0 0,1 9 0 0,3-9 0 15,-1 1 0-15,3 9 0 0,-3-2 0 0,4-2 0 16,-1 2 0-16,2-5 0 0,1 4 0 0,0 2 0 15,4-8 0-15,-2 0 0 0,6-1 0 0,1 6 0 16,-3-7 0-16,8 8 0 0,-4-9 0 0,2-1 0 16,4 8 0-16,-3-10 0 0,8 5 0 0,0-1 0 15,-4-5 0-15,3 4 0 0,6-5 0 0,-7-4 0 16,2 0 0-16,0-3 0 0,5 3 0 0,1-1 0 16,-4-3 0-16,-2-1 0 0,7-2 0 0,-7 0 0 15,8-1 0-15,-8 1 0 0,0-2 0 0,9-3 0 16,-3 3 0-16,-7-4 0 0,7 1 0 0,1-1 0 15,-6 0 0-15,6-2 0 0,-2-6 0 0,1 6 0 16,2-3 0-16,-2 2 0 0,-1-5 0 0,4 1 0 16,-1-4 0-16,-2 4 0 0,2-5 0 0,-3-1 0 15,0 0 0-15,1 1 0 0,-2-1 0 0,2-2 0 16,-4 2 0-16,-1-5 0 0,-2 2 0 0,0 0 0 16,-3-1 0-16,0 0 0 0,-2-2 0 0,-4 1 0 15,1-6 0-15,-2 3 0 0,-1-4 0 0,-4 1 0 16,0-3 0-16,-1-2 0 0,-4-16 0 0,-1 6 0 15,-3-3 0-15,-1-1 0 0,-6 1 0 0,-2 0 0 16,-4-4 0-16,-2 10 0 0,-7 1 0 0,5 13 0 16,-16-5 0-16,5 11 0 0,-16-1 0 0,-3 6 0 15,-6 6 0-15,2 3 0 0,-4 10 0 0,2 4 0 16,-5 5 0-16,1 4-1366 0,-2 2-1478 0,6 1 654 16</inkml:trace>
  <inkml:trace contextRef="#ctx0" brushRef="#br0" timeOffset="201200">18230 16607 209 0,'0'0'367'0,"4"-3"-3"0,-4 3-6 0,0 0-9 16,9-5-14-16,-6 2-2 0,-3 3-14 0,6-3-17 15,-4 0-7-15,-2 3-15 0,4-2-16 16,-4 2-15-16,3-2-14 0,-3 2-13 0,0 0-16 0,0 0-9 15,2-5-6-15,-2 5-12 0,3-2-7 0,-3 2-13 16,0 0-11-16,4-2-11 0,-4 2-7 0,4-5-7 16,-4 5-5-16,5-4-6 0,-3 1-10 0,1 0-8 15,1 1-13-15,0-3-6 0,-2 1-7 16,2-1-5-16,1 0-4 0,-1 0-5 0,2 0-5 16,-2-1-6-16,1 1-6 0,0 1 2 0,3-2-10 15,-2 0-4-15,-2 1-2 0,0 0-1 0,1 0-2 16,-2 2-3-16,-1-2 5 0,2 1-5 0,0 1 10 0,-4 3 4 15,6-3 2-15,-6 3-3 0,0-2-6 0,0 2 1 16,0 0-3-16,0 0 5 0,0 0-4 16,0 0-9-16,-8 14 10 0,0-4 7 0,-3 6 4 15,-6 5-1-15,-4 2 6 0,1 3 2 0,-14 11-8 16,-4 3 5-16,2 3-1 0,-2-1-14 0,-2 4 16 16,-17 16 0-16,17-17-5 0,-1-1-1 0,3-1-3 15,-2-2 6-15,7-2 3 0,2 0-10 0,9-13-15 16,-4 1-15-16,9 0 0 0,-2-1 0 0,6-2 0 15,1-9 0-15,5 2 0 0,-2-3 0 0,4-2 0 16,1-3 0-16,2-2 0 0,-1 0 0 0,1-2 0 16,-1 0 0-16,1-1 0 0,0 0 0 0,0-1 0 15,2-3 0-15,-3 5 0 0,3-5 0 0,-2 1 0 16,2-1 0-16,-9 1 0 0,9-1-223 0,0 0-67 16,-12 1-49-16,7-2-48 0,-4 3-53 0,-2 2-55 15,2 0-43-15,-8-1-376 0,3 4-989 0,-4 2 438 16</inkml:trace>
  <inkml:trace contextRef="#ctx0" brushRef="#br0" timeOffset="201649.08">17334 17469 376 0,'4'-6'387'0,"-4"6"-11"0,4-7-13 16,-4 3-15-16,1 0-4 0,2 0-18 0,-2 1-8 0,-1-1-10 16,0-3-9-16,0 3-11 0,0-1-10 0,-1 0-19 15,-3-1-13-15,0 2-13 0,-1 1-10 0,0-3-17 16,-5 2-8-16,-2 2-15 0,-3 1-5 0,-2 1-12 15,-2 3-4-15,-8 7-3 0,8-2-4 0,-4 7-1 16,-1 3-3-16,3 0-7 0,1 1-6 16,2 5-16-16,4-3 9 0,0 6-18 0,10-7-6 15,-4 3-8-15,8 5 2 0,-1-10-7 0,5 7-3 0,1-6 1 16,3 4-11-16,3-1-5 0,2-6-9 0,1 0-16 16,0 0-51-16,3-3 0 0,-1-3 0 15,4 0 0-15,0-2 0 0,3 1 0 0,-3-4 0 16,0 1 0-16,0-5 0 0,-1 1 0 0,0-3 0 15,-6 0 0-15,-1-2 0 0,-1 1 0 0,1 1 0 16,-6-1 0-16,-2 0-110 0,3-1-73 0,-3-1-62 16,-2-1-36-16,-2 5-52 0,-2-13-73 0,0 6-69 0,-3-2-107 15,-3-1-348-15,-1 2-1007 0,0-5 446 16</inkml:trace>
  <inkml:trace contextRef="#ctx0" brushRef="#br0" timeOffset="202349.01">17361 17217 111 0,'-5'-9'334'0,"-4"-1"-20"0,4 0 2 16,-3 1-13-16,-1-2-12 0,-1 4-2 0,1-3-15 0,0 4-12 15,-5-1-1-15,3 2-15 0,-8-1-4 0,2 3-8 16,-2 2-9-16,-2 1-14 0,2 3-2 0,-4 0-1 16,4 4-2-16,-7 4-10 0,2 0-1 0,1 4-1 15,0 2-4-15,1 4-7 0,3 2-9 16,-1 1-3-16,4 1-1 0,0 0-12 0,4 1-4 16,0 3-14-16,4-2-10 0,0 2 0 0,3 1 0 15,1 2-6-15,3-2-8 0,-4 1-12 0,1 0-4 16,3 2 1-16,1-3-6 0,-3 0-8 0,3-2 3 0,3 2-3 15,-1-5-5-15,6 6-6 0,-4-3 1 0,2-3-7 16,1 1-5-16,-1-1 1 0,4 0-66 0,-1 0 0 16,1 1 0-16,1-8 0 0,0 5 0 15,2-2 0-15,0-3 0 0,2 2 0 0,-1-4 0 16,0-1 0-16,1-2 0 0,2 1 0 0,2 2 0 16,0-5 0-16,-2-1 0 0,2 0 0 0,0-2 0 15,1-1 0-15,0-2 0 0,-20-5 0 0,41 9 0 16,-17-8 0-16,-5 3 0 0,-19-4 0 0,50-3 0 15,-50 3 0-15,45-2 0 0,-23-4 0 0,-2 0 0 16,7 0 0-16,-7 0 0 0,2-2 0 0,2-5 0 16,-2 5 0-16,1-4 0 0,-2 1 0 0,3-3 0 15,-4-2 0-15,2 0 0 0,-5 2 0 0,2-3 0 16,1-2 0-16,-1 0 0 0,-6 6 0 0,1-1 0 16,0 0 0-16,-1-3 0 0,-5 2 0 0,2-1 0 15,-2-1 0-15,-2 0 0 0,7 1 0 0,-8-2 0 16,0-1 0-16,-1 1 0 0,1 0 0 0,0-7 0 15,0 0 0-15,-4-1 0 0,-1 7 0 0,-1-8 0 16,2-1 0-16,-3-4 0 0,-2 0 0 0,-3 0 0 16,0 2 0-16,1-3 0 0,-5 0 0 0,-1 3 0 15,-1-1 0-15,-4 6 0 0,2 0 0 0,-6 2 0 16,1 4 0-16,-4 0 0 0,-1 2 0 0,1 2 0 16,-5 4 0-16,-2 1 0 0,-5 5 0 15,-1 2 0-15,-2 0 0 0,-13 8 0 0,0 2 0 16,1 4 0-16,-3 2-316 0,3 6-997 0,0-1-1422 0,5-1 629 15</inkml:trace>
  <inkml:trace contextRef="#ctx0" brushRef="#br0" timeOffset="203649.31">19026 16705 153 0,'-5'-1'398'0,"5"1"-15"0,-9-1 6 0,9 1-28 15,-1-2 10-15,1 2-19 0,0 0-12 0,-6-2-21 16,6 2-16-16,0 0-15 0,0 0-9 0,0 0-2 16,0 0-5-16,-3 5-7 0,3-5-6 0,0 9-6 15,1-3-4-15,3-1-9 0,-2 7-9 16,0-3-6-16,2 2-4 0,2 2-3 0,-2 4-8 0,5-1 4 16,4 6-20-16,1 1-8 0,0 2 3 0,4-1-5 15,2 4-11-15,0-1-11 0,2 2-129 0,10 11-33 16,4-1 0-16,0 3 0 0,5 3 0 0,0-4 0 15,4-1 0-15,4 1 0 0,1-1 0 0,-1-1 0 16,22 12 0-16,-23-16 0 0,5-2 0 16,-2 1 0-16,-3-7 0 0,0 1 0 0,-3-5 0 0,-3 1 0 15,-12-5 0-15,-3-9 0 0,-2 4 0 0,-7-3 0 16,-5-2 0-16,-1-2 0 0,-3-3 0 0,-4 0 0 16,1-1 0-16,0-1 0 0,-6-2 0 15,10 2 0-15,-10-2 0 0,3 5 0 0,-3-5 0 16,0 0 0-16,0 0 0 0,0 0 0 0,0 0 0 15,0 0 0-15,0 0 0 0,0 0 0 0,0 0 0 0,0 0 0 16,0 0 0-16,4 2-176 0,-4-2-351 0,0 0-46 16,3 0-51-16,-3 0-425 0,0 0-1136 0,12 3 503 15</inkml:trace>
  <inkml:trace contextRef="#ctx0" brushRef="#br0" timeOffset="208050.2">20381 17818 309 0,'-4'-3'453'0,"0"-1"-6"16,4 4 1-16,0-10-3 0,0 10-10 0,-3-6-13 16,3 6-20-16,-4-4-21 0,4 4-20 15,0-5-31-15,0 5-24 0,0 0-22 0,7-4-16 16,-7 4-18-16,12-2-19 0,-2 1-26 0,4-2-19 15,5 3-23-15,1-1-5 0,1 1-17 0,7-1-26 16,-6 0-46-16,-3 1-37 0,-1-3-46 0,0 5-41 16,-3-1-50-16,-2-2-45 0,-4 1-29 0,-2-2-34 0,-1 1-47 15,-6 1-32-15,0 0-37 0,0 0-18 16,0 0-9-16,-23-5-23 0,6 7-10 0,-1-1-241 16,-1 1-681-16,-1-2 303 0</inkml:trace>
  <inkml:trace contextRef="#ctx0" brushRef="#br0" timeOffset="208332.74">20405 17775 756 0,'-15'0'69'0,"5"1"28"0,-4 0 37 0,2 2 28 15,7-2 35-15,-8-1 14 0,13 0 3 0,-12 1 9 16,12-1 1-16,-9 1 9 0,9-1 7 0,0 0 10 16,-8 1 9-16,8-1 3 0,-1 6-3 0,1-6 0 15,0 7 0-15,0-3-3 0,2 3-4 0,-2 0-8 16,5 1-2-16,-5 2-9 0,2 0-5 16,0 7-9-16,-2 0-4 0,0 1-2 0,0 0-22 15,3 7 6-15,-3 0-15 0,-2-1-16 0,1-5-8 16,-1 1-9-16,4-1-9 0,-1 0-17 0,1 0-7 0,0 0-12 15,2-2-6-15,-4 0-6 0,0-17-27 0,10 26-65 16,-2-16 0-16,1 0 0 0,-9-10 0 0,20 14 0 16,-20-14 0-16,32 9 0 0,-12-6 0 15,-20-3 0-15,44 0 0 0,-14-4 0 0,-2-1 0 16,-3 0 0-16,-3-1-25 0,-22 6-140 0,37-12-45 16,-16 5-35-16,-6 0-52 0,-2 0-40 0,-6 0-40 15,0 0-37-15,0-1-48 0,-2-1-52 0,-3 3-344 16,-4-3-929-16,1 1 412 0</inkml:trace>
  <inkml:trace contextRef="#ctx0" brushRef="#br0" timeOffset="208532.77">20408 17963 53 0,'-14'-1'385'0,"14"1"-33"0,0 0-26 0,0 0-20 16,0 0-25-16,0 0-24 0,0 0-24 0,0 0-20 15,48-7-26-15,-27 3-13 0,7 1-16 0,0-2-17 16,0 2-13-16,-6-1-21 0,5-1-32 0,-9 3-21 16,0-2-35-16,-3 2-42 0,0-1-45 0,-3-1-50 15,-2 2-51-15,-4 1-52 0,1 1-254 0,-7 0-516 16,0 0 229-16</inkml:trace>
  <inkml:trace contextRef="#ctx0" brushRef="#br0" timeOffset="209216.28">20689 17562 40 0,'-8'-6'340'0,"-2"-1"-20"0,0-1-10 0,0 2-4 16,-7-3-9-16,6 5-7 0,-6-2-8 0,0 1-1 16,-2 0-6-16,0 3-5 0,2-2-3 0,0 2-9 15,-1 1-9-15,-1 1 0 0,-2 1-10 0,3 2-7 16,-4 0-4-16,2 0-9 0,2 2-5 0,-1 1-5 16,-3 2-4-16,4 2-8 0,-1 1-6 0,4 1-1 15,-2 3-16-15,3 1-9 0,-2 5 2 16,-1 1-6-16,4 3-7 0,3 1-5 0,-2-2-13 15,2 2-9-15,8 2-6 0,-2-2-7 0,0 2-6 16,5-1-3-16,-1 1-12 0,0 1-1 0,3 1 10 16,-2-1-37-16,8-1-65 0,-4 2 0 0,-1-3 0 15,2 2 0-15,1-2 0 0,2-3 0 0,1 3 0 16,3-4 0-16,-3 2 0 0,4-1 0 0,1-4 0 16,1 2 0-16,-1-3 0 0,0 2 0 0,-4-6 0 15,5-1 0-15,2 4 0 0,-3-5 0 0,2-1 0 16,1 1 0-16,7 2 0 0,-5-5 0 0,4 1 0 15,-4-3 0-15,-3 0 0 0,11-3 0 0,-9 0 0 16,-19-5 0-16,51 2 0 0,-30-1 0 0,7-1 0 16,-28 0 0-16,48-6 0 0,-21 4 0 0,-27 2 0 15,41-8 0-15,-14-1 0 0,-1 1 0 0,-8-2 0 16,1-2 0-16,5 2 0 0,-1-4 0 0,-6 1 0 16,2 2 0-16,-4-2 0 0,0 0 0 15,-1-1 0-15,7-4 0 0,-11 3 0 0,3-1 0 16,4-5 0-16,-6-2 0 0,-1 5 0 0,2-4 0 15,-6 2 0-15,4-5 0 0,-6-4 0 0,0 0 0 16,-1-1 0-16,-3 0 0 0,0 0 0 0,-6-1 0 16,0 0 0-16,-3 1 0 0,2 3 0 0,-5-4 0 15,-2 3 0-15,-4-4 0 0,-1 0 0 0,-7 3 0 16,2 2 0-16,-4 2 0 0,-1 1 0 0,-10-4 0 16,5 11 0-16,-15-6 0 0,-1 4 0 0,12 9 0 15,-2 2 0-15,2 4 0 0,-17 1 0 0,19 5 0 16,-3 4-105-16,3 2-1243 0,4 2-1460 0,4 3 646 15</inkml:trace>
  <inkml:trace contextRef="#ctx0" brushRef="#br0" timeOffset="212415.76">22181 16519 76 0,'0'0'273'0,"6"-3"-14"0,0 3-16 15,-2-3-16-15,-4 3-10 0,10-3-17 0,-4 0-9 16,0 1-8-16,1-1-6 0,-1 1-8 0,0-1 3 15,1-1-9-15,1 0-2 0,-1 1 0 0,-1-1-10 16,1 1-4-16,-1-3-3 0,2 2-9 0,-1 1-6 16,-2 0 1-16,3-3-3 0,-3 4-5 15,0-1 2-15,-1 0 5 0,0 2 2 0,-4 1 2 16,5-5 6-16,-5 5 7 0,4-2-3 0,-4 2 3 0,0 0-2 16,1-3-8-16,-1 3-9 0,0 0-12 0,0 0-3 15,0 0-6-15,0 0-5 0,-13 11 0 0,8-6 5 16,-4 4 1-16,-3 1 2 0,1 4-10 15,-8 5 5-15,3-5-5 0,-2 7 1 0,-5 0 0 16,0 0-5-16,-2 1-3 0,-4 3-4 0,2-1 13 16,0 1-13-16,4 1-3 0,-5 1 3 0,3 0-5 0,2 1 2 15,-8 11-6-15,9-11-6 0,-6 11-10 0,5-9-5 16,5-1-4-16,-9 12-6 0,8-11-5 16,1 2 0-16,-9 7-9 0,6-7-5 0,-5 7 2 15,-2 1-14-15,10-11-17 0,-5-1 0 0,-2 2 0 16,0-2 0-16,-4 9 0 0,6-7 0 0,-3-7 0 0,2 4 0 15,0-1 0-15,3-1 0 0,-3-2 0 0,1 2 0 16,0 0 0-16,3-3 0 0,-1 0 0 16,-2-1 0-16,6 0 0 0,-3-3 0 0,5-5 0 15,1 1 0-15,-7 3 0 0,7-3 0 0,-1 0 0 16,7-6 0-16,-6 4 0 0,5-2 0 0,-2-1 0 16,4-2 0-16,3-2 0 0,-2 0 0 0,2 1 0 0,0-3 0 15,-1 3 0-15,3-3 0 0,-2 1 0 16,0-2 0-16,1 0 0 0,3-2 0 0,-5 5 0 15,4-2 0-15,1-3 0 0,-5 2 0 0,5-2 0 16,0 0 0-16,0 0 0 0,-2 4 0 0,2-4 0 16,0 0 0-16,0 0 0 0,0 0 0 0,-3 2-138 15,3-2-203-15,0 0-85 0,-1 5-92 0,1-5-119 16,0 0-386-16,-2 9-1106 0,2-9 489 0</inkml:trace>
  <inkml:trace contextRef="#ctx0" brushRef="#br0" timeOffset="-213830.1">17779 18087 34 0,'0'0'247'16,"0"0"1"-16,0 0-8 0,0 0-4 0,0 0 1 15,0 0 7-15,0 0-4 0,0 0 3 16,0 0 3-16,0 0 6 0,0 0 0 0,0 0 3 0,0 0 9 16,0 0 1-16,0 0 4 0,0 0 0 0,0 0 0 15,0 0 0-15,0 0-9 0,0 0-10 0,0 0 2 16,0 0 1-16,0 0 8 0,0 0-2 0,18 4 10 15,-13-1-20-15,4 1-11 0,-9-4-6 0,26 15-19 16,-9-5 1-16,10 2-15 0,3 1-12 0,0 1-20 16,5 0-58-16,12 5-109 0,0-1 0 15,0 0 0-15,-13-2 0 0,16 2 0 0,-14-5 0 16,1 1 0-16,0-1 0 0,-5-1 0 0,-2 3 0 16,1-3 0-16,-2 1 0 0,-5-1 0 0,-7 0 0 0,0-2 0 15,-4-1 0-15,-13-9 0 0,19 12 0 0,-19-12 0 16,13 9 0-16,-13-9 0 0,0 0 0 15,0 0 0-15,13 12 0 0,-13-12 0 0,0 0 0 16,0 0 0-16,0 0 0 0,0 0 0 0,0 0 0 16,0 0 0-16,0 0 0 0,0 0 0 0,0 0-155 15,0 0-327-15,0 0-68 0,0 0-72 0,0 0-442 16,0 0-1153-16,0 0 511 0</inkml:trace>
  <inkml:trace contextRef="#ctx0" brushRef="#br0" timeOffset="-213347.47">18729 18236 73 0,'0'0'534'0,"0"0"-7"16,0 0-20-16,0 0-34 0,0 0-35 0,0 0-35 16,0 0-19-16,0 0-15 0,0 0-7 0,0 0-20 15,0 0-7-15,0 0-11 0,0 0-9 0,-15 48-14 16,18-31-8-16,-2 2-13 0,3 6-22 0,0 0-4 0,0 2-20 15,-3-2-22-15,3 0-15 0,-1-6-24 16,0-2-4-16,1 1-17 0,-3-1-20 0,1-1-11 16,-2-16-92-16,5 24-29 0,-5-24 0 0,1 21 0 15,-1-21 0-15,3 13 0 0,-3-13 0 0,0 0 0 16,2 17 0-16,-2-17 0 0,0 0 0 0,0 0 0 16,0 0 0-16,0 0 0 0,0 0 0 0,0 0 0 15,0 0 0-15,0 0 0 0,0 0 0 0,0 0 0 16,-38-40 0-16,33 23 0 0,-3-1 0 0,3 0 0 15,1-10 0-15,-3 0 0 0,3-1 0 0,-3 3 0 16,7-2 0-16,-1 2 0 0,1 2 0 0,1 6 0 16,1 3 0-16,-1-1 0 0,-1 16 0 0,5-23 0 15,0 11 0-15,-5 12 0 0,12-19 0 0,-5 8 0 16,-7 11 0-16,20-13 0 0,-20 13 0 0,24-10 0 16,-8 3 0-16,-16 7 0 0,30-7 0 0,-30 7 0 15,34-4 0-15,-34 4 0 0,27 0 0 16,-27 0 0-16,0 0 0 0,35 4 0 0,-35-4 0 15,0 0 0-15,25 7 0 0,-25-7 0 0,0 0 0 16,0 0-194-16,17 7-184 0,-17-7-30 0,0 0-39 0,0 0-42 16,0 0-28-16,-7 23-44 0,7-23-306 0,0 0-938 15,-26 20 416-15</inkml:trace>
  <inkml:trace contextRef="#ctx0" brushRef="#br0" timeOffset="-213147.48">18749 18360 18 0,'-14'10'298'16,"14"-10"3"-16,0 0 11 0,-10 14 6 0,10-14 0 15,0 0-5-15,0 0 1 0,0 0-4 0,0 0-6 16,0 0-6-16,0 0-10 0,24 18-6 0,-24-18-8 16,0 0-23-16,40-2-21 0,-40 2-22 0,38-3-19 15,-38 3-20-15,35-6-20 0,-35 6-10 0,37-5-23 16,-37 5-33-16,24-2-25 0,-24 2-36 0,0 0-32 16,34 0-35-16,-34 0-39 0,0 0-37 0,0 0-47 15,34 0-39-15,-34 0-45 0,0 0-38 16,0 0-64-16,0 0-319 0,20-5-727 0,-20 5 322 0</inkml:trace>
  <inkml:trace contextRef="#ctx0" brushRef="#br0" timeOffset="-212464.31">18994 17940 262 0,'-3'-7'309'0,"-4"3"-6"0,1-3-6 0,-1-1-1 15,0 3-9-15,-3-3-13 0,1 3 6 0,-2 0-15 16,-3 0-4-16,2-1-2 0,-5 3-5 0,0 0-5 16,-2 3-1-16,2 0-5 0,-2 2-4 0,0-1 2 15,1 4-12-15,-3 2-5 0,4-1-11 16,-11 5-1-16,10-3-3 0,0 3-7 0,0 2-6 15,2 0-8-15,-4 5-6 0,1 3 1 0,5 2-7 16,0 1-4-16,3 2 4 0,0-2-20 0,3 1 1 16,1 0-6-16,1 2-9 0,3 1-1 0,2-2-5 0,-1 1-3 15,4 4-87-15,0-3-46 0,1 0 0 16,7 2 0-16,-7-2 0 0,4-1 0 0,-2-2 0 16,3-1 0-16,5 0 0 0,-7-6 0 0,2 7 0 15,-2-7 0-15,6 1 0 0,-5-1 0 0,5 0 0 16,0-4 0-16,-2 1 0 0,3 0 0 0,3 0 0 15,-3 0 0-15,3-4 0 0,0 1 0 0,0-2 0 16,1 1 0-16,0-2 0 0,-1-1 0 0,4-1 0 16,0 0 0-16,-20-7 0 0,38 9 0 0,-17-7 0 15,-21-2 0-15,42 0 0 0,-42 0 0 0,40-2 0 16,-19-2 0-16,-21 4 0 0,41-7 0 0,-22 2 0 16,3 1 0-16,-4-3 0 0,4-1 0 0,-3 0 0 15,-1 2 0-15,0-4 0 0,-3 0 0 0,2-1 0 16,-6-1 0-16,2-1 0 0,0 1 0 0,0-3 0 15,-2-1 0-15,-1 1 0 0,-1-8 0 0,1-4 0 16,-1 0 0-16,-1 0 0 0,-3 0 0 0,-1-1 0 16,-4 1 0-16,5-1 0 0,-5 3 0 0,-5-4 0 15,5 10 0-15,-5-8 0 0,-3 8 0 0,4-5 0 16,-5-1 0-16,-1 7 0 0,1-6 0 16,-1 7 0-16,-3 1 0 0,4-1 0 0,-5 1 0 15,1 3 0-15,-1-3 0 0,-4 6 0 0,4-2 0 16,-4 1 0-16,1 2 0 0,0 0 0 0,-2 4 0 15,1 0 0-15,0 3 0 0,4 2 0 0,-4-2 0 16,5 6 0-16,-1 1 0 0,1 0 0 0,3 1 0 16,4 2-352-16,-1-1-244 0,5 4-84 0,1-1-415 15,2-2-1184-15,-1-8 524 0</inkml:trace>
  <inkml:trace contextRef="#ctx0" brushRef="#br0" timeOffset="-211145.75">19635 18436 10 0,'0'0'159'0,"0"0"11"0,0 0-5 16,0 0 3-16,0 0 7 0,0 0-2 0,-28-16 5 15,28 16 3-15,0 0 2 0,0 0 3 0,0 0-2 16,0 0-3-16,0 0-13 0,0 0 17 0,0 0-10 16,0 0-4-16,0 0 1 0,-37 2-8 0,37-2 4 15,0 0-7-15,0 0 2 0,0 0 0 0,0 0-5 16,-25 7-11-16,25-7-8 0,0 0-6 0,0 0-1 16,-23 6 1-16,23-6-6 0,0 0 0 0,0 0-6 15,-20 7-2-15,20-7-4 0,0 0-6 0,0 0-6 16,-21 9-2-16,21-9-6 0,0 0 0 0,0 0-8 15,-15 7 0-15,15-7-3 0,0 0-9 0,0 0 12 16,0 0-11-16,0 0-2 0,0 0 0 0,0 0 0 16,0 0 6-16,0 0-4 0,0 0 5 0,0 0 12 15,-23 6 6-15,23-6 6 0,0 0 3 16,0 0-14-16,0 0 7 0,0 0-2 0,0 0 2 16,0 0-2-16,0 0-4 0,0 0-1 0,0 0 1 15,0 0-5-15,0 0 9 0,0 0-16 0,51-30-59 16,-51 30-24-16,13-8 0 0,-13 8 0 0,18-11 0 15,-18 11 0-15,23-10 0 0,-23 10 0 0,27-15 0 16,-12 6 0-16,3 0 0 0,0 0 0 0,2 1 0 16,-4-2 0-16,4 0 0 0,-1 2 0 0,-1-2 0 15,1 2 0-15,-2 1 0 0,-17 7 0 0,33-15 0 16,-20 11 0-16,-13 4 0 0,24-11 0 0,-24 11 0 16,21-7 0-16,-21 7 0 0,20-10 0 0,-20 10 0 15,17-6 0-15,-17 6 0 0,18-9 0 0,-18 9 0 16,16-9 0-16,-16 9 0 0,0 0 0 0,0 0 0 15,22-8 0-15,-22 8 0 0,0 0 0 0,0 0 0 16,18-10 0-16,-18 10 0 0,0 0 0 0,0 0 0 16,0 0 0-16,0 0 0 0,18-6 0 0,-18 6 0 15,0 0 0-15,0 0 0 0,0 0 0 16,0 0 0-16,0 0 0 0,0 0 0 0,0 0 0 0,0 0 0 16,0 0 0-16,0 0 0 0,20-7 0 15,-20 7 0-15,0 0 0 0,0 0 0 0,0 0 0 16,0 0 0-16,0 0 0 0,0 0 0 0,0 0 0 15,0 0 0-15,0 0 0 0,0 0 0 0,0 0 0 0,0 0 0 16,0 0 0-16,0 0 0 0,0 0 0 16,0 0 0-16,0 0 0 0,27-2 0 0,-27 2 0 15,0 0 0-15,0 0 0 0,0 0 0 0,0 0 0 16,23-6 0-16,-23 6 0 0,0 0 0 0,0 0 0 16,0 0 0-16,20-9 0 0,-20 9 0 0,0 0 0 15,0 0 0-15,0 0 0 0,0 0 0 0,0 0 0 16,0 0 0-16,16-7 0 0,-16 7 0 0,0 0 0 15,0 0 0-15,0 0 0 0,0 0 0 0,0 0 0 16,0 0 0-16,0 0 0 0,13-12 0 0,-13 12 0 16,0 0 0-16,0 0 0 0,10-8 0 0,-10 8 0 15,0 0 0-15,0 0 0 0,6-7 0 16,-5 6 0-16,-1 1 0 0,0 0 0 0,6-6 0 0,-6 6 0 16,0 0 0-16,0 0 0 0,6-4 0 15,-6 4 0-15,0 0 0 0,0 0 0 0,0 0 0 16,6-4 0-16,-6 4 0 0,0 0 0 0,0 0 0 0,5-5 0 15,-5 5 0-15,0 0 0 0,8-3 0 0,-8 3 0 16,0 0 0-16,8-3 0 0,-8 3 0 16,0 0 0-16,0 0 0 0,11-8 0 0,-11 8 0 15,0 0 0-15,0 0 0 0,9-3 0 0,-9 3 0 16,0 0 0-16,0 0 0 0,9-4 0 0,-9 4 0 16,0 0 0-16,0 0 0 0,0 0 0 0,0 0 0 15,0 0-378-15,0 0-47 0,0 0-46 0,0 0-46 16,0 0-57-16,-33 25-397 0,33-25-1053 0,-32 18 466 15</inkml:trace>
  <inkml:trace contextRef="#ctx0" brushRef="#br0" timeOffset="-210330.4">19394 18597 55 0,'0'0'151'0,"0"0"-13"0,0 0-6 16,0 0-9-16,0 0-7 0,0 0-12 0,0 0-4 15,0 0-2-15,0 0-5 0,0 0-7 0,-34-12-4 16,34 12-10-16,0 0-4 0,0 0-9 0,0 0-3 15,0 0-9-15,0 0-4 0,0 0-6 0,0 0-10 16,0 0 12-16,-24-8 3 0,24 8 5 16,0 0 13-16,0 0-4 0,0 0 4 0,0 0 12 15,0 0 11-15,0 0 10 0,0 0-5 0,0 0 18 16,-22-4 6-16,22 4 7 0,0 0 4 0,0 0 4 16,0 0 5-16,0 0 2 0,0 0 5 0,0 0 2 15,0 0 0-15,0 0 8 0,0 0 9 0,0 0 5 16,0 0-6-16,0 0-15 0,0 0-4 0,0 0-5 15,0 0-10-15,0 0-4 0,0 0-7 0,35-30-5 16,-35 30-1-16,19-9-4 0,-19 9-8 0,26-15-1 16,-15 9-4-16,7-3-2 0,-4 0-5 0,3 2-2 15,0-4 3-15,2 3-8 0,-2-3-1 0,2 0 0 16,0 0-5-16,6-7-4 0,-1-1 1 0,1 0-7 16,0 2 0-16,0-2 0 0,2 1-3 0,-4 0 5 15,7 2 0-15,-6-2 6 0,1 3 5 0,0-1-3 16,-2 3-10-16,-5 1 2 0,-1 2-3 0,-3 1-3 15,4-1-8-15,-18 10-3 0,25-13-2 16,-25 13-4-16,19-9 1 0,-10 4 3 0,1-1-4 16,-5 3-4-16,4-1 3 0,-9 4 2 0,10-4-5 15,-10 4-2-15,12-5-5 0,-12 5-3 0,7-4 8 16,-7 4-3-16,9-3-3 0,-9 3-7 0,11-4-5 16,-11 4 1-16,7-5 1 0,-7 5-5 0,0 0 3 15,11-4-3-15,-11 4-3 0,0 0 2 0,10-4 1 16,-10 4-9-16,0 0 5 0,6-5 0 0,-6 5 2 15,0 0 2-15,0 0-2 0,5-6-8 0,-5 6-9 16,0 0-24-16,0 0-22 0,7-5-37 0,-7 5-52 16,0 0-73-16,4-6-57 0,-4 6-79 0,0 0-74 15,0 0-82-15,0 0-462 0,0-13-1049 16,0 13 465-16</inkml:trace>
  <inkml:trace contextRef="#ctx0" brushRef="#br0" timeOffset="-210214.04">20097 18099 224 0,'0'0'384'0,"0"0"-15"0,-8 6-38 16,8-6-29-16,0 0-26 0,-2 8-34 0,2-8-44 15,0 0-71-15,0 7-111 0,0-7-169 0,0 0-233 16,0 0-419-16,0 0 186 0</inkml:trace>
  <inkml:trace contextRef="#ctx0" brushRef="#br0" timeOffset="-205146.81">16597 13558 16 0,'0'0'186'0,"-4"-3"-6"0,4 3-5 15,-6-1-15-15,6 1-7 0,-8-1-1 0,8 1-9 16,-5-2 2-16,5 2-5 0,-6-3 2 0,6 3 2 15,-7-2 4-15,7 2 3 0,-9-2 7 0,4-1-1 16,1 1 4-16,4 2 0 0,-9-4 4 0,7 3 2 16,2 1 3-16,-10-2-2 0,10 2 2 0,-12-2 4 15,9 1 1-15,3 1-7 0,-10-2 5 0,4 1-3 16,6 1-7-16,-8-1-4 0,3-1 2 0,1 1-4 16,4 1-1-16,-6-3 0 0,6 3-3 0,-9 0-2 15,9 0-10-15,-5-1-3 0,5 1-6 0,0 0-10 16,0 0-6-16,-7-1-9 0,7 1-12 0,0 0-5 15,0 0-3-15,0 0-3 0,0 0 1 0,0 0-3 16,30 1-2-16,-17-1-1 0,4-1-3 0,5 0-8 16,9-3 7-16,2 2-20 0,8-3 7 0,11-2 3 15,8 0-5-15,6-3 0 0,31 0-6 0,-6-2-6 16,7 2-5-16,2-2-9 0,0 0 2 0,7 0 3 16,-1 0-10-16,0 1-3 0,2 0 9 0,1 1-8 15,-7 1-9-15,6-1-1 0,-10 1 0 0,-30 0 0 16,23 0-3-16,-34 2-11 0,3 3 20 0,-6-3-6 15,-4-2-9-15,-15 6 9 0,-5-1-6 0,-2-2-2 0,-9 2-1 16,0 2 15-16,-10 1 8 0,2-2-31 0,-3 3 0 16,-3-1 0-16,2-1 0 0,-7 2 0 15,6 0 0-15,-6 0 0 0,8-1 0 0,-8 1 0 16,9 0 0-16,-9 0 0 0,0 0 0 0,6 0 0 0,-6 0 0 16,0 0 0-16,8 0 0 0,-8 0 0 0,6 1 0 15,-6-1 0-15,5 5-101 0,-5-5-176 16,5 3-66-16,-3-2-65 0,-2-1-74 0,0 5-95 15,-2 0-424-15,2-5-1084 0,-5 7 480 0</inkml:trace>
  <inkml:trace contextRef="#ctx0" brushRef="#br0" timeOffset="-203864.41">23372 13581 137 0,'-21'2'304'0,"1"2"-20"16,1-2-17-16,-1 2-12 0,5 0-5 0,2-2-11 15,2 0-5-15,0 3 1 0,3-4-3 0,1 1-3 16,1 1 5-16,1-2-3 0,-2 2 6 0,1-3 1 15,6 0-1-15,-8 1 14 0,8-1 2 0,-5 2 3 16,1 1-2-16,4-3-3 0,-5 3 2 0,5-3-8 16,0 0-2-16,-4 1-4 0,4-1 7 0,0 0 1 15,0 0-3-15,12 4 1 0,-2-3-6 0,4-1-11 16,14 1-3-16,4-2-15 0,5-1-11 0,19 0-179 16,3-1-20-16,6-3 0 0,31 4 0 0,-4-2 0 15,4 0 0-15,5-2 0 0,5 5 0 0,4-2 0 16,-1-1 0-16,-3-2 0 0,1 0 0 0,-2 0 0 15,-5-1 0-15,-1 1 0 0,-5 5 0 0,-31-4 0 16,5-1 0-16,-4 1 0 0,-4 0 0 0,-9 1 0 16,-12 0 0-16,-5 1 0 0,-1 1 0 0,-6 0 0 15,-6-1 0-15,-5 1 0 0,-2 2 0 0,-5-2 0 16,0 1 0-16,-1 1 0 0,-2-1 0 0,-6 1 0 16,9 0 0-16,-4-1 0 0,-5 1 0 0,8-2 0 15,-8 2 0-15,10 1 0 0,-10-1 0 0,9 1 0 16,-2-1 0-16,-1 1 0 0,2-1 0 0,-6 2 0 0,6 0 0 15,-3-1 0-15,0 0 0 0,0 1 0 16,-5-2 0-16,8 3-22 0,-8-3-660 0,0 0-567 16,0 0-1351-16,0 0 598 0</inkml:trace>
  <inkml:trace contextRef="#ctx0" brushRef="#br0" timeOffset="-202963.83">25866 13559 123 0,'-9'3'387'0,"-5"-3"-16"0,3-3-12 0,-2 3-7 16,7 0 3-16,-2 0-1 0,0-1-5 15,8 1-12-15,-11 1-10 0,4-2-9 0,7 1-8 16,-5 1-4-16,5-1 0 0,0 0-5 0,0 0 8 16,0 0-8-16,0 0-5 0,13 6-1 0,-3-5-14 0,3 1-13 15,6-2-6-15,2 1-13 0,8-4-10 16,3 3-12-16,6-1-14 0,-2 0-13 0,14-1-15 15,5-3-174-15,4-1-11 0,2 1 0 0,6-2 0 16,27-2 0-16,-30 1 0 0,34-2 0 0,-8-3 0 0,-24 4 0 16,26-6 0-16,-28 5 0 0,1 1 0 0,24-6 0 15,-29 5 0-15,-4 0 0 0,2 1 0 16,-4-1 0-16,-16 2 0 0,-3 1 0 0,-2-1 0 16,-2 4 0-16,-10-3 0 0,-1 3 0 0,-6-2 0 0,1 2 0 15,-4-1 0-15,-2 3 0 0,-1-1 0 0,0 1 0 16,-3 0 0-16,-1-1 0 0,1 2 0 0,0-2 0 15,-5 3 0-15,4-2 0 0,-4 2 0 0,7-1 0 16,-7 1 0-16,0 0 0 0,10 2 0 0,-10-2 0 16,2 2 0-16,1 1 0 0,-3-3 0 0,5 9 0 15,-4-5-392-15,-6 3-909 0,4-2-1407 0,-3 1 623 16</inkml:trace>
  <inkml:trace contextRef="#ctx0" brushRef="#br0" timeOffset="-188815.13">21297 13632 129 0,'0'0'295'0,"4"-3"-11"0,-4 3-5 0,3-3-5 0,-3 3-10 16,5-2-2-16,-5 2-4 0,2-2-3 0,-2 2-2 15,3-4-7-15,-3 4-8 0,0 0 4 0,0 0-7 16,3-2-8-16,-3 2-4 0,0 0-9 16,0 0-7-16,0 0-8 0,0 0-8 0,0 0-8 0,0 0-13 15,0 0-4-15,0 0-9 0,0 0-5 0,0 0-10 16,0 0-5-16,0 0 1 0,0 0 0 0,-7 9-11 15,7-9 0-15,-8 5-1 0,5-3 3 0,-2 5 1 16,1-3-2-16,-1 1 4 0,0 1-7 0,1 0-3 16,0 2-7-16,-1 1-5 0,-3 0-9 0,8 1-5 15,-4 1-4-15,-1-2-7 0,4 4-9 0,-2-4 0 16,2 3-2-16,-3 5-12 0,4-5-62 0,0 0 0 16,0 6 0-16,0-6 0 0,0 1 0 0,4-2 0 15,-4-1 0-15,4 5 0 0,-3-5 0 0,4-2 0 16,-1 3 0-16,0-3 0 0,1 2 0 0,-1-1 0 15,0-2 0-15,2-1 0 0,1 3 0 0,-5-3 0 16,4-1 0-16,-1 0 0 0,1 0 0 0,0-2 0 16,1 1 0-16,3 0 0 0,-4 0 0 0,3 0 0 15,1-1 0-15,0-1 0 0,-2-2 0 0,1 0 0 16,-1 0 0-16,1-2 0 0,0 2 0 0,3-2 0 16,-3 0 0-16,-1 0 0 0,1-1 0 0,1 0 0 15,-1-1 0-15,0 0 0 0,4 2 0 0,-3-2 0 16,-3-1 0-16,4-1 0 0,-2 2 0 0,0-4 0 15,2 1 0-15,-3 1 0 0,1-1 0 0,-1 1 0 0,2-4 0 16,-4 3 0-16,1-2 0 0,2 2 0 0,-2 1 0 16,-2-2 0-16,0-3 0 0,3 1 0 15,-4 1 0-15,-3-2 0 0,4 1 0 0,-3-1 0 0,0 0 0 16,-1 1 0-16,2-1 0 0,-3 3 0 0,1-4 0 16,-2 4 0-16,-2-5 0 0,2 5 0 0,-1-2 0 15,0 2 0-15,1 0 0 0,-4-2 0 16,-1 3 0-16,3 0 0 0,-1 0 0 0,-2 2 0 0,3-1 0 15,-6-2 0-15,2 1 0 0,0 0 0 0,-1 0 0 16,-2 0 0-16,1 2 0 0,-1 0 0 0,0-1 0 16,-2-1 0-16,2 3 0 0,-2-2 0 0,0 3 0 15,2-2 0-15,-3 4 0 0,0 0 0 0,2-5-113 16,-2 9-436-16,1-2-137 0,-2 2-455 0,0 0-1236 16,-6 2 548-16</inkml:trace>
  <inkml:trace contextRef="#ctx0" brushRef="#br0" timeOffset="-187147.81">18449 15127 73 0,'0'0'338'15,"-3"2"-27"-15,3-2-26 0,0 0-7 0,0 5-13 16,0-5-7-16,0 0-3 0,4 4 5 0,-4-4-1 15,0 0-2-15,4 1 7 0,-4-1 5 0,0 0 3 16,0 0-2-16,0 0-6 0,0 0-8 0,0 0-10 16,0 0-11-16,0 0-17 0,4-10-13 0,-3 6-14 15,-2 0-9-15,2-2-11 0,2 0-11 0,0-1-5 16,0 0-6-16,-1 0-2 0,1 1-9 0,1-4-7 16,0 0-6-16,0-1-36 0,-1 1 17 0,1-2-8 15,3 3-3-15,-2-2-2 0,-1 0-4 0,-1 2-1 16,1 0-9-16,0 1 0 0,-1 2-5 0,-3 0 3 15,2 1-7-15,1 1 1 0,-1 0-4 0,-2 4-9 16,0-6-16-16,0 6-13 0,0-4-29 0,0 4 0 16,0 0 0-16,0 0 0 0,0 0 0 0,0 0 0 15,4 14 0-15,-3-7 0 0,-1 2 0 0,0 2 0 16,2 0 0-16,-1 1 0 0,0 0 0 0,0 5 0 16,1 0 0-16,-5 2 0 0,4-3 0 0,3 0 0 15,-2 1 0-15,-2 1 0 0,2-1 0 0,0-1 0 16,-2 1 0-16,0-2 0 0,2 0 0 0,-3-1 0 15,2-1 0-15,0 0 0 0,1-3 0 0,-2 2 0 0,0-1 0 16,3-6 0-16,-3 5 0 0,3-3 0 0,-2-2 0 16,0 1 0-16,1-1 0 0,-2-3 0 15,2 4 0-15,-2-4 0 0,2 3 0 0,-2-5 0 16,2 4 0-16,-2-4 0 0,-2 4 0 0,2-4 0 0,0 0 0 16,0 0 0-16,-6 3 0 0,3 1 0 0,3-4 0 15,-8 0 0-15,4 2 0 0,-4-1 0 0,8-1 0 16,-12 2 0-16,4-1 0 0,-1 0 0 15,-1-1 0-15,-2 1 0 0,2 0 0 0,1 1 0 0,-2-1 0 16,-1 1 0-16,6 0 0 0,-3-2 0 0,1 2 0 16,3-2 0-16,1 2 0 0,4-2 0 0,-9 0 0 15,3 1 0-15,6-1 0 0,0 0 0 0,0 0 0 16,-8 0 0-16,8 0 0 0,0 0 0 0,0 0 0 16,0 0 0-16,0 0 0 0,0 0 0 0,23 0 0 15,-14 0 0-15,-1-2 0 0,5 1 0 0,-3 1 0 16,1-2 0-16,7 2 0 0,-2-2 0 0,-1 0 0 15,4-2 0-15,0 4 0 0,-5-2 0 0,7 1 0 16,-5-3 0-16,2 1 0 0,-4 1 0 0,4 0 0 16,-5 1 0-16,1-2 0 0,-2 3 0 0,-2-1 0 15,1 0 0-15,-2-2 0 0,2 2 0 0,-5 1 0 16,1-2 0-16,-1 0 0 0,-1 1 0 0,1 1 0 16,-6 0 0-16,12 1 0 0,-7-1 0 0,1 2 0 15,-3 0-165-15,-3-2-182 0,6 1-71 0,-6-1-60 16,5 4-83-16,-2-2-476 0,-1 2-1124 0,2 2 497 15</inkml:trace>
  <inkml:trace contextRef="#ctx0" brushRef="#br0" timeOffset="-185481.14">23599 14991 278 0,'-5'-2'335'0,"5"2"-16"0,0 0-10 15,0 0-7-15,0 0-15 0,0 0 7 0,0 0-11 16,0 0-10-16,0 0-15 0,0 0-24 0,0 0 8 0,0 0-7 16,0 0-7-16,0 0-7 0,0 0-8 0,0 0-2 15,0 0-7-15,0 0-3 0,0 0-3 0,0 0 4 16,0 0-12-16,0 0-3 0,0 0-2 15,0 0-15-15,0 0-10 0,0 0-3 0,0 0-10 16,0 0-16-16,5-10-1 0,-5 4 1 0,1 0-13 0,-2-1-5 16,2 0-11-16,2-3-7 0,-3 2-1 0,5-2-9 15,-5-2-7-15,1 1-1 0,-1-1 2 0,0 2-5 16,4-1 10-16,-4-1-9 0,1 2-5 16,-1 0 1-16,3 3-10 0,-2 0-61 0,2 1 0 0,-3-1 0 15,1 2 0-15,-1 0 0 0,1 2 0 0,2-2 0 16,-3 2 0-16,0 3 0 0,0-5 0 0,0 5 0 15,0 0 0-15,0 0 0 0,0 0 0 0,0 0 0 16,8 7 0-16,-7-1 0 0,0 1 0 0,-1 4 0 16,4-1 0-16,-3 1 0 0,2 1 0 0,-2 1 0 15,3 3 0-15,-3 0 0 0,3 0 0 0,0 1 0 16,-3-1 0-16,-1 2 0 0,2-1 0 0,-2 0 0 16,0 0 0-16,-2-2 0 0,4 2 0 0,-4-1 0 15,1-2 0-15,1-2 0 0,-1 0 0 0,-2 0 0 16,3 0 0-16,-1 0 0 0,-2-1 0 0,3 1 0 15,0-3 0-15,0 0 0 0,3-2 0 0,-3 1 0 16,0-4 0-16,1 2 0 0,-1 1 0 0,0-4 0 16,0 1 0-16,3 1 0 0,-2 0 0 0,-1-2 0 15,1 1 0-15,1 0 0 0,-2-1 0 0,0-3 0 16,-2 5 0-16,2-5 0 0,0 0 0 0,-1 6 0 16,0-3-31-16,1-3-47 0,-7 2 7 0,6 0 5 15,-3 1 6-15,0-1 4 0,-1 0 5 0,5-2 11 16,-9 3 0-16,4-3 1 0,5 0 2 0,-9 1 9 15,4 1 8-15,-3-1-2 0,8-1 6 0,-10-1-4 16,5 2 4-16,5-1 5 0,-13-3 10 0,8 2 5 16,-3-1 4-16,3 0 8 0,-1 1 5 0,3-1-1 15,3 2 14-15,-10-3 6 0,6 1 2 0,4 2 2 16,-6-2 10-16,3-1-6 0,3 3 3 0,0 0 8 16,-6-3-6-16,6 3 1 0,0 0 1 0,-4-2-13 15,4 2 7-15,0 0-40 0,0 0-9 0,0 0 0 0,0 0 0 16,0 0 0-16,0 0 0 0,0 0 0 15,0 0 0-15,23 4 0 0,-18-4 0 0,4 0 0 16,3 0 0-16,1-2 0 0,1 1 0 0,-2 1 0 16,9-1 0-16,-2 0 0 0,-2-1 0 0,2 0 0 15,0 0 0-15,0 0 0 0,-6 0 0 0,5-3 0 0,-5 3 0 16,3 0 0-16,-5 2 0 0,1-1 0 16,-2-1 0-16,-2 1 0 0,-3 0 0 0,4 1 0 15,-5-1 0-15,-4 1 0 0,6-4 0 0,-2 3 0 16,-4 1 0-16,0 0 0 0,8 0 0 0,-8 0 0 0,6-1 0 15,-6 1 0-15,0 0 0 0,0 0 0 0,0 0 0 16,5-2 0-16,-5 2 0 0,0 0 0 16,0 0-505-16,0 0-776 0,0 0-1388 0,0 0 614 15</inkml:trace>
  <inkml:trace contextRef="#ctx0" brushRef="#br0" timeOffset="-182014.15">17024 16890 244 0,'0'0'310'16,"0"0"-14"-16,0 0-8 0,0 0-16 0,6-7-4 0,-6 7 6 15,0 0-24-15,0 0 6 0,0 0-16 0,4-4-3 16,-4 4-17-16,0 0-8 0,0 0-18 16,0 0-14-16,-6-5-7 0,6 5-13 0,-2-3-5 15,2 3-11-15,0 0-2 0,-2-3-6 0,2 3-4 16,-5-4 1-16,3 0-4 0,-1 2-3 0,3 2-6 15,-2-7-2-15,0 3-3 0,1-1-6 0,1 5-7 0,0-8-6 16,1 3-3-16,-1 2-14 0,1-4-6 16,2 3-11-16,0-1-5 0,0 0-7 0,1 1-5 15,0 0-3-15,-1-1-6 0,1 1-1 0,1 2-5 16,4-1-3-16,-4 2-6 0,3 1 1 0,-1-1-4 16,-1 1-1-16,4 0-3 0,-1 1 0 0,-4 1 0 15,3 0-11-15,-2-1 4 0,2 0 0 0,-3 4 2 0,0 0-3 16,4-1 1-16,-5 2-4 0,1-1 5 15,-1 1-3-15,-3 1 1 0,3 1-2 0,-4 2 1 16,0-2-6-16,0-1 5 0,-1 3-2 0,-2 0 2 16,2 1-3-16,-2 0 3 0,-2 0 1 0,1-1 1 15,-2-2 3-15,2 3 3 0,-1-1 0 0,1-1 3 16,-1 1-5-16,0 0 5 0,0-2-3 0,1-1 1 16,0 1-6-16,0-3 8 0,1 1 4 0,-3 0 1 15,5-2 3-15,-3 3 1 0,-2-4 6 0,2 1 5 16,2-1-1-16,-4 0 4 0,5 1-1 0,-3-1 1 15,2 0-2-15,-1-1 1 0,3-2 2 0,-6 5-4 16,3-3 2-16,3-2-4 0,-5 1-1 0,5-1-4 16,-2 5-1-16,2-5-2 0,-3 1 1 0,3-1 4 15,0 0-8-15,0 0 2 0,0 0-7 0,0 0 1 16,-5 2 5-16,5-2-6 0,0 0 10 0,0 0-1 16,0 0 0-16,0 0 2 0,0 0-3 0,0 0 0 15,0 0 1-15,11 2-5 0,-11-2 2 0,13-4 0 16,-3 3-6-16,2-2-5 0,3 1-1 0,2-3 5 15,2 2-7-15,3-2 6 0,1 2-1 0,2-5-2 16,-3 4-5-16,5-3 7 0,-7 2-8 0,2 3 5 16,-3-4-3-16,-6 4-3 0,1-1 2 0,-4-2-1 15,2 4-5-15,-6 0 5 0,2 0-2 0,-4-1 2 16,1 2-3-16,-5 0 3 0,9-3-1 0,-9 3-2 16,3-1 2-16,-3 1-19 0,0 0-8 0,0 0-21 15,0 0-36-15,0 0-44 0,0 0-66 0,0 0-76 16,-11 8-95-16,7-2-121 0,2-3-135 0,-1 2-362 15,3-5-1059-15,-4 8 468 0</inkml:trace>
  <inkml:trace contextRef="#ctx0" brushRef="#br0" timeOffset="-180031.22">20500 17159 280 0,'0'0'281'0,"0"0"-12"15,6-4-10-15,-6 4-18 0,4-2-12 16,-4 2-12-16,0 0 3 0,4-2-15 0,-4 2-6 16,0 0-3-16,0 0 6 0,0 0-3 0,5-2 6 15,-5 2-3-15,0 0-8 0,0 0 0 0,0 0-7 16,0 0-10-16,0 0-16 0,0 0-5 0,0 0-10 16,0 0-4-16,-9-6-7 0,5 6 3 0,4 0-1 15,-7-3-4-15,5 0 0 0,-4 1-12 0,6 2-3 16,-5-6-5-16,2 3-8 0,2 0-5 0,-1-1-10 15,0 0-8-15,2 4-6 0,3-9-14 0,-3 6-3 16,2-3-5-16,2 2-9 0,-1-1-4 0,1 3-6 16,1-3-3-16,0 3-1 0,0-2-1 0,0 1-4 0,1 0-7 15,3 1 2-15,-2-2-3 0,4 2-2 16,2 2 6-16,-4 1-7 0,1-1-4 0,0-1 1 16,-2 3-5-16,0-1 2 0,-2 2-5 0,3 0 1 15,-4 1 3-15,4 2-7 0,-4 0 2 0,-1-1 1 16,0 4 1-16,1-1-1 0,-1-1-2 0,-3 2 0 0,2 2 0 15,-3-1-2-15,0 0 5 0,-3 0 1 16,0 1 0-16,-4 0-3 0,4 0 3 0,-2-1 3 16,1 0 2-16,-2 1 4 0,1 0 5 0,-4 1 2 15,4-4 0-15,-3 3 5 0,2-3 0 0,-1 1 2 16,1-1 3-16,2-1-1 0,-1-2 5 0,1-1-2 16,-1 0 11-16,2 0-1 0,2-1-3 0,1-3 4 15,-6 6 5-15,3-4-6 0,3-2 3 0,0 0 3 16,-1 3-2-16,1-3-4 0,-2 4-2 0,2-4 3 15,0 0-3-15,0 0 4 0,0 0 5 0,0 0-11 16,7 3-4-16,-7-3-1 0,9 0 0 0,-9 0-5 16,13-1-6-16,-2 1 3 0,1 0-11 0,-2-1-1 15,4-1 2-15,3-1-3 0,1 2-1 0,-2 0 4 16,2-2-17-16,0 1 0 0,-5 1 0 0,5-2 0 16,-5 1 0-16,-1 1 0 0,5-2 0 0,-7 1 0 15,4 1 0-15,-5-1 0 0,-1 1 0 0,-3-2 0 16,3 3 0-16,-8 0 0 0,9-1 0 0,-9 1 0 15,7-2 0-15,-7 2 0 0,5-1 0 0,-5 1 0 16,0 0 0-16,7-2 0 0,-7 2 0 0,0 0 0 16,0 0 0-16,0 0 0 0,0 0 0 0,7-1 0 15,-7 1 0-15,0 0 0 0,0 0 0 0,0 0 0 16,0 0 0-16,0 0 0 0,4-3 0 0,-4 3 0 16,0 0 0-16,0 0-93 0,0 0-54 0,0 0-73 15,0 0-72-15,0 0-97 0,0 0-118 0,0 0-135 16,0 0-342-16,-18 13-1065 0,13-9 471 0</inkml:trace>
  <inkml:trace contextRef="#ctx0" brushRef="#br0" timeOffset="-177847.75">18693 17661 116 0,'0'0'187'0,"0"0"-12"16,0 0-17-16,0 0-9 0,0 0-10 0,0 0-11 16,0 0-5-16,0 0-7 0,0 0-7 0,0 0 0 15,0 0-7-15,0 0-2 0,1-5-2 0,-1 5 4 16,0 0-12-16,0 0 0 0,0 0-5 0,0 0-3 16,0 0-5-16,0 0-5 0,0 0-4 0,-6 10-7 15,6-10-6-15,0 0-3 0,0 0-6 0,0 0-1 16,-2 3-2-16,2-3 1 0,0 0 0 0,0 0 6 15,0 0-7-15,0 0 3 0,0 0-3 0,0 0-2 16,-1 4 4-16,1-4-2 0,0 0 1 0,0 0-4 16,0 0 5-16,0 0 0 0,0 0-4 0,0 0 3 15,-2 2 9-15,2-2-8 0,0 0 3 0,0 0-6 16,0 0 3-16,0 0 3 0,0 0-3 0,0 0 0 16,0 0-1-16,0 0 2 0,0 0 0 0,0 0-1 15,0 0 5-15,0 0 1 0,-17-7 2 0,17 7-7 16,0 0 4-16,-4-3-4 0,4 3 4 0,-5-7-3 15,4 3-6-15,1 4-3 0,0-7 0 0,1 2 5 16,-1-1-8-16,0 1 6 0,3 1-3 0,-2 1-3 16,0-2 9-16,-1-1-7 0,4 1-1 0,-4 1 0 15,0-1 4-15,3 0-4 0,-1 2 7 0,2 0-12 16,0-2 0-16,-3 0-1 0,3 3-3 0,1-1-8 16,-1 1 3-16,1-2 2 0,0 3-3 0,3-2 5 15,-3 0-12-15,3 2 3 0,-3 0-1 0,2-1-4 16,2 2 2-16,-2-1-3 0,0 1-5 0,4 0 5 15,-3 0-5-15,0 1 2 0,1-1 6 0,-4 3-17 16,4-2 10-16,-2 1-1 0,0-1-6 0,-2 3 2 16,4 1 2-16,-5-3-6 0,1 1 2 0,0 0 6 15,-1 0-5-15,0 3 4 0,1-1 0 0,-5-2 4 16,1 4 0-16,-1 0 3 0,0-2 1 0,0 2 1 16,-1-1 8-16,-1-2-3 0,-1 1-4 0,2 1 4 15,-3 1 3-15,0 0-3 0,0 1-1 0,-1-4 0 16,1 1 2-16,3 1-1 0,-7 0-4 0,5 0 1 15,0-3-2-15,-1 2 0 0,0 0 1 0,3-2-2 16,-2 0 1-16,2 1 0 0,1-4 2 0,0 4 2 16,0-4 1-16,0 4 8 0,0-4 10 0,0 0 3 15,0 0 2-15,0 0-5 0,10-1 1 0,-10 1-2 16,12-3-2-16,-7 0-6 0,0 2-1 16,3-2 1-16,1-1-1 0,-2 1-1 0,2-1-2 0,-1 3 2 15,0-2-2-15,2-2-4 0,-2 4 6 0,1-3-11 16,1 1 4-16,-3 1-8 0,1 0 3 0,0 1 0 15,1 0-1-15,-3 0-5 0,4 1 0 0,-2 0 0 16,0 2 0-16,1-1-2 0,-2 2 4 16,-2-4-6-16,4 3-1 0,-4 0-1 0,3 2 2 0,-3-2-2 15,0 1-2-15,0-2 5 0,-1 3-2 0,0-1-1 16,1 2 1-16,-2 1 2 0,-2-1-1 0,-1 1 5 16,0-3 5-16,0 2 3 0,-1 2 1 0,-2-3 8 15,-2 0 3-15,0 5 3 0,-4-4 2 0,0 4 2 16,-3-5-4-16,-3 3 0 0,-1 1-4 15,-1-2-2-15,0-2 0 0,0 3-4 0,-5-3-2 16,4 3-29-16,-4-2-27 0,-5 4-48 0,7-4-82 16,2 2-109-16,-2-4-171 0,0 3-533 0,2 0-1060 15,7-1 469-15</inkml:trace>
  <inkml:trace contextRef="#ctx0" brushRef="#br0" timeOffset="-175229.8">25511 14489 115 0,'-2'-12'390'0,"0"3"-7"0,2-2 7 0,2 1-1 15,-1 1 10-15,1 3-11 0,3-3-16 0,-1 6-20 0,-3-1-14 16,3 2-17-16,1 2-12 0,-5 0-5 15,8 8-27-15,-4 3-18 0,2 4-6 0,-2 5-22 16,-4 7-20-16,5 4-14 0,-2 0-14 0,-1 3-15 16,1-1-16-16,-2 2-16 0,2-3-17 0,-3 0-5 0,1 0-17 15,0-5-15-15,2-2 28 0,-2-7-12 0,-1-3-4 16,0-2-16-16,4-4 1 0,-4 0-6 16,-4-5 3-16,3 0-11 0,-2-1-13 0,3-3-5 0,0 0 1 15,-5-11-11-15,0-1 4 0,-4-3-7 0,4-3 0 16,-6 1-12-16,0-8 4 0,2 0 2 0,-5-1-13 15,5-2-10-15,2-2 5 0,-3-2 8 0,3 3-1 16,1 1-21-16,-3 2 18 0,5 9 4 0,4 1 8 16,-1 4 13-16,2 2-11 0,-1 2-2 0,4 2-18 15,-2 2-8-15,2 1 0 0,-4 3 0 0,13 8 0 16,-3-1 0-16,7 6 0 0,3 5 0 0,-2 6 0 16,5-3 0-16,-4 5 0 0,3-2 0 0,2 2 0 15,-1 0 0-15,3 0 0 0,-1-2 0 0,-3-1 0 16,5-1 0-16,-8-3 0 0,3-2 0 0,-3 0 0 15,-2-6 0-15,-3-3 0 0,-4-2 0 0,1-1 0 16,0-1 0-16,-5-2 0 0,3-2 0 0,-9 0 0 16,8-6 0-16,-4-1 0 0,-2-1 0 0,-2-4 0 15,1 0 0-15,-3-6 0 0,-2-7 0 0,-3-1 0 16,1-2 0-16,-1-5 0 0,-1 2 0 0,0-2 0 16,-1 1 0-16,2 0 0 0,-2 3 0 0,1 4 0 15,2 5 0-15,-1 5 0 0,2 3 0 0,4 2 0 16,-2 3 0-16,3 3 0 0,-4-2 0 0,4 4 0 15,0 2 0-15,0 0 0 0,0 0 0 0,0 0 0 16,4 15 0-16,0-6 0 0,1 2-112 0,8 2-247 0,-3 2-84 16,-1-1-71-16,6 0-83 0,-2 3-431 15,8 2-1114-15,-6-5 494 0</inkml:trace>
  <inkml:trace contextRef="#ctx0" brushRef="#br0" timeOffset="-174914.19">26142 14526 218 0,'-2'-6'471'0,"2"4"22"16,0 2-15-16,-4-4-34 0,4 4-34 0,-3-4-27 16,3 4-23-16,0 0-23 0,-8 13-22 0,4-2-21 15,2 0-26-15,1 7-23 0,0-3-19 0,1 4-17 0,1-2-21 16,2 1-19-16,1-1-14 0,-1 0-17 16,5 2-10-16,0-4-10 0,3-4-10 0,-6-2 4 15,5-2-4-15,1-1 0 0,0-1-3 0,3-3 0 16,-5-1 3-16,4-4 3 0,-3-1 7 0,2 0-5 0,-5-4 4 15,2-1-1-15,-2 0 6 0,-3-2-1 0,-3-3-4 16,-1-1 2-16,-4-4 6 0,0 1-9 16,-2 0-21-16,-7-5-95 0,0-3 0 0,4 11 0 15,-6-1 0-15,-1 2 0 0,3 1 0 0,-2 4 0 0,3 5 0 16,0-2 0-16,1 5 0 0,-2 1 0 0,3 2 0 16,1 1 0-16,0 3 0 0,2 1-195 0,2 4-136 15,4-2-106-15,-3 7-122 0,4 1-553 0,4-1-1204 16,2-5 533-16</inkml:trace>
  <inkml:trace contextRef="#ctx0" brushRef="#br0" timeOffset="-174714.32">26577 14666 4450 0,'0'0'476'15,"0"0"-118"-15,-19-1-12 0,19 1 10 0,0 0-57 16,-8-4-69-16,8 4-60 0,0-3-34 0,0 3-36 15,5-9-10-15,-1 5-9 0,2 0-34 16,-1 0-19-16,1 0-27 0,-3 3-33 0,1-1-43 0,-4 2-56 16,4-4-61-16,-4 4-78 0,0 0-96 0,0 0-108 15,-15 13-464-15,5-9-1017 0,-1 2 450 0</inkml:trace>
  <inkml:trace contextRef="#ctx0" brushRef="#br0" timeOffset="-173731.18">27173 14508 455 0,'-2'-7'461'0,"1"3"-5"0,1 0-19 0,0 4-14 0,-3-9-22 15,1 7-33-15,-2 1-30 0,4 1-28 0,0 0-24 16,-14 8-15-16,6-2-16 0,2 6-19 16,-1 1-17-16,1 3-18 0,-3 3-19 0,5-1-16 15,-1 0-17-15,1 2-9 0,4-1-15 0,0 0-13 0,0-2 18 16,4 0-17-16,-4-4-12 0,5-1-4 0,-1 0-7 16,1-5-13-16,0-1 9 0,2-1-2 0,-2-3 2 15,1-1-10-15,6-1 1 0,-7-2-7 0,1-1-5 16,-1-6-9-16,2 2-3 0,-2-5-4 0,-1 0-2 15,-4-5-11-15,1 0-1 0,-2-2-3 0,1 2-3 16,-4-1-6-16,-5 0 1 0,4 0-6 0,-4 0 2 16,-4 0-12-16,4 4 9 0,0 1-8 0,-1 3-3 15,1 4-2-15,-3 3 2 0,2 5-7 0,0 0 3 16,1 4-2-16,1 3 5 0,2 1-6 0,-2 6 3 16,7 0-3-16,-2-1 1 0,7 2-2 0,2-1 2 15,2-2 5-15,5-1-4 0,1-2 6 0,4-1 0 16,4-6 7-16,-3 0 0 0,1-4 8 0,10-6-2 15,-3 0 0-15,-2-3-4 0,0 1 4 0,-1-5-4 16,-5 2 2-16,-1 0 0 0,2-7 9 0,-1 0 7 16,-7 3 0-16,3 2 11 0,-4-2-3 0,-2 2-6 15,-2 0 15-15,-1 1-3 0,0 3-2 0,-2 1-35 16,-2 2-11-16,1 0 0 0,-1 2 0 0,1 1 0 16,-3 3 0-16,0 0 0 0,2 10 0 0,-2 1 0 15,0 3 0-15,0 4 0 0,0 1 0 0,2 0 0 16,1 3 0-16,1 0 0 0,-1-1 0 0,3-6 0 15,-3-2 0-15,3-3 0 0,-1 0 0 0,0-3 0 16,4-1 0-16,-4-2 0 0,3-3 0 0,-3 0 0 16,5-1 0-16,-2-3 0 0,-3-1 0 0,5-3 0 0,-1-1 0 15,-1-2 0-15,4-2 0 0,-2-1 0 0,-4 2 0 16,2-4 0-16,1 7 0 0,-3-4 0 0,1 5 0 16,-1-1 0-16,-1 4 0 0,1 1 0 15,1 3 0-15,-1 0 0 0,1 4 0 0,-1 6 0 16,3-1 0-16,1 4 0 0,0 2 0 0,3 2 0 0,1-2 0 15,4 3 0-15,-5-4 0 0,5-1 0 0,2 2 0 16,-3-4-207-16,-2-4-69 0,6 1-83 16,-4-2-86-16,2-2-89 0,0-1-99 0,0-3-324 15,0-5-1035-15,1 0 458 0</inkml:trace>
  <inkml:trace contextRef="#ctx0" brushRef="#br0" timeOffset="-172981.13">28381 14264 3516 0,'3'-10'418'0,"-3"-2"-56"0,-3 6-2 0,-2 0 15 16,4 0-28-16,-3 1-53 0,3 3-44 0,-2 0-28 15,3 2-13-15,0 0-2 0,0 0 10 0,-9 7-11 16,8 4-4-16,-2 2-11 0,2 3-4 16,1 9-5-16,0 0-12 0,4 3-19 0,-3 0-26 0,7 2-125 15,-3-1 0-15,5 6 0 0,-1-5 0 0,0 3 0 16,5-4 0-16,-1 0 0 0,4-4 0 0,-1-2 0 15,-2-9 0-15,-1-1 0 0,1-3 0 0,-2-2 0 16,-1-2 0-16,-2-2 0 0,-1-4 0 0,0 0 0 16,-1-3 0-16,-2-2 0 0,4-4 0 0,-5-1 0 15,-1-2 0-15,3-6 0 0,-5-2 0 0,2-7 0 16,-2-1 0-16,-1-1 0 0,0-2 0 0,-1 0 0 16,-2 0 0-16,2-1 0 0,-3-2 0 0,0 1 0 15,0 7 0-15,3 8 0 0,-3 1 0 0,4 5 0 16,-3 4 0-16,1 3 0 0,1 5 0 0,1 0 0 15,0 12 0-15,0 1 0 0,1 5 0 0,1 7 0 16,3 4 0-16,1-3 0 0,-1 6 0 0,0-4 0 16,3 1 0-16,2-4 0 0,-1 0 0 0,0 1 0 15,-4-8 0-15,4-1 0 0,-4-3 0 0,2-4 0 16,-3-2 0-16,-2-2 0 0,3-1 0 0,0-1 0 16,-2-4 0-16,-3 0 0 0,9-5 0 0,-4 0 0 15,0-5 0-15,3 2 0 0,-1-8 0 0,1 0 0 16,2 0 0-16,0-2 0 0,-1 2 0 0,-1-1 0 15,2 2 0-15,-3 5 0 0,-2 2 0 0,-1 2 0 16,2 2 0-16,0 2 0 0,-6 2 0 0,9 7 0 0,-4 0 0 16,2 3 0-16,-2 2 0 0,3 5 0 15,-2 0 0-15,0 7 0 0,2-5 0 0,2-2 0 16,-1 1 0-16,4-3 0 0,1 0 0 0,0-4 0 16,3 0 0-16,-3-2 0 0,-1-4 0 0,2 1 0 15,-1-5 0-15,1-1 0 0,-1 0 0 0,3-4 0 0,-3-4 0 16,0-1 0-16,-2 1 0 0,2-3 0 15,-3-3 0-15,2-3 0 0,-2 0 0 0,-1-2 0 16,2-4 0-16,-3-2 0 0,-2 3 0 0,-1-5 0 16,-1 3 0-16,-4 5 0 0,1 2 0 0,-4 4 0 0,0 1 0 15,-2 3 0-15,1 3 0 0,-2 4 0 0,-2 3 0 16,-2 4 0-16,-1 3 0 0,-1 5 0 16,1 5 0-16,1 0 0 0,3 2 0 0,2-4 0 15,5 9 0-15,0-4 0 0,6 7 0 0,4-6 0 0,5-2 0 16,0-7 0-16,1-1 0 0,8 0 0 0,-2-9 0 15,-3 4 0-15,1-7 0 0,-2 1 0 0,-2-6-262 16,2-4-87-16,-6-3-59 0,-4 3-64 0,-8-3-72 16,-1 2-482-16,-5-6-1112 0,-13-7 492 15</inkml:trace>
  <inkml:trace contextRef="#ctx0" brushRef="#br0" timeOffset="-172813.56">28127 14333 4520 0,'-18'3'255'0,"4"2"-99"0,5-2 70 16,5 2 62-16,3 0-22 0,4-1-59 0,4 0-41 16,7 2-29-16,12-2-20 0,6 0-10 0,6-1-10 15,15 1-11-15,3-5-28 0,4-2-59 0,-8-3-98 16,4-1-144-16,-7-3-160 0,-9-1-190 16,12-1-299-16,1 4-965 0,-4-3 427 0</inkml:trace>
  <inkml:trace contextRef="#ctx0" brushRef="#br0" timeOffset="-171214.5">29698 14448 326 0,'-3'-3'566'0,"-1"-1"-4"0,3 0-21 15,-3-3-19-15,0 3-17 0,4-2-26 0,-4 1-15 16,4-3-19-16,3 3-28 0,-2-6-32 0,2 5-32 15,3-2-21-15,-2-1-27 0,1 5-37 0,7-1-18 16,-3-2-24-16,1 5-23 0,0 1-21 0,2 2-27 16,-1 1-12-16,2 5-12 0,-3 2-13 0,5 2-11 15,0 2-13-15,-3 2-9 0,0 1-58 0,1 7-27 16,-4-7 0-16,-2-1 0 0,1 3 0 0,-5-2 0 16,0 0 0-16,1 0 0 0,-1-4 0 0,-1-2 0 15,-2-2 0-15,1 0 0 0,-1-2 0 0,3-2 0 16,-3 0 0-16,0 0 0 0,0-4 0 0,0 0 0 15,0 0 0-15,0 0 0 0,1-13 0 0,2 3 0 16,0 2 0-16,0-5 0 0,1 2 0 0,0-6 0 16,2 0 0-16,1 0 0 0,-2-1 0 0,3 2 0 15,-2 1 0-15,0 3 0 0,1 2 0 0,-1 3 0 16,2-1 0-16,-2 5 0 0,0 2 0 0,1 1 0 16,-1 2 0-16,1 2 0 0,0 5 0 0,0 1 0 15,-2 1 0-15,3 0 0 0,-3 1 0 0,1 2 0 16,-1 2 0-16,3-1 0 0,-2-4 0 0,-2 1 0 15,4 1 0-15,-1-3 0 0,2-3 0 0,-1 3 0 16,2-7 0-16,-2 0 0 0,-2-4 0 0,8-2 0 16,-2 0 0-16,-2-3 0 0,0-3 0 0,1 0 0 15,0-3 0-15,0-3 0 0,1 1 0 0,-2-3 0 16,0 0 0-16,-2 2 0 0,0-2 0 0,-2 0 0 16,1 4 0-16,-4 5 0 0,1-2 0 0,-4 4 0 0,2 0 0 15,0 4 0-15,-2 2 0 0,0 0 0 0,0 0 0 16,3 13 0-16,-1-2 0 0,-2-2 0 15,0 4 0-15,4 3 0 0,1 0 0 0,1-2 0 16,4 2 0-16,1-2 0 0,-1-2 0 0,-1-3 0 0,0-2 0 16,5-3 0-16,-2 1 0 0,-2-4 0 0,0-1 0 15,0-1 0-15,-2-4 0 0,0 2 0 0,-2-4 0 16,-3-1 0-16,-2 1 0 0,-2-4 0 16,-2 0 0-16,-3 1 0 0,-2-2 0 0,-2-3 0 0,-2 1 0 15,-2 0 0-15,4-1 0 0,-4-1 0 0,2 3 0 16,3 6 0-16,2-2 0 0,-1 5 0 0,4-1 0 15,1 3 0-15,3 2 0 0,0 0 0 0,0 0 0 16,0 0 0-16,12 8 0 0,5-2 0 16,3 1 0-16,7 1 0 0,0 0 0 0,6-5 0 0,4 2 0 15,4-1 0-15,-4-4 0 0,3 1 0 0,14-5 0 16,-17 3 0-16,2-1 0 0,0-1 0 0,-5 1 0 16,1-1 0-16,-5-5 0 0,-3 3 0 0,-9 4 0 15,-3-1 0-15,-6-2 0 0,5 2 0 0,-9 1 0 16,3 0 0-16,-6-1 0 0,-2 2 0 0,0 0 0 15,0 0 0-15,-13 12 0 0,-3-3 0 0,2 0 0 16,-2 5 0-16,-5 1 0 0,-2 0 0 0,2 5 0 16,1-2 0-16,5-4 0 0,2 8 0 0,-2-7 0 15,7 2 0-15,3-2 0 0,1-3 0 0,2-4 0 16,2 2 0-16,2-2 0 0,3 0 0 0,4-4 0 16,0-1 0-16,5-5 0 0,4-3 0 0,1-3 0 15,0-3 0-15,2-4 0 0,1-3 0 0,-1-1 0 16,-4-2 0-16,2-2 0 0,0-1 0 0,-2-2 0 15,-2-3 0-15,-3-2 0 0,-2-1 0 0,4-15 0 16,-5 0 0-16,-4 10 0 0,-1 1 0 0,-3-9 0 16,3 10 0-16,-6 4 0 0,-2 3 0 0,1 10 0 15,-2 3 0-15,-1 5 0 0,-1 6 0 0,-3 1 0 16,1 8 0-16,-5 4 0 0,1 8 0 0,3 8 0 16,-3 4 0-16,4 5 0 0,2 1 0 0,3 10 0 15,2-10 0-15,4 1 0 0,4-2 0 0,-1 0 0 16,4-2 0-16,4-2 0 0,-3-3 0 0,4-4 0 15,2-1 0-15,3-3 0 0,-5-7 0 0,4 0 0 16,-2-1 0-16,4-5 0 0,-4-3 0 0,3 0 0 16,-1-2 0-16,-6-2 0 0,2-2 0 0,-3-2 0 15,3-4 0-15,-1 2 0 0,-4-2 0 0,3-4 0 16,-2 1 0-16,-1-5 0 0,-1 0 0 0,0 0 0 16,-1-3 0-16,-2 5 0 0,-1-1 0 0,-2 6 0 15,2 1 0-15,-3 2 0 0,-1 3 0 0,0 4 0 16,0 0 0-16,0 0 0 0,-6 18 0 0,1-6 0 15,2 4 0-15,2 2 0 0,1 0 0 0,1 0 0 16,3 0 0-16,-1-2 0 0,3 1 0 0,2-6 0 16,3 6 0-16,2-5 0 0,4 0 0 0,1-4 0 15,1-1 0-15,2-3 0 0,6-3 0 0,5-1 0 16,0-1 0-16,-4-7 0 0,-7 3 0 0,-1-1 0 16,1-4 0-16,-1 0 0 0,1-5 0 0,-4 2 0 15,1-5 0-15,0-1 0 0,-4-2 0 0,2-3 0 0,-5-2 0 16,-3-3 0-16,-3 2 0 0,-1 0 0 15,-4 0 0-15,0 9 0 0,-4-3 0 0,-1 6 0 16,0 4 0-16,-4 4 0 0,0 4 0 0,-4 2 0 16,1 3 0-16,-4 3 0 0,0 5 0 0,1 2 0 0,2 2 0 15,8 1 0-15,-4-2 0 0,6-1 0 0,5 5 0 16,2-2 0-16,2 1 0 0,7-1 0 0,5-4 0 16,4 1 0-16,3 0 0 0,1 0 0 15,1-2 0-15,2-2 0 0,0 1 0 0,3-4 0 0,-5 3 0 16,-6-2 0-16,-2-1 0 0,2 3 0 0,-5-1 0 15,0 0 0-15,-7 0 0 0,-1 1 0 0,-4 1 0 16,-1 2 0-16,-6-1 0 0,-3 1 0 0,-7 4 0 16,-1 1 0-16,-6 3 0 0,-6-1 0 0,-23 5-331 15,12-9-979-15,-13 8-1420 0,-2 0 629 0</inkml:trace>
  <inkml:trace contextRef="#ctx0" brushRef="#br0" timeOffset="-169781.11">24839 16029 2863 0,'5'2'155'0,"-1"1"-36"0,0 0 16 15,-3 0 63-15,1 0 23 0,2 1-34 0,-2-2-31 16,-2-2-11-16,3 2 2 0,-3-2 24 0,4 1 17 0,-4-1 6 15,0 0-11-15,10-7-10 0,-6 2-6 0,0-4-6 16,1-3-6-16,4 1-7 0,-3-6 0 16,2-1-5-16,5-6-10 0,-3 0 2 0,3 0-12 0,0-1-10 15,-4-1-6-15,1 2-9 0,1-3-12 16,-3 2-5-16,-2-2-11 0,0 1-5 0,-1 0-8 0,-4 7-4 16,-1-1-3-16,-4 1-12 0,-2 4 2 0,2 5-6 15,-3 2-2-15,0 4-3 0,1 1-10 0,-2 4-3 16,0 5 0-16,-1 1-5 0,2 4-3 15,0 4 1-15,3 0-4 0,4 12-3 0,0-9 5 16,4 0-1-16,4 1 2 0,6 2-7 0,0-6 6 0,1-2-2 16,13 1-3-16,3-2 2 0,-2-4-8 0,-3 0-3 15,2-5-5-15,-6-3 0 0,-2 1-2 0,0-1 2 16,-7 1-1-16,-1-1 3 0,-3 0-2 16,-1 0 4-16,-2 0 5 0,-6 0 0 0,0 0-1 15,4 4 5-15,-7 0 4 0,1 2 2 0,-2-2 7 0,-1 2 2 16,-3 3-2-16,3-2 1 0,-3 3 0 0,3-1 1 15,0 1-7-15,0-1-1 0,4 1 5 0,2 1-5 16,0-2-4-16,4 1 7 0,0-2-3 0,3 1 4 16,2-5-3-16,1 4-3 0,0-5-3 15,3 2 3-15,2 1 0 0,1-3-8 0,-4-2-3 16,0-1-1-16,2-1 5 0,-3-2-10 0,2-2 5 0,-4 2-3 16,2-1 7-16,-1-3-6 0,-1 0 1 0,-2-2 4 15,1 1 11-15,-1-2-17 0,1-2-2 0,-4 0 5 16,1 0 6-16,-2-2-2 0,0 1 4 15,-3 2-7-15,-1 0 3 0,-1 2-2 0,-1 0 2 16,1 4-4-16,-3 3 1 0,-3 1 3 0,7 1 3 0,-16 6 1 16,9 4 2-16,-3-2-2 0,2 9 2 0,0-1-5 15,3 2 6-15,2 2 0 0,3-2-1 0,3 2 6 16,2-4-2-16,4-1-3 0,6-4 3 16,3 1-2-16,10-4-3 0,-7-3 2 0,13-5-2 15,-2-4 2-15,4-4 5 0,-1-6-3 0,-2-4 0 0,-1-2-1 16,-1-1 1-16,-3-3 0 0,6-10-4 0,-11 8-1 15,-4-3-3-15,-3-3 2 0,-1-1 2 0,-2 0 3 16,-3-12-4-16,-4 10 1 0,-5 0 1 16,-1 2-4-16,-6 3-6 0,0-1 5 0,-2 4 10 15,2 11 3-15,-2 0 9 0,0 8-3 0,1 1 4 0,0 6-6 16,0 6 8-16,-2 4 1 0,0 5 10 0,-3 10-4 16,2 5 16-16,5 3 8 0,2 14 10 0,7-1-8 15,0 4-57-15,5-4 0 0,-3 3 0 0,7-3 0 16,1 0 0-16,2-1 0 0,-1 1 0 15,0 1 0-15,0-1 0 0,-4-11 0 0,5 12 0 0,-7-13 0 16,0 2 0-16,-1-2 0 0,2 0 0 0,-3-1 0 16,0-1 0-16,2-2 0 0,-3-3 0 0,2-1 0 15,-4-7 0-15,1-2 0 0,-1-4 0 0,0-4 0 16,-2 0 0-16,-2-2 0 0,3 0 0 0,-3-3-26 16,0-3-321-16,0 0-52 0,-10-10-51 15,0-4-55-15,0-2-60 0,-5-7-419 0,1-5-1065 16,0-2 472-16</inkml:trace>
  <inkml:trace contextRef="#ctx0" brushRef="#br0" timeOffset="-168231.2">25845 16000 98 0,'-2'-24'239'16,"2"6"31"-16,0 1 12 0,2 5 15 0,1-1 13 15,4 2-15-15,0 1-6 0,5-2-18 0,3 0-14 16,1 2-10-16,5-1-13 0,-1 4-26 0,5-3-6 16,-2 6-17-16,-1 1-11 0,-3 0-14 0,0 0-11 15,-6 6-21-15,0-1-16 0,-2 0-6 0,-4 1-4 16,-2 3-4-16,-2 4-3 0,0-1-6 0,-4 1-3 15,-3 6-7-15,-5-2-1 0,-2 0-5 0,-2 1-7 16,-4-2-6-16,-3 5-4 0,4-6 2 0,1 0-1 16,6-5 8-16,1 1 3 0,3-2 8 0,0-3 2 15,0 0-3-15,5-3-4 0,0 0-9 0,0 0-5 16,15-16-7-16,-6 3-2 0,8-3-3 0,1-4-10 16,4 1 0-16,-2-5 0 0,-2-2-2 0,1 1-7 15,0-2 5-15,-1 0 5 0,1 3 8 0,-6 2 12 16,-3 6 5-16,3 0 4 0,-8 5 10 0,3 1 3 15,-4 2-3-15,-2 2-9 0,3 1-5 0,-2-2-3 16,-3 4-6-16,0 3-8 0,0 0-8 0,0 0-5 16,0 0-6-16,0 0-3 0,0 0-1 0,-13 12-1 15,13-12-3-15,3 7-2 0,-2 1-2 0,3-3 3 16,2 1 2-16,-1 0-3 0,4 0-7 0,4 0 5 16,-1-1-3-16,-1 0 1 0,3-2-1 0,4 2-2 15,-1 0-4-15,-2 0 1 0,2 1-1 0,-6 0 0 16,4 0 3-16,-4 1-2 0,-1-1-7 0,0 1 3 15,-5 1 0-15,0 1 3 0,2 2-2 0,-6 2 4 16,4-5 6-16,-4 4-2 0,2-1-6 0,-3 0 7 16,0-1-4-16,0-1-4 0,1-3 7 0,-1 0 3 15,4 0 1-15,-3 0-3 0,3-1-9 0,1-1 10 16,3-2-1-16,2-1 0 0,2-1 3 0,-2-2-16 16,5-2 2-16,2-2 6 0,-1 0-4 0,1-2-2 15,-2-2-2-15,3 0 7 0,-4-1-3 0,0-2-9 16,-1-1 8-16,-4-1-3 0,0-1 5 0,-4-3 3 15,-1 1-9-15,-3 2 0 0,-1 0 2 0,-1 5 3 16,-3 1 2-16,0 0-1 0,-4 5 10 0,2 0-1 16,-3 5 6-16,9 0 9 0,-19 9-3 0,10-2 6 15,0 9-4-15,0-1 12 0,4 3 5 0,1 1-16 16,4 1 9-16,6 5-1 0,-1-6-5 0,7 3-1 16,-1-6 5-16,5-2-10 0,2-3 5 0,8-3-1 15,2-1-20-15,1-3-8 0,4-4 0 0,-3-4 0 16,1-2 0-16,-1-1 0 0,-2-5 0 0,-1-2 0 15,-3-2 0-15,-6-2 0 0,1-2 0 0,-8 4 0 16,-1-7 0-16,-1 5 0 0,-1-4 0 0,-7 1 0 16,-1-6 0-16,-1 1 0 0,-5 2 0 0,3 4 0 15,-8 4 0-15,5 2 0 0,-2 4 0 0,2 2 0 16,-2 4 0-16,2 2 0 0,-1 2 0 16,7 0 0-16,-9 9 0 0,7-2 0 0,1 4 0 15,4 5 0-15,5 2 0 0,4 4 0 0,3 0 0 0,0-1 0 16,3-2 0-16,0 0 0 0,1-1 0 0,-5-5 0 15,3 3 0-15,-7-7 0 0,-1 2 0 0,4 4 0 16,-8-7 0-16,3 4 0 0,-6-1 0 0,1 1 0 16,-6 0 0-16,2-1 0 0,-8 3 0 15,4-2 0-15,-4 2 0 0,-4-3 0 0,0 2 0 0,3-4 0 16,-4 2 0-16,1-4 0 0,1 1 0 0,1-3 0 16,4-1 0-16,0-1 0 0,1-2 0 0,6-1 0 15,0 0 0-15,0 0 0 0,0 0 0 0,0 0 0 16,17-23 0-16,-3 12 0 0,9-1 0 15,2-4 0-15,-1 1 0 0,7-2 0 0,0-1 0 0,-2 0 0 16,0-2 0-16,-2 2 0 0,-1-2 0 0,-2 2 0 16,-6-3 0-16,-5 6-11 0,-2 1-1 0,-2 0 3 15,-6 3 2-15,-2-1-1 0,-1 2 1 0,-1 3 7 16,-4-2 5-16,-2 5 2 0,-3 1-3 16,4 1 17-16,-15 3-4 0,9 1-17 0,-5 8 0 15,4 1 0-15,0 3 0 0,1 2 0 0,3 2 0 16,5 0 0-16,0 1 0 0,4 0 0 0,2 3 0 15,8-4 0-15,1-1 0 0,4-3 0 0,8 0 0 0,3-3 0 16,2-4 0-16,2 0 0 0,0-5 0 16,0-3 0-16,-4-3 0 0,4-2 0 0,-1-2 0 0,-10 0 0 15,-1-1 0-15,-1-2 0 0,-4 1 0 16,1-3 0-16,-7 1 0 0,1 1 0 0,-4-2 0 16,1-4 0-16,-4 2 0 0,2 4 0 0,-2 0 0 0,-1 2 0 15,0 1 0-15,0 3 0 0,-1 2 0 0,1 3 0 16,0 0 0-16,0 0 0 0,0 0 0 15,-3 18 0-15,6-7 0 0,-1 0 0 0,2 0 0 0,-1 2 0 16,1 0 0-16,3 2 0 0,-2-6 0 16,4 2 0-16,-4-3 0 0,2 1 0 0,-2-5 0 15,1 0 0-15,1-1 0 0,0-3 0 0,-3 0 0 0,-4 0 0 16,14-4 0-16,-5-1 0 0,0-3 0 0,-1 2 0 16,2-3 0-16,-4-1 0 0,2 2 0 15,1-2 0-15,0 3 0 0,0 1 0 0,0 0 0 16,-3 3 0-16,3 0 0 0,-1 1 0 0,-8 2 0 15,19 2 0-15,-10 3 0 0,1 0 0 0,0 1 0 16,2 1 0-16,3 0 0 0,-5 2 0 0,3-6 0 0,-1 2 0 16,4 0 0-16,-2-1 0 0,4-3 0 15,0-1 0-15,-1-2 0 0,1-3 0 0,-2-2 0 16,-2 1 0-16,-1-7 0 0,1 1 0 0,-4 0 0 16,1-2 0-16,-1-1 0 0,-2-1 0 0,-1-4 0 15,1-3 0-15,-2-4 0 0,-1-1 0 0,-3 2 0 16,2-4 0-16,-2-1 0 0,-2 2 0 0,0 0 0 15,1 2 0-15,-2-1 0 0,1 11 0 0,0 4 0 16,0 5 0-16,0 3 0 0,0 5 0 0,0 0 0 16,0 0 0-16,-4 24 0 0,4-5 0 0,2 8 0 15,1 3 0-15,-3 3 0 0,8 2 0 0,-4 1 0 16,1-2 0-16,0-1 0 0,-1-2 0 0,-3-2 0 16,3-1 0-16,0-5 0 0,-3-5 0 0,2-1 0 15,-2-6 0-15,0 0 0 0,-1-4 0 0,4-1 0 16,-3-2 0-16,3-1 0 0,0-1 0 0,-4-2 0 15,10-5 0-15,-2-2 0 0,2 1 0 0,-2-3 0 16,3-2 0-16,5-4 0 0,-1-5 0 0,0 5 0 16,8-6 0-16,-1 1-102 0,2 4-1247 0,8 0-1460 15,3 4 646-15</inkml:trace>
  <inkml:trace contextRef="#ctx0" brushRef="#br0" timeOffset="-167348.12">28706 15333 425 0,'4'-19'633'0,"-3"2"-16"0,0 0-17 16,-1 7-23-16,0-1-24 0,0 2-24 0,0 1-32 15,2 3-32-15,-4 1-44 0,2 4-44 0,0 0-18 16,0 0-21-16,-3 14-10 0,-1 0-22 0,1 12-25 16,2 3-13-16,0 5-21 0,1 13-24 0,0-12-76 15,1 10-147-15,0-10 0 0,3 12 0 0,4-12 0 16,-1-3 0-16,2 1 0 0,3-5 0 0,-1-1 0 15,0-3 0-15,0-7 0 0,-1-4 0 0,-1-4 0 16,-1-2 0-16,3 0 0 0,-3-5 0 0,-3-2 0 16,4-5 0-16,0-2 0 0,-1-2 0 0,-2-6 0 15,1-2 0-15,-2-2 0 0,1-6 0 0,-1-5 0 16,-4 1 0-16,3-1 0 0,-3-4 0 0,-1-2 0 16,2-11 0-16,-2 11 0 0,-2 1 0 0,5 3 0 15,-4 6 0-15,3 8 0 0,-3 6 0 0,2 5 0 16,-2 2 0-16,1 5 0 0,0 0 0 0,1 17 0 15,-1 9 0-15,3 2 0 0,1 1 0 0,2 6 0 16,-2 1 0-16,6 9 0 0,-1-12 0 0,0 0 0 16,1-2 0-16,-1-1 0 0,4-1 0 0,-3-4 0 15,3-2 0-15,-7-6 0 0,-1-8 0 0,3 1 0 16,-1-3 0-16,4-1 0 0,-6-3 0 0,0-3 0 16,4-1 0-16,-2-3 0 0,-5-2 0 0,7-2 0 15,-5-2 0-15,1-6 0 0,0 1 0 0,-1-3 0 16,-1 0 0-16,3 1 0 0,-5-1 0 0,6 2 0 15,-5 4 0-15,2 4 0 0,-3 2 0 0,2 2 0 0,0 3 0 16,-3 1 0-16,8 7 0 0,-3 2 0 16,1 2 0-16,0 5 0 0,3 0 0 0,1-1 0 15,-1 0 0-15,0 2 0 0,2-3 0 0,0 0 0 16,2 0 0-16,3-3 0 0,-2-1 0 0,4-1 0 16,1-3 0-16,-1-3 0 0,5 1 0 0,-2-3 0 15,-2-4 0-15,0 1 0 0,1-3 0 0,-2 0 0 16,0-4 0-16,-5 0 0 0,2-1 0 0,-3-1 0 15,-2-3 0-15,0-1 0 0,-1-3 0 0,-1-2 0 16,-4-3 0-16,0-4 0 0,-4 4 0 0,-2 3 0 16,1-6 0-16,-4 2 0 0,1 10 0 0,-1 0 0 0,1 6 0 15,-4 0 0-15,2 4 0 0,-2 4 0 16,2 1 0-16,-2 5 0 0,-2 4 0 0,6 4 0 16,-1 5 0-16,5-1 0 0,0 9 0 0,1-8 0 15,7 5 0-15,3 1 0 0,5-4 0 0,-1-7 0 16,7 1 0-16,1-1 0 0,4-2 0 0,2-5 0 15,-1-2 0-15,-5-4 0 0,4-1 0 0,-8-2 0 0,4-2 0 16,-11-2-245-16,-2 0-230 0,-2-1-70 16,-4-4-111-16,-7 2-389 0,-3-1-1133 0,-8-4 501 15</inkml:trace>
  <inkml:trace contextRef="#ctx0" brushRef="#br0" timeOffset="-167131.28">28709 15422 3840 0,'-11'0'352'16,"4"1"-43"-16,0-1 11 0,1 0-17 0,6 0-18 15,-5 2-35-15,5-2-26 0,0 0-31 0,21 0-2 16,0-3-8-16,10 1-3 0,4 3-13 0,1-6-31 16,14-3-1-16,-10 2-12 0,-3-2-34 0,-1 2-26 15,-2-2-46-15,-5 3-36 0,-6 2-43 0,-6-1-57 16,-4 2-67-16,-6 1-91 0,-5 2-104 0,-2-1-104 15,0 0-488-15,-27 8-1052 0,0 3 466 0</inkml:trace>
  <inkml:trace contextRef="#ctx0" brushRef="#br0" timeOffset="-165514.52">24340 17673 163 0,'-1'3'220'0,"1"-3"13"0,-5 3 4 0,5-3 10 15,-5 4 7-15,5-4 3 0,0 0 0 0,0 0-2 16,0 0-10-16,0 0-3 0,0 0-4 0,0 0-8 16,2-15-17-16,4 7-2 0,-1-4-8 0,2 2-3 15,2-4-8-15,3-4-2 0,-2 0-11 0,5-8-6 16,-1 1-5-16,0-3-5 0,-3-2-12 16,3-3-13-16,-3-2-13 0,3-10-14 0,-2-2-12 15,-6-4-6-15,-2 3-9 0,-4-1-11 0,0-1-10 0,-5-2-3 16,0 4-7-16,-3-3-4 0,-6 6-5 0,5 14-3 15,-4 2-6-15,-1 2-2 0,1 4-2 0,2 8 0 16,3 3-3-16,-1 6-5 0,-2 0-1 0,3 5-2 16,2 2-3-16,6-1-2 0,-11 16 7 15,9-3-2-15,2 4-1 0,1 8 2 0,4 6 2 16,3 0 7-16,4 3 0 0,2 10 4 0,0 1 4 16,0-1-1-16,-3-9 3 0,1 10 0 0,-3-8-9 15,1-4 0-15,5 14-3 0,-6-13-3 0,3-3-5 0,-2-2 0 16,0-4-3-16,3-1 2 0,4 0-3 15,-10-10 4-15,0-3-6 0,1-2-2 0,3-2 2 16,-3-1 1-16,3-3-1 0,2 0-1 0,2-4-1 16,-2-3 5-16,2-2-6 0,-1-1 0 0,-1-3 1 15,1-2 0-15,-4-1 0 0,3-1-2 0,-3-6-2 16,-6 2-2-16,5-4-1 0,-1-5 4 0,-7 3-7 16,0 3 1-16,1 4 0 0,-4 7 0 0,1-1 1 15,2 4 2-15,-1 2-5 0,0 5-1 0,0 0 9 16,0 0-3-16,-10 16 5 0,9-2 0 0,0 2 3 15,-1 2 4-15,4 0-5 0,0 0 6 0,3 0-4 16,3 0-4-16,-4-3 2 0,2 1-2 0,1-4 0 16,4 0 2-16,-3-3 4 0,-2-2-9 0,1-2 1 15,1-4-1-15,0 1 10 0,2-2-11 0,-10 0 2 16,18-6-2-16,-9 1 8 0,0-1-4 0,-4-1-2 16,5-2-4-16,-2-1-1 0,-1 0 8 0,1 1-6 15,1-5 2-15,-1-1 1 0,-3 3 3 0,-1 3 0 16,2 0 4-16,-2 1-4 0,0 1 8 0,0 3-1 15,-3-1-6-15,3 2 12 0,-4 3 12 0,8 0 7 16,-8 0 14-16,7 11-9 0,1-2 3 0,-4 0-4 16,2 2-4-16,-1 0-6 0,3 0 4 0,1 3-14 15,-3-6 10-15,1 3-10 0,2-2-28 0,-3 0 0 16,-1 0 0-16,-1-5 0 0,0 0 0 0,2 0 0 16,-2-1 0-16,-2-3 0 0,-2 0 0 0,0 0 0 15,0 0 0-15,15-7 0 0,-13 3 0 0,2-3 0 16,2 3 0-16,-4-2 0 0,1-4 0 0,5 1 0 15,-4-2 0-15,5-3 0 0,1 1 0 0,-1 4 0 16,-1-3 0-16,6 2 0 0,-4 4 0 0,2-1 0 16,-1 2 0-16,2 2 0 0,0 1 0 0,-1 2 0 15,4 2 0-15,-3-1 0 0,-1 1 0 0,6-1 0 16,-5 1 0-16,6 3 0 0,-1-2 0 0,1-3 0 16,0 1 0-16,2 0 0 0,-2 1 0 0,-1-4 0 15,0 1 0-15,-3-3 0 0,-3 2 0 0,-1-3 0 16,1 1 0-16,-3-3 0 0,0 2 0 0,-2-2 0 15,-6 1 0-15,3-4 0 0,0 2 0 0,-6 0 0 16,0 1 0-16,0-4 0 0,-1 2 0 0,-6-1 0 16,-1 3 0-16,2-2 0 0,-4 4 0 0,0 1 0 15,3 3 0-15,-2 1 0 0,-1 3 0 0,3 2 0 16,-1 2 0-16,4 4 0 0,-1 3 0 16,3 3 0-16,2 0 0 0,4 1 0 0,2-3 0 0,3 3 0 15,2-1 0-15,5-2 0 0,0-3 0 0,9 3 0 16,2-4 0-16,-1-2 0 0,-3-4 0 0,8-1 0 15,1-3 0-15,-2-3 0 0,-5-1 0 0,5-5 0 16,-8 1 0-16,5-3 0 0,-5-2 0 16,-2 0 0-16,-4 0 0 0,0-4 0 0,-1-1 0 0,1-5 0 15,-1 0 0-15,-7 6 0 0,1-12-17 0,-4 2-27 16,1-3-1-16,-1-2 8 0,-3-1-3 0,-4-5-3 16,1 2 7-16,-2-1 0 0,0 1 4 0,0-1 3 15,-3 5 7-15,2 6 10 0,0 7 13 0,-2 2 17 16,3 6 6-16,-3 1 13 0,4 6-3 15,4 3-1-15,-10 1 15 0,10-1 3 0,-9 15 3 0,9-2 13 16,-4 12-41-16,6-1-26 0,0 3 0 16,3 4 0-16,-1-4 0 0,5 4 0 0,1 0 0 15,2 1 0-15,-2 2 0 0,0-3 0 0,3 0 0 0,0-2 0 16,1-2 0-16,1-3 0 0,2 1 0 16,-4-8 0-16,-1-3 0 0,1-1 0 0,-3-3 0 15,-1 0 0-15,0-3 0 0,-4 0 0 0,2-2 0 16,-5-2 0-16,3 0 0 0,-2 1 0 0,-3-4 0 15,0 0-194-15,0 0-1140 0,0 0-1443 0,0 0 639 16</inkml:trace>
  <inkml:trace contextRef="#ctx0" brushRef="#br0" timeOffset="-162845.96">26232 17242 52 0,'2'-5'250'0,"7"-5"-10"0,-2 3 2 15,0-1-4-15,0 0 0 0,-2-2-1 0,3 0 0 16,-2 2 5-16,1-3-2 0,-1 2 2 15,-2 0-1-15,-1-2-6 0,1 1 8 0,0 2-13 16,-3 1-4-16,-1-1-2 0,-1 0-13 0,-1 3-19 16,-2-5-12-16,-3 3-10 0,3 3-11 0,-6 1-12 0,0-1-10 15,1 3-10-15,-5 1-3 0,1 2-11 16,0 1-3-16,-4 3-4 0,6 1-8 0,-1 1-6 16,3 0-5-16,0 6-10 0,2-1-5 0,5-1 4 15,2 3-8-15,2 1-1 0,3 0-2 0,4-3 1 16,2 0-7-16,1 0-2 0,5 0 1 0,-2-3-8 15,-1 2-3-15,4-4-7 0,-4 3-6 0,1-1 2 16,0-3-6-16,1 1-6 0,-6-2 0 0,1 1-2 16,0 1 0-16,-2-1-3 0,0 0-4 0,-4 1-4 15,3 1 3-15,-4-1 1 0,-2 2 3 0,-2 1 2 16,2-1 13-16,-4 1 2 0,-3-2 7 0,-1 2 3 16,-4-3 0-16,-1 5 0 0,-4-2 2 0,0-2-2 15,-2-1 2-15,0-2-2 0,0 1-3 0,0 2-6 16,-1-3-1-16,5-3-7 0,-2 1 1 0,3-2-1 15,-2 2-19-15,7-2-27 0,0 0-41 0,0-1-55 16,0 0-72-16,7-1-88 0,0 0-76 0,0 0-79 16,0 0-87-16,0 0-435 0,28-10-1031 0,-6 8 456 15</inkml:trace>
  <inkml:trace contextRef="#ctx0" brushRef="#br0" timeOffset="-162331.29">27138 17106 73 0,'9'-9'557'0,"0"0"12"0,-3 2-23 0,1 2-42 15,-2 2-46-15,0-1-40 0,-5 4-23 0,0 0-23 16,0 0-21-16,0 0-25 0,0 19-23 0,-3-7-11 16,0 4-21-16,0-1-23 0,3 1-24 0,-1 8-16 0,-1-5-27 15,4 7-13-15,0-1-21 0,3-6-12 0,0-2-17 16,2 0-4-16,0 0-13 0,4-5-14 15,1-1-8-15,-3-4 0 0,0 1-8 0,5-5-15 16,-1 0 1-16,-3-3-5 0,1-3 0 0,0 1-8 16,3-3-6-16,-5-2-5 0,6-5 9 0,-2 1-13 15,0-2 2-15,1-1-7 0,-2-2 1 0,4-4-8 16,-6 4 1-16,-1 0 1 0,1 3-11 0,-3 4-1 16,-2-1-2-16,0 4 0 0,-1 3-2 0,-1-2 2 15,-3 5 10-15,0 0 1 0,12 8 4 0,-8 0 7 16,-1 2 6-16,3 5-9 0,-4-4-3 0,1 4-6 15,2-1-1-15,-1 2 3 0,0-4-8 0,-3 1 0 16,3-2-5-16,0-3-5 0,1 0 4 0,-4 0-3 16,3-3 0-16,0-2 0 0,-4-3 0 0,10-1 0 15,-10 1 0-15,12-8 0 0,-5 0 0 0,2-1 0 16,-2-1 0-16,-1-4 0 0,4 1 0 0,-5-5 0 16,1 3 0-16,-1 3 0 0,-1 3 0 0,-1 3 0 15,1-2 0-15,3 1 0 0,-2 4 0 0,0 0 0 16,-5 3 0-16,0 0 0 0,23 10 0 0,-12-3 0 15,-4 3 0-15,4 2 0 0,3 1 0 0,-2-1 0 16,-1 1 0-16,2 0 0 0,2-2 0 0,-6-3 0 16,2-1 0-16,-1-1-12 0,-4-2-272 0,2-2-77 15,-2 0-55-15,2-5-73 0,-3 0-87 0,-5 3-434 16,3-12-1092-16,-3 2 484 0</inkml:trace>
  <inkml:trace contextRef="#ctx0" brushRef="#br0" timeOffset="-162180.78">27350 16829 3463 0,'-32'-16'180'0,"5"4"9"0,9 3 49 16,4 3-21-16,5 1-40 0,4 0-38 15,5 5-42-15,0 0-20 0,18-6-33 0,0 8-46 16,10 1-75-16,0 2-79 0,5-1-103 0,3 2-122 16,0-1-277-16,1 4-712 0,0-2 314 0</inkml:trace>
  <inkml:trace contextRef="#ctx0" brushRef="#br0" timeOffset="-161230.91">28587 16804 537 0,'-9'-14'566'0,"-2"-1"-22"0,1 2-30 15,2 3-22-15,1 1-17 0,2 0-17 0,-2 2-20 16,3 2-38-16,1 2-31 0,-1 0-32 0,4 3-11 16,0 0 5-16,-6 12 5 0,5 4-13 15,1 1-4-15,2 8-17 0,3 7-17 0,-1 1-21 0,1 3-17 16,9 11-26-16,-5-1-114 0,5 0-107 0,-5-11 0 16,0-2 0-16,0 2 0 0,5-2 0 0,-1-4 0 15,1-1 0-15,2-3 0 0,-3-2 0 16,-1-9 0-16,-2-1 0 0,4-3 0 0,-3-2 0 15,-1-6 0-15,-3 0 0 0,2-4 0 0,2-1 0 0,1-3 0 16,-3-2 0-16,-1-1 0 0,2-5 0 0,-1-2 0 16,-1-4 0-16,2-6 0 0,-5-3 0 0,0-1 0 15,-1-1 0-15,-3-4 0 0,6-11 0 0,-6 1 0 16,-1-1 0-16,0 10 0 0,0 0 0 16,-4 2 0-16,4 2 0 0,-4 6 0 0,2 6 0 15,-1 4 0-15,-1 7 0 0,3 5 0 0,-3 1 0 16,4 3 0-16,0 0 0 0,-10 20 0 0,6 3 0 15,0 6 0-15,7 3 0 0,-2 1 0 0,2 0 0 0,7 0 0 16,-7-1 0-16,0-2 0 0,4 2 0 16,-1-4 0-16,2-1 0 0,-2-9 0 0,2-1 0 0,-3-1 0 15,2-5 0-15,-1-1 0 0,0-2 0 16,-1-3 0-16,0 0 0 0,1-2 0 0,0-2 0 16,-6-1 0-16,0 0 0 0,15-8 0 0,-4 4 0 15,-6-5 0-15,1 1 0 0,-2-5 0 0,4-1 0 0,-1-4 0 16,2 2 0-16,-3 0 0 0,2 0 0 15,3-1 0-15,-3 9 0 0,-4-1 0 0,1 3 0 16,0 1 0-16,3 3 0 0,-3 2 0 0,-5 0 0 16,17 10 0-16,-11-1 0 0,3 2 0 0,-1 4 0 15,-2 2 0-15,2 0 0 0,-3-1 0 0,3 1 0 16,-3 0 0-16,-1-3 0 0,-1-3 0 0,3 0 0 16,-1 0 0-16,-1-1 0 0,1-1 0 0,-2-7 0 15,4 2 0-15,-2-1 0 0,0-2 0 0,-5-1 0 16,14-4 0-16,-6-1 0 0,0 0 0 0,2 0 0 15,-1-4 0-15,-2 1 0 0,2-6 0 0,1 1 0 16,2-2 0-16,-3 0 0 0,1-2 0 0,-2 1 0 16,1 0 0-16,-3 1 0 0,2 6 0 0,-3 2 0 15,-1 1 0-15,0 2 0 0,-4 4 0 0,6-1 0 16,-6 1 0-16,8 7 0 0,-7 0 0 0,0 3 0 16,2 3 0-16,-3 3 0 0,2-1 0 0,1 1 0 15,-2 2 0-15,2-4 0 0,-2-1 0 0,2-3 0 16,0 0 0-16,0-2 0 0,2-2 0 0,-2-2 0 15,-1-2 0-15,-2-2 0 0,13 1 0 0,-13-1 0 16,13-5 0-16,-7-1 0 0,4 1 0 0,-3-4 0 16,2 0 0-16,2-6 0 0,-2 0 0 0,5 1 0 15,-5-1 0-15,4 3 0 0,-3 2 0 0,0-1 0 16,-1 4 0-16,3 1 0 0,-2 2 0 0,-1 1 0 16,1 3 0-16,0 1 0 0,-1 3 0 0,0 1 0 15,-1 2 0-15,4 5 0 0,-7-4 0 0,1 4 0 16,-1 0 0-16,-2 4 0 0,-1-4 0 0,-2 5 0 15,-1-2 0-15,-3 1 0 0,0-2 0 0,-2-2-183 16,-6 2-91-16,3-5-87 0,-5 4-78 0,-2-2-53 16,-2-1-129-16,0-5-350 0,-4-2-1051 0,-1-1 466 15</inkml:trace>
  <inkml:trace contextRef="#ctx0" brushRef="#br0" timeOffset="-161080.15">29335 16743 4407 0,'-7'-20'322'0,"4"2"-78"16,0 1 37-16,2 6-6 0,-1 0-60 0,1 0-58 16,0 4-41-16,1-4-51 0,-1 5-46 0,1 6-60 0,-2-11-71 15,4 9-98-15,-2 2-110 0,0 0-117 0,0 0-394 16,-7-9-899-16,7 9 399 0</inkml:trace>
  <inkml:trace contextRef="#ctx0" brushRef="#br0" timeOffset="-160913.72">28371 16913 4125 0,'-11'4'203'0,"4"-4"-61"15,7 0 76-15,0 0 47 0,0 0-37 0,0 0-51 16,41-6-42-16,-9-1-29 0,7 0-20 0,12 1-5 16,-2-1-44-16,-12 1-61 0,2-2-87 0,-1 2-120 15,-1 2-138-15,3-1-476 0,-4 1-916 0,-2 5 406 16</inkml:trace>
  <inkml:trace contextRef="#ctx0" brushRef="#br0" timeOffset="-159531.15">30078 17103 264 0,'0'0'525'0,"-6"1"-2"0,6-1-13 15,0 0-24-15,-5-7-18 0,3 1-30 0,-4-2-26 16,5-5-29-16,-1 1-20 0,0-7-23 15,0-6-26-15,-1-2-23 0,-1 0-9 0,1 0-23 0,-1-1-24 16,1 2-16-16,1-2-14 0,-1 3-29 0,2-2-10 16,-2-2-18-16,2 4-15 0,1 0-9 0,1 7-22 15,0 2-5-15,-1 7-11 0,0-1-18 0,3 4-10 16,0 4-4-16,2-1-7 0,-5 3-10 16,14 7 2-16,-8 3-7 0,8 2-4 0,-2 2-2 15,3 7-3-15,4-1 1 0,-1 1-2 0,0-1-2 16,2-1-5-16,-4-6 0 0,0 2-4 0,-1-2 6 0,1 0-4 15,-3 1-2-15,1-1-3 0,-3-1-4 0,-3-3-1 16,2 6-3-16,-3-6 2 0,-5 1-5 0,0 1 8 16,-4 0 4-16,-2 0-9 0,-1-1 1 15,-5-1 6-15,-3 4-4 0,-6 0 3 0,2-4-7 16,-7 5 9-16,5-6-7 0,1 2-1 0,-1-4 0 16,5 2-1-16,0-4 1 0,2-3-7 0,5 4 5 0,-1-3-22 15,2 2-8-15,4-2-11 0,2-2 4 0,0 0-3 16,0 0-15-16,22-7-7 0,-5-1 1 15,7-7-1-15,0 2 4 0,2-4-1 0,-1-1-1 16,0-3 3-16,0-2 1 0,-2-6 2 0,9-10 6 16,-13 10 8-16,3-12 2 0,0-4 3 0,-6-1 4 15,-3 1 6-15,-6 10 4 0,-2-1 19 0,-5 5 13 16,-1 3 14-16,-1 1 13 0,1 9 12 0,-2 1 7 16,1 4 5-16,0 3-3 0,-1 0-1 0,1 2-1 15,-2 5-6-15,1 0-4 0,3 3-8 0,0 0 10 16,-10 17 4-16,8-5 11 0,1 5 14 0,0 7 6 15,3 2 4-15,3 3 3 0,0 0-33 0,2 2-56 16,-1 0 0-16,3 0 0 0,3-2 0 0,-3 1 0 16,0 0 0-16,2 1 0 0,-1-1 0 0,-1-5 0 15,3 6 0-15,3-6 0 0,-5-1 0 0,0 0 0 16,7-5 0-16,-4-3 0 0,0-5 0 0,2 1 0 16,-1-4 0-16,-4-1 0 0,6-3 0 0,0-1 0 15,2 0 0-15,1-3 0 0,-1-5 0 0,1 3 0 16,-4-4 0-16,1-4 0 0,-2-1 0 0,1-3 0 15,-3-1 0-15,6-5 0 0,-7-3 0 0,0-2 0 16,-3 1 0-16,-4-1 0 0,-1 0 0 0,-4 5 0 16,1 2 0-16,-6 1 0 0,0 2 0 0,-1 3 0 15,-2 4 0-15,1 0 0 0,-5 5 0 0,0 3 0 16,4 4 0-16,-2 6 0 0,-1 2 0 0,3 2 0 16,3 3 0-16,2 1 0 0,6 3 0 0,6 2 0 15,0-4 0-15,6 1 0 0,5 1 0 0,4-5 0 16,0-7 0-16,0-3 0 0,8-3 0 0,2-3 0 15,-5-8 0-15,0-1 0 0,-1-4 0 0,-1-3 0 16,-2-4 0-16,-5-1 0 0,0-2 0 0,-3 0 0 16,-4-4 0-16,-4-1 0 0,1-5 0 0,-4 1 0 15,0-3 0-15,-1-11 0 0,-4 0 0 0,0 0 0 16,-4 13 0-16,1 1 0 0,1 3 0 0,-3 3 0 16,1 8 0-16,4 6 0 0,-5 4 0 0,4 0 0 15,-2 6 0-15,3 2 0 0,0 0 0 0,-7 19 0 16,3 7 0-16,1 4 0 0,3 3 0 0,2 13 0 15,0 4 0-15,2 3 0 0,2-3 0 0,-2 3 0 16,5 3 0-16,-2-1 0 0,3 0 0 0,1 0 0 16,-2 1 0-16,7-4 0 0,-4 3 0 0,5-2 0 15,-7-5 0-15,9 1 0 0,-10-4 0 0,-1-14 0 16,2 0 0-16,-1-2 0 0,-5-5 0 16,-1-6 0-16,-2 0 0 0,-1-1 0 0,-1-6 0 0,-2-4 0 15,0-1 0-15,-2-2 0 0,0 0 0 0,-6-2 0 16,-1-2 0-16,-1-2-259 0,2-4-74 0,-3-4-30 15,0-4-3-15,1-11-8 0,0 0 10 0,-3-5 3 16,5-16 30-16,3 11 28 0,0-20 26 0,4-4 30 16,1 0 34-16,1 0 27 0,4-25 46 15,-6 30 48-15,6 6 46 0,-2 13 37 0,0 2 50 16,-2 2 34-16,2 3 36 0,0 8 20 0,-1 3 38 16,1 1 17-16,0 6 8 0,1-1 1 0,3 0 0 15,3 0-2-15,-1 4-10 0,-1-1 0 0,7 1-10 16,-1 2-5-16,3 0-14 0,7 3-10 0,-1-1-4 15,10 3-13-15,-1 1-8 0,-2 3-12 0,-7 2-10 16,1 1-8-16,-2 3-16 0,0-1-2 0,-4 2-1 16,1 0-7-16,-5 4-8 0,-6-5-10 0,-1 6-3 15,-4-1-5-15,-4-2 1 0,-6 1 3 0,0 0-7 16,-3-1-3-16,-10 4-9 0,-4-3-28 0,-2-4-27 16,0 0-35-16,-5-4-40 0,-3 0-62 0,1-3-59 15,-1 2-86-15,-14-6-95 0,14-1-95 0,-13-7-476 16,13 2-1061-16,1 1 471 0</inkml:trace>
  <inkml:trace contextRef="#ctx0" brushRef="#br0" timeOffset="-159363.54">30319 16619 219 0,'-4'-4'560'16,"2"-4"14"-16,4 2-30 0,4-2-51 0,3 1-43 15,3-1-49-15,4 0-64 0,1 0-78 0,16 0-81 0,-2 0-99 16,6-3-122-16,14 0-121 0,3 5-157 16,1-1-274-16,1 1-644 0,4 3 286 0</inkml:trace>
  <inkml:trace contextRef="#ctx0" brushRef="#br0" timeOffset="-159197.02">31975 16535 4091 0,'9'1'499'0,"-3"0"-116"0,-6-1-19 16,9 4-41-16,-9-4-55 0,0 0-68 0,7 3-55 16,-6 1-69-16,0 1-53 0,-1-5-58 15,0 10-82-15,2-2-112 0,3 1-104 0,-3 2-123 16,-2 2-411-16,-2 5-940 0,-1 0 416 0</inkml:trace>
  <inkml:trace contextRef="#ctx0" brushRef="#br0" timeOffset="-158731.18">28553 18126 3001 0,'-36'-3'282'0,"0"0"-26"0,3 1 10 16,1-3 73-16,1 3 1 0,12 2-34 0,1-2-31 15,4-1-23-15,4 2-19 0,2-2 0 0,3 1 3 16,5 2 4-16,3-8-1 0,9 3-2 15,8-2 2-15,10-5-20 0,20 0-13 0,4-2-13 16,6 3-8-16,29-6-21 0,3 2-10 0,-1 2-58 16,1 0-96-16,3 0 0 0,2 2 0 0,-1 0 0 15,2-2 0-15,-5 3 0 0,-6 2 0 0,-23-1 0 16,-1 2 0-16,30-5 0 0,-35 9 0 0,-4-4 0 16,0 0 0-16,-17 4 0 0,-2-2 0 0,-5 2 0 15,-9 0 0-15,-6 2 0 0,-3-1 0 0,-1 0 0 16,-4 2 0-16,-7 0 0 0,0 0-53 0,0 0-258 15,0 0-36-15,-14 11-31 0,3-5-15 0,-8 3-17 16,0-2-15-16,-9 7-23 0,-4-4-21 0,-4 3-358 16,-12 5-895-16,11-7 397 0</inkml:trace>
  <inkml:trace contextRef="#ctx0" brushRef="#br0" timeOffset="-158397.83">28737 18190 2344 0,'-53'10'229'0,"15"-5"-33"0,1-1 4 16,2 0 37-16,5 0 18 0,2-2-33 0,28-2-18 16,-32 5-12-16,32-5-9 0,-22 1 2 0,22-1-3 15,0 0 1-15,0 0 10 0,0 0 8 0,0 0 2 16,0 0 0-16,0 0 7 0,61-20-5 0,-31 16 3 16,4-2-4-16,17-4-12 0,7 2-4 0,0-5-22 15,6 0-18-15,28-7-5 0,0 2-13 0,-26 6-10 16,28-1-13-16,1-3-11 0,-6 1-9 0,-25 2-13 15,27-4-6-15,-31 6-5 0,1-1-6 0,-1 2-3 16,-6 1-11-16,-16 3-27 0,3 0-16 16,-7 0 0-16,-2 2 0 0,-6 1 0 0,-5-1 0 15,-8 0 0-15,-3 2 0 0,-3 1 0 0,-7 1 0 16,13-2 0-16,-8-1 0 0,-5 3 0 0,0 0 0 0,0 0 0 16,17 1 0-16,-17-1 0 0,0 0 0 0,0 0 0 15,0 0 0-15,13 3-174 0,-13-3-83 0,7 2-87 16,-7-2-93-16,0 0-99 0,9 1-539 15,-9-1-1162-15,13-7 514 0</inkml:trace>
  <inkml:trace contextRef="#ctx0" brushRef="#br0" timeOffset="-158246.97">30435 17867 422 0,'0'0'573'0,"0"0"22"0,0 0-19 16,0 0-57-16,0 0-48 0,0 0-51 0,0 0-78 15,0 0-86-15,0 0-99 0,0 0-117 0,0 0-125 16,0 0-164-16,0 0-425 0,-2 9-728 16,2-9 323-16</inkml:trace>
  <inkml:trace contextRef="#ctx0" brushRef="#br0" timeOffset="-103596.16">19398 13979 3370 0,'-1'-3'201'0,"0"-2"5"0,1 5-16 0,2-9 14 16,-2 6 14-16,0 3-15 0,0-5-26 16,0 5-26-16,3-3-25 0,-3 3-3 0,2-3-9 15,-2 3 3-15,0 0-1 0,0 0 1 0,11 6 4 16,-10-2-5-16,3 0 2 0,-2 3-8 0,1 1 8 16,-1 4-5-16,2 0 1 0,-2 0-5 0,-1 1-4 0,1 4 0 15,0-2-4-15,0-1-6 0,0-1-1 16,-4-1 3-16,6 0 7 0,-3-2 12 0,4-2 12 0,-5-3 21 15,4 0 15-15,1-4 9 0,3-2 4 0,2-3-146 16,7-6-31-16,7-3 0 0,-2-7 0 0,7-1 0 16,-1 0 0-16,13-13 0 0,0 2 0 15,-4 0 0-15,5-1 0 0,-1 3 0 0,0-2 0 0,1 3 0 16,-16 7 0-16,5 1 0 0,-6 0 0 0,-2 3 0 16,-5 5 0-16,-3 2 0 0,-2 2 0 0,-3 3 0 15,-1 2 0-15,-3 0 0 0,-3 1 0 0,2-1 0 16,-1 3 0-16,-4 1 0 0,0 0 0 0,0 0 0 15,-1 9 0-15,-2-3 0 0,0-1 0 0,-2 1 0 16,3 1 0-16,0 2 0 0,-2-1 0 0,3 2 0 16,-3 2 0-16,2-1-54 0,0 2-561 0,-2-4-639 15,3 2-1358-15,2 1 601 0</inkml:trace>
  <inkml:trace contextRef="#ctx0" brushRef="#br0" timeOffset="61469.31">16027 12122 53 0,'-8'-1'414'0,"8"1"5"0,0 0-10 0,-6-3 6 0,6 0-8 15,0 3-7-15,0 0-9 0,-4-4-11 16,4 4-6-16,0 0-15 0,0 0-15 0,0 0-16 0,0 0-14 16,0-4-15-16,0 4-25 0,0 0-16 0,0 0-24 15,0 0-21-15,0 0-13 0,0 0-14 0,10 9-15 16,-6-3-23-16,0 2 6 0,2 1-14 16,-6 3-1-16,4-1-13 0,-1 0-1 0,-2 2-11 0,-1-1-3 15,0 0-6-15,1 0 7 0,2 3-37 0,-2-2-75 16,3-4 0-16,1 1 0 0,-2-6 0 0,3 4 0 15,2-6 0-15,1-2 0 0,3 0 0 0,4-7 0 16,3-1 0-16,-4-2 0 0,10-5 0 0,1 1 0 16,1-3 0-16,0-3 0 0,0 1 0 0,2 0 0 15,1-7 0-15,0 3 0 0,11-6 0 0,-13 6 0 16,-1 0 0-16,0 0 0 0,-4 4 0 0,-3 3 0 16,-7 5 0-16,-4 4 0 0,-1 0 0 0,-2 2 0 15,-2 3 0-15,-3 2 0 0,-1 0 0 0,-9 8 0 16,-3 4-254-16,-1 3-450 0,-9 4-502 0,2 2-1306 0,-6 1 578 15</inkml:trace>
  <inkml:trace contextRef="#ctx0" brushRef="#br0" timeOffset="163519.41">1619 14697 300 0,'-7'-7'530'0,"5"2"2"0,-1-2-17 16,2 1-24-16,0-1-20 0,-1 2-19 0,2-1-30 16,0 0-24-16,-1 3-30 0,1 3-19 0,0-6-16 15,0 6-15-15,-1-6-22 0,1 6-8 0,0 0-21 16,1-3-9-16,-1 3-13 0,0 0-5 0,0 0-7 16,0 0-5-16,8 15-9 0,-3-8-16 0,1 2-8 15,-1 3-155-15,1 1-40 0,3 3 0 0,-3 0 0 16,1-2 0-16,0 1 0 0,-2-4 0 0,0 0 0 15,0-3 0-15,3 1 0 0,-6-1 0 0,2-3 0 16,0-1 0-16,0 1 0 0,4-4 0 0,-1-3 0 0,5-6 0 16,9-9 0-16,1-3 0 0,5-6 0 15,9-15 0-15,2-4 0 0,2 0 0 0,-3-5 0 0,5 3 0 16,12-25 0-16,-20 21 0 0,20-18 0 16,-18 23 0-16,-6-2 0 0,2 5 0 0,2 4 0 15,-14 13 0-15,-3 1 0 0,-1 4 0 0,-3 8 0 0,-4 2 0 16,-4 6 0-16,0-2 0 0,-1 4 0 0,0 0 0 15,-4 3 0-15,0 0 0 0,6 8 0 16,-6 2 0-16,0 8 0 0,-4 2 0 0,4 3-425 16,-2 4-870-16,-2-1-1402 0,3-1 620 0</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19:51.328"/>
    </inkml:context>
    <inkml:brush xml:id="br0">
      <inkml:brushProperty name="width" value="0.05292" units="cm"/>
      <inkml:brushProperty name="height" value="0.05292" units="cm"/>
      <inkml:brushProperty name="color" value="#00B050"/>
    </inkml:brush>
  </inkml:definitions>
  <inkml:trace contextRef="#ctx0" brushRef="#br0">2350 7675 541 0,'-7'-3'646'16,"7"3"10"-16,-1-2-2 0,1 2-15 0,-4-3-21 15,4 3-28-15,-4-3-35 0,4 3-38 0,0 0-25 16,0 0-28-16,0 0-28 0,3 11-29 0,-6-4-28 16,3 4-36-16,-1 1-89 0,1 0-254 0,-3 4 0 15,1 0 0-15,-3 0 0 0,2 0 0 0,-2 0 0 16,5-3 0-16,3-2 0 0,-3 3 0 0,5-4 0 16,1 1 0-16,2-5 0 0,5 0 0 0,10-4 0 15,10-4 0-15,18-8 0 0,9-4 0 0,26-13 0 16,-2-5 0-16,7 0 0 0,0-7 0 0,8-3 0 0,7-3 0 15,-1-4 0-15,5-4 0 0,1 6 0 16,-2 0 0-16,-8 6 0 0,-9 5 0 0,-5 0 0 16,-31 15 0-16,0-1 0 0,-2 2 0 0,-4 0 0 15,-3 2 0-15,-20 3 0 0,0 4 0 0,-7 4 0 0,-3-3 0 16,-7 4 0-16,2 2 0 0,-2-1 0 16,-4 2 0-16,-1-1 0 0,-1 0 0 0,0 3 0 15,-4 1 0-15,6-4 0 0,-6 4 0 0,0 0 0 16,0 0 0-16,-3 14-1366 0,0-5-1478 0,-2 0 654 0</inkml:trace>
  <inkml:trace contextRef="#ctx0" brushRef="#br0" timeOffset="1199.07">1403 9980 140 0,'0'0'540'0,"-7"-5"0"16,5 4 7-16,2 1 29 0,-4-4-20 0,4 4-20 16,0 0-32-16,0 0-12 0,0 0-18 0,0 10-14 15,3-1-19-15,3 8-14 0,1 2-29 0,0 6-15 16,1 4-19-16,-1 3-25 0,2 1-9 0,-5 1-186 16,5 12-144-16,-5-10 0 0,-1-3 0 0,0-2 0 15,2 2 0-15,-1-2 0 0,-4-4 0 0,4 0 0 16,1-3 0-16,0-6 0 0,3-2 0 0,2-2 0 15,2-6 0-15,7-1 0 0,9-6 0 0,8-4 0 0,21-10 0 16,7-7 0-16,28-13 0 0,4-8 0 0,2-7 0 16,11-5 0-16,6-5 0 0,9-9 0 15,9-3 0-15,5-10 0 0,5 4 0 0,0 0 0 16,8 4 0-16,-3 5 0 0,-2 11 0 0,-9 10 0 0,-14 6 0 16,-11 8 0-16,-14 5 0 0,-7 8 0 0,-35 5 0 15,-1 1 0-15,-18 4 0 0,-5 1 0 0,-5 1 0 16,-9 3 0-16,-4 0 0 0,-2 2 0 15,-1 1 0-15,-5-2 0 0,0 2 0 0,-1 0 0 0,-1 0 0 16,-4 1 0-16,6-1 0 0,-6 1 0 0,0 0 0 16,7-1 0-16,-7 1 0 0,0 0 0 0,0 0 0 15,0 0 0-15,0 0 0 0,4 4 0 0,-4-4 0 16,0 5 0-16,0-5 0 0,0 0-1366 0,0 0-1478 16,0 0 654-16</inkml:trace>
  <inkml:trace contextRef="#ctx0" brushRef="#br0" timeOffset="1381.07">4911 10044 8191 0,'-17'2'0'0,"1"-1"0"15,3-2 0-15,3-1 0 0,1-1 0 0,2 1-46 16,2 0-510-16,0-3-127 0,2-2-468 0,6 1-1248 15,1-2 553-15</inkml:trace>
  <inkml:trace contextRef="#ctx0" brushRef="#br0" timeOffset="4030.83">7274 11774 170 0,'-5'-1'385'0,"5"1"9"0,-8-2 10 0,3 0 1 16,5 2 4-16,-8-1-6 0,8 1-3 0,-5-1-8 15,5 1-13-15,0 0-9 0,0 0-10 0,0 0 7 16,0 0 3-16,0 0-5 0,0 0 0 0,18 5-8 15,3-3-13-15,13-1-20 0,21 2-21 0,6-2-17 16,39-1-14-16,4 5-19 0,3-5-139 0,9-1-114 16,4 7 0-16,8-4 0 0,0 3 0 0,2-1 0 15,3 1 0-15,0-1 0 0,-1-2 0 0,-6 4 0 16,-2-4 0-16,-10 0 0 0,-3 0 0 0,-7 0 0 16,-10 0 0-16,-30-2 0 0,3 0 0 0,-11-2 0 15,-4-2 0-15,-16 2 0 0,-5 0 0 0,-11-3 0 16,-3 1 0-16,-7 0 0 0,-1-2 0 0,-6 1 0 15,-7 1 0-15,-4-2 0 0,-9-2 0 0,-12 0 0 0,-7 1 0 16,-17 2-306-16,-3 4-306 0,-2-3-75 0,-33 3-411 16,28 2-1189-16,-2 2 526 0</inkml:trace>
  <inkml:trace contextRef="#ctx0" brushRef="#br0" timeOffset="4348.76">7750 11950 391 0,'-31'-4'483'16,"2"1"28"-16,3 0 16 0,5 0 10 0,5 1 7 16,2 0 11-16,5-1 4 0,1 2-13 0,2-2-27 15,2 1-31-15,4 2-32 0,0 0-20 0,19-9-28 16,9 1-21-16,9 4-27 0,27-1-27 0,32-1-182 16,5 3-151-16,1 0 0 0,12 5 0 0,5-1 0 15,3 6 0-15,10-6 0 0,2 5 0 0,4-3 0 16,-6 0 0-16,-2-2 0 0,-5 3 0 0,1-1 0 15,-9-1 0-15,-12 1 0 0,-5-2 0 0,-38 1 0 16,-2-3 0-16,-3 1 0 0,-6-2 0 0,-17 1 0 16,-3-2 0-16,-12 1 0 0,-5 0 0 0,0-1 0 15,-5 1 0-15,-2-2 0 0,-2 0 0 0,-4 0 0 16,-1-1 0-16,-1-2 0 0,-2 1 0 0,-6 0 0 16,7-3 0-16,-6 2-33 0,4 4-713 0,-2-6-490 15,3 2-1338-15,3-3 592 0</inkml:trace>
  <inkml:trace contextRef="#ctx0" brushRef="#br0" timeOffset="4502.6">10901 11896 6740 0,'0'0'303'0,"0"0"-20"16,-15-4 47-16,15 4-30 0,-13-4-75 0,4 1-215 15,0-1-10-15,4 2 0 0,0-1 0 0,2-1 0 16,-1 1-9-16,4-1-410 0,0 4-209 0,-1-7-562 15,1 7-1288-15,5-7 570 0</inkml:trace>
  <inkml:trace contextRef="#ctx0" brushRef="#br0" timeOffset="5981.27">13355 12115 132 0,'-2'-19'551'16,"-4"3"28"-16,2 2 17 0,2 3 4 0,-1-1-7 0,0 2 3 16,2 5-17-16,0-2-32 0,1 2-30 0,-1 2-21 15,1 3-17-15,0 0-6 0,11 10-35 0,-1 3-1 16,-1 2-20-16,14 12-256 0,5 9-161 15,8 6 0-15,-1 6 0 0,2-1 0 0,15 24 0 0,-15-24 0 16,22 23 0-16,-2-2 0 0,0-5 0 0,-15-16 0 16,14 18 0-16,-17-22 0 0,-1 0 0 0,-2-2 0 15,1-3 0-15,-7-1 0 0,-9-10 0 0,-2 1 0 16,-6-6 0-16,-1-6 0 0,-6-4 0 0,-1-3 0 16,-5-1 0-16,0-5 0 0,-4-1 0 0,4-2-505 15,-18-7-210-15,4-8-448 0,-8-5-1257 0,4-7 556 16</inkml:trace>
  <inkml:trace contextRef="#ctx0" brushRef="#br0" timeOffset="6199.92">14077 12236 3882 0,'0'-18'355'0,"1"3"-96"0,-5 4 20 16,0 4 73-16,-1 2 16 0,-4 1-6 0,-1 4-2 16,-3 4-28-16,-6 5-11 0,-6 7 11 0,-2 5 10 15,0 1-2-15,-10 11-33 0,1 5-307 0,4 2 0 0,-4 2 0 16,0 2 0-16,-1 3 0 0,-19 16 0 15,14-17 0-15,4 2 0 0,-18 18 0 0,16-23 0 16,0 6 0-16,4-4 0 0,-2 3 0 0,1-1 0 0,6-1 0 16,5-8 0-16,4-8 0 0,-9 7 0 0,9-9 0 15,3-6 0-15,5 2 0 0,4-10 0 0,-2-1 0 16,9-4-1366-16,0-5-1478 0,4 0 654 16</inkml:trace>
  <inkml:trace contextRef="#ctx0" brushRef="#br0" timeOffset="6864.57">21793 13714 143 0,'-10'-13'546'16,"5"1"18"-16,1 1 17 0,0-1 15 0,3 1 9 16,-2 2-3-16,3 2-1 0,0 0-28 0,0 2-32 0,2 3-28 15,-2 2-17-15,0 0-14 0,13 9-32 16,-2 3-12-16,8 7-22 0,2 5-372 0,2 6-44 15,12 16 0-15,5 0 0 0,21 26 0 0,3-1 0 0,4-3 0 16,6 2 0-16,4-1 0 0,5-1 0 0,-2-4 0 16,-2-6 0-16,-2-1 0 0,-10-4 0 15,-12-17 0-15,-10 6 0 0,-3-6 0 0,-5-2 0 16,-12-10 0-16,-4-3 0 0,-3-2 0 0,-8-3 0 0,-4-3 0 16,-4-3 0-16,-4-2 0 0,-5-2 0 15,-2 0 0-15,-9-5 0 0,-3-4-31 0,-5-6-1329 0,-2-5-1474 16,1-7 652-16</inkml:trace>
  <inkml:trace contextRef="#ctx0" brushRef="#br0" timeOffset="7149.08">22946 13720 4639 0,'-6'-31'303'0,"-3"0"-16"16,-3 3-6-16,1 4 25 0,-3 1 25 0,0 3 0 15,-2 7-22-15,-2 2-19 0,1 2-28 0,-4 6 6 16,-7 4-2-16,-3 4-10 0,3 6-194 0,-5 3-62 15,-9 12 0-15,3 6 0 0,0 5 0 0,-5 4 0 16,-9 23 0-16,-1 7 0 0,0-1 0 0,-6 2 0 16,4 4 0-16,0-2 0 0,-8 0 0 0,-4-3 0 15,2-1 0-15,3-2 0 0,4-4 0 0,-1 3 0 16,3-5 0-16,16-19 0 0,0 2 0 0,-4-3 0 16,4 3 0-16,2-3 0 0,3-1 0 0,0-3 0 15,14-12 0-15,-1-1 0 0,2-1 0 0,5-2 0 0,2-7 0 16,1 1 0-16,3-5 0 0,1-2 0 15,5-5 0-15,3 0 0 0,1-4 0 0,0 0 0 16,22-15-1366-16,2-8-1478 0,14-13 654 0</inkml:trace>
  <inkml:trace contextRef="#ctx0" brushRef="#br0" timeOffset="7314.52">23571 14522 7892 0,'20'-2'299'0,"-8"1"-299"0,-1 1 0 15,-4 1 0-15,-2-2 0 0,-5 1 0 0,4-1 0 16,-4 1 0-16,0 0 0 0,-26 0 0 0,10 1 0 16,-5 2 0-16,-1 0 0 0,-8 1 0 0,0 3 0 15,9-2-1366-15,-1 0-1478 0,0 3 654 0</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20:04.526"/>
    </inkml:context>
    <inkml:brush xml:id="br0">
      <inkml:brushProperty name="width" value="0.05292" units="cm"/>
      <inkml:brushProperty name="height" value="0.05292" units="cm"/>
      <inkml:brushProperty name="color" value="#00B050"/>
    </inkml:brush>
  </inkml:definitions>
  <inkml:trace contextRef="#ctx0" brushRef="#br0">8686 8869 3676 0,'-5'-26'191'0,"4"1"-32"16,-2 1 49-16,-3-2 79 0,1 9 34 0,-2 1 0 16,2 2-22-16,0-1-14 0,0 4-21 15,-3 3 2-15,2 2-5 0,-2 2-13 0,-3 4-19 0,-5 8-3 16,-4 7-2-16,-2 7 0 0,-2 5-4 0,-8 15-12 16,0 2-134-16,10 0-74 0,-1 3 0 0,4-1 0 15,3 3 0-15,7-2 0 0,7 5 0 0,4-3 0 16,5-16 0-16,7-3 0 0,4-2 0 0,8-6 0 15,1-1 0-15,5-9 0 0,2-5 0 0,-1-7 0 16,3-4 0-16,2-6 0 0,-6-2 0 0,-1-10 0 16,-7-1 0-16,-2-7 0 0,-5-1 0 0,-7-2 0 15,-4-11 0-15,-4-3 0 0,-13 0 0 0,-5 0 0 16,-5 4 0-16,2 13 0 0,-3 2 0 0,-1 3 0 16,-5 3 0-16,4 6 0 0,2 5 0 0,5 5 0 0,-2 4 0 15,7 3 0-15,-1 6 0 0,5 0 0 16,2 4 0-16,2 2 0 0,6 3 0 0,5 2 0 15,3-1 0-15,12 3 0 0,1-1 0 0,6-4 0 16,3-2 0-16,4-3 0 0,4-3 0 0,13-3 0 0,-16-6 0 16,14-2 0-16,-12-5 0 0,-2-1 0 15,10-10 0-15,-15 4 0 0,0-4 0 0,-4-2 0 16,9-14 0-16,-2 3 0 0,-14 2 0 0,5-11 0 16,-3-2 0-16,-9 11 0 0,-2 2 0 0,-1-1 0 15,-1 5 0-15,-5 0 0 0,2 10 0 0,-6 5 0 0,3 1 0 16,-3 2 0-16,4 5 0 0,-5 1 0 0,0 3 0 15,0 0 0-15,0 21 0 0,-5 3 0 0,1 6 0 16,3 6 0-16,-4 16 0 0,1 6 0 0,2 22 0 16,-5-21 0-16,7 25 0 0,-7 5 0 0,0 0 0 15,2 0 0-15,-3-2 0 0,1 6 0 0,0-5 0 16,0-2 0-16,3-4 0 0,1-23 0 0,1 2 0 16,3 22 0-16,-5-25 0 0,5-3 0 0,-1-2 0 15,2-5 0-15,-1-13 0 0,0-6 0 0,2-10 0 16,-1-2 0-16,1-5 0 0,0-5 0 0,3-5 0 15,0-2 0-15,-6 0 0 0,20-18 0 0,-7 4 0 16,3-8 0-16,-1-6 0 0,2-1 0 0,1-3 0 16,-3 0 0-16,2 1 0 0,-5-3 0 0,2-1 0 15,-5 2 0-15,-1 2 0 0,-5-3 0 0,-3 1 0 0,-3-1 0 16,-6 0 0-16,-4 2 0 0,-8-12 0 16,-1 15 0-16,-5-11 0 0,-4 2 0 0,3 11 0 15,1 4 0-15,0-3 0 0,3 3 0 0,4 1 0 16,2 1 0-16,4 6 0 0,5 4 0 0,5-2 0 15,3 2 0-15,6 1 0 0,4-6 0 0,13-1 0 16,4 4 0-16,6 0 0 0,2 0 0 0,1 2 0 16,1-1 0-16,0 1 0 0,-4 0 0 0,0 2 0 15,-5 2 0-15,-6 2 0 0,-8 3-303 0,0-1-284 0,-4 2-106 16,-5 0-409-16,-4 1-1193 0,0 0 528 0</inkml:trace>
  <inkml:trace contextRef="#ctx0" brushRef="#br0" timeOffset="1800.57">10488 8466 451 0,'-1'-24'566'0,"-3"5"23"0,0 2-5 0,-2-2-17 15,-1 9-27-15,-4-2-32 0,-1 6-35 0,-1 4-27 16,-3 2-28-16,-2 3-28 0,-9 9-24 0,2 9-20 16,-1 3-19-16,-8 12-17 0,0 6-24 0,4 2-25 15,0 6-21-15,6 0-24 0,2 1-21 0,4 1-83 0,8 0-112 16,6-6 0-16,7-1 0 0,4 1 0 0,3-12 0 16,5 0 0-16,13 6 0 0,-2-12 0 0,8 6 0 15,-2-13 0-15,1-1 0 0,17-2 0 16,-13-12 0-16,-1-1 0 0,2-7 0 0,-3-5 0 0,-1-2 0 15,-2-6 0-15,-5-3 0 0,-3-1 0 0,-3-5 0 16,-2-1 0-16,-5-2 0 0,-1 2 0 16,-7 6 0-16,-2 2 0 0,-3 4 0 0,1 4 0 0,-2-1 0 15,-2 5 0-15,-2 2 0 0,4 3 0 0,0 0 0 16,-15 14 0-16,6-1 0 0,3 1 0 0,1 4 0 16,2-1 0-16,2 2 0 0,2 5 0 0,2-3 0 15,3 3 0-15,4 2 0 0,2-4 0 0,-3-5 0 16,7 3 0-16,-2-7 0 0,2-5 0 0,-1 0 0 15,2-3 0-15,2-3 0 0,-6-3 0 0,-2-3 0 16,2-3 0-16,0-4 0 0,-3-2 0 0,-1-5 0 16,1-4 0-16,-4-4 0 0,-4-2 0 0,-5-2 0 15,-6-2 0-15,-2 0 0 0,-2-1 0 0,-2 2 0 16,-2 2 0-16,-1 4 0 0,0 8 0 0,-1 6 0 0,4 4 0 16,-3 5 0-16,4 3 0 0,-3 4 0 15,3 5 0-15,0 4 0 0,5 2 0 0,5 1 0 0,2 3 0 16,5-2 0-16,5 5 0 0,3 2 0 15,6-5 0-15,5-5 0 0,0 3 0 0,2-2 0 0,4-5 0 16,4-4 0-16,-1-1 0 0,1-3 0 0,-3-2 0 16,1-5 0-16,-2-2 0 0,1 0 0 0,-11-1 0 15,9-6 0-15,-9 2 0 0,1-7 0 0,-4 4 0 16,2-8 0-16,-1 0 0 0,-5 5 0 0,0 2 0 16,-1 2 0-16,-3 2 0 0,0 3 0 0,-3 1 0 15,0 3 0-15,-1 2 0 0,-3 2 0 0,0 0 0 16,11 12 0-16,-7-3 0 0,1 7 0 0,0 0 0 15,-2 2 0-15,4 7 0 0,1 2 0 0,1-3 0 16,-4-6 0-16,5 5 0 0,-2-8 0 0,2 1 0 16,-2-7 0-16,0 2 0 0,1 4 0 0,1-9 0 15,0 1 0-15,0-3 0 0,2-7 0 0,-3 1 0 16,1-4 0-16,7 0 0 0,-7-3 0 0,6-4 0 16,-3-2 0-16,5-6 0 0,-3-1 0 0,2 2 0 15,1 0 0-15,-3 0 0 0,-2 7 0 0,-3 3 0 16,2 1 0-16,-2 2 0 0,1 3 0 0,1 0 0 15,-4 4 0-15,3 3 0 0,-2 1 0 0,-1 2 0 16,1 3 0-16,-3-2 0 0,2 9 0 0,-2 1 0 0,-1 0 0 16,2-1 0-16,-4 2 0 0,1-5 0 0,0 1 0 15,0-2 0-15,-1-3 0 0,0 2 0 16,5-1 0-16,-3 0 0 0,0-7 0 0,0 2 0 16,3-4 0-16,6-3 0 0,-1-2 0 0,2-3 0 15,2-5 0-15,1 0 0 0,5-6 0 0,-1 0 0 16,-1-4 0-16,-1 1 0 0,-1 0 0 0,2 0 0 15,-8 6 0-15,0 1 0 0,-3 4 0 0,-1 2 0 0,1-2 0 16,-2 7 0-16,-4 1 0 0,1 0 0 0,-5 2 0 16,10 9 0-16,-8-1 0 0,0 3 0 0,0 4 0 15,1 5 0-15,-2 0 0 0,1 5 0 0,0-6 0 16,1 0 0-16,1-1 0 0,3 10 0 0,1-4 0 16,-2-5 0-16,3-7 0 0,1-3 0 0,1-2 0 15,1-2 0-15,2-5 0 0,4-1 0 0,1-3 0 16,2-6 0-16,-3 0 0 0,5-7 0 0,-2 0 0 15,1-4 0-15,-1-1 0 0,-3-2 0 0,-2-4 0 16,3 2 0-16,-2-2 0 0,-2 2 0 0,-6 8 0 16,4 2 0-16,-8 5 0 0,0 1 0 0,-1 2 0 15,0 5 0-15,0 2 0 0,-4 1 0 0,0 0 0 16,9 12 0-16,-9-2 0 0,1 6 0 0,0 2 0 16,2 1 0-16,-2 0 0 0,3-1 0 0,0 9 0 15,1-3 0-15,3-9 0 0,2 2 0 0,-1-2 0 0,1 1 0 16,1-1 0-16,2-3 0 0,0-5 0 15,-1-3 0-15,3 1 0 0,0-5 0 0,3-4 0 16,0 0 0-16,0-4 0 0,0-1 0 0,-3-4 0 16,1 1 0-16,5-6 0 0,-2-4 0 0,-1 3 0 0,-1-4 0 15,1-3 0-15,-2 3 0 0,-3 0 0 0,-1 8 0 16,-6 4 0-16,0 2 0 0,2 1 0 16,-4 5 0-16,2 1 0 0,-6 2 0 0,0 0 0 0,4 11 0 15,-4 0 0-15,-4 7 0 0,4-1 0 0,-6 3 0 16,6 4 0-16,-3 1 0 0,3-5 0 0,3-3 0 15,-3 2 0-15,1-3 0 0,4 2 0 0,-1-1 0 16,1-2 0-16,-1-4 0 0,4-3 0 0,-3-3 0 16,4-3 0-16,-2 1 0 0,4-5 0 0,1 0 0 15,4-5 0-15,-1-3 0 0,2-1 0 0,-1-1 0 16,6-6 0-16,-1 0 0 0,-1 1 0 0,3 0 0 16,-1-2 0-16,-2 1 0 0,-4 5 0 0,-1 4 0 15,0-1 0-15,-3 3 0 0,-1 2 0 0,-3 2 0 16,1 3 0-16,-2 1 0 0,1 3 0 0,-5 3 0 15,4 2 0-15,-3 2 0 0,-4 1 0 0,1 0 0 16,1 4 0-16,-2 1 0 0,-2-3 0 0,2-2 0 16,2 5 0-16,-2-4 0 0,1-1 0 0,2-4 0 15,-1 2 0-15,-1-5 0 0,2-1 0 0,3-1 0 0,1-4 0 16,-7 1 0-16,19-4 0 0,-10-1 0 0,2 0 0 16,2-1 0-16,-4-1 0 0,5-4 0 15,-1-1 0-15,4 4 0 0,-3-4 0 0,0-1 0 16,1 2 0-16,0-2 0 0,1 2 0 0,-1 1 0 0,-5 3 0 15,-1 1 0-15,1 1 0 0,-2 4 0 0,-3 0 0 16,3 1 0-16,-8 0 0 0,11 5 0 0,-4-1 0 16,-6 2 0-16,3 0 0 0,-3 3 0 0,2 1 0 15,-2 1 0-15,-1-1 0 0,3 1 0 0,-3-2 0 16,2 2 0-16,-1 2 0 0,2-6 0 0,-3 1 0 16,1-2 0-16,3-4 0 0,5-2 0 0,0 0 0 15,4-1 0-15,-3-2 0 0,6-6 0 0,3 3 0 16,0-4 0-16,-3 1 0 0,3-3 0 0,4-1 0 15,-5 2 0-15,0 1 0 0,1 2 0 0,-7 2 0 16,-1 1 0-16,2 1 0 0,-3 2 0 0,1 1 0 16,-1 2 0-16,-1 1 0 0,0 4 0 0,0 1 0 15,-2 0 0-15,1 1 0 0,0 1 0 0,3-1 0 16,-2 0 0-16,0 1 0 0,5 3 0 0,-1-2 0 16,-2-7 0-16,1-1 0 0,-2-2 0 0,3-3 0 0,4-3 0 15,-6-3-456-15,1-4-130 0,-2-3-80 16,-1-7-415-16,-3-1-1171 0,-2-5 519 0</inkml:trace>
  <inkml:trace contextRef="#ctx0" brushRef="#br0" timeOffset="1916.31">13858 8617 4308 0,'-19'-25'481'15,"-3"2"-164"-15,-1 5 87 0,3 2 10 0,2 5-49 16,1 1-72-16,3 2-57 0,4 1-52 0,0 1-47 16,2 5-37-16,2 1-72 0,6 0-111 0,-10 5-163 0,6 0-190 15,5 1-648-15,2 1-1174 0,3 3 520 0</inkml:trace>
  <inkml:trace contextRef="#ctx0" brushRef="#br0" timeOffset="2167.32">14433 8561 6968 0,'3'-47'248'0,"-1"11"-118"0,3 0 10 0,1 5 41 15,6 3 22-15,-4 13 2 0,-2 1-89 0,2 3-116 0,1 3 0 16,-5 6 0-16,-2 4 0 0,6 8 0 0,5 10 0 16,-4 12 0-16,0 16 0 0,-8 2 0 15,2 2 0-15,-7 5 0 0,1 2 0 0,-2 0 0 0,-5-2 0 16,6-1 0-16,3-1 0 0,-11-2 0 0,3-3 0 16,-1-4 0-16,-3-2 0 0,4-12 0 0,1-3 0 15,-2-2 0-15,1-9 0 0,4-8 0 0,-3 0-33 16,1-5-675-16,-3-5-534 0,-3-4-1345 0,-1-4 595 15</inkml:trace>
  <inkml:trace contextRef="#ctx0" brushRef="#br0" timeOffset="2749.27">14202 8971 3950 0,'-17'-13'367'0,"1"2"-110"0,4 6 54 0,1-3 58 16,2 3-30-16,1 2-38 0,3-1-27 0,0 1-35 16,5 3-8-16,0 0-12 0,13-3-9 0,3 2-24 15,7 2-16-15,11-1-17 0,4-2-13 0,17-1-19 16,-18 0-14-16,19-4-22 0,-4 0-21 0,2-4-17 15,-18 4-8-15,1-1-27 0,-1-3-12 0,0 0 0 16,-4-2 0-16,-3-2 0 0,-2 0 0 0,-9 8 0 16,-3-3 0-16,-5 5 0 0,0 2 0 0,-4-2 0 0,-1 4 0 15,-5 1 0-15,5 6 0 0,-5 0 0 16,-5 5 0-16,-3 4 0 0,2 2 0 0,-3 9 0 16,-3 0 0-16,3 2 0 0,4-3 0 0,0 1 0 0,0 2 0 15,5-2 0-15,2 2 0 0,2-8 0 16,5 3 0-16,-1-4 0 0,3-6 0 0,1 1 0 15,3-6 0-15,1 1 0 0,0-7 0 0,3-6 0 0,0-3 0 16,-1 0 0-16,2-4 0 0,5-6 0 0,-7-3 0 16,1-2 0-16,3-2 0 0,-3-2 0 0,-1 1 0 15,-3 2 0-15,1-1 0 0,-7 7 0 0,3 2 0 16,-5 5 0-16,-1-1 0 0,-1 4 0 0,-1 1 0 16,0 3 0-16,-3 2 0 0,-1 1 0 0,5 8 0 15,-5 4 0-15,0 3 0 0,-6 10 0 0,2 1 0 16,-2 6 0-16,-1 5 0 0,-2 14 0 0,-2 6 0 15,1 0 0-15,-3 1 0 0,-2 22 0 0,7-21 0 16,0 23 0-16,8-23 0 0,0 1 0 0,0 23 0 16,-1-28 0-16,-3 2 0 0,2-1 0 0,-1 1 0 15,-1 1 0-15,-1-5 0 0,0-7 0 0,-1-8 0 16,-1-6 0-16,5-2 0 0,-5-1 0 0,2-10 0 16,-3-2 0-16,1-6 0 0,-1-2 0 0,-1-3 0 15,-4-5 0-15,1-4 0 0,-5-5 0 0,-1-2 0 0,-5-9 0 16,-4-2 0-16,2-4 0 0,-6-12 0 15,2-1 0-15,4-3 0 0,10-8 0 0,2-2 0 16,9 0 0-16,8-6 0 0,5-3 0 0,22-26 0 0,7 3 0 16,12 7 0-16,6 12 0 0,5 2 0 0,-13 21 0 15,31-9 0-15,-1 1 0 0,-15 25 0 0,24-6-136 16,-25 8-1207-16,28 4-1454 0,-30 4 643 0</inkml:trace>
  <inkml:trace contextRef="#ctx0" brushRef="#br0" timeOffset="2866.43">16037 9269 446 0,'3'2'516'0,"-6"2"3"16,-1 1 21-16,4-5-2 0,-6 5-40 0,2-4-41 16,0 0-46-16,4-1-47 0,-5 3-69 0,1 1-92 15,3-1-131-15,-2 0-160 0,2 0-174 0,-3 4-490 16,-2-2-814-16,0 4 360 0</inkml:trace>
  <inkml:trace contextRef="#ctx0" brushRef="#br0" timeOffset="3366.53">10171 10108 4330 0,'-39'2'533'16,"4"-2"-189"-16,2 2-126 0,1 0 46 0,4 1 26 16,9-2 35-16,6 1-8 0,0-1-3 0,4 2-27 15,1-3-16-15,3 1-8 0,5-1-1 0,0 0-89 16,0 0-173-16,18 5 0 0,12-6 0 0,8-1 0 15,23 1 0-15,34-5 0 0,4 0 0 0,9 0 0 16,9 0 0-16,10-2 0 0,16-1 0 0,13 2 0 16,19-5 0-16,9 4 0 0,14 0 0 0,12 0 0 15,11 1 0-15,0 3 0 0,4 3 0 0,9-1 0 16,-3 0 0-16,-10 6 0 0,-6 2 0 0,-14-2 0 16,-12 3 0-16,-22-4 0 0,-8 4 0 0,-14-10 0 15,-14 7 0-15,-15 0 0 0,-23-7 0 0,-33 3 0 16,-6-1 0-16,-17 0 0 0,-4-2 0 0,-11 0 0 15,-5 2 0-15,-6 0 0 0,-1-1 0 0,-5-1 0 0,2 1 0 16,-5 0 0-16,-2 2 0 0,0 0 0 0,0 0 0 16,-12-4 0-16,4 4 0 0,-5 0 0 0,4 3 0 15,-5 0 0-15,1 1 0 0,-3 0 0 0,-1 2-1366 16,4-2-1478-16,3 2 654 0</inkml:trace>
  <inkml:trace contextRef="#ctx0" brushRef="#br0" timeOffset="4517.85">14883 9083 275 0,'-4'7'493'0,"0"2"14"0,3-1-3 0,-4-1-14 15,4-2-11-15,1 1-11 0,0 1-6 0,2-3-10 16,2 2-15-16,0-4-14 0,2 0-17 0,3-2-16 16,0-3-21-16,2-1-20 0,5-2-21 0,-2-5-20 15,0 2-15-15,2-7-20 0,4-3-19 0,2-3-23 16,-4-3-231-16,-1-3 0 0,0-4 0 0,0 0 0 15,6-15 0-15,-7 0 0 0,2-1 0 0,-5 4 0 0,0 11 0 16,-3-2 0-16,-1 1 0 0,-1 5 0 16,-7 10 0-16,5 2 0 0,-4 6 0 0,-1 0 0 0,0 4 0 15,-1 4 0-15,0 3 0 0,0 0 0 0,0 0 0 16,-11 18 0-16,3-3 0 0,-1 9 0 0,1 4 0 16,2 5 0-16,5 0 0 0,-3 1 0 0,0-1 0 15,4 4 0-15,0-1 0 0,4-1 0 0,0 11 0 16,1-11 0-16,10-3 0 0,3 0 0 0,0-4 0 15,0-3 0-15,5 0 0 0,1-3 0 0,4-4 0 16,3 0 0-16,1-7 0 0,0-3 0 0,4-3 0 16,1-5 0-16,-2-2 0 0,1-5 0 0,0-1 0 15,-4-6 0-15,1-3 0 0,-1-1 0 0,-2-4 0 16,5-10 0-16,-8 7 0 0,5-14 0 0,-13 9 0 16,8-10 0-16,-11 9 0 0,-3 3 0 0,-5-1 0 15,-1 3 0-15,-5 6 0 0,1 4 0 0,-3 0 0 16,-1 5 0-16,-5 4 0 0,1 2 0 0,-5 4 0 15,-3 3 0-15,2 4 0 0,-6 5 0 0,-1 7 0 16,-4 1 0-16,6 3 0 0,-1 5 0 0,2 1 0 16,7 1 0-16,3-1 0 0,5-2 0 0,4 2 0 0,2 0 0 15,7-2 0-15,1-2 0 0,4-2 0 0,6-4 0 16,2-3 0-16,5-3 0 0,1-5 0 0,3-6 0 16,6 0 0-16,-4-3 0 0,3-3 0 0,11-8 0 15,-16 1 0-15,-1-2 0 0,-1-4 0 0,-1-4 0 16,9-12 0-16,-8 0 0 0,-3-5 0 0,-11 8 0 15,5-11 0-15,-10 9 0 0,-1 3 0 0,-4-2 0 16,-3 2 0-16,-6 4 0 0,0 8 0 0,-6 1 0 16,-3 2 0-16,-1 2 0 0,-5 4 0 0,-4 3 0 15,2 3 0-15,-4 4 0 0,6 3 0 0,-5 2 0 16,3 5 0-16,0 3 0 0,3 1 0 0,3 6 0 16,-1 4 0-16,8-2 0 0,4 4 0 0,8-1 0 15,1 2 0-15,5-3 0 0,3 1 0 0,2 0 0 16,2 1 0-16,1-2 0 0,1 1 0 0,2-2 0 0,-1-1 0 15,-5-2 0-15,0-2 0 0,-7-4 0 16,-2 0 0-16,-5-4 0 0,0 6 0 0,-2-6 0 16,-6 0 0-16,-2-1 0 0,-3-1 0 0,-6 2 0 0,0-1 0 15,-4-3 0-15,0-1 0 0,-1-1 0 0,-2-1 0 16,-8-2 0-16,10-2 0 0,-9-2-164 0,1-3-1175 16,-1-3-1448-16,0-4 641 0</inkml:trace>
  <inkml:trace contextRef="#ctx0" brushRef="#br0" timeOffset="4683.05">15665 8156 6524 0,'-16'-28'203'0,"2"2"-119"0,-3 6-3 16,8 4 82-16,1 2 24 0,2 4-27 0,2 2-29 15,0-1-60-15,4 4-97 0,3-1-109 0,2 2-162 16,5 4-219-16,8-2-589 0,10 4-1198 0,4-1 530 15</inkml:trace>
  <inkml:trace contextRef="#ctx0" brushRef="#br0" timeOffset="4832.6">17206 8761 7466 0,'-2'6'12'0,"-3"-1"-26"0,1 1-45 15,-2-3 30-15,1 0-22 0,1 1-55 0,0-1-91 16,0 1-116-16,-4-2-113 0,-2 7-176 0,5 0-346 16,-4 1-1025-16,-5 4 455 0</inkml:trace>
  <inkml:trace contextRef="#ctx0" brushRef="#br0" timeOffset="5049.6">15821 9594 7574 0,'-18'-2'553'0,"5"-2"-489"16,3 1-64-16,5-2 0 0,5 3 0 0,0 2 0 15,14-11 0-15,4 4 0 0,14-1 0 0,9 2 0 16,14 0 0-16,10 3 0 0,-1-1 0 0,-3 2 0 16,1 0 0-16,-5 0 0 0,2-1 0 0,-7 0 0 15,-16 2 0-15,-4-1 0 0,-1-1 0 0,-11 2-352 16,-8-2-257-16,-3 1-35 0,-8 0-454 0,-2-1-1189 15,1 3 526-15</inkml:trace>
  <inkml:trace contextRef="#ctx0" brushRef="#br0" timeOffset="5182.75">16158 9557 1007 0,'-58'16'136'0,"4"3"72"0,4-4 48 15,18-1 63-15,7-3 58 0,4-2 51 0,4 1 27 16,7-2 19-16,7-2 16 0,4 1 5 0,7 2-19 16,8-2-31-16,14 1-42 0,9-1-43 0,20-4-45 15,1-1-64-15,7-2-73 0,27-4-116 0,-27-1-172 16,25-5-200-16,-26 3-266 0,-5-7-448 0,2-1-1108 15,-4-4 490-15</inkml:trace>
  <inkml:trace contextRef="#ctx0" brushRef="#br0" timeOffset="5332.64">17398 9776 8191 0,'-16'-8'0'0,"4"1"0"15,6 1 0-15,-1 2 0 0,1-5 0 0,6 3 0 16,0-1 0-16,5-3-321 0,0 3-991 0,4 0-1421 16,-2 3 629-16</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20:43.976"/>
    </inkml:context>
    <inkml:brush xml:id="br0">
      <inkml:brushProperty name="width" value="0.05292" units="cm"/>
      <inkml:brushProperty name="height" value="0.05292" units="cm"/>
      <inkml:brushProperty name="color" value="#00B050"/>
    </inkml:brush>
  </inkml:definitions>
  <inkml:trace contextRef="#ctx0" brushRef="#br0">17026 5074 109 0,'-5'-1'371'0,"5"1"4"0,-7-3 7 15,7 3 0-15,-5-1 0 0,5 1 10 0,0 0 3 16,-7-2-3-16,7 2-3 0,0 0-6 0,0 0-9 16,0 0-4-16,0 0-15 0,0 0 5 0,0 0 5 0,0 0-4 15,0 9-5-15,0-3-19 0,0 4-21 0,1 2-24 16,2 5-28-16,-2-3-21 0,4 4-25 15,0 0-190-15,6 5-28 0,-4 0 0 0,9-3 0 0,2 3 0 16,5-3 0-16,3-3 0 0,5-1 0 0,5-2 0 16,14-3 0-16,-11-6 0 0,19 0 0 0,-7-3 0 15,1-7 0-15,1 0 0 0,-15-2 0 0,13-5 0 16,-2-2 0-16,1-8 0 0,-6 0 0 0,5 1 0 16,-16 3 0-16,2-2 0 0,8-7 0 0,-12 11 0 15,-2 1 0-15,-2 3 0 0,-3 0 0 0,-2 4 0 16,-5 1 0-16,0 3 0 0,-4 3 0 0,1-2 0 15,-1 3 0-15,0 1 0 0,0 2 0 0,-1 1 0 16,1 2 0-16,3 3 0 0,0-1 0 0,2 3 0 16,-1 1 0-16,2-4 0 0,-2 4 0 0,7 3 0 15,-5-7 0-15,4 5 0 0,-3-5 0 0,7 1 0 16,-3-1 0-16,3-3 0 0,1-2 0 0,-6-1 0 16,6-1 0-16,2-1 0 0,-1-1 0 0,0-4 0 15,2 0 0-15,1-5 0 0,0 2 0 0,-1-4 0 16,1-1 0-16,0-1 0 0,0 2 0 0,2 1 0 15,-7-1 0-15,0 7 0 0,-7-2 0 0,-2 4 0 16,0 0 0-16,-1 2 0 0,-3 1 0 0,-3 1 0 16,2 3 0-16,-3-1 0 0,0 5 0 0,3-4 0 15,-3 3 0-15,4 4 0 0,-1 1 0 0,-1-6 0 0,3 6 0 16,-1-3 0-16,0 0 0 0,4 2 0 16,1-5 0-16,0 4 0 0,7-1 0 0,-6 0 0 0,7 1 0 15,-4-3 0-15,5-5 0 0,2 0 0 0,-2 1 0 16,1-3 0-16,1 0 0 0,0-3 0 0,2 1 0 15,-1-3 0-15,6-1 0 0,-4 0 0 0,2-2 0 16,3-2 0-16,-1 4 0 0,-2 0 0 0,2-1 0 16,-3 2 0-16,-2 1 0 0,-1 2 0 15,-2 0 0-15,-10 0 0 0,3 2 0 0,1 2 0 0,-5-1 0 16,0 1 0-16,-5 0 0 0,5 0 0 0,-6 1 0 16,1-2 0-16,-1-1 0 0,2 1 0 0,-3 1 0 15,2 1 0-15,2-1 0 0,-2 0 0 0,-1-2 0 16,0 2 0-16,1-2 0 0,0 0 0 0,-3 0 0 15,2-1 0-15,-5 0 0 0,1-1 0 0,-2 0 0 16,1-1-579-16,-7 3-690 0,4-4-1375 0,-4 4 608 16</inkml:trace>
  <inkml:trace contextRef="#ctx0" brushRef="#br0" timeOffset="1216.51">5071 6479 58 0,'-4'-3'302'0,"-4"-2"5"0,4 0 5 16,-1 2 1-16,1-1 16 0,0-1 15 0,-2 1 8 16,2 1 9-16,1-1 14 0,0 1 1 0,0-1-4 15,3 4-6-15,0 0-11 0,-2-2-20 0,2 2-26 16,-4-4-10-16,4 4-9 0,0 0 3 0,15-3-2 16,3 1-6-16,12-2-14 0,5 3-8 0,20-2-12 15,7 0-8-15,2-1-14 0,30-3-17 0,-2 1-114 16,0 3-98-16,3-2 0 0,-3 1 0 0,1 0 0 15,0-1 0-15,2 3 0 0,-3-1 0 0,-27 3 0 16,26-3 0-16,-28-1 0 0,3 1 0 0,-1 1 0 16,-6-3 0-16,0 1 0 0,-19 0 0 0,-4 3 0 15,-4-4 0-15,-2 3 0 0,-12-1 0 0,-3 1 0 16,-5-2 0-16,-3 3 0 0,-2-3 0 0,-7 2-119 16,2 2-207-16,-12-6-36 0,-1 4-28 0,-14 2-38 15,-5 0-51-15,-5-3-55 0,-17 6-392 0,2-2-1003 0,-3 1 444 16</inkml:trace>
  <inkml:trace contextRef="#ctx0" brushRef="#br0" timeOffset="1466.82">5621 6443 344 0,'-38'6'397'0,"6"-3"11"0,5 2 27 0,7-4 33 16,2 0 19-16,4 0 6 0,3 0 0 0,3 1-15 16,3-1-31-16,5-1-26 0,-7-1-24 0,7 1-18 15,0 0-18-15,12-7-17 0,6 0-24 0,1 5-27 16,15-4-17-16,17-5-21 0,7 5-26 0,5-4-23 15,0 6-20-15,31-7-112 0,-4 4-74 0,0 0 0 16,-24 0 0-16,26 1 0 0,-25 3 0 0,-1 0 0 16,1-3 0-16,-1 2 0 0,-2 0 0 0,-6-1 0 15,-6 3 0-15,-14-2 0 0,-2 2 0 0,-5-2 0 16,-11 2 0-16,-1 1 0 0,-7 0 0 0,-1-2 0 16,-4 1 0-16,-3 0 0 0,-2-1 0 0,-2 3-267 15,0 0-78-15,-11-3-69 0,1 3-84 0,2 0-100 16,8 0-414-16,-23 4-1096 0,10-3 485 0</inkml:trace>
  <inkml:trace contextRef="#ctx0" brushRef="#br0" timeOffset="3683.41">4760 9529 438 0,'0'-2'486'16,"4"0"-13"-16,-4 2 9 0,0 0-6 0,0 0-20 15,1-4-37-15,-1 4-39 0,0 0-37 0,0 0-31 16,4 8-22-16,-1 0-22 0,-1 1-9 0,2 3-9 0,1 0-14 15,3 4-12-15,-3 1-21 0,0-1-3 0,7 2-4 16,-4-3-3-16,0-2-1 0,-2 1-2 16,4 0-7-16,-3-3 3 0,-1-3-1 0,1 1 1 15,-1-2 4-15,3-3 2 0,3 0-89 0,-1-3-103 0,8-6 0 16,8-3 0-16,5-8 0 0,13-7 0 0,3-5 0 16,2-7 0-16,23-15 0 0,1-1 0 0,-24 13 0 15,23-19 0-15,-19 23 0 0,16-22 0 0,-19 24 0 16,-1-1 0-16,1 5 0 0,-4 0 0 0,-3 4 0 15,-15 8 0-15,-1 2 0 0,-9 4 0 0,1 1 0 16,-4 2 0-16,-6 2 0 0,-1-1 0 0,-1 1 0 16,-2 3 0-16,-2 0 0 0,0 0 0 0,-4 2 0 15,0 0 0-15,0 0 0 0,0 0 0 0,0 0 0 16,4 5 0-16,-4-5 0 0,0 10 0 0,3-5-578 16,-3-1-692-16,3 3-1374 0,2-2 608 0</inkml:trace>
  <inkml:trace contextRef="#ctx0" brushRef="#br0" timeOffset="4866.68">16819 9131 171 0,'-4'-13'543'16,"4"13"29"-16,-2-3 8 0,2 3 37 0,0 0-11 16,-1-3-29-16,1 3-30 0,0 0-40 0,0 0-30 15,0 0-32-15,0 0-18 0,0 0-16 0,0 0-21 16,11 8-10-16,-7 2-20 0,4-1-10 0,-3 2-119 15,5 5-231-15,-5-1 0 0,6 0 0 0,-1 2 0 16,-3-3 0-16,3 2 0 0,-2 1 0 0,1-2 0 16,-1 0 0-16,-1-2 0 0,-3-1 0 0,4-1 0 15,-3 4 0-15,1-5 0 0,1-1 0 0,-2-1 0 16,0-2 0-16,0-3 0 0,4 1 0 0,2-3 0 16,6-4 0-16,4-1 0 0,7-6 0 0,5-2 0 15,13-10 0-15,6-6 0 0,5-3 0 0,24-14 0 16,-1-6 0-16,3 5 0 0,0-8 0 0,2 2 0 15,10 0 0-15,-2 9 0 0,-1 3 0 0,-2 5 0 16,-5 1 0-16,-26 15 0 0,1-1 0 0,-1 0 0 0,-7 5 0 16,-2 0 0-16,-11 6 0 0,-2-1 0 0,-7 2 0 15,-3 0 0-15,0 1 0 0,-8 1 0 0,0 2 0 16,-10 1 0-16,0 1 0 0,4-1 0 0,-8 1 0 16,0 1 0-16,-1 0 0 0,1-1 0 0,-5 2 0 15,8 0 0-15,-8 0 0 0,5-2 0 0,-5 2 0 16,0 0 0-16,5 2 0 0,-5-2 0 0,0 0 0 15,-4 7 0-15,0-2 0 0,-2-1 0 0,1 2-1366 16,-3 1-1478-16,-6-1 654 0</inkml:trace>
  <inkml:trace contextRef="#ctx0" brushRef="#br0" timeOffset="15116.67">9268 12893 73 0,'0'0'397'0,"2"-4"-6"0,-2 4-1 16,0 0-6-16,0 0-3 0,0-5-17 0,0 5-8 15,0 0-26-15,0 0-17 0,0 0-18 0,0 0-19 16,0 0-10-16,0 0-5 0,0 0 2 0,0 0 2 16,0 0-11-16,0 13-6 0,0-7 4 0,1-2-17 15,-1 4-4-15,3-2-13 0,-3 1-11 0,0 4-4 16,0-6-17-16,0 8-4 0,0-9 0 0,4 1 6 15,-3 2-5-15,0-2-9 0,2-3 12 0,6 2-129 0,1-4-57 16,2-4 0-16,8 0 0 0,6-10 0 16,4 0 0-16,3-2 0 0,15-10 0 0,-1-1 0 0,-1 1 0 15,0-4 0-15,-2 0 0 0,-1 1 0 0,-15 8 0 16,0-1 0-16,-2 3 0 0,-7 3 0 16,-3 5 0-16,-3-2 0 0,-5 8 0 0,1-3 0 0,-4 2 0 15,-1 4 0-15,-2 0 0 0,-2 2 0 0,0 0 0 16,0 0 0-16,0 0-58 0,-17 13-565 0,10-6-629 15,1 2-1356-15,1 1 600 0</inkml:trace>
  <inkml:trace contextRef="#ctx0" brushRef="#br0" timeOffset="15901.18">16211 13348 189 0,'6'-2'508'15,"2"-2"17"-15,-3 3-1 0,-1-1-1 0,-4 2-8 16,8-2-19-16,-8 2-13 0,0 0 8 0,0 0-4 15,7 5-15-15,-7-1-15 0,-1 0-22 0,-4 4-19 16,1 0-22-16,0 1-25 0,-1 0-30 0,1 1-25 16,-1-1-60-16,1 1-254 0,-2-1 0 0,4 1 0 15,-2-2 0-15,2-2 0 0,1-1 0 0,-2 2 0 16,6-2 0-16,-2-1 0 0,7-4 0 0,3 2 0 16,5-4 0-16,4 0 0 0,7-4 0 0,6-2 0 15,1 0 0-15,3-5 0 0,11-5 0 0,-2-7 0 16,3 3 0-16,-1-3 0 0,2-2 0 0,-5-2 0 0,2 3 0 15,-3 1 0-15,-14 7 0 0,2 1 0 16,-4 2 0-16,-2 1 0 0,-11 7 0 0,-6 0 0 16,0 0 0-16,0 4 0 0,-4 1 0 0,0-2 0 15,-1 3 0-15,-4 1 0 0,4-2 0 0,-4 2 0 0,0 0 0 16,0 0 0-16,0 0 0 0,0 0 0 0,-14 10 0 16,11-5 0-16,2-2 0 0,-4 1 0 15,4 1 0-15,-2-2 0 0,1 2 0 0,-1-2 0 0,-1-1 0 16,4 2 0-16,-4-2 0 0,3 2 0 0,1-4 0 15,0 0 0-15,0 0 0 0,-1 6 0 0,1-6 0 16,0 0 0-16,0 0 0 0,0 0 0 0,0 0-462 16,6-12-827-16,-6 12-1395 0,0 0 618 0</inkml:trace>
  <inkml:trace contextRef="#ctx0" brushRef="#br0" timeOffset="16599.5">11495 12879 45 0,'-15'0'61'0,"2"1"-35"0,5 2-48 16,6 3-25-16,3 1 11 0</inkml:trace>
  <inkml:trace contextRef="#ctx0" brushRef="#br0" timeOffset="19849.77">7361 10818 228 0,'-12'-9'482'0,"12"9"7"15,0 0-2-15,0 0-11 0,0 0-23 0,0 0-30 16,0 0-26-16,0 0-20 0,0 0-18 0,-1 9-17 16,1-5-18-16,1 1-20 0,-1 1-21 0,4 0-6 15,-4-1-10-15,1 1-11 0,2-1-4 0,1 0-3 16,0-1-2-16,-2-1 1 0,5-1 3 0,4 0-7 15,1-5-11-15,-1-3-13 0,7-2-197 0,9-6-23 16,0-2 0-16,-1-1 0 0,5-4 0 0,1 0 0 16,8-11 0-16,-2 0 0 0,2 1 0 0,1 1 0 15,-3-3 0-15,-10 11 0 0,3 1 0 0,-7 2 0 16,1 3 0-16,-8 6 0 0,0-1 0 0,-4 1 0 16,-3 4 0-16,-4 3 0 0,1-1 0 0,-1 2 0 0,-3 1 0 15,-3 1 0-15,0 0 0 0,0 0 0 16,-7 12 0-16,3-5 0 0,-1 2-453 0,-6 0-837 0,6 1-1397 15,-2 3 618-15</inkml:trace>
  <inkml:trace contextRef="#ctx0" brushRef="#br0" timeOffset="24966.32">7146 8815 167 0,'0'-3'289'0,"0"3"1"0,0 0-9 16,0-6-7-16,0 6-6 0,0 0 1 16,0-6-1-16,0 6-7 0,0 0 6 0,0-4-1 15,0 4-16-15,0 0-11 0,0 0-16 0,0 0-6 0,0 0-9 16,0 0-7-16,0 0-1 0,0 0-7 15,0 0 1-15,3 12-4 0,-3-6-16 0,0 0-14 0,0 1-3 16,0 1-7-16,0-1-3 0,1 0-6 16,-1-1-11-16,0 1 4 0,1 0-10 0,-1-2 3 0,3 0 0 15,-2 1 5-15,2-3 20 0,-2-1-3 0,5-1 14 16,-6-1 12-16,10-1-7 0,0-3-4 0,2-3-7 16,4-4-7-16,5-6-8 0,6-1-89 0,-5-2-53 15,2-3 0-15,3-1 0 0,0-2 0 0,6-9 0 16,3-2 0-16,-12 13 0 0,-2-4 0 0,2 5 0 15,-1 2 0-15,-5 0 0 0,-4 8 0 0,-1 1 0 16,-8 1 0-16,3 3 0 0,-3 2 0 0,1 1 0 16,-1 1 0-16,-1-2 0 0,0 4 0 0,0-1 0 15,-4 3 0-15,5-3 0 0,-3 2 0 0,-2 1 0 16,0 0 0-16,0 0 0 0,0 0 0 0,0 0 0 16,11 2 0-16,-10 2 0 0,-1-4 0 0,1 5-281 15,-1-1-191-15,0-4-66 0,1 12-84 0,-2-6-425 16,0-1-1134-16,1-5 503 0</inkml:trace>
  <inkml:trace contextRef="#ctx0" brushRef="#br0" timeOffset="37952.19">18325 15668 132 0,'-5'-2'406'15,"5"2"18"-15,-9-1 29 0,4-1 10 0,5 2-10 16,-4-3-17-16,4 3-28 0,0 0-27 0,-7 0-21 16,7 0-22-16,0 0-15 0,0 0-13 0,0 0-8 15,0 0-13-15,0 0-11 0,17-4-5 0,-4-1-19 16,7 5-11-16,10-2-8 0,4 1-19 0,7 0-11 16,15-2-19-16,4 2-3 0,4 0-10 0,30-5-11 15,-28 6-11-15,35-2-3 0,-3 2-142 0,-2 6-6 16,-5-8 0-16,1 6 0 0,-1-1 0 0,-26 0 0 15,31-2 0-15,-30 4 0 0,26-3 0 0,-32-2 0 16,3 3 0-16,-2-1 0 0,-8-1 0 0,-14 0 0 16,-3 1 0-16,-7-4 0 0,-7 4 0 0,-4-4 0 15,-5 4 0-15,-6-2 0 0,1-2 0 0,-8 2 0 16,7-1 0-16,-7 1 0 0,0 0 0 0,0 0 0 16,-16-4-91-16,3 4-330 0,-7 0-45 15,-9 1-50-15,-1 1-48 0,-4-1-459 0,-1 3-1107 0,1 2 491 16</inkml:trace>
  <inkml:trace contextRef="#ctx0" brushRef="#br0" timeOffset="38285.44">18692 15831 132 0,'-40'-1'416'0,"0"-3"20"0,7-2 26 0,-1 2 30 16,6 0 5-16,10 2-13 0,0-3-23 0,6 1-21 15,5 2-29-15,0 0-17 0,6-2-17 0,1 4-20 16,5-6-4-16,8 2-6 0,5 1-21 0,10-2-18 16,11 2-13-16,11-2-22 0,9 2-14 0,8 0-11 15,27 1-16-15,-1 2-41 0,3 0-191 0,-1 3 0 16,-1 2 0-16,-30-3 0 0,35-1 0 0,-9 5 0 16,-23-2 0-16,22 0 0 0,-27-1 0 0,-1-2 0 15,-1 1 0-15,-6-2 0 0,-16 1 0 0,-5-1 0 16,-1 2 0-16,-2-2 0 0,-12-2 0 0,-4 1 0 15,-4-1 0-15,1 0 0 0,-6 0 0 0,2 0 0 16,-3 0 0-16,-4 2 0 0,2-4 0 0,0 2 0 16,-2 2 0-16,0 0 0 0,-7-7-257 0,2 3-1066 15,1-1-1433-15,3 1 635 0</inkml:trace>
  <inkml:trace contextRef="#ctx0" brushRef="#br0" timeOffset="38449.69">20673 15861 5322 0,'0'0'646'0,"0"0"-314"0,0 0-100 0,0 0 21 15,-19-11 43-15,12 6-20 0,3 1-66 0,0 1-53 16,0 0-35-16,4 3-74 0,-2-5-99 0,2 5-131 16,0 0-154-16,0 0-168 0,0 0-634 0,0 0-1231 15,0 0 545-15</inkml:trace>
  <inkml:trace contextRef="#ctx0" brushRef="#br0" timeOffset="45100.14">20850 8441 485 0,'3'-19'564'0,"-3"1"14"0,1 2 6 16,-1 0-9-16,1 5-6 0,-1 4-23 0,2 0-41 15,-2 3-45-15,0 4-33 0,0 0-10 0,0 0-17 16,-4 18-27-16,0 8-10 0,0 1-31 0,-2 5-22 16,-2 14-24-16,3-11-26 0,-4 10-103 0,1 0-157 15,3-9 0-15,-1-1 0 0,-1-1 0 0,6-5 0 16,-3 1 0-16,3-3 0 0,1-10 0 0,-3-2 0 16,3-4 0-16,0-1 0 0,0-3 0 0,0-3 0 15,0-4 0-15,0 0 0 0,0 0 0 0,6-16 0 16,-3 0 0-16,1-3 0 0,0-7 0 0,2-4 0 15,1-5 0-15,-1-13 0 0,3-3 0 0,4-1 0 16,-3-3 0-16,8-27 0 0,-5 27 0 0,5-1 0 16,-2 6 0-16,2 6 0 0,-4 14 0 0,0 1 0 15,-1 7 0-15,-4 6 0 0,5 5 0 0,-5 3 0 16,1 2 0-16,2 5 0 0,-1 2 0 0,2 4 0 16,0 6 0-16,-3 1 0 0,1 5 0 0,0 1 0 15,-1 8 0-15,0 1 0 0,-5 0 0 0,-1 3 0 0,-4 4 0 16,-1-3 0-16,-2-1 0 0,-4-1 0 15,-5-2 0-15,-1-3 0 0,-2-1 0 0,-3-2 0 0,4-6 0 16,-5 2 0-16,1-6 0 0,-1-3 0 0,2-2 0 16,-2-2 0-16,0-1 0 0,1-5 0 15,5 0 0-15,1-1 0 0,0-1 0 0,2-1 0 16,0 1 0-16,3 0 0 0,2 1 0 0,1 1 0 0,0-2 0 16,4 4 0-16,0 0 0 0,0 0 0 0,0 0 0 15,4 18 0-15,3-7 0 0,0 4 0 0,0 3 0 16,5 5 0-16,0 1 0 0,1 1 0 0,-1-1 0 15,3 0 0-15,2-3 0 0,2 2 0 0,0-3 0 16,3-3 0-16,4-1 0 0,-3-2 0 0,3-5 0 16,6 0 0-16,1-3 0 0,-1-4 0 0,-2-3 0 15,2-5 0-15,-2-1 0 0,-5-1 0 0,1-3 0 16,-1-5 0-16,-3-3 0 0,-3-3 0 0,-1 0 0 16,-4-5 0-16,0-1 0 0,-5 1 0 0,-1-1 0 15,-7 3 0-15,4 7 0 0,-6 1 0 0,-3 2 0 16,2 5 0-16,-2 4 0 0,-4-1 0 0,-1 2 0 15,-3 5 0-15,1 1 0 0,-3 3 0 0,3 3 0 16,-1 4 0-16,-2 2 0 0,5 2 0 0,1 1 0 16,3 3 0-16,0 1 0 0,4 7 0 0,6-3 0 0,0-5 0 15,7 5 0-15,2-2 0 0,6-1 0 0,5-5 0 16,4 2 0-16,3-6 0 0,5-1 0 16,1-5 0-16,17-1 0 0,-1-2 0 0,-3-5 0 15,0 1 0-15,-1-7 0 0,-12 1 0 0,12-8 0 0,-2-2 0 16,-13 0 0-16,11-8 0 0,-14 4 0 0,0 1 0 15,-4 0 0-15,-1 1 0 0,-4 2 0 16,-13 4 0-16,2 0 0 0,-3 3 0 0,-3 3 0 0,-3 1 0 16,-2 1 0-16,-4 0 0 0,-2 3 0 0,-4-1 0 15,-1 5 0-15,-1 1 0 0,-10 0 0 0,2 7 0 16,1-1 0-16,-5 6 0 0,0 2 0 0,1 0 0 16,6-1 0-16,-2 3 0 0,8-3 0 0,1-3 0 15,2 2 0-15,2-3 0 0,5 0 0 0,4-1 0 16,1 0 0-16,3-5 0 0,3 0 0 0,3-3 0 15,3-2 0-15,2-2 0 0,4-5 0 0,4-2 0 16,-1-5 0-16,-1-3 0 0,-3-4 0 0,1-4 0 16,-4-5 0-16,7-13 0 0,-10 9 0 0,6-17 0 15,-5 3 0-15,-1-10 0 0,1 0 0 0,-4 3 0 16,-1-2 0-16,-4 4 0 0,-2 5 0 0,-6 15 0 16,0 3 0-16,-1 3 0 0,-3 9 0 0,-2 2 0 15,1 5 0-15,-3 2 0 0,-1 5 0 0,0 5 0 16,0 2 0-16,-2 9 0 0,-1 4 0 0,3 9 0 15,-1 5 0-15,6 4 0 0,2 11 0 0,4 4 0 16,2 2 0-16,10 1 0 0,0-3 0 0,4-1 0 0,5-2 0 16,3-2 0-16,2-5 0 0,-5-9 0 15,2-3 0-15,-2-4 0 0,4-2 0 0,-4-4 0 16,0-2 0-16,-4-7 0 0,-3-2 0 0,-2-4 0 0,-1-1 0 16,-3-2 0-16,1-3 0 0,-2-2 0 0,0-1 0 15,-2-1 0-15,-5 1 0 0,-2 1-648 16,-4-1-610-16,1 2-1361 0,-8 1 602 0</inkml:trace>
  <inkml:trace contextRef="#ctx0" brushRef="#br0" timeOffset="46349.42">20735 9618 405 0,'0'-12'479'0,"0"4"15"0,3-3 14 0,-2 4-6 0,0 2-4 16,2-2-21-16,-1 3-22 0,-2 1-16 0,0 3 3 15,0 0-8-15,2 11 0 0,-2 0-10 0,-4 7-11 16,-4 9-21-16,-1 4-17 0,1 2-16 0,-3-1-25 16,2 0-27-16,-1 3-287 0,-2 13-20 0,2-2 0 15,5-9 0-15,-2-3 0 0,0-3 0 0,4 0 0 16,0-2 0-16,0-2 0 0,2-9 0 0,-3 0 0 16,1-3 0-16,3-5 0 0,0-5 0 0,0 2 0 15,0-7 0-15,0 0 0 0,0 0-165 0,8-23-344 16,-5 6-36-16,-1-11-26 0,-1-3-19 0,2-3-379 15,-3-13-1049-15,6-5 464 0</inkml:trace>
  <inkml:trace contextRef="#ctx0" brushRef="#br0" timeOffset="47451.37">20678 9717 1522 0,'7'-36'32'16,"0"5"64"-16,-1 3 40 0,-2 9 32 0,0 1 35 15,-2 2 41-15,3 4 51 0,-1 0 30 0,-3 4 21 16,3-1 6-16,0 1-4 0,-1 2 14 0,-1 0-10 16,3 1-14-16,2 1-6 0,4-2-6 0,-2 3-16 15,0-1-18-15,5 2-17 0,-5 1-19 0,5 1-11 16,-1 2-19-16,1 2-21 0,0 0-20 0,4 3-21 15,-4 2-15-15,-4 0-42 0,0 0-107 0,-1 4 0 16,-1 2 0-16,-3-1 0 0,-1 2 0 0,-6 2 0 0,-2 0 0 16,-3 0 0-16,-3 4 0 0,-1-4 0 15,-5 4 0-15,0-2 0 0,2-6 0 0,-3 1 0 0,3-4 0 16,2 1 0-16,1-3 0 0,2-1 0 0,0-2 0 16,0 0 0-16,4 0 0 0,1-3 0 15,0 0 0-15,4 1 0 0,0-4 0 0,5 3 0 16,3 0 0-16,2-2 0 0,3 3 0 0,6 0 0 0,-1 1 0 15,1 1 0-15,2 0 0 0,-3 2 0 0,1-3 0 16,-1 3 0-16,1 0 0 0,1 2 0 0,-6-1 0 16,-2-3 0-16,-1 7 0 0,1 3 0 0,-7-2 0 15,4 2 0-15,-8-3 0 0,2 5 0 0,-6 0 0 16,-1 0 0-16,-3-1 0 0,-1-2 0 0,-1 1 0 16,-5-1 0-16,3-1 0 0,-6-1 0 0,2 0 0 15,-3-3 0-15,0-2 0 0,-3-1 0 0,1 1 0 16,3-5 0-16,-2 1 0 0,6-4 0 0,3 0 0 15,-4-2 0-15,5-2 0 0,0 0 0 0,4-1 0 16,1 0 0-16,4-4 0 0,0 2 0 0,8-3 0 16,2 1 0-16,4-2 0 0,9-6 0 0,0 2 0 15,5-1 0-15,2 0 0 0,3-1 0 0,9-5 0 16,4-2 0-16,-14 2 0 0,12-7 0 0,-4 4 0 0,5-4 0 16,-7-2 0-16,-3-3 0 0,-3-4 0 0,-4-2 0 15,-1-4 0-15,-5-3 0 0,-2 0 0 16,-5-1 0-16,-6 2 0 0,0 11 0 0,-4 3 0 15,-3 2 0-15,-2 11 0 0,0 4 0 0,-3 3 0 0,-2 2 0 16,1 5 0-16,-1 5 0 0,5 0 0 0,-18 16 0 16,2 5 0-16,3 10 0 0,-4 14 0 15,1 3 0-15,7 1 0 0,0 0 0 0,-5 1 0 16,2 3 0-16,7-4 0 0,1 2 0 0,0 2 0 0,4-3 0 16,4-1 0-16,3-17 0 0,4 1 0 0,2-3 0 15,0-2 0-15,6-3 0 0,-3-5 0 0,2-7 0 16,-2-3 0-16,4-6 0 0,-1-1 0 0,-1-6 0 15,1 1 0-15,-2-5 0 0,1-3 0 0,0-1 0 16,1-9 0-16,-1-2 0 0,-3 0 0 0,2-3 0 16,-6-2 0-16,-1 0 0 0,-1 2 0 0,-1 7 0 15,-3 1 0-15,-3 6 0 0,1 1 0 0,1 2 0 16,-3 1 0-16,3 4 0 0,-4 3 0 0,0 0 0 16,0 0 0-16,5 15 0 0,-5-2 0 0,0 5 0 15,3 0 0-15,-2 2 0 0,0 0 0 0,3 4 0 16,0-5 0-16,0-1 0 0,2 2 0 0,3-5 0 15,-5-2 0-15,1-3 0 0,3-1 0 0,1-2 0 16,-4-1 0-16,0-3 0 0,3-1 0 0,1-2 0 16,-3-2 0-16,3-3 0 0,-1 1 0 0,2-4 0 0,-2-2 0 15,2-4 0-15,1 0 0 0,0-1 0 0,-2-1 0 16,1 1 0-16,-3 6 0 0,-2 2 0 0,3-2 0 16,-4 4 0-16,2 3 0 0,2 0 0 0,-3 2 0 15,-5 0 0-15,9 5 0 0,-5 1 0 16,2 1 0-16,2 2 0 0,-3 0 0 0,0 2 0 15,5 4 0-15,-1-3 0 0,2 0 0 0,1 2 0 16,0-3 0-16,1 0 0 0,2-1 0 0,2-3 0 0,3 1 0 16,2-3 0-16,1-2 0 0,-3-2 0 0,3-1 0 15,-4-3 0-15,2-2 0 0,-2 0 0 0,-1-4 0 16,-1 1 0-16,-2-3 0 0,1-4 0 0,-3 0 0 16,5-8 0-16,-5 1 0 0,-2-6 0 0,-2-2 0 15,-1-1 0-15,-4 3 0 0,-3 3 0 0,3 0 0 16,-4 9 0-16,-5 0 0 0,1 5 0 0,-1 2 0 15,-3 3 0-15,-1 1 0 0,-1 4 0 0,-3 4 0 16,-4 3 0-16,2 3 0 0,0 4 0 0,5 1 0 16,2 4 0-16,-1 7 0 0,4 3 0 0,6-2 0 15,6 1 0-15,3-2 0 0,5-1 0 0,8-2 0 0,7-4 0 16,4-1 0-16,15-1 0 0,3-4 0 16,3-6 0-16,-2-10 0 0,3-3 0 0,-6-2-174 15,-1-3-624-15,2-6-406 0,2-9-1303 0,-4 0 577 16</inkml:trace>
  <inkml:trace contextRef="#ctx0" brushRef="#br0" timeOffset="47583">23245 9849 213 0,'8'-2'457'0,"-3"1"25"0,-5 1 4 15,0 0 20-15,0 0 11 0,0 0 1 0,0 0-33 0,0 0-49 16,-17 9-45-16,10-6-34 0,2 1-83 0,-2 2-94 16,1 0-133-16,-1 1-156 0,-4 3-152 0,3 0-156 15,-5 0-344-15,-5 4-823 0,-2 2 364 16</inkml:trace>
  <inkml:trace contextRef="#ctx0" brushRef="#br0" timeOffset="47816.63">21310 10439 7019 0,'-28'-3'487'0,"8"0"-329"0,7-1 32 16,5 3 41-16,4-2-125 0,4-1-106 0,0 4 0 15,25-7 0-15,5 3 0 0,11 1 0 0,19 1 0 16,4 1 0-16,27 2 0 0,-30 2 0 0,-1 0 0 16,0-1 0-16,-7 0 0 0,-1-3 0 0,-15 2 0 15,-1-2 0-15,-6 0 0 0,-10 0-237 0,-7 0-225 16,-2 1-42-16,-8 0-40 0,-3 0-19 0,0 0-21 16,0 0-300-16,-40 1-955 0,6 1 422 0</inkml:trace>
  <inkml:trace contextRef="#ctx0" brushRef="#br0" timeOffset="47949.62">21575 10476 1337 0,'-60'10'73'0,"1"1"96"0,1 1 67 15,9-2 77-15,10-3 66 0,7 1 57 0,0 0 36 0,16-5 26 16,3 1-6-16,1-3 2 0,7 1 5 0,8 2-15 16,-3-4-34-16,28 2-40 0,4-2-40 0,9-2-41 15,15-4-29-15,5 1-32 0,3 2-86 0,27-7-182 16,-30 3 0-16,3-4 0 0,-1 1 0 0,-2-2 0 16,-6-2-144-16,2 1-345 0,-4-3-196 0,-4-4-461 15,-19 2-1241-15,1 1 550 0</inkml:trace>
  <inkml:trace contextRef="#ctx0" brushRef="#br0" timeOffset="48401.47">21361 9217 97 0,'-11'-4'274'0,"2"-1"-6"16,2 1-2-16,-3 1-3 0,3-4 1 0,1 5-3 15,1-2 4-15,0 0 12 0,3 0 5 0,-2 0 11 16,-1 2 13-16,5 2 9 0,-5-3 10 0,2 0 4 16,3 3 6-16,-2-3-1 0,2 3 3 0,0 0-9 15,0 0-3-15,0 0 6 0,6-5-6 0,7 3-8 0,-1 1-12 16,10-2-21-16,9 2-17 0,3-1-23 0,6 1-24 16,14-2-66-16,1-2-154 0,0 2 0 15,2 1 0-15,1 0 0 0,-5-3 0 0,-12 6 0 0,10-2 0 16,-15 0 0-16,1 1 0 0,-4 1 0 0,-1-1 0 15,-10-1 0-15,-2 1 0 0,-7 0 0 0,-1 0 0 16,-6-1 0-16,-1 3-229 0,-5-2-159 0,0 0-41 16,0 0-43-16,-19 2-44 0,1 1-48 0,-11-2-369 15,-2 2-1009-15,-1 2 446 0</inkml:trace>
  <inkml:trace contextRef="#ctx0" brushRef="#br0" timeOffset="48566.51">21282 9334 100 0,'-9'4'480'0,"3"-2"-9"0,-2 2 14 16,8-1 29-16,0-3 8 0,10 5-24 0,3-4-19 16,6 2-39-16,8-1-27 0,6-1-51 0,3-1-33 15,5 1-36-15,10-1-52 0,2-1-91 0,-2 1-111 16,2 0-148-16,-3-5-118 0,-12 3-137 0,1-6-489 16,18-1-924-16,-7 0 409 0</inkml:trace>
  <inkml:trace contextRef="#ctx0" brushRef="#br0" timeOffset="48716.71">22797 9400 237 0,'1'1'607'0,"-1"-1"-3"16,0 0-14-16,0 0-35 0,0 0-42 16,-8 5-52-16,8-5-52 0,-2 5-57 0,2-5-96 15,-3 2-110-15,2 2-135 0,1-4-125 0,1 8-149 0,0-1-164 16,1-3-230-16,-1 0-710 0,-1 3 314 15</inkml:trace>
  <inkml:trace contextRef="#ctx0" brushRef="#br0" timeOffset="54999.95">8494 16869 307 0,'0'0'487'0,"-1"-6"4"0,1 6-10 0,-3-3-17 15,1 1-37-15,2 2-38 0,-1-4-34 0,1 4-23 16,0 0-12-16,0 0-2 0,9 11-13 15,-3-4-9-15,1 3-16 0,4 3-19 0,-1-1-13 16,3 4-10-16,1-2-16 0,0 0-5 0,9 3-9 16,0 0-25-16,0-5-1 0,0 3-8 0,-1-8-4 0,7 0-6 15,-1-1-6-15,0-6-2 0,3 0-9 0,1-2-6 16,-4-4-71-16,7 1-70 0,-2-5 0 16,0-1 0-16,-1-3 0 0,0 0 0 0,0-1 0 0,1-2 0 15,2 1 0-15,-3-2 0 0,-3 0 0 0,-1 2 0 16,-1 1 0-16,1 4 0 0,-5-2 0 15,-5 8 0-15,0 1 0 0,-4 1 0 0,0 3 0 0,4 0 0 16,-1 5 0-16,-5 0 0 0,2 0 0 0,2 3 0 16,0 3 0-16,1-1 0 0,2 1 0 0,4 3 0 15,-1 2 0-15,5-3 0 0,-3-4 0 16,5 2 0-16,-2-4 0 0,0-1 0 0,1-1 0 16,0-4 0-16,-1 2 0 0,0-3 0 0,4-3 0 0,-3 1 0 15,-7-4 0-15,8-2 0 0,-4 0 0 0,3-1 0 16,-1-3 0-16,0-2 0 0,4 4 0 15,-6-1 0-15,-4 5 0 0,0 0 0 0,-3 1 0 0,1 1 0 16,-1 2 0-16,0 1 0 0,-5 0 0 0,1 3 0 16,-2 0 0-16,0 1 0 0,5 4 0 0,-2-1 0 15,1 0 0-15,-2 0 0 0,4 0 0 0,-1 2 0 16,0 1 0-16,3-3 0 0,1 1 0 0,-2-3 0 16,3 0 0-16,-1-2 0 0,8 1 0 0,-9-3 0 15,3 0 0-15,7-2 0 0,-4 1 0 16,2-2 0-16,-1-3 0 0,-6 0 0 0,8-2 0 15,-1 2 0-15,2-1 0 0,0-2 0 0,-3 2 0 0,0 1 0 16,1 0 0-16,-10 1 0 0,5-1 0 0,-4 3 0 16,0 0 0-16,1 0 0 0,-1 3 0 0,-1 0 0 15,-1 0 0-15,0 1 0 0,-3-1 0 16,-1 2 0-16,2 1 0 0,-3 1 0 0,-2 1 0 16,4-1 0-16,-5 2 0 0,4 1 0 0,-2 0 0 0,1-2 0 15,2 3 0-15,1 1 0 0,2-4 0 0,0 3 0 16,0-3 0-16,5 0 0 0,5 0 0 0,1-5 0 15,3 0 0-15,1 0 0 0,3-5 0 16,-1 1 0-16,4-2 0 0,-1-4 0 0,0 2 0 16,1 1 0-16,-1-1 0 0,1-5 0 0,-3 5 0 0,1-2 0 15,-4 1 0-15,0 0 0 0,-1 1 0 0,-6-1 0 16,-4 5 0-16,-5-4 0 0,2 4 0 0,-6-1 0 16,-1 3 0-16,-2-4 0 0,0 5 0 0,-1-1 0 15,-2 1 0-15,1 1 0 0,-7 0 0 16,11 4 0-16,-3-2 0 0,-2 3 0 0,1-2 0 15,2 2 0-15,-1 0 0 0,1 0 0 0,2 1 0 0,3-1 0 16,-2-1 0-16,7 1 0 0,-2-3 0 0,5 0 0 16,-2-1 0-16,6 2 0 0,2-5 0 15,-5 2 0-15,-1 0 0 0,-2-4 0 0,2 3 0 16,-2 1 0-16,2-2 0 0,-4 1 0 0,4 1 0 16,-11-1 0-16,10-1 0 0,-8 1 0 0,-1-1 0 15,-2 2 0-15,1-2 0 0,-2 2 0 0,1-2 0 0,-1 1 0 16,-3 0 0-16,-1 1 0 0,-5 0 0 0,7-3 0 15,-7 3 0-15,0 0 0 0,2-3 0 0,-2 3-258 16,0 0-1065-16,0 0-1432 0,-24-1 634 16</inkml:trace>
  <inkml:trace contextRef="#ctx0" brushRef="#br0" timeOffset="56401.15">10307 18091 306 0,'-9'-9'406'0,"4"6"20"16,1-1-17-16,0 1-18 0,-1 1-29 0,2-2-26 15,3 4-2-15,0 0 6 0,0 0-1 0,-1 11 1 16,5-7-14-16,2 6-12 0,-6-10-5 0,19 20-13 16,-3-8-8-16,1 0-10 0,10 1-13 0,5 1-4 15,0-3-10-15,4 0-14 0,13 1-15 0,-10-6-9 16,15 4-12-16,-3-5-12 0,4-3-15 15,-1-1-9-15,-3 2-1 0,1-9-115 0,-1 2-49 16,-1 0 0-16,-13-1 0 0,0-3 0 0,-1 1 0 16,0-2 0-16,-4 0 0 0,0 0 0 0,-3-2 0 15,2 0 0-15,-7-1 0 0,-3 6 0 0,-4-1 0 16,-5 2 0-16,2 1 0 0,-2 2 0 0,0 0 0 16,0 4 0-16,-2 2 0 0,1-1 0 0,-11-3 0 15,21 15 0-15,-21-15 0 0,23 18 0 0,-9-6 0 16,0 1 0-16,1-1 0 0,2 1 0 0,11 1 0 15,0-4 0-15,2 1 0 0,3-4 0 0,1-2 0 16,2-2 0-16,0 0 0 0,3-6 0 0,1 0 0 16,-3 0 0-16,3-2 0 0,-2 1 0 0,2-6 0 15,-3 4 0-15,-1-6 0 0,-3 5 0 0,-1-3 0 16,-3 3 0-16,1 0 0 0,-10 2 0 0,-20 5 0 16,37-3 0-16,-37 3 0 0,30 1 0 0,-30-1 0 15,28 3 0-15,-28-3 0 0,34 11 0 0,-16-5 0 16,-1 1 0-16,-1 1 0 0,1 1 0 0,2-2 0 15,1-1 0-15,6 4 0 0,0-7 0 16,2 4 0-16,-1-5 0 0,-1 0 0 0,8-2 0 0,-34 0 0 16,58-3 0-16,-28-3 0 0,1 1 0 15,-1 0 0-15,1-2 0 0,-2-1 0 0,2-2 0 16,-3 2 0-16,4-2 0 0,-4-1 0 0,1 0 0 16,2 0 0-16,-3 2 0 0,-2 3 0 0,-7 1 0 15,3 0 0-15,-6 3 0 0,0 0 0 0,-1 2 0 16,-1 2 0-16,0-1 0 0,-2 2 0 0,-12-3 0 15,0 0 0-15,34 12 0 0,-34-12 0 0,28 13 0 16,-16-8 0-16,4 3 0 0,-16-8 0 0,37 9 0 16,-19-3 0-16,4-3 0 0,7-2 0 0,-29-1 0 15,50 0 0-15,-18-1 0 0,-4-2 0 0,2-2 0 16,-2 2 0-16,0-4 0 0,1-1 0 0,0 3 0 16,1-2 0-16,-2-2 0 0,2 1 0 0,-1 1 0 15,-7 2 0-15,-2 1 0 0,-1 1 0 0,2 0 0 16,-2 3 0-16,0 0 0 0,0 3 0 15,-2 0 0-15,1 1 0 0,-18-4 0 0,32 13 0 16,-17-8 0-16,2 3 0 0,0-1 0 0,-1 1 0 16,2 0 0-16,2-1 0 0,7 2 0 0,1-5 0 0,3 2 0 15,-3 2 0-15,1-6 0 0,1 2 0 0,-1-1 0 16,1-1 0-16,-5-1 0 0,-25-1 0 16,50-2 0-16,-27-1 0 0,-2-2 0 0,0 0 0 0,7-2 0 15,-28 7 0-15,38-9 0 0,-22 3 0 16,2-1 0-16,-3 0 0 0,-2 2 0 0,0-1 0 15,-3-1 0-15,-1 1 0 0,-5 0 0 0,6 0 0 16,-5 1 0-16,-2 2 0 0,1-2 0 0,-2 0-37 16,-2 5-764-16,0 0-425 0,2-8-1328 0,-2 8 588 15</inkml:trace>
  <inkml:trace contextRef="#ctx0" brushRef="#br0" timeOffset="59500.17">11835 15958 74 0,'-9'-2'342'15,"3"0"-7"-15,2-1-5 0,-2 2-17 0,6 1-12 0,-9-2-15 16,9 2-18-16,0 0-6 0,-7-1-19 0,7 1 1 15,-2-4-4-15,2 4-4 0,-3-5-11 0,0 1-12 16,3-1-16-16,-2 0-17 0,3-1-9 0,0-1-12 16,1-3-9-16,-4-1-7 0,2 1-12 15,-1-1-10-15,-1-5-7 0,0-1-10 0,2 0-11 0,-2 0-11 16,4-1-4-16,-4-1-2 0,4-6 1 0,-2 6-2 16,2 0-9-16,3-7-6 0,1-1-1 0,3 1-9 15,4 0-4-15,-2 0-4 0,7 1-6 16,0-8-4-16,13-6-2 0,2-2 2 0,3 4-5 15,6 0-4-15,5 1 4 0,4 2-7 0,25-14 2 0,-20 15-1 16,27-10 3-16,1 1 0 0,1 4 1 16,-1 0 12-16,13 0-3 0,8 0 2 0,5 3-1 0,8-1 1 15,2-3 0-15,10 5 2 0,5-1 1 0,6 1-15 16,6-1 3-16,6 9-8 0,6-6 3 0,5 4-7 16,4-5 6-16,6 0-2 0,1 5-4 15,3 3 0-15,2-2 0 0,7 4 0 0,2-2-7 0,0 2 3 16,4 1-9-16,1 0 8 0,2 1-5 15,-3 0 5-15,6 2-5 0,-2 1 7 0,-8 3 1 0,5 1-7 16,-2-4 5-16,-3 3-2 0,-9-1 6 0,-1 1-2 16,-5 2 1-16,-4-1-9 0,-9 1 10 15,-6 0 2-15,-3-2-6 0,-7 2-1 0,-3-2 3 0,-10 0-2 16,-4-3-7-16,-8 7 4 0,-9-6-3 0,-2 2 2 16,-6 1-1-16,-4 1-3 0,-10-2-2 0,-26 5 7 15,-3-1-2-15,2 1-1 0,-3-1-1 16,-4-3 1-16,-1 2 1 0,-20 4-5 0,1-4 1 15,-2 1 5-15,-5 2-8 0,-4-1 7 0,2 0 2 0,-9-1-6 16,-5 4-2-16,-3-1 5 0,4-2 1 0,1 0-5 16,-6 3 4-16,0-1-5 0,0 0 1 0,-4 1 0 15,1 1-6-15,-3 0-5 0,1-1-5 16,1 5-12-16,0-4-6 0,-3 1-7 0,3 0-10 16,-4 2-4-16,3-4-4 0,-3 7-7 0,0-9 0 15,0 2 0-15,-5 4-2 0,3-4 5 0,-1 3 4 0,-6-4 8 16,0 2-2-16,-3-2 10 0,-3 3 5 15,0-4 3-15,-1 2 2 0,-4 0 6 0,1-1 12 16,-1 1 11-16,0 2 10 0,3-2 7 0,-2 1 19 16,1-1 2-16,4 1 3 0,3 2 1 0,-2-1 6 15,4 1 2-15,2 3-4 0,0 1-5 0,7 0-1 0,-9-1-5 16,9 1-4-16,0 0-2 0,0 0-1 0,0 0 0 16,0 0-3-16,13 13-1 0,-4-8 0 0,6 1-5 15,2 2 2-15,-3 1 4 0,4-1-10 0,-2 2 4 16,2-2-4-16,-3 3-6 0,-2 0 5 15,3 0 0-15,-6-1-8 0,3 4 4 0,-3 2-3 0,-3 4 1 16,2 5-3-16,-5-7 0 0,-1 1 2 0,1 5-2 16,-4-4 0-16,0-1 1 0,-4 10 2 0,0-5 4 15,-1 1 8-15,-3-2-8 0,3-4 2 16,-4-1 5-16,3 1-3 0,-6-2-3 0,-2 6-7 16,4-6 7-16,-8 1-1 0,5-4 2 0,-1 0-13 15,4-1-19-15,-3-3-12 0,-3 3-14 0,1-3-18 0,3 1-23 16,2-4-32-16,-1 3-41 0,1-5-48 0,4-1-51 15,-3 2-39-15,2-2-40 0,2-1-46 0,0-2-49 16,5-1-366-16,0 0-866 0,0 0 384 0</inkml:trace>
  <inkml:trace contextRef="#ctx0" brushRef="#br0" timeOffset="60250.15">21306 13704 83 0,'0'0'353'0,"0"0"-10"15,5-2-9-15,-5 2-3 0,0 0-11 0,0 0 5 0,0 0-9 16,0 0 5-16,3-2 2 0,-3 2-2 0,1-4-3 16,-1 4-4-16,0 0-8 0,4-2-14 0,-1-3-9 15,1 1-11-15,2-4-7 0,-1-1-15 0,1-1-21 16,1-4-7-16,2-1-14 0,-2-3-11 0,0 0-20 15,3-9-9-15,-2 0-22 0,3-2-12 0,-2-1 2 16,3-5-26-16,0-12-5 0,-1 13-22 0,0-16-2 16,-2 1-3-16,0 0-11 0,1-3-8 0,-6 4-18 15,1 14 7-15,-2-1-3 0,-2 1-10 0,-3 1-5 16,0 5 13-16,-3 1-14 0,1 9 6 0,-1 0-20 16,0 8-15-16,1-1 0 0,3 2 0 0,-3 3 0 15,4 0 0-15,-4 4 0 0,4 2 0 0,0 0 0 16,0 0 0-16,-6 18 0 0,6-1 0 0,-3 7 0 15,3 4 0-15,3 2 0 0,-2 19 0 0,-1-4 0 16,0 6 0-16,-1-3 0 0,-7 2 0 0,3 0 0 16,0 1 0-16,1 1 0 0,4-6 0 0,-1-9 0 15,2 9 0-15,3-14 0 0,4 0 0 0,-1-1 0 0,6-5 0 16,0-3 0-16,6 1 0 0,-1-4 0 16,-3-9 0-16,11 0 0 0,1-3 0 0,-6-1 0 0,10-6 0 15,-4-5-132-15,1-1-49 0,-2-2-40 0,-2-6-53 16,-1-2-37-16,-4-3-54 0,-1-2-49 0,-4-5-64 15,-3-4-79-15,-3-2-320 0,-4-3-949 16,-4 3 420-16</inkml:trace>
  <inkml:trace contextRef="#ctx0" brushRef="#br0" timeOffset="60400.13">21443 13242 3413 0,'-13'-5'323'0,"8"4"-129"0,1-2-44 15,3-2 46-15,2 1 30 0,4-1 8 0,7 1-20 16,3-2-43-16,12 0-32 0,6 2-10 0,6-2-13 15,14 3-10-15,-3-1-10 0,5 1-31 0,-16 2-54 16,13 0-86-16,0-5-112 0,-16 4-126 0,0 0-159 16,-2-3-318-16,-2 3-855 0,-3 2 379 0</inkml:trace>
  <inkml:trace contextRef="#ctx0" brushRef="#br0" timeOffset="61150.08">22031 13455 73 0,'-4'6'406'0,"0"-2"19"16,1 0 27-16,3 0 7 0,3-1-8 0,1 0-25 16,6-3-30-16,-1 0-33 0,8-4-30 0,0 0-27 15,4-2-29-15,-3-1-21 0,4-2-26 0,3-4-22 16,-3-2-15-16,-1-2-30 0,-7 3-11 0,1-7-17 16,-5 5-9-16,0-8-14 0,-2 6-13 0,-5 0-11 15,-1-2-8-15,-4 5-7 0,-1-1-11 0,-3 4-3 16,-1 3-6-16,-3 4-9 0,2 0-4 0,-3 3-3 15,-2 3-6-15,-2 5 0 0,-3 2-3 0,1 4 3 16,-4 6-6-16,0 4 5 0,3-2 1 0,4 5 7 16,1-2-4-16,8 1 7 0,-1 2 7 0,6-7 3 0,0 0 3 15,4 1 4-15,3-1 14 0,5-3-11 16,2-1-4-16,0-1 10 0,5-3-10 0,8-2-6 16,1-1 5-16,3-5-9 0,-2-3-4 0,2-3-6 15,1-1-6-15,2-4 7 0,-2-2-3 0,-5-3-2 0,1-2 6 16,-1-5-3-16,-4-4-1 0,0 2 4 15,-5-8-3-15,-3 0 0 0,1-1-6 0,-5 0 4 16,-3 2-9-16,-4 0-2 0,-3 10 2 0,-1 1 8 16,-4 5-26-16,2 4-7 0,-5 1 0 0,0 3 0 0,-4 3 0 15,5 3 0-15,-3 4 0 0,-1 4 0 0,0 0 0 16,0 4 0-16,4 3 0 0,1 0 0 0,3 4 0 16,4-1 0-16,3 6 0 0,4 0 0 0,0-2 0 15,6 0 0-15,-2-1 0 0,6-2 0 0,-2 1 0 16,1 0 0-16,0-3 0 0,-2-4 0 0,2 4 0 15,-1-5 0-15,-4-2-6 0,-1 3-5 0,-4-5 4 16,-5 1 4-16,-1 0-4 0,-2-3-3 0,-2 4 18 16,-5-7-8-16,-4 3 11 0,-6-1-3 0,-3-1 7 15,-7 2-13-15,6-3-2 0,-8-3 0 0,6 0 0 16,1 1 0-16,3-4 0 0,5 2 0 0,1-3 0 16,7 1 0-16,0-1-70 0,4-3-42 0,9-1-53 15,2-4-43-15,13-2-48 0,5-5-46 0,5 0-36 16,12-10-22-16,-12 6-11 0,16-8-1 0,-3-7 11 15,-4 0 18-15,1-5 24 0,-2-2 38 0,-3-3 39 16,-8-1 58-16,-2 4 58 0,-8-1 59 0,-10 12 60 0,0 3 54 16,-5 2 53-16,-4 1 55 0,-1 8 42 15,-3 1 36-15,-1 1 31 0,-2 4 24 0,6 3-5 16,-4 1 0-16,-3 3-17 0,3 4-7 0,0 2-3 16,5 0-8-16,-12 10-6 0,5 5-8 0,1 3-7 0,0 8-10 15,5 5-15-15,-1 2-14 0,0 12-16 0,2-9-49 16,7 14-123-16,-1-3 0 0,-6-1 0 15,6-11 0-15,-4 0 0 0,4 0 0 0,-6-3 0 16,1-2 0-16,-1-4 0 0,0-1 0 0,0-6 0 0,0-3-267 16,0-5-150-16,-5-2-77 0,1-2-82 0,-2-5-498 15,-2 1-1162-15,8-3 515 0</inkml:trace>
  <inkml:trace contextRef="#ctx0" brushRef="#br0" timeOffset="61300">22912 13357 3644 0,'5'-11'417'0,"7"-4"-148"15,-4 7-44-15,1-1 88 0,6-2 31 0,-2-2-21 16,4 2-36-16,1 2-51 0,7-1-31 0,2-2-29 16,2 6-11-16,2-3-26 0,1 3-39 0,1 1-51 0,-2 1-88 15,-9 2-131-15,7 0-152 0,-8 2-193 0,0-2-460 16,2 0-1056-16,-5-2 469 0</inkml:trace>
  <inkml:trace contextRef="#ctx0" brushRef="#br0" timeOffset="62566.69">24073 13316 4834 0,'-1'-19'221'0,"-4"-6"-83"0,1 0 27 0,-1 7 70 16,1-6 45-16,-4 5-21 0,-2-4-39 0,0 7-15 15,-2 1-33-15,1 4-17 0,-2 1-12 0,-5 2-9 16,2 7-8-16,-5 4 1 0,-6 3-3 0,3 6-6 15,-3 6-4-15,3 0-3 0,-3 4-18 0,2 3-6 16,2 1-5-16,5 1-34 0,4-2-48 0,6 4 0 0,3-2 0 16,4-8 0-16,3 1 0 0,6-2 0 15,4-1 0-15,3-3 0 0,2-3 0 0,10-1 0 0,0-7 0 16,0-3 0-16,1-3 0 0,0-3 0 0,-1-7 0 16,-1-3 0-16,-2-3 0 0,-4-4 0 0,2-7 0 15,-3-1 0-15,2-15 0 0,-2-3 0 16,-5-1 0-16,3-5 0 0,-6 1 0 0,-1 1 0 0,-3 0 0 15,-1 3 0-15,-5 4 0 0,1 13 0 0,-4 4 0 16,1 5 0-16,-1 9 0 0,0 4 0 0,1 5 0 16,-3 2 0-16,0 5 0 0,4-1 0 0,-11 16 0 15,2 2 0-15,0 8 0 0,0 7 0 0,3 3 0 16,-3 8 0-16,-2 7 0 0,5-1 0 0,2 3 0 16,3-3 0-16,1 0 0 0,-3-2 0 0,2-3 0 15,6-8 0-15,-1-2 0 0,6 0 0 0,3-3 0 16,4-4 0-16,-1 0 0 0,6-4 0 0,2-4 0 15,-1-3 0-15,4-5 0 0,1-1 0 0,3-7 0 16,-3-2 0-16,5-6 0 0,-5-3 0 0,0-5 0 16,-1-4 0-16,0-5 0 0,-3-7 0 0,-3-2 0 15,3-13 0-15,-2-1 0 0,-11 10 0 0,-3 0 0 16,-4 2 0-16,-3 3 0 0,-2 5 0 0,-2 6 0 16,-3 6 0-16,-4 0 0 0,-3 5 0 0,0 4 0 15,-6 3 0-15,5 9 0 0,-6 0 0 0,0 7 0 16,0 1 0-16,1 4 0 0,5 2 0 0,1 1 0 15,3 1 0-15,2 2 0 0,4-1 0 0,0-6 0 16,5-1 0-16,3 0 0 0,2-1 0 0,0-1 0 0,3-2 0 16,4-3 0-16,-4-2 0 0,3-5 0 0,-1-2 0 15,1 0 0-15,1-5 0 0,1-1 0 16,-4-2 0-16,3-2 0 0,-1-6 0 0,-1 2 0 16,-2-2 0-16,-1 2 0 0,-2 0 0 0,1 2 0 0,-5 0 0 15,3 2 0-15,-3 2 0 0,0 1 0 0,1 0 0 16,-3 4 0-16,0 0 0 0,0 0 0 15,0 0 0-15,0 12 0 0,-2-5 0 0,4 1 0 0,2 3 0 16,-2 0 0-16,2 0 0 0,3-2 0 0,4 5 0 16,2-1 0-16,2-4 0 0,-1 0 0 0,3-2 0 15,4-1 0-15,-3-4 0 0,4-2 0 0,-2-2 0 16,0-2 0-16,8-3 0 0,-3-4 0 0,-7 0 0 16,6-6 0-16,-3-3 0 0,-1-4 0 0,0-2 0 15,1-4 0-15,2-14 0 0,-1-3 0 0,2-2 0 16,-3-4 0-16,-3-4 0 0,1 0 0 0,4-23 0 15,-12 24 0-15,-1 2 0 0,-6 1 0 0,0 6 0 16,-8 16 0-16,2 2 0 0,-5 3 0 0,2 9 0 16,-4 8 0-16,0 0 0 0,-2 5 0 0,-1 7 0 15,-2 8 0-15,-1 8 0 0,0 2 0 0,2 11 0 16,0 2 0-16,2 12 0 0,4 3 0 0,1-1 0 16,3 7 0-16,8 1 0 0,-1 0 0 0,4-1 0 15,3-4 0-15,2-3 0 0,6-1 0 0,1-4 0 16,-4-11 0-16,3-2 0 0,0-2 0 0,6-4 0 15,0-4 0-15,3-2 0 0,-2-5 0 0,3-2 0 16,-7-6 0-16,0-4 0 0,4-3 0 0,-5-4 0 16,7-5 0-16,-4-4 0 0,-1-6 0 0,0-4 0 15,-2-4 0-15,6-12 0 0,-12 11 0 0,-1 0 0 16,-2-1 0-16,-4 2 0 0,0 4 0 0,-8 7 0 16,2 7 0-16,-2-1 0 0,-2 2 0 0,-4 3 0 0,-4 5 0 15,1 1 0-15,-3 3 0 0,-2 2 0 16,-1 5 0-16,-2 4 0 0,3-2 0 0,-1 4 0 15,3 2 0-15,2 1 0 0,-3-3 0 0,8 3 0 16,1-1 0-16,3 0 0 0,2-2 0 0,3 2 0 0,1-6 0 16,4-2 0-16,5 3 0 0,2-6 0 0,-4 0 0 15,3-5 0-15,2-1 0 0,4-4 0 16,-6-1 0-16,3-3 0 0,-3-2 0 0,-1-1 0 16,0-4 0-16,3 0 0 0,-4 2 0 0,-3-2 0 0,-1 5 0 15,-3 1 0-15,-2 2 0 0,0 3 0 0,0 0 0 16,0 2 0-16,0 1 0 0,-4 1 0 15,3 8 0-15,0-2 0 0,-2 1 0 0,2 4 0 0,-1 0 0 16,3-1 0-16,2 7 0 0,1-1 0 0,2-2 0 16,0 1 0-16,3-5 0 0,-3 3 0 0,4-4 0 15,-3-2 0-15,2 0 0 0,-2-4 0 0,1 0 0 16,1-3 0-16,-3-2 0 0,1-2 0 0,-1-3-251 16,-4-1-298-16,4-6-107 0,-6-4-467 0,-4-9-1216 15,-4-2 538-15</inkml:trace>
  <inkml:trace contextRef="#ctx0" brushRef="#br0" timeOffset="62716.59">25105 12759 4553 0,'-36'-10'376'0,"5"-5"-105"0,4 6 12 0,11 2 68 16,-1-2 25-16,12 3-46 0,4 0-57 0,3 2-61 16,7-1-44-16,10 2-15 0,11 1-46 0,7 2-42 15,20 1-82-15,-2 1-128 0,9 0-188 0,1 4-239 16</inkml:trace>
  <inkml:trace contextRef="#ctx0" brushRef="#br0" timeOffset="63582.54">26684 13187 244 0,'9'-15'467'0,"-2"-3"19"0,0 0 7 0,1 0 3 15,-2 8-10-15,-1-1-5 0,0 3 3 0,-1 1-25 16,0 1-12-16,-1 1-26 0,-2 1-23 0,2 2-31 16,-3 2-17-16,0 0-4 0,0 0-13 0,6 15-18 15,-7-3-23-15,-2 5-30 0,-3 2-24 0,2 8-23 16,-1-1-104-16,2 2-111 0,2-3 0 0,2 2 0 16,3-2 0-16,1-5 0 0,4-2 0 0,1-1 0 0,4-3 0 15,3-2 0-15,0-2 0 0,4-5 0 16,7-3 0-16,3-3 0 0,-1-4 0 0,-2-5 0 15,-2 0 0-15,0-6 0 0,-3-1 0 0,1-4 0 16,-1-4 0-16,0-6 0 0,3-9 0 0,-8 8 0 0,-5-1 0 16,-2-2 0-16,-3 2 0 0,-2 4 0 15,-4 5 0-15,1 8 0 0,-4 4 0 0,0 2 0 16,-2 3 0-16,-1 3 0 0,0 2 0 0,4 2 0 16,-10 6 0-16,6 4 0 0,-2 0 0 0,4 8 0 0,2 0 0 15,2 3 0-15,4 3 0 0,-1 1 0 0,4 1 0 16,9-1 0-16,-6-3 0 0,6 2 0 0,0-2 0 15,3-2 0-15,-4-1 0 0,3-1 0 16,1 0 0-16,-7-3 0 0,6 3 0 0,-7-4 0 0,-1 0 0 16,-2-1 0-16,-4-2 0 0,1-2 0 0,-2 2 0 15,-3-1 0-15,-3-2 0 0,-3 2 0 0,0-4 0 16,-5 2 0-16,-3-3 0 0,-9 1 0 0,2 0 0 16,-8-6 0-16,0 0 0 0,-5-3 0 0,2-5 0 15,-2-2-389-15,-4-3-241 0,-6-13-566 0,2-4-1294 16,11 6 572-16</inkml:trace>
  <inkml:trace contextRef="#ctx0" brushRef="#br0" timeOffset="63749.93">26785 12629 5332 0,'-6'-10'333'16,"-1"-1"-139"-16,4 3 81 0,-1 2 53 0,2 1 28 15,1 1-54-15,2-1-65 0,3 1-57 0,1 1-48 16,3 3-51-16,0 0-60 0,3 2-80 0,3 1-91 15,-1 1-125-15,4 3-117 0,-1 1-144 0,6 0-525 16,2 3-1147-16,2 2 508 0</inkml:trace>
  <inkml:trace contextRef="#ctx0" brushRef="#br0" timeOffset="64169.02">28095 12688 428 0,'0'-52'596'16,"0"4"24"-16,1 14-8 0,3 6-5 0,-4 1-23 0,5 8-26 15,-2 8-45-15,-1 0-46 0,2 8-38 0,0 3-26 16,-4 0-11-16,13 11-23 0,-7 8-20 0,5 10-26 16,0 5-27-16,4 14-26 0,-6-1-27 0,-1 4-111 15,1 1-132-15,-3-4 0 0,-2 4 0 0,0-1 0 16,-1-2 0-16,-3-2 0 0,0-11 0 0,1-1 0 15,0-2 0-15,2-3 0 0,-3-11 0 0,2-1 0 16,3-3 0-16,-3-5-14 0,-1-7-350 0,3-4-64 16,-4 1-39-16,6-11-40 0,-1-4-38 0,-1-4-33 15,5-6-304-15,-1-5-955 0,2-4 423 0</inkml:trace>
  <inkml:trace contextRef="#ctx0" brushRef="#br0" timeOffset="65065.67">28343 12855 1339 0,'19'-48'91'0,"-6"13"51"0,-4 3 33 0,-3 8 29 15,-2 9 40-15,0 3 38 0,-3 3 20 0,-1 5 19 16,0 3 17-16,0 1 8 0,0 0-4 0,-6 18-13 15,-1-3 8-15,2 8-17 0,-1 1 4 0,2 5-16 16,-1-1-10-16,1 4-23 0,4-4-21 0,-2 4-25 16,4 3-17-16,-2-4-22 0,0 0-17 0,4-2-17 15,1-3-15-15,-1-8-13 0,0 0-16 0,2-1-10 16,-1-8-3-16,2 0-21 0,-2-6-78 0,1 3 0 16,3-9 0-16,-1 2 0 0,1-3 0 0,2-3 0 0,1-6 0 15,-1-3 0-15,3-9 0 0,2-1 0 16,-2-2 0-16,-3 1 0 0,3 1 0 0,-9 7 0 15,3 2 0-15,-1 5 0 0,-2 3 0 0,0 3 0 16,1 2 0-16,-1 4 0 0,-5 0 0 0,9 7 0 0,-4 2 0 16,3 3 0-16,-3 7 0 0,1 3 0 0,2 11 0 15,2-4 0-15,3 0 0 0,-1 0 0 16,3-3 0-16,-1-4 0 0,1 3 0 0,-1-9 0 16,0-3 0-16,3 0 0 0,2-4 0 0,0-1 0 15,-1-4 0-15,0-3 0 0,0-2 0 0,1-5 0 16,2-1 0-16,-2-1 0 0,-1-3 0 0,-4-3 0 15,5-7 0-15,-2-1 0 0,-1 0 0 0,-3-6 0 0,-2-2 0 16,1-4 0-16,-6 1 0 0,2-1 0 0,-5 4 0 16,-1 1 0-16,-2 4 0 0,0 8 0 0,-4 7 0 15,3 0 0-15,-4 4 0 0,-3 4 0 0,3 3 0 16,-4 2 0-16,-3 3 0 0,-1 9 0 0,-1-1 0 16,2 8 0-16,4-3 0 0,2 7 0 0,-2-7 0 15,8 7 0-15,3 0 0 0,5 1 0 0,-1-3 0 16,4-6 0-16,1-3 0 0,2-2 0 0,4 1 0 15,-2-6 0-15,5-1 0 0,1-1 0 0,-3-5 0 0,0-1 0 16,-2-3 0-16,2-1 0 0,-2-2 0 16,-3-2 0-16,2-3 0 0,-5-4 0 0,2-6 0 15,-1 3 0-15,-3-7 0 0,0-2 0 0,1-2 0 0,-2 1 0 16,-2-2 0-16,-2 1 0 0,0 0 0 16,1 3 0-16,-5 4 0 0,0 6 0 0,0 3 0 15,-1 1 0-15,2 3 0 0,-3 1 0 0,2 5 0 16,-3 0 0-16,3 3 0 0,0 0 0 0,0 0 0 0,3 17 0 15,-1-6 0-15,2 1 0 0,1 5 0 16,0 1 0-16,4 0 0 0,-2 0 0 0,4 6 0 16,-3 1 0-16,3 0 0 0,-4-4 0 0,0 1 0 15,0 4 0-15,-2-8 0 0,-1 0 0 0,1 0 0 0,-3-5 0 16,2 3 0-16,0-1 0 0,-1-4 0 0,0 0 0 16,3-3 0-16,-1 2 0 0,1-7 0 0,4 4 0 15,2-4 0-15,6-2 0 0,-2 0 0 0,7-3 0 16,-1 0 0-16,7-7 0 0,-1-1 0 0,4 0 0 15,-4-6 0-15,3-3 0 0,-3-3 0 0,0-1 0 16,1-4 0-16,9-9 0 0,-16 7 0 16,6-10 0-16,-8 8 0 0,-1 0 0 0,-2 1 0 0,-7 1 0 15,0 4 0-15,-6 6 0 0,-5 2 0 0,-2 2 0 16,-2 5 0-16,-4 2 0 0,-1 4 0 0,-1 3 0 16,-7 3 0-16,-3 5 0 0,2 4 0 0,-8 6 0 15,8 2 0-15,1 4 0 0,4 3 0 0,4 1 0 16,5-1 0-16,2 3 0 0,6 1 0 0,3-1 0 15,3-1 0-15,9 1 0 0,0 0 0 0,9-4 0 16,1-3 0-16,-3-3 0 0,4-2 0 0,0-4 0 16,-5-4 0-16,4 0 0 0,-8-5 0 0,0-3 0 15,-3-2 0-15,-1-5 0 0,-4-1 0 0,-1-5 0 16,-3-6 0-16,-6-1-450 0,-4-9-145 0,-8-1-596 16,-6-1-1291-16,-5-2 571 0</inkml:trace>
  <inkml:trace contextRef="#ctx0" brushRef="#br0" timeOffset="65232.56">28052 12514 5221 0,'-12'0'224'0,"8"-2"-155"0,4 2 12 0,0 0 94 16,34 4 43-16,4-4-13 0,19 2-29 0,9 2-42 15,33 0-26-15,4 5-10 0,-9-3-13 0,3 3-17 0,-5-11-57 16,-30 2-80-16,4-2-127 0,-1-7-145 0,27-1-202 15,-33-7-411-15,-3-2-1034 0,2-1 457 16</inkml:trace>
  <inkml:trace contextRef="#ctx0" brushRef="#br0" timeOffset="65851.91">28743 13934 468 0,'-20'3'543'0,"2"2"14"0,6-1 3 16,1 0-10-16,4-2-5 0,4-1 13 15,3 3 4-15,0-4-8 0,15 7-17 0,4-6-19 0,10-4-28 16,7 3-28-16,19-3-20 0,-1-3-37 15,2 0-33-15,5-5-304 0,2 1-68 0,2 0 0 0,25-2 0 16,-28 5 0-16,2-7 0 0,1 7 0 16,-1-1 0-16,0-1 0 0,-2-2 0 0,-8 3 0 0,1 0 0 15,-15 2 0-15,-3 1 0 0,-2 0 0 0,-3 0 0 16,-11 3 0-16,-3-2 0 0,-4 3 0 0,-6 0 0 16,-2-1 0-16,-1 0 0 0,-5 2 0 0,0 0 0 15,0 0 0-15,-38 5-414 0,2 3-121 0,-12 3-31 16,-5-5-27-16,-7 6-422 0,0-1-1097 0,-29 5 486 15</inkml:trace>
  <inkml:trace contextRef="#ctx0" brushRef="#br0" timeOffset="66033.25">28866 14025 254 0,'-67'13'232'0,"5"-3"48"0,0-3 61 15,6 3 2-15,6-4 31 0,16-2 15 0,3 3 40 16,9-5 34-16,5-1 10 0,5 0-10 0,5 0 2 16,4-1-12-16,3 0-13 0,0 0-6 0,25 0-22 15,6-1-25-15,9 0-25 0,13-1-21 0,10-2-20 16,3-1-28-16,30 2-51 0,0-1-242 0,-3 2 0 15,-1 2 0-15,2-3 0 0,0-2 0 0,-30 5 0 16,35-3 0-16,-37 0 0 0,-2 1 0 0,0 0 0 16,-3-8 0-16,-5 2 0 0,-15-3 0 0,-3-1-153 15,2 3-584-15,-4-9-481 0,-1 3-1318 0,-3-5 584 16</inkml:trace>
  <inkml:trace contextRef="#ctx0" brushRef="#br0" timeOffset="66182.56">30463 13970 4992 0,'2'3'718'0,"-2"1"-172"16,0-1-103-16,1 0-30 0,-1-3-14 0,0 0-40 16,0 0-69-16,0 0-259 0,0 4-31 0,0-4 0 15,1 4 0-15,-1-4 0 0,5 4 0 0,-2-2-155 16,-6 2-394-16,1 1-700 0,-2 1-1351 0,-1 2 598 0</inkml:trace>
  <inkml:trace contextRef="#ctx0" brushRef="#br0" timeOffset="68332.87">14630 17321 316 0,'-6'-5'355'0,"-1"1"-6"16,1-1-11-16,1 0-12 0,2 0-14 0,-1 0-10 16,2 1-24-16,-2-3-2 0,3 2-7 0,-1 0-12 15,1-3-12-15,4 1-7 0,-1-1-6 0,3-2-6 16,4 1-7-16,5-3-11 0,9-3-7 0,1 1 0 15,6-3-5-15,5 1-11 0,13-4-1 0,4 0-15 16,1 4 0-16,6-3-11 0,33-7 4 0,-27 12-3 16,26-4-7-16,1 7 5 0,2-1-3 15,5 6-18-15,-1 3 0 0,-3 3-2 0,1 7-7 0,5-1-4 16,1 3-5-16,0 0-4 0,-4 1-3 0,2 3 1 16,2 2-25-16,-10 3-87 0,0-1 0 0,-28-3 0 15,28 2 0-15,-32-2 0 0,5-1 0 16,-1-2 0-16,2 1 0 0,-5 3 0 0,0 0 0 15,1-4 0-15,-6-1 0 0,-1 2 0 0,-3-2 0 16,-11-2 0-16,-3-1 0 0,-2 3 0 0,0-4 0 16,-1 0 0-16,-1 0 0 0,-2 1 0 0,-1-2 0 15,-1 0 0-15,-8-1 0 0,5 1 0 0,-7-2 0 16,-2-1 0-16,-6-1 0 0,0 0 0 0,0-1 0 16,2 2 0-16,-5-4 0 0,4 2 0 0,-13 0 0 15,13-1 0-15,-7 1 0 0,2-1 0 0,-8 1 0 16,8-5 0-16,-8 5 0 0,3-7 0 0,-3 2 0 15,-1-2 0-15,-1-1-55 0,-3-4-19 0,-2 3 4 16,-1-3 10-16,-2-2 14 0,-4-1-4 0,1 1 5 16,-3 0 2-16,1-1 9 0,-4-3 3 0,5 5-2 15,-4 3 15-15,2 0 8 0,-2-1 16 0,1 0 15 16,-3 5 11-16,1 0 12 0,-1 2 8 0,1 1 9 16,0 2 1-16,6 0 12 0,-2 2-1 0,5 1 3 15,-1-1-8-15,4 2-68 0,-1 1 0 0,2 0 0 16,2 1 0-16,3 1 0 0,1 0 0 0,2-1 0 15,5 3 0-15,3 0 0 0,5 2 0 0,4-1 0 16,8 0 0-16,0 1 0 0,5-1 0 0,5 2 0 16,-1 0 0-16,-2 1 0 0,2 1 0 0,-3-2 0 15,-1 2 0-15,-2-1 0 0,-2 1 0 0,-5 0 0 16,-7-1 0-16,-2-3 0 0,-5 1 0 0,4 2 0 16,-10-2 0-16,-1 1 0 0,-2 0 0 0,0 0 0 15,-5-1 0-15,-9 3 0 0,1 0 0 0,-14 3 0 16,3-4 0-16,-4 2 0 0,-4-2 0 15,-4-3 0-15,3 1 0 0,-3 2 0 0,-3-3 0 0,0-5 0 16,-13 4 0-16,12-2 0 0,3 1 0 16,1-4 0-16,3 3 0 0,1 0 0 0,12-3 0 0,-2-3 0 15,4 3 0-15,4-1 0 0,4-4 0 0,0 3 0 16,3 0 0-16,7-1 0 0,0 0 0 16,0 0 0-16,0 0 0 0,0 0 0 0,41-1 0 0,-20 1-567 15,8-2-704-15,3 0-1377 0,0 3 610 0</inkml:trace>
  <inkml:trace contextRef="#ctx0" brushRef="#br0" timeOffset="68465.57">17828 17696 41 0,'1'5'479'0,"-1"-2"-24"0,0-3 23 0,0 0 45 16,0 0 4-16,0 0-26 0,0 0-48 0,0 0-45 0,-29-5-66 16,29 5-85-16,-8 2-121 0,8-2-164 15,-5-5-186-15,5 5-221 0,-4-8-220 0,4 8-707 16,0 0 313-16</inkml:trace>
  <inkml:trace contextRef="#ctx0" brushRef="#br0" timeOffset="69465.5">18536 17583 259 0,'-18'-7'454'0,"2"-4"1"0,1 1 4 0,1-3-13 15,0 0-7-15,8 2-2 0,2 0-13 0,1-2-18 16,2 2-10-16,2-5-23 0,3 3-10 0,5 0-12 16,4 0-31-16,-2 1-20 0,7 2-14 0,0 2-19 15,2 2-18-15,2 2-18 0,0 4-11 0,6 5-24 16,3 5-10-16,-7 2-15 0,2 3-14 15,-2 6-12-15,-4 2-10 0,1 1-69 0,-5 0-66 0,-3-1 0 16,-3 6 0-16,1-1 0 0,-5-3 0 0,-5-5 0 16,-1-2 0-16,0 2 0 0,0-2 0 0,0-1 0 15,-1-8 0-15,-3 1 0 0,4-5 0 0,0 3 0 16,-2-3 0-16,4-1 0 0,-2-4 0 0,0 0 0 16,0 0 0-16,7-14 0 0,0 0 0 0,6-3 0 15,1-6 0-15,1 2 0 0,-2-2 0 16,5 0 0-16,1 1 0 0,-4-2 0 0,-3 10 0 0,3 3 0 15,-2-2 0-15,-4 5 0 0,3 3 0 0,-5 2 0 16,0 2 0-16,-7 1 0 0,11 8 0 0,-5-3 0 16,-2 4 0-16,0 6 0 0,0-1 0 0,-3-2 0 15,2 4 0-15,-2 0 0 0,3 2 0 16,-3-6 0-16,4 5 0 0,-1-3 0 0,1 2 0 0,-1-7 0 16,0 0 0-16,1 0 0 0,-1-5 0 15,2 2 0-15,1-6 0 0,3 4 0 0,-1-3 0 16,5-1 0-16,-1-1 0 0,5-6 0 0,0 0 0 0,6-6 0 15,-6 3 0-15,7-6 0 0,-3-2 0 16,5 1 0-16,-3 1 0 0,-2 1 0 0,-9 3 0 16,4 2 0-16,-6 5 0 0,-1 1 0 0,1 2 0 15,-3-1 0-15,0 3 0 0,-4 6 0 0,1 1 0 16,-1 4 0-16,-3-1 0 0,3 6 0 0,-2-2 0 16,0 5 0-16,0-1 0 0,3-1 0 0,2 1 0 15,1-3 0-15,1-2 0 0,-1-1 0 0,2-1 0 16,3-4 0-16,0-2 0 0,2-3 0 0,-2 1 0 15,1-3 0-15,5-3 0 0,-5 1 0 0,2-5 0 16,-4 2 0-16,1-3 0 0,0-8 0 0,-3-1 0 16,-3 1 0-16,-1 0 0 0,-5-2 0 0,-2-1 0 15,-1-2 0-15,-2 5 0 0,-3-1 0 0,-3 0 0 16,-3 2 0-16,-2 2 0 0,-3 7 0 0,-2 0 0 16,-7 4 0-16,-3 7 0 0,1 8 0 0,2 0-250 15,4 6-373-15,4 7-597 0,4 0-1322 0,3 4 586 16</inkml:trace>
  <inkml:trace contextRef="#ctx0" brushRef="#br0" timeOffset="70499.97">20519 17853 5242 0,'8'-16'155'0,"-2"-2"-74"0,-1 0 35 0,3-6 90 16,-3 5 47-16,0-6-18 0,1 0-11 0,2 0-57 16,0-1-7-16,-3 1-7 0,5-2-10 0,-2-2 11 15,1 0-4-15,-4-1-2 0,5-1-6 0,-2-1-14 0,-2-1-5 16,-2-1-10-16,0-1-15 0,1-1-98 16,-5 1 0-16,1-13 0 0,-1 14 0 0,-1-1 0 15,0-2 0-15,-3 4 0 0,0 1 0 0,0 6 0 16,0 8 0-16,2 1 0 0,1 4 0 0,-2 8 0 15,-1 0 0-15,4 5 0 0,0 0 0 0,-10 20 0 16,1 5 0-16,1 3 0 0,3 7 0 0,-1 10 0 16,-2 3 0-16,8-12 0 0,-4 9 0 0,3 4 0 15,1-16 0-15,1-1 0 0,7 0 0 0,1-1 0 16,0-5 0-16,0 4 0 0,4-5 0 0,2-3 0 16,-2-6 0-16,7 2 0 0,3-2 0 0,0-1 0 15,-5-7 0-15,5-5 0 0,5 1 0 0,0-3 0 16,-6-3 0-16,-1-4 0 0,-1 1 0 0,5-7 0 15,-3-4 0-15,-4 6 0 0,2-8 0 0,-3-1 0 16,1-6 0-16,-5 0 0 0,-2 0 0 0,-2 2 0 16,-2-2 0-16,-6 8 0 0,2 5 0 0,-3 1 0 15,0 4 0-15,0 2 0 0,0 5 0 0,0 0 0 16,0 0 0-16,-21 17 0 0,12-5 0 0,0 4 0 16,5 1 0-16,0 1 0 0,3 2 0 0,2-2 0 15,2 3 0-15,2-2 0 0,8 2 0 0,1 1 0 16,3-4 0-16,2-5 0 0,-5-2 0 0,3-3 0 15,11 2 0-15,0-8 0 0,-8-2 0 0,3 0 0 16,4-5 0-16,-9 2 0 0,0-3 0 0,0-4 0 16,-4 0 0-16,1-5 0 0,-3-2 0 0,3-7 0 15,-4 0 0-15,0-1 0 0,-1 0 0 0,-4-2 0 16,-3 7 0-16,-1 2 0 0,2 1 0 0,0 8 0 16,-4-1 0-16,0 4 0 0,0 0 0 0,1 2 0 15,-1 4 0-15,4-1 0 0,-4 1 0 0,5 10 0 16,-2-1 0-16,1 0 0 0,2 3 0 0,1 1 0 15,1 3 0-15,1 0 0 0,4 5 0 0,-3-3 0 16,-1-5 0-16,3 4 0 0,3 5 0 0,-6-4 0 16,0-3 0-16,0 0 0 0,-4-2 0 0,3 2 0 15,-6 1 0-15,-2-6 0 0,0 2 0 16,-1-5 0-16,-4 0 0 0,-2 1 0 0,-1-1 0 16,-4-2 0-16,7-1 0 0,-5 1 0 0,1-4 0 0,1-1 0 15,8 0 0-15,-13-1 0 0,13 1 0 0,-6-6 0 16,6 6 0-16,6-14 0 0,3 5 0 15,12-9 0-15,1-2 0 0,3-2-28 0,3-3-116 0,2 0 3 16,9-14 18-16,-2 1 11 0,0-7 15 16,-1 0 10-16,-3-4 15 0,-2 3 17 0,-4-1 22 15,-3 3 21-15,-10 11 28 0,-1 3 41 0,-4 3 29 16,-3 9 24-16,-3 2 23 0,2 6 22 0,-4 1 0 0,-1 2-9 16,0 7-100-16,-5-3-46 0,5 3 0 0,-9 18 0 15,5-1 0-15,-2 11 0 0,2 1 0 16,4 6 0-16,0 10 0 0,0-8 0 0,5 10 0 15,5-1 0-15,-2-10 0 0,0-2 0 0,3 1 0 16,2-3 0-16,7-1 0 0,-9-3 0 0,-1-2 0 16,4-1 0-16,-6-10 0 0,-3-4 0 0,1-1 0 0,-1-1 0 15,-2-3 0-15,-2-3 0 0,-1-3 0 16,0 0 0-16,0 0 0 0,0 0 0 0,0-18 0 16,-1 7 0-16,-2-2 0 0,4-1 0 0,-1-2 0 15,2 0 0-15,3-2 0 0,0 2 0 0,4 1 0 16,-1 1 0-16,3-1 0 0,-2 2 0 0,5 2 0 15,-5 0 0-15,4 1 0 0,-4-1-313 0,-3 2-302 16,1 0-596-16,-5-2-1311 0,-3 1 580 0</inkml:trace>
  <inkml:trace contextRef="#ctx0" brushRef="#br0" timeOffset="70649.94">20686 17088 237 0,'-39'-2'556'15,"7"-3"-18"-15,4 3 2 0,14-1-7 0,3 1-34 16,11 2-45-16,0 0-44 0,0 0-55 0,49 3-69 16,6 5-93-16,10-2-123 0,35-2-159 15,-5 1-230-15</inkml:trace>
  <inkml:trace contextRef="#ctx0" brushRef="#br0" timeOffset="72082.8">22823 17354 388 0,'9'-6'457'0,"1"-4"4"0,-1 2-8 0,-3-1-8 16,0 0-16-16,0 0-15 0,-4 0-19 0,-4 0-19 0,-4 0-14 16,1 3-9-16,-4-2-9 0,-3 4-2 15,-7 2-14-15,-4 4-5 0,-5 3-15 0,-4 6-13 16,0 1-19-16,0 1-20 0,3 4-22 0,2 4-20 0,3-1-23 16,-2-2-13-16,8 1-19 0,9-3-13 0,0 0-82 15,3-1-64-15,5-2 0 0,2-2 0 16,5-1 0-16,3-3 0 0,4-2 0 0,5-2 0 15,0 0 0-15,5-4 0 0,5-5 0 0,-1-4 0 16,2-2 0-16,-6-1 0 0,5-3 0 0,-6-4 0 16,0-7 0-16,-3 2 0 0,-1-2 0 0,4-4 0 0,-4 0 0 15,1-13 0-15,-1-3 0 0,-7 1 0 16,2 13 0-16,-6-1 0 0,-3 2 0 0,1 2 0 16,-2 2 0-16,-3 10 0 0,0 6 0 0,0 2 0 15,-3 6 0-15,3 4 0 0,0 0 0 0,0 0 0 16,-22 27 0-16,15-2 0 0,-3 5 0 0,1 0 0 15,5 5 0-15,0 0 0 0,4 15 0 0,2-16 0 16,8 12 0-16,-4-10 0 0,8-5 0 0,0 1 0 16,3-4 0-16,3 0 0 0,7-3 0 0,1-4 0 15,0-3 0-15,-1-2 0 0,5-4 0 0,-4-3 0 16,3-1 0-16,0-5 0 0,-2-2 0 0,-7-2 0 16,6-6 0-16,-8 0 0 0,3-5 0 0,-7 0 0 15,2-7 0-15,-4 3 0 0,-3-6 0 0,-7-6 0 16,6 2 0-16,-10 8 0 0,-1-9 0 0,-2 10 0 15,-7 3 0-15,5 2 0 0,-8 1 0 0,1 5 0 16,-1 3 0-16,-8 3 0 0,6 3 0 0,-7 4 0 16,-3 3 0-16,2 6 0 0,7-2 0 0,-4 3 0 15,8-3 0-15,6 2 0 0,-3-1 0 0,5 2 0 16,4-5 0-16,0 0 0 0,4 3 0 0,2-4 0 16,2-2 0-16,1-1 0 0,0 0 0 0,4-1 0 15,-3-4 0-15,4 0 0 0,-3-4 0 0,2-1 0 16,-1 0 0-16,1-2 0 0,-1-3 0 0,0-4 0 15,1 1 0-15,-3-1 0 0,-1 4 0 0,-1-2 0 16,0 1 0-16,-4 2 0 0,1 0 0 0,-1 3 0 16,0 2 0-16,-3-2 0 0,-1 3 0 0,0 0 0 15,0 0 0-15,9 6 0 0,-5-2 0 0,-3 3 0 16,3 1 0-16,1 3 0 0,-1-4 0 0,5 3 0 16,0-2 0-16,0 4 0 0,4-3 0 0,2 0 0 15,-1-2 0-15,4 0 0 0,-3-2 0 0,5-1 0 16,1-3 0-16,-1-1 0 0,1-2 0 0,-2-1 0 15,-1-3 0-15,9-3 0 0,-8-3 0 0,2-1 0 16,-1-6 0-16,-1-3 0 0,1-4 0 0,-3-3 0 16,0 0 0-16,3-17 0 0,-2 0 0 0,-1-2 0 15,-2-3 0-15,-2-1 0 0,1-5 0 0,-4 8 0 16,-6 2 0-16,-4 15 0 0,-2 4 0 0,0 10 0 16,1 5 0-16,-4 4 0 0,-1 5 0 0,-1 4 0 15,7 0 0-15,-25 18 0 0,8 0 0 0,0 7 0 16,2 5 0-16,-3 17 0 0,12-13 0 15,-1 11 0-15,7 4 0 0,0 2 0 0,5-2 0 0,7-3 0 16,3-2 0-16,3-13 0 0,5 10 0 0,-1-11 0 16,14 5 0-16,-8-9 0 0,0-4 0 0,5-4 0 15,0 0 0-15,3-5 0 0,3-2 0 0,-4-4 0 16,1-1 0-16,-3-2 0 0,-1-6 0 0,-4-5 0 16,-1-2 0-16,0-1 0 0,-10-1 0 0,6-5 0 15,0-4 0-15,-7-3 0 0,1 0 0 16,-6-4 0-16,-3 3 0 0,2 0 0 0,-6 6 0 0,-4 2 0 15,-2 4 0-15,-5 3 0 0,0 1 0 0,-4 1 0 16,-5 5 0-16,-2 2 0 0,-10 6 0 0,0 1 0 16,1 3 0-16,-3 0 0 0,6 3 0 0,6-5 0 15,2 1 0-15,5 3 0 0,-1-3 0 16,5 0 0-16,2 0 0 0,2-2 0 0,5-1 0 16,3 1 0-16,3-2 0 0,6 0 0 0,2-1 0 0,3 0 0 15,4-2 0-15,4-4 0 0,4-2 0 0,-3 0 0 16,-7 2 0-16,8-1 0 0,-7 1 0 0,-1-1 0 15,-8 0 0-15,2 3 0 0,-2 1 0 16,0 1 0-16,0 1 0 0,-4 2 0 0,1 2 0 0,0 1 0 16,-1 2 0-16,-2 0 0 0,-1 3 0 15,4 2 0-15,-3-4 0 0,0 4 0 0,-3-4 0 0,1 2 0 16,0 1 0-16,2-5 0 0,-2-3 0 0,-3 1 0 16,0-2 0-16,-1-2 0 0,-1-3-257 0,0 0-302 15,0 0-60-15,0 0-507 0,-17-13-1221 16,6 0 540-16</inkml:trace>
  <inkml:trace contextRef="#ctx0" brushRef="#br0" timeOffset="72233.02">23929 17100 413 0,'-32'-19'564'16,"0"1"19"-16,6 3 40 0,12 1 27 0,0 1-11 16,9 3-34-16,3-2-57 0,8 4-48 0,8-4-56 15,9 1-78-15,14 1-92 0,18-4-135 0,3 4-163 16,7-4-190-16,28 3-199 0,8 1-537 0,-1 1-1029 15,5-3 456-15</inkml:trace>
  <inkml:trace contextRef="#ctx0" brushRef="#br0" timeOffset="72866.5">25465 17285 3170 0,'6'-2'433'0,"3"-5"-148"0,-1 3-51 0,2-6 31 0,-6 4 44 16,3-3 9-16,1-1-20 0,-4-1-30 15,-3 0-19-15,3 0 2 0,-4 0 10 0,-2 1 15 16,-3 3-2-16,-2 2 0 0,0-2-3 0,-2 2-4 0,-7 1-3 16,0 3-40-16,-5 5-224 0,-5 2 0 0,-1 3 0 15,1 5 0-15,-5 0 0 0,6 4 0 16,1 1 0-16,-1 1 0 0,5-1 0 0,2 1 0 15,8-3 0-15,2-2 0 0,4-4 0 0,4 0 0 16,3 0 0-16,4-3 0 0,2 1 0 0,5-1 0 16,6-7 0-16,-1-1 0 0,8-5 0 0,-6-1 0 15,6-3 0-15,0-3 0 0,-3-5 0 0,1-5 0 16,-1-1 0-16,0-1 0 0,-2-8 0 0,-3 2 0 16,5-16 0-16,-2-5 0 0,-8 2 0 0,1 1 0 15,-2-4 0-15,-1-2 0 0,-6 0 0 0,3 0 0 16,-6 5 0-16,1 14 0 0,-6 4 0 0,2 2 0 15,-1 10 0-15,0 7 0 0,1 5 0 0,-4 2 0 16,-1 5 0-16,5 0 0 0,-13 16 0 0,3 6 0 16,-1 6 0-16,1 2 0 0,4 4 0 0,-2 14 0 15,4-1 0-15,4 2 0 0,4 0 0 0,1-1 0 16,3-12 0-16,3 8 0 0,1-9 0 0,-1-4 0 16,1-2 0-16,0 0 0 0,1-4 0 0,2-4 0 15,-5-7 0-15,0-1 0 0,3-1 0 0,-3-6 0 16,0 1 0-16,2-4 0 0,0-4-2 0,-3-2-654 15,0-4-600-15,4 1-1360 0,1-5 602 0</inkml:trace>
  <inkml:trace contextRef="#ctx0" brushRef="#br0" timeOffset="74417.49">25618 16873 100 0,'2'-9'457'0,"-2"-2"19"16,2 2 4-16,-2 1-3 0,0 2-12 0,1 2-23 15,1 0-31-15,-1 0-25 0,-1 4-8 0,0 0-3 16,0 0-8-16,0 0 5 0,0 22-11 0,-1-4-3 16,-4 6-3-16,-2 3-8 0,1 1-16 0,-3 1-19 15,1 2-23-15,-1-1-19 0,-1-2-22 0,5 4-114 16,1-2-134-16,-1-2 0 0,1 1 0 0,2-9 0 15,5-1 0-15,1-1 0 0,1-1 0 0,3-4 0 16,2-1 0-16,-1-4 0 0,12-1 0 0,-3-4 0 16,2-3 0-16,7-2 0 0,0-6 0 0,0-3 0 15,3-4 0-15,-3-3 0 0,0-3 0 0,0-4 0 16,-3-2 0-16,8-14 0 0,-5-2 0 0,-7 0 0 16,3 2 0-16,-5-3 0 0,-9 12 0 0,0 1 0 15,-5 5 0-15,-2 7 0 0,1 3 0 0,-6 5 0 16,-2 0 0-16,0 3 0 0,0 2 0 0,-4 2 0 15,-4 6 0-15,4 3 0 0,-5 5 0 0,0 1 0 16,3 2 0-16,1 0 0 0,1 5 0 0,2 6 0 16,3 0 0-16,4-5 0 0,3 2 0 0,2 4 0 15,2-7 0-15,3-3 0 0,0 2 0 0,4 5 0 16,5-1 0-16,0-2 0 0,-1 0 0 0,-1-4 0 16,-3 0 0-16,4 4 0 0,-8-3 0 0,0-1 0 15,0-1 0-15,-3 1 0 0,-1-1 0 0,-3-3 0 16,-2 3 0-16,-1-5 0 0,-2 3 0 0,-4 0 0 15,0-3 0-15,-3 0 0 0,-5 1 0 0,-3-2 0 16,1 0 0-16,-6-1 0 0,1-3 0 0,2-2 0 16,-2 0 0-16,-6-2 0 0,2-6 0 0,0-6 0 15,6 1-699-15,-8-6-550 0,5-7-1353 0,-1-2 599 16</inkml:trace>
  <inkml:trace contextRef="#ctx0" brushRef="#br0" timeOffset="74566.37">25852 16444 4427 0,'8'-25'284'16,"-3"8"-133"-16,3 1-4 0,-2 7 76 0,2 1 63 16,-1 0-15-16,2 3-43 0,2 3-38 15,1 0-48-15,-12 2-20 0,23 7-56 0,-14 1-72 16,4 2-112-16,-3 3-152 0,3 2-189 0,-3 0-489 16,3 2-1026-16,0 8 454 0</inkml:trace>
  <inkml:trace contextRef="#ctx0" brushRef="#br0" timeOffset="74799.09">26615 16680 6132 0,'10'-29'533'16,"-1"-2"-185"-16,0 6-133 0,0 2 70 0,1 6 55 15,-2 6-2-15,0 2-338 0,1 2 0 0,-4 3 0 16,0 5 0-16,0 4 0 0,3 5 0 0,-2 8 0 15,2 5 0-15,-6 10 0 0,1 0 0 0,-3 1 0 16,-3 13 0-16,2-1 0 0,-5 3 0 0,-3 1 0 16,1-3 0-16,-1-11 0 0,-1 11 0 0,2-16 0 15,3 2 0-15,-3-1 0 0,6-5 0 0,-2-4-334 16,-1-6-976-16,5-6-1419 0,0-4 628 0</inkml:trace>
  <inkml:trace contextRef="#ctx0" brushRef="#br0" timeOffset="75682.91">26900 16874 3531 0,'16'-48'498'0,"-7"12"-105"16,-3 5-34-16,0 4 60 0,-3 9 28 0,-3-1 11 16,0 2-29-16,1 5-53 0,-1 1-62 0,-1 7-13 15,1 4 1-15,0 0-3 0,0 0-234 0,-17 19-65 16,12-1 0-16,-1 8 0 0,-1 1 0 0,5 1 0 16,-6 4 0-16,4 0 0 0,3-1 0 0,-3-1 0 15,7 0 0-15,-3-3 0 0,0 1 0 0,2-10 0 16,-2 0 0-16,3-4 0 0,-2-3 0 0,-1 0 0 15,3-3 0-15,-2 0 0 0,0-6 0 0,-1-2 0 16,0 0 0-16,0 0 0 0,0 0 0 0,18-15 0 16,-10 2 0-16,3 1 0 0,-2-4 0 0,2 4 0 15,-1-2 0-15,-3 7 0 0,0-3 0 0,-3 5 0 16,1 0 0-16,-3 1 0 0,-2 4 0 0,0 0 0 16,0 0 0-16,7 14 0 0,-9-3 0 0,1 2 0 15,-3 1 0-15,2 4 0 0,0-3 0 0,4 3 0 16,0-1 0-16,3 0 0 0,0 0 0 0,3-1 0 15,6 1 0-15,-2-6 0 0,3-1 0 0,0-1 0 16,3-1 0-16,3-5 0 0,-2-1 0 0,0-2 0 16,0-2 0-16,0-3 0 0,-1-4 0 0,1 1 0 15,-3-5 0-15,0 0 0 0,2-7 0 16,0-3 0-16,-4 0 0 0,4-8 0 0,-5 3 0 0,2-2 0 16,-2-1 0-16,-3 1 0 0,-3 5 0 0,-2 8 0 15,-3 2 0-15,-2 3 0 0,-2 2 0 0,-2 5 0 16,-1 3 0-16,-8 3 0 0,5 4 0 15,-3 2 0-15,-3 6 0 0,1 3 0 0,0 1 0 16,-1 4 0-16,5 5 0 0,0-1 0 0,4-2 0 16,7-3 0-16,0-4 0 0,4 3 0 0,2-3 0 0,-2-1 0 15,2-3 0-15,7-3 0 0,-4 0 0 0,1-7 0 16,1 1 0-16,0-2 0 0,4-2 0 0,-1-2 0 16,2-2 0-16,0-3 0 0,-1 0 0 0,2-5 0 15,4-4 0-15,1-1 0 0,-1-3 0 0,0 2 0 16,-2 0 0-16,-2 0 0 0,-5 9 0 0,-3-2 0 15,-3 4 0-15,-2 3 0 0,1 0 0 0,-2 4 0 16,-5 1 0-16,0 0 0 0,0 0 0 0,6 11 0 16,-6-2 0-16,-1 3 0 0,0 0 0 0,-1 0 0 15,4 4 0-15,-1-1 0 0,3-1 0 0,0 0 0 16,1 2 0-16,2-6 0 0,-2 0 0 16,4-3 0-16,3 2 0 0,-2-3 0 0,4-2 0 15,-1 1 0-15,5-2 0 0,1-5 0 0,-7 1 0 0,4-7 0 16,2 3 0-16,0-1 0 0,-4-3 0 0,8-6 0 15,-1-2 0-15,-4 6 0 0,4-13 0 0,4 0 0 16,-2-1 0-16,-1-1 0 0,0 0 0 0,-1 0 0 16,-4 1 0-16,1 5 0 0,-7 4 0 15,-2 0 0-15,-4 6 0 0,-2 0 0 0,-2 3 0 16,0 2 0-16,-1 5 0 0,-5-6 0 0,5 6 0 0,0 0 0 16,-27 12 0-16,15 0 0 0,3-1 0 0,-2 3 0 15,0 9 0-15,5-5 0 0,2 0 0 0,4 1 0 16,0 9 0-16,2-12 0 0,5 2 0 15,4-2 0-15,1-1 0 0,1-2 0 0,2-1 0 16,5 0 0-16,-2-5 0 0,1-1 0 0,2-3 0 16,-1-2 0-16,1-1 0 0,-3-1 0 0,-2-6 0 0,0 0 0 15,-1-3 0-15,-7 0 0 0,-1-7-150 16,0-1-363-16,-10 0-75 0,-4-7-569 0,-9-2-1254 16,-6 3 556-16</inkml:trace>
  <inkml:trace contextRef="#ctx0" brushRef="#br0" timeOffset="75832.69">26554 16464 203 0,'-21'-5'528'0,"9"3"-20"0,7 0 15 0,5-1 4 16,0 3-38-16,28-3-52 0,7 6-40 0,24 2-39 16,32 8-51-16,0-1-75 0,-25-5-97 0,34-3-143 15,-7 5-180-15,-25-10-219 0,26-5-267 0,-2-2-730 16,-3 1 323-16</inkml:trace>
  <inkml:trace contextRef="#ctx0" brushRef="#br0" timeOffset="75999.94">28641 16643 6431 0,'10'2'282'15,"4"-2"-101"-15,-4-1-11 0,4 0-10 0,-5-4-27 16,2 4-41-16,-4 0-32 0,0-2-40 0,-4 2-65 15,-3 1-104-15,7-1-124 0,-7 1-158 16,0 0-175-16,0 0-399 0,-13 10-1087 0,2-2 481 0</inkml:trace>
  <inkml:trace contextRef="#ctx0" brushRef="#br0" timeOffset="76449.67">26863 17566 4986 0,'-37'5'314'0,"3"-5"-107"15,7 0-34-15,6-1 62 0,10-2 72 0,3 2 78 0,-1 0 13 16,4-1-30-16,0 0-59 0,5 2-22 0,9-6-65 16,6-1-222-16,16 0 0 0,5 2 0 15,17-5 0-15,6 7 0 0,5-2 0 0,1 0 0 16,27 0 0-16,-28 4 0 0,-3 0 0 0,2 0 0 15,-4 0 0-15,-2 2 0 0,-20 2 0 0,-1-2 0 16,-8 1 0-16,-6 0 0 0,-5 0-324 0,-5 0-87 16,-5-1 0-16,-6 3 39 0,-1-4-4 0,0 0 0 15,-24 5-1-15,3-2 5 0,-12-2 3 0,-2 5 5 16,-1-2 4-16,-19 0 31 0,-2 3 34 0,-3 1 52 16,1-1 51-16,2 4 44 0,-2-2 50 0,0 1 57 15,5 2 61-15,4-2 51 0,14 0 43 0,0-1 37 16,12-3 42-16,-2 4 33 0,8-3 22 0,4 1 36 15,4-4 31-15,6-1 36 0,3-1 25 0,1-2 12 16,0 0-10-16,27 3-15 0,2-1-20 0,3-5-24 16,5 1-27-16,17-1-24 0,9 0-28 0,0-2-22 15,5 1-34-15,27 1-68 0,-6-2-116 16,-25-1 0-16,1 2 0 0,26 1 0 0,-31-1 0 16,-9 3-102-16,0-2-148 0,-14 0-75 0,-5 1-99 0,-2-3-120 15,-15 2-547-15,6-2-1183 0,-10 2 524 0</inkml:trace>
  <inkml:trace contextRef="#ctx0" brushRef="#br0" timeOffset="76599.78">28024 17699 4072 0,'0'0'569'0,"-11"3"-184"16,11-3-42-16,0 0-20 0,-7-10-34 0,4 4-70 15,2 0-59-15,-2 0-53 0,1 0-68 0,-2 3-101 16,1-1-165-16,3 4-265 0</inkml:trace>
  <inkml:trace contextRef="#ctx0" brushRef="#br0" timeOffset="91666.9">11643 17266 152 0,'3'2'356'0,"-3"-2"-9"0,0 0-20 15,0 0-18-15,0 0-10 0,0 0-3 0,0 0-39 16,0 0 13-16,0 0-8 0,9-2-3 0,-9 2-3 16,0 0-9-16,0 0-10 0,0 0-4 0,0 0-6 15,6 4-16-15,-6-4-7 0,0 0-20 0,0 0-17 0,0 0-20 16,-9 7-11-16,8-5-18 0,-4 2-6 15,1-2-15-15,-1 1-12 0,2-1-13 0,-2 2-16 16,-1-1-11-16,3-2-14 0,0 2-19 0,3-3-18 16,-7 2-32-16,7-2-33 0,0 0-51 0,-8 1-80 15,8-1-108-15,0 0-138 0,0 0-355 0,0 0-869 16,-10-8 384-16</inkml:trace>
  <inkml:trace contextRef="#ctx0" brushRef="#br0" timeOffset="93582.79">3069 15887 222 0,'8'-15'418'0,"4"-2"14"0,-7 0-10 15,1-2-21-15,-4 1-14 0,0 0-25 0,-5 0-20 16,-2 0-17-16,-4 2-22 0,-1 0-25 0,0 1-21 16,-8 2-17-16,-1 4-19 0,-11 0-2 0,1 6-15 0,-4 2-12 15,1 4-13-15,-7 2-10 0,4 2-10 16,-4 3-15-16,3 2-14 0,-1 1-5 0,3 2-3 0,3-2-11 15,2 1-3-15,7-1-11 0,3-1-10 16,5 0-3-16,1 3-8 0,4-1-2 0,4-2 3 16,5 1-4-16,1 1-3 0,7 1 0 0,1 1-3 15,6 4-7-15,2-1 0 0,5 2-7 0,2-1 2 0,-5 3-13 16,1 0 8-16,0-2-7 0,-5 2-3 16,-1 1-6-16,-5 1 0 0,-4-1-1 0,-4 2 0 15,-4 0 7-15,-8 1-2 0,-3-2 0 0,-7 0-1 16,-1 3 10-16,-6-3-1 0,-12 7 9 0,9-9-1 15,-9 6-2-15,10-8-52 0,1 0 0 0,-1 0 0 16,5-4 0-16,-1 0 0 0,2-1 0 0,5-6 0 16,3 0 0-16,6-2 0 0,1 1 0 0,2-1 0 15,1 1 0-15,5-1 0 0,1-1 0 0,0 0 0 16,4 1 0-16,5 2 0 0,5 1 0 0,0 1 0 16,9 4 0-16,0-3 0 0,4 4 0 0,-1-3 0 15,-1 2 0-15,3 3 0 0,-5 1 0 0,-1 3 0 16,-2-1 0-16,2 2 0 0,-5 2 0 0,-2 3 0 15,-6 4 0-15,0-3 0 0,0 3 0 0,-8 3 0 16,-4 10 0-16,-4-10 0 0,-2 8 0 0,0-9 0 16,-6 9 0-16,-2 3 0 0,-5-3 0 0,8-11 0 15,-11 10 0-15,7-12 0 0,-6 8 0 0,3-7 0 16,3-1 0-16,2-4 0 0,-1 1 0 0,2 1 0 16,2-1 0-16,5-3 0 0,2 2 0 0,3-9 0 15,-1-2 0-15,4 4 0 0,3-5 0 0,-2 2 0 16,2-5 0-16,2 2 0 0,0-3 0 0,3 0 0 15,3 1 0-15,-2-1 0 0,4 0 0 0,-3-2 0 16,2 1 0-16,-3-3 0 0,2 3 0 0,-2-6 0 16,-1 5 0-16,1-4 0 0,-2 1 0 0,-3-1 0 15,0-2 0-15,1 1 0 0,-1-2 0 0,1 0 0 16,0 2 0-16,-2-1 0 0,3-1 0 0,1-1 0 16,5-1 0-16,1-1 0 0,6 0-429 0,11-3-297 15,-1-3-447-15,5-2-1271 0,-3-1 562 0</inkml:trace>
  <inkml:trace contextRef="#ctx0" brushRef="#br0" timeOffset="93699.57">3566 17860 5993 0,'7'-1'422'0,"-3"0"-218"0,-4 1-74 0,0 0-32 0,0 0-31 16,0 0-75-16,0 0-127 0,0 0-152 15,0 0-198-15</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22:22.027"/>
    </inkml:context>
    <inkml:brush xml:id="br0">
      <inkml:brushProperty name="width" value="0.05292" units="cm"/>
      <inkml:brushProperty name="height" value="0.05292" units="cm"/>
      <inkml:brushProperty name="color" value="#00B050"/>
    </inkml:brush>
  </inkml:definitions>
  <inkml:trace contextRef="#ctx0" brushRef="#br0">5896 6464 22 0,'-10'0'367'0,"0"1"11"0,2-2-1 16,-2-2 24-16,5 1-7 0,-3 0 2 0,0-1-6 15,2 1-2-15,1-2-7 0,1 1-4 0,-1 0-7 16,1 1-5-16,0-3-13 0,3 2-3 0,-4 0-15 15,5 3-6-15,-3-4-28 0,3 4-21 0,-1-3-23 16,1 3-24-16,0 0-25 0,-5-2-23 0,5 2-17 16,0 0-12-16,0 0-15 0,6 10-10 0,-2-6-12 15,5 0-64-15,0 1-54 0,9 0 0 0,-1-3 0 16,11 4 0-16,1-8 0 0,6 2 0 0,3-4 0 16,13-6 0-16,0 0 0 0,0-6 0 0,0 4 0 15,-1-1 0-15,-1-2 0 0,-15 4 0 0,1-2 0 16,3-1 0-16,-5 0 0 0,3 0 0 0,-4-2 0 15,0 2 0-15,-3 0 0 0,-4 3 0 0,0 2 0 16,-8 1 0-16,-1 4 0 0,-4 1 0 0,3 3 0 0,-2 2 0 16,6 3 0-16,-2 2 0 0,1 2 0 15,-1 1 0-15,2 1 0 0,6 5 0 0,1 0 0 16,-2-3 0-16,3 2 0 0,2-2 0 0,5-2 0 16,-5 0 0-16,4-3 0 0,0-2 0 0,-1-1 0 0,4-1 0 15,-4-6 0-15,1 2 0 0,-2-3 0 0,2-1 0 16,-1-2 0-16,-1-2 0 0,-1 1 0 0,-3-2 0 15,5-2 0-15,-5 3 0 0,0-4 0 0,0 2 0 16,-2 1 0-16,-4 2 0 0,-2 1 0 0,0 1 0 16,-1 0 0-16,0 4 0 0,0 2 0 15,-3 2 0-15,3 2 0 0,1 3 0 0,-1 0 0 0,1 2 0 16,-1 0 0-16,1 2 0 0,8 2 0 0,0-2 0 16,4 1 0-16,1 0 0 0,1-3 0 0,1 0 0 15,6-3 0-15,-3 0 0 0,14-4 0 0,1-3 0 16,-14 0 0-16,-3-3 0 0,0-1 0 0,2 1 0 15,-5-5 0-15,-1 2 0 0,-1-2 0 0,-2 0 0 16,-8-1 0-16,5-2 0 0,-8 1 0 0,-1 1 0 16,1 0 0-16,-7 1 0 0,3-3 0 0,-4 3 0 15,0-1 0-15,-5 0 0 0,0 0 0 0,-4 0-181 16,-3 0-1154-16,-1-1-1447 0,-1-6 640 0</inkml:trace>
  <inkml:trace contextRef="#ctx0" brushRef="#br0" timeOffset="698.88">6721 5473 3664 0,'-13'1'332'0,"-8"-1"-119"0,6-1-21 0,1 1 78 0,1 0 45 16,-1 0 8-16,1-3-12 0,3 1-11 0,0-3-17 15,2 0 7-15,2 1 0 0,1-2-9 0,0-2-8 16,3-2-19-16,7 1-19 0,0-7-17 16,4 0-71-16,11-4-147 0,4-6 0 0,18-8 0 0,4 3 0 15,10-4 0-15,27-16 0 0,4 2 0 0,0-3 0 16,5-3 0-16,0-2 0 0,5 3 0 15,2 1 0-15,-5 4 0 0,3 7 0 0,-5 7 0 0,-5 4 0 16,-28 14 0-16,-1-3 0 0,-6 1 0 0,-16 5 0 16,-3 7 0-16,-12 2 0 0,-1-3 0 0,-8 3 0 15,-2 0 0-15,-5 0 0 0,-1 2 0 0,-6-2 0 16,2 5 0-16,-12-10 0 0,-1 8 0 0,-8-3 0 16,1 4 0-16,-8-1 0 0,-3 0 0 0,2 2 0 15,6-1 0-15,2 2 0 0,5-2 0 0,2 1 0 16,5 0 0-16,1 1 0 0,8-1 0 0,-4 0 0 15,4 0 0-15,0 0 0 0,22 0 0 0,-2 3 0 16,8-1 0-16,3 1 0 0,-3-1 0 0,-1 3 0 16,1-1 0-16,1 3 0 0,-9-4 0 0,-4 2 0 15,-4 1 0-15,1 0 0 0,-4 1 0 0,-2 2 0 16,0 0 0-16,-2 0 0 0,-1 1 0 0,-2 0 0 16,-2-1 0-16,0 4 0 0,-4-2 0 0,2-1 0 15,-6 1 0-15,4 0 0 0,-2 1 0 0,-1-1 0 16,-1 2 0-16,3-3 0 0,-2 0 0 0,2-1 0 15,1-2 0-15,0 1-298 0,2-3-385 0,-3 2-519 0,5-5-1302 16,0-2 576-16</inkml:trace>
  <inkml:trace contextRef="#ctx0" brushRef="#br0" timeOffset="1031.13">8539 4094 5080 0,'8'-31'376'0,"-6"3"-25"16,-2 9-41-16,-1 3 35 0,1 1 26 15,-1 5 2-15,-2 2-24 0,1 3-37 0,2 0-40 16,-2 2-220-16,2 3-52 0,0 0 0 0,0 0 0 16,-5 17 0-16,4 1 0 0,-2 9 0 0,3 5 0 15,-1 0 0-15,-1 4 0 0,3 11 0 0,-4 1 0 16,3-3 0-16,0-9 0 0,2 2 0 0,-2 10 0 16,-2-1 0-16,2-13 0 0,-4 1 0 0,2-2 0 15,2-4 0-15,2 0 0 0,0-4 0 0,-2-7 0 0,0-1 0 16,0-1 0-16,0-6 0 0,2 3 0 15,0-8 0-15,0 3 0 0,1-3 0 0,2-2 0 16,4-1 0-16,0 0 0 0,1-2 0 0,5-4 0 16,3-1 0-16,5 1 0 0,-1-4 0 0,-3 6 0 0,12-6 0 15,-3 0 0-15,-1 4 0 0,-6-1 0 0,-3 0 0 16,2 0 0-16,-4 3 0 0,-3-3 0 0,-3 3 0 16,0-2 0-16,-5 2 0 0,2-1 0 0,-3-2 0 15,-3 3-352-15,-1 2-431 0,4-5-393 0,-4-1-1274 16,0 6 563-16</inkml:trace>
  <inkml:trace contextRef="#ctx0" brushRef="#br0" timeOffset="2147.88">9163 4482 231 0,'0'-12'533'0,"-3"1"44"0,1-1 28 16,-2 1 12-16,-1 2-3 0,-3-1-14 0,3 2-18 15,-4 1-29-15,3-1-40 0,-2 5-41 0,0-1-37 16,-2 3-29-16,1 1-35 0,-4 3-25 0,-2 5-37 15,2 1-26-15,-2 1-139 0,2 2-144 0,0 1 0 16,2 2 0-16,0-1 0 0,3 0 0 0,1-2 0 16,3-1 0-16,3 2 0 0,-1-3 0 0,2-2 0 15,1 0 0-15,1-2 0 0,5-2 0 0,-1 0 0 16,2-3 0-16,2-1 0 0,0-2 0 0,3-1 0 16,-1-1 0-16,4-6 0 0,-6 3 0 0,-1 0 0 15,3-1 0-15,-3 2 0 0,-3-1 0 0,1 2 0 16,-1 3 0-16,-1-2 0 0,-1 1 0 0,-4 3 0 0,0 0 0 15,5 8 0-15,-5 0 0 0,3 1 0 16,-2 3 0-16,-1 0 0 0,5-1 0 0,3 4 0 16,-2 0 0-16,2-2 0 0,2-4 0 0,1-1 0 15,6-2 0-15,1-4 0 0,-1-2 0 0,4-2 0 16,6-7 0-16,0-4 0 0,-4-1 0 0,0-3 0 16,3-4 0-16,-5-4 0 0,1-1 0 0,-3-4 0 15,5-11 0-15,-2-1 0 0,-4-6 0 0,-4 1 0 16,-5 0 0-16,-1 2 0 0,-3 13 0 0,0-2 0 0,-4 8 0 15,-1 8 0-15,0 5 0 0,0 1 0 0,0 5 0 16,0 5 0-16,-6 1 0 0,6 1 0 0,-12 13 0 16,3 5 0-16,-1 7 0 0,0 5 0 15,1 1 0-15,0 3 0 0,1 0 0 0,3-1 0 16,1 3 0-16,3 0 0 0,1 0 0 0,1-4 0 0,2 0 0 16,2-7 0-16,0 0 0 0,0-5 0 0,3-2 0 15,-5-8 0-15,-1 0 0 0,3-2 0 0,-1-2 0 16,0-2 0-16,2-4 0 0,-6 0 0 15,9-5 0-15,-4-1 0 0,3-1 0 0,2-4 0 0,-2-1 0 16,1 0 0-16,1-2 0 0,2-1 0 0,-3 0 0 16,2 4 0-16,-1 1 0 0,-2 2 0 0,1 3 0 15,1 0 0-15,0 3 0 0,3 2 0 0,-1 2 0 16,-1 1 0-16,4 6 0 0,-2 0 0 0,1 5 0 16,-1-2 0-16,-1 4 0 0,-1-1 0 0,-3 2 0 15,-2 1 0-15,2-3 0 0,-7 2 0 0,-1-2 0 16,0-2 0-16,-5-4 0 0,1 3 0 0,-5-4 0 15,3 0 0-15,-7-2 0 0,4 0 0 0,-4-4 0 16,-2 1 0-16,2-2 0 0,-1 1 0 0,3-4 0 16,-1 1 0-16,3 0 0 0,0-2 0 0,4 1 0 15,1 0 0-15,5-3 0 0,-1 5 0 0,8-10 0 16,3 2 0-16,8-1 0 0,7-5 0 0,5 2 0 16,1-3 0-16,0 1 0 0,17-4 0 0,-15 5 0 15,0-3 0-15,14-6 0 0,-20 8 0 0,4 0 0 16,-7 0 0-16,1 2 0 0,-7-5 0 0,-1 5 0 15,-9-2 0-15,-1 4 0 0,-5 0 0 0,3 1 0 16,-4-2 0-16,-2 6 0 0,-2-3 0 0,-1 4 0 16,-1 0 0-16,-8 3 0 0,5 1 0 0,-6 2 0 15,-2 8 0-15,1 0 0 0,0 3 0 0,2 3 0 16,0-1 0-16,1 9 0 0,1-1 0 0,5 2 0 16,4-5 0-16,1 5 0 0,5-6 0 0,3-1 0 15,6 2 0-15,6-1 0 0,2-3 0 0,3-5 0 16,2-4 0-16,4-8 0 0,2 0 0 0,0-6 0 15,0-2 0-15,1-8 0 0,-1 0 0 0,-2-4 0 16,-1-2 0-16,6-11 0 0,-5-3 0 0,-11 7 0 0,3-14 0 16,-1-2 0-16,-2-4 0 0,-3-3 0 15,-6-6 0-15,2-23 0 0,-9 28 0 0,0 3 0 16,-4 3 0-16,-2 13 0 0,-5 5 0 0,-1 1 0 16,1 11 0-16,-3 4 0 0,1 4 0 0,-2 5 0 15,-4 4 0-15,0 8 0 0,-3 5 0 0,-4 10 0 0,4 3 0 16,2 9 0-16,0 10 0 0,6 4 0 15,2 2 0-15,7 1 0 0,6 1 0 0,5-2 0 16,2-2 0-16,2-2 0 0,6-3 0 0,-1-12 0 16,7 9 0-16,-4-14 0 0,7 11 0 0,-5-17 0 0,2 0 0 15,2-6 0-15,-7-4 0 0,-1-3 0 0,2-6 0 16,6-3 0-16,-8-3 0 0,6-7 0 16,-7-1 0-16,0-5 0 0,3-4 0 0,2-4-99 15,3-14-1250-15,-8 10-1462 0,3 1 648 0</inkml:trace>
  <inkml:trace contextRef="#ctx0" brushRef="#br0" timeOffset="2282">11201 4295 4809 0,'0'5'445'0,"-4"2"-144"15,-1 0 9-15,0-3 37 0,0 4-23 0,-1-1-24 16,-2-2-47-16,-2 2-61 0,2 0-38 0,0 4-26 0,2-4-88 16,-3 8-111-16,0-1-136 0,3 3-167 0,-2-3-188 15,-2 3-504-15,0 6-1153 0,-7-1 511 0</inkml:trace>
  <inkml:trace contextRef="#ctx0" brushRef="#br0" timeOffset="2565.96">9040 5167 8152 0,'-38'-2'39'16,"3"1"-39"-16,14-5 0 0,3 6 0 0,5-4 0 15,4-1 0-15,8-2 0 0,1 4 0 0,9-8 0 16,8 4 0-16,12-7 0 0,18-1 0 0,10 2 0 16,9 3 0-16,31-6 0 0,0 5 0 0,0 2 0 15,0 1 0-15,2 3 0 0,-5-5 0 0,-30 6 0 16,36 0 0-16,-34-3 0 0,-2 0 0 0,-3-2 0 16,-5 2 0-16,-4-2 0 0,-20 5 0 0,-3-1 0 0,-11 2 0 15,-8-2 0-15,0 2 0 0,-5-1 0 16,-8 2 0-16,-6-3-203 0,-7 4-219 0,-14-3-36 0,-10 7-39 15,-19 2-44-15,-1-1-40 0,-32 3-335 16,1 7-990-16,31-5 438 0</inkml:trace>
  <inkml:trace contextRef="#ctx0" brushRef="#br0" timeOffset="2766.16">9354 5089 658 0,'-53'17'166'0,"-1"-1"77"0,17-7 31 16,3 1 37-16,3-2 62 0,3 1 53 0,6-7 45 16,8 5 24-16,1-4 29 0,7-2-5 0,-2 0-1 0,6 0 4 15,2-1-3-15,0 0-21 0,16 1-30 0,15-2-40 16,0-2-28-16,24-3-34 0,7 0-354 15,5 2-12-15,35-3 0 0,-4 0 0 0,-1-2 0 0,-1 1 0 16,-5 3 0-16,6-6 0 0,-37 4 0 0,2 1 0 16,-1-1 0-16,-5-1 0 0,-5 0 0 0,-19 3 0 15,0-2 0-15,-14 5 0 0,0-3 0 0,-7 1 0 16,2-3 0-16,-8 4 0 0,-1 0 0 0,-4 1 0 16,0 2-526-16,-6-5-752 0,-1 4-1384 0,7 1 613 15</inkml:trace>
  <inkml:trace contextRef="#ctx0" brushRef="#br0" timeOffset="2947.86">10573 5143 6760 0,'2'3'411'0,"3"-3"30"0,0 4 31 16,-5-1-365-16,0-3-107 0,0 0 0 0,0 0 0 15,0 0 0-15,5 1 0 0,-5-1 0 0,0 0 0 16,0 0 0-16,8 0 0 0,-8 0 0 0,0 0 0 15,0 0-19-15,0 0-1343 0,0 0-1476 0,0 0 653 16</inkml:trace>
  <inkml:trace contextRef="#ctx0" brushRef="#br0" timeOffset="6648.68">11734 7171 3 0,'-5'-5'526'0,"5"0"20"15,-4 0 17-15,4 1 2 0,-1 0-3 0,1-1-13 16,0 5-14-16,-3-6-18 0,3 6-24 0,-1-2-33 16,1 2-29-16,0 0-29 0,-5-3-30 0,5 3-30 15,0 0-28-15,0 0-25 0,0 0-22 0,0 0-26 16,0 0-27-16,6 14-214 0,-3-10 0 0,2 1 0 16,3 3 0-16,1-4 0 0,7 3 0 0,1 1 0 15,10-1 0-15,0-1 0 0,2-1 0 0,-1-2 0 16,4 0 0-16,0-3 0 0,1-2 0 0,0 0 0 15,-2-1 0-15,2-4 0 0,-2 0 0 0,1 0 0 16,-1-3 0-16,-4-2 0 0,2 1 0 0,-2-3 0 16,-2 0 0-16,-1 2 0 0,-7 2 0 0,0 2 0 15,-7 2 0-15,3 0 0 0,-3 2 0 0,-2 2 0 0,-2 1 0 16,3 1 0-16,-3 2 0 0,1 0 0 0,1 7 0 16,0-2 0-16,3 6 0 0,-2 0 0 0,1 2 0 15,-1-2 0-15,2 2 0 0,3-1 0 0,-1 0 0 16,2 1 0-16,7 0 0 0,4-2 0 0,-7-3 0 15,8-2 0-15,-2 0 0 0,3-4 0 0,2-1 0 16,3-3 0-16,-4-3 0 0,2-1 0 0,1-4 0 16,-1-1 0-16,-3-4 0 0,1-2 0 0,1-1 0 15,-1-3 0-15,-1 1 0 0,-2 1 0 0,-2-1 0 16,-7 7 0-16,-1 0 0 0,-3 2 0 0,0 3 0 16,-6 1 0-16,1 3 0 0,-1 2 0 0,0 2 0 15,-1 2 0-15,2 3 0 0,-1 3 0 0,5 3 0 16,-3 3 0-16,-1 0 0 0,2-2 0 0,3 2 0 15,1 5 0-15,0-3 0 0,0-3 0 0,8 3 0 16,-1-2 0-16,4-1 0 0,2-3 0 0,2-4 0 0,-1 0 0 16,7-3 0-16,-3 0 0 0,1-3 0 15,1 1 0-15,0-3 0 0,0-1 0 0,2-2 0 16,-3-1 0-16,3-2 0 0,-1 2 0 0,0-4 0 0,2-1 0 16,-5 0 0-16,3-1 0 0,-6 1 0 0,0 1 0 15,-8 2 0-15,-1 2 0 0,-1 0 0 0,2 0 0 16,-6 0 0-16,-2 2 0 0,-3 1 0 0,2 0 0 15,-2 1 0-15,-1 1 0 0,-1 0 0 0,2 2 0 16,-5-1 0-16,5 0 0 0,-1 2 0 0,-2-1 0 16,5 1 0-16,-1 1 0 0,0-2 0 0,2 2 0 15,4 1 0-15,0-4 0 0,-4 3 0 0,5-2 0 16,0-2 0-16,1 0 0 0,0-2 0 0,1 0 0 16,0 0-344-16,0-2-965 0,-7 1-1416 0,5-2 627 15</inkml:trace>
  <inkml:trace contextRef="#ctx0" brushRef="#br0" timeOffset="16281.84">425 10811 3429 0,'0'0'230'0,"0"0"-81"16,-22-18-75-16,22 18 64 0,0 0 71 0,-10-9 34 15,10 9 2-15,0 0-17 0,0 0-24 0,0 0-8 16,0 0-14-16,-15-10 0 0,15 10 14 15,0 0 9-15,0 0 0 0,0 0 12 0,0 0-7 0,2 46 7 16,-2-46-1-16,8 30-6 0,-8-15-9 0,1 2-13 16,-1-17-3-16,4 26-2 0,-3-16-134 0,-1-10-49 15,8 22 0-15,-4-12 0 0,-4-10 0 16,9 13 0-16,-9-13 0 0,0 0 0 0,23 11 0 16,-23-11 0-16,0 0 0 0,61-24 0 0,-29 4 0 15,14-10 0-15,3-3 0 0,17-22 0 0,-19 14 0 0,25-20 0 16,0-2 0-16,-1 2 0 0,-2 1 0 15,4 3 0-15,-23 20 0 0,25-10 0 0,-21 15 0 0,5 4 0 16,-3 2 0-16,-2 2 0 0,-7 2 0 16,-10 9 0-16,-5-1 0 0,-3 2 0 0,-3 4 0 15,-8 1 0-15,-7 4 0 0,2-1 0 0,-8 3 0 16,0-1 0-16,3-1 0 0,-8 3 0 0,9 0 0 0,-9 0 0 16,0 0 0-16,5 8 0 0,-5-1 0 0,0 2 0 15,0 5 0-15,1-2-44 0,-2 5-1315 0,1-1-1470 16,-8 8 650-16</inkml:trace>
  <inkml:trace contextRef="#ctx0" brushRef="#br0" timeOffset="17381.36">3345 11836 24 0,'-19'0'323'15,"-1"-1"-3"-15,2 1-4 0,-5 0-2 16,9 1 1-16,1-2 11 0,3-1 2 0,-3 1 3 0,4 1 1 16,4 0 2-16,-3-2-1 0,-2 2-1 0,2 2-5 15,1-4-6-15,7 2 5 0,-12 2-8 0,12-2-2 16,-7 0-15-16,7 0-14 0,-7 0 0 0,7 0-14 15,-4-4-5-15,4 4-15 0,0 0-12 0,0 0-11 16,0 0-7-16,0 0-2 0,0 0-150 0,21 7-71 16,8-6 0-16,4-1 0 0,19-3 0 0,2 2 0 15,5-1 0-15,35 0 0 0,-29 1 0 0,32 0 0 16,-5-2 0-16,10 2 0 0,-4-1 0 0,3-1 0 16,-2 3 0-16,4 0 0 0,-7-7 0 0,-4 7 0 15,-27-1 0-15,3 1 0 0,-4-2 0 0,-3 2 0 16,-2-2 0-16,-7 2 0 0,-13-2 0 0,-6 1 0 15,-3-1 0-15,-9 2 0 0,-4-2 0 0,-3 1 0 16,-4 0 0-16,-1-1 0 0,-1 2 0 0,-2 0 0 16,-2-1 0-16,1 0 0 0,-5 1 0 0,9-1 0 15,-9 1 0-15,0 0 0 0,9 1 0 0,-9-1 0 16,5 2 0-16,-5-2 0 0,10 4 0 0,-7 1-108 0,3 0-1240 16,3 2-1459-16,0-4 646 0</inkml:trace>
  <inkml:trace contextRef="#ctx0" brushRef="#br0" timeOffset="18031.25">7991 12058 152 0,'-18'-3'321'15,"0"2"-13"-15,4 1 5 0,-1-3-10 0,-1 2 11 16,4 0-2-16,1 1-1 0,1 0 4 0,4 0-2 15,-2 1 2-15,8-1 2 0,-10 1 10 0,6 2 4 16,0-1 12-16,4-2 7 0,0 4 21 0,0-4 0 16,9 6 10-16,-1-6-4 0,7 1-13 0,6-1-10 15,8 0-22-15,10-1-14 0,14-3-19 0,5 2-220 16,4-2-79-16,34-3 0 0,-1 1 0 0,4-1 0 16,-2 2 0-16,3-1 0 0,-4 3 0 15,-3 2 0-15,1-4 0 0,-2 4 0 0,-26-1 0 0,26-3 0 16,-33 7 0-16,2-4 0 0,-2 2 0 0,-7 0 0 15,-13-1 0-15,-4 0 0 0,0 0 0 0,-15 0 0 16,1 0 0-16,-11-1 0 0,4 1 0 0,-6-2 0 16,-2 1 0-16,-2 1 0 0,2 0 0 0,2-1 0 15,-4 1 0-15,-2-1 0 0,-2 2 0 0,7-2 0 16,-7 2 0-16,6 0 0 0,-6 0 0 0,12 1 0 16,-5 0 0-16,6 1 0 0,0-1-420 0,7 3-326 15,7-1-426-15,1-3-1267 0,3 2 560 0</inkml:trace>
  <inkml:trace contextRef="#ctx0" brushRef="#br0" timeOffset="18433.79">11411 11948 309 0,'-28'-5'493'16,"5"2"22"-16,2 0 14 0,3 1 1 0,-1 1-9 15,8 0-1-15,-2-2 8 0,1 2-9 0,7 1-25 16,1-1-27-16,4 1-19 0,0 0-18 0,0 0-18 16,20-7-23-16,8 4-28 0,10 2-29 0,22 1-28 15,5 0-214-15,37-1-90 0,-6 1 0 0,8 3 0 0,-1 1 0 16,1 2 0-16,0-1 0 0,1 1 0 15,-7 1 0-15,-4-2 0 0,-27-2 0 0,-3 1 0 16,28-4 0-16,-36 1 0 0,0-1 0 0,-1-1 0 16,-15 1 0-16,-1-1 0 0,0-3 0 0,-4 2 0 0,1-2 0 15,-5 0 0-15,-12 1 0 0,0-2 0 0,0 1 0 16,-7-2 0-16,-1 3 0 0,-1-2 0 16,0 1 0-16,-4 0 0 0,-2-1 0 0,1 3 0 0,1-1 0 15,-2 0 0-15,1 0 0 0,-5 3 0 0,0 0 0 16,0 0 0-16,0 0 0 0,0 0 0 0,-8 12 0 15,-8-2 0-15,-1 0-1366 0,-7 6-1478 16,-4 1 654-16</inkml:trace>
  <inkml:trace contextRef="#ctx0" brushRef="#br0" timeOffset="19315.16">2963 13323 11 0,'-27'-12'347'0,"2"-1"7"0,-2 3-7 0,3-2-3 16,2 4 16-16,4 0-6 0,-4 0 2 0,2-1-2 15,2 1 0-15,-2 1-3 0,0 0-9 0,4 1-6 16,-3 2-4-16,2 1-14 0,4 0-3 0,3 1-18 16,1 0-18-16,-1 1-25 0,6 0-11 0,-1 0-17 15,5 1-10-15,0 0 0 0,0 0 7 0,18 8 6 16,14-3-11-16,20 0-13 0,7 1-9 0,7-4-1 15,29 2-176-15,2 0-19 0,3-4 0 0,1-2 0 16,5 2 0-16,5 2 0 0,1-1 0 0,1-1 0 16,-1 1 0-16,2 4 0 0,-6-2 0 0,0 2 0 15,-4-4 0-15,-7 4 0 0,-5-4 0 0,-33-1 0 16,-2 1 0-16,-5-1 0 0,-16-1 0 0,-5 1 0 16,-9 0 0-16,-10-1 0 0,0 1 0 0,-5-2 0 15,0-1 0-15,-7 3 0 0,0 0 0 0,-17-9 0 16,-3 5 0-16,-11-1 0 0,-10-1 0 0,-11 3-127 15,-12 1-455-15,1 0-77 0,-30 2-479 0,24 1-1231 0,-24-1 545 16</inkml:trace>
  <inkml:trace contextRef="#ctx0" brushRef="#br0" timeOffset="19665.25">2708 13522 442 0,'-35'4'471'0,"6"-2"29"0,7 0 35 15,9 1 12-15,-2-2 3 0,6 0-14 0,4-2-46 16,-2 1-49-16,7 0-34 0,0 0-33 0,26-8-27 16,11-2-23-16,24 1-29 0,31-4-22 0,9 2-19 15,7 3-23-15,3-2-16 0,10 4-18 0,7 2-15 16,6-1-17-16,0 4-15 0,2 1-15 0,-7 1-7 16,5 4-126-16,-6-4-2 0,-12 1 0 0,-6-1 0 15,-16-1 0-15,-36 0 0 0,-4-2 0 0,-20 2 0 16,-3 0 0-16,-9-1 0 0,-3 0 0 0,-9-2 0 15,-2 2 0-15,-3-1 0 0,-1-3 0 0,-4 0 0 16,-3-1 0-16,-1 1 0 0,-1-1 0 0,0-1 0 16,-1 4 0-16,2-4 0 0,-1 5 0 0,2-1 0 15,2 0 0-15,1 3 0 0,-6-4 0 0,6 4 0 16,0 0 0-16,0 0 0 0,11-3 0 0,-11 3 0 16,14-1 0-16,-4-1 0 0,-10 2 0 0,18 0 0 15,-2-1-651-15,-10-3-606 0,7 0-1362 0,-4-2 603 16</inkml:trace>
  <inkml:trace contextRef="#ctx0" brushRef="#br0" timeOffset="19815.36">4985 13707 297 0,'-9'13'522'0,"0"-3"11"0,4-3 15 16,-4 0-21-16,5-2-43 0,3 0-45 0,-3-1-46 15,4 2-46-15,4-3-67 0,-2-1-91 0,6 3-110 16,1-3-114-16,5-1-108 0,-1 2-121 0,5-3-151 15,0 0-216-15,1-3-682 0,0 0 302 0</inkml:trace>
  <inkml:trace contextRef="#ctx0" brushRef="#br0" timeOffset="20532.88">4535 11769 4277 0,'3'2'126'16,"-3"-2"-165"-16,0 0-130 0,0 0-73 0,0 0-44 16,0 0-41-16,0 0-51 0,7-10-116 0,0 5-535 15,3-3 236-15</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23:02.392"/>
    </inkml:context>
    <inkml:brush xml:id="br0">
      <inkml:brushProperty name="width" value="0.05292" units="cm"/>
      <inkml:brushProperty name="height" value="0.05292" units="cm"/>
      <inkml:brushProperty name="color" value="#00B050"/>
    </inkml:brush>
  </inkml:definitions>
  <inkml:trace contextRef="#ctx0" brushRef="#br0">2308 3267 441 0,'-2'-4'535'0,"2"4"-5"16,-5-2-19-16,5 2-23 0,-2-2-31 0,2 2-39 0,0 0-28 15,0 0-5-15,0 0-10 0,5 14-23 16,1-6-17-16,-2 3-14 0,5 5-15 0,-2 1-22 16,1 0-16-16,5 5-22 0,-3-4-18 0,-2 0-20 15,0 2-11-15,7 1-11 0,-10-3-14 0,4-1-12 16,-1-2-9-16,4-1-5 0,-1-2-45 0,3-1-101 15,0-4 0-15,5 1 0 0,10-6 0 0,4-5 0 0,6-7 0 16,14-3 0-16,3-4 0 0,5-9 0 16,22-13 0-16,-1-6 0 0,2-3 0 0,2 0 0 15,1-4 0-15,2 4 0 0,-1 4 0 0,-5 1 0 16,-2 5 0-16,-24 10 0 0,2 6 0 0,-8 1 0 16,-2-1 0-16,-12 7 0 0,-6 6 0 0,-5-1 0 0,-4 4 0 15,-8 0 0-15,-1 0 0 0,-4 4 0 16,-1-1 0-16,-2 1 0 0,-1 0 0 0,-1-2 0 0,-4 4 0 15,0 0 0-15,9-3 0 0,-9 3 0 0,0 0 0 16,10-1 0-16,-10 1 0 0,0 0 0 16,0 0 0-16,12 3 0 0,-12-3 0 0,6 5 0 15,-6-5 0-15,8 2 0 0,-8-2 0 0,18 0 0 0,-18 0-216 16</inkml:trace>
  <inkml:trace contextRef="#ctx0" brushRef="#br0" timeOffset="5198.38">15084 5157 5 0,'-2'-10'521'0,"2"5"0"0,0 3 15 0,0 2 16 0,0 0-5 15,0-9-20-15,0 9-19 0,3-4-26 0,0 2-33 16,-3 2-29-16,5-2-25 0,-5 2-16 0,0 0-27 16,10 6-3-16,-4 0-23 0,1 0-20 0,-1 3-21 15,7 2-22-15,1 1-21 0,0 0-18 0,4-1-222 16,4 3-2-16,-1 0 0 0,6-1 0 0,4-2 0 16,0-3 0-16,3-1 0 0,-2 2 0 0,4-3 0 15,-1 1 0-15,1-4 0 0,-1-1 0 0,-1 0 0 0,2-2 0 16,-1-2 0-16,-2-7 0 0,0 0 0 15,0 1 0-15,-1 1 0 0,-2-2 0 0,0 0 0 16,3 4 0-16,-4-2 0 0,-9 3 0 0,8 1 0 0,-5 2 0 16,4-1 0-16,-8 4 0 0,4-1 0 0,-1 2 0 15,0 0 0-15,-2 0 0 0,1 5 0 16,8 0 0-16,-1 3 0 0,0-1 0 0,-5 1 0 16,4 1 0-16,0-3 0 0,0 1 0 0,0 2 0 0,1-4 0 15,0-2 0-15,1 1 0 0,-2-3 0 0,-8-3 0 16,12-1 0-16,-3 0 0 0,1-1 0 0,0-3 0 15,0-1 0-15,2-4 0 0,-1-4 0 0,2 2 0 16,0-6 0-16,0-1 0 0,0 2 0 0,3-2 0 16,-3 0 0-16,2 3 0 0,-2 2 0 0,-1 2 0 15,-1-1 0-15,-1 4 0 0,-1 1 0 0,1 3 0 16,-10 1 0-16,-1 0 0 0,1 4 0 0,3 0 0 16,-4 3 0-16,0 3 0 0,-2-2 0 0,2 2 0 15,1 0 0-15,-3 2 0 0,0 1 0 0,-3 1 0 16,1 0 0-16,4-1 0 0,-4 1 0 0,0-1 0 15,3-1 0-15,-2 1 0 0,3 1 0 0,0 0 0 16,2-5 0-16,7 1 0 0,-8 1 0 0,12-6 0 16,-12 0 0-16,12-3 0 0,-4 0 0 0,2 1 0 15,3-5 0-15,1-3 0 0,-1 3 0 0,0-5 0 16,0 2 0-16,0 0 0 0,0 3 0 0,-1 1 0 0,-2 1 0 16,0 1 0-16,-2 2 0 0,-4 0 0 15,-1 2 0-15,6 0 0 0,-1 3 0 0,0-1 0 16,-6 0 0-16,0 0 0 0,2 0 0 0,1 7 0 0,3-4 0 15,0 3 0-15,-1-4 0 0,-5-1 0 0,9 6 0 16,-3-9 0-16,3 4 0 0,0-1 0 0,3-2 0 16,-1 0 0-16,0 1 0 0,1-4 0 15,3 2 0-15,3-3 0 0,-3-2 0 0,0 1 0 0,-2-2 0 16,0-1 0-16,2-2 0 0,-5 1 0 0,1 0 0 16,-2-1 0-16,-10 2 0 0,1-2 0 15,-5 3 0-15,-3 1 0 0,-4 3 0 0,-1-2 0 0,-3-1 0 16,-4 0 0-16,-1 3 0 0,0 0-214 0,0 0-1116 15,-32 8-1441-15,4-2 639 0</inkml:trace>
  <inkml:trace contextRef="#ctx0" brushRef="#br0" timeOffset="6549.87">7283 6117 345 0,'-4'-7'453'0,"-1"-2"13"0,2 3 6 0,2-1 10 16,-1 2 5-16,-1-1-10 0,0 4-11 0,1-3-20 16,0 2-47-16,2 3-18 0,0 0-41 0,0 0 4 15,0 0-18-15,6 10-11 0,-2 1-21 0,2 4-13 16,3 0-20-16,6 8-22 0,-2 0-21 0,5-3-17 15,2 2-16-15,-3 0-13 0,2-1-31 0,4-3-141 16,1-1 0-16,2-1 0 0,2-3 0 0,0-4 0 16,0 0 0-16,0-6 0 0,3-1 0 0,0-3 0 15,-2 0 0-15,0-4 0 0,2-1 0 0,-3-6 0 0,-2 4 0 16,-2-4 0-16,3 0 0 0,-4-3 0 0,1 0 0 16,-8 4 0-16,1 0 0 0,-2 1 0 15,1 1 0-15,-6 4 0 0,2 1 0 0,-1 0 0 16,1 1 0-16,-1 3 0 0,2 3 0 0,0 1 0 0,4 3 0 15,-2 1 0-15,8 5 0 0,-1 4 0 0,1-2 0 16,-2 0 0-16,2 0 0 0,4 0 0 0,0-2 0 16,1-1 0-16,-1 0 0 0,0-1 0 15,4 1 0-15,2-4 0 0,-5-2 0 0,1 1 0 0,1-5 0 16,-1 0 0-16,1-2 0 0,-2-1 0 0,1 1 0 16,-1-4 0-16,1-4 0 0,2 1 0 0,-4-3 0 15,1 0 0-15,-2-1 0 0,-2-1 0 0,0 1 0 16,-3 3 0-16,-1 0 0 0,-2 1 0 0,-4 2 0 15,3 2 0-15,-3 0 0 0,-4 2 0 0,3 2 0 16,-2 2 0-16,2 3 0 0,-4 1 0 0,4 0 0 16,-2 5 0-16,2 0 0 0,0 0 0 0,0 1 0 15,1 1 0-15,-1-2 0 0,3 4 0 0,2-6 0 16,1-1 0-16,4 5 0 0,4-6 0 0,-8 1 0 16,9-5 0-16,0 1 0 0,3-3 0 0,-3-4 0 15,4 0 0-15,-1-1 0 0,1-5 0 0,1-1 0 16,0-2 0-16,0 2 0 0,2-7 0 0,-1 4 0 15,1-5 0-15,-1 1 0 0,-3 0 0 0,1 3 0 16,-4 1 0-16,-1 2 0 0,-9 3 0 0,5 1 0 0,-4 3 0 16,2 3 0-16,-2 0 0 0,2 6 0 15,-3-1 0-15,1 3 0 0,-2 0 0 0,1 2 0 16,0 2 0-16,6 4 0 0,2-4 0 0,-3 3 0 16,1 0 0-16,0-2 0 0,4-1 0 0,3 0 0 0,1-5 0 15,0 3 0-15,0-6 0 0,4-1 0 0,-2-3 0 16,2 2 0-16,-2-4 0 0,1-2 0 0,-3 1 0 15,0-4 0-15,-1 0 0 0,-3-3 0 0,-1 0 0 16,1-5 0-16,-3 1 0 0,3-1 0 0,-3 0 0 16,-1-1 0-16,0 4 0 0,-6 3 0 0,-1-1 0 15,-6 3 0-15,3 2 0 0,-5 1 0 16,3-1 0-16,-6 2 0 0,3 0 0 0,-3 0 0 0,7 2 0 16,-4 1 0-16,-1 3 0 0,-2-3 0 0,7 0 0 15,-4 3 0-15,0-3 0 0,-9 0 0 0,13 1-1366 16,-13-1-1478-16,0 0 654 0</inkml:trace>
  <inkml:trace contextRef="#ctx0" brushRef="#br0" timeOffset="11966.09">23887 8580 388 0,'-14'-1'414'0,"7"1"8"16,7 0 6-16,-13 1-6 0,7-1-13 0,6 0-14 0,-9 0-10 15,9 0-8-15,-9 0-1 0,9 0-6 0,-9-2-6 16,8-1-10-16,1 3-15 0,-8-7-9 16,7 1-10-16,-3-3-8 0,-1-2-5 0,1-3-7 0,4-3-11 15,-4-1-5-15,1-10-13 0,3 0-1 16,3-2-205-16,-1-3-65 0,1-1 0 0,3-13 0 16,5 3 0-16,1-7 0 0,4-1 0 0,7-28 0 15,-2 22 0-15,12-26 0 0,3 2 0 0,3-2 0 0,2-4 0 16,5 1 0-16,5 0 0 0,-1-1 0 15,1 1 0-15,0 3 0 0,-7-3 0 0,6 9 0 0,-11 6 0 16,-7 24 0-16,0 0 0 0,0 6 0 0,-1 2 0 16,-6 12 0-16,0 4 0 0,-6-1 0 0,3 3 0 15,-6 2 0-15,0 5 0 0,-5 3 0 0,-1 4 0 16,-1 1 0-16,-1-1 0 0,-3 4 0 0,1 0 0 16,-2 2 0-16,-1-1 0 0,-3 3 0 0,0 0 0 15,0 0 0-15,6 7 0 0,-6-3 0 0,-1 1 0 16,-2 1 0-16,-2-1 0 0,1 2 0 0,-2 0 0 15,-2 0 0-15,3 0-262 0,-4 0-186 0,-1 0-52 16,-1-1-53-16,1-1-79 0,-1-2-334 0,5-1-1047 16,-3 4 463-16</inkml:trace>
  <inkml:trace contextRef="#ctx0" brushRef="#br0" timeOffset="13833.42">25043 6196 2758 0,'9'-11'239'0,"-3"0"-56"0,4-3-13 15,-3 0 27-15,3-2 23 0,-2 0 14 0,-3 1-4 16,2 1-5-16,-5 4-10 0,2-4 14 0,-4 3 5 16,0 4-19-16,-4 0-4 0,0 3-10 0,-1 1-12 15,-4 5 2-15,-10 2-10 0,1 4 4 0,-6 10-3 16,-3 7-12-16,0 1-12 0,-7 11-8 0,3-1-8 15,0 3-10-15,12-9-16 0,-4 12-12 0,13-10-4 16,2-1-16-16,3 1-3 0,5-2-13 0,4 1-4 16,4-4-4-16,6-3-4 0,2-3-39 0,6-2-17 15,2-3 0-15,3-4 0 0,4-3 0 0,0-7 0 16,1 0 0-16,-2-7 0 0,-2-3 0 0,3-4 0 16,-3-2 0-16,-2-4 0 0,-2-1 0 0,-4-4 0 15,0 1 0-15,-4-5 0 0,-2 5 0 0,-5 4 0 16,1 3 0-16,-4 5 0 0,-1 0 0 0,-3 5 0 15,2 0 0-15,-3 3 0 0,-1 2 0 0,0 0 0 16,0 0 0-16,-1 18 0 0,-1-7 0 0,2 6 0 0,0 0 0 16,2 0 0-16,1 0 0 0,4 0 0 15,-2-1 0-15,4-1 0 0,-1-1 0 0,3-1 0 16,-2-3 0-16,2-3 0 0,-1-1 0 0,-4-2 0 16,3-3 0-16,-1 0 0 0,1-2 0 0,-2-3 0 0,1-2 0 15,-1-2 0-15,-1-2 0 0,-1-2 0 0,3-6 0 16,-4-7 0-16,-6 5 0 0,0-8 0 15,-2 2 0-15,-3 2 0 0,2 7 0 0,-3 0 0 16,0 3 0-16,0 4 0 0,0 4 0 0,-3 2 0 0,-1 3 0 16,1 2 0-16,-2 3 0 0,2 5 0 0,-3 1 0 15,3 2 0-15,4 3 0 0,0 1 0 16,4-1 0-16,3-2 0 0,2-1 0 0,1 6 0 0,5-8 0 16,0 1 0-16,3-4 0 0,5 2 0 0,1-3 0 15,-1-2 0-15,3-3 0 0,-1-1 0 0,3 0 0 16,-2-5 0-16,1 1 0 0,-1-5 0 0,0 1 0 15,-2-4 0-15,6-4 0 0,-10 3 0 0,5 2 0 16,-8-4 0-16,3 5 0 0,-3 0 0 0,-2 4 0 16,-3 2 0-16,0 0 0 0,-1 3 0 0,1 1 0 15,-5 0 0-15,4 7 0 0,-3 0 0 0,-2 2 0 16,1 2 0-16,-1 6 0 0,-1-1 0 0,2 0 0 16,0-1 0-16,-1 0 0 0,4-2 0 0,-2-1 0 15,-1-1 0-15,1-1 0 0,2-1 0 0,-1 0 0 16,1-3 0-16,1-1 0 0,-2-1 0 0,1-2 0 15,3-2 0-15,3 1 0 0,-9-1 0 0,17-4 0 0,-5-3 0 16,-1 1 0-16,5-3 0 0,1-4 0 16,2-4 0-16,-5 4 0 0,4 0 0 0,-4-1 0 15,0 3 0-15,-5 3 0 0,-1 1 0 0,-3 3 0 0,3 2 0 16,-5-2 0-16,1 4 0 0,-4 0 0 0,7 7 0 16,-5 1 0-16,-2 0 0 0,3 4 0 15,-3-2 0-15,1 4 0 0,0 1 0 0,-1-2 0 16,2-1 0-16,-1-1 0 0,3 0 0 0,-2 0 0 0,1-1 0 15,1-2 0-15,1 0 0 0,-1-1 0 16,1-1 0-16,2-4 0 0,0-1 0 0,0-1 0 0,4-1 0 16,1-1 0-16,0-4 0 0,-2-1 0 15,8-2 0-15,-3-2 0 0,1 0 0 0,-1-2 0 0,-1-1 0 16,3 0 0-16,-3 3 0 0,0-1 0 0,-3 3 0 16,-3 4 0-16,-3 1 0 0,2 0 0 15,-2 3 0-15,-2 1 0 0,-3 0 0 0,8 5 0 0,-5 1 0 16,-1 0 0-16,-2 3 0 0,2-1 0 0,0 0 0 15,-2 3 0-15,0 0 0 0,0-2 0 0,3 1 0 16,-1-2 0-16,3 2 0 0,-3-3 0 0,1-1 0 16,1-2 0-16,0 1 0 0,3-3 0 0,0-1 0 15,-1 0 0-15,4-2 0 0,-3-1 0 0,6-1 0 16,-3-1 0-16,-1-3 0 0,5-1 0 0,0-5 0 16,8-2 0-16,-8 2 0 0,4 1 0 0,-4 0 0 15,-4 4 0-15,-1 0 0 0,0 3 0 0,1 1 0 16,-6 2 0-16,3 3 0 0,-7-1 0 0,7 2 0 15,-3 3 0-15,-3 1 0 0,3 0 0 0,-4 1 0 16,3 3 0-16,-1-1 0 0,-2 1 0 0,4-1 0 16,-7 0 0-16,3-2 0 0,4 0 0 0,-1 0 0 15,-2-2 0-15,4 2 0 0,-2-4 0 0,2 1 0 16,1-2 0-16,-2-1 0 0,4-1 0 0,2-1 0 16,0 0 0-16,1-3 0 0,0 0 0 0,3-1 0 15,0-4 0-15,3-2 0 0,0-1 0 0,-2 0 0 0,0-1 0 16,2 1 0-16,-4 1 0 0,-1 4 0 0,-3 2 0 15,-4 2 0-15,3-1 0 0,-2 3 0 0,-6 1 0 16,5 4 0-16,-2 0 0 0,-2 2 0 16,-1 4 0-16,0 0 0 0,-1-1 0 0,-2 2 0 0,3 0 0 15,-1 0 0-15,1-1 0 0,0 1 0 0,1-3 0 16,2-1 0-16,-2 1 0 0,2-3 0 16,1 0 0-16,-2 2 0 0,2-5 0 0,5 0 0 15,-4 0 0-15,4-4 0 0,-2 2 0 0,4-3 0 0,0 1 0 16,0-4 0-16,1-1 0 0,3-1 0 0,1-2 0 15,-2 1 0-15,5-2 0 0,-8 5 0 0,1 0 0 16,-3 1 0-16,0 0 0 0,-1 3 0 0,-2 0 0 16,-2 1 0-16,-4 1 0 0,9 2 0 0,-5 0 0 15,-3 2 0-15,2-1 0 0,-2 3 0 0,2-1 0 16,-2 1 0-16,-1 1 0 0,1-2 0 0,-1 2 0 16,4-1 0-16,-3 1 0 0,-1-3 0 0,3 0 0 15,-3 0 0-15,0-4 0 0,5 4 0 0,-1-4 0 16,-4 0 0-16,0 0 0 0,16-4 0 0,-9 0 0 15,-1-1 0-15,3-4 0 0,3 2 0 0,-2-2 0 16,1 2 0-16,1-1 0 0,-1 2 0 0,-2-2 0 16,1 3 0-16,2 2 0 0,-7 2 0 0,5-1 0 15,-5 4 0-15,1-1 0 0,0 2 0 0,-1 1 0 16,0 1 0-16,0 3 0 0,0 2 0 0,-1-1 0 16,3 1 0-16,-2 1 0 0,0-3 0 0,4 2 0 15,-3-2 0-15,3 2 0 0,3-3 0 0,-3-1 0 16,-3-2 0-16,4-2 0 0,-1-2 0 0,-1-1 0 15,2-4 0-15,1-2 0 0,-3-2-416 0,-3-3-198 16,2-3-580-16,-3-5-1293 0,3-5 573 0</inkml:trace>
  <inkml:trace contextRef="#ctx0" brushRef="#br0" timeOffset="13966.46">27169 6147 194 0,'-15'-13'500'0,"2"-3"7"15,0 8 7-15,4 1 3 0,-3-1-14 0,6 4-29 16,-2-1-49-16,4 2-47 0,-1 3-50 0,5 0-70 0,0 0-69 15,-1 9-109-15,1-9-134 0,11 11-184 16,-3-4-196-16,10-1-257 0,-1 5-747 0,3-2 331 16</inkml:trace>
  <inkml:trace contextRef="#ctx0" brushRef="#br0" timeOffset="14183.49">27594 6172 292 0,'-2'-7'702'15,"-1"1"31"-15,-1 0 17 0,3 1-3 0,-2 0-26 16,-3 2-48-16,6-1-57 0,0 4-59 0,0 0-44 0,0 0-42 16,-8 16-35-16,6-2-48 0,-2 5-37 15,1 7-110-15,-2 6-241 0,1 0 0 0,1 3 0 16,-4 11 0-16,2-11 0 0,1 1 0 0,-2-2 0 16,-2 0 0-16,3-2 0 0,1 0 0 0,-1-5 0 0,1-2 0 15,3-7-257-15,-2 2-205 0,2-8-61 0,1-3-63 16,-2-1-475-16,2-4-1149 0,0 0 509 15</inkml:trace>
  <inkml:trace contextRef="#ctx0" brushRef="#br0" timeOffset="14733.29">27420 6522 3294 0,'-7'-8'485'0,"-1"1"-127"16,0-1-22-16,1 2 11 0,0 2-14 0,3 0-41 16,2 2-33-16,-1 0-34 0,3 2-29 15,0 0-3-15,13-4-13 0,0 4-16 0,6 0-17 0,3 0-11 16,7-2-10-16,-1 0-15 0,4 2-17 0,-2 0 0 15,-1-1-12-15,-1-1-14 0,-7-2-17 0,0-1 3 16,-3 3-2-16,0-1 0 0,-6-3-9 0,-1 3-3 16,-2-1-5-16,0 2 10 0,-3-1 0 0,-2 0-8 15,1 2-8-15,-5 1-5 0,0 0 5 0,0 11 3 16,-1-4 1-16,-3 4 1 0,0 1-8 0,-1 3-16 16,-1 2-10-16,2-2 0 0,3 2 0 0,1 0 0 15,1-5 0-15,3 2 0 0,2 1 0 0,-1-5 0 16,4-1 0-16,3-1 0 0,1-3 0 0,3-1 0 15,-2-3 0-15,4 0 0 0,1-3 0 0,0-3 0 16,0-1 0-16,-2-2 0 0,4-3 0 0,-6 1 0 16,8-6 0-16,-2 0 0 0,-6 0 0 0,-1 2 0 15,0 1 0-15,-4-1 0 0,-2 6 0 0,1-2 0 16,-5 5 0-16,1 0 0 0,-1 2 0 0,-2 2 0 16,-2 1 0-16,0 0 0 0,-1 13 0 0,-3-1 0 15,-4 5 0-15,2 3 0 0,-5 7 0 0,0 3 0 16,1 3 0-16,-3 0 0 0,-2 12 0 0,1 1 0 15,1 2 0-15,-5-2 0 0,4 1 0 0,0-1 0 16,1-1 0-16,-1 0 0 0,5 1 0 0,-1-12 0 0,0 11 0 16,1-11 0-16,3-1 0 0,-1-4 0 0,1 0 0 15,-2-5 0-15,4-5 0 0,-1 5 0 16,3-10 0-16,-1-2 0 0,3-5 0 0,-1-1 0 16,-2-4 0-16,3-2 0 0,0 0 0 0,0 0 0 0,-2-14 0 15,-1-3 0-15,2-3 0 0,-2-9 0 0,2-5 0 16,1 0 0-16,5-17 0 0,0 4 0 15,3 12 0-15,1 1 0 0,3 0 0 0,5 4 0 16,2 1 0-16,4 4 0 0,11-10 0 0,-10 11-148 0,4 0-546 16,14-1-532-16,-13 4-1326 0,3 2 587 0</inkml:trace>
  <inkml:trace contextRef="#ctx0" brushRef="#br0" timeOffset="15265.75">28555 6352 41 0,'0'0'705'0,"-5"-2"1"16,5 2 18-16,-2-5 4 0,0 1-10 0,2 4-23 16,0-6-50-16,2 3-52 0,0-2-63 0,-1 0-44 15,7-2-46-15,-2 0-43 0,2-2-37 0,1 0-42 16,1-2-213-16,3-2-105 0,0 1 0 0,2 1 0 15,-2-5 0-15,6-4 0 0,-3-3 0 0,-4 6 0 16,1-3 0-16,2-4 0 0,-7 6 0 0,2-1 0 16,-1 1 0-16,-3 2 0 0,0 0 0 0,-1 7 0 15,-3 0 0-15,0 4 0 0,0 1 0 0,-4 1 0 16,2 3 0-16,0 0 0 0,-13 18 0 0,5 0 0 16,-5 8 0-16,3 2 0 0,-1 8 0 0,3-1 0 15,-2 12 0-15,1 1 0 0,1 0 0 0,4-12 0 16,-1 12 0-16,1-13 0 0,2 0 0 0,-3 0 0 15,0-2 0-15,1-1 0 0,1 2 0 0,1-4 0 16,-2-4 0-16,0 2 0 0,3-8 0 0,-3-2 0 0,1 0 0 16,-2-3 0-16,4-1 0 0,-3-4 0 15,3-1 0-15,-2-2 0 0,3-4 0 0,-5 0 0 16,1-1 0-16,-1-1 0 0,-7-1 0 0,2-1-132 16,0 1-236-16,-4-2 37 0,1 2 31 0,-2-2 35 0,2 1 48 15,-1 0 58-15,3-1 36 0,-1 1 69 16,1-1 51-16,1 1 45 0,0 1 34 0,3 0 29 0,7 0 35 15,-9-1 29-15,4-1 20 0,5 2 20 16,0 0 7-16,0 0-4 0,0 0-18 0,0 0-25 0,24-1-9 16,-2 0-89-16,9 1-71 0,4-2 0 0,-3-2 0 15,5 4 0-15,-1-1 0 0,0-5 0 0,-3 2-255 16,4-2-144-16,-4-1-124 0,3-1-139 16,1-2-397-16,-5 2-1147 0,3 0 507 0</inkml:trace>
  <inkml:trace contextRef="#ctx0" brushRef="#br0" timeOffset="15401.58">29137 6739 263 0,'4'0'415'0,"-1"2"45"0,0 2 1 0,-3-4 5 16,0 0 17-16,1 2 20 0,-1-2 10 0,0 0-3 16,0 0-33-16,0 0-44 0,0 0-45 0,-15-1-53 15,10 2-55-15,5-1-79 0,-8 3-109 0,-1 3-137 16,1 1-173-16,-2-3-192 0,-6 6-525 0,-1-1-1012 16,-9 7 448-16</inkml:trace>
  <inkml:trace contextRef="#ctx0" brushRef="#br0" timeOffset="15783.22">25544 7135 178 0,'-5'-3'554'0,"-3"1"31"0,5 1 13 0,-1-1 9 16,4 2-12-16,-2-7-23 0,2 7-24 0,9-3-8 16,3 0-18-16,7 2-24 0,12 0-22 0,2 2-26 15,18 1-51-15,0 2-25 0,12 0-23 0,28 2-36 16,-1-1-286-16,5-1-29 0,3 3 0 0,3-3 0 15,0 1 0-15,5 0 0 0,-5-5 0 0,4 6 0 0,-8-3 0 16,0 2 0-16,-32 0 0 0,26 1 0 16,-28-2 0-16,-6-3 0 0,-17-1 0 0,-5 0 0 0,-4 0 0 15,-2 0 0-15,-13 0 0 0,-2-1 0 0,-5-1 0 16,-2 0 0-16,-4 0 0 0,-6-3 0 0,3 5 0 16,-16-7-220-16,-3 4-316 0,-13 1-71 15,-2 1-531-15,-5 0-1234 0,-14-1 546 0</inkml:trace>
  <inkml:trace contextRef="#ctx0" brushRef="#br0" timeOffset="16034.37">25654 7371 306 0,'-34'1'566'0,"3"-1"20"0,9-1 16 0,9 1 9 16,8 0 1-16,0-3-19 0,5 3-26 0,14-8-29 15,4 6-35-15,13 0-30 0,8 0-36 0,25 0-37 16,0 2-25-16,32 2-30 0,-4 1-32 0,-1 0-31 15,2 2-200-15,3 0-82 0,1-3 0 0,8 2 0 16,-4-4 0-16,3 1 0 0,1 0 0 0,-5 2 0 16,-9-2 0-16,-27 0 0 0,-2-2 0 0,0 0 0 15,-3-3 0-15,-6 2 0 0,-16-2 0 0,-1 3 0 16,-5-1 0-16,-2-5-150 0,-10 4-316 0,-7 1-67 16,1-2-86-16,-6 3-452 0,1-3-1159 0,-3 3 512 15</inkml:trace>
  <inkml:trace contextRef="#ctx0" brushRef="#br0" timeOffset="16166.61">27584 7455 192 0,'1'3'495'0,"-1"-1"-2"15,1 2 0-15,2-2 4 0,-3-2-13 0,-1 5-31 16,1-5-49-16,0 0-45 0,0 0-62 0,-4 5-94 16,4-5-116-16,0 0-139 0,0 0-166 0,0 0-187 15,0 0-226-15,0 0-683 0,-14-11 303 0</inkml:trace>
  <inkml:trace contextRef="#ctx0" brushRef="#br0" timeOffset="26716.12">19039 4139 4046 0,'5'-5'444'0,"3"-4"-148"0,-6 4-143 0,1-1-39 0,1 2 37 16,-3 0 32-16,-1 1 13 0,0-1-2 0,0 4-17 16,0 0 8-16,0-6-1 0,0 6-2 15,3-2-10-15,-3 2-15 0,0 0 7 0,0 0-10 16,1-5 6-16,-1 5 9 0,0 0-7 0,0 0 5 16,0 0 2-16,0 0 0 0,0 0-126 0,5-1-43 0,-1-2 0 15,6-1 0-15,7-3 0 0,11-5 0 0,19-9 0 16,4-2 0-16,3 3 0 0,7-5 0 0,26-13 0 15,0 4 0-15,-33 4 0 0,2 3 0 16,-1-2 0-16,-4 2 0 0,-5 4 0 0,-18 7-648 0,4 3-610 16,-6 1-1361-16,-10 5 602 0</inkml:trace>
  <inkml:trace contextRef="#ctx0" brushRef="#br0" timeOffset="30499.46">2153 11133 5073 0,'-4'-14'153'0,"-6"-1"15"0,1 1-74 0,1 3 4 16,1 0 61-16,-1 4 52 0,2-1 19 16,3 3-9-16,-1 1-20 0,-1 1-7 0,1-1-5 15,4 2-26-15,0 2-8 0,0 0-11 0,0 0-3 16,0 0-3-16,0 20-3 0,4-9 5 0,-1 7-3 16,3 0-90-16,-1 1-47 0,0 0 0 0,4 6 0 15,0 4 0-15,0-6 0 0,0 3 0 0,-1-8 0 16,-2 1 0-16,6-2 0 0,2-2 0 0,-2-1 0 15,13 1 0-15,3-7 0 0,4-3 0 0,5-8 0 16,19-6 0-16,8-9 0 0,33-19 0 0,6-3 0 0,5-14 0 16,7-4 0-16,9-9 0 0,4-2 0 15,6 2 0-15,5-5 0 0,-2 4 0 0,1 6 0 0,-6 7 0 16,3 4 0-16,-8 5 0 0,-11 0 0 16,-7 4 0-16,-10 8 0 0,-14 2 0 0,-32 8 0 0,-4 3 0 15,-16 7 0-15,-5 1 0 0,0-2 0 0,-11 7 0 16,-4-2 0-16,-6 3 0 0,2-1 0 0,-4 1 0 15,0-2 0-15,-1 4 0 0,-1 0 0 16,-3-1 0-16,1 3 0 0,2-1 0 0,-2 0 0 0,-1 4 0 16,5-7 0-16,-4 5 0 0,-1 2 0 0,0 0 0 15,9-3 0-15,-9 3-148 0,9 0-1193 16,-9 0-1452-16,0 0 642 0</inkml:trace>
  <inkml:trace contextRef="#ctx0" brushRef="#br0" timeOffset="34233.16">7762 12950 240 0,'-9'-6'497'0,"0"4"12"0,2-5 3 16,0 4-3-16,2-1-11 0,1 0-36 0,0 1-26 15,1 0-31-15,3 3-23 0,-2-4-15 0,2 4-21 16,7-6-15-16,0 4-8 0,6-1-8 0,2 1-18 0,6 0-11 16,6 1-21-16,2-1-16 0,3-1-20 15,1 2-23-15,6-3-16 0,-1 2-19 0,-1-1-17 16,4 0-142-16,-2 1-12 0,-1 0 0 0,15-2 0 16,-17 1 0-16,0-2 0 0,-4 2 0 0,-2 1 0 0,0 0 0 15,-9 2 0-15,-4-2 0 0,-3 0 0 0,-5 2 0 16,3-2 0-16,-6 1 0 0,2 1 0 0,-6-2 0 15,-2 2 0-15,4-2 0 0,-4 2 0 0,0 0 0 16,-14-5 0-16,1 3-320 0,0 1-102 0,-7 0-51 16,-9 3-58-16,7-3-48 0,-9 2-399 0,-2 0-1059 15,1 3 468-15</inkml:trace>
  <inkml:trace contextRef="#ctx0" brushRef="#br0" timeOffset="34533.23">7859 12979 328 0,'-6'3'386'0,"-1"1"8"0,1-2 38 0,0 0 29 16,2 1 18-16,0-1-6 0,4-2-10 0,-5 2-17 16,1-1-16-16,4-1-8 0,0 0-10 0,0 0-8 15,0 0-14-15,15 3-19 0,-1-4-24 0,3-2-25 16,6 2-26-16,5-2-23 0,4 0-29 0,0 1-21 16,3-2-28-16,-3 0-195 0,2 3 0 0,-1-1 0 15,2 0 0-15,-7-3 0 0,6 4 0 0,-3-4 0 16,-4 2 0-16,-5 0 0 0,-5-1 0 0,-2 2 0 15,-3 1 0-15,-1 0 0 0,-5-1 0 0,0 0 0 16,3 0 0-16,-5 1 0 0,0 0 0 0,-4 1 0 16,6 0 0-16,-6 0 0 0,8-1 0 0,-8 1 0 15,0 0 0-15,8-1 0 0,-8 1 0 0,0 0 0 0,0 0 0 16,6 2 0-16,-6-2 0 0,0 0 0 0,0 0-33 16,5-2-452-16,-5 2-65 0,0 0-83 15,0 0-449-15,5-4-1172 0,-5 4 518 0</inkml:trace>
  <inkml:trace contextRef="#ctx0" brushRef="#br0" timeOffset="38033.22">6478 12611 385 0,'-27'1'389'0,"5"-1"2"16,3-1-3-16,6 1-10 0,0 0-9 0,3-2-4 15,2 1-14-15,1 2-13 0,7-1-21 0,-9-2-21 16,9 2-16-16,0-4-8 0,0 4 1 0,15-9-14 16,1 4-15-16,10-5-8 0,5-1-17 0,5 0-7 15,23-3 0-15,1-2-11 0,5 3-10 0,-1-3-11 16,30-4-22-16,0 2-3 0,-30 6-17 0,26-5-9 16,-27 5-14-16,28-6-6 0,-29 6-16 0,2 1-6 15,0-3-8-15,0 1-8 0,-4-1-1 0,-6-1-10 16,-3-3-10-16,-15 3 0 0,-2 2-2 0,-2 0-15 15,-5 0-33-15,-8 2 0 0,-5 0 0 0,0-1 0 16,-5 3 0-16,-2 0 0 0,-4 1 0 0,-4 0 0 0,0-1 0 16,-6 1 0-16,0 0 0 0,-6 2 0 15,-1-1 0-15,-3 2 0 0,2 2 0 0,-5-1 0 16,7 1 0-16,-5 1 0 0,5 2 0 0,2 0 0 16,3 0 0-16,2 0 0 0,6 0 0 0,-7 3 0 15,7-3 0-15,0 6 0 0,0-6 0 0,13 5 0 0,0-1 0 16,3 1 0-16,6-1 0 0,-3-1 0 15,3 2 0-15,-2 2 0 0,2-2 0 0,2 7 0 0,-7-6 0 16,-7 3 0-16,2 0 0 0,-2 3 0 0,-5-1 0 16,-2 4 0-16,-3 1 0 0,-3 1 0 0,-3-2 0 15,-3 0 0-15,-8 6 0 0,-2 0 0 16,-4 1 0-16,-4-1 0 0,-1 1 0 0,-3-2 0 0,-1 2 0 16,-14 9 0-16,-1-3 0 0,-8 4-516 0,-2-4-764 15,-1 0-1386-15,-24 11 614 0</inkml:trace>
  <inkml:trace contextRef="#ctx0" brushRef="#br0" timeOffset="38583.28">3537 12995 14 0,'-1'-7'474'16,"-1"-1"25"-16,1 3 16 0,-1-5 5 0,-1 5-11 15,3 0-12-15,-1 0-24 0,-2-1-23 0,3 4-36 16,0 2-46-16,0 0-25 0,0 0-23 0,0 0-10 16,0 0-11-16,9 16-21 0,-5-4-15 0,0 6-19 15,1 6-21-15,1 3-25 0,2 0-18 0,0 0-12 16,2 5-24-16,1-3-11 0,-2-4 0 0,2 2-10 0,0-3-24 15,-2-7-99-15,4 1 0 0,-3-4 0 0,-4-3 0 16,2-4 0-16,1 0 0 0,-1-4 0 16,-2-2 0-16,3-4 0 0,5-4 0 0,-2-5 0 15,-2-2 0-15,6-11 0 0,-5 1 0 0,3-3 0 16,-4-4 0-16,2-4 0 0,3-10 0 0,-2 2 0 16,-2 9 0-16,-2 4 0 0,-3-1 0 0,2 7 0 15,1 5 0-15,-5 7 0 0,-2 1 0 0,1 2 0 16,1 5 0-16,-3 0 0 0,2 4 0 0,-3 0 0 15,0 0-29-15,2 17-451 0,1-6-58 0,-3 0-66 0,1 7-486 16,-1 2-1182-16,0-2 523 0</inkml:trace>
  <inkml:trace contextRef="#ctx0" brushRef="#br0" timeOffset="39349.68">3974 13148 165 0,'4'6'326'0,"0"-2"-10"0,0 2 3 0,1-2 31 0,-3-1 26 15,1 0 7-15,2-2-1 0,0 0-15 0,-5-1-23 16,14-3-18-16,-8-1-25 0,6-2-10 0,-2-1-21 15,8-4-23-15,-4-4-13 0,4 1-14 0,1-6-17 16,0-1-7-16,-2 1-9 0,0-2-13 0,-5 8-15 16,0-3 7-16,1 1 1 0,-6 1-14 15,0 1-1-15,-2 1-11 0,-4 3-13 0,2 1-11 0,-2 3-13 16,-1 2-8-16,-2 1-10 0,2 3-11 16,0 0-3-16,-11 7-11 0,2 3 2 0,-2 4-17 0,-1 1-1 15,1 6-9-15,2-2-2 0,1-1 0 0,3 2-7 16,1-1-1-16,2-2-5 0,3 0-2 0,1-1-2 15,1-3 2-15,1-4-7 0,4 0 4 0,2-2 1 16,-1-3 1-16,2-3-3 0,3-1 3 0,-1-3 4 16,6-2 4-16,-1-3-20 0,0-1-6 0,-4-3 0 15,4-2 0-15,1-4 0 0,-5 4 0 0,4-7 0 16,-3 1 0-16,-3 5 0 0,-1 0 0 0,-3 0 0 16,0 5 0-16,-1 0 0 0,0 2 0 0,-2 1 0 15,0 4 0-15,0 2 0 0,0 0 0 0,4 2 0 16,0 3 0-16,0 4 0 0,0 1 0 0,1 6 0 15,2-1 0-15,-1 0 0 0,1 2 0 0,-2 1 0 16,3 0 0-16,-3-2 0 0,4 0 0 0,-2-2 0 16,0 1 0-16,2-3 0 0,1-3 0 0,-3 0 0 15,0-7 0-15,-1 0 0 0,5-2 0 0,-4 0 0 16,6-5 0-16,0-4 0 0,-4 0 0 0,4-1 0 16,3-6 0-16,-5-5 0 0,0 1 0 0,0-4 0 15,0 0 0-15,-3-7 0 0,3-15 0 0,-1-1 0 16,-1-4 0-16,-2 1 0 0,-6-1 0 0,3 5 0 15,-2 16 0-15,0 3 0 0,-3 4 0 0,-3 7 0 16,-1 5 0-16,4 2 0 0,-4 3 0 0,1 2 0 0,2 5 0 16,-3 0 0-16,1 11 0 0,-1 4 0 0,0 4 0 15,0 8 0-15,4 3 0 0,-4 1 0 16,-1 3 0-16,2 0 0 0,3-1 0 0,0 2 0 16,1-3 0-16,-4 2 0 0,7-1 0 0,-2-5 0 0,3 0 0 15,0-1 0-15,0-9 0 0,-1-2 0 0,6-1 0 16,-3-5 0-16,3 0 0 0,-1-5 0 15,0-3 0-15,2-3 0 0,1-3 0 0,1-3 0 0,0-3 0 16,-3-1 0-16,0-4 0 0,3-6 0 0,-7 4 0 16,5-6 0-16,-5 7 0 0,-3 0 0 0,1 5 0 15,-2 0 0-15,-2 2 0 0,0 4 0 0,-2-1 0 16,1 4 0-16,-3 2 0 0,4 0 0 16,-4 0 0-16,0 11 0 0,1-2 0 0,0 1 0 0,0 1 0 15,1 6 0-15,3-2 0 0,-3 2 0 0,2-5 0 16,4 3 0-16,0-2 0 0,4-2 0 0,-3 0 0 15,5-2 0-15,0-4 0 0,-1-3 0 0,1-3 0 16,4-2 0-16,-1-2-482 0,-7-1-149 0,5-4-549 16,-2-2-1278-16,0-1 566 0</inkml:trace>
  <inkml:trace contextRef="#ctx0" brushRef="#br0" timeOffset="39485.14">5574 12661 10 0,'-2'-17'451'0,"0"1"22"15,-3 2-8-15,0 1 12 0,-4-1 32 0,3 5 18 16,-2-1-12-16,4 3-35 0,-2-1-25 0,2 2-48 15,2 2-41-15,-1 0-54 0,0-1-52 0,2 1-69 16,1 4-79-16,0-4-108 0,0 4-119 0,0 0-140 16,-2-5-157-16,2 5-460 0,-8 0-945 0,8 0 417 15</inkml:trace>
  <inkml:trace contextRef="#ctx0" brushRef="#br0" timeOffset="39649.81">4901 12705 232 0,'-13'2'571'0,"1"-1"-3"16,5-1-4-16,2 1-22 0,5-1-52 0,0 0-35 16,0 0-44-16,26-7-36 0,-3 2-42 0,8-1-31 15,5-1-52-15,1-1-64 0,0-1-69 0,0 1-103 16,15-4-108-16,-16 4-127 0,0 0-122 0,1 1-449 16,-1 0-858-16,-4 2 379 0</inkml:trace>
  <inkml:trace contextRef="#ctx0" brushRef="#br0" timeOffset="40299.37">5790 12640 80 0,'4'-3'533'0,"-4"3"11"16,0 0 10-16,0 0-4 0,0 0-24 0,0 0-51 16,0-4-29-16,0 4-35 0,0 0-20 0,-12 9-11 15,7-4-19-15,-1 3-22 0,-6 5-22 0,1 1-17 16,1 2-25-16,-3 5-14 0,0 0-19 0,4 4-18 15,4-4-23-15,0 3-16 0,-4 1-17 0,5-5-22 16,4 4-9-16,3-6-12 0,-2 0-105 0,8 0-20 16,1-1 0-16,3-3 0 0,1-1 0 0,4-1 0 0,-1-4 0 15,3-1 0-15,3-6 0 0,4-1 0 16,1-4 0-16,-8 0 0 0,7-4 0 0,-8-1 0 16,5-2 0-16,-8 0 0 0,-2-4 0 0,1 2 0 15,-3-10 0-15,2 0 0 0,-5 0 0 0,-4 5 0 0,-1-2 0 16,-4 2 0-16,1 5 0 0,-1 0 0 15,-1 2 0-15,-3 2 0 0,0 6 0 0,-1 0 0 16,1 3 0-16,4 0 0 0,-15 5 0 0,11 3 0 16,-4 2 0-16,3 3 0 0,0 3 0 0,4 2 0 0,1 0 0 15,0-1 0-15,4 3 0 0,2-4 0 0,-1-1 0 16,6 2 0-16,2-3 0 0,3-2 0 0,-1-2 0 16,2 0 0-16,1-4 0 0,-2-4 0 15,5 0 0-15,-1-5 0 0,-2 1 0 0,1-3 0 0,-1-6 0 16,0 4 0-16,0-5 0 0,-4 0 0 0,1-3 0 15,-2-1 0-15,4-7 0 0,-4 0 0 0,-1-1 0 16,-2 0 0-16,-3 6 0 0,-1-1 0 0,0 2 0 16,-6 5 0-16,2 1 0 0,-2-1 0 0,-1 7 0 15,-3-1 0-15,-1 3 0 0,0 2 0 0,-3 2 0 16,-2 2 0-16,1 4 0 0,1 0 0 0,-2 4 0 16,4-1 0-16,-1 4 0 0,2 0 0 0,4 4 0 15,1-1 0-15,1 0 0 0,4-2 0 0,4 2 0 16,3 0 0-16,-1-4 0 0,3-1 0 0,2 1 0 15,-1 1 0-15,0-3 0 0,-2 1 0 0,2 1 0 16,-4-6 0-16,-4 0 0 0,3 0 0 0,-1 2 0 16,-6-5 0-16,2 5 0 0,-4-4 0 0,2-1 0 15,-3 3 0-15,0-1 0 0,-4 0 0 0,0-1 0 16,-1 0 0-16,-3 1 0 0,3-1 0 0,-5 2 0 16,1-2 0-16,0 0 0 0,-2-3 0 0,4 1 0 15,1-2 0-15,-2 0-377 0,-1-1-926 0,9 0-1411 16,0 0 625-16</inkml:trace>
  <inkml:trace contextRef="#ctx0" brushRef="#br0" timeOffset="40433.19">6663 12886 482 0,'6'-3'540'0,"-1"2"-11"0,-1 0 1 0,-4 1-31 16,8-2-48-16,-8 2-48 0,0 0-56 0,5 3-68 15,-1-1-92-15,-4-2-119 0,-1 10-154 0,1-10-168 16,-8 11-409-16,4-2-717 0,-5 0 317 0</inkml:trace>
  <inkml:trace contextRef="#ctx0" brushRef="#br0" timeOffset="40651.92">5081 13657 6114 0,'-35'-3'269'0,"5"0"-165"0,7 2 40 0,6-1 89 16,8 0 9-16,4-2-39 0,5 2-53 0,8-6-30 16,10 2-27-16,11-3-8 0,21-6-12 15,1 4-26-15,5 1-20 0,3 0-33 0,2-2-37 16,-2 4-54-16,5 0-62 0,-14-2-83 0,-13 3-75 0,-5-1-83 16,-5 1-75-16,-8 3-119 0,-4-3-335 0,-6 3-1006 15,-8 0 445-15</inkml:trace>
  <inkml:trace contextRef="#ctx0" brushRef="#br0" timeOffset="40816.24">5108 13650 59 0,'-14'7'563'0,"3"-3"-14"0,6 1 25 0,3-2 34 0,3 1 26 16,-1-4-12-16,17 4-42 0,4-4-50 0,11-2-51 16,8-1-49-16,15-7-43 0,5 2-59 0,-4-3-67 15,-1 2-83-15,3-7-104 0,-8 5-130 0,-16 1-154 16,3-1-158-16,-4 4-192 0,-1-6-384 0,-5 4-1023 15,-9 0 453-15</inkml:trace>
  <inkml:trace contextRef="#ctx0" brushRef="#br0" timeOffset="47785.18">13242 12072 144 0,'0'0'348'0,"-5"1"-3"0,5-1 0 15,0 0 8-15,0 0 1 0,0 0 6 0,-5 1 4 0,5-1 8 16,0 0 9-16,-4 4 1 0,4-4 11 0,0 0-7 16,0 0-4-16,0 0-9 0,0 0-5 15,0 0-10-15,0 0-9 0,0 0-11 0,0 0-16 16,0 5-18-16,0-5-20 0,0 0-18 0,14 0-20 0,-4 0-172 16,7 2-74-16,5-3 0 0,6 1 0 0,3-1 0 15,2 2 0-15,5 0 0 0,2-1 0 0,-3-2 0 16,-1 3 0-16,-1-1 0 0,-3 0 0 0,0-1 0 15,-4 1 0-15,-7 1 0 0,-6-3 0 0,-2 3 0 16,1-1 0-16,-5 0 0 0,-3 0 0 0,1-1 0 16,-7 1 0-16,9-3 0 0,-7 2 0 0,-2 1 0 15,0 0 0-15,0 0-234 0,0 0-177 0,-23 0-28 16,12 0-21-16,-5 2-18 0,3 1-6 0,-7-1 5 16,4 0-17-16,-5 1-289 0,-1 0-851 0,3 1 376 15</inkml:trace>
  <inkml:trace contextRef="#ctx0" brushRef="#br0" timeOffset="48049.48">13453 12139 792 0,'-18'5'94'15,"3"2"41"-15,-3-2 23 0,5-1 28 0,0 2 31 16,3-3 21-16,-1 1 27 0,2-4 18 0,1 3 21 16,2 1 16-16,-1-3 8 0,1 0 7 0,1 0 9 0,5-1-3 15,-8 2 8-15,8-2-9 0,-6 1 9 16,6-1-18-16,0 0 1 0,0 0-4 0,0 0-10 16,0 0-17-16,0 0-20 0,19 3-22 0,-6-2-21 0,0-1-20 15,8 0-23-15,-1 1-183 0,11-1-12 0,1 1 0 16,0 1 0-16,0 0 0 0,-1 1 0 0,-1-1 0 15,-2 1 0-15,-7 0 0 0,2 0 0 0,-4-1 0 16,-2-2 0-16,-2 3 0 0,-5-3 0 0,1 0 0 16,-3 1 0-16,-2-1 0 0,0 1 0 0,-1 0 0 15,-5-1 0-15,0 0 0 0,12 0 0 0,-12 0 0 16,5 1 0-16,-5-1 0 0,0 0 0 0,0 0 0 16,6 2 0-16,-6-2 0 0,0 0-26 0,0 0-467 15,0 0-74-15,0 0-71 0,0 0-441 0,0 0-1166 16,0 0 515-16</inkml:trace>
  <inkml:trace contextRef="#ctx0" brushRef="#br0" timeOffset="49000.45">15394 12136 132 0,'-5'0'467'0,"5"0"26"0,-10 1 4 0,6-1-3 15,4 0-9-15,-9 0-12 0,9 0-4 0,-5 1-12 16,5-1-1-16,-5 2-9 0,5-2-21 0,-5 3-9 16,5-3-13-16,0 0-14 0,2 8-12 0,-2-8-19 15,3 4-17-15,-1-1-20 0,9 1-39 0,-2 0-283 16,2 1 0-16,2-3 0 0,1 1 0 0,4 0 0 16,4-2 0-16,-3 0 0 0,3 0 0 0,6-1 0 0,-7 1 0 15,0 1 0-15,-2-4 0 0,0 2 0 16,-1 0 0-16,0 0 0 0,-5 0 0 0,-2-1 0 15,-3 1 0-15,-2 0 0 0,-6 0 0 0,13 1 0 0,-8-2 0 16,-5 1 0-16,7-1 0 0,-7 1 0 0,0 0 0 16,0 0 0-16,0 0 0 0,0 0-406 0,-29 5-137 15,12-1-41-15,5-2-34 0,-8 3-389 0,2-1-1091 16,-3 2 483-16</inkml:trace>
  <inkml:trace contextRef="#ctx0" brushRef="#br0" timeOffset="49266.22">15339 12324 223 0,'-5'4'330'0,"0"-3"7"0,1 5 17 0,-1-5 33 16,5-1 14-16,-5 5 22 0,5-5 5 0,-2 1 14 16,2-1-8-16,6 4 10 0,0-3-5 0,3-1-11 15,-1 0-12-15,1 1-15 0,2-1-18 0,5 1-21 16,-2-1-20-16,5 0-24 0,0 0-24 0,3 1-25 16,-3 0-19-16,3 2-164 0,5-3-86 0,-6 0 0 15,-1 1 0-15,1 1 0 0,-2 1 0 0,-2-3 0 0,-2 2 0 16,-3 0 0-16,-1-2 0 0,1 1 0 0,-2 0 0 15,-2 0 0-15,1 0 0 0,-4 0 0 16,0 2 0-16,0-3 0 0,-5 0 0 0,6 3 0 16,-6-3 0-16,8 1 0 0,-8-1 0 0,4 1 0 0,-4-1 0 15,0 0 0-15,6-4 0 0,-6 4 0 0,0-5 0 16,0 5-623-16,-2-8-639 0,4 3-1366 0,-2 0 604 16</inkml:trace>
  <inkml:trace contextRef="#ctx0" brushRef="#br0" timeOffset="49416.2">15901 12419 455 0,'-8'2'542'0,"8"-2"8"0,-5 1-11 16,5-1-46-16,-6 1-50 0,6-1-44 0,0 0-51 16,-7 2-83-16,7-2-98 0,0 0-139 0,0 0-169 15,0 0-214-15,0 0-268 0,0 5-674 0,0-5 299 16</inkml:trace>
  <inkml:trace contextRef="#ctx0" brushRef="#br0" timeOffset="58016.23">10213 15464 276 0,'0'-6'439'0,"1"0"17"16,-1 1 7-16,0-1-5 0,2 1-8 0,-2-1-9 15,1 3-4-15,-1-1-14 0,0 4-25 0,0-4 0 0,0 0-20 16,0 4-15-16,0 0-32 0,0 0-25 16,0-5-22-16,0 5-18 0,0 0-8 0,0 0-14 15,0 0-15-15,10 11-12 0,-4-6-21 0,0-2-18 16,3 4-22-16,1-2-10 0,8 1-146 0,0-1 0 0,10-1 0 15,1-3 0-15,3 1 0 0,4-3 0 0,4 0 0 16,-3-2 0-16,2-3 0 0,1 3 0 0,11-1 0 16,1-4 0-16,-13 2 0 0,11-5 0 15,-12 5 0-15,-1-1 0 0,3 1 0 0,-3-1 0 0,-4 3 0 16,-4 2 0-16,-7-2 0 0,-3 3 0 0,-6 0 0 16,4-1 0-16,-7 1 0 0,3 1 0 0,-3 3 0 15,1-1 0-15,0 2 0 0,-5-1 0 0,3 2 0 16,4 0 0-16,-4 2 0 0,1 1 0 0,1-1 0 15,3 2 0-15,3-1 0 0,1 1 0 0,1-2 0 16,-1 3 0-16,10-2 0 0,-5-2 0 0,5 0 0 16,3 2 0-16,0-5 0 0,-2-2 0 0,3-2 0 15,-4-1 0-15,4-5 0 0,0 2 0 0,-4-4 0 16,1 0 0-16,2-1 0 0,-3-3 0 0,4 0 0 16,-4-4 0-16,2 2 0 0,-2-2 0 0,-2 1 0 15,-2 3 0-15,-4 5 0 0,-2-1 0 0,0 2 0 16,-3-1 0-16,-2 5 0 0,-1-1 0 0,2 3 0 15,-3-1 0-15,1 3 0 0,-1-1 0 0,1 1 0 16,2 1 0-16,-3 0 0 0,6 2 0 0,-4 0 0 16,6 1 0-16,-3-2 0 0,3 0 0 0,2-2 0 15,2 0 0-15,5-3 0 0,3 1 0 0,-2-2 0 16,4 1 0-16,-2-4 0 0,1 0 0 0,1-1 0 16,4-2 0-16,-1 0 0 0,2 0 0 0,-2 1 0 15,4 0 0-15,-3 0 0 0,-4 2 0 0,0 0 0 16,-2 2 0-16,0 3 0 0,-2 0 0 0,-2 0 0 15,-5 1 0-15,-2 1 0 0,3-1 0 0,-2 2 0 16,-1 0 0-16,2 0 0 0,-2-1 0 0,-1 1 0 16,-2 0 0-16,2 1 0 0,0-2 0 0,-6 0 0 15,-1-1 0-15,-1-1 0 0,-2-3 0 0,-1 1 0 16,-1-1 0-16,-3 1 0 0,-3-1-303 0,-2-4-1012 0,0 2-1424 16,-8-5 629-16</inkml:trace>
  <inkml:trace contextRef="#ctx0" brushRef="#br0" timeOffset="59284.25">9987 9807 39 0,'-2'-5'190'0,"-1"2"-9"16,2-4-8-16,-2 5-10 0,2-3-11 0,0 1-4 15,-2-4 4-15,-1 4 1 0,0-3 2 0,3 3-11 16,-4 0-1-16,1-4-6 0,3 2-2 0,-3 1-7 15,-1-5-6-15,-2 6-5 0,0-4-2 0,-2 1-8 16,1 0-18-16,-1 1-1 0,-1-1-11 0,-3 0-6 16,2 3-6-16,-3-2-3 0,0-2-7 0,-3 4-4 15,2-1 10-15,1 3-13 0,-3 1 0 0,2-1-5 16,-4 4 5-16,2 0-3 0,-1 1-3 0,0 1 1 16,0 2 1-16,2 1-4 0,-1 1 5 0,0 0 1 15,0 2 10-15,-6 4 4 0,2 0 3 0,-2 1 6 16,0 4-3-16,1-1 2 0,3 4 7 0,-1-2-3 15,1 5 3-15,2 3-6 0,-1 1 3 0,1-2-2 16,2 4 1-16,0 2-1 0,1-3-10 0,2 2 0 16,3 3-5-16,2-3 4 0,-1 1 2 0,3-1-5 15,1 3-1-15,4-4 3 0,0 0-6 0,1 1-2 16,6-4-2-16,-1 1-7 0,4-1 1 0,2-2-4 16,1-1-4-16,1 0-5 0,1-3-3 0,4 1 2 15,1-2-4-15,-1-3-2 0,2-3-2 0,2 2-3 16,-1-4 2-16,-3-4 6 0,7 2-3 0,-6-4 2 15,1-2-3-15,0-2 3 0,7-1-7 0,2 0 3 0,-10-3-6 16,3 0 5-16,5-2-7 0,2-2-3 0,-10 1 5 16,1 0 1-16,4-4-2 0,2 1-3 0,-7 0 3 15,7-7-4-15,-10 4 3 0,-1-1 3 16,8-3-1-16,-4-2-2 0,3-2 6 0,-5-1 0 0,-4 3 0 16,3-3-5-16,-1-4 4 0,-2 0 0 0,0-4 4 15,0 1-6-15,-1-2 3 0,-3-2-7 0,2-1 0 16,-6-2-3-16,3 2 3 0,0 0 8 0,-1-2-4 15,-2 3 4-15,-1-1-1 0,-1 0 5 0,0 0 4 16,-4 0 2-16,3 4-2 0,-3-2-4 0,0 3 3 16,-3 1-1-16,-1 7-3 0,0-1 1 0,2 3-6 15,-6 0 0-15,3 5-17 0,-4-2-32 0,-4 1-41 16,-1 1-59-16,3 5-58 0,-6-1-73 0,-12 4-78 16,8 0-104-16,-7 7-399 0,-4-2-913 0,-1 2 404 15</inkml:trace>
  <inkml:trace contextRef="#ctx0" brushRef="#br0" timeOffset="61815.95">10845 16289 105 0,'0'0'325'0,"-7"-4"-11"16,7 4-22-16,0 0-18 0,0 0-8 0,-5 0-5 16,5 0 8-16,0 0-10 0,0 0-2 0,5 13 3 15,-1-9-13-15,-4 5 2 0,3-1-2 0,-2 3-9 16,3-2-11-16,-3 2-11 0,-1 0-12 0,3 0-12 15,2 0-15-15,0 0-9 0,-4 0-11 0,2 0-10 16,3-1-12-16,-1-2-3 0,0-1-9 0,2 1 0 16,3-2-7-16,0-2-10 0,3 1-7 0,0-3-9 15,1 0-8-15,-2-2-4 0,8 0-9 0,0-3-8 16,-2 1-9-16,0-2-2 0,1 1-4 0,-2-2-4 16,1 1-7-16,-2-3 0 0,-4 3-5 0,-2-3-3 15,1 3 0-15,-3 0-5 0,0 1-3 16,-3 0-5-16,1-1-3 0,-1 3 1 0,-5 1-3 0,7 0-1 15,-7 0 3-15,8 3-4 0,-6 2 11 0,1-1 1 16,0 0-8-16,1 1 6 0,-1 3-4 0,1-1 2 16,-2-2-5-16,2 2-1 0,1 1-3 0,-1-4 6 15,4 5-5-15,-1-5-2 0,1 0 7 0,0 2-8 16,-1-4-2-16,1 1-7 0,2-2-2 16,-1 0-4-16,3-2-4 0,-2 0 0 0,1 1-10 0,0-4-18 15,0 3-25-15,2-4-45 0,-3 4-60 0,2-5-84 16,-1-1-120-16,1 2-148 0,0 1-400 0,1-3-1002 15,0 1 444-15</inkml:trace>
  <inkml:trace contextRef="#ctx0" brushRef="#br0" timeOffset="62535.09">12808 16386 40 0,'6'-1'426'0,"-6"1"10"0,9-1 13 0,-6 0-5 0,-3 1-15 16,8-2-15-16,-8 2-11 0,0 0-16 0,9 2-26 16,-3-1-23-16,0 0-21 0,-1 1-31 15,1-1-22-15,1 2-23 0,2 1-24 0,1 1-27 16,2-1-12-16,-1 1-14 0,6-1-14 0,-1 3-15 16,6-2-17-16,-3-2-7 0,9 0-16 0,-8 2-4 0,8-4-17 15,0 0-3-15,-7 1-9 0,7-2-4 0,-6 0 0 16,6 0-10-16,2-1-8 0,-2-1-9 0,-9-1 0 15,4-3-3-15,-2 1 0 0,0 0-1 16,-2-2 0-16,-2-1-6 0,3 0 1 0,-2 3-4 16,4-1-6-16,-4-1 3 0,-8 5-2 0,3-1 1 15,0 0-6-15,-3 1 2 0,3 2 1 0,-3 0 3 0,-2 1-3 16,3 1 0-16,-2 2-2 0,1-1 4 16,-2 4-7-16,3-3 0 0,-2 2-1 0,0 1 1 15,4 0 1-15,-3 0 3 0,8-1-4 0,-4 1-1 16,4-2 7-16,0-1-10 0,1-1 5 0,2 0 2 15,-1-3-5-15,8-2-1 0,-7 1 3 0,5-5 2 16,5 2-7-16,-10-1-2 0,6-2-2 0,-1-2 8 0,1-2-1 16,-3-1-2-16,3 1 2 0,-4-2 0 0,-4 5 4 15,2-2 7-15,-6 2 19 0,2-1 0 16,-7 2 8-16,3 3 1 0,-3 1 1 0,2-1-12 16,-1 1 1-16,-3 0-15 0,-1 3 15 0,1 2-5 15,1-1 0-15,0 0 3 0,1 3 7 0,4-2 0 0,-1 1-1 16,6 1-5-16,-1 1 0 0,4-1-28 0,6 1-4 15,0-2 0-15,1 0 0 0,3 0 0 16,-2-4 0-16,3 1 0 0,-1 0 0 0,-1 0 0 16,1-5 0-16,-3 2 0 0,3 0 0 0,-5-1 0 15,2-3 0-15,-10 5 0 0,3-2 0 0,-3-4 0 16,-2 3 0-16,-4 2 0 0,-3 0 0 0,-5 1 0 0,1-2-105 16,-6 2-340-16,0 2-187 0,0 0-537 15,-29 6-1265-15,11-1 560 0</inkml:trace>
  <inkml:trace contextRef="#ctx0" brushRef="#br0" timeOffset="63566.17">3132 17395 267 0,'0'0'425'15,"6"-3"6"-15,-6 3-16 0,3-1-20 0,-3 1-34 16,0 0-33-16,6-1-19 0,-6 1-22 0,0 0-15 15,12 3-18-15,-9-1-20 0,4 4-22 0,2-2-14 0,-3 0-21 16,3 0-13-16,1 3-14 0,1-4-6 16,0 0-7-16,2 0-10 0,1 1-10 0,-1-3-8 15,6-1-4-15,-2 0-8 0,3-4-4 0,2 2-5 16,0 0-2-16,4-2-9 0,1-2-6 0,1 1-7 16,-1 0-8-16,-6 2-10 0,-1-2 0 0,-1 2-8 15,-1 1-31-15,-4 1-45 0,-4-1-61 0,4 2-71 16,-1-2-85-16,0 4-92 0,6-4-119 0,-9 4-370 15,3-1-904-15,-1 0 400 0</inkml:trace>
  <inkml:trace contextRef="#ctx0" brushRef="#br0" timeOffset="64716.29">7344 17419 180 0,'-2'-7'395'0,"-1"3"18"0,2 0 1 0,-3 1-4 16,0-1-24-16,4 0-33 0,0 4-35 0,-4-3-31 16,4 3-24-16,0 0-6 0,0 0 2 0,0 0-7 15,0 0-13-15,0 0-11 0,5 18-9 0,-2-13-9 16,2 5-7-16,-1-6-19 0,6 6-4 0,-5-3-13 16,7 1-15-16,-1-2-12 0,6 1-4 0,2-1-9 15,0-3-4-15,2-1-10 0,7-1-2 0,1-3-15 16,-2 2-1-16,1-1-13 0,0-3-6 0,-7 0-5 15,7-3-8-15,-8 2-1 0,1-3-3 16,-5 3-6-16,3-2 5 0,-2-1-14 0,-2 1-4 0,-3-1-6 16,-1 3-7-16,-3 3 0 0,1-3-6 0,-1 1-4 15,-2 2-3-15,-1 3 0 0,3-1 1 0,1 3-1 16,-4 1 0-16,5 0 3 0,-3 3-3 0,2 2 0 16,-2-1-3-16,7 3 3 0,-2 0 2 15,2 1-6-15,-4 0-4 0,3 2 10 0,2-3 4 16,-1-2-9-16,2 1 3 0,-1-2-10 0,0 1 7 15,-2-4 11-15,6-1-14 0,-1 0 3 0,-1 0-1 0,-5-2 2 16,2-4-2-16,1 2-5 0,-1 3 9 0,-2-4-6 16,2 1 1-16,4-2-4 0,-5 0 1 15,0-2-1-15,-2 1-4 0,2-1 7 0,4 0-5 16,-7 1-8-16,3-3 2 0,5 3 8 0,-5-2-4 16,-1 3 2-16,1-2-5 0,1 0 5 0,0 2-4 15,-2-1 0-15,2 0-2 0,-3 3 9 0,3-2-9 16,-1 1-1-16,6 0-17 0,-6-1-25 0,0 1-29 15,0 1-45-15,-2-1-65 0,3 0-85 0,-1-2-94 16,1 1-118-16,-1-1-138 0,-3-2-355 0,7-2-1054 16,-6 4 466-16</inkml:trace>
  <inkml:trace contextRef="#ctx0" brushRef="#br0" timeOffset="64832.97">9006 17549 3895 0,'7'-1'414'16,"-7"1"-247"-16,0 0-74 0,0 0 10 0,0 0-9 15,0 0-34-15,0 0-114 0,-14-11-169 0,14 11-230 16,-11-1-230-16,11 1-740 0,0 0 328 0</inkml:trace>
  <inkml:trace contextRef="#ctx0" brushRef="#br0" timeOffset="67783.3">15711 10723 285 0,'-5'3'321'0,"0"0"-8"16,-1 0-11-16,-1 2-18 0,2-3-11 0,0 2-4 15,1-1 5-15,0-1-5 0,4-2 4 0,-11 3 3 16,8 0 0-16,-2-2 0 0,5-1 0 0,-7 1-3 16,0-1-4-16,7 0-6 0,-10 1-4 0,10-1-3 15,0 0 1-15,-10-3-19 0,7-2 0 0,-2 3-33 16,4-3-2-16,1-2-23 0,0 0-9 0,1-2-9 15,4 0-5-15,4-9-19 0,9-5-7 0,4 1-13 16,1-6-2-16,15-6-3 0,4-6-16 0,4-1-10 0,24-17-2 16,1-4-9-16,2 1-10 0,6-2-3 15,-1-1-60-15,9 3-3 0,0 5 0 0,-2 2 0 16,2 6 0-16,-5 5 0 0,1 3 0 0,-22 15 0 16,-1 0 0-16,30-6 0 0,-33 9 0 0,3 4 0 0,-1-1 0 15,0 1 0-15,-3 1 0 0,-2 2 0 0,-6-1 0 16,-12 2 0-16,0 1 0 0,-3-1 0 15,1 0 0-15,-2-3 0 0,-2 4 0 0,-3-3 0 0,-3 4 0 16,2-1 0-16,-8 2 0 0,-3 2 0 0,-3 2 0 16,-1-2 0-16,-2 3 0 0,-1-1 0 0,-3 2 0 15,0 1 0-15,1 1 0 0,-3-1 0 0,-2 0 0 16,-1 4 0-16,1-4 0 0,-1 4 0 0,0 0 0 16,-2-6-48-16,2 6-77 0,-10-2-4 0,2 0-1 15,0-1 1-15,-1 0 8 0,-5 3-10 0,1-1 18 16,-4 0 7-16,0 1 10 0,-1-2 11 0,-1 2 8 15,-2-1 9-15,2 2 15 0,0 1 11 0,3-1 14 16,-2 0 19-16,4 0 10 0,0 3 18 0,2-1 4 16,2-2 16-16,-2 0 4 0,5 1 16 0,-1-1 2 15,0 2 6-15,2-1 7 0,1 0 2 0,0-1 5 16,5-1-1-16,-4 3 9 0,4-3 0 0,-4 3 5 16,4-3 6-16,0 0 1 0,-1 3 0 0,1-3 5 15,0 0-7-15,0 6-11 0,0-6-88 0,2 4 0 0,-2-4 0 16,7 2 0-16,-5 0 0 0,-2-2 0 0,8 2 0 15,-3-1 0-15,0 0 0 0,0 0 0 16,-1 1 0-16,3-1 0 0,-1 1 0 0,0-1 0 0,-1 0 0 16,1 1 0-16,-1-1 0 0,-1 0 0 0,-4-1 0 15,6 2 0-15,-6-2 0 0,5 2 0 0,-5-2 0 16,0 0 0-16,0 0 0 0,0 0 0 0,0 0 0 16,0 0 0-16,-19 1 0 0,11-1 0 0,-2 0 0 15,1 0 0-15,-1 0 0 0,-3 0 0 0,0-1 0 16,3 1 0-16,-4 0 0 0,2 0 0 0,1 0 0 15,-1 0 0-15,2 1 0 0,-1-1 0 16,3 1 0-16,2-2 0 0,6 1 0 0,-12 1 0 0,7 0 0 16,0 1 0-16,5-2 0 0,-8 0 0 0,8 0 0 15,-4 2 0-15,4-2 0 0,-2 2 0 0,2-2 0 16,0 0 0-16,-2 4 0 0,2-4 0 0,6 6 0 16,-4-4 0-16,3 2 0 0,1-2 0 0,1 3 0 15,3-1 0-15,-1 1 0 0,5 0 0 0,-1-1 0 16,0 0 0-16,-2 1 0 0,6 2 0 0,1-4 0 0,0 2 0 15,-3 0 0-15,3 0 0 0,-6-3 0 16,0 0 0-16,0 2 0 0,-2-1 0 0,-1-1 0 16,0 0 0-16,0-1 0 0,-1 1 0 0,-3-1 0 15,0 0 0-15,0-1 0 0,-5 0 0 0,8 0 0 0,-8 0 0 16,5 2 0-16,-5-2 0 0,0 0 0 16,6 0 0-16,-6 0 0 0,0 0 0 0,0 0 0 0,4 1 0 15,-4-1 0-15,0 0 0 0,0 0 0 0,0 0 0 16,0 0 0-16,0 0 0 0,0 0 0 0,10-3 0 15,-10 3 0-15,5-2 0 0,-5 2 0 0,4-3 0 16,-4 3 0-16,4-3 0 0,-3 1 0 0,-1 2 0 16,4-6 0-16,1 3 0 0,-4 2 0 0,3-3 0 15,-4 4 0-15,5-3 0 0,-5-1 0 0,0 4 0 16,7-4 0-16,-7 4 0 0,1-2 0 0,-1 2 0 16,0 0 0-16,0 0 0 0,5-1 0 0,-5 1 0 15,0 0 0-15,0 0 0 0,0 0 0 0,0 0 0 16,0 0 0-16,0 0 0 0,0 0 0 0,0 0 0 15,-4 13 0-15,2-6 0 0,-5 4 0 0,-2 5 0 0,2 1 0 16,-5 6 0-16,1 1 0 0,-1 1 0 16,-2-2 0-16,5-2 0 0,-1 6 0 0,2-2 0 15,-1 0 0-15,-1 4 0 0,1-1 0 0,4-9 0 16,-1-1 0-16,-2-3 0 0,0 1 0 0,5-6 0 16,-1 0-369-16,1-1-220 0,3-1-80 0,-1-5-425 15,1 1-1186-15,0-4 525 0</inkml:trace>
  <inkml:trace contextRef="#ctx0" brushRef="#br0" timeOffset="68649.83">18086 9133 216 0,'-3'-16'485'0,"2"-4"14"15,-3 2 7-15,3-1-23 0,-2-5-14 0,1 0-6 16,-1 5-20-16,1 1-11 0,-1-1 6 0,1 5-18 0,0 3-3 16,0-1-20-16,1 6-19 0,-1 1-21 15,1-2-26-15,0 3-34 0,-1 1-27 0,2 3-22 16,0 0-19-16,0 0-5 0,-7 10-35 0,4 1-189 0,-1 6 0 16,0 1 0-16,-2 8 0 0,2-1 0 0,-1 3 0 15,1 1 0-15,-1 1 0 0,1 6 0 16,-2 0 0-16,1-2 0 0,-3-2 0 0,-1 0 0 0,-1-3 0 15,5 2 0-15,-2-5 0 0,4-6 0 0,0-1 0 16,0-1 0-16,2-1 0 0,1-4 0 0,-2-5 0 16,2 2 0-16,0-4 0 0,2 2 0 0,-2-3 0 15,0-1 0-15,4-2 0 0,-1 0 0 0,3 0 0 16,-6-2 0-16,15-4 0 0,-7 2 0 0,2 2 0 16,4-4 0-16,4 1 0 0,4-4 0 0,0 4 0 15,6-2 0-15,-3 2 0 0,-3-1 0 0,1-1 0 16,-4 3 0-16,4-1 0 0,-5 2 0 0,0-2 0 15,-4 0 0-15,-1 3 0 0,0-2 0 0,-4 0 0 16,-2 1 0-16,0-1 0 0,0 2 0 0,-2-1 0 16,-5 1 0-16,8-1 0 0,-5-1 0 0,-1-1 0 15,1-1 0-15,-3 4 0 0,1-6 0 0,0 3 0 16,-1 3-114-16,-2-7-424 0,-1 2-86 0,1 0-529 16,-1 1-1249-16,2 2 554 0</inkml:trace>
  <inkml:trace contextRef="#ctx0" brushRef="#br0" timeOffset="69049.47">18504 9229 15 0,'-2'-12'513'0,"2"1"23"16,0 1 27-16,2-1 5 0,-2 1-6 0,0 1-8 15,0 4-37-15,1 1-18 0,-1 0-39 0,0 4-32 16,-1-4-35-16,1 4-18 0,0 0-12 0,0 0-14 16,-7 17-13-16,5 0-18 0,-6-1-23 0,2 10-13 15,-2 1-17-15,2 2-265 0,-2 3 0 0,2-2 0 16,-1 3 0-16,2 1 0 0,1-1 0 0,0 0 0 16,1 1 0-16,0-2 0 0,-1 0 0 0,4-2 0 15,3-1 0-15,-3-4 0 0,1-6 0 0,2 0 0 16,-3-1 0-16,3-2 0 0,-3-3 0 0,0-2 0 0,3 1 0 15,-2-6 0-15,-1 3 0 0,0-4 0 16,0-1 0-16,-4-2 0 0,4-2 0 0,-6 3 0 16,6-3 0-16,-13 0 0 0,3-3 0 0,-3 2 0 0,4 0 0 15,-6-3 0-15,2 1 0 0,0-2 0 0,1-1 0 16,0 2 0-16,-1-4 0 0,4 2 0 16,-1-2 0-16,0-2 0 0,4-1 0 0,-1 0 0 0,3-6-510 15,3-1-202-15,-3-7-450 0,4 0-1259 0,3-4 558 16</inkml:trace>
  <inkml:trace contextRef="#ctx0" brushRef="#br0" timeOffset="69233.16">18515 8892 277 0,'2'-7'502'0,"-4"1"21"0,2 0 19 0,-1 1-4 16,2 0-25-16,-1-1-39 0,0 2-38 0,0-1-52 15,3 1-36-15,-3 0-32 0,0 4-39 0,2-5-42 16,1 3-68-16,-3 2-91 0,0 0-104 0,13-1-122 16,-13 1-118-16,6 3-119 0,-1 0-410 0,-1 1-861 15,-1-1 382-15</inkml:trace>
  <inkml:trace contextRef="#ctx0" brushRef="#br0" timeOffset="69848.64">18726 9184 367 0,'0'0'379'0,"0"0"7"0,0 0 9 0,0 0 13 15,0 0 2-15,0 0 7 0,-8-1-1 16,8 1-5-16,0 0 1 0,0 0-10 0,0 0 3 16,0 0-16-16,0 0 0 0,0 0-21 0,0 0-10 0,0 0-23 15,0 0-16-15,27-2-4 0,-18 1-28 0,5 0-29 16,4 1-25-16,1-3-101 0,-1 3-132 0,1-2 0 16,1 1 0-16,-1 0 0 0,-1 1 0 0,0-3 0 15,-5 5 0-15,0-1 0 0,-2-2 0 0,0-2 0 16,-5 4 0-16,1-2 0 0,-1 1 0 0,-6 0 0 15,12 0 0-15,-12 0-158 0,0 0-230 0,6 4-58 16,-8-1-52-16,2-3-40 0,-8 5-40 0,-2 3-354 16,3-5-1007-16,-2 4 445 0</inkml:trace>
  <inkml:trace contextRef="#ctx0" brushRef="#br0" timeOffset="70051">18803 9318 273 0,'-10'4'302'15,"3"3"8"-15,-1-3 21 0,3-2 16 0,0 2 23 16,0-2 17-16,3 1 9 0,-2 0-7 0,1 0-9 0,3-3-4 15,-2 3 2-15,0 0-8 0,2-3 2 16,0 0-18-16,2 4-18 0,-2-4-20 0,7 3-26 16,0-1-27-16,4-2-26 0,-1 3-23 0,3-3-18 15,3 0-21-15,5 1-13 0,-3-4-23 0,3 2-9 0,-2 1-46 16,1-1-25-16,1-2-33 0,-5 0-47 0,2 1-53 16,-5-1-37-16,2 0-62 0,-2 1-49 15,-2-3-54-15,1 2-55 0,-3-2-65 0,1 4-75 0,-1-2-82 16,-1-2-336-16,3 1-964 0,-4 0 427 0</inkml:trace>
  <inkml:trace contextRef="#ctx0" brushRef="#br0" timeOffset="71282.37">19667 8965 162 0,'2'-8'561'15,"-2"2"34"-15,0 2 4 0,-4-3 4 0,4 3-21 16,0 1-35-16,0 3-46 0,-6-4-39 0,6 4-23 16,0 0-8-16,-9 11-16 0,3-1-18 0,0 5-22 15,-1 2-16-15,1 2-28 0,-2 5-24 0,0 0-25 16,-1 3-39-16,3 3-243 0,2-1 0 0,-1 0 0 16,1-2 0-16,1-2 0 0,1-5 0 0,1 5 0 0,-3-6 0 15,4-2 0-15,-3-4 0 0,2-1 0 16,0-2 0-16,1-1 0 0,-1-3 0 0,1 0 0 15,0-1 0-15,-2-3 0 0,2-2 0 0,0 0 0 0,0 0 0 16,0 0 0-16,4-18 0 0,-1 8 0 0,-2-8 0 16,3-2 0-16,-6 0 0 0,7-10 0 15,-2-3 0-15,2 1 0 0,0-4 0 0,2-10 0 16,2-2 0-16,-2 2 0 0,0 10 0 0,-2 0 0 0,5 3 0 16,-2 0 0-16,1 3 0 0,3 5 0 0,-7 5 0 15,3 6 0-15,0 2 0 0,-3 2 0 0,3 3 0 16,-1 2 0-16,1 1 0 0,0 4 0 0,-1 1 0 15,1 2 0-15,4 4 0 0,-4 2 0 0,4 5 0 16,-3 0 0-16,-4 4 0 0,3 2 0 0,-1 2 0 16,-2 4 0-16,-5-8 0 0,-1 1 0 0,0 6 0 15,-4-6 0-15,0 7 0 0,-7-2 0 0,1-3 0 16,-6-1 0-16,4-4 0 0,-6 2 0 0,5-4 0 16,-4-3 0-16,0 0 0 0,4-3 0 0,-3 1 0 15,6-3 0-15,1-1 0 0,2-1 0 0,2-1 0 16,-1 1 0-16,2-4 0 0,5 0 0 0,0 0 0 15,-7-6 0-15,5 2 0 0,2 4 0 0,2-8 0 16,-2 5 0-16,0 3 0 0,0 0 0 0,2-7 0 0,-2 7 0 16,0 0 0-16,0 0 0 0,0 0 0 0,9 10 0 15,-8-3 0-15,2 2 0 0,3 4 0 16,-3-3 0-16,1 4 0 0,2-1 0 0,-1 3 0 16,0-4 0-16,4 4 0 0,2-1 0 0,0-1 0 0,-1-2 0 15,3 1 0-15,2-2 0 0,-2-2 0 0,6-3 0 16,1 2 0-16,0-5 0 0,0 0 0 15,1-2 0-15,-2-1 0 0,0-2 0 0,2-2 0 0,-4-4 0 16,1 1 0-16,0-2 0 0,-1-3 0 0,2-7 0 16,-1-4 0-16,-4-1 0 0,0 2 0 0,-4-3 0 15,-3 1 0-15,-2 9 0 0,-3 2 0 0,0-3 0 16,-1 5 0-16,-2 2 0 0,-1-2 0 0,1 3 0 16,-1 4 0-16,-2-1 0 0,0 4 0 0,4 1 0 15,-13 3 0-15,6 1 0 0,-1 2 0 0,0 1 0 16,-2 2 0-16,4 1 0 0,-1 2 0 0,1 6 0 15,-1-1 0-15,6 1 0 0,-3-2 0 0,4 2 0 16,0-3 0-16,4-3 0 0,1-1 0 0,4 2 0 16,0-1 0-16,8 0 0 0,-1-4 0 0,3 1 0 15,7-2 0-15,2 2 0 0,1-5 0 0,0-1 0 16,1-2 0-16,2-2 0 0,1-2 0 0,-1 0 0 16,-2-6 0-16,0 2 0 0,-3-3 0 0,-2 0 0 15,-2-5 0-15,-7 2 0 0,2-5 0 0,-4 3 0 0,-4 1 0 16,-2 6 0-16,0-3 0 0,-5 0 0 0,0 1 0 15,-2-1 0-15,-1 1 0 0,-2 0 0 16,-2 5 0-16,-1-4 0 0,-3 4 0 0,1-1 0 16,-2 8 0-16,-4-4 0 0,1 6 0 0,2-2 0 0,-5 2 0 15,2 6 0-15,-5-1 0 0,4 7 0 0,1-3 0 16,4 1 0-16,2 2 0 0,-1-1 0 16,4 0 0-16,4-3 0 0,0 0 0 0,0 0 0 0,4-2 0 15,2 1 0-15,3-4 0 0,0 3 0 0,5-5 0 16,3 1 0-16,2-4 0 0,-2-2 0 0,1-3 0 15,-3-3 0-15,0-2 0 0,1-3 0 0,-1-5 0 16,-1-4 0-16,1-7 0 0,-1 1 0 0,-1-3 0 16,-3-3 0-16,-2-3 0 0,2 1 0 0,-1-11 0 15,-4 11 0-15,-1 0 0 0,-1 5 0 0,-2 1 0 16,-2 3 0-16,-2 7 0 0,3 0 0 0,-1 8 0 0,-2-1 0 16,2 3 0-16,1 2 0 0,-1 2 0 15,-2 3 0-15,3 1 0 0,0 0 0 0,-5 13 0 16,1-2 0-16,-1 6 0 0,1 8 0 0,1 2 0 0,0 0 0 15,-1 3 0-15,2 1 0 0,0 0 0 16,2 2 0-16,0 2 0 0,4 9 0 0,-3-9 0 16,3-1 0-16,0-2 0 0,1-3 0 0,1 2 0 15,2-7 0-15,1 0 0 0,-1-5 0 0,2-3 0 0,-2-2 0 16,-2-3 0-16,7-4-196 0,-3-2-369 16,3-3-79-16,1-1-487 0,3-5-1226 0,-1-1 542 15</inkml:trace>
  <inkml:trace contextRef="#ctx0" brushRef="#br0" timeOffset="71433.11">20895 9331 18 0,'5'2'355'0,"-3"-1"-5"0,1 4 16 16,-2-1 39-16,1 0 32 0,-2 3 25 15,0 3 8-15,-2-2-5 0,0 2-19 0,-1 1-3 0,2-1-31 16,-4 4-21-16,2 1-29 0,0 2-44 0,-1 0-29 16,1 1-29-16,1-1-40 0,-1-1-74 0,-1 0-108 15,-2 1-138-15,-2-3-170 0,-2 4-194 0,-2-2-507 16,-3-3-1049-16,-8 4 464 0</inkml:trace>
  <inkml:trace contextRef="#ctx0" brushRef="#br0" timeOffset="72883.13">19778 9897 215 0,'-4'-7'643'0,"4"0"12"0,-1 4 12 16,-2-2-9-16,2 2-36 0,1 3-29 0,0 0-12 16,0 0-22-16,-12 13-40 0,6-1-19 0,4 6-34 15,-5 8-35-15,2 1-32 0,-3 0-30 0,2 1-55 16,2 0-314-16,0 0 0 0,-1 3 0 0,5-5 0 0,-1 0 0 15,-2-6 0-15,2 7 0 0,2-9 0 0,-1-2 0 16,0-2 0-16,0-4 0 0,0-1 0 16,3-3 0-16,-2-1 0 0,0-3 0 0,-1-2 0 0,0 0 0 15,8-8 0-15,-4-1 0 0,1-2 0 0,0-5 0 16,0-2 0-16,-1-1 0 0,1-9 0 16,-1-1 0-16,2-7 0 0,-2 2 0 0,0-1 0 0,2-11 0 15,1 0 0-15,-2 11 0 0,0 2 0 0,-2 4 0 16,0 3 0-16,0 8 0 0,0 1 0 0,-2 5 0 15,-1 0 0-15,1 1 0 0,0 5 0 0,2-2 0 16,-3 3 0-16,3 2 0 0,-2-1 0 0,1 0 0 16,-2 4 0-16,12 0 0 0,-12 0 0 0,14 5 0 15,-5 0 0-15,1 4 0 0,-1-1 0 0,0 1 0 16,2 5 0-16,1-3 0 0,-6 5 0 0,3 1 0 16,-5-5 0-16,1 4 0 0,-2-1 0 0,-2 6 0 15,-5-3 0-15,-1-2 0 0,-4-4 0 0,-1 4 0 16,-3-4 0-16,-1-1 0 0,-3 1 0 0,1-3 0 0,1 0 0 15,2-5 0-15,1 0 0 0,2-2 0 0,1 1 0 16,4 1 0-16,0-3 0 0,1 0 0 16,4-1 0-16,0 0 0 0,0 0 0 0,0 0 0 0,0 0 0 15,18 3 0-15,-4 0 0 0,-1-2 0 0,3 2 0 16,2-1 0-16,2 4 0 0,1-3 0 0,-3 3 0 16,0 0 0-16,-1 0 0 0,-2 4 0 0,-1-3 0 15,0 6 0-15,-5-5 0 0,3 2 0 0,-4 0 0 16,-1 1 0-16,-3 0 0 0,0 0 0 15,-3 2 0-15,-2-1 0 0,-2-1 0 0,-1-1 0 0,-2 1 0 16,-4 3 0-16,-2-2 0 0,-1-3 0 0,-1 2 0 16,0-2 0-16,-4-2 0 0,5-1 0 0,-1-3 0 15,2 1 0-15,1-4 0 0,-1 0 0 0,3-2 0 16,1 0 0-16,-2-3 0 0,3 1 0 0,4 0 0 16,0-3 0-16,3-2 0 0,1 0 0 0,3-2 0 15,3 3 0-15,3-4 0 0,3-1 0 0,4 0 0 16,5-2 0-16,1 1 0 0,0-1 0 0,3 2 0 15,-2-1 0-15,-1 2 0 0,1-4 0 0,-2 1 0 16,1-1 0-16,-4-1 0 0,2-1 0 0,-5-2 0 0,2-1 0 16,-4-1 0-16,-4 4 0 0,1-5 0 15,-2-2 0-15,-2 8 0 0,-2-2 0 0,-2 0 0 0,-2 2 0 16,2-1 0-16,-3 1 0 0,-2 4 0 0,2 2 0 16,-1 4 0-16,0 1 0 0,-2 1 0 15,1 4 0-15,2 1 0 0,0 0 0 0,-14 13 0 0,6 3 0 16,-1-1 0-16,0 8 0 0,0 1 0 0,4 6 0 15,-4 3 0-15,7-1 0 0,-5 2 0 0,3-3 0 16,4 0 0-16,-1 1 0 0,2-3 0 0,2-2 0 16,1 0 0-16,0-8 0 0,2 1 0 0,-1-5 0 15,4 1 0-15,-4-7 0 0,7 1 0 0,-5-2 0 16,1-2 0-16,5-2 0 0,-7-3 0 0,6-1 0 16,-3 0 0-16,3-2 0 0,-3-1 0 0,0-4 0 15,1-2 0-15,-2-2 0 0,3-4 0 0,1 2 0 16,2 0 0-16,-6-3 0 0,2 3 0 0,-1 0 0 15,-1 3 0-15,-3 2 0 0,1 0 0 0,-2 3 0 0,0-2 0 16,1 5 0-16,-2-1 0 0,-3 3 0 0,0 0 0 16,0 0 0-16,5 10 0 0,-4-3 0 15,-1 2 0-15,0 2 0 0,0 1 0 0,0 0 0 0,-1 4 0 16,2-4 0-16,-1 0 0 0,5-2 0 0,-2 1 0 16,-1 0 0-16,2-5 0 0,0 1 0 15,0-2 0-15,0-2 0 0,2-2 0 0,2 0 0 16,1-1 0-16,0-3 0 0,2 0 0 0,-3-4 0 0,1 1 0 15,-2-3 0-15,3 1 0 0,2-5 0 0,-3-1 0 16,1 5 0-16,-3-1 0 0,0 2 0 0,1 1 0 16,-2 2 0-16,-2 1 0 0,1 0 0 0,-1 1 0 15,-3 2 0-15,-1 1 0 0,0 0 0 0,8 5 0 16,-4-1 0-16,1 3 0 0,-4 0 0 0,3-1 0 16,0 2 0-16,1 2 0 0,-2-2 0 0,3 2 0 15,0 0 0-15,2-2 0 0,1 0 0 0,0-1 0 16,2 1 0-16,1-3 0 0,1-1 0 0,-1 1 0 15,8-5 0-15,-4 0 0 0,-2-2 0 0,-1-1 0 16,1 1 0-16,0-2 0 0,-2-4 0 0,-1 1 0 16,2-4 0-16,1-4 0 0,-2 2 0 0,-3-1 0 15,3-9 0-15,-5 4 0 0,2-4 0 0,-5 5 0 16,-2 1 0-16,2 2 0 0,-4 1 0 0,0 4 0 16,-1 3 0-16,-2 0 0 0,-1 2 0 0,0 2 0 15,-3 2 0-15,7 1 0 0,-18 5 0 0,8 3 0 16,-3 1 0-16,0 2 0 0,4 2 0 0,0-3 0 0,0 5 0 15,4-1 0-15,0 2 0 0,2-2 0 0,3 0 0 16,4 0 0-16,5-1 0 0,4 0 0 0,0-2 0 16,5-3 0-16,1-2 0 0,4-2 0 15,-3-2 0-15,10-4 0 0,0 1-206 0,-2-7-521 0,-1 0-483 16,3-3-1310-16,-3-2 579 0</inkml:trace>
  <inkml:trace contextRef="#ctx0" brushRef="#br0" timeOffset="73001.36">21297 10089 576 0,'8'-2'297'0,"-3"2"43"0,-1-2 14 0,-4 2 15 15,7 0 26-15,-7 0 24 0,0 0 3 0,0 0-12 16,1-4-32-16,-1 4-33 0,0 0-38 0,0 0-43 16,0 0-75-16,0 0-99 0,-14 5-140 0,11-1-127 15,-2-1-165-15,-1 0-423 0,1 3-828 0,-2 2 367 16</inkml:trace>
  <inkml:trace contextRef="#ctx0" brushRef="#br0" timeOffset="73266.28">20099 10564 4037 0,'-21'3'513'0,"0"0"-191"0,5-2-27 16,2-2 50-16,4 1 34 0,3 1-28 0,1-1-13 15,6 0-28-15,0 0-35 0,0 0 2 0,0 0-18 0,0 0-6 16,22-1-16-16,-2-2-237 0,-1 0 0 15,7 2 0-15,3 1 0 0,2-1 0 0,0-3 0 0,1 1 0 16,1-1 0-16,1 2 0 0,-7-2 0 0,1-1 0 16,-6 0 0-16,0 2 0 0,-7 1 0 0,4-1-149 15,-7 3-300-15,-6-1-57 0,2 1-47 0,-3-1-50 16,-5 1-386-16,0 0-1071 0,0 0 474 0</inkml:trace>
  <inkml:trace contextRef="#ctx0" brushRef="#br0" timeOffset="73433.02">20074 10651 337 0,'-28'6'448'0,"8"-2"26"16,3 2 43-16,1-2 33 0,4 0 23 0,4-3 2 16,2 1-17-16,2-1-18 0,4-1-30 0,0 0-20 15,0 0-45-15,0 0-44 0,27 0-42 0,-5 0-38 16,7-3-44-16,2 3-60 0,3-4-71 0,2 3-77 16,4-2-81-16,-1-6-87 0,-3 10-82 0,1-4-101 15,-1 3-78-15,-3-3-99 0,-1-1-99 0,-6-4-418 0,2 6-1058 16,-10-1 468-16</inkml:trace>
  <inkml:trace contextRef="#ctx0" brushRef="#br0" timeOffset="78850.16">19462 8598 228 0,'1'-6'434'0,"2"1"24"0,-3-1 0 0,0-1-7 16,1 2-13-16,-1 0-11 0,-1-1-9 0,-3 2-25 15,4-1-7-15,-5 0-40 0,-1 0-19 16,-4 2-20-16,1 2-18 0,-2 1-13 0,-4 1-17 0,2 2-27 15,-6 3 2-15,-1 3-9 0,2 0-17 0,-5 6-8 16,6-4-8-16,-6 5-17 0,0 1-16 0,8-3-3 16,1 1-9-16,0 1-9 0,2 0-6 0,3 0-34 15,3-1-98-15,-1 0 0 0,2-2 0 0,4-1 0 16,-1 0 0-16,3 4 0 0,0-3 0 0,4-2 0 16,1 0 0-16,2-1 0 0,0-2 0 0,3 2 0 15,-4-1 0-15,0-2 0 0,4 1 0 0,-3 1 0 16,0-2 0-16,-4 0 0 0,1 0 0 0,-1 0 0 15,-4 0 0-15,-2-2 0 0,0 3 0 0,-3 1 0 16,-3 1 0-16,-2-5 0 0,1 2 0 0,0 1 0 0,-2-2 0 16,-3 2 0-16,3-2 0 0,1-3 0 15,0 3 0-15,1-2 0 0,4-2 0 0,-3 1 0 0,3 0 0 16,1-2 0-16,1 2 0 0,3-3 0 0,0 0 0 16,0 0 0-16,0 0 0 0,0 0 0 0,0 0 0 15,29-4 0-15,-20 3 0 0,4-1 0 16,-2 2 0-16,1 3 0 0,-1 1 0 0,1 2 0 0,4 3 0 15,-3 2 0-15,-4 3 0 0,1 1 0 0,-5 2 0 16,-1 2 0-16,0 13 0 0,-3-1 0 0,-2-1 0 16,-3 3 0-16,-4-3 0 0,1 2 0 0,-6 1 0 15,0 1 0-15,-1-1 0 0,-4-1 0 0,2 0 0 16,2-4 0-16,0-2 0 0,-1-2 0 0,0-1 0 16,6-5 0-16,2-3 0 0,-1 2 0 0,3-5 0 15,1-3 0-15,0 1 0 0,4-1 0 0,0-2 0 16,4 1 0-16,1-2 0 0,5 0 0 0,2-1 0 15,1-3 0-15,6 3 0 0,1 0 0 0,2-3 0 16,7 0 0-16,-9 1 0 0,10-2 0 0,-8 2 0 0,-3-5-1366 16,4 4-1478-16,4-1 654 0</inkml:trace>
  <inkml:trace contextRef="#ctx0" brushRef="#br0" timeOffset="79915.3">21209 9769 245 0,'0'0'525'0,"-4"-4"14"0,4 4-5 16,0-5-22-16,0 5 3 0,0-6-32 0,0 6-35 15,4-3-26-15,-3 0-24 0,-1 3-31 0,9 0-25 16,-9 0-29-16,12 5-18 0,-3-3-24 0,0 2-25 16,0 3-23-16,2-1-15 0,-2 3-23 0,0-1-15 15,-1 2-12-15,3 2-19 0,-2 3-10 0,0 1-16 16,0 0-12-16,-4 2-7 0,2-1-10 0,-3 2-7 15,-2 6-22-15,-2-4-55 0,0-2 0 0,-1 1 0 16,-2 5 0-16,-1-1 0 0,-2 1 0 0,1-6 0 0,1-1 0 16,-1 0 0-16,3-1 0 0,-2 0 0 15,0-2 0-15,4-3 0 0,1 0 0 0,0 0 0 0,5-1 0 16,2-2 0-16,4 2 0 0,3-4 0 0,4 1 0 16,2-2 0-16,-2 0 0 0,4 0 0 0,5-2 0 15,-6-1 0-15,-2-2 0 0,1 1 0 0,-8-2 0 16,1-2 0-16,-4 2 0 0,-1 0 0 0,-4-2 0 15,1 2 0-15,-6 0 0 0,0 0 0 0,0 0 0 16,0 0 0-16,-14 7 0 0,4-1 0 0,-5 4 0 16,-8 4 0-16,5-2 0 0,-5 2 0 0,-2 4 0 15,5 0 0-15,2 2 0 0,4-5 0 0,1 9 0 16,-3-2 0-16,5 1 0 0,0 0 0 0,3-5 0 16,4-1 0-16,2 1 0 0,2 1 0 0,0 0 0 15,2-1 0-15,2 0 0 0,-2 0 0 0,1 1 0 16,5 5 0-16,-5-5 0 0,2-1 0 0,-3 1 0 15,0-3 0-15,-1 0 0 0,-4-3 0 0,1 1 0 0,-3 2 0 16,-2-5 0-16,0-2 0 0,-6 5 0 0,0-2 0 16,-2-3 0-16,-3 1 0 0,-3-3 0 15,-4 1 0-15,3 0 0 0,0-1 0 0,3-2 0 16,-3-1 0-16,7-1 0 0,-3 3 0 0,7-5 0 0,3-4 0 16,-1 0 0-16,4-3 0 0,2 0 0 0,6-4-1366 15,3-4-1478-15,5-2 654 0</inkml:trace>
  <inkml:trace contextRef="#ctx0" brushRef="#br0" timeOffset="80065.91">21857 10780 300 0,'0'0'693'0,"0"0"-3"16,0 0 17-16,0 0 2 0,0 0-27 0,0 0-52 15,0 0-39-15,0 0-64 0,-12 5-56 0,12-5-91 16,0 0-121-16,0 0-153 0,0 0-208 0,0 5-236 15,0-5-714-15,0 0-1137 0,0 0 503 0</inkml:trace>
  <inkml:trace contextRef="#ctx0" brushRef="#br0" timeOffset="83349.2">17656 11214 45 0,'4'-25'371'0,"1"-1"0"0,-1 7 20 0,1-7-2 15,-3 8-4-15,1 0-1 0,1 2 0 0,0 5-3 16,-1-1 3-16,-1 1-4 0,1 5-9 0,-1-1-7 0,-2 2-20 15,1 1-37-15,-1-1-11 0,-1 1-28 0,1 4-19 16,0 0-5-16,0 0-2 0,0 16-7 0,-6-1-15 16,3 4-7-16,-2 9-8 0,3 2-15 15,-3 0-11-15,3 3-15 0,-4-1-11 0,3 4-71 0,-2-1-82 16,0 0 0-16,3 2 0 0,-1 9 0 0,0-10 0 16,0-3 0-16,-1 3 0 0,2-2 0 0,-3-1 0 15,2-1 0-15,0-1 0 0,1-4 0 0,2 1 0 16,-3-10 0-16,3 0 0 0,-1-1 0 0,1-5 0 15,0-2 0-15,2 0 0 0,1-2 0 0,-1-1 0 16,3-4 0-16,2 0 0 0,0-2 0 0,6-1 0 16,1-3 0-16,7 1 0 0,-1-1 0 0,7-6 0 15,1 2 0-15,2 1 0 0,-1-1 0 0,0 1 0 16,-1-2 0-16,-7 4 0 0,7-2 0 0,-5 3 0 0,-3-1 0 16,1 0 0-16,-3 0 0 0,-5 2 0 0,1 0 0 15,-4 0 0-15,0-1 0 0,-4 1 0 16,0 1 0-16,-1 0 0 0,-5 1 0 0,6-3 0 15,-6 3 0-15,1-3 0 0,-1 3 0 0,0 0 0 0,-10-5 0 16,10 5-352-16,-18 4-302 0,8-4-544 0,1 0-1298 16,4 3 575-16</inkml:trace>
  <inkml:trace contextRef="#ctx0" brushRef="#br0" timeOffset="84199.99">18252 11662 347 0,'0'-7'458'0,"-1"4"8"0,1-1-3 0,-2 0 0 16,2 4-13-16,-3-5-22 0,3 5-29 0,-3-4-21 0,3 4-24 16,0 0-25-16,0 0-1 0,0 0 0 0,0 0-5 15,-2 17-11-15,-1-9-7 0,-1 8-12 0,3 2-16 16,-4 0-16-16,1 1-18 0,-5 8-17 0,5-2-16 15,0 1-15-15,2 1-18 0,-2-1-21 0,1-7-134 16,2 6-22-16,1-5 0 0,0 6 0 0,0-8 0 16,0-1 0-16,-3 0 0 0,3-5 0 0,0 1 0 15,0-2 0-15,-1-2 0 0,1-2 0 0,0-1 0 16,1-1 0-16,-2 0 0 0,1-1 0 0,0-4 0 16,0 0 0-16,0 0 0 0,0 0 0 0,0 0 0 15,1-18 0-15,2 6 0 0,-2-1 0 0,2-5 0 16,-2-2 0-16,3-6 0 0,1-3 0 0,-1-1 0 15,5-2 0-15,-4-5 0 0,7-10 0 0,-4 17 0 16,1-3 0-16,0-1 0 0,0 3 0 0,1 0 0 0,1 6 0 16,-1 0 0-16,1 2 0 0,-3 5 0 15,1 1 0-15,1 2 0 0,-6 2 0 0,5 4 0 16,0 0 0-16,-3 4 0 0,3-2 0 0,0 4 0 16,0-1 0-16,4 3 0 0,-3 1 0 0,0 3 0 0,1-2 0 15,0 2 0-15,-2 4 0 0,1 4 0 0,-3 1 0 16,2 2 0-16,-3 2 0 0,-1-1 0 0,-1 2 0 15,-4-1 0-15,0 1 0 0,-3 1 0 0,-3-1 0 16,-2-1 0-16,-1 0 0 0,-2 0 0 0,-3-2 0 16,0 1 0-16,-8 1 0 0,4-4 0 0,4 1 0 15,-5-3 0-15,6 1 0 0,-3-2 0 0,5-3 0 16,2-1 0-16,2 1 0 0,0-1 0 0,2-1 0 16,1-2 0-16,2 3 0 0,-1 1 0 0,3-2 0 15,3 0 0-15,-1 3 0 0,4 0 0 0,4-1 0 16,-4 2 0-16,2-1 0 0,1 3 0 0,3 2 0 15,1-3 0-15,1 2 0 0,-3 1 0 0,0 1 0 16,-1-2 0-16,-1 1 0 0,4 1 0 0,-3-1 0 16,-2 1 0-16,0-4 0 0,-2 2 0 0,4-1 0 15,-3 2 0-15,0-3 0 0,0 2 0 0,-1 0 0 16,0-3 0-16,0 1 0 0,-3-3 0 0,0-1 0 16,1 1 0-16,0 1 0 0,1-3 0 0,0-1 0 15,-1 0 0-15,-1 1 0 0,1-3 0 0,-4-1 0 0,8 0 0 16,-2 0 0-16,-6 0-110 0,9-4-348 0,-5 1-61 15,0-1-67-15,-1 1-501 0,3-3-1177 16,-2 1 521-16</inkml:trace>
  <inkml:trace contextRef="#ctx0" brushRef="#br0" timeOffset="84550.66">18673 12056 8 0,'0'0'372'0,"0"0"11"0,0 0 7 0,0 0 15 16,0 0-4-16,0 0-18 0,0 0-28 0,0 0-24 0,0 0-12 15,-4-8-14-15,4 8-9 0,0 0-12 0,0 0-22 16,14 1-13-16,-8-2-25 0,0 0-22 0,5-2-15 16,0 1-21-16,-1-1-13 0,1-3-11 15,-1 1-2-15,-1 0-15 0,0-2-10 0,2-1-5 0,-4 1-10 16,-1-4-7-16,0 3-9 0,1-5-2 0,-5 2-11 16,2 0-2-16,-4-2-12 0,-2 2 2 0,0 0-9 15,-4 3 6-15,0 0-6 0,-1 1-13 0,-3 4 0 16,-1 2 5-16,0 3 3 0,2 0-3 0,-2 3 10 15,1 4 3-15,-6 2 9 0,9-2-1 0,-4 5 7 16,4 1 7-16,-1 1-5 0,6-1-18 0,0 0 5 16,4 2-9-16,0-3-1 0,7 0-7 0,0 1 3 15,4-2-4-15,-1-1-6 0,4 0-8 0,2-6-28 16,3 2-34-16,-1-4-20 0,9 1-40 0,-1-4-45 16,-1 0-57-16,-5-1-70 0,-2-4-61 0,2 2-68 15,-3-2-57-15,2-3-67 0,-4 0-422 0,0-2-1020 16,2 0 452-16</inkml:trace>
  <inkml:trace contextRef="#ctx0" brushRef="#br0" timeOffset="85000.47">19244 11925 289 0,'2'-4'318'0,"-2"-2"14"0,2 1 35 16,-2 0 5-16,0-1 11 0,-2 1-4 0,0 0-3 16,0 2-14-16,1-1-16 0,-3 1-15 0,2-1-14 15,-3 2-15-15,5 2-14 0,-7-1-13 0,7 1-9 16,-11 1-19-16,4 1-5 0,-4 1-11 0,1 1-20 15,1 3-11-15,-1 0-9 0,-3 4-13 0,0 0-8 0,0 1 0 16,0-1-15-16,1 3-15 0,0 1-10 16,1 0-13-16,0-2-15 0,6-1-7 0,0 0-4 0,1-1-11 15,3 2-12-15,-2-3-7 0,3 1-52 0,4-2-9 16,0 0 0-16,1-1 0 0,3-1 0 0,2-4 0 16,0 1 0-16,2-2 0 0,2-2 0 15,-1-1 0-15,-1-3 0 0,1 0 0 0,5-4 0 0,-3 0 0 16,1-2 0-16,-1-2 0 0,-5-2 0 15,4-2 0-15,-5-2 0 0,8-7 0 0,-7-2 0 0,2 1 0 16,-1-1 0-16,-3-4 0 0,-3-1 0 0,3-2 0 16,-2 2 0-16,-2-2 0 0,-3 0 0 0,3 2 0 15,-1 5 0-15,-5 8 0 0,1 2 0 0,0 5 0 16,-2 1 0-16,2 2 0 0,-1 2 0 0,1 2 0 16,1 5 0-16,0 0 0 0,0 0 0 0,-10 20 0 15,6-3 0-15,4 2 0 0,-1 7 0 0,0 2 0 16,2 3 0-16,2-1 0 0,-2 1 0 0,4 2 0 15,2-3 0-15,-4 0 0 0,6-1 0 0,0-3 0 16,-1 1 0-16,-1-4 0 0,0-3 0 0,2-1 0 16,-2-2 0-16,4-2 0 0,-5 0 0 0,3-7 0 15,-1 3 0-15,-3-3 0 0,0-1 0 0,5 1-351 16,-7-2-956-16,2-2-1416 0,-3 0 627 0</inkml:trace>
  <inkml:trace contextRef="#ctx0" brushRef="#br0" timeOffset="85566.2">17876 12715 268 0,'-9'1'456'16,"3"2"13"-16,2-2 12 0,-1 1-9 0,-1-1-14 16,2 2-16-16,4-3-10 0,-3 3-10 0,3-3-6 15,0 0-22-15,5 7-11 0,4-7-28 0,1 2-37 16,10 0-28-16,0-2-30 0,8 3-29 0,3-2-23 16,-2-1-48-16,1 2-40 0,0-4-58 0,0 4-55 15,-10-2-63-15,-1 1-78 0,-5 1-90 0,-1-3-69 16,-3 1-67-16,-5 2-38 0,-1-1-53 0,-4-1-55 15,-5 6-275-15,-5-4-845 0,-3 4 374 0</inkml:trace>
  <inkml:trace contextRef="#ctx0" brushRef="#br0" timeOffset="85715.97">17902 12864 152 0,'-10'7'261'0,"-1"0"10"16,2-1 19-16,3 2 28 0,2-3 0 0,0-3 31 16,3 3 11-16,1-3-2 0,0-2-12 0,10 5-18 15,-1-2-16-15,4-1-32 0,0-2-26 0,7 0-28 16,1 0-18-16,-1-1-31 0,8-2-52 0,-1 0-67 15,2-1-82-15,1 0-92 0,-3 0-109 0,-6-3-126 0,-3 0-362 16,4 0-772-16,-4 0 342 0</inkml:trace>
  <inkml:trace contextRef="#ctx0" brushRef="#br0" timeOffset="86465.73">18662 12557 189 0,'4'-7'419'0,"-4"0"13"16,0-2-7-16,0 0-7 0,0 2-16 0,0 0-17 16,-4 0-22-16,-1 1-18 0,-3-1-14 0,-2 0-11 15,5 2-11-15,-7 0-18 0,1 3-5 0,-2-1-21 16,-1 2-14-16,0 1-23 0,1 3-7 0,-1-2-11 15,1 0-12-15,1 4-9 0,-4 4-6 0,1-3-18 16,5 4-6-16,0-2-11 0,-2 2-16 0,3 2-6 16,0 1-1-16,3-2-10 0,1 1-4 0,1-1-7 15,0 2-6-15,5 0-9 0,-1 4-4 0,3-5-11 16,1-1-74-16,3 4 0 0,-3-4 0 0,3 5 0 16,-1-6 0-16,2 5 0 0,2 1 0 0,-4-2 0 15,2-3 0-15,-2 0 0 0,2-1 0 0,-4 6 0 16,-2-3 0-16,1-3 0 0,-2 3 0 0,-2-2 0 15,-2-1 0-15,-2 0 0 0,-4 1 0 0,2-1 0 16,-4-1 0-16,-1 1 0 0,-2-1 0 0,1-1 0 16,0-2 0-16,-1 1 0 0,0-2 0 0,1 2 0 15,3-5 0-15,-2 0 0 0,2 0 0 0,3-1 0 16,0 0 0-16,2 2 0 0,0-3 0 0,5 0 0 16,-8 1 0-16,8-1 0 0,0 0 0 0,0 0 0 15,0 0 0-15,0 0 0 0,0 0 0 0,0 0 0 0,0 0 0 16,22-4 0-16,-11 6 0 0,1 0 0 15,-3 4 0-15,5-2 0 0,-5 3 0 0,6 2 0 16,-2 2 0-16,0 0 0 0,-3 3 0 0,-1 1 0 16,-1-5 0-16,2 6 0 0,-4 1 0 0,-1 0 0 0,1 2 0 15,-3-2 0-15,-1 2 0 0,-4 0 0 0,0 0 0 16,-2 0 0-16,-1 1 0 0,-2-2 0 0,-4 4 0 16,1 1 0-16,-2-3 0 0,5-3 0 0,-1 1 0 15,-4-3 0-15,2 0 0 0,1-1 0 0,4 1 0 16,0-3 0-16,1-3 0 0,0 2 0 0,4-2 0 15,0-2 0-15,2 3 0 0,1-5 0 0,5 1 0 16,1 1 0-16,1-2 0 0,3-1 0 0,5 2 0 16,0-1 0-16,1-1 0 0,-1-2 0 0,2 0 0 15,1 0 0-15,-1-1 0 0,-1-1 0 0,-1 2 0 16,0-2 0-16,-4 2 0 0,-1-1 0 0,0-1 0 16,-3 0 0-16,-1 1 0 0,-2 0 0 0,0-1 0 15,-7 0 0-15,10 0 0 0,-5 2 0 0,-5-2 0 16,0 0 0-16,0 0 0 0,7-3 0 0,-7 3 0 15,0 0 0-15,1-3 0 0,-1 3 0 0,0 0-492 16,-6-8-792-16,6 8-1390 0,-5-4 616 0</inkml:trace>
  <inkml:trace contextRef="#ctx0" brushRef="#br0" timeOffset="89383.41">24204 9143 223 0,'0'0'256'0,"0"0"-9"0,-6 3-3 16,6-3-11-16,0 0-7 0,-5 1-7 0,5-1-3 16,0 0-6-16,-5 3 6 0,5-3-6 0,0 0 7 15,0 0-4-15,0 0-6 0,0 0-9 0,-5 1-12 16,5-1-5-16,0 0-13 0,0 0-9 0,0 0-11 0,0 0-12 15,0 0-7-15,0 0-10 0,0 0-9 0,-2 3-12 16,2-3-8-16,0 0-11 0,0 0-5 0,0 0-7 16,0 0-13-16,0 0-28 0,0 0-50 15,0 0-92-15,0 0-139 0,-3-10-178 0,2 4-290 0,1 6-781 16,1-5 346-16</inkml:trace>
  <inkml:trace contextRef="#ctx0" brushRef="#br0" timeOffset="90851.91">24965 8692 374 0,'0'0'381'16,"0"0"3"-16,0 0-8 0,-1-5-8 0,1 5-14 15,0 0-13-15,0 0-19 0,0 0-22 0,0 0-26 16,0 0-26-16,0 0-11 0,0 0-4 0,0 0-7 16,0 0-12-16,0 18-16 0,-4-9-8 0,2 3-20 0,-1 1-13 15,3-2-19-15,-1 3-13 0,-2 3-11 16,1-2-13-16,2-2-9 0,-3-3-2 0,3 3-13 0,0-3-9 15,0-1-9-15,0 0-3 0,0-4-9 0,0 3-3 16,0-5 1-16,0 2 2 0,0-1-9 0,0-4 0 16,0 0-1-16,0 0-7 0,0 4-1 0,0-4-4 15,0 0 6-15,5-14 4 0,-3 8-2 0,-1 0 8 16,0-4-6-16,-1-1 3 0,3 0-1 0,-2-2 1 16,3 1 5-16,-2-5 2 0,2-1 6 0,0 3-7 15,0-3 1-15,1 1-4 0,0 1 12 0,-2 3-4 16,3 2-1-16,-4-2 5 0,4 3-14 0,0-1 4 15,1 0 0-15,0 4-9 0,-1 0-4 0,0 2-5 16,1-1 10-16,0 3-13 0,0-2-4 0,0 5-3 16,-1-3-9-16,1 3 1 0,-7 0 5 0,12 1-3 15,-5 1-2-15,-1 0 0 0,-1 2-4 0,-1 0-11 16,2 0 9-16,-4 2 0 0,0 0-17 0,-1 0 5 16,-1 5 5-16,0-3-11 0,-1 2-3 0,-1-2-2 15,0 1-6-15,-4-1 5 0,2 0-8 0,-1 1 3 16,-1-1-3-16,0 1-2 0,-2-3 11 0,1 1-3 15,0 0-1-15,1-1 5 0,1-1-4 0,0 0 11 16,-2 2-2-16,1-3-1 0,1 1-1 0,1-1 1 16,2 2 9-16,-1-2-4 0,-2 1 3 0,5-2-3 15,-2 0 6-15,3 1-1 0,0 2 0 0,3-2 0 16,0 1 5-16,1-3-3 0,1 4 1 0,1-1 3 16,3-1 0-16,0 2 2 0,-1-2-8 0,5 0-7 15,-4 1-13-15,2-2-8 0,-2 1-7 0,-1-3-1 16,-1 0-7-16,-2 0 3 0,3-1-4 0,-1 0 9 0,-2-1 10 15,-6 1-2-15,12-2 3 0,-7-2 7 16,0 2 8-16,-2-3 6 0,2 2 4 0,-3-2 12 16,3-2 7-16,-1 3 14 0,-1-1 6 0,-1-2 5 15,2 2 17-15,-1 2 10 0,-1-1 4 0,-1-1 11 0,2 2-1 16,-3 0 0-16,0 3-6 0,3-3-1 0,-3 3-6 16,0 0-17-16,0 0 17 0,0 0 8 0,2 10-1 15,-2-2-6-15,-1-2-1 0,1 4-2 0,-1 0-5 16,-1 1 0-16,1 1-14 0,0-1 6 0,-2 0-18 15,3 2-1-15,-1-2-32 0,1-1 0 0,0 2-17 16,-1 1-70-16,1-2-77 0,0 1-94 0,0 2-128 16,0-5-136-16,-4 3-605 0,5-1-1220 0,-2 1 540 15</inkml:trace>
  <inkml:trace contextRef="#ctx0" brushRef="#br0" timeOffset="91832.9">24436 9476 113 0,'3'-4'410'16,"-3"4"18"-16,2-5-6 0,-2 2-15 0,0 3-25 15,4-3-29-15,-4 3-20 0,0 0-14 0,0 0-7 16,0 0-9-16,-4 12-31 0,-1 0-12 0,1-3-19 16,1 4-16-16,-3 1-17 0,3 2-16 0,-3-4-16 15,1 3-22-15,-2 0-13 0,3-5-9 0,1 2-15 16,-1-2-10-16,1 0-12 0,0-3-5 0,-1 0-9 16,3-2 1-16,1-1 3 0,-1 1 15 0,1-5 3 0,0 0-4 15,0 0-8-15,0 0-4 0,0 0-1 16,0-14 3-16,1 2-3 0,1 4-4 0,0-6 4 15,2-2-1-15,1-5-2 0,0 3-9 0,1-6-9 0,3 1-4 16,-2 5 6-16,0 0-7 0,2-8-8 0,-2 9-4 16,0 3 4-16,1 3-9 0,-3 3-2 0,5-1-12 15,-5 5-4-15,2-1 3 0,-1 4-9 0,3-3-9 16,-1 4-10-16,-2 1 0 0,2 3 0 0,-3 1 0 16,1-1 0-16,-2 5 0 0,1-1 0 0,-2 2 0 15,-2 0 0-15,-1-1 0 0,0 2 0 0,-2-4-13 16,-2 4-19-16,0-1 7 0,-1-2-1 0,-3 0 7 15,-1 1-4-15,3-1 5 0,-2-3 1 0,-1 2 4 16,3-2-8-16,-1-3 8 0,2 1-1 0,1 0 3 16,-2 0 2-16,2-2-1 0,4-1 0 0,-5 2-1 15,3 0 5-15,2-2 0 0,-4 4-1 0,4 1 1 16,2 0 2-16,0-2-1 0,0 2-2 0,-1 2 4 16,3-1-3-16,0 3-2 0,2-2 9 0,-2 1-10 15,4 3-7-15,-3-5-21 0,3 3-30 0,-1-1-43 16,2-2-47-16,-1 0-49 0,0 0-53 0,-1-3-48 15,2 3-45-15,-2-4-53 0,-2-1-49 0,1-1-55 16,2 1-319-16,-8-1-895 0,11-3 397 0</inkml:trace>
  <inkml:trace contextRef="#ctx0" brushRef="#br0" timeOffset="92082.87">24666 9586 40 0,'0'0'342'0,"2"-6"4"0,0 2 16 0,-2 4 20 15,0-6 15-15,0 4 16 0,0 2-9 0,1-4-26 0,3 2-25 16,-4 2-28-16,4-2-27 0,-4 2-19 15,0 0-17-15,0 0-20 0,11 2-20 0,-11-2-27 0,8 2-17 16,-4 2-21-16,-3-2-11 0,3 2-16 16,-4 1-11-16,3 1-16 0,-3-3-6 0,0 3-10 0,-3 1-3 15,3-1-14-15,-1 2-10 0,-2-1 0 0,-2 2-8 16,1-1-5-16,4-3-9 0,-4 1 3 0,3 0-6 16,-3-3-5-16,4 2-4 0,0-1-2 0,0-4 2 15,0 4-3-15,4-1-2 0,-4-3-5 0,9-1 4 16,-1-2-7-16,3 1-30 0,1-2-33 0,-2 1-63 15,7 0-73-15,-2-2-109 0,-1 3-120 0,-2 0-156 16,0-2-312-16,0 1-956 0,-3 1 422 0</inkml:trace>
  <inkml:trace contextRef="#ctx0" brushRef="#br0" timeOffset="93184.32">23147 10404 264 0,'2'-5'431'0,"-2"1"2"0,1 1-17 0,-1 3-29 16,0-7-46-16,0 7-31 0,0 0 1 0,0 0 0 15,0 0-13-15,3 15-8 0,-6-5-19 0,2 0-21 16,-1 2-18-16,-3 2-13 0,2 0-20 0,-3 0-14 16,3 3-11-16,-1-6-20 0,0 2-12 0,2-1-14 15,-1-2-9-15,1-1-7 0,-3 2-5 0,2-4 0 16,1 0 0-16,0 0 5 0,0-6 7 0,0 1 10 16,2-2-11-16,-6 1-10 0,6-1-9 0,0 0-4 15,-4-11-9-15,4 3-6 0,-1 1 1 0,1-6-11 16,0 2 1-16,1-5-8 0,0 1-6 0,2-1 1 15,0-3 10-15,0 2-10 0,1-2 4 0,0 2-2 16,1-2-15-16,0 3-6 0,-2 5 6 0,3 1 0 16,-2 1-8-16,-1 3-6 0,-1 0-5 0,3 3-9 15,2 0-3-15,-1-1-14 0,-1 4 0 0,4 3 0 16,0-2 0-16,1 4 0 0,-1 0 0 0,-1 1 0 16,1 2 0-16,-3 2 0 0,1 0 0 0,-2-1 0 15,-1 2 0-15,-3 2 0 0,-1-2 0 0,-1 0 0 16,-3-1 0-16,-1 1 0 0,-2 0 0 0,-2-1 0 15,-1-2 0-15,1 0 0 0,-1 1 0 0,-3-2 0 16,4 0 0-16,0 1 0 0,-1-4 0 0,1 2 0 0,3-2 0 16,-1-1 0-16,2 2 0 0,-1-3 0 15,3 1 0-15,-1-2 0 0,4-1 0 0,-5 4 0 16,5-4 0-16,0 6 0 0,0-6 0 0,4 4 0 16,1-1-40-16,0-1-32 0,5 3-46 0,0-1-50 0,1 1-51 15,4-2-68-15,2 2-49 0,-3 0-46 0,3 0-44 16,-1 2-60-16,-3-4-54 0,0 1-314 15,0 0-923-15,-2-3 409 0</inkml:trace>
  <inkml:trace contextRef="#ctx0" brushRef="#br0" timeOffset="93548.56">23397 10519 277 0,'5'-9'348'0,"-1"1"8"0,0 2-6 0,1 0-9 16,-1 0-33-16,5-2-12 0,-4 4-21 0,3-1-17 15,-2 2-18-15,2-1-27 0,-1 1-15 0,0 2-23 16,-2-1-18-16,1 2-9 0,-6 0-18 0,12 0-13 16,-8 2-13-16,1 0-5 0,-3 1-15 0,1 0-3 15,-3 1-13-15,0 0-7 0,0 0-6 0,-1 3-6 16,-1-3 1-16,0 1 2 0,-2-1-7 0,0 1-1 16,0-1 1-16,0 1-1 0,-1 0-2 0,4-1-2 15,-1-1 2-15,0 1-3 0,1-1-7 0,1-3 11 16,-3 5-2-16,3-5 0 0,3 6 7 0,1-3-1 15,0-1 1-15,2-1-7 0,0 2 1 0,1-1-8 16,0 2-2-16,2-1-2 0,0 0-4 0,2 0-4 16,-1 0 0-16,-3 2-5 0,0-2-3 0,-1 1-4 15,-2-1 3-15,-1 1-2 0,2-1-3 0,-3 2 7 16,-2-5-3-16,-2 9-4 0,0-5-14 0,-4 1-17 16,2 1-30-16,-5 0-35 0,1 0-58 0,0 0-71 15,1 1-87-15,0 0-104 0,0 0-367 0,1 1-837 16,-1-1 371-16</inkml:trace>
  <inkml:trace contextRef="#ctx0" brushRef="#br0" timeOffset="94299.39">24919 10497 126 0,'0'0'449'16,"3"-7"16"-16,-2 3 2 0,2 1 1 0,-2-1-20 15,-1 4-22-15,0-4-32 0,0 4-33 0,0 0-25 0,0 0-20 16,0 0-14-16,0 0-22 0,-1 14-13 0,-2-7-20 15,-1 1-18-15,-1 4-19 0,1-1-19 16,3 2-18-16,-3 2-10 0,0 0-17 0,-1-4-16 16,4 1-17-16,-3-1-7 0,4-3-9 0,-1 2-11 0,-3-3-4 15,4-1-3-15,-2-1-3 0,0-2-3 0,2 1 17 16,0-4 3-16,0 0-1 0,0 0-17 0,0 0 4 16,0 0-15-16,0 0 5 0,0 0-10 15,4-18 3-15,-3 11-10 0,2-4-10 0,-2 0 1 0,3 0-3 16,2-4-15-16,-2-1-25 0,1 0 0 0,4-2 0 15,0-5 0-15,5 0 0 0,-3 6 0 16,0 0 0-16,-1 3 0 0,1-1 0 0,-1 7 0 0,-1-2 0 16,0 3 0-16,-2 0 0 0,3 1 0 0,-1 3 0 15,-2 1 0-15,2 2 0 0,-3 0 0 0,1 2 0 16,-2 0 0-16,-1 1 0 0,-1 1 0 0,-1 2 0 16,1-1 0-16,-3 3 0 0,-3 0 0 0,0-4-34 15,-1 7-3-15,-5-4-1 0,1 1-1 0,-2 0 8 16,1 0 6-16,0 1 6 0,-2-2 2 0,-1 0-3 15,1 0 2-15,-2-1-5 0,4 0 7 0,0-1-2 16,-1 1 2-16,1 0 1 0,5-2 3 0,-1 2 4 16,1-2 7-16,-2 1-10 0,5 3 0 0,-2-5 6 15,6 2 9-15,-2 1-9 0,4-2 1 0,-1 1 21 16,2 1-17-16,5-1-22 0,1-1-22 0,-1 1-51 16,1-3-56-16,2 0-65 0,4 2-54 0,-4-3-66 15,4-1-46-15,-4 2-50 0,5-6-54 0,-10 1-407 16,4 1-967-16,1 1 428 0</inkml:trace>
  <inkml:trace contextRef="#ctx0" brushRef="#br0" timeOffset="94600.43">25201 10562 345 0,'3'-2'200'0,"1"0"44"16,0 0 24-16,-2-3 19 0,1 3 24 0,-2-2 39 15,-1 4 21-15,3-5 16 0,-3 5-14 0,1-5-18 16,-1 5-25-16,0 0-28 0,0 0-30 16,0 0-11-16,0 0-8 0,0 0-22 0,0 0-16 0,-9 12-14 15,8-8-26-15,-2 3-19 0,0-3-18 0,0 3-10 16,2-1-19-16,1-1-19 0,-1 2-20 0,1-1-17 15,1-1-10-15,0 1-12 0,2-3-3 0,0 2-6 16,0-1 0-16,1-3-1 0,0 0-4 0,2 0 0 16,0-1-1-16,-6 0 4 0,12-3 14 0,-6 2 11 15,-1-2-3-15,2-1 4 0,-1 0 12 0,0 1 13 16,2 0 9-16,-4-1 11 0,1 2 24 0,-1 2-33 16,-4 0-5-16,6-3-15 0,-6 3 13 0,0 0-20 15,7 7 5-15,-9-3-14 0,4 2 2 0,-4 0 4 16,1 1-24-16,-1 4-24 0,0-2-28 0,-1-2-31 15,1 2-43-15,1-2-57 0,-1 0-63 0,2-1-77 16,0 1-75-16,-2-1-76 0,2-1-97 0,0-5-404 16,2 6-1025-16,-2-6 454 0</inkml:trace>
  <inkml:trace contextRef="#ctx0" brushRef="#br0" timeOffset="95165.59">25701 10021 397 0,'2'-4'491'0,"0"2"17"16,1-1 4-16,-3 3-18 0,2-4-22 0,-2 4-48 15,0 0-31-15,2-2-20 0,-2 2-20 0,0 0-23 16,0 0-24-16,-2 12-17 0,0-7-11 0,-1 2-41 15,1 3-27-15,-5-2-12 0,4 1-27 0,-3 0-22 16,3 1-8-16,-1-1-11 0,1-2-20 0,-1 2-16 0,2-3-16 16,-2-1 0-16,3 1-11 0,-1-2-7 0,0-1-1 15,2-3 0-15,0 0-10 0,0 0-2 16,0 0-8-16,0 0 2 0,1-13-6 0,2 8 1 0,-1-2-7 16,2-4-3-16,0-2-1 0,0-2 6 0,1 0 1 15,0-3-5-15,3 1-2 0,0-1-3 16,0 1-7-16,1-1 5 0,1 1-5 0,-1 1 4 0,0 2-6 15,-1 6 0-15,-2-3-5 0,2 4-3 16,1 1-11-16,-4 2 9 0,4 2 5 0,-3 0-6 0,2-2 4 16,0 5-9-16,1 0 7 0,-3 1-9 0,2 0 6 15,-3 0-6-15,0 3-4 0,0 0-10 0,-1-1-2 16,-2 1 4-16,-2 2-10 0,2-1 2 0,-4-1 0 16,1 2 0-16,-1-1 1 0,-5 1 4 0,2 0 3 15,-4 1 1-15,4-3 0 0,-3 1 6 0,-3 1-3 16,2-1 3-16,-4-1 0 0,4-1-1 15,0 1 5-15,0 0-1 0,3-2 3 0,-6-1-1 0,9 0-1 16,-1 1-6-16,1 0 4 0,1-1 6 0,0 1-2 16,2-3-4-16,0 5 4 0,4-1-11 0,-1-2-6 15,1 2-15-15,3-2-22 0,1 3-39 0,-2-3-45 16,3 3-51-16,3-1-52 0,-1-3-56 0,-2 3-45 16,3-1-43-16,-2 2-49 0,0-2-52 0,-1-1-325 15,1 0-882-15,2-1 390 0</inkml:trace>
  <inkml:trace contextRef="#ctx0" brushRef="#br0" timeOffset="95451.22">26002 10042 53 0,'1'-3'306'0,"-1"-1"8"0,0 4 15 15,-1-7 17-15,-2 3 9 0,3-1-6 0,-5 3-21 16,5 2-26-16,-4-4-28 0,4 4-11 0,-8-1-25 16,8 1-18-16,0 0-21 0,-11 3-13 0,7 0-22 15,-1 1-15-15,3 0-13 0,0 1-12 0,0 1-12 16,0-1-10-16,2 0-13 0,0 2-8 0,4-3-19 0,-2 2-13 15,1 2-12-15,1-4-9 0,1 2-11 0,4 2-2 16,0-3-3-16,-5 1-4 0,5-1-4 0,0 0 7 16,-3 1-8-16,-2-2 3 0,3 0-8 0,-2 0 4 15,-1-1-4-15,-1 1 2 0,1-2-4 0,-1 0 3 16,-1 1-1-16,-2 1-2 0,0-4-3 0,-1 6 1 16,1-6-5-16,-4 5 3 0,0-3-9 0,1 0-3 15,-1 0-20-15,-1 0-20 0,-2-1-29 0,1 0-35 16,-3-1-37-16,1 0-47 0,-1 1-59 0,4-3-81 15,-9 1-301-15,9-3-703 0,-3 2 311 0</inkml:trace>
  <inkml:trace contextRef="#ctx0" brushRef="#br0" timeOffset="95616.75">25994 10069 3353 0,'0'0'264'0,"0"-5"1"16,1 1-32-16,2 1 5 0,1 0 18 0,-2 0-18 15,6 1-38-15,-2 0-37 0,6 2-35 0,2-1-8 16,0 1-16-16,0 0-10 0,-1 0-37 0,1 0-39 16,0 1-56-16,-1-1-73 0,-1 0-76 0,-3-1-63 15,-1 1-88-15,-3 1-99 0,2-4-292 0,-5 0-789 16,-2 3 349-16</inkml:trace>
  <inkml:trace contextRef="#ctx0" brushRef="#br0" timeOffset="96649.37">28081 7956 150 0,'3'-5'447'0,"0"0"15"0,-1 2-12 15,0 0-17-15,-2 3-24 0,4-4-10 0,-4 4-7 0,0 0-4 16,0 0-2-16,-9 18-11 0,7-7-15 0,-4 1-16 16,4 1-18-16,-4 3-21 0,1 3-21 0,-1-1-25 15,5 0-28-15,-1 0-18 0,0 0-22 0,4-1-17 16,-2 1-18-16,0-5-13 0,1 0-9 0,1-4-14 16,0-1-14-16,-2-2-12 0,1 1-15 0,-1-3 10 15,0 0-7-15,1-3-2 0,-1-1-12 0,0 0-6 16,0 0-62-16,0 0 0 0,5-14 0 0,-5 5 0 15,-1-1 0-15,0-4 0 0,2-1 0 0,-1-3 0 16,0 1 0-16,1-4 0 0,2 2 0 0,2-1 0 16,0-6 0-16,0 2 0 0,0 5 0 0,0 4 0 15,4-1 0-15,-2 2 0 0,2-1 0 0,-2 6 0 16,3 2 0-16,0 1 0 0,1 1 0 0,-1 2 0 16,2 1 0-16,-2 2 0 0,3 2 0 0,-7 2 0 15,3 0 0-15,3 3 0 0,-5-1 0 0,0 2 0 16,-1 2 0-16,-2-1 0 0,0 4 0 0,-4-2 0 0,1 5 0 15,-6-4 0-15,1 0 0 0,-4 3 0 0,-1 0-1 16,-2-2-35-16,-2 2 7 0,-1-3 6 16,-4 0-4-16,-5 2 9 0,6-3-6 0,-2-3 6 0,0 3-1 15,0-1 5-15,1-2 0 0,3 1-8 0,-2-2 18 16,6-2-9-16,4 1 4 0,-3-2 2 0,6 1 0 16,-1 0 6-16,3-2 11 0,0 1-7 15,1 1 10-15,4 0 0 0,-1-2 4 0,6 2-10 0,2 0 9 16,0 0 7-16,3 3-22 0,0-2 5 0,2 0-3 15,3-1 5-15,-4 2-5 0,3-2 7 16,-2 1-1-16,0 0-8 0,0 0 5 0,2 1-5 0,-4-2 2 16,0 1-6-16,-3-2-13 0,3 1-16 0,-3-3-20 15,-2 1-32-15,-2 0-38 0,1-1-41 0,-1 1-46 16,-2 0-60-16,0 0-38 0,1-2-47 0,-3 1-37 16,-2-2-46-16,7 5-52 0,-3-4-366 0,-1 1-927 15,1 1 410-15</inkml:trace>
  <inkml:trace contextRef="#ctx0" brushRef="#br0" timeOffset="96982.42">28482 8240 105 0,'2'-6'361'0,"-1"-1"18"16,1 1 21-16,-2 1 10 0,0 0-11 0,2 2-29 16,-2 3-23-16,-4-4-22 0,4 4-11 0,0 0-7 15,-15 7-12-15,7 1-10 0,-1 1-16 0,0 1-20 16,-1 4-21-16,1 2-17 0,1-1-24 0,-1 1-17 15,3 0-15-15,1 1-20 0,1 2-9 0,1 1-9 16,2-3-14-16,1 0-12 0,1-5-5 0,3 0-9 16,1 0-4-16,-1-3-14 0,5 1-1 0,0-2-1 15,0-1-11-15,0 0-1 0,1-4-2 0,-1 2-2 16,-1-5-7-16,2 0 0 0,-4 0 4 0,1-2 13 16,2-3 16-16,-2 1-1 0,-2 0 7 0,2-4-5 15,-3 1 0-15,0-3 1 0,-1 2-10 0,-4-2-1 0,1 3-10 16,-2 1-1-16,0 0-16 0,-4 1-3 0,1 4-19 15,-2 0-32-15,-5 2-9 0,0 2-49 16,-3 4-62-16,-1 1-65 0,1 0-78 0,0 5-73 16,-7 5-86-16,8-4-122 0,-4 5-372 0,0 1-1015 0,7-4 449 15</inkml:trace>
  <inkml:trace contextRef="#ctx0" brushRef="#br0" timeOffset="97882.82">28615 9569 391 0,'0'-6'516'16,"0"0"16"-16,0 3 0 0,0-1-19 0,0-1-38 15,0 5-48-15,0-3-40 0,0 3-27 0,0 0-26 16,0 0-26-16,-5 15-18 0,1-7-25 0,0 3-27 15,3 0-22-15,-3 1-17 0,-1-2-29 0,4 2-15 16,-3-1-15-16,3-2-8 0,-2 1-19 0,-1-2-18 16,4-3-6-16,-1 0-13 0,1-3 0 0,0-2-12 15,0 0-4-15,0 0-5 0,0 0-8 0,1-13 2 16,3 4-4-16,-1-3 7 0,0-3 1 0,0-3 11 16,6-7 2-16,-1 1 3 0,-2-3 9 0,3 0 9 15,1-1 0-15,1 2-5 0,-1-2 2 0,0 5 6 16,-3 6-60-16,0 2-30 0,0-1 0 0,-1 7 0 0,0 2 0 15,-2 0 0-15,1 4 0 0,0 0 0 16,2 2 0-16,-7 1 0 0,9 4 0 0,-4 3 0 16,1 2 0-16,-4 0 0 0,0 3 0 0,-1-1 0 0,3 2 0 15,-4-1 0-15,-2 0 0 0,0 3 0 0,-1 0 0 16,-3-2 0-16,-1 2 0 0,-2-4 0 0,-4 3 0 16,3-2 0-16,-5-1 0 0,2 0 0 15,-4 0 0-15,4-2 0 0,-2 1 0 0,1-2 0 0,2 3 0 16,2-6 0-16,1 2 0 0,1-4 0 0,5 1 0 15,-4 2 0-15,6-3 0 0,1 0 0 0,3 0 0 16,4 0 0-16,3 1-113 0,3 0-68 0,9 0-42 16,-3-3-41-16,2 1-53 0,0 4-43 0,0-3-60 15,-1-1-65-15,1-1-87 0,-4 2-304 0,4-4-949 16,-7 1 419-16</inkml:trace>
  <inkml:trace contextRef="#ctx0" brushRef="#br0" timeOffset="98151.36">28867 9542 50 0,'0'-3'411'16,"0"3"9"-16,0-8 16 0,0 4-8 0,0-1-21 15,8 2-26-15,-6 1-35 0,5-2-32 0,0 2-27 16,6-1-25-16,-1 1-28 0,-2 0-22 0,4 1-25 16,-3-1-18-16,0 1-12 0,-1 1-21 0,-2 0-11 15,-1 0-11-15,-7 0-14 0,12 0-5 0,-9 1 2 16,1 1 11-16,-4-2 10 0,4 6 18 0,-4-1 8 15,-4 0 3-15,3 2-4 0,-3 2 17 0,-3 0-9 16,0 1-9-16,-2 3 4 0,-1 0-14 0,-1 0-8 16,2 0-3-16,-2 2-19 0,2-1-4 0,-1 0-15 15,4-4-11-15,-1 1-33 0,0 0-33 0,2 0-42 16,2-3-65-16,-1 0-85 0,2-1-95 0,0 0-94 16,0-3-98-16,-1 0-133 0,1-2-308 0,2-2-990 0,0 0 438 15</inkml:trace>
  <inkml:trace contextRef="#ctx0" brushRef="#br0" timeOffset="98299.12">28794 9669 129 0,'0'0'563'15,"0"0"4"-15,0 0-2 0,0 0-1 0,0 0-14 16,19-2-49-16,-10 0-42 0,4 1-56 0,6 1-48 16,11 3-89-16,-7-1-92 0,-3-1-135 15,10-1-162-15,-9-1-196 0,0 2-464 0,-9-2-847 0,0 2 376 16</inkml:trace>
  <inkml:trace contextRef="#ctx0" brushRef="#br0" timeOffset="100132.92">18865 12726 17 0,'3'-5'498'0,"-3"0"17"0,0 2 3 0,0-1-5 15,0 4-35-15,1-4-38 0,-1 4-34 0,0 0-7 16,0 0-5-16,-4 14-10 0,4-2-14 0,-3 3-15 15,-1 1-16-15,0 1-18 0,0 2-19 0,0 6-32 16,0-5-32-16,0-1-15 0,3 1-21 0,-3-2-16 16,2-2-20-16,-2 0-17 0,0-4-13 0,4 1-14 15,0-8-6-15,-1 4-5 0,1-3-88 0,-3-4-23 0,3-2 0 16,0 3 0-16,0-3 0 0,0 0 0 16,4-13 0-16,-4 2 0 0,4-3 0 0,2-2 0 15,-1-3 0-15,2 0 0 0,2-6 0 0,2-1 0 16,1-2 0-16,1 1 0 0,2-6 0 0,-1 2 0 15,3-1 0-15,-2 1 0 0,4-1 0 0,0 7 0 0,-3 5 0 16,-2 6 0-16,-1 3 0 0,-2 4 0 16,-1 4 0-16,2 2 0 0,-2 2 0 0,0 4 0 0,-1 0 0 15,0 5 0-15,1 5 0 0,-3 1 0 0,-3 2 0 16,1-2 0-16,-3 3 0 0,-2-1 0 0,-4 0 0 16,2-6 0-16,-3 4 0 0,-4-1 0 0,-4-2 0 15,3 0 0-15,-7-3 0 0,3-1 0 0,-2-2 0 16,0-1 0-16,-2-1 0 0,5-2 0 0,1 0 0 15,-1-2 0-15,3 1 0 0,-2-2 0 0,5 3 0 16,0-2 0-16,2 0 0 0,-1 1 0 0,2 1 0 16,0-2 0-16,0 6 0 0,3-2 0 0,2 0 0 15,0 2 0-15,3 3 0 0,0-2 0 0,0 1 0 16,5-1 0-16,0 1 0 0,0-2 0 0,5 3 0 16,0-1 0-16,-3-2 0 0,2 0 0 0,0 2 0 15,2-1 0-15,-4-2 0 0,1 0 0 0,1 1 0 16,-4-2 0-16,4-1 0 0,-4 1 0 0,-3-3 0 15,3 2 0-15,-4-3 0 0,4 1 0 0,-2-3 0 0,1 0 0 16,-1-2 0-16,-1 0 0 0,2-3 0 16,0 2 0-16,0-4 0 0,-1-1 0 0,-1 0 0 15,1-1 0-15,0 0 0 0,-4-1 0 0,3 0 0 0,-2 0 0 16,1 0 0-16,-1 3 0 0,-3 2 0 0,2 0 0 16,-2 2 0-16,2 2 0 0,-3 2 0 15,0 0 0-15,0 0 0 0,6 11 0 0,-5-2 0 16,1 3 0-16,-2 5 0 0,2-2 0 0,-2 2 0 0,2 2 0 15,0 1 0-15,-2 2 0 0,1-3 0 0,2 0 0 16,-2-1 0-16,-1 0 0 0,0-3 0 0,0-1 0 16,0-5 0-16,0 2 0 0,0-5 0 0,0 0 0 15,0 0-352-15,-1-3-259 0,1 3-78 0,0-3-402 16,0-3-1179-16,0 0 521 0</inkml:trace>
  <inkml:trace contextRef="#ctx0" brushRef="#br0" timeOffset="100334.18">19453 13078 186 0,'4'-3'414'16,"1"1"7"-16,0 2 20 0,1-1 17 0,-6 1 15 16,11 2 3-16,-6 2-1 0,0 1-3 0,3 3-20 15,-3-1-14-15,0 4-14 0,0-2-12 0,-2 2-19 16,-1 3-22-16,2-3-33 0,-4-1-35 0,-1 2-27 16,-2-2-27-16,-2 2-23 0,1-1-29 0,-2-2-38 15,-3 1-37-15,1-1-107 0,-2-1-15 0,-4-2 0 16,5 1-59-16,-4-4-119 0,2 2-74 0,3-2-56 15,2-2-74-15,-1-1-59 0,7 0-60 0,-7-2-72 16,4-3-344-16,3 5-992 0,5-12 439 0</inkml:trace>
  <inkml:trace contextRef="#ctx0" brushRef="#br0" timeOffset="100501.34">19678 13079 100 0,'5'-3'397'0,"3"2"18"0,0-1 24 0,-1 1 14 16,1 0 8-16,1 1-9 0,1-2-7 0,2 5-22 0,0-3-19 15,0-1-27-15,0-1-38 0,0 4-31 16,0-2-34-16,-1-2-41 0,2 0-57 0,-1 2-68 16,0 0-76-16,0-1-102 0,-2-1-96 0,1 3-112 15,1-1-96-15,-3 0-97 0,6 0-276 0,-6 0-808 0,4 1 358 16</inkml:trace>
  <inkml:trace contextRef="#ctx0" brushRef="#br0" timeOffset="100633.39">20057 13086 214 0,'8'1'339'0,"-8"-1"19"0,0 0 16 15,4 0 29-15,-4 0 13 0,0 0-1 0,0 0-18 0,5 2-21 16,-5-2-22-16,8 0-25 0,-8 0-30 0,12-3-26 16,-5 3-31-16,2-2-43 0,0 2-47 15,1-1-63-15,3 1-102 0,-1-1-110 0,-1-1-122 0,1 0-140 16,3-1-360-16,-5 3-805 0,2-2 357 0</inkml:trace>
  <inkml:trace contextRef="#ctx0" brushRef="#br0" timeOffset="101199.12">20573 12845 146 0,'1'-12'529'0,"3"1"29"0,-3 0 18 16,2 2 3-16,-2-1 0 0,-1 5-20 0,0-2-35 15,1 3-48-15,-1 4-45 0,3-2-24 0,-3 2-11 16,0 0-24-16,-4 18-25 0,0-6-36 0,-1 6-26 15,1 1-31-15,-1 5-23 0,1 3-23 0,-5 2-21 16,8-2-14-16,-4 2-110 0,1 0-63 0,0-3 0 16,4-2 0-16,0-5 0 0,-2 0 0 0,0-2 0 15,1-1 0-15,1-6 0 0,1-2 0 0,-2 0 0 16,1-5 0-16,1-1 0 0,-1-2 0 0,0 0 0 16,0 0 0-16,4-11 0 0,-2 2 0 0,0-4 0 15,-1-4 0-15,2-2 0 0,0-5 0 0,3-3 0 16,1 1 0-16,1-7 0 0,1 1 0 0,4-1 0 0,1-12 0 15,4 1 0-15,2-5 0 0,1 7 0 0,-3 12 0 16,-3-1 0-16,4 2 0 0,-3 7 0 16,3 0 0-16,-6 8 0 0,-1 3 0 0,-3 4 0 15,3 3 0-15,-1 3 0 0,1 2 0 0,-2 3 0 0,0 4 0 16,-1 5 0-16,-1 4 0 0,-3 1 0 0,-5 9 0 16,4-1 0-16,-4 0 0 0,-4 1 0 15,-2-2 0-15,-3-1 0 0,-2 2 0 0,-4-4 0 16,1 1 0-16,-4-2 0 0,5-6 0 0,-5-1 0 0,-5 1 0 15,7-5 0-15,-1 1 0 0,2-4 0 0,2 0 0 16,3-2 0-16,1-1 0 0,0-2 0 0,5-2 0 16,-1 0 0-16,5 0 0 0,0 0 0 0,0 0 0 15,-6-3 0-15,6 3 0 0,0 0 0 0,0 0 0 16,15 3 0-16,-5 5 0 0,-2-2 0 0,0 1 0 16,3 8 0-16,-2-5 0 0,1 6 0 0,3-1 0 15,-3 2 0-15,4 3 0 0,-2-3-54 0,-1 0-185 16,-2 0-53-16,4-2-41 0,-3-1-46 0,0-1-33 15,-1-3-56-15,4-4-67 0,-3 1-379 0,2-2-989 16,-2-2 438-16</inkml:trace>
  <inkml:trace contextRef="#ctx0" brushRef="#br0" timeOffset="101483.85">21043 13051 252 0,'0'-17'395'0,"4"1"32"0,-4 5 40 15,6 0 30-15,-6-1-1 0,4 1-15 0,0-1-14 16,-1 5-21-16,2-4-27 0,2 4-32 0,2 0-27 15,2 1-26-15,0 0-35 0,2 1-28 0,6 0-27 16,-1 2-33-16,9 0-11 0,-8 0-22 0,0 2-12 16,0 0-24-16,-1-1-17 0,1 2-18 0,-7 0-11 15,0 0-12-15,-3 3-10 0,-1-2-7 0,-3 4 1 16,3-1-15-16,-4 3-2 0,-2 0-6 0,0 4-6 16,-4-1-6-16,0 8-12 0,-2 0 16 0,-4 5-2 15,1 0 8-15,-1 2-14 0,1-1 1 0,-3 1-15 0,4 2-15 16,0-4 0-16,-2 3 0 0,3-7 0 0,-3 0 0 15,2-1 0-15,3-1-26 0,-6 0-64 16,8-4-34-16,-2-1-45 0,2-1-50 0,-4 0-64 16,4-6-54-16,-2 2-49 0,3-1-36 0,-1-3-58 0,-3-1-463 15,4-2-1021-15,0 0 452 0</inkml:trace>
  <inkml:trace contextRef="#ctx0" brushRef="#br0" timeOffset="101651.59">21052 13148 402 0,'0'-1'425'16,"1"-3"2"-16,3 0 11 0,3 1 3 0,-1-3-16 16,4 5-31-16,9 0-32 0,0-1-33 15,8 2-32-15,-7-3-31 0,8 2-39 0,1 0-49 16,-1-4-50-16,3 5-53 0,-10-1-66 0,-1-2-84 0,8-1-84 16,-8-2-78-16,-2-2-90 0,0 0-345 0,-3-2-726 15,-1-2 322-15</inkml:trace>
  <inkml:trace contextRef="#ctx0" brushRef="#br0" timeOffset="102182.68">21570 12562 2851 0,'-8'-18'196'16,"2"-7"-58"-16,0 6 16 0,-2 3 52 0,6-2 41 16,2 2 7-16,0 4-8 0,4-5-24 0,1 7-23 15,0 0-7-15,4 0-15 0,4 3-6 0,2 0-13 16,3 1-16-16,0 3-11 0,1 4-13 0,-2 2-10 15,2 2-12-15,3 2-8 0,-8 3-8 0,1 1-9 16,-1 3-9-16,-2 2-8 0,-2 2 4 0,-1 3-12 16,-6-2-5-16,-1 6-4 0,-2-4 0 0,-4 5-3 15,-1-1 0-15,-4 0 2 0,-4-1 3 0,1-2 2 16,1-4 1-16,-5 5-6 0,2-3 3 0,1-5-6 16,1 1-4-16,2-2 5 0,1 2-6 0,3-1-3 15,-1-2 3-15,4-2-10 0,1-1 2 0,1 1-2 16,1-4-10-16,1 1 2 0,3-1-11 0,1 2-7 15,4-3-6-15,-1 0-14 0,1-2-5 0,0 0 1 0,-3 0 1 16,1-1 5-16,0 1-1 0,0-3 7 16,-3 0-2-16,-2 1 3 0,2 1 1 0,-4-3 1 15,0 7 8-15,0-7 10 0,-8 9 4 0,-1-2 13 16,-2 1 8-16,-2 3 9 0,-5-1-1 0,1 4 5 0,2-1 5 16,-2 1 2-16,-2 5 0 0,8-5-8 15,-4 8-3-15,6-4 0 0,3 0-3 0,1-2-1 16,2 4-5-16,1 1-2 0,4-2-1 0,3 5-3 15,0 1-1-15,0-6 1 0,-1 0-8 0,3 0-3 0,1-1 3 16,-2 0-1-16,0 1-4 0,-1-4 2 0,0 2-6 16,-4-5 2-16,2 0 6 0,-3-1-6 15,0 1 3-15,-2-5 14 0,0 4 0 0,-1-1 8 16,-2-1 15-16,-1-2-6 0,0-1 4 0,-2-1-4 0,3 1-3 16,-4-2-13-16,-2-1-49 0,-1 0-48 0,0 0-82 15,-2-2-127-15,-4 2-151 0,0-4-219 0,0-1-379 16,4 2-1117-16,1-1 494 0</inkml:trace>
  <inkml:trace contextRef="#ctx0" brushRef="#br0" timeOffset="102349.4">21907 13490 5579 0,'0'0'562'0,"0"0"-215"0,0 0-54 16,0 0-12-16,0 0-37 0,0 0-54 0,0 0-44 15,0 0-54-15,-6-10-80 0,6 10-105 0,0 0-191 16,0 0-204-16,0 0-660 0,0 0-1241 0,0 0 549 16</inkml:trace>
  <inkml:trace contextRef="#ctx0" brushRef="#br0" timeOffset="109534.18">17204 13612 197 0,'1'-6'534'0,"2"-1"28"0,-1-1 18 0,1 0-11 16,1 1-10-16,-3 0-23 0,2 1-2 0,-2 0-17 15,2 1-17-15,-2 1-25 0,-1 4-30 0,0-4-38 16,0 4-33-16,0-4-33 0,0 4-26 0,0 0-17 15,0 0-13-15,-5 13-122 0,1-3-163 0,1 3 0 16,-3 4 0-16,1 1 0 0,-2 7 0 0,0-1 0 16,2 3 0-16,-3-1 0 0,-1 0 0 0,0 2 0 15,4-1 0-15,-4 1 0 0,0-2 0 0,3-1 0 16,-2 1 0-16,3-8 0 0,1 0 0 0,-4 0 0 16,6-3 0-16,-1-4 0 0,-1-1 0 0,3-3 0 15,1 0 0-15,0 1 0 0,1-4 0 0,3 0 0 16,1-1 0-16,4-3 0 0,3 2 0 0,4-2 0 0,4-3 0 15,-1 2 0-15,0-1 0 0,8-2 0 0,0 3 0 16,-6 0 0-16,0 0 0 0,-1-1 0 16,-2 1 0-16,-4 0 0 0,4 0 0 0,-5 1 0 15,-1-1 0-15,-1 1 0 0,-1 1 0 0,-2-1 0 0,-3-1 0 16,-5 1 0-16,9 0 0 0,-9 0 0 0,8 1 0 16,-8-1 0-16,5 1 0 0,-5-1-230 15,3 5-513-15,-3-5-460 0,3 2-1304 0,-3-2 577 16</inkml:trace>
  <inkml:trace contextRef="#ctx0" brushRef="#br0" timeOffset="110199.53">17636 13929 254 0,'2'-11'412'0,"1"0"31"0,-2 2 29 0,-1 1 27 0,2-1 1 16,-2 3-14-16,1 1-23 0,-1-1-45 0,1 5-27 15,-1 1 4-15,0 0-8 0,0 0-13 0,3 18-11 16,-3-8-16-16,-3 8-15 0,1 0-24 0,-2 2-21 15,2 5-24-15,-1 0-22 0,1 0-28 0,1-4-21 16,-1 4-41-16,-1-6-151 0,1 3 0 0,0 2 0 16,1-6 0-16,0-3 0 0,1-2 0 0,0-3 0 15,-2 0 0-15,0-4 0 0,2 1 0 0,0-2 0 16,0-3 0-16,0-2 0 0,0 0 0 0,0 0 0 16,0 0 0-16,0 0 0 0,1-19 0 0,-2 8 0 15,0 1 0-15,-1-7 0 0,0 0-17 0,2-2-65 16,2-6 1-16,-3-3 13 0,5 4 9 0,-3-4 10 15,3 2 16-15,-1 1 19 0,0-1 9 0,2 0 18 16,0 8 25-16,2 1 10 0,-1 0 16 0,1 2 11 16,-1 5 10-16,0-1 0 0,2 2-85 0,-1 0 0 15,0 4 0-15,3-1 0 0,1 1 0 0,3 3 0 16,-3 2 0-16,2 2 0 0,2 3 0 0,-2 2 0 16,1 0 0-16,-2 5 0 0,0 1 0 0,-4 1 0 15,-2 2 0-15,-2 0 0 0,-1 0 0 0,-2 3 0 0,-3-3 0 16,-2 4 0-16,-1-5 0 0,-4 0 0 15,-1 1 0-15,-1-3 0 0,-4 0 0 0,2-3 0 0,4 0 0 16,-1-5 0-16,1 0 0 0,-3 2 0 0,7-6 0 16,-5 0 0-16,3-1 0 0,1 1 0 0,6-1 0 15,-5 0 0-15,5 0 0 0,0 0 0 0,-5-4 0 16,5 4 0-16,8-8 0 0,-2 7 0 0,3-3 0 16,1 2 0-16,-1 0 0 0,4 1 0 15,1 1 0-15,-1 0 0 0,5 1 0 0,-1 2 0 0,3 2 0 16,-3 1 0-16,-2 1 0 0,3 4 0 0,-3-2 0 15,4 4 0-15,-6-3 0 0,-3 4 0 0,3-2 0 16,-7 2 0-16,-2-2 0 0,-1 0 0 0,-2 0 0 16,0 0 0-16,-2 0 0 0,-4 0 0 0,1 0 0 15,-7 2 0-15,1-7 0 0,-1 4 0 0,-3-2 0 16,-1 1 0-16,3-4 0 0,-6-3 0 0,-2 2 0 16,1-2 0-16,-8 1 0 0,5-4 0 0,9 0 0 15,-3-1 0-15,-1-1 0 0,5-1 0 0,1-3 0 16,3 0 0-16,1-1 0 0,3-4-97 0,3 1-510 15,1-2-135-15,6-4-383 0,6-1-1217 0,3-5 538 16</inkml:trace>
  <inkml:trace contextRef="#ctx0" brushRef="#br0" timeOffset="110384.38">18316 13998 528 0,'4'-3'556'0,"0"2"12"0,-1 0 4 15,-3 1-18-15,14-3-32 0,-7 2-56 0,3 1-39 16,2-2-61-16,2 0-15 0,6 0-71 0,-5 2-59 16,3 0-70-16,-5-1-93 0,4 1-98 0,-1-2-100 0,-4 2-100 15,-5 0-91-15,1 3-83 0,-4-2-329 16,1 2-804-16,-5-3 356 0</inkml:trace>
  <inkml:trace contextRef="#ctx0" brushRef="#br0" timeOffset="110532.98">18387 14136 74 0,'-9'8'400'0,"1"-1"17"15,1-1 32-15,-1-1 33 0,3-1 21 16,1 0-2-16,3 0-11 0,-1-1-8 0,2-3-26 16,3 7-34-16,0-4-39 0,3-1-33 0,6 0-42 15,-1-2-23-15,7 0-39 0,3-2-58 0,-2 1-53 0,-1-3-81 16,2 2-109-16,1-4-130 0,-5 0-135 0,2-1-173 16,0-2-436-16,8-4-1007 0,-1-1 446 0</inkml:trace>
  <inkml:trace contextRef="#ctx0" brushRef="#br0" timeOffset="111131.83">19066 13853 374 0,'9'-13'539'0,"1"3"29"0,-5 2-5 0,-2 1-20 15,-2 1-31-15,-1-1-26 0,0-1-29 0,0 0-26 16,-2 3-30-16,-5 0-30 0,3 1-18 0,-6 1-37 16,0 2-22-16,-2 1-33 0,1 4-23 0,-2 0-19 15,-1 5-24-15,-3 3-15 0,4 0-15 0,0 1-18 16,2-1-14-16,1 2-11 0,4 1-8 0,1-1-10 16,1-2-6-16,0-1-91 0,0 3-7 0,4-3 0 15,3 0 0-15,-1 3 0 0,1-4 0 0,-1 0 0 16,4-1 0-16,-1-1 0 0,1 1 0 0,2 0 0 15,-2-1 0-15,2 0 0 0,-2 0 0 0,2-3 0 16,-3 1 0-16,1 2 0 0,-1-5 0 0,-1 3 0 0,-2 2 0 16,0-4 0-16,-2 1 0 0,-2 4 0 15,0-6 0-15,-3 4 0 0,-4 0 0 0,-1-2 0 0,-2 4 0 16,2-3 0-16,-5 1 0 0,-1 0 0 16,4-1 0-16,-5 1 0 0,7 0 0 0,1-4 0 0,0 2 0 15,1-1 0-15,1-1 0 0,3 2 0 0,0 0 0 16,0-1 0-16,4 2 0 0,4-1 0 0,0 1 0 15,1 1 0-15,5 3 0 0,-1-4 0 16,1 4 0-16,3-1 0 0,-4 1 0 0,3 2 0 0,0 0 0 16,-6 0 0-16,1 2 0 0,0 0 0 0,-4 2 0 15,0 1 0-15,-4 1 0 0,-3 1 0 0,-1 0 0 16,-4 4 0-16,-3 4 0 0,-2-3 0 0,-1 1 0 16,0-1 0-16,-1-1 0 0,2-2 0 0,5-3 0 15,4 0 0-15,-3-3 0 0,6-4 0 0,-1 2 0 16,2-2 0-16,7 0 0 0,-2-2 0 0,4-1 0 15,1 0 0-15,2-2 0 0,2-2 0 0,0-3 0 16,9-1 0-16,-2 0 0 0,1 0 0 0,0-2 0 16,6-5 0-16,-8 1 0 0,-1 1 0 0,8-8 0 15,-11 3-201-15,-1 0-573 0,-1-3-429 0,2-3-1303 16,-2 0 576-16</inkml:trace>
  <inkml:trace contextRef="#ctx0" brushRef="#br0" timeOffset="112465.29">22983 9041 351 0,'3'-3'506'0,"-3"-3"14"0,0 3 8 0,0 3 2 0,1-7-8 16,-1 4 0-16,0 3-21 0,0-6-26 0,0 6-40 16,0 0-16-16,4-2-35 0,-4 2-4 0,0 0-5 15,0 0-13-15,-5 19-21 0,2-9-20 0,-1 2-24 16,4 0-22-16,-2 5-128 0,-2-1-147 0,-3 11 0 16,5-8 0-16,-1 0 0 0,-3-2 0 0,4 1 0 15,0-2 0-15,1-1 0 0,-3-4 0 0,1 0 0 16,2-1 0-16,1-5 0 0,-2 1 0 0,0-2 0 15,2 0 0-15,0-4 0 0,0 0 0 0,0 0 0 16,0 0 0-16,0 0 0 0,-1-18 0 0,1 7 0 16,1-1 0-16,3-8 0 0,-3-6 0 0,2 1 0 15,2-4 0-15,-1 5 0 0,2-5 0 0,-1 2 0 16,3-1 0-16,-3 9 0 0,3-6 0 0,-2 7 0 16,3 2 0-16,-2-1 0 0,-1 9 0 0,2-1 0 0,-2 2 0 15,3 3 0-15,-1 0 0 0,2 2 0 0,0 2 0 16,-1 3 0-16,4 1 0 0,-4 3 0 0,0 0 0 15,0-1 0-15,-4 2 0 0,1 2 0 0,1-2 0 16,-5 3 0-16,2 0 0 0,-1-1 0 0,0 1 0 16,-6-1 0-16,0 1 0 0,-1 0 0 0,-1 1 0 15,1-3 0-15,-2-1 0 0,1 1 0 0,-4-1 0 16,2 0 0-16,2-3 0 0,0-1 0 0,1-1 0 16,-1 1 0-16,3-1 0 0,-1-1 0 0,3-2 0 15,-1 6 0-15,1-6 0 0,0 0 0 0,5 4 0 16,1-3 0-16,-6-1 0 0,11 2 0 0,-2-1 0 15,1 1 0-15,1-1 0 0,2 2 0 0,-2 1 0 16,2-3 0-16,1 3 0 0,-2-1 0 0,-2 3 0 16,0 0 0-16,-1 0 0 0,-1 2 0 0,-3-2 0 15,3 2 0-15,-5 1 0 0,-1-3 0 0,-2 4 0 0,-2-2 0 16,0 0 0-16,-7 1 0 0,5-1 0 16,-5 0 0-16,0-4 0 0,-2 3 0 0,-2 0 0 15,-1-2 0-15,-1 1 0 0,1-3 0 0,2 2 0 16,0-5 0-16,1 2 0 0,0-3 0 0,3 1 0 15,0-4 0-15,-1 0 0 0,4 0 0 0,3 0-99 16,-1-3-485-16,3 0-109 0,0-1-444 0,3 0-1230 16,2 1 545-16</inkml:trace>
  <inkml:trace contextRef="#ctx0" brushRef="#br0" timeOffset="112666.68">23374 9137 3625 0,'0'0'445'0,"5"-1"-116"0,-5 1-46 0,6-1-20 0,-6 1-3 15,0 0 0-15,3 3 3 0,-3 2-5 0,0-5-13 16,-1 10 3-16,-1-3 9 0,0 7 12 0,-2-2-1 16,-1 4-4-16,0-1-10 0,-1 3-19 0,-2-1-70 15,2 1-165-15,1 1 0 0,-1 0 0 0,-1 1 0 16,2-4 0-16,1 1 0 0,-1-1 0 0,2-4 0 16,-1 0 0-16,-1-1 0 0,4-1-163 0,-2 0-429 15,-4-3-648-15,5 2-1342 0,2-4 593 16</inkml:trace>
  <inkml:trace contextRef="#ctx0" brushRef="#br0" timeOffset="113999.46">27327 9110 437 0,'3'-10'621'0,"-3"4"21"0,0-2 11 0,1 1-5 15,-2 3-20-15,1-3-37 0,0 4-42 0,1-1-50 16,-1 4-49-16,0 0-39 0,0 0-22 0,0 0-23 16,-5 11-22-16,2 0-24 0,1 0-25 0,-5 5-26 15,2 9-190-15,-4 1-79 0,3-3 0 0,-2 1 0 16,4-7 0-16,-1 1 0 0,-4-1 0 0,4-3 0 15,-1 0 0-15,1-1 0 0,1-3 0 0,1-2 0 0,-1-2 0 16,1 1 0-16,0-3 0 0,1 0 0 0,0-2 0 16,2-2 0-16,0 0 0 0,0 0 0 0,-7-16 0 15,7 8 0-15,0-5 0 0,0-4 0 0,0-1 0 16,1-2 0-16,0-8 0 0,2 0 0 0,-1 2 0 16,3-5 0-16,0 2 0 0,-1 0 0 0,1 3 0 15,-1 1 0-15,1 5 0 0,1 5 0 0,-3-1 0 16,4 4 0-16,-1 1 0 0,0 4 0 0,2-2 0 15,-3 3 0-15,5 3 0 0,1 1 0 0,-1 1 0 16,-1 3 0-16,1-1 0 0,2 3 0 0,-1 2 0 16,-2 2 0-16,4-3 0 0,-4 5 0 0,-2-3 0 15,4 6 0-15,-6-2 0 0,-3 1 0 0,-1 1 0 16,-2-1 0-16,0 0 0 0,-5 5 0 0,1-1 0 16,-6-3 0-16,0 1 0 0,-2 1 0 0,-1 0 0 15,1-4 0-15,0-1 0 0,1 3 0 0,0-6 0 16,4-2 0-16,-2 0 0 0,5 0 0 0,-3-2 0 15,3 0 0-15,4 0 0 0,-3-1 0 0,0 0 0 16,1 1 0-16,3-3 0 0,0 0 0 0,0 0 0 0,8 3 0 16,-2-2 0-16,-6-1 0 0,11-1 0 0,-6 1 0 15,4 1 0-15,-1 2 0 0,1-3 0 0,-2 2 0 16,1 1 0-16,-3-2 0 0,4 3 0 0,-5 1 0 16,4 1 0-16,-5-2 0 0,0 4 0 0,0-2 0 15,-5 1 0-15,1 1 0 0,0 1 0 0,-3 0 0 16,-5-2 0-16,4 2 0 0,-3-2 0 0,-2 3 0 15,0-4 0-15,-2 0 0 0,3 0 0 0,-1-1 0 16,-1-2 0-16,0-1 0 0,1 2 0 0,2-2 0 16,3-2-357-16,5 0-113 0,-12-6-84 0,8 2-79 15,1-3-397-15,3-1-1116 0,2-1 495 0</inkml:trace>
  <inkml:trace contextRef="#ctx0" brushRef="#br0" timeOffset="114265.19">27365 9172 151 0,'7'-7'373'0,"-3"0"20"0,1 0 17 0,-3 2 17 15,2-2 15-15,1 3 0 0,2 1-6 0,0-4-19 16,1 4-21-16,0-1-23 0,4 3-20 0,-1-1-19 16,1 2-23-16,1-1-21 0,-2 1-23 0,1 1-19 15,-2 2-21-15,-1-1-34 0,0 2-13 0,-1 2-27 16,-4-1-13-16,-2-2-8 0,2 7-18 0,-4-1-8 16,0 2-6-16,-4 0-5 0,2 1-12 0,-5 3 3 15,-3-3 11-15,0 1 1 0,-2 0 11 0,2-1-1 16,-1 0-1-16,2-1-107 0,2-3 0 0,-3 2 0 0,5-3 0 15,1 0 0-15,0-2 0 0,2 0 0 0,2-1 0 16,2 0 0-16,5 0 0 0,4-2 0 0,7 1 0 16,3-1 0-16,-1 0 0 0,11 0 0 15,0 4 0-15,2-3 0 0,2 3 0 0,-3 0 0 0,2 5-106 16,-4-2-486-16,-2 6-138 0,-1-3-398 16,-5 4-1221-16,-4-4 541 0</inkml:trace>
  <inkml:trace contextRef="#ctx0" brushRef="#br0" timeOffset="114932.47">27327 10214 3175 0,'-1'-5'357'0,"-3"0"-105"0,3 0 19 16,-2 0 27-16,3 2 34 0,0 3 4 0,-4-4-16 15,4 4-34-15,0 0-34 0,-1-5-5 0,1 5-8 16,0 0 27-16,0 0 8 0,-4 14 2 0,0-7-10 16,4 1-10-16,-5 5-15 0,-4 5-11 0,4-2-213 15,-3-2-17-15,7 4 0 0,-9 0 0 0,2 2 0 16,3-4 0-16,1 1 0 0,-1-2 0 0,1-3 0 16,1-3 0-16,0-1 0 0,2-2 0 0,2 1 0 15,-2-3 0-15,1-1 0 0,0-3 0 0,0 0 0 16,0 0 0-16,9-11 0 0,-6 7 0 0,-1-7 0 15,0 1 0-15,0-2 0 0,0-5 0 0,3-1 0 0,-1-6 0 16,3 0 0-16,-4 4 0 0,1-9 0 0,-3 1 0 16,3 0 0-16,0 0 0 0,0 9 0 0,1-2 0 15,-1 3 0-15,2 2 0 0,-3 5 0 0,2 0 0 16,-1 2 0-16,0-1 0 0,1 5 0 0,0 0 0 16,5-1 0-16,-2 4 0 0,1 0 0 0,0 4 0 15,1 0 0-15,-2 0 0 0,-2 2 0 0,3 1 0 16,-1 1 0-16,-2 1 0 0,0 0 0 0,1 3 0 15,-4-2 0-15,1 3 0 0,-4-1 0 0,0-2 0 16,0 3 0-16,-5 0 0 0,0-2 0 0,0 0 0 16,-1 0 0-16,-2 0 0 0,0-1 0 0,-1-1 0 15,2 2 0-15,-1-2 0 0,0-1 0 0,1-2 0 16,3 0 0-16,-1 0 0 0,1-1 0 0,0 1 0 16,0-4 0-16,4 0 0 0,-4 6 0 0,4-2 0 15,4 0 0-15,0 2 0 0,1-3 0 0,0 3 0 16,3 0 0-16,1 0 0 0,0 3 0 0,-1 0 0 15,2-1 0-15,0 4 0 0,-2-1 0 0,-2-2 0 16,2 1 0-16,-3 1 0 0,-3 2 0 0,0-3 0 0,-4 0 0 16,2 3 0-16,-4-5 0 0,-2 4 0 15,1-2 0-15,-3-2 0 0,1 2 0 0,-2-2 0 16,-3-1 0-16,1 0 0 0,-4 1 0 0,4-3 0 0,1-2 0 16,0-1 0-16,2 0 0 0,-1-1 0 0,0-2-62 15,4-3-443-15,0 2-66 0,2-2-60 0,2 0-440 16,1-3-1160-16,1 4 515 0</inkml:trace>
  <inkml:trace contextRef="#ctx0" brushRef="#br0" timeOffset="115265.69">27386 10461 87 0,'2'3'296'0,"-2"-3"16"0,9 3 14 16,-6-1 21-16,1 1 30 0,1-1-5 0,1-1 5 16,-1 3-7-16,4-1-16 0,-2-2-13 0,2 2-22 15,-2-2-22-15,2 1-21 0,0 1-18 0,0-1-26 16,-4 0-21-16,4 0-20 0,-4 1-21 0,-1-1-16 15,1 0-16-15,-1 2-13 0,-3-1-10 0,2 1-4 16,-3 2-8-16,0-1-3 0,-4 0-9 0,3 3-1 16,-2-4-4-16,-2 2-1 0,1 1-3 0,3-3 4 15,-3 4-4-15,0-3 1 0,2 0-4 0,-1 1 14 16,0-1-12-16,1 2-6 0,2-1 4 0,0-1 7 16,0 1 4-16,0-2-11 0,0 2 3 0,2-1-5 15,1-1 5-15,0 2-1 0,-1-1 6 0,2 0-11 16,-3 0-76-16,3 0 0 0,-4 1 0 0,0 4 0 0,0-6 0 15,0 4 0-15,0-2 0 0,-1 1 0 16,-3 3 0-16,0-6 0 0,-2 5 0 0,-2-2 0 16,3 0 0-16,-3 0 0 0,3 0 0 0,-5 1 0 15,1-3 0-15,1-2 0 0,-2 2 0 0,4-3 0 0,-2 3-496 16,2-2-270-16,-2-1-390 0,4 0-1250 0,4-2 553 16</inkml:trace>
  <inkml:trace contextRef="#ctx0" brushRef="#br0" timeOffset="115883.08">28086 11306 144 0,'1'-9'661'15,"-1"9"5"-15,0 0 7 0,-3-7-1 0,3 7-18 16,0 0-37-16,0 0-42 0,0 0-35 0,-11 8-35 0,8-3-25 15,1 0-41-15,0 5-27 0,1 2-32 0,-3 2-33 16,1 3-27-16,1 0-214 0,-1 0-106 16,2 1 0-16,-1 1 0 0,4 6 0 0,-4-7 0 15,1-2 0-15,0-3 0 0,-2-2 0 0,3-3 0 0,-1-1 0 16,0 1 0-16,1-3 0 0,0-1 0 0,0-4 0 16,0 0 0-16,0 0 0 0,0 0 0 0,0 0 0 15,7-12 0-15,-3 4 0 0,-1-4 0 0,5-5 0 16,-3-2 0-16,1 1 0 0,3-10 0 0,1 3 0 15,2 1 0-15,-1-1 0 0,-1-2 0 0,3 5 0 16,-4 6 0-16,0-1 0 0,1 4 0 0,-2 3 0 16,-2 1 0-16,3-1 0 0,-1 5 0 0,-2 2 0 15,1-1 0-15,-1 3 0 0,2 1 0 0,-1 0 0 16,0 1 0-16,-1 4 0 0,1-1 0 0,0 3 0 16,0 1 0-16,-1 0 0 0,-2 2 0 0,0 1 0 15,-3-1 0-15,2-2 0 0,-6 2 0 0,1-2 0 16,-1 1 0-16,-2-1 0 0,-2-1 0 0,2-2 0 0,-4 2 0 15,3-1 0-15,1-1 0 0,-2-3 0 0,4 2 0 16,-1-3 0-16,-4 0 0 0,7 3 0 16,1-4 0-16,-8 4 0 0,8-2 0 0,0-2 0 15,-4 3 0-15,4-3 0 0,4 5 0 0,1 0 0 0,-1-1 0 16,1 0 0-16,4 2 0 0,-4 1 0 0,3 0 0 16,-2 1 0-16,2-3 0 0,-2 1 0 15,1 4 0-15,1 3 0 0,-1-4 0 0,-4 1 0 0,0 1 0 16,0-2 0-16,-3-1 0 0,0 1 0 0,-3 1 0 15,0-2 0-15,-2 0 0 0,0-3 0 0,-1 2 0 16,-1 1 0-16,-2-3 0 0,-1-1 0 0,2 0 0 16,1-1 0-16,0-1 0 0,-1-1 0 0,2-1 0 15,6 0 0-15,-8-3-212 0,4 0-386 0,3-1-87 16,2 0-431-16,-1 4-1209 0,5-10 534 0</inkml:trace>
  <inkml:trace contextRef="#ctx0" brushRef="#br0" timeOffset="116182.26">28351 11521 267 0,'7'0'270'0,"1"0"85"0,-3-1 49 15,-5 1 34-15,10 2 27 0,-6-1 20 0,0 2-4 16,-4-3 19-16,4 4-2 0,-4 0-4 0,1-2-18 16,-1 6-20-16,3 1-20 0,-3-1-25 0,0 2-26 15,0-1-28-15,0 1-32 0,0 1-32 0,1-1-30 16,0 0-131-16,2-1-132 0,-2-3 0 0,2 0 0 16,-1 0 0-16,6-1 0 0,-2-1 0 0,3-2 0 0,0-1 0 15,3-1 0-15,-2 0 0 0,3-1 0 16,-1 0 0-16,0-3 0 0,2 0 0 0,0 0 0 15,-1-2 0-15,2 0 0 0,-3 1 0 0,-1 1 0 0,-2 1 0 16,0 0 0-16,-4 2 0 0,0 1 0 0,-5 0 0 16,9 1 0-16,-5 2 0 0,-4-3 0 15,0 7 0-15,0 0 0 0,0 3 0 0,-4-1 0 0,3 2 0 16,-3 1 0-16,4-1 0 0,-4 1 0 0,4-1 0 16,-4 1 0-16,3-1 0 0,1-6 0 0,0 2 0 15,0-3 0-15,1 0 0 0,3-3-125 0,-4-1-1220 16,13-3-1456-16,-3-3 645 0</inkml:trace>
  <inkml:trace contextRef="#ctx0" brushRef="#br0" timeOffset="116965.1">29734 11030 345 0,'7'-11'618'16,"-7"11"21"-16,8-6 20 0,-7 3-1 0,3-1-12 15,-1 2-18-15,-1-1-25 0,2 1-36 0,-4 2-37 0,0 0-46 16,0 0-30-16,0 0-19 0,0 0-13 0,-1 12-30 15,-2-4-281-15,-2 2-111 0,1 2 0 0,-2 2 0 16,-2-1 0-16,-1-1 0 0,5-1 0 0,-5 2 0 16,4-2 0-16,1-3 0 0,-2 0 0 0,2 0 0 15,0-2 0-15,3-1 0 0,-1-2 0 0,0-1 0 16,2-2 0-16,0 0 0 0,0 0 0 0,0 0 0 16,9-13 0-16,-4 4 0 0,4-1 0 0,0-4 0 15,0-2 0-15,-2 5 0 0,3-7 0 0,5-5 0 16,-1-1 0-16,-1 0 0 0,0 2 0 0,-3 6 0 15,-1 1 0-15,-3 4 0 0,3 1 0 0,-2 2 0 0,-2-2 0 16,-1 7 0-16,-1-2 0 0,1 1 0 16,1 1 0-16,-5 3 0 0,0 0 0 0,13 5 0 15,-8-2 0-15,-3 1 0 0,1 3 0 0,4 0 0 0,-4 3 0 16,4-3 0-16,-4 1 0 0,-1-2 0 0,-1 2 0 16,-1-2 0-16,0 1 0 0,-1 0 0 15,-3 1 0-15,3-1 0 0,-6-1 0 0,4-2 0 16,-7 1 0-16,3 0 0 0,-1 2 0 0,3-3 0 0,-2 0 0 15,2-2 0-15,-2 1 0 0,3 0 0 0,0 0 0 16,2 1 0-16,-1-1 0 0,2 2 0 0,-1-1 0 16,2-1 0-16,2 5 0 0,1-3 0 0,0-1 0 15,1 4 0-15,3 0 0 0,-1-1 0 0,-3 2 0 16,4-2 0-16,-2 1 0 0,-1 0 0 0,0 2 0 16,-3-3 0-16,2 2 0 0,-6-2 0 0,3 2 0 15,-1 0 0-15,-3-2 0 0,-1 1 0 0,-4-1 0 16,0-2 0-16,-4 3 0 0,3-3 0 0,-3-2 0 15,3 2 0-15,3-2 0 0,-2-1 0 0,2-1 0 16,7-1 0-16,0 0-561 0,-9-2-177 0,9 2-411 16,4-10-1245-16,4 5 551 0</inkml:trace>
  <inkml:trace contextRef="#ctx0" brushRef="#br0" timeOffset="117199.57">30091 11084 251 0,'0'-4'505'0,"0"4"6"0,0 0 18 0,0 0 20 15,0 0 8-15,0 0-3 0,-9 11-12 0,8-5-21 16,-2 4-27-16,3 0-34 0,-1 0-33 0,1 6-29 16,4-3-24-16,-3 2-37 0,3 1-33 0,1 0-31 15,-1-1-26-15,0-1-27 0,2-3-82 0,-2-1-138 16,-3 0 0-16,3-1 0 0,-1 1 0 0,-2-3 0 16,-1-1 0-16,-1 0 0 0,-3-1 0 0,-2-1 0 15,-2-1 0-15,-1 0 0 0,-4-1 0 0,-1-2 0 0,-2 0 0 16,-2 1 0-16,4-2-11 0,-4 0-335 0,6-2-97 15,-2 0-102-15,5-2-116 0,-1-1-371 0,1-2-1116 16,3 1 495-16</inkml:trace>
  <inkml:trace contextRef="#ctx0" brushRef="#br0" timeOffset="117365.61">30050 11130 450 0,'7'-10'557'0,"-1"0"23"0,-1 3 29 0,4-1 22 15,-2 2-6-15,0-1-14 0,5 2-46 0,-1 0-32 0,6-1-45 16,2 4-44-16,3-2-44 0,5 1-40 0,2-1-35 15,-1 4-47-15,-1-5-67 0,-4 3-77 0,4-3-86 16,-3-5-114-16,-6 1-128 0,8-6-138 0,-11 4-144 16,-1 0-161-16,-4-6-387 0,4-5-1110 0,-6 4 491 15</inkml:trace>
  <inkml:trace contextRef="#ctx0" brushRef="#br0" timeOffset="118048.94">30231 9754 492 0,'-2'-7'552'16,"-1"2"20"-16,-1-1 5 0,1 2-11 0,2 0 8 16,0 0-28-16,-2 2-16 0,1-2-15 0,2 4-28 15,0 0-25-15,-3-5-32 0,3 5-32 0,0 0-22 16,0 0-23-16,0 0-20 0,-1 15-31 0,2-7-176 16,-1 3-126-16,0 0 0 0,0 2 0 0,0 2 0 15,-1-2 0-15,1-2 0 0,0 0 0 0,0 0 0 16,-2 0 0-16,2-1 0 0,0-3 0 0,-1-3 0 15,1 3 0-15,0-3 0 0,-1 1 0 0,1-5 0 16,1 3 0-16,-1-3 0 0,0 0 0 0,0 0 0 16,0 0 0-16,3-14 0 0,-1 7 0 0,1-4 0 15,-1-1 0-15,2-3 0 0,-2-2 0 0,5-1 0 16,1-10 0-16,2 3 0 0,0-4 0 0,4 3 0 16,-1-3 0-16,0 0 0 0,0 6 0 0,-1-2 0 15,0 10 0-15,-6-1 0 0,3 1 0 0,-1 7 0 0,-2 0 0 16,1 1 0-16,-5 1 0 0,5 0 0 15,-1 4 0-15,-2 0 0 0,0 2 0 0,-4 0 0 16,10 3 0-16,-6 0 0 0,1 1 0 0,1 2 0 16,-3 2 0-16,1 2 0 0,-3-1 0 0,0 3 0 0,-1 0 0 15,-2 4 0-15,-1-1 0 0,-2 1 0 0,0-1 0 16,0-2 0-16,0-4 0 0,0 3 0 16,-2-1 0-16,-2 0 0 0,0-1 0 0,3-3 0 15,-2 1 0-15,-1-1 0 0,0-1 0 0,3-1 0 16,-1 1 0-16,2-2 0 0,-1-1 0 0,2 1 0 0,0 0 0 15,1-1 0-15,1 3 0 0,0-1 0 0,2 0 0 16,0-1 0-16,2 3 0 0,2-2 0 0,1 3 0 16,-1-3 0-16,6 4 0 0,-1-2 0 15,3 0 0-15,3 3 0 0,-6-4 0 0,1-1 0 0,0 1 0 16,-1 0 0-16,-5-3 0 0,3 1-85 0,-4-3-190 16,0 1-7-16,-2 1-28 0,-1-3-21 15,0 0-28-15,-11 1-32 0,11-1-48 0,-12-1-51 16,12 1-382-16,-11-2-944 0,3 1 418 0</inkml:trace>
  <inkml:trace contextRef="#ctx0" brushRef="#br0" timeOffset="118333.68">30692 9759 309 0,'6'-3'538'0,"0"3"7"0,-3-1-5 0,-3 1 1 0,0 0-14 15,0 0-11-15,0 7-11 0,-3-1-16 0,-7-1-30 16,-1 5-29-16,-2-2-32 0,-2 7-30 0,1-2-38 15,0 3-29-15,2-1-30 0,-2 6-26 0,4 2-31 16,1-5-15-16,1 2-21 0,3 2-26 0,4-5-25 16,1 1-118-16,1-2-9 0,2 0 0 0,-2-5 0 15,4 0 0-15,3-4 0 0,-3 2 0 0,5-3 0 16,-1 0 0-16,-2-5 0 0,-1 1 0 0,2-4 0 16,-2 1 0-16,2-4 0 0,-2-2 0 0,-2 2 0 15,2-5 0-15,-2-1 0 0,0-4 0 0,-5 0 0 16,-3 0 0-16,-4 1 0 0,-2-1 0 0,-2 3 0 15,-4 1 0-15,-3 3 0 0,-8 1-178 0,-4 4-342 16,2 0-143-16,-4-5-476 0,1 7-1233 0,-4-1 545 16</inkml:trace>
  <inkml:trace contextRef="#ctx0" brushRef="#br0" timeOffset="119082.79">29883 8893 296 0,'5'-10'571'0,"-2"1"6"0,-1 2 0 16,-2 0-5-16,0 2-29 0,1 0-30 15,-1 0-43-15,0 5-34 0,0 0-22 0,0 0-11 0,0 0-6 16,0 0-23-16,-11 16-24 0,9-5-29 0,0 0-31 16,-3 2-25-16,1 2-28 0,4 1-21 0,-4 3-22 15,1-3-19-15,1 1-175 0,-3-4 0 16,3 1 0-16,-1-2 0 0,3-1 0 0,-2-1 0 0,2-3 0 16,-2-1 0-16,2 1 0 0,-2-2 0 0,2-3 0 15,0-2 0-15,0 0 0 0,0 0 0 0,0 0 0 16,0 0 0-16,6-18 0 0,-6 8 0 0,0-3 0 15,3-5 0-15,2-2 0 0,1-5 0 0,-5-3 0 16,3-3 0-16,0-3 0 0,3-2 0 0,3 0 0 16,-4 2 0-16,3-1 0 0,1 1 0 0,4 1 0 15,-5 8 0-15,-1 7 0 0,-2 1 0 0,2 7 0 16,0 1 0-16,1 3 0 0,-1 3 0 0,3 3 0 16,0 2 0-16,2 5 0 0,1 4 0 0,-1 1 0 15,2 7 0-15,-3-1 0 0,-1-1 0 0,-4 2 0 16,-1 0 0-16,0-1 0 0,-2 2 0 0,-3-4 0 15,-2 0 0-15,-1 0 0 0,0-3 0 0,-4-3 0 16,-2-1 0-16,1 1 0 0,-7 0 0 0,3-2 0 16,0-1 0-16,-2-1 0 0,0-1 0 0,1-2 0 15,1 0 0-15,1-1 0 0,0 0 0 0,4-2 0 16,-1 1 0-16,3 1 0 0,4-2 0 0,-5 1 0 16,5-1 0-16,0 0 0 0,0 0 0 0,0 0 0 15,19 0 0-15,-10 1 0 0,2-1 0 0,0 2 0 16,2-1 0-16,1 0 0 0,0 0 0 0,-3 0 0 15,2 2 0-15,1-2 0 0,-3 3 0 0,1-2 0 0,-2 2 0 16,1-1 0-16,-1 2 0 0,-4 1 0 16,2 0 0-16,-4 0 0 0,1 3 0 0,-4 0 0 15,2-2 0-15,-3-1 0 0,-3 3 0 0,-2-1 0 16,0 2 0-16,-3-3 0 0,-2 1 0 0,-3 0 0 0,0-3 0 16,-4 4 0-16,-4-3 0 0,3-3 0 15,-1 1 0-15,2 0 0 0,-2-2 0 0,3 1 0 16,-3-3 0-16,8 0 0 0,-1 0 0 0,1-1 0 15,11 1 0-15,-14-3-462 0,9 2-134 0,5-5-594 0,0 6-1287 16,4-9 570-16</inkml:trace>
  <inkml:trace contextRef="#ctx0" brushRef="#br0" timeOffset="119615.63">30208 8949 22 0,'0'0'456'15,"-2"-3"5"-15,2 3 3 0,0 0 1 0,0 0 1 16,3-7-1-16,-3 7-1 0,3-4-8 0,-3 4-11 15,2-2-14-15,2-2-29 0,-4 4-12 0,6-3-25 16,-1 1-26-16,0 0-24 0,2 1-28 0,-2-1-31 16,3 1-18-16,-1 1-21 0,4 0-22 0,-4 1-26 15,5 1-15-15,-5-2-13 0,2 3-16 0,-1-2-122 16,0 0-3-16,-1 1 0 0,-3 2 0 0,1-2 0 0,-1 3 0 16,-1 1 0-16,-1 0 0 0,-2 1 0 15,-1 3 0-15,1 3 0 0,-4-2 0 0,0 4 0 16,-1 3 0-16,-4 0 0 0,0 0 0 0,0 5 0 15,-2 1 0-15,1 1 0 0,-1 0 0 0,6-7 0 0,-2 2 0 16,-6 2 0-16,5-4 0 0,2 0 0 0,2 0 0 16,-2-2 0-16,4-3 0 0,1 0-305 0,4 2-1010 15,0-3-1424-15,4 1 631 0</inkml:trace>
  <inkml:trace contextRef="#ctx0" brushRef="#br0" timeOffset="120365.44">30388 9800 272 0,'-4'-3'297'0,"4"3"-8"0,0 0-14 15,0 0-6-15,0 0 6 0,0 0-11 0,0 0 4 16,0 0 3-16,0 0-14 0,0 0 12 0,0 0-9 16,0 0-5-16,0 0 2 0,0 0-3 0,0 0-1 15,0 0-11-15,0 0-10 0,1 12-13 0,2-8-17 16,-1 1-10-16,-2-1-17 0,0 3-17 0,2 1-15 16,-2-1-11-16,-2 3-14 0,0 0-12 0,-1 0-11 15,1-1-6-15,-6 1-13 0,3 1-4 0,-3-1-6 16,2-1 0-16,-7 0-9 0,4-1-5 0,-6 1 1 15,2-4-7-15,0-1-7 0,-8 0 0 0,1-3 0 16,2-1-9-16,5 0 4 0,0 0-30 0,-3-4-22 16,5 2-48-16,-1-3-83 0,5 0-110 0,-1-1-139 15,4-2-180-15,0 0-355 0,7 4-1009 0,2-6 446 16</inkml:trace>
  <inkml:trace contextRef="#ctx0" brushRef="#br0" timeOffset="122632.54">19274 14044 76 0,'3'-10'526'0,"-3"3"18"0,1 0 5 0,-2 0-7 16,2 1-11-16,-1 0-20 0,0 2-17 0,3 0-35 15,-2 0-29-15,-1 4-19 0,0 0-24 0,0 0-16 16,0 0-11-16,1 14-18 0,2-3-17 0,-6 7-14 15,6 1-18-15,-6 9-7 0,2-2-21 0,1 1-87 16,-4-1-178-16,3 0 0 0,-2 1 0 0,2-5 0 16,-2-3 0-16,2-1 0 0,0 0 0 0,-2-2 0 15,3-4 0-15,0-2 0 0,0 0 0 0,0-3 0 16,0-1 0-16,-2-1 0 0,2-3 0 0,0-2 0 16,0 0 0-16,0 0 0 0,0 0 0 0,5-20 0 15,-4 10 0-15,-1-3 0 0,0-5 0 0,4-6 0 16,-3-5 0-16,2 4 0 0,-2-5 0 0,4-2 0 15,3-2 0-15,-2-14 0 0,2 14 0 0,-3 2 0 16,0 0 0-16,3 0 0 0,-1 4 0 0,0 0 0 0,-1 11 0 16,1 0 0-16,0 3 0 0,-2 4 0 15,4 2 0-15,3 1 0 0,-2 2 0 0,2 3 0 16,-1 0 0-16,3 5 0 0,2 1 0 0,0 4 0 16,3-1 0-16,-2 2 0 0,-2 1 0 0,-3 2 0 0,2 2 0 15,-1 0 0-15,-4 0 0 0,0 2 0 16,-3 0 0-16,-2-7 0 0,-4 4 0 0,1 3 0 15,-5-1 0-15,-2-3 0 0,-4 2 0 0,-2-1 0 16,-4-1 0-16,-1 1 0 0,-4-4 0 0,-1 5 0 0,3-2 0 16,-1-4 0-16,1 1 0 0,2-1 0 0,2-1 0 15,2-2 0-15,3 1 0 0,0-3 0 0,3 0 0 16,1 0 0-16,-1-1 0 0,0 0 0 16,6-1 0-16,1-1 0 0,0 0 0 0,0 0 0 0,0 0 0 15,15 2 0-15,-7-2 0 0,4-3 0 0,5 2 0 16,1 1 0-16,1 0 0 0,2 0 0 0,0 0 0 15,7 0 0-15,-6 2 0 0,-3 2 0 0,2-1 0 16,-1 4 0-16,1-1 0 0,-2 2 0 0,-3 0 0 16,0 2 0-16,-3 0 0 0,-6-1 0 0,-2 2 0 15,2-2 0-15,-5 2 0 0,-2 2 0 0,-4-4 0 16,-2 1 0-16,2-1 0 0,-9 3 0 0,-3-1 0 16,-1-1 0-16,-2-1 0 0,-1 0 0 0,-5 1 0 15,2-5 0-15,-5 0 0 0,7 0 0 0,1-4 0 16,-3 2 0-16,2-2 0 0,3-1 0 0,2 1 0 15,1 0 0-15,2 0 0 0,3-2 0 0,2 1 0 16,-2 0 0-16,10 0 0 0,-9 0 0 0,9 0 0 16,-9 1 0-16,9-1 0 0,-4 6 0 0,4-6-211 15,0 0-369-15,12 9-108 0,-3-4-431 0,1-3-1212 16,3 0 536-16</inkml:trace>
  <inkml:trace contextRef="#ctx0" brushRef="#br0" timeOffset="122849.83">19723 14385 20 0,'6'-3'510'0,"-6"-2"26"16,3 0 34-16,-2 2 8 0,-1 3-9 0,5-3-19 15,-2-1-38-15,-3 4-35 0,5-1-25 0,-5 1-26 16,5 6-11-16,-2-3-27 0,2 3-15 0,-3 4-21 16,-1 1-27-16,2 1-26 0,-3 5-25 0,3 1-23 15,-3 1-27-15,-3-1-134 0,3 1-90 0,-1 8 0 16,1-9 0-16,-4 2 0 0,1-2 0 0,0-1 0 15,-1-2 0-15,3 2 0 0,-1-7 0 0,-3 2 0 16,5-5 0-16,0-1-279 0,-1-1-201 0,-2-1-95 16,6-1-569-16,-3-3-1237 0,4 1 548 0</inkml:trace>
  <inkml:trace contextRef="#ctx0" brushRef="#br0" timeOffset="123082.66">20073 14452 397 0,'9'-5'480'0,"1"2"23"0,2-1 14 0,-2 3-7 16,-1 0-12-16,-1 2-7 0,3 1-3 0,-2 1-23 16,1 4-32-16,-2 1-14 0,-4 1-30 0,1 2-19 15,-4 1-31-15,-1-1-27 0,0 5-30 0,-2 2-24 16,-5 1-26-16,1-2-22 0,-4-1-22 0,-2 1-18 16,-1-2-29-16,-6 6-42 0,0-4-99 0,-3-2 0 15,4-3 0-15,2-3 0 0,-1-1 0 0,1-3-151 16,4-1-80-16,-1-2-68 0,7-2-93 0,0 0-99 15,2-5-105-15,1 1-410 0,3 4-1088 0,5-17 481 16</inkml:trace>
  <inkml:trace contextRef="#ctx0" brushRef="#br0" timeOffset="123768.87">20520 14287 187 0,'11'-16'567'0,"-4"0"16"15,-2 1 12-15,-1 4-3 0,0 0-8 0,0 3-23 16,-3 0-26-16,4 3-34 0,-5 1-40 0,0 4-35 16,0 0-24-16,0 0-12 0,-10 9-27 0,5 4-26 15,-3 1-32-15,3 3-22 0,-5 7-23 0,6-6-27 0,-4 7-207 16,3-6-26-16,1 7 0 0,-1-8 0 15,0-1 0-15,3-1 0 0,1 1 0 0,1-5 0 16,-3-3 0-16,3 1 0 0,0-4 0 0,-1-1 0 16,-1-1 0-16,2-4 0 0,0 0 0 0,0 0 0 15,0 0 0-15,0 0 0 0,7-18 0 0,-6 5 0 16,2-5 0-16,2 0 0 0,0-5 0 0,0-4 0 16,0-3 0-16,1-1 0 0,3-4 0 0,2-13 0 15,-2 2 0-15,2 1 0 0,-6 11 0 0,4 4 0 0,-1 1 0 16,-1 5 0-16,0 6 0 0,-1 3 0 0,2 4 0 15,-3 3 0-15,5 0 0 0,-1 4 0 0,0 1 0 16,2 4 0-16,1 5 0 0,1 4 0 16,0 1 0-16,-2 4 0 0,1 1 0 0,-3 1 0 0,-2 8 0 15,0 2 0-15,-2-5 0 0,-3 4 0 0,-7-5 0 16,0-2 0-16,-1 1 0 0,-5 1 0 0,-1-4 0 16,-4 5 0-16,1-8 0 0,2-1 0 15,-3-2 0-15,2-2 0 0,3 0 0 0,1-3 0 0,0 0 0 16,2 0 0-16,2-3 0 0,2-1 0 0,0 0 0 15,4-2 0-15,0 0 0 0,0 0 0 0,0 0 0 16,0 0 0-16,19-7 0 0,-7 5 0 0,1-2 0 16,-1 0 0-16,6 2 0 0,-1 1 0 0,2-2 0 15,-1 2 0-15,2 2 0 0,-7 0 0 0,5 3 0 16,0 1 0-16,-3 1 0 0,-2 0 0 0,-4 1 0 16,-4 1 0-16,3 2 0 0,-3 0 0 0,-1 1 0 15,-3-1 0-15,-1 1 0 0,-5 0 0 0,1 1 0 16,-1-1 0-16,-4-3 0 0,-6 1 0 0,-2 1 0 15,-1-3 0-15,0 0 0 0,-3-2 0 0,0 0 0 16,-1-1 0-16,2-2 0 0,-9 1 0 0,8-2 0 16,8-3 0-16,-1 2 0 0,4-3 0 0,1 0 0 15,4 0 0-15,-4-2 0 0,7 1-117 0,0-3-356 16,4 1-61-16,4-3-77 0,-5 4-465 0,9-3-1166 16,2 2 515-16</inkml:trace>
  <inkml:trace contextRef="#ctx0" brushRef="#br0" timeOffset="124049.27">20786 14392 236 0,'19'4'287'0,"-6"-3"16"0,8 0 33 16,-5-1 32-16,3 3 25 0,-2 0 17 0,0 0 5 16,-1 1-5-16,1 0-10 0,-6 1-8 0,2 1-20 15,-4 0-10-15,0 0-15 0,1 1-22 0,-5 3-5 16,0-1-10-16,-2 1-18 0,-3 2-18 0,0 0-18 16,-3 0-11-16,-2-2-17 0,-4 7-6 0,-1 1-17 15,-3-1-13-15,-1-3-9 0,-2-1-75 0,-7 2-108 16,4-4 0-16,1 0 0 0,-8 1 0 0,11-3 0 0,-3 0 0 15,0-2 0-15,9-3 0 0,0 1 0 0,0-1 0 16,4-1 0-16,1-1 0 0,4 1 0 16,0-3 0-16,5 7 0 0,5-5 0 0,2-2 0 15,7 2 0-15,3 0 0 0,0 0 0 0,8 0 0 0,2-4 0 16,0 1 0-16,0 0 0 0,0 1 0 0,0-4 0 16,1 1 0-16,-3-3 0 0,-3-2 0 15,-2-1 0-15,-5 4-615 0,5-8-648 0,-9 4-1368 16,2-1 605-16</inkml:trace>
  <inkml:trace contextRef="#ctx0" brushRef="#br0" timeOffset="124284.8">21478 14572 403 0,'0'0'492'0,"0"0"18"0,5-3 9 0,-3 0-8 0,6 2-18 15,0 0-21-15,2 0-20 0,3-2-11 0,1 2-38 16,4 0-39-16,-3 2-25 0,0-3-34 0,1 2-28 15,4 0-27-15,-6 1-28 0,4 0-13 0,-4-1-24 16,-1 4-21-16,0-4-21 0,-2 1-9 0,2-1-11 16,2 1-14-16,-2 2-16 0,1-2-7 0,3-1-21 15,0 3-21-15,-2-2-31 0,1-2-35 0,4 0-44 16,-7 0-72-16,0-1-79 0,5-3-83 0,0-3-96 16,-5 5-98-16,2-4-538 0,0-2-1117 15,-2 7 494-15</inkml:trace>
  <inkml:trace contextRef="#ctx0" brushRef="#br0" timeOffset="124432.96">22127 14529 2931 0,'5'0'379'0,"-5"0"-141"0,8 1-22 0,-8-1 78 16,10-1 10-16,-5 1-9 0,4-1-14 15,-4 0-33-15,5 1-28 0,2-1 1 0,-1 0 1 0,2-2-6 16,5 3-14-16,-4-2-32 0,5 0-5 0,-2 2-25 16,-1 0-39-16,2-2-58 0,-5-2-84 0,1 3-95 15,-1 0-113-15,-3 0-103 0,2 2-99 0,-2-2-102 16,0 1-298-16,-1 0-922 0,1 0 409 0</inkml:trace>
  <inkml:trace contextRef="#ctx0" brushRef="#br0" timeOffset="124565.35">22514 14533 109 0,'0'0'274'0,"9"0"10"0,-9 0 11 15,9 1 31-15,-9-1 25 0,10-1 18 0,-2-2 10 16,-3 2-1-16,4 0-1 0,1 0-10 0,2 0-8 16,0 0-8-16,0-4-27 0,2 4-32 0,-1 0-26 15,3-2-29-15,-2 2-29 0,4-2-50 0,-4 1-61 16,-1-2-92-16,1 1-118 0,-1 0-142 0,1-2-180 15,0 1-400-15,-1 0-902 0,1-6 399 0</inkml:trace>
  <inkml:trace contextRef="#ctx0" brushRef="#br0" timeOffset="125215.66">23045 14187 3891 0,'-8'-8'363'0,"0"1"-80"0,5 4-64 16,0 0 56-16,-5 3 18 0,8 0-7 0,-4 7-17 15,2-1-21-15,-1 3-37 0,3 3 14 0,0 6-7 16,0 1-8-16,0 8-10 0,-2-2-15 0,0 1-15 16,0 0-17-16,-1-1-11 0,-1 0-12 0,4 2-16 15,-1-2-8-15,-4-7-106 0,4 0 0 0,-3 2 0 16,1-1 0-16,-2-1 0 0,5 1 0 0,-4-6 0 16,4-5 0-16,0 3 0 0,0-4 0 0,-4-2 0 15,3 0 0-15,1-2 0 0,0-3 0 0,1 2 0 16,-1-2 0-16,0 0 0 0,3-13 0 0,-2 5 0 15,-1-4 0-15,4-5 0 0,-4-1 0 0,4 0 0 16,-3-8 0-16,3-5 0 0,0 1 0 0,1-3 0 16,-1-2 0-16,1-11 0 0,0-1 0 0,2 12 0 0,-1 0 0 15,0 0 0-15,1 3 0 0,-2-1 0 0,0 5 0 16,-2 0 0-16,0 10 0 0,2 2 0 16,-1 4 0-16,0 3 0 0,1 2 0 0,2 3 0 15,-2 1 0-15,6 5 0 0,-2 0 0 0,0 4 0 0,1 4 0 16,1 2 0-16,0 2 0 0,-1 2 0 0,-1 0 0 15,-1 5 0-15,2 3 0 0,-6-5 0 16,-2 0 0-16,-2-1 0 0,-2 2 0 0,-1-4 0 0,-5 1 0 16,-3 1 0-16,2-6 0 0,-5 1 0 15,0 1 0-15,0-4 0 0,0-1 0 0,1-2 0 0,3-1 0 16,0-1 0-16,0 1 0 0,1-4 0 0,2 0 0 16,2 1 0-16,4 0 0 0,-2-1 0 15,3-2 0-15,0 0 0 0,8 3 0 0,-2 0 0 16,5-3 0-16,1 2 0 0,1-2 0 0,1 0 0 0,4 4 0 15,1-1 0-15,0-1 0 0,-1 1 0 16,0 1 0-16,-1 2 0 0,-3-1 0 0,-4 2 0 0,-1-1 0 16,4 5 0-16,-6-3 0 0,3 6 0 15,-5 1 0-15,0-3 0 0,-5 0 0 0,1 6 0 0,-2-6 0 16,-6 5 0-16,2-6 0 0,-4 5 0 0,1 0 0 16,-3-4 0-16,-2 0 0 0,2 0 0 0,-6-6 0 15,-1 4 0-15,2-5 0 0,-5 1 0 0,1-2 0 16,1-1 0-16,-2-1-48 0,1-1-135 0,-1-4-89 15,2-1-98-15,1 0-103 0,7-2-111 0,-2 3-460 16,1-2-1130-16,6 1 499 0</inkml:trace>
  <inkml:trace contextRef="#ctx0" brushRef="#br0" timeOffset="125533.78">23644 14555 3361 0,'1'-10'295'0,"3"-1"-38"0,-3-4 67 0,-1 0 14 16,3-2 16-16,-6-1-27 0,3 0-25 0,3 3-21 16,-3-5-33-16,1 4-4 0,3 1-11 15,0 0-12-15,1 5-23 0,4-3-15 0,-2 5-22 0,2 1-14 16,4 1-11-16,-1 2-14 0,-1 1-14 0,3 0-11 16,5 3-8-16,-2 2-12 0,-2 2-2 0,-2-1-62 15,0 2-13-15,-3 2 0 0,3 5 0 0,-4-2 0 16,-3 4 0-16,-1 2 0 0,-1 2 0 0,0 1 0 15,-4 6 0-15,-1 0 0 0,-3 0 0 0,0 2 0 16,-1 2 0-16,-4 0 0 0,5-1 0 0,-2 3 0 16,-2 1 0-16,4-4 0 0,-6 4 0 0,6-2 0 15,-1-2 0-15,-3 0 0 0,0-3 0 0,5-4 0 16,1-3 0-16,-4 0 0 0,4-5 0 0,0-2-334 16,1-2-158-16,-3-2-105 0,2-1-531 0,-1-3-1222 15,1-2 540-15</inkml:trace>
  <inkml:trace contextRef="#ctx0" brushRef="#br0" timeOffset="125699.72">23657 14747 191 0,'-7'-7'482'0,"7"1"25"0,-1-1 32 16,2 2 10-16,6-4-19 0,-2 4-23 0,7-2-27 16,3-1-29-16,5 1-48 0,2 4-45 0,3-3-31 15,6 2-34-15,-3 1-32 0,4 1-47 0,-2-1-63 16,-2 0-55-16,-5 1-84 0,-2-1-87 0,0-3-100 15,-1-1-110-15,-1 0-94 0,-1-3-98 0,-3-2-350 16,2-1-896-16,0-1 397 0</inkml:trace>
  <inkml:trace contextRef="#ctx0" brushRef="#br0" timeOffset="126182.73">24211 14251 148 0,'0'-18'310'0,"2"0"6"0,-2-3 19 0,5 3 11 15,0-7 19-15,1 8 2 0,-1-1-3 0,4 2-12 16,5 2-19-16,-1-3-10 0,2 6-8 0,-2 2-2 15,8-2-15-15,-1 6-29 0,-1 2-6 0,0 3-26 16,-1 3-21-16,0 1-25 0,0 3-19 0,-6 1-14 16,-1 5-25-16,-1 1-16 0,-1 1-3 0,-4 3-7 15,-1 2-12-15,-4-1-14 0,0 0-6 0,-4 8-2 16,0-4-10-16,-1 4-11 0,-3-8-7 0,-3 3-3 16,4-4-2-16,-5 6-3 0,3-7-2 0,1-2-6 15,3 1 2-15,-3-2-20 0,2 1 11 0,2-3 4 16,2-2-5-16,2-1 4 0,2 0-6 0,2 0-14 0,3 0 11 15,3-1-8-15,0-1-1 0,2 0-16 16,4-1-3-16,3-2-3 0,-2-1-1 0,2-2-3 16,-1-1-3-16,1 0 2 0,-8-1 7 0,1 1 1 15,-3-1 0-15,-1 0 2 0,-3 1-4 0,-5 0 0 16,6-1 5-16,-6 1 3 0,0 0 6 0,0 0 8 0,-23 7 9 16,9-3 1-16,-1 3 7 0,-3 4 3 0,4-2 0 15,-4 4 3-15,1 7-6 0,4-5 1 16,-2 7-1-16,8-4 0 0,-1 1-6 0,4 5 0 15,4-4-4-15,4 6 2 0,1 1 0 0,5-2-9 0,3 2-12 16,0-3-11-16,0-2-4 0,-3 0 1 0,5-5-3 16,-3 0-1-16,-1-3-1 0,0-1 3 15,-5-3 0-15,-1 1 1 0,-4-1 2 0,-2-4 5 16,-1-1 0-16,-6 0 3 0,-10 1 2 0,-1-2 9 0,-8-3-6 16,-4-1 5-16,1 0 0 0,-4-1-4 0,1 1-30 15,0-1-61-15,2 1-112 0,-1-1-130 0,0 3-187 16,11-2-484-16,0 0-1088 0,7 2 481 0</inkml:trace>
  <inkml:trace contextRef="#ctx0" brushRef="#br0" timeOffset="126349.15">24668 15129 5517 0,'0'0'639'0,"0"0"-287"0,0 0-76 16,3-8-49-16,-3 8-56 0,0 0-26 0,4-5-40 15,-4 5-70-15,0 0-77 0,0 0-124 0,0 0-184 16,0 0-242-16,0 0-462 0,0 0-1140 0,-9 22 505 16</inkml:trace>
  <inkml:trace contextRef="#ctx0" brushRef="#br0" timeOffset="127032.24">10829 16412 39 0,'0'-6'180'0,"4"3"-115"0,-1-2-113 15,6 0-51-15,1 2 23 0</inkml:trace>
  <inkml:trace contextRef="#ctx0" brushRef="#br0" timeOffset="127267.99">14023 16437 94 0,'-8'-4'165'0,"-1"-1"-129"0,-3 3-86 0,-5-2-53 16,-1 3 24-16</inkml:trace>
  <inkml:trace contextRef="#ctx0" brushRef="#br0" timeOffset="132615.81">18246 15643 318 0,'2'-7'447'0,"-2"3"1"16,0 1-11-16,0 3-23 0,0-6-34 0,0 6-17 16,0 0-3-16,0 0-5 0,0 0-9 0,0 0-5 15,6 9-20-15,-6-4-21 0,0 1-6 0,0 0-18 16,-1 3-17-16,1-5-20 0,0 3-16 0,-1 1-24 16,1-5-15-16,0 3-21 0,0-2-3 0,-1 1 12 15,1-5-9-15,0 5-1 0,0-5-4 0,0 0-10 16,0 0-7-16,0 0-19 0,0 0-5 0,5-14-9 15,-4 7-35-15,-1 0-73 0,3-3 0 0,-5-3 0 0,-2 2 0 16,3-2 0-16,-1 2 0 0,-6-1 0 16,3 1 0-16,-4 3 0 0,-4 2 0 0,-1-2 0 15,-5 4 0-15,1 3 0 0,-5 5 0 0,-4 4 0 16,-1 4 0-16,-1 7 0 0,2 5 0 0,1 5 0 16,-3 11 0-16,2-1 0 0,4 2 0 0,8-10 0 15,5 1 0-15,2-3 0 0,7 1 0 0,1 2 0 16,7-4 0-16,5 0 0 0,3-3 0 0,2-2 0 15,3-5 0-15,3-1 0 0,3-4 0 0,2 1 0 16,0-4 0-16,1-5 0 0,-1-3 0 0,-6 1 0 16,6-5 0-16,-5 0 0 0,-5-1 0 0,5-2 0 15,-5 0-423-15,0-4-270 0,-5 5-487 0,-3-3-1277 16,-1 1 565-16</inkml:trace>
  <inkml:trace contextRef="#ctx0" brushRef="#br0" timeOffset="132882.21">18422 16026 417 0,'0'0'437'0,"1"-7"28"0,-1 6 35 0,3-3 6 16,-3 4-17-16,0-5-32 0,0 5-34 0,4-3-25 15,-4 3-16-15,0 0-22 0,11 0-26 0,-11 0-16 16,8 8-7-16,-3-3-15 0,-1 3-24 0,0 2-12 16,-1 1-12-16,-1 0-12 0,-1 6-7 0,-2-1-7 0,1 2-11 15,0 1-15-15,-3-1-12 0,-2 1-144 16,4-2-40-16,-3 0 0 0,0 0 0 0,3-1 0 15,-2-5 0-15,2 0 0 0,1 1 0 0,1 1 0 16,-1-4 0-16,7 0 0 0,-1-1 0 0,2-1 0 16,-2-2 0-16,6-4 0 0,2 0 0 0,2-1 0 15,5-1 0-15,-6-3 0 0,4-4-256 0,-5 1-300 16,2-5-123-16,-5-4-438 0,0-2-1210 0,-3 1 536 16</inkml:trace>
  <inkml:trace contextRef="#ctx0" brushRef="#br0" timeOffset="133149.54">18602 15761 233 0,'-9'-5'478'0,"-1"3"21"0,1-1 17 0,5 3-9 16,-4 0-30-16,3 3-37 0,-7-1-31 0,6 3-29 16,3-1-20-16,-3 5-33 0,5-3-30 0,1 1-25 15,0 0-24-15,1 0-16 0,-1 2-32 0,3-6-19 16,2 2-15-16,2 0-22 0,0-2-10 0,1-1-18 15,0-1-2-15,-5-1-9 0,-3 0-1 0,16-3 5 16,-14-4-11-16,2 3 4 0,-3 0-6 0,2-5-13 16,-3 2-6-16,-3 2-8 0,2-3-4 0,-3 2-13 15,-1 0-53-15,1 0-47 0,1 3-61 0,-3-1-88 16,3 1-101-16,3 3-103 0,0 0-103 0,-16 3-518 16,16-3-1108-16,-5 6 491 0</inkml:trace>
  <inkml:trace contextRef="#ctx0" brushRef="#br0" timeOffset="133349.65">19176 15829 4895 0,'1'-4'637'0,"0"-3"-281"0,-1 4-30 15,0 3 29-15,2-4 18 0,-1-1-53 0,-1 5-69 0,3-4-63 16,2 3-36-16,2-1-38 0,6 1-62 15,3 0-92-15,0 2-127 0,-3 1-143 0,6 0-148 16,-1 2-185-16,0-1-425 0,-8-2-1155 0,1 0 512 16</inkml:trace>
  <inkml:trace contextRef="#ctx0" brushRef="#br0" timeOffset="133484.97">19287 16037 4530 0,'-5'2'600'0,"1"0"-226"0,0 0-24 0,4-2-43 15,0 0-60-15,0 0-53 0,0 0-56 0,22 4-31 16,0-3-52-16,5-2-56 0,6 1-109 0,-2-2-146 16,-8 2-180-16,-2-2-581 0,-1 2-1101 0,0-2 487 15</inkml:trace>
  <inkml:trace contextRef="#ctx0" brushRef="#br0" timeOffset="142515.76">18367 16231 185 0,'0'0'375'0,"0"0"-5"0,0 0-6 0,1-4-11 16,-1 4-2-16,0 0-12 0,0 0-5 0,0 0-9 15,7-2-8-15,-7 2-14 0,0 0-12 0,0 0-11 16,3-2-10-16,-3 2-16 0,0 0-7 16,0 0-11-16,0 0-17 0,0 0-7 0,0 0-11 15,0 0-11-15,0 0-12 0,0 0-1 0,0 0-18 16,-1-6-5-16,1 2-8 0,0 4-13 0,4-7-4 0,-3 2-15 15,1 1-1-15,0-4 1 0,2 0 2 16,0-4-15-16,1 2 9 0,1-5-12 0,-1-1-6 16,2 0-1-16,-2 2-3 0,0-1-26 0,1 0-62 15,-3 3 0-15,1-4 0 0,-3 5 0 0,3 1 0 0,-3-3 0 16,3 3 0-16,-1-1 0 0,-2 3 0 0,-1-3 0 16,0 6 0-16,1-2 0 0,-1 2 0 15,2 0 0-15,-2 2 0 0,0 3 0 0,1-5 0 16,-1 5 0-16,1-4 0 0,-1 4 0 0,0 0 0 15,0 0 0-15,0 0 0 0,5 12 0 0,-5-6 0 0,1 2 0 16,-1 2 0-16,3 6 0 0,-2 0 0 0,0 2 0 16,1-2 0-16,-1 2 0 0,3 9 0 15,-2-3 0-15,0 2 0 0,-1 0 0 0,2 1 0 16,-2-2 0-16,1 1 0 0,0-1 0 0,0-2 0 16,-3-2 0-16,1 4 0 0,0-4 0 0,0-2 0 0,1 7 0 15,-1-9 0-15,3 1 0 0,-6 1 0 0,6-3 0 16,-3-3 0-16,-3-2 0 0,3 1 0 15,-1-2 0-15,1-1 0 0,0-1 0 0,0-1 0 0,-1-3 0 16,1 0 0-16,0-1 0 0,0-3 0 16,1 4 0-16,-1-4 0 0,0 0 0 0,0 0 0 15,1-12 0-15,-1 6 0 0,3-1-263 0,-3-1-70 0,-3-1-18 16,2 2 4-16,0 2 8 0,-3-2 13 16,0 3 22-16,-1 0 20 0,1-1 33 0,-2 0 19 15,-3 4 32-15,0-2 28 0,-3 2 33 0,5 0 33 16,-5 0 37-16,3 2 34 0,-5-1 21 0,5 2 19 15,1-1 48-15,0-1 20 0,1 2 22 0,1-1 24 16,1-1 18-16,-1 1 18 0,6-1 20 0,-10 1 12 0,10-1 10 16,-5 2 18-16,5-2 5 0,0 0 16 0,0 0 5 15,-5 1 16-15,5-1 4 0,0 0 4 16,0 0 6-16,0 0-9 0,0 0-13 0,0 0-157 16,0 0-92-16,23-4 0 0,-13 2 0 0,1-1 0 15,1 1 0-15,1 1 0 0,6-3 0 0,-2 2 0 16,2 0 0-16,1 0 0 0,0-2 0 0,-1 2 0 0,-4-1 0 15,-3 0 0-15,1 0 0 0,0 2 0 0,-5-1 0 16,2-1 0-16,3 2 0 0,-8-1 0 16,-1 2 0-16,1-2 0 0,-5 2 0 0,8 0 0 15,-8 0 0-15,5-3 0 0,-5 3 0 0,0 0 0 16,0 0 0-16,0 0-296 0,-18 13-1021 0,14-9-1425 16,-1 4 632-16</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25:50.192"/>
    </inkml:context>
    <inkml:brush xml:id="br0">
      <inkml:brushProperty name="width" value="0.05292" units="cm"/>
      <inkml:brushProperty name="height" value="0.05292" units="cm"/>
      <inkml:brushProperty name="color" value="#00B050"/>
    </inkml:brush>
  </inkml:definitions>
  <inkml:trace contextRef="#ctx0" brushRef="#br0">18418 16194 233 0,'4'-3'369'0,"-4"3"-14"0,0 0-23 0,0 0 0 16,4-2-19-16,-4 2 1 0,0 0-3 0,7 0-4 15,-7 0 3-15,0 0-7 0,8 0 2 0,-8 0 1 0,0 0-3 16,0 0 7-16,0 0-1 0,8 1 3 16,-8-1-6-16,0 0-2 0,4-2-23 0,-3-2-17 15,-1 4-20-15,1-7-16 0,2 2-16 0,-2-1-21 16,4 1-12-16,-4-4-16 0,2 2-10 0,-2-2-17 15,3 1-10-15,0-4-46 0,-2 1-80 0,1 0 0 0,2 0 0 16,-2 0 0-16,-2-2 0 0,4 2 0 0,-2 0 0 16,-1-1 0-16,-1 1 0 0,3-1 0 15,-2 4 0-15,1-3 0 0,0 1 0 0,0 3 0 16,-1 1 0-16,1-4 0 0,-1 3 0 0,1 1 0 16,-2-1 0-16,3 2 0 0,-3 0 0 0,0 1 0 15,2 0 0-15,-3 0 0 0,0 4 0 0,1-6 0 16,-1 6 0-16,1-4 0 0,-1 4 0 0,2-4 0 15,-2 4 0-15,0 0 0 0,1-3 0 0,-1 3 0 16,0 0 0-16,0 0 0 0,0 0 0 0,0 0 0 16,0 0 0-16,0 0 0 0,0 0 0 0,-6 9 0 0,4-4 0 15,2 2 0-15,-2 0 0 0,2 3 0 0,-4 4 0 16,3 3 0-16,-3-5 0 0,1 3 0 16,1 6 0-16,-1-3 0 0,1 8 0 0,-1 2 0 15,2-2 0-15,1 1 0 0,-1 1 0 0,-1-1 0 16,0 0 0-16,2-1 0 0,-2-2 0 0,2-4 0 0,-1 8 0 15,0-4 0-15,0-5 0 0,-2 1 0 16,-1-2 0-16,3-1 0 0,-2 0 0 0,2-5 0 16,-1 2 0-16,0-3 0 0,1-2 0 0,-2 1 0 15,2-5 0-15,0 3 0 0,-3-4 0 0,1 0 0 16,1 0 0-16,-2-3 0 0,4-1 0 0,-10 0 0 0,10 0 0 16,-9-4 0-16,4 0 0 0,-2 0 0 15,0-5 0-15,-1 4 0 0,-1-3 0 0,-1 1 0 16,1 2 0-16,0-1 0 0,-4 0 0 0,2 3 0 15,0 2 0-15,-1-3 0 0,0 3 0 0,1 1 0 16,-2 1 0-16,0 1 0 0,-1-1 0 0,3 1 0 16,0 1 0-16,1 1 0 0,1-2 0 0,0 3 0 0,3-2 0 15,2 0 0-15,0 1 0 0,3 0 0 16,-3 0 0-16,4 1 0 0,0-5 0 0,3 8 0 16,-1-4 0-16,2-2 0 0,5 2 0 0,-4-2 0 15,7 1 0-15,0-2 0 0,1 0 0 0,5-1 0 16,1-4 0-16,3 3 0 0,6-1 0 0,4-3 0 0,-4 3 0 15,0-2 0-15,4-2 0 0,-5 2 0 16,-8 1 0-16,2-1 0 0,0 1 0 0,-5 0 0 16,-2 2 0-16,-3-2 0 0,1 1 0 0,-1 1 0 15,-7 0 0-15,4 1 0 0,-3-3 0 0,-5 3 0 16,8 0 0-16,-8 0 0 0,0 0 0 0,0 0 0 16,0 0 0-16,0 0 0 0,0 0 0 0,0 0 0 15,0 0 0-15,-20 4-595 0,20-4-114 0,0 0-440 16,-16-6-1243-16,8 5 551 0</inkml:trace>
  <inkml:trace contextRef="#ctx0" brushRef="#br0" timeOffset="766.53">18410 16130 233 0,'0'-2'454'0,"0"2"6"0,-1-5-12 16,1 5-21-16,0 0-5 0,0 0-7 15,0 0-4-15,0 0-14 0,8-5-10 0,-8 5-24 0,6-3-22 16,1 0-20-16,-7 3-20 0,10-6-22 0,-4 2-26 15,2-4-19-15,-3 2-17 0,5-2-11 0,-1 0-19 16,-1-1-7-16,2 0-11 0,-4-2-10 0,5-1-17 16,-5 2-10-16,5-3-17 0,-4 3 14 15,-1-2-2-15,0 3-6 0,2-3-1 0,-4 3-79 0,-1 2-41 16,-1 0 0-16,0 2 0 0,0 0 0 0,-1 2 0 16,-1 3 0-16,2-7 0 0,-2 7 0 0,0 0 0 15,0 0 0-15,0 0 0 0,0 0 0 0,-5 15 0 16,3-5 0-16,0 3 0 0,0 4 0 0,0 0 0 15,-1 1 0-15,3 7 0 0,-3-1 0 0,-1 5 0 16,1-2 0-16,3 1 0 0,-5 0 0 0,2-2 0 16,2-7 0-16,-1 6 0 0,-1 1 0 0,2-7 0 15,1-1 0-15,0 1 0 0,-3-1 0 0,1-2 0 16,-2 0 0-16,4-4 0 0,-1-1 0 0,-1-1 0 16,1-3 0-16,0 0 0 0,1-2 0 0,0-2 0 15,0 1 0-15,0-4 0 0,-5 3 0 16,5-3 0-16,0 0-192 0,0 0-81 0,-16-8-9 0,10 6 7 15,0 0 3-15,-2 0 21 0,-1 0 9 0,-4 2 30 16,-1 0 18-16,0 0 27 0,-4 1 6 0,3 3 26 16,-2-2 14-16,-1 3 22 0,2-1 16 0,2 0 30 15,2 2 19-15,-2-1 24 0,0 2 23 0,1 0 17 16,6-2 17-16,1 1 12 0,-1 0 16 16,0-2 14-16,1 2 11 0,2-2 11 0,2-2 8 0,-1 1 10 15,3-3 17-15,0 0 3 0,9 5 12 0,-3-3 6 16,2-2 2-16,2-2 5 0,4 1-14 0,3-1 6 15,3-3-2-15,0 0-3 0,9-1-4 0,-2 1-5 16,-2-1-8-16,-3 3-7 0,1-2-60 16,-2 0-77-16,0 0 0 0,-3 2 0 0,1-2 0 0,4 2 0 15,-10 2 0-15,1-2 0 0,-5 0 0 0,0 1 0 16,1 0 0-16,-6 1 0 0,1-1 0 0,-5 2 0 16,8 0 0-16,-8 0 0 0,5-3 0 15,-5 3 0-15,0 0 0 0,0 0 0 0,0 0 0 16,0 0 0-16,0 0 0 0,0 0-193 0,0 0-367 15,0 0-680-15,0 0-1343 0,0 0 594 0</inkml:trace>
  <inkml:trace contextRef="#ctx0" brushRef="#br0" timeOffset="4436.02">18234 17165 427 0,'0'-3'510'0,"0"3"-5"0,0-4-22 15,0 4-35-15,0 0-33 0,0 0-25 0,0 0-21 16,0 0-25-16,0 0-25 0,0 0-25 0,0 0-19 16,0 0-22-16,7 12-15 0,-7-10-17 0,1 2-22 15,-1-4-18-15,0 5-10 0,0-5-19 0,1 3-11 16,-1-3-6-16,0 0-8 0,0 0 0 0,0 0-15 16,0 0-10-16,0 0-12 0,0 0-11 0,0-12-3 15,0 6-9-15,-2-1-8 0,-1 0-2 0,-1-2-5 16,-1-1 15-16,-3 1-1 0,-2 1 2 0,-3-2 0 15,-1 4-7-15,-4 0 18 0,-1 4-3 0,-1 3 14 16,-9 3 5-16,-1 5-2 0,-2 7-83 0,1 2-10 16,-12 8 0-16,3 6 0 0,3 0 0 15,13-6 0-15,-12 10 0 0,13-8 0 0,4 1 0 16,2 1 0-16,2-1 0 0,3 1 0 0,6-2 0 16,2-2 0-16,8 0 0 0,1-7 0 0,8 3 0 0,2-2 0 15,2-5 0-15,6 0 0 0,-4-5 0 0,9-4 0 16,3 0 0-16,-1-6 0 0,2-2 0 0,-1-1 0 15,1-3 0-15,-4-1 0 0,-7 2 0 0,-1-1 0 16,-1-2-143-16,-1-3-106 0,-1 2-46 0,0-2-53 16,-4 4-62-16,-1 0-67 0,-2 0-82 0,-1 3-393 15,-4 1-1031-15,-1 1 456 0</inkml:trace>
  <inkml:trace contextRef="#ctx0" brushRef="#br0" timeOffset="4868.18">18263 17654 3747 0,'0'0'439'0,"-7"-16"-157"15,5 10-21-15,2 1 37 0,2-1 10 0,-1-3-20 16,3 3-29-16,4-3-34 0,-1 3-31 0,1-2 0 16,1 1 10-16,1 3-2 0,3-2 2 0,-3 2-14 15,2 2-7-15,0 0-9 0,-1 0-16 0,1 2-9 16,-1 3-15-16,0 0-36 0,-1 0-98 0,-1 4 0 15,-1-2 0-15,-3 1 0 0,1 3 0 0,-2 3 0 16,-4-3 0-16,3 8 0 0,-6-2 0 0,-1 2 0 16,-2-1 0-16,2 2 0 0,-5-1 0 0,0-1 0 15,-5 0 0-15,5 1 0 0,-5-2 0 0,3 0 0 16,-1-3 0-16,2-3 0 0,2-2 0 0,2 2 0 16,1-4 0-16,1-2 0 0,0 2 0 0,2-1 0 15,0-2 0-15,2-2 0 0,0 0 0 16,16 1 0-16,-16-1 0 0,21-1 0 0,-3-2 0 0,4 1 0 15,-3 0 0-15,8-3 0 0,4 4 0 0,-10-3 0 16,10 0 0-16,-9 1 0 0,-2 1 0 0,1-1 0 16,8 1 0-16,-10 1 0 0,-6-2 0 0,0 5 0 15,-3-2 0-15,-1-2 0 0,-9 2 0 16,8-1 0-16,-8 1 0 0,9-2 0 0,-9 2 0 16,0 0 0-16,0 0 0 0,0 0 0 0,0 0 0 15,0 0-417-15,0 0-879 0,2-8-1404 0,-2 8 621 16</inkml:trace>
  <inkml:trace contextRef="#ctx0" brushRef="#br0" timeOffset="5765.72">19345 15893 267 0,'-8'-2'253'16,"3"1"-10"-16,1-1-7 0,4 2-5 0,-9-1 0 15,7-2-4-15,2 3 5 0,-7-2-14 0,7 2 9 16,-6 0 6-16,6 0-2 0,-7-3 6 0,6 0-9 15,1 3-9-15,-9-1-3 0,9 1 1 0,0 0-9 16,-4-3-2-16,4 3-9 0,-5-2-7 0,1 0-15 16,4 2-17-16,-5-3-11 0,1 1-5 0,-2 0-12 15,6 2-7-15,-4-5-15 0,-1 4-4 0,1-3-5 16,0 3-4-16,4 1-4 0,-5-4-15 0,-2 1 1 16,2 1-11-16,-1-1-9 0,3-1-5 0,-1 1-4 15,-1 2-5-15,1 0-7 0,4 1 1 0,-9-3-9 16,5 2-3-16,4 1 1 0,-6-5-1 0,6 5-4 15,0 0-1-15,-6-2-3 0,6 2-1 0,0 0 6 16,0 0 0-16,0 0-1 0,0 0 2 0,0 0-5 16,18 5 11-16,-5-5-10 0,5 2 3 0,1-1-7 15,0 0-2-15,3-1-1 0,8 2 2 0,-4-1-7 16,-4 0-17-16,-1-1-12 0,-1 2-17 0,-2-1-16 16,-5 0-25-16,1-1-31 0,-5 1-36 0,-3-1-39 15,1 0-38-15,0 2-41 0,-7-2-42 0,0 0-47 16,0 0-55-16,1 6-47 0,-1-6-272 0,0 0-786 15,-18 4 347-15</inkml:trace>
  <inkml:trace contextRef="#ctx0" brushRef="#br0" timeOffset="6032.94">19255 16039 362 0,'0'0'423'0,"-1"4"19"0,1-4 7 16,0 0 0-16,0 0-21 0,5 5-17 0,1-4-20 15,-1-1-13-15,3 1-16 0,1-1-17 0,5 1-19 16,-2-1-22-16,3 1-23 0,2 1-19 0,3-1-23 16,1-1-24-16,7 0-23 0,-7 1-26 0,7 0-5 15,-6-1-18-15,-1 0-21 0,-1 0-7 0,0 1-6 16,-3-1-11-16,-3 0-10 0,-1 1-14 16,0 1-11-16,-3-4-4 0,-2 4-1 0,-2-2 5 0,-6 0-12 15,11 0-8-15,-11 0-21 0,6 0-32 0,-6 0-38 16,0 0-52-16,0 0-80 0,0 0-105 0,0 0-129 15,0 0-150-15,-23-6-452 0,23 6-1100 16,0 0 487-16</inkml:trace>
  <inkml:trace contextRef="#ctx0" brushRef="#br0" timeOffset="7015.55">20281 15640 292 0,'4'-8'452'0,"1"0"5"16,0-1-5-16,-3 2-15 0,2-1-16 0,-2 1-28 16,0-2-14-16,-2 2-18 0,-2-2-16 0,2 1-20 0,-2 1-18 15,-1 1-21-15,-1-3-20 0,-1 4-12 0,-1 1-8 16,-3 1-18-16,-1 0-13 0,-2 2-6 16,-1-1-29-16,0 4 13 0,-1 0-10 0,2 1-4 0,-2 0-11 15,1 4-8-15,-4 1-5 0,3 1-10 0,3 0-9 16,0-1-1-16,5 1-14 0,2 4-10 0,0 2-111 15,4-3 0-15,0 1 0 0,4 2 0 16,0 2 0-16,5-2 0 0,1 1 0 0,-1-2 0 0,0 1 0 16,1 0 0-16,-1-1 0 0,3-1 0 0,-5-4 0 15,-3 2 0-15,1-1 0 0,-2-2 0 0,-1 2 0 16,-2-2 0-16,-2 0 0 0,-2 4 0 16,-4-5 0-16,-2 2 0 0,-4 2 0 0,0 0 0 0,0-2 0 15,-3 1 0-15,3-2 0 0,-3 2 0 0,2-1 0 16,3-1 0-16,1-1 0 0,2 0 0 0,3 0 0 15,0 2 0-15,3-2 0 0,3 1 0 0,0-3 0 16,5 5 0-16,3-4 0 0,-2 4 0 0,3-2 0 16,3 2 0-16,0 1 0 0,3-1 0 0,-1 2 0 15,-2-2 0-15,-3 1 0 0,3 0 0 0,-3 3 0 16,-3-2 0-16,-1-2 0 0,2 5 0 0,-6 1 0 16,0 0 0-16,-2 1 0 0,-3 0 0 0,0 2 0 15,-2-1 0-15,-2 5 0 0,-1 2 0 0,0-2 0 16,-5 0 0-16,1 2 0 0,2-4 0 0,-1-3 0 15,1 4 0-15,1-3 0 0,1-1 0 0,2-2 0 16,0 2 0-16,0-4 0 0,5-2 0 0,-2 3 0 16,1-3 0-16,5-3 0 0,-1 2 0 0,2-2 0 15,2 1 0-15,4-2 0 0,0 0 0 0,2-1 0 16,8-2 0-16,-3 0 0 0,4 0 0 0,-1-3 0 16,3-1 0-16,-3 0 0 0,3-1 0 0,-3-3 0 15,1 2 0-15,1-5 0 0,-2 1 0 0,0-4 0 16,0-1-333-16,-1 2-181 0,-2-3-129 0,0 3-475 15,-6 2-1209-15,6-2 536 0</inkml:trace>
  <inkml:trace contextRef="#ctx0" brushRef="#br0" timeOffset="7149.46">20654 16601 4592 0,'6'-2'570'16,"-2"2"-202"-16,-4 0-61 0,0 0 34 0,6-1 14 15,-6 1-33-15,4-3-64 0,-4 3-51 0,2-4-58 16,-2 4-59-16,5-4-82 0,-5 4-128 0,5-4-187 15,-5 4-267-15</inkml:trace>
  <inkml:trace contextRef="#ctx0" brushRef="#br0" timeOffset="10884.29">20772 15756 111 0,'5'-9'500'0,"-1"2"18"15,0 3-3-15,-3 0-21 0,1-1-47 0,0 3-40 16,-2 2-23-16,0 0-10 0,0 0-8 15,5 12-11-15,-5-3-17 0,0 6-7 0,-4 3-20 16,3 1-15-16,-3 6-18 0,-1-1-22 0,0 2-13 16,0-6-18-16,-3-1-20 0,4 6-17 0,-1-7-10 0,0 0-11 15,3 2-18-15,0-8-14 0,-3 1-7 0,3-2-8 16,-1-3-8-16,3-1-52 0,-2-2-60 16,0 0 0-16,2-1 0 0,0-4 0 0,0 0 0 15,0 0 0-15,0 0 0 0,0 0 0 0,0-20 0 16,4 4 0-16,-4-1 0 0,1-1 0 0,2-7 0 0,3-2 0 15,-1-2 0-15,3-6 0 0,5-10 0 0,-3-2 0 16,0 1 0-16,4 13 0 0,-2-1 0 16,-2 5 0-16,2 1 0 0,-1 7 0 0,-2 6 0 15,2 2 0-15,-3 4 0 0,3 1 0 0,-1 3 0 16,0 0 0-16,2 5 0 0,0 3 0 0,0-1 0 0,4 6 0 16,1 1 0-16,-4 2 0 0,-2 2 0 0,1 2 0 15,-1 0 0-15,-3 3 0 0,-2 0 0 0,-3 2 0 16,-2-1 0-16,-1 1 0 0,-2-1 0 0,-2 1 0 15,-3-2 0-15,-2-2 0 0,-5 0 0 16,4 0 0-16,-4-6 0 0,-1 2 0 0,-2 1 0 0,2-6 0 16,0 3 0-16,-1-5 0 0,3 0 0 0,2-1 0 15,2-2 0-15,0 0 0 0,3-1 0 0,-1 0 0 16,2 0 0-16,1 0 0 0,4-1 0 16,-5 3 0-16,5-3 0 0,-1 4 0 0,1-4 0 15,4 5 0-15,-2-1 0 0,5-1 0 0,0 2 0 0,1 4 0 16,2-2 0-16,0 1 0 0,2-1 0 0,2 4 0 15,0 0 0-15,3-2 0 0,-2 1 0 0,2-3 0 16,2 2 0-16,-4-3 0 0,0 1 0 16,-2-2 0-16,5-2 0 0,-5 0 0 0,0-1 0 15,-2-1 0-15,2-1 0 0,-2 1 0 0,0-2 0 0,-4 0 0 16,-2-1 0-16,2-2 0 0,-1 0 0 0,-1-1 0 16,4-1 0-16,-5-3 0 0,1-1 0 0,0 2 0 15,-1-3 0-15,1 3 0 0,-1-3 0 16,-3 0 0-16,5 2 0 0,-6-1 0 0,2 3 0 15,-1 1 0-15,4 1 0 0,-3 0 0 0,0 2 0 0,-2 3 0 16,4-1 0-16,-4 1 0 0,4 7 0 0,-3 0 0 16,-1 2 0-16,0 4 0 0,4 3 0 0,-3 2 0 15,3-1 0-15,-4 5 0 0,4-3 0 16,-3 5 0-16,4 3 0 0,-2-2 0 0,-6-5 0 16,7 4 0-16,-5-6 0 0,2-1 0 0,-2 0 0 0,1-4 0 15,-3-3 0-15,3 3 0 0,0-6 0 0,0-1-410 16,-1 0-178-16,1-2-104 0,4-1-392 0,-4-3-1174 15,9 2 519-15</inkml:trace>
  <inkml:trace contextRef="#ctx0" brushRef="#br0" timeOffset="11082.79">21602 16143 275 0,'3'-3'540'0,"1"1"-17"0,-4 2 1 15,0 0 8-15,0 0-4 0,9 7-24 0,-8-2-34 16,5 3-27-16,-2 3-37 0,-1 0-24 0,2 0-28 15,-1 4-38-15,-3-3-34 0,3 4-23 0,-4 0-30 16,-1-5-41-16,-3 5-48 0,0-2-60 0,-4 2-68 0,-3-3-71 16,-2 3-94-16,-1-3-70 0,1-1-116 0,1-5-94 15,3 0-129-15,2-2-308 0,1-4-942 0,1 1 417 16</inkml:trace>
  <inkml:trace contextRef="#ctx0" brushRef="#br0" timeOffset="11583.49">22141 15908 136 0,'5'-4'611'0,"-1"0"-7"0,1-1-7 0,0 4-18 0,-5 1-9 15,0 0-28-15,0 0-35 0,4 14-22 16,-7-3-35-16,2 6-46 0,-4 1-24 0,3 7-35 16,-2-1-30-16,0 6-32 0,-1-1-25 0,-2-1-28 15,0-2-22-15,0 1-21 0,2-7-15 0,1-3-20 16,0 0-14-16,3-6-100 0,0 0-38 0,-2-3 0 15,-2 0 0-15,4-2 0 0,-2-4 0 0,3-2 0 16,0 0 0-16,0 0 0 0,0 0 0 0,-1-20 0 16,1 8 0-16,0-8 0 0,1-5 0 0,3-3 0 15,1-1 0-15,-1-4 0 0,-3 0 0 0,7-13 0 16,1-1 0-16,0 13 0 0,0-1 0 0,-1 0 0 16,1 1 0-16,1 5 0 0,-1 4 0 0,-2 10 0 15,3-1 0-15,-2 7 0 0,1 3 0 0,3 0 0 16,-2 3 0-16,3 4 0 0,-1 4 0 0,3 4 0 15,-3 3 0-15,2 1 0 0,3 7 0 0,-8-3 0 16,-3 1 0-16,2 7 0 0,1-1 0 0,-9-5 0 16,1 1 0-16,-5-2 0 0,-2 1 0 0,-4-2 0 15,-3 5 0-15,-5 0 0 0,3-9 0 0,-6 4 0 16,2-8 0-16,2 2 0 0,0-2 0 0,1-2 0 16,2-1 0-16,4 0 0 0,-1-2 0 0,3-1 0 15,0 0 0-15,4 0 0 0,-1 1 0 0,5-4 0 16,-1 7 0-16,2-2 0 0,3 1 0 0,1 1 0 15,3 1 0-15,2 2 0 0,0 1 0 0,4 1 0 16,2-3 0-16,-1 3 0 0,3 1 0 0,-3-5 0 16,3 3 0-16,1-1 0 0,-1 0 0 0,0-2 0 15,-4 2 0-15,3-1 0 0,-2-1-216 0,2 0-292 16,-2-2-77-16,-2 0-562 0,-2-3-1244 0,1 0 551 16</inkml:trace>
  <inkml:trace contextRef="#ctx0" brushRef="#br0" timeOffset="11850.03">22591 16245 3042 0,'2'-3'525'0,"0"-2"-187"16,1-1-27-16,0 1-11 0,0 2 19 0,-2-4-6 0,3 0-30 16,0 4-35-16,-1-3-34 0,5 1-1 0,-2 1 0 15,3 2 2-15,4 2-14 0,-3 1-15 0,-1 3-12 16,3 0-34-16,-1 0-4 0,-2 1-6 0,-1 3-21 16,-2 1-3-16,-1 0-17 0,-1 1-10 0,-4 1-3 15,-1 0-13-15,-3 4 2 0,-5 1-16 0,2-3 5 16,0-2-54-16,-1 1 0 0,1-2 0 0,-2-1 0 15,2 2 0-15,2-4 0 0,0-1 0 0,1-1 0 16,3 1 0-16,-1-2 0 0,4-1 0 0,1-1 0 16,2 3 0-16,2-5 0 0,6 1 0 15,1-2 0-15,7-4 0 0,-1 3 0 0,2-1 0 16,5-4-295-16,-1 0-116 0,3 0-124 0,-4-1-156 0,1-3-353 16,1 4-1130-16,2-3 501 0</inkml:trace>
  <inkml:trace contextRef="#ctx0" brushRef="#br0" timeOffset="12016.22">23225 16291 173 0,'-3'6'500'16,"3"-6"29"-16,-9 9 40 0,4 0 15 15,-4-3 13-15,4 4-14 0,-3 2-17 0,3-1-19 16,-4 3-37-16,4 3-36 0,0-1-41 0,1 2-44 0,0-3-40 16,-1 2-31-16,1 1-48 0,-2-3-55 0,0 1-60 15,-1-1-62-15,-1-5-90 0,-2 0-90 0,-2 1-101 16,3-3-109-16,-7 0-143 0,6-2-149 15,-3-1-454-15,1-2-1130 0,0-1 501 0</inkml:trace>
  <inkml:trace contextRef="#ctx0" brushRef="#br0" timeOffset="12534.74">23598 16006 4556 0,'1'-11'458'0,"0"1"-179"0,-1 4-9 15,0-1 67-15,0 1 15 0,-1 2 0 0,1 0-43 16,0 4-45-16,-1-7-45 0,1 7-4 0,0 0-4 0,0 0-11 15,0 0-31-15,-12 15-169 0,12-4 0 0,-5-2 0 16,1 3 0-16,1 4 0 0,0-4 0 0,3 3 0 16,0 1 0-16,0-4 0 0,0 0 0 15,1-1 0-15,-1-1 0 0,2-4 0 0,-4-1 0 0,4-1 0 16,-2 0 0-16,3 0 0 0,-3-1 0 0,0-3 0 16,0 0 0-16,8-12 0 0,-7 6 0 0,3-1 0 15,-3-2 0-15,2-1 0 0,-2 0 0 0,-1-1 0 16,3 2 0-16,-2-1 0 0,0 0 0 0,-1 5 0 15,0-2 0-15,3 3 0 0,-3-1 0 0,0 0 0 16,0 0 0-16,0 5 0 0,-3-3 0 0,3 3 0 16,0 0 0-16,4-5 0 0,-4 5 0 0,0 0 0 15,0 0 0-15,0 0 0 0,0 0 0 0,0 0 0 16,0 0 0-16,0 0 0 0,0 0 0 16,0 0 0-16,0 0 0 0,0 0 0 0,0 0 0 0,0 0 0 15,0 0 0-15,0 0 0 0,0 0 0 0,14 1 0 16,-11-4 0-16,-3 3 0 0,5-2 0 0,-5 2-334 15,5-5-333-15,-5 5-532 0,0 0-1298 0,0 0 574 16</inkml:trace>
  <inkml:trace contextRef="#ctx0" brushRef="#br0" timeOffset="12916.52">23680 16058 89 0,'-3'-3'517'0,"0"-1"16"0,1 1 5 0,-3-1-10 16,1 0-10-16,2 1-9 0,-1-1 1 0,3 4-4 16,-5-6-16-16,2 4-24 0,3 2-33 0,0-4-44 15,0 4-40-15,8-5-31 0,-3 5-35 0,4-1-29 0,2 1-28 16,2-1-41-16,8 0-52 0,-2 0-60 0,3 0-90 15,-2-1-90-15,4 4-88 0,3-5-99 0,-3 3-90 16,-4 0-78-16,8-2-80 0,-8 1-433 16,-1 1-1056-16,1 1 469 0</inkml:trace>
  <inkml:trace contextRef="#ctx0" brushRef="#br0" timeOffset="13082.84">24159 16065 301 0,'0'0'457'0,"0"0"40"0,9 0 36 0,-9 0 5 15,0 0-22-15,9 0-33 0,-3-3-46 0,1 2-40 16,5-1-41-16,-3 0-37 0,5 1-59 0,-1-3-66 16,0 3-75-16,5-1-98 0,1 0-114 0,0 0-125 15,-1 2-112-15,1 3-131 0,-5-4-260 0,7 2-782 16,-3 0 346-16</inkml:trace>
  <inkml:trace contextRef="#ctx0" brushRef="#br0" timeOffset="13216.11">24573 16104 230 0,'4'1'417'0,"0"0"33"0,0 1 33 15,-4-2 38-15,3 2 20 0,-3-2 4 0,0 0-7 0,0 0-31 16,12-2-34-16,-6 0-21 0,-1 1-33 16,3 0-32-16,1-1-36 0,4-2-36 0,-2 3-36 15,3-1-54-15,5 0-60 0,-6 0-86 0,0-1-107 16,1 2-126-16,4-2-146 0,-5 2-159 0,-3-1-180 16,3-3-328-16,-2 1-1046 0,0 1 463 0</inkml:trace>
  <inkml:trace contextRef="#ctx0" brushRef="#br0" timeOffset="13800.11">25197 15862 3989 0,'2'-17'237'0,"1"0"-36"0,-1 6 67 16,2 0 59-16,-6 0 44 0,4 4-16 0,-1 2-47 15,-1 1-49-15,2 0-44 0,-2 4 1 0,0 0 19 0,-9 11 5 16,5 0-3-16,-1 4-6 0,-2 4-15 0,-3 11-14 16,1-1-118-16,-1 0-84 0,-3 3 0 15,4 0 0-15,0 1 0 0,4-2 0 0,0-2 0 16,-4 0 0-16,4-4 0 0,2 0 0 0,0-5 0 16,1-5 0-16,2-3 0 0,0-1 0 0,0-5 0 15,0-1 0-15,0-4 0 0,0-1 0 0,0 0 0 0,5-16 0 16,-1 1 0-16,2 0 0 0,-3-5 0 15,4-8 0-15,0 0 0 0,2-5 0 0,0-12 0 16,5-2 0-16,-1-2 0 0,4-1 0 0,-2-2 0 16,3 4 0-16,0 3 0 0,-5 13 0 0,1-1 0 0,0 8 0 15,-1 4 0-15,-3 6 0 0,1 2 0 0,-2 5 0 16,3 1 0-16,-1 6 0 0,1 2 0 16,0 5 0-16,5 3 0 0,-3 3 0 0,-1 4 0 15,2 6 0-15,-5 5 0 0,2-1 0 0,-4 2 0 16,-2-2 0-16,-3 2 0 0,-2-2 0 0,-5-1 0 0,-1 2 0 15,-4-3 0-15,-4 0 0 0,2-7 0 0,-7 2 0 16,-4 0 0-16,3-2 0 0,1-5 0 16,1-2 0-16,-2 2 0 0,1-2 0 0,4-1 0 0,3-2 0 15,-1 0 0-15,5-2 0 0,-2 0 0 16,5 1 0-16,-1-1 0 0,2 1 0 0,4 3 0 0,2 1 0 16,5-2 0-16,-2 3 0 0,2-1 0 0,6 0 0 15,-1 4 0-15,-1-5 0 0,6 3 0 16,-5-1 0-16,6-1 0 0,-1 1 0 0,-1-4 0 15,-1 0 0-15,2 0 0 0,-6-1 0 0,-3 0 0 16,2 0-46-16,2-1-555 0,-2-2-115 0,2 1-422 0,-3 0-1234 16,-2-3 546-16</inkml:trace>
  <inkml:trace contextRef="#ctx0" brushRef="#br0" timeOffset="14082.88">25742 16143 102 0,'-4'-10'447'0,"3"0"45"15,-3 4 31-15,1 1 4 0,0-1-20 0,-1 2-39 0,2 1-23 16,-2 1-30-16,4 2-18 0,0 0-25 0,-12 6-24 16,11-1-26-16,-2 3-27 0,3 4-25 0,0-1-28 15,0 3-20-15,2 2-28 0,1 1-11 16,3 1-22-16,1 0-15 0,1-2-22 0,3 2-3 16,-2 1-13-16,3 3-16 0,-2-7-19 0,-3 3-1 0,0-3-6 15,1 2-15-15,-2-2-1 0,-2-2-12 0,-3-1 9 16,2 4-7-16,-3-5-4 0,-3 1-3 15,3 2 3-15,-1-4 0 0,-4-1 0 0,-3 3 1 16,3-5-20-16,-2 0-17 0,-2 2 0 0,-3-3 0 16,1-2 0-16,0-1 0 0,1-2 0 0,-3 0-74 0,-1-3-108 15,3-1-83-15,2-3-109 0,-3-2-122 0,6-4-146 16,0-5-385-16,-1-2-1112 0,3-7 493 16</inkml:trace>
  <inkml:trace contextRef="#ctx0" brushRef="#br0" timeOffset="14233">25791 16170 4356 0,'10'-7'406'0,"-5"-2"-79"16,2 5 11-16,-1 0 39 0,3-4-7 0,0 4-32 16,2 0-49-16,3 2-31 0,4-1-39 0,3 1-8 15,7 4-19-15,-4 0-24 0,2-2-54 0,-3 1-57 16,5 0-93-16,-9 0-118 0,0-1-130 0,-1 4-161 16,2 0-193-16,-8-2-440 0,2 2-1166 0,3-1 516 15</inkml:trace>
  <inkml:trace contextRef="#ctx0" brushRef="#br0" timeOffset="14415.91">26328 16262 509 0,'1'4'573'0,"0"0"37"0,2-1 29 0,-1 1 23 16,2 2 5-16,0 2-5 0,1 2-19 0,-1 1-26 16,0-2-33-16,-2 9-48 0,-2-7-50 0,3 1-41 15,-3 3-51-15,0 1-230 0,-1 0-164 0,-5 1 0 16,3-3 0-16,-6 1 0 0,2-1 0 0,0 1 0 15,1-4 0-15,-1 0 0 0,-2 1 0 0,4-2 0 16,-3-3-345-16,-2-1-307 0,1-3-547 0,1 1-1300 16,3-1 576-16</inkml:trace>
  <inkml:trace contextRef="#ctx0" brushRef="#br0" timeOffset="15049.44">26889 16011 4730 0,'11'-31'388'0,"-1"1"-81"0,-3 7 20 0,1 0 40 16,-2-1 46-16,-1 7 7 0,-1 1-29 0,0 4-40 16,-3 4-43-16,0-1-119 0,-1 4-189 15,3 4 0-15,-3 1 0 0,0 0 0 0,4 14 0 0,-4 1 0 16,-3 2 0-16,0 4 0 0,-2 6 0 0,1 1 0 16,-1 1 0-16,-2 4 0 0,2-2 0 0,0-1 0 15,-1 4 0-15,1-7 0 0,0 3 0 0,0-6 0 16,4-3 0-16,-2-6 0 0,1-1 0 15,-1-5 0-15,2-2 0 0,-2-1 0 0,3-2 0 0,0-4 0 16,0 0 0-16,0 0 0 0,-9-17 0 0,9 5 0 16,-1-5 0-16,1-6 0 0,1-6 0 0,-1 0 0 15,3-5 0-15,2-12 0 0,4 0 0 0,0-4 0 16,4 3 0-16,1-3 0 0,1 0 0 0,1 2 0 16,-5 17 0-16,2 2 0 0,-2 1 0 0,6 0 0 15,-4 8 0-15,-1 4 0 0,1 2 0 16,1 3 0-16,0 3 0 0,-1 4 0 0,1 2 0 0,5 2 0 15,-1 4 0-15,0 2 0 0,-1 4 0 0,-2 4 0 16,-2 0 0-16,3 6 0 0,-9-2 0 0,-1 2 0 16,-6 6 0-16,0 1 0 0,-2-4 0 15,-2 4 0-15,-7-2 0 0,-1-3 0 0,-1-1 0 16,-2 1 0-16,1-7 0 0,-3 0 0 0,3-3 0 0,-1-1 0 16,-1-3 0-16,-2 0 0 0,8-1 0 0,1-3 0 15,0-1 0-15,2 0 0 0,1 0 0 0,3-3 0 16,3 0 0-16,0 0 0 0,0 0 0 0,0 0 0 15,15 1 0-15,-4-2 0 0,2 2 0 0,1 0 0 16,4 0 0-16,0 4 0 0,0 1 0 0,2-4 0 16,-3 4 0-16,-2 3 0 0,1-1 0 0,-3 6 0 15,-4 0 0-15,1-1 0 0,-5-1 0 0,1 5 0 16,-5 0 0-16,-1 0 0 0,-1-1 0 16,-3 0 0-16,-1-7 0 0,-6 0 0 0,-1 3 0 15,-3 0 0-15,-3-4 0 0,-1 0 0 0,-8-1 0 16,5-4 0-16,-1 0 0 0,3-1 0 0,-1-3 0 0,2-2 0 15,0 0 0-15,6 1 0 0,-1-2-54 0,7-2-380 16,-2-1-109-16,6 2-131 0,3-4-407 0,3 4-1172 16,6-2 519-16</inkml:trace>
  <inkml:trace contextRef="#ctx0" brushRef="#br0" timeOffset="15235.21">27337 16076 3786 0,'12'-2'344'0,"-2"-2"-82"0,4 2-3 0,-8 1 40 0,1 1 22 16,-1 1 2-16,1 3-22 0,-2 0-12 0,-3 3 8 15,2 2 19-15,-1 3 7 0,-1 5-3 0,-2 2-15 16,0 3-22-16,0-3-120 0,-1 7-163 0,-2 1 0 16,2-8 0-16,-4 8 0 0,1-4 0 15,-1-4 0-15,0 2 0 0,1-5 0 0,0-2 0 0,0-3 0 16,2 0 0-16,-3-1 0 0,2 0-189 0,1-5-259 16,-3 1-87-16,2-4-124 0,3-2-401 15,0 0-1149-15,0 0 508 0</inkml:trace>
  <inkml:trace contextRef="#ctx0" brushRef="#br0" timeOffset="15749.82">27682 15770 3609 0,'-5'-33'171'16,"1"-1"121"-16,1 3 9 0,1-1 17 0,2 1 8 16,5 1-23-16,2 4-45 0,0 2-39 15,2 7-28-15,5-1-5 0,2 5-28 0,0 1 11 16,4 2-10-16,7 3-20 0,-7 2-13 0,1 4-10 15,0 2-13-15,-1 2-8 0,0 2-14 0,-4 3-6 16,-2 3-8-16,-1 5-3 0,-4-1-20 0,-3 2-5 16,-3 2-9-16,-2 6-2 0,-5 0-7 0,-4 2 6 15,-1-2-3-15,-4-1-3 0,-3 3-3 0,2-5-4 16,-5 0-5-16,-1 1-10 0,-1-3 17 0,1-1-8 16,1 0 1-16,5-4-8 0,0 1 6 0,2-1 1 15,4 0 4-15,2 0-11 0,2-1 8 0,4-1-3 16,5-1-3-16,4 1 5 0,3 0-6 0,4-4-5 15,2 2-8-15,8 0 3 0,1-4 4 0,-1-2-2 16,-5 0-2-16,-2-2 8 0,4-3-5 0,-4 0 1 16,-6-2-7-16,-1 1 16 0,-1-1 9 0,-3 2-5 15,-8 0 3-15,0 0-2 0,0 0-4 0,0 0 6 16,0 0 14-16,0 0-4 0,0 0 0 0,-22 16 8 16,5-7 1-16,3 4-7 0,0 1-2 0,0 1 6 15,0 5 3-15,-2 3-5 0,3 4-7 0,2-4-7 16,6 2-12-16,0 0 0 0,3 1 0 0,3 1 0 15,2 1 0-15,3-5 0 0,3 5 0 0,1-3 0 16,2 0 0-16,0 0 0 0,-4-5 0 0,0-1 0 16,-1-2 0-16,-3 1 0 0,4 0 0 0,-7-5 0 15,3-1 0-15,-6 0 0 0,0-3 0 0,-3 1 0 16,-3 0 0-16,-2-2 0 0,-8 2 0 0,-9-2 0 16,-1-2 0-16,-2-3 0 0,-6 0-43 0,-18 1-249 15,-1-2-184-15,-5-1-754 0,5-2-1333 0,-4 0 589 16</inkml:trace>
  <inkml:trace contextRef="#ctx0" brushRef="#br0" timeOffset="16383.37">18851 17374 441 0,'-5'-2'530'16,"0"-1"16"-16,1 0 0 0,4 3-5 0,-6-5-8 15,3 2-7-15,3 3-5 0,-1-6-34 0,1 6-23 16,6-7-30-16,-2 2-40 0,1 2-40 0,8-2-34 16,5 0-36-16,-1 0-56 0,3 2-68 0,8 0-71 15,-6 1-91-15,7 1-108 0,-3 1-109 0,-6 2-103 16,2-1-91-16,-12 3-80 0,4-1-481 0,-7 4-1054 15,-2-4 467-15</inkml:trace>
  <inkml:trace contextRef="#ctx0" brushRef="#br0" timeOffset="16534.41">18895 17472 96 0,'-14'4'398'0,"2"1"-2"16,1-3 9-16,-1 1 14 0,7-1 32 0,5-2 5 16,0 0-14-16,-5 1-24 0,5-1-35 0,0 0-30 15,0 0-37-15,41-5-29 0,-23 3-34 16,2 0-44-16,8-1-63 0,-6 3-84 0,7-3-98 0,2 1-118 15,-3 2-104-15,0 0-120 0,-6 4-400 16,9-5-842-16,-2 1 373 0</inkml:trace>
  <inkml:trace contextRef="#ctx0" brushRef="#br0" timeOffset="17084.86">19773 17171 279 0,'8'-18'509'16,"-3"0"19"-16,0 0 5 0,-2 2-9 0,0 0-15 16,-2 3-21-16,1-4-12 0,-4 5-20 0,-3 1-21 15,0 1-21-15,-4 3-38 0,-1 3-31 0,-2-2-28 16,-3 2-25-16,-4 1-20 0,2 4-17 0,-2-1-26 16,1 5-19-16,6 2-23 0,-4 1-13 15,2 4-20-15,0 2-15 0,4-1-49 0,2-2-90 0,4 1 0 16,3 1 0-16,2 4 0 0,2-1 0 0,3 2 0 15,2-1 0-15,1 0 0 0,4-1 0 0,-1 0 0 16,1-2 0-16,2 1 0 0,-2 1 0 0,1 0 0 16,7 2 0-16,-10-3 0 0,2-3 0 15,-4 2 0-15,2-3 0 0,-3 1 0 0,0-3 0 0,-3 1 0 16,-2 0 0-16,0-2 0 0,-1-1 0 16,-2 1 0-16,-5-1 0 0,0 2 0 0,-2-3 0 0,-2 1 0 15,-5-1 0-15,1-1 0 0,-6 2 0 0,-1-1 0 16,0-2 0-16,0-2 0 0,2 0 0 0,-4-2 0 15,10 2 0-15,-6-2 0 0,6 0 0 0,3 0 0 16,9 0 0-16,-12 0 0 0,12 0 0 16,0 0 0-16,0 0 0 0,0 0 0 0,0 0 0 15,24 13 0-15,-13-9 0 0,7 2 0 0,0 4 0 16,-1 0 0-16,-1 2 0 0,0-1 0 0,-3 5 0 0,0-2 0 16,-1 4 0-16,-3-4 0 0,-3 5 0 0,-3 7 0 15,1-2 0-15,-4-5 0 0,-3 0 0 0,-1 1 0 16,-2 0 0-16,-2 2 0 0,3-2 0 15,1-2 0-15,-5-2 0 0,3 0 0 0,2-5 0 16,0 1 0-16,3-2 0 0,-2-3 0 0,6-1 0 16,-2 1 0-16,3-2 0 0,1-3 0 0,4 0 0 15,4 1 0-15,1-3 0 0,-1 0 0 0,5-4 0 16,4 1-475-16,3-7-811 0,4 0-1394 0,-2-6 617 16</inkml:trace>
  <inkml:trace contextRef="#ctx0" brushRef="#br0" timeOffset="19599.8">20510 17248 456 0,'-1'-5'468'0,"0"2"-4"16,1 3-29-16,0-7-30 0,1 3-30 0,-1 4-25 0,0 0-15 16,0-5-17-16,0 5-5 0,0 0-11 15,0 0-8-15,-1-5-1 0,1 5-11 0,0 0 9 0,1-4 1 16,-1 4-9-16,0 0 3 0,0-4 2 16,0 4-30-16,0 0-14 0,0 0-18 0,-3-5-23 15,3 5-22-15,0 0-11 0,0-4-20 0,0 4-16 16,0 0-39-16,0 0-95 0,-2-3 0 0,2 3 0 15,0 0 0-15,0 0 0 0,0 0 0 0,0 0 0 16,0 0 0-16,-4 10 0 0,1 3 0 0,0-1 0 16,-2 6 0-16,1 1 0 0,-3 4 0 0,2 3 0 15,-4 1 0-15,4-2 0 0,0 1 0 0,0-1 0 16,0-6 0-16,2 1 0 0,-1 0 0 0,2-3 0 16,-2 0 0-16,1-6 0 0,1 3 0 0,1-7 0 15,-2 1 0-15,3-2 0 0,0 2 0 0,-1-5 0 16,-2 0 0-16,3-3 0 0,0 0 0 0,0 0 0 15,0 0 0-15,0 0 0 0,3-13 0 0,-2 5 0 16,4-3 0-16,-2 0 0 0,-1-5 0 0,5-1 0 16,-2-2 0-16,2-5 0 0,2-5 0 0,1 0 0 15,1-3 0-15,2-3 0 0,2 1 0 0,5-8 0 16,-7 10 0-16,1 5 0 0,3 0 0 0,-3 5 0 16,-3 8 0-16,1 3 0 0,-1 3 0 0,0-1 0 15,-2 4 0-15,2 3 0 0,-1 0 0 0,1 6 0 16,0 1 0-16,-2 6 0 0,1-1 0 0,0 6 0 15,-1 0 0-15,-4 1 0 0,-1 2 0 0,-2 1 0 16,0 3 0-16,-4 2 0 0,-2-5 0 0,-3-1 0 16,0-2 0-16,-9 3 0 0,3-5 0 0,-3-1 0 15,-2 3 0-15,3-8 0 0,-1 2 0 0,-3-6 0 16,1 1 0-16,3 0 0 0,1-2 0 16,2-1 0-16,3 1 0 0,4-2 0 0,-4 1 0 0,9-3 0 15,-6 6 0-15,6-6 0 0,3 8 0 0,0-2 0 16,6 2 0-16,-4 1 0 0,8 0 0 0,2 2 0 15,2 0 0-15,0 0 0 0,5 3 0 0,-5-3 0 16,1 0 0-16,5 2 0 0,-5-3 0 0,-2 1 0 16,-1-4 0-16,0 3 0 0,-3-3 0 15,-1-1 0-15,3 2 0 0,-5-1 0 0,0-1 0 0,4-2 0 16,-4 2-439-16,0-2-119 0,1-1-76 16,-5-2-460-16,4 1-1184 0,1 0 524 0</inkml:trace>
  <inkml:trace contextRef="#ctx0" brushRef="#br0" timeOffset="19933.24">21122 17551 92 0,'-2'-6'459'0,"2"6"24"16,-5-5 17-16,0 2 7 0,5 3-14 0,-11 0-15 16,11 0-7-16,-14 5-9 0,7 1 1 0,-1 2-8 15,-5 6-22-15,3 3-20 0,1-2-19 0,1 3-31 16,-7 4-31-16,6 3-32 0,-3-1-30 0,5 1-42 15,3-3-23-15,2-3-21 0,0 1-20 0,2 0-122 16,8-4-42-16,-6 2 0 0,6-7 0 0,-2 3 0 16,5-4 0-16,0 0 0 0,2-3 0 0,0 0 0 15,2-3 0-15,-1-4 0 0,0 1 0 0,-3-2 0 16,1-3 0-16,-2 1 0 0,-4-1 0 0,6-2 0 16,-5-2 0-16,-2-1 0 0,-1-3 0 0,-4 1 0 15,2 3 0-15,-4 1 0 0,-3-3 0 0,-1 6 0 16,-4-3 0-16,0 1 0 0,-2 5 0 0,-5-1 0 15,4 3 0-15,-5 3 0 0,1 0 0 0,-2 4 0 16,1 1 0-16,5 2 0 0,4-3-103 0,-1 3-384 16,7-3-116-16,1 0-564 0,6 2-1264 0,2-2 561 15</inkml:trace>
  <inkml:trace contextRef="#ctx0" brushRef="#br0" timeOffset="20133.24">21462 17829 458 0,'4'-4'577'16,"-1"1"24"-16,-3 3 12 0,5-5 10 0,-4 1-20 16,-1 4-30-16,3-4-29 0,-3 4-17 0,0 0-21 15,0 0-35-15,0 0-40 0,-7 14-42 0,7-9-41 16,-1 2-26-16,0 1-38 0,-2-2-32 0,-1 5-183 16,0-1-69-16,-1 2 0 0,-1 0 0 0,2-1 0 15,0-2 0-15,-1 2-111 0,1-3-206 0,-1 0-81 16,1-2-103-16,3-2-122 0,-4 1-418 0,5-5-1126 15,0 0 498-15</inkml:trace>
  <inkml:trace contextRef="#ctx0" brushRef="#br0" timeOffset="20716.41">21967 17519 256 0,'4'-10'566'0,"1"6"24"0,-4-1 2 16,-1 5-20-16,4-6-34 0,-4 6-48 0,0 0-6 15,0 0 4-15,0 0-13 0,0 0-22 0,-13 24-24 16,8-8-30-16,-4-1-27 0,2 2-35 0,-3 8-27 16,3-3-30-16,-1 6-29 0,3-3-26 0,-1 0-141 15,1-1-84-15,1-5 0 0,0-5 0 0,0 2 0 16,3-4 0-16,-3-2 0 0,0-1 0 0,4-3 0 15,-6-1 0-15,6-1 0 0,0-4 0 0,-3 5 0 16,3-5 0-16,0 0 0 0,0 0 0 16,-5-22 0-16,5 6 0 0,-1-3 0 0,1 0 0 0,0-8 0 15,1 1 0-15,3-3 0 0,-4-2 0 0,4-4 0 16,5 0 0-16,-3 1 0 0,3-1 0 16,3 1 0-16,-1 2 0 0,1 3 0 0,0 5 0 15,1 1 0-15,0 7 0 0,0 3 0 0,1 4 0 16,3 4 0-16,-5 1 0 0,6 4 0 0,-5 3 0 15,4 3 0-15,-6-1 0 0,3 8 0 0,-1 1 0 16,-5 1 0-16,-1 0 0 0,0 3 0 0,-6 1 0 16,0-1 0-16,-5 2 0 0,-1-2 0 0,-5-1 0 15,-4 3 0-15,-5-1 0 0,-2 0 0 0,-4-1 0 16,1-2 0-16,-1-4 0 0,7-1 0 0,-6 1 0 16,6-5 0-16,0 1 0 0,2 0 0 0,3-4 0 15,0-1 0-15,4 2 0 0,1-2 0 0,3 2 0 16,0-2 0-16,0 0 0 0,5 3 0 0,-2 0 0 15,2 1 0-15,2-1 0 0,2 2 0 0,4 3 0 16,-1-2 0-16,2 6 0 0,5 0 0 0,2-4 0 16,-1 3 0-16,4 4 0 0,3-2 0 0,-4-4 0 15,-2-1 0-15,7 4 0 0,-6-3 0 0,2-3 0 16,4 4-203-16,-6-4-350 0,2 0-128 0,-6-4-445 16,-2-1-1219-16,2 0 538 0</inkml:trace>
  <inkml:trace contextRef="#ctx0" brushRef="#br0" timeOffset="21033.46">22317 17801 3859 0,'-6'-8'331'0,"2"-3"-87"0,-1 3 32 15,-1-3 64-15,3 6 43 0,-1-1 5 0,0 0-20 16,-1 2-42-16,5 4-43 0,-1-11-18 0,1 8-8 16,0 3-4-16,11-4-14 0,1 3-16 0,-2-2-67 15,9-2-156-15,4 2 0 0,-1 1 0 0,-1-2 0 16,0 2 0-16,1 1 0 0,-3 1 0 0,2-2 0 15,-5 0 0-15,-2 0 0 0,-5 1 0 0,1 1 0 16,-5-2 0-16,-5 2 0 0,8 3 0 0,-4 1 0 16,-4-4 0-16,1 9 0 0,-2 3 0 0,-3-1 0 15,-4 4 0-15,1 0 0 0,-6 3 0 0,4 5 0 16,-4 0 0-16,1-1 0 0,-2 2 0 0,2-1 0 16,-1 4 0-16,2-5 0 0,2 1 0 0,1-5 0 15,2 1 0-15,-2-2 0 0,2-1 0 0,2 0 0 16,0-6 0-16,0 1 0 0,4-11 0 0,-5 17 0 15,0-12 0-15,5-5-101 0,-6 8-446 0,3-7-102 16,3-1-500-16,-13-1-1245 0,13 1 550 0</inkml:trace>
  <inkml:trace contextRef="#ctx0" brushRef="#br0" timeOffset="21183.36">22267 17987 90 0,'-3'-4'370'0,"1"-1"18"0,-2 0 33 0,4 5 40 15,-5-8 47-15,2 5 33 0,3 3 8 0,-3-8-14 16,3 8-32-16,6-5-35 0,-2 3-39 0,-4 2-28 15,19-3-38-15,-1 2-37 0,4-1-48 0,-3 1-53 16,4-2-82-16,-1 2-94 0,-2-1-111 0,1-1-124 16,0 5-127-16,-4-4-149 0,2 2-543 0,-1-1-1087 15,-5 1 481-15</inkml:trace>
  <inkml:trace contextRef="#ctx0" brushRef="#br0" timeOffset="21450.89">22820 17963 563 0,'6'-2'593'0,"-1"-1"24"0,-1-1-6 0,-4 4-1 16,11-7-29-16,-7 3-23 0,1 1-32 0,1 0-27 15,-6 3-27-15,3-6-32 0,-3 6-34 0,7-4-36 16,-7 4-30-16,3-4-34 0,-3 4-33 0,0 0-27 15,6-7-66-15,-1 6-180 0,-5 1 0 0,16 0 0 16,-11-1 0-16,-5 1 0 0,18 0 0 0,-5-2 0 16,-3 1 0-16,3-2-23 0,0 0-377 0,-3-2-101 15,3 1-88-15,-3 3-524 0,4-3-1206 0,4 0 533 16</inkml:trace>
  <inkml:trace contextRef="#ctx0" brushRef="#br0" timeOffset="21615.83">23253 17884 222 0,'0'0'448'0,"0"0"33"0,6-6 40 0,-6 6 19 16,5-5-10-16,0 3-20 0,0-2-25 0,2 1-28 15,2-2-24-15,2 0-62 0,1 0-30 0,3 1-63 16,2-3-67-16,-6 4-80 0,7-2-90 0,-5 0-104 16,6-1-116-16,-7 4-109 0,2-3-102 0,1-1-104 15,0 4-271-15,-3 0-828 0,1 0 367 0</inkml:trace>
  <inkml:trace contextRef="#ctx0" brushRef="#br0" timeOffset="21766.55">23582 17812 291 0,'0'0'393'0,"0"0"47"0,0 0 43 0,0 0 16 0,0 0-5 16,0 0-30-16,0 0-20 0,0 0-27 0,13-8-18 16,-9 4-38-16,9-1-29 0,-3 2-36 0,2-1-30 15,-1-1-48-15,6 1-59 0,-3-2-68 0,-3 2-97 16,2-3-117-16,2 0-123 0,-4 1-155 15,-1 2-478-15,1 0-951 0,-2 0 420 0</inkml:trace>
  <inkml:trace contextRef="#ctx0" brushRef="#br0" timeOffset="24649.88">23083 17829 18 0,'1'-2'554'0,"0"-3"11"0,-1 5-16 0,2-7-22 16,-2 7-35-16,-7-5-30 0,7 5-39 0,-10-5-32 15,10 5-19-15,-12-1-26 0,0-2-14 0,0 4-27 16,1 1-27-16,-8-1-25 0,2-1-8 0,3 1-11 16,-3 1-34-16,4-1-8 0,1-1-18 0,0-1 1 0,3-1 1 15,2 0-11-15,-2-1-6 0,4 1-3 16,-1-2-13-16,3 0-14 0,0-3-11 0,4 0-60 16,-1 7-58-16,5-11 0 0,-1 8 0 0,5-4 0 15,1-1 0-15,-4 4 0 0,3-1 0 0,3-1 0 16,-3 2 0-16,0 3 0 0,1 1 0 0,2 1 0 15,-3 1 0-15,1 5 0 0,-5-1 0 0,4 8 0 16,-1 2 0-16,-3 1 0 0,0-2 0 0,-1 4 0 16,-3 2 0-16,-1-2 0 0,-4 6 0 0,-1-1 0 15,0 3 0-15,-1-3 0 0,-1-5 0 0,-2-1 0 16,-2 3 0-16,2-4 0 0,-4-1 0 0,-1-4 0 16,1 1 0-16,3-3 0 0,-3 0 0 0,13-10 0 15,-33 14 0-15,20-11 0 0,0-1 0 0,3-2 0 16,3-1 0-16,7 1 0 0,-12-6 0 0,10 2-123 15,2-1-641-15,3-5-454 0,5-1-1319 0,6-4 584 16</inkml:trace>
  <inkml:trace contextRef="#ctx0" brushRef="#br0" timeOffset="25349.57">23690 17658 4660 0,'10'-15'326'0,"-2"-2"-163"16,-2 2-4-16,-1 5 77 0,-1 0 47 0,-1-2 36 15,3 5 4-15,-5-2-21 0,2 5-39 0,-2 1-13 16,-1-1-18-16,0 4-8 0,0 0 10 0,0 0-17 16,0 0-217-16,-19 15 0 0,9 4 0 0,-2-4 0 15,1 8 0-15,0 2 0 0,0 0 0 0,2-1 0 16,4 2 0-16,-3-3 0 0,3-3 0 0,4-1 0 15,-3-3 0-15,3-3 0 0,-2-3 0 0,6 1 0 16,-2-1 0-16,-1-4 0 0,3 0 0 0,-1-3 0 16,3-3 0-16,-5 0 0 0,0 0 0 0,16-10 0 15,-10 0 0-15,2-1 0 0,-2-4 0 0,0-3 0 16,3-12 0-16,0 1 0 0,-1 0 0 0,-2 0 0 16,3-6 0-16,5-9 0 0,-6 8 0 15,1-10 0-15,2 13 0 0,-3 0 0 0,1 2 0 16,-5 2 0-16,6 5 0 0,-3 5 0 0,0 2 0 0,-3 1 0 15,1 6 0-15,2 2 0 0,-4 3 0 16,1 1 0-16,0 3 0 0,-4 1 0 0,0 0 0 0,15 12 0 16,-11-2 0-16,4 4 0 0,-3 1 0 0,-1 4 0 15,0 7 0-15,-3 0 0 0,-1 2 0 0,0 0 0 16,-4-1 0-16,3-6 0 0,-7-3 0 16,6 7 0-16,-11-3 0 0,4-5 0 0,0 1 0 15,-4-4 0-15,3-2 0 0,1-4 0 0,-4-1 0 16,4-1 0-16,0 0 0 0,2-4 0 0,-1 1 0 15,3-2 0-15,5-1 0 0,0 0 0 0,0 0 0 16,-10-8 0-16,10 8 0 0,5-8 0 0,1 5 0 0,4-2 0 16,3 2 0-16,6-5 0 0,-1 5 0 15,13 3 0-15,-3-2 0 0,1 4 0 0,0 0 0 16,-1 3 0-16,-7 1 0 0,5 5 0 0,-9-2 0 16,-1 1 0-16,1 3 0 0,-4 1 0 0,-2 3 0 15,-1-2 0-15,-3-1 0 0,-1 0 0 0,-5 3 0 16,-1-1 0-16,-3 0 0 0,-4-1 0 0,-3-2 0 15,-5 2 0-15,-2-4 0 0,-6 2 0 0,-4-1 0 16,-1-1 0-16,-1-3 0 0,2-2 0 0,-4-5 0 16,0 1 0-16,-2-1 0 0,6-5 0 0,6 0 0 15,-1 2 0-15,5-4 0 0,5 0 0 0,1 0 0 16,1-3 0-16,2-1 0 0,7 0-660 0,1-2-596 16,8 0-1360-16,-1 3 602 0</inkml:trace>
  <inkml:trace contextRef="#ctx0" brushRef="#br0" timeOffset="25567.18">24229 17780 4285 0,'13'-1'439'0,"-13"1"-158"0,0 0-13 0,6-3 20 16,-6 3 23-16,4-3 19 0,-4 3 19 0,0 0-10 16,0 0-25-16,5 9 9 0,-6-3-6 0,-3 3-4 15,4 2-279-15,-4 0-34 0,-1 5 0 0,5 0 0 16,-5 0 0-16,3 1 0 0,-2 4 0 0,1-3 0 0,-3 1 0 15,-2-1 0-15,4 0 0 0,-1 1 0 16,-1-2 0-16,1-2 0 0,-3 0 0 0,3-5 0 16,1-1 0-16,-1 1 0 0,4-4 0 0,-3-2-266 15,4-4-1056-15,-2 10-1430 0,2-10 633 0</inkml:trace>
  <inkml:trace contextRef="#ctx0" brushRef="#br0" timeOffset="25799.92">24619 17866 3487 0,'19'1'541'0,"-9"1"-239"0,3 0-31 0,-4 4 64 16,-2 0 56-16,4 1 14 0,-2-1-17 0,-4 3-57 16,-1-1-27-16,0 4-12 0,-3-3-13 0,0 2-28 15,-2 2-23-15,-3-2-20 0,0 3-30 0,-5 0-178 16,-2-2 0-16,-6 1 0 0,1-1 0 0,-6 3 0 15,3-4 0-15,-4 2 0 0,-4-4-220 0,9 0-174 16,-4-3-102-16,4-2-111 0,-2-1-472 0,3-3-1170 16,3 0 518-16</inkml:trace>
  <inkml:trace contextRef="#ctx0" brushRef="#br0" timeOffset="26866.34">24712 17551 140 0,'5'-6'372'0,"-5"2"6"0,4-1 4 16,-1 0 4-16,-1 0 11 0,2 1 1 0,0 0 3 16,-3 2-12-16,2-2-12 0,-3 4-16 0,0 0-6 15,0 0 8-15,0 0-4 0,6 13-7 0,-6-2-12 16,-1 5-15-16,-3 2-8 0,0 0-24 0,3 6-10 15,-7-6-32-15,-1 7-24 0,3 0-24 0,-2-2-18 16,2-3-16-16,2-3-17 0,-4-2-116 0,3-3-36 16,2-2 0-16,0 0 0 0,-1-3 0 0,2-1 0 15,0-1 0-15,2 0 0 0,-2-4 0 0,2-1 0 16,0 0 0-16,0 0 0 0,0 0 0 0,0-24 0 16,2 12 0-16,0-5 0 0,1-2 0 0,3 0 0 15,2-7 0-15,1-1 0 0,-1 1 0 0,0-2 0 16,2-4 0-16,0 4 0 0,2 1 0 15,-1 1 0-15,3 1 0 0,-6 1 0 0,2 7 0 16,-1 2 0-16,5 1 0 0,-2 2 0 0,-1 6 0 16,3 2 0-16,-2 2 0 0,2 4 0 0,5 0 0 0,-3 3 0 15,1 0 0-15,1 6 0 0,-4 2 0 16,1-2 0-16,-3 3 0 0,1 1 0 0,-6 1 0 16,-2-1 0-16,1 4 0 0,-4-3 0 0,-2 0 0 15,-2-4 0-15,-5 2 0 0,2 0 0 0,-6 2 0 16,-1-1 0-16,2-2 0 0,-5 1 0 0,-1-3 0 15,-2 0 0-15,4-2 0 0,2-1 0 0,1-3 0 16,2 0 0-16,0 0 0 0,2 0 0 0,0-2 0 16,3-1 0-16,4-2 0 0,0 0 0 0,0 0 0 0,8 3 0 15,4-1 0-15,0-2 0 0,1 1 0 16,6 0 0-16,4 1 0 0,-3 1 0 0,5 4 0 16,-3-1 0-16,5 0 0 0,-9 4 0 0,1 1 0 15,-4-3 0-15,0 4 0 0,-2 1 0 0,-1-1 0 16,-5 1 0-16,1 2 0 0,-7-2 0 0,2 2 0 15,-3-1 0-15,-7 2 0 0,2-4 0 0,-4 3 0 16,-6-3 0-16,2 0 0 0,-6-1 0 0,1-3 0 16,-7 2 0-16,-2-2 0 0,5-2 0 15,2-2 0-15,-10-1 0 0,11-3 0 0,-4 0 0 0,3-2 0 16,7 1 0-16,0-3 0 0,0-2 0 0,3 0 0 16,1 0 0-16,3-4 0 0,2 0-271 0,1-1-299 15,6 3-139-15,2-2-399 0,4 2-1198 0,-1-1 530 16</inkml:trace>
  <inkml:trace contextRef="#ctx0" brushRef="#br0" timeOffset="28982.57">24243 17860 386 0,'0'0'396'0,"-4"-4"-21"0,4 4-20 15,0 0-27-15,0 0-20 0,0 0-15 0,0 0-13 16,0 0-14-16,0 0-10 0,-1-5-7 0,1 5-11 16,0 0-4-16,0 0-3 0,0 0 1 0,0 0-8 15,0 0-1-15,-9-2-8 0,9 2-8 0,-9-4-2 16,4 0-5-16,1 0-5 0,-1 1-7 15,-3 0-10-15,5-1-4 0,-5 1 2 0,3-3-19 16,1 3-5-16,-1-2-9 0,1 0-7 0,1-2-9 0,3 7-6 16,-3-12-8-16,-1 7-5 0,4-1-9 0,2 1-12 15,-2 5-6-15,3-7-6 0,-3 7 1 16,6-4-9-16,-6 4-30 0,11-1-37 0,-11 1 0 16,12 3 0-16,-5 0 0 0,2 5 0 0,-2-3 0 15,2 5 0-15,-4-2 0 0,3 2 0 0,-1 1 0 16,0 3 0-16,-1-3 0 0,1 4 0 0,-3 0 0 15,-3 1 0-15,-1 1 0 0,0-6 0 0,-4 7 0 16,4-1 0-16,-4 0 0 0,-1 0 0 0,0 1 0 16,0-3 0-16,-3 1 0 0,3 1 0 0,-4-3 0 15,9-14 0-15,-19 26 0 0,10-17 0 0,-1 3 0 16,-4-3 0-16,14-9 0 0,-18 17 0 0,18-17 0 16,-19 14 0-16,19-14 0 0,-21 9 0 0,21-9 0 15,-14 5 0-15,14-5 0 0,0 0 0 0,0 0 0 16,-28 2 0-16,28-2 0 0,-10-4 0 0,5 0 0 15,1-1 0-15,0 0 0 0,0 0 0 0,3-2 0 16,-2-1 0-16,2 2 0 0,2-2 0 0,2-1 0 16,1 3 0-16,-3-1 0 0,7 0 0 0,-3 2 0 15,1 0 0-15,5 2 0 0,-2-2 0 0,2 1 0 16,-1 3 0-16,2 1 0 0,1 0 0 16,-1 0 0-16,0 2 0 0,1 5 0 0,-4-3 0 15,3 1 0-15,-1 2 0 0,-11-7 0 0,28 22 0 16,-21-14 0-16,-7-8 0 0,23 22 0 0,-15-13 0 15,1 2 0-15,4 1 0 0,-13-12 0 0,15 18 0 16,-6-9 0-16,-9-9 0 0,17 14 0 0,-10-4 0 16,-7-10 0-16,18 8 0 0,-18-8 0 0,0 0 0 15,24 9 0-15,-24-9 0 0,0 0 0 0,0 0 0 16,0 0 0-16,0 0 0 0,47-14 0 0,-47 14-530 16,21-13-236-16,-8 2-384 0,2 1-1244 0,-2-1 550 15</inkml:trace>
  <inkml:trace contextRef="#ctx0" brushRef="#br0" timeOffset="29799.84">25310 17847 425 0,'0'0'442'0,"-5"-2"6"16,5 2-5-16,-7-5-7 0,7 5-11 15,-3-4-12-15,3 4-11 0,-2-6-26 0,2 6-11 16,3-7-11-16,-3 7-29 0,5-8-9 0,-5 8-18 0,9-6-19 15,-1 3-16-15,1-2-20 0,1 4-17 16,-1 0-21-16,4 1-22 0,-13 0-20 0,24 1-15 16,-10 1-17-16,-4 2-15 0,1 1-12 0,-1 0-15 15,-1 1-12-15,-5 0-13 0,2 1-15 0,-1 1-3 16,-2 1-21-16,-3 1-1 0,0 1-4 0,-3-1 3 16,-1 1-9-16,2 0-9 0,-3-2 8 0,1 2-7 15,-3-3 5-15,1 1-1 0,1-3-6 0,3 0 5 16,-1-1-1-16,-1-1-11 0,1 1 6 0,3-5-5 15,-2 8 3-15,2-8 6 0,4 7 1 0,1-3-12 16,3 0 6-16,0 1 4 0,5 0-4 0,4-1-1 16,-2 3 14-16,2-2-9 0,-2 4-6 0,0-1 1 15,-3 0-3-15,-2-1-9 0,3 3 5 0,-4-3 0 16,-4 3 1-16,-5-10 12 0,10 18-11 0,-10-18 0 16,4 19 1-16,-4-19 0 0,-5 18 8 0,5-18 1 15,-18 17 9-15,18-17-3 0,-27 16 3 16,11-9 3-16,-3-1-3 0,19-6-7 0,-40 10 11 0,18-9-14 15,22-1-16-15,-42 4-28 0,42-4-34 0,-37 2-59 16,37-2-70-16,-27-6-106 0,27 6-102 0,-18-8-120 16,14 0-545-16,8-1-1163 0,1 0 515 15</inkml:trace>
  <inkml:trace contextRef="#ctx0" brushRef="#br0" timeOffset="30001.87">25903 17931 3831 0,'8'-5'533'0,"-5"2"-156"0,-3 3-39 16,8-8 33-16,-1 6 9 0,-1 0-7 0,3-2-56 15,0 2-56-15,1-2-54 0,3 0-16 0,0 2-24 16,0 1-20-16,3 1-31 0,4-4-67 16,-1 1-85-16,-1 0-104 0,-2-1-120 0,3 2-134 0,-6 0-139 15,2 2-517-15,5-6-1136 0,0 5 502 16</inkml:trace>
  <inkml:trace contextRef="#ctx0" brushRef="#br0" timeOffset="30149.86">26371 17941 169 0,'0'0'464'16,"0"0"29"-16,0 0 27 0,0 0-4 0,14-10-12 16,-5 8-27-16,0-3-25 0,5 0-38 0,-1 0-42 15,-2 2-40-15,10-2-63 0,-1-1-68 0,-2 0-97 16,1 2-129-16,3-4-137 0,-1 3-155 0,0-1-481 15,6-1-863-15,-7 1 382 0</inkml:trace>
  <inkml:trace contextRef="#ctx0" brushRef="#br0" timeOffset="30283.99">26859 17871 3114 0,'0'0'283'0,"0"0"-2"16,0 0 91-16,0 0 34 0,4-12-10 0,-4 12-37 15,5-6-43-15,0 2-57 0,3 0-48 0,1 0-22 16,1-1-20-16,4 4-36 0,3-4-50 0,1 2-57 15,0-1-94-15,-3-1-118 0,5 3-150 0,12-6-188 16,-5-2-391-16,-8 3-989 0,2-1 438 0</inkml:trace>
  <inkml:trace contextRef="#ctx0" brushRef="#br0" timeOffset="30865.77">27399 17518 3367 0,'-9'-17'282'0,"2"3"2"0,1 2 92 0,-1 2 41 16,1 2 3-16,0-1-16 0,-6 3-56 0,12 6-29 15,-6-1-19-15,6 1 16 0,-13 12-3 0,9-1-10 16,-2 5-15-16,-1 8-20 0,2-1-82 16,0 6-186-16,5 1 0 0,0-1 0 0,-1 5 0 15,1-4 0-15,0-1 0 0,-3 0 0 0,6-4 0 16,-3-6 0-16,1-1 0 0,-2-6 0 0,-2 0 0 16,2-4 0-16,1 2 0 0,0-4 0 0,-1-1 0 15,1-5 0-15,-3 4 0 0,3-4 0 0,0 0 0 16,0 0 0-16,-9-21 0 0,9 9 0 0,0-7 0 15,0-8 0-15,0-4 0 0,0-3 0 0,8 0 0 16,-2-13 0-16,3-1 0 0,0 3 0 0,3-1 0 16,-1 13 0-16,-2 0 0 0,2 2 0 0,0 5 0 15,-1 2 0-15,-1 10 0 0,1 0 0 0,-1 6 0 16,0 2 0-16,3 4 0 0,-1 0 0 0,2 5 0 16,4 4 0-16,-4 1 0 0,4 4 0 0,-4 0 0 15,0 3 0-15,-3 1 0 0,-2 0 0 0,-1 1 0 16,1 1 0-16,-4 0 0 0,-3 0 0 0,-1 0 0 15,-1 0 0-15,-3-2 0 0,-4 0 0 0,-2-1 0 16,0-1 0-16,-3-7 0 0,-1 4 0 16,-1-4 0-16,-2 1 0 0,6-3 0 0,-1-4 0 15,3 1 0-15,1 2 0 0,8-4 0 0,-10 3 0 16,10-3 0-16,0 0 0 0,0 0 0 0,0 0 0 16,30 4 0-16,-14-1 0 0,2 1 0 0,4-2 0 15,5 6 0-15,-7-2 0 0,0 0 0 0,6 6 0 16,-5-4 0-16,-6 3 0 0,0 1 0 0,-3 2 0 15,-1 2 0-15,-6 0 0 0,-1 2 0 0,-4-3 0 16,-2 1 0-16,-2 0 0 0,-4-1 0 0,1-1 0 16,-4 0 0-16,-6-1 0 0,1-1 0 0,-4-4 0 15,-4 2 0-15,4-1 0 0,-3-4 0 0,-4-1 0 16,8-1 0-16,-1 0 0 0,7 0 0 0,-4-2 0 16,3-1 0-16,4-1 0 0,4-2-358 0,6 3-273 15,-9-5-570-15,9 5-1300 0,0 0 576 0</inkml:trace>
  <inkml:trace contextRef="#ctx0" brushRef="#br0" timeOffset="31149.43">27815 17716 242 0,'3'-15'499'16,"-1"-1"40"-16,2-1 59 0,4 0 30 0,1 2 8 16,0 0-8-16,2 2-18 0,3-1-35 0,3 3-39 15,-2 1-38-15,7 2-43 0,-4 1-42 0,10-2-40 16,-5 7-35-16,-1-2-39 0,-2 3-27 0,2 2-220 15,-3 0-52-15,0 3 0 0,-1 0 0 0,-5 0 0 16,-2 0 0-16,1 3 0 0,-7 2 0 0,1 6 0 16,-2 1 0-16,-5 1 0 0,-2 7 0 0,-5 1 0 15,1-1 0-15,1 1 0 0,-1-1 0 0,-5 5 0 16,3 0 0-16,2 1 0 0,-4-2 0 0,6 2 0 16,-1 0 0-16,3-1 0 0,0 0 0 0,2-1 0 15,-1 1 0-15,4-3 0 0,2-8 0 0,-2 1 0 16,1-2 0-16,-3-17 0 0,7 20-414 0,-7-20-186 15,0 18-597-15,0-18-1295 0,0 0 573 0</inkml:trace>
  <inkml:trace contextRef="#ctx0" brushRef="#br0" timeOffset="31316.13">27944 18038 3662 0,'-5'-10'448'0,"0"-1"-217"0,5 0 31 15,-2 0 56-15,4-1 23 0,3-4-18 0,5 3-29 16,3-1-46-16,9-3-43 0,-9 3-18 0,14-1-23 15,-3 1-7-15,3-1-32 0,1-1-51 0,0 3-61 16,-4 0-74-16,2-4-104 0,-1 2-123 0,-3-2-143 16,-1 0-161-16,-1-3-328 0,-3-4-996 0,2 3 441 15</inkml:trace>
  <inkml:trace contextRef="#ctx0" brushRef="#br0" timeOffset="31816.05">28406 17036 244 0,'-3'-24'435'0,"3"5"14"0,3-1-1 0,4 1-4 16,5-5-18-16,-2 8-19 0,9 4-18 0,5-1-21 15,5 3-16-15,1 1-20 0,0 7-28 0,3-1-22 16,-4 4-22-16,3 1-25 0,-4 1-25 0,-7 4-18 16,-2 2-16-16,4 5-21 0,-8-1-15 0,-4 0-16 15,-3 2-13-15,1 3-10 0,-2 1-8 0,-7 0-8 16,-3 6-5-16,-4 1-5 0,0-1 2 0,-7 0-9 15,3 0-1-15,-5-1 14 0,4 1-28 0,0 1-5 16,1-2-3-16,-2 1-4 0,6 0-4 0,7 1-2 16,0-2 18-16,2-3-29 0,5 2-3 15,2 0-5-15,3-7-8 0,6 6-2 0,7-4-15 16,-2 0 3-16,4-2 1 0,-1-3-3 0,-1-2 2 16,-4-7 1-16,-5 0-1 0,2-3 3 0,-5-2 0 15,0 0 7-15,-3-5-7 0,0 0 5 0,-5-1 2 16,-2 1 8-16,-1-3 2 0,-2 2 9 0,-6 1 4 15,2 1 2-15,-6 0 3 0,1 3-5 0,-4 1 2 16,13 1-8-16,-24 3 10 0,11 1-2 0,0 2-10 16,2 1 0-16,-2 5 3 0,7 4-3 0,-1 2 0 0,2 6 4 15,9-5-9-15,0 8-1 0,2-1-3 16,6 2-7-16,-1 0-2 0,3 1-11 0,-1 0-6 16,-4 1 3-16,-1-1-8 0,3-2 1 0,-6 1 3 15,-3-2-5-15,-4 1 6 0,-3-1-1 0,-1-1 4 16,2-5-3-16,-4-2 4 0,2 0 0 0,-7-2 8 15,0-1-2-15,-3-2 7 0,2-1-5 0,-3-5 2 16,-1 3 4-16,0-3-32 0,2 2-50 0,-3-5-80 16,6-1-135-16,-6 1-179 0,-1-4-648 0,9-1-1216 15,1-1 538-15</inkml:trace>
  <inkml:trace contextRef="#ctx0" brushRef="#br0" timeOffset="31965.54">28983 18111 5898 0,'-11'-12'389'0,"-3"-4"-253"0,5 3-66 0,-1-1-29 15,-4-1-16-15,5 0-43 0,-3 3-75 0,1-3-123 16,2 7-165-16,-8-4-595 0,7 0-1056 0,-2 4 467 16</inkml:trace>
  <inkml:trace contextRef="#ctx0" brushRef="#br0" timeOffset="34266.24">17465 15963 3326 0,'0'0'252'0,"0"0"-131"0,2-7-50 16,-3 2 25-16,1 5 68 0,-4-8-1 0,0 2-1 16,2 1-24-16,-2 0-30 0,3 0-7 0,1 1-22 15,0 4-50-15,5-7-72 0,0 4-109 0,1 0-126 16,6 2-446-16,4-1-782 0,6 4 346 15</inkml:trace>
  <inkml:trace contextRef="#ctx0" brushRef="#br0" timeOffset="34600.11">17003 17484 4557 0,'0'0'378'15,"-6"-7"-214"-15,6 7-78 0,1-8 28 0,2 3 21 16,3-1-13-16,-1 1-27 0,8-3-74 0,2 1-131 16,7-2-184-16,5 4-584 0,10 0-952 0,17-1 422 15</inkml:trace>
  <inkml:trace contextRef="#ctx0" brushRef="#br0" timeOffset="37966.26">10762 12804 55 0,'-5'-10'353'0,"1"2"0"0,0 1 6 0,1 1-7 16,1 5-6-16,0-4-23 0,2 5-13 0,0 0-9 15,0 0-10-15,-1 11-13 0,6 1-13 0,0 3-16 16,3 2-20-16,2 1-22 0,3 8-21 0,4 4-19 16,2-3-19-16,4 4-10 0,9 8-12 0,1-2-19 15,3-3-23-15,-7-12-25 0,3 0-15 0,17-1-18 16,-14-7-10-16,15 1-10 0,2-5-14 0,1-5-1 16,-2-2 7-16,-1-5 0 0,-10-3 1 0,-2-2-3 15,0-2-1-15,1-4-1 0,-1-1 3 0,11-4 1 16,-15 2 5-16,-6-2 6 0,3-1 11 0,-3-3 9 0,0 4-7 15,-5 0 3-15,-1 0 0 0,-4 5 2 16,-2 2-4-16,0-1 2 0,0 4-1 0,-7 5-7 16,4-1-5-16,1 2 1 0,-5 4 1 0,1 0 1 0,4 3-5 15,2 2 0-15,-1 3 4 0,0 3-10 0,2 0-11 16,7 6-9-16,-5-2-12 0,7-2-1 16,2 2-9-16,0-4-15 0,3-3 3 0,1 0-2 15,2-3 6-15,0-1-3 0,1-4 8 0,2 0 4 0,-1-5-2 16,3 2 7-16,-4-7 2 0,1-1 7 0,-3 2 4 15,3-4 4-15,-3-2-4 0,-1 0 9 0,1 2 0 16,-2-2-1-16,1-3 9 0,-4 2 1 0,2-4 5 16,0 2 3-16,0 3 4 0,-3 2 6 0,-2 0 9 15,-3 6-3-15,-3-1 3 0,-2 3 3 0,-1 3 0 16,-3 0-2-16,2 3 3 0,-2-1-3 0,-3 4 0 16,3 0-6-16,0 4 2 0,-4-3-4 0,6 5 4 15,-3-1-5-15,2 0-1 0,0 0-4 0,2 0 4 16,0 0-7-16,2-2 1 0,8-4-3 0,-5-1-5 15,7-2-1-15,0-2 2 0,3 0-4 0,5-3 4 16,-6-2-4-16,7-1-8 0,-5-4 11 0,4-1 3 16,1 2-7-16,-1-2 5 0,-3-3-3 0,3 0 2 15,0-1 0-15,11-4 3 0,-12 3 11 0,-2 0 14 16,-2 2 9-16,-1 0 4 0,-2 1 8 0,0-1 0 16,-2 5 3-16,-6 1-3 0,0 4 0 0,-1 0 0 15,-1 1-4-15,1 3-4 0,-1 1-4 0,0 4-1 16,1-2-7-16,-3 3 0 0,6 3-5 0,-3-4-2 15,-1 4-3-15,1-2-2 0,8 5 1 0,-1-2-6 0,-2-3 1 16,-4 0-2-16,1-2-1 0,8 4-1 16,-11-6 2-16,10 0-8 0,-1 1-12 0,1-2-5 15,-6-2-19-15,7 3-20 0,-8-4-29 0,8-1-63 16,-2 0-65-16,-3 0-67 0,-2-1-79 0,5-2-89 0,-4-1-359 16,4 0-868-16,0 1 384 0</inkml:trace>
  <inkml:trace contextRef="#ctx0" brushRef="#br0" timeOffset="38099.66">14999 12942 140 0,'7'1'439'0,"-1"0"-8"0,1-1-3 15,-2 2-1-15,-5-2-29 0,11 0-37 0,-11 0-71 0,12-2-109 16,-7 1-148-16,-5 1-233 0,9-4-288 0,-5-1-529 16,0 0 233-16</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28:04.741"/>
    </inkml:context>
    <inkml:brush xml:id="br0">
      <inkml:brushProperty name="width" value="0.05292" units="cm"/>
      <inkml:brushProperty name="height" value="0.05292" units="cm"/>
      <inkml:brushProperty name="color" value="#00B050"/>
    </inkml:brush>
  </inkml:definitions>
  <inkml:trace contextRef="#ctx0" brushRef="#br0">17135 15625 304 0,'0'0'636'0,"0"-2"2"0,0 2-6 0,0 0-8 16,0 0-39-16,-4-5-48 0,4 5-51 0,0 0-36 15,0 0-39-15,0 0-21 0,4 14-32 0,2-6-27 16,-2 2-25-16,1 2-26 0,-1 4-21 0,0 0-21 16,2 0-19-16,1 0-17 0,-1-2-18 15,-2-2-63-15,0 0-121 0,0 0 0 0,1-2 0 0,2-3 0 16,0 0 0-16,0-1 0 0,6-2 0 0,5-3 0 16,5-3 0-16,5-6 0 0,4 0 0 15,5-3 0-15,11-7 0 0,-1-1 0 0,3 0 0 0,-2-4 0 16,6-2 0-16,1-2 0 0,-3 3 0 0,1-1 0 15,-6 5 0-15,-13 4 0 0,11-4 0 0,-13 9 0 16,-5-1 0-16,-9 4 0 0,-8 4-1366 0,3 1-1478 16,-7 0 654-16</inkml:trace>
  <inkml:trace contextRef="#ctx0" brushRef="#br0" timeOffset="649.94">16289 13625 249 0,'1'-6'449'0,"-1"6"19"0,3-2 10 15,-3 2-5-15,5-4-20 0,-2 3-24 0,-3 1-13 16,0 0-5-16,8 7-12 0,-3 3-1 0,-1 0-7 16,0 1-11-16,-1 1-11 0,-1 5-3 0,-2 1-17 15,0 1-25-15,-5 5-18 0,4-6-27 0,-2 1-16 16,2 1-10-16,1-2-9 0,-1-5-200 0,-1-2-44 15,8 0 0-15,0-4 0 0,7-3 0 0,7-3 0 16,12-5 0-16,22-8 0 0,5-5 0 0,27-9 0 16,-25 4 0-16,0-3 0 0,-1-1 0 0,21-17 0 15,-33 16 0-15,-7-6 0 0,1 4-1366 0,-12 3-1478 16,-5 4 654-16</inkml:trace>
  <inkml:trace contextRef="#ctx0" brushRef="#br0" timeOffset="3349.62">27250 15378 253 0,'0'-29'277'0,"-4"0"-31"0,-1 3-23 16,-3 2-21-16,-5-2-24 0,-8 5-14 0,1-1-20 16,-8 1-12-16,-2 2-8 0,-3 2-12 0,-4 1-8 15,-13-1-17-15,-2 6-3 0,1 3 12 0,-4 3 0 16,-2 5 2-16,2 7 11 0,-1 4 0 0,1 6-7 16,3 4 2-16,0 5 10 0,3 4 8 0,3 6 4 15,1 2 17-15,4 9 12 0,6 2-1 0,4 3-6 16,-1 27-1-16,9 1-19 0,11 2-5 0,12-25-16 15,6 24-12-15,4-22-9 0,13 26-6 0,4-4-18 16,-7-29 0-16,4 2 0 0,20 23-11 0,-16-25-7 16,5-3-2-16,-1-2-4 0,1-1-5 0,-1-2 27 0,0-7-7 15,-4-13-14-15,0-1 5 0,0-2-1 16,2-4-10-16,-1-2-4 0,3-4 1 0,-1-1-3 16,1-3-2-16,0-3-3 0,2-3 5 0,-2-2 12 15,3 0 8-15,-2-6 7 0,-2 1 11 0,-1-2-3 16,4-4 0-16,-4 1-4 0,2-3-4 0,-2-2-3 15,0 1-9-15,-4-4-5 0,1-1 0 0,-4-1-6 16,1-3-2-16,-5 1 1 0,0-5-10 0,-2-1-1 16,-2-3-3-16,-3-2-1 0,-2-14-3 0,-4 13-5 15,-1-12-1-15,-5-2-9 0,-1 3-2 0,-1 10-12 16,-6-12-6-16,3-2 4 0,-5 4-12 0,3 0 2 16,-3-1-5-16,-3 1-3 0,4-2-5 0,-1 12-2 15,-4-11-9-15,-4 2-3 0,3-2-10 0,-6 2-13 16,0 3-30-16,7 10-37 0,-9-11-56 0,0 2-53 15,6 10-63-15,2 0-112 0,3 1-303 0,-1-2-792 16,8 0 350-16</inkml:trace>
  <inkml:trace contextRef="#ctx0" brushRef="#br0" timeOffset="3533.18">28100 15455 4966 0,'-20'1'144'0,"1"0"-78"0,3 0-47 0,4-1-3 0,0-1-5 16,2 2-7-16,-3 0-33 0,0 1-73 0,-1 0-127 15,4-2-209-15,-4 2-300 0,1 2-800 0,0-1 354 16</inkml:trace>
  <inkml:trace contextRef="#ctx0" brushRef="#br0" timeOffset="14149.39">17838 16602 83 0,'0'0'348'0,"0"0"-33"16,0 0-26-16,0 0-35 0,0 0-28 0,0 0-44 16,0 0-68-16,0 0-71 0,0 0-90 0,0 0-90 15,0 0-142-15,0 0-302 0,-3-15 135 0</inkml:trace>
  <inkml:trace contextRef="#ctx0" brushRef="#br0" timeOffset="15351.28">18733 11863 85 0,'0'0'258'0,"0"0"-4"0,5-1-10 16,-5 1-13-16,0 0-17 0,0 0-19 0,0 0-18 16,0 0-19-16,0 0-15 0,0 0-18 0,0 0-10 15,0 0-11-15,8 0-11 0,-8 0-12 0,0 0-38 16,0 0-48-16,2 4-56 0,-2-4-65 0,0 0-91 15,0 0-136-15,-12 6-380 0,12-6 169 0</inkml:trace>
  <inkml:trace contextRef="#ctx0" brushRef="#br0" timeOffset="-197895.48">24388 8687 258 0,'0'-4'296'0,"0"4"-12"0,2-5-16 15,-2 5-14-15,0-4-19 0,0 4-22 0,0-6-2 16,0 6-20-16,1-3-7 0,-1 3-11 16,0 0-8-16,0-5-6 0,0 5 5 0,0 0-15 0,0 0-3 15,0 0 1-15,2-3-15 0,-2 3-6 0,0 0-6 16,0 0-10-16,0 0-1 0,0 0 1 0,0 0-6 15,4 10 0-15,-2-5-7 0,5 4-4 0,-2 0-7 16,2 0-7-16,2-1-8 0,-2 3 0 0,5 1-5 16,1 0-1-16,1 0-5 0,-1 0-11 0,2 0-3 15,-2-1-3-15,1 1-3 0,0-1-5 0,0-3-7 16,-2 2 3-16,-2-5-6 0,2 2 3 0,-4 0-10 16,3-2 2-16,-6-1-5 0,0-1 3 0,1 0-9 15,-2 0-9-15,1 1-13 0,-1-4-23 0,-4 0-35 16,7 1-31-16,-7-1-64 0,0 0-49 0,0 0-68 15,0 0-72-15,0 0-356 0,3-7-770 0,-3 7 341 16</inkml:trace>
  <inkml:trace contextRef="#ctx0" brushRef="#br0" timeOffset="-192164.35">24505 8778 300 0,'0'0'306'0,"0"0"-6"0,0 0-8 15,0 0-9-15,0 0-25 0,0 0-18 0,0 0-18 0,0 0-16 16,0 0-22-16,0 0-19 0,0 0-12 16,0 0-5-16,0 0-21 0,0 0-14 0,0 0 1 0,0 0-20 15,0 0 12-15,0 0-10 0,-4 3-5 16,4-3 5-16,0 0-3 0,0 4 2 0,0-4-7 0,0 0-1 15,-1 5 6-15,1-5-1 0,0 0 3 16,0 0-1-16,0 0-1 0,1 4-1 0,-1-4 2 16,0 0-2-16,0 0-3 0,0 0 1 0,0 0-7 15,0 0 2-15,0 0-9 0,0 0-8 0,0 0-4 0,0 0-7 16,0 0-6-16,0 0-5 0,0 0-5 0,0 0-8 16,0 0-3-16,0 0-2 0,0 0-13 15,0 0-28-15,0 0-38 0,0 0-60 0,0 0-75 0,0 0-94 16,0 0-129-16,0 0-393 0,0 0-868 0,0 0 385 15</inkml:trace>
  <inkml:trace contextRef="#ctx0" brushRef="#br0" timeOffset="-190895.14">25572 9547 52 0,'0'0'302'0,"0"0"-5"0,0 0-23 0,-1-3-19 0,1 3-21 15,0 0-17-15,0 0-22 0,5-5-21 0,-5 5-16 16,0 0-17-16,8-1-17 0,-8 1-9 0,10 0-13 15,-5 0-9-15,8 1-14 0,-5 0-14 16,2-1-12-16,-2 3-12 0,2-2-8 0,0 0-15 0,-2 1-3 16,-1-2-7-16,0 2-7 0,-2-1-6 0,0 0 2 15,-5-1-6-15,6 1 6 0,-6-1-5 0,5 2 0 16,-5-2 2-16,0 0 1 0,0 0 1 0,-20-7 1 16,12 5-1-16,-3 0 8 0,-1-2-2 0,-3 2-1 15,6-2 2-15,-1 2 1 0,-3-1 8 0,4 1 3 16,1 0 3-16,3-1 0 0,-1 2 0 0,2 0-1 15,4 1-4-15,-9-2 0 0,9 2-2 0,-5-2-3 16,5 2 2-16,0 0 0 0,0 0-2 0,0 0 0 16,0 0 1-16,0 0-5 0,14 6 4 0,-5-6-6 15,-4 3 1-15,-1-2-8 0,-4-1 2 0,9 1-3 16,-5 1 0-16,0 1 2 0,-4-3-4 0,7 2 2 16,-7-2 1-16,0 0-1 0,5 0 1 0,-5 0 1 15,0 0-3-15,0 0 4 0,0 0 0 0,0 0 7 16,-15-8-4-16,11 3 7 0,-1 3-1 0,0-1 6 15,1 1 3-15,-1-1 3 0,0 1-3 0,5 2 5 16,-5-2-6-16,5 2 2 0,0 0-6 0,-7-3 2 16,7 3-1-16,0 0 0 0,0 0-2 0,0 0-6 15,0 0 6-15,0 0-3 0,12 8-1 0,-7-5 2 16,0 0-4-16,-1-1 1 0,0-1-2 0,-4-1 0 16,6 2-5-16,-3 0 4 0,-3-2 0 0,4 2-4 15,-4-2 5-15,3 2-2 0,-3-2 2 0,0 0-1 0,0 0 2 16,0 0-1-16,0 0 7 0,0 0 3 15,-12-8-1-15,8 6 6 0,0-1-6 0,4 3 8 16,-8-5-4-16,2 3-4 0,2 0 3 0,0 0-6 16,0 0 0-16,4 2 0 0,0 0 0 0,-5-3 0 0,5 3-3 15,0 0 0-15,0 0 1 0,0 0-2 0,0 0-1 16,0 0 0-16,0 0-5 0,17 5-3 0,-7-1-3 16,-1-1 0-16,-1 0-1 0,-1 0-1 15,0-1 5-15,0-1-5 0,-1 3 4 0,-1-3 1 0,-1 0 2 16,-4-1 2-16,0 0 8 0,6 1 3 0,-6-1 3 15,0 0 0-15,0 0 11 0,-11-8 1 0,4 4 8 16,-2-1 3-16,-1 2 3 0,0-2 0 0,2 0-8 16,0 4 0-16,-1-2-8 0,4 1 1 0,0 1-4 15,1-1-7-15,4 2 4 0,-7-2-9 0,7 2 4 16,0 0-10-16,0 0-1 0,-2 6 7 0,2-6-27 16,5 7-6-16,-1-3-11 0,4 0-8 0,-3-2-16 15,0 3-17-15,0-2-22 0,3-1-18 0,-7 1-28 16,6-1-28-16,-7-2-49 0,6 1-40 0,-6-1-176 15,0 0-474-15,0 0 210 0</inkml:trace>
  <inkml:trace contextRef="#ctx0" brushRef="#br0" timeOffset="-182815.13">23446 9746 8 0,'7'-24'46'0,"0"6"-7"0,-1-7-6 0,2 2 2 16,0 0-5-16,-2 4 0 0,-2-8-4 0,0 8 2 15,-2 0-8-15,1 1 13 0,-3 0-7 0,1-2 3 16,-2 0 2-16,1 2-6 0,-2-1-5 0,1 1 2 16,-1 1-2-16,-4 0-1 0,4 2 1 0,-2-1-8 15,-1 1-1-15,1-1-11 0,-1 0 8 0,0-2-8 0,0 2-8 16,-2 2-9-16,-1-1-14 0,0-3-15 16,-1 1-33-16,-4 3-84 0,3-2 37 0</inkml:trace>
  <inkml:trace contextRef="#ctx0" brushRef="#br0" timeOffset="-182348.02">22600 9968 29 0,'15'10'107'16,"0"4"-11"-16,1-3-16 0,0-1-9 0,1 1 4 16,2-2-4-16,0-1-15 0,-1-2-5 0,1 3-7 0,-2-6-5 15,2 3-5-15,3 1-5 0,-2-3-2 16,2 1-14-16,5-2 4 0,-5-1-6 0,-2-2-2 16,0-1 0-16,1-2-10 0,-3 0-2 0,1-2-5 15,-5 2 5-15,4-8 2 0,-3 2-12 0,2 0-3 0,-5 3 3 16,4-4-1-16,-6 3 2 0,4-1-5 0,-1 0 1 15,-4 1 5-15,1-2 9 0,-1 2 0 0,-1 2 8 16,-3-3 0-16,1 4 0 0,-1-1 17 16,-1 1-12-16,0 2 3 0,1-1 1 0,-2-1 4 0,-2 2 1 15,-1 2-9-15,4-6-15 0,-4 3-39 0,0 3-94 16,4-6-149-16,-3 1 67 0</inkml:trace>
  <inkml:trace contextRef="#ctx0" brushRef="#br0" timeOffset="-115031.9">24556 8529 138 0,'-1'-5'225'0,"2"-4"-17"0,-1 4-16 0,0-5-7 0,2 5-8 15,-2-7-7-15,1 6-18 0,-1-3-4 0,0 1-8 16,1 1-6-16,-1 0-2 0,0-1-7 15,-1 1-10-15,-2-2-6 0,2 1-14 0,-1-1-9 0,-1-1-10 16,-2 1-9-16,-3 1-8 0,2-1-1 0,-6 0-11 16,3 0-11-16,-6 0-6 0,-2 0-6 15,2 2-6-15,-2-1-7 0,-2 0-4 0,1 2-6 0,-2 0 1 16,-2 3-2-16,3-2 0 0,-3 4-2 0,-6-1 0 16,0 0 4-16,1 3-5 0,7 0 2 0,-1 2 0 15,-7 3 0-15,1 1 1 0,6-2-2 0,0 2 1 16,-2 6 1-16,4-2-1 0,1-3 1 0,-1 10-2 15,2-5 2-15,3 2-3 0,0 2 3 0,-1 3-4 16,3-2-3-16,1 4-2 0,2-4 3 0,0 9 1 16,3-3 0-16,-1 0-2 0,3 0 2 0,1-5 4 15,0 7-4-15,4 0-3 0,1-1 6 0,0-4 2 16,-1-3-2-16,3 1 0 0,1 6-1 0,0 0-1 16,2-4 6-16,1 2-3 0,-1-5 0 0,5-3-1 15,-2 2 2-15,3-3 1 0,-2 2 0 0,6 3 7 16,-2-4-2-16,-1-2 2 0,4-3 5 0,0 3 2 0,4 2 5 15,-2-5-1-15,-1-1-4 0,2-2 4 16,0-1-6-16,6 2 4 0,0-2-3 0,-8 0-1 0,8-1 3 16,-4-2 1-16,5 0-1 0,-5-1 2 0,-2 0-2 15,0-1 5-15,2 2 1 0,-1-3 1 16,-3-3 5-16,3 3 5 0,-4-1-3 0,1-1-2 16,3 0 0-16,-4-3 2 0,2-1 2 0,2 1-1 0,-3-3-2 15,2-1 5-15,-2 0-7 0,0-1 2 0,4-3-4 16,1-3 3-16,-2-1-7 0,0 2 5 0,-2-2-1 15,-2 0 1-15,-1 2 3 0,-5 2-8 0,1-3 4 16,1 0 1-16,-5 0 1 0,1 1 5 0,-1-1 10 16,-1-2-5-16,0 0-3 0,-2 2 7 0,-5-3 3 15,3 1-1-15,-4-2-10 0,0 2 8 0,-1-1-10 16,-2 1-4-16,-2-3-4 0,0-3-8 0,-2 0 10 16,1 5-8-16,-3-3-3 0,2 2-6 0,-5-4-10 15,1-2-15-15,-1 3-14 0,-4 3-11 0,2 3-22 16,1 2-36-16,-5 3-45 0,-4-3-64 0,6 3-76 15,-10-4-291-15,4 5-624 0,3 3 276 0</inkml:trace>
  <inkml:trace contextRef="#ctx0" brushRef="#br0" timeOffset="-113731.87">28420 8547 14 0,'-18'-8'113'16,"1"0"0"-16,-1 1-9 0,-1-2-9 0,1 5-6 15,-1 3-4-15,2 0 0 0,-3 1-6 16,1 4-3-16,-8-2 0 0,5 0 7 0,-2 7-9 0,-1 3-2 16,3 1-1-16,-4 4-4 0,2-2-8 0,2 3-5 15,-2 2-3-15,0 3-10 0,1 0-4 0,1 2 1 16,4 0-7-16,-2-1 2 0,0 5-7 16,6-2-6-16,-3 1 3 0,0-2-9 0,3 3 9 0,2-1-8 15,2-1-2-15,2 2-2 0,2 0 1 0,2 0 0 16,3-4-3-16,1 3 0 0,1 1-1 0,2 2 1 15,2-4-1-15,1 3-3 0,4-5-4 0,1 1 3 16,3-4 3-16,-2 0 0 0,-1-5 5 0,9 4 2 16,-1-3 1-16,-2-3 8 0,3-1 8 0,7 1 3 15,-1-5 11-15,-2 0-2 0,3 0 9 0,0-3 0 16,3 2 6-16,-1-5 1 0,1-1 11 0,-2 0 4 16,2 0-4-16,-1-3 0 0,-1-3-6 0,0-1-1 15,-1 1-2-15,0-2-6 0,1-5 1 0,0 1-8 16,-2-3 0-16,-1-3-5 0,-2 0-5 0,2-4-4 15,0-1 1-15,-2-1-2 0,0-6 0 0,-1 0 0 16,0-1 3-16,-5-1-4 0,-1 2 3 0,-1 1 4 16,-1-5-2-16,-1 6 9 0,-3-1 0 0,-5 1-4 15,1-1-3-15,-4 0 3 0,-1 7 3 0,-3 1-5 16,-1-1 17-16,-2-1-20 0,-1 1-6 0,-6-2 1 16,5 3-3-16,-4 0-9 0,0 0 1 0,-2-3-1 0,0 6-6 15,-3-5 0-15,3 5-1 0,-4 0 0 16,2 2 2-16,-3 1-3 0,1 1-5 0,-6-6-3 15,6 6 1-15,0 1-4 0,-2-1 5 0,0 1-12 16,1 2-18-16,1 1-15 0,2 0-39 0,3 2-49 0,2 2-62 16,1-2-73-16,1 3-297 0,0 0-603 15,8 2 267-15</inkml:trace>
  <inkml:trace contextRef="#ctx0" brushRef="#br0" timeOffset="-113047.9">28706 8953 312 0,'-6'-6'320'0,"-1"1"-29"0,-3-2-31 0,1 3-22 16,-1-1-38-16,0 0-58 0,-2 0-74 0,-1 3-84 15,2-1-93-15,-7-1-176 0,1 1-308 0,-4-1 137 16</inkml:trace>
  <inkml:trace contextRef="#ctx0" brushRef="#br0" timeOffset="-112747.89">23837 8497 155 0,'0'0'178'0,"0"0"-11"0,9 0-20 0,-5 0-16 15,-4 0-28-15,16-1-53 0,-5-3-47 0,1 2-94 16,6-4-50-16,9-1-152 0,0-2 67 0</inkml:trace>
  <inkml:trace contextRef="#ctx0" brushRef="#br0" timeOffset="-111981.03">28703 8977 162 0,'-16'-6'183'0,"16"6"-13"0,-6-2-32 0,6 2-26 16,0 0-37-16,-8-1-40 0,8 1-45 0,0 0-34 15,-4-1-94-15,4 1-148 0,0 0 67 0</inkml:trace>
  <inkml:trace contextRef="#ctx0" brushRef="#br0" timeOffset="-98148.96">22675 10061 242 0,'0'-3'414'0,"0"3"8"0,-1-9-3 15,1 7-7-15,0 2-15 0,0 0-14 0,1-5-22 16,-1 5-21-16,0 0-19 0,0 0-20 0,0 0-25 16,1-5-22-16,-1 5-20 0,0 0-14 0,0 0-10 15,0 0-5-15,4 14-16 0,-1-7-16 0,-1 0-11 16,-2 2-10-16,3 2-20 0,-1-2-9 0,2 3-10 16,0-3-15-16,1 1-6 0,-1-2-10 0,4-1 2 15,2 2-3-15,0-3-2 0,3-1-4 0,0-2 2 16,3-2 0-16,4-1 8 0,1-3-1 0,1 0 0 15,-1-2-5-15,-1-4 3 0,0 1-22 0,0-1 22 16,2-4-2-16,-1 2-8 0,-6 0 0 0,3-3-8 16,-2 4-5-16,-3-2 0 0,0-1-30 0,-4 6-29 0,1-3 0 15,-2 2 0-15,-1 3 0 0,-2 2 0 0,0-1 0 16,-1 3 0-16,-1-1 0 0,-3 2 0 0,0 0 0 16,9 1 0-16,-5 2 0 0,-4-3 0 0,4 5 0 15,-1-2 0-15,-1 1 0 0,3 1 0 0,-1-1 0 16,-1 0 0-16,1 0 0 0,1-1 0 0,1-1 0 15,4 1 0-15,-5-1 0 0,4 0 0 0,-1-2 0 16,2 0 0-16,-1 0 0 0,0-1 0 0,1-2 0 16,-1 0 0-16,2 1 0 0,0-4 0 0,-2 1 0 15,1 0 0-15,0 0 0 0,-1 1 0 0,-1 0 0 16,-2 0 0-16,1 3 0 0,-2-1 0 0,0 0 0 16,0 1 0-16,-5 1 0 0,0 0 0 0,10 1 0 15,-10-1 0-15,7 3 0 0,-7-3 0 0,3 3 0 0,0-2 0 16,-3-1 0-16,5 4 0 0,-5-4 0 15,0 0-228-15,0 0-200 0,0 0-205 0</inkml:trace>
  <inkml:trace contextRef="#ctx0" brushRef="#br0" timeOffset="-97231.86">23691 9918 391 0,'0'0'501'0,"-1"-4"5"0,1 4-14 0,0 0-26 15,0 0-12-15,0 0-28 0,0 0-19 0,0 0-23 16,0 0-9-16,6 11-39 0,-3-3-19 0,2 0-22 16,-3 3-18-16,2-4-15 0,-1 3-30 0,3-2-12 0,-1 1-25 15,3-2-6-15,0 1-9 0,1-1-17 16,3-1-13-16,1-1-8 0,-2-1-5 0,2-2-7 16,3-2-9-16,3 0-8 0,-5-2-12 0,5-2-6 0,2-1-4 15,-3-1-48-15,-1 2-43 0,-1-5 0 0,2 1 0 16,-2-2 0-16,2 1 0 0,-4-1 0 0,-1 3 0 15,-3-1 0-15,-1 1 0 0,4 3 0 0,-7 0 0 16,2 1 0-16,-2 0 0 0,-2 3 0 0,1-1 0 16,-5 1 0-16,7 2 0 0,-3 2 0 0,-2 1 0 15,2-1 0-15,-1 1 0 0,0 1 0 0,0 0 0 16,-2 0 0-16,4-1 0 0,0 0 0 0,2 0 0 16,2-1 0-16,1 1 0 0,0-1 0 0,3-3 0 15,0 3 0-15,-2-2 0 0,3-2 0 0,-1 1 0 16,1 0 0-16,0-4 0 0,0 0 0 0,-2 0 0 15,-3 2 0-15,2-3 0 0,-3 0 0 0,-2 2 0 16,1 1 0-16,-1 0 0 0,-1-2 0 0,-5 3 0 0,8-2 0 16,-6 1 0-16,-2 1 0 0,0 0 0 0,0 0 0 15,8-1 0-15,-8 1-268 0</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27:00.908"/>
    </inkml:context>
    <inkml:brush xml:id="br0">
      <inkml:brushProperty name="width" value="0.05292" units="cm"/>
      <inkml:brushProperty name="height" value="0.05292" units="cm"/>
      <inkml:brushProperty name="color" value="#00B050"/>
    </inkml:brush>
  </inkml:definitions>
  <inkml:trace contextRef="#ctx0" brushRef="#br0">2918 1417 4325 0,'-12'-2'298'0,"-2"-5"-98"0,1 1 12 15,1 1 86-15,2-1 37 0,0-1-16 0,5 3-18 16,-3 0-27-16,6 1-39 0,-1 0-26 0,3 3-21 16,0 0-8-16,0 0-15 0,0 0-5 0,9 18-4 15,0-2-23-15,5 8-11 0,0 3-41 0,-1-1-81 16,-3 6 0-16,0-1 0 0,-1-1 0 0,-1 2 0 16,-4-3 0-16,0-1 0 0,-2-2 0 0,2-7 0 15,-5 0 0-15,-2-1 0 0,3-3 0 0,-2-4 0 16,0-2 0-16,0-4 0 0,0-2 0 0,1-2 0 15,1-1 0-15,0 0 0 0,-9-12 0 0,5-1 0 16,-1-6 0-16,-1-6 0 0,-1-4 0 0,4-8 0 16,-4-10 0-16,1-6 0 0,2-1 0 0,0-2 0 15,3-2 0-15,0-2 0 0,-2-21 0 0,7 23 0 16,2-24 0-16,2 32 0 0,-3 1 0 0,3 2 0 16,-2 17 0-16,6 6 0 0,0-1 0 0,1 11 0 15,1 3 0-15,3 0 0 0,-1 6 0 0,-16 5 0 16,39-2 0-16,-39 2 0 0,47 12 0 0,-23 6 0 15,-6 0 0-15,0 7 0 0,-5 2 0 0,-10 2 0 16,3 0 0-16,-7 2 0 0,-4 2 0 0,-4 0 0 16,-9 1 0-16,-3 5 0 0,-6 1 0 0,-6-4 0 15,-4 0 0-15,-4 0 0 0,5-3-21 16,-1 1-534-16,1 0-144 0,11-14-454 0,-2 5-1249 0,0-4 553 16</inkml:trace>
  <inkml:trace contextRef="#ctx0" brushRef="#br0" timeOffset="799.9">3145 1491 198 0,'0'-16'500'16,"2"0"10"-16,0 6-7 0,3 0-27 0,2 3-36 15,-2 1-37-15,3 0-32 0,2 3-29 0,3 3-29 16,-4 6-22-16,5 4-18 0,-5 6-23 0,0 1-21 15,0 9-25-15,-3 1-14 0,1 2-24 0,-7 0-11 16,1 0-18-16,-2 0-14 0,-3 2-12 0,0-5-15 16,4 1-5-16,-1-8-10 0,-3-2-4 0,4-1-13 15,0-3-11-15,5-3-1 0,-5-3-2 0,0-3 7 16,4 1 11-16,-4-5 7 0,0 0 1 0,19-11 8 16,-5-2-3-16,-4 1-1 0,3-5 8 0,-1 0-6 15,2-4-4-15,-2 4-6 0,1-6-11 0,-3 6-8 16,1 3-3-16,-4-3-13 0,1 7-9 0,0-4-6 15,-2 9-5-15,-2 3-1 0,1 2 1 0,-5 0-3 16,15 8 9-16,-7 0-5 0,0 2-1 0,-2 0-6 16,4 6 8-16,2-1-9 0,-3 1 1 0,3 0 0 15,0 1 3-15,2 0-1 0,-2-1-2 0,3-2-1 16,0 0-7-16,-1-4 5 0,0 1 1 16,-2-5 1-16,-1 2 2 0,-2-6-1 0,3 0 10 0,-2-2-1 15,-4-2 0-15,6-1-16 0,-3-5-4 0,0-1 0 16,0-5 0-16,-1-3 0 0,-1-2 0 0,1-6 0 15,2-4 0-15,-6 0 0 0,0-5 0 0,-2 2 0 16,2 3 0-16,-4 9 0 0,1 2 0 0,1 4 0 16,-2 5 0-16,1-2 0 0,-1 3 0 15,0-1 0-15,0 6 0 0,0-3 0 0,0 6 0 16,0 0 0-16,0 0 0 0,0 14 0 0,0-7 0 0,4 2 0 16,1-1 0-16,1 2 0 0,3 0 0 15,5 0 0-15,0 0 0 0,4-3 0 0,1 0 0 0,2 2 0 16,6-4 0-16,-3 3 0 0,7-2 0 15,-12-2 0-15,0 4 0 0,-1-1 0 0,-3 3 0 16,0 0 0-16,-3-3 0 0,-3 3 0 0,-3 0 0 16,2 2 0-16,-3 3 0 0,-5-2 0 0,1 3 0 15,-1 0 0-15,-1-5 0 0,1 1 0 0,-2-2 0 16,2 1 0-16,2 0 0 0,-2-3 0 0,0 4 0 16,4-5 0-16,1-1 0 0,-1 0 0 0,6-6 0 15,2 0 0-15,-1-3 0 0,7-2 0 0,1-3 0 16,-1 0 0-16,6-5 0 0,2-2 0 0,-2-1 0 15,-5 1 0-15,3-7 0 0,-3 1 0 0,-2 0 0 16,-3 7 0-16,-4 0 0 0,-2 4 0 0,1 3 0 16,-3 0 0-16,-2 3 0 0,0 1 0 0,-2 3 0 15,-2 0 0-15,4 7 0 0,-4 3 0 0,0 2 0 16,0 5 0-16,0 1 0 0,3 1 0 0,-3 0 0 16,1 2 0-16,2-5 0 0,3 1 0 0,2-3 0 15,1 0 0-15,-3-4 0 0,3-2 0 0,0-1-276 16,2-4-124-16,1-1-86 0,-2-4-86 0,-5-3-505 15,3-2-1165-15,2 1 515 0</inkml:trace>
  <inkml:trace contextRef="#ctx0" brushRef="#br0" timeOffset="935.4">4526 1441 3929 0,'0'-17'332'16,"0"2"-130"-16,0 4 19 0,3 1-20 0,-6 5-56 15,6-1-48-15,-6 3-28 0,3 3-35 0,0 0-50 0,0 0-81 16,3 12-107-16,-3-12-130 0,0 17-430 0,1-6-827 15,3-1 367-15</inkml:trace>
  <inkml:trace contextRef="#ctx0" brushRef="#br0" timeOffset="1617.14">4765 1847 4328 0,'-4'5'513'0,"-2"-4"-146"0,6-1 22 15,0 0 17-15,-17-14-4 0,12 2-28 0,0-4-42 16,-1-1-32-16,2-3-40 0,0-6-18 0,8-1-18 15,0-3-170-15,2 0-54 0,7-1 0 0,-3-3 0 16,13-9 0-16,-5-1 0 0,0-2 0 0,4-2 0 16,-2-1 0-16,2-3 0 0,0 0 0 0,-1-2 0 15,-4-2 0-15,-1 8 0 0,-4 15 0 0,-3 7 0 16,-3 8 0-16,-2 5 0 0,0 6 0 0,-4 1 0 16,0 6 0-16,0 0 0 0,-9 14 0 0,0 6 0 15,-1 10 0-15,-3 2 0 0,-5 15 0 0,0 4 0 16,4 1 0-16,0 1 0 0,8-3 0 0,1 4 0 15,2-2 0-15,2-3 0 0,1-13 0 16,4 0 0-16,5-1 0 0,3-4 0 0,0-4 0 0,7-6 0 16,-6-7 0-16,2-2 0 0,3-5 0 0,4-3 0 15,-2-5 0-15,0-4 0 0,0-4 0 0,3-6 0 16,-4-4 0-16,2-6 0 0,-4-2 0 0,0-1 0 16,-3 0 0-16,-1 2 0 0,-3 9 0 15,-1 2 0-15,-4 6 0 0,-1-2 0 0,1 0 0 16,-1 7 0-16,1 3 0 0,-5 1 0 0,0 0 0 0,11 16 0 15,-8-9 0-15,1 6 0 0,2 3 0 16,0 1 0-16,2 1 0 0,-1-2 0 0,0-2 0 0,2 0 0 16,0-4 0-16,0 0 0 0,0-3 0 0,3-1 0 15,-3-2 0-15,0-1 0 0,2-2 0 0,-2-2 0 16,1-2 0-16,-1-1 0 0,4-4 0 16,-3-5 0-16,4 3 0 0,-5-5 0 0,3 0 0 15,-2 0 0-15,-2 5 0 0,-1 2 0 0,-1 1 0 16,0 1 0-16,-2 1 0 0,-4 5 0 0,0 0 0 15,0 0 0-15,10 16 0 0,-10 2 0 0,1 11 0 16,-1 6 0-16,4 12 0 0,-8 6 0 0,2 4 0 0,-1 25 0 16,-1-24 0-16,3 26 0 0,0-3 0 15,-2-19 0-15,3 22 0 0,-1-3 0 0,-3-24 0 16,2-2 0-16,-4 1 0 0,1-2 0 0,0-3 0 16,-1-3 0-16,-3-15 0 0,1 2 0 0,-2-5 0 15,-3-7 0-15,-1-5 0 0,-3-3 0 0,-1-6 0 16,-7-2 0-16,-6-4 0 0,1-6 0 0,-2-5 0 15,-3-4 0-15,3-5 0 0,5-3 0 0,3-6 0 16,2-2 0-16,11-4 0 0,2 0 0 0,8-1 0 16,7-2 0-16,9-12 0 0,11 0 0 0,7 5 0 15,9-1 0-15,26-19 0 0,-19 24-585 0,3-2-683 16,16-18-1374-16,-25 19 609 0</inkml:trace>
  <inkml:trace contextRef="#ctx0" brushRef="#br0" timeOffset="1783.08">5002 1167 6022 0,'-8'-7'250'0,"2"-1"-119"0,2 4-6 0,4 0 68 0,0 4 14 16,6-9-15-16,7 7-55 0,9-2-13 0,10 3-30 16,3-1-43-16,19 2-59 0,-17 0-102 0,15 0-129 15,-12 1-193-15,2-2-692 0,9-5-1215 16,-10 1 537-16</inkml:trace>
  <inkml:trace contextRef="#ctx0" brushRef="#br0" timeOffset="2116.73">6786 1459 7870 0,'-4'5'236'0,"-1"-1"-151"16,1-2-85-16,3 2 0 0,1-4 0 0,0 0 0 16,0 0 0-16,0 0 0 0,9-19 0 0,2 14 0 15,10-11 0-15,4 3 0 0,1 1 0 0,0 0-229 0,-5 3-398 16,-6 1-596-16,-2 5-1324 0,-3 2 586 16</inkml:trace>
  <inkml:trace contextRef="#ctx0" brushRef="#br0" timeOffset="2266.84">6714 1638 230 0,'-19'20'399'16,"6"-10"-24"-16,3-2 28 0,1 0 5 0,4-1 19 16,1 0 7-16,4-2-1 0,4 0-15 0,11-1-32 0,3-2-33 15,14-2-38-15,4-4-31 0,15-3-45 16,0-2-59-16,-15 4-79 0,16-6-107 0,-1 0-131 16,-2-6-133-16,2 2-149 0,-18-2-341 0,19-5-821 15,-18 6 364-15</inkml:trace>
  <inkml:trace contextRef="#ctx0" brushRef="#br0" timeOffset="2466.83">7919 1106 575 0,'-2'-19'649'0,"-1"1"35"16,1-1 32-16,-1 0 13 0,0 3-3 0,-2 7-13 16,2-3-41-16,0 2-43 0,1 5-72 0,2 2-50 15,-2-3-66-15,2 6-40 0,0 0-209 0,-5 13-192 16,1-2 0-16,2 8 0 0,-2 8 0 0,1 2 0 15,1 4 0-15,-3 2 0 0,2 1 0 0,-2 10 0 16,2-10 0-16,0 14 0 0,-3 0 0 0,0-2 0 16,1-14-57-16,0 12-466 0,-3-12-71 0,-3-2-576 15,-3-3-1267-15,-2-1 561 0</inkml:trace>
  <inkml:trace contextRef="#ctx0" brushRef="#br0" timeOffset="2633.2">7565 1823 3859 0,'-15'10'553'0,"6"-2"-168"0,1-2 7 16,-1-2 25-16,9-4 5 0,-10 3 6 15,10-3-30-15,-6 2-40 0,6-2-36 0,0 0-3 16,0 0-14-16,0 0-272 0,42-4-33 0,-10-1 0 0,5 2 0 16,18-4 0-16,5-2 0 0,0 1 0 0,3-3 0 15,-3 4 0-15,1 0 0 0,-3 3 0 16,-7-2 0-16,-16 2 0 0,-3 1-490 0,3 2-206 16,-15-1-472-16,-7 1-1265 0,-13 1 560 0</inkml:trace>
  <inkml:trace contextRef="#ctx0" brushRef="#br0" timeOffset="3066.83">7767 2241 122 0,'0'0'667'0,"0"0"12"0,4 8 32 0,-4-8 32 16,0 0-10-16,0 0-22 0,4 5-56 0,-4-5-48 15,0 0-51-15,2 13-33 0,-2-13-40 0,-6 18-34 16,5 0-28-16,-2 2-290 0,-1 5-131 0,1 4 0 15,0 0 0-15,-1 4 0 0,0 1 0 0,-2-1 0 16,-2 0 0-16,3-1 0 0,-1-2 0 0,3-3 0 16,-2-1 0-16,1-10 0 0,2-4 0 0,-1 1 0 15,1-4 0-15,0-3 0 0,2-6 0 0,0 0-269 16,0 0-122-16,0 0-14 0,0 0 2 0,-2-31 9 16,2 13 22-16,2-11 22 0,-2 2 39 0,3-5 42 15,0 1 56-15,-2 0 61 0,1 0 63 0,2 6 69 16,-1-2 62-16,-1 9 56 0,-2 2 55 0,3 0 46 15,-1 4 38-15,2 1 26 0,-4 5 22 0,4 0-8 16,-4 6-1-16,5-10 10 0,-1 7 11 0,-4 3-5 16,15 1-18-16,-15-1-17 0,26 10-16 0,-11-1-80 15,8 8-161-15,0 1 0 0,0 1 0 16,5 3 0-16,-1 2 0 0,3 0 0 0,8 4 0 16,-7-4 0-16,-2-3 0 0,-2-1 0 0,0-2 0 15,1-3 0-15,-3-2 0 0,2 0 0 0,-13-4 0 0,-1-2 0 16,-4-4-281-16,1-3-44 0,-10 0-42 0,18-4-65 15,-18 4-57-15,14-15-91 0,-11-3-374 16,-3 0-1032-16,0-1 458 0</inkml:trace>
  <inkml:trace contextRef="#ctx0" brushRef="#br0" timeOffset="3249.52">8303 2249 3843 0,'-2'-17'431'16,"2"-8"-124"-16,-2 7 33 0,4 0 41 0,-2 2-4 15,-2-1 11-15,2 3 1 0,0 5-20 0,2 1-34 16,-4 3-20-16,4 0-33 0,-2 5-20 0,0 0-90 15,0 0-172-15,0 0 0 0,0 0 0 0,-5 47 0 16,4-20 0-16,2 4 0 0,1 4 0 16,1 12 0-16,1-1 0 0,-1-13 0 0,-3 1 0 0,0 2 0 15,-4-1 0-15,-2-4 0 0,2-1 0 0,-6-3 0 16,3 0 0-16,-3-4-54 0</inkml:trace>
  <inkml:trace contextRef="#ctx0" brushRef="#br0" timeOffset="4583.16">9941 1025 194 0,'18'-11'495'0,"1"3"22"0,-6-4 1 16,6 2-7-16,-4 2-11 0,-6-1-13 0,2 1-21 15,-4 0-21-15,0 4-17 0,-2-1-25 0,-3 0-13 16,2 2-39-16,-3-1-31 0,-1 4-28 0,-1-5-40 15,-7 4-21-15,-8 0-26 0,-16 1-24 0,-4 2-10 16,-19 2-17-16,-9 2-18 0,-1 1-9 0,-36 3-20 16,4 5-8-16,-4-1-14 0,9 2-2 0,4 0-40 15,24-6-43-15,0 0 0 0,4-2 0 16,6 3 0-16,21-3 0 0,6-3 0 0,7-1 0 0,8 0 0 16,6 1 0-16,3 0 0 0,6 0 0 0,8 2 0 15,16 3 0-15,6-4 0 0,25 5 0 16,1-1 0-16,5 2 0 0,2 0 0 0,26-2 0 15,-31 2 0-15,2 2 0 0,0 2 0 0,-5-1 0 16,-5 3 0-16,-15-3 0 0,-2 1 0 0,-8 4 0 16,-2 0 0-16,-10-1 0 0,-4 8 0 0,-8 0 0 15,-12 0 0-15,-5-2 0 0,-11 1 0 0,-14 9 0 0,-12 0 0 16,-32 12 0-16,4-6 0 0,-1-1 0 0,-6-7 0 16,24-11 0-16,-26 10 0 0,27-10 0 15,0 2 0-15,1-5 0 0,6 1 0 0,4-2 0 16,16-4 0-16,2 1 0 0,12-7 0 0,2 0 0 15,7-2 0-15,6 0 0 0,4-1 0 0,8 0 0 16,10 1 0-16,10 2 0 0,8-4 0 0,19 2 0 16,2 0 0-16,6-3 0 0,-1-1 0 0,29 0 0 15,-27 0 0-15,0 2 0 0,1-2 0 0,-2 2 0 16,-1-2 0-16,-4-1 0 0,-2-1 0 0,-6 0 0 16,-10 1 0-16,-1 0 0 0,-6 0 0 0,-2-2 0 15,-4 0 0-15,-9 1 0 0,1-1 0 0,-7 2 0 16,-1-2 0-16,-11 1 0 0,12 0 0 0,-12 0 0 15,10-1 0-15,-10 1 0 0,0 0 0 0,0 0 0 16,13-2-23-16,-13 2-497 0,0 0-137 0,0 0-509 16,5-5-1262-16,-5 5 559 0</inkml:trace>
  <inkml:trace contextRef="#ctx0" brushRef="#br0" timeOffset="4999.42">9817 2523 374 0,'0'-12'583'0,"0"2"5"16,1 2-5-16,-1 1-3 0,2-1 0 0,-2 3-18 15,0 1-25-15,0-2-32 0,0 6-31 0,0 0-9 16,0 0-20-16,0 0-22 0,-12 19-22 0,7-2-31 16,0 10-24-16,0 0-30 0,1 8-257 0,4 2-59 15,-4 12 0-15,7-1 0 0,-2 4 0 0,2-4 0 16,2 2 0-16,0 1 0 0,0-2 0 0,4 3 0 16,-5-5 0-16,1 2 0 0,-3-14 0 0,0-5 0 15,-1-1 0-15,-1 0 0 0,0-9 0 0,-3-2 0 16,1-5 0-16,-1-2 0 0,-2-2 0 0,0-4 0 15,-4 0 0-15,0-3 0 0,-1-4 0 0,-4-3 0 16,-3-2 0-16,-1-5 0 0,4 1 0 0,-4-4 0 16,-2-5 0-16,2-3 0 0,3 2 0 0,3 4 0 15,3 0 0-15,2-2 0 0,4 0 0 0,2 1 0 16,3-8 0-16,11-1 0 0,1 3-187 0,7-4-519 16,0 2-511-16,1 3-1317 0,2-4 582 0</inkml:trace>
  <inkml:trace contextRef="#ctx0" brushRef="#br0" timeOffset="5216.89">9923 2236 4888 0,'-7'-15'470'0,"5"5"-214"0,-2-1 42 0,0 2 31 15,3-1-21-15,-4 4-45 0,4 0-67 0,-2 0-52 16,3 1-30-16,-1 2-26 0,2-3-42 0,-1 6-61 15,0-5-78-15,3 0-113 0,-2 3-126 0,-1 2-151 16,3-6-563-16,-1 3-1132 0,-2 3 501 0</inkml:trace>
  <inkml:trace contextRef="#ctx0" brushRef="#br0" timeOffset="5817.1">10665 1377 4746 0,'3'-19'306'0,"5"2"-158"16,0 0-24-16,1 3 68 0,-3 3 26 15,3 4 10-15,-1-1-1 0,1 3-14 0,-3 3-2 16,-6 2 20-16,15 4 3 0,-10 0-12 0,1 5-1 15,-1-1-14-15,2 8-16 0,-3 0-14 0,1 6-82 16,-5 3-95-16,0 2 0 0,0-1 0 0,0 2 0 0,0-9 0 16,-2 5 0-16,2 1 0 0,0-8 0 15,-3 0 0-15,3-7 0 0,0 4 0 0,-3-3 0 16,2-5 0-16,1 1 0 0,0-3 0 0,0-4 0 16,1 5 0-16,-1-5 0 0,0 0 0 0,8-13 0 15,1 3 0-15,0-6 0 0,0-2 0 0,5-5 0 16,4-2 0-16,-4 1 0 0,0 2 0 0,4 3 0 15,-7 8 0-15,-3 3 0 0,0-1 0 0,1 3 0 16,-3 3 0-16,1 2 0 0,-7 1 0 0,15 8 0 16,-5 2 0-16,-1 4 0 0,0 4 0 0,1 0 0 15,-6 1 0-15,5 8 0 0,-6-3 0 0,0-4 0 16,6 5 0-16,-9-5 0 0,4-3 0 0,0-1 0 16,-3-1 0-16,3-3 0 0,-3-3 0 0,2 0 0 15,-2-4 0-15,3-1 0 0,-4-4 0 0,0 0 0 16,10-4 0-16,-2-3 0 0,1-1 0 0,5-6 0 15,4-8 0-15,-2-3 0 0,4 1 0 0,-5 1 0 16,2 1 0-16,-1 3 0 0,-3 6 0 0,0 2 0 16,-3 1 0-16,-1 5 0 0,-1 1 0 0,-1-3 0 15,1 7 0-15,-8 0 0 0,18 10 0 0,-12 0 0 16,3 4 0-16,0 1 0 0,-1 3 0 0,-1 6 0 16,0 2 0-16,2 0 0 0,-4-1 0 15,3 1 0-15,-2 0 0 0,-1-1 0 0,-1-9 0 16,2-2 0-16,-2 3 0 0,0-1 0 0,4-4 0 0,-4-3-219 15,1-3-480-15,-4-5-514 0,5 2-1312 0,-6-3 580 16</inkml:trace>
  <inkml:trace contextRef="#ctx0" brushRef="#br0" timeOffset="6185.72">11697 1583 359 0,'8'-18'415'0,"-2"2"48"0,-2 2 35 15,-4 2 19-15,0 1 0 0,0 0 2 0,-4 2-8 16,4-1-14-16,-6 3-17 0,-1 1-19 0,-3 3-25 15,0 1-27-15,-3 6-27 0,-3 4-27 0,0-1-31 16,-2 4-27-16,0 7-30 0,2-4-31 0,5-2-22 0,0 4-180 16,0 6-34-16,4-4 0 0,3 0 0 15,3 0 0-15,4-3 0 0,-1-2 0 0,3-3 0 16,2-1 0-16,2-1 0 0,2-3 0 0,-1 0 0 16,3-3 0-16,0-4 0 0,0-2 0 0,3-3 0 15,1-3 0-15,2 0 0 0,-5-4 0 0,0 0 0 16,4-9 0-16,-5 2 0 0,-3 5 0 0,1 3 0 15,-4 2 0-15,-1 3 0 0,1 0 0 0,-5 2 0 16,5 2 0-16,-4 0 0 0,-3 4 0 0,0 0 0 16,9 11 0-16,-5 0 0 0,-1-1 0 0,2 7 0 15,1 1 0-15,1 1 0 0,2 4 0 0,-2 4 0 16,6-5 0-16,-4-4 0 0,0-2 0 0,1-2 0 16,0 0 0-16,-2-4 0 0,5-2 0 0,-4-1 0 15,1-3 0-15,0 0 0 0,-3-2 0 0,2-8 0 16,-2 2-446-16,1-6-83 0,0-3-34 0,-3-5-39 15,3-6-407-15,-1-2-1093 0,2-2 485 0</inkml:trace>
  <inkml:trace contextRef="#ctx0" brushRef="#br0" timeOffset="6335.06">12049 1524 1635 0,'6'-10'24'0,"0"1"68"0,-1 2 55 0,1-2 21 15,-3 5 31-15,3-1 36 0,0 2 38 0,4 2 37 16,-10 1 22-16,17 4 17 0,-6-2 6 0,2 8 6 16,2-2 7-16,6 11 1 0,-3-2 2 0,3 5-7 15,-1 1-9-15,3 1-26 0,-1 2-22 0,4 2-34 16,2 8-24-16,-5-9-25 0,2 0-25 0,-1-1-34 15,0 0-45-15,-1-3-102 0,0-2-18 16,-3-2-12-16,-7-3-148 0,1-5-99 0,0-2-102 0,-6-3-95 16,-4-4-102-16,-4-2-507 0,0 0-1152 15,0 0 509-15</inkml:trace>
  <inkml:trace contextRef="#ctx0" brushRef="#br0" timeOffset="6550.19">12486 1544 3745 0,'-8'-7'380'16,"0"1"-72"-16,-3-1 42 0,-1 5 39 0,-1-2-20 16,0 4-31-16,0 4-9 0,0 0-6 0,-1 4-30 15,0 3 13-15,-3 2-12 0,4 2-23 0,-5 4-23 16,4 5-23-16,-1-3-202 0,-3 0-23 0,2-1 0 16,-1-6 0-16,-1 8 0 0,-2 1 0 0,-2-3 0 15,0 4 0-15,3-6 0 0,-3-3 0 0,3 4 0 16,-4-3-248-16,10-3-183 0,-2-4-99 0,3-2-106 15,-3 2-422-15,6-3-1146 0,1-4 507 0</inkml:trace>
  <inkml:trace contextRef="#ctx0" brushRef="#br0" timeOffset="7233.36">13150 1046 2826 0,'4'-12'219'15,"-3"2"-147"-15,3-2 32 0,-3 1 45 0,2 1 45 16,3-2 22-16,-2 2 5 0,-3 3 10 0,3 1-1 16,-2 1 15-16,0 1-7 0,2 0-14 0,-4 4-10 15,0 0 0-15,0 0 32 0,0 0 26 0,-9 28 14 16,-5-4 8-16,-3 6-1 0,-8 12 3 0,-3 2-4 16,-2 4-7-16,-3 4-4 0,-12 20-232 0,15-18-49 15,-10 26 0-15,7 2 0 0,10-28 0 0,-3 28 0 16,11-23 0-16,1 22 0 0,5-25 0 0,13 2 0 15,2-2 0-15,3 4 0 0,8-3 0 0,3 1 0 16,7-7 0-16,0-3 0 0,2-2 0 0,-1-9 0 16,-5-11 0-16,2-1 0 0,-5-4 0 0,-1-8 0 15,-3-5 0-15,-5-1-107 0,-2-4-573 0,-1-3-554 16,-8 0-1338-16,15-10 592 0</inkml:trace>
  <inkml:trace contextRef="#ctx0" brushRef="#br0" timeOffset="7566.34">13741 1158 4462 0,'15'-35'254'16,"-5"3"-77"-16,-2 3 38 0,-3 10 67 15,1 2 22-15,-4 4 34 0,1 1-35 0,-1 3-19 16,0 2-34-16,-2 1-7 0,2 1-19 0,-2 2-24 15,0 3-13-15,0 0 0 0,0 0-2 0,-4 18-89 16,1 0-96-16,-3 9 0 0,-2 4 0 0,3 1 0 16,-4 13 0-16,5 2 0 0,-1 1 0 0,0-1 0 15,3 1 0-15,0 5 0 0,1-4 0 0,2-2 0 16,-5 0 0-16,3-12 0 0,2 10 0 0,1-11 0 16,-2 0 0-16,2 0 0 0,-3-2 0 0,2 0 0 15,-1-5 0-15,0-8 0 0,0 0 0 0,-1-2 0 16,0-6 0-16,1 0 0 0,-2-2 0 0,2-2 0 15,-2-2 0-15,2-5 0 0,0 0-383 0,0 0-384 16,0 0-407-16,-14-19-1272 0,9 6 564 0</inkml:trace>
  <inkml:trace contextRef="#ctx0" brushRef="#br0" timeOffset="8335.27">14608 1133 438 0,'3'-4'496'0,"2"2"-14"0,-5 2-29 0,1-1-22 16,-1 1-21-16,0 0-22 0,0 0-26 0,0 0-22 15,1 11-26-15,-1-6-27 0,-1 0-20 0,1 4-16 16,-1-3-16-16,2-2-22 0,-2 5-20 15,1-3-12-15,1 1-19 0,-1-1-15 0,0 0-23 16,1 0 5-16,-1-2-18 0,3 0-9 0,-3-4 2 16,4 5 3-16,0-3 5 0,-4-2-6 0,0 0-6 15,0 0-4-15,16-7-4 0,-11 3-5 0,1-3-11 16,-1-1 12-16,1-2-16 0,-2 1-11 0,-1-3 2 16,0 4 1-16,-3-3 1 0,2 0-7 0,-4 3-8 15,-1-2-7-15,-2 2-9 0,-5 2 5 0,0-1-13 0,-8 2-4 16,-5 3-4-16,-5 1 5 0,-2 5-5 15,-5 1 3-15,-1 2 9 0,0 5-30 0,-1 2 0 16,3 2 0-16,2 2 0 0,1 2 0 0,3 3 0 16,5 1 0-16,2 4 0 0,8 1 0 0,0 2 0 15,9 3 0-15,5-1 0 0,8 1 0 0,4-2 0 16,7-2 0-16,6-1 0 0,11 7 0 0,3-8 0 16,-8-10 0-16,16 7 0 0,-12-9 0 0,10 1 0 15,-10-8 0-15,0-4 0 0,-5-1 0 0,-2-2 0 16,-9-2 0-16,-2-3 0 0,-4 0 0 0,-4-1 0 15,-2-2 0-15,-3 1 0 0,-4-2 0 0,2-4 0 16,-7 0 0-16,-1 4 0 0,-4-4 0 0,-8 1-336 16,3 2-334-16</inkml:trace>
  <inkml:trace contextRef="#ctx0" brushRef="#br0" timeOffset="8834.49">14849 1573 286 0,'0'-4'648'15,"1"-2"14"-15,2-1 4 0,-1-2-12 0,-1 3-12 16,1 0-25-16,-1 0-40 0,3 0-42 0,-2 2-45 16,1 2-42-16,-2-1-39 0,-1 3-34 0,0 0-24 15,10 5-27-15,-6 4-22 0,1 1-97 0,0 8-205 16,-3 2 0-16,0 6 0 0,-4 2 0 0,-2-2 0 16,0 3 0-16,-2 1 0 0,2-3 0 15,-1-1 0-15,-1 0 0 0,4 0 0 0,1-7 0 0,2-4 0 16,1 3 0-16,1-1 0 0,3-6 0 0,3-2 0 15,4-1 0-15,0-6 0 0,6-1 0 0,2-4 0 16,-2-6 0-16,-1-1 0 0,3-11 0 0,-1-5-71 16,-5-6-571-16,-2-3-605 0,0-17-1350 0,-2-3 597 15</inkml:trace>
  <inkml:trace contextRef="#ctx0" brushRef="#br0" timeOffset="9000.08">15077 1272 277 0,'-3'-3'583'0,"0"0"44"0,3 3 24 0,-5-7 23 16,4 4-26-16,-1 0-42 0,2 3-56 0,2-6-60 16,-2 6-45-16,4-2-61 0,1 1-77 0,-5 1-105 15,12-2-110-15,-12 2-170 0,13 0-181 16,-13 0-199-16,14-3-500 0,-14 3-1036 0,0 0 459 16</inkml:trace>
  <inkml:trace contextRef="#ctx0" brushRef="#br0" timeOffset="9500.12">15500 1227 6386 0,'9'-8'190'16,"-4"3"-9"-16,1 1 96 0,1-1 72 0,0 0-5 15,-2 3-28-15,-2-1-168 0,0 2-148 0,-3 1 0 16,9 7 0-16,-4 2 0 0,-1 5 0 0,0 3 0 15,1 2 0-15,-4 5 0 0,-1 7 0 0,0 3 0 16,0 1 0-16,1-3 0 0,-2 0 0 0,0-3 0 16,1-1 0-16,-5-3 0 0,2-7 0 0,2-2 0 15,-1-4 0-15,0-3 0 0,1 0 0 0,-3-3 0 16,4 0 0-16,-4-4 0 0,4-2 0 0,0 0 0 16,0 0 0-16,-9-20 0 0,4 9 0 0,4-7 0 15,-2-1 0-15,2-8 0 0,1-6 0 0,0 1 0 16,4-3 0-16,6-11 0 0,-3-3 0 0,5 2 0 15,1 0 0-15,5 3 0 0,1 1 0 0,-6 15 0 16,5-2 0-16,0 3 0 0,0 8 0 0,1-1 0 16,0 1 0-16,-2 5 0 0,-1 4 0 15,2 2 0-15,1 4 0 0,-1 2 0 0,-4 4 0 0,4 2 0 16,0 4 0-16,-3 2 0 0,3 11 0 16,-2 3 0-16,-2 0 0 0,-4 4 0 0,-1 0 0 15,-3 7 0-15,-1 0 0 0,-1 0 0 0,-1 13 0 16,-1-12 0-16,2 11 0 0,-3-2 0 0,1 3 0 15,-1-1 0-15,1-14 0 0,-2 0 0 0,0-4 0 0,2 0 0 16,-2-3 0-16,-2-1 0 0,2-7 0 0,4-6 0 16,-4 0 0-16,1-2 0 0,-1-4 0 0,3 0 0 15,-3-2 0-15,0-4 0 0,0 0 0 16,0 0 0-16,0 0 0 0,5-17 0 0,-5 7 0 16,-2-8-1366-16,4-1-1478 0,3-10 654 0</inkml:trace>
  <inkml:trace contextRef="#ctx0" brushRef="#br0" timeOffset="9915.93">16504 1052 275 0,'3'-18'552'0,"0"7"31"0,-3-2 0 0,5 1 6 16,-3 6-22-16,-1-1-22 0,0 2-52 0,0 3-26 15,-1 2-21-15,0 0-22 0,9 9-27 0,-5 0-20 16,0 4-26-16,-2-2-25 0,2 7-19 0,-1 0-24 15,1 0-21-15,2 7-17 0,-5 2-126 0,0-1-119 16,-1 2 0-16,0 0 0 0,2 0 0 0,-6 0 0 16,-1 2 0-16,2 3 0 0,0 0 0 0,-1 1 0 15,-3-4 0-15,0-1 0 0,-3-1 0 16,3-3 0-16,-2-1 0 0,5-5 0 0,-2-2 0 16,2-1 0-16,0-6 0 0,3-1 0 0,0 2 0 0,1-5 0 15,0-1 0-15,2 0 0 0,5-2 0 16,4-1 0-16,3-1 0 0,5-1 0 0,9-1 0 0,0-2 0 15,3-1 0-15,-1-2 0 0,0 3 0 16,2-1 0-16,-2 1 0 0,-5-4 0 0,-3 5 0 16,-3-3 0-16,0-1 0 0,0 4 0 0,-6-1 0 15,0 2 0-15,-3-2 0 0,-10 3 0 0,13-4 0 16,-13 4 0-16,6-3 0 0,-2 1 0 0,-4 2 0 16,0 0 0-16,9-5 0 0,-9 5 0 0,0 0 0 15,0 0 0-15,0 0 0 0,0 0-121 0,0 0-586 16,0 0-521-16,0 0-1329 0,0 0 588 0</inkml:trace>
  <inkml:trace contextRef="#ctx0" brushRef="#br0" timeOffset="10315.9">17134 1505 309 0,'1'-10'516'15,"5"1"16"-15,-6 3-3 0,3-3 3 0,-2 4-9 16,-1 5-7-16,4-10-16 0,-3 7-24 0,-1 3-32 16,2-4-33-16,-2 4-22 0,0 0-10 0,0 0-13 15,0 0-25-15,2 17-27 0,-3-6-24 0,-2 7-18 16,1 6-21-16,-1 2-24 0,-2 2-153 0,0 4-74 0,0 0 0 16,-3 5 0-16,3 9 0 0,4-11 0 15,-2-1 0-15,2 14 0 0,-2-15 0 0,1-1 0 16,-2 3 0-16,4-2 0 0,0-4 0 0,-4 0 0 15,4-1 0-15,-1-2 0 0,1 1 0 0,-4-6 0 16,4-2 0-16,-4 1 0 0,0-2 0 0,0 0 0 16,1-4 0-16,-4 2 0 0,1-5 0 0,0-3 0 15,-5 5 0-15,1-8 0 0,-3 0 0 0,1 0 0 16,0-4 0-16,12-1 0 0,-24-1 0 0,24 1 0 16,-21-5 0-16,10 0 0 0,2 0 0 0,1-3 0 15,3 0 0-15,0-9 0 0,4 1 0 0,2-10 0 16,4 7 0-16,4-8 0 0,6 1 0 0,2-6 0 15,7-8 0-15,3-1-200 0,-9 11-397 0,10-15-636 16,0 4-1335-16,-5 12 591 0</inkml:trace>
  <inkml:trace contextRef="#ctx0" brushRef="#br0" timeOffset="10499.46">17195 1244 167 0,'-2'-17'518'0,"-1"2"7"0,0 3-4 0,3 1-19 16,0 3-33-16,0 0-43 0,2 0-43 0,0 3-45 16,2 2-38-16,-1-2-60 0,2 1-70 0,-5 4-94 15,6-3-108-15,-6 3-151 0,8-1-169 16,-8 1-326-16,6-2-735 0,-6 2 325 0</inkml:trace>
  <inkml:trace contextRef="#ctx0" brushRef="#br0" timeOffset="10866.83">17644 937 340 0,'3'-4'598'0,"1"-1"8"16,0 0-1-16,0 0 5 0,0 3-14 0,0-2-30 15,-1 2-39-15,-3 2-40 0,4-2-22 0,-4 2-16 16,3 9-18-16,-2 0-18 0,0 3-19 0,3 9-20 16,-4 4-21-16,0 5-25 0,-2 4-279 0,2-1-49 15,0 15 0-15,2 4 0 0,-2 2 0 0,0 1 0 16,2 4 0-16,-4-4 0 0,0 4 0 0,0-2 0 16,6 1 0-16,-4-5 0 0,2-3 0 0,-2 0 0 15,0-1 0-15,-2-15 0 0,4-1 0 0,-4 0 0 16,2-2 0-16,0-4 0 0,0-1 0 0,0-6 0 15,0-7 0-15,0-1 0 0,0 0 0 0,0-2 0 16,-2-3 0-16,2-1 0 0,0 0 0 0,0-6 0 16,2 6 0-16,-2-6 0 0,0 0 0 0,0 0 0 15,0 0 0-15,0 0 0 0,-6-28 0 0,3 17 0 16,-4-7-1366-16,-2 1-1478 0,1 2 654 0</inkml:trace>
  <inkml:trace contextRef="#ctx0" brushRef="#br0" timeOffset="12616.94">17901 638 2130 0,'0'0'159'0,"0"0"41"16,-15-18 82-16,15 18-31 0,0 0 24 0,-7-17-30 16,7 17-5-16,0 0-7 0,-3-18-11 0,3 18 4 15,0 0 10-15,0 0 6 0,10-19 7 0,-10 19-3 0,0 0 10 16,13-9-8-16,-13 9 9 0,0 0-6 16,0 0-1-16,30-4-19 0,-30 4 2 0,0 0-10 15,35 16-8-15,-17-7-16 0,4 5-11 0,0 7-14 16,3 2-144-16,2 3-30 0,8 14 0 0,-1 2 0 15,-1 1 0-15,2 7 0 0,15 19 0 0,-20-17 0 16,0-1 0-16,-3 3 0 0,7 23 0 0,-11-23 0 16,5 25 0-16,-3 6 0 0,-17-26 0 0,4 25 0 0,-7 0 0 15,-9 1 0-15,-5-24 0 0,-8 24 0 16,0-29 0-16,-15 29 0 0,5-30 0 0,-18 20 0 16,1-4 0-16,8-28 0 0,-5-1 0 0,-4-1 0 15,0-6 0-15,-1-4 0 0,2-1 0 0,8-9 0 16,5-2 0-16,-2-6 0 0,1-2 0 0,3 2 0 15,9-5 0-15,8-3 0 0,-1 0 0 0,5-3 0 16,8-2 0-16,-15 3 0 0,15-3 0 0,0 0 0 16,0 0 0-16,0 0 0 0,0 0 0 0,16-25 0 15,4 5 0-15,1-6-245 0,4 5-1080 0,1 0-1434 16,5-4 634-16</inkml:trace>
  <inkml:trace contextRef="#ctx0" brushRef="#br0" timeOffset="12783.67">18579 2432 6017 0,'-9'-1'210'0,"1"1"-136"16,-4-4-43-16,5 1-15 0,1 1-2 0,-1 2-38 16,7 0-59-16,-7-3-82 0,4 0-108 0,3 3-202 15,0 0-416-15,9-10-965 0,-4 7 428 0</inkml:trace>
  <inkml:trace contextRef="#ctx0" brushRef="#br0" timeOffset="16849.22">3257 3364 362 0,'-1'-20'436'0,"1"2"17"0,1 0 7 0,-2 2 5 16,1 4 1-16,1 1-17 0,-1 3-18 0,0 1-14 15,0 0-32-15,0 3-44 0,0 0-34 0,0 4-24 16,0 0-1-16,0 0 8 0,0 22-12 0,0-3-2 16,-1 10-4-16,-2 7-6 0,2 14-14 0,-4-2-11 15,4 8-7-15,-2 0-5 0,-1 2-6 0,-2 25-130 16,3-26-93-16,2 2 0 0,0 0 0 0,1 2 0 16,1-3 0-16,-1 1 0 0,4-8 0 0,0 1 0 15,-2-5 0-15,5-15 0 0,-2-1 0 16,-3-2 0-16,6-2 0 0,-5-7 0 0,-1-5 0 0,1-1 0 15,-2-6 0-15,-1-2 0 0,0 0 0 0,3-2 0 16,-3-4 0-16,0 0 0 0,0 0 0 0,-12-13 0 16,3-1 0-16,0-1 0 0,0-9-507 15,0-4-774-15,-1 2-1388 0,5-8 614 0</inkml:trace>
  <inkml:trace contextRef="#ctx0" brushRef="#br0" timeOffset="17349.34">4110 3524 277 0,'11'-5'544'0,"-3"4"-8"0,-3-1-1 16,4 0-18-16,-5 2-23 0,-4 0-22 0,6 3-23 15,-3 0-26-15,-3 4-41 0,-3-4-22 0,2 4-35 16,-1 1-15-16,0-4-31 0,-2 4-19 0,4-1-20 15,-1 0-28-15,-3-1-21 0,4-2-16 0,-1 2-13 16,1-3-8-16,0-3 2 0,-4 3 6 0,4-3 5 16,0 0 6-16,2 6-4 0,-2-6-102 0,0 0-67 15,0 0 0-15,3-12 0 0,-3 4 0 0,0-1 0 16,0-2 0-16,4-2 0 0,-4 1 0 0,-5-1 0 16,3 2 0-16,-1-1 0 0,-4 1 0 0,2 1 0 15,-6 3 0-15,-1 1 0 0,-6 1 0 0,-1 3 0 16,-8 4 0-16,-4 5 0 0,2 2 0 0,0 4 0 15,-2 1 0-15,2 5 0 0,-1 5 0 0,3-2 0 16,4 6 0-16,0 0 0 0,3-2 0 0,3 3 0 16,5 5 0-16,0-3 0 0,12 1 0 0,0-3 0 15,10 1 0-15,6 0 0 0,3-3 0 0,6-2 0 16,6-4 0-16,1-2 0 0,5-4 0 0,15 0 0 16,-1-6 0-16,-11-6 0 0,0 1 0 0,-4-3 0 15,-2-4 0-15,-3 1 0 0,-6-1 0 0,-6-1 0 16,-2-2 0-16,-3 1 0 0,-5-1 0 0,-4-1 0 15,0 1 0-15,-4 0 0 0,-1-1 0 0,-1 1 0 16,-4-4 0-16,0 3 0 0,-1-1 0 0,-2 1 0 16,-3-2 0-16,3 4-478 0,-1 1-147 0,-1 2-82 15,2 0-357-15,2-1-1152 0,6 3 510 0</inkml:trace>
  <inkml:trace contextRef="#ctx0" brushRef="#br0" timeOffset="17650.62">4456 3863 339 0,'1'-10'635'0,"-1"2"41"15,0-3 41-15,1 1 5 0,-2 0-8 0,0 5-26 16,1-3-33-16,-1 3-46 0,1 2-43 0,0 3-53 16,-2-6-44-16,2 6-36 0,0 0-25 0,0 0-361 15,-7 19-47-15,4-2 0 0,1 1 0 0,0 7 0 16,0 1 0-16,-1 2 0 0,1 2 0 0,0 0 0 15,2 3 0-15,0-2 0 0,0-2 0 0,0 1 0 16,3-3 0-16,-3-1 0 0,2 0 0 0,0-8 0 16,-2-1 0-16,2-4 0 0,0-2 0 0,-2 0 0 15,0-2 0-15,0-4 0 0,1 0 0 0,-1-2 0 16,0 1 0-16,0-4 0 0,0 0 0 0,0 0 0 16,0 0 0-16,-10-11 0 0,7 1 0 0,-2-2 0 15,1-5-28-15,-5-9-1333 0,2-2-1474 0,3-3 652 16</inkml:trace>
  <inkml:trace contextRef="#ctx0" brushRef="#br0" timeOffset="17999.93">4977 3352 5068 0,'13'-13'455'0,"-4"-1"-248"0,0 4-84 15,0-3 61-15,-3 3 89 0,1 3 54 0,-3 1 5 16,-1 1-14-16,1 0-25 0,-1-1-15 0,-1 6-9 16,-2 0-205-16,4 8-64 0,-3 3 0 0,1 6 0 15,-1 4 0-15,0 8 0 0,-1 3 0 0,2 2 0 16,-2 13 0-16,-2 0 0 0,4 1 0 0,-1 1 0 16,0 1 0-16,0-2 0 0,6 4 0 0,-3-7 0 15,-1 6 0-15,0 0 0 0,1-2 0 0,-3-15 0 16,2 2 0-16,1 0 0 0,-2-3 0 0,-1-2 0 15,1-3 0-15,-2-1 0 0,-2-9 0 0,1 0 0 16,1-6 0-16,-1-1 0 0,1-4 0 0,-1 0 0 0,-1-1 0 16,2-2 0-16,-2-3 0 0,2-1 0 0,0 0 0 15,-17-4 0-15,4-1 0 0,0-5 0 16,-3-2 0-16,6 1-1366 0,-3-3-1478 0,4-2 654 16</inkml:trace>
  <inkml:trace contextRef="#ctx0" brushRef="#br0" timeOffset="18735.64">5638 3679 101 0,'-5'-1'645'16,"5"1"21"-16,-8-1 13 0,8 1-5 0,-6 0-12 16,6 0-17-16,0 0-28 0,-8-3-35 0,8 3-43 15,0 0-44-15,0 0-51 0,0 0-39 0,0 0-33 16,0 0-29-16,0 0-32 0,22 3-300 0,-10-3-11 15,3 1 0-15,3 0 0 0,2-1 0 0,2 1 0 16,0-1 0-16,5 2 0 0,2 0 0 0,-10-1 0 16,9 0 0-16,-11 0 0 0,1-2 0 0,-8 2 0 0,3 0 0 15,-3 2 0-15,-4-2-547 0,-1 0-122 16,-3 2-494-16,-2 1-1259 0,0-4 557 0</inkml:trace>
  <inkml:trace contextRef="#ctx0" brushRef="#br0" timeOffset="18899.72">5728 3912 3314 0,'-13'12'500'0,"4"-2"-167"0,1-2-38 0,3-1 28 0,-1 0 27 16,-2-2-9-16,3 0-13 0,1-3-26 16,4 2-25-16,0-4 7 0,-3 5-6 0,3-5 4 0,3 3-14 15,5-3-26-15,6 0-20 0,2-2-30 0,6-2-132 16,7 2-60-16,2-4 0 0,1 3 0 16,3-1 0-16,0-2 0 0,0-2 0 0,1 4-212 15,2-3-257-15,0 0-174 0,-3 1-502 0,-2-3-1240 16,0 0 549-16</inkml:trace>
  <inkml:trace contextRef="#ctx0" brushRef="#br0" timeOffset="19333.32">7066 3350 5340 0,'7'-16'192'0,"-6"3"-118"16,2 4 62-16,-2 0 74 0,1 2 25 0,-2 2-17 16,2 1-23-16,-4-1-8 0,2 5-1 0,0 0 0 15,-17 8 12-15,7 5 6 0,-11 9-1 0,5 4 2 16,-6 4 9-16,-3 12-206 0,-1-1-8 0,3 2 0 16,1 4 0-16,3-2 0 0,1 1 0 0,4 4 0 15,4-2 0-15,5-11 0 0,1 13 0 0,8-2 0 16,0-13 0-16,10 9 0 0,0-11 0 0,1-1 0 15,8-3 0-15,1-3 0 0,6-4 0 0,0-3 0 16,1-5 0-16,0-4 0 0,1-6 0 0,-2-2 0 16,0-5 0-16,-11-1 0 0,0-3 0 0,-2-4 0 15,-3-5 0-15,0-6 0 0,-8 3 0 0,2-6 0 16,-8-2 0-16,-1-3 0 0,-5 1 0 0,-1 1 0 16,-6 2 0-16,-1 6 0 0,-4-1 0 0,-2 4 0 15,3 5 0-15,-5 4 0 0,3 1 0 0,-3 3 0 16,-4 2 0-16,5 5 0 0,2 2 0 0,-2 5 0 15,4-1 0-15,3 3 0 0,2 4 0 0,-2 2 0 16,6-1 0-16,6 0 0 0,-1 2-285 0,3 0-447 16,4-3-464-16,5-2-1296 0,0 0 574 0</inkml:trace>
  <inkml:trace contextRef="#ctx0" brushRef="#br0" timeOffset="19585.34">7641 4091 139 0,'5'-2'762'15,"1"-1"-2"-15,0 2 1 0,-6 1-1 0,6-3-15 16,-6 3-29-16,5-1-41 0,-5 1-33 0,4 5-36 16,-4 1-40-16,-3 0-34 0,-1 3-40 0,-1 2-457 15,1 1-35-15,-6 3 0 0,0 3 0 0,2-1 0 16,-3-2 0-16,-1-1 0 0,1 3 0 0,-2-2 0 15,0-1 0-15,-6 5 0 0,-3-2 0 0,9-5 0 16,-7 5 0-16,3-5 0 0,1-5 0 0,-1 4-1366 16,3-8-1478-16,3 4 654 0</inkml:trace>
  <inkml:trace contextRef="#ctx0" brushRef="#br0" timeOffset="20299.7">8856 3312 264 0,'1'-18'572'0,"2"-2"28"0,-6 2 5 0,3 3 12 16,0 2 5-16,0 3-5 0,-1 0-17 0,2 4-32 15,-1 2-49-15,0 0-49 0,3 2-30 0,-3 2-7 16,0 0-15-16,-3 26-7 0,3 0-19 0,-1 5-349 15,-3 4-43-15,3 12 0 0,1 3 0 0,-3 0 0 16,2 4 0-16,1-1 0 0,0 3 0 0,0 2 0 16,0-2 0-16,0-1 0 0,0-1 0 0,0-1 0 15,-1-1 0-15,1-2 0 0,0-3 0 0,0-14 0 16,1 0 0-16,-1-2 0 0,0-5 0 0,0-6 0 16,1 0 0-16,-1-4 0 0,0-5 0 0,0-2 0 15,0-3 0-15,-1 0 0 0,0-3 0 0,1-3 0 16,0 0 0-16,0 0 0 0,-12-15 0 0,11 3-1366 15,-3-4-1478-15,4-12 654 0</inkml:trace>
  <inkml:trace contextRef="#ctx0" brushRef="#br0" timeOffset="20616.91">9753 3565 5616 0,'13'-11'380'15,"-4"0"-208"-15,-1 0-15 0,-2-1 78 0,-1 1 46 16,-1 0 9-16,-4-2-23 0,0 2-18 0,-3 0-12 16,0 0 3-16,-4 0-173 0,-3 4-67 0,-4-2 0 15,-1 7 0-15,-6 2 0 0,-6 5 0 0,-3 2 0 16,-1 9 0-16,-1-2 0 0,0 8 0 0,-5 7 0 16,6-3 0-16,4-1 0 0,-1 16 0 0,1-1 0 15,11-8 0-15,4 0 0 0,3 1 0 16,4-1 0-16,4-2 0 0,2 1 0 0,7-2 0 0,4-1 0 15,4-3 0-15,5-2 0 0,5-4 0 0,4-4 0 16,-1-1 0-16,5-3 0 0,-3-3 0 0,1-3 0 16,2-5 0-16,-4-1 0 0,-2-5 0 15,-1-5 0-15,-5 1 0 0,-4 0-429 0,-3-3-865 0,7-5-1401 16,-8 6 619-16</inkml:trace>
  <inkml:trace contextRef="#ctx0" brushRef="#br0" timeOffset="20935.89">9895 3865 1023 0,'0'0'247'0,"0"0"65"16,4-1 29-16,-4 1 25 0,0 0 36 0,0 0 30 15,4-2 18-15,-4 2 11 0,2-5-10 0,2 2-10 16,-4 3-15-16,4-2-17 0,-4 2-17 0,5-2-27 16,-5 2-23-16,10-2-29 0,-2 2-19 0,2 1-25 15,-1 0-20-15,1 3-43 0,2 4-206 0,2-4 0 16,4 7 0-16,-4 0 0 0,-3 0 0 0,1 2 0 16,-4 1 0-16,-3-2 0 0,-2 4 0 0,-3 0 0 15,0 0 0-15,-2 2 0 0,-4 0 0 0,-5 1 0 16,1-2 0-16,-6 2 0 0,-4 0 0 0,5-5 0 15,2-2 0-15,-1-2 0 0,5-1 0 0,0-2 0 16,0 1 0-16,4-2 0 0,0-4 0 0,3 1 0 16,-1-2 0-16,3-1 0 0,1 6 0 0,-1-6 0 15,17 1 0-15,-7-2 0 0,8-1 0 0,5 0 0 16,5-2 0-16,1 3 0 0,1-1 0 0,-1-3 0 16,-1 0 0-16,-1 1 0 0,-5 3 0 0,-3 0 0 15,0-3 0-15,-6 3 0 0,-3-2 0 0,0 2 0 16,-2-2 0-16,-1 2 0 0,-2-3 0 0,-3-1-201 15,-2 3-425-15,0 2-91 0,0 0-392 0,-5-11-1199 16,3 8 531-16</inkml:trace>
  <inkml:trace contextRef="#ctx0" brushRef="#br0" timeOffset="21235.3">10580 3439 519 0,'0'-19'632'15,"0"-2"29"-15,1 3 27 0,-1 3 3 0,-1 4 0 16,1 1-24-16,0 3-45 0,0 1-49 0,0 1-60 16,0 5-30-16,0 0-7 0,0 0-12 0,-5 21-24 15,5-3-369-15,-2 8-71 0,0 4 0 0,1 1 0 16,1 5 0-16,3 12 0 0,-3-13 0 0,3 17 0 16,2 1 0-16,0 0 0 0,2-3 0 0,-6-2 0 15,3 1 0-15,1 1 0 0,0-4 0 0,0-14 0 16,-1 16 0-16,0-12 0 0,-3-4 0 0,2-3 0 15,-2 1 0-15,-2-3 0 0,1-8 0 0,0-3 0 16,0-3 0-16,0-1 0 0,-3-4 0 0,3-1 0 16,-1 0 0-16,1-1 0 0,0-2 0 0,0-4 0 15,1 4 0-15,-1-4 0 0,0 0 0 0,4-14 0 16,-4 2-1366-16,7-6-1478 0,3-5 654 0</inkml:trace>
  <inkml:trace contextRef="#ctx0" brushRef="#br0" timeOffset="21419.07">11038 3857 4589 0,'7'-17'344'0,"0"-1"-72"0,-5-1 132 16,2 1 30-16,-4 0-4 0,4 1-46 0,-3 0-38 15,2 5-46-15,1 0-40 0,2 0-22 0,-1 3-48 16,4 1-190-16,8-1 0 0,-1 1 0 0,5 1 0 16,8 0 0-16,2 1 0 0,-1 2 0 0,0 3 0 15,-11 1 0-15,9 0-379 0,-10 3-127 0,-1 0-93 16,-6 1-520-16,-4 0-1210 0,-4 3 535 0</inkml:trace>
  <inkml:trace contextRef="#ctx0" brushRef="#br0" timeOffset="21566.48">11241 3838 377 0,'-22'22'284'0,"4"-2"37"0,2-7 22 15,3-3 18-15,1-3 47 0,2 1 35 0,1-2 10 16,3-3-6-16,-1 2 1 0,6-1 3 0,1-1-6 16,0-3-19-16,10 5-33 0,3-3-42 0,7 0-37 15,9 0-34-15,3 0-47 0,2-5-62 0,6 0-65 16,-2-1-89-16,13-3-99 0,-14-1-116 0,13-5-113 15,-14 0-116-15,0 2-117 0,-4-4-375 0,3 2-995 16,1-4 441-16</inkml:trace>
  <inkml:trace contextRef="#ctx0" brushRef="#br0" timeOffset="22049.07">12051 3704 106 0,'5'-8'390'15,"1"-4"28"-15,0-1 14 0,0-1 21 0,-3-2 10 16,1 0 0-16,-2-2 0 0,-1-1-19 0,2-2-13 15,-6 1-4-15,2-6-4 0,-3 7-12 0,0 0-13 16,-1 1-16-16,-4 1-22 0,-1 3-15 0,0 1-20 16,-2 2-18-16,0 5-29 0,-1-1-17 0,-1 5-50 15,-2 2-211-15,-4 2 0 0,6 4 0 0,-4 2 0 16,4 6 0-16,-8 3 0 0,4 4 0 0,4 1 0 16,5 3 0-16,0 0 0 0,8 4 0 0,2-5 0 15,2 4 0-15,7-1 0 0,-1 3 0 0,4-1 0 16,3-1 0-16,2-3 0 0,2-3 0 0,0 4 0 15,-2-1 0-15,8-1 0 0,-6-2 0 0,0 2 0 16,2-3 0-16,-3-2 0 0,2-1 0 0,-9-2 0 16,1-3 0-16,0 0 0 0,-1 2 0 0,0-4 0 15,-8-2 0-15,1 0 0 0,-2 0 0 0,-2-1 0 16,-3 1 0-16,-2-3 0 0,-3 1 0 0,-5-2 0 16,-4-2 0-16,-3 4 0 0,-4 0 0 0,-4-4 0 15,2 2 0-15,2-3 0 0,1-1 0 0,-1-2 0 16,4-1 0-16,0 0 0 0,-1-1 0 0,9-1 0 15,-1-2 0-15,3-3 0 0,3 0 0 0,1-1 0 16,5-7 0-16,5 0 0 0,3-1 0 0,4-6 0 16,9-2 0-16,-2-3 0 0,13-10 0 0,0 1 0 15,5-2 0-15,-3-2 0 0,1 2 0 0,-12 11 0 16,-2 1 0-16,-1 2 0 0,-2 1 0 0,-4 0 0 16,-6 8 0-16,-4 0 0 0,-3 1 0 0,-5 4 0 15,-5-2 0-15,-5 1 0 0,-3 0 0 0,-15 2 0 16,3 0 0-16,-10 1 0 0,-12-2-1366 0,16 5-1478 15,-1 2 654-15</inkml:trace>
  <inkml:trace contextRef="#ctx0" brushRef="#br0" timeOffset="31267.15">2696 3702 97 0,'-4'-6'371'0,"2"2"-9"0,-2-1-10 15,3 2-27-15,-2 0-27 0,3 3-29 0,-4-2-15 16,4 2-14-16,0 0-18 0,0 14-11 0,4-3-17 16,4 8-10-16,-2 7-24 0,4-4-16 0,3 1-9 15,1 0-14-15,-1 1-9 0,2-1-10 0,3-3-17 16,5 2-13-16,-1-4-1 0,1-4-5 0,1 1-8 16,2-6-4-16,6-3-1 0,-2-1-15 0,2-5-13 15,4-2-12-15,4-1-12 0,-3-2-19 16,1-1-10-16,14-5 1 0,-12 1-17 0,-1 1 7 0,9-6 6 15,-11 6-2-15,-1-4 5 0,12-6 2 0,-10 3 14 16,-4-2-11-16,13-6 2 0,-12 7 8 0,8-6-5 16,-8 6 14-16,-1 3 0 0,-2 4 4 0,0 2 5 15,3 6-1-15,-3 1-1 0,1 2 9 16,0 4-9-16,-1 1-1 0,4 7 1 0,-2-2 1 0,16 5 0 16,-4 0-5-16,4 1-13 0,-1-4-9 15,4-2-12-15,1 0-13 0,2-2-11 0,0 0 4 16,2-3-6-16,2-3 1 0,-5 3 7 0,4-5 12 0,-2-1 0 15,1-1 5-15,-3-3 4 0,-3-2-1 16,3 4 7-16,-18-8 3 0,18-2-1 0,-5 1 12 16,-12 0 4-16,13-7 16 0,-3-2-2 0,-12 4 10 0,7-8 8 15,-11 9 0-15,2 2 8 0,2-2-1 0,-4 4 8 16,-1 5-5-16,-4 3-6 0,-6 4 6 0,0 1-2 16,-2 3-2-16,9 5 1 0,-10 1-6 15,2 8 12-15,2-2-6 0,-4 5-3 0,1 3 0 16,4-4 2-16,-1-2-13 0,1 0 5 0,2 3 2 15,2-4 4-15,1-1 0 0,3-3 12 0,6 1-16 0,-1-5 8 16,2 0-3-16,16-2 1 0,1 0-1 0,0-5 1 16,-1-2-10-16,4 0 1 0,-1-3 1 0,-1-1 0 15,1-1 9-15,2-3-9 0,1-4 0 16,5-1-14-16,26-5 8 0,-31-1-3 0,31-3 5 16,-26 6-10-16,24-2 9 0,-27 10 11 0,-1 1 1 0,-1 3 15 15,-2 1 23-15,-2 4 7 0,0 2-7 0,2 3-3 16,-6-1-4-16,1 2-7 0,-14 0-10 15,11 2 1-15,2 3-4 0,-13-5-3 0,13 4-7 16,-1-2 0-16,3-3-6 0,0 3 1 0,1 0-9 16,2-5-1-16,0 2-9 0,-1-5 2 0,5 1-7 0,-1 2-3 15,3-2-2-15,-1-2-7 0,-3 0 0 0,2-3 2 16,-4 2-7-16,3-6 7 0,1 4-2 16,-4-5 3-16,2-2-4 0,-3 2 3 0,3-1 3 15,-5-6-4-15,1 2 5 0,-1-1-1 0,-2 4 5 16,-1 1-6-16,-10 6 6 0,-3-3-2 0,2 7-1 0,-3-2 1 15,0 7 0-15,-1-3-3 0,-2 0 2 0,2 3 4 16,0 1 2-16,-4 1-3 0,1 0-2 0,0-1 2 16,1 2 2-16,1-2-1 0,1 0 1 0,0-3-1 15,1 0 10-15,1 1-5 0,3-3 1 16,13-1 6-16,-12 0-4 0,12 0 2 0,-4-2 2 0,1 0-1 16,0-2-4-16,-13-1 1 0,13-1 4 0,-10 0-2 15,10 0 6-15,-10 0-2 0,9-3 4 0,-14 0 6 16,5 0 8-16,-3-2 11 0,1 1 4 0,0 3 3 15,-5-2 4-15,1 1-5 0,-2-1-7 16,-1 3-3-16,0-2-2 0,1 6-1 0,-2-2-2 0,1 2-7 16,3 0 2-16,-5 1 2 0,2-1 12 0,0 0 0 15,-1 1 12-15,-2 4 2 0,6-4 7 0,-2-2-1 16,3 3 2-16,1-1-2 0,14-2-6 0,0 0-7 16,-11 1-1-16,13-4-4 0,2 2-4 0,-2-3-6 15,-3-3-2-15,-13 3-2 0,15-1-3 16,-1-3 2-16,-13 7-9 0,0-1 0 0,-1 3-4 0,-2-2-1 15,1 0-5-15,-5 4 0 0,-2 0 0 0,-8-1-3 16,-1 2-1-16,-1 0 0 0,-6-1-1 0,0 1-1 16,-3-1 0-16,0 2-1 0,2-2 0 0,-5 0-3 15,2 2-6-15,-1-1-10 0,0-2-28 16,-2 2-45-16,-1 0-60 0,-5-3-69 0,18 1-88 0,-9 0-91 16,9-2-110-16,-3 1-404 0,2-2-985 0,5-1 435 15</inkml:trace>
  <inkml:trace contextRef="#ctx0" brushRef="#br0" timeOffset="31416.9">12842 4014 102 0,'-1'6'404'0,"0"1"26"16,1-1-8-16,-4-4-15 0,0 4-30 0,3-1-31 16,-2-1-41-16,-2-2-47 0,4 2-40 15,1-4-104-15,-8 3-169 0,5 0-221 0,-3-3-233 0,6 0-552 16,0 0 245-16</inkml:trace>
  <inkml:trace contextRef="#ctx0" brushRef="#br0" timeOffset="34101.06">1546 5249 3440 0,'3'-18'156'0,"-1"1"-77"0,-1 2 16 16,1 2 41-16,-2 3 63 0,0 0 35 0,0 2 7 15,0 3-9-15,0-1-16 0,0 1 3 0,0 3-7 16,2-2-12-16,-2 4-10 0,-2-7-14 0,2 7-16 16,0 0 0-16,0 0-7 0,0-5-18 0,0 5 11 15,0 0 8-15,0 0-6 0,0 0 6 0,0 0-7 16,0 0 8-16,0 0-6 0,0 0-3 0,0 0-5 16,0 0-5-16,0 0-54 0,0 0-82 0,0 0 0 15,0 0 0-15,0 0 0 0,0 0 0 16,0 0 0-16,0 0 0 0,0 0 0 0,0 0 0 0,5-2 0 15,-5-2 0-15,0-1 0 0,3 1 0 0,-3-1 0 16,2 1 0-16,-2 0 0 0,0 4 0 0,1-5 0 16,0 2 0-16,-1 3 0 0,2-3 0 15,-2 3 0-15,0 0 0 0,0-6 0 0,0 6 0 0,0 0 0 16,0 0 0-16,0 0 0 0,0 0 0 0,0 0 0 16,0 0 0-16,0 0 0 0,0 0 0 0,0 0 0 15,0 0 0-15,0 0 0 0,0 0 0 0,0 0 0 16,-6 12 0-16,6-12 0 0,2 9 0 0,-1 0 0 15,-1-4 0-15,0 6 0 0,-3 6 0 0,5 1 0 16,-4 11 0-16,1 1 0 0,1 6 0 0,0-1 0 16,-2 16 0-16,-1-3 0 0,-2 3 0 0,3 4 0 15,-2 2 0-15,-2-2 0 0,3-1 0 0,0-3 0 16,2 3 0-16,-3-1 0 0,3-2 0 0,1 0 0 16,-4-2 0-16,3 1 0 0,2-5 0 0,-2-10 0 15,1-1 0-15,1 0 0 0,-1 0 0 0,4-2 0 16,-3-3 0-16,-1-2 0 0,0-8 0 0,0-2 0 15,0-4 0-15,0-1 0 0,0-5 0 0,0-1 0 16,0 0 0-16,0-1 0 0,2-2 0 0,-2 0 0 16,0-3 0-16,0 0 0 0,0 0 0 0,-2-12 0 15,-3 6-361-15,1-4-944 0,3-1-1414 0,-4-3 625 16</inkml:trace>
  <inkml:trace contextRef="#ctx0" brushRef="#br0" timeOffset="35017.07">14129 2191 226 0,'0'0'337'16,"-10"-8"-35"-16,10 8-36 0,-1-5-52 0,-2 2-72 0,3 3-84 16,3-6-110-16,-2 2-198 0,4-1-269 0,0 2 120 15</inkml:trace>
  <inkml:trace contextRef="#ctx0" brushRef="#br0" timeOffset="38999.85">2521 5226 346 0,'3'-5'512'0,"-3"5"-5"16,0 0-9-16,-2-4-24 0,2 4-29 15,0 0-39-15,0 0-43 0,0 0-34 0,0 0-31 16,0 0-4-16,0 0-16 0,4 12-16 0,-3-4-14 0,-1 0-23 15,0 3-7-15,3 0-9 0,-3 0-22 0,0 1-6 16,0 0-8-16,0-4-6 0,0 0-11 0,0 1-11 16,0-2-5-16,0-2-8 0,1 0 2 0,-1-3 6 15,0 2 11-15,0-4 14 0,4 2 1 0,-4-2-10 16,0 0-70-16,0 0-86 0,4-12 0 0,1 4 0 16,-5-2 0-16,0-4 0 0,0-2 0 0,0 5 0 15,0-2 0-15,-5 1 0 0,2 1 0 0,0 1 0 16,-4 1 0-16,-1 1 0 0,1 1 0 15,-3 5 0-15,-3 0 0 0,-5 4 0 0,-1 3 0 0,0 6 0 16,-8 5 0-16,0 4 0 0,0 7 0 0,-1-2 0 16,-3 13 0-16,9-7 0 0,3 0 0 0,-2 12 0 15,5-10 0-15,6-1 0 0,-1 1 0 16,3-1 0-16,4-1 0 0,4 2 0 0,3-5 0 0,3-2 0 16,8-3 0-16,1-2 0 0,7-2 0 0,4-4 0 15,4-2 0-15,6-5 0 0,-4 0 0 0,5-8 0 16,-1 0 0-16,-1-4 0 0,-4-1 0 0,0-2 0 15,-4 0 0-15,-7-2 0 0,-3 2 0 0,1-2 0 16,-5-1 0-16,-5 2 0 0,-1-1 0 0,-1 2 0 16,-2-1 0-16,-2 1 0 0,-1-1 0 0,-2 2 0 15,1-1 0-15,-3 2 0 0,-1 2 0 0,-1-1 0 16,2 1-95-16,3 3-395 0,-11 1-66 0,11-1-75 16,0 0-440-16,-9 6-1158 0,9-6 512 0</inkml:trace>
  <inkml:trace contextRef="#ctx0" brushRef="#br0" timeOffset="39317.05">2869 5684 458 0,'-2'-10'609'16,"0"3"14"-16,1 1-8 0,-2-2-15 0,3 3-26 15,-1 2-34-15,1 0-44 0,0 3-45 0,-3-4-33 16,3 4-25-16,0 0-14 0,-10 15-28 0,5-4-23 16,0 6-20-16,-3 0-20 0,3 8-11 0,-5 0-25 15,6 3-21-15,0-2-231 0,-1 3 0 0,0-1 0 16,-2 1 0-16,1-3 0 0,5 3 0 0,-3-9 0 16,0 5 0-16,4-6 0 0,0-1 0 0,0 0 0 15,-3-5 0-15,3-1 0 0,0-2 0 0,0-1 0 16,0-1 0-16,0-3 0 0,-1 1 0 0,0-2 0 15,1-4 0-15,0 4 0 0,0-4 0 0,0 0 0 16,0 0-341-16,-12-18-968 0,10 8-1417 0,-1 0 627 16</inkml:trace>
  <inkml:trace contextRef="#ctx0" brushRef="#br0" timeOffset="40266.92">3546 5335 177 0,'0'-3'494'16,"3"-3"3"-16,-2 2 4 0,-1 4-10 0,0-8-16 16,0 8-33-16,-1-4-40 0,1 4-44 0,0 0-32 15,0 0-12-15,0 0-7 0,-2 17-17 0,1-5-9 16,-3 3-8-16,0 2-3 0,-1 1-10 0,-1 6-14 16,-3 2-9-16,4-2-17 0,-3 2-8 0,2-1-8 15,-1-5-12-15,4-1-11 0,-4-2-9 0,2-2-17 16,4-1-1-16,-2-2-94 0,-1 0-60 0,3-6 0 15,-4 1 0-15,5 0 0 0,-1-5 0 0,-2 4 0 16,2-3 0-16,1-3 0 0,0 5 0 0,0-5 0 16,0 0 0-16,0 0 0 0,0-18 0 0,1 5 0 15,3-2 0-15,1-3 0 0,0-6 0 0,-1-3 0 16,1-3 0-16,4-1 0 0,1-4 0 0,-1 3 0 16,3-13 0-16,0 14 0 0,0-1 0 0,2 1 0 15,0 2 0-15,-1 2 0 0,2 1 0 0,3 1 0 16,-3 1 0-16,2 3 0 0,1 2 0 0,0-1 0 15,1 3 0-15,-2 4 0 0,-1-1 0 0,1 3 0 16,2 1 0-16,-2 2 0 0,3 0 0 0,-2 1 0 16,1 4 0-16,-1 0 0 0,0 4 0 0,-4 3 0 15,0 2 0-15,4 4 0 0,-4 2 0 0,0 3 0 16,0 6 0-16,-1 4 0 0,-2 2 0 0,-2 3 0 16,-1 4 0-16,-2 0 0 0,2 15 0 0,-3-1 0 0,-4 2 0 15,-1-4 0-15,-1 3 0 0,2-2 0 16,-6 1 0-16,4-12 0 0,0 0 0 0,-2 11 0 15,1-12 0-15,2-3 0 0,-2-2 0 0,1-1 0 16,2-4 0-16,-4 0 0 0,3-7 0 0,2-5 0 16,-2-2 0-16,0-1 0 0,0-2 0 0,0-2 0 0,0-1 0 15,0-1 0-15,0-4 0 0,0 0 0 16,0 0 0-16,0 0 0 0,0 0 0 0,1-16 0 16,-2 5 0-16,-5-5-40 0,3 0-1319 0,2-4-1471 0,1 1 650 15</inkml:trace>
  <inkml:trace contextRef="#ctx0" brushRef="#br0" timeOffset="40683.58">4613 5186 209 0,'6'-12'531'0,"0"5"19"0,-4-1 35 15,2 4-16-15,-3-1-29 0,1 0-40 0,1 1-44 16,-3 4-37-16,0 0-11 0,0 0-15 0,-6 13-24 16,2-1-19-16,-5 6-11 0,0 7-13 0,-1 7-6 15,-1 0-23-15,1 3-7 0,-2 10-18 0,2 1-18 16,-1 0-40-16,4 2-214 0,3-15 0 0,-1 2 0 16,-3 12 0-16,4-13 0 0,3-2 0 0,-4-3 0 15,2 0 0-15,2-3 0 0,1-1 0 16,0-6 0-16,0-3 0 0,1-4 0 0,2 0 0 0,-1-4 0 15,1 2 0-15,-2-4 0 0,3-1 0 0,1-2 0 16,0 0 0-16,8-1 0 0,0-3 0 0,1 0 0 16,6-2 0-16,1-1 0 0,8-2 0 0,-2-2 0 15,1 1 0-15,0 1 0 0,3 0 0 0,1 1 0 16,-3 1 0-16,1 0 0 0,-3-1 0 0,1 0 0 16,-11 3 0-16,2 0 0 0,-6 2 0 0,-1-1 0 15,-3 1 0-15,-3-2 0 0,2 1 0 0,-8 1 0 16,8-2 0-16,-8 2 0 0,5 3 0 0,-5-3 0 15,0 0-274-15,0 0-375 0,0 0-563 0,-8 7-1312 16,8-7 581-16</inkml:trace>
  <inkml:trace contextRef="#ctx0" brushRef="#br0" timeOffset="40952.37">5197 5743 101 0,'0'-5'518'0,"4"0"30"16,-4 0 35-16,-1 1 18 0,2 0-12 0,-1 0-19 15,0 4-37-15,0-6-38 0,0 6-39 0,0 0-25 16,0 0 9-16,0 0-10 0,-5 15-21 0,1-5-25 16,-1 6-19-16,1 2-23 0,0 4-17 0,2-3-254 15,-1 7-71-15,-1 1 0 0,3-7 0 0,1 6 0 16,-4-6 0-16,4 7 0 0,0-8 0 0,0 1 0 16,-1-2 0-16,1-2 0 0,-4 0 0 0,5-4 0 15,-2-1 0-15,1-2 0 0,0 0 0 0,0-2 0 16,0-4 0-16,0-3 0 0,-4 3 0 0,4-3 0 15,0 0 0-15,-6-12 0 0,2 2-119 0,4-2-376 16,-3-3-37-16,2-4-27 0,1-7-12 0,1 7-416 16,-1-8-1067-16,3-1 472 0</inkml:trace>
  <inkml:trace contextRef="#ctx0" brushRef="#br0" timeOffset="41468.26">5170 5820 1734 0,'8'-18'-10'16,"-3"0"74"-16,-1 5 49 0,2-4 36 0,-2 5 42 16,0 2 47-16,0-4 39 0,-3 3 25 0,6-7 24 0,-5 8 13 15,2-1 10-15,0-1 5 0,-1 1-3 0,0-2-5 16,3 4-1-16,-2-3-14 0,2 1-14 15,-1 2-18-15,3-2-24 0,1 2-11 0,0 0-20 16,5 0-18-16,1 0-25 0,0 1-14 0,0 2-21 16,0 2-17-16,1 2-85 0,3 1-64 0,-5 2 0 15,0 1 0-15,-1 2 0 0,1 2 0 0,-4 1 0 16,3 5 0-16,-3 1 0 0,-2 0 0 0,-4 4 0 16,0 0 0-16,-4 0 0 0,-3 3 0 0,-2-3 0 0,-3 0 0 15,-2 1 0-15,-4 3 0 0,-4 0 0 0,0-2 0 16,0-5 0-16,4 0 0 0,-4-3 0 0,4 2 0 15,-1-3 0-15,5-3 0 0,1-2 0 0,1-1 0 16,2 1 0-16,1-1 0 0,1-1 0 0,0-2 0 16,0 0 0-16,4-1 0 0,0 0 0 0,0 0 0 15,0 0 0-15,5-10 0 0,0 6 0 0,0-1 0 16,3-2 0-16,3 3 0 0,0-3 0 0,-1 1 0 16,4 1 0-16,-1-3 0 0,2 3 0 0,3 2 0 15,-1-1 0-15,1 4 0 0,2 0 0 0,-1 2 0 16,-1 1 0-16,1 2 0 0,2 3 0 0,-3-1 0 15,5 9 0-15,-7-5 0 0,2 2 0 0,-5 1 0 16,1 1 0-16,-1 2 0 0,-3-2 0 0,-5 2 0 16,1 0 0-16,-4-2 0 0,-4 2 0 0,-4-2 0 15,1 0 0-15,-9 6 0 0,-4-2 0 0,-5-2 0 16,0-3 0-16,-4-1 0 0,0-3 0 0,-1-1 0 16,4 0 0-16,1-4 0 0,0-3 0 0,1-1 0 15,3 2 0-15,0-3 0 0,3 0 0 0,3-2 0 16,1 1 0-16,2 0 0 0,0 1 0 0,2-1 0 15,3-1 0-15,1 0 0 0,4 2 0 0,-12-2 0 16,12 2 0-16,-6-1 0 0,6 1 0 0,-1-4 0 16,1 4-82-16,0 0-1270 0,6-8-1464 0,-6 8 648 0</inkml:trace>
  <inkml:trace contextRef="#ctx0" brushRef="#br0" timeOffset="41915.99">6066 4959 76 0,'0'-10'408'0,"4"-1"0"16,-4 1 23-16,3 1 3 0,-2 1 5 0,-1 2 5 15,0 1-7-15,1 0-20 0,-1 5-32 0,0-6-35 16,0 6-20-16,0 0 6 0,0 0 7 0,0 16-16 16,-2-2-13-16,-1 4-4 0,-1 9-6 0,2 6-9 15,-5-1-8-15,0 17-13 0,3 3-15 0,0 2-7 16,0 5-11-16,4 1-151 0,-4 22-90 0,7-27 0 0,-6 6 0 15,6 20 0-15,-2-21 0 0,-1-3 0 16,1 2 0-16,2-3 0 0,-2 1 0 0,-1-4 0 16,0-4 0-16,3 0 0 0,-2-3 0 0,-1-11 0 15,4-2 0-15,1-4 0 0,-5-3 0 0,0-6 0 0,1-3 0 16,-1-2 0-16,0-5 0 0,0 0 0 16,0-4 0-16,0 0 0 0,0-1 0 0,3-3 0 15,-3-2 0-15,0 0 0 0,0 0 0 0,0-15 0 16,-3 3 0-16,2-4-1366 0,-2-2-1478 0,1-1 654 0</inkml:trace>
  <inkml:trace contextRef="#ctx0" brushRef="#br0" timeOffset="44249.99">1430 7358 86 0,'-3'-12'408'16,"3"0"21"-16,-4 0 10 0,3 0 4 0,0 1-6 16,-2 2 1-16,2 1 3 0,1 1-20 0,0 2-21 15,0 0-28-15,-1 2-33 0,1 3-23 0,0 0-16 16,0 0 19-16,0 0-11 0,5 23-1 0,-3-4 3 16,-3 9-11-16,1 8-7 0,0 10-16 0,-4 6-4 15,3 3-15-15,2 2-13 0,-1-1-206 0,-1 0-38 16,2 3 0-16,-5 0 0 0,2-2 0 0,6-2 0 15,-2-5 0-15,-2-2 0 0,3-12 0 0,-3-1 0 16,6-4 0-16,-6-3 0 0,4-9 0 0,-2-1 0 16,-2-6 0-16,0 0 0 0,0-3 0 0,-2-3 0 15,-1-5 0-15,3-1 0 0,0 0 0 0,-3-16 0 16,1 3-57-16,-4-5-584 0,1-11-609 0,3-2-1352 16,0-15 599-16</inkml:trace>
  <inkml:trace contextRef="#ctx0" brushRef="#br0" timeOffset="44667.6">2214 7413 3867 0,'11'-1'393'0,"0"1"-212"16,-5 0-72-16,0 0-34 0,-6 0 49 0,9 2 26 15,-6 1-1-15,2-1-4 0,-1 1-15 0,-4-3-5 16,0 6-7-16,1-3-2 0,-1 1-4 0,0-4 1 15,3 5 3-15,-3-3-2 0,0-2 8 0,0 0-1 16,0 0 3-16,0 5 11 0,0-5 7 0,0 0 20 0,0 0 6 16,0 0 1-16,0 0-21 0,0 0-10 0,0 0-12 15,-5-11-13-15,2 7-10 0,-3-4-5 16,0 2-8-16,-1-1-7 0,-3 1-71 0,-3 0-12 16,0 1 0-16,-4 4 0 0,-4 0 0 0,-7 3 0 0,-3 9 0 15,-1-2 0-15,3 5 0 0,-1 3 0 16,2 3 0-16,2 3 0 0,0 2 0 0,2 1 0 15,5 6 0-15,3-1 0 0,2 1 0 0,5 1 0 16,6 0 0-16,3-1 0 0,3 0 0 0,6-2 0 16,4-2 0-16,7-1 0 0,6 1 0 0,0-8 0 0,4-3 0 15,5-4 0-15,0-2 0 0,1-3 0 0,-5-4 0 16,5-2 0-16,-6-4 0 0,2-3 0 16,-10 0 0-16,-5-3 0 0,2-3 0 0,-5-1 0 15,-4 0 0-15,-1-3 0 0,-5 4-293 0,-4-5-174 0,0 0-98 16,-4 3-121-16,-1 1-344 0,1 1-1117 0,-2 3 494 15</inkml:trace>
  <inkml:trace contextRef="#ctx0" brushRef="#br0" timeOffset="44916.75">2444 7784 3339 0,'9'-1'396'0,"-8"-3"-81"0,-1 4-14 15,4-3 61-15,-4 3 16 0,0 0-13 0,0 0-28 16,2-5-43-16,-2 5-35 0,0 0-8 0,0 0 17 15,0 0 16-15,3 13 8 0,-1-4 1 16,-1 1-4-16,2 4-121 0,-1 2-168 0,1 5 0 0,-1-1 0 16,2 4 0-16,-1 2 0 0,-2-1 0 0,1-6 0 15,1 6 0-15,-3-4 0 0,3-1 0 0,-1-2 0 16,-2-3 0-16,0 2 0 0,1-5 0 16,-1 0 0-16,0-1 0 0,0 0 0 0,2-3 0 0,-4 0 0 15,2-1 0-15,0-3 0 0,0-1 0 0,0-3 0 16,0 0 0-16,0 0-644 0,0 0-615 0,9-15-1361 15,-2 3 602-15</inkml:trace>
  <inkml:trace contextRef="#ctx0" brushRef="#br0" timeOffset="45416.57">3128 7479 5113 0,'13'-11'540'0,"-3"3"-165"0,0 2-136 0,-1 0-25 0,-4 3 2 15,3-1 11-15,-3 2 12 0,-2 2 6 0,-3 0-7 16,7 8 16-16,-4 3-2 0,-1 1-213 0,-2 8-39 16,0 5 0-16,0 3 0 0,-2 4 0 0,-1 0 0 15,-1-3 0-15,-1 3 0 0,4 0 0 0,-4-1 0 16,0-4 0-16,2-1 0 0,2 0 0 0,-3-7 0 16,2-4 0-16,0-2 0 0,1-3 0 0,-2 0 0 15,3-5 0-15,-1 1 0 0,0-4 0 0,1-2 0 16,0 0 0-16,0 0 0 0,-8-17 0 0,5 4 0 15,-1-7 0-15,-1-6 0 0,1-5 0 0,0-4 0 16,5-10 0-16,-2-2 0 0,-2 1 0 0,6 0 0 16,-3 11 0-16,2 1 0 0,2 2 0 0,4-1 0 15,-2 5 0-15,3-3 0 0,2 7 0 0,-4 5 0 16,3 2 0-16,2 1 0 0,2 1 0 0,0 3 0 16,0 2 0-16,4 2 0 0,0 2 0 0,-4 4 0 15,5 2 0-15,-1 5 0 0,1 5 0 0,3 5 0 16,0 5 0-16,-2 4 0 0,-2 3 0 0,0 4 0 0,-4 2 0 15,3 13 0-15,-5 1 0 0,-2-3 0 16,-3 4 0-16,-3-2 0 0,0 3 0 0,-3-14 0 16,-1 10 0-16,-1-10 0 0,1 2 0 0,-4-3 0 0,2-3 0 15,1-3 0-15,0-3 0 0,0-5 0 0,1-5 0 16,0-2 0-16,-2-4 0 0,2 0 0 0,2-3 0 16,-2-1 0-16,2-3 0 0,-2-2 0 15,0 0 0-15,10-11 0 0,-3-2 0 0,-1-1 0 0,3-3-442 16,0-10-850-16,1 0-1399 0,-2-3 619 0</inkml:trace>
  <inkml:trace contextRef="#ctx0" brushRef="#br0" timeOffset="45783.09">4157 7269 8 0,'14'-9'576'0,"0"3"5"16,-4 1 13-16,-5 1-5 0,3-1 2 15,-2 4-21-15,-2 2 10 0,0 3 6 0,-1 1-11 0,-3 4-26 16,1 7-30-16,-1 5-34 0,-3 4-21 0,-3 1-32 16,1 3-24-16,-2 2-324 0,-1 2-84 0,0 0 0 15,3 1 0-15,-2 0 0 0,-2 3 0 0,3-4 0 16,0 13 0-16,2-15 0 0,0-3 0 0,0 2 0 16,-1-4 0-16,4-2 0 0,-1-6 0 0,2-1 0 15,0-5 0-15,0 1 0 0,3-5 0 0,2 3 0 16,0-6 0-16,2 2 0 0,3-2 0 0,2-3 0 15,5 1 0-15,4-2 0 0,0-1 0 0,9 0 0 16,-2-1 0-16,5-3 0 0,-1 2 0 0,-4 0 0 16,2-1 0-16,-2 0 0 0,1 2 0 0,-11-1 0 15,0 1 0-15,-3 1 0 0,-2-1 0 0,0-1 0 16,-7 2 0-16,2-1 0 0,-3 0 0 0,4 1 0 16,-9 0 0-16,0 0 0 0,9-1 0 0,-9 1-95 15,0 0-697-15,2-2-426 0,-2 2-1319 0,3-7 584 16</inkml:trace>
  <inkml:trace contextRef="#ctx0" brushRef="#br0" timeOffset="46350.4">4792 7742 135 0,'8'-10'470'15,"-1"2"0"-15,0-1 31 0,-5 2 43 0,0 3 19 16,-1-2 6-16,1 2-17 0,-2 4-26 0,-3-5-27 16,3 5-8-16,0 0-14 0,-5 11-14 0,1-1-18 15,0 8-27-15,-1 0-25 0,-1 6-25 0,-1 1-61 16,3 2-307-16,-1 0 0 0,4 3 0 0,-2-2 0 15,2-1 0-15,0-1 0 0,-2-1 0 0,2-6 0 16,1-8 0-16,-3 2 0 0,3-1 0 0,0-1 0 0,0-5 0 16,-1 0 0-16,-2-2 0 0,3-1 0 0,0-3 0 15,0 0 0-15,0 0 0 0,0 0 0 16,-1-16 0-16,2 4 0 0,3-5 0 0,0-3 0 16,-1-8 0-16,2-2 0 0,5-1 0 0,-5-1 0 15,4-3 0-15,-1 0 0 0,1 2 0 0,2-2 0 16,1 4 0-16,0 3 0 0,1 0 0 0,-1 4 0 0,-1 7 0 15,-1 2 0-15,6 1 0 0,-4 3 0 16,5 1 0-16,-3 0 0 0,-1 8 0 0,1 0 0 0,4 2 0 16,-4 2 0-16,0 2 0 0,3 7 0 0,-3-1 0 15,-2 5 0-15,-1-1 0 0,-2 2 0 0,-1 2 0 16,-4 1 0-16,-2 0 0 0,-2 1 0 0,-7-1 0 16,-3 5 0-16,0-9 0 0,-4 6 0 0,-4-2 0 15,0-6 0-15,-1 3 0 0,0-5 0 0,-7 1 0 16,3-3 0-16,4 1 0 0,1-4 0 0,5-2 0 15,2 1 0-15,-1-1 0 0,6-2 0 0,-1 1 0 16,2 0 0-16,0-2 0 0,4 4 0 0,0-1 0 16,1-4 0-16,9 9 0 0,0-2 0 0,1-2 0 15,6 5 0-15,1-2 0 0,7 3 0 0,-1 0 0 16,4-1 0-16,-1 0 0 0,-2 0 0 0,-4-1 0 16,7-1 0-16,-1 4 0 0,-1-1 0 0,-4-4 0 15,-2 0 0-15,-1 0 0 0,1 0 0 0,-1 0 0 16,-3-2 0-16,-4 0 0 0,-1-1 0 0,-4-2 0 15,-1 1 0-15,0-3 0 0,-1 1 0 0,1 0 0 16,-5-1 0-16,0 0 0 0,0 0 0 0,0 0 0 16,0 0 0-16,0 0 0 0,0 0 0 0,-18-7-102 15,13 4-700-15,0-1-413 0,1-2-1315 0,-1 0 581 16</inkml:trace>
  <inkml:trace contextRef="#ctx0" brushRef="#br0" timeOffset="46682.91">5776 7179 5 0,'9'-24'591'16,"-4"7"33"-16,-1 3 26 0,1 3 14 0,-1 1-2 16,-3 4-21-16,3 1-44 0,-3 1-53 0,3 3-46 0,-4 1-20 15,0 0-10-15,1 10-13 0,3 6-16 0,-5 3-15 16,2 10-17-16,-2 3-363 0,-3 3-44 15,-1 0 0-15,0 12 0 0,2 0 0 0,2 2 0 0,-4 0 0 16,5 0 0-16,0 4 0 0,-4 1 0 0,5-1 0 16,-2-2 0-16,1-1 0 0,-4 2 0 0,0-6 0 15,3-9 0-15,-1 8 0 0,0-11 0 0,1-2 0 16,0 0 0-16,-2-3 0 0,3-1 0 0,3-10 0 16,-2 1 0-16,-1-7 0 0,0 0 0 0,5 0 0 15,-5-7 0-15,4 2 0 0,-4-2 0 0,1-2 0 16,-1-3 0-16,0 0 0 0,0 0 0 0,0 0 0 15,5-11-1366-15,-5 11-1478 0,-1-11 654 0</inkml:trace>
  <inkml:trace contextRef="#ctx0" brushRef="#br0" timeOffset="47416.9">1550 9322 292 0,'0'-19'504'0,"0"-1"13"0,1 2 21 16,-2 3 18-16,0-1-5 0,-2-1-10 0,3 7-8 15,-3 0-16-15,2 2-17 0,0 2-32 0,-3-1-35 16,4 5-40-16,0 2-24 0,0 0-8 0,-5 16-9 15,1 1-14-15,-5 10-13 0,3 6-222 0,-3 16-103 16,1 1 0-16,2 6 0 0,-3 4 0 0,1 0 0 16,8 1 0-16,-9 24 0 0,4-30 0 0,6 28 0 15,-1-29 0-15,9 3 0 0,0 0 0 0,3-5 0 16,4-5 0-16,5-3 0 0,-9-13 0 0,3-5 0 16,0-2 0-16,-4-6 0 0,1-5 0 0,-4-4 0 15,-2-6 0-15,-1-4 0 0,-5 1 0 0,13-11 0 16,-11-2-1366-16,-3-5-1478 0,1-6 654 0</inkml:trace>
  <inkml:trace contextRef="#ctx0" brushRef="#br0" timeOffset="48399.65">2471 9394 363 0,'3'-6'529'0,"1"1"21"0,-2 4 7 0,-1-3-15 0,2 2-37 16,-3 2-45-16,4-4-42 0,-4 4-37 0,0 0-25 16,0 0-31-16,6 10-28 0,-6-3-28 15,3 1-20-15,-2 3-27 0,0 2-15 0,2-2-24 0,-1-1-21 16,0 1-17-16,0 0-14 0,1-2-5 0,-1 0-13 15,0-3-6-15,0-2-7 0,1 1 9 0,-2-1 18 16,2-2 18-16,-3-2 2 0,0 0-5 0,0 0-9 16,3-9-42-16,0 3-91 0,-3-3 0 0,0-3 0 15,0-1 0-15,0-3 0 0,-4 0 0 0,-1 5 0 16,-1-6 0-16,-3 1 0 0,-2 3 0 0,4 5 0 16,-7-3 0-16,3 5 0 0,-8 1 0 0,1 3 0 15,-3 4 0-15,-6 9 0 0,-4 6 0 0,2 1 0 16,3 6 0-16,-7 9 0 0,9-4 0 0,1 0 0 15,4 0 0-15,-2 13 0 0,7-9 0 0,5 0 0 16,1-2 0-16,6 0 0 0,1-1 0 0,4 1 0 16,9-1 0-16,2-5 0 0,4-1 0 0,4-3 0 15,3-5 0-15,5-5 0 0,-4 4 0 0,4-3 0 16,-2-1 0-16,0-9 0 0,-6-3 0 0,-2-2 0 16,-2-2 0-16,1-5 0 0,-3 3-288 0,-5-1-313 15,-1 0-85-15,-3-1-417 0,-1 0-1195 0,2 2 529 16</inkml:trace>
  <inkml:trace contextRef="#ctx0" brushRef="#br0" timeOffset="48733.65">2554 9836 280 0,'0'0'351'0,"0"0"14"0,3 2 29 0,-3-2 21 15,0 0 30-15,0 0 22 0,0 0 11 0,0 0-10 16,5 0-28-16,-5 0-24 0,0 0-30 0,11-3-22 16,-4 1-21-16,-2 1-17 0,3 1-18 0,3-1-16 15,-2 3-22-15,3 0-22 0,1 0-20 0,-1 0-23 16,7 5-20-16,-5 3-12 0,0 1-15 0,-5-2-13 15,2 4-104-15,-1 2-41 0,-1-1 0 0,-3 1 0 16,-6-3 0-16,0 5 0 0,0-1 0 0,-4 0 0 16,0 0 0-16,-6-2 0 0,1 1 0 0,-2-3 0 15,-3 2 0-15,2-3 0 0,-1 0 0 0,5-5 0 0,0 2 0 16,3-2 0-16,1-3 0 0,-1 1 0 16,1 0 0-16,4-1 0 0,5 1 0 0,1-2 0 15,3 1 0-15,9-2 0 0,3-1 0 0,7 0 0 16,3 2 0-16,-5-4 0 0,5 0 0 0,-3 0 0 0,4 0 0 15,-10 1 0-15,-4-2 0 0,1 1 0 0,-6 0 0 16,-1-3 0-16,0 1 0 0,-6 3 0 0,1-2 0 16,-1 0 0-16,-2-2 0 0,-3 1 0 0,-1 1 0 15,0 3 0-15,-1-13 0 0,-2 9-391 0,-1-3-909 16,4 0-1409-16,0 7 623 0</inkml:trace>
  <inkml:trace contextRef="#ctx0" brushRef="#br0" timeOffset="49199.96">3450 9411 216 0,'4'-18'642'0,"0"0"45"0,0 1 26 0,-3 5 12 16,-1 1 5-16,5 2-29 0,-5 4-40 16,0-1-48-16,0 2-55 0,1-1-47 0,-1 5-37 0,0 0-8 15,0 0-33-15,3 22-372 0,-7-7-61 0,-1 5 0 16,1 6 0-16,-2 4 0 0,-1 1 0 0,2 3 0 15,-5 0 0-15,5 0 0 0,-3 1 0 0,-1 0 0 16,0 11 0-16,2-14 0 0,0 0 0 0,1 2 0 16,3-4 0-16,-3-1 0 0,2-1 0 0,0-5 0 15,4-6 0-15,-2-3 0 0,2-3 0 0,0-2 0 16,0-1 0-16,-2-2 0 0,5 0 0 0,-2-2 0 16,3-2 0-16,-4-2 0 0,6 1 0 15,-6-1 0-15,8-1 0 0,-8 1 0 0,10-3 0 0,-4 2 0 16,-4-4 0-16,3 2 0 0,0-2 0 0,-4 1 0 15,2-1 0-15,2 1 0 0,-4 2 0 0,2-1 0 16,-3 3 0-16,1-8 0 0,2 6 0 0,-3 2 0 16,4-4 0-16,-4 4 0 0,0 0 0 0,1-3 0 15,-1 3 0-15,0-4 0 0,0 4 0 0,0 0 0 16,0 0 0-16,0 0 0 0,0 0 0 0,0 0 0 16,0 0 0-16,0 0 0 0,1-4 0 0,-1 4 0 15,0 0 0-15,0 0 0 0,0 0 0 0,0 0 0 16,0 0 0-16,0 0 0 0,0 0 0 0,0 0 0 15,0 0 0-15,0 0 0 0,-5-12 0 0,4 5 0 16,-2 1-274-16,2-4-348 0,1-1-75 0,0-5-403 16,-3 0-1192-16,3-2 528 0</inkml:trace>
  <inkml:trace contextRef="#ctx0" brushRef="#br0" timeOffset="49599.51">3508 9481 165 0,'-2'-12'340'15,"2"-2"24"-15,2 5 16 0,-4-4 1 0,2 1 10 16,2 2-8-16,-2-1 2 0,1-1-4 0,1 2 10 16,0 1-1-16,0-3-1 0,0 1-4 0,-1 1-7 15,1-1-9-15,1 0-7 0,1-2-5 0,-3 0-16 16,3 4-22-16,-3-5-4 0,3 3-16 0,-1 1-10 16,-1-2-17-16,2 1-107 0,1 0-165 0,-1 2 0 0,2-2 0 15,1 1 0-15,0 3 0 0,1 1 0 16,2 0 0-16,-1-1 0 0,4 4 0 0,-2 0 0 15,1 2 0-15,2 1 0 0,0 2 0 0,4 2 0 16,0 0 0-16,0 4 0 0,5 6 0 0,-9 0 0 0,6 8 0 16,-2 2 0-16,-1 4 0 0,-3 3 0 15,-1 0 0-15,-1 14 0 0,-5-9 0 0,-5 11 0 16,1 0 0-16,-3-1 0 0,-4-11 0 0,0 2 0 16,0 9 0-16,-1-1 0 0,0-10 0 0,0 1 0 15,-4-2 0-15,5-3 0 0,-1-1 0 0,3-2 0 0,-4-3 0 16,5-7 0-16,-3-1 0 0,3-6 0 0,1 0 0 15,0-5 0-15,-4 2 0 0,4-4 0 16,0-4 0-16,0 0 0 0,0 0 0 0,0 0 0 16,7-18 0-16,-5 3 0 0,-2-1-131 0,-2-10-1213 0,-1-2-1455 15,1-2 644-15</inkml:trace>
  <inkml:trace contextRef="#ctx0" brushRef="#br0" timeOffset="50199.37">4462 9172 28 0,'5'-11'461'0,"3"3"25"0,-4-2 15 16,-3 2 14-16,4 3 5 0,-4-4-5 0,2 3-1 15,-2-1-3-15,2 2-9 0,-3 2-21 0,1 0-28 16,1-1-32-16,-2 4-33 0,0 0-21 0,0 0-22 16,0 0-18-16,0 0-14 0,-3 22-10 0,-1-5-63 15,0 8-240-15,2 1 0 0,-2 1 0 0,4 1 0 16,-3 2 0-16,2 2 0 0,-1 1 0 0,-4-1 0 16,5 0 0-16,-4 2 0 0,0-1 0 15,0-4 0-15,0-1 0 0,-2 0 0 0,2-3 0 0,-1 0 0 16,1-7 0-16,-2-1 0 0,4-1 0 0,-1-4 0 15,1 0 0-15,2-3 0 0,0 0 0 0,1-2 0 16,1 0 0-16,3-1 0 0,0-3 0 0,3 1 0 16,3 0 0-16,2-2 0 0,3-1 0 0,3-1 0 15,-4-1 0-15,5-1 0 0,3 1 0 0,6-3 0 16,-6 1 0-16,-3 0 0 0,0 1 0 0,-1-2 0 16,-6 2 0-16,0-1 0 0,0 1 0 0,-2-1 0 15,-5 1 0-15,3 1 0 0,-2 0 0 0,-6 1 0 16,9-3 0-16,-4 2 0 0,-5 1 0 0,8 0 0 15,-8 0 0-15,0 0 0 0,0 0-169 0,0 0-498 0,0 0-560 16,-5 8-1327-16,5-8 587 0</inkml:trace>
  <inkml:trace contextRef="#ctx0" brushRef="#br0" timeOffset="50867.53">4885 9617 3917 0,'3'-11'486'0,"-1"4"-159"0,1-1-13 0,-2 3 25 0,1 1 50 16,0-3-7-16,1 4-14 0,-2-1-35 15,-1 1-47-15,0 3-16 0,0 0 3 0,0 0 11 0,5 9-61 16,-5 2-223-16,-2 2 0 0,2 5 0 16,-6 6 0-16,0 1 0 0,-2 3 0 0,2-2 0 0,-2 6 0 15,4 0 0-15,-1-4 0 0,3 1 0 0,-2 2 0 16,-4-6 0-16,5-4 0 0,0-2 0 0,0-6 0 15,1 3 0-15,0-4 0 0,1-3 0 0,-1-2 0 16,2-1 0-16,0-1 0 0,-3-3 0 0,3-2 0 16,0 0 0-16,0 0 0 0,0 0 0 0,-3-20 0 15,1 8 0-15,1-3 0 0,-3-1 0 0,3-4 0 0,4-5 0 16,-1-1 0-16,-1-2 0 0,-1-1 0 16,4-1 0-16,3-1 0 0,0 3 0 0,1-1 0 15,4 2 0-15,1 1 0 0,2 4 0 0,-3 5 0 16,3 3 0-16,-1 2 0 0,4 0 0 0,-4 3 0 0,0 5 0 15,-1 0 0-15,0 3 0 0,7-1 0 16,-3 6 0-16,-4 1 0 0,3 2 0 0,-7 0 0 16,2 3 0-16,-4 3 0 0,3 1 0 0,-7 0 0 0,0 2 0 15,-3 1 0-15,-4 1 0 0,-3-2 0 0,-2 0 0 16,0-1 0-16,-5 1 0 0,-1-4 0 0,0 2 0 16,-7 2 0-16,7-7 0 0,3-3 0 15,3 2 0-15,-1-1 0 0,2-3 0 0,3-1 0 0,0 1 0 16,2-2 0-16,2 2 0 0,1-4 0 0,0 0 0 15,0 0 0-15,9 2 0 0,0-1 0 0,5-2 0 16,3 0 0-16,2 1 0 0,-2 0 0 0,0 1 0 16,3 0 0-16,-2 1 0 0,1 1 0 0,-1 1 0 15,-2 3 0-15,-3-4 0 0,2 5 0 0,-3-1 0 16,-2-3 0-16,-5 5 0 0,3-2 0 0,-4 3 0 16,-4 0 0-16,0 0 0 0,-3 1 0 0,-1-1 0 15,-2-1 0-15,-7 6 0 0,3-3 0 0,-7-2 0 16,3 1 0-16,-4-3 0 0,4 0 0 0,-4-1 0 15,7-2 0-15,-2-1 0 0,0-3 0 0,2 1 0 16,3 0 0-16,1-2 0 0,-1 0 0 0,8 0 0 16,-9-3 0-16,5-2 0 0,-1 0 0 0,5-1 0 15,0-1 0-15,4-5 0 0,-1-4 0 0,6 0-1366 16,-2-1-1478-16,6 3 654 0</inkml:trace>
  <inkml:trace contextRef="#ctx0" brushRef="#br0" timeOffset="51199.49">5771 9078 5035 0,'6'-15'361'0,"-2"2"-166"15,0 4-25-15,-3 3 29 0,3 0 18 16,-4 0 19-16,4 4 27 0,-4 2 12 0,0 0-16 0,0 0 6 15,1 20 13-15,-1-4-7 0,0 3-104 0,0 8-167 16,-1 6 0-16,-3 0 0 0,4 14 0 0,-2 2 0 16,0 1 0-16,2 1 0 0,2 0 0 0,0 3 0 15,-2-3 0-15,-2 1 0 0,4-2 0 0,-2-2 0 16,0-2 0-16,-4-10 0 0,4 1 0 0,-1-1 0 16,2 10 0-16,-2-15 0 0,1-3 0 0,0-1 0 0,0-5 0 15,0-6 0-15,0 0 0 0,0-4 0 0,0 0 0 16,1-3 0-16,1-1 0 0,0-3 0 15,-2-3 0-15,4-1 0 0,-4-1 0 0,0 0 0 16,0 0-1366-16,5-12-1478 0,-5 12 654 0</inkml:trace>
  <inkml:trace contextRef="#ctx0" brushRef="#br0" timeOffset="51951.69">1450 10919 444 0,'0'-7'458'15,"1"1"8"-15,-1 1 6 0,3 2-4 0,2-2-18 16,-4 2-28-16,-1 3-15 0,5-1 5 0,-5 1-6 15,12 9-4-15,-7 3-8 0,-1 5-1 0,1 7 2 16,-5 4-4-16,1 8-12 0,-6 13-8 0,4-1-18 16,-3 1-17-16,0 4-14 0,-5-3-272 0,-1 2-50 15,5-2 0-15,-2 2 0 0,4-3 0 0,0-1 0 16,-1-13 0-16,4 1 0 0,-2-1 0 0,2 10 0 16,-4-14 0-16,6-4 0 0,-4-2 0 0,2 0 0 15,2-9 0-15,1-4 0 0,-2-3 0 0,-1-1 0 16,0-2 0-16,0 2 0 0,0-5 0 0,4-2 0 15,-4-1 0-15,0 0 0 0,3-17 0 0,-1 6 0 16,6-7-466-16,-3-9-822 0,5 0-1395 0,-2 0 617 16</inkml:trace>
  <inkml:trace contextRef="#ctx0" brushRef="#br0" timeOffset="52366.59">2369 11133 562 0,'9'0'581'0,"-4"-1"-18"16,-5 1-8-16,8-1-15 0,-8 1-18 0,6 1-34 15,-6-1-38-15,5 4-32 0,-4-1-37 0,-1-3-38 16,2 6-31-16,-2-4-33 0,0-2-25 0,-2 6-24 16,2-3-21-16,0-3-28 0,0 5-20 0,0-5-10 0,0 0-9 15,0 0-3-15,0 0 1 0,0 0 0 16,0 0-5-16,0 0-9 0,0 0-16 0,0 0-31 15,2-17-79-15,-6 8 0 0,3-4 0 0,-2 3 0 0,-1-2 0 16,-3-3 0-16,0 5 0 0,-2 0 0 0,0 2 0 16,-1-1 0-16,-8 4 0 0,-1 3 0 15,-9 4 0-15,7 3 0 0,-6 4 0 0,-2 6 0 16,1 3 0-16,-4 5 0 0,8 2 0 0,-3 1 0 0,-5 10 0 16,13-7 0-16,1-1 0 0,5 0 0 0,3-1 0 15,4 2 0-15,2-3 0 0,5 1 0 0,5 0 0 16,6-1 0-16,3-2 0 0,4-4 0 15,5-3 0-15,1-3 0 0,3-2 0 0,0-4 0 0,3-3 0 16,1-1 0-16,-3-2 0 0,2-3 0 0,-3-1 0 16,0-6 0-16,-10 0 0 0,-3-3 0 0,1 0 0 15,-5-2-123-15,-2 3-480 0,-2-1-134 0,-1-1-385 16,-1 3-1215-16,-2 3 538 0</inkml:trace>
  <inkml:trace contextRef="#ctx0" brushRef="#br0" timeOffset="52716.97">2463 11523 253 0,'0'0'530'0,"0"0"30"0,0 0 10 0,0 0-3 15,0 0-11-15,0 0-15 0,0 0-37 0,2-12-27 16,4 8-23-16,4 1-29 0,3-2-27 0,0 4-28 16,6-4-33-16,-1 5-29 0,5 0-29 15,-5 0-28-15,5 5-25 0,-5 0-25 0,10 7-21 0,-12-1-16 16,0-1-124-16,-1 4-40 0,-3-1 0 0,-2 3 0 15,-2-2 0-15,-6 3 0 0,-1-1 0 0,-4 2 0 16,-4 2 0-16,-2-2 0 0,-5 5 0 0,0-8 0 16,1 1 0-16,-1-2 0 0,2 0 0 0,-1-4 0 15,0-1 0-15,4-2 0 0,3 0 0 0,-2-3 0 16,4-1 0-16,-1 2 0 0,1-3 0 0,3 2 0 16,1-4 0-16,0 0 0 0,0 0 0 0,18 0 0 15,-5-3 0-15,7 0 0 0,-1 1 0 0,9-2 0 16,2 1 0-16,-1-1 0 0,-1 1 0 0,-1 0 0 0,-4 0 0 15,-2 1 0-15,-1 1 0 0,-3-3 0 16,-5 2 0-16,0 0 0 0,1 0 0 0,-7 0 0 16,0-1 0-16,0 0 0 0,-4 1-438 0,-1-4-855 0,2 2-1399 15,-3 4 619-15</inkml:trace>
  <inkml:trace contextRef="#ctx0" brushRef="#br0" timeOffset="53218.59">3418 11223 5808 0,'5'-9'528'0,"3"-2"-265"0,-3 5 4 16,0 2-22-16,-1 0 34 0,1 2 3 16,3 1 1-16,-8 1-47 0,10 8-236 0,-5-1 0 15,-1 7 0-15,1 5 0 0,-1-1 0 0,0 7 0 0,-3 1 0 16,0 1 0-16,-2 3 0 0,0-5 0 0,2 4 0 15,-2 0 0-15,-3-5 0 0,4-4 0 0,-4-3 0 16,4 1 0-16,-1-1 0 0,-3-2 0 0,4-4 0 16,-1-6 0-16,1 3 0 0,-3-4 0 0,2 0 0 15,-3-3 0-15,4-1 0 0,0 0 0 0,-9-11 0 16,5 2 0-16,-1-6 0 0,0-3 0 0,1-8 0 16,4-3 0-16,-4-2 0 0,4-3 0 0,4-13 0 15,5 2 0-15,-1-5 0 0,-3 17 0 0,9-13 0 16,-1 11 0-16,3-9 0 0,-4 14 0 0,2 3 0 15,-1 1 0-15,4 5 0 0,-2-1 0 0,-3 9 0 16,2 1 0-16,3 3 0 0,-3 1 0 0,4 5 0 16,-5 2 0-16,7 2 0 0,-4 5 0 0,3 2 0 15,1 7 0-15,-1 5 0 0,0 3 0 0,-4 5 0 16,1 0 0-16,-3 4 0 0,1 1 0 0,-8 0 0 16,3 2 0-16,-1-2 0 0,1 15 0 0,-5-17 0 15,-2 0 0-15,2-2 0 0,-1 0 0 0,-3 2 0 16,0-5 0-16,0-7 0 0,0-1 0 0,-3-1 0 15,2 0 0-15,-2-5 0 0,2-3 0 0,1 1 0 16,0-3 0-16,-4 1 0 0,3-4 0 0,1-2 0 16,0-2 0-16,0 0-344 0,0 0-965 0,0 0-1416 0,-5-22 627 15</inkml:trace>
  <inkml:trace contextRef="#ctx0" brushRef="#br0" timeOffset="53699.11">4473 10997 527 0,'6'-10'567'0,"-5"5"27"16,3-2 15-16,-2 2 3 0,1-1-7 0,-2 2-14 15,2 2-31-15,-3-2-39 0,1 1-25 0,1-1-29 16,-2 4-33-16,0 0-32 0,2-5-30 0,-2 5-33 16,1-2-31-16,-1 2-121 0,0 0-187 0,0 0 0 15,0 0 0-15,0 0 0 0,0 0 0 0,0 0 0 16,12 6 0-16,-7-2 0 0,-4 0 0 0,2 0 0 15,-2 2 0-15,0-1 0 0,3 1 0 0,-4-2 0 16,0 4 0-16,3-1 0 0,-2 3 0 0,3 1 0 0,-4 3 0 16,1 4 0-16,2-1 0 0,-6 8 0 0,2 1 0 15,-2 1 0-15,2 3 0 0,-3-1 0 0,-1 4 0 16,1-2 0-16,-2 3 0 0,2-3 0 16,-4 1 0-16,2-2 0 0,-2-1 0 0,2-1 0 0,-3-2 0 15,3 1 0-15,-2-2 0 0,3-7 0 16,-2 0 0-16,2-3 0 0,1-5 0 0,2 0 0 15,-2-3 0-15,3 0 0 0,-1-2 0 0,1 0 0 16,0-3 0-16,1-2 0 0,0 0 0 0,6 2 0 0,-6-2 0 16,13-3 0-16,-1-3 0 0,0 3 0 15,6-3 0-15,-1 1 0 0,3 1 0 0,2 1 0 0,-1-3 0 16,5 3 0-16,2-1 0 0,-6 3 0 16,-1 0 0-16,-1 0 0 0,8 0 0 0,-9 1 0 0,-2-1 0 15,-3-1 0-15,0 1 0 0,-1 1 0 0,-4-2 0 16,-9 2 0-16,14 0 0 0,-14 0 0 0,11 2 0 15,-11-2 0-15,0 0 0 0,8-2 0 0,-8 2 0 16,3-4 0-16,-3 4 0 0,0 0-68 0,0 0-1287 16,-25-8-1465-16,15 1 648 0</inkml:trace>
  <inkml:trace contextRef="#ctx0" brushRef="#br0" timeOffset="54299.73">5003 11532 266 0,'-1'-4'781'0,"1"4"-24"15,-3-6-23-15,3 6-6 0,-2-2-4 0,2 2-21 16,0 0-35-16,0 0-38 0,0 0-38 0,-3 14-43 0,2-3-30 16,1 1-49-16,-3 3-400 0,3 5-70 15,-2 4 0-15,-1 3 0 0,2 2 0 0,-2-1 0 0,-1 0 0 16,3-1 0-16,0 0 0 0,-3-8 0 0,0 5 0 15,4-6 0-15,-1-6 0 0,-2 2 0 0,3-3 0 16,-2 0 0-16,2-5 0 0,0 0 0 0,-3-3 0 16,3 0 0-16,0-3 0 0,0 0 0 15,0 0 0-15,0-15 0 0,0 4 0 0,4-6 0 0,-4-2 0 16,5-8 0-16,-1-1 0 0,2-4 0 0,2-2 0 16,6-16 0-16,-1 15 0 0,1-10 0 15,4-3 0-15,0 1 0 0,-4 17 0 0,0-2 0 0,2 4 0 16,-3 2 0-16,2 3 0 0,-3 8 0 0,-2-1 0 15,0 7 0-15,2 1 0 0,1 1 0 0,-3 4 0 16,2 0 0-16,1 5 0 0,-1-1 0 0,0 3 0 16,-1 4 0-16,1 5 0 0,0-2 0 0,-1 3 0 15,-4 3 0-15,-2 1 0 0,-1-2 0 0,-4 4 0 16,0-1 0-16,-7 6 0 0,-2-2 0 0,-3-6 0 0,-3 4 0 16,-6-3 0-16,-1-3 0 0,5-5 0 0,-1 2 0 15,-3-3 0-15,-3 2 0 0,11-4 0 16,-1-2 0-16,3 0 0 0,2-3 0 0,0 3 0 0,4-2 0 15,0-1 0-15,1 1 0 0,1 2 0 0,4 1 0 16,2-3 0-16,1 3 0 0,2-1 0 0,6 1 0 16,3 1 0-16,4 1 0 0,-1-2 0 0,9 3 0 15,1 1 0-15,-1-1 0 0,1 0 0 0,-2 0 0 16,-1-4 0-16,-4 2 0 0,0-3 0 0,-3 2 0 16,4-1 0-16,-7 0 0 0,-2-1 0 0,0-1 0 15,0-2 0-15,-6 2 0 0,1-2 0 0,0 0 0 16,-5 1 0-16,1-1-539 0,-4-1-187 0,7 1-429 15,-7-1-1251-15,5-5 555 0</inkml:trace>
  <inkml:trace contextRef="#ctx0" brushRef="#br0" timeOffset="54566.73">5817 11049 431 0,'0'-16'597'0,"-4"4"25"0,4 1 17 15,1 2 6-15,-2 2-14 0,5 2-40 0,-4 3-50 16,0 2-23-16,0 0-4 0,0 0-26 0,5 26-27 16,0 0-21-16,-1 6-32 0,-1 2-21 0,3 16-109 0,-2-2-278 15,-4 3 0-15,1-2 0 0,-2-1 0 16,-2 6 0-16,2-2 0 0,-4-1 0 0,4-2 0 16,-7-2 0-16,4-12 0 0,-4-2 0 0,2 0 0 15,-3-3 0-15,5-3 0 0,-3-3 0 0,4-6 0 0,-5-2 0 16,3-3 0-16,4-5 0 0,-4 2 0 15,4-5 0-15,-3 0 0 0,1-4-1366 0,3-1-1478 16,0 0 654-16</inkml:trace>
  <inkml:trace contextRef="#ctx0" brushRef="#br0" timeOffset="55649.15">6997 5434 486 0,'0'0'570'0,"0"0"13"0,0 0 8 15,0 0 0-15,-7-2-8 0,7 2-24 0,0 0-16 16,0 0-18-16,0 0-18 0,0 0-27 15,0 0-28-15,0 0-30 0,0 0-31 0,0 0-36 0,0 0-31 16,18-2-95-16,-8 1-229 0,2 0 0 0,7 0 0 16,1-2 0-16,1 4 0 0,11-2 0 0,-3-1 0 15,2 0 0-15,3-1 0 0,-3 0 0 0,1-2 0 16,-4 3 0-16,-5 0 0 0,-1 1 0 0,-7 0 0 16,2 0 0-16,0-1-144 0,-7 2-382 0,-5 2-77 15,-1-1-550-15,-4-1-1250 0,0 0 553 0</inkml:trace>
  <inkml:trace contextRef="#ctx0" brushRef="#br0" timeOffset="55849.37">7080 5644 3461 0,'-2'7'401'16,"2"-2"-88"-16,0-1-61 0,0 0 31 0,0-4 21 16,0 4 25-16,0-4-7 0,9 0-35 0,-1-1-39 15,6-2-5-15,0 0-11 0,4 1-16 0,5-3-10 16,-1 2-16-16,6 0-16 0,0 0-21 0,0 1-24 15,0-2-33-15,-1 0-47 0,1 3-43 0,-10-1-70 16,5 1-80-16,-5-1-80 0,-4 0-87 0,-1 2-85 16,-3 1-74-16,0-1-74 0,-3 1-414 0,-2 1-1036 15,-5-2 459-15</inkml:trace>
  <inkml:trace contextRef="#ctx0" brushRef="#br0" timeOffset="71016.39">8556 5236 241 0,'0'0'322'0,"-3"-5"-3"0,3 5-9 0,-1-3-5 15,1 3-9-15,0 0 4 0,0-4-4 0,0 4 0 16,0 0-2-16,0 0 0 0,0 0 0 0,0 0-2 15,0 0-7-15,0 0-1 0,0 0-9 0,0 0-3 16,0 0-14-16,0 0-6 0,0 0-14 0,0 0 2 16,-9 10-21-16,9-10-13 0,0 0-15 0,0 0-12 15,0 0-11-15,0 0-13 0,0 0-11 0,0 0-6 16,0 0-17-16,0 0-11 0,0 0 8 0,0 0-24 16,0 0-11-16,0 0 1 0,0 0-7 0,0 0-2 15,0 0-15-15,0 0-54 0,0 0-6 0,0 0 0 16,0 0 0-16,0 0 0 0,0 0 0 0,11-9 0 15,-11 9 0-15,0 0 0 0,0 0 0 0,4-2 0 0,-4 2 0 16,0 0 0-16,0 0 0 0,4-3 0 0,-4 3 0 16,0 0 0-16,0 0 0 0,0 0 0 0,0 0 0 15,5-3 0-15,-5 3 0 0,0 0 0 16,0 0 0-16,0 0 0 0,3-3 0 0,-3 3 0 0,0 0 0 16,2-3 0-16,-2 3 0 0,0 0 0 0,0 0 0 15,0 0 0-15,0 0 0 0,7-1 0 0,-7 1 0 16,0 0 0-16,3-2 0 0,-3 2 0 0,4-2 0 15,-4 2 0-15,4-5 0 0,-4 5 0 0,4-3 0 16,-4 3 0-16,1-6 0 0,1 4 0 0,-2 2 0 16,4-4 0-16,-4 4 0 0,2-3 0 0,-2 3 0 15,0 0 0-15,4-2 0 0,-4 2 0 0,0 0 0 16,0 0 0-16,4 10 0 0,-2-3 0 0,-1 2 0 16,-1 5 0-16,3 3 0 0,-6 4 0 0,6 10 0 15,-3-3 0-15,0 2 0 0,0-1 0 0,0 1 0 16,1 3 0-16,-1-3 0 0,4 0 0 0,-4-1 0 15,0-1 0-15,0 0 0 0,1-2 0 0,2-6 0 16,-3-1 0-16,0-1 0 0,1-4 0 0,-1-2 0 16,0-2 0-16,3-2 0 0,-3 0 0 0,0-3 0 15,1-1 0-15,-1 1 0 0,0-1 0 0,0-4 0 16,0 0 0-16,0 0 0 0,0 0 0 0,0 0 0 16,0-16 0-16,-1 6 0 0,1-3 0 0,1 1 0 15,-1-7 0-15,3-1 0 0,-3-4 0 0,1-7 0 0,4 0 0 16,0 0 0-16,-4-1 0 0,6 0 0 0,-2-1 0 15,0 3 0-15,3-1 0 0,-2-1 0 16,3 4 0-16,-5 4 0 0,5-3 0 0,-2 3 0 0,-1 5 0 16,0 0 0-16,1 1 0 0,1 1 0 0,0-2 0 15,0 4 0-15,2 2 0 0,4-1 0 16,-1-1 0-16,2 2 0 0,-1 3 0 0,4-2 0 16,-3 6 0-16,3 0 0 0,3 4 0 0,-3 2 0 0,-1 2 0 15,0 4 0-15,0 2 0 0,-3 3 0 0,0 3 0 16,-3 3 0-16,-3-2 0 0,-2 3 0 0,-1 8 0 15,-5-9 0-15,-1 3 0 0,-5-3 0 0,-2 10 0 16,-3-2 0-16,-5 0 0 0,1-4 0 0,-4 1 0 16,0-2 0-16,0-1 0 0,-6-2 0 0,6-1 0 15,-4-1 0-15,3-5 0 0,4 0 0 0,0-3 0 16,2-2 0-16,2 3 0 0,3-6 0 0,0 2 0 16,5-1 0-16,-1 0 0 0,2-2 0 0,3-1 0 15,-3 3 0-15,3-3 0 0,0 0 0 0,0 0 0 16,13-7 0-16,-3 3 0 0,0-1 0 0,3 3 0 15,4-6 0-15,-1 3 0 0,2 2 0 0,5-2 0 16,5 1 0-16,-1 2 0 0,1 0 0 0,3 2 0 16,-3 2 0-16,1 1 0 0,-9 3 0 0,10 1 0 15,-3 1 0-15,0 2 0 0,-3 4 0 0,-6-3 0 16,4 3 0-16,-7 1 0 0,-5-2 0 0,-1 0 0 16,-2 3 0-16,-2-1 0 0,-3 1 0 0,-2 2 0 15,-6-2 0-15,-2-2 0 0,-3 1 0 0,-5-1 0 16,-3 3 0-16,3-4 0 0,-10 0 0 0,3-2 0 15,-4 0 0-15,2-2 0 0,-1-1 0 0,-2 0 0 0,6-5 0 16,3 1 0-16,1-3 0 0,1-1 0 0,0 0 0 16,4 0 0-16,0-1 0 0,0 0 0 15,4-3 0-15,0 3 0 0,3 1 0 0,2-5 0 0,-1 3 0 16,1-1 0-16,4 3 0 0,0-7-234 0,0 7-274 16,4-5-81-16,0 3-555 0,1-2-1238 15,9-1 547-15</inkml:trace>
  <inkml:trace contextRef="#ctx0" brushRef="#br0" timeOffset="71282.83">9487 5711 202 0,'3'-5'545'0,"-2"-1"43"0,2 2 31 15,-3-1 27-15,1 1-6 0,-1 1-20 0,0 3-33 16,-1-6-47-16,1 6-39 0,0 0-37 0,0 0-17 15,-7 9-20-15,4 0-28 0,-4 5-21 0,2 1-26 16,0 5-116-16,-1 4-236 0,-1 2 0 0,2-1 0 16,1 3 0-16,-3-2 0 0,3-7 0 0,0 9 0 15,-1-3 0-15,0 0 0 0,2-5 0 0,-3 4 0 16,2-6 0-16,0-1 0 0,2-6 0 0,-2-2 0 16,1 0 0-16,2-2 0 0,-2-1 0 0,1-6 0 15,2 0-540-15,0 0-736 0,0 0-1381 0,4-24 611 16</inkml:trace>
  <inkml:trace contextRef="#ctx0" brushRef="#br0" timeOffset="71868.83">9890 5176 81 0,'1'-8'501'0,"-1"4"17"0,2-2 25 16,0 0-8-16,-2-1-22 0,1 2-28 0,2 0-40 15,1-2-39-15,-1 1-43 0,4 0-32 0,2-3-28 16,0 2-32-16,5 2-28 0,-4-2-26 0,3 3-14 16,0-2-26-16,-3 4-15 0,4-1-9 0,-5 0-32 15,5 3-11-15,-4 0-10 0,-3 3-17 16,-1-2-7-16,2 3-4 0,-5 0-11 0,1 2-2 0,-2 1-6 15,-2 1-3-15,-2 1-5 0,-2 3 3 0,-2 4 10 16,-5-2 3-16,-1 0 3 0,-1 0 7 0,6 3 0 16,-7-5-2-16,-3 3 4 0,4 7-13 0,3-4 0 15,1-2-7-15,1 0-3 0,3 0-6 0,1-3-5 16,4 4-3-16,4-5 4 0,0-2-26 0,4 0-14 16,1 0 0-16,6-1 0 0,2 1 0 0,2-1 0 15,6 2 0-15,-8-4 0 0,1 1 0 0,0-3 0 16,-7 0 0-16,0 2 0 0,1-4 0 0,-3 2 0 15,-5 1 0-15,1 0 0 0,-3 1 0 0,-2 1 0 16,-3 2-1-16,-1 0 2 0,-2 2-1 0,-6 2 0 16,1 1 0-16,-1-2 0 0,-1 2 0 0,2 1 0 0,1-2 0 15,-2 2 0-15,4-1 0 0,2-4 0 16,3 4 0-16,1 1 0 0,4-1 0 0,4 0 0 16,0 0 0-16,2-1 0 0,4 2 0 0,4 7 0 0,-2-8 0 15,0 7 0-15,2-2 0 0,0 1 0 0,-7-3 0 16,2-1 0-16,-3 1 0 0,-3-3 0 0,-1 3 0 15,-4 0 0-15,-1 0 0 0,-7-1 0 16,4 0 0-16,-5 0 0 0,-6 3 0 0,2-4 0 0,-9 3 0 16,-1-1 0-16,-1-7 0 0,0 1 0 0,-3-1 0 15,-5-3 0-15,1-1-109 0,-2 2-387 0,4-3-181 16,-6-9-475-16,-4 1-1247 0,2-3 551 0</inkml:trace>
  <inkml:trace contextRef="#ctx0" brushRef="#br0" timeOffset="72566.64">8340 4941 42 0,'-3'-17'441'16,"1"1"16"-16,-5-1 8 0,2 7 1 0,-3-5-15 16,-1 4-21-16,-2 3-20 0,5-1-19 0,-3 2-26 15,1 1-22-15,-6 4-21 0,4 0-28 0,-3 4-10 16,4 2-20-16,0 3-8 0,-5-2-10 0,1 8-23 15,-1 0-12-15,3 0-10 0,-1 2-19 0,1 1-8 16,2 1-16-16,1 0-16 0,0-1-10 0,3 0-15 0,3 1-11 16,-1 0-9-16,2 1-15 0,1-2-7 0,3-5-4 15,0 5-7-15,4-1-7 0,0 2-5 16,1-3 0-16,1 1-11 0,2 0-14 0,-2 3-27 16,3-5 0-16,-2 4 0 0,-5-1 0 0,4 0 0 15,0 2 0-15,-4-1 0 0,-2-1 0 0,-2 2 0 16,-1-2 0-16,-4 4 0 0,-5-5 0 0,0 2 0 15,-1 0 0-15,-6 5 0 0,0-3 0 0,0-5 0 0,0 0 0 16,-2 0 0-16,5 0 0 0,-3-2 0 0,3 0 0 16,3-2 0-16,1-2 0 0,3 1 0 15,-1-1 0-15,2-2 0 0,0-1 0 0,4 0 0 0,-2-1 0 16,2 1 0-16,1 0 0 0,0-1 0 0,1 0 0 16,3 0 0-16,1-1 0 0,-1 2 0 0,1-1 0 15,-1 1 0-15,1 0 0 0,1 3 0 0,3-2 0 16,-4 4 0-16,-2-3 0 0,2 4 0 0,-2 0 0 15,-2 2 0-15,-1 2 0 0,-1 0 0 0,-4 1 0 16,-2 1 0-16,-3 1 0 0,1 6 0 0,0-7 0 16,-5 7 0-16,5-7 0 0,0 0 0 0,-5 4 0 15,5-3 0-15,0-1 0 0,-1 0 0 0,1 0 0 16,3 0 0-16,-1-1 0 0,2-1 0 0,0 1 0 16,4-3 0-16,-1-4 0 0,4 2 0 0,-1-1 0 15,0 1 0-15,3-1 0 0,2-2 0 0,-2-1 0 16,4 1 0-16,1 0 0 0,1-4 0 0,0 2 0 0,2-2 0 15,7-4-361-15,-1 2-111 0,-4-2-114 16,-5-2-543-16,11-1-1223 0,-6-2 541 0</inkml:trace>
  <inkml:trace contextRef="#ctx0" brushRef="#br0" timeOffset="72733.25">8393 6391 637 0,'2'4'589'0,"-2"-4"-54"16,2 2-45-16,-2-2-47 0,4 2-47 0,-4-2-54 16,10-2-86-16,-10 2-131 0,18-2-145 0,-5-2-183 15,0 1-396-15,2-1-648 0,4-1 287 0</inkml:trace>
  <inkml:trace contextRef="#ctx0" brushRef="#br0" timeOffset="74217.14">7342 7860 16 0,'-13'-3'519'16,"0"2"21"-16,2-1 21 0,-1 0 4 0,1-3-1 15,3 3-24-15,2 0-15 0,0 1-28 0,1-1-35 16,0 1-37-16,5 1-39 0,-5-2-27 0,5 2-28 16,0 0-24-16,0 0-26 0,11-6-29 0,1 6-22 15,7-4-24-15,0 3-20 0,11 0-19 0,-2-3-19 0,4 4-27 16,1-2-118-16,-1 1-3 0,0-2 0 15,-4 2 0-15,-1-1-143 0,-8 1-76 0,-6 2-81 16,1-2-66-16,-4-2-73 0,-6 5-54 0,2-2-49 16,-6 0-407-16,0 0-1026 0,-12 9 454 0</inkml:trace>
  <inkml:trace contextRef="#ctx0" brushRef="#br0" timeOffset="74366.53">7261 8008 134 0,'-15'10'337'0,"6"-2"-6"0,1-3 1 0,3 0 23 0,-1 0 27 16,2-3 25-16,1 2 20 0,1-3 10 0,2-1-15 15,0 0-16-15,5 5-21 0,4-5-33 16,-2 0-11-16,6-1-37 0,5 0-25 0,1-1-29 16,8 1-24-16,4-1-37 0,-3-3-56 0,4 0-75 0,0 0-100 15,-3 2-129-15,1 0-114 0,-1 0-153 0,-10-3-488 16,8-2-1002-16,-9 2 444 0</inkml:trace>
  <inkml:trace contextRef="#ctx0" brushRef="#br0" timeOffset="75051.56">8410 7164 200 0,'8'-10'433'0,"-2"-1"22"0,2-1 11 0,-6 2 4 15,2 2-9-15,0 0-12 0,1 0-23 0,-5 0-30 0,0 2-35 16,-4 1-29-16,3-1-31 0,-4 5-31 15,-3-2-14-15,-3 1-21 0,-1 4-14 0,-7 0-18 16,5 0-14-16,-6 5-21 0,2 2-12 0,0 0-18 16,2 3 2-16,-1-1-23 0,0 1-6 0,7 3-14 0,1-1 2 15,1 0-16-15,3 2-8 0,1 0-3 0,7-3-9 16,3 3-2-16,-1 0-10 0,4 0 1 16,3-1-12-16,-1 0 0 0,7 4-10 0,-4-3 0 0,-2-2 0 15,3 0-5-15,-4 2-7 0,1-1 0 0,2 1-1 16,-5 1 0-16,2 1-11 0,-7-2 9 0,4-1-2 15,-6 2-9-15,-3 1 6 0,0-2 10 0,-7 2-16 16,-2-1 7-16,-1 1 1 0,-9 1 2 0,-1 0 13 16,-2-2-6-16,0-1 7 0,6-3 7 0,-1-3-5 15,-1 3 2-15,6-5-1 0,0 1-25 0,3-4-6 16,5-1 0-16,0-1 0 0,-2 3 0 0,4-4 0 16,0 1 0-16,3-3 0 0,9 6 0 0,-4-2 0 15,7 1 0-15,-1-2 0 0,6 2 0 0,2 1 0 16,-2-1 0-16,1 2 0 0,-4 1 0 0,0 1 0 15,0 1 0-15,-5-1 0 0,1 4 0 0,-5 2 0 16,0 2 0-16,-5 1 0 0,-5 7 0 0,-4 0 0 16,-4 3 0-16,-2-3 0 0,-3 3 0 0,0 0 0 15,-1 0 0-15,5-2 0 0,-4 0 0 0,4 0 0 16,0 1 0-16,6-5 0 0,3-4 0 0,5 4 0 16,4-7 0-16,2 3 0 0,12 1 0 0,3 0 0 15,11-2 0-15,6-8 0 0,13 3 0 0,8-1 0 16,1-8 0-16,-5-3 0 0,2 1 0 0,-20-3-1366 15,20-5-1478-15,-23 1 654 0</inkml:trace>
  <inkml:trace contextRef="#ctx0" brushRef="#br0" timeOffset="83532.71">8790 7468 93 0,'1'-8'565'0,"0"1"29"0,-1 2 13 0,0-2-3 16,3 2-18-16,-3 1-19 0,2 2-29 0,-2 2-20 15,0 0-15-15,0 0-10 0,0 13-27 0,0-3-23 16,-2 8-23-16,2 0-18 0,0 1-24 0,0 9-26 15,0 0-290-15,-3 5-62 0,3-4 0 0,-2 1 0 16,0 0 0-16,1-4 0 0,0 2 0 0,-2-9 0 16,2 0 0-16,0-1 0 0,-1-6 0 0,1 1 0 15,0-4 0-15,1 0 0 0,0-3 0 0,0-2 0 16,-1 0 0-16,1-4 0 0,0 0 0 0,0 0 0 16,-4-16 0-16,2 3 0 0,2-4 0 0,0-11 0 15,3-1 0-15,0-3 0 0,-1-15 0 0,6-2 0 16,-2 1 0-16,6-5 0 0,-3 0 0 0,3 2 0 15,1-1 0-15,0 2 0 0,5 4 0 0,-8 14 0 0,4-1 0 16,-1 4 0-16,2 3 0 0,2 1 0 16,1 6 0-16,-4 6 0 0,4-1 0 0,0 5 0 15,-1 1 0-15,3 4 0 0,-5 3 0 0,3 3 0 16,1 5 0-16,-1 0 0 0,-1 5 0 0,-6 4 0 16,6 2 0-16,-5 4 0 0,-6-2 0 0,-6-1 0 0,-3 8 0 15,-6 0 0-15,-2-2 0 0,-5 0 0 16,-4 1 0-16,-3-3 0 0,-7 1 0 0,6-4 0 0,-7 0 0 15,2-3 0-15,-3 0 0 0,4-2 0 0,0-4 0 16,1-1 0-16,8-4 0 0,2 0 0 0,7-1 0 16,-1-2 0-16,4 1 0 0,3-2 0 0,-2 1 0 15,3-1 0-15,3-2 0 0,4 6 0 0,4-2 0 16,2-1 0-16,0 5 0 0,3-5 0 0,5 4 0 16,-3 2 0-16,2-3 0 0,1 4 0 0,5 4 0 15,-6-1 0-15,3 4 0 0,1 0 0 0,-1 1 0 16,0 1 0-16,1 0 0 0,-9-3 0 0,10 1 0 15,-4 1 0-15,5 0 0 0,0-5 0 0,-5-1 0 16,5 1 0-16,-8-5 0 0,1 0 0 0,-4-2 0 16,-1-2 0-16,0 0 0 0,1-3 0 0,-5 1 0 15,1-2 0-15,-8 0 0 0,10-6 0 0,-2 2 0 16,-3-3 0-16,0-3 0 0,0-2 0 0,2 1 0 16,0-4 0-16,-4 2 0 0,2-4 0 0,-1 7 0 15,0-2 0-15,-3-1 0 0,4 3 0 0,-2-2 0 16,2 3 0-16,-4 3 0 0,0-1 0 0,2 3 0 15,-2-1 0-15,2 3 0 0,-2-1 0 0,-1 3 0 16,0 0 0-16,0 0 0 0,5 11 0 0,-4-3 0 0,2 5 0 16,-2 4 0-16,-1 2 0 0,1-1 0 15,1 2 0-15,3 8 0 0,-8-5 0 0,6 2 0 16,-3 2 0-16,-4-1 0 0,3-6 0 0,-3 3 0 0,1-5 0 16,2 2 0-16,-2-5 0 0,1-3 0 15,2 0 0-15,-4-3 0 0,4 1 0 0,-1-4-1366 16,-1-2-1478-16,2-4 654 0</inkml:trace>
  <inkml:trace contextRef="#ctx0" brushRef="#br0" timeOffset="83716.99">9687 7902 95 0,'10'-4'547'0,"-1"1"-18"16,1-1 25-16,0 2 32 0,2-1 41 0,-4 2-1 16,-2 1-6-16,4 1-18 0,0 3-25 0,2 1-34 15,-2-1-26-15,0 4-31 0,4 2-36 0,-6 1-18 16,2 3-47-16,0 2-370 0,-3 0-15 0,-2 0 0 15,-5 1 0-15,0-1 0 0,-3 1 0 0,-2-1 0 16,-4-2 0-16,-5 1 0 0,-6 2 0 0,5-5 0 16,-12 0 0-16,-3-2 0 0,5-3 0 0,6-2-601 15,-4-4-664-15,4-1-1371 0,7-2 606 0</inkml:trace>
  <inkml:trace contextRef="#ctx0" brushRef="#br0" timeOffset="84284.35">10378 7377 416 0,'4'-18'716'0,"-4"2"-52"0,5 1 10 16,-5 5 14-16,0 2-6 0,3 2-33 0,-3 1-33 16,1 2-45-16,-1 3-33 0,0 0-19 0,0 0-36 15,0 19-33-15,-1-2-30 0,-2 8-315 0,-2-6-105 16,1 10 0-16,-1-2 0 0,-3 0 0 0,0-1 0 15,1-2 0-15,-1 4 0 0,3-4 0 0,-1-4 0 16,2-2 0-16,-1-6 0 0,2 0 0 0,0-2 0 16,1-3 0-16,0-1 0 0,0-2 0 0,2-4 0 0,0 0 0 15,0 0 0-15,0-21 0 0,3 3 0 0,2-8 0 16,-4-4 0-16,3-4 0 0,1-13 0 16,2-2 0-16,-1-5 0 0,-1 1 0 0,3-2 0 15,2 6 0-15,-1 1 0 0,-4 16 0 0,4 0 0 0,-4 2 0 16,4 11 0-16,-5 1 0 0,4 4 0 0,-3 2 0 15,0 3 0-15,5 2 0 0,-1 4 0 16,1 5 0-16,3 2 0 0,2 2 0 0,2 6 0 0,5 6 0 16,-7 2 0-16,4 3 0 0,-5 3 0 0,0 2 0 15,-5 0 0-15,-1 1 0 0,-3 2 0 0,-2-1 0 16,-10-2 0-16,2 0 0 0,-4 0 0 0,-6-5 0 16,-4 1 0-16,-2 1 0 0,-3-5 0 0,-2-4 0 15,1-5 0-15,3 3 0 0,3-6 0 0,2-1 0 16,3-2 0-16,4 0 0 0,2-3 0 0,2 1 0 15,1-1 0-15,1 1 0 0,4-3 0 0,-3 3 0 16,3-3 0-16,8 4 0 0,6-1 0 0,-2 3 0 16,4 3 0-16,4 0 0 0,5 1 0 0,-2 4 0 15,3 1 0-15,-3 3 0 0,1-1 0 0,-2-1 0 16,-1 1 0-16,1 0 0 0,-5-3 0 0,-3-3 0 16,1 0 0-16,-6 0 0 0,3-7 0 0,-2 5 0 15,-4-4 0-15,-2-2-1366 0,2 0-1478 0,2-1 654 16</inkml:trace>
  <inkml:trace contextRef="#ctx0" brushRef="#br0" timeOffset="84565.95">10774 7715 123 0,'4'-3'366'0,"-4"3"40"0,0-5 11 15,0 2 41-15,0 3 43 0,1-8 22 0,-1 5 4 0,3-1-2 16,-2 1-17-16,3-3-25 0,0 2-21 16,1-1-29-16,0 2-28 0,3 0-29 0,-2 2-30 15,2 1-25-15,6 1-27 0,-1 1-28 0,1 2-24 16,-4 1-33-16,8 5-209 0,-8-3 0 0,3 4 0 0,-4-3 0 15,-3 4 0-15,-3-1 0 0,-1 2 0 0,-3 2 0 16,0 1 0-16,-2-1 0 0,-2 1 0 0,-4-2 0 16,-2-1 0-16,0-1 0 0,3-1 0 0,0-1 0 15,1-2 0-15,1 0 0 0,5-2 0 0,-2 0 0 16,2-1 0-16,1 0 0 0,1 0 0 0,3-3 0 16,2 1 0-16,6-1 0 0,6-2 0 0,-5-2 0 15,7 0 0-15,2 0 0 0,7-3 0 0,-10 2 0 16,8-5 0-16,3 0 0 0,-10 3 0 0,7-6 0 15,-8 5 0-15,3-2-640 0,2-3-619 0,-5 2-1363 16,0-1 603-16</inkml:trace>
  <inkml:trace contextRef="#ctx0" brushRef="#br0" timeOffset="84733.2">11541 7781 399 0,'0'0'521'0,"8"1"39"15,-8-1 36-15,6-1 34 0,-1-2 11 16,-5 3-9-16,12-1-19 0,-6 0-35 0,2 1-44 15,2-2-49-15,0 0-52 0,3 1-40 0,4-2-51 16,-1 2-78-16,6-1-99 0,-3-2-115 0,3 2-126 0,-3-1-148 16,3-3-136-16,-9 4-123 0,7-3-116 15,-2 0-417-15,1 2-1101 0,-6 1 488 0</inkml:trace>
  <inkml:trace contextRef="#ctx0" brushRef="#br0" timeOffset="84866.63">11980 7742 298 0,'7'3'218'15,"-2"-1"75"-15,3 0 25 0,-2-2 38 0,1 1 28 16,-2 2 41-16,1-2 22 0,2 1 11 0,0-2 0 15,-1 0-12-15,7 0-14 0,-3 0-32 16,6-2-37-16,0 0-28 0,2 2-37 0,-1-3-49 0,4 0-79 16,-1-1-112-16,-1 0-136 0,10-4-143 0,-9 5-137 15,6-2-145-15,-7 0-372 0,2 0-947 0,-2 0 419 16</inkml:trace>
  <inkml:trace contextRef="#ctx0" brushRef="#br0" timeOffset="84983.33">12521 7703 166 0,'8'0'352'0,"-2"0"93"0,2 1 25 16,-8-1 43-16,9 1 31 0,-5 0 23 0,-4-1 19 15,9-2-5-15,-5 1-22 0,2-2-35 0,3 3-45 16,3-4-48-16,-1 2-42 0,2 1-42 0,3 0-49 16,-2-1-74-16,-1 2-103 0,6-2-112 0,-2 0-111 15,-3-3-117-15,2-1-128 0,-4 1-142 0,1-7-586 16,-3 4-1164-16,7-6 514 0</inkml:trace>
  <inkml:trace contextRef="#ctx0" brushRef="#br0" timeOffset="85482.63">13117 7156 247 0,'-7'-10'599'16,"-1"0"21"-16,1 3 28 0,3 1 11 0,1 0 2 15,-1 2-10-15,0 3-8 0,4 1-21 0,-9 6-22 0,5 4-32 16,2 5-36-16,-2 5-39 0,4 7-38 16,0 4-262-16,2-1-193 0,0 2 0 0,0 0 0 15,1 2 0-15,-2-1 0 0,3-1 0 0,-4-1 0 16,1-3 0-16,-1 1 0 0,0-10 0 0,1-1 0 0,-2-1 0 15,1-3 0-15,-1-5 0 0,1-3 0 0,-4-1 0 16,1-4 0-16,3-1 0 0,0 0 0 0,-6-12 0 16,3 1 0-16,0-7 0 0,0-3 0 0,0-9 0 15,3-6 0-15,3-19 0 0,3 0 0 0,5-26 0 16,4-1 0-16,-3 26 0 0,9-26 0 0,-5 23 0 16,0 6 0-16,-2 4 0 0,0 15 0 0,-1 5 0 15,1 1 0-15,-5 10 0 0,0 1 0 0,1 6 0 16,2 0 0-16,-3 2 0 0,0 6 0 0,5 1 0 15,-3 5 0-15,7 3 0 0,-1 4 0 0,-2 3 0 16,2 9 0-16,-1-1 0 0,-2 5 0 0,-1 0 0 16,-8 3 0-16,0 1 0 0,-2-1 0 0,-3 1 0 15,-4 0 0-15,-1 0 0 0,-7-1 0 0,-3 0 0 16,-2-2 0-16,-3-1 0 0,1-3 0 0,-3 0 0 16,2 1 0-16,-3-3 0 0,2-3 0 0,6-5 0 15,1 1 0-15,0-2 0 0,2 0 0 0,5-2 0 16,-1 0 0-16,5 1 0 0,2 0 0 0,5 0 0 15,2 1 0-15,7 3 0 0,1 5 0 0,9-2 0 0,-1 1 0 16,-2-1 0-16,5 1 0 0,-1 1 0 0,0 1 0 16,-1-1 0-16,-1-2 0 0,1 1 0 15,-3-1 0-15,-3-7 0 0,0-1 0 0,-6 3-386 16,-2-6-916-16,-1 2-1409 0,1-3 625 0</inkml:trace>
  <inkml:trace contextRef="#ctx0" brushRef="#br0" timeOffset="85799.61">13682 7564 191 0,'5'-9'405'0,"1"-2"20"0,-2 2 37 0,-1-2 40 0,-1 0 14 16,1 0 13-16,-2 1 3 0,2 1-5 0,-2-2-14 15,-1 5-22-15,0 0-31 0,3 1-39 0,-6 0-46 16,3 5-37-16,0 0-35 0,0 0-29 0,0 0-30 16,0 0-19-16,-8 13-24 0,6-5-18 0,-2 3-109 15,2 2-74-15,4-1 0 0,-2 3 0 0,4 2 0 16,1 0 0-16,0 0 0 0,4 1 0 0,2-2 0 15,1 0 0-15,1 0 0 0,-3-4 0 0,3 1 0 16,-1 1 0-16,-3 1 0 0,3-1 0 0,-2-4 0 16,-5 1 0-16,-1 1 0 0,1 0 0 0,-1 0 0 15,-3-2 0-15,-1 1 0 0,-1 0 0 0,1-1 0 0,-4-2 0 16,0 2 0-16,-1-2 0 0,-3 0 0 16,1-3 0-16,-3 3 0 0,-1-4 0 0,-1 0 0 15,0-2 0-15,-1 2 0 0,1-4 0 0,-3 0 0 16,4-6 0-16,-3 0 0 0,-1-4 0 0,3 3 0 0,-1-6-475 15,-1 0-811-15,5-5-1394 0,4 0 617 16</inkml:trace>
  <inkml:trace contextRef="#ctx0" brushRef="#br0" timeOffset="85966.61">13779 7529 416 0,'8'-10'555'0,"-5"-2"17"0,5 2 48 0,-1-4 49 15,3-1 7-15,-3 2-14 0,6 0-25 0,0 0-24 16,1 1-58-16,9-2-52 0,0-1-44 0,1-1-50 0,2 4-39 15,-2-2-57-15,4 1-151 0,-5 0-162 0,-1-5 0 16,2 3-62-16,-1-4-282 0,0 0-146 0,0-4-180 16,2-4-435-16,0-2-1195 0,7-11 529 0</inkml:trace>
  <inkml:trace contextRef="#ctx0" brushRef="#br0" timeOffset="86433.26">14599 6647 401 0,'-1'-16'426'0,"1"5"43"0,1 0 36 15,2-1 18-15,1 1 3 0,1 2 8 0,2-3-7 16,4 6-29-16,0-1-30 0,7 1-30 0,1 4-38 16,-2 1-30-16,2 3-37 0,-1 2-28 0,1 3-34 15,-1 2-25-15,-4 5-28 0,5 4-21 0,-7 0-20 16,-1 5-15-16,-1 3-18 0,-6 3-91 0,-5 1-53 16,-3 3 0-16,-2 0 0 0,-4 0 0 0,-6 12 0 15,1-11 0-15,-2-1 0 0,2 0 0 0,-4-1 0 16,6 1 0-16,0-4 0 0,3 0 0 0,-1 1 0 15,4-3 0-15,5-1 0 0,2 2 0 0,3-4 0 16,5-4 0-16,0-1 0 0,5 3 0 0,-1-1 0 0,6 0 0 16,-2-7 0-16,-1 1 0 0,-1-1 0 0,1-2 0 15,-2-2 0-15,-5 0 0 0,1-5 0 16,-3 4 0-16,-3-2 0 0,-3-1 0 0,-3 0 0 16,-2 0 0-16,-4 1 0 0,-2 0 0 0,-6 4 0 0,-1-2 0 15,0 1 0-15,0 0 0 0,-5 2 0 0,5 0 0 16,4-3 0-16,2 4 0 0,5-1 0 0,2-1 0 15,1 5 0-15,0 0 0 0,6 2 0 0,1-1 0 16,5 1 0-16,-1 0 0 0,7 4 0 0,-2 0 0 16,1-4 0-16,-4-2 0 0,-1 2 0 15,3 4 0-15,-4-2 0 0,-5-5 0 0,2 4 0 0,-5-1 0 16,-2-2 0-16,-2 2 0 0,0-1 0 0,-4-1 0 16,-1-1 0-16,-2 1 0 0,-3-2 0 0,-7 4 0 15,2-1 0-15,-6-4 0 0,-4 3 0 0,0-2 0 16,-2-1 0-16,-19 3 0 0,14-3 0 0,-19-3-319 15,-4 2-993-15,-3-2-1422 0,-3-1 629 0</inkml:trace>
  <inkml:trace contextRef="#ctx0" brushRef="#br0" timeOffset="87149.57">6530 9517 481 0,'0'0'555'0,"-9"0"30"0,9 0 18 0,-5-2-7 16,5 2-25-16,0 0-38 0,0 0-54 0,-5-4-49 0,5 4-37 15,10-5-42-15,0 1-40 0,8 1-27 0,2-3-29 16,6 2-65-16,4-1-71 0,-1 0-101 16,-1 2-107-16,4-1-114 0,-9 4-110 0,-2 1-101 15,2 2-103-15,-6-1-353 0,-5 2-942 0,-3-2 417 0</inkml:trace>
  <inkml:trace contextRef="#ctx0" brushRef="#br0" timeOffset="87283.47">6718 9634 16 0,'-9'9'426'0,"0"-1"-20"0,-1-2-10 0,2-2 29 15,3 0 38-15,1 0 11 0,0-2-9 0,2 1-12 16,2-3-27-16,10 2-23 0,-1-3-46 0,10-2-35 16,12-1-30-16,5-2-24 0,17 1-68 0,-1-2-92 15,0 0-139-15,4 0-168 0,-5-1-194 0,2-4-487 16,-1 0-953-16,-3-3 422 0</inkml:trace>
  <inkml:trace contextRef="#ctx0" brushRef="#br0" timeOffset="88049.07">8267 9095 293 0,'6'-3'509'0,"-1"-3"16"0,-2 2 9 0,-3-2-8 16,3 1-19-16,-2 0-14 0,-1 0-21 0,-4 1-22 15,4 0-21-15,-1-1-20 0,-3 3-34 0,-1-2-27 16,-2 2-3-16,0 1-28 0,-1 0-30 0,-1 2-19 16,0 1-15-16,-1 0-25 0,-3 3-20 0,3 1-17 0,1 0-17 15,1 1-124-15,-2 2-50 0,2-1 0 0,2 2 0 16,2-1 0-16,2 2 0 0,0 3 0 15,6-4 0-15,-1 1 0 0,7 4 0 0,-1-1 0 16,6 0 0-16,8 2 0 0,3-2 0 0,-2 2 0 0,0-1 0 16,3 1 0-16,-3-2 0 0,1 1 0 0,-9-5 0 15,2 3 0-15,-5-1 0 0,1-1 0 16,-5 4 0-16,-4 0 0 0,-5 0 0 0,-5 1 0 0,-4-2 0 16,-4 3 0-16,-10 1 0 0,1 0 0 0,-4-1 0 15,-2 0 0-15,-3 1 0 0,2-4 0 0,-1 4 0 16,-2-2 0-16,5-2 0 0,3 1 0 0,6-6 0 15,0 3 0-15,3-3 0 0,5 0 0 0,2-2 0 16,2 0 0-16,2-2 0 0,2 1 0 0,4 0 0 16,2-2 0-16,2 0 0 0,6 3 0 0,2-3 0 15,6 3 0-15,-1 1 0 0,11-1 0 0,-10 0 0 16,8 2 0-16,-1 0 0 0,-9 1 0 0,1-1 0 16,-5 2 0-16,0 0 0 0,-5 0 0 0,-1 4 0 15,-2 1 0-15,-4 2 0 0,-5 0 0 0,-5 9 0 16,-6-1 0-16,0 2 0 0,-3-2 0 0,-5 1 0 15,-4 1 0-15,-1-2 0 0,4 2 0 0,4-4 0 16,-1 1 0-16,4-2 0 0,4 1 0 0,4-7 0 0,4-1 0 16,4 1 0-16,4 0 0 0,5-5 0 0,5 2 0 15,4-3 0-15,9 0 0 0,7-2 0 16,2-3 0-16,1-3 0 0,1-1 0 0,1-6 0 0,1-1 0 16,-1 0 0-16,-6-1 0 0,2 1 0 0,-14-2 0 15,-3-2 0-15,0 3 0 0,-9-3 0 16,0 2 0-16,-3 2 0 0,-5-3-544 0,-4 2-731 0,-5-3-1380 15,0 3 610-15</inkml:trace>
  <inkml:trace contextRef="#ctx0" brushRef="#br0" timeOffset="91782.8">9154 9169 313 0,'0'-5'438'16,"1"-2"-5"-16,2 3 7 0,-2-1 2 0,3-1-9 0,-2 1-15 15,1 3-7-15,-1 0-27 0,-2 2-9 0,0 0-10 16,0 0-5-16,13 10-11 0,-10 0 2 0,-1 2-15 15,1 7-14-15,-4 6-13 0,1 2-18 0,-2 2-11 16,-3 2-24-16,1-2 12 0,1 0-20 0,-1 4-16 16,-3-5-95-16,2 0-137 0,4 0 0 0,-3-9 0 15,2-2 0-15,-1-2 0 0,0-2 0 0,2-3 0 16,1-1 0-16,-1-3 0 0,0-1 0 0,1-1 0 16,0 0 0-16,0-4 0 0,0 0 0 0,0 0 0 15,-4-11 0-15,5 1 0 0,2-3 0 0,-2-5 0 16,4-6 0-16,-6-5 0 0,2-2 0 0,2-1 0 15,-2-3 0-15,5-13 0 0,1 0 0 0,-2 1 0 16,-1 11 0-16,2 6 0 0,2 1 0 0,0 3 0 0,0 10 0 16,3 2 0-16,-3 3 0 0,3 3 0 0,0 1 0 15,7 5 0-15,-4 1 0 0,4 4 0 16,0 5 0-16,-3 0 0 0,1 2 0 0,-1 4 0 0,0 6 0 16,-1 3 0-16,-6 1 0 0,-2 2 0 0,-3-2 0 15,-2 1 0-15,-5 0 0 0,-2-6 0 0,-3 6 0 16,-5-4 0-16,0 0 0 0,-4 0 0 15,3-8 0-15,-6 5 0 0,7-7 0 0,-4-2 0 0,4 0 0 16,0-4 0-16,3-1 0 0,0 0 0 0,4-3 0 16,3 1 0-16,4-2 0 0,-5 2 0 0,5-2 0 15,0 0 0-15,0 0 0 0,20-14 0 0,-4 6 0 16,4 0 0-16,7-1 0 0,-4 3 0 0,8 1 0 16,-3-2 0-16,2 6 0 0,1 0 0 0,-2 1 0 15,1 4 0-15,-6 3 0 0,-1-1 0 0,-5 1 0 0,2 1 0 16,-3 3 0-16,-4 1 0 0,-4 3 0 15,-4-3 0-15,0 2 0 0,-6 1 0 0,-6 1 0 16,-2 1 0-16,-5-1 0 0,-7 2 0 0,-5-1 0 0,-2-2 0 16,-3-1 0-16,-1 1 0 0,-4-3 0 0,3-3 0 15,0-1 0-15,4 1 0 0,-1-4 0 16,11-2 0-16,1-1 0 0,4-1 0 0,0-1 0 16,6 0 0-16,5-2 0 0,3 2 0 0,8-11 0 15,4 3 0-15,7-1 0 0,9 0-283 0,4-1-504 16,3-1-401-16,-2 3-1285 0,3-3 570 0</inkml:trace>
  <inkml:trace contextRef="#ctx0" brushRef="#br0" timeOffset="92049.43">9703 9558 290 0,'12'-2'274'0,"-2"0"52"0,0-1 9 0,-2 1 28 15,-2-2 33-15,2 2 40 0,-3-1 23 0,3 0 4 16,-3-1-3-16,5-1-2 0,0 1-13 0,-2 0-18 16,3 1-16-16,0 0-21 0,0 0-26 0,1 2-23 15,-2 1-30-15,3 1-27 0,-3 3-28 0,0 0-25 16,-1 1-21-16,0 2-23 0,-2 0-113 0,-1 4-74 15,-1 0 0-15,-5 2 0 0,1 2 0 0,-2 2 0 16,-4 0 0-16,-3 1 0 0,-1-1 0 0,-1 4 0 16,-1-4 0-16,0-2 0 0,1-1 0 0,1-2 0 15,3-1 0-15,1-3 0 0,-2 2 0 0,6-3 0 0,1-2 0 16,1 0 0-16,4-2 0 0,6-2 0 16,0 0 0-16,8-1 0 0,4-1 0 0,9-4 0 15,3-3 0-15,-2 3 0 0,3-3 0 0,-3-1 0 0,2-1 0 16,-5 4 0-16,1-5 0 0,-4 4 0 0,-11 1-214 15,-7-1-1116-15,3 3-1441 0,-2-1 639 16</inkml:trace>
  <inkml:trace contextRef="#ctx0" brushRef="#br0" timeOffset="92268.13">10553 9705 3501 0,'7'1'416'0,"0"-2"-54"0,1 2-1 0,-3 0 30 0,-5-1 7 15,5 3-5-15,-5-3-24 0,4 4-3 0,-7 4-18 16,1-2 7-16,-6 3 1 0,2 7-12 0,-4-1-113 16,-1 1-231-16,-5 6 0 0,4-1 0 0,-2 1 0 15,4-4 0-15,-3 4 0 0,0 1 0 0,3-6 0 16,-1 1 0-16,1-2 0 0,3-2 0 0,1-2 0 16,-2-5 0-16,3 2 0 0,1-4-579 0,4-4-690 15,0-1-1375-15,0 0 608 0</inkml:trace>
  <inkml:trace contextRef="#ctx0" brushRef="#br0" timeOffset="92451.77">11077 9746 5214 0,'4'-3'561'0,"1"1"-238"0,-1 0 12 16,1-1-9-16,0 2 5 0,3-2 9 0,0 1-19 0,1 1-39 15,2 0-124-15,1-1-158 0,0 0 0 16,6 2 0-16,5-2 0 0,5 1 0 0,4-1 0 15,-5 1 0-15,1 0 0 0,0-1 0 0,3 1-186 0,0-2-520 16,2-1-511-16,-4 1-1318 0,2-2 583 16</inkml:trace>
  <inkml:trace contextRef="#ctx0" brushRef="#br0" timeOffset="92599.32">11789 9736 164 0,'5'4'454'0,"0"-2"0"0,1 0 31 0,-3 0 49 15,2 0 67-15,-1 0 14 0,-1 1 8 0,2-2-12 16,-5-1-32-16,8 1-40 0,-3-1-45 0,3 0-46 15,5-1-57-15,1 1-26 0,7-3-38 0,-2 0-49 16,9 1-80-16,1 0-167 0,3 0-31 0,-2-1-238 16,3-1-189-16,-5 1-202 0,3-1-521 0,-2-2-1246 15,4-4 552-15</inkml:trace>
  <inkml:trace contextRef="#ctx0" brushRef="#br0" timeOffset="93216.58">12911 9338 5165 0,'3'-14'576'0,"-1"-2"-193"0,-2 5 14 15,0-1 71-15,-1-1 16 0,0 6-42 0,0-1-166 0,-1 2-276 16,-3 1 0-16,1 3 0 0,4 2 0 16,-8 6 0-16,2 1 0 0,-1 3 0 0,1 9 0 15,1 6 0-15,-2 4 0 0,4 1 0 0,-2-3 0 0,4 9 0 16,-2 0 0-16,3-4 0 0,0 2 0 0,1-4 0 15,1-1 0-15,-1-1 0 0,-1-3 0 16,0-5 0-16,1-5 0 0,-1-2 0 0,3-3 0 0,-6-2 0 16,6-2 0-16,-7-2 0 0,4-2 0 0,0-2 0 15,0 0 0-15,0 0 0 0,-9-19 0 0,6 3 0 16,2-2 0-16,-1-8 0 0,-1-4 0 0,3-4 0 16,4-2 0-16,0-16 0 0,1-4 0 0,1-4 0 15,7 4 0-15,-3-1 0 0,4 2 0 0,0 5 0 16,-1 5 0-16,-1 12 0 0,-1 5 0 0,1 3 0 15,-3 7 0-15,1 2 0 0,-4 6 0 0,3 2 0 16,3 2 0-16,-3 4 0 0,2 1 0 0,-2 3 0 16,3 7 0-16,-1-2 0 0,1 7 0 0,-1 0 0 0,-2 6 0 15,-1-2 0-15,-2 8 0 0,2 2 0 16,-6 1 0-16,-2 1 0 0,-2-2 0 0,-2 1 0 16,-2-1 0-16,-2 1 0 0,-1-5 0 0,-4 1 0 0,2-9 0 15,-1-1 0-15,-2 1 0 0,1-4 0 0,-1 0 0 16,5-6 0-16,0 1 0 0,3-2 0 0,-2-2 0 15,4-1 0-15,3 2 0 0,1-4 0 0,0 0 0 16,13 2 0-16,1-2 0 0,8 1 0 0,7-1 0 16,-2 2 0-16,4-1 0 0,-1 2 0 0,1 2 0 15,-2 3 0-15,-2 1 0 0,-4 3 0 0,-4 1 0 16,-3-1 0-16,-2 3 0 0,-7 0 0 0,0 0 0 16,-6 2 0-16,-2 0 0 0,-4-1 0 0,-4 1 0 15,-5-2 0-15,-4 3 0 0,-5-3 0 0,-3-2 0 16,-4-2 0-16,0 0 0 0,-2-1 0 0,2-2 0 15,-1-3 0-15,0 0 0 0,8-1 0 0,5-4 0 16,0 0 0-16,8-2 0 0,0-2 0 0,4 1 0 16,0-1 0-16,5 0-336 0,1-5-974 0,9 0-1418 0,1-6 628 15</inkml:trace>
  <inkml:trace contextRef="#ctx0" brushRef="#br0" timeOffset="93499.58">13494 9484 5871 0,'3'-5'56'0,"0"2"32"15,-1-1 194-15,3 0 121 0,-3 2 8 16,1-1 5-16,-1-3-36 0,2 3-96 0,0 0-284 16,1 0 0-16,7-3 0 0,-2 3 0 0,1-1 0 0,7 1 0 15,0-1 0-15,1 0 0 0,0 0 0 0,2 1 0 16,-2 1 0-16,3 0 0 0,-5 1 0 16,-2 0 0-16,-4 3 0 0,2 0 0 0,-3 1 0 0,-3 0 0 15,0 4 0-15,0 1 0 0,-3 3 0 0,-3-1 0 16,-1 6 0-16,-3 4 0 0,-3 0 0 0,1 4 0 15,-3 3 0-15,2 2 0 0,-1 0 0 0,-1 0 0 16,1-1 0-16,4 3 0 0,0-1 0 0,0 1 0 16,2-1 0-16,1-2 0 0,-3 1 0 0,3-2 0 15,-1 0 0-15,1-6 0 0,-1-4 0 0,-1-2 0 0,-1-4 0 16,0-5 0-16,-3 1 0 0,1-2-465 16,-6-4-823-16,4 0-1395 0,-5-2 617 0</inkml:trace>
  <inkml:trace contextRef="#ctx0" brushRef="#br0" timeOffset="93668.86">13587 9891 74 0,'-1'-5'531'0,"0"-1"3"0,-1 1 16 16,2 1 61-16,2-3 39 0,0 0-3 0,2 3-19 15,0-4-26-15,6 2-34 0,0-2-42 0,8-1-47 16,0 4-46-16,12-6-44 0,-1 4-40 0,3-2-37 16,4 2-61-16,-3-4-194 0,4 7-57 0,-4-5 0 15,-1 4-10-15,-1-5-281 0,-1 1-122 0,0 0-128 0,-1-3-139 16,-7-2-363-16,5-4-1130 0,0-5 501 0</inkml:trace>
  <inkml:trace contextRef="#ctx0" brushRef="#br0" timeOffset="94133.35">14373 9072 308 0,'-2'-28'444'16,"-3"2"38"-16,1 1 55 0,0 7 27 0,1-3 2 16,1 2 4-16,2 1-19 0,4-1-22 0,0 4-21 15,-1 0-26-15,6 1-36 0,1 2-37 0,2 5-36 16,5-3-39-16,2 2-28 0,1 5-31 0,1 3-30 15,9 1-25-15,-8 3-178 0,1 5-42 0,4 3 0 16,-9-1 0-16,2 6 0 0,-2 3 0 0,-3 3 0 16,-8-5 0-16,-1 7 0 0,-3 6 0 0,-3-5 0 15,-3 3 0-15,-3 0 0 0,-6 1 0 0,1 2 0 16,-2-3 0-16,-1 1 0 0,2-2 0 0,-3-2 0 16,6-3 0-16,3-4 0 0,1-1 0 0,0 0 0 15,2-1 0-15,7-6 0 0,2 0 0 0,2 0 0 16,5-1 0-16,2 0 0 0,3-3 0 0,1-1 0 0,9-1 0 15,-9-4 0-15,-1-2 0 0,0-2 0 0,-4 1 0 16,4-2 0-16,-9 3 0 0,0-3 0 0,0 1 0 16,-5 0 0-16,-3 1 0 0,-1 2 0 0,0 0 0 15,0 0 0-15,0 0 0 0,-24 8 0 0,12-1 0 16,-3 5 0-16,0-1 0 0,3 3 0 0,-2 11 0 16,1-4 0-16,6-3 0 0,0 5 0 0,3 2 0 15,4 3 0-15,0-3 0 0,5 3 0 0,1-3 0 16,3 2 0-16,2-1 0 0,-2 0 0 0,5-2 0 15,-4 4 0-15,2-3 0 0,-1 1 0 0,-3-3 0 16,-3 1 0-16,-1-5 0 0,-3 0 0 0,-1-1 0 16,-1-2 0-16,-3 2 0 0,0-3 0 0,-2-1 0 15,-3-3 0-15,-3 1 0 0,-2-1 0 0,-5-3 0 16,-6 3 0-16,-5-2 0 0,-7-3 0 0,-1-1 0 0,-20 0 0 16,-4 0 0-16</inkml:trace>
  <inkml:trace contextRef="#ctx0" brushRef="#br0" timeOffset="94733.12">7095 11135 230 0,'-13'8'505'0,"-2"0"22"16,5-1 13-16,1-1 0 0,3-2-25 0,0 0-21 15,4-1-32-15,-2 1-6 0,4-4-11 0,0 0-15 16,19 1-33-16,-2-2-39 0,6-3-34 0,11-3-32 0,17-3-29 15,2-1-28-15,-1 0-55 0,3-2-72 0,-4 2-88 16,-13 2-80-16,-2 2-95 0,3-2-101 0,-10 6-87 16,-10 3-74-16,-6 1-59 0,-2 1-38 0,-8 1-336 15,-6 3-922-15,-3 2 408 0</inkml:trace>
  <inkml:trace contextRef="#ctx0" brushRef="#br0" timeOffset="94848.96">7397 11200 1378 0,'-48'27'119'16,"2"-4"48"-16,13-8 15 0,1 3 16 0,1-2 27 15,6-2 28-15,8-3 29 0,3-1 10 0,8 0 7 16,1-3 10-16,2 2 7 0,7-3-6 0,6-1-17 15,8 1-21-15,5-7-30 0,9 1-19 0,2-4-25 16,6 3-18-16,15-5-34 0,-17 0-73 0,13-5-104 16,1-1-119-16,-14 2-127 0,-1 2-142 0,-2-2-428 15,2-1-917-15,-4-1 405 0</inkml:trace>
  <inkml:trace contextRef="#ctx0" brushRef="#br0" timeOffset="95466.09">8446 10896 39 0,'10'-16'576'0,"-1"1"11"15,-4 5 28-15,-1-5 8 0,0 2-4 0,-5-3-25 16,-2 1-23-16,-2-2-40 0,-4 2-33 0,-4 0-38 16,0 3-33-16,-2 1-27 0,-3 2-28 0,-2 2-29 15,-2 1-27-15,1 1-23 0,0 2-28 0,-1 3-203 16,-6 4-62-16,9 0 0 0,1 4 0 0,1 3 0 15,2-1 0-15,3 4 0 0,5-4 0 0,-1 5 0 16,8-2 0-16,4 3 0 0,3 0 0 0,6-1 0 16,9 3 0-16,-4 0 0 0,10-3 0 0,3 3 0 0,0 0 0 15,-1-2 0-15,0 0 0 0,-1 0 0 0,-5-1 0 16,-6-2 0-16,-1-1 0 0,-3 0 0 16,-7-1 0-16,-1 2 0 0,-6-1 0 0,-2 4 0 0,-6-2 0 15,-4 1 0-15,-9 4 0 0,-2-2 0 0,-4-4 0 16,-1 2 0-16,-2 0 0 0,0-5 0 0,2-1 0 15,1 3 0-15,7-6 0 0,1 1 0 0,2-1 0 16,4-2 0-16,3-2 0 0,1 0 0 0,4 1 0 16,1-1 0-16,4-2 0 0,0 0 0 0,0 0 0 15,0 0 0-15,22 4 0 0,-9-4 0 0,3-1 0 16,1 1 0-16,5 0 0 0,1 0 0 0,-2 2 0 16,1 1 0-16,-1 1 0 0,-2 3 0 0,-3 0 0 15,2 2 0-15,-5 1 0 0,-3 2 0 0,2 2 0 16,-10-2 0-16,1 7 0 0,-7 1 0 0,-1 6 0 0,-9 1 0 15,1 5 0-15,-6-5 0 0,-3 1 0 16,-6 10 0-16,5-12 0 0,1-1 0 0,2-2 0 16,5-3 0-16,3-2 0 0,3-1 0 0,7-1 0 15,-1-3 0-15,6-1 0 0,2-2 0 0,6 3 0 0,5-5 0 16,12 2 0-16,4-5 0 0,5 1 0 0,2-3 0 16,14 2 0-16,-2-4 0 0,0-1 0 15,-14-1 0-15,0-3 0 0,-5 1 0 0,0-1 0 0,-9 3 0 16,-4-3 0-16,-7 2 0 0,-2-2 0 0,-4 1 0 15,-1 0 0-15,-5-1 0 0,0 4 0 0,-10-5 0 16,0 2 0-16,-8 1 0 0,0 1 0 0,-1 1-414 16,-4-1-225-16,-4 2-551 0,9 3-1289 0,0 2 570 15</inkml:trace>
  <inkml:trace contextRef="#ctx0" brushRef="#br0" timeOffset="96699.7">8997 10918 84 0,'2'-12'524'0,"1"3"25"0,-3-2 16 16,1 4 13-16,0 2-9 0,1-4-15 0,-1 5-16 15,-1-1-34-15,0 2-36 0,0 3-31 0,0 0-22 16,0 0-5-16,6 12-11 0,-6 2-11 0,-2 8-18 0,-2 6-14 15,0 1-27-15,-1 2-175 0,0 2-154 16,1 2 0-16,1-5 0 0,1 3 0 0,-6-3 0 16,6-1 0-16,-5-4 0 0,5-4 0 0,-1-3 0 0,-1-3 0 15,2-4 0-15,0 0 0 0,0-3 0 0,1-2 0 16,-1-2 0-16,-3-4 0 0,5 0 0 16,-5-8 0-16,3-1 0 0,-1-2 0 0,-1-6 0 0,-1-2 0 15,2-10 0-15,2 2 0 0,1-8 0 0,0-11 0 16,4 10 0-16,5-14 0 0,5-2 0 0,-2-1 0 15,-1 2 0-15,8 4 0 0,5 3 0 0,-8 12 0 16,4 6 0-16,3 3 0 0,-1 4 0 0,4 5 0 16,2 1 0-16,0 8 0 0,-7 2 0 0,1 4 0 15,0 3 0-15,-3 4 0 0,-1 1 0 0,5 8 0 16,-4 2 0-16,-3 4 0 0,-7-5 0 0,-1 5 0 16,-2-3 0-16,-5 5 0 0,-5 0 0 0,-1-1 0 15,-6-1 0-15,-2 0 0 0,-8-2 0 0,-2 0 0 16,1-4 0-16,-7 0 0 0,1-5 0 0,-1 1 0 0,0-4 0 15,4-2 0-15,7-1 0 0,-4-1 0 16,7 1 0-16,3-2 0 0,3-3 0 0,3 1 0 16,1 2 0-16,0 1 0 0,5 1 0 0,3-3 0 15,4 7 0-15,3-4 0 0,8 4 0 0,3-1 0 0,8 4 0 16,3 1 0-16,0-3 0 0,-1 3 0 0,-1-1 0 16,1 1 0-16,1 1 0 0,-4 0 0 0,0-4 0 15,-5 3 0-15,0 0 0 0,-5-3 0 0,-1 0 0 16,-3-1 0-16,-4-2 0 0,1 0 0 0,1-2 0 15,-3 0 0-15,0 1 0 0,-3-1 0 0,-1-2 0 16,3-1 0-16,-2 1-123 0,2-3-583 0,-3-1-521 16,8 0-1330-16,-2-4 588 0</inkml:trace>
  <inkml:trace contextRef="#ctx0" brushRef="#br0" timeOffset="97015.97">9925 11077 439 0,'2'-11'475'0,"-2"5"37"15,-4 3 19-15,0-1 8 0,1 2-2 0,3 2-7 16,-11 7-12-16,1 1-18 0,-3 5-8 0,2 2-23 16,-5 5-20-16,4 3-21 0,-1 1-26 0,5 0-28 15,0 3-33-15,1 0-30 0,3-1-32 0,3-1-214 16,2 1-65-16,3-7 0 0,2 0 0 0,5 5 0 16,0-7 0-16,8 1 0 0,-5-6 0 0,5-2 0 15,0-1 0-15,2-3 0 0,-2-2 0 0,3-3 0 16,-5-2 0-16,-2 0 0 0,-4-4 0 0,-2 0 0 15,0-2 0-15,-1-3 0 0,-4 1 0 0,-4-3 0 0,0 1 0 16,-4-1 0-16,-8-3 0 0,0 3 0 0,-2 3 0 16,-3-2 0-16,-1 7 0 0,0 3 0 0,-1 0 0 15,1 3 0-15,0 3 0 0,5 1 0 16,0 3 0-16,3 2 0 0,3 4 0 0,-2 2 0 0,8-1 0 16,4 2 0-16,4 0-426 0,4-4-314 0,3 0-432 15,4-5-1267-15,7 1 560 0</inkml:trace>
  <inkml:trace contextRef="#ctx0" brushRef="#br0" timeOffset="97200.31">10357 11496 3705 0,'13'-5'434'0,"0"3"-46"0,-4-1-17 0,0 2 20 15,-1 1-10-15,-3-1-2 0,-5 1-19 0,9 1 0 16,-5 5-14-16,-4 0 14 0,-4 0-1 0,0 5-5 16,-1-2-351-16,-3 3-3 0,-1 3 0 0,-2 0 0 15,-2 1 0-15,0 0 0 0,3 1 0 0,-3-2 0 16,1 2 0-16,3-4 0 0,2-1 0 0,3-1 0 15,-1-3 0-15,3-1-389 0,3-4-307 0,-1-3-489 16,0 0-1283-16,14-5 568 0</inkml:trace>
  <inkml:trace contextRef="#ctx0" brushRef="#br0" timeOffset="97682.76">11052 10992 4578 0,'15'-21'576'0,"-5"9"-190"16,-2 3 9-16,-3 0 26 0,-1 4-23 0,-2 2-29 15,1 0-15-15,-3 3-11 0,0 0-23 0,0 13-269 16,-3-1-51-16,2 8 0 0,-1 5 0 0,-2 4 0 0,1-1 0 16,-2 0 0-16,4 4 0 0,-2-5 0 0,2 2 0 15,1-1 0-15,-1-7 0 0,3 4 0 0,-2-5 0 16,0-5 0-16,0-2 0 0,0-3 0 0,0-3 0 16,0-1 0-16,-1-1 0 0,0-4 0 15,1-1 0-15,0 0 0 0,-8-11 0 0,8 1 0 0,-4-6 0 16,7-3 0-16,-3-7 0 0,0-7 0 0,4-4 0 15,3-15 0-15,1-1 0 0,1 0 0 0,2 4 0 16,0 2 0-16,-2 11 0 0,-2 5 0 0,5 2 0 16,-3 3 0-16,0 2 0 0,1 7 0 0,-1 3 0 15,-3 4 0-15,3 3 0 0,3 0 0 0,-3 3 0 16,3 5 0-16,1 3 0 0,2 6 0 0,2 0 0 16,-3 1 0-16,4 11 0 0,-4-1 0 0,-6-5 0 15,-3 2 0-15,-3 2 0 0,0-1 0 0,-6 8 0 16,-3-3 0-16,-3-6 0 0,-6 2 0 0,-6 2 0 0,4-3 0 15,-8-1 0-15,2-1 0 0,-1-1 0 16,7-7 0-16,0 0 0 0,6-5 0 0,0 4 0 16,0-4 0-16,6 0 0 0,-1 1 0 0,3-1 0 15,3 0 0-15,2 1 0 0,6 5 0 0,2-2 0 0,5 3 0 16,13 4 0-16,-2 1 0 0,5 0 0 16,-1 0 0-16,-1 2 0 0,3-1 0 0,-3 0 0 15,-4-2 0-15,1-3 0 0,-8 0 0 0,-3-3 0 0,-1-3 0 16,-4 1 0-16,-4-4 0 0,0 0 0 0,-1 2-581 15,1-4-86-15,-5-1-491 0,0 0-1253 0,0 4 554 16</inkml:trace>
  <inkml:trace contextRef="#ctx0" brushRef="#br0" timeOffset="97969.05">11516 11243 206 0,'2'-9'476'16,"-1"2"10"-16,1-2 29 0,-1 3 33 0,2-1 19 15,-1 0 18-15,1 1-9 0,2-3-19 0,0 1-23 16,0 2-31-16,4-1-30 0,4 1-31 0,2-4-32 15,3 3-28-15,1 1-36 0,13-2-32 0,-1 1-43 16,-2 1-271-16,3-2 0 0,-1 4 0 0,0-2 0 16,-10 2 0-16,2 1 0 0,-5 2 0 0,-4 1 0 15,0 1 0-15,-1 2 0 0,-3 0 0 0,-1 2 0 16,1 2 0-16,-6 3 0 0,0 1 0 0,0 2 0 16,-3 4 0-16,-2 2 0 0,0 9 0 0,-3-3 0 15,0 1 0-15,-1 0 0 0,-3 4 0 0,6-3 0 16,-5 1 0-16,3 0 0 0,-1 1 0 0,0 0 0 15,0-9 0-15,1 7 0 0,0-3 0 0,0-4 0 0,3-9 0 16,-4 1 0-16,5-2 0 0,-6-2 0 0,4-3 0 16,-3 0 0-16,0-1-426 0,1-4-293 0,-6-1-456 15,10 1-1272-15,-18-7 563 0</inkml:trace>
  <inkml:trace contextRef="#ctx0" brushRef="#br0" timeOffset="98116.29">11705 11481 358 0,'-9'-8'315'0,"1"2"22"0,3 0 27 16,1 0 38-16,0 1 38 0,1 1 18 0,1-2-6 15,4 2 8-15,0 0-41 0,3-3-25 0,5 3-41 16,3 2-33-16,9-4-37 0,6 0-21 0,1-1-37 16,5 1-50-16,-3-3-80 0,4 0-88 0,-3-1-110 15,0-2-113-15,-4 2-139 0,0-5-166 0,-1-3-300 16,-4 0-890-16,1-4 395 0</inkml:trace>
  <inkml:trace contextRef="#ctx0" brushRef="#br0" timeOffset="98648.89">12390 10498 346 0,'-4'-18'571'0,"9"3"25"16,-4 3-3-16,2-4-1 0,8 1-28 0,0 1-33 16,3 2-39-16,2 0-41 0,5 4-33 0,4 0-37 15,5 2-31-15,0 2-34 0,5 3-27 0,-6-1-34 0,2 7-26 16,-3 0-18-16,-2 4-22 0,1 0-24 15,-2 3-15-15,-10 0-12 0,2 0-17 0,-3 2-10 0,-5 2-11 16,-1 1-68-16,-6 2-32 0,-3-2 0 16,-4 8 0-16,-3-1 0 0,-6 3 0 0,-4 1 0 0,-1-5 0 15,-3 3 0-15,2 2 0 0,-3 0 0 0,1 0 0 16,2-1 0-16,0-2 0 0,5-1 0 16,1 0 0-16,5-1 0 0,4-4 0 0,0-1 0 0,5-2 0 15,5 1 0-15,0-2 0 0,0 1 0 0,-1-5 0 16,5-2 0-16,-1 2 0 0,-2-1 0 0,3-2 0 15,-4-1 0-15,-1 0 0 0,1-2 0 0,-1 0 0 16,-3 2 0-16,-3-2 0 0,0 0 0 0,0 3 0 16,-6-1 0-16,-2 3 0 0,-5-2 0 0,1 3 0 15,-4 0 0-15,2-1 0 0,0-2 0 0,0 3 0 16,1 1 0-16,6-1 0 0,0 0 0 0,1-2 0 16,6 3 0-16,1-1 0 0,2 1 0 0,3 0 0 15,2-2 0-15,0 1 0 0,6 3 0 0,-1-3 0 0,1 2 0 16,3-1 0-16,1-2 0 0,0 1 0 0,-5-1 0 15,-2-2 0-15,1 3 0 0,-4-4 0 16,2 4 0-16,-4-2 0 0,-1 1 0 0,-3 0 0 16,-1 0 0-16,-3 2 0 0,-2-3 0 0,-2 4 0 0,-4 2 0 15,0-1 0-15,-3-3 0 0,2 3 0 0,-4-3 0 16,3 2 0-16,0-1 0 0,-4-2 0 16,7-2 0-16,-6-1 0 0,7-3 0 0,-3-1 0 0,5-2-1366 15,2 0-1478-15,6-1 654 0</inkml:trace>
  <inkml:trace contextRef="#ctx0" brushRef="#br0" timeOffset="98799.72">12850 11444 6172 0,'0'-4'302'0,"0"4"-3"0,0 0 58 16,0 0 14-16,0 0-14 0,0 0-49 0,-9-4-283 15,9 4-25-15,-4-3 0 0,4 3 0 0,0 0 0 0,-3-3 0 16,3 3 0-16,0 0 0 0,0 0-217 0,-8 0-1112 15,8 0-1440-15,0 0 637 0</inkml:trace>
  <inkml:trace contextRef="#ctx0" brushRef="#br0" timeOffset="100882.72">15513 9328 391 0,'-2'-3'594'0,"-2"0"27"0,-1 2 19 16,5 1-8-16,-4-6-26 0,1 4-32 0,2-3-37 0,1 5-37 15,-1-5-46-15,1 5-40 0,2-5-38 16,3 3-40-16,4-4-35 0,3 3-25 0,6 1-30 16,2-1-32-16,2 2-37 0,6-4-36 0,-1 3-43 0,1-2-46 15,-7 3-53-15,7 1-74 0,-7 2-64 0,-4 1-69 16,3-1-74-16,-2 2-71 0,-8-2-75 16,2 1-77-16,-6 0-68 0,1-2-363 0,-5 4-1014 15,-2 1 448-15</inkml:trace>
  <inkml:trace contextRef="#ctx0" brushRef="#br0" timeOffset="101049.36">15563 9483 331 0,'-9'8'403'0,"0"-5"2"16,3 5 26-16,1-4 40 0,2-2 24 0,-1 0 5 15,4-2-9-15,0 0-26 0,12 3-15 0,3-5-44 16,4 0-26-16,9-3-29 0,2 2-37 0,3-1-32 16,0 0-23-16,4 0-30 0,-1 0-28 0,-3 0-45 15,2-3-45-15,-1 5-60 0,-2-5-57 0,-5 6-81 16,-5 1-92-16,-1-3-99 0,-2 0-93 0,-7 2-109 15,-7-1-484-15,0 1-1044 0,-2 0 462 0</inkml:trace>
  <inkml:trace contextRef="#ctx0" brushRef="#br0" timeOffset="101649.33">15080 8663 135 0,'-9'-18'461'0,"4"0"27"16,-2 0 9-16,1 2 5 0,1 1 3 0,4 4-3 15,-3 1-5-15,1 3-27 0,2 1-20 0,-1 1-30 16,2 2-34-16,0 3-15 0,0 0 4 0,0 0 5 16,-2 25 2-16,2-6-12 0,2 11-17 0,-2 5-10 15,0 14-39-15,0 3-304 0,0-1 0 0,-2 6 0 16,2-1 0-16,2 3 0 0,-1 30 0 0,0-29 0 0,-1 26 0 15,0-1 0-15,1-24 0 0,4 20 0 16,-5-21 0-16,3-1 0 0,1 1 0 0,1-2 0 0,3-1 0 16,-4-1 0-16,1-6 0 0,5 2 0 15,-4-2 0-15,-6-16 0 0,4-4 0 0,-1-2 0 0,-1-3 0 16,-1-7 0-16,2-7 0 0,-2 0 0 0,-2-5 0 16,1-1 0-16,-4-3 0 0,-5-3-1366 0,9 1-1478 15,-18-8 654-15</inkml:trace>
  <inkml:trace contextRef="#ctx0" brushRef="#br0" timeOffset="102549.38">7893 8878 3245 0,'-8'-9'115'0,"0"0"-32"16,-1 0 15-16,0 1 60 0,4 0 42 0,-3 0 27 15,2 2 1-15,1 3-15 0,1 0-15 0,-1 0 3 16,1 0-12-16,-1 2-20 0,5 1-5 16,-6 5 6-16,-2 2 9 0,4 5 17 0,-1 6 7 0,0 7 0 15,0 6 3-15,-2 2 11 0,0 16 6 0,-1 5 7 16,-5 28 2-16,3-22-2 0,1 24-7 0,0-26-32 15,-5 28-191-15,0-5 0 0,1-23 0 0,1 1 0 16,0 0 0-16,-1 0 0 0,2-1 0 0,-6 20 0 16,7-25 0-16,2-3 0 0,1-5 0 0,4-10 0 15,-1-1 0-15,4 0 0 0,-1-1 0 0,1-6 0 16,0-1 0-16,0-5 0 0,1-4 0 0,2-2 0 16,-2-2 0-16,-1-2 0 0,3-3 0 0,-1-2 0 15,-2-1 0-15,0-1 0 0,-2 0 0 0,2-4 0 16,-3 3-564-16,3-3-162 0,0 0-425 0,0 0-1246 15,0 0 552-15</inkml:trace>
  <inkml:trace contextRef="#ctx0" brushRef="#br0" timeOffset="103499.36">16768 8907 428 0,'3'-7'612'0,"-3"0"22"0,0 2 15 16,-3-3-3-16,2 2-49 0,-2 0-24 0,0 1-30 16,-3 3-32-16,0 1-24 0,-4 2-26 0,-3 3-17 15,0 6-32-15,-3 1-3 0,-9 7-27 0,6 3-9 0,-3 1-343 16,2 3-30-16,2 6 0 0,-2-2 0 0,2 3 0 15,-4 10 0-15,3 3 0 0,6-13 0 16,3 0 0-16,2-1 0 0,3 3 0 0,5-1 0 0,0-4 0 16,8 3 0-16,2-4 0 0,3-2 0 0,5-1 0 15,1-6 0-15,5 1 0 0,2-4 0 0,0-4 0 16,5-4 0-16,0-1 0 0,-2-5 0 0,1-3 0 16,-1-3 0-16,-2-2 0 0,1-2 0 0,-9-1 0 15,-1-1 0-15,-3-3 0 0,-3-1 0 0,-2-3 0 16,-2 1 0-16,-4-1 0 0,-7 2 0 0,2 3 0 15,-15-2 0-15,5 1 0 0,-6 3 0 0,-2 3 0 16,-2 0 0-16,-8 3 0 0,0 2 0 0,1 2 0 16,-2 4 0-16,2 4 0 0,-2-1 0 0,3 2 0 15,6 0 0-15,-3 4 0 0,10-1 0 0,-1-1 0 0,7-2 0 16,0 3 0-16,3-5-1366 0,3 2-1478 16,2-4 654-16</inkml:trace>
  <inkml:trace contextRef="#ctx0" brushRef="#br0" timeOffset="104301.57">15405 6511 483 0,'-7'-16'515'0,"1"4"5"0,-1 1-5 0,1 2-18 16,1-2-12-16,0 4-15 0,2 0-17 0,-1 1-21 0,3 3-44 16,-2-2-34-16,3 2-41 0,0 3-25 15,0 0-5-15,0 0 2 0,0 0 7 0,-5 17-5 16,3 1-2-16,-2-1 0 0,0 11-10 0,0 2-1 0,-1 3-62 15,0 16-212-15,-4 0 0 0,4 5 0 0,-1 4 0 16,-2 23 0-16,4-23 0 0,0 22 0 0,-3 1 0 16,2-24 0-16,-2 2 0 0,5 2 0 0,-7 22 0 15,1-25 0-15,3 0 0 0,1 1 0 0,2 2 0 16,-5-2 0-16,3-1 0 0,3-5 0 0,-7-4 0 16,7 0 0-16,0-15 0 0,0-4 0 0,-2-3 0 15,3-2 0-15,0-5 0 0,-4-4 0 0,3-2 0 16,0-4 0-16,-2-1 0 0,-2-4 0 0,0-2 0 15,-5 1-1366-15,-2-3-1478 0,12-1 654 0</inkml:trace>
  <inkml:trace contextRef="#ctx0" brushRef="#br0" timeOffset="105116.78">8107 6790 429 0,'-5'-2'451'15,"0"-1"-6"-15,0 1-1 0,0 1-18 0,5 1-27 16,-12 4-19-16,6 4-12 0,1 2-10 0,-4 16 2 16,-1 1-3-16,2 7 7 0,0 15 5 0,3 4 4 15,0 4-6-15,0-1 5 0,0 30-6 0,1-27-15 16,0 25-8-16,-4 4-15 0,-2-5-16 0,1-1-83 16,1 0-229-16,-3-2 0 0,2-22 0 0,-5 24 0 15,5-26 0-15,1 2 0 0,2-3 0 0,-3-2 0 16,5-1 0-16,2-2 0 0,2-4 0 0,-1-1 0 15,-1-9 0-15,4-3 0 0,-2-5 0 0,0 0 0 16,1-8 0-16,-2-5 0 0,1-2 0 0,0-3 0 16,-2-2 0-16,2-4 0 0,-1 0 0 0,1-4 0 15,0 0 0-15,0 0-637 0,-10-14-622 0,7 2-1365 16,2-5 604-16</inkml:trace>
  <inkml:trace contextRef="#ctx0" brushRef="#br0" timeOffset="105884.58">15491 7130 5053 0,'12'-3'579'0,"-6"1"-212"16,-1 0-35-16,2-2 33 0,-2 2 85 0,1-2 0 15,1 0-26-15,-1-2-253 0,1 0-171 0,-1 2 0 0,0-2 0 16,3 1 0-16,0-2 0 0,0 3 0 0,1-1 0 15,2-2 0-15,-2 2 0 0,8 3 0 0,0-2 0 16,2-2 0-16,2 4 0 0,0 1 0 0,3-2 0 16,-3 1 0-16,1 1 0 0,-6 1 0 0,-3 0 0 15,-1 1 0-15,-1 0 0 0,-5 2 0 0,-1 0 0 16,-3-1 0-16,-3 5 0 0,-4-3-75 0,-5 5-452 16,-6 2 24-16,-10 4 43 0,0 2 46 0,-1-2 64 15,-1 2 56-15,-1-1 66 0,3 1 66 0,0-2 65 16,9 0 67-16,2-6 68 0,1 3 43 0,4 3 47 15,0-6 42-15,5 1 40 0,3-2 24 0,-2 0 38 16,6-2 20-16,-2-3 12 0,8 2 3 0,0-1-16 16,3-1-15-16,7 0-23 0,0-3-23 0,9-1-176 15,1-2-54-15,0-3 0 0,0 0 0 0,0 0 0 16,2-3 0-16,-3-2 0 0,-1-3-16 0,1 0-394 16,-4-2-117-16,-2-2-126 0,1-3-445 0,0 3-1189 0,0 0 527 15</inkml:trace>
  <inkml:trace contextRef="#ctx0" brushRef="#br0" timeOffset="106248.71">16350 6952 3407 0,'8'-9'245'0,"-3"-2"-40"0,-2 0 94 0,2 0 65 15,-3 0 37-15,-1 1-13 0,2 1-7 0,0 0-10 16,-3-1-26-16,0 4 12 0,2 1-8 16,-2 2-15-16,0 3-18 0,0-4-20 0,0 4-163 15,0 0-133-15,0 0 0 0,0 0 0 0,0 18 0 0,-4-8 0 16,2 3 0-16,-3 4 0 0,-2-1 0 0,2 1 0 15,1 1 0-15,1 0 0 0,1-1 0 16,0 1 0-16,0 0 0 0,2 0 0 0,3-1 0 0,0 0 0 16,2 0 0-16,2 0 0 0,5-2 0 0,-1-1 0 15,3 0 0-15,6 2 0 0,-4-3 0 0,1-3 0 16,-2 1 0-16,3 1 0 0,1-1 0 16,0 1 0-16,-2-2 0 0,1 3 0 0,-3-3 0 0,-1 2 0 15,-1 1 0-15,-5-4 0 0,-1 1 0 0,1 0 0 16,-3 1 0-16,-1-1 0 0,-4 1 0 0,0 1 0 15,-4-4 0-15,-2 2 0 0,-1-3 0 0,-3 3 0 16,-1-5 0-16,-5 4 0 0,-2-3 0 0,-2-1 0 16,0-2 0-16,-1-2 0 0,-7-1 0 0,-3-2 0 15,4-3 0-15,1-3 0 0,0-3 0 0,3-2 0 16,3-4 0-16,6 2-184 0,-2-7-1151 0,1-2-1445 16,5-3 639-16</inkml:trace>
  <inkml:trace contextRef="#ctx0" brushRef="#br0" timeOffset="106416.74">16372 6952 5254 0,'2'-10'429'0,"0"-1"-171"16,0 1 90-16,2-3 82 0,0 0 15 0,1-5-41 15,2 8-50-15,5-4-85 0,5 0-269 0,7 2 0 16,8-1 0-16,0 3 0 0,8 3 0 0,10-2 0 16,2 0 0-16,-15 5 0 0,3-1 0 0,13-1 0 15,-17 2 0-15,-4 0 0 0,0 1 0 0,-13 2-620 0,-6-1-643 16,-4 1-1366-16,-5 1 604 0</inkml:trace>
  <inkml:trace contextRef="#ctx0" brushRef="#br0" timeOffset="107315.91">10500 5068 5708 0,'0'-11'373'0,"0"0"-191"15,-4 1 33-15,2 1 89 0,0 0 58 0,1-2-6 0,-1 7-15 16,2-2-16-16,0-1-300 0,0 3-25 0,-1 2 0 15,1 2 0-15,0 0 0 0,0 0 0 0,0 0 0 16,1 19 0-16,1-1 0 0,-2 11 0 0,0 2 0 16,0 6 0-16,-4 15 0 0,-1 3 0 0,0 2 0 15,2 27 0-15,-2-28 0 0,-4 26 0 0,4-24 0 16,-1 4 0-16,2 18 0 0,-3-25 0 0,2 0 0 16,4-2 0-16,-3-1 0 0,3 2 0 0,-3-4 0 15,4-4 0-15,0-14 0 0,-1-3 0 0,-2-3 0 16,2-1 0-16,-3-7 0 0,3-7 0 0,-2 0 0 15,-1-4 0-15,-1 1 0 0,1-2 0 0,-2-3-1366 16,6-3-1478-16,-13 0 654 0</inkml:trace>
  <inkml:trace contextRef="#ctx0" brushRef="#br0" timeOffset="107883.8">7763 4796 402 0,'3'-5'491'0,"2"-2"10"0,-1 3 3 0,-4-1-6 16,2 1-14-16,2 1-25 0,-4 3-45 15,4-2 16-15,-4 2 4 0,5 9 0 0,-1 2-4 0,-1 6-14 16,-2 14-15-16,3 3-5 0,-7 12-18 0,2 4-25 15,1 3-13-15,0 0-18 0,-4 7-218 0,4 23-104 16,-4-23 0-16,3 21 0 0,-7 3 0 0,2-27 0 16,-3 23 0-16,1-23 0 0,3 3 0 15,-5-4 0-15,2 0 0 0,1-1 0 0,0-5 0 0,2 0 0 16,0-14 0-16,1-3 0 0,-1-4 0 0,4 2 0 16,1-12 0-16,0 1 0 0,0-5-1366 0,4-4-1478 15,5-3 654-15</inkml:trace>
  <inkml:trace contextRef="#ctx0" brushRef="#br0" timeOffset="108218.12">11210 5326 546 0,'0'0'661'0,"4"6"11"0,-4-6 15 0,3 1 2 0,-3-1-7 15,2 2-17-15,-2-2-39 0,5 1-37 0,4-1-45 16,0 0-51-16,9 0-46 0,0-1-42 0,9-1-60 15,5-4-205-15,1 1-140 0,1 3 0 0,1-5 0 16,3 1 0-16,1-4 0 0,-11 4-68 0,0 5-390 16,-13 0-125-16,-3 2-118 0,-3-1-363 0,-3 1-1152 15,-3 4 510-15</inkml:trace>
  <inkml:trace contextRef="#ctx0" brushRef="#br0" timeOffset="108366.25">11512 5420 279 0,'-17'14'277'0,"3"-1"51"15,0-1 16-15,4-3 31 0,-1 0 25 0,1-2 49 16,4 1 29-16,0-5 13 0,2 1 27 0,1-2-4 15,-1 1-3-15,4-3-15 0,-2 7-24 0,2-7-36 16,6 2-41-16,-1-1-38 0,8-2-41 0,6-2-56 16,3 0-69-16,-3 0-79 0,12-2-111 0,-3-2-131 15,1-4-136-15,-1 3-143 0,-2-6-159 0,2 1-537 16,0-1-1197-16,-1 3 531 0</inkml:trace>
  <inkml:trace contextRef="#ctx0" brushRef="#br0" timeOffset="108850.28">12194 5147 4077 0,'3'-11'317'0,"-2"-2"-150"16,0 1 10-16,2 0 54 0,-2 4 49 0,1-2 9 15,-1 4 3-15,0-1-1 0,2 2-7 0,-3 0 12 16,0 0-6-16,0 2-6 0,0 3-9 0,3-5-3 15,-3 5-11-15,2-4-153 0,-2 4-108 0,0 0 0 16,0-5 0-16,0 5 0 0,0 0 0 0,0 0 0 16,0 0 0-16,0 0 0 0,0 0 0 0,0-4 0 15,0 4 0-15,0 0 0 0,0 0 0 0,5-5 0 0,-1 1 0 16,-1 2 0-16,3-2 0 0,0-4 0 0,3 3 0 16,-3-4 0-16,3 0 0 0,3-4 0 0,-1-1 0 15,0-3 0-15,1 0 0 0,-3-1 0 0,0 1 0 16,1-1 0-16,-1 1 0 0,-1 1 0 0,1 0 0 15,-4 5 0-15,-1 1 0 0,0 1 0 0,-2 3 0 16,1-1 0-16,-2 2 0 0,-1 1 0 0,4 1 0 16,-4-1 0-16,0 4 0 0,4-3 0 0,-4 3 0 15,0 0 0-15,0 16 0 0,-4-5 0 0,3 7 0 16,-3 1 0-16,-1 10 0 0,2 0 0 0,-2 1 0 16,-1 1 0-16,-1 0 0 0,2 3 0 0,0 0 0 15,0 1 0-15,-3 1 0 0,6-1 0 0,-5 11 0 16,6-13 0-16,-3 0 0 0,3-1 0 0,-3 2 0 15,0-4 0-15,2-1 0 0,-5-1 0 0,6-2 0 16,-3-8 0-16,0 1 0 0,1-3 0 0,-3-1 0 16,1-4-635-16,0-1-98 0,-2 0-405 0,-1-2-1231 15,1-2 545-15</inkml:trace>
  <inkml:trace contextRef="#ctx0" brushRef="#br0" timeOffset="109001.95">12195 5590 1254 0,'-6'2'162'0,"0"-1"75"0,-2 2 31 0,3-3 46 15,5 0 46-15,-10 2 46 0,3-1 41 0,7-1 35 16,-7 1 13-16,7-1 14 0,-8 2-2 0,8-2-9 15,-4 2-15-15,4-2-24 0,0 0-21 0,0 0-25 16,0 0-24-16,0 0-319 0,0 0-70 0,13 4 0 16,4-3 0-16,3-1 0 0,6 2 0 0,3-2 0 15,-1-2 0-15,4 1 0 0,0 0 0 0,0-2 0 16,-9-2 0-16,-1 3 0 0,-8 0-63 0,0 0-1292 16,-5 2-1468-16,-9 0 650 0</inkml:trace>
  <inkml:trace contextRef="#ctx0" brushRef="#br0" timeOffset="109852.49">13228 10688 4248 0,'1'-19'229'0,"3"0"-25"0,-4 1 6 0,3 2 127 16,-3 5 55-16,1 0 19 0,-1-2-23 0,0 7-26 16,0-2-33-16,0 2-18 0,-1 3-13 0,1 3-3 15,0 0-118-15,-14 7-177 0,5 8 0 0,0 11 0 0,-4 1 0 16,4 18 0-16,-4 5 0 0,3 2 0 16,1 6 0-16,3 22 0 0,-1-21 0 0,4 24 0 15,-1-24 0-15,-1 23 0 0,3 2 0 0,1-23 0 16,-2 21 0-16,5-1 0 0,-6-25 0 0,1-2 0 0,-3 2 0 15,0-2 0-15,-1-4 0 0,3-2 0 16,1-17 0-16,-4 3 0 0,3-4 0 0,-2-4 0 0,0 1 0 16,3-9 0-16,-1-1 0 0,-1-3 0 15,5-2 0-15,-5-2 0 0,-1-5-1366 0,-1 0-1478 0,2-2 654 16</inkml:trace>
  <inkml:trace contextRef="#ctx0" brushRef="#br0" timeOffset="110483.08">7933 10890 210 0,'-5'-16'482'15,"3"5"6"-15,-1 3 16 0,1 2-13 0,-1 1-32 16,2 1-24-16,1 4-27 0,0 0 3 0,0 0-2 16,6 20-8-16,-2-1-15 0,2 12 7 0,-1 5 0 15,3 14-8-15,-3 4-7 0,-1 6-12 0,0 22-13 16,-4-24-13-16,0 24-19 0,0-20-143 0,-6 27-178 15,3-3 0-15,-1-3 0 0,-2 1 0 0,1-28 0 16,-2 3 0-16,2 24 0 0,0-30 0 0,2 4 0 0,0-4 0 16,1 1 0-16,2-6 0 0,0-2 0 15,2-13 0-15,0 1 0 0,5-4-621 0,0-4-641 0,2-8-1367 16,0-4 604-16</inkml:trace>
  <inkml:trace contextRef="#ctx0" brushRef="#br0" timeOffset="111116.76">13658 11251 376 0,'-12'-6'609'0,"7"1"24"15,-2 0 11-15,5 2-6 0,-3-1-24 0,1 2-26 16,4 2-26-16,0-8-31 0,0 8-36 0,9-2-22 15,1-2-42-15,3 2-34 0,10 0-42 0,6-2-37 16,5 1-35-16,-1 1-56 0,4 0-210 0,2-2-17 16,0 1 0-16,-1 0 0 0,-3 1 0 0,-3 3-235 15,-2-1-157-15,-8 3-80 0,-8 1-68 0,-4 0-83 16,-2-2-366-16,-8 3-1070 0,-4 3 474 0</inkml:trace>
  <inkml:trace contextRef="#ctx0" brushRef="#br0" timeOffset="111266.71">13830 11367 307 0,'-32'16'262'0,"5"-1"34"0,9-5-3 0,2 1 10 15,4-2 28-15,2-4 30 0,4 2 31 0,2-1 19 16,3-2 9-16,3 1-3 0,5-2-21 0,8-1-34 16,3-2-26-16,14 0-36 0,1-3-34 0,5 2-33 0,1-4-49 15,12-6-54-15,-14 6-66 0,1-4-94 16,-1-2-111-16,-1 0-98 0,0 2-88 0,-2-3-99 16,-6-2-392-16,-2 2-884 0,3-3 392 0</inkml:trace>
  <inkml:trace contextRef="#ctx0" brushRef="#br0" timeOffset="111699.63">14547 11084 108 0,'0'-12'465'0,"8"-3"29"16,-6 1 15-16,1 2 19 0,2-1 7 0,-3 2 9 16,4-1-10-16,-1 2-14 0,1 0-17 0,0-1-23 15,3 1-28-15,-3 1-27 0,1 0-38 0,3 2-39 16,1 2-34-16,1 3-34 0,6-1-28 0,1 3-29 15,2 3-21-15,-1 2-114 0,2 2-88 0,2 5 0 16,-4 5 0-16,1-1 0 0,-3 6 0 0,-1 0 0 16,-6 2 0-16,-2 2 0 0,-4-1 0 0,-1 0 0 15,-6 2 0-15,-4-2 0 0,-5 1 0 0,0 0 0 16,-5-3 0-16,0 2 0 0,-5-1 0 16,-1-2 0-16,-2-1 0 0,1 2 0 0,-1-6 0 0,0 1 0 15,8-7 0-15,1 0 0 0,3-1 0 0,3-2 0 16,2-1 0-16,0-3 0 0,2 0 0 0,3 1 0 15,2-5 0-15,5 4 0 0,4-3 0 0,7-1 0 16,6-1 0-16,11-1 0 0,18 0 0 0,3 0 0 16,2-1 0-16,1 2 0 0,4-3 0 0,-1 4 0 15,1 1 0-15,-2-1 0 0,-3 2 0 0,-19-1 0 16,2-1 0-16,-6 3 0 0,-4-2 0 0,-7 2 0 16,-4-3 0-16,-4 1 0 0,-5-1 0 0,-1 0 0 0,-1 0 0 15,-3 2 0-15,-4-2 0 0,0 0 0 0,7-3 0 16,-7 3 0-16,0 0 0 0,0 0 0 15,0 0 0-15,0 0 0 0,0 0 0 0,-13-8 0 16,5 8 0-16,8 0 0 0,0 0-65 0,-10-3-1290 0,10 3-1467 16,-4-3 649-16</inkml:trace>
  <inkml:trace contextRef="#ctx0" brushRef="#br0" timeOffset="111883.82">15811 11330 5527 0,'0'0'618'0,"0"0"-203"0,0 0-24 0,0 0 15 16,0-6-26-16,0 6-36 0,0 0-234 0,0-8-110 15,0 4 0-15,0 0 0 0,1 0 0 0,3-2 0 16,0 1 0-16,-3-1 0 0,2 0 0 0,2 1-328 16,0-2-356-16,0 1-513 0,-2 3-1296 0,-2-3 573 15</inkml:trace>
  <inkml:trace contextRef="#ctx0" brushRef="#br0" timeOffset="114585.29">2350 13175 450 0,'-13'-16'509'15,"4"5"13"-15,-4 1 16 0,4 1-15 0,-1 3-14 0,1 4-34 16,0 2-37-16,-1 1-27 0,0 5-34 15,0 2-16-15,-2 4-15 0,1 4-19 0,-4 6-19 16,4 1-25-16,1 2-25 0,2 1-29 0,3-7-23 0,-1-1-12 16,3-1-17-16,3 0-20 0,3-1-15 0,-1-3-12 15,3-2-12-15,3-2-4 0,3-3-25 16,3 1-89-16,-2-5 0 0,8-2 0 0,1-6 0 16,7-4 0-16,-8 2 0 0,6-5 0 0,-12-1 0 0,5-5 0 15,-3-2 0-15,-9 3 0 0,0-7 0 16,-7 0 0-16,-4 0 0 0,-6 1 0 0,-10 0 0 0,-3 4 0 15,-9 5 0-15,-3 3-192 0,-15 6-248 16,-6 7-89-16,-1 9-93 0,-7 7-446 0,-21 11-1157 0,30 2 511 16</inkml:trace>
  <inkml:trace contextRef="#ctx0" brushRef="#br0" timeOffset="114899.03">1825 13917 418 0,'0'-5'574'16,"-3"-2"19"-16,0 1 12 0,2-2-9 0,0 4-38 15,-2-2-53-15,5 2-58 0,-2 4-44 0,-3-4-43 16,3 4-34-16,0 0-32 0,0 0-29 0,1 23-29 16,1-14-28-16,0 3-13 0,3-2-21 0,2 5-24 15,0 0-15-15,3 0-13 0,2 0-8 0,2-4-18 16,0 0-12-16,4-2-3 0,-4-2-4 0,8-1-17 15,-9-4 2-15,2-2-5 0,-4-1-8 0,2-1-3 16,-1-2 18-16,-6-2 0 0,2-2 15 0,-3-2-2 16,-1 1-60-16,-4-7-17 0,-2-1 0 0,-3-2 0 15,-2 1 0-15,-6-5 0 0,-4 3 0 0,2 8 0 16,-8-4 0-16,5 8 0 0,-5 2 0 0,4 3-29 16,-3 7-226-16,2 2-80 0,3 2-88 0,0 5-80 15,6 1-85-15,2 3-422 0,5 1-1094 0,4 0 484 16</inkml:trace>
  <inkml:trace contextRef="#ctx0" brushRef="#br0" timeOffset="115183.03">2467 14034 4927 0,'9'-8'541'0,"1"-3"-214"16,-2 3-26-16,-4-1 43 0,0 1 57 0,-2 2-4 15,0 1-67-15,-1 1-64 0,0 0-55 0,-1 4-65 16,0 0-146-16,0 0 0 0,0 0 0 0,-10 12 0 15,6-2 0-15,-1 2 0 0,2-2 0 0,0 8 0 0,1-4 0 16,2-4 0-16,3 4 0 0,1-2 0 16,2-2 0-16,2-1 0 0,2-2 0 0,4-1 0 15,-1-3 0-15,1-2 0 0,4-5 0 0,1 0 0 16,-2-3 0-16,-2-3 0 0,-1 0 0 0,1-5 0 16,-4 1 0-16,0-2 0 0,-3-3 0 0,-3 1 0 15,-1-7 0-15,-5 1 0 0,1 5 0 0,-4-6 0 16,-5 0 0-16,0 10 0 0,-4 1 0 0,-5 5 0 15,0 3 0-15,-5 6-24 0,-5 7-640 0,-4 3-587 16,8 4-1354-16,-2 2 598 0</inkml:trace>
  <inkml:trace contextRef="#ctx0" brushRef="#br0" timeOffset="115665.52">3400 13602 6422 0,'27'-47'468'0,"-8"15"-299"16,-2 6-100-16,-4 3 47 0,-3 8 76 0,3 2 22 15,-7 6-19-15,-1 5-21 0,-1 6-5 0,0 2-166 16,-2 6-3-16,-2 9 0 0,-2 9 0 0,-1 4 0 16,-2 11 0-16,-1-8 0 0,-2 10 0 0,2-11 0 15,-2 11 0-15,3 0 0 0,1-14 0 0,-1 0 0 16,0-3 0-16,4-3 0 0,1-7 0 0,0-4 0 15,0-3 0-15,1-3 0 0,-1-4 0 0,4-3 0 16,-4-3 0-16,0 0 0 0,10-17 0 0,-1 0 0 16,-1-11 0-16,-1-2 0 0,0-4 0 0,-2-14 0 15,-1-5 0-15,-3 0 0 0,-1-4 0 0,0-32 0 16,0 1 0-16,-4-3 0 0,0 0 0 0,2-6 0 16,-4 4 0-16,4 8 0 0,-2 26 0 0,4 2 0 15,3 8 0-15,-3 13 0 0,2 4 0 0,1 1 0 16,1 12 0-16,-2 8 0 0,5 0 0 0,0 4 0 15,5 4 0-15,6 6 0 0,2 5 0 0,8 9 0 16,0 6 0-16,3 16 0 0,1 6 0 0,0 2 0 16,-7 5 0-16,-5 6 0 0,0 24 0 0,-10-24 0 15,-3 24 0-15,-10-24 0 0,-7 3 0 0,-4-6 0 16,-7 0 0-16,-4-2 0 0,-3-5 0 0,-4-1 0 16,-4-3 0-16,-1-7 0 0,13-10 0 0,1-3 0 0,2 4 0 15,3-8 0-15,5-10 0 0,3-1-476 0,4 0-811 16,6-6-1392-16,0-3 616 0</inkml:trace>
  <inkml:trace contextRef="#ctx0" brushRef="#br0" timeOffset="116450.56">3877 13682 267 0,'4'1'383'0,"-3"2"22"0,-1 1 53 16,0 3 48-16,-1 0 23 0,-3 3 3 0,0-2-6 15,3 8-9-15,-2 0-9 0,2 4-9 0,1-2-31 16,0 2-34-16,0-2-39 0,0 9-36 0,4-8-36 0,1 2-35 15,-1-4-24-15,1-1-30 0,4-2-36 16,-3-3-100-16,2 0-98 0,0-1 0 0,-2-4 0 16,7-1 0-16,-4-2 0 0,-2 0 0 0,5-3 0 15,-1-3 0-15,1-2 0 0,4-4 0 0,-1-2 0 0,5-7 0 16,-3-2 0-16,-2-2 0 0,3-3 0 0,-4 2 0 16,1 2 0-16,-3 6 0 0,-3 1 0 0,0 4 0 15,-3-1 0-15,2 5 0 0,-2 2 0 16,-1 3 0-16,1 2 0 0,-6-1 0 0,7 13 0 15,-3 0 0-15,-3 3 0 0,0 4 0 0,1-1 0 0,-1 1 0 16,2 5 0-16,-1 2 0 0,4-8 0 0,-2-1 0 16,3-1 0-16,0-3 0 0,4 0 0 0,-1-6 0 15,1-1 0-15,4-3 0 0,1-2 0 0,3-2 0 16,-1-5 0-16,4-2 0 0,-4-1 0 0,-2-3 0 16,1-2 0-16,2-7 0 0,0-2 0 0,-6-2 0 15,2 0 0-15,-2-6 0 0,-2 1 0 0,1-2 0 16,-7 0 0-16,0 1 0 0,0-1 0 0,-1 8 0 15,-4 3 0-15,0 5 0 0,0 5 0 0,-1-1 0 16,-4 5 0-16,2 2 0 0,1 4 0 0,2 0 0 16,-8 8 0-16,4-2 0 0,0 2 0 0,3 4 0 15,1 0 0-15,4 6 0 0,-1-4 0 0,4 2 0 16,1-4 0-16,6 4 0 0,-1-3 0 0,2 1 0 16,0-4 0-16,2 0 0 0,1-4 0 0,1-1 0 15,-2-1 0-15,-5-3 0 0,0 1 0 0,2-1 0 16,0-1 0-16,-4 0 0 0,0 0 0 0,2-1 0 15,-3 3 0-15,-4 0 0 0,3 2 0 0,2-3 0 16,-1 5 0-16,-4 3 0 0,3-1 0 0,-3 3 0 16,0 2 0-16,0 1 0 0,0 2 0 0,-1 1 0 15,-1 0 0-15,-2-5 0 0,1 3 0 0,0-1 0 16,-1-4 0-16,-1 1 0 0,5-2 0 0,-4-2 0 16,-1 0 0-16,2-2 0 0,-1 0 0 0,3-2 0 15,-2-2 0-15,3 0 0 0,-5-1 0 0,11-1 0 16,-5-1 0-16,4-3 0 0,0 0 0 0,-1 0 0 15,3-3 0-15,1 0 0 0,-3-1 0 0,6-3 0 16,1-1 0-16,0 0 0 0,-1 1 0 0,5-6 0 16,-6 7 0-16,1-1 0 0,-5 8 0 0,-1-4 0 15,-2 6 0-15,-2-1 0 0,2 3 0 0,-8 0 0 16,9 6 0-16,-5 2 0 0,-2-1 0 0,1 5 0 16,-1-2 0-16,0 6 0 0,0-3 0 0,3 3 0 0,0-2 0 15,-1-4 0-15,1 1 0 0,3-3 0 16,-2-1 0-16,3-1 0 0,-1-3 0 0,-3-3 0 15,8-3 0-15,-4-3 0 0,0-2 0 0,2-5 0 16,-2 0-396-16,-1-3-257 0,0-3-538 0,0-7-1290 0,-1 1 572 16</inkml:trace>
  <inkml:trace contextRef="#ctx0" brushRef="#br0" timeOffset="116583.26">5239 13472 4156 0,'-6'-27'493'0,"-1"1"-147"15,4 7 8-15,-5 1 38 0,6 2 0 0,-2 4-26 16,0 2-65-16,0 0-63 0,4 5-60 0,-1 0-31 0,-2 2-25 15,3 3-53-15,0 0-89 0,0 0-116 16,13 8-169-16,-8 0-191 0,4 1-604 0,4 2-1191 16,-2 0 527-16</inkml:trace>
  <inkml:trace contextRef="#ctx0" brushRef="#br0" timeOffset="117216.47">5602 13258 6067 0,'-5'-30'493'16,"5"3"-124"-16,-1 2 1 0,1 7 6 0,0 6 35 16,-3 2-306-16,2 1-105 0,-3 1 0 15,4 4 0-15,0 4 0 0,0 0 0 0,4 15 0 0,1 6 0 16,-4 9 0-16,2 5 0 0,-2 14 0 0,2 5 0 16,-2 2 0-16,0 0 0 0,-1 3 0 15,-1-2 0-15,2-2 0 0,2 3 0 0,-3-4 0 0,8-2 0 16,-1-4 0-16,0-15 0 0,-1 0 0 0,3-6 0 15,4-1 0-15,-3-9 0 0,0-5 0 0,4-1 0 16,-5-5 0-16,9-5 0 0,-4-1 0 0,3-5 0 16,0-4 0-16,0-2 0 0,-3-2 0 0,7-10 0 15,-2 0 0-15,-2-5 0 0,-1 0 0 0,0 2 0 16,-2-2 0-16,-4 4 0 0,-1 9 0 0,0-1 0 16,-4 7 0-16,0 1 0 0,-1 3 0 0,-2 3 0 15,-2 2 0-15,0 0 0 0,6 13 0 0,-6-2 0 16,0 6 0-16,1 1 0 0,1 7 0 0,-2-6 0 15,4 0 0-15,-1 2 0 0,-1-3 0 0,5 1 0 16,0-4 0-16,1 0 0 0,0-5 0 0,1-3 0 0,2-5 0 16,3 1 0-16,-1-5 0 0,2 1 0 0,2-5 0 15,2-3 0-15,-4 0 0 0,7-7 0 0,-3-4 0 16,-6 5 0-16,5-5 0 0,-3-3 0 0,-2 9 0 16,-1-1 0-16,-3 1 0 0,-3 5 0 0,0-1 0 15,-2 3 0-15,0 5 0 0,0-1 0 16,-4 3 0-16,5 7 0 0,-4 7 0 0,2 6 0 0,1 10 0 15,-2 3 0-15,-2 18 0 0,-2 2 0 0,-1 2 0 16,2 4 0-16,-6 1 0 0,5-2 0 0,-6 4 0 16,4-6 0-16,-5-2 0 0,0 1 0 0,2-3 0 15,-5-5 0-15,1-2 0 0,2-11 0 16,-3-3 0-16,2-1 0 0,0-3 0 0,-2-3 0 0,3-7 0 16,2-4 0-16,-2-6 0 0,-1-2 0 0,1 0 0 15,-3-5 0-15,1-3 0 0,-5-5 0 0,1-6 0 16,-8-2 0-16,5-5 0 0,0-4 0 0,3-3 0 15,-2 0 0-15,6-6 0 0,0-14 0 0,1-1 0 16,5-5 0-16,6-6 0 0,3-24 0 0,10 2 0 16,0-2 0-16,4-6 0 0,9 7-814 0,0 0-416 15,-4 27-1332-15,-1 2 590 0</inkml:trace>
  <inkml:trace contextRef="#ctx0" brushRef="#br0" timeOffset="117398.89">5942 13219 5409 0,'-23'-14'476'0,"8"1"-170"0,0 2-69 16,6 2 33-16,2-2 41 0,6 5-22 0,1-5-32 15,5 0-54-15,4 5-40 0,10-5-15 0,12 5-26 16,3 1-122-16,20 1 0 0,1 1 0 0,3 6-18 16,4 3-219-16,2-2-128 0,0 8-155 0,2 2-161 0,25 4-381 15,-33-7-1150-15,7 3 509 0</inkml:trace>
  <inkml:trace contextRef="#ctx0" brushRef="#br0" timeOffset="117586.3">7440 13451 4921 0,'6'1'701'0,"0"-1"-261"16,-6 0-111-16,14-3-11 0,-4 0 22 0,3-2-26 15,-1-2-41-15,5 1-54 0,2 0-43 0,0 0-19 0,11 0-154 16,-2 0-3-16,1 3 0 0,1 0 0 0,0 2 0 15,1 0 0-15,-11 2-198 0,10 2-139 16,-12 0-108-16,-4 4-70 0,-4-3-87 0,-4 1-414 16,-3 4-1101-16,-3 2 488 0</inkml:trace>
  <inkml:trace contextRef="#ctx0" brushRef="#br0" timeOffset="117716.59">7605 13649 275 0,'-32'22'304'0,"1"-2"24"0,4-3 20 0,6 0 32 0,7-6 40 15,-2 1 36-15,6-1 14 0,1-3 9 0,4-3 5 16,5 0-13-16,1 2-20 0,6-1-30 0,2-2-37 15,7 3-47-15,4-3-31 0,1-1-52 0,11-3-65 16,0-3-75-16,3 1-102 0,-3-3-114 0,2-2-129 16,-3 0-148-16,3-3-167 0,-1 0-392 0,1-3-1016 15,-6 1 450-15</inkml:trace>
  <inkml:trace contextRef="#ctx0" brushRef="#br0" timeOffset="119098.89">9549 12800 292 0,'0'-32'404'16,"1"2"17"-16,-1 3 6 0,3 1 6 0,1 7-3 16,-2-1-8-16,1 3-2 0,-1 7-1 0,3-2-3 0,-2 4-10 15,-2 3-22-15,3-1-27 0,-3 6 1 0,-1 0 8 16,0 0-6-16,1 19-8 0,-4-1-10 16,-3 14-14-16,-2 0-9 0,-4 11-15 0,-1 5-73 15,3 1-231-15,0 4 0 0,1 0 0 0,-4 3 0 0,8 0 0 16,1-1 0-16,-1 2 0 0,2-2 0 0,3-1 0 15,0-4 0-15,6-3 0 0,-3-14 0 16,4 0 0-16,-2-3 0 0,1-4 0 0,-1-6 0 16,2-5 0-16,-5-1 0 0,2-4 0 0,0-5 0 0,-4-2-161 15,3-3-547-15,-3 0-513 0,0 0-1322 0,-8-13 585 16</inkml:trace>
  <inkml:trace contextRef="#ctx0" brushRef="#br0" timeOffset="119333.5">9242 13516 174 0,'-20'7'437'16,"4"-1"12"-16,2-1 43 0,4 0 37 0,0 2 21 16,1-1-12-16,2-1-13 0,2 0-13 0,4-1-2 15,1 2-13-15,1 2-17 0,6-2-27 0,4 2-28 16,7-1-28-16,9 3-34 0,8-3-33 0,17 2-32 16,1-2-66-16,6-4-232 0,6 2 0 0,30 0 0 15,-32-4 0-15,-1-1 0 0,-3 0 0 0,-5 1 0 16,-4-1 0-16,-15 1 0 0,0-3 0 0,-16 2 0 15,-5 1 0-15,-5-1 0 0,-4 1-288 0,-5 0-180 16,0-1-59-16,-19 8-66 0,-9 1-460 0,-7 1-1140 16,0 1 504-16</inkml:trace>
  <inkml:trace contextRef="#ctx0" brushRef="#br0" timeOffset="119818.77">9353 14011 166 0,'-5'-4'582'0,"0"-1"45"0,4 3 34 16,-3-3 16-16,4 5-8 0,-5-2-31 0,5 2-28 15,0 0-16-15,-9 7-12 0,5 2-25 0,-2 7-21 16,-2 3-19-16,3 10-29 0,-3 1-201 0,-1 4-287 16,4 1 0-16,-3 12 0 0,-1-12 0 0,1 11 0 15,1-1 0-15,-1-8 0 0,3-3 0 0,0 1 0 16,1-2 0-16,-2-3 0 0,2 0 0 0,6-5 0 15,-4-5 0-15,1-3 0 0,0-6 0 0,-1-3 0 0,4-1 0 16,-2-3 0-16,0-4 0 0,0 0 0 16,0 0 0-16,9-24 0 0,-8 6 0 0,5-8 0 15,-5-2 0-15,2 0 0 0,-2-5 0 0,3-1-219 16,0-11-168-16,-3-4 34 0,1 2 25 0,-2-2 29 16,2 3 39-16,-2 12 45 0,2 3 65 0,-4-1 68 0,4 6 60 15,-4 8 62-15,2 2 55 0,-2 4 53 0,2 2 29 16,0 0 30-16,-2 3 8 0,4 2 4 15,0 0 17-15,-2 4 21 0,0 1 5 0,9 0 8 0,-9 0-81 16,14 9-189-16,-6 0 0 0,3 3 0 0,-2 5 0 16,8 3 0-16,-2 5 0 0,3 2 0 0,-5 0 0 15,6 2 0-15,0 0 0 0,4 1 0 0,9 10 0 16,-2-4 0-16,-4-11 0 0,1 2 0 0,0-2 0 16,4-1 0-16,-6-4 0 0,5-1 0 0,-1-2 0 15,-5-4 0-15,3-2 0 0,-9-3 0 0,0 0 0 16,-1-1 0-16,-6-3 0 0,-1-2 0 0,-2 1 0 15,-2-3 0-15,0-3 0 0,-3 0 0 0,0 0-432 16,-4-2-862-16,2-2-1400 0,-2-5 619 0</inkml:trace>
  <inkml:trace contextRef="#ctx0" brushRef="#br0" timeOffset="120066.81">9887 14000 61 0,'-1'-18'437'0,"1"0"40"15,-2 6 50-15,0-4 34 0,0 5 17 0,-1 3-1 16,2 2-20-16,1 1-30 0,-1 3-18 0,1 2 10 16,0 0 2-16,-7 18-8 0,2 1-16 0,-1 8-20 15,-5 5-13-15,6 1-75 0,-1 3-389 0,-4 13 0 16,-1 2 0-16,0-4 0 0,0-3 0 0,4-9 0 16,-4 12 0-16,7-13 0 0,-4-1 0 0,3 13 0 15,1-17 0-15,-1 2 0 0,6-5 0 0,-2-7 0 16,1 1 0-16,-2-9 0 0,2 2 0 0,0-8 0 15,-3 4 0-15,3-4 0 0,0 1 0 0,-1-5-1366 16,1-1-1478-16,0 0 654 0</inkml:trace>
  <inkml:trace contextRef="#ctx0" brushRef="#br0" timeOffset="120266.71">10157 14491 233 0,'0'0'772'0,"0"0"-53"0,0 0-47 15,0 2-47-15,0-2-53 0,0 0-60 0,0 0-110 16,0 0-120-16,13-9-147 0,-3 6-180 0,-5-1-196 16,3-3-532-16,0 3-838 0,-2 1 370 0</inkml:trace>
  <inkml:trace contextRef="#ctx0" brushRef="#br0" timeOffset="123048.78">12636 12897 442 0,'12'-13'540'0,"-6"4"33"0,-1 2 16 0,-1 0-6 0,-2-2-16 16,-4 2-57-16,-2 1-53 0,-7 0-22 0,-10 0-33 16,-1 2-17-16,-17 3-26 0,-12 2-19 0,-3 2-21 15,-5 0-26-15,-2 5-21 0,-3-2-26 0,2 3-22 16,-2 0-17-16,-4 1-19 0,5 1-17 0,-3 1-82 16,7 1-89-16,0 3 0 0,7-5 0 0,14-2 0 15,3 2 0-15,7 0 0 0,5-1 0 0,5-6 0 16,9 3 0-16,3-3 0 0,2 2 0 0,8-1 0 15,0 0 0-15,14 1 0 0,11 4 0 0,4-1 0 16,3 1 0-16,19-1 0 0,-3 0 0 0,-1 0 0 16,1 3 0-16,-4 1 0 0,-10-4 0 0,12 7 0 15,-18-5 0-15,0 6 0 0,-1-1 0 0,-9 3 0 0,-3 1 0 16,-5 3 0-16,-9 4 0 0,-5-8 0 16,-9 8 0-16,-4 2 0 0,-8 0 0 0,-15 7 0 15,-5-1 0-15,-9-3 0 0,-4 1 0 0,-2-6 0 16,-26 17 0-16,22-18 0 0,0-1 0 0,0 1 0 0,3-3 0 15,2-1 0-15,10-2 0 0,13-9 0 0,4 4 0 16,10-7 0-16,1 2 0 0,8-6 0 0,3 3 0 16,3-1 0-16,7-3 0 0,9 3 0 0,5-1 0 15,13 0 0-15,7-3 0 0,14 5 0 0,5-3 0 16,3-2 0-16,1 2 0 0,0 2 0 0,-1-1 0 16,2 1 0-16,-4-1 0 0,-4 2 0 15,-17-3 0-15,-5 0 0 0,-10 1 0 0,-4-3 0 0,-6 4 0 16,-5 0 0-16,-6 1 0 0,-7 3-77 0,-8 2-1276 15,-8 5-1465-15,-5 1 648 0</inkml:trace>
  <inkml:trace contextRef="#ctx0" brushRef="#br0" timeOffset="123299.42">11407 14349 174 0,'0'0'600'0,"-6"-4"1"0,6 4 9 0,0 0 8 0,-7 0 4 16,7 0-9-16,-2 9-15 0,-1-2-23 0,2 4-28 16,-1 1-27-16,2 5-32 0,0 0-34 0,-2 1-32 15,1-2-33-15,2 5-45 0,1 4-328 0,1-5-16 16,3 6 0-16,0-6 0 0,1 4 0 0,3-7 0 16,2-2 0-16,3-1 0 0,-1 1 0 0,4-4 0 15,-1-4 0-15,2-4 0 0,-1-1 0 0,-4-5 0 16,1-1 0-16,-1-3-606 0,-2-3-659 0,1-4-1369 0,-3-2 606 15</inkml:trace>
  <inkml:trace contextRef="#ctx0" brushRef="#br0" timeOffset="123435.9">11550 14123 507 0,'-9'-18'545'0,"-2"2"-17"16,2-1 27-16,4 7 38 0,-2-1 12 0,2 2-17 15,3 1-50-15,-1 4-61 0,3-1-46 0,5 2-47 16,0 1-79-16,5 1-96 0,3 2-139 0,-3 0-182 15,6 4-204-15,-4-2-261 0,7 2-312 0,0 3-962 0,-3 0 426 16</inkml:trace>
  <inkml:trace contextRef="#ctx0" brushRef="#br0" timeOffset="123615.89">11948 14324 287 0,'0'0'670'0,"0"0"10"0,5 5 16 0,0-5-13 15,-5 0-43-15,19 0-62 0,-2 0-60 16,4 0-52-16,7-2-69 0,3 1-80 0,-2-1-93 0,2 3-97 16,-8-2-91-16,-4 2-102 0,0-1-105 0,-6 1-85 15,-1 0-52-15,-7 3-41 0,-1 1-42 0,-4 0-42 16,-5 3-292-16,-4-1-784 0,-4 5 347 0</inkml:trace>
  <inkml:trace contextRef="#ctx0" brushRef="#br0" timeOffset="123749.22">12120 14438 1255 0,'-22'16'28'15,"7"-2"89"-15,0-1 58 0,-1-1 46 0,6-4 46 16,2 0 47-16,2-1 54 0,-3-1 35 0,7-2 22 15,0 0 6-15,5 1 6 0,1-4-24 0,3 0-33 16,5 1-14-16,1-1-37 0,5-1-32 0,3-4-32 16,1 3-37-16,6-4-55 0,2-2-66 0,0 2-80 15,-2-1-100-15,-1 1-101 0,1-5-115 0,-10 5-111 16,5-6-113-16,-6 6-417 0,-2-1-1007 0,3-1 446 16</inkml:trace>
  <inkml:trace contextRef="#ctx0" brushRef="#br0" timeOffset="123935.16">12530 14367 50 0,'3'-6'428'16,"-2"1"54"-16,-1 1 64 0,0 1 46 0,0 3 21 16,0-5 16-16,0 5 0 0,0 0-6 0,0 0 1 15,0 0-6-15,-9 10-21 0,5-4-26 0,3 1-33 16,1 3-35-16,0 0-355 0,0 5-148 0,-4-3 0 16,8 4 0-16,-4 10 0 0,1-10 0 0,1 1 0 0,0 2 0 15,-1-4 0-15,2 2 0 0,-3-2 0 16,0 3 0-16,-4-7 0 0,4-1 0 0,-5 1 0 15,0-3 0-15,-1 2 0 0,-3-2-1366 0,3-2-1478 16,-4-1 654-16</inkml:trace>
  <inkml:trace contextRef="#ctx0" brushRef="#br0" timeOffset="124899.3">11949 12254 297 0,'-4'-4'500'0,"0"-2"-4"0,2 2-4 0,-1-1-18 15,-2 0 6-15,4 1-24 0,-2 1-24 16,3 3-16-16,-5-8-8 0,4 3-17 0,-2 2-16 16,3-1-28-16,-1-2-12 0,1 1-31 0,-3 2-10 0,6-4-17 15,-2 0-18-15,2 3-17 0,1-2-18 0,1-1-14 16,2 2-13-16,1-2-18 0,1 0-73 0,5 3-106 16,-4-3 0-16,6 1 0 0,3 3 0 0,-1-2 0 15,2 4 0-15,-3 2 0 0,2-1 0 0,-4 1 0 16,-2 3 0-16,0 0 0 0,-3 2 0 0,-1 2 0 15,1 1 0-15,-3 2 0 0,-5 3 0 0,1 1 0 16,-6 2 0-16,-1 2 0 0,-6 4 0 0,-4-2 0 16,-3 1 0-16,-3-4 0 0,-4 1 0 0,2 2 0 15,1-5 0-15,-2 0 0 0,6-3 0 0,1-2 0 16,1-1 0-16,5-3 0 0,-2-1 0 0,6 0 0 16,-2-2 0-16,6-1 0 0,-1 0 0 0,3 0 0 15,0-3 0-15,13 4 0 0,-3-4 0 0,12 0 0 16,7-1 0-16,3-2 0 0,5 0 0 0,0 1 0 0,17-1 0 15,-4 0 0-15,-11 1 0 0,11 0 0 16,-15-1 0-16,-6 2 0 0,-7 1 0 0,-2-2 0 16,-2 0 0-16,-4 0 0 0,-6 2 0 0,-2-1 0 15,-2 1 0-15,-4 0 0 0,0 0 0 0,0 0 0 0,0 0 0 16,-17-4 0-16,6 4 0 0,-1 1 0 16,-5 2 0-16,0-2 0 0,-1 0 0 0,0 4-443 0,0-3-179 15,4 3-566-15,0-2-1287 0,9 0 569 0</inkml:trace>
  <inkml:trace contextRef="#ctx0" brushRef="#br0" timeOffset="125682.06">13205 12993 137 0,'4'-13'595'16,"-3"4"21"-16,2-2 24 0,-2 1 9 0,3 3-30 16,-3 3-39-16,-1-1-35 0,4 4-19 0,-4 1-16 15,0 0-21-15,10 15-23 0,-3 1-19 0,-5 4-30 16,2 10-26-16,1 0-30 0,-1 1-158 0,-4 5-203 15,4-1 0-15,-4 1 0 0,1-3 0 0,-2-1 0 16,1-2 0-16,-4-1 0 0,4-4 0 0,0-6 0 16,0-2 0-16,0-5 0 0,0-1 0 0,0-3 0 15,4-1 0-15,-4-2 0 0,1-3 0 0,-1-2 0 16,0 0 0-16,13-14 0 0,-7 3 0 0,2-3 0 16,3-2 0-16,2-10 0 0,4 3 0 0,-6-6 0 0,3 2 0 15,-1-4 0-15,0 2 0 0,2-1 0 16,-1-2 0-16,0 10 0 0,-2 5 0 0,-7 5 0 0,5 2 0 15,-6 6 0-15,1 3 0 0,-5 1 0 0,7 8 0 16,-5 2 0-16,-2 6 0 0,-9 8 0 0,7-5 0 16,-9 9 0-16,11 0 0 0,-3-1 0 15,-1 2 0-15,1-3 0 0,2 1 0 0,1-8 0 0,0-1 0 16,4-1 0-16,0-1 0 0,2-7 0 0,2 1 0 16,-2-4 0-16,8-2 0 0,-4-2 0 15,2-6 0-15,0 1 0 0,4-6 0 0,-1-2 0 0,4-7 0 16,-3 3 0-16,3-8 0 0,-2 2 0 0,-2-4 0 15,0-1 0-15,1 2 0 0,-6 6 0 0,0 2 0 16,-1 4 0-16,0 3 0 0,-3 1 0 0,-1 4 0 16,1 0 0-16,-1 5 0 0,-5-1 0 0,11 8 0 15,-6 2 0-15,0 1 0 0,3 6 0 0,0 2 0 16,2 4 0-16,-2 3 0 0,-1-2 0 0,5 1 0 16,-1-2 0-16,1 0 0 0,-1-5 0 0,-2-3 0 15,0-1 0-15,-4-1 0 0,4-4 0 0,0 5 0 16,-1-5 0-16,1-1 0 0,-4-4 0 0,3 1-616 15,-2-2-647-15,4-2-1367 0,2-2 604 0</inkml:trace>
  <inkml:trace contextRef="#ctx0" brushRef="#br0" timeOffset="126216.74">14299 13298 284 0,'19'-20'401'0,"2"0"10"16,-11 2 38-16,-1 0 52 0,-4 1 28 0,3-2 10 0,-2 1 11 15,-2-2 0-15,-3 10-6 0,-1-7-6 0,-1 7-20 16,-2 1-29-16,-2-1-30 0,-2 7-32 0,-4 0-24 15,0 6-27-15,-8 2-153 0,3 8-223 0,-8 5 0 16,2 1 0-16,1 6 0 0,1 2 0 0,3-1 0 16,2 2 0-16,4 1 0 0,2-2 0 0,4-2 0 15,1-6 0-15,4-3 0 0,0-3 0 0,3-2 0 16,-1-3 0-16,3-2 0 0,3-3 0 16,3-1 0-16,1-6 0 0,3 1 0 0,3-5 0 0,-3-2 0 15,2-1 0-15,5-5 0 0,-7-4 0 0,-1 6 0 16,7-9 0-16,-7 1 0 0,-1-4 0 0,1 3 0 15,1 3 0-15,-5 3 0 0,-3 3 0 0,-2 5 0 16,-1 3 0-16,-1 1 0 0,2 2 0 0,-1 4 0 16,-4-1 0-16,9 9 0 0,-6 2 0 0,3 5 0 15,-4 3 0-15,6 7 0 0,-4 1 0 0,1 0 0 16,3 0 0-16,-2-1 0 0,3-1 0 0,-1-7 0 0,1 0 0 16,0-3 0-16,1-1 0 0,-1-1 0 15,0-5 0-15,0-2 0 0,0-4 0 0,1-1 0 16,-1-2 0-16,1-4 0 0,1-1 0 0,-1-1 0 15,-1-4 0-15,4-3 0 0,-2-1 0 0,3-7 0 0,1 1 0 16,2 2 0-16,-7 2 0 0,4 2 0 16,-2-1 0-16,2 1 0 0,-4 5 0 0,2 3 0 15,-2 3 0-15,0-1 0 0,0 4 0 0,2 2 0 16,-1 4 0-16,-2 1 0 0,7 6 0 0,-4 2 0 16,4 7 0-16,-1 0 0 0,0 4 0 0,2-1 0 0,2-2 0 15,-1 1 0-15,-4-1 0 0,5 0 0 16,0-4 0-16,-3-5 0 0,-2 0 0 0,1-2 0 0,-2-1 0 15,-2-3 0-15,-2-2 0 0,-2-1 0 0,-1-2 0 16,-2-2 0-16,0 1 0 0,-4-1-304 0,0 0-1011 16,0 0-1424-16,0-12 630 0</inkml:trace>
  <inkml:trace contextRef="#ctx0" brushRef="#br0" timeOffset="126416.52">15203 13226 416 0,'-8'-11'516'0,"2"2"49"15,-6 2 35-15,2 1 20 0,-2 4 7 16,2 2-2-16,-4 2-8 0,-4 6-13 0,2 2-17 0,-1 2-25 16,-2 7-36-16,0 2-40 0,1 2-30 0,1 2-72 15,-1 1-384-15,3-1 0 0,-2 0 0 0,2 1 0 16,-2-2 0-16,-1 1 0 0,4-1 0 0,-4-3 0 16,7-6 0-16,-2 0 0 0,0 0 0 0,-1-4 0 15,2-1 0-15,-4 0 0 0,3 0 0 0,1-5-552 16,-2-3-722-16,2 2-1379 0,2-1 611 0</inkml:trace>
  <inkml:trace contextRef="#ctx0" brushRef="#br0" timeOffset="126767.6">15862 12791 4167 0,'0'-18'270'0,"-2"1"-118"0,-6 1 33 15,-1 7 81-15,0 1 55 0,-4 5 22 16,-6 3 1-16,-8 5-20 0,-1 7-9 0,-6 6 20 15,-7 10 6-15,4 7 0 0,2 5-6 0,-1 3-183 0,4 7-152 16,9 4 0-16,-1 0 0 0,4 2 0 0,7 2 0 16,1 2 0-16,9-3 0 0,3 0 0 0,6-3 0 15,8-3 0-15,4-3 0 0,2-4 0 0,7-4 0 16,-3-11 0-16,4-6 0 0,6-2 0 0,-1-6 0 16,-1-3 0-16,2-6 0 0,-3-2 0 0,2-5-706 15,-5-7-542-15,-1-2-1351 0,-3-6 597 0</inkml:trace>
  <inkml:trace contextRef="#ctx0" brushRef="#br0" timeOffset="127134.77">16421 13114 340 0,'0'0'476'0,"-3"-3"17"16,3 3 37-16,-8-1 19 0,8 1 0 0,-5-1-9 15,5 1-28-15,0 0-33 0,-10 3-24 0,8 0-29 16,2-3-30-16,0 0-21 0,-6 4-22 0,6-4-22 15,-2 3-20-15,2-3-14 0,0 0-23 0,0 0-20 16,0 0-15-16,0 0-227 0,0 0-12 0,2-15 0 16,0 8 0-16,0-1 0 0,-2-4 0 0,0 1 0 15,0-3 0-15,-4 1 0 0,-1 1 0 0,0 2 0 16,-4 1 0-16,-4-2 0 0,-3 4 0 0,-5 3 0 16,-7 3 0-16,-5 6 0 0,-3 3 0 0,2 7 0 15,-14 10 0-15,1 1 0 0,5 3 0 0,5 3 0 16,10-4 0-16,4-1 0 0,-1 14 0 0,8-11 0 0,9 2 0 15,3 3 0-15,6-6 0 0,5 1 0 0,3 2 0 16,5-5 0-16,3-1 0 0,9-1 0 16,0-5 0-16,18 4 0 0,-12-8 0 0,3-2 0 15,0-5 0-15,-2 0 0 0,2-5 0 0,-4-4 0 0,-3-2 0 16,-6 0 0-16,-4-3 0 0,6-6-156 0,-9 2-1184 16,0-1-1451-16,0 0 643 0</inkml:trace>
  <inkml:trace contextRef="#ctx0" brushRef="#br0" timeOffset="127383.58">16528 13469 72 0,'0'-2'515'0,"0"2"22"16,-3-5 19-16,3 5 5 0,-3-5-6 0,3 5 0 16,0 0-6-16,0 0-2 0,0 0-11 0,0 14-20 15,-2-5-20-15,2 2-29 0,-1 0-25 0,-1 6-25 16,-1 1-28-16,-1 8-35 0,-1-7-227 0,-3 7-127 15,2-7 0-15,2 5 0 0,0-4 0 0,3-2 0 16,0 0 0-16,-2 0 0 0,3 0 0 0,3-3 0 16,2-1 0-16,-1-2 0 0,3-4 0 0,2-1 0 15,4-2 0-15,1-2 0 0,3-5 0 0,4-1 0 16,0-3 0-16,-4 0 0 0,8-7 0 0,-6 2-243 16,-5-5-375-16,4-4-84 0,-4-7-403 0,0 1-1197 15,-1-3 530-15</inkml:trace>
  <inkml:trace contextRef="#ctx0" brushRef="#br0" timeOffset="127515.61">16750 13397 691 0,'-7'-25'251'0,"-5"1"66"0,1 1 28 16,2 6 19-16,-3 0 52 0,3 3 44 0,3-2 20 16,-3 6 16-16,4-1-13 0,-2 3-22 0,2-1-41 15,4 3-47-15,-3 3-41 0,4-1-58 0,0 4-62 0,8-1-90 16,-8 1-134-16,14 5-151 0,-4 0-145 16,4 0-159-16,-1 1-458 0,1 3-1002 0,3-2 444 15</inkml:trace>
  <inkml:trace contextRef="#ctx0" brushRef="#br0" timeOffset="127917.94">17035 13169 3461 0,'4'-12'379'0,"0"0"-13"0,0 3 67 15,-2 1 18-15,-2 1-2 0,4 1-39 0,-4 3-7 0,0 3 1 16,0 0-12-16,0 0 19 0,0 15-1 0,0-4-188 16,0 5-222-16,-2 2 0 0,2 6 0 0,0 1 0 15,-2 1 0-15,-3 2 0 0,4 1 0 0,1-3 0 16,0 1 0-16,1-4 0 0,-1-2 0 0,3-3 0 15,-3-1 0-15,2-2 0 0,-2-3 0 0,0-2 0 16,0-3 0-16,2 0 0 0,-4-3 0 0,2-2 0 16,0-2 0-16,0 0 0 0,0 0 0 0,0-20 0 15,4 3 0-15,-3-9 0 0,3-6 0 0,1 0 0 16,-1-4 0-16,10-15 0 0,0-2 0 0,7-2 0 16,7-27 0-16,-8 25 0 0,14-20 0 0,-11 26 0 15,2 4 0-15,3 1 0 0,0 7 0 0,-6 10 0 16,-4 7 0-16,1 3 0 0,-2 7 0 0,-2 4 0 15,-2 4 0-15,5 3 0 0,-7 3 0 0,6 8 0 16,-4 2 0-16,6 12 0 0,-6 2 0 0,-3 3 0 16,0 5 0-16,3 14 0 0,-8-1 0 0,1 5 0 15,-2 1 0-15,-3-2 0 0,-2 2 0 0,0 0 0 16,-2-5 0-16,2 1 0 0,-4-12 0 0,5 9 0 16,-4-12 0-16,3-1 0 0,-3-2 0 0,0-1 0 15,4-11 0-15,-4-1 0 0,3-1 0 0,-2-5 0 16,2-4 0-16,-1 1-113 0,0-7-650 0,2 2-457 15,0-4-1321-15,0 0 585 0</inkml:trace>
  <inkml:trace contextRef="#ctx0" brushRef="#br0" timeOffset="128499.14">18313 13042 152 0,'5'-11'466'0,"-1"2"29"0,0-1 28 0,-1 0 9 16,-1-1 5-16,0 4-1 0,-2-2-24 0,-2-2-14 16,0 5-16-16,-3-5-23 0,-2 3-23 0,-2-5-27 15,-1 5-33-15,0 1-32 0,1 1-25 0,-1 0-28 0,1 0-26 16,2 2-25-16,0 1-23 0,0 0-115 16,2 2-102-16,5 1 0 0,0 0 0 0,0 0 0 15,0 0 0-15,0 0 0 0,0 0 0 0,8 10 0 0,-1-8 0 16,0 2 0-16,3-2 0 0,-4-1 0 0,3 1 0 15,-2-1 0-15,0-1 0 0,-7 0 0 0,12-1 0 16,-5-1 0-16,-7 2 0 0,8-1 0 0,-4 0 0 16,1-1 0-16,-5 2 0 0,3-5 0 0,-1 2 0 15,-2 3 0-15,5-2 0 0,-5 2 0 0,0 0 0 16,0 0 0-16,0 0 0 0,0 0 0 0,-6 11 0 16,5-5 0-16,-2 5 0 0,-2 6 0 0,1 3 0 15,0 7 0-15,-1 6 0 0,0 2 0 0,0 0 0 16,-1 12 0-16,1 2 0 0,1-3 0 0,0-9 0 15,-1 10 0-15,-2-11 0 0,0 9 0 0,3-9 0 16,-1-4 0-16,0-2 0 0,-3-1 0 0,4-1 0 0,3-8 0 16,-3-2 0-16,0 0 0 0,3-5 0 15,-3-2 0-15,4 0 0 0,-4-2 0 0,-1-2 0 16,4 0 0-16,0-3 0 0,-2 1 0 0,-1 0 0 16,3-1 0-16,0-1 0 0,-2 0 0 0,3-3 0 15,-4 4 0-15,0-3 0 0,4-1 0 0,-1 4 0 0,1-4 0 16,0 0 0-16,0 0 0 0,0 0 0 15,0 0 0-15,0 0 0 0,17 0 0 0,2-1 0 16,-2-3 0-16,2 3 0 0,2-2 0 0,7 0 0 0,1-1 0 16,-2 0 0-16,3-1 0 0,-7 3 0 0,-1-2 0 15,6-2 0-15,-1 0 0 0,1-1 0 16,-9 0 0-16,0 0-5 0,-2-2-752 0,0 4-482 16,-1-4-1341-16,-2 4 594 0</inkml:trace>
  <inkml:trace contextRef="#ctx0" brushRef="#br0" timeOffset="128816.37">18717 13536 1140 0,'5'-9'225'0,"-2"-1"47"0,1 0 30 15,-2 0 44-15,0 0 39 0,0-2 42 16,-1 6 24-16,1-1 34 0,-2 1 5 0,0 0-11 0,0 3-26 16,0 3-17-16,-3-3-3 0,3 3 0 0,0 0-9 15,0 0-1-15,-8 14-28 0,5-5-203 0,0 3-192 16,-4 3 0-16,1 3 0 0,1 2 0 0,1 5 0 16,-1 0 0-16,-3 4 0 0,5-3 0 0,0 3 0 15,-2-1 0-15,1 0 0 0,-2 4 0 0,2-2 0 16,-4 0 0-16,2 0 0 0,-2-1 0 0,2 2 0 15,-2 1 0-15,3-3 0 0,-4 1 0 0,1-1 0 16,3 2 0-16,-2 0 0 0,-1-3 0 0,0-2 0 16,3 0 0-16,-4 0 0 0,0-1 0 0,4-6 0 15,-3-1 0-15,3-2 0 0,0-2 0 0,-2 3 0 16,2-3 0-16,2-3 0 0,-3-3 0 0,2 0 0 16,-3-3 0-16,-2-1 0 0,-1 1 0 0,0-3 0 15,-4-2 0-15,-4-4 0 0,0-2 0 0,-5 0 0 16,-4-5 0-16,2-4 0 0,-1-1 0 0,-3-5 0 15,3-1 0-15,1 1 0 0,2-3-62 0,6-1-1294 16,3-3-1467-16,6-2 650 0</inkml:trace>
  <inkml:trace contextRef="#ctx0" brushRef="#br0" timeOffset="128983.14">18762 13001 372 0,'-7'-31'565'0,"4"2"10"0,-3 0-2 15,1 3-13-15,0 6-24 0,3 2-35 0,1 2-51 16,1 4-44-16,1 2-51 0,-1 0-84 0,2 3-84 0,1 6-95 16,4-1-121-16,1 2-116 0,3 1-114 0,0 1-118 15,-1 3-396-15,3 1-836 0,2 1 370 16</inkml:trace>
  <inkml:trace contextRef="#ctx0" brushRef="#br0" timeOffset="129232.92">19054 12653 30 0,'0'-9'516'0,"0"4"10"0,0-1 18 16,0 1 8-16,0 5 14 0,0 0 5 0,13 9 4 15,-2 5-19-15,0 2-19 0,1 10-21 0,3 3-24 16,2 4-25-16,3 15-28 0,-1 1-34 0,-4 2-22 16,3 4-21-16,-5 3-208 0,6 23-154 0,-12-24 0 15,-5 0 0-15,-6 2 0 0,-1 0 0 0,-4-1 0 16,-1-2 0-16,-8-2 0 0,4-6 0 0,-6-2 0 15,-3-3 0-15,4-13 0 0,-2 1 0 0,-7 5 0 16,6-9 0-16,-5-5 0 0,4 0 0 0,-2-4 0 16,1 1 0-16,0-5 0 0,-2-2 0 0,-1 0 0 15,0-2 0-15,0 0-1366 0,7-6-1478 0,1 0 654 16</inkml:trace>
  <inkml:trace contextRef="#ctx0" brushRef="#br0" timeOffset="129483.37">20070 13412 5050 0,'-5'0'127'0,"-5"-2"-79"0,10 2-16 0,-14-3-23 16,3 0-8-16,-1 1 4 0,1-2 0 0,-2 2-14 0,0 1-47 15,3 0-83-15,-3 1-151 0,0-1-508 16,3-1-863-16,0 2 382 0</inkml:trace>
  <inkml:trace contextRef="#ctx0" brushRef="#br0" timeOffset="130882.7">18467 12541 3004 0,'24'-41'68'0,"-2"12"9"0,3-1-28 16,3 10 16-16,-1-1 5 0,2 1 2 0,-2 1-11 15,-1 1-10-15,-2 0-13 0,-2 3-1 0,0-1-6 16,-8 5-22-16,-1-1-33 0,-3 4-45 0,-3-3-72 16,5-2-109-16,-6-3-275 0,-2 0-569 0,-4 0 252 15</inkml:trace>
  <inkml:trace contextRef="#ctx0" brushRef="#br0" timeOffset="131349.54">19908 12670 3149 0,'-1'-10'104'0,"-3"-1"52"0,2 1-16 0,-1 0 41 16,-1 0 60-16,-1-1 8 0,-1 4 8 0,-1 2-16 16,2 0-26-16,0 3-1 0,5 2 14 0,-14 9 16 0,4 0 5 15,0 8 19-15,-3 12 12 0,-1 3 0 0,-2 19 6 16,0 5-15-16,-2 28-9 0,4 4-16 16,2 5-11-16,6 5-40 0,-2-1-195 0,-1 5 0 15,9-1 0-15,-1-2 0 0,2 2 0 0,4-5 0 16,3 0 0-16,1-2 0 0,-4-8 0 0,0-3 0 0,-1-28 0 15,-4 3 0-15,4-3 0 0,-5-3 0 16,-6-5 0-16,5-11 0 0,-5-3 0 0,-3-3 0 0,-3-2 0 16,-6-4 0-16,2-2 0 0,-3-2-671 0,-3-3-583 15,6-8-1358-15,-2-4 601 0</inkml:trace>
  <inkml:trace contextRef="#ctx0" brushRef="#br0" timeOffset="131516.57">20007 14558 5445 0,'5'-3'755'0,"-1"-1"-217"0,-2-2-34 0,1 2-6 16,-2-1-47-16,0-1-451 0,2 2 0 0,-3 0 0 15,1 0 0-15,0 0 0 0,-1 4 0 0,4-4 0 16,-4 4 0-16,3-3 0 0,-3 3 0 0,0 0 0 16,0 0-323-16,0 0-989 0,-23 11-1420 0,4-4 628 15</inkml:trace>
  <inkml:trace contextRef="#ctx0" brushRef="#br0" timeOffset="132299.67">15385 12390 320 0,'0'-6'398'0,"0"4"-5"16,0 2 15-16,0 0 1 0,0 0-3 0,0 0-6 15,-5 21-3-15,4-3 2 0,-4 11-30 0,-3 6-2 16,-5 14 0-16,-4 6 3 0,0 3-7 0,-7 24-5 15,-1-1-10-15,0-1-16 0,-2 7-13 0,0 2-14 16,-5 1-21-16,0 1-19 0,-1 6-19 0,0-9-20 16,5 1-84-16,1-3-142 0,3 2 0 0,-1-6 0 15,2-4 0-15,13-19 0 0,-8 21 0 0,9-27 0 0,-1-2 0 16,-2 1 0-16,5-5 0 0,2-12 0 16,-3 1 0-16,6-4 0 0,-2-3 0 0,0-3 0 15,0-8 0-15,1-2 0 0,3-3 0 0,-2-2 0 16,0-2 0-16,2-3 0 0,-1-1-259 0,2-1-426 0,-1-4-524 15,0 0-1308-15,0 0 580 0</inkml:trace>
  <inkml:trace contextRef="#ctx0" brushRef="#br0" timeOffset="132448.84">15146 14420 3906 0,'3'0'480'0,"-3"0"-164"0,0 0-27 0,0 0 3 16,0 0 1-16,0 0-51 0,0 0-46 0,0 0-44 0,0 0-30 15,0 0-59-15,0 0-46 0,0 0-75 0,0 0-94 16,5 3-113-16,-5-3-135 0,-4 6-516 0,4-6-992 16,0 0 439-16</inkml:trace>
  <inkml:trace contextRef="#ctx0" brushRef="#br0" timeOffset="133066.1">9950 15700 403 0,'-12'-3'576'0,"5"1"16"0,-1-1 6 15,3-1-3-15,1 3-22 0,0-2-16 0,3-1-36 16,1 4-30-16,0-3-24 0,0 3-23 0,9-5-28 16,-4 2-35-16,9 2-37 0,-1 0-41 0,9 0-27 15,11 1-22-15,7 0-27 0,-3 1-54 0,15 1-173 16,-19 2 0-16,7 0 0 0,-2-1-142 0,-1 1-226 15,-3 4-133-15,-4 0-124 0,-12-2-468 0,-4 3-1184 16,-5-1 525-16</inkml:trace>
  <inkml:trace contextRef="#ctx0" brushRef="#br0" timeOffset="133216.69">10236 15945 4079 0,'-14'10'527'0,"3"-3"-238"0,1-1-93 16,-1 2 40-16,6-4 71 0,0-1 19 0,0 0-14 15,5 2-26-15,0-5-30 0,10 9-7 0,3-6-18 16,9 2-16-16,10-1-23 0,0-1-15 0,3 0-28 15,5-2-54-15,-2-1-72 0,14-3-96 0,-13 1-105 16,-2 2-106-16,1-1-90 0,-3-1-130 0,2-3-107 16,-5-1-410-16,0 0-1104 0,-4-4 488 0</inkml:trace>
  <inkml:trace contextRef="#ctx0" brushRef="#br0" timeOffset="133434.79">11172 15510 191 0,'15'-31'419'0,"-1"-1"60"0,-5 6 47 0,1 1 46 15,-1 1 40-15,-1 11 27 0,-4 2 3 0,-2 2-17 16,1 3-29-16,-3 0-32 0,0 6-21 0,0 0-16 16,0 0-15-16,-12 16-26 0,1 2-228 0,-2 4-258 15,-1 3 0-15,-1 5 0 0,-1 1 0 0,-3 12 0 16,4-9 0-16,2 10 0 0,4-10 0 0,0 15 0 16,3-16 0-16,2 2 0 0,0 11 0 0,2-13 0 15,-1 1 0-15,6-4 0 0,-6-2 0 0,6-2 0 16,-2-2 0-16,3-6 0 0,-3-1 0 0,-1-6 0 15,4-1 0-15,-4-3 0 0,1-2-254 0,-3-2-1070 16,2-3-1432-16,-6 3 634 0</inkml:trace>
  <inkml:trace contextRef="#ctx0" brushRef="#br0" timeOffset="133666.24">10962 16036 461 0,'-19'-2'271'0,"2"4"38"0,5-1 21 16,-1 0 30-16,-4 2 44 0,6 0 42 0,-1 0 21 15,6-2 1-15,-3 2 4 0,5 0-3 0,0 0-3 16,4 2-3-16,0-1-11 0,4-1-19 0,0 2-30 15,9-2-27-15,5 3-33 0,8-2-35 0,8 0-29 16,0-2-68-16,3 0-211 0,21 1 0 0,-1-1 0 16,1 2 0-16,-2-2 0 0,3 1 0 0,-8-2 0 15,-10-3 0-15,-3 3 0 0,-6 0 0 0,-4-5 0 16,-10 3 0-16,-4 0 0 0,-1 1 0 0,-4 1 0 16,-3-2 0-16,-2 0 0 0,-4 1 0 0,0 0 0 15,0 0-108-15,0 0-442 0,-24 7-116 0,7-2-479 16,1 2-1240-16,-4 0 549 0</inkml:trace>
  <inkml:trace contextRef="#ctx0" brushRef="#br0" timeOffset="134300.32">10896 16425 3729 0,'4'-10'421'0,"3"1"-137"0,-2 1-53 0,3 0 54 16,-3 1 61-16,0-1 25 0,0 2 6 15,1 2-29-15,-4-2-36 0,2 2-8 0,0 1-8 16,-3 1-5-16,-1 2 10 0,0 0-6 0,0 0-295 15,2 15 0-15,-2-5 0 0,-3 8 0 0,-1 8 0 0,-1 3 0 16,-3 0 0-16,2 1 0 0,-1 5 0 0,2 1 0 16,-4 10 0-16,3-9 0 0,-2 10 0 0,6-12 0 15,-1-1 0-15,-2 4 0 0,1-2 0 0,2-3 0 16,-1 2 0-16,8-2 0 0,-6-2 0 16,-3 0 0-16,3-2 0 0,-1-3 0 0,4-8 0 0,-5-5 0 15,4-1 0-15,-2 2 0 0,0-5 0 0,2-1 0 16,-1-6 0-16,0-2 0 0,0 0 0 0,0 0 0 15,18-19-1366-15,-8 8-1478 0,1-7 654 16</inkml:trace>
  <inkml:trace contextRef="#ctx0" brushRef="#br0" timeOffset="134599.45">11305 16487 202 0,'1'-14'468'0,"2"3"5"15,-3-2 41-15,-3 5 33 0,3 3 1 16,0-1-8-16,-3 4-25 0,3 2-7 0,0 0-3 15,-6 10 1-15,1 1-20 0,-4 5-20 0,4 2-15 16,0 6-15-16,-3 2-33 0,3-3-24 0,-4 4-135 16,0-1-244-16,0 2 0 0,0-3 0 0,0 0 0 0,2-1 0 15,1-5 0-15,0-2 0 0,1 2 0 0,-1-3 0 16,4-6 0-16,-2 2 0 0,3-4 0 16,-1-1 0-16,2-2 0 0,2 0 0 0,-1-3 0 15,7 0 0-15,-1-4 0 0,5 2 0 0,6-1 0 16,1-2 0-16,3 0 0 0,9-2 0 0,-2 1 0 15,0 1 0-15,2 1 0 0,1 0 0 0,-4 0 0 16,3 2 0-16,-12 0 0 0,11-2 0 0,-10 2 0 16,-3 1 0-16,2-1 0 0,-9 1 0 0,1 1-240 15,-4-2-480-15,-7 0-486 0,4 4-1305 0,-4-4 577 16</inkml:trace>
  <inkml:trace contextRef="#ctx0" brushRef="#br0" timeOffset="134866.12">11572 16641 503 0,'-7'-15'632'0,"2"0"26"0,3 3 26 0,1 0-10 16,-3-1-3-16,4 4-19 0,0-1-21 0,-3 4-32 16,4 1-30-16,-1 5-29 0,-2-6-28 0,2 6-26 15,0 0-106-15,0 0-380 0,-4 17 0 0,3-4 0 16,-3 5 0-16,4 2 0 0,-4 7 0 0,-2 3 0 15,1 3 0-15,-1-1 0 0,0 2 0 0,1 2 0 16,-4 12 0-16,0 0 0 0,1-2 0 0,3-12 0 16,-5-2 0-16,1 1 0 0,4-2 0 0,-3 3 0 15,-2-4 0-15,5-3 0 0,-1-2 0 0,2-7 0 16,-1-3-1366-16,5-4-1478 0,0-1 654 0</inkml:trace>
  <inkml:trace contextRef="#ctx0" brushRef="#br0" timeOffset="135999.59">9887 13657 134 0,'-52'-25'167'0,"1"-1"-9"0,0 4-10 15,-3 1 0-15,0 3-11 0,1 5-4 0,-2 0 2 0,2 6 1 16,2 6-5-16,-1-1 1 0,-2 8 1 0,4 4 5 16,2 4-2-16,-3 2-5 0,2 9-8 0,-1-3-5 15,2 10-8-15,-1 6-13 0,2 6-8 0,-8 20-9 16,-1 7-8-16,5-3-10 0,3 6-2 0,6-1-6 16,2 2-4-16,5 1-9 0,4 1-3 0,14-23-6 15,5 28-4-15,9-22 3 0,6 22-1 0,7-3-13 16,5-25-8-16,7 4 19 0,6-4 0 0,18 19-5 15,-14-25-1-15,9-4-8 0,2 0-7 16,5-1-7-16,1-5-13 0,8-6-10 0,21 10-14 0,-25-16-11 16,9-8-16-16,-4-3-12 0,6-5-15 0,3-3-10 15,-1-4 2-15,25-1-4 0,-30-6 1 0,2-2 9 16,2-8 7-16,-1 0 15 0,0-4 11 16,-5-2 10-16,0-5 14 0,-2-3 11 0,-2-7 9 0,-3 3 4 15,-6-5 6-15,-2-4 4 0,-2-2 12 0,-5-3 3 16,-5 0 8-16,-5-3 7 0,-4-4 6 0,-3 2 6 15,2-5-4-15,-7 2 1 0,-7 0 2 0,-3-2-2 16,-5 2-4-16,-5-4-4 0,-8 2-2 0,3-3-4 16,-9-1-1-16,0 5-4 0,-9 2-2 0,-1-2-1 15,-2 7-8-15,-8 7-13 0,-7 1-18 0,-2 7-23 16,-7 6-34-16,-5 7-33 0,-2 2-44 0,-2 7-210 16,-1 3-396-16,1 4 175 0</inkml:trace>
  <inkml:trace contextRef="#ctx0" brushRef="#br0" timeOffset="137300.19">12310 14882 184 0,'8'-9'446'0,"-3"5"17"0,3-4 9 15,-3 4 9-15,-4-1-3 0,3-3-21 0,-1 1-20 16,-6 2-27-16,-1-1-29 0,-2-2-11 0,-6 1-21 15,-3 0-6-15,-1-2-15 0,-11 0-14 0,-1-1-18 16,0 7-18-16,-2-1-13 0,1 2-8 0,-2 2-10 16,0-1-11-16,12 2-11 0,-9-2-7 0,9 3-13 15,6-1-154-15,-1 2-51 0,1-1 0 0,3 0 0 16,0 2 0-16,2 1 0 0,-1 1 0 0,4-3 0 16,-1 3 0-16,-2 1 0 0,7 0 0 0,-3-2 0 15,1 5 0-15,2-2 0 0,1 3 0 0,-1 3 0 16,-2 1 0-16,6 2 0 0,-2 2 0 0,-2 6 0 15,1 0 0-15,-3 2 0 0,2 2 0 0,-2 2 0 16,2 2 0-16,-5-1 0 0,3 1 0 0,-2 5 0 16,1 8 0-16,-1 6 0 0,2-2 0 0,2 3 0 15,1 1 0-15,-4-1 0 0,6 4 0 0,0-2 0 16,-2 5 0-16,1-3 0 0,6 2 0 0,-2 2 0 16,0 19 0-16,0-27 0 0,3 0 0 0,-7 3 0 15,3 4 0-15,0-4 0 0,-3-1 0 0,-1 3 0 16,0-3 0-16,0-3 0 0,-5-3 0 0,0 1 0 15,-3-2 0-15,2-3 0 0,-2-10 0 0,-1 0 0 16,-1-3 0-16,-1 3 0 0,1-1 0 0,-3 12 0 16,2-17 0-16,2 0 0 0,-2 0 0 0,1-4 0 0,-1 0 0 15,8-7 0-15,-4 0 0 0,3 0 0 16,-1-2 0-16,3-1 0 0,2-4 0 0,0 2 0 0,2-2 0 16,1-4 0-16,1 4 0 0,3-6 0 0,5 2 0 15,-1-1 0-15,10-2 0 0,-1-2 0 0,8-2 0 16,4-3 0-16,5 0 0 0,0-3 0 15,-1-1 0-15,15-2 0 0,-14 1 0 0,2 5 0 16,-2-6 0-16,1 5 0 0,-2-1 0 0,-2 0 0 0,-2-1 0 16,-5 2 0-16,-5 1 0 0,0-1 0 0,-8 2 0 15,0-1 0-15,-3-1 0 0,-2 6 0 0,-4-5 0 16,3 1 0-16,-8 2 0 0,9-1 0 0,-9 1 0 16,7-3 0-16,-4 0 0 0,-3 3 0 0,5-1 0 15,-5 1 0-15,0 0 0 0,0 0 0 0,0 0 0 16,0 0 0-16,0 0 0 0,0 0 0 0,0 0 0 15,0 0-1366-15,-8-9-1478 0,8 9 654 16</inkml:trace>
  <inkml:trace contextRef="#ctx0" brushRef="#br0" timeOffset="137466.37">12938 16901 4373 0,'-3'-5'730'0,"0"-3"-269"0,-1-2-118 0,-1 1-26 15,-2-1-66-15,2 2-67 0,0-2-60 0,1 2-70 16,2-1-77-16,-4 1-98 0,9-2-118 0,-2 1-156 16,6 0-160-16,2-4-363 0,5 1-994 0,2 0 440 15</inkml:trace>
  <inkml:trace contextRef="#ctx0" brushRef="#br0" timeOffset="138116.44">15700 13899 2522 0,'9'0'62'0,"-9"0"-38"16,0 0-47-16,6 0-43 0,-2 1-26 0,-4-1 9 15,0 0-14-15,10 1-16 0,-10-1-27 0,0 0-193 16,12 0-360-16,-8 0 160 0</inkml:trace>
  <inkml:trace contextRef="#ctx0" brushRef="#br0" timeOffset="140466.69">12608 15235 98 0,'4'-5'467'0,"0"1"15"16,-2 1 17-16,1 0 6 0,1-1-17 0,2-1-25 16,-2 1-19-16,1 1-25 0,4 1-16 0,1-2-23 15,2 0-25-15,2 3-19 0,4-2-26 0,-2 2-25 16,6 0-33-16,-3 1-21 0,8 0-26 0,3 1-16 15,-10-1-43-15,-1 3-55 0,2-2-63 0,-10-1-26 16,3 0-69-16,-1 0-76 0,-2 0-75 0,-2 0-76 16,-3 2-71-16,-6-2-85 0,0 0-68 0,0 0-320 15,0 0-906-15,-20 4 401 0</inkml:trace>
  <inkml:trace contextRef="#ctx0" brushRef="#br0" timeOffset="140915.65">12631 15230 213 0,'-6'0'379'0,"6"0"0"15,-9 0 24-15,9 0 18 0,-11 0 11 0,11 0-4 16,-7-1-20-16,7 1-23 0,-9 0-20 0,9 0-21 0,-6 1-10 16,2 2 11-16,0 0-19 0,3 1-11 15,-3 3-9-15,0 0-13 0,3 4-19 0,-6 3-13 16,2 3-27-16,-5 0-9 0,5 0-14 0,-3 1-22 16,1-1-20-16,-1 2-13 0,0-1-22 0,3-1-5 0,0-2-11 15,1-2-103-15,-2-1-15 0,2 1 0 16,2-3 0-16,0-1 0 0,2-3 0 0,0-3 0 15,-1 3 0-15,-2-1 0 0,3-3 0 0,0-2 0 16,2 9 0-16,-1-7 0 0,-1-2 0 0,9 2 0 0,-2-2 0 16,-7 0 0-16,17-4 0 0,-5 1 0 0,-1-1 0 15,1 2 0-15,4 1 0 0,5-1 0 0,-1 1 0 16,2-2 0-16,-2 2 0 0,0 2 0 0,0 2 0 16,0 0 0-16,6 7 0 0,-3 0 0 0,-3 0 0 15,1 5 0-15,2 1 0 0,-4 4 0 0,0 0 0 16,-3 1 0-16,-4 5 0 0,0-5 0 0,-6 0 0 15,-2-2 0-15,-3 6 0 0,-1-7 0 0,-2 1 0 16,-5-1 0-16,0-1 0 0,-5-2 0 16,-2-1 0-16,0 1 0 0,-4-5 0 0,-7 0 0 0,-1-2 0 15,-2-3 0-15,-3-2 0 0,1-3 0 0,-1-2 0 16,2-1 0-16,-1-1 0 0,2-2 0 0,10 0 0 16,-1 0 0-16,4-2 0 0,3 1 0 15,3 1 0-15,4-1 0 0,4-2 0 0,2 4 0 16,4-5 0-16,6 3-530 0,5-4-748 0,2 3-1383 0,6-3 613 15</inkml:trace>
  <inkml:trace contextRef="#ctx0" brushRef="#br0" timeOffset="141166.35">13370 15659 6006 0,'9'-10'644'0,"-3"-1"-310"0,-1 2-5 0,-1 0 19 15,4 2 37-15,-2 1-240 0,3-1-145 16,0 1 0-16,4 1 0 0,4-1 0 0,-6 2 0 0,12 0 0 16,-1 2 0-16,6-1 0 0,1 4 0 0,-2-2 0 15,4 1 0-15,2 0 0 0,-1 1 0 0,-3-1 0 16,0 1 0-16,-8 2 0 0,0-2 0 0,-2 0 0 16,0 0 0-16,-1 0 0 0,-8 0 0 0,3 1 0 15,-4-2 0-15,-4 0 0 0,-5 0-431 0,5-2-138 16,-5 2-51-16,0 0-476 0,0 0-1186 0,-19-10 525 15</inkml:trace>
  <inkml:trace contextRef="#ctx0" brushRef="#br0" timeOffset="141382.59">13687 15474 225 0,'-13'-13'360'0,"3"0"19"0,1 1 38 16,1 3 49-16,3-2 48 0,-4 3 35 0,3 0 21 16,2 1-1-16,0 1-15 0,-1-1-13 0,3 5-31 15,-1 0-29-15,3 2-7 0,-7 7 4 0,6-2-11 16,-1 7-16-16,-1-1-265 0,2 6-186 0,-3 2 0 15,4 10 0-15,-4 4 0 0,3-4 0 0,0 4 0 16,-1 2 0-16,4 1 0 0,-1-2 0 0,4-2 0 16,-4 1 0-16,6 0 0 0,-10-5 0 0,9 1 0 15,-2-1 0-15,2-3 0 0,-4 0 0 0,-1-9 0 16,3-4 0-16,-4 0 0 0,0 0 0 0,0-2 0 16,0-2 0-16,0-4-1366 0,-4-1-1478 0,4-3 654 15</inkml:trace>
  <inkml:trace contextRef="#ctx0" brushRef="#br0" timeOffset="141816.57">14741 15159 464 0,'13'-11'522'15,"-4"2"32"-15,-1 0 12 0,-3 1-9 16,-4-1-19-16,-2 5-25 0,-2-1-11 0,-2 2-12 16,-2 0-9-16,-5 2-19 0,-2 2-18 0,-3 4-20 0,-1 2-19 15,0 4-14-15,-2 6-18 0,-3 1-18 0,2 3-205 16,1 6-150-16,0 1 0 0,2 2 0 16,-4 15 0-16,4-3 0 0,8-7 0 0,2 11 0 0,-1 0 0 15,0-10 0-15,7 9 0 0,-1 2 0 0,7-13 0 16,5 0 0-16,-4-2 0 0,4 0 0 0,5-1 0 15,3 0 0-15,-3-2 0 0,5-6 0 0,-1-3 0 16,-4-6 0-16,4-4 0 0,1-2 0 0,0-1 0 16,0-3 0-16,-2-5 0 0,0-2 0 0,-2 0 0 15,-1-4 0-15,-4-2 0 0,1-2 0 0,0-5 0 16,-3-2 0-16,-2-8 0 0,-2 1 0 0,-4 0 0 16,-1-1 0-16,-5 8 0 0,-1-1 0 0,-3 4 0 15,-3 1 0-15,-10-1 0 0,2 5 0 0,-7 6 0 16,-1 3 0-16,1 2 0 0,0 5 0 0,-2 3 0 15,5 6 0-15,3 1 0 0,0 0 0 0,8 0 0 16,3 1 0-16,4-2-1366 0,3 2-1478 0,6-5 654 16</inkml:trace>
  <inkml:trace contextRef="#ctx0" brushRef="#br0" timeOffset="142766.56">15293 14855 347 0,'0'-5'500'0,"-5"-1"30"15,2 1 18-15,1-1-7 0,0 1-14 16,-1-1-8-16,2 0-27 0,-2 0-11 0,4 3-26 16,1-4-25-16,-1 4-23 0,6-2-24 0,3 0-24 0,2 2-19 15,10-1-29-15,7 1-23 0,7 5-11 0,17-2-16 16,-3 2-66-16,-11 2-195 0,15 1 0 0,-3-3 0 16,-13 4 0-16,1 0 0 0,-2-1 0 0,-3 1 0 15,-2 0 0-15,-5 0 0 0,-8-3 0 0,-1 1 0 16,-6-1 0-16,0 4 0 0,-3-4 0 15,-2 3 0-15,-1-1 0 0,-2 3 0 0,0-1 0 0,-3 7 0 16,0 3 0-16,-3-1 0 0,-3 4 0 0,1 7 0 16,-1 1 0-16,-2 0 0 0,1 5 0 0,0 1 0 15,1 1 0-15,-2 12 0 0,-2-2 0 0,8 1 0 16,-1 4 0-16,1-1 0 0,0 0 0 0,-4 1 0 16,5 0 0-16,0 0 0 0,6 0 0 15,-2 2 0-15,0 3 0 0,2-5 0 0,0 1 0 0,1 1 0 16,-2-1 0-16,2-5 0 0,-2 7 0 0,-4 0 0 15,4 0 0-15,-2-3 0 0,-2-14 0 0,3 13 0 16,-3 0 0-16,0-3 0 0,-2-11 0 0,-3-1 0 16,3 2 0-16,-2-3 0 0,1-2 0 0,-1-1 0 15,1-2 0-15,-2-3 0 0,1-3 0 0,-1-4 0 16,3-1 0-16,0-6 0 0,-2-2 0 0,0 3 0 16,0-2 0-16,-1-4 0 0,-1-1 0 0,-1-1 0 15,-2 1 0-15,-5 3 0 0,2-6 0 0,-7-1 0 16,-3-1 0-16,-6 2 0 0,-2 0 0 0,-4-4 0 15,-5 1 0-15,-15 0 0 0,-2 1 0 0,2 0 0 16,-2-2 0-16,2 4 0 0,-2 0 0 0,2 2 0 16,-1-3 0-16,4 3 0 0,10 1 0 0,2 2 0 15,4 0 0-15,2-3 0 0,4 3 0 0,7-1 0 16,3-4 0-16,5 5 0 0,1-4 0 0,0 1 0 16,7-2 0-16,0-4 0 0,5 2 0 0,0 0-1366 15,0 0-1478-15,13-15 654 0</inkml:trace>
  <inkml:trace contextRef="#ctx0" brushRef="#br0" timeOffset="144534.71">17217 15868 502 0,'-4'-5'591'0,"-1"0"30"0,1 0 17 16,1 0 24-16,0 2-26 0,0-2-26 0,2 1-34 16,0 1-24-16,1 3-30 0,-3-3-27 0,3 3-13 15,0 0-15-15,9-4-14 0,0 4-69 0,0 0-384 16,4 0 0-16,7 0 0 0,0 1 0 0,8 0 0 15,3 0 0-15,1 0 0 0,-1-1 0 0,2 0 0 16,2 0 0-16,-1-1 0 0,-1 0 0 0,3 1 0 16,-6-2 0-16,0-1 0 0,-2 0 0 0,-7 1 0 15,-3 1 0-15,0 0 0 0,-7-2 0 0,3 1 0 16,-5 0 0-16,-2-2 0 0,0 1 0 0,-7 3 0 16,5-4 0-16,-6 1 0 0,1 3 0 0,0 0 0 15,-17-2 0-15,8 2-358 0,-8 2-948 0,-2 4-1415 16,0 3 627-16</inkml:trace>
  <inkml:trace contextRef="#ctx0" brushRef="#br0" timeOffset="144783.21">17291 16093 42 0,'-8'6'459'0,"1"1"6"0,1-1 13 0,3-3 34 16,-1 0 15-16,4-3-2 0,-4 5-14 15,4-5-11-15,0 0-4 0,0 0-21 0,28-6-17 0,-14 4-24 16,4-1-23-16,1 1-28 0,4 0-27 0,6-4-26 15,3 1-28-15,0 2-27 0,-1 0-27 0,6 0-244 16,-5-1-4-16,4 0 0 0,-3 0 0 0,-1 2 0 16,0-2 0-16,0 3 0 0,-12-1 0 0,2 1 0 15,-4 0 0-15,-4-1 0 0,-2 1 0 0,-2 0 0 16,-1-2 0-16,-3 2 0 0,-2-1 0 0,0 1 0 16,-4 1 0-16,3-5 0 0,-3 5 0 0,-2-5 0 15,2 5-114-15,-9-4-570 0,9 4-549 0,-10-1-1334 16,10 1 590-16</inkml:trace>
  <inkml:trace contextRef="#ctx0" brushRef="#br0" timeOffset="144948.68">18132 16151 549 0,'0'0'607'0,"6"-1"1"16,-6 1-19-16,4-2-47 0,-4 2-58 0,0 0-56 0,5-1-77 15,-5 1-82-15,5-1-104 0,-5 1-132 0,9-1-126 16,-9 1-172-16,0 0-447 0,0 0-770 0,0 0 341 16</inkml:trace>
  <inkml:trace contextRef="#ctx0" brushRef="#br0" timeOffset="145966.31">18561 15484 126 0,'5'-15'505'15,"-1"3"19"-15,-1 1 20 0,-2-1 4 0,-1 1-12 16,1 1-4-16,-2 0-13 0,0 3-20 0,-1 2-23 0,-1 2-19 16,3 3-18-16,-11 6-15 0,1 3-18 0,-4 6-18 15,-1 8-7-15,-2 5-15 0,2 3-19 0,-6 14-173 16,2-1-174-16,9-10 0 0,-4 12 0 16,5-10 0-16,1 11 0 0,-1-2 0 0,8-12 0 0,0 2 0 15,2 0 0-15,9-3 0 0,-1-1 0 0,0 0 0 16,5-6 0-16,4-4 0 0,0 2 0 0,5-9 0 15,-1 1 0-15,3-3 0 0,5-4 0 0,-1-7 0 16,3-2 0-16,-4-3 0 0,4-6 0 0,-5-1 0 16,-3-2 0-16,-1-4 0 0,-1-2 0 0,-2-5 0 15,-3-5 0-15,-2 0 0 0,-2-3 0 0,1-12 0 16,-6-5 0-16,-8 4 0 0,0-2 0 0,-3 0 0 16,-3 14 0-16,-4-1 0 0,-3 6 0 0,-5 1 0 15,-2 3 0-15,-5 4 0 0,-2 6 0 0,-1 0 0 16,-4 9 0-16,-1 4 0 0,1 4 0 0,0 4 0 15,0 4 0-15,3 8 0 0,0 0 0 0,3 1 0 16,6 4 0-16,7 1 0 0,4 3 0 0,6 2 0 16,7-5-1366-16,9 2-1478 0,6-5 654 0</inkml:trace>
  <inkml:trace contextRef="#ctx0" brushRef="#br0" timeOffset="146283.5">19407 15884 5629 0,'9'-8'649'0,"-6"2"-246"0,-1-1-44 16,-2-1 64-16,2 1 18 0,-1 3-154 0,0-4-287 16,-2 2 0-16,2 3 0 0,-1 3 0 0,0 0 0 15,0 0 0-15,0 0 0 0,0 0 0 0,0 0 0 16,-4 18 0-16,4-9 0 0,0 1 0 0,-5 1 0 16,3 0 0-16,-1 1 0 0,1-2 0 0,-1 0 0 15,2-1 0-15,-2-2 0 0,2 0 0 0,0-1 0 16,-1 0 0-16,1-1 0 0,1-1 0 0,0-4 0 15,0 4 0-15,0-4 0 0,0 0 0 0,0 0 0 16,6-10 0-16,-3 3 0 0,1-2 0 0,0-8 0 16,-2 1 0-16,3 4 0 0,-3-1 0 0,-1 1 0 15,-2 1 0-15,2 2 0 0,-2-1 0 0,-1 3 0 16,-3 2 0-16,3 2 0 0,-1 1 0 0,-1-2 0 16,4 4 0-16,-13 6 0 0,7-3 0 0,-1-1 0 15,-1 6 0-15,0 0 0 0,3-4 0 0,0 2 0 16,1 1-187-16,2-1-1147 0,2-4-1446 0,0-2 640 0</inkml:trace>
  <inkml:trace contextRef="#ctx0" brushRef="#br0" timeOffset="146633.13">19678 15576 440 0,'-2'-25'602'0,"0"9"22"15,4-3 46-15,-2 2 30 0,2 0-4 16,2 1-27-16,3 0-42 0,1 3-35 0,4-1-37 15,2 2-25-15,5 1-44 0,3 2-41 0,6 1-46 16,-4-2-243-16,3 5-156 0,1-1 0 0,-1 6 0 16,-7-2 0-16,1 1 0 0,1 2 0 0,-6 0 0 0,2 0 0 15,-4 2 0-15,-2 2 0 0,-2 0 0 16,0 4 0-16,-2 0 0 0,-3 2 0 0,0 5 0 16,-4 1 0-16,1 2 0 0,-2 7 0 0,-2 4 0 15,-1 0 0-15,-1 0 0 0,-3 3 0 0,1 0 0 16,-2 5 0-16,3-4 0 0,-3 11 0 0,3-9 0 15,1 1 0-15,1-2 0 0,-4-3 0 0,2 15 0 16,3-10 0-16,-1-3 0 0,-1-2 0 0,-1 0 0 16,4 1 0-16,-2-5 0 0,1-3 0 0,-3-5 0 15,2-2 0-15,-1-1 0 0,3-6 0 0,0-2 0 0,1-4 0 16,-3-1 0-16,3-4 0 0,0 0-1366 16,0 0-1478-16,-13-13 654 0</inkml:trace>
  <inkml:trace contextRef="#ctx0" brushRef="#br0" timeOffset="146783.29">19867 15935 202 0,'-5'-11'494'0,"0"0"-17"16,0 2 9-16,1-1 36 0,2 3 38 0,0-1 18 15,4 0-16-15,3 2-31 0,2 0-32 0,6 0-33 16,6 0-40-16,12-1-40 0,1 1-40 0,5 2-38 16,3 4-30-16,0-1-67 0,0 0-108 0,0 1-121 15,-7-3-160-15,9-2-168 0,-9 3-195 0,1-4-518 16,-4-1-1147-16,-3 1 507 0</inkml:trace>
  <inkml:trace contextRef="#ctx0" brushRef="#br0" timeOffset="147334.65">20880 15700 3802 0,'3'-27'511'15,"-3"1"-205"-15,-1-1-56 0,0 1 19 0,0-2 27 16,-1-1 16-16,0 2-5 0,-2-6-19 0,-1 2-27 15,-3-3 15-15,2 7 3 0,-1 1 5 0,0 6-11 16,-2 4-5-16,0 1-59 0,-3 3-209 0,2 4 0 16,-3 3 0-16,-1 1 0 0,-2 5 0 0,-4 5 0 15,-3 6 0-15,2 5 0 0,-2 9 0 0,5-1 0 0,0 2 0 16,0 2 0-16,4 4 0 0,2-2 0 16,2 3 0-16,5 0 0 0,4 2 0 0,1 0 0 15,5-1 0-15,1 0 0 0,12 9 0 0,0-12 0 16,1-4 0-16,6 2 0 0,0-4 0 0,1 1 0 0,4-3 0 15,-3-1 0-15,1-4 0 0,-1 4 0 16,-4-4 0-16,1-2 0 0,-8-3 0 0,-1 0 0 16,-6-5 0-16,0 0 0 0,0-1 0 0,-3 0 0 15,-4-1 0-15,-2 4 0 0,-2-4 0 0,-2 0 0 16,-4-1 0-16,-3-1 0 0,-2 2 0 0,-4 2 0 0,-5-7 0 16,-6 1 0-16,-2-1 0 0,1 1 0 0,-2-3 0 15,2-1 0-15,1-3 0 0,0-2 0 0,7 0 0 16,3-1 0-16,-1-3 0 0,6 0 0 15,-1 1 0-15,5-4 0 0,4-2 0 0,-1 1 0 0,6-3 0 16,6 2 0-16,3-11 0 0,4 2 0 0,6-1 0 16,3 0 0-16,1-4 0 0,13-10 0 15,-2-1 0-15,1 1 0 0,-1 4 0 0,1-1 0 0,-11 5 0 16,-1 1 0-16,-4 3 0 0,2-2 0 16,-7 0 0-16,-2 3 0 0,-5-1 0 0,-5 4 0 0,-3 5 0 15,-5-2 0-15,-8-3 0 0,-6 0 0 0,-1 4 0 16,-7 4 0-16,0-1 0 0,-2 2 0 0,-3 2 0 15,2 4 0-15,-1 0 0 0,3 2 0 16,6 6 0-16,8-1 0 0,3 2 0 0,1 0-1366 16,11-1-1478-16,-3 10 654 0</inkml:trace>
  <inkml:trace contextRef="#ctx0" brushRef="#br0" timeOffset="147483.54">21567 15615 6043 0,'15'4'413'15,"-2"-1"-56"-15,-3-2 53 0,-3-1 16 0,-1 0-38 0,1-1-234 16,-7 1-154-16,7 0 0 0,-7 0 0 0,5 2 0 16,-5-2 0-16,0 7 0 0,-5 2-341 0,0-2-376 15,-6 7-473-15,0 2-1287 0,-12 4 570 0</inkml:trace>
  <inkml:trace contextRef="#ctx0" brushRef="#br0" timeOffset="148299.25">12694 16455 315 0,'-8'-6'356'0,"-1"0"-2"0,3 2-7 0,1-1-1 15,1 0-1-15,0 2-5 0,2 0-15 0,-1 1-18 16,3 2-3-16,0 0 12 0,0 0 3 16,0 0-2-16,0 0 1 0,12 13 0 0,-2-3 3 0,1 4 0 15,8 5-5-15,1 3 5 0,4 2-5 0,9 11-10 16,2 3-11-16,3 2-14 0,3 1-10 0,20 18-12 15,-16-18-16-15,20 24-229 0,4-1-14 16,0-1 0-16,-2 0 0 0,-5-2 0 0,3-3 0 16,2 0 0-16,-2 4 0 0,-18-22 0 0,20 17 0 15,-21-16 0-15,1 1 0 0,0 0 0 0,-1-4 0 0,-1 3 0 16,-8-4 0-16,-11-13 0 0,-3 1 0 0,-2-4 0 16,-8-7 0-16,-4-3 0 0,-2-2 0 0,-4 1 0 15,1-5 0-15,-4 0 0 0,-4 0 0 0,-1-5 0 16,5 0 0-16,-14 2-58 0,14-2-541 0,-13-7-104 15,7 0-436-15,2-3-1233 0,2-2 546 16</inkml:trace>
  <inkml:trace contextRef="#ctx0" brushRef="#br0" timeOffset="148666.09">14574 16674 3256 0,'3'-36'249'0,"-1"2"-80"15,2 1-2-15,1 5 32 0,1 1 55 0,1 0 22 16,0 3-9-16,2 7-20 0,-2 0-23 0,4 6 9 16,-6 1 6-16,3 1 12 0,-4 3 7 0,2-2 9 0,-3 4-1 15,-1 0-5-15,2 1-9 0,-4 1-2 0,0 2-1 16,0 0-11-16,0 0-119 0,-14 19-119 16,0-3 0-16,-7 6 0 0,0 5 0 0,-6 12 0 15,-6 4 0-15,-2-2 0 0,-2 4 0 0,-20 22 0 16,23-20 0-16,-14 24 0 0,15-23 0 0,-2 4 0 15,-11 20 0-15,17-22 0 0,-1 3 0 0,1-2 0 0,-16 21 0 16,17-23 0-16,1-4 0 0,4-3 0 16,-2 0 0-16,-1-1 0 0,2 1 0 0,6-15 0 15,-1-2 0-15,0-2 0 0,-1 6 0 0,5-9 0 16,1-6 0-16,0-2 0 0,1 0 0 0,-1-2 0 16,4-3 0-16,0-4 0 0,-2 1 0 0,6-2 0 15,-1 1 0-15,0-2 0 0,7-1 0 0,-10-5 0 16,10 5-1366-16,-4-7-1478 0,4 7 654 0</inkml:trace>
  <inkml:trace contextRef="#ctx0" brushRef="#br0" timeOffset="148818.76">14189 17712 328 0,'8'0'549'16,"-8"0"-6"-16,13 0 20 0,-6-1 6 0,0-1-13 15,-7 2-54-15,11-3-53 0,-6 3-47 0,-5 0-76 16,14-4-98-16,-9 3-126 0,7-2-149 0,2 1-169 15,-1 2-188-15,2-2-338 0,-2 2-803 0,-13 0 354 16</inkml:trace>
  <inkml:trace contextRef="#ctx0" brushRef="#br0" timeOffset="149533.23">14672 17663 429 0,'-11'-12'614'0,"2"4"26"0,-1-8 23 0,5 5 5 16,-3-4-26-16,1 1-32 0,3 3-33 0,2-3-32 15,2 1-23-15,4 1-32 0,0 0-30 0,0 3-33 16,6-6-30-16,2 4-33 0,5 4-221 0,2-1-143 16,-1 2 0-16,4 4 0 0,-3 1 0 0,4 0 0 0,-5 3 0 15,2 5 0-15,-3 1 0 0,1 2 0 0,-4 2 0 16,-1 2 0-16,-3 3 0 0,-1 7 0 15,-3 3 0-15,-6-8 0 0,-5 9 0 0,1 1 0 16,-3-1 0-16,-6 1 0 0,0-3 0 0,-5 3 0 16,3-4 0-16,1-4 0 0,-4 0 0 0,4 0 0 15,3-6 0-15,0-1 0 0,1 1 0 0,4-6 0 16,-2 1 0-16,4-2 0 0,0 1 0 0,3-2 0 16,-2 3 0-16,6-3 0 0,1 1 0 0,1 2 0 15,0-2 0-15,4 2 0 0,0-2 0 0,-1 1-203 16,1-1-397-16,2-1-5 0,-2 3 15 0,0-4 40 15,0 2 74-15,0-2 81 0,-3 4 100 0,-2-3 89 16,-3 2 88-16,-1-9 83 0,0 0 67 0,-6 26 60 16,6-26 41-16,-14 18 57 0,2-6 36 0,1 0 33 15,-2 1 15-15,-1-1 19 0,1 0 13 0,2 1 5 16,-1-2 0-16,12-11-6 0,-14 23-15 0,10-15-16 16,4-8-17-16,-1 21-21 0,1-21-20 0,0 0-148 15,10 24-68-15,-10-24 0 0,21 10 0 0,-21-10 0 16,23 8 0-16,-23-8 0 0,32 4 0 0,-32-4 0 15,30-4 0-15,-30 4 0 0,0 0 0 0,39-9 0 16,-39 9 0-16,18-10 0 0,-18 10 0 0,15-18 0 16,-14 7 0-16,-1 11 0 0,0-23 0 0,0 23 0 15,-9-23 0-15,9 23 0 0,-16-19 0 0,4 11 0 16,-2-2 0-16,14 10 0 0,-29-11 0 0,15 6 0 16,14 5 0-16,-26-3 0 0,26 3 0 0,0 0-153 15,0 0-568-15,0 0-499 0,0 0-1321 0,0 0 585 16</inkml:trace>
  <inkml:trace contextRef="#ctx0" brushRef="#br0" timeOffset="149865.96">15494 17565 4539 0,'-5'-20'430'15,"0"2"-133"-15,-7-5-15 0,6 5 49 0,1-2 52 16,-3 0 19-16,2 3-28 0,-1 0-46 0,4 0-41 15,0 6-5-15,-1-3-26 0,4 3-256 0,1 2 0 16,2-1 0-16,5 2 0 0,0-2 0 0,3 3 0 16,7 3 0-16,1 1 0 0,1 2 0 0,8-1 0 15,-1 9 0-15,1 1 0 0,2 5 0 0,-6 1 0 16,0 1 0-16,-2 2 0 0,1 3 0 0,-5 4 0 16,-3-2 0-16,-4 2 0 0,0 2 0 0,-7 2 0 15,-4-2 0-15,-4 3 0 0,-5-1 0 0,0 0 0 16,-5 0 0-16,1 0 0 0,-5-1 0 0,-2 0 0 15,2 1 0-15,3-7 0 0,-2 2 0 0,2-1 0 16,2-6 0-16,4 1 0 0,-4-2 0 0,3 3 0 16,5-6 0-16,-3 3 0 0,4-3 0 0,4-1 0 15,0 0 0-15,4-2-230 0,-3 1-1098 0,6 1-1436 16,-1-3 635-16</inkml:trace>
  <inkml:trace contextRef="#ctx0" brushRef="#br0" timeOffset="150117.54">15654 18082 1207 0,'9'19'221'0,"-9"-19"57"16,2 14 22-16,-2-14 22 0,0 0 44 0,-6 21 37 0,6-21 28 15,-8 15 1-15,8-15 3 0,-10 13-9 0,10-13-2 16,-14 16-12-16,14-16-27 0,-17 14-14 0,17-14-22 16,-6 14-40-16,6-14-26 0,-9 12-30 0,9-12-24 15,0 0-20-15,-5 18-63 0,5-18-146 0,0 0 0 16,1 17 0-16,-1-17 0 0,0 0 0 0,13 13 0 16,-13-13 0-16,0 0 0 0,22 9 0 15,-22-9 0-15,0 0 0 0,0 0 0 0,23 2 0 16,-23-2 0-16,0 0 0 0,0 0 0 0,0 0 0 0,0 0 0 15,0 0 0-15,0 0 0 0,0 0 0 16,0 0 0-16,0 0 0 0,0 0 0 0,0 0 0 16,0 0 0-16,0 0 0 0,-58 12 0 0,58-12 0 15,0 0 0-15,-22 6 0 0,22-6 0 0,0 0-432 16,0 0-329-16,0 0-406 0,0 0-1264 0,0 0 561 16</inkml:trace>
  <inkml:trace contextRef="#ctx0" brushRef="#br0" timeOffset="150283.25">16166 18111 5233 0,'3'-7'937'0,"1"-3"-271"0,0 2-102 15,-1-1-35-15,0 2-267 0,3-3-262 0,-3 1 0 16,3 2 0-16,-1-2 0 0,3 1 0 0,2 1 0 16,-1 1 0-16,0 0 0 0,0 0 0 0,0 1 0 15,-4 2-1366-15,0-1-1478 0,-5 4 654 0</inkml:trace>
  <inkml:trace contextRef="#ctx0" brushRef="#br0" timeOffset="151065.37">16418 17412 3843 0,'-4'-24'266'0,"-2"-1"-116"16,4 0-34-16,1 7 78 0,-1-1 52 0,-3-6 7 15,-2-2-12-15,1 3-20 0,-1 0-18 0,-4 2 0 16,-1-2-2-16,-4 4 8 0,-3 0-2 0,-2-2 0 16,-3 4-4-16,-2 1-1 0,-6-2-10 0,-15-6-11 15,-5 5-8-15,3-1-12 0,-2-1-13 0,-4 5 0 16,-5 2-125-16,-4 1-23 0,-23-2 0 0,23 9 0 16,-29-9 0-16,33 10 0 0,-4-1 0 0,0 3 0 15,-1 2 0-15,-3 3 0 0,4 3 0 0,3-3 0 16,-2 1 0-16,5 5 0 0,0 2 0 0,1 2 0 15,3 3 0-15,1-1 0 0,18 3 0 0,-14 6 0 16,4-2 0-16,10-1 0 0,-9 15 0 0,3-2 0 16,-1 3 0-16,9 1 0 0,-7 6 0 0,1-5 0 15,2 2 0-15,1 3 0 0,1-5 0 0,2 2 0 16,-3 5 0-16,6-3 0 0,-4 1 0 0,6 1 0 16,-1 2 0-16,2-2 0 0,0 5 0 0,3-2 0 15,2 0 0-15,3-3 0 0,2 4 0 0,3 1 0 16,4 0 0-16,0 0 0 0,6-2 0 0,5-9 0 15,6 9 0-15,3 4 0 0,5-3 0 0,7-3 0 16,4-6 0-16,4 2 0 0,-6-12 0 0,15 7 0 16,-1-2 0-16,2-2 0 0,-1 0 0 0,-5-13 0 15,13 5 0-15,-10-7 0 0,10 3 0 0,3-3 0 16,-3-2 0-16,7-1 0 0,0-3 0 0,-3-3 0 16,1 0 0-16,3 2 0 0,1-2 0 0,-1 0 0 15,0-3 0-15,-2-1 0 0,7-1 0 0,-4-2 0 16,0-3 0-16,2 4 0 0,-8-1 0 0,3 2 0 15,1-6 0-15,-16 2 0 0,16-5 0 0,0 4 0 16,-2-4 0-16,-1-1 0 0,-14 1 0 16,13-5 0-16,0 2 0 0,-13-1 0 0,13-3 0 15,-14 0 0-15,-2 3 0 0,3-2 0 0,13-10 0 16,-17 5 0-16,2 0 0 0,-4 1 0 0,13-10 0 0,-13 8 0 16,-2-2 0-16,1-1 0 0,-5 0 0 0,5-6 0 15,-6 3 0-15,-1 0 0 0,-1 1 0 0,-4-3 0 16,3 1 0-16,-5-4 0 0,0-1 0 15,2-2 0-15,0-10 0 0,-4 13 0 0,-4-6 0 16,6-7 0-16,-5 8 0 0,-2-12 0 0,5 2 0 16,-5-3 0-16,-8 10 0 0,3-13 0 0,0 2 0 15,-3 3 0-15,-5-4 0 0,-1 3 0 0,-2-1 0 16,-2 1 0-16,-2 0 0 0,0-1 0 0,-4 4 0 16,2 10 0-16,-8-9 0 0,2 14 0 0,-1 0 0 15,-15-6 0-15,-4 3 0 0,-1 0 0 0,2-2 0 16,-7 7 0-16,0 2 0 0,13 4 0 0,-12-3 0 15,13 12 0-15,5-4 0 0,8 7-1366 0,12 2-1478 16,0 3 654-16</inkml:trace>
  <inkml:trace contextRef="#ctx0" brushRef="#br0" timeOffset="151216.31">17244 17408 7216 0,'0'0'254'0,"-17"-13"-171"16,0 5-144-16,-2-4-55 0,-9 0-43 0,-4 0-126 16,0 1-162-16,-4 1-635 0,6 2-1170 0,-3-1 518 15</inkml:trace>
  <inkml:trace contextRef="#ctx0" brushRef="#br0" timeOffset="156100.26">13223 13798 197 0,'-9'-5'425'0,"0"1"19"16,4 0 5-16,-4 2-7 0,5-2-13 0,0 1-27 15,4 3-28-15,0-5-20 0,0 5-13 0,9-4-9 16,5 1-9-16,3 3-9 0,5-3-23 0,6 1-15 16,4 2-9-16,1 2-18 0,18 1-18 0,5-1-9 0,1 0-19 15,5 5-17-15,6-1-22 0,23-1-10 16,-2-2-17-16,-24 0-9 0,2 2-8 0,23 0-14 16,-28-4-14-16,-1 1-10 0,0 0-12 0,1-1-9 15,-3 0-3-15,-7 0-4 0,-12-1-4 0,-2 0-4 16,-5-2-8-16,-1 1 2 0,-10-1-10 0,-4 0-20 0,0 1-10 15,-7 2 0-15,1-1-4 0,-6-1-49 16,1 0-23-16,-5-2-52 0,-2 3-68 0,0 0-75 0,0 0-74 16,0 0-77-16,-27 6-87 0,11-1-92 0,-5 0-330 15,-7 1-1010-15,0 0 447 0</inkml:trace>
  <inkml:trace contextRef="#ctx0" brushRef="#br0" timeOffset="156415.96">13445 13926 3835 0,'-38'-9'250'0,"2"1"-118"0,8-2-29 0,1-1 120 15,8 5 65-15,3 0 33 0,4 0-15 0,3 2-36 16,1 1-43-16,5 1-9 0,0-1-9 0,3 3 0 16,19-5 3-16,-1 4-8 0,13 3-3 0,8 1-6 15,15 1-5-15,1-1-15 0,0 3-7 0,6 0-9 16,2 1-63-16,2 3-96 0,27-1 0 0,-29-2 0 15,-1-1 0-15,-3-2 0 0,-1-1 0 0,3 4 0 16,-9-4 0-16,-12-1 0 0,-2-1 0 0,-2-2 0 16,-1 1 0-16,-7-1 0 0,-5 1 0 0,-3-1 0 15,-4 1 0-15,-2-2 0 0,-4 1 0 0,-1-2 0 16,-2 0 0-16,-2 2 0 0,1 1 0 0,-6 0 0 0,7-1 0 16,-7 1 0-16,8 0 0 0,-8 0 0 15,6-2 0-15,-6 2 0 0,0 0 0 0,4 4 0 16,0-1-92-16,-4 1-440 0,0-4-95 0,0 11-530 15,0-5-1254-15,0-1 556 0</inkml:trace>
  <inkml:trace contextRef="#ctx0" brushRef="#br0" timeOffset="159683.1">10643 14358 137 0,'-5'-3'330'15,"1"0"-5"-15,4 3-12 0,-5-3 1 0,2 1-10 16,3 2-7-16,-5-4-10 0,5 4-17 0,0 0-20 16,0 0-18-16,0 0-8 0,0 0 8 0,0 0 5 15,0 0-3-15,-4 9-7 0,7-2-9 0,-2 0-6 16,0-3-8-16,2 4 0 0,-2-2 4 0,2-1-15 15,-2 2-5-15,-1-2-3 0,3-1-4 0,-1-1 23 16,2 2 5-16,2-3 8 0,-6-2-6 0,13-6 4 0,1 2-10 16,7-3-8-16,4-7-5 0,3-2-10 15,4-1-16-15,12-9-16 0,-1-1-113 0,3-1-37 16,-1-2 0-16,-2 0 0 0,2-1 0 0,-8-1 0 0,3 1 0 16,-12 8 0-16,-3-3 0 0,-3 6 0 0,-3 2 0 15,-5 5 0-15,-5 2 0 0,-4 6 0 0,-2 1 0 16,-3 4-96-16,0 0-298 0,-26 20-85 15,0 3-78-15,-10 12-100 0,-4 1-345 0,-1 4-1085 16,3-1 480-16</inkml:trace>
  <inkml:trace contextRef="#ctx0" brushRef="#br0" timeOffset="160148.45">10633 14240 2364 0,'-3'-5'167'0,"2"-4"-13"16,-2 1 4-16,2-3 38 0,-2 3 30 15,3-4 13-15,0 0-11 0,0 0-16 0,0 0-7 16,3 0 18-16,-3 2 21 0,0 1 1 0,0 1 1 0,1 1 4 16,-1 0-8-16,0 2-19 0,0 1-14 0,0 4-30 15,-1-5-8-15,1 5-12 0,0 0-13 0,0 0-9 16,0 0-1-16,-3 17-5 0,3-10-10 0,3 0 0 16,-2 0-11-16,-1 3 6 0,4-4-11 0,0 0 2 15,1 0-8-15,2 0 6 0,0 0-1 0,3-3 0 16,3 0-95-16,4-2-9 0,3-2 0 0,8-3 0 15,-9-2 0-15,12-2 0 0,1-3 0 16,-1-2 0-16,1-2 0 0,-2-2 0 0,0-2 0 16,0-4 0-16,1 3 0 0,-4-3 0 0,-3-2 0 0,3 3 0 15,-3 1 0-15,-6 2 0 0,-4 6 0 0,-1 3 0 16,0-3 0-16,-4 7 0 0,-7 1 0 0,3 2 0 16,-5 3-82-16,4 0-324 0,-4 0-69 0,0 0-53 15,-13 18-61-15,1-7-430 0,0 3-1103 0,-3 0 488 16</inkml:trace>
  <inkml:trace contextRef="#ctx0" brushRef="#br0" timeOffset="160448.79">10779 14170 2988 0,'-3'-5'198'0,"0"-1"-44"0,-1 3 12 0,2-2 63 16,-2-1 35-16,1 1-17 0,2 2-33 0,1 3-40 15,-2-7-25-15,2 7 2 0,0 0 14 0,0 0 7 16,0 0 0-16,0 0-7 0,2 14-11 0,1-8-2 16,-5 0-4-16,4 1-9 0,-1 0-8 0,-1-1-15 15,4 0-8-15,-2 0-8 0,3 0 0 0,-1 0-6 16,5-2-1-16,1-1 1 0,3-4-2 0,9 0 1 16,6-5-10-16,0-5-4 0,4 0-9 15,1-3-8-15,12-5-12 0,2 0 1 0,2-4-10 0,-1-2-1 16,-3-1-21-16,1-1-30 0,-2-1-36 0,-18 5-43 15,3 3-73-15,-3-1-70 0,0-2-86 0,-6 7-95 16,-6 4-116-16,-2 0-455 0,-6 6-1068 0,-3-2 473 16</inkml:trace>
  <inkml:trace contextRef="#ctx0" brushRef="#br0" timeOffset="162318.13">16009 14339 218 0,'-20'-7'361'0,"4"1"2"0,4 2-7 15,1-2-27-15,6 2-28 0,4-2-32 0,3 0-16 16,9-1-36-16,10 3-18 0,16-2-3 0,21 1-39 16,8 3-16-16,37 2-9 0,3 4-17 0,4 3-11 15,0 3-15-15,2 0-12 0,-2-2 0 0,1 0-8 16,-5 1-10-16,3-1-8 0,-2-1 11 0,-11 0-23 16,0 0-5-16,-30 0 0 0,-2-3-3 0,-1 0-6 15,-4-2 3-15,-9 2-6 0,-15-2-3 0,-4-3-2 16,-12 0-6-16,-4 1-14 0,-4 0-41 0,-8-3-40 15,-3 3-48-15,0 0-57 0,0 0-65 0,-33-2-57 16,1 1-262-16,-4-1-621 0,-15 1 274 0</inkml:trace>
  <inkml:trace contextRef="#ctx0" brushRef="#br0" timeOffset="162566.15">16262 14418 274 0,'-28'-2'370'0,"11"2"23"0,2-1 20 15,3 1 17-15,5-1-8 0,1 0-26 0,6 1-21 16,0 0-25-16,28-8-20 0,2 7-24 0,25-1-24 16,12 3-26-16,26 0-30 0,4 4-21 0,5 0-20 0,-1 1-18 15,-1 3-16-15,5 0-15 0,-4 0-17 16,1 0-9-16,0-4-26 0,-1-1-17 0,-2-4-24 16,-9 1-20-16,1-3-15 0,-32 0-8 0,-2-1-16 15,-5-1-6-15,-1-1-25 0,-19 0-17 0,-2-1-29 0,-2 0-41 16,-11 1-47-16,-3 0-32 0,-4 2-50 0,-6-1-65 15,4 1-71-15,-7-2-329 0,0 2-786 0,-1 3 347 16</inkml:trace>
  <inkml:trace contextRef="#ctx0" brushRef="#br0" timeOffset="162682.46">18129 14548 3896 0,'3'4'203'0,"-1"-1"-99"15,-2 0-42-15,2-1 72 0,-2-2 70 0,-2 8 17 16,2-8-36-16,-5 4-44 0,1-3-33 0,-2 6-67 15,-2-4-123-15,-6 8-192 0,-4-1-551 0,1 1-892 16,-5 4 396-16</inkml:trace>
  <inkml:trace contextRef="#ctx0" brushRef="#br0" timeOffset="167718.51">21342 14941 175 0,'-18'-6'470'0,"2"0"5"16,2 3-2-16,2 2-7 0,-3-2-19 0,1 1-18 15,2 1-14-15,1 1-21 0,-1-1-13 0,7 0-17 0,-1 1-26 16,6 0-5-16,-8-2-11 0,2 2-7 0,4-4-26 15,2 4-19-15,4-9-11 0,4 0-7 16,2-7-9-16,9-2-10 0,8-4-16 0,14-7-6 16,5-9-8-16,28-12-17 0,-5-5-155 0,12 2-31 0,7-4 0 15,3-7 0-15,7-8 0 0,13-5 0 0,5-10 0 16,12-3 0-16,4-4 0 0,6 2 0 0,0 11 0 16,-3 12 0-16,-8 14 0 0,-8 10 0 15,-13 9 0-15,-8 11 0 0,-34 10 0 0,-4 2 0 0,-7 2 0 16,-19 5 0-16,-3 0 0 0,-10 1 0 0,-4 2 0 15,-4 1 0-15,-5 1 0 0,-2-1 0 0,0 2 0 16,-6 0 0-16,9-2 0 0,-9 2 0 0,0 0 0 16,0 0 0-16,0 0 0 0,0 0 0 0,-12 9 0 15,12-9 0-15,-12 1 0 0,12-1 0 0,-15-3 0 16,6 0 0-16,-3-3-135 0,-2 3-116 0,-1-5 13 16,-4 1 9-16,-3-2 19 0,-2 0 22 0,-2 0 19 15,6 2 20-15,-6-4 10 0,1 6 19 0,5 0 29 16,1 0 34-16,-9 0 36 0,11 3 35 0,4-2 29 15,0 2 40-15,4 0 23 0,-3-1 11 0,7 1 13 16,1 2 8-16,4 0 5 0,0 0 12 0,0 0 4 16,0 0-2-16,0 0-8 0,28-1-7 0,-11 2-5 15,5 1-2-15,-2 1-13 0,9-1-55 0,2 1-67 16,-4 3 0-16,1 2 0 0,-1-2 0 0,-7-1 0 16,7 5 0-16,-10 0 0 0,1 1 0 0,-4 0 0 15,0 1 0-15,-2 3 0 0,-2 1 0 0,-4 1 0 0,-3-1 0 16,-2 1 0-16,-2 1 0 0,-6 6 0 15,0-5 0-15,-4 6 0 0,1-2 0 0,-1-6 0 16,-5 6 0-16,2-6 0 0,4-2 0 0,-3-2 0 16,-1 3 0-16,5-1 0 0,0-6-380 0,0 6-368 0,4-9-430 15,1 1-1275-15,3-5 565 0</inkml:trace>
  <inkml:trace contextRef="#ctx0" brushRef="#br0" timeOffset="168216.45">24320 13400 5200 0,'20'-25'443'0,"-3"1"-91"0,-7 7-85 0,2 5 40 15,-6-1 31-15,0 4 26 0,-2 4-20 0,-1 0-38 16,-2 1-48-16,1 1-246 0,-2 3-12 0,0 0 0 16,-6 15 0-16,-1 2 0 0,0 10 0 0,-3 2 0 15,2 2 0-15,3 6 0 0,-3 10 0 0,0-1 0 16,-1-1 0-16,5-10 0 0,3 1 0 0,-2-1 0 15,-1 12 0-15,4-16 0 0,-2-1 0 0,2-3 0 16,-2-6 0-16,1-3 0 0,0-2 0 0,2-5 0 16,-2 2 0-16,1-9 0 0,0 0 0 0,-4-2 0 15,4-2 0-15,0 0 0 0,-1-11 0 0,1-4 0 16,0-4 0-16,0-8 0 0,-3-4 0 0,3-5 0 16,0-12 0-16,0-5 0 0,0-28 0 0,-1 21 0 15,2-29 0-15,-1-4 0 0,0-3 0 0,-2-4 0 16,-5 2 0-16,3-1 0 0,-1-1 0 0,-1-3 0 15,1 4 0-15,-2-2 0 0,6 7 0 0,1 7 0 0,0 28 0 16,0 6 0-16,0 2 0 0,9 3 0 16,0 15 0-16,4 3 0 0,3 4 0 0,5 5 0 15,4 4 0-15,5 6 0 0,4 7 0 0,2 8 0 16,15 8 0-16,-2 7 0 0,-7 9 0 0,-4 6 0 16,-6 10 0-16,-9 8 0 0,-5 1 0 0,-4 29 0 15,-9-26 0-15,-14 31 0 0,-19-7 0 0,-4-3 0 0,-10-5 0 16,10-20 0-16,-23 21 0 0,4-7 0 0,-4 1 0 15,-4-3 0-15,17-18 0 0,-18 17 0 0,15-18 0 16,-19 17 0-16,24-18-4 0,5 1-523 0,2 0-52 16,3-1-69-16,10-1-425 0,10-11-1161 0,5-3 514 15</inkml:trace>
  <inkml:trace contextRef="#ctx0" brushRef="#br0" timeOffset="168899.24">24593 13428 76 0,'12'-32'469'15,"-4"2"11"-15,-2 4 38 0,-2 8 22 0,-2 1 15 16,2 2-1-16,-3 4-11 0,3 5-41 0,-4 1-31 16,3 2-23-16,-3 3-10 0,0 0-24 0,2 15-21 15,0 2-26-15,0 2-29 0,2 8-28 0,-4 3-30 16,3 1-29-16,2 1-22 0,-3-1-214 0,2 1-15 16,-1-2 0-16,3-2 0 0,-2-3 0 0,-1-6 0 15,0-2 0-15,6 1 0 0,-4-7 0 0,-1 0 0 16,5-4 0-16,-5-3 0 0,6-1 0 0,-1-2 0 15,3-3 0-15,-1-3 0 0,7-3 0 0,1-2 0 16,3-6 0-16,0-3 0 0,1-3 0 0,0-1 0 0,0-2 0 16,0 0 0-16,-3 4 0 0,-1 1 0 0,-7 8 0 15,-3 3 0-15,-2 2 0 0,0 4 0 0,-3 3 0 16,-4 0 0-16,3 10 0 0,0-1 0 16,-4 2 0-16,1 6 0 0,0 1 0 0,-2 1 0 0,4 1 0 15,-1 6 0-15,3-8 0 0,1 0 0 0,5 0 0 16,-3-1 0-16,2-4 0 0,3-1 0 0,0-1 0 15,-2-4 0-15,0-1 0 0,3-2 0 0,-4-3 0 16,5-1 0-16,-4-4 0 0,3 0 0 0,0-2 0 16,-3-2 0-16,7-4 0 0,-4-1 0 0,6-5 0 15,-7 1 0-15,6-4 0 0,0-5 0 0,-2 1 0 16,1 0 0-16,1-3 0 0,-2 5 0 0,-4-1 0 16,-1 8 0-16,-1 4 0 0,-5 3 0 0,0 1 0 15,-1 2 0-15,-3 4 0 0,3 1 0 0,-4 1 0 16,0 0 0-16,8 10 0 0,-7-1 0 0,0-1 0 0,-1 4 0 15,0 3 0-15,4 2 0 0,-4-5 0 16,3 4 0-16,-1 0 0 0,3-2 0 0,-3-3 0 16,2-1 0-16,1-2 0 0,0-2 0 0,1 0 0 15,-1-4 0-15,4 2 0 0,3-4 0 0,-1-3 0 0,1 0 0 16,4-3 0-16,0-4 0 0,7-4 0 16,-2-3 0-16,-3-2 0 0,4-3 0 0,0 3 0 15,-2-1 0-15,-2 2 0 0,-3 4 0 0,-2 5 0 0,-5 0 0 16,1 3 0-16,-2 3 0 0,-3 3 0 0,-4 0 0 15,9 7 0-15,-6-1 0 0,-1 5 0 16,3 1 0-16,-5 5 0 0,-3 0 0 0,3 1 0 16,0-1 0-16,0 1 0 0,3 0 0 0,1-1 0 0,1 1 0 15,-3-6 0-15,4 2 0 0,-1-6 0 0,0-1 0 16,0-3 0-16,3-2 0 0,-2-2 0 16,3 0 0-16,3-3 0 0,-3-6 0 0,-3 1 0 0,8-7 0 15,-5 0-237-15,4-10-416 0,-4-7-565 0,1 0-1318 16,4-16 584-16</inkml:trace>
  <inkml:trace contextRef="#ctx0" brushRef="#br0" timeOffset="169034.24">25958 12911 3657 0,'-9'-15'285'0,"-5"0"-10"0,1 3-37 15,1 5 20-15,2 0 1 0,-1 2-31 0,1 0-50 16,4 5-35-16,-1 1-33 0,3 3-9 0,2 2-16 16,3 3-42-16,2 4-63 0,4 3-120 0,2 7-128 15,3-6-160-15,1 6-406 0,4-1-904 0,3 0 400 16</inkml:trace>
  <inkml:trace contextRef="#ctx0" brushRef="#br0" timeOffset="169266.47">26430 12722 39 0,'0'-15'631'0,"4"3"22"0,-4 2 12 15,0 1 7-15,1 3-32 0,-1 2-29 0,0 4-24 0,0 0-21 16,0 0-26-16,0 22-30 0,5 2-37 15,-10 4-39-15,4 6-33 0,-2 14-38 0,-1 5-33 16,1 2-254-16,0 6-76 0,-5 23 0 0,3-23 0 16,1 20 0-16,3-23 0 0,-1-1 0 0,0-3 0 0,-3-3 0 15,-1-5 0-15,2-13 0 0,-4-1 0 0,-1-1 0 16,0-8 0-16,3-7-226 0,-3 1-318 16,-1-6-80-16,-1-6-510 0,3-2-1227 0,-1-6 544 15</inkml:trace>
  <inkml:trace contextRef="#ctx0" brushRef="#br0" timeOffset="169849.3">26163 13386 259 0,'-14'-21'328'0,"2"4"36"0,1 2 31 0,1 3 35 16,3 2 49-16,-3 2 22 0,4 0 14 0,2 2 1 0,1-1-12 15,2 4-32-15,2 0-21 0,7 2-29 0,6-4-33 16,5 3-28-16,10-1-25 0,7 2-30 0,1-2-26 16,23 0-25-16,-1-3-27 0,-6 2-21 0,0-1-21 15,-2-2-179-15,-14 3-7 0,0-1 0 0,-1-1 0 16,-4-1 0-16,-4-3 0 0,-1-1 0 0,-7 2 0 15,-4 1 0-15,-5 3 0 0,-2-2 0 0,-4 2 0 16,1 1 0-16,-4 3 0 0,-2 1 0 0,0 0 0 16,0 0 0-16,-8 10 0 0,2 0 0 0,0-1 0 15,-4 6 0-15,3 1 0 0,2 0 0 0,0 1 0 16,6-1 0-16,0-2 0 0,3-2 0 0,1-1 0 16,3 0 0-16,7-1 0 0,1-5 0 0,2 0 0 15,3-4 0-15,1-2 0 0,-2-1 0 0,10-5 0 16,-5-3 0-16,2-4 0 0,-4 0 0 0,3-2 0 15,-4-2 0-15,0 0 0 0,0-2 0 0,1 2 0 16,-5-2 0-16,-1 7 0 0,-6-2 0 0,-2 1 0 16,0 7 0-16,-5 0 0 0,2 1 0 0,-3 6 0 15,-3 0 0-15,0 0 0 0,-3 17 0 0,-3-2 0 16,2 4 0-16,-2 9 0 0,-1 3 0 0,1 15 0 16,-3 0 0-16,5 1 0 0,-1 4 0 0,1-2 0 15,-2 1 0-15,-2 2 0 0,-1 7 0 0,0-1 0 0,-5 28 0 16,5-5 0-16,0-22 0 0,-7 25 0 15,-1-1 0-15,1 0 0 0,1-23 0 0,-8 20 0 16,-1 1 0-16,9-22 0 0,-2-1 0 0,2 1 0 16,-6-5 0-16,7-2 0 0,-5-6 0 0,3-14 0 0,0-6 0 15,-2-3 0-15,3-10 0 0,-4-4 0 0,-3-8 0 16,-5-5 0-16,-2-4 0 0,-2-10 0 16,2-4 0-16,-6-13 0 0,5-4 0 0,5-1 0 15,9-6 0-15,7 0 0 0,8-7 0 0,3-4 0 0,20-23 0 16,-5 24 0-16,28-29 0 0,8 12 0 0,8 1 0 15,9 3 0-15,7 5 0 0,2 8 0 16,1 4 0-16,4 4 0 0,-30 18 0 0,24-13 0 16,-23 16 0-16,-2 2 0 0,5 0 0 0,-7-3-1366 0,-1 3-1478 15,-2 0 654-15</inkml:trace>
  <inkml:trace contextRef="#ctx0" brushRef="#br0" timeOffset="169998.64">27926 13326 219 0,'-11'-7'531'0,"3"2"-3"0,3 2-32 0,-4 1-40 16,5 1-42-16,4 1-45 0,-10 5-35 0,8 3-44 15,0 4-78-15,-2 4-109 0,3 2-127 0,-3 9-140 16,3 0-147-16,-4 2-265 0,-4 0-623 0,-1 3 275 16</inkml:trace>
  <inkml:trace contextRef="#ctx0" brushRef="#br0" timeOffset="170283.74">24098 14647 427 0,'-35'-14'664'0,"7"0"-31"0,11 3 0 0,8-2 7 16,3 2-17-16,10-7-22 0,7 3-41 0,12-3-45 15,27-8-45-15,9 5-33 0,34-2-40 0,2 4-37 16,3 7-28-16,3-1-33 0,10 1-27 0,2 7-17 16,4-5-182-16,3 8-73 0,3-3 0 0,-3 3 0 15,-6-3 0-15,-5 3 0 0,-10-1 0 0,-7 4 0 16,-28-3 0-16,-7-1 0 0,-5 3 0 0,-18 1-48 16,-6-3-317-16,-12 2-78 0,-8 0-38 0,-7 2-55 15,-1-2-47-15,0 0-374 0,-42 7-1035 0,6 0 459 16</inkml:trace>
  <inkml:trace contextRef="#ctx0" brushRef="#br0" timeOffset="170485.49">24380 14673 386 0,'-101'14'495'0,"40"-5"26"0,7 2 31 0,16-3 29 16,7-3 26-16,14-5 12 0,2 2-12 0,10-1-33 16,5-1-29-16,0 0-35 0,36-1-28 0,17-1-35 15,43 0-30-15,8 2-35 0,10-3-33 0,3 3-232 16,11-4-117-16,9 2 0 0,1 1 0 0,-2 4 0 15,-1-6 0-15,-9 0 0 0,-10 3 0 0,-7 0 0 16,-9 0 0-16,-34 2 0 0,-1 0 0 0,-9 1 0 16,-16-2 0-16,-7-1 0 0,-4 0 0 0,-12 2 0 15,-4-1 0-15,-4 1 0 0,-5 1 0 0,-1-1 0 0,-3-2-1366 16,0 0-1478-16,-13 11 654 0</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29:59.844"/>
    </inkml:context>
    <inkml:brush xml:id="br0">
      <inkml:brushProperty name="width" value="0.05292" units="cm"/>
      <inkml:brushProperty name="height" value="0.05292" units="cm"/>
      <inkml:brushProperty name="color" value="#00B050"/>
    </inkml:brush>
  </inkml:definitions>
  <inkml:trace contextRef="#ctx0" brushRef="#br0">5517 3614 388 0,'-2'-5'463'0,"0"1"-8"0,1 1-17 16,1 3-10-16,0 0-13 0,0 0-19 0,0 0-20 15,0 0-19-15,-3 13-28 0,4-4-8 0,3 0-16 16,0 1-14-16,0 2-25 0,3-4-12 0,2 6-13 0,2 1-20 16,1-3-35-16,1 2-6 0,5 0-9 0,4-1-8 15,2 1-7-15,5-3-14 0,1-4-8 0,3-2-11 16,4-4-13-16,17-2-17 0,-2-1 10 16,8-5-3-16,4-6-6 0,0 4-8 0,28-5-2 0,-31 0-13 15,2 1-7-15,1-2-14 0,-5-3 2 0,-1-2-7 16,5 1-5-16,-7 0-40 0,-2 1 0 0,-3 1 0 15,-15 5 0-15,0 3 0 0,-4 1 0 0,-3 2 0 16,-1 3 0-16,-5 2 0 0,4 2 0 0,-4 2 0 16,-5 2 0-16,4-3 0 0,4 6 0 0,0 2 0 15,-7-3 0-15,11 1 0 0,-5 2 0 0,2-1 0 16,1-2 0-16,4 1 0 0,3-5 0 16,-2 2 0-16,3-2 0 0,2 0 0 0,13-3 0 0,-10-1 0 15,10-5 0-15,-12 4 0 0,1 0 0 0,13-3 0 16,-1-1 0-16,-13 0 0 0,12-2 0 0,-2-4 0 15,0 2 0-15,3-5 0 0,-15 6 0 0,17-3 0 16,-4 1 0-16,-12 9 0 0,-1 0 0 0,-3 1 0 16,0 1 0-16,-4 1 0 0,0 3 0 0,1 1 0 15,-3 4 0-15,-3-1 0 0,-5-2 0 0,-2 0 0 16,-3 0 0-16,-2-1 0 0,0 0 0 0,3 2 0 16,-3-5 0-16,1 2 0 0,1 0 0 0,6-2 0 15,-3-1 0-15,2-2 0 0,0 0 0 0,9-3 0 16,2-1 0-16,-4-2 0 0,4 1 0 0,2-2 0 15,0 0 0-15,1-6 0 0,-2 5 0 0,2-2 0 16,-2 0 0-16,0-1 0 0,4 1 0 0,-3 0 0 16,-1 1 0-16,-2 1 0 0,-4 2 0 0,1 1 0 15,4 1 0-15,-2 5 0 0,-6 0 0 0,5 2 0 16,-6 1 0-16,6 3 0 0,-1 2 0 0,2 1 0 16,2 0 0-16,-3 1 0 0,2 0 0 0,2 1 0 15,2 3 0-15,3-6 0 0,18 3 0 0,-16-3 0 16,14-3 0-16,2 1 0 0,1-1 0 0,-2-3 0 15,4-4 0-15,-1-3 0 0,-1-1 0 0,6-2 0 16,-2-2 0-16,0-2 0 0,1-1 0 0,0 1 0 16,-3-1 0-16,2-5 0 0,-5 0 0 0,5 1 0 15,-5-1 0-15,1 1 0 0,-4 8 0 0,-14-2 0 16,-1 4 0-16,-3 0 0 0,-1 5 0 0,-2 1 0 16,-1 2 0-16,-9 1 0 0,0 5 0 0,-2-4 0 15,1 4 0-15,1 2 0 0,-3 0 0 0,2 1 0 16,-5 2 0-16,3-2 0 0,-1-1 0 0,1 2 0 15,-4-2 0-15,4 1 0 0,-3 1 0 0,0 0 0 16,3-4 0-16,-4 0 0 0,5-1 0 0,2 3 0 16,-2-5 0-16,4 1 0 0,5 1 0 0,-6-2 0 15,7 0 0-15,-2 0 0 0,3-2 0 0,-4 1 0 16,3-3 0-16,-8-3 0 0,0 6 0 0,-1-2 0 0,-2-1 0 16,-1-3 0-16,-3 3 0 0,-1-1 0 0,-3-1 0 15,1-2 0-15,-2 3 0 0,2-1 0 16,-4 1 0-16,2-3 0 0,-3-1 0 0,3 0 0 15,2 0 0-15,-6-1-1366 0,1-1-1478 0,1 0 654 0</inkml:trace>
  <inkml:trace contextRef="#ctx0" brushRef="#br0" timeOffset="148.83">12056 3695 191 0,'-13'0'614'0,"1"0"-60"0,-1 0-55 15,3 0-67-15,-2 0-87 0,3 0-100 16,3 0-104-16,6 0-113 0,-11 0-169 0,11 0-344 0,-7 0-526 16,7 0 234-16</inkml:trace>
  <inkml:trace contextRef="#ctx0" brushRef="#br0" timeOffset="10747.3">9990 6138 1 0,'-3'-6'445'0,"1"-1"9"0,-1-1 3 16,3 2-2-16,0-2-1 0,-1 1-7 0,-2 3-8 16,3-2-13-16,0-1-20 0,0 7-24 0,0-3-23 15,0-2-47-15,0 5 1 0,0-4-24 0,0 4-24 0,0-6-28 16,0 6-16-16,-1-3-15 0,1 3-21 15,0 0-5-15,0 0-2 0,4 13-13 0,-3-6-10 16,3 2-4-16,-3-1-15 0,7 0-16 0,-3 2-7 16,0-1-10-16,7 0-1 0,4-2-67 0,1 1-35 0,4-2 0 15,1-4 0-15,7 0 0 0,3-2 0 0,2-4 0 16,2-3 0-16,-1-2 0 0,2 0 0 0,0-4 0 16,12-4 0-16,-12 5 0 0,-1-1 0 0,2 0 0 15,-1-1 0-15,-1 0 0 0,11-8 0 16,-15 8 0-16,1 0 0 0,1-1 0 0,-2 2 0 0,2 5 0 15,-7 1 0-15,5 2 0 0,-4 4 0 0,-9 1 0 16,8 7 0-16,-8-2 0 0,0 2 0 0,-1 4 0 16,0 2 0-16,-5-2 0 0,7 8 0 0,0 3 0 15,-4-4 0-15,1 0 0 0,-3-4 0 0,4 1 0 16,4-1 0-16,-5-3 0 0,9 2 0 0,0-2 0 16,0-3 0-16,4-3 0 0,-1-2 0 0,1-5 0 15,3 2 0-15,-1-5 0 0,2 4 0 0,-2-6 0 16,4-1 0-16,-3 1 0 0,3-6 0 0,-2-1 0 15,1-5 0-15,7-5 0 0,-10 5 0 0,0-1 0 16,-5 6 0-16,-3-2 0 0,-1 3 0 0,-4 4 0 16,-8 3 0-16,0-1 0 0,0 4 0 0,1 0 0 0,-3 5 0 15,1 0 0-15,-1 3 0 0,0 1 0 0,5 5 0 16,-5-3 0-16,4 4 0 0,1-1 0 16,1 1 0-16,7 4 0 0,2 3 0 0,2-1 0 15,3-5 0-15,3 1 0 0,0 0 0 0,4-4 0 16,1-5 0-16,3-1 0 0,12-2 0 0,-15 1 0 0,5-6 0 15,8 2 0-15,-10-4 0 0,-1 2 0 16,10-8 0-16,2 1 0 0,-15 1 0 0,0-5 0 0,12-4 0 16,-12 7 0-16,-4 0 0 0,1 1 0 0,-1 3 0 15,-5-1 0-15,1 2 0 0,-8 4 0 0,1 2 0 16,-1 1 0-16,2 2 0 0,6-1 0 0,0 4 0 16,3-1 0-16,-4 1 0 0,6 0 0 0,2 1 0 15,-1 2 0-15,-2-1 0 0,3-2 0 0,0 0 0 16,3 1 0-16,2-6 0 0,13 2 0 0,-14-3-236 15,14-3-1091-15,0-3-1435 0,-2 2 635 0</inkml:trace>
  <inkml:trace contextRef="#ctx0" brushRef="#br0" timeOffset="11697.37">18314 5847 230 0,'3'-2'523'0,"-3"2"12"0,0 0 4 0,5-6-1 0,-5 6-6 16,0 0-3-16,3-2-6 0,-3 2-10 15,0 0-14-15,4-1-17 0,-4 1-15 0,0 0-14 16,0 0-27-16,5-2-19 0,-5 2-11 0,18-2-27 16,3 4-139-16,10-4-230 0,6 1 0 0,26 1 0 0,35 0 0 15,-2 1 0-15,11 5 0 0,12-1 0 0,0 2 0 16,4 2 0-16,12-2 0 0,5-2 0 16,5 3 0-16,11-1 0 0,-8 2 0 0,3-1 0 15,-9 0 0-15,-3-3 0 0,-7 0 0 0,-11-2 0 0,-6 1 0 16,-14 2 0-16,-9-1 0 0,-32-3 0 0,-1-5 0 15,-4 4 0-15,-16-2 0 0,-4 1 0 16,-3-2 0-16,-2-2 0 0,-10 3 0 0,-10-2 0 16,3 2 0-16,-3 0 0 0,-3-1 0 0,-2-3 0 0,-4 1 0 15,3 2 0-15,-4-3 0 0,0 5 0 0,-8-6 0 16,-1 1 0-16,-1 5 0 0,-9-1 0 0,-5 0-68 16,-8-1-1287-16,0 5-1465 0,-4 0 648 0</inkml:trace>
  <inkml:trace contextRef="#ctx0" brushRef="#br0" timeOffset="12013.54">18841 6210 5769 0,'-57'-11'228'0,"2"-3"-107"15,20 3 60-15,6 2 86 0,2 0 65 0,5 3 16 16,12 2-6-16,-2-1-35 0,7 1-40 0,3-2-238 15,4 2-29-15,9-1 0 0,19-3 0 0,21 3 0 16,12-1 0-16,34 2 0 0,5 8 0 0,7-1 0 16,-8 2 0-16,5-2 0 0,0 6 0 0,0-2 0 15,0-1 0-15,-1 3 0 0,2 1 0 0,-4 3 0 0,-6-6 0 16,-32 1 0-16,27-1 0 0,-32-2 0 0,0-1 0 16,0-1 0-16,-23-3 0 0,-1 0 0 0,-3 0 0 15,-6-5 0-15,-8 4 0 0,-5-2 0 0,-2 1 0 16,-3 0 0-16,-3-1 0 0,-3 1 0 0,-3 2 0 15,0 0 0-15,-18-2 0 0,-5 3 0 0,-10-2-1366 16,-22 4-1478-16,-7 1 654 0</inkml:trace>
  <inkml:trace contextRef="#ctx0" brushRef="#br0" timeOffset="12863.15">4241 6598 3616 0,'-15'2'328'0,"3"0"-156"16,-3-1-32-16,5-1 6 0,-1 1 37 0,4 2 31 0,1-2 13 16,0-1 4-16,6 0-15 0,-9 0 6 0,9 0-4 15,-11 1-16-15,11-1-13 0,-3 1-8 0,3-1 30 16,0 0 2-16,0 0 5 0,22 1-1 15,-10-1 1-15,11 0-17 0,6-2-3 0,8 1-9 0,13 0-148 16,4-2-41-16,1 1 0 0,3 0 0 0,0-1 0 16,2 1 0-16,-4 2 0 0,4-4 0 0,-5 2 0 15,5-1 0-15,-6 1 0 0,-15 2 0 16,0 0 0-16,-6 0 0 0,-2-3 0 0,-2 3 0 0,-8-1 0 16,-5 1 0-16,-2-1 0 0,-3-4 0 0,-4 8 0 15,-3-6 0-15,0 1 0 0,-4 2-155 0,0 0-363 16,-12-7-77-16,1 6-81 0,-16 0-366 0,-1-3-1127 15,-8 4 499-15</inkml:trace>
  <inkml:trace contextRef="#ctx0" brushRef="#br0" timeOffset="13146.07">4420 6689 4156 0,'-28'8'378'0,"1"-2"-224"0,4-3-36 0,7 1 47 16,4-3 63-16,-1 1 24 0,3 0 32 0,1-1 0 15,4 0-12-15,-2-1 3 0,7 0-11 0,-10 0-13 16,10 0-17-16,0 0-18 0,0 0 0 0,0 0-1 15,0 0-8-15,0 0-185 0,35-6-22 0,-7 4 0 16,4-2 0-16,4 1 0 0,1-2 0 0,14 1 0 16,0 1 0-16,1-1 0 0,-2 2 0 0,3-2 0 15,0 3 0-15,1 0 0 0,-14-1 0 0,11 0 0 16,-13 0 0-16,2 1 0 0,-2-1 0 0,-1 1 0 16,-2 0 0-16,-6-2 0 0,-3 2 0 0,-5 0 0 15,-2-1 0-15,-7 0 0 0,2 0 0 0,0 0 0 16,-5-1 0-16,4 1 0 0,-4-3 0 0,0 1 0 15,-2 2 0-15,-2-1 0 0,1 0 0 0,0-1 0 16,-1 1 0-16,0 2 0 0,0-3 0 0,-1 2 0 16,-4 2-649-16,5-2-608 0,-5 2-1362 0,0 0 602 15</inkml:trace>
  <inkml:trace contextRef="#ctx0" brushRef="#br0" timeOffset="18312.97">14019 7600 416 0,'0'0'507'0,"0"-3"17"16,0 3 10-16,0 0-5 0,0 0-22 0,0 0-25 16,0 0-22-16,0 0-16 0,8 0-18 0,-8 0-15 15,10 7-14-15,-4 2-23 0,2-1-19 0,1 3-25 0,1 3-21 16,2 1-19-16,-1 0-26 0,9 3-21 16,-7-2-18-16,8 2-61 0,3 0-164 0,1-4 0 15,0-2 0-15,4-1 0 0,3-2 0 0,4-2 0 0,-1-3 0 16,-1 0 0-16,3-4 0 0,4-3 0 0,-5-1 0 15,1-4 0-15,-1 0 0 0,-2-1 0 0,1-5 0 16,3 0 0-16,-5-3 0 0,10-9 0 16,-14 4 0-16,-1 2 0 0,-2-1 0 0,-1 1 0 0,-3 7 0 15,-5 3 0-15,-2 1 0 0,-4 2 0 0,1 3 0 16,-3 0 0-16,-3 3 0 0,6 2 0 0,-3 4 0 16,2 2 0-16,1 5 0 0,2 3 0 0,0-1 0 15,4 6 0-15,0 0 0 0,-4-5 0 0,4 5 0 16,-1-2 0-16,4 0 0 0,3-2 0 0,3-3 0 15,0-3 0-15,0-1 0 0,-8-1 0 0,12-3 0 16,-2-2 0-16,0-3 0 0,2 0 0 0,0-3 0 16,-2-4 0-16,2-1 0 0,-2-1 0 0,3-3 0 15,-2-3 0-15,0 0 0 0,2-4 0 0,-1 3 0 16,-4-2 0-16,-1 1 0 0,-3 3 0 0,-5 5 0 16,2 1 0-16,-3 1 0 0,-4 3 0 0,-1 3 0 15,-1 1 0-15,-2 2 0 0,0 5 0 0,4 0 0 16,-4 3 0-16,2 2 0 0,2 2 0 0,-1 2 0 0,-1-2 0 15,3-1 0-15,3 0 0 0,3 4 0 16,3-3 0-16,4-1 0 0,0-2 0 0,0-2 0 16,2-1 0-16,3-4 0 0,-1 2 0 0,3-3 0 0,3-1 0 15,-2 0 0-15,3-5 0 0,2 3 0 0,-1-2 0 16,15-6 0-16,-4 0 0 0,0-2 0 16,-13 3 0-16,18-4 0 0,-3 2 0 0,-11 2 0 0,-4-3 0 15,-2 1 0-15,-1 3 0 0,2 0 0 0,-7 0 0 16,1 2 0-16,-10 1 0 0,-1 2 0 0,-1 0 0 15,-4 1 0-15,-1 0 0 0,1 0 0 0,-2-1 0 16,-1 1 0-16,3 1 0 0,-5-1 0 0,0 0 0 16,2-1 0-16,1 2 0 0,-3 0 0 0,1 0 0 15,3-1 0-15,5 0 0 0,0-2 0 0,1 1 0 16,9-2 0-16,0-3 0 0,7 0-1366 0,-1 1-1478 0,1-6 654 16</inkml:trace>
  <inkml:trace contextRef="#ctx0" brushRef="#br0" timeOffset="18897.28">21516 8183 30 0,'-8'-2'388'0,"8"2"19"15,-6-3 15-15,1 3 14 0,1-3 6 0,4 3 26 16,-9-3-2-16,0-1-3 0,5 2 20 15,-1-1 1-15,1-2 3 0,-1 2-1 0,1-2-8 0,-1 1-11 16,4 0-16-16,-3-1-23 0,4-1-22 0,3 0-26 16,-1 0-261-16,11-1-119 0,6 1 0 0,11-5 0 15,21 2 0-15,4 1 0 0,7 4 0 0,6 0 0 16,27 0 0-16,-6 3 0 0,6-1 0 0,-3-1 0 16,-28 3 0-16,26-1 0 0,-30 1 0 0,4-1 0 15,-5 2 0-15,-7 0 0 0,-13-1 0 0,-5 0 0 16,-4 0 0-16,-13 3 0 0,-2-3 0 0,-3-2 0 15,-5 2 0-15,-7 0 0 0,0 0 0 0,0 0 0 16,-31-5-181-16,-2 2-404 0,-8 1-34 0,-12 0-53 16,-8-2-351-16,0-1-1108 0,-7 1 492 0</inkml:trace>
  <inkml:trace contextRef="#ctx0" brushRef="#br0" timeOffset="19163.59">21524 8117 274 0,'-39'9'351'0,"6"-2"-4"0,4 0 12 0,8 0 17 16,3-1 40-16,6-1 31 0,3 0 21 0,0-3 20 15,5 0 14-15,4-1 2 0,0-1-6 0,13 5-14 16,5-3-17-16,12 1-21 0,2-3-18 0,10 3-17 16,13-1-35-16,4 1-17 0,5-1-169 0,27 2-190 15,-29 0 0-15,6-3 0 0,29 5 0 0,-4-1 0 0,-27-3 0 16,24-1 0-16,-26 2 0 0,0-2 0 0,0 0 0 16,-3 1 0-16,-3-1 0 0,-3 0 0 15,-18-2 0-15,-3 1 0 0,-2 0 0 0,-5 0 0 0,-4-3 0 16,-6 2 0-16,-3-1 0 0,-4 0 0 0,-1 1 0 15,1 0 0-15,-2 1 0 0,-3-2 0 0,4 1 0 16,-3-1 0-16,-1 0 0 0,-5 2 0 0,7-1 0 16,-7 1 0-16,4-3 0 0,-4 3 0 0,0 0-1366 15,0 0-1478-15,-28 5 654 0</inkml:trace>
  <inkml:trace contextRef="#ctx0" brushRef="#br0" timeOffset="19996.48">6672 8550 259 0,'-36'-4'478'0,"8"1"26"0,6 0 28 16,2-1 17-16,1 1-11 0,2-1 0 0,3 2-18 16,3-1-17-16,0 1-19 0,6 1-29 0,0 0-26 15,-4-1-35-15,9 2-23 0,-6-1-21 0,6 1-15 16,0 0-14-16,0 0-20 0,24 0-18 0,-1 0-236 15,13 1-47-15,19 1 0 0,1 0 0 0,4-2 0 16,33 0 0-16,-25 0 0 0,29 4 0 0,0-4 0 0,0 1 0 16,1 1 0-16,4-2 0 0,-1 2 0 15,-4-2 0-15,-5 0 0 0,-27 0 0 0,2-5 0 16,-3 3 0-16,-6-1 0 0,-4-3 0 0,-21 4 0 16,3-3 0-16,-9 4 0 0,-8-4 0 0,-6 2 0 0,-3 0 0 15,-7-2 0-15,-3 0 0 0,0 5 0 0,-16-8 0 16,-4 5-285-16,-13 3-264 0,-7 0-48 15,-14-3-40-15,-7 8-384 0,0-4-1106 0,-2 0 490 0</inkml:trace>
  <inkml:trace contextRef="#ctx0" brushRef="#br0" timeOffset="20280.41">6623 8624 236 0,'-49'7'449'0,"13"-3"-19"0,8 0 19 0,7 1 36 15,1-3 11-15,-1-1 17 0,11-1 6 0,1 2-10 16,3-2-20-16,-1 0-27 0,7 0-26 0,-5-2-21 15,5 2-19-15,14-5-20 0,3 1-15 0,15-1-19 16,9 0-21-16,20-2-9 0,4 2-117 0,30-1-195 16,2 2 0-16,0 2 0 0,2 1 0 0,0 1 0 15,5-2 0-15,-2 0 0 0,4 2 0 0,-5 5 0 16,0-4 0-16,0-2 0 0,-36 2 0 0,3-2 0 16,-4 1 0-16,-3 0 0 0,-5-3 0 0,-6 2 0 15,-17-1 0-15,-2 1 0 0,-12-3 0 0,0 2 0 16,-6-2 0-16,-4 2 0 0,-1-2 0 0,-3 1 0 15,-4-2 0-15,2-1 0 0,-6 1 0 0,2 0 0 16,-3 1 0-16,-1-2 0 0,4 3 0 0,-3-2 0 16,0 1 0-16,3 1 0 0,-6-1-1366 0,7 4-1478 0,-1-6 654 15</inkml:trace>
  <inkml:trace contextRef="#ctx0" brushRef="#br0" timeOffset="20430.34">8581 8676 430 0,'-6'3'634'0,"-2"1"44"0,2-2 30 0,-2 1-11 0,-1-3-31 16,-1 1-64-16,2-1-52 0,2 1-58 0,-2 1-84 15,8-2-110-15,-9-2-145 0,9 2-209 0,0 0-224 16,-2-3-277-16,2 3-348 0,0 0-978 0,0 0 433 16</inkml:trace>
  <inkml:trace contextRef="#ctx0" brushRef="#br0" timeOffset="24363.3">7678 9605 117 0,'0'0'399'0,"-1"-4"11"16,1 4 18-16,-2-5-4 0,2 5-8 0,0 0-15 15,-1-5-18-15,1 5-22 0,0 0-23 0,0 0-24 16,0 0-26-16,0 0-20 0,0 0-20 0,0 0-6 15,0 0-10-15,4 13-8 0,0-6-12 0,2 3-7 16,0 0-14-16,2-2-11 0,1 2-16 0,8 0-9 16,4 1-8-16,5 1-10 0,5-2-10 0,3-2-13 15,-1-3-10-15,6 0-11 0,12-2-4 0,0-1-5 16,3-4-2-16,-3 0-8 0,-14 1-5 0,16-5-17 16,-14 1 13-16,11-5-1 0,-1-1-3 0,-11 4-1 15,1-4 2-15,-6 0 1 0,6-3-19 0,-5 3-44 16,-3 5 0-16,-3-3 0 0,0 4 0 0,-10 1 0 15,1 0 0-15,-7 2 0 0,-1 4 0 0,2 0 0 0,-4 1 0 16,5 3 0-16,0 4 0 0,1-2 0 16,1 4 0-16,3 0 0 0,1-2 0 0,2 3 0 0,5 1 0 15,1-3 0-15,0 0 0 0,5-1 0 0,1-3 0 16,1-1 0-16,6-2 0 0,9-2 0 0,-10-2 0 16,-2 0 0-16,2-2 0 0,12-4 0 0,-3-4 0 15,-12 1 0-15,-2 2 0 0,1-4 0 0,-1-2 0 16,-2 4 0-16,-1-1 0 0,-1 2 0 0,-2 0 0 15,-7 4 0-15,6 0 0 0,-8 1 0 0,3 3 0 16,-1 0 0-16,1 1 0 0,3 4 0 0,-6-3 0 16,7 7 0-16,2-5 0 0,-1 3 0 0,-1 1 0 15,1-2 0-15,-8 0 0 0,10 1 0 0,0-1 0 16,-2 0 0-16,-2-2 0 0,-4-2 0 0,0 0 0 16,6-2 0-16,-7 3 0 0,-1-2 0 0,-5 0 0 15,6-4 0-15,-8 1 0 0,0-1 0 0,0-1 0 16,-1-3 0-16,3-2-1366 0,-2-2-1478 0,2-2 654 15</inkml:trace>
  <inkml:trace contextRef="#ctx0" brushRef="#br0" timeOffset="25712.85">16234 9867 3 0,'4'-3'456'0,"-3"0"2"0,-1 3 15 15,0 0 13-15,0 0 0 0,9 6-7 0,-8-2-18 0,-1 1 1 16,4 0-16-16,-1 4-16 0,-1 4-15 0,2-4-14 15,5 7-21-15,1-1-19 0,0 0-18 0,2-1-19 16,5 1-14-16,6 2-20 0,0-3-16 0,4-2-19 16,3 1-57-16,2-5-198 0,4-2 0 0,1-1 0 15,3-2 0-15,-1 0 0 0,12 1 0 0,2-7 0 16,-14 0 0-16,12-3 0 0,1-3 0 0,0-1 0 16,-2-5 0-16,-13 3 0 0,11-8 0 0,-12 4 0 15,13-5 0-15,-16 5 0 0,3 2 0 0,-5 2 0 16,-1 0 0-16,-4 2 0 0,-9 4 0 0,3 0 0 15,-1 1 0-15,-9 3 0 0,7 0 0 0,-6 1 0 16,2 3 0-16,0-1 0 0,-3 4 0 0,4 1 0 16,2 2 0-16,-1 3 0 0,1 2 0 0,7 2 0 15,0-2 0-15,-6 0 0 0,11 1 0 0,0 0 0 0,-1-3 0 16,4 2 0-16,1-2 0 0,6-3 0 0,-1-2 0 16,0-2 0-16,1-1 0 0,-2-1 0 0,1-2 0 15,0-2 0-15,3 0 0 0,-3-5 0 16,2-1 0-16,10-5 0 0,-13 0 0 0,-3-1 0 0,3-2 0 15,1 0 0-15,-4 4 0 0,-2 5 0 0,-5-5 0 16,-6 7 0-16,0-1 0 0,-2 1 0 0,4 0 0 16,-9 3 0-16,1 1 0 0,-4 1 0 0,4 1 0 15,-2 3 0-15,-2-1 0 0,3 0 0 0,-2 5 0 16,2-2 0-16,4 4 0 0,-1-2 0 0,2 1 0 16,5 6 0-16,-5-5 0 0,-3 1 0 0,6-2 0 15,-2 0 0-15,7 0 0 0,0 0 0 0,2-2 0 16,1-3 0-16,1 2 0 0,1-3 0 0,1-1 0 15,1-2 0-15,-1 0 0 0,3-2 0 0,3-3 0 16,0-1 0-16,2-2 0 0,11-7 0 0,-1 1 0 16,-3-2 0-16,3 0 0 0,-13 1 0 0,-3 2 0 15,19-6 0-15,-5 3 0 0,-13 6 0 0,-3-1 0 0,-1 1 0 16,-2 0 0-16,-2 3 0 0,-7 1 0 0,-2 1 0 16,-6 2 0-16,0-2 0 0,0 1 0 0,-2 2 0 15,-2 1 0-15,-2 0 0 0,2 1 0 16,-8 0 0-16,13-2 0 0,-7 5 0 0,1-1 0 0,-1 2 0 15,4 1 0-15,-1 1 0 0,0-2 0 0,2 4 0 16,0-4 0-16,0 3 0 0,6 3 0 0,-3 1 0 16,4-3 0-16,2 1 0 0,-2-3 0 0,5 2 0 15,4-2 0-15,0-1 0 0,1 3 0 0,-9-8 0 16,9 0 0-16,0 0 0 0,3-2 0 0,-3-3 0 16,7-1 0-16,-6 1 0 0,0-3 0 0,1 1 0 15,-1-3 0-15,-6 4 0 0,4-2 0 0,-9 0 0 16,0 1 0-16,-3 3 0 0,-1-2 0 0,-4 1 0 15,-1 0 0-15,2 0 0 0,-4 3 0 0,-2-3 0 16,2 2 0-16,-2 1 0 0,1 0 0 0,-2-2 0 0,0 3 0 16,1 0 0-16,-1-1 0 0,1 0 0 15,1 1 0-15,-6 1 0 0,7-1 0 0,-7 1 0 0,9 0 0 16,-9 0 0-16,6 1 0 0,-6-1 0 0,0 0 0 16,0 0 0-16,-2 6 0 0,2-6-1366 0,-11 2-1478 15,2 1 654-15</inkml:trace>
  <inkml:trace contextRef="#ctx0" brushRef="#br0" timeOffset="27663.37">7154 10637 338 0,'-5'-7'490'0,"-2"-1"18"15,5 2 16-15,-1 1-7 0,-2 2-35 0,5-2-23 16,-5 0-24-16,5 3-19 0,0 2-27 15,-4-7-22-15,4 7-15 0,0-2-21 0,0 2-15 0,0 0-6 16,0 0-10-16,0 0-8 0,9 16-16 0,-4-8-20 16,0 0-22-16,3 3-14 0,0-1-10 15,3 4-41-15,-2-1-169 0,8-1 0 0,1 5 0 0,-1-6 0 16,3-5 0-16,9 5 0 0,0-4 0 0,6-3 0 16,1-1 0-16,-1-3 0 0,3-1 0 0,-1-5 0 15,1 0 0-15,0-5 0 0,1 5 0 0,-2-6 0 16,-1 1 0-16,12-7 0 0,-13 2 0 0,-1 0 0 15,1 0 0-15,-3 3 0 0,-3-1 0 0,0 2 0 16,-8 4 0-16,-2 0 0 0,0 4 0 0,0 0 0 16,-6 3 0-16,1-2 0 0,-2 6 0 0,-1-1 0 15,2 2 0-15,-2 2 0 0,0 1 0 0,4 1 0 16,-1 2 0-16,1 1 0 0,-4-3 0 0,6 3 0 16,0-1 0-16,1-1 0 0,1 0 0 0,4-1 0 15,7-2 0-15,-1 1 0 0,-2-3 0 0,1-3 0 0,-5 0 0 16,4-3 0-16,2-1 0 0,-2 0 0 15,-4-1 0-15,4-3 0 0,2 1 0 0,-1-3 0 16,0 0 0-16,0-4 0 0,2 2 0 0,-7 1 0 0,5-1 0 16,-6 3 0-16,-3 3 0 0,0 0 0 0,-1 1 0 15,-5 2 0-15,2 2 0 0,-3 0 0 0,0 4 0 16,1 1 0-16,-3-1 0 0,3 0 0 16,0 7 0-16,0 0 0 0,0 0 0 0,-2-1 0 0,6 2 0 15,-3 1 0-15,1-3 0 0,0 4 0 0,3-2 0 16,-1-2 0-16,2 2 0 0,0-2 0 0,-1 1 0 15,4-5 0-15,6 1 0 0,-6-5 0 0,-3 2 0 16,3-4 0-16,-2 0 0 0,-7 0 0 0,5-2 0 16,-2-3 0-16,-3-4 0 0,1 1 0 0,-1-4 0 15,1-3-189-15,-4 3-1145 0,3-4-1445 0,-3 1 639 16</inkml:trace>
  <inkml:trace contextRef="#ctx0" brushRef="#br0" timeOffset="28680.87">12256 10640 116 0,'-6'-5'424'0,"4"-1"25"0,-2-1 12 0,-1 3 0 0,2 0-10 16,3 1-18-16,-2-1-22 0,2 4-23 0,0 0-9 15,0 0 1-15,0 0 6 0,0 0-9 0,0 0-27 16,10 10-2-16,-2-2-14 0,-3 3-15 0,0-1-15 15,1 1-14-15,4 4-13 0,-2-5-13 0,1 3-17 16,5 3-10-16,-1-1-132 0,2-3-105 0,2-2 0 16,2 1 0-16,3 2 0 0,0-9 0 0,7 2 0 15,-1-2 0-15,1-3 0 0,1-2 0 0,3 0 0 16,-1-5 0-16,-3 0 0 0,2-2 0 0,0-4 0 16,-2 1 0-16,-1-5 0 0,4 1 0 0,-2-3 0 15,-2 1 0-15,-1 1 0 0,-3 2 0 0,0 0 0 16,-6 4 0-16,-3 3 0 0,-2 3 0 0,-3 1 0 15,2 2 0-15,-6 1 0 0,2 3 0 0,1 3 0 16,-1 1 0-16,-1 2 0 0,1 1 0 0,2 5 0 16,0 0 0-16,-2 1 0 0,2 2 0 0,4 4 0 15,-2-8 0-15,1 1 0 0,1-3 0 0,-1 1 0 0,4-3 0 16,10 0 0-16,-9-3 0 0,1 1 0 0,3-5 0 16,6-2 0-16,-6-2 0 0,6-2 0 15,0-2 0-15,-6 1 0 0,4-4 0 0,8-5 0 16,-6 4 0-16,1-7 0 0,3 2 0 0,-2-5 0 0,0 3 0 15,-4-2 0-15,1 3 0 0,-3 4 0 0,-5 3 0 16,0 2 0-16,-1 1 0 0,-6 5 0 0,0-1 0 16,-1 2 0-16,-1 1 0 0,3 3 0 0,-2-1 0 15,3 5 0-15,-1 1 0 0,1 2 0 0,1-3 0 16,2 3 0-16,0 0 0 0,-1 0 0 0,6 0 0 16,-1 0 0-16,4-1 0 0,2-1 0 0,2-2 0 15,-1-2 0-15,-1-3 0 0,4 0 0 0,0-3 0 16,1 2 0-16,2-3 0 0,-3-1 0 0,3-3 0 0,2 1 0 15,-3-4 0-15,3-2 0 0,-3-3 0 16,1 0 0-16,-2 0 0 0,-2 0 0 0,-2-1 0 16,-1 0 0-16,-9 6 0 0,-1 0 0 0,-5 5 0 0,-4-3 0 15,-2 1 0-15,-2 2 0 0,-2 0 0 0,-2 3 0 16,0 0-1366-16,0 0-1478 0,0 0 654 0</inkml:trace>
  <inkml:trace contextRef="#ctx0" brushRef="#br0" timeOffset="30830.45">12225 12012 21 0,'-30'-2'494'16,"-1"0"16"-16,1 0 20 0,2 1 7 0,0-1 0 15,9-1-5-15,3 0 5 0,4 0-3 0,0-2-7 16,4 5-21-16,2-1-19 0,1 0-26 0,-1 0-24 16,6 1-18-16,0 0-19 0,7-7-19 0,2 5-40 15,9-2-341-15,8 0 0 0,7 1 0 0,4-1 0 16,14 2 0-16,3 1 0 0,5 1 0 0,7 0 0 16,27 1 0-16,3-1 0 0,-1 4 0 0,4-2 0 15,0 3 0-15,0 0 0 0,0 4 0 0,-2-8 0 16,0 2 0-16,-2 2 0 0,-1 1 0 0,-3-3 0 15,-26-1 0-15,-1-2 0 0,-1 1 0 0,-1-2 0 16,-7 2 0-16,-5-1 0 0,-18-1 0 0,0 0 0 16,-5-2 0-16,-8 0 0 0,-7-1 0 0,0 1 0 0,-8 0 0 15,1 0 0-15,-3-5 0 0,-6 3 0 0,-3 1 0 16,-5-3 0-16,-14-1 0 0,-3 2 0 16,-6 3 0-16,-6-1-528 0,-16 4-750 0,-1 1-1383 15,-2 2 612-15</inkml:trace>
  <inkml:trace contextRef="#ctx0" brushRef="#br0" timeOffset="31130.83">12446 12198 14 0,'-52'6'538'0,"17"-2"-18"0,3-3 24 0,4 0 16 16,7 1 18-16,10-3 8 0,0 1-12 0,4-1-26 16,2 0-26-16,5 1-24 0,0 0-16 0,21-4-27 15,9-2-17-15,6 1-33 0,15 0-21 0,10 2-20 16,34-2-183-16,-2 0-181 0,-1 3 0 0,7 2 0 15,2 5 0-15,5-8 0 0,-4-1 0 0,0 5 0 16,3-1 0-16,2 0 0 0,-4-1 0 0,-5-2 0 16,-2 5 0-16,-4-8 0 0,-27 2 0 0,-3 1 0 15,-4 0 0-15,-3-2 0 0,-3 0 0 0,-17 0 0 16,-7 2 0-16,3 1 0 0,-11-4 0 0,-1 3 0 16,-6-1 0-16,5 2 0 0,-9 0 0 0,1-2 0 15,-3 1 0-15,-2 0 0 0,-4-1 0 0,-1 2 0 16,0 2 0-16,0-5 0 0,0 5 0 0,-4-6 0 15,4 6 0-15,0 0 0 0,-6-2 0 0,6 2 0 16,0 0-1366-16,0 0-1478 0,0 0 654 0</inkml:trace>
  <inkml:trace contextRef="#ctx0" brushRef="#br0" timeOffset="31296.73">14567 12192 342 0,'0'5'582'0,"0"-5"14"0,-2 3 30 16,2-3 50-16,0 5 24 0,0-5-4 15,-4 4-29-15,4-4-41 0,0 0-55 0,-5 0-51 0,5 0-55 16,0 0-37-16,0 0-64 0,0 0-75 0,0 0-246 16,0 0-43-16,8 3 0 0,-6 1-217 0,2 1-264 15,-1 0-214-15,-2 1-438 0,-1-1-1228 16,-4 3 543-16</inkml:trace>
  <inkml:trace contextRef="#ctx0" brushRef="#br0" timeOffset="43954.11">1537 7690 236 0,'0'0'332'0,"-5"-1"11"15,5 1 17-15,-4-2 2 0,4 2 3 0,0 0-1 16,0 0-3-16,-9-1-8 0,9 1-6 0,0 0-2 15,0 0-14-15,0 0-7 0,0 0-11 0,0 0 5 16,0 0-1-16,0 0 4 0,26 1-3 0,-5-2 4 16,14-3-10-16,18-1-9 0,6-1-14 0,6 2-15 15,30-13-19-15,-3 2-17 0,-3-4-50 0,1 0-188 16,-2 1 0-16,-24 7 0 0,0-2 0 0,1-2 0 16,-1 0 0-16,0 1 0 0,-5 0 0 0,-4-1 0 15,-5-1 0-15,-16 5 0 0,-6-2 0 0,-1 0 0 16,-5 3 0-16,-7-1 0 0,-2 6 0 0,-4-5 0 15,-3 3 0-15,-1-4 0 0,-3 3 0 0,-4 0 0 16,-4 1 0-16,-3-3 0 0,-5 4 0 0,0-1 0 16,-8 1 0-16,3 1 0 0,-8 0 0 0,4-1 0 15,1 3 0-15,7 2 0 0,4-2 0 0,-1 2 0 0,2-1 0 16,3 2 0-16,0-1 0 0,7 1 0 16,-4-3 0-16,4 3 0 0,0 0 0 0,20-3 0 0,-3 1 0 15,5 1 0-15,-1 2 0 0,10-1 0 16,-3 4 0-16,-6-1 0 0,0 0 0 0,-2 3 0 15,-1 0 0-15,-1 4 0 0,0-2 0 0,-5 2 0 16,-2 4 0-16,2 2 0 0,-6-1 0 0,-1 2 0 16,-6 2 0-16,0 1 0 0,-4 5 0 0,-5 1 0 15,-7 2 0-15,0-2 0 0,-4 2 0 0,-7 10 0 16,-5-1 0-16,0 3 0 0,4-4 0 0,-7 0 0 0,12-7 0 16,-7 13 0-16,-1 1-1366 0,12-1-1478 15,4-10 654-15</inkml:trace>
  <inkml:trace contextRef="#ctx0" brushRef="#br0" timeOffset="44732.51">1583 9904 186 0,'-12'-1'485'0,"0"-4"5"0,-2 1 15 0,-3 0 2 15,-1-5 6-15,4 3-9 0,-4-1-16 0,8 1-8 16,-7-1-8-16,2-1-12 0,2 1-10 0,4 2-14 16,-1-3-15-16,0 2-16 0,1 0-21 0,2 2-30 15,2 1-26-15,3-2-31 0,-1-1-271 0,8-1-26 16,4-2 0-16,19-7 0 0,17-5 0 0,10 3 0 15,9 0 0-15,32-2 0 0,-1 1 0 0,-5 3 0 16,6 0 0-16,-3 1 0 0,4-3 0 0,-1 2 0 16,0 3 0-16,0-5 0 0,1 4 0 0,-6 0 0 15,-26 4 0-15,0-1 0 0,-2-1 0 0,-2 1 0 16,-6-2 0-16,0 2 0 0,-19 3 0 0,-4-2 0 16,-5 2 0-16,-9 2 0 0,-6-1 0 0,-1 2 0 15,-4-2 0-15,0-2 0 0,-6 2 0 0,-4 0 0 16,-3-1 0-16,-3 0 0 0,-6-2 0 0,-7 5 0 15,-5-5 0-15,-1 3 0 0,-4-1 0 0,1-1 0 16,2 5 0-16,1 0 0 0,0-2 0 0,6 4 0 16,4 2 0-16,-1-2 0 0,6 2 0 0,3-1 0 15,1 1 0-15,4 0 0 0,1-2 0 0,4 2 0 16,0 0 0-16,0 0 0 0,0 0 0 0,0 0 0 16,18 4 0-16,-5-3 0 0,7 1 0 0,-2 3 0 15,4-3 0-15,-1 1 0 0,6 1 0 0,-5 2 0 16,-4-1 0-16,0 3 0 0,1-1 0 0,-4 1 0 15,1 2 0-15,-1 2 0 0,-6 3 0 0,0-2 0 16,-3 3 0-16,-3 4 0 0,-3 6 0 0,-3-1 0 0,-7 0 0 16,1 3 0-16,-6 0 0 0,-2 2 0 15,-5-2 0-15,2 0 0 0,-4-1 0 0,1 0 0 16,-2 1 0-16,3-3 0 0,1-1 0 0,-2 0 0 16,5-1 0-16,3-4 0 0,2-3 0 0,5 1 0 0,3-8 0 15,4 2 0-15,1-3 0 0,5-4-288 0,4-4-1030 16,5-1-1426-16,4-8 631 0</inkml:trace>
  <inkml:trace contextRef="#ctx0" brushRef="#br0" timeOffset="44863.39">3302 9831 456 0,'10'0'584'0,"-2"0"-9"0,-8 0 23 16,9-2 22-16,-7 1-9 0,-2 1-22 16,0 0-44-16,0 0-51 0,5-1-53 0,-5 1-50 15,0 0-92-15,0 0-112 0,0 0-140 0,0 0-174 16,13 5-212-16,-9-1-657 0,4-2-1078 0,-8-2 478 0</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30:57.508"/>
    </inkml:context>
    <inkml:brush xml:id="br0">
      <inkml:brushProperty name="width" value="0.05292" units="cm"/>
      <inkml:brushProperty name="height" value="0.05292" units="cm"/>
      <inkml:brushProperty name="color" value="#00B050"/>
    </inkml:brush>
  </inkml:definitions>
  <inkml:trace contextRef="#ctx0" brushRef="#br0">7247 7788 205 0,'0'0'361'16,"-6"-4"3"-16,2 2 9 0,0-1 4 0,-1 1 6 16,0 0 4-16,5 2-6 0,-9-3-8 0,5 2 4 15,4 1-6-15,-6-4-7 0,6 4-5 0,-6-2-2 16,6 2-13-16,-6-2-10 0,6 2-12 0,0 0-8 15,-5-2-15-15,5 2-9 0,0 0-22 0,0 0-15 0,0 0-17 16,0 0-14-16,0 0-15 0,27-1-137 16,0 2-70-16,7 1 0 0,21 0 0 0,5 0 0 15,3 2 0-15,29 0 0 0,-28 0 0 0,25-1 0 16,-25 0 0-16,3 2 0 0,25-1 0 0,-30-1 0 16,1 0 0-16,0-1 0 0,-6 2 0 0,2-3 0 15,-8 0 0-15,-17-1 0 0,0-1 0 0,-6 1 0 16,-7 0 0-16,-4-4 0 0,-3 4 0 0,-1-2 0 0,-4 1 0 15,-4 0 0-15,1-2 0 0,1 2 0 16,-2 0 0-16,-5 1 0 0,4-4 0 0,-4 4 0 16,0 0 0-16,0 0-179 0,0 0-1157 0,-17 10-1446 0,7-3 639 15</inkml:trace>
  <inkml:trace contextRef="#ctx0" brushRef="#br0" timeOffset="781.86">8749 9415 403 0,'-3'-4'523'0,"-1"0"35"16,0 0 15-16,1 1 1 0,1-1 10 0,-3 0-11 15,3 0-7-15,2 4-10 0,-5-6-17 0,1 3-20 16,1 1-21-16,3 2-28 0,-5-3-29 0,5 3-25 16,0 0-30-16,6-5-374 0,4 4-12 0,7 1 0 15,13 2 0-15,4-1 0 0,6 3 0 0,11-1 0 0,6 3 0 16,0 0 0-16,4 1 0 0,4-1 0 0,-5-1 0 16,0 2 0-16,-2-1 0 0,-2-1 0 15,-2 0 0-15,-16 0 0 0,-2-1 0 0,2-1 0 0,-5 1 0 16,-5-1 0-16,-8 0 0 0,-2-2 0 0,-7-1 0 15,1 1 0-15,-6 0 0 0,0-1 0 16,0 0 0-16,-6 0 0 0,10 0 0 0,-10 0 0 0,6 1 0 16,-6-1 0-16,0 0 0 0,0 0 0 0,0 0 0 15,5 1 0-15,-5-1 0 0,4 5 0 0,-3-3 0 16,-1-2 0-16,4 4 0 0,-4-4-1366 0,3 4-1478 16,-3-4 654-16</inkml:trace>
  <inkml:trace contextRef="#ctx0" brushRef="#br0" timeOffset="3066.82">19938 9351 25 0,'0'0'310'0,"-7"1"-4"0,3 0-7 16,4-1-7-16,-5 1 4 0,5-1-9 0,-5 2 15 16,5-2-4-16,0 0 6 0,0 0-1 0,-5 1 2 15,5-1-5-15,0 0 7 0,0 0-2 0,-9 0-6 16,9 0-1-16,0 0-1 0,-5 1-3 0,5-1-5 15,0 0-10-15,0 0-9 0,0 0-9 0,0 0-16 16,0 0-13-16,0 0-9 0,-8 0-13 0,8 0-12 0,0 0-10 16,0 0-14-16,0 0-13 0,-9 0-127 0,9 0-34 15,0 0 0-15,-8-1 0 0,8 1 0 16,0 0 0-16,0 0 0 0,-7-1 0 0,7 1 0 16,0 0 0-16,-4-3 0 0,4 3 0 0,0 0 0 0,0 0 0 15,0 0 0-15,0 0 0 0,0 0 0 0,0 0 0 16,0 0 0-16,0 0 0 0,0 0 0 0,-8 0 0 15,8 0 0-15,0 0 0 0,0 0 0 0,0 0 0 16,0 0 0-16,0 0 0 0,0 0 0 0,0 0 0 16,0 0 0-16,17-2 0 0,-2 2 0 0,2-1 0 15,14-1 0-15,2 1 0 0,7 1 0 16,13-3 0-16,6 3 0 0,8-2 0 0,25 0 0 0,-25 3 0 16,24-2 0-16,-26 1 0 0,3 0 0 0,24 2 0 15,-31-1 0-15,3 2 0 0,-2-1 0 0,0 1 0 16,-11 0 0-16,-11 0 0 0,-4-1 0 0,-2-1 0 15,1 0 0-15,-5-1 0 0,-9 2 0 0,-8-2 0 16,-2 0 0-16,1 0 0 0,-6-2 0 0,4 2 0 16,-5 0 0-16,-5 0 0 0,8-1 0 0,-8 1 0 15,4-1 0-15,-4 1 0 0,0 0 0 0,0 0 0 16,0 0 0-16,0 0 0 0,0 0 0 0,0 0 0 16,0 0 0-16,0 0 0 0,0 0 0 0,0 0 0 15,0 0 0-15,0 0 0 0,1-5 0 0,-1 5 0 0,0 0-401 16,4-3-898-16,1 0-1407 0,-5 3 624 0</inkml:trace>
  <inkml:trace contextRef="#ctx0" brushRef="#br0" timeOffset="3232.37">21379 9506 142 0,'-7'0'414'15,"0"1"-53"-15,7-1-54 0,-9-1-70 0,9 1-94 16,-7 1-156-16,7-1-253 0,0 0-287 0,0 0 128 16</inkml:trace>
  <inkml:trace contextRef="#ctx0" brushRef="#br0" timeOffset="10115.95">2052 10643 392 0,'0'0'475'0,"-8"-3"15"0,6 0-6 0,-2 1-8 16,4 2-14-16,-5-6-12 0,5 6-30 15,-3-4-18-15,3 4-30 0,-1-3-35 0,1 3-24 16,0 0-28-16,0 0-12 0,0 0-11 0,0 0-12 16,0 0-33-16,18 11-6 0,-12-4-11 0,-1 2 1 0,0-1-16 15,2 3-10-15,1 3-12 0,-1-3-8 0,-2 4-14 16,3 1-6-16,-4-5-4 0,2 3-9 0,1-2-110 16,-4-2-12-16,4-1 0 0,-2-2 0 15,0-1 0-15,4 0 0 0,0-4 0 0,4-2 0 0,6-5 0 16,13-7 0-16,2-3 0 0,14-11 0 0,7-3 0 15,0-2 0-15,28-18 0 0,1 4 0 16,-5-1 0-16,-1-5 0 0,-1 1 0 0,2 0 0 0,3-1 0 16,-31 17 0-16,4 1 0 0,4 1 0 0,-6 4 0 15,-4 1 0-15,-3 6 0 0,-13 6 0 0,-2 1 0 16,-2 3 0-16,-2 0 0 0,-12 4 0 0,2 1 0 16,-4 0 0-16,-3 3 0 0,-2 2 0 0,-2-2 0 15,1-1 0-15,-2 1 0 0,-1 2 0 0,-1-2 0 16,-3 3 0-16,7-1 0 0,-7 1 0 0,0 0 0 15,7 0 0-15,-7 0 0 0,4 5 0 0,-1-2 0 16,-2 1 0-16,-1 0 0 0,1 5 0 0,1 0 0 16,-2 1-1366-16,0 6-1478 0,0-3 654 0</inkml:trace>
  <inkml:trace contextRef="#ctx0" brushRef="#br0" timeOffset="10983.92">1681 14318 75 0,'0'-6'580'15,"-1"1"1"-15,1 0 11 0,0 0 0 0,0 1 8 16,1 0-15-16,-1 4-37 0,4-6-33 0,-4 3-26 16,0 3-25-16,9 0-21 0,-9 0-12 0,13 4-19 0,-3 1-14 15,-1 2-12-15,0 1-30 0,5 1-212 0,-1 3-144 16,-3 0 0-16,2 1 0 0,-1-1 0 0,1 2 0 15,-3-3 0-15,-2 2 0 0,3-5 0 16,-2 2 0-16,1-1 0 0,0-2 0 0,1-1 0 0,0 0 0 16,2-2 0-16,7-3 0 0,8 0 0 0,5-5 0 15,4-3 0-15,16-7 0 0,3-4 0 0,-4-4 0 16,35-14 0-16,-29 8 0 0,25-15 0 16,-5-1 0-16,-25 12 0 0,25-14 0 0,-23 13 0 15,-3 0 0-15,-4 3 0 0,-4 4 0 0,-12 9 0 0,-5 3 0 16,-11 4 0-16,-1 0 0 0,-4 5 0 0,-2 2 0 15,-3-1 0-15,-2 1 0 0,-2 2 0 0,-1 1 0 16,0 0 0-16,0 0 0 0,-23 6 0 16,11-1-271-16,-4 3-1049 0,-2-5-1430 0,5 1 632 15</inkml:trace>
  <inkml:trace contextRef="#ctx0" brushRef="#br0" timeOffset="11849.11">13728 10889 32 0,'-12'-13'325'16,"2"-1"7"-16,1 3 15 0,4 3 13 0,0-5 13 16,1 4 9-16,2-1 7 0,2 3 5 0,0 0 6 15,1 1-1-15,0 0 12 0,2 0-5 0,-2 1-11 0,5 2-11 16,-2 1-10-16,3 1-4 0,-7 1-5 16,11 4-9-16,-2 2-9 0,0 1-18 0,-1 0-14 15,1 4-17-15,-2 0-190 0,1 0-108 0,0 2 0 0,-2-2 0 16,4 2 0-16,-3-3 0 0,0 0 0 0,2 1 0 15,4-5 0-15,-3 0 0 0,3-1 0 0,5 0 0 16,4-6 0-16,8-3 0 0,2-2 0 0,5-4 0 16,19-4 0-16,2-2 0 0,3-3 0 0,30-7 0 15,-4-4 0-15,-28 8 0 0,29-13 0 0,2-1 0 16,-6-1 0-16,0 1 0 0,-5-2 0 0,-22 13 0 16,-1-5 0-16,-6 4 0 0,-2 4 0 0,-13 5 0 15,-5 2 0-15,-4 1 0 0,-6 6 0 0,-7 1 0 16,-3 1 0-16,-1 2 0 0,-2 3 0 0,-6 1 0 15,-1 0 0-15,0 0 0 0,-13 12 0 0,-10 2 0 16,-1 5 0-16,-3 5 0 0,-9 7-1366 0,2 5-1478 16,-3 6 654-16</inkml:trace>
  <inkml:trace contextRef="#ctx0" brushRef="#br0" timeOffset="13033.36">12948 13897 121 0,'-1'-6'379'16,"1"6"-8"-16,0-7 0 0,0 3 6 0,0 0 5 15,5-1 2-15,-2 3 4 0,-3 2-3 0,7-4 0 16,1 1-3-16,-3 2 0 0,4-2-7 0,1-2 9 16,-1 4-14-16,-1-1-12 0,1-2 0 0,-3 2-12 0,2-1-16 15,-3 1-18-15,3 1-17 0,-3-1-28 16,-5 2-18-16,6-2-18 0,-5 0-222 0,-1 2-9 15,0 0 0-15,0 0 0 0,0 0 0 0,4 9 0 16,-4-4 0-16,-1 0 0 0,0 1 0 0,-1 0 0 0,1 0 0 16,-1-3 0-16,2 1 0 0,-3 0 0 0,3-1 0 15,0-3 0-15,0 6 0 0,0-6 0 0,-1 7 0 16,1-7 0-16,0 0 0 0,0 0 0 0,0 0 0 16,16-9 0-16,0 2 0 0,2-5 0 0,7-6 0 15,3 0 0-15,4-4 0 0,10-8 0 0,7-2 0 16,-2-4 0-16,3-1 0 0,24-19 0 0,-2 7 0 15,-22 14 0-15,-2 2 0 0,1 2 0 0,-4 3 0 16,-15 7 0-16,1 4 0 0,-3 1 0 0,-4 3 0 16,-6 3 0-16,-1 3 0 0,-7 1 0 0,-1 1 0 15,-3 1 0-15,-2 2 0 0,-4 2 0 0,0 0 0 16,-2 11 0-16,-5-5 0 0,-3 7 0 0,-3 1 0 16,-6 7 0-16,-3 2 0 0,-1 3-1366 0,-4-3-1478 15,1-1 654-15</inkml:trace>
  <inkml:trace contextRef="#ctx0" brushRef="#br0" timeOffset="28899.14">5933 12060 208 0,'0'0'270'15,"0"0"-8"-15,0 0-9 0,0 0-10 0,0 0-15 16,0 0-7-16,0 0-13 0,0 0-8 0,0 0-8 0,0 0-14 16,0 0-10-16,0 0-10 0,0 0-8 0,0 0-6 15,0 0-4-15,0 0-16 0,0 0 9 0,7 8-3 16,-5-5 11-16,-2-3-15 0,5 3-8 0,-1 0 3 15,1 0-1-15,2 1-2 0,-2-2-9 0,1 1 0 16,-1-1-1-16,3-1-3 0,-3 2-2 0,4-2-10 16,0 1-2-16,-3 0-11 0,7-2-4 0,-4 0-2 15,4 0-6-15,0 0-5 0,-2 0-3 0,3-2-7 16,-1 1 0-16,1 0-5 0,4-4-5 0,-3 3-3 16,1-2-4-16,-2 4-4 0,-2-3-1 0,0 1-1 15,2 2 1-15,-4-2-2 0,0 0 0 0,2-1 0 16,-6 2 3-16,2 1 1 0,-3-1 0 0,4 1 0 15,-4 1-2-15,-1 0 1 0,1 2-6 0,4-1 2 16,-4-1-1-16,-1 3 0 0,4-2-5 0,1 2 5 16,-1 0-4-16,-1-1-5 0,-1-1 1 0,5 2 1 15,-1-1-1-15,0 0-4 0,0-1 4 0,3-1-1 16,-1 2 1-16,0-3 6 0,1 0 1 0,0-4-4 16,-2 3 6-16,1-1 1 0,3-1 0 0,-2 0 4 15,1-1-6-15,-5 0 3 0,4 0-3 0,-1-1 1 0,1 0-2 16,-4 2-2-16,1-2 2 0,-1 1 3 15,-3 1 0-15,-1 0-8 0,2 2 8 0,-2 0-6 16,-5 1-7-16,9-1 6 0,-5-1 0 0,-4 2-3 0,9 0 5 16,-4 3-6-16,-5-3 5 0,9 2-2 0,-4 1-5 15,-1-3 0-15,4 2-2 0,-2 0-1 0,-1 1 0 16,3-1-2-16,0 2 4 0,-2-2-9 16,3 1 8-16,0-2-5 0,-1 0-4 0,3 0 0 0,1 0 0 15,-2 0-1-15,1 1 4 0,0-2-2 0,0-2 3 16,-1 2-7-16,1-2-4 0,0 1 6 0,-1 0-5 15,3-2 6-15,-3 2-2 0,-3-1-3 0,0 1 3 16,1-1-3-16,0 2 6 0,-2-2-9 0,-6 2 3 16,9 1-1-16,-9-1 2 0,9 1-1 0,-3 1 1 15,-6-2 1-15,8 3-5 0,-4-2 2 0,0 2 0 16,0-2 0-16,-4-1 4 0,6 3 2 0,0-1-5 16,-2 0 11-16,3-1-3 0,-1 2 2 0,-1-2 7 15,3-1-3-15,-2 0 10 0,2 0-3 0,-1-1 4 16,2-1 0-16,2 2 0 0,-5-2 2 0,7 1-2 15,-4-3-6-15,2 3 7 0,1-1-6 0,-3-2 8 16,0 2-7-16,-2-1-5 0,2 1-3 0,0 1-7 16,-4-2 8-16,3 2-1 0,1-1 1 0,-4 1-31 15,0-2-41-15,3 2-50 0,-4 0-71 0,-4 1-97 16,7-3-96-16,-7 3-133 0,9 0-541 0,-5-1-1132 0,-4 1 501 16</inkml:trace>
  <inkml:trace contextRef="#ctx0" brushRef="#br0" timeOffset="29648.36">8383 12062 115 0,'0'0'349'0,"-5"-3"2"0,5 3 0 0,-5-4-13 16,2 2 2-16,3 2 6 0,-4-4 1 0,4 4-1 0,0 0-5 15,0 0-6-15,-1-3 1 0,1 3-14 0,0 0-11 16,0 0-2-16,0 0-8 0,0 0-10 16,0 0-10-16,0 0-14 0,0 0-8 0,8-3-13 0,-8 3-5 15,14 0-29-15,0 0-23 0,-1-1-14 0,5 1-20 16,1 0-13-16,3 0-15 0,1-1-15 0,-2 2-1 16,6-3-21-16,1 2-19 0,-6 0 7 0,-3-3-72 15,2 3-6-15,-1 0 0 0,-2-1 0 0,-1 0 0 16,0 1 0-16,-5-2 0 0,2 0 0 0,-4 1 0 15,-1-4 0-15,-1 5 0 0,0-1 0 0,-3 0 0 16,1 1 0-16,-6 0 0 0,9-2 0 0,-5 0 0 16,-4 2 0-16,7-1 0 0,-7 1 0 0,0 0 0 15,8-2 0-15,-8 2 0 0,0 0-215 0,5-1-192 0,-5 1-101 16,0 0-110-16,13 0-457 0,-13 0-1162 16,9 0 514-16</inkml:trace>
  <inkml:trace contextRef="#ctx0" brushRef="#br0" timeOffset="31067.17">7026 12614 318 0,'0'0'325'0,"-4"-5"-2"0,4 5-8 15,0 0-3-15,0 0-14 0,-1-3 1 0,1 3-14 16,0 0-1-16,0 0 3 0,0 0 2 0,0 0-4 16,0 0-4-16,1 13-12 0,0-9-10 0,1-1-16 15,-1 4-15-15,2-3-12 0,0 2-22 0,1 0-17 16,5 2-15-16,-1-4-14 0,2 3-16 0,4 0-9 15,-2-2-15-15,5 1-7 0,4-3-13 0,1-1-6 16,6-2-11-16,-7 0-5 0,8 0-4 0,-10-3-8 16,9 0 5-16,-4-2-13 0,3 0-5 0,0-2 7 15,-9 0 3-15,2 0-4 0,4-4 7 0,-7 5 3 16,1-3 7-16,-3 3 2 0,1-2-1 0,-6 3 3 16,1 2 0-16,-2 2 2 0,0-1 5 0,0-2 8 15,0 4-13-15,-1 1-3 0,-3 0 3 0,4 1-6 16,1 0-7-16,-2 2-9 0,2 1-1 0,0-2-1 15,0 4-12-15,1-3-5 0,0 1-16 0,-1 1-13 16,3-3 0-16,1-1 0 0,2 6 0 0,-4-5 0 0,1-3 0 16,2 2 0-16,-2-1 0 0,5-4 0 15,-4 3 0-15,0-1 0 0,-1 0 0 0,1 0 0 16,-2-4 0-16,0 0 0 0,4-1 0 0,-5 0 0 0,6-1 0 16,-6 3 0-16,2-3 0 0,-1 1 0 0,-1 3 0 15,-1-1 0-15,-1 2 0 0,-1-1 0 0,1 2 0 16,-2 2 0-16,0-1 0 0,-7 0 0 15,14 3 0-15,-10 0 0 0,5 0 0 0,-3 2 0 0,2 1 0 16,2 2 0-16,-5-4 0 0,4 3 0 0,-2 0 0 16,-1-5 0-16,7 5 0 0,-4-3 0 0,1 2 0 15,3-4 0-15,-3 3 0 0,4-3 0 0,-3 1 0 16,7-4 0-16,-4 2 0 0,4-1 0 0,-4 0 0 16,0-3 0-16,6 1 0 0,0-2 0 0,-3 1 0 15,3-2 0-15,-2 2 0 0,-3-5 0 0,4 5 0 16,-2-2 0-16,-4 1 0 0,0 1 0 0,-3 1 0 15,1 2 0-15,-2 0 0 0,0 2 0 0,4-1 0 16,-3 0 0-16,2 2 0 0,-2 1 0 0,-1 0 0 16,0-1 0-16,4 2 0 0,-3 0 0 0,5 0 0 15,1 2 0-15,-1-1 0 0,-2-2 0 0,4 0 0 16,2 0 0-16,-3 0 0 0,3-2 0 0,-1 1 0 16,1-2 0-16,-2-2 0 0,2 2 0 0,-6-2 0 15,5 1 0-15,-4-3 0 0,0 1 0 0,-3-1 0 0,0 1 0 16,-4-2-488-16,-2 1-797 0,3-1-1390 15,-5 0 615-15</inkml:trace>
  <inkml:trace contextRef="#ctx0" brushRef="#br0" timeOffset="33884.26">8327 13328 343 0,'0'0'385'0,"0"0"6"0,0 0 13 16,0 0-5-16,0 0-10 0,0 0-12 0,0 0-10 15,0 0-8-15,0 0-4 0,0 0-13 0,0 0-7 16,0 0-13-16,0 0-5 0,0 0-6 0,0 0-3 16,0 0-7-16,0 0-15 0,0 0-11 0,0 0-13 15,0 0-10-15,13 1-17 0,-13-1-15 0,7-1-12 16,1 1-17-16,2-3-11 0,-1 2-103 0,2 0-77 15,1 0 0-15,-2 1 0 0,2-1 0 0,2-1 0 0,-4 1 0 16,4-1 0-16,-1 2 0 0,4 0 0 16,1 2 0-16,1-1 0 0,0 1 0 0,4-1 0 0,5 0 0 15,0 0 0-15,3-1 0 0,0 1 0 0,-1-2 0 16,3 1 0-16,1 0 0 0,-1-2 0 0,0 1 0 16,-2-1 0-16,1-2 0 0,-3 2 0 0,1 0 0 15,-7-1 0-15,-2 2 0 0,-3-1 0 0,3 2 0 16,-5-5 0-16,-2 3 0 0,-1 1 0 0,-3 0 0 15,-1 0 0-15,-2-1 0 0,-1 0 0 0,3 1 0 16,-4 0 0-16,-5 1 0 0,5-3 0 0,-5 3 0 16,0 0 0-16,0 0 0 0,0 0-178 0,0 0-499 15,-34 3-546-15,16 2-1325 0,-3-1 587 0</inkml:trace>
  <inkml:trace contextRef="#ctx0" brushRef="#br0" timeOffset="34282.65">8198 13447 3 0,'0'0'400'0,"0"0"13"16,-6 0 9-16,6 0-1 0,0 0-6 0,0 0-12 15,0 0-8-15,0 0-1 0,0 0-5 0,0 0-6 0,0 0-7 16,21 2-26-16,-9-2 10 0,8 0-24 0,-1-2-8 16,8 1-18-16,3 1-18 0,-1-2-12 0,2 2-26 15,2-3-18-15,0 2-14 0,0 0-20 0,3-1-9 16,-3 1-12-16,2-2-16 0,-2 2-97 0,-1 1-68 15,-4-2 0-15,1 2 0 0,-8 0 0 16,1-3 0-16,-2 3 0 0,-3 0 0 0,1 0 0 0,-7 0 0 16,1 0 0-16,-5 0 0 0,1-1 0 0,1 1 0 15,-9 0 0-15,10-1 0 0,-10 1 0 0,4 1 0 16,-4-1-335-16,0 0-296 0,0 0-574 16,-18 4-1304-16,9-3 577 0</inkml:trace>
  <inkml:trace contextRef="#ctx0" brushRef="#br0" timeOffset="34999.71">5040 13822 235 0,'-10'-4'429'0,"-1"3"25"16,2-1 9-16,1 2-1 0,0-3-19 0,3 2-16 15,5 1-18-15,-8-1-27 0,8 1-10 0,-5-5-15 16,5 5-4-16,0 0-1 0,9-3-14 16,3 2 3-16,0-1-14 0,5 0-12 0,3 2-14 0,8-3-15 15,3 2-8-15,1 0-22 0,4 0-14 0,0 2-13 16,2-1-89-16,13 0-140 0,-12 2 0 16,1 1 0-16,12-1 0 0,-17 1 0 0,2-3 0 15,-2 1 0-15,-2 1 0 0,-1-2 0 0,-4 0 0 0,-7 3 0 16,-4-1 0-16,3 0 0 0,-9 0 0 0,-4-1 0 15,-1-1 0-15,0-1 0 0,-6 1 0 16,4-3 0-16,-4 3-153 0,0 0-272 0,0 0-36 0,-22-1-35 16,10 1-42-16,-5-1-42 0,-8 3-343 0,4 2-1001 15,-6-3 443-15</inkml:trace>
  <inkml:trace contextRef="#ctx0" brushRef="#br0" timeOffset="35266.44">5193 13911 153 0,'-11'1'350'0,"-2"1"-9"15,8 0 10-15,-4-1 25 0,4 0 6 0,1 0 12 16,4-1-9-16,-4 4-11 0,4-4-6 0,0 0-7 16,0 0-11-16,14 4-15 0,-1-4-15 0,1 0-18 15,5 0-10-15,4-1-22 0,-2 1-12 0,11-3-10 16,0 1-22-16,2-1-22 0,4 2-14 0,1 0-19 16,1-1-11-16,0-1-20 0,0-2-7 0,11 5-12 15,-14-1-17-15,-1 1-17 0,-2-4-3 0,-2 7 1 16,-5-6-13-16,-6 1 8 0,-5 1 1 0,-2-1-38 15,-1 2-43-15,-4 0 0 0,-3 0 0 0,1 0 0 16,-7 0 0-16,10-5 0 0,-10 5 0 0,7 0 0 0,-7 0 0 16,0 0 0-16,7-1 0 0,-7 1 0 15,0 0 0-15,0-4-107 0,0 4-333 0,0 0-121 16,0 0-135-16,-7-6-369 0,7 6-1153 0,-7-4 510 16</inkml:trace>
  <inkml:trace contextRef="#ctx0" brushRef="#br0" timeOffset="36532.85">7022 10399 321 0,'0'0'431'15,"0"0"19"-15,4 1 8 0,-4-1-20 0,0 0-18 16,4 2-18-16,-4-2-16 0,0 0-18 0,0 0-4 0,5 1-10 15,-5-1-5-15,0 0-11 0,0 0-8 16,0 0-7-16,0 0-7 0,0 0-1 0,0 0-12 0,4 4-8 16,-4-4-12-16,1 4-13 0,-1-1-15 15,0 2-11-15,0 0-66 0,1 0-178 0,0-1 0 0,1 2 0 16,-1 1 0-16,0 0 0 0,1 1 0 0,-1-2 0 16,0 0 0-16,2 0 0 0,-2 1 0 0,2-2 0 15,1 0 0-15,-2 0 0 0,1-2 0 0,2 2 0 16,-3-2 0-16,2 3 0 0,-1-5 0 0,3 1 0 15,-1-2 0-15,4 0 0 0,1-2 0 0,6-3 0 16,0-2 0-16,14-6 0 0,-4 1 0 0,5-5 0 16,13-9 0-16,-14 6 0 0,16-11 0 0,3-3 0 15,-1 1 0-15,2 0 0 0,0 2 0 0,1 0 0 16,-5 5 0-16,1 4 0 0,-13 7 0 0,-1 1 0 16,-1 2 0-16,-4 1 0 0,-2 4 0 0,-8-1 0 15,-2 3 0-15,-4 1 0 0,-5 1 0 0,1 3 0 16,2-3 0-16,-5 2 0 0,2 1 0 0,-7 0 0 15,11 1 0-15,-8 3 0 0,1-2 0 0,-2 0 0 16,2 2 0-16,-3-2 0 0,3 3 0 0,0-1 0 16,-4-2 0-16,4 2 0 0,-2-2 0 0,-1 2 0 15,2 1 0-15,-3-5 0 0,4 3 0 0,-3 0 0 16,-1-3 0-16,2 2 0 0,-2-2 0 0,0 0-582 16,0 0-687-16,0 0-1373 0,0 0 607 0</inkml:trace>
  <inkml:trace contextRef="#ctx0" brushRef="#br0" timeOffset="44365.58">5068 12058 102 0,'0'0'185'0,"0"0"-45"0,-6-2-57 16,6 2-64-16,0 0-108 0,0 0-95 0,0 0 43 15</inkml:trace>
  <inkml:trace contextRef="#ctx0" brushRef="#br0" timeOffset="80599.69">8519 10779 359 0,'0'0'370'0,"0"0"-4"16,0 0-14-16,0 0 1 0,0 0-7 0,0 0-2 16,6 5 3-16,-2-2-2 0,-2 3 16 15,5 4-16-15,-2-1-7 0,3 3-10 0,-2-1-18 0,0 5-13 16,1 0-20-16,4-2-13 0,-7 3-10 0,5 0-21 15,-6-2-14-15,3 0-4 0,0-3-8 0,-2-1-2 16,0-1-1-16,1 0-4 0,-1-2 2 0,-3 0-10 16,6-5 8-16,-5 1-42 0,7-3-158 0,0-2 0 15,4-3 0-15,10-3 0 0,5-5 0 0,3-5 0 16,1 0 0-16,1-1 0 0,10-8 0 0,2-4 0 16,-1 3 0-16,-1-2 0 0,-1-2 0 0,0-2 0 15,2 2 0-15,-12 9 0 0,-5 0 0 0,-1 4 0 16,-1 2 0-16,-3 2 0 0,-6 5 0 0,-1 0 0 15,-2 4 0-15,-8 1 0 0,3 1 0 0,-3 3-310 16,-5 0-405-16,4 7-480 0,-5 0-1294 0,-6 2 573 0</inkml:trace>
  <inkml:trace contextRef="#ctx0" brushRef="#br0" timeOffset="85082.11">1589 14037 273 0,'2'-4'338'0,"-2"4"2"16,0 0 5-16,1-4-10 0,-1 4-10 0,2-4-1 0,-2 4-9 16,0 0-6-16,3-5-12 0,-3 5-9 15,0 0-13-15,0 0-5 0,0 0-2 0,0 0-10 16,9 9-11-16,-8-5-17 0,4 2-8 0,-1 4-11 16,1 0-8-16,0 3-1 0,2 2-6 0,-1 2-25 15,4 1-16-15,-2 0-17 0,-3 0 5 0,8 5-10 16,-4-4-8-16,-4-1-6 0,4 0-3 0,0 0-3 0,1-3-2 15,-1-1-3-15,-1-2-3 0,-3-2-8 0,5 0 0 16,-4-1 4-16,1 0-2 0,1-2 5 16,0-2-19-16,-1-1-85 0,-1-1 0 0,3 0 0 15,0 0 0-15,1-6 0 0,6-1 0 0,-1-3 0 16,8-7 0-16,3-2 0 0,3-3 0 0,-2 1 0 0,6-5 0 16,11-9 0-16,-1 3 0 0,3-2 0 15,0-1 0-15,0 3 0 0,3-5 0 0,3 4 0 16,-1-1 0-16,-2 1 0 0,-1 4 0 0,2-5 0 15,0 8 0-15,0-4 0 0,-7 4 0 0,3-1 0 16,-14 7 0-16,-3 2 0 0,2 0 0 0,-4-2 0 0,0 3 0 16,-9 4 0-16,-2 2 0 0,0-3 0 0,-6 5 0 15,1 1 0-15,-2 1 0 0,-5-1 0 16,3 1 0-16,-1 3 0 0,-6 1 0 0,8-5 0 16,-6 2 0-16,-2 3 0 0,8-2 0 0,-8 2 0 15,0 0 0-15,0 0 0 0,0 0 0 0,13 5 0 16,-11-1 0-16,-2-4 0 0,0 0 0 0,8 8 0 0,-8-3 0 15,0-5 0-15,-3 11-1366 0,3-11-1478 0,-7 16 654 16</inkml:trace>
  <inkml:trace contextRef="#ctx0" brushRef="#br0" timeOffset="90682.54">5742 15343 132 0,'0'0'173'0,"0"0"8"0,0 0 9 0,0 0 2 0,0 0 7 15,0 0 1-15,0 0-2 0,0 0 3 0,0 0-6 16,0 0-1-16,0 0-2 0,0 0-2 15,0 0-11-15,0 0 3 0,0 0-5 0,0 0-6 16,0 0-10-16,0 0-6 0,0 0-8 0,0 0-6 0,0 0-14 16,0 0-2-16,0 0-11 0,0 0-6 0,0 0-5 15,0 0-9-15,0 0-7 0,0 0-3 0,0 0-3 16,0 0-6-16,0 0-3 0,0 0 2 0,0 0-4 16,0 0-6-16,0 0 1 0,0 0 3 0,0 0-3 15,19-1-1-15,-19 1 4 0,0 0 0 0,0 0 1 16,0 0-5-16,0 0-5 0,5-1-3 0,-5 1-3 15,0 0-8-15,0 0-5 0,0 0-10 0,0 0 1 16,0 0-5-16,0 0-3 0,0 0-4 0,0 0-3 16,0 0-4-16,0 0-5 0,0 0-1 0,0 0-4 15,0 0 0-15,0 0-10 0,0 0 3 0,0 0-4 16,0 0-3-16,0 0 1 0,0 0-4 0,0 0 2 16,0 0 0-16,0 0-2 0,0 0-2 0,0 0 2 15,5 2-1-15,-5-2 3 0,0 0 1 0,0 0 4 16,0 0 2-16,0 0 1 0,0 0-3 0,0 0 0 15,0 4 5-15,0-4 2 0,0 0-6 0,0 0 2 16,1 5 2-16,3-2-3 0,-4-3 2 0,0 0 0 16,3 6 1-16,-1-5 4 0,-2-1-2 0,5 1 0 15,-1 1 5-15,-4-2-7 0,5 3 3 0,0-3 1 16,3 0-2-16,-8 0 3 0,14-2 4 0,-6 2-6 16,-1-3 2-16,4 3-2 0,-1-1 4 0,0 1-2 15,2 0-4-15,-1-1 2 0,1-1 29 0,-3-2-2 16,1 1-2-16,0-2-4 0,-4 3-2 0,2 0-1 15,-1 2-3-15,0-2-2 0,1 2 0 0,-2-2-4 16,-2 1-1-16,0-3 0 0,-4 4-5 0,6-2 3 16,-6 2-4-16,9 0 4 0,-9 0 1 0,0 0 1 15,7 2 5-15,-5 2 0 0,2-1-3 0,-1-1 1 16,0-1-2-16,1 2-2 0,2-1-3 0,-2 1 5 16,3 1 0-16,-2 0 1 0,0-2-2 0,4 2-2 15,-4-2 3-15,8-1-3 0,-3 2 0 0,4-2-2 0,-1-1 4 16,1-4-1-16,-1 4-4 0,1 0 2 0,-1-3-2 15,3-1-1-15,2 1 2 0,-6 0-2 0,-1-1 1 16,2 0-1-16,1-1-1 0,-1 4 1 16,-2-3-3-16,1 2 4 0,-6 2-4 0,3-2 1 0,-1 1 0 15,-2 0-2-15,2 1 0 0,-2 0 1 0,2 1-3 16,-3 0 5-16,0 3-2 0,-1 0 1 0,1-1-2 16,3 0-2-16,-2-1 7 0,2 5-4 15,-3-2 0-15,5-1 1 0,-4 2 0 0,2-3 2 16,1 0 1-16,2 2-5 0,1-2 2 0,-2 1 0 0,4-3 0 15,2 1 0-15,-2-3-2 0,-1 1 0 16,1 0-4-16,-2 0 2 0,0-1-5 0,2-2 3 0,1 3 3 16,-1-2 0-16,-2-1-3 0,2 0 1 15,-4-1 2-15,3 2-2 0,-2 0 1 0,1 2 5 0,-3-4-6 16,1-1-2-16,-4 4 4 0,2 1 1 0,2-1-1 16,-1 2-3-16,-1-1 3 0,1 1 3 0,1-1-3 15,-1 2-1-15,0-1 3 0,2 2-6 0,0-2 6 16,-1 2 1-16,3-2 0 0,-2 1 3 0,3 0-3 15,-2-1-2-15,1-1 3 0,1 1 0 0,-1 2-1 16,4-7 0-16,-4 5 3 0,1-1-8 0,-2 0 7 16,3-2-1-16,-3-1-1 0,0 2 2 0,1-1 1 15,-1 2-6-15,0-4 6 0,1 1-2 0,-1-1 0 16,2 2 0-16,-3-2-2 0,-1-1 4 0,1 2 0 16,-1-1-3-16,0 2 3 0,-1 0-1 0,-3 2-1 15,2 0 0-15,-3 0-4 0,-5 0 5 0,13 0-1 16,-8 2 0-16,0-1 0 0,2 1 0 0,-1-1-2 15,-1 2 0-15,1-1-1 0,0 3 3 0,0-1 1 16,2-1-2-16,1 1 4 0,0 0-1 0,1 0-2 16,-3-2 1-16,4-2 0 0,-1 4-1 0,4-4 0 15,0 0-1-15,-3 0 1 0,6 3-1 0,-5-6-4 16,0 3 2-16,1-2 0 0,1-1 2 0,3 2-2 16,2-1 1-16,-1-2 2 0,-5 1-1 0,6 0-3 15,-8 0 2-15,3 1 1 0,-1 0-2 0,-2-1-2 16,2 1 3-16,-1 1 1 0,-2-1-4 0,0 2 5 15,-2 0-1-15,1 0 5 0,-4 3-6 0,4 2-4 0,-4-3 8 16,3 2-2-16,0-3-1 0,-1 2 3 16,0 1-2-16,-1 0 0 0,2-1 2 0,1 4-3 15,-3-4 1-15,3 2 2 0,1-2-1 0,3 3-1 16,-3-4 0-16,3 1 7 0,1-1-7 0,0-1-4 16,0-1 5-16,5-3 1 0,-2 2-3 0,2 0 0 15,-1-1 1-15,1-1 2 0,-1 1 0 0,1-3-4 16,-1 2 1-16,0 1-3 0,0-4 4 0,0 4-2 15,-5-2 3-15,-1 3-5 0,1-2 2 0,0 2-2 16,-4-2 2-16,1 2-1 0,-2-1 0 0,-2 2 3 0,3 0-5 16,-4 3-1-16,3 0 3 0,-3 1 2 15,1-1-1-15,2 1 3 0,-3 1-2 0,4 0 0 16,1-1 1-16,0 2-5 0,-1-2 5 0,2 0 1 16,1-1-2-16,-1-2 2 0,3 3-2 0,-1-2 1 0,-1-2 2 15,5-2-3-15,-2 2 3 0,7-1-4 0,-3-2 3 16,0 0 2-16,2 1-4 0,-2-4 4 15,-2 2-4-15,3-1 1 0,-2 1-3 0,-1 0 2 0,-6 0 0 16,8-1 0-16,-7 4 0 0,-1-1 2 0,-2-1 0 16,3 2 3-16,-2-1 0 0,-2 2-1 0,-2 0 0 15,2 0-2-15,-8 0-1 0,15 0 2 0,-9 3 1 16,1-2-2-16,2 1 1 0,-3-1-1 0,0 1-7 16,0 1-12-16,-1-1-17 0,2-2-31 0,0 3-56 15,-2-1-98-15,-1 0-125 0,0-1-546 0,1 2-964 16,-5-3 426-16</inkml:trace>
  <inkml:trace contextRef="#ctx0" brushRef="#br0" timeOffset="92265.78">6839 15911 60 0,'2'-4'349'0,"-2"4"-5"0,0 0-11 16,0 0-16-16,0 0-25 0,0 0-26 0,0 0-21 15,0 0-17-15,0 0-17 0,0 0-7 0,0 0-7 16,16 4-8-16,-11-2-9 0,3 2-16 0,-1-2-1 16,5 1-18-16,-2 1-2 0,3-1-16 15,5 2-6-15,0-1-16 0,0-1-14 0,4 0-5 0,-2 1-6 16,1-4-6-16,0 1-7 0,7 0-5 0,-6-1-3 16,1 0 0-16,-1-2-5 0,-2 1-3 0,0 1-1 15,1-4 4-15,1-1-12 0,5 1 2 0,-8-1 2 16,1 1 0-16,-2-1-2 0,1 2 1 0,2-1 2 15,-8 2 1-15,6-1 0 0,-10 2-2 16,2 0-4-16,-2 1-3 0,3 0-2 0,-1 1-6 0,1-1-2 16,-2 2 0-16,1 3-5 0,0-2-4 0,-2 0 1 15,0 2-1-15,2 0-3 0,-2 0 1 0,1 2-4 16,3-1-2-16,-4-1 1 0,5 3-1 16,0-3-2-16,4 2-1 0,0-1-4 0,-2-4-8 0,2 3 0 15,2-1 3-15,0-3-2 0,-1 1-3 0,2-4 3 16,0 2 0-16,0-4-2 0,-1 2 4 0,2-2-2 15,-4 2 0-15,4 0 2 0,-1-7 0 16,0 4 0-16,-1 0 2 0,-1 0-2 0,-1-1 0 16,-4 2 0-16,-1-1 1 0,-3 3 2 0,3-2-1 15,-1 2 0-15,-6 1 1 0,7-2-2 0,-7 3 1 16,2 0-3-16,1 0 4 0,0 3-1 0,-2-1 0 0,2-2-2 16,4 4 1-16,-3-1-2 0,1 2 2 0,1-1 1 15,1 0-1-15,1 0 1 0,4 1 1 0,0-2-4 16,1 1 0-16,-2-2-1 0,-2 0 0 0,3-2 1 15,2 0-1-15,-3-3 2 0,-2 2-4 16,2-3 5-16,-3 3-1 0,1-3 1 0,3-1 1 0,-1-1 0 16,-3 0-1-16,-1 1 0 0,1 1 1 0,-4-1 0 15,3 2-1-15,-3-1 3 0,-1 2-2 0,-1 0 0 16,3-1 0-16,-3 3-3 0,0 0 2 16,-1 0 0-16,1 1-1 0,-2 1 0 0,4 1-1 0,-2 0 4 15,1 0-1-15,0 2-3 0,-1-1 4 16,2 0-1-16,0 0 0 0,0 1 1 0,3-2-3 0,0 1 2 15,-3-2-2-15,3 2 0 0,-3-2 0 0,4-1 1 16,-1 2-3-16,3-3 0 0,-1 0 4 0,2 0-2 16,1-1-2-16,3-1 5 0,-1 1 1 15,-2 0-2-15,1-4-1 0,-1 4 2 0,4-4-7 16,0 0 6-16,-4 2-3 0,1-1 2 0,0 2 0 0,-6 1 0 16,1-2 5-16,-1 2-3 0,-2 0 4 0,2 2-2 15,-2-1-1-15,2 1-2 0,-7 1 3 0,6 0-5 16,-3 2 2-16,0-2-2 0,1 3 1 15,-1-2 2-15,1 1-2 0,3-2 2 0,-4 4-4 16,4-2 0-16,-2-1-2 0,3 5 5 0,2-4-2 16,-2-1 1-16,2 0-2 0,3 3 3 0,-2-4 0 0,2-1 1 15,4 0-2-15,-2-1 0 0,-1-1-1 0,2 2 2 16,0-3-6-16,1 0 5 0,-2-1 1 0,10-3 0 16,-3 1 1-16,0-1 0 0,-2-1-1 0,2 2 1 15,-8 0 0-15,2 0-1 0,-3-1 1 16,2 2 2-16,-3 1 6 0,-2 0 0 0,2 0 3 0,-5 0 5 15,1 0-6-15,-4 1 3 0,2 1-2 0,2-2 1 16,-4 1-3-16,-2 1 1 0,2-2-5 16,-2 3-1-16,1-1-12 0,-4 1-17 0,2-1-18 0,0 1-33 15,-7 0-49-15,11 0-82 0,-11 0-118 16,12-3-150-16,-12 3-368 0,0 0-910 0,6-8 403 16</inkml:trace>
  <inkml:trace contextRef="#ctx0" brushRef="#br0" timeOffset="114565.84">13445 10689 22 0,'3'-4'324'0,"-3"4"-3"16,4-5-9-16,-4 5-5 0,5-2-5 0,-4 0 11 0,-1 2 13 16,9-1 6-16,-9 1 7 0,8 0 11 0,-8 0 0 15,6 2 3-15,-2 0-2 0,0 2 0 16,1-1-1-16,-2 0 8 0,0 2-9 0,1 1-6 0,1 4-12 15,0-2-11-15,-3 3-22 0,1-1-16 0,0 2-17 16,-2 5-23-16,1-1-15 0,-4 2-54 16,5-2-173-16,-2 2 0 0,1-1 0 0,0-1 0 0,-1 1 0 15,4-2 0-15,-3 0 0 0,0-3 0 0,2 0 0 16,0-1 0-16,2 1 0 0,-1-3 0 0,2 1 0 16,-1-3 0-16,3 0 0 0,0-3 0 0,2 0 0 15,2-3 0-15,1-1 0 0,4-5 0 0,4-2 0 16,6-3 0-16,3-6 0 0,3-2 0 0,11-13 0 15,1 5 0-15,-1-4 0 0,2-2 0 0,0 2 0 16,7-2 0-16,-3 5 0 0,4-3 0 0,-4 2 0 0,9 2 0 16,25-10 0-16,-28 11 0 0,1 1 0 15,-1 4 0-15,8-3 0 0,-7 2 0 0,2 2 0 0,-2-5 0 16,-1 2 0-16,-1 0 0 0,-5-2 0 16,-1 4 0-16,1-2 0 0,-5 3 0 0,4 0 0 15,-5 0 0-15,-17 7 0 0,3 2 0 0,-6-3 0 16,-6 6 0-16,-1-3 0 0,-2 4 0 0,-5-1 0 0,-1 1 0 15,-3 3 0-15,0 1 0 0,1-3 0 16,-4 3 0-16,2 1 0 0,-2-1 0 0,-4 2 0 0,5-4 0 16,-5 4 0-16,4-1 0 0,-4 1 0 0,0 0 0 15,0 0 0-15,8 0 0 0,-8 0 0 0,0 0 0 16,0 0 0-16,0 0 0 0,0 0 0 0,0 0 0 16,0 0 0-16,0 0 0 0,0 0 0 0,0 0 0 15,0 0 0-15,0 0 0 0,0 0 0 0,0 0 0 16,10 1 0-16,-10-1 0 0,0 0-1366 0,0 0-1478 15,0 0 654-15</inkml:trace>
  <inkml:trace contextRef="#ctx0" brushRef="#br0" timeOffset="118748.53">16879 11958 175 0,'-5'-6'257'0,"5"4"-1"0,0 2-6 0,-4-6-2 15,4 6-4-15,-1-3-8 0,1 3-5 0,-4-4-5 16,4 4-10-16,-5-3-20 0,5 3-8 15,0 0-14-15,0 0-11 0,0 0 2 0,0 0-5 0,-5 7-3 16,5-2-16-16,0 0-9 0,0 1-10 0,-2 1-15 16,2 0-7-16,2-1-11 0,2 4-6 0,1-4-2 15,1 4-6-15,3-5 0 0,3 1 2 0,2 1-8 16,3-3 3-16,-3 1-7 0,5-5 2 0,0 1 2 16,1-1-7-16,2-2-2 0,-1-3-3 0,0 3 7 15,6-5-7-15,-8 0 1 0,3 4-4 0,5-7 3 16,-7 4-24-16,-2 2 3 0,3-3-2 0,-6 4 0 15,0-2 4-15,-4 1-9 0,1 0-3 0,-1 2 1 16,0 2-4-16,0-1-1 0,-1 2 0 0,-3 1-1 16,2 0-4-16,0 2-2 0,0 1 3 0,0 1-3 0,0 1 2 15,0-2 5-15,1 4 4 0,0-4 5 0,2 3 3 16,1-3 1-16,1 0 1 0,1 1 0 16,2 0 0-16,2-4 2 0,-3 1 4 0,3-3-6 15,-2 1-6-15,2-3-2 0,-3-1 1 0,0 0-8 0,-3 0 1 16,1 1-3-16,4-3-3 0,-4 0-1 0,-1 0 0 15,0-1 0-15,-3 0-5 0,0 0 2 0,1 0-2 16,1 3 2-16,-3-1-2 0,1-2 3 16,-1 2-3-16,2 2 0 0,-4 1-3 0,-1 0-6 0,1 1 4 15,-7 0-1-15,10 2 5 0,-2-1-6 0,-2 1 4 16,-2 2-1-16,4 1-1 0,-2-1 0 0,5 0-2 16,-3 0 1-16,1 3 2 0,3-3-1 0,-2 1-2 15,1 0 4-15,2-1-4 0,1-1 5 0,3 0-2 16,2 2-1-16,-2-3-2 0,3-3 1 0,-7 2 1 15,6 0 4-15,-1-1-4 0,0-1-8 0,-3 0 9 16,4-1-6-16,-2-2 2 0,1 2 1 0,0 0 0 16,-2-3-1-16,2 1 3 0,-1-3-4 0,-6 5-1 15,2-3 1-15,0 1 2 0,0 0-4 0,-2 2 7 16,1 1-7-16,-2 0 2 0,-2 1 5 0,2 2-4 16,-4-1 1-16,1 3 3 0,2 0 1 0,-4 2 0 15,5-2 3-15,-4 3 0 0,1 1-3 0,2-1 2 16,-1 1 2-16,0-1-3 0,1-1-2 0,1 2 4 15,-1-2-2-15,4-2-2 0,2 2 5 0,-2-3-5 16,1-1 2-16,4 1-3 0,3-3 1 0,-1-2-3 16,-1-1 0-16,0 0 0 0,4-2 5 0,-5 1-1 15,4-1 0-15,-4-1-3 0,2-1 0 0,2 0-1 16,-4-2-1-16,2 1-2 0,-2-1 4 0,-1 1-1 16,-4 3-2-16,-2-1 12 0,0 2-15 0,0 0 5 0,-3 3-5 15,-2 0 6-15,3 1-7 0,-3 0 4 16,-6 0-1-16,11 2 2 0,-4 1 3 0,-3 2-2 15,5 3-4-15,-4-4 9 0,3 2-5 0,-2 2-1 16,3-4 0-16,-1 7 0 0,1-5-2 0,1 0 2 0,0 0-1 16,2 0 1-16,-1-1 4 0,3-1-6 15,0 0 4-15,0-1-1 0,4-1-3 0,0-1 5 16,1 0-2-16,-1-1-2 0,0-1 2 0,-1 0-1 16,1-1-2-16,-3-2 0 0,4-1 0 0,-1 3 3 0,-1-3-4 15,-3 3 9-15,-2-1 16 0,1-1 1 0,1 2 6 16,-1 1 2-16,-3 0 7 0,1 0-13 0,-4 2 2 15,3-2 4-15,-2 1-9 0,0 1 4 0,-2 1 7 16,4 0-12-16,-1 0 0 0,2 1-1 0,-1 2-4 16,0-1 0-16,-1 0-2 0,-1-1 3 0,4 1 1 15,1-2-1-15,1 2-1 0,5-2-1 0,3-1 6 16,-3 1 13-16,3-2-13 0,-3 0 2 0,0-1-2 16,2 1 3-16,-2-2 0 0,1 0 0 0,-2 0 5 15,-4-1 3-15,-2 0 2 0,-1 0-6 0,2 0 5 16,-3 0 8-16,-1-1-15 0,0 1 0 0,-4 0 0 15,3-1-4-15,-3 2-1 0,-1 0-13 0,1-1-32 16,-4 1-44-16,3 0-64 0,-4 2-89 0,4-3-115 16,-4 3-123-16,0 0-152 0,0 0-431 0,0 0-1125 15,-26 4 497-15</inkml:trace>
  <inkml:trace contextRef="#ctx0" brushRef="#br0" timeOffset="121615.69">16902 12427 118 0,'0'0'329'0,"0"6"-5"15,0-2-12-15,0-1-15 0,3 5-19 0,-3-2-27 16,1 2-19-16,3 2-15 0,0-3-16 0,-3 3-15 0,8-3-2 15,-1 2-5-15,-2-2-4 0,2 2-9 0,1-3-4 16,0-1-11-16,0-2-10 0,2-1 1 0,3 1-18 16,-2-3-6-16,2-3-13 0,4 0-4 0,0-2-8 15,3-1-7-15,-4-2-6 0,2 1-4 0,8-5 1 16,-9 3-4-16,2-3-20 0,1 5 3 0,3-5 6 16,-5 4-2-16,2 0-1 0,-3 0 5 0,2-1 4 15,-1 4 2-15,-2 0 1 0,-3 3 1 0,4-2 0 16,-2 2 12-16,-3 2-6 0,2 2-5 0,2 1-2 15,0 1-7-15,-2 2-4 0,3 0-2 0,-1 3-3 16,-1 0-9-16,-2 0 4 0,5-2-10 0,-2 1-3 16,2-3-6-16,0 2-1 0,-2-1 1 0,-2 0-8 15,-2-4-3-15,1 3 0 0,-1-4-3 0,7 0 1 16,-2 1-4-16,0-2 2 0,0 0-3 0,-3-3 0 16,2-3 2-16,-2 4-5 0,-2 0 0 0,6-6 1 0,0 1-6 15,-2 1 3-15,5-3-3 0,-4 3-1 16,2-4-1-16,-1 5 0 0,-1-1-1 0,4 2-2 15,-2 1 3-15,-4 0 0 0,3 2 3 0,-5 1 3 16,0 3 0-16,0-1 1 0,2 4 0 0,-1 1 1 0,-3 0 4 16,-1 1 0-16,-2 0-7 0,7 3 5 0,-7 0-5 15,-1-4 2-15,3 6-3 0,-2-3 5 16,0-2-5-16,0-1 3 0,8 2-1 0,-7-3 0 16,3-1-4-16,0-2 6 0,1 1 1 0,2-3-1 0,2-1 6 15,-1-1-6-15,1 1-1 0,-2-5 3 0,2 0 0 16,1 1 8-16,-1-3-4 0,0 4 5 0,0-5 3 15,0-2-1-15,2 2 4 0,-2-1 1 16,-1 0 9-16,0 0-10 0,0 2 3 0,1 2-9 0,0-1 9 16,-5 4 0-16,-2-1-6 0,2 3 0 0,0 1 4 15,0 1-3-15,1 0-4 0,-4 4-3 0,2-1 2 16,0 0 0-16,-3 3-2 0,2-3-4 16,0 0 2-16,-1 0-1 0,1 2-5 0,2-1-1 0,-1-2-1 15,7 3 2-15,-3-4-1 0,1 1 0 0,3-3-2 16,-1 0-1-16,1-1 6 0,-1-2-9 0,2-2 2 15,7-2 1-15,-1-1-2 0,2 1 1 0,-1-3 4 16,0 1 10-16,3 1-4 0,-4 0 18 0,-5 2-2 16,-1 3 2-16,2-5 8 0,-3 5 1 0,1 1 2 15,-2 0-1-15,-2 2-2 0,-2 0 3 0,3 5-4 16,-5-5-27-16,6 3-14 0,-5-2 0 0,3 3 0 16,1 1 0-16,0 0 0 0,2-2 0 0,-1-1 0 15,-1 1 0-15,4 0 0 0,-2 0 0 0,2-1 0 16,-1-1 0-16,0 0 0 0,1-2 0 0,-2 1 0 15,2-3 0-15,-4 0 0 0,-4 1-110 0,4-2-120 16,1-1-74-16,-5-2-83 0,0 5-82 0,-1-3-111 16,-3 0-439-16,-1 1-1103 0,0-1 488 0</inkml:trace>
  <inkml:trace contextRef="#ctx0" brushRef="#br0" timeOffset="123597.89">3049 11361 191 0,'-13'-2'302'0,"4"0"-4"0,4-1-9 15,-3 0-12-15,3 1-11 0,1 1-25 0,4 1-7 16,-6-1-24-16,6 1-7 0,0 0-11 0,0 0-16 16,0 0 8-16,0 0 1 0,0 0-5 0,0 0 3 15,22 2-6-15,-8 0-7 0,4 1 4 0,11 2-3 16,-1 0-11-16,8 0-4 0,15 2-11 0,4-3-15 15,5 1-10-15,5-1-7 0,26 2-12 0,-25-4-11 16,25 1-8-16,-27 0-9 0,36 2-3 0,-7-1-7 16,-25-2-7-16,25-2-3 0,-24 1-6 0,24 2-4 15,-25-4-6-15,22 2-2 0,-32 0-4 0,1-2-1 16,-4 0-7-16,-14-1 0 0,-3 1 1 0,-2-2-3 16,-4 2-3-16,-12-1-9 0,1 4-9 0,-3-5-11 15,-9 1-15-15,2 0-19 0,-4 0-25 0,-2-1-45 16,-1 2-32-16,-4 1-32 0,0 0-23 0,0 0-27 15,-18-3-31-15,-3 6-45 0,2-2-40 0,-9 2-342 16,-4-2-745-16,-2 1 329 0</inkml:trace>
  <inkml:trace contextRef="#ctx0" brushRef="#br0" timeOffset="123915.71">3349 11516 219 0,'-23'0'335'16,"4"0"-7"-16,2 0 0 0,1-1 2 0,3-2 0 16,5 5-1-16,2-4-8 0,6 2-20 0,-13 2-19 15,13-2-18-15,0 0-16 0,4-6-11 0,-4 6-2 16,13-4 0-16,1 2-14 0,6 1-10 0,8 1-7 16,7 1-10-16,3 0-13 0,18-1-12 0,2 0-12 15,2 0-8-15,3-1-13 0,-2 1-13 0,2 1-7 16,-3-1-9-16,1 0-11 0,2-1-12 0,-5 1-10 0,-4 1-7 15,1-2-1-15,-17 1-7 0,2 1-1 16,-6-2-12-16,1-3-3 0,-6 4-3 0,-8-2-6 16,2-2 1-16,-4 3-7 0,-6 0-9 0,0-2-2 15,-3 2-13-15,-4-1-16 0,1 1-28 0,-1-1-42 0,-6 2-54 16,6-1-70-16,-6 1-73 0,0 0-75 16,0 0-93-16,0 0-102 0,-16 10-278 0,11-7-893 15,2 3 395-15</inkml:trace>
  <inkml:trace contextRef="#ctx0" brushRef="#br0" timeOffset="124099.33">7757 12228 2861 0,'-35'-5'-249'0,"-17"1"-32"16,-5 0-102-16,-10 1 58 0,-27 2-352 0,27 0 156 16</inkml:trace>
  <inkml:trace contextRef="#ctx0" brushRef="#br0" timeOffset="124349.34">6823 12229 19 0,'-5'4'253'0,"5"-4"-5"0,0 0-9 15,0 0-10-15,0 0-7 0,0 0-7 0,0 0-18 16,0 0-12-16,0 0-22 0,0 0-19 0,0 0-16 15,-8-5-40-15,8 5-57 0,0 0-88 0,0 0-113 16,0 0-186-16,0 0-386 0,22-6 172 0</inkml:trace>
  <inkml:trace contextRef="#ctx0" brushRef="#br0" timeOffset="125350.33">7055 12623 123 0,'0'0'208'16,"0"0"-9"-16,-7-2-7 0,7 2-4 0,0 0-12 16,0 0-9-16,-4-2-10 0,4 2-9 0,0 0-3 15,0 0-4-15,0 0-9 0,0 0-3 0,0 0-3 16,0 0-6-16,23 3-1 0,-12-3-4 0,0 0 0 16,3 0-5-16,2 1-3 0,5-1-8 0,2 1 10 0,4 1-19 15,2 1-1-15,3-2-1 0,4-1-10 16,2 3-2-16,12-1 5 0,-9-1-3 0,10 0-5 15,3-1-1-15,-1 3 1 0,0-2 4 0,-1 0-3 0,3-1-5 16,-3 0 7-16,2 1-4 0,-4-1 7 0,4 1-9 16,-16-1 0-16,-1 2 4 0,2-1-1 15,-3-1-5-15,-1 0-7 0,-2-1-3 0,-1-1-1 16,-4 1-6-16,2 0 2 0,-2 1-6 0,-9-1-1 0,1 0-6 16,-1 0-3-16,-2-1-3 0,-4 1-3 0,-3 0 0 15,-3 1-4-15,-1-2-9 0,1 0-7 0,-7 2-10 16,8 0-23-16,-8 0-24 0,0 0-35 0,0 0-46 15,0 0-34-15,0 0-39 0,-25 0-42 0,10 2-43 16,2-2-42-16,-7 2-313 0,-9-4-693 0,2 0 307 16</inkml:trace>
  <inkml:trace contextRef="#ctx0" brushRef="#br0" timeOffset="125865.32">7251 12583 82 0,'-9'0'315'15,"1"-2"-10"-15,1 1-11 0,0-1-18 0,7 2-26 16,-6-2-8-16,6 2-2 0,0 0-10 0,0 0-4 16,0 0-4-16,24 0-4 0,-11 0-9 0,7 2-14 15,8-2-2-15,4 0-22 0,7 1-10 0,13 0-5 16,2 0-12-16,2 0-15 0,-1 2-7 0,5-2-9 15,3 0-10-15,2-1-12 0,0 1-6 0,-4-1 1 16,1 0-10-16,-3-1-3 0,-2 1-9 0,-3-1-6 16,-16 0-3-16,16 1-2 0,-21-3 2 0,0 2 4 15,-3-1 4-15,-9-1 10 0,2-2 11 0,-6 2 6 16,-2 1-5-16,-5-1-1 0,2 0 2 0,-6-2-2 16,2 3 0-16,-3-1-8 0,-1-2-7 0,1 4-8 0,-1-2-2 15,1 1-5-15,-4-1-8 0,-1 3-3 16,4-3-6-16,0 0-2 0,-4 3-8 0,0 0-4 15,0 0-2-15,3-2-6 0,-3 2 1 0,0 0 1 16,0 0-2-16,0 0-1 0,0 0 0 0,0 0-5 0,0 0 0 16,9 5-4-16,-9-5 2 0,0 0 2 0,0 0 0 15,0 0-1-15,0 0-2 0,0 0 3 16,0 0-5-16,0 0 3 0,0 0-2 0,0 0-2 16,2 2 0-16,-2-2-1 0,0 0-3 0,0 0 3 0,0 0-2 15,0 0 0-15,0 0-2 0,0 0 3 0,0 0-8 16,0 0-5-16,0 0-7 0,0 0-10 0,0 0-12 15,0 0-21-15,0 0-29 0,0 0-49 16,0 0-44-16,0 0-55 0,0 0-48 0,-14 4-76 0,10-3-82 16,-2 2-372-16,-7-2-886 0,4 0 392 0</inkml:trace>
  <inkml:trace contextRef="#ctx0" brushRef="#br0" timeOffset="128317.84">14506 11422 90 0,'0'0'308'0,"-9"1"-1"0,9-1-5 0,-9 2-3 0,9-2 2 16,0 0 8-16,-5-3 8 0,5 3-2 0,0 0-3 16,0 0-8-16,0 0-10 0,0 0-10 0,0 0-12 15,0 0-5-15,14-7-9 0,-5 5-9 0,0 0-15 16,5-1-6-16,4-1-10 0,12 1-7 0,3-1-13 16,4 1-14-16,1-2-13 0,12 0-11 0,1 1-9 15,5 0-11-15,-3 0-9 0,-1-1-8 0,3 4-22 16,-1 0-21-16,-1 0 13 0,-3-3-13 0,-10 3-7 15,10-3-7-15,-14 4-9 0,-2-2-9 0,4 0-1 16,-3 0-5-16,-2 1-2 0,-5-1-3 0,0-2-1 16,-10 2-10-16,1 1 11 0,-8 1-16 0,1-2-6 0,-1 1 4 15,-4 1-4-15,-2-1-26 0,3 0-18 0,-8 1-33 16,5-2-36-16,-5 2-57 0,0 0-48 16,0 0-45-16,0 0-42 0,0 0-41 0,0 0-38 15,-27 2-43-15,16-1-38 0,-2 1-37 0,-4-2-301 0,-2 2-853 16,0-2 378-16</inkml:trace>
  <inkml:trace contextRef="#ctx0" brushRef="#br0" timeOffset="128749.24">14656 11360 191 0,'-16'1'332'0,"5"0"3"16,0-1-2-16,0 0-6 0,3 2-2 0,8-2-3 15,-10 1-20-15,10-1-11 0,-9-1-2 0,9 1-8 16,0 0-1-16,0 0-6 0,0 0 4 16,0 0-12-16,0 0-4 0,26 2-21 0,-8-2-9 0,5 0-14 15,4 3-15-15,7-4 1 0,-1 1-26 0,3 1-10 16,5-2-8-16,11 4-13 0,-12-3-3 0,11 5-15 16,-13-5-20-16,17-1 2 0,-5-2-6 0,-12 3 0 15,1 3-8-15,-3-3-4 0,0-3-9 0,-3 7-2 16,-3-5-4-16,-3-6-1 0,-5 7 4 0,-2 1-1 15,-7-2 2-15,-1 0-3 0,-1 0 13 0,-2 0-11 16,-2-2-38-16,-1 1-43 0,-1 2 0 0,0-3 0 16,-1 1 0-16,-4 2 0 0,6-1 0 0,-6 1 0 15,0 0 0-15,6-3 0 0,-6 3 0 0,0 0 0 16,0 0 0-16,0 0 0 0,0 0 0 0,0 0 0 16,0 0 0-16,0 0 0 0,0 0 0 0,0 0 0 15,0 0 0-15,0 0 0 0,0 0 0 0,0 0 0 16,0 0 0-16,0 0 0 0,-13 8 0 0,13-8 0 0,0 0 0 15,-4 2 0-15,4-2-147 0,0 0-48 16,0 0-39-16,-9 1-46 0,9-1-45 0,-9 0-49 0,9 0-54 16,-13 0-61-16,7 0-81 0,-2-1-289 15,-2 0-929-15,2-2 411 0</inkml:trace>
  <inkml:trace contextRef="#ctx0" brushRef="#br0" timeOffset="130015.49">16978 11971 111 0,'0'0'143'15,"0"0"-9"-15,0 0-17 0,18 4-9 0,-12-3-9 0,2 0-15 16,3 0-5-16,1-1 0 0,-1 1-15 0,11-1-17 16,6 4-17-16,4-4-20 0,5 0-23 0,4-1-27 15,14 2-21-15,5-5-32 0,0 4-57 16,-1-2-162-16,33 0 72 0</inkml:trace>
  <inkml:trace contextRef="#ctx0" brushRef="#br0" timeOffset="130249.27">18716 11991 236 0,'6'0'256'0,"-6"0"-16"0,0 0-21 0,8 0-20 16,-8 0-20-16,6 2-15 0,-6-2-17 0,10 0-5 16,-4 1-11-16,-6-1-9 0,10 0-6 0,-5 0-7 15,1 1-10-15,-6-1-6 0,9 0-1 0,-9 0-5 16,11 0-1-16,-11 0-7 0,7-2-1 0,-7 2-1 15,9-2-6-15,-9 2-10 0,4-1 0 0,-4 1-5 16,0 0-9-16,5-3-2 0,-5 3-6 0,0 0-20 16,0 0-25-16,5-1-40 0,-5 1-55 0,0 0-78 15,0 0-105-15,0 0-172 0,0 0-494 0,-9-9 219 0</inkml:trace>
  <inkml:trace contextRef="#ctx0" brushRef="#br0" timeOffset="149383.45">14603 14775 58 0,'-7'0'279'0,"-5"-1"-2"15,-2 0-4-15,4 1-4 0,-3 0-6 0,0-1-7 16,4-1 6-16,-1 2-2 0,1-1-1 0,1 0-3 16,3 2-1-16,5-1-3 0,-10-1-10 0,10 1-15 15,-9-1-11-15,9 1-12 0,0 0-4 0,-5 0-9 16,5 0-5-16,0 0-2 0,0 0-5 0,27-4-1 15,-8 2-7-15,11 2-5 0,4-3-10 0,5 2-2 16,20-2-11-16,5 3-7 0,27-4 1 0,-25 3-15 16,33 1-15-16,-6 1 6 0,3-3-21 0,1 4-4 15,-1-4-15-15,-1 1-1 0,0 2-10 0,-1-4-2 16,-29 1-8-16,27 2-7 0,-27-2-2 0,-2 1-8 16,2-1 1-16,-5 0-9 0,-5-1 2 0,-4 0 0 15,-14 0-4-15,-10 1-3 0,5 0-2 0,-13 1-9 16,0-1 6-16,-6 1 1 0,0 0-2 0,-6-1-7 15,1 1 2-15,-1 1-5 0,-5-2-17 0,-2 2-26 16,0 0-43-16,0 0-47 0,0 0-52 0,0 0-52 16,0 0-51-16,-18 3-41 0,12 0-45 0,-4 0-41 15,2-2-44-15,-2 6-386 0,-3-3-908 0,-1 3 402 16</inkml:trace>
  <inkml:trace contextRef="#ctx0" brushRef="#br0" timeOffset="149766.14">14709 14743 297 0,'-19'-2'359'15,"6"0"16"-15,1-1 6 0,5 0-11 0,1 2-21 16,-1-1-29-16,2-1-15 0,5 3-9 0,0 0-1 0,0 0 1 15,19-4-5-15,-4 4-9 0,14-2-4 0,2 0-10 16,6 2-6-16,14-1-15 0,5-1-8 0,4 4-19 16,31-1-9-16,0-1-9 0,-25-1-23 15,30 5-3-15,1-5-24 0,1 0-7 0,-2 2-9 0,-4-1-10 16,1-2-20-16,2 3 0 0,-31-2-11 16,1 2-6-16,3-3-2 0,-3 3-17 0,-1-4-5 0,-5 2-4 15,-6-1 2-15,-15 1 5 0,-4 0 5 16,-4-2 17-16,-9 0 1 0,0 3-21 0,-9-1-70 0,0 0 0 15,-2-1 0-15,-1 1 0 0,-4-4 0 0,-1 4 0 16,-4 1 0-16,10-3 0 0,-6 3 0 0,-4 0 0 16,4-2 0-16,-4 2 0 0,0 0 0 15,8 4 0-15,-7-1 0 0,0 2-123 0,1-1-326 0,-2 2-111 16,-2 2-138-16,1 0-363 0,-3 3-1148 0,1-2 508 16</inkml:trace>
  <inkml:trace contextRef="#ctx0" brushRef="#br0" timeOffset="151682.39">18026 15250 165 0,'0'0'217'16,"-1"-6"-3"-16,1 6-5 0,-3-3 1 0,3 3 0 15,-1-5 1-15,1 5-9 0,0 0 1 0,0 0-6 16,0-4-1-16,0 4-11 0,0 0-6 0,0 0-13 16,0 0-3-16,0 0 1 0,0 0 0 0,0 0-7 15,-7 11 5-15,7-6-39 0,0 0-6 0,3-1-11 16,-2 1-9-16,2 1-9 0,3 1-2 0,2-2-7 15,1 3-11-15,0-5-4 0,6 7-4 0,-2-6-21 16,4-1 12-16,0-2-1 0,2 3-4 0,-1-3-3 16,4-2-7-16,-3 2 1 0,3-2 6 0,0 0 4 15,-2 0-10-15,-2-1 2 0,2 0-1 0,-2 0-5 16,0-2-2-16,-1 3-2 0,-2-1-2 0,4 0-3 16,-7 0 0-16,-1-1-4 0,-2 3 1 0,-1-1 2 0,-3 0-3 15,5 1 8-15,-3 2 9 0,-1-2-11 16,3 4 0-16,-3-1-1 0,1 0 2 0,-2 3-5 15,0-1-1-15,1-1-4 0,1 3 1 0,0-3-1 16,1 3 3-16,0 1-5 0,2-3-4 0,0 0 3 0,1 2-5 16,1-4 1-16,1-2 3 0,2 2 3 15,3-3 6-15,0 4 0 0,0-4 1 0,1-1 0 16,5-3-1-16,-4 1 4 0,0 2 2 0,-1-5 6 16,-1 0-1-16,1 0 7 0,-2-3-1 0,-2 6-2 0,2-4 1 15,-2-2-2-15,3 1 5 0,-5 2-2 0,-2 1 1 16,1 2-3-16,-2-2-4 0,-2 1 1 0,2 3-4 15,-2-2-2-15,-1 3-1 0,1 2-2 16,1-2-2-16,-1 2-9 0,2 1 4 0,1 1 0 16,-2 3-3-16,0 0 1 0,5-4-5 0,-3 2-2 0,0 0 5 15,8 1-3-15,-1-1 1 0,-1-2-2 0,2-2-2 16,-5 2-2-16,2 0 2 0,3 1-5 0,0-4-1 16,0 1 5-16,-1 0-1 0,-2-2-4 0,1 0 5 15,-3 0-4-15,-1 0 2 0,1-2-2 0,-3-1 1 16,1 1-2-16,-1-1 2 0,0 1 2 0,-2-2-3 15,2 0 3-15,-3 0-1 0,-2 2-1 0,1 1 0 16,0 0-2-16,-2 0-1 0,3 0 7 0,-2 1 7 16,1 1-1-16,0-1-1 0,-7 1 0 15,14 0 2-15,-3 2-2 0,1-2 4 0,3 2-5 0,-2-1 4 16,4 0 4-16,2 3 3 0,-6-4 2 0,8 0-3 16,-2 2 6-16,-1 1 4 0,2-3-14 0,-3 0 14 15,3 0 3-15,-1-2 1 0,-1 0-4 0,1 1 6 16,-2 1 1-16,1-4-4 0,1 3-2 0,-2 0-4 15,2-3 0-15,-1 2-2 0,-7 1-2 0,-1-1 1 16,-2 2-4-16,1-1-5 0,-3 0-3 0,1 0-10 16,-1 0 11-16,-6 1-3 0,14 0-4 0,-9 1 5 15,-5-1-5-15,9 0-3 0,-4 0 5 0,-5 0-7 16,11 1 2-16,-11-1-2 0,10 2 1 0,-8-2-1 16,-2 0 1-16,8 0-14 0,-8 0-29 0,5 3-66 15,-5-3-92-15,5 2-129 0,-5-2-170 0,4 4-557 16,-4-4-1141-16,0 0 504 0</inkml:trace>
  <inkml:trace contextRef="#ctx0" brushRef="#br0" timeOffset="155282.28">19346 15929 181 0,'8'1'422'0,"-8"-1"3"15,16-1-13-15,-5-2-27 0,6 1-28 0,6 0-34 16,5 4-25-16,8-3-30 0,18 0-28 0,6-1-29 16,6 6-17-16,28-4-16 0,0 6-20 0,5-1-15 15,-3 1-19-15,-2 0-14 0,8 1-12 16,-2-1-5-16,-2 0-12 0,2-1-10 0,-3 2-6 0,-5-2-2 15,-25-4-5-15,-3 6-2 0,0-5 7 0,-3-4 24 16,-2 4 17-16,-19-1 20 0,-2-1 18 0,-3 1 17 16,-4-2 14-16,-3-2 7 0,-9 2 16 15,-6 1-7-15,0 0-11 0,-4 0-20 0,-1-3-2 0,-2 3-52 16,-1-1-70-16,-5 1-98 0,0 0-140 0,9 4-206 16,-9-4-655-16,0 0-1152 0,0 0 511 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18T10:21:55.764"/>
    </inkml:context>
    <inkml:brush xml:id="br0">
      <inkml:brushProperty name="width" value="0.05292" units="cm"/>
      <inkml:brushProperty name="height" value="0.05292" units="cm"/>
      <inkml:brushProperty name="color" value="#FF0000"/>
    </inkml:brush>
  </inkml:definitions>
  <inkml:trace contextRef="#ctx0" brushRef="#br0">2180 4296 349 0,'0'0'576'0,"-3"-5"-7"16,3 5-37-16,-1-2-41 0,1 2-44 0,0 0-30 15,0 0-19-15,0 0-5 0,4 16-17 0,-3-5-17 16,3 6-11-16,-2 1-9 0,1 10-6 0,1 0-10 16,5 4-16-16,-4 4-13 0,0-2-22 0,1 12-25 15,0-12-25-15,-4 1-20 0,1-3-19 0,2 0-18 16,-3 0-116-16,1-5-49 0,-2 2 0 0,0-3 0 15,-1-7 0-15,0-2 0 0,-1-5 0 0,1-1 0 16,1-1 0-16,-3-4 0 0,-1-2-251 0,-2-3-119 16,5-1-68-16,0 0-61 0,-18-15-67 0,8 3-446 15,-4-4-1095-15,0-6 485 0</inkml:trace>
  <inkml:trace contextRef="#ctx0" brushRef="#br0" timeOffset="1032.93">2103 4465 364 0,'0'-5'386'0,"1"1"43"15,-1-2 40-15,0 3 20 0,3-1-7 0,-3 4-17 0,0-8-21 16,5 3-13-16,0-3-1 0,0 1-37 0,3-2-21 16,1 0-15-16,1 0-34 0,-1 1-23 0,0-2-27 15,5 1-29-15,-1-2-25 0,-3 3-22 0,3 0-26 16,-2 1-15-16,2 3-17 0,0-2-27 16,0 3-21-16,1 0-22 0,0 3-14 0,-1 3-20 15,3 0-18-15,-3 4-9 0,1 2-6 0,-4-1-7 0,2 3-16 16,-3 3-3-16,-3 0-8 0,-1-2 8 0,-2 0-1 15,-2 6 8-15,-5 1 4 0,-1 5 2 0,-1-6 0 16,-7 5-1-16,-1 1 3 0,5-7 10 0,-4-2 5 16,3 1 6-16,-7-2 13 0,7 0 0 15,1-5 5-15,3-1 3 0,1-3-8 0,2 0-10 0,3 0 5 16,0-5 0-16,5 11-1 0,2-9 0 0,4-2 0 16,1 2 1-16,4 0 1 0,15-2-5 0,-4 0 11 15,1 0-7-15,1-2 3 0,-2 5-14 0,1-3-3 16,0 4-1-16,-6 0-6 0,0 2 6 0,-2 2 0 15,1 0-5-15,-3 3-1 0,-2-1 1 0,-3 4 7 16,-4 1-3-16,2 1-6 0,-4 1 13 0,-5 1-11 16,0 1 9-16,-4 0-6 0,-2 2 9 0,-1-3-10 15,-2-1 1-15,-3-2-3 0,-2 0 0 0,2-2 0 16,-6-4 0-16,5-1 0 0,-4 0 0 16,-2-3 0-16,-1-3 0 0,-1 1 0 0,1-5 0 15,-1-1 0-15,1-3 0 0,0 0 0 0,4-1 0 0,-1-4 0 16,6 3 0-16,0-1 0 0,0 0 0 0,4 1 0 15,1 2 0-15,0 2 0 0,0-3 0 0,2 5 0 16,2 2 0-16,0 0 0 0,0 0 0 0,0 0 0 16,9 17 0-16,-4-9 0 0,5 6 0 15,0 0 0-15,0 0 0 0,4 1 0 0,-2-1 0 0,3-6 0 16,3 3 0-16,1-5 0 0,3 0 0 0,-3-4 0 16,9-4 0-16,-6-4 0 0,0 1 0 0,2-8 0 15,-1-4 0-15,-2 1 0 0,-1-2 0 0,-1-4 0 16,-6-1 0-16,2-1 0 0,-6 0 0 15,0-3 0-15,1 4 0 0,-2-1 0 0,-3-3 0 0,-5 8 0 16,3-2 0-16,-2 5 0 0,-1 4 0 0,3 2 0 16,-3 3 0-16,1-1 0 0,-1 5 0 0,0 3 0 15,0 0 0-15,0 0 0 0,0 0 0 0,5 19 0 16,-1-1 0-16,0-1 0 0,-2 1 0 16,6 0 0-16,0 8 0 0,-2-7 0 0,7 4 0 15,-4-8 0-15,0 0 0 0,2 0 0 0,-1-9 0 0,-2 2 0 16,3-3 0-16,-3-3 0 0,2 2 0 0,3-5 0 15,-6-2 0-15,2 0 0 0,-1-4 0 0,1-1 0 16,3-4 0-16,-2-3 0 0,-1 1 0 0,0-4 0 16,-1 1 0-16,-2-1 0 0,3 1 0 0,0 0 0 15,-3 2 0-15,-3 4 0 0,2 0 0 0,-3 5 0 16,2-2 0-16,-2 3 0 0,-2 1 0 0,0 4 0 16,0 0 0-16,0 0 0 0,9 20 0 0,-5-3 0 15,1 12 0-15,-2 4 0 0,1 1 0 0,0 16 0 16,5-1 0-16,-3 0 0 0,5 5 0 15,-6-5 0-15,1 5 0 0,3 0 0 0,1 3 0 0,-1-4 0 16,2 1 0-16,-3-3 0 0,0 2 0 0,-2-3 0 16,1 2 0-16,-1-4 0 0,-2-1 0 0,0-14 0 15,-3 0 0-15,-1-2 0 0,0-1 0 0,-4-4 0 16,-1-1 0-16,3-8 0 0,-2-6 0 16,-5 0 0-16,1-2 0 0,-2-2 0 0,-1-2 0 15,-1-2 0-15,-3-3 0 0,-3-2 0 0,-3-4 0 0,-4-6 0 16,1-3 0-16,2-6 0 0,0-6 0 0,-5-12 0 15,6-4 0-15,5-2 0 0,2-1 0 0,6 0 0 16,5 0 0-16,1 12 0 0,7-13 0 0,3 13 0 16,0 1 0-16,3 4 0 0,3-4 0 15,3 6 0-15,6 2 0 0,-4 0 0 0,7 1 0 0,-2 4 0 16,1-1 0-16,-3 3 0 0,0 0 0 0,-3 0-241 16,-6 4-304-16,10-7-99 0,-13 9-484 0,4-2-1220 15,-1 0 541-15</inkml:trace>
  <inkml:trace contextRef="#ctx0" brushRef="#br0" timeOffset="2382.53">4369 4570 50 0,'0'-11'493'0,"-1"1"-3"0,1-1-13 16,-3 4-14-16,-2-3-9 0,4 5-15 0,-3-2-14 16,1 1-19-16,-3 4-23 0,2-1-36 0,2-1-24 15,-1 1-15-15,3 3-35 0,-11 1-18 0,3 7-20 16,-1 1-23-16,4 2 3 0,-4 6-13 0,1 0-12 15,-1 9-12-15,4 0-14 0,-1 1-17 0,2 0-19 16,4 0-12-16,0-1-8 0,5 1-12 0,4-3-10 16,0-1-5-16,6-1-6 0,2-1-13 0,-2-9-5 15,7 3-1-15,4-4-6 0,0-1-4 0,0-3-3 0,-3-3-1 16,-3-4-26-16,10-3-16 0,-10 0 0 0,7-6 0 16,-9 2 0-16,0 0 0 0,-4-1 0 0,1-5 0 15,-2 2 0-15,-2-1 0 0,-2-3 0 16,-1-2 0-16,0 3 0 0,-1 0 0 0,-3 3 0 15,0-1 0-15,-3 2 0 0,1 4 0 0,-2 3 0 16,2-2 0-16,0 1 0 0,-2 4 0 0,0 0 0 0,0 0 0 16,0 0 0-16,3 19 0 0,-3-8 0 15,3 1 0-15,1 4 0 0,-2-4 0 0,6 4 0 16,-3-2 0-16,4 1 0 0,2-3 0 0,1 1 0 0,2-4 0 16,-2-2 0-16,0-2 0 0,5-1 0 0,5-2 0 15,-3-3 0-15,1 0 0 0,-4-4 0 0,-5-4 0 16,-1 3 0-16,2-3 0 0,-5 0 0 0,1-3 0 15,0-2 0-15,-7-3 0 0,1 1 0 0,0-2 0 16,-7-1 0-16,-2 0 0 0,-5-3 0 0,-9-3 0 16,0 0 0-16,1 5 0 0,0 2 0 0,1 7 0 15,1 4 0-15,-1 2 0 0,3 4 0 0,0 4 0 16,-1 3 0-16,3 4 0 0,1 4 0 0,3 3 0 16,2 0 0-16,7 7 0 0,1-3 0 0,3-2 0 15,3-1 0-15,4-1 0 0,3-2 0 0,1-1 0 16,3-1 0-16,2-4 0 0,-1-4 0 0,4-1 0 15,4-1 0-15,-4-3 0 0,5-3 0 0,-5 0 0 16,-2-2 0-16,-2 0 0 0,1-4 0 0,-1 0 0 16,-4-3 0-16,-1 1 0 0,1-2 0 0,0-1 0 15,0 2 0-15,-2-1 0 0,-1-2 0 0,-3 7 0 16,-2-2 0-16,1 6 0 0,-4-2 0 0,1 5 0 16,2 1 0-16,-6 0 0 0,10 10 0 0,-5 0 0 15,1 6 0-15,2 0 0 0,-2 4 0 0,4 5 0 16,-1-1 0-16,1-1 0 0,1 1 0 0,-5-6 0 15,3-2 0-15,0-3 0 0,-1-1 0 0,-2-3 0 16,3-2 0-16,-4-1 0 0,-1-1 0 0,2-2 0 16,-3-1 0-16,-3-2 0 0,13-5 0 0,-8 0 0 15,0-3 0-15,1-1 0 0,2-5 0 0,0-2 0 16,-2 1 0-16,3-11 0 0,-3 7 0 0,4-4 0 16,-3 0 0-16,-1 4 0 0,2 4 0 0,0 0 0 15,-2 5 0-15,-3 0 0 0,-1 4 0 0,2 0 0 16,0 3 0-16,1 5 0 0,-5-2 0 0,10 11 0 15,-5-2 0-15,2 7 0 0,-2 0 0 0,1 9 0 16,6-1 0-16,-7 2 0 0,5-3 0 0,0 3 0 16,2-2 0-16,-4-7 0 0,2 0 0 0,-1-3 0 15,0 1 0-15,-4-6 0 0,3-1 0 0,-2-1 0 16,-1-3 0-16,0 1 0 0,0-4 0 0,-1-1 0 16,-4 0 0-16,13-6 0 0,-6-2 0 0,1-2 0 0,0 1 0 15,1-8 0-15,1 2 0 0,4-10 0 0,-4-2 0 16,-1-1 0-16,0 1 0 0,0 0 0 15,-1 2 0-15,3 1 0 0,-6 5 0 0,2 3 0 16,-1-1 0-16,-2 7 0 0,0 1 0 0,-3 0 0 16,3 3 0-16,-3 4 0 0,3 1 0 0,-4 1 0 0,0 0 0 15,13 12 0-15,-8-4-327 0,0 6-185 0,5-1-113 16,-5 3-497-16,6-2-1214 0,0 0 537 16</inkml:trace>
  <inkml:trace contextRef="#ctx0" brushRef="#br0" timeOffset="3032.43">6106 4774 410 0,'-8'0'538'16,"2"1"3"-16,6-1-29 0,-9 2-37 0,4-2-31 15,5 0-25-15,-8 1-21 0,8-1-19 0,0 0-12 16,0 0-16-16,0 0-23 0,0 0-11 15,13-7-19-15,-8 4-22 0,0 0-22 0,4-2-19 0,1-2-23 16,-1 0-27-16,0 0-9 0,1-1-21 0,-2-2-14 16,-2-1-16-16,-1 0-7 0,-1 0-4 0,0-2-15 15,-4 4-9-15,0 0-12 0,-2 1-15 0,-4-3-1 16,4 6-31-16,-5-3-31 0,-1 6 0 0,0 2 0 16,-1 1 0-16,-1 3 0 0,-3 2 0 0,3 8 0 15,-3-3 0-15,4 3 0 0,3 1 0 0,-1 4 0 16,7-2 0-16,0 2 0 0,4 1 0 0,4-2 0 15,1-3 0-15,5 1 0 0,-1-3 0 0,4 0 0 16,1-4 0-16,3-2 0 0,0-1 0 0,0-3 0 16,-1-3 0-16,2-2 0 0,-4-4 0 0,0 0 0 15,-4-1 0-15,6 1 0 0,-7-6 0 0,-1 5 0 16,1-5 0-16,0-1 0 0,-4-1 0 0,-1 0 0 16,1 1 0-16,-3-3 0 0,2 2 0 0,-4-2 0 15,1 0 0-15,-1 7 0 0,0 0 0 0,-2 5 0 16,-1-2 0-16,2 2 0 0,-2 2 0 0,-1 2 0 15,0 0 0-15,8 11 0 0,-4-3 0 0,-1 4 0 16,3 4 0-16,0-2 0 0,-1 3 0 0,3 0 0 16,-3-3 0-16,8-1 0 0,-8-1 0 0,3-1 0 15,-2-4 0-15,2 2 0 0,-3-5 0 0,0 1 0 16,0-2 0-16,-1-3 0 0,-4 0 0 0,9-3 0 16,0-2 0-16,-4 2 0 0,0-4 0 0,3-2 0 15,-1-1 0-15,4-3 0 0,-1 0 0 0,-1-1 0 16,1 1 0-16,-2 2 0 0,1 2 0 0,-2 0 0 15,2 2 0-15,-1 2 0 0,-3 1 0 0,-1 0 0 16,2 4 0-16,-6 0 0 0,10 8 0 0,-6-3 0 0,3 3 0 16,-5 0 0-16,6 2 0 0,-3 1 0 0,0-1 0 15,2 0 0-15,-1 1 0 0,1-3 0 16,0 0 0-16,-2-3 0 0,5-1 0 0,-1-1-113 16,-1-3-339-16,-2-2-93 0,3-3-95 0,1-2-434 15,-2-2-1163-15,0 0 515 0</inkml:trace>
  <inkml:trace contextRef="#ctx0" brushRef="#br0" timeOffset="3999.62">6939 4321 394 0,'-1'-10'540'0,"-3"6"23"16,0-1 14-16,3 1-10 0,-3 1-30 16,3-1-41-16,-2 1-34 0,3 3-37 0,0 0-3 15,0 0-4-15,0 0-20 0,3 20-7 0,-2-7-19 16,0 5-13-16,3 7-21 0,-4 4-23 0,4 2-28 15,0 15-25-15,-3 1-194 0,3-2-68 0,1 2 0 0,0-12 0 16,4 9 0-16,-2-8 0 0,-1-2 0 16,5-3 0-16,1-1 0 0,2-3 0 0,-1-5 0 0,1 0 0 15,-1-7 0-15,-1-4 0 0,1-4 0 16,-1-3 0-16,-1 0 0 0,7-5 0 0,-8-2 0 0,4-1 0 16,2-5 0-16,-2-2 0 0,-1 1 0 0,0-3 0 15,0-3 0-15,-1-2 0 0,1-8 0 0,-2 4 0 16,2-2 0-16,-4 0 0 0,-1 7 0 15,0 1 0-15,-4 6 0 0,1 0 0 0,-1 2 0 16,-3 4 0-16,-1 1 0 0,0 3 0 0,0 0 0 0,0 0 0 16,3 20 0-16,-6-7 0 0,2 3 0 0,2 3 0 15,-2 0 0-15,1 0 0 0,4 0 0 0,-4 1 0 16,1 0 0-16,3-3 0 0,0-1 0 16,2-3 0-16,2-3 0 0,-3 0 0 0,4-2 0 0,1-4 0 15,-1-1 0-15,0 0 0 0,4-2 0 0,0-2 0 16,0-3 0-16,3-2 0 0,-3 1 0 0,4-3 0 15,-5-1 0-15,4-1 0 0,-1-2 0 0,-1-1 0 16,0 1 0-16,0-4 0 0,-4 3 0 0,3 0 0 16,-4 4 0-16,0 2 0 0,-5 1 0 0,1 2 0 15,0 2 0-15,0 2 0 0,-5 0 0 0,8 9 0 16,-6-2 0-16,1 2 0 0,1 4 0 0,0 3 0 16,-2 1 0-16,6-2 0 0,0 1 0 0,-2-2 0 15,3-2 0-15,0-1 0 0,1-2 0 0,-1-1 0 16,2-3 0-16,2 0 0 0,-2-2 0 0,0-3 0 15,-2-3 0-15,1-2 0 0,0 1 0 0,-2-3 0 16,0-2 0-16,-3-1 0 0,1-2 0 0,-3 0 0 16,-2-4 0-16,-1-2 0 0,-4 0 0 0,0 0 0 15,-6-7 0-15,0 2 0 0,-3 2 0 0,0-2 0 16,-4 2 0-16,0 2 0 0,2 6 0 0,-1 5 0 16,-2-1 0-16,2 4 0 0,-2 5 0 0,1 3 0 15,2 2 0-15,6 3 0 0,0-1 0 0,4 5 0 16,1-1 0-16,3 2 0 0,2-1 0 0,3 0 0 15,5-1 0-15,1 1 0 0,8-2 0 0,-4-3 0 16,5-1 0-16,0-4 0 0,8 2 0 0,0-7 0 16,2 2 0-16,0-5 0 0,1 0 0 0,2-4 0 15,-2 0 0-15,-2 0 0 0,-2-2 0 0,1 3 0 16,-7 0 0-16,-3 2 0 0,0-1 0 0,-4 3 0 16,-3 1 0-16,2 2 0 0,-5 2 0 0,1 0 0 15,-3 3 0-15,1 2 0 0,2 5 0 0,-3 0 0 16,-1 1 0-16,2 4 0 0,-3 1 0 0,1 0 0 15,-2 1 0-15,1-2 0 0,1 2 0 0,-1-1 0 16,0-4 0-16,0-3 0 0,0 1 0 0,0-3 0 16,0-1 0-16,-1-1 0 0,3-1 0 0,2-2 0 15,-1-1 0-15,2-2 0 0,-1-1 0 0,4-3 0 16,0 1 0-16,3-5 0 0,2 1 0 0,0-1 0 16,-2 1 0-16,4-1 0 0,-1 3 0 0,0-1 0 0,0 3 0 15,0 2 0-15,-6 0 0 0,2 2 0 16,-1 2 0-16,-3 0 0 0,1 5 0 0,-1 1 0 15,-2 2 0-15,1-1 0 0,-2 1 0 0,-1-1 0 16,-1 1 0-16,1-2 0 0,-1 0 0 0,3-1 0 0,-5-2 0 16,2 1-189-16,-4-6-119 0,1 4-64 15,-1-4-54-15,0 0-53 0,-14-10-67 0,4 4-433 16,-8-6-1060-16,-6-1 469 0</inkml:trace>
  <inkml:trace contextRef="#ctx0" brushRef="#br0" timeOffset="4182.42">7213 4471 4621 0,'-18'2'433'15,"5"-1"-181"-15,4 2-40 0,0 1 35 0,0-3 30 16,4 0 13-16,5-1-30 0,0 0-49 0,0 0-42 16,23 6-23-16,-4-4-12 0,-1-2-14 0,10-3-42 15,3 1-66-15,2-1-80 0,0 1-129 0,20-5-167 16,-2 3-210-16,-13-1-470 0,0-2-1130 0,16-3 501 15</inkml:trace>
  <inkml:trace contextRef="#ctx0" brushRef="#br0" timeOffset="4416.45">9147 4553 6588 0,'-12'3'48'0,"-2"1"86"16,2-2 42-16,2 0 66 0,1-4 29 0,5 5-51 15,4-3-58-15,-8 0-33 0,8 0-35 0,0 0-24 16,0 0-37-16,0 0-52 0,0 0-46 0,30-3-94 16,-21 2-98-16,1 1-90 0,3 1-93 0,-3 3-71 15,3 1-58-15,-4-1-398 0,-3 5-1047 0,2 0 462 16</inkml:trace>
  <inkml:trace contextRef="#ctx0" brushRef="#br0" timeOffset="4549.66">9205 4907 90 0,'-4'14'324'0,"0"2"19"0,-1-5 40 15,3-2 42-15,-1 2 26 0,-1-6-17 16,3 0-27-16,0 2-37 0,-2-4-34 0,3 0-43 16,0-3-61-16,0 4-85 0,0-4-131 0,0 0-147 0,17-9-178 15,-11 1-327-15,3 0-688 0,0-1 305 0</inkml:trace>
  <inkml:trace contextRef="#ctx0" brushRef="#br0" timeOffset="4699.39">9376 4760 439 0,'0'0'585'0,"0"0"24"0,0 0 12 0,0 0-12 16,8-5-54-16,-2 3-53 0,6 1-46 15,2 0-46-15,4 0-49 0,3-3-68 0,8 1-84 0,1 2-95 16,-11-2-117-16,12-2-185 0,-13 3-208 0,4-2-467 15,-3 1-935-15,-1 1 414 0</inkml:trace>
  <inkml:trace contextRef="#ctx0" brushRef="#br0" timeOffset="5732.53">3983 5266 275 0,'-6'-2'349'0,"6"2"-4"0,-12 2 13 0,12-2-8 16,-9 0-13-16,9 0-7 0,-6 0 2 0,6 0-9 15,-5 1-5-15,5-1-10 0,0 0-14 0,0 0-5 16,-5 1-6-16,5-1-4 0,0 0-4 0,0 0-1 16,0 0-13-16,0 0-9 0,9 9-11 0,-4-6-9 15,6-1-10-15,-1 4-12 0,6-6-19 0,4 2-2 16,11 3-17-16,6-3-17 0,18 5-4 0,5-5-14 15,3 1-11-15,34-2-16 0,-3 5-7 0,2-2-12 16,2-4-62-16,6-4-29 0,6 4 0 0,5 2 0 16,5-4 0-16,8 0 0 0,3-1 0 0,2 6 0 15,5-4 0-15,-1 1 0 0,5-2 0 0,0-1 0 16,-7-3 0-16,-4 2 0 0,-3 1 0 0,-3-3 0 16,-9-1 0-16,0 4 0 0,-7-5 0 0,-7 0 0 15,-5 1 0-15,-33 4 0 0,1-2 0 0,-2 2 0 0,-3-1 0 16,-2-1 0-16,-20 1 0 0,2 0 0 15,-5 1 0-15,-3 2 0 0,-7-2 0 0,-5 2 0 16,2 0 0-16,-4 0 0 0,-1 2 0 0,2 0 0 16,-2-1 0-16,-4 1 0 0,8 3 0 0,0-3 0 0,0 1 0 15,-1-1 0-15,7 5 0 0,-4-3 0 0,-2 0 0 16,2-1 0-16,3 0 0 0,-4-1 0 0,-4 2 0 16,2 0 0-16,1-2 0 0,-2-1 0 15,-5 1 0-15,-2-2 0 0,-1 1 0 0,0 0 0 0,0-1 0 16,-5 1 0-16,1-2 0 0,0 4 0 0,-7-2 0 15,8-2 0-15,-4 0 0 0,-4 2 0 0,4-4 0 16,-4 4 0-16,1-6 0 0,-1 6 0 16,-7-6 0-16,4 2-626 0,-5-1-636 0,-2-1-1365 0,1-2 605 15</inkml:trace>
  <inkml:trace contextRef="#ctx0" brushRef="#br0" timeOffset="7449.09">10299 4688 442 0,'-10'0'549'0,"1"0"17"15,-3 0-1-15,6 0-20 0,6 0-24 0,-10 0-36 16,6-1-32-16,4 1-32 0,0 0-31 0,0 0-19 15,0 0-14-15,0 0-28 0,15-6-23 0,6 4-29 16,9-3-26-16,10 1-21 0,16-3-27 0,5-4-15 16,34 1-15-16,-3-4-26 0,-25 6-11 0,31-2-15 15,-2-1-11-15,-2 3-55 0,-31 0-55 0,-1 2 0 16,1 2 0-16,-9-1 0 0,-13 4 0 0,-7-1 0 16,-4-3 0-16,-12 1 0 0,-4 3 0 0,-3 0 0 15,-6-1 0-15,-2-1 0 0,-3 3 0 0,0 0 0 16,-23-2-217-16,1 2-104 0,-7 0-72 0,-6 3-79 15,-2 2-82-15,-4 1-485 0,4-1-1127 0,-15 6 499 0</inkml:trace>
  <inkml:trace contextRef="#ctx0" brushRef="#br0" timeOffset="7699.45">10450 4898 3877 0,'-23'11'262'0,"2"-2"-83"0,6-1-23 15,1-1 80-15,2-2 47 0,2-1 17 0,5-1-18 16,-3 0-34-16,4-2-26 0,4-1-9 0,0 0-2 15,0 0 13-15,0 0 0 0,32-5-13 16,-2 0-8-16,2-2-19 0,6 0-9 0,17-4-20 0,0 0-13 16,4-1-16-16,5 2-48 0,-2-3-78 0,27-3 0 15,-31 3 0-15,1 5 0 0,-4-2 0 0,-18 5 0 16,3-5 0-16,-7 5 0 0,-2-1 0 16,-13 3 0-16,-4 0 0 0,-3 0 0 0,-6 0 0 0,-1 2 0 15,-4 1 0-15,0 0 0 0,-17-6 0 0,4 6-41 16,-8 1-212-16,-1-1-75 0,1 3-63 0,-11 0-64 15,0 0-71-15,-2 0-86 0,2-1-320 0,-1-4-1007 16,4 0 445-16</inkml:trace>
  <inkml:trace contextRef="#ctx0" brushRef="#br0" timeOffset="7983.45">10553 4314 180 0,'-15'-23'480'0,"5"9"13"0,-3 0 19 16,3 1 15-16,2 5-5 0,-1 0-7 0,4 2-33 15,0 2-41-15,1 0-40 0,0 2-27 0,4 2-14 16,0 0 4-16,-6 12-7 0,4 1-19 0,1 5-8 16,0 7-16-16,3 6-6 0,0 3-15 0,2 18-18 15,3-3-17-15,0 4-191 0,3 3-67 0,-2-1 0 16,6 28 0-16,-4-27 0 0,0 3 0 0,2-2 0 16,0 2 0-16,3-4 0 0,-3-5 0 0,-2 2 0 15,2 0 0-15,2-7 0 0,-5-11 0 0,0 1 0 16,1 2 0-16,-1-6 0 0,-1-1 0 0,1-4 0 15,-4-7 0-15,0 5 0 0,-1-9 0 0,0-3 0 16,-1-2 0-16,0-6 0 0,1 2 0 0,-2-3 0 16,-2-3 0-16,0 0-510 0,4-12-177 0,-6 1-479 15,0-5-1263-15,2-4 558 0</inkml:trace>
  <inkml:trace contextRef="#ctx0" brushRef="#br0" timeOffset="8249.08">10694 4488 3896 0,'-5'-27'333'0,"0"2"-130"0,-1 10 39 0,0 1 40 16,2 5 29-16,1-1-26 0,-1 4-10 0,1-1-35 16,0 2-36-16,2 1-27 0,0 1-4 0,1 3 1 15,0 0 16-15,0 0 2 0,8 7-8 0,-2 5 5 16,3 6-2-16,4 7 1 0,1 7-1 0,0 14-108 16,4 3-79-16,-2 0 0 0,2 2 0 0,-1 3 0 15,-2 0 0-15,-1 3 0 0,3-3 0 0,-3-4 0 16,0-1 0-16,-1-2 0 0,2 0 0 0,-1-15 0 15,-4 3 0-15,1 0 0 0,-2-1 0 0,-2-2 0 16,0-2 0-16,3-1 0 0,-3-4 0 0,-4-8 0 16,6 0 0-16,-6-6 0 0,4-1 0 0,-3 3-378 0,2-4-331 15,2-3-475-15,-3-2-1283 0,8-3 567 16</inkml:trace>
  <inkml:trace contextRef="#ctx0" brushRef="#br0" timeOffset="10449.51">12190 4553 3632 0,'-4'-17'146'0,"1"4"19"0,-4 4-12 0,4-2 59 15,-1 1 27-15,-3 1 12 0,2 0-11 0,-1 1-20 16,1 2-26-16,-3 0 5 0,0-1-14 0,2 0 25 15,-3 2-7-15,0 1 0 0,-8-1-13 0,3 7-10 16,-5-2-11-16,3 2-14 0,-6 2-13 0,5 2-12 16,-1 1-10-16,3 1-17 0,1 2-7 0,4 2-10 15,3-1-8-15,5 1-5 0,-2 0-4 0,10-1-3 16,-2 2-2-16,5 0-46 0,9 1-18 0,-3-1 0 16,10 0 0-16,-1 0 0 0,-1 0 0 0,3-1 0 15,-6-2 0-15,0 0 0 0,-3-1 0 0,-2 2 0 16,-2-1 0-16,0 0 0 0,-4 0 0 0,-2-1 0 15,0 1 0-15,-3 4 0 0,-3-4 0 0,2 6 0 0,-5-4 0 16,-3 3 0-16,-1 2 0 0,-6-1 0 16,-3-2 0-16,1 0 0 0,-4-3 0 0,1-1 0 15,-2 1 0-15,0-3 0 0,2-2 0 0,-2-1 0 16,6-2 0-16,-2-1 0 0,4-2 0 0,-1-1 0 16,3-1 0-16,4-4 0 0,3 0 0 0,-1-3 0 15,4-2 0-15,4-1 0 0,8-4 0 0,4-5 0 16,3 2 0-16,8 2 0 0,4-3 0 0,0 1 0 15,9-7 0-15,-8 9-141 0,11-11-16 0,-10 10-2 0,-2-1 4 16,13-8 15-16,-17 4 12 0,-1-1 13 0,-3 1 10 16,-3-7 10-16,-5 4 15 0,-4-3 18 15,0-2 25-15,-4 2 19 0,-7-2 21 0,2 1 18 16,-7-1 14-16,-2 3 8 0,-3 0 19 0,-1 3 15 16,1 2 17-16,1 7 19 0,0 0 4 0,3 5-2 0,-1 1-1 15,2 6-6-15,-1-1-11 0,-1 5-10 0,6 0-1 16,-11 8 1-16,6 4-1 0,1 6-39 15,-1 10-47-15,4 4 0 0,2 3 0 0,3 12 0 16,1-1 0-16,0 1 0 0,3 2 0 0,1 2 0 0,0-1 0 16,4-2 0-16,-2-3 0 0,-6-10 0 0,3 0 0 15,-2 0 0-15,3-6 0 0,-2-1 0 0,-1-1 0 16,1 0 0-16,-4-10 0 0,4-1 0 0,-5-5 0 16,-1-1 0-16,2-4 0 0,-3 0 0 0,1-2 0 15,3-2 0-15,-4-2 0 0,0 0 0 0,0 0 0 16,5-15 0-16,-1 5 0 0,-1-2 0 0,4-4 0 15,-2-8 0-15,2 4 0 0,-1-4 0 0,2-1 0 16,-2 7 0-16,1 2 0 0,-1 5 0 0,1 2 0 16,0 0 0-16,-1 4 0 0,0 2 0 0,1 0 0 15,0 6 0-15,0 1 0 0,1 5 0 0,-2 3 0 16,2 2 0-16,3 10 0 0,-3 1 0 0,-3-7 0 16,2 7 0-16,0-6 0 0,0 0 0 0,3-1 0 15,-5-1 0-15,9-1 0 0,-5-1 0 0,4-3 0 16,-3-5 0-16,3-1 0 0,0-3 0 0,2-1 0 15,-1-3 0-15,5-5 0 0,-2-3 0 0,-2 1 0 16,0-1 0-16,-2-6 0 0,1 1 0 0,-1-3 0 16,0-6 0-16,1-4 0 0,-4 5 0 0,-1-3 0 15,1 1 0-15,-3 6 0 0,-3 1 0 0,-3 5 0 16,3 2 0-16,-3 3 0 0,-1 1 0 0,0 3 0 16,0 3 0-16,0 0 0 0,0 0 0 0,-13 20 0 0,8-6 0 15,0 3 0-15,1 2 0 0,3 1 0 16,-2 7 0-16,6-2 0 0,-2-6 0 0,4-2 0 15,0 1 0-15,3-1 0 0,1-2 0 0,1-3 0 16,-2-3 0-16,2-1 0 0,0-3 0 0,1-1 0 16,-5-1 0-16,0-3 0 0,2-1 0 0,-3-3 0 15,2-1 0-15,-5-3 0 0,2 3 0 0,-3-6 0 16,-1 0 0-16,-2-1 0 0,0-4 0 0,-3-3 0 16,-1 1 0-16,-6-6 0 0,1 0 0 0,-1 1 0 15,2 6 0-15,0 3 0 0,2-1 0 0,1 3 0 0,0 3 0 16,5 4 0-16,-2-1 0 0,1 1 0 15,3 2 0-15,0 3 0 0,7-5 0 0,-1 2 0 16,4 3 0-16,3-1 0 0,2 2 0 0,3 1 0 16,3 0 0-16,0 1 0 0,5 5 0 0,2-2 0 0,-7 1 0 15,5 1 0-15,1 4 0 0,-1-2 0 0,-8 0 0 16,6 3 0-16,-7 0 0 0,-2 2 0 16,0-4 0-16,6 8 0 0,-11-8 0 0,5 3 0 15,-7-1 0-15,3-1 0 0,-3-2 0 0,-7 1 0 0,3-2 0 16,0 0 0-16,-4-2 0 0,0 0 0 0,-1-1 0 15,-3-1 0-15,0 2 0 0,0-5 0 0,-2 1 0 16,2-2 0-16,4-1 0 0,-9-1 0 0,9 1 0 16,-5-9 0-16,5 3 0 0,0-5 0 0,1 0 0 15,3-8 0-15,4-8 0 0,6 3 0 0,-3-6 0 16,10-3-3-16,4-11-124 0,-4 0 10 0,8-3 9 16,-7-1 10-16,0 1 10 0,-4 4 9 0,-6 10 18 15,-3 0 23-15,-1 5 27 0,-3 3 30 0,-1 7 21 16,-2 4 18-16,2 2 23 0,-4 2 14 0,0 5-4 15,0 0 0-15,0 5 2 0,0 0 4 0,-11 11-32 16,3 7-65-16,4 0 0 0,-1 10 0 0,1 3 0 16,4 1 0-16,1 3 0 0,2 1 0 0,2 10 0 15,4-13 0-15,-1 3 0 0,2-2 0 0,0 1 0 16,4-3 0-16,-1-2 0 0,-4-4 0 0,2 1 0 16,0-3 0-16,-6-7 0 0,4-3 0 0,-3-3 0 15,-2-1 0-15,0-2 0 0,-3-2 0 0,0-1 0 16,-1-3 0-16,0-2 0 0,0 0 0 0,0 0 0 15,0 0 0-15,-10-10 0 0,9-1 0 0,-5-1 0 16,-2-5 0-16,5-1 0 0,2-1 0 0,-1-3 0 16,2 5 0-16,1-1 0 0,0 3 0 0,0 4 0 15,2 0 0-15,0 2 0 0,0 3 0 0,5 2 0 16,-3-1 0-16,5 4 0 0,-2 1 0 0,3 0 0 16,1 2 0-16,3 2 0 0,2 2 0 0,2 0 0 15,-1 1 0-15,4-2 0 0,-2 1 0 0,1-1 0 16,0-2 0-16,0 1 0 0,-1-4 0 0,2 0 0 15,-2-1 0-15,1-2 0 0,-1-2 0 0,-2-1 0 16,-5-1 0-16,1 1 0 0,-6-3 0 0,1 0 0 16,-4-2 0-16,0 0 0 0,-5 1 0 0,4-1 0 15,-8 0 0-15,4 0 0 0,-4 0 0 0,-1 4 0 0,-3-2 0 16,-1 5 0-16,-1 2 0 0,4 2 0 16,-6 2 0-16,2 4 0 0,-3 7 0 0,2 3 0 15,3 1 0-15,0 2 0 0,3 8 0 0,0-2 0 16,5 1 0-16,1-6 0 0,3-1 0 0,0-1 0 15,1 2 0-15,3-5 0 0,2-1 0 0,-1-6 0 0,1-1 0 16,3-1 0-16,-4-2 0 0,5-3 0 0,-4-1 0 16,1-1 0-16,2-4 0 0,-1 0 0 0,5-5 0 15,-2 1 0-15,-1-3 0 0,1 0 0 16,1-1 0-16,-1-2 0 0,5-3 0 0,6 3 0 0,-3-2 0 16,-4 6 0-16,-2 0 0 0,-1 4 0 0,4 1 0 15,-5 2 0-15,0 3 0 0,-2 0 0 16,6 2 0-16,-3 3 0 0,0 2 0 0,-2 1 0 0,3 4 0 15,-6 2 0-15,1 2 0 0,1 0 0 0,-3 1 0 16,-5 1 0-16,4-1 0 0,-5 0 0 0,-4-1 0 16,-2 2 0-16,0-3 0 0,-7 0 0 0,5-1 0 15,-6 2 0-15,1-8 0 0,-1 4 0 0,-6-6 0 16,5 2 0-16,-2-1 0 0,2-3 0 0,3-2 0 16,0-3 0-16,3 0 0 0,-3-4 0 0,5-1 0 15,3-1 0-15,0-4 0 0,3-5 0 0,5 0 0 16,5-9 0-16,4-1 0 0,3-2 0 0,7-12 0 15,0 0 0-15,0-1 0 0,-1 2 0 0,0 0-1 16,-8 8-75-16,0 4 15 0,-2-1 24 0,-2 3 20 16,-2 1 34-16,-2 10 22 0,-2 4 23 0,-6-1 12 15,5 5-74-15,-6 0 0 0,3 2 0 0,-4 0 0 16,2 4 0-16,-2 1 0 0,0 0 0 0,-3 14 0 16,0 0 0-16,2 3 0 0,2 9 0 0,-1 1 0 15,4 4 0-15,2 0 0 0,-2-2 0 0,4 4 0 16,-2-3 0-16,4 1 0 0,-2-1 0 0,0-1 0 15,-1-1 0-15,2-5 0 0,-1-2 0 0,-2-1 0 16,-2-4 0-16,3-2 0 0,-1-3 0 0,-4-1 0 16,1-3 0-16,0-1 0 0,-2-1 0 0,0-3 0 15,-1-2 0-15,0 0 0 0,0 0 0 0,0 0 0 16,-4-13 0-16,3 5 0 0,0-3 0 0,1-1 0 16,1-5 0-16,0 5 0 0,3-4 0 0,-1 3 0 15,1 0 0-15,-2 1 0 0,3 4 0 0,0-3 0 16,2 2 0-16,-1 1 0 0,1 0 0 0,0 2 0 15,3 1-268-15,-1-1-1053 0,3 0-1431 0,2-1 634 16</inkml:trace>
  <inkml:trace contextRef="#ctx0" brushRef="#br0" timeOffset="10999.44">15535 4484 157 0,'-4'-17'513'0,"4"0"14"16,-6 3 27-16,2 3-16 0,3 4-12 0,-1 0-15 16,2 2-28-16,0-1-31 0,-2 4-47 0,2 2-21 15,0 0-16-15,0 0-8 0,2 12-5 0,0 6-10 16,3 9-16-16,1 4-13 0,4 21-10 0,-1-1-13 16,2 4-17-16,1 4-83 0,6 24-193 0,-1-27 0 15,-2 2 0-15,6-2 0 0,-6 2 0 0,4-5 0 16,-2 2 0-16,1-3 0 0,-2-2 0 0,-3-3 0 15,-3-14 0-15,2-2 0 0,-6 1 0 0,3-4 0 16,-5-2 0-16,0-7 0 0,-4-2 0 0,0-7 0 0,-2-2 0 16,-4 0 0-16,1-5 0 0,-3-1 0 15,-3-6-331-15,-8-3-257 0,3-3-71 0,-4-7-444 16,1 1-1194-16,2-7 529 0</inkml:trace>
  <inkml:trace contextRef="#ctx0" brushRef="#br0" timeOffset="11216.58">15622 4831 3390 0,'1'-28'316'0,"3"11"-51"0,0 0 7 0,-2 6 7 0,1 2 6 16,-3 2-7-16,1 1-40 0,4 1-31 16,2-1-19-16,2 3 9 0,2 2 6 0,2 1 2 0,5 0-11 15,0 2-10-15,2 2-10 0,3 3-21 0,5 0-5 16,-10 3-20-16,0-1-4 0,-1 4-12 16,-1-2-9-16,-4 1-12 0,-3-1-11 0,-4 3-4 15,-3 1-10-15,-3-3-3 0,-3 4-4 0,-7-2-16 0,-2 1-21 16,-7 3-28-16,0-1-39 0,-3-1-41 0,6-5-49 15,-2 1-53-15,2-6-52 0,4-1-61 0,-1-1-86 16,4 0-81-16,2-4-84 0,-1-2-405 16,9 2-1035-16,1-7 459 0</inkml:trace>
  <inkml:trace contextRef="#ctx0" brushRef="#br0" timeOffset="12365.71">16244 4771 363 0,'9'-8'521'0,"-4"-2"15"0,-1 0-2 0,-4 1-10 0,3-1-16 16,-2 1-16-16,-2-1-9 0,1 1-22 0,-7-1-19 16,2 2-18-16,0-2-29 0,-4 3-27 0,-1 2-36 15,-2 2-20-15,-3 2-27 0,2 5-29 0,-5 3-24 16,3 3-23-16,1 4-22 0,-3 4-14 0,6-1-19 16,-1 4-154-16,3 4 0 0,-1-1 0 0,8-6 0 15,3 0 0-15,4 1 0 0,0-3 0 0,1-6 0 16,3 2 0-16,0-4 0 0,3-2 0 0,-2-4 0 15,2-1 0-15,-1-4 0 0,1-1 0 0,2-6 0 16,1-1 0-16,-1-2 0 0,-4 0 0 0,2-3 0 16,-2 0 0-16,4-6 0 0,-9 5 0 0,3 0 0 15,-2-1 0-15,2 0 0 0,-3 0 0 0,-1 3 0 16,0 5 0-16,-2-1 0 0,0 5 0 0,1-1 0 16,-1 3 0-16,-1 3 0 0,-1 1 0 0,4 9 0 15,-3 3 0-15,2 4 0 0,-1 6 0 0,5 3 0 16,-1 5 0-16,2-1 0 0,4 0 0 0,4-1 0 15,-2-3 0-15,6-1 0 0,-2-2 0 0,1-3 0 16,4-4 0-16,-5-3 0 0,0-4 0 0,0-1 0 16,1-5 0-16,-1-1 0 0,0-3 0 0,1-2 0 15,-2-4 0-15,-1-1 0 0,-2-2 0 0,3-4 0 16,-7-2 0-16,7-4 0 0,-7-5 0 0,4 1 0 16,-5-5 0-16,0-2 0 0,0-2 0 0,-1-12 0 15,-3-1 0-15,-3 0 0 0,1-1 0 0,-1 0 0 16,0-2 0-16,-5 17 0 0,1-2 0 0,-4 6 0 15,3 7 0-15,-1 7 0 0,0 5 0 0,4 3 0 0,-1 6 0 16,1 1 0-16,-9 12 0 0,1 7 0 0,3 11 0 16,-1 6 0-16,-1 17 0 0,2 2 0 0,1-1 0 15,4 2 0-15,3-1 0 0,-2-1 0 16,3-5 0-16,6-1 0 0,-2-17 0 0,-1-2 0 0,5-2 0 16,2-4 0-16,-2-5 0 0,1-4 0 0,2-2 0 15,-5-7 0-15,0-1 0 0,2-6 0 0,0-3 0 16,-3-2 0-16,4-6 0 0,-2-3 0 15,1-7 0-15,-3-3 0 0,1-6 0 0,-5-1 0 0,3-2 0 16,-4-14 0-16,1-4 0 0,-5-1 0 0,8 4 0 16,-6 4 0-16,-2 12 0 0,0 5 0 0,3 10 0 15,-2 2 0-15,-2 6 0 0,1 1 0 0,-3 5 0 16,6 4 0-16,-3 1 0 0,-3 16 0 0,3-1 0 16,0 7 0-16,0 8 0 0,0 4 0 0,0 2 0 15,0 8 0-15,4-9 0 0,-3 1 0 0,2-2 0 16,1-1 0-16,1-2 0 0,0-2 0 0,3-3 0 15,-5-8 0-15,3-2 0 0,-1-1 0 0,0-5 0 16,0 0 0-16,0-4 0 0,0-1 0 0,-1-3 0 16,1-2 0-16,3-1 0 0,3-4 0 0,-2 0 0 15,1-2 0-15,4-5 0 0,1-1 0 0,1-2 0 16,-2-2 0-16,0 5 0 0,2 1 0 0,-5 2 0 16,1 3 0-16,-1 3 0 0,2-1 0 0,-2 4 0 15,1 5 0-15,-2-1 0 0,0 6 0 0,3 4 0 16,-3-2 0-16,-2 3 0 0,1 1 0 0,2 1 0 15,0-2 0-15,0 0 0 0,3-4 0 0,-1 0 0 16,2-1 0-16,2-4 0 0,0-1 0 0,-2-2 0 16,5-3 0-16,-3-3 0 0,1-2 0 0,-2-1 0 15,1-2 0-15,-2-2 0 0,0-1 0 0,1-3 0 16,-2-2 0-16,0 0 0 0,-1-5 0 0,2-2 0 16,-3-2 0-16,-3-3 0 0,1 2 0 0,-1-4 0 15,-1-2 0-15,-3-1 0 0,4 4 0 0,-7 1 0 16,1 1 0-16,-3 9 0 0,-2 1 0 0,1 5 0 15,-3 4 0-15,1 2 0 0,-1 1 0 0,-1 1 0 16,-3 4 0-16,8 0 0 0,-17 11 0 0,7 1 0 0,1-1 0 16,5 3 0-16,-3 3 0 0,4 3 0 15,-1-2 0-15,4 1 0 0,4-1 0 0,5 7 0 16,3-1 0-16,2-2 0 0,0-6 0 0,6 5 0 16,1-1 0-16,0-3 0 0,2-1 0 0,-1 1 0 15,-4-5 0-15,-4-1 0 0,1 1 0 0,-6-3 0 0,-1-1 0 16,-2 1 0-16,-2-1 0 0,-1 2 0 15,-6-2 0-15,-2 2 0 0,-4-2 0 0,-5 2 0 16,-2-1 0-16,-4-1 0 0,-5 3 0 0,-1-4 0 16,-2-3 0-16,-4 2 0 0,-1-2 0 0,1-6-111 0,-4 1-513 15,-5-8-619-15,3 0-1346 0,-10-5 595 0</inkml:trace>
  <inkml:trace contextRef="#ctx0" brushRef="#br0" timeOffset="12583.81">16725 4463 4671 0,'-8'-2'494'0,"4"-1"-151"15,4 3-34-15,-10-1 9 0,10-3 40 0,0 4 6 16,0 0-31-16,8-6-44 0,4 2-37 0,8 2-9 16,5-3-26-16,6 0-217 0,5 2 0 0,-2-2 0 15,-1 2 0-15,1 0 0 0,0 1 0 0,-2-1 0 16,-4 1 0-16,-5 1 0 0,-7-1-99 0,0 4-382 15,-7-2-101-15,0 1-590 0,-3-1-1269 0,-6 0 562 16</inkml:trace>
  <inkml:trace contextRef="#ctx0" brushRef="#br0" timeOffset="13767.73">18671 4478 2964 0,'-10'-5'175'0,"1"-4"-26"0,-4 2 31 15,-1-5 68-15,4-1 33 0,-3 3-3 0,2-1-15 16,3 0-24-16,-2-2-10 0,3-3 35 0,1 7 5 15,3-3 3-15,3-5-7 0,0 5-5 0,2 0-17 16,0 2-6-16,5 1-11 0,-1 0-11 0,4 3-17 16,0 3-17-16,3 1-13 0,2 4-12 0,2 5-10 15,0 6-61-15,6 9-85 0,-3 5 0 0,7 12 0 0,-5 3 0 16,0 4 0-16,-3 5 0 0,-3 1 0 16,1 2 0-16,-6 2 0 0,-2 2 0 0,-2-1 0 15,-2 2 0-15,0-1 0 0,-5-4 0 0,0 2 0 16,-1-4 0-16,-2-3 0 0,-2-1 0 0,1-2 0 0,-1-1 0 15,1-15 0-15,4 2 0 0,-4-6 0 0,2-1 0 16,-2-6 0-16,5-1 0 0,-2-1 0 0,-1-5 0 16,0 2 0-16,2-6 0 0,0-1 0 0,-1-1 0 15,-2-2 0-15,3 0 0 0,0-4 0 0,0 0 0 16,0 0 0-16,-9-9-472 0,8 3-249 0,-5-6-446 16,-6-4-1264-16,-1-5 561 0</inkml:trace>
  <inkml:trace contextRef="#ctx0" brushRef="#br0" timeOffset="13950.22">18570 5018 4233 0,'-9'-9'320'0,"0"0"-117"16,4-1 24-16,-3 4 75 0,3-4 6 0,0 5-39 15,-1-1-31-15,3 2-14 0,1-1-24 0,1-1-3 16,3 1-8-16,2 0-1 0,3-3-4 16,4 2-11-16,7-2-12 0,-2 1-20 0,3 0-19 0,9-3-53 15,-1 0-49-15,3 2-66 0,-5 0-81 0,-3 3-100 16,-2-2-95-16,1 3-90 0,7 1-66 0,-7-3-70 15,-4 6-420-15,0-2-1049 0,2 2 463 0</inkml:trace>
  <inkml:trace contextRef="#ctx0" brushRef="#br0" timeOffset="15015.97">18951 4841 654 0,'8'0'161'0,"-5"-2"82"15,-3 2 24-15,4-3 21 0,-4 3 44 0,4-8 34 16,-3 4 24-16,1 0 3 0,-1 0 6 0,0-2 3 16,1-1 5-16,0 2-10 0,2-1-8 0,2-4-11 15,-1 2-7-15,3 0-16 0,1 0-9 0,5-3-14 16,0 3-17-16,5 0-17 0,-2 1-22 0,6 3-22 15,-1 1-76-15,-1 2-178 0,8 5 0 0,-8-1 0 16,6 7 0-16,1 2 0 0,-5 2 0 0,-2 4 0 16,-2 3 0-16,-5 1 0 0,1-3 0 0,-3 6 0 15,-5-7 0-15,-2 1 0 0,-1-2 0 0,-5 0 0 16,2-1 0-16,-3 1 0 0,-1-6 0 0,-1 5 0 16,-1-6 0-16,2-1 0 0,0-2 0 0,0 3 0 15,2-6 0-15,0 0 0 0,-2-1 0 0,2 0 0 16,1-3 0-16,0 0 0 0,0 0 0 0,0 0 0 15,9-10 0-15,-1 2 0 0,-1-3 0 0,6-3 0 16,-1-2 0-16,7-6 0 0,0 3 0 0,-4 5 0 16,0 2 0-16,2 0 0 0,1 4 0 0,-4 0 0 15,0 3 0-15,-1 4 0 0,-4 1 0 0,4 3 0 16,-3 1 0-16,-1 6 0 0,-2 1 0 0,0 4 0 16,-2-2 0-16,-1 3 0 0,1 0 0 0,0 1 0 15,-1-2 0-15,1-3 0 0,3 2 0 0,-3-5 0 0,0 1 0 16,2-3 0-16,-1-3 0 0,1 2 0 0,1-4 0 15,2-2 0-15,0-3 0 0,0-3 0 16,2-1 0-16,-2-3 0 0,-2 0 0 0,5-5 0 16,-7-1 0-16,5-2 0 0,-1-6 0 0,-5-1 0 0,0 0 0 15,-1-3 0-15,-6-1 0 0,1 0 0 0,-4-1 0 16,1-3 0-16,-6 5 0 0,0 0 0 16,1 5 0-16,-4 7 0 0,4 1 0 0,0 7 0 0,-3 3 0 15,1 3 0-15,-2 4 0 0,3 4 0 0,-3 5 0 16,1 3 0-16,3 2 0 0,1 2 0 0,2 7 0 15,3-1 0-15,4-5 0 0,3 5 0 0,0-5 0 16,2-2 0-16,5-1 0 0,0-3 0 0,1-1 0 16,2-2 0-16,1-3 0 0,4-1 0 0,-2-3 0 15,1-2 0-15,0-2 0 0,2-2 0 0,-1-2 0 16,0-2 0-16,1-2 0 0,-4 0 0 0,2-1 0 16,1 0 0-16,-5-4 0 0,9-3 0 0,-7 4 0 15,-1-1 0-15,-1 2 0 0,-1 1 0 0,-3 5 0 16,-1-1 0-16,-1 3 0 0,-3-1 0 0,1 5 0 15,-1 1 0-15,2 3 0 0,0 4 0 0,0 2 0 16,0 1 0-16,-1 4 0 0,2 1 0 0,-1 4 0 16,0-2 0-16,1-2 0 0,2 1 0 0,-3 0 0 15,-1-3 0-15,3 1 0 0,-4-6 0 0,2 1 0 16,-1-2 0-16,-2-2 0 0,-2-2 0 0,2 2 0 16,0-4 0-16,1-1 0 0,0-1 0 0,-5 0 0 15,9-2 0-15,0-4 0 0,0 0 0 0,-1 1 0 16,1-4 0-16,0-1 0 0,2-2 0 0,2-2 0 15,5-7 0-15,-1 2 0 0,0-2 0 0,-4 6 0 16,-1-1 0-16,-1 3 0 0,-2 3 0 0,1 0 0 16,-6 5 0-16,1 0 0 0,3 3 0 0,-3 1 0 15,4 2 0-15,-5 4 0 0,-2 1 0 0,2 5 0 16,3-1 0-16,-6 7 0 0,3 1 0 0,-3-2 0 16,2-1 0-16,-3 1 0 0,3 0 0 0,0-5 0 0,-2-1 0 15,3 0 0-15,0-1 0 0,-3-3 0 0,2 0 0 16,-2-3 0-16,5-1 0 0,-2 1 0 15,3-3 0-15,-7 0 0 0,14-6 0 0,-5 1 0 16,2-2 0-16,-1-2 0 0,4-4 0 0,0 1 0 0,4-3 0 16,-5 3 0-16,7-7 0 0,-3 6 0 0,0 0 0 15,-2 2 0-15,-3 5 0 0,-2-3 0 0,-1 3 0 16,1 4 0-16,-1 2 0 0,-1 0 0 16,-2 2 0-16,2 5 0 0,-2 3 0 0,0 0 0 0,1 5 0 15,1-3 0-15,0 5 0 0,0-1 0 0,-1-5 0 16,-1-1 0-16,4 3 0 0,-1-4 0 0,0 0 0 15,1-3 0-15,-1-1 0 0,3-3 0 0,-5 0 0 16,1-3 0-16,1-1 0 0,0-3 0 0,1-1 0 16,-3 0 0-16,-2-4 0 0,-1 1 0 0,-2-2 0 15,1-6 0-15,-3 0 0 0,-3 0 0 0,2 0 0 16,-3-2-167-16,0 0-1171 0,0 0-1449 0,-1 2 641 16</inkml:trace>
  <inkml:trace contextRef="#ctx0" brushRef="#br0" timeOffset="16132.39">21629 4586 228 0,'-2'-33'497'16,"-3"0"-1"-16,2 2-4 0,-2 0 28 0,1 2-11 16,3 4 0-16,-3 6-1 0,4 2-13 0,-3 4-13 15,1 3-13-15,0 1-26 0,1 5-35 0,-1-1-44 16,0 4-23-16,2 1-10 0,0 13-18 0,2 4-12 16,1 14-19-16,-2 3-79 0,5 16-203 0,-2 3 0 15,1 2 0-15,-1 1 0 0,1-2 0 0,3 4 0 0,2-2 0 16,-1-3 0-16,4-3 0 0,2-5 0 15,-3-12 0-15,-1-4 0 0,5-4 0 0,-2-3 0 16,-3-6 0-16,-1-4 0 0,-1-1 0 0,0-4 0 16,0-1 0-16,0-4 0 0,1-3 0 0,-1-3 0 15,-1-2 0-15,2-4 0 0,-1-5 0 0,0-2 0 0,1-5 0 16,1-4 0-16,-4-2 0 0,1-4 0 0,2-2 0 16,-5-1 0-16,3-11 0 0,0 0 0 15,-1-1 0-15,-4 12 0 0,-1-2 0 0,1 6 0 16,-2 5 0-16,3 8 0 0,-4 6 0 0,0 3 0 0,3 3 0 15,-6 5 0-15,3 1 0 0,-1 14 0 0,-2 5 0 16,1 8 0-16,-2 4 0 0,1 3 0 0,3 11 0 16,-1-9 0-16,2-1 0 0,2 1 0 15,3-2 0-15,-3-4 0 0,3 0 0 0,3-7 0 0,-3-2 0 16,1-4 0-16,1-4 0 0,-2-4 0 0,0-1 0 16,1-2 0-16,0-4 0 0,1-1 0 0,-8-1 0 15,15-6 0-15,-7 2 0 0,2-6 0 0,-1-1 0 16,0-2 0-16,1-5 0 0,-1 1 0 15,-1 0 0-15,1-7 0 0,-4 8 0 0,4-3 0 0,-4 8 0 16,-1 1 0-16,1 1 0 0,-2 3 0 0,-1 3 0 16,2 3 0-16,-4 0 0 0,9 8 0 0,-4 3 0 15,3 4 0-15,-2 2 0 0,1 2 0 0,3 3 0 16,-3-2 0-16,4 2 0 0,0 1 0 16,-2-6 0-16,4-2 0 0,0 1 0 0,0-4 0 0,4-2 0 15,-3-3 0-15,-1-1 0 0,4-2 0 0,-2-3 0 16,-2-2 0-16,5-3 0 0,-3-1 0 0,2-2 0 15,-2 0 0-15,2-4 0 0,-6-1 0 0,3-2 0 16,-2-2 0-16,1-8 0 0,-1 1 0 0,-1-2 0 16,-4-4 0-16,2 1 0 0,-4-1 0 0,-3-1 0 15,0 4 0-15,-4 6 0 0,-1 3 0 0,0 2 0 16,-2 6 0-16,0 3 0 0,-2 5 0 0,-2 2 0 16,-2 5 0-16,-5 4 0 0,4 6 0 0,-2 7 0 15,4 5 0-15,3 0 0 0,0-1 0 0,7 1 0 16,5-1 0-16,1-1 0 0,6-4 0 0,-1-4 0 15,7 3 0-15,-1-10 0 0,6 4 0 0,4-5 0 16,-7-4 0-16,2-3 0 0,0-5 0 0,-3-2 0 16,0-1 0-16,-4-4 0 0,-1-3 0 0,-3-2-319 15,-4-4-242-15,-2-7-91 0,-10-1-459 0,-2 0-1201 16,-10-3 532-16</inkml:trace>
  <inkml:trace contextRef="#ctx0" brushRef="#br0" timeOffset="16283.24">21609 4449 339 0,'-31'3'498'0,"10"-2"-18"0,8 2-7 0,-1-1 2 16,6 3-13-16,4-2-19 0,10 4-18 0,3-2-37 15,8 2-32-15,14 2-34 0,4-2-38 0,17 4-59 16,1-2-85-16,1-1-122 0,5-1-176 0,-4 2-218 16,5-7-423-16,3-2-867 0,-1-4 384 0</inkml:trace>
  <inkml:trace contextRef="#ctx0" brushRef="#br0" timeOffset="17482.24">23402 4660 235 0,'4'-5'581'15,"-4"0"19"-15,4-7-27 0,-4 0-34 0,-1 0-24 16,-2 0-7-16,3-5-17 0,-1 6-29 0,-3-1-34 0,-1 4-22 15,-3-1-29-15,3 1-16 0,-4 2-29 0,1 2-35 16,-2-3-22-16,-1 7-22 0,-1 1-22 0,0 6-22 16,0 0-17-16,-3 4-15 0,3 3-28 0,3 3-149 15,0 1 0-15,4 7 0 0,3 4 0 0,4-7 0 16,3 9 0-16,4-5 0 0,1 3 0 0,6-3 0 16,-1 2 0-16,4-1 0 0,-3-2 0 0,0-3 0 15,-2 2 0-15,0-7 0 0,-5-1 0 0,0-2 0 16,-1 0 0-16,-2-2 0 0,-3-3 0 0,-3 2 0 15,-4-4 0-15,-5 0 0 0,0-1 0 0,-1-3 0 16,-8 0 0-16,-4 0 0 0,4-5 0 0,1-2 0 16,-1 0 0-16,0-1 0 0,5-5 0 0,-1-1 0 15,7 1 0-15,2-6 0 0,7-4 0 0,3-5 0 16,8 1 0-16,6-2 0 0,1 1 0 0,3 6 0 16,5 0 0-16,1 3 0 0,-3 2 0 0,1 3 0 15,2 4 0-15,-8 2 0 0,-2 2 0 0,0 3 0 16,-5 1 0-16,0 2 0 0,-5 1 0 0,0 3 0 15,0 1 0-15,-2 5 0 0,0 1 0 0,-3 1 0 16,0 4 0-16,1-2 0 0,-4 1 0 0,3 1 0 16,-3-1 0-16,3-1 0 0,-4 0 0 0,4 0 0 15,1-2 0-15,-1-2 0 0,1-3 0 0,4 0 0 16,0 0 0-16,0-2 0 0,5-1 0 0,-4-1 0 16,3-1 0-16,-1-1 0 0,-1-2 0 0,2-2 0 15,-4-2 0-15,0-2 0 0,2-1 0 0,-2-1 0 0,0-4 0 16,-5 1 0-16,2-3 0 0,-2-6 0 15,-3-1 0-15,-1-7 0 0,-1 1 0 0,-6 0 0 16,4 6 0-16,-5 1 0 0,3 2 0 0,-4-1 0 16,2 7 0-16,0 0 0 0,1 1 0 0,-1 1 0 0,3 4 0 15,2-1 0-15,-2 0 0 0,2 3 0 0,2 2 0 16,-2-4 0-16,2 4 0 0,0 0 0 16,0 0 0-16,20 1 0 0,-11-1 0 0,6 0 0 15,-5 0 0-15,5-1 0 0,3-2 0 0,1 3 0 0,4-2 0 16,-3 0 0-16,1 1 0 0,-4-2 0 0,1 3 0 15,-5-1 0-15,-1 2 0 0,-1 1 0 0,-4 0 0 16,2 4 0-16,0 4 0 0,-6 1 0 0,1 6 0 16,-2 2 0-16,-2 7 0 0,4 0 0 0,-4 1 0 15,0-3 0-15,4-4 0 0,-2-1 0 0,2 1 0 16,1 0 0-16,4-5 0 0,-4 2 0 0,5-3 0 16,-2-5 0-16,1-2 0 0,4-3 0 0,-3-1 0 15,-1-3 0-15,5 0 0 0,-2-3 0 0,2-2 0 16,-3-1 0-16,2-3 0 0,2-4 0 0,-2 0 0 15,0-2 0-15,0-1 0 0,3-3 0 0,-3 2 0 16,1-5 0-16,0-2 0 0,-5 7 0 0,4 0 0 16,-4-1 0-16,-1 6 0 0,-2 1 0 0,-1 1 0 15,-1 3 0-15,0 1 0 0,0 1 0 0,-3 2 0 16,-1 3 0-16,0 0 0 0,6 11 0 0,-6-2 0 16,3 3 0-16,-1 0 0 0,1 4 0 0,2-1 0 15,-1 2 0-15,2-3 0 0,2 1 0 0,1-2 0 16,1 1 0-16,0-3 0 0,1-3 0 0,1 0 0 15,-1-1 0-15,1-2 0 0,-1-3 0 0,0 1 0 16,0-3 0-16,1 0 0 0,-3-4 0 0,1 0 0 16,-2-2 0-16,0-3 0 0,-2-1 0 0,2-1 0 0,-2-3 0 15,-2-2 0-15,1 1 0 0,-1-2 0 16,-3-2 0-16,3-6 0 0,0-1 0 0,-4 0 0 16,2 8 0-16,-2-1 0 0,0 4 0 0,0 3 0 15,0 3 0-15,1-1 0 0,1 5 0 0,-1-2 0 0,2 2 0 16,1 1 0-16,1 3 0 0,-5 1 0 15,15 7 0-15,-6-3 0 0,1 3 0 0,4 5 0 16,0 2 0-16,-5 0 0 0,5 3 0 0,-3 0 0 16,2 5 0-16,-5-4 0 0,0 1 0 0,-4-1 0 0,-3 2 0 15,4-4 0-15,-4 1 0 0,-1-1 0 0,0-4 0 16,-1-1 0-16,-3 0 0 0,8-3 0 0,-4-2 0 16,-4-1 0-16,8 2 0 0,-4-3 0 15,1-2 0-15,7 1 0 0,-3-1 0 0,4-4 0 0,0 0 0 16,1-1 0-16,2 0 0 0,3-5 0 0,-3 3 0 15,4-2 0-15,0-5 0 0,1 1 0 0,0-1 0 16,-3-1 0-16,4-5 0 0,-3 6-33 0,-6-2-651 16,5 4-562-16,-1-2-1349 0,4 1 596 0</inkml:trace>
  <inkml:trace contextRef="#ctx0" brushRef="#br0" timeOffset="17915.84">25139 4722 127 0,'3'-6'391'0,"3"0"42"0,-5-1 18 15,2 0 14-15,-2-1 6 0,-1 1 16 0,0-1-1 16,0 3-8-16,-1-2-1 0,-2 2-20 0,-2 1-30 16,3 3-33-16,-5 0-32 0,7 1-20 0,-14 2-21 15,4 6-23-15,2 2-22 0,-1 6-20 0,0 2-20 16,1 0-20-16,2 7-23 0,1 2-46 0,0 0-147 16,6-3 0-16,5 3 0 0,1-4 0 0,5 1 0 15,3-2 0-15,0-1 0 0,7-4 0 0,-3-1 0 16,4-1 0-16,0-2 0 0,-2-6 0 0,-1 0 0 15,-1-4 0-15,3 0 0 0,6-3 0 0,-9-1 0 16,2-1 0-16,-1-4 0 0,-1-1 0 0,-2 0 0 16,2-3 0-16,-3-1 0 0,1-1 0 0,3-7 0 15,-1-1 0-15,-3 0 0 0,1-2 0 0,-2 1 0 16,-2-5 0-16,-3 5 0 0,-1 1 0 0,-4 2 0 16,-1-1 0-16,-4 4 0 0,3 4 0 0,-6 5 0 15,-1 0 0-15,-6 3 0 0,1 3 0 0,-1 4 0 16,-8 5 0-16,3 3 0 0,-4 7 0 0,2 1 0 15,6 2 0-15,-2 4 0 0,5-2 0 0,3-3 0 16,5 4 0-16,4 1 0 0,2-8 0 0,6 6 0 16,-1-7 0-16,1-2 0 0,3-2 0 0,4-3 0 15,0-2 0-15,2-1 0 0,-1-2 0 0,3-4 0 0,-5-1 0 16,1-3 0-16,-1-1 0 0,-5-1 0 16,-1-1 0-16,-2-2 0 0,-3-5-459 0,2-2-830 15,-1 0-1397-15,2-3 619 0</inkml:trace>
  <inkml:trace contextRef="#ctx0" brushRef="#br0" timeOffset="19232.72">25992 4800 5589 0,'0'0'335'0,"-6"-6"-181"16,2 1 69-16,8 0 87 0,0 1 16 0,1-5-45 15,4-2-21-15,9 2-21 0,-5-4-16 0,5 0 2 16,0 2-199-16,-3-3-26 0,4 3 0 0,-3 3 0 16,0-2 0-16,-4 6 0 0,-1-2 0 0,-1 2 0 15,-2 3 0-15,2 4 0 0,-1 5 0 0,0-2 0 16,3 8 0-16,-2 4 0 0,0 6 0 0,-2 3 0 16,0 0 0-16,2 0 0 0,-4 1 0 0,3-1 0 15,-4-2 0-15,1-7 0 0,1-1 0 0,-4-4 0 16,-1-2 0-16,2-1 0 0,-3-1 0 0,2-4 0 15,-2 0 0-15,0 1 0 0,2-3 0 0,-3-3 0 16,7-1 0-16,-7 1 0 0,15-9 0 0,-8 2 0 0,3-1 0 16,3-3 0-16,1-2 0 0,-1 1 0 15,1-3 0-15,9-3 0 0,-4 0 0 0,3-1 0 16,-1 1 0-16,-1 0 0 0,-5 7 0 0,-1 0 0 16,1 2 0-16,-7 2 0 0,-1 3 0 0,-1 1 0 0,-1 2 0 15,-5 1 0-15,0 0 0 0,12 9 0 0,-10 1 0 16,-2 0 0-16,1 4 0 0,3 1 0 15,-4 2 0-15,2 0 0 0,0-1 0 0,2 0 0 16,1-5 0-16,-1 1 0 0,0-2 0 0,2 1 0 0,-1-2 0 16,3-3 0-16,-3-1 0 0,5 1 0 0,-1-4 0 15,0 0 0-15,3-2 0 0,-1-2 0 0,1 0 0 16,2-4 0-16,-3 1 0 0,2-1 0 16,1-6 0-16,0 1 0 0,2 0 0 0,-2-3 0 15,2 2 0-15,-3 1 0 0,1 1 0 0,-5 3 0 0,-2 0 0 16,1 3 0-16,-3 0 0 0,-1 2 0 0,-4 2 0 15,0 0 0-15,13 8 0 0,-10 2 0 0,-1-1 0 16,1 2 0-16,-1 5 0 0,1 0 0 0,2-1 0 16,0 0 0-16,-1-2 0 0,1 1 0 0,4-1 0 15,-3-4 0-15,1 0 0 0,-2 0 0 0,3-5 0 16,-1 1 0-16,0-2 0 0,-1-1 0 0,0-2 0 16,-6 0 0-16,14-4 0 0,-7 1 0 0,-5-3 0 15,4-3 0-15,-4-3 0 0,-2 3 0 0,0-8 0 16,-2-2 0-16,-4 1 0 0,0-9 0 0,-3 5 0 15,-2-2 0-15,3 1 0 0,1 6 0 0,-1 0 0 16,4-1 0-16,0 7 0 0,1 1 0 0,1 4 0 16,-1 1 0-16,3 0 0 0,4 1 0 0,1 2 0 15,4 3 0-15,4 0 0 0,5 1 0 0,2 1 0 16,8 2 0-16,-1 1 0 0,1-3 0 0,4 3 0 16,0-1 0-16,-1-1 0 0,0-2 0 0,-1 1 0 15,-3-5 0-15,-8 1 0 0,3 0 0 0,-7 0 0 16,-2-1 0-16,-4-2 0 0,4-1 0 0,-7 2 0 15,-1 0 0-15,-2 0 0 0,-2-2 0 0,0 1 0 16,-1 4 0-16,-7-3 0 0,7 3 0 0,-17 4 0 16,-1 2 0-16,-1 2 0 0,5 4 0 0,-8 6 0 15,4 1 0-15,2 2 0 0,2 1 0 0,0 0 0 16,6 2 0-16,3-4 0 0,1-2 0 0,5 0 0 16,6 0 0-16,-2 0 0 0,3-2 0 0,4-1 0 15,-3-4 0-15,2-3 0 0,1-1 0 0,1-4 0 0,6-1 0 16,-6-1 0-16,5-3 0 0,0-2 0 15,0-4 0-15,-4-1 0 0,1-2 0 0,-1-4 0 16,1 0 0-16,1-12 0 0,-2 5 0 0,-3-6 0 16,3-1 0-16,-9-1 0 0,7-3 0 0,-2-12 0 15,-1 10 0-15,0 0 0 0,4-10 0 0,-2-1 0 0,-2 14 0 16,-1-3 0-16,2 4 0 0,-5-1 0 16,0 13 0-16,-1 3 0 0,-2 4 0 0,0 2 0 15,-1 4 0-15,-2 4 0 0,1 2 0 0,0 0 0 16,-11 9 0-16,2 4 0 0,-1 11 0 0,-2 3 0 0,0 4 0 15,2 4 0-15,5-2 0 0,-3 13 0 0,3-11 0 16,5 13 0-16,0-12 0 0,4 8 0 0,4-9 0 16,2-5 0-16,7-3 0 0,-2 1 0 15,5-1 0-15,1-6 0 0,-1-3 0 0,5-3 0 0,-6-7 0 16,1 0 0-16,2-2 0 0,-2-2 0 0,3-3 0 16,-5-3 0-16,3-2 0 0,-3-1 0 0,-2-3 0 15,0 0 0-15,-1-3 0 0,0-2 0 0,1-2 0 16,-5-2 0-16,8-6 0 0,-10-1 0 0,4-2 0 15,-3 1 0-15,-5 0 0 0,-1 5 0 0,0 3 0 16,-4 0 0-16,-4 3 0 0,0 1 0 0,-1 5 0 16,-4 1 0-16,-6 3 0 0,2 3 0 0,-7 3 0 15,1 3 0-15,1 4 0 0,0 2 0 0,2 1 0 16,0 9 0-16,8-2 0 0,2 4 0 0,7 5 0 16,3-5 0-16,6 2 0 0,11-1 0 0,4-3 0 15,4 3 0-15,3-3 0 0,16 3 0 0,4-4 0 16,3-4 0-16,-4-5 0 0,0 2 0 0,-15-6 0 15,6-3 0-15,-3-2 0 0,-4 0 0 0,1-3 0 16,-4-2 0-16,-4-1-409 0,-7-1-278 0,-8 0-496 16,-1 1-1281-16,-5-2 567 0</inkml:trace>
  <inkml:trace contextRef="#ctx0" brushRef="#br0" timeOffset="20399.45">12049 5712 371 0,'2'-3'515'0,"-1"0"-3"0,-1 3-17 0,3-4-43 16,-3 4-47-16,0 0-38 0,0 0-10 0,4 14-14 0,-2-2-13 15,-7 6-20-15,3 11-17 0,-1-1-10 16,-2 4-15-16,-1 1-13 0,-3 12-25 0,-2 2-13 16,4-2-26-16,-1-10-13 0,0 2-15 0,2-4-17 15,-3-1-11-15,3-3-3 0,-2 0-2 0,2-7 5 0,2-5-6 16,0-4-3-16,0-1-5 0,3-3 2 0,0-1 9 16,-2-4 14-16,2 2 12 0,-2-4-115 15,3-2-43-15,0 0 0 0,0 0 0 0,9-22 0 16,-5 5 0-16,4-2 0 0,3-5 0 0,-1-1 0 0,-1-6 0 15,5 4 0-15,-1-6 0 0,1-1 0 0,-2 1 0 16,5-13 0-16,-1 3 0 0,-1-3 0 0,-2 14 0 16,-4 0 0-16,1-1 0 0,-1 3 0 15,-2 4 0-15,-2 10 0 0,0 1 0 0,-3 5 0 0,2 2 0 16,0 4 0-16,0 2 0 0,-4 2 0 0,0 0 0 16,10 14 0-16,-6-2 0 0,3 6 0 0,0 7 0 15,1 3 0-15,-1 2 0 0,3 1 0 0,-1 0 0 16,0 3 0-16,3-1 0 0,-2 0 0 0,2-1 0 15,-1 2 0-15,-1-2 0 0,4 1 0 0,-5-4 0 16,3 0 0-16,-2-6 0 0,-5-3 0 0,4-5 0 16,-4 2 0-16,-1-1 0 0,-1-6 0 0,-2 0 0 15,-1 0 0-15,0-4 0 0,0 0 0 0,-4-3-221 16,3 0-159-16,1-3-45 0,-14-2-41 0,2 1-42 16,2-3-52-16,-5-4-379 0,-2 0-1016 0,-2-4 449 15</inkml:trace>
  <inkml:trace contextRef="#ctx0" brushRef="#br0" timeOffset="20550.04">12116 6138 12 0,'-10'-7'265'0,"1"0"47"0,-1 0 22 16,4 4 7-16,2 0 36 0,-1-2 2 0,1 0 11 16,1 0-4-16,0 4-15 0,3 1-13 0,0-7-17 15,4 2-12-15,2-1-19 0,5 1-25 0,4-2-21 16,3 2-25-16,13-5-22 0,5 0-26 0,-3 1-41 16,3-2-69-16,-2 2-87 0,-1 0-112 0,2 0-129 15,-4 1-145-15,-1-3-470 0,1 3-934 0,1 2 414 16</inkml:trace>
  <inkml:trace contextRef="#ctx0" brushRef="#br0" timeOffset="21099">13399 5634 4617 0,'3'-9'313'0,"-3"-2"-151"0,4 5 14 15,-3 0 32-15,-1 1 26 0,0 1-11 0,0 1-39 16,0 3-36-16,0 0-13 0,0 0 18 0,0 0 12 16,6 18 9-16,-2 0 1 0,0 7 6 0,-4 1-8 15,4 2 1-15,-3 3-11 0,2 4-15 0,-2-2-9 16,0 2-19-16,-2 12-94 0,2-12-26 0,-1 1 0 16,4-1 0-16,3-4 0 0,-1 0 0 0,-2-3 0 15,-3-3 0-15,4-5 0 0,5-4 0 0,1 0 0 16,-4-5 0-16,1-2 0 0,6-2 0 0,-3-2 0 15,7-1 0-15,-5-4 0 0,6-3 0 0,-2-4 0 16,2-3 0-16,3-2 0 0,-2-5 0 0,2-4 0 16,0-3 0-16,-4 1 0 0,-2-2 0 0,-2 1 0 15,-1-1 0-15,-5 10 0 0,-1 0 0 0,0 5 0 16,-2 1 0-16,1-1 0 0,-4 6 0 0,-1-1 0 16,0 3 0-16,-1 2 0 0,0 0 0 0,-4 21 0 15,2-10 0-15,-1 7 0 0,2 1 0 0,-2 6 0 16,2-1 0-16,1-5 0 0,5 6 0 0,2-5 0 15,0-2 0-15,2 0 0 0,3-4 0 0,0 2 0 16,5-6 0-16,1 1 0 0,1-1 0 0,-1-3 0 0,3 0 0 16,-4-5 0-16,-5 0 0 0,1-2 0 15,-1 0 0-15,-1-2 0 0,-4 1 0 0,2 0 0 16,-5-4 0-16,1 1 0 0,-3-3 0 0,0 0 0 0,-6-1 0 16,0-2 0-16,-6-3 0 0,-4 1 0 0,-4-7 0 15,-5 7 0-15,-1-2 0 0,-3 3 0 16,-1 0 0-16,-3 0 0 0,2 3 0 0,0-2 0 0,2 4 0 15,-3 1 0-15,5-3-57 0,-5 3-398 0,3-2-101 16,7 1-115-16,-5-5-405 0,-1-2-1164 0,2 4 515 16</inkml:trace>
  <inkml:trace contextRef="#ctx0" brushRef="#br0" timeOffset="21265.89">13255 5853 3348 0,'-6'-1'245'0,"-2"-1"-46"15,8 2-4-15,-8-2 30 0,4 1-20 0,4 1-11 16,0-6-30-16,0 6-12 0,13-10-18 16,0 6-11-16,14-4-13 0,1 2-9 0,3 2-33 0,4-2-63 15,5-1-92-15,15 4-130 0,-16 1-121 0,13-3-467 16,4 2-871-16,-2-1 386 0</inkml:trace>
  <inkml:trace contextRef="#ctx0" brushRef="#br0" timeOffset="21532.37">14601 5945 382 0,'0'0'640'16,"0"0"8"-16,-7 2 10 0,7-2-4 0,0 0-39 16,0 0-48-16,0 0-60 0,-2 3-26 0,3 4-19 15,4 0-15-15,-2 6-32 0,2 6-27 0,4 5-27 16,-6 3-24-16,5 3-30 0,-1-1-28 0,2 1-236 15,-2-2-43-15,2 0 0 0,0-2 0 0,1 0 0 16,1-4 0-16,-1-4 0 0,1-3 0 0,2 1 0 0,0-3 0 16,1-3 0-16,0-3 0 0,4-2 0 0,1-3 0 15,-2-4 0-15,3-4 0 0,6-4 0 16,-5-4 0-16,1-2 0 0,-2-4 0 0,0 0 0 16,-5-6 0-16,-3-2 0 0,-6 0-164 0,-6-8-503 0,-4 1-560 15,-1-13-1329-15,-8 0 588 0</inkml:trace>
  <inkml:trace contextRef="#ctx0" brushRef="#br0" timeOffset="21683.69">14607 5681 186 0,'-5'0'461'0,"5"0"-21"0,-6 0-8 16,6 0-32-16,0 0-33 0,0 0-41 0,0 0-38 15,0 0-60-15,26 0-68 0,-13 3-95 0,0 0-122 0,0-1-139 16,3 1-321-16,1 2-560 0,6 0 248 0</inkml:trace>
  <inkml:trace contextRef="#ctx0" brushRef="#br0" timeOffset="22332.37">15126 6188 211 0,'0'4'583'0,"-3"-3"4"0,3-1-2 16,0 0-27-16,0 0-30 0,0 0-31 15,8-21-20-15,-3 6-28 0,0-1-31 0,3-1-38 0,-3-11-28 16,-1 4-26-16,1-1-38 0,-2-1-20 0,-3 1-21 16,1-7-28-16,-2 1-20 0,1 2-18 0,-3-3-19 15,-1-2-19-15,0-2-14 0,2-13-12 0,-1 16-14 16,-2-13-11-16,2 14-10 0,1-1-72 0,-3 6-10 16,1 10 0-16,0 2 0 0,3 4 0 0,1 4 0 15,-3 3 0-15,3 2 0 0,0 2 0 0,0 0 0 16,-1 23 0-16,1 2 0 0,-4 5 0 0,4 0 0 15,-2 4 0-15,4 2 0 0,-4 9 0 0,2 2 0 16,0 0 0-16,2-13 0 0,0 2 0 0,0-2 0 16,2 3 0-16,5 8 0 0,1-11 0 0,-1-2 0 15,4-3 0-15,5-3 0 0,1-3 0 0,-5-3 0 16,2-5 0-16,0-3 0 0,0-1 0 0,0-3 0 16,3-2 0-16,-2-4 0 0,-3-2 0 0,1 0 0 15,-4-2 0-15,2-1 0 0,1-4 0 0,2-1 0 0,-2-2 0 16,0-4 0-16,-3-1 0 0,3-7 0 15,-2-2 0-15,-1-1 0 0,-2 1 0 0,-4 3 0 16,-1 2 0-16,-2 1 0 0,-1 3 0 0,0 4 0 16,2 1 0-16,-3 2 0 0,0 2 0 0,0 1 0 0,0 3 0 15,0 2 0-15,0 0 0 0,-4 11 0 0,1-3 0 16,3-1 0-16,0 4 0 0,2 1 0 16,-1 0 0-16,4 3 0 0,1-4 0 0,-2 1 0 0,3-2 0 15,-1-1 0-15,3 1 0 0,1-4 0 0,-1-1 0 16,0 0 0-16,5-4 0 0,0-1 0 0,0 0 0 15,3-6 0-15,1 2 0 0,0-4 0 0,1-1 0 16,-1 1 0-16,1 3 0 0,1-1 0 0,1-2 0 16,-1 0 0-16,-1 5 0 0,3 1 0 0,-4 0 0 15,1 2 0-15,-2 4 0 0,-1 2 0 0,1 2 0 16,-6-1 0-16,-3 5 0 0,2-2 0 0,-1 5 0 16,-6-3 0-16,-1 0 0 0,0 1 0 0,-6-2 0 15,0-1 0-15,-6 5 0 0,1-3 0 0,-6 0 0 16,-1-1 0-16,-4 0 0 0,-7-1-198 0,4-3-193 15,-8 0-87-15,-7-5-121 0,3-3-489 0,0-6-1178 16,0-1 521-16</inkml:trace>
  <inkml:trace contextRef="#ctx0" brushRef="#br0" timeOffset="22500.01">15242 5754 211 0,'-10'-7'584'0,"0"1"9"15,2 0-8-15,-1 1-29 0,8 0-50 0,2 3-53 16,-1 2-43-16,17-3-48 0,2 3-67 0,3 1-75 16,5 3-85-16,8 4-108 0,1-2-128 0,1 2-131 0,18 2-136 15,-18-4-338-15,14 8-766 0,-1-2 339 16</inkml:trace>
  <inkml:trace contextRef="#ctx0" brushRef="#br0" timeOffset="23532.36">16212 6137 169 0,'5'3'519'0,"-3"-1"3"0,-2-2 2 0,7 0-20 15,-7 0-32-15,12-6-39 0,-2 2-32 0,0-1-27 16,-2-2-25-16,1 0-29 0,4 1-28 0,-4-2-24 16,6-3-20-16,-6 2-25 0,-1 1-10 0,2-2-9 15,-4 1-20-15,1-1-20 0,-2 1-5 0,-3-3-14 16,0 2-17-16,-2 1-13 0,-2-1-5 0,0 3-15 15,-2-1-5-15,0 1-9 0,-4 1 1 0,-3 3-9 0,1 2-5 16,-4 1-8-16,1 4 3 0,-5 2-9 16,5 3 0-16,-5 3 2 0,8 3-2 0,-2 2 9 0,1 7-11 15,5 0-10-15,3-2 1 0,4 2-4 0,3 2 0 16,6-2-5-16,3-2-25 0,1-2-9 0,4-1 0 16,5-2 0-16,1-5 0 0,-4-5 0 0,6 2 0 15,3-5 0-15,-8-4 0 0,7-3 0 0,-1-2 0 16,-4 0 0-16,-2 0 0 0,-1-7 0 0,2 0 0 15,-4-1 0-15,1-3 0 0,-5 1 0 0,1-5 0 16,1-3 0-16,-5 6 0 0,3-9 0 0,-5-1 0 16,-1 1 0-16,-3-2 0 0,0 1 0 0,-4-1 0 15,-1 8 0-15,0-5 0 0,-5 5 0 0,4 4 0 16,-2 3 0-16,2 3 0 0,-3 1 0 0,-1 3 0 16,1 4 0-16,-1 0 0 0,1 2 0 0,4 0 0 15,-10 9 0-15,5 1 0 0,1 2 0 0,-1 3 0 16,1 4 0-16,4 6 0 0,0 1 0 0,3-7 0 15,3 7 0-15,1 1 0 0,4-2 0 0,-2-2 0 16,4 1 0-16,2-5 0 0,-2-4 0 0,1-2 0 16,0-3 0-16,3-1 0 0,-2 0 0 0,3-5 0 15,0-1 0-15,-4-3 0 0,4-2 0 0,-4-1 0 16,5-2 0-16,-4-3 0 0,-2-2 0 0,2-2 0 16,-2-2 0-16,0-2 0 0,1-5 0 0,-6 3 0 15,1 0 0-15,1-8 0 0,-1-3 0 0,-3 1 0 0,2-5 0 16,-2-1 0-16,-2-2 0 0,1-9 0 15,-1-4 0-15,-4 13 0 0,0 0 0 0,-2 2 0 16,-1 3 0-16,-2 1 0 0,1 11 0 0,1 2 0 16,-1 4 0-16,2 2 0 0,-2 1 0 0,0 3 0 0,1 2 0 15,0 2 0-15,3 3 0 0,0 0 0 0,-9 7 0 16,6-1 0-16,1 4 0 0,1 0 0 16,1 6 0-16,0 1 0 0,1 1 0 0,-1 1 0 0,1 1 0 15,2 6 0-15,3-2 0 0,-3 1 0 0,1-1 0 16,-2 2 0-16,2 0 0 0,0 3 0 0,-1-1 0 15,3 0 0-15,-2 0 0 0,-2 1 0 0,1 4 0 16,-2-1 0-16,-1 1 0 0,4 2 0 0,-4 1 0 16,1 11 0-16,0-1 0 0,-1-9 0 0,-1-1 0 15,0 0 0-15,-2 11 0 0,1-13 0 0,2 0 0 16,0-1 0-16,0-3 0 0,1-3 0 0,-1 0 0 16,0-3 0-16,3-4 0 0,-1-4 0 0,1-2 0 15,0-3 0-15,0 0 0 0,-1-5 0 0,2 0 0 16,0-1 0-16,1-2 0 0,2-2 0 0,0-1 0 15,4-3 0-15,-2-2 0 0,3-1 0 0,-3-1 0 16,5-4 0-16,0-2 0 0,-1-3 0 0,0-2 0 16,0-5 0-16,-3-2 0 0,-3-2 0 0,-4-5 0 15,-2 1 0-15,-3-3 0 0,-7-1 0 0,-5-10 0 16,2 11 0-16,-4 1 0 0,0 3 0 0,-7 1 0 16,3 2 0-16,-3 2 0 0,2 6 0 0,2-1 0 15,5 8 0-15,-2 1 0 0,3-1 0 0,3 7 0 16,2-2 0-16,4 4 0 0,0-1 0 0,2 0 0 15,-1 2 0-15,3 2 0 0,7-7 0 0,-1 3 0 0,3 0 0 16,4 1 0-16,1-2 0 0,2 0 0 0,-4 1 0 16,7 0 0-16,-1-1 0 0,1 0 0 15,-5 0 0-15,0-1 0 0,-2 2 0 0,-2-3 0 16,-4 0 0-16,2 2 0 0,-5-2-65 0,-1 1-367 0,-2 1-67 16,-2-1-61-16,-2-1-73 0,-3 4-368 0,-2-6-1083 15,-1 3 479-15</inkml:trace>
  <inkml:trace contextRef="#ctx0" brushRef="#br0" timeOffset="23882.75">16491 5526 90 0,'-4'-8'379'0,"-1"3"-5"16,1 0 5-16,3 0 1 0,-3 0-9 0,0 1 6 15,4 0 3-15,-4-1 1 0,4 5-7 0,-1-7-10 16,-3 6-7-16,4 1-12 0,0-3-11 0,0 3-3 16,0 0-17-16,0-6-19 0,0 6-18 0,0 0-10 15,0 0-8-15,0 0-19 0,8 16-4 0,-7-5-20 16,4 4 0-16,-1 5-6 0,1 6-10 0,-1 3-18 15,5 0-119-15,0 2-63 0,0 2 0 0,2-1 0 16,0-1 0-16,0 2 0 0,0-5 0 0,1-1 0 16,-2-2 0-16,4 0 0 0,-7-5 0 0,1-3 0 15,2 0-352-15,-7 0-191 0,5-1-151 0,-7-3-407 16,2-4-1192-16,0-2 528 0</inkml:trace>
  <inkml:trace contextRef="#ctx0" brushRef="#br0" timeOffset="25615.93">18027 5956 445 0,'-5'-3'533'16,"-3"3"5"-16,3-2-7 0,0 1-2 0,5 1-14 16,-10 0-11-16,10 0-15 0,0 0-12 0,0 0-21 0,-8 1-18 15,8-1-14-15,0 0-7 0,0 0-18 16,0 5-16-16,0-5-17 0,8 5-19 0,-3-2-33 16,5-3-228-16,8 4-86 0,12-2 0 0,1 1 0 15,8-5 0-15,9 2 0 0,5-1 0 0,-14 0 0 0,14-4 0 16,-15 5 0-16,-1-3 0 0,-2-1 0 15,-6 0 0-15,-7 1 0 0,-8 2 0 0,-3-2 0 16,-6 2 0-16,-3 0-298 0,-2 1-39 0,0 0-37 16,-27-3-20-16,-1 3-29 0,-7 2-35 0,-1 0-32 0,-3 2-414 15,-14 3-977-15,16-2 433 0</inkml:trace>
  <inkml:trace contextRef="#ctx0" brushRef="#br0" timeOffset="25799.09">18058 6109 59 0,'0'11'274'0,"0"-1"5"16,0 1 14-16,1-5 21 0,2 1 42 0,-1-2 31 0,-1 1 34 15,1-1 25-15,0-2 12 0,2-1 17 0,0 2 9 16,-4-4 0-16,9 3-5 0,-3-3-20 0,3 1-19 16,3-1-27-16,5-1-30 0,4-2-37 0,-1 2-33 15,14 1-30-15,-2-1-29 0,0-1-163 0,2 1-91 16,-1-3 0-16,1 1 0 0,1 3 0 0,-3-3 0 16,-1 4 0-16,-3-3-184 0,0-1-249 0,-5 0-137 15,4-2-598-15,1 0-1264 0,-8 4 559 0</inkml:trace>
  <inkml:trace contextRef="#ctx0" brushRef="#br0" timeOffset="26532.35">19577 5872 4158 0,'-7'0'363'0,"7"0"-155"0,0 0-15 15,-7 2 56-15,7-2 48 0,-5 1-10 0,5-1-34 16,-6 3-25-16,6-3-11 0,-4 1 14 0,4-1 17 16,0 0 5-16,0 0 10 0,-5 3 6 0,5-3 8 15,0 0-80-15,0 0-197 0,0 0 0 0,0 0 0 16,0 0 0-16,-5-9 0 0,5 4 0 0,1-2 0 16,3 1 0-16,-2-4 0 0,2-1 0 0,0-1 0 15,-1 1 0-15,3-5 0 0,-1-2 0 0,1 1 0 16,1 2 0-16,-2-1 0 0,-1-2 0 0,2 1 0 15,-1 2 0-15,0-1 0 0,-1 5 0 0,-3 1 0 16,2 0 0-16,-2 5 0 0,1 1 0 0,-1-4 0 0,0 4 0 16,0 2 0-16,-1 2 0 0,0 0 0 0,0 0 0 15,0 0 0-15,-1 17 0 0,1-8 0 0,-1 2 0 16,0 6 0-16,1 1 0 0,-2 1 0 0,1 8 0 16,2-3 0-16,-1 2 0 0,5 0 0 0,-1 5 0 15,1-5 0-15,-1 2 0 0,1 0 0 0,-4 1 0 16,3 0 0-16,2-1 0 0,1 2 0 0,-3-2 0 15,4-1 0-15,-1 0 0 0,-3-7 0 0,1-1 0 16,1 0 0-16,1-2 0 0,-4 0 0 0,-1-5 0 16,2-1 0-16,-3 2 0 0,3-6 0 0,-4-1 0 15,0 1 0-15,1-2 0 0,2 1 0 0,-6-1 0 16,2-2 0-16,0 0-236 0,1-3-129 0,-8 5-1 16,3-4 1-16,-2-1 7 0,0 2 10 0,-2-1 20 15,-4 1 21-15,-1-1 32 0,0 1 30 0,1 0 28 16,-6 1 45-16,4 1 36 0,-5-2 35 0,1-1 48 15,-1 3 37-15,1-2 49 0,2-1 48 0,-2 0 32 16,1 2 36-16,4-1 37 0,-2-1 32 0,2 1 26 16,2-2 16-16,3 1 28 0,-2 0 14 0,3-1 5 15,3 1 2-15,0 1-9 0,5-2-11 0,-9 1-13 16,6 0-18-16,3-1-20 0,0 0-201 0,0 0-37 0,0 0 0 16,0 0 0-16,26-2 0 0,-6 2 0 15,10-2 0-15,4 1 0 0,-1-1 0 0,7 2 0 0,-4-6 0 16,5 3 0-16,-2 2 0 0,-3-2 0 15,1-2 0-15,-1 1 0 0,-2 0 0 0,-7 1 0 0,-6 1 0 16,-2-2 0-16,-6 2 0 0,-1-3 0 0,-3 5 0 16,-1-2 0-16,-3 1 0 0,-1-1 0 0,2 1 0 15,-6 1 0-15,0 0 0 0,0 0 0 16,4-5 0-16,-4 5 0 0,0 0 0 0,0-4 0 0,0 4 0 16,0 0 0-16,0 0-419 0,0 0-331 0,0-5-421 15,0 5-1268-15,8-3 562 0</inkml:trace>
  <inkml:trace contextRef="#ctx0" brushRef="#br0" timeOffset="26699.38">20270 6253 3238 0,'-1'4'431'16,"1"-4"-117"-16,-2 5 25 0,1-3 28 0,1-2 32 16,-4 4-22-16,4-4-45 0,-5 3-53 0,5-3-48 15,-3 2-21-15,3-2-14 0,0 0-42 0,0 0-55 16,0 0-99-16,0 0-141 0,0 0-180 0,-15-6-232 15,10 3-440-15,-1 0-1074 0,6 3 476 0</inkml:trace>
  <inkml:trace contextRef="#ctx0" brushRef="#br0" timeOffset="35849.33">5642 7558 95 0,'3'-3'488'0,"-3"0"-11"0,0 3-34 0,-3-8-37 16,3 8-35-16,0 0-25 0,0 0-11 0,-13 17-10 16,8-1-16-16,-8 6-13 0,3 4-5 0,1 2-5 15,-5 5-8-15,-4 9-21 0,-2 4-6 0,-2-3-18 16,4 0-16-16,-5 4-19 0,-1-5-16 0,6-10-2 15,-4 12-9-15,4-16 5 0,4-3 1 0,-4-1-6 16,5-1 3-16,3-8-15 0,3-6-8 0,1 0-5 16,3-2 8-16,-1-1 12 0,1-3 9 0,3-2-68 15,0-1-107-15,0 0 0 0,7-15 0 0,2 2 0 0,-2-4 0 16,9-3 0-16,-1-8 0 0,3-2 0 0,-3 0 0 16,11-12 0-16,-5 0 0 0,-4 10 0 15,4-13 0-15,-2 1 0 0,-5 11 0 0,1 1 0 16,-3 1 0-16,-1 0 0 0,-2 8 0 0,-4 6 0 0,0 6 0 15,-1 1 0-15,0 2 0 0,1 3 0 0,-5 3 0 16,0 2 0-16,0 0 0 0,5 12 0 0,-1 1 0 16,-3 2 0-16,3 6 0 0,0 6 0 0,1-1 0 15,-1 4 0-15,2 0 0 0,-2 1 0 0,1-1 0 16,6 2 0-16,1 0 0 0,-3-2 0 0,3-2 0 16,-1 0 0-16,5-3 0 0,1-1 0 0,1-1 0 15,1-4 0-15,1-1 0 0,-9-6 0 0,3 0 0 16,0-4 0-16,-1-1 0 0,0-4 0 0,-4 2 0 15,-4-3 0-15,0-2 0 0,-5 0 0 0,5-6-124 16,-5 6-307-16,0-9-51 0,-6 3-63 0,1-4-78 16,-7-4-375-16,-2-2-1081 0,-3-2 478 0</inkml:trace>
  <inkml:trace contextRef="#ctx0" brushRef="#br0" timeOffset="36049.81">5480 7950 2902 0,'-12'0'260'0,"-1"-1"-46"0,6 1 25 0,-1-2 48 15,-1 1 9-15,4 1-16 0,5 0-17 0,-9-2-26 16,5 1-27-16,4 1-12 0,0 0-7 0,-4-3-4 16,4 3-5-16,0 0-7 0,17 0-12 0,-8-1-18 15,4 1-7-15,0 0-15 0,2 1-15 0,4-2-16 16,1 1-31-16,2-1-35 0,1-1-40 0,4 2-60 16,1 0-77-16,4-3-108 0,-10 3-87 0,-2-1-100 15,-2-3-503-15,1 2-1026 0,-7 0 454 0</inkml:trace>
  <inkml:trace contextRef="#ctx0" brushRef="#br0" timeOffset="36665.68">5712 7359 109 0,'-1'-16'426'16,"0"1"-10"-16,-2 0-12 0,-1 2-2 0,-1-2-11 0,-3 0-12 15,-2 0-15-15,0 0-13 0,0 1-19 16,-3 2-9-16,-1 0-13 0,-1 1-22 0,-2 2-16 16,-1 1-12-16,1 2-25 0,-4 3-15 0,-1 3-12 15,0 1-16-15,-6 5-14 0,-1 4-15 0,1 3-12 0,-2 3-15 16,0 8-13-16,1-2 4 0,-5 13-6 15,11-6-3-15,-8 9 10 0,2 3 3 0,2 0-2 16,-1 1-5-16,7 3 4 0,2 2 0 0,0 0-3 16,4 1-6-16,2 0-1 0,0 2-56 0,4 3-62 0,4-4 0 15,1-1 0-15,3 2 0 0,-3-3 0 0,8 1 0 16,1-3 0-16,-2-10 0 0,2 14 0 0,0-13 0 16,3-1 0-16,3 15 0 0,3-5 0 15,-1-11 0-15,4 9 0 0,-1-11 0 0,4 0 0 0,1-2 0 16,2-2 0-16,4-2 0 0,1 1 0 0,0-5 0 15,14 4 0-15,-11-9 0 0,2-2 0 0,3-5 0 16,0 0 0-16,0-6 0 0,-1-3 0 0,2-2 0 16,2-2 0-16,-2-2 0 0,4-5 0 0,9-5 0 15,-2-2 0-15,-15 0 0 0,15-8 0 0,-14 7 0 16,11-11 0-16,-3-1 0 0,-1-4 0 0,-4 1 0 16,-2-2 0-16,-3-1 0 0,-2-3 0 0,2-1 0 15,-8 0 0-15,2-3 0 0,-7 0 0 0,-1-4 0 16,-4-6 0-16,-1 2 0 0,-4-3 0 0,-5 1 0 15,-3 0 0-15,-2 1 0 0,-7-3 0 0,-1 6 0 16,-5 0 0-16,0 15 0 0,-9-9 0 0,-4 2 0 16,-7 0 0-16,-5 8 0 0,-4 4 0 0,-6 4 0 15,-6 3 0-15,0 3 0 0,-2 8 0 0,-7 0 0 16,0 6 0-16,1 7 0 0,2 0 0 0,2 5 0 16,3 3 0-16,4 8 0 0,15-6 0 0,-12 10-209 15,-1-2-1122-15,20-3-1441 0,3 3 637 0</inkml:trace>
  <inkml:trace contextRef="#ctx0" brushRef="#br0" timeOffset="37534.08">5096 8651 111 0,'0'0'348'0,"0"0"-9"15,-4-4-1-15,4 4-13 0,-2-2-3 0,2 2-11 16,-8-1 0-16,8 1-8 0,-8 0-10 15,8 0-9-15,-11 1-10 0,6 1-12 0,1 0-10 0,-2 2-7 16,-1 4 1-16,-4 6-10 0,-3 7 3 0,-4 3-17 16,0 4-3-16,-13 10-12 0,-3 6-3 0,-3 1-2 15,-4 2-11-15,-19 24-17 0,-7 2-15 0,3 0 4 16,-6 4 1-16,-3 1-7 0,3-1-2 0,-3-1-3 16,3-6 3-16,5-8 8 0,1-2 8 0,24-20 3 15,-6-1-54-15,5 1-120 0,4-7 0 0,10-5 0 16,3-5 0-16,1-2 0 0,9-6 0 0,0-1 0 15,5 0 0-15,0-5 0 0,5-3 0 0,-1 1 0 16,0-2 0-16,1-2 0 0,3 1 0 0,-2-3 0 16,2 3 0-16,1-4 0 0,0 0 0 0,-3 6 0 15,3-6 0-15,-1 2 0 0,1-2 0 0,0 0 0 16,0 0 0-16,0 0 0 0,0 0 0 0,0 0-210 16,-11-1-556-16,11 1-437 0,0 0-1302 0,0 0 575 15</inkml:trace>
  <inkml:trace contextRef="#ctx0" brushRef="#br0" timeOffset="40566.64">3261 10110 56 0,'-4'-2'371'16,"4"2"4"-16,-5-4 2 0,0 2 6 0,5 2 1 15,-1-3 0-15,1 3-11 0,0 0-18 0,-4-3-23 16,4 3-28-16,0 0-26 0,0 0 0 0,0 0 4 15,1 18-8-15,2-7-2 0,-2 6 8 0,-1 2-15 16,5 5 7-16,-5 3-12 0,0 1-14 0,0 2-18 16,-1-2-21-16,1 0-19 0,0 0-9 0,-4 1-21 0,4-2-16 15,0-4-14-15,0-3-15 0,0-5-4 16,0 1-21-16,4 0-28 0,-4-6-37 0,0 1-40 16,0-5-39-16,1 0-25 0,-1 1-44 0,0-4-52 15,0-3-69-15,0 0-64 0,0 0-49 0,0 0-36 0,0-16-42 16,1 7-33-16,-1-2-60 0,-1-7-274 15,0 0-870-15,1-7 384 0</inkml:trace>
  <inkml:trace contextRef="#ctx0" brushRef="#br0" timeOffset="41032.3">3238 10111 142 0,'-1'-10'323'0,"-2"3"13"16,3 0 28-16,-4 1 16 0,3 1 0 0,1 1-3 16,0-3-9-16,0 7-6 0,-1-6-13 15,1 6-10-15,0-3-8 0,0-2-19 0,0 5-8 16,1-7-19-16,3 4-9 0,1-2-24 0,0-1-13 15,4 1-15-15,0-2-24 0,3 2-22 0,4-1-15 0,1-1-22 16,1 3-20-16,2 2-6 0,-1 0-13 0,2 3-7 16,0 0-21-16,-3 0-13 0,0 4-14 0,0 1-14 15,-4 2-5-15,-1 3-8 0,0 1-3 16,-4 2-5-16,-4 4-1 0,0 0-4 0,-3 1 28 0,-4-1-4 16,-2 0-4-16,-5 6-9 0,-2-1 4 0,-2-2-3 15,0 1 4-15,0-5-6 0,0-1-4 0,1 0 1 16,-1-4 2-16,1 0-1 0,4-2-1 15,1-2 4-15,2-3 7 0,1 0 10 0,0-1-1 0,2 0-1 16,0-3 11-16,2-1-4 0,0 0-15 0,0 0 8 16,13 1-7-16,-4-5 6 0,5-1-4 0,3-1-11 15,2 0 0-15,3 0 2 0,-3 0-8 0,8 0 3 16,-6 0-2-16,0 2-1 0,1 3 1 0,-2 1-9 16,-2 3-3-16,1-1-5 0,-6 3-12 0,1 0-10 15,-1 4 23-15,-2 2-3 0,-3 0-4 0,1 4 0 16,-4-1 5-16,0 2 5 0,-5 0 2 0,-2 3-1 15,-6-3 2-15,3 2-1 0,-7-3 4 0,-3 7-4 16,-2-2 1-16,2-5 4 0,-3 2-1 0,-6 1 1 16,1-3 8-16,4-4-3 0,-4 0 3 0,2-4-6 15,2 1-4-15,1-2-30 0,-1 0-11 0,1-2-37 16,4-2-34-16,2 1-56 0,1-3-69 0,-1-1-84 16,3-2-99-16,2-1-77 0,3-3-99 0,-2-3-350 15,3 0-1021-15,3-2 451 0</inkml:trace>
  <inkml:trace contextRef="#ctx0" brushRef="#br0" timeOffset="41615.61">3371 9869 222 0,'-3'-12'355'16,"-2"1"-9"-16,3 1 1 0,-3 0-4 0,1 2-11 16,-4 0-24-16,0 2-15 0,2 2-4 0,-3-1-13 15,-2 1-18-15,0 4-6 0,-3 0-6 0,2 8-6 16,-9-3-7-16,-2 8 0 0,-4 1-1 0,0 1-9 16,3 6-5-16,-3 2-5 0,-3 15-4 0,-1 1-1 15,12-10-8-15,-8 15 3 0,4-2-3 0,6 3-8 16,-4 2-8-16,4 1-12 0,3-2 0 0,4 0-17 15,-2-1-3-15,7-10-17 0,1 11-5 0,2-10-9 16,3 12-9-16,0-12-6 0,6 9-25 0,0-10-81 16,2 0 0-16,-1 0 0 0,6-2 0 0,0-3 0 15,1 1 0-15,3-2 0 0,1-2 0 0,1-2 0 16,0-4 0-16,3 1 0 0,-1-1 0 0,-3-11 0 0,6 5 0 16,3-4 0-16,1-4 0 0,0-3 0 15,-2-1 0-15,2-1 0 0,1-6 0 0,0-1 0 16,-1-4 0-16,1 1 0 0,1-3 0 0,-3-3 0 15,0-3 0-15,1-1 0 0,-2-1 0 0,-3-5 0 0,0 2 0 16,0-3 0-16,-1-4 0 0,-3 1 0 0,-2 1 0 16,0-6 0-16,-1 2 0 0,-3-3 0 15,-3 2 0-15,1-1 0 0,-3-2 0 0,-3-11 0 16,-3 11 0-16,-2 1 0 0,-2-2 0 0,-2-12 0 0,-1 16 0 16,-2-1 0-16,-4 1 0 0,-1 1 0 0,-1 1 0 15,-6 1 0-15,-1 1 0 0,-3 3 0 0,-1-1 0 16,-4 2 0-16,-4 2 0 0,1 3 0 15,-4 3 0-15,4 1 0 0,-6 4 0 0,0 2 0 0,4 6 0 16,-2 3 0-16,-2 9 0 0,4 1 0 0,0 5 0 16,5 2-390-16,2 3-911 0,6-2-1408 0,6-2 623 15</inkml:trace>
  <inkml:trace contextRef="#ctx0" brushRef="#br0" timeOffset="43132.28">5927 8729 154 0,'-5'-4'352'16,"0"2"-5"-16,0 0-11 0,1 1-16 0,4 1-26 16,-5-3-16-16,5 3-11 0,-7-3-11 0,7 3 8 15,0 0 0-15,0 0 2 0,3 12-1 0,1-6-7 16,1 3-4-16,-1 3 0 0,1 3-3 0,1 5-6 15,4 5-5-15,-1 0-10 0,3 4-8 0,0 3 1 16,6 11-7-16,4 0-8 0,2 4 0 0,3 4-14 16,0 2 1-16,14 25-3 0,-13-27-9 0,16 25 0 15,-1-4-5-15,-10-19-4 0,8 20-5 0,-8-23 4 16,17 19-95-16,-14-22-78 0,1 2 0 0,0 0 0 16,3-1 0-16,-1 0 0 0,-3 0 0 0,-3-5 0 0,-1-1 0 15,-9-12 0-15,-1 0 0 0,-4-7 0 0,4 0 0 16,-11-6 0-16,2-3 0 0,-3 1 0 15,-3-7 0-15,-1 1 0 0,-1-2 0 0,-1-3 0 0,-2 1 0 16,2 0 0-16,-2-1 0 0,0-2 0 0,-2-2 0 16,0 0 0-16,0 0 0 0,0 0 0 0,0 0-31 15,0 0-592-15,0 0-120 0,0 0-390 0,0 0-1226 16,0 0 542-16</inkml:trace>
  <inkml:trace contextRef="#ctx0" brushRef="#br0" timeOffset="43682.49">6975 10469 2844 0,'5'-4'236'0,"-3"-1"-68"0,2-1 31 0,0 0 82 16,0 0 30-16,-1-1 17 0,-2 1-5 0,0-1-4 16,0 0-10-16,-1 3 22 0,2 1 9 0,0-2-5 15,1 2-14-15,-3 3-25 0,0-5-23 0,0 5-20 16,0 0-17-16,0 0-11 0,0 15-7 0,-3-6-173 15,2 4-45-15,-2 3 0 0,1 2 0 0,-2 6 0 0,1 2 0 16,1 0 0-16,-2-3 0 0,0 4 0 16,3-7 0-16,-4 5 0 0,5-5 0 0,-1-2 0 15,-1-1 0-15,0-5 0 0,1-1 0 0,-2 2 0 16,2-8 0-16,1 3 0 0,0-3 0 0,-3-3 0 0,3 1 0 16,0-3 0-16,0 0-79 0,-2-19-349 15,-1 6-11-15,3 2-4 0,-1-8-4 0,-2-6 13 16,3-3 14-16,0 2 36 0,0-4 34 0,-1-4 48 15,-2 2 53-15,1 0 70 0,-2-1 61 0,0-1 65 16,-1 7 55-16,1 0 63 0,-1 9 58 0,4 0 54 0,-3 7 47 16,0 0 31-16,0 1 18 0,3 0 14 15,0 5 1-15,-2-2 3 0,3 4-16 0,0-2-12 16,0 5-20-16,0 0-3 0,0 0 3 0,0 0 1 16,0 0-9-16,0 0-10 0,18 16-10 0,-9-8-58 0,9 2-157 15,0-1 0-15,9 4 0 0,1 1 0 0,4-1 0 16,1-1 0-16,3 2 0 0,1-2 0 15,-4 0 0-15,-1 2 0 0,-2-2 0 0,-5 2 0 16,-1 0 0-16,-9-2 0 0,-2 2 0 0,-4 0 0 0,0 0 0 16,-5 3 0-16,-8 1 0 0,0 0 0 0,-7 4 0 15,-1-4 0-15,-6 6 0 0,2-2 0 0,-3-1 0 16,-4 0 0-16,3 1 0 0,-1-4 0 0,2 0 0 16,3-5 0-16,0-1 0 0,0-4 0 0,6-1 0 15,-4-3 0-15,1-1 0 0,3-1-443 0,2-3-291 16,-1-5-435-16,4-1-1267 0,-2-5 560 0</inkml:trace>
  <inkml:trace contextRef="#ctx0" brushRef="#br0" timeOffset="44116.35">7210 10032 3521 0,'-14'-21'242'0,"0"6"-111"0,4 1 87 16,-7-1 0-16,-1-2 24 0,-6 2-11 0,4 7-18 15,0 3-15-15,-9 2-13 0,1 3 5 0,0 3 10 16,0 3 4-16,-2 7 8 0,2 4 13 0,0 6 6 16,1 1 2-16,-7 11 8 0,0 4 0 0,4 6-3 15,2 0-11-15,1 3-11 0,2 2-82 0,2-2-134 16,2 2 0-16,5 0 0 0,4 0 0 0,3 0 0 16,3-4 0-16,5 0 0 0,4-10 0 0,4 10 0 15,10-2 0-15,-2-10 0 0,11 6 0 0,-6-12 0 16,5-2 0-16,-1-1 0 0,16 5 0 0,-10-7 0 15,18-1 0-15,-4-1 0 0,-7-8 0 0,15 0 0 16,-17-4 0-16,6-4 0 0,9-1 0 0,-12-5 0 0,3-2 0 16,-2-2 0-16,12-4 0 0,-16 0 0 15,15-5 0-15,-2-6 0 0,-15 7 0 0,14-10 0 16,-18 5 0-16,2-2 0 0,-8-6 0 0,4 1 0 16,4-14 0-16,-11 10 0 0,3-14 0 0,-4 1 0 0,-6 8 0 15,-4-13 0-15,-4 1 0 0,-2-4 0 0,-2 2 0 16,-5-1 0-16,-6 2 0 0,-4 2 0 0,0 11 0 15,-9-9 0-15,4 13 0 0,-7 3 0 0,-16-5 0 16,7 14 0-16,-12-5 0 0,-4 5 0 0,-1 7 0 16,-3 5 0-16,0 8 0 0,-4 4 0 0,0 9-485 15,-1 1-800-15,-1 3-1391 0,1 2 616 0</inkml:trace>
  <inkml:trace contextRef="#ctx0" brushRef="#br0" timeOffset="45583.3">2965 11143 3762 0,'2'-11'248'0,"2"0"-52"15,0 0 6-15,-4 2 72 0,0 2 12 0,0-3-8 16,0 4-30-16,-2 1-24 0,0-2-20 0,2 5-4 0,0 2 3 16,0-7-13-16,0 3-14 0,0 4-8 15,0 0-12-15,0 0-2 0,-13 9 1 0,7 2 2 16,-6 3 5-16,-2 11 0 0,-4 1-2 0,0 4-1 15,-6 12-92-15,-4 1-67 0,-4-1 0 0,-14 29 0 0,10-22 0 16,2 1 0-16,-3 0 0 0,-17 21 0 0,21-24 0 16,-2 0 0-16,5-5 0 0,0 0 0 0,13-15 0 15,-3-1 0-15,5-3 0 0,-1-1 0 16,6-6 0-16,0-3 0 0,4-4 0 0,2-2 0 0,0-2 0 16,0 0 0-16,0 0 0 0,4-2 0 0,-4 0 0 15,4-3 0-15,-3 4 0 0,3-4 0 0,-4 2 0 16,4-2 0-16,0 0 0 0,0 0 0 15,0 0 0-15,0 0 0 0,0 0 0 0,-8 0-485 16,8 0-800-16,-5 3-1391 0,1 1 616 0</inkml:trace>
  <inkml:trace contextRef="#ctx0" brushRef="#br0" timeOffset="46149.01">1969 12233 272 0,'5'-4'375'0,"-2"0"4"0,-2-2 14 0,3 3-5 16,-3-3 9-16,3 0-9 0,-4 1-10 0,-4-2-9 16,3 5-9-16,-3-3-13 0,-1 2-18 0,-3 2-12 15,-3 0-2-15,-1 3-21 0,-7 3-1 0,1 2-7 16,-8 7-14-16,2 1-8 0,-1 6-10 0,3 1-8 16,0 3-16-16,3 6-13 0,1-2-13 0,3 2-11 15,2-1-12-15,4-1-16 0,5 2-80 0,2-7-85 16,2 2 0-16,1-8 0 0,8 2 0 0,1-5 0 15,7-1 0-15,2 2 0 0,6-4 0 0,2-4 0 16,0-2 0-16,1-1 0 0,-6-2 0 0,5-3 0 16,-7-3 0-16,7 2 0 0,-9-3 0 0,-4 2 0 15,-4-2 0-15,-1 1 0 0,-1-2 0 0,-3 0-206 16,-2-1-224-16,-2 1-72 0,-4 0-83 0,-1-2-493 16,-1-1-1169-16,-4-2 517 0</inkml:trace>
  <inkml:trace contextRef="#ctx0" brushRef="#br0" timeOffset="46632.28">1814 12022 34 0,'-27'-6'459'0,"6"3"-12"15,-6 0-15-15,0 6-11 0,4-2-7 0,-6 4-9 16,7 0-9-16,-2 6-18 0,-3 1-17 0,1 1-12 15,-2 4-16-15,9 3-14 0,-4 4-10 0,5-1-3 16,2 7-21-16,4 5-2 0,-5 9-11 0,5 0-16 16,4-8-6-16,0 16-5 0,7 0-12 0,2 0-14 15,2-4-15-15,2 3-17 0,4-3-10 0,2-2-17 16,3-13-103-16,8 11-57 0,-4-11 0 0,4-2 0 16,1-2 0-16,1 0 0 0,12 7 0 0,-8-12 0 0,3-4 0 15,-1-2 0-15,6-6 0 0,-2-2 0 16,0 1 0-16,-2-5 0 0,2-1 0 0,-3-6 0 15,2-1 0-15,-1-2 0 0,0-4 0 0,1-2 0 16,-2-2 0-16,-2-2 0 0,2-3 0 0,1-2 0 16,0 0 0-16,-1-4 0 0,7-8 0 0,4 0 0 0,-18 4 0 15,7-10 0-15,-8 8 0 0,4-12 0 16,1 1 0-16,-10 7 0 0,1-10 0 0,-6 8 0 16,1-12 0-16,-1 2 0 0,-7 10 0 0,3-14 0 15,-6 14 0-15,0-14 0 0,0 15 0 0,-2 0 0 16,-2 1 0-16,-5 0 0 0,-1 0 0 0,-6 0 0 0,-1 7 0 15,-2-2 0-15,-3 1 0 0,-3 4 0 0,-5 0 0 16,-1 5 0-16,-4 2 0 0,0 5 0 16,-2 2 0-16,-2 6 0 0,0-1 0 0,0 4 0 15,2 6 0-15,-1 1 0 0,7 3 0 0,2 4 0 0,6-4-1366 16,8 1-1478-16,5-3 654 0</inkml:trace>
  <inkml:trace contextRef="#ctx0" brushRef="#br0" timeOffset="47282.28">3615 11108 14 0,'0'-3'368'0,"-2"0"11"0,0-2 11 0,2 1 2 16,0 4 12-16,2-7 0 0,0 5 1 0,-2 2-8 15,0 0-15-15,0 0-14 0,-4-5-17 0,4 5-19 16,0 0-23-16,0 0-29 0,0 0 0 0,0 0-5 16,2 12 8-16,0-1-17 0,4 1-7 0,-1 7-6 15,4 6-7-15,0 6 1 0,4 2-7 0,5 12-10 16,5 1-7-16,0 5-9 0,5-1-214 0,12 22 0 0,-10-20 0 16,2-2 0-16,3 2 0 0,16 20 0 15,-19-26 0-15,2 0 0 0,2 1 0 0,0-5 0 16,1 0 0-16,-2-5 0 0,-12-8 0 0,1-1 0 15,-2-2 0-15,-2-3 0 0,-3 0 0 0,-1-3 0 0,-5-5 0 16,-1-1 0-16,-3-6 0 0,1 2 0 0,-4-2 0 16,1-3 0-16,-1 0 0 0,-4 0 0 15,5-2 0-15,-2 1 0 0,-1-3 0 0,-2-1 0 16,0 0 0-16,9 0 0 0,-9 0 0 0,0 0 0 16,3-8 0-16,-3 8 0 0,0-6 0 0,0 6-414 0,0 0-883 15,-17 0-1403-15,17 0 621 0</inkml:trace>
  <inkml:trace contextRef="#ctx0" brushRef="#br0" timeOffset="47616.47">4409 12398 3882 0,'5'-7'507'15,"-3"0"-240"-15,3 0-19 0,-2 2 31 0,-1 1 4 16,0 0-27-16,0 1-32 0,0 1-28 0,-2 2-22 16,0 0-3-16,0 0-2 0,0 0 3 15,2 8-9-15,-1 2 14 0,1 3-2 0,-1 5-2 0,2 6-5 16,-1 2-4-16,2 2-2 0,0 1-6 0,1 2-131 16,-1-1-25-16,3 0 0 0,-1 0 0 0,0-1 0 15,1-3 0-15,0 1 0 0,2-1 0 0,-5-8 0 16,-2 0 0-16,6-1 0 0,-4-3 0 0,-3 0 0 15,3-5 0-15,-3-2 0 0,-1-1 0 0,3-1 0 16,-2-2 0-16,-1-3 0 0,0 0 0 0,0 0 0 16,0 0-304-16,-13-12-139 0,7 2-58 0,-7-4-75 15,4-2-486-15,-5-7-1149 0,3 0 508 0</inkml:trace>
  <inkml:trace contextRef="#ctx0" brushRef="#br0" timeOffset="47832.71">4384 12519 275 0,'-2'-18'214'0,"-1"3"64"0,-1 2 38 0,2 1 35 16,1 1 48-16,-2 4 29 0,2-3 16 0,-2 3 10 15,2 1-3-15,-3 0-7 0,4 2-16 0,0-2-20 16,0 2-26-16,3-1-26 0,-1 0-28 0,2-2-17 16,4 3-20-16,3 1-16 0,2-1-24 0,6-2-21 15,0 1-24-15,8-2-17 0,1 1-17 0,3 0-21 16,0 1-26-16,-2-1-91 0,2-1-34 0,-3 4 0 16,0-5 0-16,1 2 0 0,-11 3 0 0,0-4-60 15,-5 5-71-15,-2 0-35 0,-3 0-43 0,-8 2-21 16,9 0-30-16,-5 3-36 0,-4 0-45 0,0-3-33 15,-10 11-37-15,-1-2-37 0,1-1-45 0,-4 6-303 16,0-3-861-16,1 3 380 0</inkml:trace>
  <inkml:trace contextRef="#ctx0" brushRef="#br0" timeOffset="48016.25">4565 12553 111 0,'-4'7'322'0,"0"-1"8"0,0-1 13 0,0-1 3 15,4 1-10-15,0-5 7 0,0 5-5 0,0-5 5 16,3 3-2-16,-3-3-3 0,6 2-15 0,-2-2-15 15,9-1-27-15,-3-1-24 0,3 0-26 0,5-3-24 16,0 0-19-16,3-2-29 0,6-1-49 0,-7 0-52 16,0 2-44-16,-4 0-45 0,1 2-68 0,2 1-51 0,-10 0-53 15,0 2-47-15,-5 1-28 0,-4 0-28 16,5 4-23-16,-5 0-23 0,0-4-254 0,-9 14-655 16,-5-2 291-16</inkml:trace>
  <inkml:trace contextRef="#ctx0" brushRef="#br0" timeOffset="48218.16">4612 12720 87 0,'-14'14'228'0,"4"-1"33"0,2-4 20 15,-1 1 27-15,4-1 5 0,-3-1 21 16,7-1 10-16,-3-4 14 0,3 4 0 0,-2 1 8 16,3-5-1-16,0 4-4 0,4-3-3 0,0 1-17 15,1 0-18-15,1-3-16 0,4 2-14 0,1-2-23 0,2-1-16 16,2 1-28-16,4-2-28 0,0 0-14 0,3-2-22 16,-3 0-10-16,8 0-38 0,-5-3-30 0,-2 1-47 15,1-1-24-15,-1 1-35 0,-7-1-38 16,1 2-50-16,-2 1-63 0,0-3-41 0,-2 1-70 0,-3 0-72 15,-2 0-73-15,5-2-82 0,-7 0-343 0,3 0-925 16,-6 0 410-16</inkml:trace>
  <inkml:trace contextRef="#ctx0" brushRef="#br0" timeOffset="48715.82">4999 12161 188 0,'-11'-11'480'0,"-10"-9"-5"0,4 10-16 0,1-2-17 16,-3 1-6-16,-6 0-5 0,5 3-18 0,0 1-20 0,-6 1-14 15,-2 2-38-15,0 2 3 0,-2 2-19 0,2 1-9 16,-4 3-17-16,2 3-9 0,-6 4-10 0,0 0-11 16,-11 7-16-16,12-1-2 0,-7 10-9 15,13-7-14-15,0 5-12 0,-6 15-10 0,9-12-5 0,2 11-167 16,6-6-34-16,4-1 0 0,-4 12 0 0,10-11 0 15,3 2 0-15,3-2 0 0,3 2 0 0,2-1 0 16,-1 1 0-16,7-3 0 0,1 0 0 0,3-1 0 16,0 1 0-16,6-6 0 0,0 4 0 0,-2-2 0 15,6-2 0-15,-2-1 0 0,0-2 0 0,2 1 0 16,3-4 0-16,-1 1 0 0,3-6 0 0,-1 1 0 16,4-2 0-16,-3-2 0 0,0-2 0 0,0-4 0 15,5-3 0-15,3-1 0 0,0-5 0 0,1-1 0 16,1-4 0-16,12-2 0 0,-14-1 0 0,14-6 0 15,-13 3 0-15,-1 2 0 0,8-12 0 0,-10 6 0 16,-4-3 0-16,5 1 0 0,-7-4 0 0,0-1 0 16,-1-2 0-16,-2 0 0 0,-2-2 0 0,-3-3 0 15,-4 0 0-15,-2-13 0 0,-5 11 0 0,-1 1 0 16,-7-2 0-16,-2-13 0 0,-6 13 0 0,-4-11 0 16,-2 2 0-16,-10 2 0 0,3-1 0 0,-3 14 0 15,-11-9 0-15,-5 8 0 0,7 6 0 0,-2 5 0 16,-13 0 0-16,-5 7 0 0,-3 2 0 0,0 9 0 15,-4 2 0-15,0 9 0 0,1 4-572 0,0 1-699 16,1 3-1374-16,3 1 607 0</inkml:trace>
  <inkml:trace contextRef="#ctx0" brushRef="#br0" timeOffset="49932.27">2019 13122 269 0,'-4'-6'341'0,"3"2"-4"0,1 2-6 0,0 2-3 15,0-7 3-15,0 7-1 0,-2-3-17 0,2 3 0 16,2-7-2-16,-2 7-3 0,0 0-8 0,0 0-1 16,5-1-11-16,-5 1-10 0,0 0-1 0,10 8 0 15,-4-1 0-15,1 1 9 0,3 10-1 0,4 7-4 16,1 3 1-16,7 14-3 0,1 6-11 0,3 1-7 16,-1 3-14-16,19 23-14 0,-15-23-16 0,17 20-173 15,-4 1-44-15,3-1 0 0,1 8 0 0,-2-6 0 16,1-2 0-16,4 3 0 0,0-4 0 0,0 1 0 15,-10-22 0-15,12 18 0 0,-13-22 0 0,3-2 0 16,-2 2 0-16,1-1 0 0,0 0 0 0,-2-1 0 16,-3-8 0-16,-1-1 0 0,-9-10 0 0,-4 1 0 15,2-4 0-15,-3 0 0 0,-7-7 0 0,-1-1 0 16,2-3 0-16,-5-3 0 0,-4-1 0 0,0-2 0 16,-2 0 0-16,2 0 0 0,0-2 0 0,-1-2 0 15,-4-1 0-15,0 0 0 0,0 0 0 0,9-11-568 16,-8 2-703-16,-1-1-1376 0,0-2 609 0</inkml:trace>
  <inkml:trace contextRef="#ctx0" brushRef="#br0" timeOffset="50599">4471 13473 178 0,'-1'-4'447'0,"0"0"-4"0,1 4-13 0,-2-6-10 15,2 6-9-15,0-4-8 0,0 4-13 0,0 0-10 16,-1-6-19-16,1 6-21 0,0-3-24 16,0 3-23-16,1-6-20 0,1 3-21 0,-1-1-19 0,2 1-22 15,-3 3-6-15,2-5-14 0,-1 0-7 0,2 3-10 16,-3 2-4-16,1-4-13 0,-1 4-4 0,4-2-6 16,-4 2 0-16,2-7 0 0,-2 7-1 0,0-3-8 15,0 3-9-15,3-5 0 0,-3 5-12 0,-3-7-41 16,1 4-76-16,1-1 0 0,-2-1 0 0,2-1 0 15,1 0 0-15,0-1 0 0,0-1 0 0,-4-1 0 16,4-1 0-16,0 3 0 0,0-2 0 0,0 0 0 16,0 0 0-16,0 4 0 0,-2-2 0 0,2 0 0 15,0 5 0-15,-3-3 0 0,0 1 0 0,2 0 0 16,-3 1 0-16,-1 2 0 0,5 1 0 0,-14 0 0 16,4 1 0-16,-3 4 0 0,-5 6 0 0,-5 5 0 15,-2 4 0-15,-6 3 0 0,-6 9 0 0,-3 7 0 16,3 3 0-16,-4 6 0 0,-15 17 0 0,-1-2 0 15,16-16 0-15,-17 27 0 0,3 0 0 0,4-4 0 16,-2 2 0-16,3-2 0 0,13-19 0 0,-12 17 0 16,17-20 0-16,-4-1 0 0,8 0 0 0,1-4 0 15,7-12 0-15,3 2 0 0,-2-5 0 0,6 1 0 16,3-3 0-16,1 0 0 0,1-7 0 0,2-2 0 16,1-7 0-16,4 1 0 0,-3-4 0 0,0 3 0 15,1-5 0-15,2 1 0 0,0-1 0 0,-2-2 0 16,2 0 0-16,1-3 0 0,0 0 0 0,-13-3 0 15,13 3 0-15,-10-7 0 0,4 2 0 0,-1 2-575 0,1-3-76 16,-3 1-511-16,3 5-1257 0,6 0 557 16</inkml:trace>
  <inkml:trace contextRef="#ctx0" brushRef="#br0" timeOffset="51198.93">3368 15022 136 0,'0'-10'528'0,"0"2"1"0,0-2-8 16,-1 4-3-16,1-2-11 0,0 0-15 0,0 2-18 15,0 0-29-15,0 3-33 0,0-2-35 0,0 5-31 16,0-5-34-16,0 5-22 0,0 0-16 0,0 0-14 16,0 20-12-16,0-4-9 0,1 4-15 0,-1 7-13 15,3 1-18-15,-1 2-13 0,0 3-15 0,0-2-15 16,-1-1-11-16,2 6-118 0,0-4-21 0,0 0 0 16,0 0 0-16,1-3 0 0,-1-3 0 0,-1-1 0 15,3-7 0-15,-4-1 0 0,1-5 0 0,0-1 0 16,-2-1 0-16,0-4 0 0,0 0 0 0,0-1 0 15,1-2 0-15,-1-3 0 0,0 0 0 0,0 0 0 16,0 0 0-16,0 0 0 0,-5-12 0 0,0 4 0 16,4-4 0-16,-1-5 0 0,-1-3 0 0,2-5 0 15,-1-1 0-15,1 2 0 0,1-6 0 0,-5 0 0 16,5 0 0-16,-3-5 0 0,1 3 0 0,2-2 0 16,0 0 0-16,-2 4 0 0,1-2 0 0,1 2 0 15,0 0 0-15,0 5 0 0,1 6 0 0,-2 2 0 16,1 0 0-16,0 5 0 0,0 2 0 0,3 1 0 15,-3 0 0-15,1 5 0 0,0-2 0 0,1 1 0 16,0 2 0-16,2 1 0 0,3-1 0 0,0 1 0 16,2 2 0-16,1 0 0 0,7 2 0 0,-2 0 0 15,6-1 0-15,-1 0 0 0,-1 0 0 0,3-1 0 16,0 0 0-16,0 0 0 0,-1-3 0 0,-2 1 0 16,-6-1 0-16,0 0 0 0,1 0-62 0,-5-1-249 15,-4 3-33-15,3-3-32 0,-6 1-22 0,-2 3-28 16,0 0-18-16,0 0-10 0,0 0-18 0,-23 4-17 15,8 2-248-15,-3 2-796 0,-1 2 353 0</inkml:trace>
  <inkml:trace contextRef="#ctx0" brushRef="#br0" timeOffset="51399.94">3373 15111 154 0,'-6'9'386'0,"2"-3"22"16,0 0 26-16,2 0 4 0,-2-3 6 0,3 2-4 15,-2 0-7-15,2 0-11 0,1-5-15 0,-2 2-13 16,2-2-12-16,4 4-6 0,-4-4-29 0,12 0-23 15,-3 0-22-15,5-3-25 0,0 1-19 0,4-3-29 16,2-1-27-16,2 0-26 0,5 0-35 0,0-1-53 16,-7 0-49-16,-2-2-46 0,4 2-55 0,-4 0-63 15,-2 2-60-15,-3 0-55 0,-4 2-44 0,1-2-38 16,3 3-30-16,-7 1-36 0,2 0-38 0,0 1-41 16,-8 0-308-16,10 1-837 0,-6 0 371 0</inkml:trace>
  <inkml:trace contextRef="#ctx0" brushRef="#br0" timeOffset="52048.99">3809 14715 199 0,'0'-11'350'0,"-2"-6"-3"15,-3 2-13-15,1 0-4 0,0-2-6 0,0 2-1 16,-1-1-12-16,-2 6-1 0,0 0-7 0,-1-1-6 15,-1 3-9-15,-5-4-6 0,5 6-8 0,-2-1-6 16,-7-1-10-16,4 6-16 0,-4-4-10 0,0 4-14 16,0 2-13-16,-1 0-10 0,0 1-10 0,0 0-10 15,1 5-7-15,-3-4-5 0,0 5-3 0,0 1-10 16,2-1-3-16,-5 7 3 0,-3 2-4 0,0-1 3 16,3 0 1-16,-2 3 2 0,2-1-1 0,1 1 2 15,-3 3-51-15,3 2-102 0,0-1 0 0,0 2 0 16,-1 0 0-16,3 1 0 0,4 1 0 0,0 5 0 15,0-5 0-15,2 6 0 0,1-1 0 0,2 0 0 16,2 0 0-16,3-1 0 0,-1 0 0 16,3 1 0-16,1 0 0 0,4-1 0 0,0 0 0 0,0 1 0 15,0-2 0-15,5 3 0 0,-1-1 0 0,4-3 0 16,-1 0 0-16,1-3 0 0,0 3 0 0,2-4 0 16,5 1 0-16,-2-2 0 0,4-2 0 0,3-2 0 15,-2 1 0-15,2-1 0 0,2-2 0 0,4-3 0 16,-2 1 0-16,0-2 0 0,-1 2 0 0,4-7 0 15,0 2 0-15,1-5 0 0,0 2 0 0,-1 1 0 16,1-4 0-16,1-4 0 0,1 0 0 0,-10 0 0 16,10-3 0-16,1 1 0 0,-2-3 0 0,-1-4 0 15,0 3 0-15,1-3 0 0,-3 1 0 0,-1-2 0 16,2-1 0-16,-4-1 0 0,0-1 0 0,3-1 0 16,-2-1 0-16,-2 1 0 0,2-1 0 0,1 1 0 15,-10 1 0-15,5-6 0 0,1 2 0 0,-2-4 0 16,0 2 0-16,-5-5 0 0,4 2 0 0,0-3 0 15,-8 2 0-15,7-4 0 0,-7-1 0 0,2 1 0 16,-2-3 0-16,-4 1 0 0,-1-4 0 0,-1 0 0 16,-3 0 0-16,-2 0 0 0,-4-1 0 0,-3-1 0 15,-3 4 0-15,-3 2 0 0,-4 1 0 0,-1 2 0 16,-8 4 0-16,-4 1 0 0,-5 7 0 0,-15-1 0 16,-5 5 0-16,-4 6 0 0,-1 0 0 0,-30 1 0 15,27 0 0-15,1 1-1366 0,-1 0-1478 0,2 1 654 16</inkml:trace>
  <inkml:trace contextRef="#ctx0" brushRef="#br0" timeOffset="58399.93">5320 12203 71 0,'0'0'369'0,"0"0"-18"16,0 0-19-16,-8 0-4 0,8 0-29 0,0 0-13 15,0 0-22-15,0 0-13 0,-5 1-6 0,5-1-4 16,0 0-8-16,0 0 3 0,0 0-3 0,0 0-2 16,0 0 5-16,0 0-3 0,0 0-5 0,0 0-2 15,0 0-6-15,0 0-2 0,0 0-2 0,0 0-8 16,0 0-1-16,0 0-6 0,0 0-7 0,0 0 2 16,0 0-7-16,0 0-16 0,0 0 7 0,0 0-13 15,10-8-6-15,-7 4-8 0,3-1-7 0,1 0-7 16,0-2-4-16,2 3-8 0,1-3-59 0,3-2-68 15,1-2 0-15,3 2 0 0,-2-4 0 0,2 2 0 16,1 0 0-16,0-2 0 0,2-2 0 0,4-2 0 0,1 1 0 16,0-1 0-16,-2 0 0 0,3-2 0 0,1 2 0 15,-1 0 0-15,-3-2 0 0,3 1 0 16,1-1 0-16,-4-2 0 0,1 1 0 0,3 1 0 16,-3 0 0-16,1 0 0 0,-1 1 0 0,-1-1 0 0,1 2 0 15,-3-2 0-15,0 0 0 0,1 0 0 0,1 1 0 16,-5 1 0-16,0 5 0 0,1-6 0 0,0 0 0 15,3 0 0-15,-2 1 0 0,1 0 0 0,0-2 0 16,0 0 0-16,-2 1 0 0,1 0 0 0,-4 4 0 16,-1 1 0-16,3 0 0 0,-1 1 0 0,-2-1 0 15,2 1 0-15,-3 0 0 0,1 0 0 0,-1 0 0 16,1 0 0-16,-6 5 0 0,4-5 0 0,1 1 0 16,-5 4 0-16,5-5 0 0,-5 5 0 0,-1-3 0 15,3 3 0-15,-2-2 0 0,-1 1 0 0,1-1 0 16,1 2 0-16,-2 2 0 0,0-4 0 0,2 3 0 15,-1-2 0-15,0 3 0 0,-3-1 0 0,4-2 0 16,-1 2 0-16,0-1 0 0,1 1 0 0,-5 3 0 16,6-3 0-16,-5 2 0 0,4-2 0 0,-5 1 0 15,1 1 0-15,0 0 0 0,3-3 0 0,-3 4 0 0,-1-1 0 16,3 0 0-16,-4 0 0 0,2 0 0 16,2 0 0-16,-3-1 0 0,0 0 0 0,2 1 0 15,-2 1 0-15,2-2 0 0,0 2 0 0,-1-2 0 16,-2 0 0-16,2 1 0 0,-3 1 0 0,3 1 0 0,-2-1 0 15,-1-1 0-15,-3 4 0 0,3-2 0 16,0 0 0-16,-3 2 0 0,4-3 0 0,-4 3 0 16,0 0 0-16,3-2 0 0,-3 2 0 0,0 0 0 15,0 0 0-15,0 0 0 0,0 0 0 0,0 0 0 0,0 0 0 16,0 0 0-16,-19 0-65 0,11 1-626 16,8-1-549-16,-17 1-1342 0,8 0 594 0</inkml:trace>
  <inkml:trace contextRef="#ctx0" brushRef="#br0" timeOffset="60782.21">6611 7351 38 0,'0'0'81'0,"-3"1"-6"0,3-1 6 16,0 0 1-16,0 0 5 0,0 0 7 0,0 0-11 0,0 0 18 16,0 0 20-16,0 0 5 0,0 0 14 0,0 0 12 15,0 0 11-15,0 0 7 0,0 0 9 16,0 0 4-16,0 0 3 0,0 0 6 0,0 0 5 16,0 0 6-16,0 0 5 0,0 0 11 0,0 0 10 0,0 0 4 15,0 0 1-15,0 0 4 0,1 5 2 0,-1-5-3 16,-5 3-10-16,5-3-10 0,-1 5-10 15,-2-2-5-15,2 0-8 0,1-3-10 0,-4 4-4 0,4-4-12 16,-4 3-9-16,3 2-2 0,-1-2 1 0,2-3-3 16,-4 2 13-16,4-2-10 0,-3 2 10 0,3-2 0 15,-2 4-6-15,2-4 11 0,0 0-4 0,0 0-8 16,0 0-77-16,0 0-84 0,-3-11 0 0,1 5 0 16,2 0 0-16,2 0 0 0,1-5 0 0,-3 2 0 15,3-2 0-15,3-1 0 0,1-4 0 0,1 1 0 16,-2-2 0-16,2-7 0 0,0 6 0 0,-2 1 0 15,2 1 0-15,-2-1 0 0,-2 1 0 0,1 2 0 16,-1-2 0-16,1 4 0 0,-4 0 0 0,2 2 0 16,3 2 0-16,-6 1 0 0,1-1 0 0,2 1 0 15,-3 3 0-15,1 0 0 0,2-2 0 0,-2 2 0 16,-1 2 0-16,0 2 0 0,0-7 0 0,0 7 0 16,0-4 0-16,0 4 0 0,0 0 0 0,0 0 0 15,0 0 0-15,0 0 0 0,0 0 0 0,1 13 0 0,-1-4 0 16,0-2 0-16,0 1 0 0,0 3 0 0,0 0 0 15,0 1 0-15,-1 4 0 0,2-1 0 0,-1 5 0 16,3-4 0-16,-7 4 0 0,4 0 0 16,-1-2 0-16,-2 7 0 0,3-6 0 0,-1-1 0 0,1 1 0 15,0-1 0-15,-3 2 0 0,2 0 0 0,1 0 0 16,-4-2 0-16,4 1 0 0,0 0 0 0,-2 0 0 16,-1 0 0-16,6-2 0 0,-3 1 0 15,-3 0 0-15,6-3 0 0,-3 4 0 0,0-6 0 0,2 3 0 16,1-5 0-16,-2 0 0 0,-1-3 0 0,4 3 0 15,-4-4 0-15,0 0 0 0,4-1 0 0,-7-1 0 16,6 0 0-16,-3-1 0 0,1 2 0 0,-1-6 0 16,0 5 0-16,0-3 0 0,0-2 0 0,0 6 0 15,0-6 0-15,0 4 0 0,0-4 0 0,0 0 0 16,1 3 0-16,-1-3 0 0,0 0 0 0,0 0 0 16,0 0 0-16,0 4 0 0,0-4 0 0,0 0 0 15,3 3 0-15,-3-3 0 0,0 0 0 0,0 0 0 16,-3 6 0-16,3-6 0 0,0 0 0 0,0 0 0 15,-1 3 0-15,1-3 0 0,-4 4 0 0,4-4 0 16,-5 1 0-16,4 2 0 0,1-3 0 0,-9 4 0 16,5-3 0-16,-1 2 0 0,-1-1 0 0,0 2 0 15,3-2 0-15,-5 0 0 0,2 2 0 0,1-3 0 16,-3 1 0-16,3-1 0 0,-4 1 0 0,2-1 0 0,0 0 0 16,2 2 0-16,-4-2 0 0,2-1 0 15,1 1 0-15,-1 0 0 0,0-1 0 0,1 1 0 16,-2-1 0-16,3 2 0 0,5-2 0 0,-13 1 0 15,8 0 0-15,-3-1 0 0,8 0 0 0,0 0 0 0,-9 0 0 16,4 2 0-16,5-2 0 0,0 0 0 0,0 0 0 16,0 0 0-16,-6 1 0 0,6-1 0 0,0 0 0 15,-7 0 0-15,7 0 0 0,0 0 0 0,0 0 0 16,0 0 0-16,0 0 0 0,0 0 0 0,0 0 0 16,0 0 0-16,0 0 0 0,0 0 0 0,0 0 0 15,0 0 0-15,0 0 0 0,0 0 0 0,0 0 0 16,0 0 0-16,0 0 0 0,0 0 0 0,0 0 0 15,0 0 0-15,0 0 0 0,0 0 0 0,0 0 0 16,0 0 0-16,0 0 0 0,0 0 0 0,0 0 0 16,18-7 0-16,-18 7 0 0,9 0 0 0,-2-1 0 15,-7 1 0-15,14-2 0 0,-4 2 0 0,0-1 0 16,4 0 0-16,4 1 0 0,2-2 0 0,1 0 0 16,-2 0 0-16,-1 2 0 0,2-1 0 0,1-1 0 15,-3 0 0-15,-3 0 0 0,3 1 0 0,-4 0 0 16,-4 1 0-16,-2-1 0 0,0 1 0 0,-3 1 0 15,-5-1 0-15,10 0 0 0,-10 0 0 0,5-1 0 16,-5 1 0-16,0 0 0 0,0 0 0 0,8 1 0 16,-8-1 0-16,0 0 0 0,0 0 0 0,0 0 0 15,1-3 0-15,-1 3 0 0,0 0 0 0,0 0 0 16,0 0 0-16,0 0 0 0,0 0 0 0,0 0 0 16,0 0 0-16,0 0 0 0,0 0-1366 0,0 0-1478 15,0 0 654-15</inkml:trace>
  <inkml:trace contextRef="#ctx0" brushRef="#br0" timeOffset="68882.16">2503 9288 64 0,'0'0'116'0,"0"0"9"0,0 0-3 15,0 0-2-15,18-2 16 0,-18 2 12 0,0 0 13 16,0 0 12-16,6 0 10 0,-6 0 23 0,0 0 9 16,0 0 15-16,0 0 20 0,3 6-12 0,-3-6 20 15,-3 6-2-15,3-6 9 0,3 5-1 0,-3-4 1 16,0-1-2-16,-3 6-3 0,3-6-10 0,-1 4-4 16,1-4-15-16,0 4-4 0,0-4-16 0,0 0-7 15,0 4-4-15,0-4-25 0,0 0 2 0,0 0-2 16,0 0 0-16,0 0-5 0,0 4-6 0,0-4 12 15,0 0-6-15,0 0-6 0,0 0 1 0,0 0 0 16,0 0-5-16,0 0-11 0,0 0-30 0,0 0-119 16,0 0 0-16,0-15 0 0,1 9 0 0,-1 2 0 15,3 1 0-15,-2-5 0 0,1 3 0 0,1-1 0 16,1-4 0-16,1 2 0 0,-1-2 0 0,0 1 0 16,1-2 0-16,-1-2 0 0,1 4 0 0,1-1 0 15,-2 1 0-15,1-2 0 0,-1 0 0 0,0 0 0 16,0 3 0-16,1-2 0 0,-1 2 0 0,-3 2 0 15,2 0 0-15,-2 0 0 0,0-1 0 0,-1 3 0 16,0-1 0-16,3 3 0 0,-3 2 0 0,0 0 0 16,1-6 0-16,-1 6 0 0,0-4 0 0,0 4 0 15,0 0 0-15,0 0 0 0,0 0 0 0,0 16 0 16,0-9 0-16,-1 3 0 0,1 7 0 0,-3-2 0 16,3 3 0-16,0 0 0 0,0 0 0 0,0 3 0 15,0-2 0-15,0 6 0 0,0-5 0 0,3 7 0 16,-6-8 0-16,6 6 0 0,-3-6 0 0,1 7 0 15,2-2 0-15,-2-4 0 0,-1-1 0 0,0 1 0 16,2-1 0-16,0-1 0 0,-1-1 0 0,-1-2 0 0,4 2 0 16,-2-2 0-16,0 1 0 0,-1-4 0 0,-1-1 0 15,4-2 0-15,-3 1 0 0,1-4 0 0,0 2 0 16,-2-1 0-16,1-3 0 0,0 1 0 16,-1-1 0-16,2 0 0 0,-2-4 0 0,0 5 0 0,1-2 0 15,-1-3 0-15,0 0 0 0,0 6 0 0,0-6 0 16,0 4 0-16,0-4 0 0,0 0 0 0,-3 3 0 15,3-3 0-15,-6 4 0 0,1-3 0 16,5-1 0-16,-6 3 0 0,2-2 0 0,-4 1 0 0,4-1 0 16,-1 2 0-16,-1-2 0 0,-2 0 0 0,-1-1 0 15,4 1 0-15,-4 1 0 0,0 0 0 0,1-1 0 16,2-1 0-16,-3 1 0 0,9-1 0 0,-14 1 0 16,8-1 0-16,-1 1 0 0,7-1 0 0,-10 0 0 15,6 3 0-15,4-3 0 0,-8 0 0 0,8 0 0 16,0 0 0-16,-10 0 0 0,10 0 0 0,0 0 0 15,-6 0 0-15,6 0 0 0,0 0 0 0,0 0 0 16,0 0 0-16,0 0 0 0,-9 0 0 0,9 0 0 16,0 0 0-16,0 0 0 0,0 0 0 0,0 0 0 15,0 0 0-15,0 0 0 0,0 0 0 0,0 0 0 16,0 0 0-16,0 0 0 0,-8-3 0 0,8 3 0 16,-6 0 0-16,6 0 0 0,0 0 0 0,-9-1 0 15,9 1 0-15,0 0 0 0,-9 0 0 0,9 0 0 16,0 0 0-16,-6 1 0 0,6-1 0 0,0 0 0 15,-8 0 0-15,8 0 0 0,0 0 0 0,0 0 0 16,0 0 0-16,-6 3 0 0,6-3 0 0,0 0 0 16,0 0 0-16,0 0 0 0,0 0 0 0,0 0 0 15,0 0 0-15,0 0 0 0,0 0 0 0,0 0 0 16,0 0 0-16,0 0 0 0,0 0 0 0,0 0 0 16,0 0 0-16,0 0 0 0,24-3 0 0,-14 2 0 15,4 1 0-15,4 0 0 0,2-2 0 0,2-1 0 16,7 1 0-16,2-1 0 0,-1-1 0 0,-2 0 0 15,-8 2 0-15,7-2 0 0,-4 2 0 0,-5 0 0 16,2-1 0-16,-3 0 0 0,-3 2 0 0,-6 0 0 16,-2 0 0-16,2 1 0 0,-3-1 0 0,-5 1 0 15,9 0 0-15,-9 0 0 0,5-1 0 0,-5 1 0 16,0 0 0-16,5-3 0 0,-5 3 0 0,0 0 0 16,0 0 0-16,0 0 0 0,0-3 0 0,0 3 0 15,0 0 0-15,0 0 0 0,0 0 0 0,0 0 0 0,0 0 0 16,0 0 0-16,0 0 0 0,0 0 0 0,0 0 0 15,3-4 0-15,-3 4 0 0,0 0 0 0,0 0 0 16,0 0 0-16,0 0 0 0,0 0 0 16,0 0 0-16,0 0 0 0,-13 11 0 0,9-10 0 15,-1 4-193-15,0-1-602 0,-3-1-406 0,-2 2-1301 0,6-3 577 16</inkml:trace>
  <inkml:trace contextRef="#ctx0" brushRef="#br0" timeOffset="80682.75">2539 9308 14 0,'0'0'193'0,"0"0"-8"16,0 0-6-16,0 0-10 0,0 0-3 0,0 0-2 15,0 0 3-15,0 0-2 0,0 0-1 0,0 0-3 16,0 0 2-16,0 0-10 0,0 0-2 0,0 0-3 16,0 0-3-16,5 8 0 0,-5-8-3 0,0 0-5 0,0 5-5 15,0-5-5-15,0 4-8 0,0-4 5 0,-4 4-5 16,4-4-2-16,-4 4-2 0,4-4-1 16,-3 3-9-16,3-3 0 0,-3 3-2 0,0 0-9 15,3-3-1-15,-1 4 0 0,1-4-6 0,-5 4-7 0,1-2 6 16,4-2-15-16,-4 4 0 0,2-2-6 0,-2 0-1 15,0 1-7-15,-1-2-6 0,2 1-2 0,2 2 5 16,-4-2-12-16,5-2 0 0,-5 5-5 16,1-3 8-16,0 1-1 0,2 0 1 0,-2 0 6 0,4-3 1 15,-7 5 7-15,5-3 0 0,2-2 0 0,-5 4-2 16,2-3-1-16,3-1 0 0,-6 2-3 0,6-2-8 16,0 0-6-16,0 0 4 0,-4 3 2 0,4-3-4 15,0 0-2-15,0 0-1 0,-2 2 4 0,2-2 0 16,0 0 4-16,0 0 3 0,0 0 5 0,0 0 0 15,0 0 6-15,0 0 2 0,0 0-4 0,0 0 4 16,8-14-8-16,-4 9 5 0,0-1-3 0,0 0 4 16,1-4-9-16,-1 1-2 0,0-2-4 0,2 0-2 15,-2-2 5-15,1-3-6 0,0 7-3 0,-1-7-2 16,-1 3 5-16,0 1-7 0,1 0-2 0,1-5 4 16,0 1-11-16,-1 1 8 0,0 0 1 0,0 5-9 15,-1-3 5-15,-1 3-9 0,2-3 1 0,-3 2 2 16,3 2-4-16,-3-2 11 0,0 2-13 0,2 2 8 15,-3 1-4-15,1 0-1 0,2-1 0 0,-3 4 2 16,0 0-3-16,1-2-11 0,-1 5 10 0,3-9-5 16,-3 8 4-16,0 1-7 0,1-6 2 0,-1 6-5 15,0 0 7-15,0-4-11 0,0 4 2 0,0-4 2 16,0 4-2-16,0 0-6 0,0 0 2 0,0 0-3 16,0 0 0-16,4-3 2 0,-4 3 4 0,0 0-13 15,0 0 6-15,0 0 4 0,0 0-3 0,0 0-5 16,5 8 7-16,-4-3-4 0,2 0 1 0,2 3 3 15,-1 1 6-15,-3 1 2 0,3 6-7 0,0-6 5 16,1 6-11-16,0 1 1 0,-1 1 8 0,0 0-6 16,1 2-1-16,-4-1 0 0,7 4-1 0,-7-3 8 15,3 6 2-15,0-6-5 0,1-1-2 0,0 5 0 0,-1-6-5 16,-3 1-1-16,5-1 12 0,0 0-9 16,-1 2-1-16,1-4 3 0,-2 0 2 0,1-4-1 15,0 2-6-15,-2-1 5 0,2-2-4 0,-1-2 10 16,1-3-1-16,-3 1 2 0,1-1-11 0,1 0 1 0,-4-1 2 15,1 0 1-15,0-1 4 0,0-1 2 0,2 1-7 16,-3-4 4-16,0 7-3 0,0-3-2 16,3-1-1-16,-3 0 7 0,0-3-6 0,0 9-2 15,0-6 7-15,0 1-6 0,-2 1 5 0,1 1-1 16,1-1 1-16,-1-2-15 0,-1 4 19 0,1-4-5 0,0 2 4 16,0-3-2-16,-1 3 5 0,1-1-3 15,-2-1-6-15,2 1 1 0,0-2 3 0,1-2-1 16,-6 5 1-16,4-1 0 0,0-2-13 0,2-2 17 15,-5 5-7-15,-1-4 5 0,1 0-3 0,0 1-1 0,-1 1 6 16,-2-2-10-16,1 2 6 0,-5-3-4 0,2 3-3 16,1 0 8-16,-1-2-4 0,-3 0-2 15,0 1-1-15,3-1 1 0,-2 1-2 0,2-2 2 0,-3 2 5 16,7 0-1-16,-6 0-4 0,2-1-3 0,3 1 4 16,0 1 0-16,-2-1 5 0,0-1 1 0,3 2 3 15,-2-1-5-15,2 1 6 0,-1-2-9 0,0 0 0 16,2 3 0-16,0-3 0 0,-1 0 0 0,3 4 0 15,-1-4 0-15,-1 0 0 0,5-1 0 0,-4 3 0 16,4-3 0-16,-4 2 0 0,4-2 0 0,0 0 0 16,0 0 0-16,-6 1 0 0,6-1 0 0,0 0 0 15,0 0 0-15,-7 1 0 0,7-1 0 0,0 0 0 16,0 0 0-16,0 0 0 0,0 0 0 0,0 0 0 16,0 0 0-16,0 0 0 0,0 0 0 0,0 0 0 15,0 0 0-15,0 0 0 0,0 0 0 0,17 2 0 16,-8-2 0-16,-3 1 0 0,-6-1 0 0,13-3 0 15,-5 2 0-15,4 1 0 0,0-1 0 0,2-1 0 16,-1-1 0-16,2 1 0 0,-1-1 0 0,4 1 0 16,-5 1 0-16,7-3 0 0,-4 1 0 0,0-1 0 15,-3 0 0-15,1 2 0 0,0-2 0 0,-4 2 0 16,0 1 0-16,-2 0 0 0,-3 0 0 0,-1-1 0 16,3 1 0-16,-7 1 0 0,8-1 0 0,-8 1 0 15,6-2 0-15,-6 2 0 0,5-1 0 0,-5 1 0 16,0 0 0-16,0 0 0 0,0 0 0 0,5-1 0 15,-5 1 0-15,0 0 0 0,0 0 0 0,0 0 0 16,0 0 0-16,0 0 0 0,0 0 0 0,0 0 0 16,0 0 0-16,0 0 0 0,0 0 0 0,0 0 0 15,0 0 0-15,0 0 0 0,0 0 0 0,0 0 0 16,0 0 0-16,0 0 0 0,0 0 0 0,0 0 0 0,0 0 0 16,0 0 0-16,0 0 0 0,0 0 0 15,-14 8 0-15,14-8 0 0,-7 2-414 0,7-2-268 16,0 0-501-16,0 0-1281 0,0 0 567 0</inkml:trace>
  <inkml:trace contextRef="#ctx0" brushRef="#br0" timeOffset="85082.78">7515 9287 17 0,'0'0'373'0,"0"0"-14"15,-5 5-3-15,5-5-13 0,-2 6-16 0,0-4-5 16,2-2-4-16,-3 8-16 0,0-2-8 16,-1-3-17-16,3 2-12 0,-1 1-13 0,0-1-10 0,0 1-6 15,0-2-7-15,1 3-9 0,-3-4-12 0,0 2-6 16,2-2-15-16,-1 4 2 0,-3-4-2 0,3 1-13 16,1 0-3-16,-1 0-3 0,3 0-11 0,-4-1 3 15,2 0-1-15,2-3-6 0,-4 4 2 0,3-1 4 16,1-3 3-16,0 0-5 0,0 0 4 0,0 0-6 15,0 0-9-15,0 0-9 0,-3-13-25 0,7 3-112 16,0 2 0-16,0-3 0 0,0-1 0 0,-2 0 0 16,4-4 0-16,2-1 0 0,-2 1 0 0,1-1 0 15,1-1 0-15,-1-1 0 0,-3-1 0 0,5 5 0 16,-4 0 0-16,-1 3 0 0,2 3 0 0,-2-2 0 16,1 1 0-16,-1 4 0 0,-3-2 0 0,2 3 0 15,1 0 0-15,-3 2 0 0,-1-2 0 0,0 5 0 16,4-6 0-16,-4 6 0 0,5-1 0 0,-5 1 0 0,0 0 0 15,0 0 0-15,5 10 0 0,-1-5 0 16,-4 1 0-16,4 5 0 0,0 4 0 0,-3 2 0 16,0-1 0-16,2 2 0 0,-2 1 0 0,2 7 0 0,-3-1 0 15,-3 1 0-15,3-1 0 0,0 0 0 0,-1 1 0 16,-3-1 0-16,3 1 0 0,-2 1 0 0,2-1 0 16,-2 0 0-16,2-1 0 0,-2-6 0 0,2 0 0 15,1 1 0-15,0-2 0 0,0 0 0 0,-4-2 0 16,4-4 0-16,3 1 0 0,-6-1 0 0,7-1 0 15,-4 0 0-15,0 0 0 0,1-2 0 0,2 1 0 16,-3-2 0-16,1-1 0 0,3-2 0 0,-4 2 0 16,0-3 0-16,4 0 0 0,-4 2 0 0,1-4 0 15,2 0 0-15,-3-2 0 0,0 5 0 0,0-5 0 16,-4 4 0-16,4 1 0 0,0-5 0 0,0 0 0 16,-8 2 0-16,8-2 0 0,-5 0 0 0,5 0 0 15,-9 1 0-15,4 0 0 0,5-1 0 0,-9 0 0 16,4 2 0-16,-3-2 0 0,2 1 0 0,6-1 0 0,-13 0 0 15,7 1 0-15,-2-1 0 0,-1 0 0 16,0 0 0-16,-1 0 0 0,-3 1 0 0,7 2 0 16,-5-3 0-16,4 1 0 0,-1-1 0 0,1 1 0 0,0 1 0 15,-2-1 0-15,3 0 0 0,-1 0 0 0,7-1 0 16,-10 1 0-16,10-1 0 0,-10 0 0 0,5 1 0 16,1 1 0-16,4-2 0 0,0 0 0 15,0 0 0-15,-13 0 0 0,13 0 0 0,0 0 0 0,-7-2 0 16,7 2 0-16,0 0 0 0,0 0 0 0,0 0 0 15,0 0 0-15,0 0 0 0,0 0 0 0,0 0 0 16,0 0 0-16,0 0 0 0,0 0 0 0,0 0 0 16,0 0 0-16,0 0 0 0,23-4 0 0,-14 1 0 15,-2 1 0-15,6-2 0 0,6 3 0 0,-2-2 0 16,3 0 0-16,2 0 0 0,4-5 0 0,-5 7 0 16,1 0 0-16,-3-2 0 0,4 1 0 0,-1-2 0 15,-3 2 0-15,-1 0 0 0,0 0 0 0,-7 2 0 16,1-1 0-16,-2 1 0 0,-2 0 0 0,-3-1 0 15,-5 1 0-15,11 1 0 0,-11-1 0 0,7-1 0 16,-7 1 0-16,0 0 0 0,6 0 0 0,-6 0 0 16,0 0 0-16,0 0 0 0,5 0 0 0,-5 0 0 15,0 0 0-15,0 0 0 0,0 0 0 0,0 0 0 0,0 0 0 16,0 0 0-16,0 0 0 0,0 0 0 0,0 0 0 16,0 0 0-16,0 0 0 0,0 0 0 15,0 0 0-15,0 0 0 0,0 0 0 0,0 0 0 0,0 0 0 16,0 0 0-16,0 0 0 0,0 0 0 0,0 0 0 15,0 0 0-15,0 0 0 0,0 0 0 0,0 0 0 16,0 0 0-16,0 0 0 0,0 0 0 0,0 0 0 16,0 0 0-16,0 0 0 0,0 0 0 0,0 0 0 15,0 0 0-15,0 0 0 0,0 0 0 0,0 0 0 16,0 0 0-16,0 0 0 0,0 0 0 0,0 0 0 16,2-4 0-16,-2 4 0 0,0 0 0 0,0 0 0 15,0 0 0-15,0 0 0 0,0 0 0 0,0 0 0 16,0 0 0-16,0 0 0 0,0 0 0 0,0 0 0 15,0 0-549-15,0 0-725 0,0 0-1380 0,0 0 610 16</inkml:trace>
  <inkml:trace contextRef="#ctx0" brushRef="#br0" timeOffset="89232.13">7357 10143 46 0,'0'0'279'0,"0"0"-16"0,1-7-13 0,-1 7-10 0,-1-4-15 16,1 4-5-16,0 0-9 0,0-6-14 0,0 6-7 15,0 0-4-15,1-5-13 0,-1 5-2 16,0-3 2-16,0 3-4 0,0 0-2 0,0-7 4 16,0 7-6-16,-1-4-1 0,1 4-4 0,-4-3-13 0,4 3-6 15,-1-4-3-15,-2 0-9 0,-3 1-4 0,6 3-5 16,-5-3-5-16,1 0-7 0,0 1-6 0,-1-2 1 15,1 0-9-15,-1 2-1 0,-3-1-8 0,2 0 3 16,2-1-3-16,-4 0-6 0,-3 0 1 0,3 1-6 16,2-2-3-16,-1 2 0 0,-3-1-4 0,1-1-2 15,0 1-2-15,-2 1 1 0,3 2-2 0,2 0-2 16,-2 1-2-16,-1-3 1 0,2 0-1 0,-1-2 1 16,0 2-2-16,1 2-7 0,-1 0 1 0,0 0-4 15,3 0 4-15,-4-2-5 0,4 2-1 0,-4 0 0 16,1 0-2-16,2 1 2 0,-5 1-4 0,4 0-6 15,-1-1 1-15,0 0 1 0,-1 0 2 0,1 1 2 16,0 0-3-16,-1 1-4 0,3-1 0 0,-2 1 3 16,2-2-5-16,-3 1 0 0,3 0-5 0,-1 3-2 0,1 0 4 15,1-2-7-15,-3 1-4 0,3 0 5 16,0-1-8-16,-3 1 3 0,3 1-4 0,-1-1 9 16,-2 0-12-16,3 0 4 0,0-1-1 0,-3 3 3 0,3-2 2 15,-3 0 4-15,3 1 0 0,0 1-6 0,-1-2-1 16,-1 0-6-16,2 1 3 0,0-1 12 0,1-1-17 15,-1 2 19-15,1-2-20 0,-3 0 18 0,4 0-22 16,-2 2 2-16,1-2-2 0,2 0 3 0,2-2-6 16,-7 4-2-16,5-2 1 0,2-2 4 0,-8 2 0 15,5 0 3-15,1 2-6 0,2-4 3 0,-7 4-6 16,2 0 6-16,3 0-5 0,-3-2-2 0,-2 3 1 16,4-2 0-16,-4 1 10 0,3 1-5 0,-1 1 1 15,0 0-6-15,-1-1-1 0,1 1 2 0,-2-2 1 16,2 2 3-16,1 2 0 0,-1-1 1 0,-4 0-5 15,4 3 1-15,1-2 4 0,-1-1 0 0,4 3-4 16,-3-2-4-16,0 2-6 0,-2 0 11 0,2-1-3 16,0 0 10-16,0 2-9 0,0-1-1 0,0 0 0 15,2 0 3-15,-3 1-2 0,1 1 2 0,2-1 2 16,-1 1-4-16,3-1 2 0,-3 2 0 0,2-1 4 16,-3 1-2-16,2 3-2 0,-1-3 2 0,3-1-1 15,0 0-1-15,-3 4 5 0,2-3-8 0,1-1 4 0,-5 0 2 16,5 4-1-16,0-3 12 0,-1 0-17 0,0-2 21 15,-1 3-26-15,2 2 7 0,-1-4-2 0,1 0 0 16,0 4-4-16,0-5-4 0,0 2 9 0,0-1 22 16,0 3-23-16,0-3 9 0,1 1-4 0,2 3-1 15,-2-4 1-15,4 0-4 0,-5 0-1 0,1 0 1 16,5 2 1-16,-5 0-2 0,4 0-1 0,-1 1 4 16,1-2 3-16,-1 2-4 0,2-4 6 0,3 3-5 15,-1 1-1-15,-2-1 2 0,3 0 2 0,-1-3 0 16,2 3-4-16,-1-4 4 0,-1 0 0 0,1-1 6 15,1 4-4-15,4-2 3 0,-1-1 1 0,1 1 5 16,-1-3 0-16,2 3 2 0,-1-5-7 0,2 4 3 16,0-2 5-16,3-2-7 0,-2 0 5 0,-1 0-5 15,1-2-4-15,2 2 7 0,0 0 6 0,-2-3-10 16,-2 0 9-16,1-1 6 0,1 1-21 0,0-1 0 16,-3 1 5-16,0-2 1 0,4 2-9 0,-1-2 0 15,-1 1 0-15,5-4 0 0,-6 1 0 0,5-1 0 16,-2 1 0-16,0-2 0 0,3 0 0 0,-5-2 0 15,5 1 0-15,-6 1 0 0,3-1 0 0,-1 0 0 16,-1-1 0-16,1 2 0 0,2-4 0 0,-5 2 0 16,-1 0 0-16,5 2 0 0,-7-2 0 0,1 0 0 0,2 0 0 15,-3 0 0-15,3 0 0 0,-1-3 0 0,0 2 0 16,-2-1 0-16,1 1 0 0,-2 1 0 0,3-3 0 16,0 1 0-16,1-3 0 0,-5 3 0 0,1 0 0 15,0-1 0-15,-2 1 0 0,0 0 0 0,2 0 0 16,-3 1 0-16,1-3 0 0,-1 2 0 0,-2 1 0 15,2-2 0-15,-2 1 0 0,0-1 0 0,-1 1 0 16,2 2 0-16,-4 0 0 0,1-4 0 0,2 5 0 16,-2-4 0-16,0 2 0 0,0-1 0 0,-1-2 0 15,-1-2 0-15,2 0 0 0,-2-1 0 0,-1 0 0 0,0-1 0 16,4-2 0-16,-6-3 0 0,-1 1 0 16,-1-2 0-16,-1 0 0 0,1 0 0 0,0 1 0 15,-2 0 0-15,1-8 0 0,-2 9 0 0,1-3 0 16,0 3 0-16,-1-1 0 0,0 0 0 0,2-1 0 0,-2 2 0 15,-2-2 0-15,2 1 0 0,0 0 0 16,1 1 0-16,-6-8 0 0,5 8 0 0,-5-4 0 16,3 3 0-16,-1 1 0 0,-2 0 0 0,1 0 0 0,-2-6 0 15,2 7 0-15,-3 0 0 0,-1 0 0 0,-4-1 0 16,4 4 0-16,0 1 0 0,0-1 0 0,-1 4 0 16,-2-2 0-16,3 2 0 0,-3 2 0 0,0 2 0 15,-1-1 0-15,0 1 0 0,-2 3 0 0,-7-2 0 16,0 1 0-16,1 4 0 0,0 1 0 0,-2 2 0 15,2-1 0-15,0 1 0 0,-1 5 0 0,-1-1 0 16,1 0 0-16,2 2 0 0,1 1-374 0,-1 1-241 16,4 1-586-16,3-2-1300 0,7 0 576 0</inkml:trace>
  <inkml:trace contextRef="#ctx0" brushRef="#br0" timeOffset="93983.29">1346 11514 190 0,'0'0'309'0,"0"0"-6"0,0 0-5 16,0 0-11-16,0 0-10 0,7 15 7 0,-7-11-8 15,0-2-12-15,0 2 4 0,2 2-1 0,0-1-7 16,-4-1 2-16,2 2-15 0,0-3-11 0,0 3-15 16,-2-2-8-16,2 2-13 0,0-2-13 0,-1 1-10 15,-1 1-11-15,0-2-10 0,2-4-10 0,-4 6-13 16,4-3-2-16,0-3-12 0,-3 4 1 0,3-4-9 15,0 0-2-15,-2 4 2 0,2-4 3 0,-3 2 3 16,3-2-2-16,0 0 8 0,0 0-8 0,0 0 1 16,0 0-9-16,0 0-13 0,0 0-6 0,2-13-3 15,1 9-3-15,-3-3-5 0,3 1-8 0,-1-5-1 16,2 2-1-16,-2-4-8 0,1 2 1 0,1-6-9 16,0 5-4-16,0-1-5 0,-4 1 3 0,8-3-8 15,-5 3-5-15,0 0 5 0,1 2-21 0,-2 1-16 16,1 1 0-16,0 3 0 0,-2-2 0 0,1 0 0 0,0 3 0 15,-1 0 0-15,0 1 0 0,-1 3 0 0,3-8 0 16,-3 8 0-16,1-1 0 0,-1 1 0 0,0 0 0 16,0 0 0-16,0 0 0 0,0 0 0 15,0 0 0-15,1 13 0 0,2-7 0 0,-2 1 0 0,0 0 0 16,2 4 0-16,0-1 0 0,0 7 0 0,3-3 0 16,-4 0 0-16,1 1 0 0,2 3 0 15,-3 0 0-15,2 0 0 0,-4-2 0 0,3 1 0 16,-1-1 0-16,2 2 0 0,0-2 0 0,-4 0 0 0,5 1 0 15,-4-1 0-15,3 0 0 0,0-4 0 0,-3 1 0 16,7 1 0-16,-7-2 0 0,2-1 0 0,-2-1 0 16,0 1 0-16,2-2 0 0,-2 1 0 0,3-1 0 15,-4-1 0-15,5-1 0 0,-4 3 0 16,2-5 0-16,-2 2 0 0,-1 0 0 0,0-1 0 0,0-2 0 16,0 1 0-16,3 0 0 0,-3-1 0 0,1 0 0 15,-1-4 0-15,0 5 0 0,0-5 0 0,0 5 0 16,0-5 0-16,0 4 0 0,0-4 0 15,-4 4 0-15,3-1 0 0,1-3 0 0,-9 5 0 0,5-3 0 16,0 2 0-16,2-3 0 0,-2 1 0 0,-4 2 0 16,-1-2 0-16,3 0 0 0,-1 1 0 0,1 0 0 15,-2-2 0-15,0 0 0 0,0 0 0 0,1 0 0 16,0 2 0-16,-1-2 0 0,2 0 0 0,-2-1 0 16,3 1 0-16,1 1 0 0,-3 1 0 0,0-2 0 15,1 2 0-15,-1-1 0 0,1-1 0 0,1 0 0 16,0 1 0-16,-3 0 0 0,4-1 0 0,-1 0 0 15,-1 0 0-15,6-1 0 0,-8 3 0 0,8-3 0 16,-4 0 0-16,4 0 0 0,-6 3 0 0,6-3 0 16,0 0 0-16,-4 1 0 0,4-1 0 0,0 0 0 15,0 0 0-15,0 0 0 0,-9 1 0 0,9-1 0 16,0 0 0-16,-5 1 0 0,5-1 0 0,0 0 0 16,0 0 0-16,0 0 0 0,0 0 0 0,0 0 0 15,0 0 0-15,0 0 0 0,0 0 0 0,0 0 0 16,0 0 0-16,0 0 0 0,0 0 0 0,0 0 0 15,0 0 0-15,0 0 0 0,9-11 0 0,-9 11 0 16,1-2 0-16,-1 2 0 0,0 0 0 0,4-3 0 16,-4 3 0-16,0 0 0 0,0 0 0 0,0 0 0 15,0 0 0-15,0 0 0 0,0 0 0 0,0 0 0 16,0 0 0-16,0 0 0 0,0 0 0 0,0 0 0 16,-14 0 0-16,14 0 0 0,0 0 0 0,-12 2 0 15,12-2 0-15,-5 1 0 0,5-1 0 0,-10 1 0 16,10-1 0-16,0 0 0 0,-5 1 0 0,5-1 0 15,0 0 0-15,-8 0 0 0,8 0 0 0,0 0 0 16,0 0 0-16,0 0 0 0,0 0 0 0,0 0 0 16,0 0 0-16,0 0 0 0,0 0 0 0,0 0 0 0,0 0 0 15,0 0 0-15,0 0 0 0,22-7 0 16,-13 2 0-16,1 0 0 0,8-2 0 0,0 3 0 16,1-4 0-16,8-1 0 0,4 0 0 0,-3-1 0 15,-2 1 0-15,0 0 0 0,-7 1 0 0,3 1 0 16,-4-1 0-16,0-1 0 0,0 3 0 0,-6 2 0 0,-1-2 0 15,-1 2 0-15,-4 1 0 0,1 0 0 16,-2 1 0-16,-3 1 0 0,2-1 0 0,1-1 0 16,-5 3 0-16,4-3 0 0,-4 3 0 0,5-1 0 15,-5 1 0-15,0 0 0 0,0 0 0 0,0 0 0 16,7-1 0-16,-7 1 0 0,0 0 0 0,0 0 0 0,0 0 0 16,2-3 0-16,-2 3 0 0,0 0 0 0,0 0 0 15,0 0 0-15,0 0 0 0,0 0 0 0,0 0 0 16,0 0 0-16,4-2 0 0,-4 2 0 15,0 0 0-15,0 0 0 0,0 0 0 0,0 0 0 16,0 0 0-16,0 0 0 0,0 0-231 0,0 0-363 0,0 9-122 16,0-9-393-16,0 0-1200 0,1 9 531 0</inkml:trace>
  <inkml:trace contextRef="#ctx0" brushRef="#br0" timeOffset="95616.43">1327 12266 82 0,'0'0'143'0,"0"0"-2"0,-3 3 14 15,3-3 7-15,0 0 9 0,-3 2 9 0,3-2-4 16,0 0 3-16,0 0 0 0,0 0-1 0,0 0-2 16,0 0 2-16,0 0-3 0,0 0 10 15,0 0-4-15,0 0-1 0,0 0 0 0,0 0-11 0,0 0-8 16,8-8-21-16,-8 8 6 0,4-6-9 0,-2 3-6 15,2 0-10-15,1-3 1 0,-1 4-6 0,1-5-3 16,3 1 3-16,-3 1-7 0,1-1 1 0,2-1-2 16,-3 0 2-16,3 0-3 0,-2-2-2 0,3 1-1 15,1 0-6-15,-1 1-3 0,1-1 4 0,0 1-2 16,3-4-6-16,0 6-11 0,-4-5 12 0,5-1-7 16,-5 4-2-16,5-5 0 0,0 1-3 0,3 1 5 15,-2 0 3-15,-2 0-8 0,2 2 1 0,-1-1-2 16,0 0 3-16,0 0-5 0,2-2 0 0,-1 4-2 15,3-3 1-15,-8 5 0 0,2-2-7 0,3-1-6 16,-2 3 11-16,-1-1-8 0,0 1-3 0,2 1-7 16,-2-1-3-16,2 1-2 0,0 1-7 0,-4-1 0 15,8 1 0-15,-5 1-10 0,1 1-1 0,-2 0-4 16,0-1-6-16,2 2 2 0,-4 0 2 0,3 0-3 16,-3 0-2-16,1 2 3 0,-1 0-6 0,0 0-2 15,-1 1 3-15,0-1-17 0,-3 1 13 0,4-1-1 16,-3-1-1-16,4 2-5 0,-4-1 1 0,-1 1-4 15,1-1 0-15,-2-1 0 0,3 2-1 0,-1-1-2 16,-2 0 4-16,2 1 7 0,-2-2-17 0,2 0 11 16,-3 2-5-16,1-2 5 0,-5-1-4 0,8 2-1 15,-3-1 1-15,-5-1-4 0,5 2 2 0,-5-2 6 16,5 2-4-16,-5-2 2 0,4 1-2 0,-4-1-3 16,0 0 2-16,0 0 0 0,5 1-8 0,-5-1 3 15,0 0 7-15,0 0-4 0,0 0-5 0,0 0 6 16,0 0-2-16,0 0 0 0,0 0 2 0,5 3-2 15,-5-3-2-15,0 0-1 0,0 0-2 0,0 0 4 16,3 4 3-16,-3-4-8 0,0 0-20 0,1 3-46 16,-1-3-70-16,-1 5-97 0,1-5-114 0,-4 7-125 15,0-3-164-15,0-2-394 0,0 1-1122 0,4-3 497 16</inkml:trace>
  <inkml:trace contextRef="#ctx0" brushRef="#br0" timeOffset="105932.03">5621 12348 32 0,'0'0'309'0,"0"0"-6"0,-3-5-11 0,3 5-6 16,-3-1-5-16,3 1-9 0,0 0 10 0,0 0-22 16,0 0-4-16,0 0-2 0,0 0-4 0,0 0-8 15,0 0-3-15,0 0-11 0,0 0-5 0,0 0-6 16,0 0-14-16,0 0-10 0,0 0-7 0,0 0-10 16,0 0-9-16,0 0-11 0,0 0-12 0,0 0-6 15,-9 5-5-15,9-5-10 0,-5 3-3 0,5-3 3 16,0 0-8-16,-5 0-1 0,5 0 1 0,0 0-6 0,0 0-4 15,-12-1 0-15,12 1-5 0,0 0 1 16,-9 0 0-16,9 0 1 0,-6-2-9 0,6 2 16 16,-4-5-24-16,4 5 3 0,-2-5-13 0,4 1-6 0,-2 4-5 15,-2-5 6-15,4 0-20 0,-2 1-5 16,4-2 0-16,-1 3-2 0,-1-2-6 0,3-4-2 16,-1 3 0-16,1 2-1 0,4-4-8 0,-1 2 0 0,-2 0-19 15,4 0-7-15,-2 3 0 0,1-3 0 0,3 1 0 16,-5 2 0-16,3 0 0 0,-3 0 0 0,3 2 0 15,2-1 0-15,-2 1 0 0,0 0 0 0,2-2 0 16,-3 2 0-16,2 1 0 0,-1 1 0 0,1 0 0 16,1 2 0-16,-3-1 0 0,-1 0 0 0,-3 0 0 15,2 2 0-15,4 0 0 0,-6 3 0 0,0 2 0 16,1-2 0-16,2 0 0 0,-4 2 0 0,1-1 0 16,-1 3 0-16,-1-5 0 0,2 4 0 0,-3-5 0 15,1 6 0-15,-1-2 0 0,1 0 0 0,-2 2 0 16,2 0 0-16,-2-3 0 0,-1 3 0 0,0-2 0 15,0 1 0-15,-4 0 0 0,4 0 0 0,-4-1 0 16,2 2 0-16,-1-2 0 0,-3 1 0 0,1 1 0 16,-2 0 0-16,1 0 0 0,-3-1 0 0,0 0 0 15,4-1 0-15,-6-1 0 0,4 1 0 0,-2 0 0 0,0 0 0 16,-1 1 0-16,0-3 0 0,-1 2 0 16,0-1 0-16,2-1 0 0,1 3 0 0,-1-6 0 15,0 5 0-15,-1-2 0 0,2-2 0 0,1 3 0 16,-2-2 0-16,1 1 0 0,2-2 0 0,-2-1 0 0,3 1 0 15,0-1 0-15,1 1 0 0,-1-2 0 0,1 1 0 16,3 0 0-16,-2-2 0 0,-3 1 0 16,6-3 0-16,-4 5 0 0,4-3 0 0,-4 0 0 0,4-2 0 15,0 0 0-15,-4 5 0 0,4-5 0 0,0 0 0 16,-1 2 0-16,1-2 0 0,0 0 0 0,0 0 0 16,0 0 0-16,-5 2 0 0,5-2 0 0,0 0 0 15,0 0 0-15,0 0 0 0,0 0 0 0,0 0 0 16,-3 3 0-16,3-3 0 0,0 0 0 0,0 0 0 15,0 0 0-15,0 0 0 0,0 0 0 0,0 0 0 16,0 0 0-16,0 0 0 0,0 0 0 0,0 0 0 16,0 0 0-16,0 0 0 0,0 0 0 0,20-5 0 15,-13 4 0-15,2-1 0 0,4-2 0 0,0 2 0 16,3-1 0-16,6-3 0 0,6 2 0 0,-1-1 0 16,1 0 0-16,4-1 0 0,-4 3 0 0,3-2 0 15,-3 1 0-15,-2-1 0 0,-5-2 0 0,1 5 0 16,-3-2 0-16,3 1 0 0,-6 2 0 0,0-3 0 15,-7 1 0-15,1 2 0 0,-2 0 0 0,-3 0 0 16,0 1 0-16,-5 0 0 0,10-1 0 0,-10 1 0 16,4-1 0-16,-4 1 0 0,0 0 0 0,5-3 0 15,-5 3 0-15,0 0 0 0,0 0 0 0,3-3 0 16,-3 3 0-16,0 0 0 0,0 0 0 0,0 0 0 16,0 0 0-16,0-5 0 0,0 5 0 0,0 0 0 15,0 0 0-15,0 0 0 0,0 0 0 0,0 0 0 0,0 0 0 16,-5 14-1366-16,5-14-1478 0,-8 9 654 15</inkml:trace>
  <inkml:trace contextRef="#ctx0" brushRef="#br0" timeOffset="113199.84">5526 12870 53 0,'-7'0'285'0,"7"0"-24"16,0 0-26-16,0 0-25 0,0 0-18 0,0 0-19 16,0 0-18-16,0 0-13 0,-5 1-16 15,5-1-13-15,0 0-10 0,0 0-15 0,0 5-3 0,0-5-14 16,0 0-21-16,-1 6-36 0,0-2-58 0,-3 0-69 15,-2 3-83-15,-2-1-139 0,1-1-360 0,-2 2 159 16</inkml:trace>
  <inkml:trace contextRef="#ctx0" brushRef="#br0" timeOffset="113849">5592 7884 140 0,'5'-3'158'0,"-5"3"-20"15,0 0-19-15,10 0-4 0,-2 4-14 16,-2 0-19-16,1 2-22 0,2 2-27 0,-1 2-30 16,4 3-40-16,-3 5-115 0,1-1-165 0,3 8 72 15</inkml:trace>
  <inkml:trace contextRef="#ctx0" brushRef="#br0" timeOffset="114283.14">7692 10994 2233 0,'0'0'3'0,"1"2"38"0,-1-2-37 16,0 0-1-16,1 4-13 0,-1-4-18 0,0 0-10 16,-1 6-37-16,1-6-36 0,-1 8-69 0,-2 0-127 15,-4 1-334-15,0 1 148 0</inkml:trace>
  <inkml:trace contextRef="#ctx0" brushRef="#br0" timeOffset="114749.74">4807 12869 89 0,'0'0'231'0,"0"0"-25"0,-3 1-15 0,3-1-22 16,0 0-16-16,0 0-26 0,0 0-48 0,0 0-71 15,0 0-87-15,14 4-117 0,-14-4-212 0,0 0 94 16</inkml:trace>
  <inkml:trace contextRef="#ctx0" brushRef="#br0" timeOffset="123582.01">4630 15157 233 0,'0'0'275'0,"0"0"-14"0,-3 7-8 15,3-7-16-15,0 5-7 0,0-5-7 0,0 0-8 16,-1 5-2-16,1-5 6 0,0 0-16 0,0 7-15 16,0-7 11-16,-1 2-2 0,1-2-1 0,0 0-4 0,0 0-10 15,-2 5-5-15,2-5-5 0,0 0 1 16,0 0-2-16,0 0-4 0,0 0-9 0,0 0-5 16,-4 2-4-16,4-2-5 0,0 0-5 0,0 0-1 15,-7 0-2-15,7 0-6 0,-5 2-3 0,5-2-7 16,0 0-4-16,0 0-1 0,0 0-3 0,-9-4-3 0,9 4-4 15,0 0-1-15,-4-6-14 0,3 3-3 16,1 3-5-16,0 0 3 0,1-5 2 0,-1 0-4 0,0 5-8 16,3-7-3-16,-1 3 3 0,-1 2-5 15,1-3-10-15,3 1 0 0,-3 1-3 0,2-1-7 16,0 2-10-16,2-2-3 0,0 2 8 0,-1-1-15 0,3 1 9 16,0 0-2-16,0-1-12 0,2 1 0 15,0-1 0-15,3 1-8 0,-3-1 1 0,0 2-1 16,1 0-3-16,0 0-1 0,1 1 15 0,-2-1-20 15,-1 1 12-15,-9 0-13 0,13 3-8 0,-8-2 10 16,0 0-1-16,4 3-8 0,-5 0 0 0,1 0 9 16,-1-1-1-16,0 3 4 0,-1 0-9 0,2 1 0 15,-2 3 2-15,-2-1 0 0,-1 1 4 0,0 2-8 16,-1-1 5-16,-4 6-5 0,2-6 3 0,-3 5-4 16,3-5 0-16,-3 0 0 0,2 0 0 0,-1 0 0 15,-3-2 0-15,2 2 0 0,0 5 0 0,-1-7 0 16,1 2 0-16,-2-4 0 0,3 4 0 0,-3-6 0 0,3 3 0 15,0-2 0-15,-1-2 0 0,-1 0 0 16,3-1 0-16,2 0 0 0,-2-1 0 0,0 2 0 16,-2-3 0-16,6-1 0 0,-6 4 0 0,6-4 0 15,-6 2 0-15,6-2 0 0,-5 1 0 0,5-1 0 16,0 0 0-16,0 0 0 0,0 0 0 0,0 0 0 0,0 0 0 16,0 0 0-16,2-8 0 0,-2 8 0 0,5-7 0 15,-1 5 0-15,-2-3 0 0,3 3 0 16,1-2 0-16,1-1 0 0,-2-1 0 0,0 2 0 0,4 1 0 15,-4 0 0-15,0-1 0 0,2 3 0 16,-2-3 0-16,4 2 0 0,-3-1 0 0,1 1 0 0,-7 2 0 16,12 0 0-16,-12 0 0 0,13 0 0 0,-3 0 0 15,-10 0 0-15,16 0 0 0,-10 1 0 16,2 0 0-16,-8-1 0 0,15 2 0 0,-7 0 0 16,-3 4 0-16,1-4 0 0,2 2 0 0,1-2 0 15,-3 4 0-15,2-2 0 0,-2-2 0 0,3 3 0 0,-4-1 0 16,3 0 0-16,-4-1 0 0,2 2 0 0,3 1 0 15,-5 0 0-15,1-2 0 0,-1 3 0 16,0-1 0-16,-3 1 0 0,3-1 0 0,0 1 0 16,-3-1 0-16,0 2 0 0,3 1 0 0,-1-2 0 15,-2 0 0-15,-1 1 0 0,0 0 0 0,0 3 0 0,-1-5 0 16,-2 3 0-16,2 0 0 0,-4 1 0 0,1-1 0 16,-4 0 0-16,6-1 0 0,-5 1 0 0,1 0 0 15,-3-1 0-15,4 2 0 0,-4-2 0 16,1 1 0-16,-2-1 0 0,1-1 0 0,0 3 0 0,-2-3 0 15,-1 1 0-15,2-2 0 0,-3 2 0 0,2-4 0 16,-3 2 0-16,3-1 0 0,0 0 0 0,-4-3 0 16,3 0 0-16,-2 0 0 0,1-2 0 0,3 0 0 15,-3-2 0-15,3 2 0 0,0-3 0 16,0 2 0-16,3-3 0 0,1 2 0 0,-1-1 0 0,1 0 0 16,2 0 0-16,0 2 0 0,0-1 0 0,2 0 0 15,2 2 0-15,-7-3 0 0,7 3 0 0,-5-4 0 16,5 4 0-16,0 0 0 0,-11 6-74 0,4-1-500 15,0 3-176-15,-2 0-383 0,-1 1-1226 0,1 1 543 16</inkml:trace>
  <inkml:trace contextRef="#ctx0" brushRef="#br0" timeOffset="133716.31">5457 8262 67 0,'-18'7'84'0,"13"-3"-24"0,0 2-39 0,-3 2-60 16,-4 1-42-16,1 2 19 0</inkml:trace>
  <inkml:trace contextRef="#ctx0" brushRef="#br0" timeOffset="134966.29">4181 15251 90 0,'0'0'253'0,"-4"3"-20"15,4-3-22-15,0 0-17 0,0 0-14 0,0 0-15 0,0 0-16 16,0 0-14-16,0 0-17 0,0 0-12 15,0 0-27-15,0 0-36 0,20-6-46 0,-20 6-63 16,2-3-64-16,-2 3-164 0,0 0-317 0,0 0 142 16</inkml:trace>
  <inkml:trace contextRef="#ctx0" brushRef="#br0" timeOffset="136899.63">3307 10430 85 0,'5'2'190'0,"-5"-2"-35"0,0 0-42 15,0 0-40-15,0 0-26 0,5 1-15 0,-5-1-35 16,9 3-48-16,-6 0-57 0,1 0-115 0,-2 1 52 16</inkml:trace>
  <inkml:trace contextRef="#ctx0" brushRef="#br0" timeOffset="137416.1">4826 12593 179 0,'0'0'253'15,"0"0"-24"-15,0 0-26 0,4 3-19 0,-4-3-16 16,0 0-28-16,5 1-23 0,-5-1-39 0,4 2-40 16,-4-2-55-16,6 4-41 0,-4-2-77 0,-2-2-96 15,1 4-248-15,-1-4 110 0</inkml:trace>
  <inkml:trace contextRef="#ctx0" brushRef="#br0" timeOffset="137899.65">3734 15666 99 0,'2'1'207'0,"-2"-1"-29"15,0 0-45-15,0 0-41 0,0 0-42 0,16-5-52 16,-12 3-59-16,-2-2-55 0,1 0-126 0,-1 1 55 16</inkml:trace>
  <inkml:trace contextRef="#ctx0" brushRef="#br0" timeOffset="138732.43">5421 7785 168 0,'1'-2'168'0,"3"0"-12"0,0-1-9 15,-4 3-20-15,5-2-12 0,-5 0-11 0,0 2-11 16,7-3-7-16,-7 3-12 0,0 0-22 0,6 5-28 0,-4-2-45 16,1 2-50-16,-3 3-133 0,0 1-221 0,-2 1 98 15</inkml:trace>
  <inkml:trace contextRef="#ctx0" brushRef="#br0" timeOffset="139282.93">7207 11072 45 0,'0'0'197'0,"-3"-6"-17"15,1 5-8-15,2 1-17 0,0 0-14 16,0 0-14-16,-1-4-19 0,1 4-9 0,0 0-28 16,0 0-38-16,0 0-50 0,-1 11-58 0,-3-5-131 0,0 1-224 15,-6 3 100-15</inkml:trace>
  <inkml:trace contextRef="#ctx0" brushRef="#br0" timeOffset="139699.28">4576 12828 121 0,'0'0'163'0,"0"0"-58"16,6 0-50-16,-6 0-53 0,0 0-77 0,0 0-81 15,7 1 37-15</inkml:trace>
  <inkml:trace contextRef="#ctx0" brushRef="#br0" timeOffset="140048.62">3928 15075 2608 0,'-2'4'-67'0,"2"0"68"16,0-4 4-16,-3 3-4 0,3-3-39 0,-5 6-79 0,5-3-142 15,-4-1-97-15,4-2-386 0,-27 5 172 0</inkml:trace>
  <inkml:trace contextRef="#ctx0" brushRef="#br0" timeOffset="142564.91">10103 7668 373 0,'-1'-7'442'0,"-4"-3"-2"0,2 0-5 15,0 2-1-15,3-2-8 0,0 3 0 0,0-2-5 16,1 2-4-16,0 0-8 0,0 2-10 0,3-1-13 15,-2 3-15-15,-4-2-14 0,6 3-31 0,-4 2-21 16,0 0-14-16,0 0-1 0,0 0-6 0,0 19-12 16,0-1-12-16,-2 9-19 0,0 5-55 0,-4 3-186 0,1 12 0 15,-2 0 0-15,2 3 0 0,1-2 0 16,3 1 0-16,0-3 0 0,1 0 0 0,-3-12 0 16,5 0 0-16,3-1 0 0,0 1 0 0,-1-2 0 0,3-3 0 15,-4 0 0-15,-2-3 0 0,0-8 0 16,1 2 0-16,0 5 0 0,-2-7 0 0,-1-3 0 0,-3-4 0 15,2 0 0-15,-2-1 0 0,-1 0 0 0,-2-2 0 16,1 0 0-16,-3-2 0 0,-2-3 0 0,0 0 0 16,0-1 0-16,-3-3 0 0,1 0 0 0,-1-2 0 15,-4 0 0-15,0-2 0 0,4 4 0 0,0-4 0 16,1 4 0-16,0-3 0 0,3 3 0 0,0-4 0 16,1 4 0-16,3-1 0 0,2 0 0 0,0 1 0 15,4 1 0-15,0 0 0 0,0 0 0 0,0 0-231 16,0 0-462-16,0 0-519 0,24-4-1312 0,-8-1 581 15</inkml:trace>
  <inkml:trace contextRef="#ctx0" brushRef="#br0" timeOffset="142848.62">10370 7687 388 0,'-1'-16'542'0,"-4"3"22"16,0 4 10-16,1-2-6 0,0 1-24 0,3 4-38 0,-3 0-18 15,4 3-43-15,-4-1-38 0,4 4-29 16,0 0-13-16,-4 16-10 0,7-1-3 0,-3 10-19 16,1 4-13-16,3 2-17 0,0 0-18 0,0 1-40 15,1 2-18-15,1 2-225 0,-1 10-2 0,2-10 0 16,-6-1 0-16,3-2 0 0,0 1 0 0,-3-1 0 16,-1-4 0-16,4 4 0 0,-4-3 0 0,0-1 0 15,0-4 0-15,0-4 0 0,0-3 0 0,0 1 0 0,0-2 0 16,0 0 0-16,0-1 0 0,0-4 0 0,0-2 0 15,0-3 0-15,0-1 0 0,0-5 0 0,0-1-217 16,-1 4-256-16,1-4-76 0,0 0-65 16,-12-9-443-16,8 3-1144 0,-1-1 507 0</inkml:trace>
  <inkml:trace contextRef="#ctx0" brushRef="#br0" timeOffset="143015.1">10285 8271 159 0,'-10'-4'351'0,"-2"0"24"15,3 1 25-15,-1-1 31 0,-4 0 39 16,6-1 10-16,-2 1-7 0,1 1-8 0,4 0-10 0,1-1-25 15,-1-1-18-15,1 1-34 0,3-1-28 0,1 0-46 16,1-1-25-16,3-4-29 0,4 2-31 0,1-3-45 16,2-1-62-16,2 0-74 0,5-1-91 0,-4 0-94 15,9-5-92-15,0 3-85 0,0 2-63 0,-3 5-51 16,-1-2-43-16,1 4-342 0,-4-1-891 0,5 3 393 16</inkml:trace>
  <inkml:trace contextRef="#ctx0" brushRef="#br0" timeOffset="143782.31">10500 8048 1227 0,'10'5'29'0,"1"0"71"0,-7 0 41 16,1-1 29-16,-1 3 28 0,1-2 25 0,0 2 15 15,4-1 19-15,-5-1 6 0,-1 0 1 0,3 1 4 16,-1-1 3-16,4 1 0 0,0-1-3 0,0-1-6 16,5-1-19-16,-5-1-13 0,5-2-9 0,0 2-7 15,0-4-17-15,4-1-8 0,-5-1-17 0,1 0-9 16,-4 1-16-16,2-2 14 0,-2 1 0 0,-1-3-11 16,-3 0 8-16,-1 3 0 0,2-6-9 0,-7 3 3 15,2-3 2-15,-4 3 2 0,-3-2-10 0,0 1-11 16,-1 2-5-16,-1-1-9 0,-1 4-87 0,-2 1-34 15,0 2 0-15,-2 2 0 0,-1 3 0 0,-1 7 0 16,0 3 0-16,0-1 0 0,0 8 0 0,4-1 0 16,2 3 0-16,4 2 0 0,3-7 0 0,2 7 0 0,3-7 0 15,1 6 0-15,6-7 0 0,1-1 0 0,4 3 0 16,0-5 0-16,6 1 0 0,-3-6 0 16,11 0 0-16,-4-6 0 0,5-3 0 0,-3-4 0 0,-7-1 0 15,8-3 0-15,-2-1 0 0,-3-6 0 0,-5 3 0 16,-1 1 0-16,1-9 0 0,-1 0 0 0,-5 3 0 15,-3 0 0-15,-1-1 0 0,0-1 0 16,-5-2 0-16,0 2 0 0,-3 1 0 0,2 1 0 0,-6 0 0 16,2 4 0-16,-4 3 0 0,-2-2 0 0,2 5 0 15,0 0 0-15,0 2 0 0,0 2 0 0,-3 0 0 16,4 2 0-16,4 0 0 0,-10 4 0 0,8 0 0 16,-1 2 0-16,4 1 0 0,3 1 0 0,0-1 0 15,4 4 0-15,2-3 0 0,0 0 0 0,8 3 0 16,-4 0 0-16,5-1 0 0,0 3 0 0,-1-5 0 15,0 2 0-15,-1-2 0 0,-1 2 0 0,-1-2 0 16,-2 2 0-16,-1-3 0 0,-6 0 0 0,3 1 0 16,-5 1 0-16,1-1 0 0,-1 3 0 0,0-1 0 15,-3 0 0-15,3-4 0 0,-1 3 0 0,-2-2 0 16,4-1 0-16,-4-1 0 0,3 1 0 0,1 0 0 16,2-1 0-16,-1-3 0 0,2 1 0 0,3 0 0 15,1-3 0-15,0-2 0 0,3-2 0 0,1-1 0 16,1-3 0-16,1 0 0 0,-3-2 0 0,2-2 0 15,-1 1 0-15,2-1 0 0,-5-4 0 0,6-4 0 0,-7 4 0 16,-1-7 0-16,2-1 0 0,-3 0 0 16,-5 6 0-16,2-1 0 0,-4 1 0 0,0 1 0 15,0 2 0-15,-5 3 0 0,2 4 0 0,-1-2 0 0,0 3 0 16,-3 1 0-16,-3 3 0 0,0 2 0 0,-3 2 0 16,-2 3 0-16,-3 6 0 0,2 0 0 0,-4 2 0 15,6 4 0-15,-2 0 0 0,2-1 0 16,2 2 0-16,2 1 0 0,3 2 0 0,-1-2 0 0,8-1 0 15,1 3 0-15,-1-9 0 0,5 4 0 0,5-2 0 16,-3 1 0-16,3-4 0 0,-4-3 0 0,6 2 0 16,-2-5 0-16,0 0 0 0,-3-1 0 0,4-1 0 15,-5 1 0-15,-1-5 0 0,-1 1 0 0,0-1 0 16,-2-1 0-16,0-2 0 0,-1 0 0 0,-2-1-341 16,1-1-409-16,1 3-434 0,0-3-1281 0,1 4 566 15</inkml:trace>
  <inkml:trace contextRef="#ctx0" brushRef="#br0" timeOffset="143999.62">12146 8363 90 0,'-12'6'656'16,"3"0"-6"-16,-5 0 18 0,4 1 17 0,-2 1-3 15,-3 3-23-15,3 0-35 0,1-1-34 0,2 3-43 16,3-3-34-16,1 3-43 0,-2 1-46 0,5 5-41 15,0-1-37-15,1 0-142 0,0-2-204 0,0 3 0 16,-1-4 0-16,2 5 0 0,-1-3 0 0,0-2 0 16,-1-3 0-16,-1 0 0 0,-3-2 0 0,1-1-476 0,-3-2-161 15,2-2-543-15,0 0-1278 0,-2-3 566 0</inkml:trace>
  <inkml:trace contextRef="#ctx0" brushRef="#br0" timeOffset="145765.1">13058 8063 208 0,'1'1'402'0,"-1"-1"-10"0,3 3-4 16,-3-3-5-16,4 4-4 0,-3-1 5 0,-1-3-6 15,9 3-4-15,-7-3-7 0,4 1-9 0,-6-1-18 16,13-3-9-16,-3-1-9 0,1-3-9 0,2-4-12 0,4 3-17 16,-2-6-11-16,-1-1-8 0,4-5-23 15,-3 1-5-15,3-2-18 0,-5-2-16 0,-2-1-15 16,1-6-13-16,-2 4-13 0,-2-5-13 0,-3 1-13 0,1-2-98 16,-3 0-38-16,-2-6 0 0,2 2 0 0,-6 5 0 15,0 1 0-15,0 2 0 0,-2 8 0 16,3 4 0-16,-1 1 0 0,0 4 0 0,2 2 0 15,-3 3 0-15,0 2 0 0,1 2 0 0,3 2 0 0,0 0 0 16,-7 10 0-16,3 6 0 0,0 2 0 0,4 12 0 16,-1 4 0-16,3 12 0 0,5 3 0 15,-5-2 0-15,3 2 0 0,1 2 0 0,-4-4 0 16,5 3 0-16,-5-15 0 0,8 12 0 0,-3-11 0 0,0-4 0 16,-1 1 0-16,4-5 0 0,-3-1 0 0,2-2 0 15,-1-8 0-15,2-1 0 0,-6-6 0 0,2 1 0 16,2-4 0-16,-4-2 0 0,2-1 0 0,2-3 0 15,-3-1 0-15,4-5 0 0,1-1 0 0,-2-3 0 16,2-6 0-16,0-2 0 0,3-6 0 0,0-7 0 16,0 1 0-16,-7-4 0 0,6-14 0 0,0 3 0 15,0-7 0-15,-2 6 0 0,-2-2 0 0,-3 16 0 16,-1-1 0-16,-2 3 0 0,-2 5 0 0,0 6 0 16,2 7 0-16,-2 2 0 0,0 4 0 0,0 2 0 15,0 3 0-15,0 0 0 0,-9 20 0 0,6-2 0 0,0 10 0 16,0 2 0-16,1 4 0 0,-1 1 0 15,0 0 0-15,3 11 0 0,3-11 0 0,-1-1 0 16,4-1 0-16,2-3 0 0,2-1 0 0,-3-10 0 16,2 4 0-16,-2-6 0 0,2-2 0 0,0-5 0 0,-1 0 0 15,-3-4 0-15,0-2 0 0,0-1 0 0,3-2 0 16,-3-2 0-16,3-2 0 0,1-2 0 16,-2-4 0-16,1 0 0 0,1-5 0 0,0-2 0 15,1-2 0-15,0 0 0 0,-2 3 0 0,0 4 0 0,-3 1 0 16,-1 5 0-16,-1 0 0 0,1 3 0 0,0 2 0 15,-4 0 0-15,9 12 0 0,-5-2 0 0,-2 2 0 16,2 5 0-16,1 1 0 0,1 0 0 0,0 2 0 16,4 3 0-16,-1-5 0 0,4 3 0 0,1-6 0 15,-2-4 0-15,4 0 0 0,1-2 0 0,2-3 0 16,0-2 0-16,0 0 0 0,0-7 0 0,-1 1 0 16,1-3 0-16,-1-3 0 0,-4-4 0 0,4 0 0 15,-5-4 0-15,6-3 0 0,-6-4 0 0,0-2 0 16,-4-2 0-16,-3 1 0 0,-2-4 0 0,0-1 0 15,-3 1 0-15,-2 3 0 0,-3 8 0 0,-1 0 0 16,1 8 0-16,-4 2 0 0,2 4 0 0,-3 3 0 16,0 4 0-16,1 4 0 0,-6 6 0 0,0 4 0 15,0 8 0-15,5-1 0 0,-2 4 0 0,2-1 0 16,5-2 0-16,3-5 0 0,2 0 0 0,5 6 0 16,1-7 0-16,0-3 0 0,2 1 0 0,-1-6 0 15,3-3 0-15,1-1 0 0,-2 0 0 0,4-4 0 16,3-2 0-16,2-2 0 0,1-3 0 0,-3-1 0 15,1-1 0-15,0-3 0 0,6-2 0 0,-1-3 0 0,0-5 0 16,0-1 0-16,3-1 0 0,-2 0 0 16,-1 2 0-16,0 1 0 0,-6 8 0 0,2-1 0 15,-2 2 0-15,0 5 0 0,1 1 0 0,0 4 0 0,1 1 0 16,-5 4 0-16,4 3 0 0,-2 2 0 0,-1 2 0 16,-2 1 0-16,-2 1 0 0,-1 1 0 0,-2 2 0 15,1-2 0-15,-5 1 0 0,2 0 0 16,-5-4 0-16,-2 4 0 0,1-4 0 0,-2 0 0 0,-2-3 0 15,0 0 0-15,-4 1 0 0,1-3 0 0,0 0 0 16,0-4 0-16,-4 1 0 0,0-1 0 0,0-2 0 16,0-1 0-16,1 0 0 0,-4-4 0 0,5 2 0 15,-4 1 0-15,3-3 0 0,4 2 0 0,0-1 0 16,3 1 0-16,-2 1 0 0,5 1 0 0,0 0 0 16,0 0 0-16,0 0 0 0,-3 7 0 0,3-7 0 15,8 7 0-15,-2-2 0 0,4 0 0 0,3 0 0 16,0-2 0-16,2 0 0 0,-1 0 0 0,8-2 0 15,6-2 0-15,-7 1 0 0,7-3 0 0,-2-3 0 16,3-3 0-16,-4 0 0 0,-4 0 0 0,3-5 0 16,1 1 0-16,0-3 0 0,-5 0 0 0,1-2 0 15,-2-1 0-15,-3-4 0 0,1 1 0 0,-3-4 0 16,-3 0 0-16,0-4 0 0,-1 3 0 0,-4-4 0 16,-2 4 0-16,-1 0 0 0,-2 10 0 0,-2 2 0 0,-2 4 0 15,-3 4 0-15,2 1 0 0,0 5 0 16,-2 1 0-16,-2 3 0 0,-1 7 0 0,4 3 0 15,0 5 0-15,1 0 0 0,4 6 0 0,1 0 0 16,5 2 0-16,0-7 0 0,5 5 0 0,1-7 0 0,2-3 0 16,5 2 0-16,-2-3 0 0,-3-4 0 0,-3-2 0 15,2-2 0-15,-1-1-383 0,0 0-106 0,-7-3-59 16,3-2-74-16,-8 1-404 0,5-8-1110 16,-6 3 492-16</inkml:trace>
  <inkml:trace contextRef="#ctx0" brushRef="#br0" timeOffset="145966.26">13449 7756 5065 0,'-32'5'405'0,"11"0"-214"16,4 0-55-16,4-1-23 0,0-1 67 0,5 1 28 15,1-2 12-15,4 0-9 0,3-2-19 0,0 0-7 16,15 3-22-16,-1-2-14 0,2-3-17 0,3 2-38 15,4-4-57-15,8 1-85 0,-2 0-113 0,6-4-149 16,-1 4-162-16,2-1-643 0,22-2-1209 0,-2 5 535 16</inkml:trace>
  <inkml:trace contextRef="#ctx0" brushRef="#br0" timeOffset="147048.74">15916 8035 46 0,'0'-7'553'0,"1"1"21"0,0-2 7 0,-2 2-13 16,2 0-16-16,-2-2-5 0,2 3-10 0,1-2-28 15,-2 4-35-15,0 3-41 0,2-5-41 0,-2 5-29 0,0 0-18 16,0 0-17-16,14 15-14 0,-5-5-20 0,0 7-20 16,0 3-27-16,5 4-21 0,-5 1-192 0,6 2-34 15,-2 1 0-15,0-1 0 0,0-1 0 0,-4-1 0 16,-3 0 0-16,2-7 0 0,-3 0 0 0,-4-1 0 16,3-5 0-16,-3-2 0 0,-1 0 0 0,2-4 0 15,-1 1 0-15,0-2 0 0,-1-4 0 0,0-1 0 16,0 0 0-16,0 0 0 0,0 0 0 0,-4-18 0 15,7 5 0-15,-2-3 0 0,2-9 0 0,-1 6 0 16,5-9 0-16,-2 1 0 0,2 0 0 0,0 1 0 16,0 8 0-16,0 0 0 0,-2 7 0 0,-1 2 0 15,1 0 0-15,-3 4 0 0,2 3 0 0,0 1 0 16,-4 1 0-16,10 9 0 0,-5 0 0 0,1 0 0 16,3 7 0-16,-4-2 0 0,2 3 0 0,-3-1 0 15,1 2 0-15,2 0 0 0,-1-4 0 0,0-2 0 16,3 1 0-16,-4-2 0 0,3-1 0 0,1-4 0 15,-4-2 0-15,4 0 0 0,-1-1 0 0,3-2 0 16,-3-1 0-16,0-4 0 0,-1 0 0 0,3-2 0 0,1-2 0 16,-2 0 0-16,3-4 0 0,-1-3 0 15,-1 0 0-15,5-1 0 0,-3 0 0 0,0-1 0 16,1 2 0-16,0 0 0 0,-4 6 0 0,-4 0 0 16,3 2 0-16,-3 5 0 0,0 1 0 0,-5 1 0 0,5 8 0 15,-1 2 0-15,-4 5 0 0,1 1 0 0,-1 3 0 16,3 3 0-16,-2 2 0 0,2 0 0 0,-1-4 0 15,2 0 0-15,0-1 0 0,6-3 0 0,-2 0 0 16,0 1 0-16,3-6 0 0,-2-3 0 0,0-2 0 16,1-1 0-16,-2-2 0 0,-2-1 0 0,3-6 0 15,1-1 0-15,-2-2 0 0,-3 1 0 0,0-6 0 16,0 3 0-16,0-7 0 0,-3-2 0 0,-2-1 0 16,0-6 0-16,-2-2 0 0,-3 0 0 0,0-1 0 15,-1 1 0-15,-2 1 0 0,-2 1 0 0,2 7 0 16,-1 2 0-16,0 3 0 0,-1 6 0 0,0 1 0 15,0 4 0-15,-3 3 0 0,3 2 0 0,1 3 0 16,-3 4 0-16,7 1 0 0,1-1 0 0,0 7 0 16,4 0 0-16,4 0 0 0,0 0 0 0,4-1 0 15,2-1 0-15,1 0 0 0,2-2 0 0,5-3 0 16,0 0 0-16,1-2 0 0,2-4 0 0,5 1 0 16,1-3 0-16,-5-3 0 0,6-4 0 0,2 0 0 15,-4-3 0-15,0 1 0 0,2-3 0 0,0-4 0 16,-5-2 0-16,4 0 0 0,-4-2 0 0,-1-5 0 0,-4 2 0 15,-2-5 0-15,-4-1 0 0,0 1 0 16,-4 1 0-16,-4 6 0 0,-1 1 0 0,-3 5 0 16,-3 1 0-16,-1 2 0 0,-2 2 0 0,-3 4 0 0,0 1 0 15,0 3 0-15,-5 1 0 0,1 5 0 0,0 3 0 16,-2 3 0-16,2 1 0 0,7 1 0 0,3 3 0 16,6 1 0-16,3 2 0 0,3 2 0 0,9 1 0 15,-1-2 0-15,1 1 0 0,2-2 0 0,4 0 0 16,2-3 0-16,-1 0 0 0,-3-1 0 0,1 1 0 15,-6-6 0-15,-2 0 0 0,-1-1 0 0,-5-1 0 16,3-1 0-16,-6 2 0 0,-1-2 0 0,-1 2 0 16,-3-4 0-16,-1 0 0 0,-2 0 0 0,-2 0 0 15,-1 0 0-15,-4-3 0 0,1 1 0 0,-1-1 0 16,2-2 0-16,-1 0 0 0,0-1 0 0,-1-1 0 16,0-1 0-16,4-1 0 0,-2 0 0 0,0-4-409 15,3 2-888-15,2-3-1406 0,4 0 622 0</inkml:trace>
  <inkml:trace contextRef="#ctx0" brushRef="#br0" timeOffset="147217.26">17443 8334 619 0,'0'6'658'16,"0"-3"10"-16,0-3 26 0,0 4 5 0,0-4-37 0,0 0-56 15,0 6-60-15,0-6-49 0,0 0-53 16,10 0-71-16,-10 0-84 0,9 0-95 0,-2-3-112 15,-2 2-152-15,2-1-178 0,-2-3-204 0,1 2-592 0,-1-2-1130 16,-3 3 499-16</inkml:trace>
  <inkml:trace contextRef="#ctx0" brushRef="#br0" timeOffset="148048.53">18230 8353 368 0,'0'0'527'0,"-2"6"12"16,-2-4-5-16,4-2-9 0,-9 4-14 0,5-4-4 15,4 0-12-15,0 0-16 0,0 0-21 0,-4 3-14 16,4-3-11-16,0 0-19 0,0 0-25 0,0 0-29 16,8-10-48-16,-2 1-16 0,3-1-41 0,3-3-15 15,-1-3-135-15,-2 1-105 0,3-2 0 0,2-5 0 16,-5-1 0-16,-2 5 0 0,3-7 0 0,-4 8 0 16,-1 0 0-16,1-1 0 0,-6 2 0 0,0 7 0 15,0-1 0-15,0 4 0 0,0 3 0 0,0 3 0 16,0 0 0-16,0 0 0 0,-11 17 0 0,7-2 0 15,1 5 0-15,1 5 0 0,2 2 0 0,1 3 0 16,4-2 0-16,-1 1 0 0,4-1 0 0,4-2 0 0,-1-4 0 16,0-5 0-16,-1-2 0 0,3-3 0 0,-4-5 0 15,5-1 0-15,-4-2 0 0,4-3 0 16,-1-4 0-16,0 0 0 0,6-6 0 0,-2-2 0 16,-1 0 0-16,1-1 0 0,2-8 0 0,0 0 0 0,2 1 0 15,-1-1 0-15,-2-1 0 0,0 0 0 0,-5 6 0 16,-3-1 0-16,4 2 0 0,-5 1 0 0,-3 6 0 15,1 0 0-15,-2 2 0 0,0 2 0 0,-1 3 0 16,-4 0 0-16,2 9 0 0,0-1 0 0,-1 3 0 16,0 4 0-16,1 4 0 0,-1-2 0 0,1 0 0 15,1 0 0-15,2 1 0 0,-2 0 0 0,2-8 0 16,0 1 0-16,-1-1 0 0,-1-4 0 0,1-2 0 16,2-2 0-16,2 2 0 0,-3-3 0 0,-5-1 0 15,12-7 0-15,-3 0 0 0,1-2 0 0,-1-4 0 16,4 1 0-16,-2-3 0 0,2 0 0 0,4-1 0 15,-4 1 0-15,-1 0 0 0,2 3 0 0,-2 0 0 16,-5 5 0-16,3 2 0 0,-4 2 0 0,0 2 0 16,2 1 0-16,-2 3 0 0,-1 3 0 0,1 1 0 15,0 3 0-15,2 1 0 0,-1 3 0 0,2 3 0 16,-1-1 0-16,3-1 0 0,2-2 0 0,1 0 0 0,-1 1 0 16,-1-3 0-16,0-4 0 0,-4-2 0 15,1-3 0-15,1-2 0 0,-3-2-541 0,-2-3-127 16,-4-7-496-16,-1 2-1261 0,-4-6 558 0</inkml:trace>
  <inkml:trace contextRef="#ctx0" brushRef="#br0" timeOffset="148199.62">18739 7752 4730 0,'-18'-10'231'0,"1"1"-130"0,6 4-48 16,2 2 66-16,0 3 53 0,0-1-26 0,4 4-35 15,0 1-18-15,2 4-18 0,3 0-7 16,0 4-41-16,3 1-66 0,3 1-101 0,2 6-119 15,6 4-143-15,0 0-446 0,6-3-919 0,1 0 407 0</inkml:trace>
  <inkml:trace contextRef="#ctx0" brushRef="#br0" timeOffset="148848.57">19751 8374 202 0,'-1'-6'606'0,"1"-2"11"0,-1-1 3 16,-1 0-34-16,1-2-38 0,-3 0-22 0,4-1-23 15,-1 0-18-15,-2 1-28 0,1 0-18 0,-2 1-35 16,-4-1-26-16,3 3-41 0,-4 1-21 0,-2 2-28 0,-1 3-21 16,-2 0-19-16,-8 2-21 0,1 3-90 0,0 4-137 15,-4 4 0-15,-5 2 0 0,2-1 0 16,4 5 0-16,3 1 0 0,2 1 0 0,0 1 0 0,6 2 0 15,4-7 0-15,4 0 0 0,5-5 0 0,3 1 0 16,-1-2 0-16,2-3 0 0,3 0 0 0,2-2 0 16,3-1 0-16,1-2 0 0,2-2 0 0,2-3 0 15,2-1 0-15,-1-3 0 0,8-6 0 0,-9 3 0 16,5-5 0-16,-1-4 0 0,0 1 0 0,-1-5 0 16,0 0 0-16,-1-2 0 0,-2-4 0 0,2 0 0 15,3-13 0-15,-7 10 0 0,4-15 0 0,-2-1 0 16,1-1 0-16,-5 1 0 0,-3 2 0 0,-5 12 0 15,1 5 0-15,-2 3 0 0,-3 11 0 0,-1 0 0 16,-1 6 0-16,-1 5 0 0,-4 5 0 0,6 0 0 16,-17 20 0-16,4 2 0 0,-1 7 0 0,3 7 0 15,2 10 0-15,-1 0 0 0,7 0 0 0,3 0 0 16,2-10 0-16,4-2 0 0,3 2 0 0,3-2 0 16,2-2 0-16,3-3 0 0,4-2 0 0,-2-4 0 0,1-2 0 15,1 0 0-15,1-6 0 0,-5-5 0 16,-1-4 0-16,2-1 0 0,-4-5 0 0,3-5 0 15,2 0 0-15,-5-3 0 0,1-2 0 0,2-2 0 0,-4-1 0 16,0-2 0-16,3-8 0 0,-2 0 0 0,0-1 0 16,-5 0 0-16,0 7 0 0,0 1 0 0,-4 5 0 15,0 1 0-15,-2 3 0 0,-1 2 0 0,1 1 0 16,-3 4 0-16,0 0 0 0,0 0 0 0,5 11 0 16,-5-4 0-16,1 4 0 0,1-1 0 0,0 0 0 15,3 7 0-15,-1-6 0 0,1 0 0 0,2-1 0 16,-3 1 0-16,6-5 0 0,-3 3 0 0,1-3 0 15,1-3 0-15,4 0 0 0,-4-3 0 0,1-4 0 16,-2 1 0-16,-1-4-595 0,-3-1-671 0,1-3-1372 16,-1-1 607-16</inkml:trace>
  <inkml:trace contextRef="#ctx0" brushRef="#br0" timeOffset="149015.41">20219 7849 471 0,'-14'0'538'0,"1"-1"16"15,0 5 21-15,3-4 3 0,2 2-39 0,1 0-29 16,3 0-19-16,1 2-37 0,3 1-36 0,0 0-42 16,3 1-37-16,1-2-63 0,2 2-85 0,3-2-106 15,-1 2-128-15,1-1-145 0,3 2-125 0,-4 0-124 16,2 0-466-16,6 1-978 0,-5-2 434 0</inkml:trace>
  <inkml:trace contextRef="#ctx0" brushRef="#br0" timeOffset="149932.31">20722 8156 94 0,'3'-3'562'0,"1"-1"24"0,-2 0 3 0,2-1-19 0,-3 0-26 16,1-1-12-16,0-1-22 0,-2 0-25 0,-1 2-30 15,-2-1-34-15,0 1-34 0,-3 1-23 16,-1 2-30-16,-3-1-27 0,-2 3-17 0,-3 4-29 15,-3 2-15-15,0 4-18 0,3 0-17 0,-2 3-19 0,4 3-169 16,0 0-23-16,3 2 0 0,1 1 0 0,1 5 0 16,7-5 0-16,1 6 0 0,4-6 0 0,6 5 0 15,4-2 0-15,3 1 0 0,5-6 0 0,3-3 0 16,3 4 0-16,1-7 0 0,4-1 0 0,1-5 0 16,1-2 0-16,-1-3 0 0,1 0 0 0,-3-3 0 15,-2-1 0-15,1-3 0 0,-3-2 0 0,0 0 0 16,-2-5 0-16,-8 6 0 0,0-5 0 0,-3-2 0 15,3-5 0-15,-3 0 0 0,-1 3 0 0,-5 0 0 16,-4-1 0-16,2 1 0 0,-5 1 0 0,-2 5 0 16,-5 0 0-16,0 1 0 0,-5 5 0 0,-2 1 0 15,0 1 0-15,-5 4 0 0,3 4 0 0,-2 1 0 16,0 4 0-16,2 1 0 0,-3 2 0 0,6 2 0 16,-2 1 0-16,4 0 0 0,4-1 0 0,-2-4 0 15,6 1 0-15,1 0 0 0,0-2 0 0,1-3 0 16,2 1 0-16,2-2 0 0,-4-1 0 0,6-4 0 0,-2 2 0 15,1-2 0-15,2-2 0 0,-3-2 0 16,4-1 0-16,-1 0 0 0,2-2 0 0,0-2 0 16,-1 0 0-16,3-1 0 0,1 0 0 0,-3 0 0 0,-1 2 0 15,-2 3 0-15,-2-1 0 0,-1 1 0 0,3 2 0 16,-5 2 0-16,-2 0 0 0,0 0 0 16,10 7 0-16,-6-1 0 0,0-1 0 0,-1 1 0 15,4 2 0-15,0 2 0 0,0 1 0 0,5-3 0 0,-2 1 0 16,0-2 0-16,3-2 0 0,-3 1 0 0,7-4 0 15,-2-1 0-15,-3-3 0 0,2-2 0 0,-1-2 0 16,2 0 0-16,-2-4 0 0,-2 0 0 0,3-6 0 16,-5 0 0-16,0-1 0 0,3-5 0 0,-3-3 0 15,2-2 0-15,-6 0 0 0,4-5 0 0,-4-1 0 16,8-13 0-16,-8 2 0 0,3-2 0 0,-4 9 0 16,1-11 0-16,-4 16 0 0,-1-1 0 0,0 3 0 15,0 5 0-15,-4 8 0 0,4 5 0 0,0 1 0 16,-2 4 0-16,-1 3 0 0,-1 3 0 0,4 1 0 15,-6 9 0-15,-2 3 0 0,6 6 0 0,-1 7 0 16,3 4 0-16,-1 3 0 0,1 1 0 0,1 2 0 16,2-2 0-16,3 2 0 0,-1 1 0 0,3-4 0 15,-2 0 0-15,3 0 0 0,-1-3 0 0,-2 0 0 16,1-3 0-16,-3-8 0 0,1 0 0 0,1-2 0 16,-2-1 0-16,-2-4 0 0,1-1 0 0,-1-5 0 15,0 1 0-15,0 0 0 0,-2-3 0 0,3 1 0 16,-3 0 0-16,0-4 0 0,0 0 0 0,0 0 0 0,-5 4 0 15,5-4 0-15,0 0 0 0,0 0 0 16,0 0 0-16,-9-10 0 0,9 10 0 0,-3-4 0 16,3 4 0-16,-1-7 0 0,2 3 0 0,-1-2 0 15,1 1 0-15,3-1 0 0,1 0 0 0,3-3 0 0,1 1 0 16,3-2 0-16,2-1 0 0,2-2 0 0,-2 3 0 16,4 0 0-16,0-1 0 0,-3 4 0 0,3-1 0 15,-2 3 0-15,-5 1 0 0,3-2 0 16,-1 4-282-16,0 0-420 0,-2 1-500 0,2 2-1301 0,-1 0 576 15</inkml:trace>
  <inkml:trace contextRef="#ctx0" brushRef="#br0" timeOffset="150515.06">21855 8265 256 0,'-2'5'372'15,"-4"-4"12"-15,2 1-7 0,4-2-4 0,-4 2-14 16,4-2-8-16,-4 4 3 0,4-4-7 0,-1 2-16 15,1-2-22-15,0 0-10 0,0 0-30 0,9 4-24 16,-9-4-15-16,9 0-20 0,-9 0-15 0,6 0-16 16,-6 0-19-16,9-3-18 0,-2 2-8 0,-7 1-16 15,0 0-6-15,10-1-8 0,-10 1-5 0,5-1-7 16,-5 1-6-16,4-4-5 0,-4 4-7 0,1-2-4 16,2-1 0-16,-3 3 0 0,1-3-1 0,-1 3 4 15,0-5 1-15,3 3 6 0,-3 2-3 0,1-5 1 16,-1 0-4-16,0 5-1 0,1-7-3 0,-1 3-11 15,3 0-11-15,-2 1-7 0,-1 3 0 0,3-4 5 16,-3 4-10-16,1-3-5 0,-1 3 5 0,0 0-11 16,2-4-10-16,-2 4 5 0,0 0-10 0,0 0-1 0,0 0 5 15,3-2-5-15,-3 2 4 0,0 0-9 16,0 0 2-16,0 0 0 0,0 0 1 0,0 0 1 16,0 0 1-16,1-4 14 0,-1 4-9 0,0 0 4 15,0 0-8-15,3-2 6 0,-3 2-12 0,0 0 2 0,0-6 6 16,0 6 1-16,1-5-2 0,-1 5-7 0,1-6 29 15,-2 2-19-15,1 4-14 0,-1-6 0 16,-2 2 0-16,3 4 0 0,-4-6 0 0,-2 4 0 0,2 0 0 16,-2 1 0-16,6 1 0 0,-13 0 0 0,4 2 0 15,-4 1 0-15,4 3 0 0,-1 1 0 0,-5 1 0 16,1 5 0-16,4 3 0 0,-1-2 0 0,0 3 0 16,3 0 0-16,3 2 0 0,0 1 0 0,2-1 0 15,3 0 0-15,2 0 0 0,1-1 0 0,5-2 0 16,0-2 0-16,4-2 0 0,0 1 0 0,3-3 0 15,2 0 0-15,3-5 0 0,1-1 0 0,-2-2 0 16,4 1 0-16,-2-8 0 0,0 3 0 0,7-3 0 16,-6 0 0-16,-4-2 0 0,1 1 0 0,-5-3 0 15,2-1 0-15,-5 4 0 0,-2-1 0 0,-3-2 0 16,-2 2-445-16,-1 1-192 0,-6 0-549 0,2 0-1283 16,-3 0 568-16</inkml:trace>
  <inkml:trace contextRef="#ctx0" brushRef="#br0" timeOffset="151865.24">17481 7580 391 0,'-5'-10'549'0,"4"3"10"0,-2 1-28 16,2 2-19-16,-1 0-24 0,-1-1-20 0,2 1-34 15,1 4-28-15,-4-1-19 0,4 1-18 0,-5 6-14 16,1 2-14-16,-2 0-16 0,-3 9-26 0,2 2-12 16,-1 4-24-16,0 1-16 0,3 3-22 0,1-2-20 15,0 3-20-15,5-4-18 0,3 2-17 0,-1-8-102 16,3-2-48-16,4 0 0 0,-1-1 0 0,0-2 0 16,6-3 0-16,1 0 0 0,2-4 0 0,-1-3 0 15,0-5 0-15,2 2 0 0,-1-5 0 0,-1-2 0 16,-2-3 0-16,-1-2 0 0,0-1 0 0,-4-1 0 15,-2-4 0-15,-5-1 0 0,-1-6 0 0,-4-3 0 16,-1 0 0-16,-2 0 0 0,-6 2 0 0,-2-2 0 16,-4 5 0-16,-1 1 0 0,0 3 0 0,4 5 0 15,-5 3 0-15,2 8 0 0,-2 1 0 0,1 3 0 16,2 7 0-16,1-1 0 0,0 10 0 0,0 5 0 16,6 5 0-16,3-4 0 0,3 4 0 0,4-1 0 15,7 0 0-15,0-2 0 0,6-2 0 0,1-1 0 16,0-8 0-16,2-1 0 0,7 0 0 0,-2-5 0 0,-4-2 0 15,5-5 0-15,-4 0 0 0,3-5 0 16,4-2 0-16,-7-1 0 0,5-4 0 0,-2-3 0 16,-4 3 0-16,4-5 0 0,-9 2 0 0,0-1 0 15,1-7 0-15,-2-1 0 0,2-1 0 0,-1 1 0 0,-3 7 0 16,-4 1 0-16,-2 3 0 0,1 2 0 0,-2 5 0 16,-1 2 0-16,1-1 0 0,-1 1 0 0,-2 4 0 15,0 0 0-15,4 11 0 0,0-2 0 0,-2 4 0 16,1-1 0-16,1 5 0 0,1-3 0 0,0 3 0 15,4-2 0-15,0 3 0 0,-1-2 0 0,-1-8 0 16,3 3 0-16,-2-3 0 0,1 0 0 0,1-2 0 16,-1-2 0-16,3-1 0 0,2 0 0 0,-4-3 0 15,-2-2 0-15,3-2 0 0,-2 0 0 0,2 1 0 16,0-1 0-16,-2-3 0 0,0 1 0 0,1 2 0 16,-1-4 0-16,-3 5 0 0,1 0 0 0,2 3 0 15,-3 0 0-15,1 0 0 0,0 4 0 0,3 2 0 16,-3 0 0-16,0-2 0 0,3 6 0 0,0-5 0 15,-1 1 0-15,2 2 0 0,-1-4 0 0,2 2 0 0,-2-2 0 16,4-1 0-16,-1-2 0 0,1-1 0 16,1-5 0-16,2-1-219 0,-6 1-353 0,1-3-139 15,2-3-405-15,0-11-1207 0,-4 7 535 0</inkml:trace>
  <inkml:trace contextRef="#ctx0" brushRef="#br0" timeOffset="152598.73">18580 7050 5604 0,'-9'-8'411'16,"4"5"-168"-16,0 0 5 0,1 1 57 15,-2 1 16-15,6 1-28 0,0 0-19 0,-9 5 1 16,3 2-58-16,3 5-217 0,2 3 0 0,-1 7 0 0,4 3 0 16,2 5 0-16,-1 0 0 0,3 1 0 0,-2 1 0 15,1 1 0-15,0-1 0 0,0 0 0 0,1-1 0 16,1-4 0-16,3 1 0 0,1-4 0 0,-2-5 0 15,-1-3 0-15,2 0 0 0,-1-2 0 0,-1-6 0 16,2 3 0-16,0-5 0 0,-1-2 0 0,0-4 0 16,-3-3 0-16,3-1 0 0,0-6 0 0,4-2 0 15,-5-2 0-15,1-4 0 0,0 0 0 0,-2-7 0 16,1-2 0-16,-1-2 0 0,-2-3 0 0,1-3 0 16,0-1 0-16,-6 2 0 0,2 3 0 0,0 4 0 0,-2 6 0 15,1 4 0-15,-1 6 0 0,-1 4 0 0,1 3 0 16,0 1 0-16,0 3 0 0,0 0 0 15,0 15 0-15,0 1 0 0,0 3 0 0,1 8 0 16,2 0 0-16,0 1 0 0,0 1 0 0,1-2 0 0,3-1 0 16,0 0 0-16,-3-5 0 0,6 1 0 0,-1-3 0 15,0-6 0-15,-1 0 0 0,-3-3 0 0,1-2 0 16,2-2 0-16,-3-2 0 0,-1-1 0 16,1-3 0-16,-1 0 0 0,-4 0 0 0,14-6 0 0,-9 1 0 15,0-2 0-15,2-3 0 0,0 1 0 0,2-6 0 16,0 1 0-16,1-1 0 0,-2 1 0 0,1 0 0 15,-2 7 0-15,1-4 0 0,-4 6 0 0,1 2 0 16,-1 0 0-16,-4 3 0 0,9 5 0 0,-4-3 0 16,1 5 0-16,-2 4 0 0,2-1 0 0,1-1 0 15,-2 7 0-15,5-1 0 0,1-1 0 0,-5-4 0 16,7 3 0-16,-3-3 0 0,3 0 0 0,4-2 0 16,-6-3 0-16,2-2 0 0,0-1 0 0,-1-2 0 15,1 0 0-15,-1-4 0 0,0 0 0 0,3-3 0 16,-3 0 0-16,-3-1 0 0,0 0 0 0,1-5 0 15,2-2 0-15,-6 0 0 0,6-1 0 0,-7-2 0 16,1-9 0-16,1 2 0 0,-5 6 0 0,0 0 0 16,-2 1 0-16,-3 6 0 0,-1 1 0 0,3 1 0 15,-3 6 0-15,-1 1 0 0,1 2 0 0,4 1 0 16,-10 7 0-16,6 1 0 0,0 2 0 0,4 2 0 16,0 1 0-16,0 3 0 0,4 0 0 0,4-1 0 15,-1 1 0-15,5-3 0 0,1 0 0 0,1-1 0 16,0-3 0-16,2-1 0 0,-3-4 0 0,0-1 0 0,0-2 0 15,-2-2 0-15,-2-1-303 0,-4-3-328 16,-2-1-82-16,-3-1-378 0,-1-5-1182 0,-7-3 524 16</inkml:trace>
  <inkml:trace contextRef="#ctx0" brushRef="#br0" timeOffset="152749.47">18666 7103 156 0,'-17'0'486'0,"7"0"-21"16,4 2 21-16,-2-2 17 0,4 1-3 0,4-1-24 15,0 0-25-15,17 6-35 0,1-4-40 0,5-1-37 16,9 1-36-16,2 0-37 0,3-1-78 0,-1 2-103 16,1-2-142-16,3 0-151 0,-1-2-182 15,10 0-418-15,3 1-873 0,-16-2 387 0</inkml:trace>
  <inkml:trace contextRef="#ctx0" brushRef="#br0" timeOffset="154231.84">19824 7292 95 0,'-18'0'620'15,"5"-4"23"-15,-1 1 23 0,4-2-7 0,0-1-20 16,1-1-24-16,1-2-29 0,7 1-37 0,1-2-38 16,1 1-39-16,3-3-32 0,1-1-28 0,6 0-28 0,0 2-23 15,2-3-36-15,-3 6-111 0,-1 0-214 0,1-1 0 16,1 3 0-16,0 1 0 0,-2 3 0 15,-1 1 0-15,3 3 0 0,-1 2 0 0,1 4 0 16,1 5 0-16,-3 3 0 0,1 2 0 0,-1 7 0 0,-1-1 0 16,-3 0 0-16,1 1 0 0,-2-6 0 0,-1 1 0 15,-2-1 0-15,-1 0 0 0,1-3 0 16,3-3 0-16,-4 0 0 0,4-3 0 0,-3-3 0 16,1-1 0-16,-1-1 0 0,0-1 0 0,-1-2 0 0,0-2 0 15,0 0 0-15,14-5 0 0,-10 1 0 0,4-4 0 16,-1-1 0-16,1-1 0 0,3-5 0 0,-2 0 0 15,3-1 0-15,-1-7 0 0,3 2 0 0,-3 3 0 16,0 2 0-16,-1 0 0 0,-1 3 0 0,-1 5 0 16,-3 0 0-16,0 3 0 0,0 3 0 0,-1 4 0 15,-4-2 0-15,9 9 0 0,-8 1 0 0,3 2 0 16,0 3 0-16,-1 1 0 0,-1 1 0 0,3 2 0 16,-1-2 0-16,1-3 0 0,-1-2 0 0,0-1 0 15,0-1 0-15,3 0 0 0,1-5 0 0,0 2 0 16,-2-1 0-16,3-5 0 0,-3-1 0 0,2-3 0 15,0 2 0-15,2-4 0 0,-1-2 0 0,0 0 0 16,2-2 0-16,2-4 0 0,-4-3 0 0,5 2 0 16,-1-2 0-16,-4 0 0 0,9-8 0 0,-8 8 0 15,0 2 0-15,-1 4 0 0,-2-1 0 0,-1 3 0 0,-1 2 0 16,-2 2 0-16,-1 3 0 0,-2 1 0 16,0 0 0-16,9 10 0 0,-8-3 0 0,-1 2 0 15,0 1 0-15,2 1 0 0,2 2 0 0,-2-2 0 16,2 0 0-16,0 2 0 0,1-5 0 0,0 1 0 0,-2-3 0 15,0 0 0-15,1 0 0 0,0-4 0 16,-1 1 0-16,3-3 0 0,-6 0 0 0,0 0 0 16,9-4 0-16,-8 1 0 0,2-3 0 0,-2 1 0 0,0-1 0 15,-2-4 0-15,-3-2 0 0,2-3 0 0,-4 0 0 16,0-1 0-16,1-1 0 0,0-1 0 0,2 7 0 16,0-5 0-16,0 6 0 0,-1 2 0 0,4-1 0 15,1 5 0-15,2-2 0 0,2 4 0 0,4-2 0 16,5 1 0-16,0 3 0 0,8-1 0 0,5 1 0 15,3 2 0-15,2 0 0 0,0 0 0 0,0 0 0 16,0-2 0-16,-2 2 0 0,-2-2 0 0,-8-1 0 16,2 0 0-16,-3-1 0 0,-2 1 0 0,-6-3 0 15,-3 3 0-15,1 0 0 0,-5 1 0 0,3-1 0 16,-7 1 0-16,4-3 0 0,-4 3 0 0,0 0 0 16,0 0 0-16,0 0 0 0,-23 6 0 0,14 1 0 15,-1 1 0-15,0 5 0 0,-2-1 0 0,2 2 0 16,-1 2 0-16,4 0 0 0,2-1 0 0,0 2 0 15,2-1 0-15,3-1 0 0,3-3 0 0,-2-1 0 16,5 1 0-16,-2-1 0 0,4-3 0 0,1 1 0 16,0-6 0-16,0 1 0 0,1-2 0 0,2-1 0 15,-2-2 0-15,0 0 0 0,3-4 0 0,-4-1 0 16,1-2 0-16,1 0 0 0,0-8 0 0,-2 1 0 16,1 0 0-16,-1-3 0 0,-1-7 0 0,2-2 0 0,-3-3 0 15,-1 2 0-15,0-5 0 0,-1 0 0 16,1-5 0-16,-1-6 0 0,3-2 0 0,-8 12 0 0,4 1 0 15,-4 4 0-15,-3 10 0 0,1 2 0 0,-2 3 0 16,0 4 0-16,2 4 0 0,-2 5 0 0,-2 2 0 16,0 5 0-16,-3 7 0 0,4 3 0 15,-5 8 0-15,2 2 0 0,3 5 0 0,1 1 0 0,2-1 0 16,2 0 0-16,2 1 0 0,4 1 0 0,1 0 0 16,0-4 0-16,4 0 0 0,-1-3 0 0,8 0 0 15,-1-3 0-15,-2-9 0 0,1-1 0 0,-1-2 0 16,2-2 0-16,3-1 0 0,-1-6 0 0,3 1 0 15,-2-5 0-15,-2 1 0 0,1-5 0 0,-1-2 0 16,-1-2 0-16,-2-1 0 0,-1-3 0 0,4-5 0 16,-6 2 0-16,2-7 0 0,-2 0 0 0,-4-3 0 15,-1 4 0-15,-2 3 0 0,-4 3 0 0,0 2 0 16,-2 3 0-16,1 0 0 0,0 6 0 0,-3 1 0 16,-2 0 0-16,0 4 0 0,5 1 0 0,-10 7 0 15,5-2 0-15,-2 7 0 0,0-2 0 0,3 3 0 16,0 2 0-16,4 3 0 0,0 0 0 0,3-2 0 0,2 1 0 15,-1 0 0-15,6-3 0 0,0 1 0 16,2-4 0-16,0 0 0 0,1-5 0 0,6 2 0 16,-5-4 0-16,4-1 0 0,1-3 0 0,-2 1 0 0,1-2 0 15,-3-4 0-15,3 0 0 0,-1-1 0 0,-1-2 0 16,-1-3 0-16,0 2 0 0,-1-5 0 16,0-1 0-16,5-7 0 0,-4 2 0 0,0-3 0 15,-3-4 0-15,-3 1 0 0,-1-1 0 0,-3 4 0 0,-4 3 0 16,-1 5 0-16,0 2 0 0,-1 2 0 0,-2 1 0 15,1 4 0-15,-2 0 0 0,0 2 0 0,-1 3 0 16,-1 1 0-16,6 0 0 0,-8 6 0 16,8 1 0-16,0 5 0 0,5-2 0 0,0 5 0 0,4 1 0 15,4 1 0-15,2 4 0 0,6 0 0 0,-3 2 0 16,2-2 0-16,-2 0 0 0,-4-6 0 0,3 6 0 16,-5-8 0-16,1 3 0 0,-3-3 0 0,-5-1 0 15,1-2 0-15,-3 2 0 0,0-2 0 0,-3 1 0 16,-4-1 0-16,-2-2 0 0,-1 0 0 0,-3 1 0 15,-3-3 0-15,-6 1 0 0,3 1 0 0,-11-3 0 16,4-1 0-16,1 1 0 0,3-5-615 0,-3 1-648 16,1 0-1368-16,2-2 605 0</inkml:trace>
  <inkml:trace contextRef="#ctx0" brushRef="#br0" timeOffset="156765.23">22813 8263 259 0,'-3'8'398'16,"1"1"11"-16,-2 0-16 0,3 1 2 0,1 1 8 15,1-1-5-15,2-1-4 0,-2 2-5 0,0-4-4 16,2 5-7-16,-2-2-10 0,3-3-5 0,0-1 0 16,0 1-13-16,-3-2-11 0,2 0-16 0,-1 0-7 15,1-2-12-15,-2 1-11 0,-1-4-15 0,7 1-13 16,-7-1-18-16,0 0-66 0,15-10-181 0,-6 2 0 15,1-1 0-15,-3-1 0 0,5-5 0 0,3 0 0 0,-6-4 0 16,10-4 0-16,-7 0 0 0,2-4 0 16,-4 2 0-16,-1-5 0 0,4-2 0 0,-4-3 0 0,-3 0 0 15,6-12 0-15,-9 13 0 0,0 0 0 16,0 2 0-16,-3 1 0 0,-3 6 0 0,3 6 0 0,-1 2 0 16,-2 5 0-16,3 4 0 0,-5 2 0 0,0 4 0 15,5 2 0-15,-10 14 0 0,-2 1 0 0,-2 16 0 16,5 4 0-16,-5 12 0 0,5 5 0 15,4-1 0-15,0-3 0 0,1 3 0 0,4-3 0 0,0 0 0 16,5-1 0-16,-1-12 0 0,4 0 0 0,2-7 0 16,0 1 0-16,3-5 0 0,-3-6 0 0,3-1 0 15,-1-4 0-15,-1-2 0 0,2-4 0 0,0-3 0 16,-2-4 0-16,2-4 0 0,7-4 0 0,-4-6 0 16,-3-1 0-16,4-6 0 0,-3-5 0 0,-1 1 0 15,1-4 0-15,-1-3 0 0,-3-3 0 0,3-11 0 16,-4 11 0-16,1-16 0 0,-2 0 0 0,0-8 0 15,-2 4 0-15,-1 5 0 0,-1 3 0 0,-3 15 0 16,-3 4 0-16,4 9 0 0,-1 6 0 0,-1 2 0 16,0 5 0-16,-1 5 0 0,1 1 0 0,-4 16 0 15,-3 11 0-15,4 5 0 0,1 3 0 0,0 14 0 16,1 2 0-16,1-2 0 0,-1-1 0 0,3-1 0 16,-2-12 0-16,3-1 0 0,1 0 0 0,0-1 0 15,2-2 0-15,-1-6 0 0,1-6 0 0,1-2 0 0,-2-3 0 16,1-3 0-16,-1-4 0 0,1 0 0 15,-1-5 0-15,1-2 0 0,-1-1 0 0,7-3 0 16,-5-5 0-16,2 0 0 0,4-4 0 0,-3-2 0 16,-1-2 0-16,5-4 0 0,-1-2 0 0,1 2 0 0,-5 3 0 15,-1 2 0-15,1 1 0 0,-4 5 0 0,-1 1 0 16,-1 5 0-16,0 0 0 0,0 3 0 16,-3 1 0-16,5 9 0 0,-1 1 0 0,-1 3 0 0,1-1 0 15,0 6 0-15,2 6 0 0,1 0 0 0,-2-6 0 16,4 2 0-16,-3-3 0 0,5 0 0 0,0 1 0 15,3-4 0-15,1-2 0 0,-2-1 0 0,6-4 0 16,-1-3 0-16,4-3 0 0,-4-1 0 0,4-2 0 16,6-4 0-16,-7-2 0 0,-1-2 0 0,3-4 0 15,0-3 0-15,-7 3 0 0,-2-1 0 0,3-6 0 16,-4 5 0-16,-2-8 0 0,-1-1 0 0,-2-1 0 16,-2-2 0-16,2 0 0 0,-8 2 0 0,0 5 0 15,-1 3 0-15,-2 8 0 0,-1-1 0 0,-1 5 0 16,0 4 0-16,-6 4 0 0,2 6 0 0,-7 2 0 15,-3 10 0-15,4-1 0 0,2 5 0 0,5 4 0 16,5-9 0-16,5 8 0 0,-1 1 0 0,7-4 0 16,6 1 0-16,3-3 0 0,-3-6 0 0,5-6 0 15,4 2 0-15,-4-5 0 0,2-3 0 0,-1-5 0 16,-3-3-419-16,-3 1-140 0,1-8-70 0,-5-2-469 16,-5-2-1189-16,-2 0 526 0</inkml:trace>
  <inkml:trace contextRef="#ctx0" brushRef="#br0" timeOffset="156948.81">22846 7954 4504 0,'-33'4'264'0,"6"2"-224"16,8-1 68-16,10 0 62 0,5 0 32 0,3 2-19 0,2-3-21 16,8 3-23-16,13 1-17 0,10-2-13 0,6-2-11 15,17 2-18-15,1-4-55 0,2-1-93 16,-3-1-126-16,-1 2-160 0,-1-3-578 0,3-1-1010 0,5 0 448 15</inkml:trace>
  <inkml:trace contextRef="#ctx0" brushRef="#br0" timeOffset="157415.18">24671 8216 5691 0,'-14'6'153'0,"0"-3"81"16,1 0 38-16,6 0 55 0,-1-2-5 16,4 1 14-16,-1-1-13 0,5-1-27 0,0 0-59 15,0 0-237-15,0 0 0 0,28-8 0 0,-5 5 0 16,5-5 0-16,-1 2 0 0,9-1 0 0,-3-1 0 0,3-1 0 16,0 1 0-16,1 4 0 0,0-3 0 0,1 3 0 15,-2-2 0-15,-3 2 0 0,-6 0 0 16,-6 2 0-16,-1 1 0 0,-6 0 0 0,-4 1 0 0,-2 1-100 15,-3-1-193-15,-5 3-5 0,0-3-5 0,-10 7 8 16,-8-2 3-16,1 0 8 0,-13 5 2 0,-4-1 21 16,-1 1 13-16,-14 5 20 0,3 1 23 15,9-3 19-15,-1 1 21 0,4 4 23 0,0-2 35 0,1 1 32 16,2-1 37-16,4 2 40 0,9-6 57 0,6-1 38 16,-1 2 41-16,1 0 37 0,5-4 31 0,4 1 28 15,2-1 20-15,7-1 15 0,2-2 7 0,6-3-3 16,6 1 0-16,7-2 0 0,5-1-6 0,4-1-11 15,2-2-13-15,15 1-18 0,-1-5-17 0,3 0-134 16,-5 0-74-16,-12 0 0 0,-1 1 0 0,-1-1 0 16,-4 1 0-16,-1 1 0 0,-12-1 0 0,-1 1 0 0,-4 0 0 15,-4 1 0-15,-2-1 0 0,-2-3 0 16,-3 5 0-16,-5-3 0 0,2 5 0 0,-10-7-236 16,1 3-134-16,-1 2-57 0,-4-1-60 0,-4 0-69 15,-9-3-464-15,4 2-1104 0,4 1 489 0</inkml:trace>
  <inkml:trace contextRef="#ctx0" brushRef="#br0" timeOffset="157748.56">24827 8020 3521 0,'-9'-20'278'16,"-1"5"-57"-16,4 2 141 0,1-2 26 0,-2 1-14 15,2 2-10-15,2-1 0 0,0 3-22 0,1 2-21 16,-1 1 9-16,0 2-2 0,2-2-10 0,0 4-17 0,-2 0-20 15,3 3-183-15,-4-2-98 0,4 2 0 0,0 0 0 16,-2 19 0-16,2-2 0 0,0 8 0 16,2 2 0-16,2 2 0 0,2 4 0 0,-1 3 0 15,2 9 0-15,-1 1 0 0,-1 2 0 0,2 3 0 0,2-1 0 16,-3 4 0-16,2-2 0 0,-1-2 0 0,1 3 0 16,-2-1 0-16,-2-3 0 0,1 0 0 0,-1-14 0 15,0 1 0-15,-4-2 0 0,0-3 0 16,0-1 0-16,0-4 0 0,0-1 0 0,-2-8 0 0,0 0 0 15,2-5 0-15,-2-1 0 0,0-1 0 0,1-5 0 16,0-1 0-16,0-2 0 0,1-2 0 0,0 0 0 16,-7-8-121-16,3-2-457 0,2 0-51 0,-3-8-516 15,3-9-1238-15,4 0 548 0</inkml:trace>
  <inkml:trace contextRef="#ctx0" brushRef="#br0" timeOffset="158031.6">24988 8021 406 0,'-1'-19'449'16,"-3"0"29"-16,-1 3 7 0,3 0 2 0,-2 4 1 16,0 0 8-16,1 0 2 0,3 6-2 0,-1-1-21 15,0 1-22-15,-2 2-36 0,2 1-30 0,1 3-19 16,0 0-8-16,0 0-13 0,0 0-24 0,0 24-12 16,-1-6-17-16,-2 5-121 0,1 5-173 0,2 2 0 15,-3 4 0-15,-1 1 0 0,4-2 0 0,-5 14 0 16,1 2 0-16,0-1 0 0,4-1 0 0,-5 2 0 15,3-1 0-15,2 1 0 0,-3-3 0 0,3 0 0 16,0-11 0-16,4 0 0 0,-3-1 0 0,8 0 0 16,-4-2 0-16,3-4 0 0,0-1 0 0,-1-4 0 0,2-5 0 15,2-3 0-15,-3-4 0 0,-1-2 0 16,-1 0 0-16,-1-6 0 0,1 1 0 0,-3-6 0 16,-3 2 0-16,0 0-428 0,10-8-867 0,-7 2-1400 15,0-3 619-15</inkml:trace>
  <inkml:trace contextRef="#ctx0" brushRef="#br0" timeOffset="159198.81">25848 8240 133 0,'12'-7'449'0,"-3"0"-3"0,-1 0 20 15,-3 2 2-15,1 0 9 0,-4-1-11 0,2 1-10 0,-1 2-19 16,-2-1-5-16,1 2-22 0,-2 2-22 0,0 0-17 16,0 0-22-16,0 0-15 0,-18 9-16 0,10 2-12 15,-2 2-23-15,-2 4-19 0,5 1-24 0,-1 5-19 16,0 1-28-16,8-3-11 0,0 3-80 0,3-4-102 15,1-2 0-15,3 0 0 0,2-1 0 0,5-2 0 16,0-2 0-16,3-2 0 0,0-2 0 0,-1-1 0 16,-3-5 0-16,2-3 0 0,-2 0 0 0,2-6 0 15,-3 1 0-15,-1-6 0 0,1-3 0 0,-6-2 0 16,-2-1 0-16,0-2 0 0,-4-2 0 0,-4-6 0 16,0-1 0-16,-5 1 0 0,-2 1 0 0,-2 1 0 15,0 0 0-15,-2 4 0 0,2 6 0 0,-1 3 0 16,-1 3 0-16,2 2 0 0,2 5 0 0,3 2 0 15,0 2 0-15,2 4 0 0,3 2 0 0,5 1 0 16,3 1 0-16,7 5 0 0,8 2 0 0,5 0 0 0,5-2 0 16,3-1 0-16,3-4 0 0,3-1 0 15,-2-3 0-15,2-4 0 0,-1-3 0 0,3-1 0 16,-5-4 0-16,-2-4 0 0,-6-3 0 0,-4-3 0 16,1-2 0-16,-7 0 0 0,-2-3 0 0,-3-4 0 0,-4 0 0 15,0-1 0-15,-8-3 0 0,0 0 0 0,2 1 0 16,-6-3 0-16,1 4 0 0,-1 7 0 15,-2 2 0-15,0 2 0 0,-4 3 0 0,5 3 0 16,0 3 0-16,1 6 0 0,-4 1 0 0,4 7 0 0,-4 3 0 16,1 8 0-16,-1 8 0 0,9 5 0 0,-4 5 0 15,4 12 0-15,0 0 0 0,-2 3 0 16,9-1 0-16,-2 4 0 0,3 2 0 0,-3 1 0 16,2-2 0-16,0 2 0 0,1 0 0 0,-2 0 0 0,-3-3 0 15,4 1 0-15,-4-4 0 0,-1-4 0 0,-1 1 0 16,-2-14 0-16,0-2 0 0,-1-2 0 0,0 2 0 15,-2-6 0-15,2-6 0 0,-4-1 0 0,1-6 0 16,-2-4 0-16,0 3 0 0,1-4 0 0,2-2 0 16,-2-1 0-16,-4-2 0 0,4-2 0 0,4-1 0 15,-17-6 0-15,10-1 0 0,-3-3 0 0,-2-3 0 16,1-4 0-16,-2-9 0 0,4-2 0 0,1-3 0 16,0-3 0-16,4-14 0 0,5-1 0 0,7 0 0 15,2 2 0-15,1 16 0 0,3-3 0 0,3 2 0 16,4 4 0-16,0 0 0 0,0 5 0 0,4 0 0 15,1 0-187-15,1 6-578 0,3-2-442 0,2 1-1307 16,0-1 578-16</inkml:trace>
  <inkml:trace contextRef="#ctx0" brushRef="#br0" timeOffset="160581.81">27254 8061 416 0,'0'-12'498'0,"0"-1"-10"0,3 2-14 16,-1 1-7-16,-2 0-8 0,0-1-20 0,0 2-18 15,-2 3-23-15,-1-1-28 0,-1 3-20 0,-3 1-26 16,-5 3-12-16,-1 0-21 0,-3 5-18 0,0 3-17 16,4-1-13-16,-2 2-27 0,1 1-9 0,3 0-21 15,2 4-25-15,0 1-8 0,8 3-15 0,0 0-11 16,7 0-14-16,-1-1-12 0,7 7-6 0,2-4-14 0,4 3-1 15,-1-6-26-15,1 4-54 0,-1-3 0 0,1 0 0 16,-4-4 0-16,2 5 0 0,-4-3 0 0,-3-3 0 16,1 4 0-16,-5-1 0 0,0 2 0 0,-2 0 0 15,-4-7 0-15,-4 5 0 0,1 0 0 0,-4 0 0 16,-6-2 0-16,-1-2 0 0,-1 0 0 0,-3-3 0 16,-9 5 0-16,11-9 0 0,-5 1 0 0,1-1 0 15,1-2 0-15,0-1 0 0,6-2 0 0,0-1 0 16,3-4 0-16,2 1 0 0,0-3 0 0,7-1 0 15,6-2 0-15,0-5 0 0,12-8 0 0,1 1 0 16,6 1 0-16,4-2 0 0,12-7 0 0,-10 13 0 0,15-13 0 16,-3 4 0-16,-8 6 0 0,-2 1 0 15,10-7 0-15,-11 4 0 0,-1 2-29 0,-2-3-22 16,-1-1 11-16,-3 0 0 0,-2-2 2 0,-5-2 7 16,-2 1 18-16,-4 0 6 0,-1 0 8 0,-7-1 10 0,2 1 8 15,-5-1 10-15,0 0 5 0,-3 9 5 16,0-6 9-16,1 8 8 0,-1 5-44 0,0 3-12 15,-1 0 0-15,1 4 0 0,1 5 0 0,2 0 0 0,-11 9 0 16,7 1 0-16,-1 9 0 0,2 8 0 0,0 6 0 16,0 3 0-16,3 12 0 0,1-1 0 0,1 2 0 15,1-3 0-15,3 1 0 0,-1-1 0 16,0-10 0-16,2-2 0 0,-2 0 0 0,2 2 0 0,-2 0 0 16,1-6 0-16,-4-1 0 0,0-3 0 0,-1-5 0 15,3-4 0-15,-6-1 0 0,2-3 0 0,0-2 0 16,0-4 0-16,-2 0 0 0,2-4 0 0,0 1 0 15,0-4 0-15,0 0 0 0,0 0 0 0,0 0 0 16,-8-15 0-16,11 2 0 0,-3-4 0 0,3-1 0 16,3-8 0-16,1-2 0 0,4 2 0 0,2-2 0 15,-3 2 0-15,5 3 0 0,-3 6 0 0,-3 2 0 16,0 5 0-16,-3 3 0 0,2 1 0 0,-1 2 0 16,0 4 0-16,-7 0 0 0,10 7 0 0,-6-1 0 15,-1 5 0-15,-2 5 0 0,2-1 0 0,-2 5 0 16,1 5 0-16,1-1 0 0,1-6 0 0,-1 1 0 15,3-2 0-15,-1 1 0 0,3-5 0 0,0 0 0 16,3-1 0-16,-2-2 0 0,0-4 0 0,5-4 0 16,-2 3 0-16,2-4 0 0,-1-2 0 0,5-5 0 15,-4 0 0-15,4-2 0 0,-4 0 0 0,4-3 0 16,-5-3 0-16,5-5 0 0,-3-3 0 0,3 0 0 16,-5-1 0-16,3-1 0 0,-3-2 0 0,1 9 0 15,-5 0 0-15,0 2 0 0,-3 6 0 0,-2 0 0 16,1 3 0-16,-1 1 0 0,0 4 0 0,-4 1 0 15,0 0 0-15,1 10 0 0,-1-1 0 0,0 3 0 16,0 4 0-16,3 3 0 0,3 8 0 0,-1-3 0 16,4 1 0-16,0-1 0 0,-1-6 0 0,3-3 0 15,1 2 0-15,1-1 0 0,-3-3 0 0,4-2 0 16,-5-4 0-16,1-2 0 0,-1-1 0 0,3-2 0 0,-5-2 0 16,2-2 0-16,-5-1 0 0,1-3 0 0,1 1 0 15,-2-5 0-15,-4 1 0 0,0-1 0 16,0-6 0-16,-5-4 0 0,-2 1 0 0,-2-5 0 15,-2 0 0-15,-1 0 0 0,-1 1 0 0,1 7 0 0,-2-1 0 16,1 4 0-16,1-1 0 0,-1 3 0 0,5 2 0 16,1 3 0-16,-1-1 0 0,4 2 0 0,0 1 0 15,3 1 0-15,1 3 0 0,0 0 0 16,0 0 0-16,8-4 0 0,2 6 0 0,-1-4 0 16,2 2 0-16,8 0 0 0,-2 0 0 0,5-1 0 0,-2 1 0 15,2-1 0-15,-1 0 0 0,5 1 0 0,4-1 0 16,-10 2 0-16,8 0 0 0,-6 3 0 0,-2 0 0 15,0 2 0-15,-1 3 0 0,-1 0 0 0,-2 3 0 16,-2 2 0-16,3 6 0 0,-7-4 0 0,3 1 0 16,0 8 0-16,-4-6 0 0,-2-1 0 0,1 1 0 15,-3-1 0-15,-1-2 0 0,-1-1 0 0,-2-2 0 16,-1-4 0-16,0 0 0 0,-3-4 0 0,1 2 0 16,-3-2 0-16,-2-1 0 0,-1-2 0 0,-3-2 0 15,2-1 0-15,3-3 0 0,-2 1 0 0,-1-3 0 16,4 1 0-16,-3-3 0 0,4-2 0 0,3-1 0 15,1-1 0-15,8-5 0 0,2-6 0 0,7 2 0 16,1-3 0-16,5 1 0 0,-2 0 0 0,5 2 0 16,-2-1 0-16,3 4 0 0,-3 0 0 0,-1 5 0 15,-5 2 0-15,-1 1 0 0,1 1-180 0,-4 0 7 16,-5 4 15-16,0-4 9 0,-6 5 12 0,0-3 15 16,-3 2 7-16,0 0 12 0,1-3 14 0,-3 3 8 15,-1 0 14-15,-1-2 6 0,-2-1 19 0,4 3 7 16,-4 2 3-16,4-1 1 0,-1-1-5 0,2 3-29 15,1 2-55-15,-1-5-84 0,1 5-105 0,0 0-131 16,0 0-467-16,0 0-984 0,0 0 436 0</inkml:trace>
  <inkml:trace contextRef="#ctx0" brushRef="#br0" timeOffset="160949.64">29078 7918 274 0,'0'-15'579'0,"-1"-2"4"0,-1 5-20 0,-3 0-10 15,3 2-8-15,-2-2-5 0,0 2-19 0,-1 1-25 16,1 5-31-16,-1 1-32 0,0 1-22 0,5 2-17 15,-17 7-8-15,8 3-23 0,-4 5-15 0,0 9-21 16,4 5-20-16,-1 2-204 0,4 3-103 0,0 1 0 16,5 13 0-16,-1-1 0 0,2-13 0 0,2 14 0 15,-1-13 0-15,5-2 0 0,-1 11 0 0,0-10 0 16,-1-4 0-16,1-1 0 0,3 0 0 0,-2-2 0 16,2-9 0-16,-3-4 0 0,0 2 0 0,-1-6 0 15,-3-3 0-15,3 0 0 0,0-3 0 0,-3 0 0 16,-1-4-54-16,0 0-503 0,0 0-49 0,0 0-70 0,-12-9-374 15,5 0-1137-15,3-2 503 0</inkml:trace>
  <inkml:trace contextRef="#ctx0" brushRef="#br0" timeOffset="161865.94">28912 8345 275 0,'-3'-3'318'0,"2"0"22"0,0-2 28 16,1 5 34-16,0-6 12 0,1 2 14 0,3 0 6 15,0 0 5-15,1 1-6 0,2-2 7 0,4 0-10 0,-1-1-19 16,5-1-25-16,4 0-25 0,-1-1-23 0,1 2-25 15,4 1-24-15,4-2-24 0,0 1-30 0,1 0-20 16,-7 3-23-16,-1-1-23 0,2 3-20 0,-5-2-12 16,0 3-127-16,1-1-10 0,0 1 0 0,-5 1 0 15,-2 0 0-15,1 1 0 0,-7-1 0 0,5 0 0 16,-3 0 0-16,-1 1 0 0,-1-1 0 0,3-1 0 16,-3 1 0-16,-5-1 0 0,0 0 0 0,11-1 0 15,-11 1 0-15,0 0 0 0,8 0 0 0,-8 0 0 16,0 0 0-16,0 0 0 0,0 0 0 0,4-3 0 15,-4 3 0-15,0 0 0 0,0 0 0 0,-8-8 0 16,4 4 0-16,-2 1 0 0,0-1 0 0,-2 3 0 16,-1-3 0-16,0 3 0 0,-5 1 0 0,1 1 0 15,-1 2 0-15,-1 3 0 0,-2 0 0 0,1 5 0 16,2 0 0-16,-2 9 0 0,5-4 0 0,2 3 0 16,1 4 0-16,6-4 0 0,0 7 0 0,6-7 0 15,4 8 0-15,3-11 0 0,7 5 0 0,1-2 0 16,8-2 0-16,-4-4 0 0,7-1 0 0,0-5 0 15,1 1 0-15,3-6 0 0,-2-3 0 0,0-2 0 16,-1-2 0-16,-3-1 0 0,-1-2 0 0,-1-4 0 16,-9 3 0-16,0-3 0 0,7-5 0 0,-5-4 0 0,-2-2 0 15,-2-1 0-15,1 0 0 0,-6-1 0 16,-4 1 0-16,2-1 0 0,-4 6 0 0,-3 3 0 16,-1 0 0-16,0 4 0 0,-4 2 0 0,-1-1 0 0,-1 4 0 15,-3 2 0-15,1 0 0 0,1 5 0 16,0 0 0-16,-2 1 0 0,2 7 0 0,0-1 0 15,3 2 0-15,2 2 0 0,2 2 0 0,4 5 0 16,3 0 0-16,7 4 0 0,-1 0 0 0,6 1 0 0,-1-2 0 16,4-1 0-16,-2-3 0 0,-2 1 0 0,-1-5 0 15,-6-1 0-15,2 3 0 0,-3-6 0 16,-1 0 0-16,-2 0 0 0,0 0 0 0,-2 0 0 16,-5-2 0-16,0 2 0 0,-3-2 0 0,-1-1 0 0,-4 1 0 15,0 1 0-15,-1-4 0 0,-1 1 0 0,-3 0 0 16,3-1 0-16,-1-1 0 0,1 1 0 0,2-2 0 15,4 0 0-15,-2 0 0 0,3 0 0 0,3-2 0 16,0 0 0-16,0 0 0 0,0 0 0 0,0 0 0 16,24-5 0-16,-13 1 0 0,1-2 0 0,4-2 0 15,0-2 0-15,2-7 0 0,4 0 0 0,-2-3 0 16,2-3 0-16,-3-9 0 0,2 1 0 0,5-12-72 16,-1-2-7-16,1-2 7 0,-2-1 4 0,-3-2 9 15,0 0 6-15,-1-2 7 0,-3 1 10 0,-7 8 19 16,-1 10 6-16,-6 3 27 0,-2 4 15 0,-1 5 7 15,-1 4 20-15,-2 4 7 0,-1 5-10 0,-1 2 4 16,-1 2-5-16,-2 3 11 0,-5 4 6 0,4 5-70 16,-6 3-1-16,6 4 0 0,-4 12 0 0,4-1 0 15,4 4 0-15,1 3 0 0,4 0 0 0,4 3 0 16,-2-1 0-16,5 0 0 0,2 0 0 0,1 1 0 16,4-3 0-16,-2-3 0 0,1 4 0 0,2-3 0 15,-1-2 0-15,4-3 0 0,-4-1 0 0,7-4 0 16,-7-7 0-16,1 1 0 0,0-3 0 0,3-4 0 15,1-1 0-15,-5 0 0 0,0-6 0 0,-1 0 0 16,0-1 0-16,-2-1 0 0,2-3 0 0,0-3 0 16,-3 0-41-16,1-6-323 0,1-1-75 0,-7-1-80 15,6-10-97-15,-9 6-420 0,1 1-1121 0,-3-9 495 16</inkml:trace>
  <inkml:trace contextRef="#ctx0" brushRef="#br0" timeOffset="162049.56">30081 8114 3328 0,'-23'-2'282'0,"10"1"21"0,-1-2 68 0,7 1 2 16,0 0-19-16,3 0-37 0,1 0-39 0,3 2-11 16,10-6-28-16,1 5 12 0,10-3-7 0,8 3-8 15,4-1-15-15,-1 0-20 0,3 2-20 0,1-3-19 16,-3 1-29-16,-4 1-35 0,-1-2-46 0,-5-1-56 16,-1 2-98-16,-9 0-94 0,5-1-99 0,-8 0-102 15,-4 2-105-15,0 0-565 0,-3-1-1153 0,-3 2 510 16</inkml:trace>
  <inkml:trace contextRef="#ctx0" brushRef="#br0" timeOffset="163615.21">9906 9239 317 0,'-1'-11'512'0,"-4"4"5"0,5-3-5 15,-1 3-8-15,-2 1-9 0,2 0-12 0,-1 0-25 16,0 3-35-16,2 3-38 0,0 0-1 0,0 0-21 0,-1 18-6 16,2 6-6-16,3 5-9 0,0 7-16 0,2 14-11 15,-2 3-13-15,1 4-10 0,3 1-18 16,-2 1-22-16,4 23-225 0,-2-28-27 0,1 2 0 0,0 2 0 16,0 1 0-16,-4 0 0 0,-1-5 0 0,4-1 0 15,-1-3 0-15,-3-16 0 0,-1-2 0 0,-2-3 0 16,2-1 0-16,-3-1 0 0,0-11 0 0,-3-3 0 15,-1-2 0-15,2-4 0 0,-1-2 0 0,-3-2 0 16,1-3 0-16,-2-5-146 0,2-2-335 0,-4-4-53 16,-1-3-51-16,-2-10-46 0,1-2-338 0,2 0-1050 15,0-5 464-15</inkml:trace>
  <inkml:trace contextRef="#ctx0" brushRef="#br0" timeOffset="163865.91">9871 9625 3150 0,'-5'-46'220'0,"4"13"-31"0,2 5 50 0,-1 1 34 16,0 8 7-16,1 1-7 0,-1 0-24 0,4 2-32 15,0 1-16-15,-2 3 1 0,7-3 6 0,0 5 1 16,2-2-9-16,5 0-6 0,0 4 4 0,4 3-23 16,0 0-10-16,2 4-17 0,-2 2-13 0,1 4-5 0,-1 0-18 15,3 7-12-15,-5 0-7 0,5 5-8 0,-13 0-8 16,2 0 3-16,-5 8-4 0,0 2 2 16,-10-2-1-16,-1 1 2 0,-3-1 0 0,-2 3-79 0,-7-4 0 15,-1 2 0-15,-1-2 0 0,-4-4 0 0,-2 1 0 16,2-3 0-16,2-4 0 0,-3 1 0 0,6-7 0 15,8-1 0-15,-3 0 0 0,5-5 0 0,1-1 0 16,3-1 0-16,3 0 0 0,0 0 0 0,5-13-345 16,9 2-88-16,0-1-85 0,12-5-87 0,-2 1-444 15,4-1-1135-15,3 2 502 0</inkml:trace>
  <inkml:trace contextRef="#ctx0" brushRef="#br0" timeOffset="165015.28">10538 9606 332 0,'15'-2'405'0,"2"-6"39"15,-2-1 17-15,-2 0 7 0,1-2-6 0,-4-2-18 16,2-3-17-16,-3 0-15 0,-3 0-8 0,6-7-8 16,-6 5-5-16,-5 1-12 0,1 0-13 0,0 1-21 15,-2-2-22-15,-5 5-23 0,-1-1-26 0,-1 3-14 16,-2 3-21-16,-2 0-25 0,-2 4-22 0,-1 1-18 16,-3 5-95-16,-2 3-79 0,1 3 0 0,2 5 0 15,-5 6 0-15,7 3 0 0,3 6 0 0,2-3 0 16,5 6 0-16,5-2 0 0,3-2 0 0,5 0 0 15,1-3 0-15,3-1 0 0,2-8 0 0,-1 0 0 16,2-4 0-16,-1-2 0 0,3-3 0 0,-5-4 0 0,-2-1 0 16,1-3 0-16,-3 0 0 0,2-5 0 0,-2 0 0 15,-1-3 0-15,2-4 0 0,-2 0 0 16,-2-2 0-16,-1-1 0 0,-1 0 0 0,1-3 0 0,-2 3 0 16,-2-4 0-16,3 1 0 0,-4 5 0 0,0 3 0 15,1-1 0-15,-1 6 0 0,1-1 0 16,-1 4 0-16,0 2 0 0,0 2 0 0,0 0 0 15,0 0 0-15,0 20 0 0,3-7 0 0,-1 5 0 0,4 1 0 16,-1-1 0-16,3 1 0 0,4 4 0 0,-3-6 0 16,2 1 0-16,1-6 0 0,5 1 0 0,-2-2 0 15,0-4 0-15,5 1 0 0,0-6 0 16,-1-3 0-16,-1-2 0 0,0-3 0 0,0-1 0 0,0-4 0 16,-3 3 0-16,4-11 0 0,-5 6 0 0,-1-5 0 15,1-3 0-15,0-3 0 0,-1 0 0 0,-4-3 0 16,0 0 0-16,-3 0 0 0,2-4 0 0,-7 3 0 15,0-4 0-15,1-3 0 0,-2 4 0 0,-4 2 0 16,-1 2 0-16,1 9 0 0,-4 2 0 0,2 6 0 16,2 5 0-16,-1 1 0 0,1 4 0 0,-5 6 0 15,0 5 0-15,3 6 0 0,-2 10 0 0,0 5 0 16,5 0 0-16,1 15 0 0,4 0 0 0,1-13 0 16,9 13 0-16,-4-15 0 0,3-3 0 0,3 0 0 15,4-3 0-15,0-3 0 0,1-4 0 0,3-3 0 0,-5-4 0 16,0-6 0-16,0-1 0 0,2-4 0 15,-1-2 0-15,-3-5 0 0,2-2 0 0,0-3 0 16,-2-3 0-16,-2-1 0 0,2-5 0 0,-1-3 0 16,-4-2 0-16,-1-3 0 0,-1-1 0 0,-2-3 0 0,1-1 0 15,-2 0 0-15,-1-15 0 0,-2 12 0 0,-1 1 0 16,-2 0 0-16,1 8 0 0,-2 6 0 16,2 4 0-16,-2 5 0 0,0 6 0 0,2 2 0 15,-1 1 0-15,1 3 0 0,-5 14 0 0,2 4 0 0,0 9 0 16,2 3 0-16,1 2 0 0,1 3 0 0,2 0 0 15,0 12 0-15,-1-15 0 0,2 1 0 0,3-3 0 16,-1 1 0-16,-3-5 0 0,3-2 0 0,-1-7 0 16,2-3 0-16,-3-4 0 0,-1-1 0 0,3 1 0 15,-5-6 0-15,5-3 0 0,-3 0 0 0,-3-1 0 16,13-5 0-16,-4-2 0 0,-1 1 0 0,-1-3 0 16,5-6 0-16,1 2 0 0,-2-4 0 0,2 3 0 15,1 2 0-15,-1-2 0 0,-3 7 0 0,-1 0 0 16,1 1 0-16,1 5 0 0,-1 1 0 0,0 0 0 15,-4 2 0-15,3 5 0 0,0 0 0 0,0 1 0 16,-4 2 0-16,3-1 0 0,2 3 0 0,4-1 0 16,-5-3 0-16,1 1 0 0,6 0 0 0,-5-3 0 15,8 0 0-15,1-2 0 0,1-2 0 0,-4-1 0 16,1-4 0-16,-2-1 0 0,2-2 0 0,-4 1 0 16,-1-2 0-16,0 1 0 0,2-4 0 0,-2 0 0 15,-4-3 0-15,1 3 0 0,3-3 0 0,-4-1 0 16,4-4 0-16,-6 1 0 0,-1-2 0 0,2-7 0 15,-4 7 0-15,-1 0 0 0,-2-2 0 0,-1 3 0 0,0 7 0 16,-1-3 0-16,-1 3 0 0,1 5 0 0,-1 2 0 16,-3 1 0-16,5 3 0 0,0 0 0 15,-11 10 0-15,9-2 0 0,1 2 0 0,1 2 0 0,3 5 0 16,1-2 0-16,5 2 0 0,1 0 0 0,2 0 0 16,1-1 0-16,3 4 0 0,-2-5 0 0,-1-1 0 15,4-4 0-15,-5 5 0 0,0-3 0 16,2-2 0-16,-6 0 0 0,-2 0 0 0,-2 1 0 0,2-2 0 15,-3 1 0-15,-3-1 0 0,-4 1 0 0,-2-2 0 16,-2 3 0-16,-1-5 0 0,-5 3 0 0,2-4 0 16,-4-1 0-16,-1 4 0 0,-4-6 0 0,3 1 0 15,-4-4-294-15,-5-2-292 0,-1-4-123 0,0-1-392 16,-3-5-1192-16,-1-3 528 0</inkml:trace>
  <inkml:trace contextRef="#ctx0" brushRef="#br0" timeOffset="165199.44">11132 9061 14 0,'-7'-1'591'0,"0"0"-3"0,2-1 9 0,1 1-11 16,4 1 8-16,0 0-19 0,16-9-22 0,1 4-30 16,11 1-35-16,3-2-36 0,1 2-46 0,4-2-40 15,0 2-39-15,-3 2-70 0,0-2-64 0,-1 3-70 16,-4-3-95-16,-5 5-115 0,-6-1-122 0,1 3-120 15,-8 0-136-15,3 1-134 0,-6-1-330 0,0 1-1007 16,-2 0 446-16</inkml:trace>
  <inkml:trace contextRef="#ctx0" brushRef="#br0" timeOffset="166215.34">12763 9735 447 0,'10'0'505'0,"-10"0"9"0,5-3-5 16,-5 3-3-16,8-2-9 0,-4 0-12 0,1-1-18 0,1 1-18 15,-2-3-25-15,4-3-22 0,0-2-17 0,4-3-23 16,-2 1-15-16,1-4-18 0,7-4-17 16,-7-3-22-16,3 0-17 0,0-2-22 0,1-3-18 0,-3 1-29 15,-2 0-204-15,0-6 0 0,-1 0 0 0,0 0 0 16,0-2 0-16,-4 0 0 0,3-12 0 0,0-3 0 15,-7 15 0-15,2-1 0 0,-2 2 0 0,-1 5 0 16,0 6 0-16,-1 6 0 0,-2 5 0 0,3 1 0 16,0 4 0-16,0 4 0 0,0 3 0 0,0 0 0 15,-5 15 0-15,1 1 0 0,3 12 0 0,-2 8 0 16,3 13 0-16,0-2 0 0,3 1 0 0,1 3 0 16,2-3 0-16,2-3 0 0,-2-1 0 0,2-10 0 15,2-1 0-15,3-2 0 0,1-2 0 0,2-4 0 16,-1 0 0-16,4-5 0 0,-8-4 0 0,4-2 0 15,-3-6 0-15,-2-2 0 0,3 0 0 0,-3-4 0 16,3 1 0-16,-4-5 0 0,1-2 0 0,0-1 0 16,2-2 0-16,-2-2 0 0,2-3 0 0,-2-1 0 15,-1-3 0-15,0-2 0 0,4-3 0 0,-7 4 0 0,2 0 0 16,-1 3 0-16,-3 4 0 0,0 2 0 16,-2 2 0-16,0 1 0 0,-1 3 0 0,-1 2 0 15,0 0 0-15,1 12 0 0,-1-2 0 0,-1 2 0 16,1 5 0-16,0 1 0 0,1 0 0 0,5 0 0 0,2 2 0 15,5 0 0-15,0-3 0 0,1-3 0 0,1-2 0 16,11 1 0-16,2-2 0 0,-6-6 0 16,-3 0 0-16,1-4 0 0,-2-2 0 0,0-1 0 0,-5-2 0 15,0 0 0-15,-2-2 0 0,2-2 0 0,-7-2 0 16,2 1 0-16,-4-2 0 0,-2-5 0 0,1-1 0 16,-8 0 0-16,2-1 0 0,-2-1 0 0,-9-4 0 15,0 1 0-15,1-2 0 0,-3-1 0 0,-1 1 0 16,-3 2 0-16,-5-3 0 0,1 5 0 0,-3 3 0 15,0 2 0-15,-1 1-542 0,0-1-182 0,0 0-431 16,-1 4-1250-16,2 1 554 0</inkml:trace>
  <inkml:trace contextRef="#ctx0" brushRef="#br0" timeOffset="166382.79">12879 9220 413 0,'0'0'434'0,"0"0"8"0,-6-4 10 15,6 4-10-15,11-5-4 0,2 3-9 0,1 0-14 16,7-2-30-16,8-1-39 0,0 1-31 0,6 3-36 16,-1-1-68-16,4 2-92 0,1 0-115 0,16 1-128 0,-4 3-145 15,5 3-130-15,-6-1-323 0,4 1-783 16,1 3 347-16</inkml:trace>
  <inkml:trace contextRef="#ctx0" brushRef="#br0" timeOffset="167716.04">14180 9637 393 0,'3'4'522'0,"-3"2"-2"15,2-2 20-15,-2-2 2 0,4 1-7 16,3-2-17-16,0-1-42 0,7-4-23 0,4 0-21 16,5-4-27-16,-1 3-32 0,1-6-36 0,5 2-32 0,-4-3-31 15,-3 2-29-15,2-4-20 0,-8 2-23 0,0 1-22 16,-1-2-21-16,-2 1-10 0,-2 2-14 0,-1-3-12 15,-5 3-7-15,-4-1-84 0,0-3-32 0,-4 4 0 16,-1-1 0-16,-3-2 0 0,-2 8 0 0,1-4 0 16,-4 5 0-16,-4 2 0 0,-3 4 0 0,1 2 0 15,0 5 0-15,0 2 0 0,0 6 0 0,1 4 0 16,5 2 0-16,-1 2 0 0,6 0 0 0,7 0 0 16,1 0 0-16,5 2 0 0,9-4 0 0,3-2 0 15,3 1 0-15,7-5 0 0,1 1 0 0,7-5 0 16,-1-1 0-16,2-5 0 0,1-1 0 0,3-3 0 15,-3-2 0-15,-1-2 0 0,-1-3 0 0,0-1 0 16,-3-4 0-16,-4-1 0 0,-1-3 0 0,-8 3 0 0,-2-1 0 16,-4-2 0-16,0-2 0 0,-1-2 0 0,-3 0 0 15,-2-1 0-15,1-6 0 0,-7 5 0 16,2-5 0-16,-7 6 0 0,-2 1 0 0,3 5 0 0,-5 2 0 16,0 2 0-16,-1 3 0 0,-2 2 0 0,-3 5 0 15,-2 3 0-15,0 4 0 0,1 3 0 0,-3 6 0 16,3 2 0-16,2-4 0 0,4 1 0 0,0 1 0 15,5 3 0-15,4-3 0 0,0 0 0 0,4-1 0 16,1-6 0-16,3 3 0 0,1-5 0 0,1 0 0 16,-1-2 0-16,6-2 0 0,-3-3 0 0,-1-1 0 15,2-2 0-15,-1-1 0 0,-1-3 0 0,2 0 0 16,-1-2 0-16,-1-1 0 0,-1-1 0 0,-1-3 0 16,3 0 0-16,-3-2 0 0,-2-1 0 0,-2 5 0 15,4 0 0-15,-5-1 0 0,-3 4 0 0,3 1 0 16,0 1 0-16,-4 1 0 0,4 4 0 0,-4 0 0 0,0 0 0 15,0 0 0-15,-3 16 0 0,6-8 0 16,-3 5 0-16,4-1 0 0,1 1 0 0,0 0 0 16,0-1 0-16,3-4 0 0,1 0 0 0,1 0 0 0,-1-1 0 15,2-2 0-15,2-2 0 0,-3-1 0 16,4-2 0-16,0-3 0 0,-1 0 0 0,5-4 0 16,-1 0 0-16,-2-2 0 0,-1-2 0 0,4 0 0 15,1-7 0-15,-3 5 0 0,3-8 0 0,-4 1 0 0,3 0 0 16,0-3 0-16,0-1 0 0,2 0 0 0,-2 1 0 15,1 1 0-15,-6 6 0 0,-2 0 0 0,1 5 0 16,-3 3 0-16,1 1 0 0,-6 3 0 0,4 0 0 16,-3 4 0-16,0 0 0 0,-5 0 0 0,8 9 0 15,-6-3 0-15,2 4 0 0,-1-1 0 0,-1 2 0 16,-2-4 0-16,0 4 0 0,1-3 0 0,1 3 0 16,-1-5 0-16,-1-1 0 0,0-1 0 0,0 0 0 15,0-1 0-15,0-3 0 0,3 3 0 0,-3-3 0 16,0 0 0-16,0 0 0 0,0 0 0 0,0 0 0 15,-4-18 0-15,2 11 0 0,0 1 0 0,-1-4 0 16,1 5 0-16,-2-5 0 0,-1 4 0 0,0-2 0 16,0 4 0-16,-2 1 0 0,2-1 0 0,-3 3 0 15,-2 1 0-15,1 4 0 0,-1 1 0 0,-4 7 0 0,1 4 0 16,-1 1 0-16,5 5 0 0,-4 5 0 16,6-3 0-16,2 1 0 0,3 0 0 0,4 2 0 15,2-9 0-15,4 1 0 0,0-2 0 0,2 0 0 16,6-5 0-16,0 2 0 0,2-6 0 0,0-1 0 0,4-3 0 15,-2-2 0-15,2-4 0 0,0-2 0 0,-1 0 0 16,0-4 0-16,-3 0 0 0,2-3 0 16,-1-5 0-16,-2 5 0 0,-3-5 0 0,1-4 0 0,-2-5 0 15,1 1 0-15,-2-2 0 0,-3-4 0 0,2 3 0 16,-2-6 0-16,-1 1 0 0,-1-3 0 0,0 0 0 16,-3 2 0-16,-2 5 0 0,-1 3 0 0,1 7 0 15,-4 4 0-15,2 5 0 0,-2 2 0 0,-2 4 0 16,1 1 0-16,3 2 0 0,-13 12 0 0,5 3 0 15,1 3 0-15,-4 11 0 0,6 1 0 0,-2 3 0 16,1 1 0-16,0 1 0 0,-2 1 0 0,4-2 0 16,3 0 0-16,0-3 0 0,1-2 0 0,2-2 0 15,2-8 0-15,1-3 0 0,0 1 0 0,-1-2 0 16,1-5 0-16,0-2 0 0,0-3 0 0,3-1 0 16,-3-3 0-16,1-1 0 0,2-1 0 0,2-3 0 15,2-3 0-15,-2 1 0 0,5-6 0 0,0 1 0 16,1-3 0-16,6-5 0 0,-7 7 0 0,-1-2 0 15,3 0 0-15,-3 2 0 0,3 3 0 0,-10 1 0 16,1 2 0-16,1 4 0 0,-3 2 0 0,1 1 0 16,-1 2 0-16,-1 4 0 0,1 1 0 0,0 4 0 15,-1-4 0-15,-1 7 0 0,1-2 0 0,4 3 0 16,1-2 0-16,-4-3 0 0,8 1 0 0,-5-2 0 0,2 1 0 16,1-2 0-16,6-2 0 0,1-2 0 0,-2 1 0 15,2-5 0-15,0-1 0 0,-6 0 0 16,4-3 0-16,-1-2 0 0,1-1 0 0,-2-3 0 15,-5 1 0-15,3-3 0 0,0-2-315 0,2 1-192 0,-3-5-90 16,-2-1-532-16,-1 0-1223 0,1-7 541 0</inkml:trace>
  <inkml:trace contextRef="#ctx0" brushRef="#br0" timeOffset="169231.77">17042 9567 293 0,'2'-5'540'0,"1"0"12"15,-6-1-18-15,3 0-28 0,-4 3-30 0,4 3-22 16,-5-4-22-16,1 3-21 0,4 1-22 0,-12 7-32 16,2-1 0-16,1 4-22 0,-4 4-23 0,3 4-26 15,2 1-11-15,1 5-27 0,-4 0-22 0,11-5-21 16,5 2-18-16,-4-3-18 0,4 1-15 0,3-1-15 15,2 0-12-15,4-4-10 0,-1 2-11 0,4-7-102 16,-1 2-4-16,4-2 0 0,-4-5 0 0,2-2 0 16,1-2 0-16,-1-2 0 0,-1-4 0 0,-2-2 0 15,0-2 0-15,-2 0 0 0,-1-2 0 0,-3-5 0 16,-4 0 0-16,3-1 0 0,-6-1 0 0,1-6 0 16,-5 4 0-16,-1-7 0 0,-4 5 0 0,-3-5 0 15,-2 4 0-15,0 2 0 0,0 7 0 0,-2 2 0 16,1 3 0-16,-1 4 0 0,4 5 0 0,-2 1 0 0,-3 4 0 15,3 3 0-15,-1 2 0 0,4 2 0 0,3 3 0 16,3-1 0-16,5 3 0 0,-1 2 0 16,7-2 0-16,2-1 0 0,7 0 0 0,3 1 0 15,6-5 0-15,2-6 0 0,4-1 0 0,0-4 0 0,1-2 0 16,-2-3 0-16,3-3 0 0,-3-3 0 0,-4-2 0 16,1-2 0-16,-2-3 0 0,-3-1 0 0,-1-3 0 15,-5-2 0-15,-3-1 0 0,-1 0 0 0,-4-1 0 16,1-2 0-16,-5 0 0 0,-2-2 0 0,-3 0 0 15,0 4 0-15,-3 2 0 0,3 6 0 0,-1 1 0 16,-3 6 0-16,0 2 0 0,-1 2 0 0,0 3 0 16,1 1 0-16,4 3 0 0,-13 14 0 0,3 2 0 15,1 11 0-15,2 2 0 0,0 4 0 0,0 15 0 16,0 0 0-16,5 5 0 0,0-2 0 0,2 5 0 16,3-3 0-16,2 1 0 0,0 1 0 0,4 0 0 15,0 1 0-15,-2 0 0 0,5-5 0 0,-7-1 0 16,3 1 0-16,1-5 0 0,-3-13 0 0,-2 2 0 15,1-2 0-15,-5-2 0 0,3-3 0 0,-3-1 0 16,-3-8 0-16,-1-1 0 0,2-6 0 0,-7 2 0 0,4-2 0 16,-3-4 0-16,-3 0 0 0,-1-3 0 15,-6 1 0-15,-1-3 0 0,-1-1 0 0,-7-4 0 16,6 0 0-16,-7-4 0 0,8 0 0 0,-1-3 0 16,-3-5 0-16,8 1 0 0,0-7 0 0,2-3 0 0,4-6 0 15,7-1 0-15,3-5 0 0,4-1 0 16,10-14 0-16,5 5 0 0,4 0 0 0,4 3 0 15,-1 14 0-15,-2 3 0 0,2 4 0 0,2 1 0 16,0 4 0-16,1 0 0 0,-2 7 0 0,-3 0 0 0,-8 4-4 16,-1 4-761-16,-2-2-472 0,-2 3-1341 0,1 1 593 15</inkml:trace>
  <inkml:trace contextRef="#ctx0" brushRef="#br0" timeOffset="169915.31">18211 9550 275 0,'0'0'417'15,"3"-6"9"-15,-3 0-1 0,0 4 1 0,0 2 15 16,-3-8 6-16,3 8-9 0,-1-3-11 0,1 3-19 16,0 0-27-16,-3-5-27 0,3 5-19 0,0 0-12 15,-5 11-12-15,1-2-8 0,-5 7-15 0,3 1-15 16,-2 2-28-16,3 0-15 0,-3 7-25 0,3 1-17 16,5-2-13-16,2 1-19 0,0-6-14 0,3-1-12 0,3 0-108 15,7 3-22-15,-3-7 0 0,2 0 0 16,1-3 0-16,3-2 0 0,-3-1 0 0,3-4 0 0,-5-2 0 15,5 0 0-15,-6-5 0 0,-1-1 0 0,0-1 0 16,1-1 0-16,-3-4 0 0,1 0 0 0,-5-2 0 16,0-2 0-16,-1-2 0 0,0 0 0 15,-4-6 0-15,0 2 0 0,-1-7 0 0,-3 7 0 0,-4-6 0 16,1 0 0-16,-3 2 0 0,0 5 0 0,1 1 0 16,-2 4 0-16,2 3 0 0,1 1 0 0,-3 4 0 15,1 1 0-15,1 2 0 0,0 3 0 0,0 0 0 16,0 4 0-16,2 0 0 0,2 1 0 0,-2 1 0 15,4-2 0-15,-2 3 0 0,5-3 0 0,-1 3 0 16,-2-3 0-16,3 0 0 0,3 3 0 0,-2-5 0 16,-1 2 0-16,3-4 0 0,-3-1 0 0,1 5 0 15,-1-5 0-15,3 4 0 0,-3-4 0 0,0 0 0 16,0 0 0-16,0 0 0 0,8-10 0 0,-6 5 0 16,-1 2 0-16,-1-4 0 0,0 3-321 0,-1-1-302 15,1-1-586-15,-3 1-1308 0,3 5 580 0</inkml:trace>
  <inkml:trace contextRef="#ctx0" brushRef="#br0" timeOffset="170632.24">17281 9821 112 0,'-22'3'392'0,"5"-1"8"0,-3-1-17 15,3 1-10-15,2 0-2 0,3 0-11 0,1 1-12 16,6-3-17-16,0 1-15 0,2 2-3 0,3-3-6 15,0 0-8-15,9 4-20 0,5-3-18 0,7-1-24 16,11-2-21-16,5-1-23 0,11-2-16 0,-6 1-15 16,8-2-16-16,1 0-12 0,-15 0-14 0,1-1-10 15,-1 0-11-15,-7 0-7 0,-8 4 3 0,-3-3 0 16,-6 0 7-16,-3 1 5 0,-6-1-1 0,-2-1 0 16,-5 2-6-16,-2-2-5 0,-7 2-1 0,-7-1 9 0,-12 5 2 15,-3-2 10-15,-2 6-1 0,-14-1 3 16,11 5-2-16,1 3-24 0,-1 1-91 0,7-3 0 0,-3 5 0 15,4 2 0-15,7-2 0 0,9-3 0 0,1 1 0 16,7-1 0-16,2-1 0 0,1 0 0 0,9 2 0 16,-1-3 0-16,7 0 0 0,4 1 0 0,5-4 0 15,9-1 0-15,1-3 0 0,2-2 0 0,-2-3 0 16,3-1 0-16,-2 0 0 0,-2-3 0 0,0-2 0 16,-4 1 0-16,-6 0 0 0,-1 1 0 0,-6 0 0 15,-2-2 0-15,0 0 0 0,-5-1 0 0,-7 1 0 16,-3-1 0-16,-3-5 0 0,-8 3 0 0,-7-4 0 15,-5 4 0-15,-3 0 0 0,-2 2 0 0,0 1 0 16,-4 3 0-16,3 3 0 0,5 1 0 0,7 3 0 16,5 2 0-16,5-1 0 0,3 2 0 0,7 1 0 15,4 2-425-15,6 1-94 0,13 2-69 0,13 2-523 16,18 2-1201-16,8-5 532 0</inkml:trace>
  <inkml:trace contextRef="#ctx0" brushRef="#br0" timeOffset="171598.61">18518 9652 312 0,'-14'4'449'0,"14"-4"0"16,-9 1 5-16,2-1-7 0,7 0 9 15,-10 0-11-15,10 0-3 0,-10-3-19 0,10 3-12 0,-9 0-12 16,9 0-30-16,0 0-22 0,-6 0-30 0,6 0-22 16,0 0-30-16,-4 3-30 0,4-3-21 0,-3 3-15 15,3-3-13-15,3 8-25 0,-3-4-9 0,1 1-15 16,3 1-10-16,1 1-14 0,0-1-7 0,3 1-13 15,-3 0-10-15,3 0-7 0,-1-1-47 0,2-3-29 16,0 2 0-16,-2-1 0 0,3-2 0 0,0 1 0 16,0-2 0-16,2-1 0 0,-1 1 0 0,2-2 0 15,2 1 0-15,-2-2 0 0,-2-1 0 0,6-2 0 16,-3 2 0-16,4-2 0 0,-5 0 0 0,0 1 0 16,-3 0 0-16,3 0 0 0,-4-1 0 15,0 1 0-15,1 0 0 0,-4 1 0 0,1 1 0 0,-2 0 0 16,2 1 0-16,-4-2 0 0,-3 3 0 0,6 0 0 15,-6 0 0-15,8 5 0 0,-3-2 0 0,-1 2 0 16,-3 3 0-16,4 0 0 0,-1 2 0 0,1 1 0 16,-1 1 0-16,1 5 0 0,0-1 0 0,0 3 0 15,0-2 0-15,3-3 0 0,-3 1 0 0,2-3 0 16,-1-2 0-16,-1 0 0 0,0-2 0 0,-1 0 0 16,0-2 0-16,1 1 0 0,-2-4 0 0,2-1 0 0,-1 0 0 15,-2-1 0-15,-2-1 0 0,0 0 0 16,0 0 0-16,13-7 0 0,-10 2 0 0,0 0 0 0,0-2 0 15,3-1 0-15,1-3 0 0,-1 0 0 0,3-3 0 16,4-2 0-16,-4-2 0 0,7-5 0 0,-7 8 0 16,4-2 0-16,-2-1 0 0,1 3 0 0,-3 2 0 15,1 4 0-15,-1 2 0 0,-1-2 0 16,-3 2 0-16,1 2 0 0,2 2 0 0,-3 2 0 0,-1 1 0 16,-4 0 0-16,13 4 0 0,-8 1 0 0,-1 1 0 15,0 5 0-15,1-1 0 0,0 5 0 0,0-4 0 16,5 2 0-16,-2 3 0 0,-2-2 0 0,4 1 0 15,1-2 0-15,1-2 0 0,2 0 0 0,3-2 0 16,-3-1 0-16,4 0 0 0,1-2 0 0,-6-4 0 16,9-1 0-16,-2-1 0 0,9 0 0 0,-2-2 0 15,-1-5 0-15,-4 2 0 0,3-4 0 0,-3 2 0 16,-7-2 0-16,11-5 0 0,-8 2 0 0,-3-3 0 16,4-3 0-16,-6 2 0 0,0-1 0 0,-3 0 0 15,0-1 0-15,-5 2 0 0,3-1 0 0,-7 0 0 16,-1 5 0-16,0 0 0 0,-1 0 0 0,-4 6 0 0,1 0 0 15,-5 1 0-15,-2 5 0 0,-2 1 0 16,1 4 0-16,-4 5 0 0,-1-2 0 0,-6 9 0 16,4 1 0-16,2 3 0 0,3-6 0 0,8 2 0 0,2-2 0 15,4 3 0-15,0 0 0 0,7 0 0 0,4-2 0 16,3-1 0-16,8 1 0 0,-4-5 0 16,6 0 0-16,3-3 0 0,1-2 0 0,-7-1 0 15,8-4 0-15,-9-3 0 0,8 2 0 0,-5-2 0 0,-4-1 0 16,-2-1 0-16,1-2 0 0,-3 1 0 0,-2-2 0 15,-3 3 0-15,-2-3 0 0,0-2 0 0,-6 4 0 16,1-1 0-16,-3 0-30 0,-4 1-600 16,-4 0-626-16,2 0-1360 0,-1 1 602 0</inkml:trace>
  <inkml:trace contextRef="#ctx0" brushRef="#br0" timeOffset="172549.53">20519 9740 311 0,'1'-5'545'15,"-1"-1"5"-15,-1 0-22 0,-1 0-30 0,-2 2-12 16,-1-1-12-16,-1 2-33 0,-2 1-22 0,-1 2-24 0,0 0-16 15,-4 3-21-15,0 1-18 0,2 3-22 0,-1 1-19 16,-1 3-32-16,3 1-23 0,0 1-20 16,2-1-20-16,4 1-19 0,3 4-18 0,0-5-10 15,6 2-12-15,0-1-4 0,9-1-25 0,0-5-116 0,10 5 0 16,-3-6 0-16,7-2 0 0,0-2 0 0,2-1 0 16,-4-4 0-16,-3 0 0 0,0-2 0 0,-6-2 0 15,-1-1 0-15,-5 1 0 0,-2-3 0 0,-4-1 0 16,0-6 0-16,-6 1 0 0,-4-1 0 0,-4-10 0 15,-6 3 0-15,-1 1 0 0,-4-2 0 0,0 0 0 16,0 1 0-16,2-3 0 0,-2 5 0 0,7-3 0 16,0 3 0-16,8 4 0 0,2 1 0 0,3 0 0 15,7 2 0-15,3-3 0 0,7 5 0 0,4 5 0 16,7-4 0-16,-2 5 0 0,6 2 0 0,2 3 0 16,-5 1 0-16,4 3 0 0,-4 2 0 0,-2 3 0 15,-8 0 0-15,-1 3 0 0,-4 2 0 0,-1 2 0 16,-2 1 0-16,-3 3 0 0,-3 8 0 0,-2 0 0 15,1 2 0-15,-3 2 0 0,-1 2 0 0,-3 2 0 16,1 0 0-16,1 2 0 0,-2 11 0 0,3 3 0 16,3-1 0-16,-1 0 0 0,4 2 0 0,1-4 0 15,-1 5 0-15,-1-5 0 0,6 0 0 0,-4-12 0 16,2 0 0-16,-2-1 0 0,3 0 0 0,-3-3 0 0,2-2 0 16,0-2 0-16,4-2 0 0,-8-8 0 0,4-2 0 15,0-4 0-15,-4-1 0 0,0-2 0 16,3-1 0-16,-3-2 0 0,5-2 0 0,2 1 0 0,-3-4 0 15,0-1 0-15,-2-2 0 0,2-1 0 0,2-4 0 16,-1 0 0-16,-4-3 0 0,3-3 0 0,-4-2 0 16,2-3 0-16,-4-6 0 0,-3-3 0 0,-3 0 0 15,-6-5 0-15,-3 0 0 0,-7-14 0 0,-2 2 0 16,-3 3 0-16,4 13 0 0,-1-1 0 0,2 2 0 16,-4 2 0-16,6 1 0 0,2 9 0 0,4-5 0 15,3 6 0-15,2 2-396 0,8 4-904 0,8-5-1407 16,7 0 623-16</inkml:trace>
  <inkml:trace contextRef="#ctx0" brushRef="#br0" timeOffset="173848.87">21821 9384 53 0,'2'-10'546'16,"1"-1"16"-16,1 0 14 0,-4 3-3 0,0 3-14 16,2-1-23-16,-2 1-38 0,0-1-31 0,0 6-28 15,0 0-2-15,-7 14-7 0,0 2-13 0,0 10-17 16,-3 6-26-16,-3 12-16 0,4-8-26 0,-1 11-17 16,5-11-33-16,-4 13-245 0,6-3-37 0,2-10 0 15,2 13 0-15,2-15 0 0,2 0 0 0,3 2 0 16,-2-3 0-16,4-2 0 0,3-3 0 0,-1-6 0 15,0-5 0-15,-1-2 0 0,4-5 0 0,0-1 0 16,-3-5 0-16,2-4 0 0,-1-1 0 0,-1-6 0 16,0 0 0-16,2-5 0 0,1-13 0 0,-3 2 0 0,-1-2 0 15,2-4 0-15,-6-1 0 0,3-4 0 16,-3 2 0-16,-1-16 0 0,1 1 0 0,3 1 0 16,-3-4 0-16,-1 4 0 0,-1 14 0 0,-1 0 0 0,-3 5 0 15,2 8 0-15,-3 5 0 0,1 5 0 16,-1-1 0-16,0 7 0 0,-1 2 0 0,1 1 0 0,-6 14 0 15,4 2 0-15,-3 9 0 0,1 3 0 16,0 1 0-16,4 3 0 0,0 0 0 0,6 4 0 0,-3-4 0 16,5 1 0-16,-4-2 0 0,6-1 0 0,-5 1 0 15,4-3 0-15,-1-3 0 0,-2-7 0 0,2-1 0 16,-3-1 0-16,-1-7 0 0,1 0 0 0,1 0 0 16,-3-4 0-16,1-2 0 0,-2-3 0 0,-2 0 0 15,8-6 0-15,-4-2 0 0,1 1 0 0,1-3 0 16,-1-2 0-16,2-3 0 0,-1-2 0 0,2 0 0 15,2 2 0-15,-2-1 0 0,0 1 0 0,-2 6 0 16,3 2 0-16,-4 2 0 0,1 0 0 0,1 5 0 16,0 1 0-16,2 5 0 0,0 2 0 0,-1 1 0 15,3 6 0-15,1 0 0 0,-2 2 0 0,8 5 0 16,-9-7 0-16,10 6 0 0,-2 0 0 0,1-3 0 16,-4-3 0-16,1-3 0 0,4-3 0 0,-3 1 0 15,3-7 0-15,0 0 0 0,-2-1 0 0,3-3 0 16,-6-3 0-16,5 0 0 0,-5-3 0 0,3-3 0 15,-4-4 0-15,1-1 0 0,-3 2 0 0,0-3 0 16,-1-1 0-16,-1-7 0 0,-2 1 0 0,-4 3 0 16,-2-6 0-16,2-2 0 0,-5 2 0 0,0 1 0 0,-1 7 0 15,-1 1 0-15,-1 2 0 0,-2 5 0 16,-1 1 0-16,0 8 0 0,1 0 0 0,-2 3 0 16,-3 4 0-16,1 5 0 0,-2 3 0 0,8 3 0 0,-3 2 0 15,6 5 0-15,0 2 0 0,4 0 0 0,3-2 0 16,4 0 0-16,0-7 0 0,1-2 0 0,3 1 0 15,2 0 0-15,0-4 0 0,2-2 0 0,3-3 0 16,-4 0 0-16,1-3 0 0,2-3 0 0,-2-3 0 16,0-5 0-16,-4 1 0 0,2-1 0 0,-2 1 0 15,-4-4 0-15,0 1 0 0,6-5 0 0,4-2 0 16,-6 2 0-16,0 0 0 0,-2-1 0 0,2-1 0 16,-4 0 0-16,1 3 0 0,-3 1 0 0,0 5 0 15,-3-3 0-15,0 6 0 0,2 0 0 0,-2 1 0 16,0 3 0-16,-4 0 0 0,8 8 0 0,-6-1 0 0,1 2 0 15,-2 4 0-15,3 1 0 0,1 0 0 16,0 3 0-16,-2-5 0 0,2 5 0 0,-1-2 0 16,1 1 0-16,1-1 0 0,-1-5 0 0,-1 1 0 15,3 0 0-15,-5-6 0 0,3 1 0 0,-1-2 0 16,0-1 0-16,0-1 0 0,-4-2 0 0,9-2 0 16,-3-1 0-16,1 0 0 0,1-4 0 0,0 2 0 15,0-5 0-15,1 3 0 0,3-5 0 0,1 1 0 0,1 1 0 16,0-4 0-16,3 1 0 0,-2 0 0 0,-1 1 0 15,-1 1 0-15,-5 3 0 0,1 0 0 0,-2 5 0 16,-2-2 0-16,1 3 0 0,-1 1 0 0,-5 1 0 16,9 3 0-16,-7 0 0 0,2 5 0 0,-3 1 0 15,1 1 0-15,-1 1 0 0,1 0 0 0,0 0 0 16,-1 2 0-16,0-1 0 0,1-1 0 0,0 0 0 16,-2 1 0-16,3-7 0 0,2 5 0 0,-3-6 0 15,2 0 0-15,0 1 0 0,1-4 0 0,2-1 0 16,0-2 0-16,2-3 0 0,0-1 0 0,1 1 0 15,0-3 0-15,6-4 0 0,-1 0 0 0,-1 0 0 16,0 0 0-16,3 0 0 0,-2 0 0 0,1 1 0 16,-4 0 0-16,-1 4 0 0,-2 1 0 0,-3 4 0 15,3 1 0-15,-3-1 0 0,-6 2 0 0,11 5 0 16,-8-1 0-16,2 4 0 0,2 2 0 0,-3 1 0 16,-2-1 0-16,2 1 0 0,3 1 0 0,-2-1 0 15,3 4 0-15,0 0 0 0,1-1 0 0,0-3 0 16,-3-4 0-16,1 2 0 0,-1-5 0 0,-2 0 0 15,1-3 0-15,-1-1-237 0,-4 0-273 0,0 0-47 0,0 0-46 16,-4-9-445-16,-1 0-1134 0,-8 0 501 16</inkml:trace>
  <inkml:trace contextRef="#ctx0" brushRef="#br0" timeOffset="174066.25">21678 9527 3844 0,'-10'6'385'0,"-3"-1"-198"0,8 0 44 0,1-2 78 15,0 2 25-15,3 0-14 0,1-1-6 0,5 0 1 16,3 0-29-16,2-2-2 0,11 0-20 0,-1-2-23 16,8-3-25-16,3 2-23 0,-1-3-48 0,6 2-61 15,-4-2-89-15,4 0-113 0,0 2-144 0,2-3-162 16,3 2-183-16,-6 2-483 0,4-3-1180 0,-3 1 523 15</inkml:trace>
  <inkml:trace contextRef="#ctx0" brushRef="#br0" timeOffset="176015.16">24661 9908 165 0,'0'0'477'16,"0"0"1"-16,-9-1-18 0,9 1-16 0,0 0-11 16,-7 0-3-16,7 0-9 0,0 0 0 0,0 0-6 15,-2-4-4-15,2 4-5 0,0 0-22 0,5-10-22 16,4 3-24-16,-5 1 4 0,3-2-23 0,0-2-27 16,3 1-30-16,-1-7-19 0,3-1-30 0,-1 0-19 15,-2-1-19-15,3-6-69 0,3 0-106 0,-6 0 0 16,0-2 0-16,0-2 0 0,-4-2 0 0,0-1 0 15,-4-2 0-15,1 5 0 0,-4 0 0 0,-1 3 0 16,1 7 0-16,0 5 0 0,-2 3 0 0,1 3 0 16,0 4 0-16,-2 3 0 0,5 0 0 0,-12 20 0 15,6-1 0-15,-2 11 0 0,4 4 0 0,-2 13 0 16,3 1 0-16,-1 0 0 0,4 2 0 0,3-1 0 16,-2 6 0-16,3 1 0 0,-3 2 0 0,3 1 0 15,-1-1 0-15,-2 23 0 0,3-27 0 0,-3 3 0 16,3-3 0-16,-4 0 0 0,1 0 0 0,-1-5 0 0,7 2 0 15,-5-6 0-15,6-10 0 0,1 0 0 16,-2-4 0-16,5-3 0 0,2 2 0 0,-3-14 0 0,6 6 0 16,-3-10 0-16,0-2 0 0,4-3 0 0,-1-5 0 15,2-3 0-15,1-4 0 0,-2-4 0 0,0 0 0 16,4-9 0-16,-7 4 0 0,3-6 0 16,-4-2 0-16,-1-1 0 0,-3-5 0 0,-1 0 0 0,-6-5 0 15,0-1 0-15,-8-12 0 0,0-1 0 0,-4-3 0 16,-5 1 0-16,-2-5 0 0,-6 4 0 0,-2 2 0 15,-3 6 0-15,-3 1 0 0,10 14 0 0,-6-1 0 16,3 7 0-16,0 2 0 0,2 2 0 0,4 4 0 16,0 4 0-16,2-1 0 0,6 6 0 0,0 0 0 15,3 0 0-15,1 2 0 0,1-2 0 0,3 2 0 16,1 2 0-16,5-7 0 0,4 1 0 0,1 3 0 16,3-3 0-16,6-3 0 0,0 1 0 0,-1-2 0 15,7-5 0-15,0 1 0 0,-4-1 0 0,-3 2 0 16,3-4 0-16,-8 4 0 0,-1-3 0 15,-5 4 0-15,-2 3 0 0,-1-3 0 0,-2-1 0 0,0 1 0 16,-5 1 0-16,-1-1 0 0,0 2 0 0,-2 2 0 16,-4 2 0-16,1 1 0 0,0 1 0 0,1 2 0 15,-5 2 0-15,7 0 0 0,-2 1 0 0,4 3 0 16,-2 0 0-16,2 2 0 0,6 1 0 0,1 2 0 16,6 0 0-16,4 2 0 0,2 1 0 0,10 2 0 15,0-5 0-15,3 1 0 0,2-2 0 0,-1 3 0 16,-1 0 0-16,-4 1 0 0,-3-2 0 0,-2-1 0 15,-2 2 0-15,-4 0 0 0,-2 2 0 0,-2-2 0 16,-3 4 0-16,-4-3 0 0,-1 5 0 0,-1-2 0 16,-1 0 0-16,-2-2 0 0,-1-2 0 0,2 1 0 15,-1-1 0-15,-1 0 0 0,2-2 0 0,-1 0 0 16,1-3 0-16,3 1 0 0,-1-2 0 0,3 0 0 16,0-1 0-16,4-1 0 0,-2-2 0 0,1 1 0 15,6-2 0-15,-5-2 0 0,6 1 0 0,5-6 0 16,-1 1 0-16,0-2 0 0,0 0 0 0,2-2 0 15,-2 0 0-15,-2-2 0 0,1-4 0 0,-4 2 0 16,1-2 0-16,0-1 0 0,-3 3 0 0,-2 3 0 16,-4 1 0-16,-2 4 0 0,5-4 0 0,-6 5 0 0,1 1 0 15,0 3 0-15,-2 1 0 0,0 0 0 0,-8 12 0 16,3-2 0-16,1 1 0 0,-2 6 0 16,1-1 0-16,2 2 0 0,0-1 0 0,3-1 0 15,2 0 0-15,2 1 0 0,-1-5 0 0,6 1 0 0,5 0 0 16,1-2 0-16,0-3 0 0,0-2 0 0,4-3 0 15,-2-2 0-15,1-4 0 0,-3-1 0 0,3 0 0 16,-6-3 0-16,3-2 0 0,-2-3 0 0,1-1 0 16,-4-1 0-16,-1-2 0 0,-2-2 0 0,-1 0 0 15,-2-8 0-15,-3 7 0 0,-1-7 0 0,-3 2 0 16,-1-3 0-16,-6 4 0 0,3 5 0 0,-4 2 0 16,4 0 0-16,-3 8 0 0,-2-1 0 0,-3 3 0 15,3 4 0-15,-2 4 0 0,0 2 0 0,-3 2 0 16,2 6 0-16,2 0 0 0,2 2 0 0,3 3 0 15,6-4 0-15,0 3 0 0,4-1 0 0,3 2 0 16,7-1 0-16,-3-3 0 0,4-1 0 0,-1-5 0 16,4 1 0-16,3-4 0 0,1 1 0 0,0-4 0 15,2-1 0-15,-3-5 0 0,8-2 0 0,-7 1 0 16,1-3 0-16,3-5 0 0,-7 3 0 0,7-4 0 16,-6 4 0-16,-2-1 0 0,0 0 0 0,-1 0 0 15,0 0 0-15,-1 3 0 0,-3 2 0 0,-2-1 0 16,1 3 0-16,-4 3 0 0,-1 1 0 0,-5 1 0 15,9 5 0-15,-4-1 0 0,-1 7 0 0,1 0 0 0,-3 4 0 16,0 5 0-16,3-2 0 0,-3 3 0 16,0-2 0-16,-1 0 0 0,3 0 0 0,1-4 0 15,-1 2 0-15,-3-6 0 0,3-2 0 0,0 0 0 0,1-3 0 16,-1-1 0-16,2 0 0 0,-2-4 0 0,4 0 0 16,-8-1 0-16,10-3 0 0,0-1 0 0,-1-2 0 15,-1-4 0-15,1 2 0 0,2-6 0 0,0-1 0 16,0 2 0-16,-1-4 0 0,-2 1 0 0,4 2 0 15,-4 3 0-15,1 1 0 0,-1 1 0 0,-3 2 0 16,0 2 0-16,0 3 0 0,-1-1 0 0,-4 3 0 16,0 0 0-16,7 11 0 0,-5-6 0 0,0 7 0 15,0 0 0-15,-2 0 0 0,1 1 0 0,2 3 0 16,-3-3 0-16,1-1 0 0,-1-1 0 0,3-2 0 16,-1 0 0-16,-1-1 0 0,3-2 0 0,-1-1 0 15,-2-2 0-15,3 0 0 0,1-2 0 0,-5-1 0 16,14-3 0-16,-6 0 0 0,2-2 0 0,-3-2 0 15,8-3 0-15,-2-1 0 0,2 0 0 0,8-5 0 16,-2-1 0-16,0 0 0 0,1 0 0 0,-3 1 0 16,-4 2 0-16,1-1 0 0,-1 3 0 0,-2 3 0 15,-4 1 0-15,0 3 0 0,-3 2 0 0,-2 1 0 16,1 2 0-16,-5 0 0 0,5 4 0 0,-1 2 0 16,-3 2 0-16,-1 2 0 0,1 2 0 0,1 4 0 0,2 0 0 15,-2-2 0-15,3 0 0 0,1 2 0 16,-1-5 0-16,1-1 0 0,2-2 0 0,-2-1 0 15,2-1 0-15,-1-3 0 0,2 0 0 0,0-3 0 16,-4 0 0-16,4-3 0 0,-4 0 0 0,3-3 0 0,1-3 0 16,-3 0 0-16,-1-1 0 0,2 3 0 0,-5-4 0 15,5-4 0-15,-4 0-490 0,5 1-201 0,-4-3-478 16,1 2-1265-16,2 0 559 0</inkml:trace>
  <inkml:trace contextRef="#ctx0" brushRef="#br0" timeOffset="178598.49">27578 9959 78 0,'0'-7'468'0,"2"0"-4"0,-2 1 2 0,1-1-11 0,-1-3-33 15,0 0-7-15,-1 4-9 0,1-7-9 16,1 6-18-16,-1-3-8 0,2 2-18 0,-2-2-13 16,3 1-21-16,4-1-10 0,-2 2-19 0,8-4-10 15,-2 1-16-15,6 0-16 0,1 3-13 0,1 0-13 0,1 1-20 16,2 5-20-16,-2 1-16 0,1 3-10 16,1 6-22-16,-2 1-12 0,1 8-74 0,-2 1-48 15,-3 4 0-15,-4 4 0 0,-3 2 0 0,-3 3 0 0,-1 1 0 16,-2-1 0-16,-3 0 0 0,0 1 0 0,0-1 0 15,-6-5 0-15,2-2 0 0,3-5 0 0,-2-3 0 16,3-6 0-16,-1-3 0 0,1 0 0 16,-2-4 0-16,2-3 0 0,0 0 0 0,0 0 0 0,17-21 0 15,-7 7 0-15,-3-3 0 0,9-7 0 0,-3-5 0 16,1 2 0-16,-4-2 0 0,3-1 0 0,-3-2 0 16,3 3 0-16,-3-2 0 0,-1 3 0 0,0 3 0 15,-2 10 0-15,-2 4 0 0,0 1 0 0,0 2 0 16,-3 4 0-16,4 0 0 0,-3 4 0 0,-3 0 0 15,9 12 0-15,-1-1 0 0,-3 3 0 0,1 5 0 16,3 5 0-16,2 2 0 0,0-2 0 0,-2 1 0 16,-1-7 0-16,3 0 0 0,2 3 0 0,-2-6 0 15,2-1 0-15,-2-4 0 0,1 2 0 0,-1-3 0 16,1-2 0-16,0-4 0 0,1 2 0 0,-1-3 0 16,1-3 0-16,1 0 0 0,0-5 0 0,3 2 0 15,-2-4 0-15,-3 3 0 0,3-7 0 0,0 1 0 16,-3-4 0-16,-2 0 0 0,0-1 0 0,2 4 0 15,-3-1 0-15,-3 4 0 0,0 0 0 0,-2 3 0 0,2 1 0 16,-4 2 0-16,1 2 0 0,-3 1 0 16,2 9 0-16,0 1 0 0,-4 2 0 0,2 1 0 15,0 4 0-15,3 1 0 0,-1 1 0 0,3-1 0 16,2 1 0-16,-1-2 0 0,3-1 0 0,3-2 0 0,0 1 0 16,4-4 0-16,-1-2 0 0,4-1 0 0,-1-4 0 15,0-2 0-15,-1-3 0 0,2 0 0 16,-6-3 0-16,-1-2 0 0,0-1 0 0,1-4 0 0,-7 2 0 15,3-6 0-15,-3 0 0 0,-2 2 0 0,-1-5 0 16,-3-1 0-16,-4 1 0 0,-4-5 0 0,-2-1 0 16,-3 2 0-16,-3 0 0 0,-1 3 0 15,-1 0 0-15,0 7 0 0,4 0 0 0,-1 3 0 0,-2 3 0 16,3 4 0-16,1 0 0 0,1 2 0 0,1 2 0 16,5 0 0-16,2 4 0 0,3 1 0 0,2 0 0 15,6 3 0-15,7-1 0 0,11 5 0 0,3-2 0 16,4-1 0-16,8-4 0 0,11-3 0 0,1 0 0 15,3-4 0-15,-1 0 0 0,0-4 0 0,-1-3 0 16,-13 2 0-16,-3-2 0 0,-2-1 0 0,-1 1 0 16,-6 1 0-16,-6 2 0 0,-4-3 0 0,-7 5 0 15,0-1 0-15,-4 3 0 0,-2-3 0 0,-5 3 0 16,2-1 0-16,-2 1 0 0,0 0 0 0,-21 14 0 16,3-4 0-16,-3 7 0 0,-1 1 0 0,5 2 0 15,-7 1 0-15,2 2 0 0,4-1 0 0,-1 2 0 16,1-3 0-16,4 1 0 0,5-6 0 0,2-2 0 15,4-2 0-15,3-2 0 0,0-2 0 0,3-2 0 16,4-1 0-16,2-2 0 0,0-5 0 0,5 0 0 16,4-4 0-16,1-2 0 0,4-7 0 0,-1-3 0 15,-4-1 0-15,-3-4 0 0,2 2 0 0,-1-5 0 0,-3 0 0 16,-2-4 0-16,1-1 0 0,-5-4 0 16,-1 1 0-16,-3-2 0 0,0-12 0 0,1 1 0 15,-4 2 0-15,-5 13 0 0,5 0 0 0,-4 3 0 16,0 11 0-16,1 3 0 0,-1 6 0 0,1 2 0 0,3 4 0 15,-4 3 0-15,4 0 0 0,-10 17 0 0,6 3 0 16,-1 8 0-16,-1 5 0 0,4 1 0 16,2-1 0-16,0 14 0 0,4-2 0 0,1-11 0 0,3 1 0 15,2-1 0-15,8 10 0 0,1-12 0 0,-2-4 0 16,6-4 0-16,4-3 0 0,0-3 0 0,-1-5 0 16,4-1 0-16,-1-4 0 0,-2-3 0 0,1-4 0 15,2 0 0-15,-7-3 0 0,-2-2 0 16,5-5 0-16,-7 2 0 0,7-7 0 0,-10 1 0 0,-2-1 0 15,-1-2 0-15,0-1 0 0,0-4 0 0,-6-4 0 16,1 0 0-16,-7 7 0 0,3-1 0 0,-4 1 0 16,0 2 0-16,-4 2 0 0,-1 5 0 0,1 0 0 15,-2 5 0-15,1 4 0 0,-7 4 0 0,2 2 0 16,-4 6 0-16,1 5 0 0,-3 5 0 0,3 5 0 16,0-2 0-16,4 1 0 0,3 0 0 0,3 2 0 15,6-9 0-15,5 0 0 0,-1-1 0 0,10-3 0 16,6 3 0-16,5-7 0 0,1 0 0 0,8-6 0 15,-1-1 0-15,1-4 0 0,-2-2 0 0,-1-1 0 16,1 1 0-16,-6-6-283 0,2 1-300 0,-2 0-75 16,-3-2-454-16,2 2-1204 0,3 0 533 0</inkml:trace>
  <inkml:trace contextRef="#ctx0" brushRef="#br0" timeOffset="179098.55">30844 9658 339 0,'0'-6'646'0,"0"-2"18"0,0 4-13 15,0-2-8-15,1 3-33 0,-1-4-36 0,0 7-34 16,0-2-48-16,0 2-45 0,0 0-36 0,0 0-14 16,-5 18-11-16,-1-1-20 0,-2 7-20 0,-1 2-22 15,-5 2-15-15,1-1-263 0,-2 3-46 0,2 5 0 16,-8 7 0-16,6-10 0 0,-4 10 0 0,4-13 0 15,-3-1 0-15,4-3 0 0,0-2 0 0,6-6 0 0,2-3 0 16,0-1 0-16,2-5 0 0,0-2 0 0,0 0 0 16,3-1 0-16,-2-2 0 0,3-3 0 15,0 0 0-15,0 0 0 0,0 0 0 0,7-21 0 16,0 6 0-16,0-1 0 0,0-2 0 0,2-9 0 0,0 0 0 16,1-1 0-16,1-1 0 0,-2-3 0 0,3-1 0 15,-1-2 0-15,-2 0 0 0,3-14 0 16,-3 18 0-16,-1 1 0 0,0 5 0 0,-2 8 0 15,-1 1 0-15,-4 3 0 0,2 7 0 0,-2 0 0 0,3 2 0 16,-3 4 0-16,-1 0 0 0,4 15 0 0,0-1 0 16,-3 4 0-16,4 9 0 0,-1 2 0 0,4 1 0 15,0 2 0-15,-1-1 0 0,2 2 0 0,0-1 0 16,0 1 0-16,0-1 0 0,1 0 0 0,2-2 0 16,-2-2 0-16,0-3 0 0,-1-1 0 0,-1-6 0 15,0 0 0-15,-3-2 0 0,-3-4 0 0,2-3 0 16,2 1 0-16,-4-2 0 0,0 0 0 0,-1-5 0 15,-1-1 0-15,0-2 0 0,-5 3 0 0,5-3 0 16,-10-6-122-16,0-1-502 0,0-5-64 0,-7-2-439 16,3-1-1220-16,-6-4 540 0</inkml:trace>
  <inkml:trace contextRef="#ctx0" brushRef="#br0" timeOffset="179248.78">30698 10011 257 0,'-21'-5'249'16,"8"3"41"-16,0-1 17 0,5 3 2 0,8 0 10 15,-16-1 8-15,11 1-3 0,5 0 4 0,-7 3-2 16,7-3-1-16,-1 2 6 0,1-2-5 0,13 6-11 15,-2-4-10-15,1-1-13 0,7 0-16 0,0 1-23 16,8-1-24-16,-4-1-25 0,0 1-33 0,4-5-48 16,-8 4-50-16,11-1-73 0,-10-1-87 0,2-2-114 15,-4 2-114-15,-6-1-122 0,0-1-434 0,-1 1-941 16,1 1 417-16</inkml:trace>
  <inkml:trace contextRef="#ctx0" brushRef="#br0" timeOffset="179831.72">30964 9585 354 0,'-5'-18'480'0,"1"0"-20"0,-5 2-20 0,2-2-18 15,-5 2-2-15,2 0-14 0,-3 1-18 0,-1 1-14 16,-4 2-31-16,-4-1 7 0,-3 2-4 0,-3 4-7 16,-5 1 0-16,-1 3-4 0,2 4-11 0,-1 4-13 15,-5 4-10-15,1 2-11 0,2 7-13 0,-11 8-11 16,3 4-11-16,4 4-11 0,4 3-117 0,0 4-127 16,3 1 0-16,1-1 0 0,7 2 0 0,3 2 0 15,5 3 0-15,2 0 0 0,8 3 0 0,2-3 0 16,7 1 0-16,2 1 0 0,2 1 0 0,10-5 0 15,1 0 0-15,2-5 0 0,-3-7 0 0,8 5 0 16,-4-9 0-16,2-1 0 0,2 0 0 0,1-5 0 16,3 0 0-16,1-3 0 0,-1 0 0 0,17 0 0 15,-11-6 0-15,14-1 0 0,-13-4 0 0,15 1 0 16,-15-8 0-16,18-2 0 0,-15-1 0 0,15-2 0 16,-16-5 0-16,2 1 0 0,11-8 0 0,-5-4 0 0,-11 2 0 15,11-9 0-15,-3-3 0 0,-6-2 0 16,4-5 0-16,-5-5 0 0,-3-2 0 0,-3-1 0 15,0-4 0-15,-3-3 0 0,-4-3 0 0,-6-5 0 16,-2 0 0-16,-1 0 0 0,-6 0 0 0,-2 1 0 0,-3 2 0 16,-10-2 0-16,-4 4 0 0,-7 5 0 0,-5-3 0 15,-8 8 0-15,-10 5 0 0,-2 3 0 0,-7 3 0 16,-4 7 0-16,-6 8 0 0,-6 3 0 16,3 3 0-16,-2 7 0 0,8 6 0 0,-2 5 0 0,5 7 0 15,3 4 0-15,4 6 0 0,3 7 0 0,6 4 0 16,10 4 0-16,6 3 0 0,13-9 0 0,5 14 0 15,11-12 0-15,9 9 0 0,9 1-157 0,15-8-555 16,3-2-509-16,10-3-1322 0,2-3 585 0</inkml:trace>
  <inkml:trace contextRef="#ctx0" brushRef="#br0" timeOffset="180016.21">31886 10180 5489 0,'5'4'530'0,"-3"-1"-137"15,1 0-18-15,-1-2 9 0,-2-1-12 0,4 3-34 16,-4-3-48-16,2 3-270 0,-2-3-20 0,0 0 0 16,2 3 0-16,-2-3 0 0,0 0 0 0,0 0 0 15,7 1 0-15,-7-1 0 0,0 0 0 0,2 5-237 16,-2-5-514-16,5 3-450 0,-5-3-1301 0,0 0 577 16</inkml:trace>
  <inkml:trace contextRef="#ctx0" brushRef="#br0" timeOffset="184299.03">3964 6978 3523 0,'-9'-7'65'0,"3"4"82"15,-1-4 16-15,2-1 76 0,0 1 21 0,1 3-6 16,-1-3-26-16,3 4-31 0,-1-1-35 0,-1 2-14 16,4 2-16-16,0 0-3 0,0 0 8 0,0 0-6 15,0 0 6-15,7 14-5 0,-2-5 2 0,2 1 0 16,0 0-3-16,-1 1-7 0,2-1 9 0,2 2-10 16,-1-3-3-16,-1 0 8 0,2-1 10 0,-3 0 20 0,2-2 16 15,2 0 21-15,-3-4 4 0,4-1-83 0,-2-5-116 16,8-3 0-16,0-5 0 0,5-3 0 0,3-6 0 15,-1-3 0-15,5-1 0 0,5-7 0 16,1-4 0-16,-9 11 0 0,-3 0 0 0,3-1 0 0,-4 2 0 16,-2 1 0-16,-2 3 0 0,-6 5 0 0,-2 3 0 15,-3 2 0-15,-2 3 0 0,-2 3 0 0,0-1 0 16,-3 2 0-16,-1 3 0 0,0 0 0 16,0 0 0-16,1 13 0 0,-2-5 0 0,5 2 0 0,-4 1-237 15,1 2-1089-15,4 2-1436 0,-1-2 635 0</inkml:trace>
  <inkml:trace contextRef="#ctx0" brushRef="#br0" timeOffset="-211865.05">3738 7043 19 0,'0'0'370'0,"-7"-1"0"0,5-1-11 0,2 2-4 16,0 0-13-16,-4-5-8 0,4 5-20 0,0-2-13 15,0 2-11-15,1-6-8 0,-1 6-7 0,0 0-9 0,4-5-10 16,-4 5-5-16,3-4-9 0,-3 4-6 16,1-2-13-16,-1 2-18 0,0 0-10 0,4-2-21 0,-4 2-18 15,0 0-11-15,0 0-19 0,0 0-20 16,0 0 16-16,0 0-2 0,1 11-8 0,0-3-3 16,-1-3-5-16,3 0-7 0,-1 5-1 0,0-4-5 0,-1 3-10 15,3-2-1-15,-3 1-8 0,3-1-11 0,0-1-4 16,0 0 4-16,2 2 14 0,0-4 1 0,-1 1 7 15,2-3-7-15,1 0 9 0,4-1-4 16,1-4-7-16,6 0 5 0,-1-5-3 0,4-1-45 0,5-4-31 16,2-4 0-16,0 2 0 0,3-6 0 0,12-7 0 15,-2 0 0-15,-1-4 0 0,-1 0 0 0,-2-3 0 16,0 1 0-16,-2 1 0 0,-9 9 0 0,-3 1 0 16,0 3 0-16,-1 3 0 0,-7 4 0 15,-5 2 0-15,-3 4 0 0,0-1 0 0,-1 4 0 0,-3 0 0 16,0 1 0-16,-2-2 0 0,2 2 0 0,-4 3 0 15,5-3 0-15,-3 0 0 0,-2 3 0 0,6-1 0 16,-6 1 0-16,0 0 0 0,0 0 0 16,12 1 0-16,-10 2 0 0,2-2 0 0,-4-1 0 0,5 5 0 15,-1-1 0-15,3-1-96 0,-3 3-402 0,0 0-99 16,-2 1-570-16,4 0-1264 0,-1 2 559 0</inkml:trace>
  <inkml:trace contextRef="#ctx0" brushRef="#br0" timeOffset="-201680.63">11383 11004 222 0,'0'-12'382'15,"3"-1"4"-15,-1-3 13 0,2 0 9 0,-2 1 22 16,1 4 4-16,-1-1 5 0,0 1-6 0,0 2-8 16,1-1-7-16,-1 3-15 0,1 0-19 0,-1 2-17 15,-2 1-24-15,0-1-35 0,0 5-27 0,0 0-33 16,4-2-20-16,-4 2-21 0,0 0-23 0,-2 15-15 15,2-4-22-15,-2 0-12 0,2 1-13 0,0 5-17 16,2-5-9-16,0-2-9 0,-1 3-86 0,2-4-1 16,0 2 0-16,0-2 0 0,0-1 0 0,0-3 0 15,-1-1 0-15,2-1 0 0,-4-3 0 0,0 0 0 16,0 0 0-16,7-14 0 0,-8 4 0 0,1-2 0 16,-5-4 0-16,0 2 0 0,-4-3 0 0,-2 1 0 15,-1 5 0-15,-3-2 0 0,-4 0 0 0,1 6 0 16,-10 1 0-16,1 3 0 0,-4 7 0 0,3 8 0 0,-4 1 0 15,3 5 0-15,-11 10 0 0,2 7 0 16,2 3 0-16,4 2 0 0,5 4 0 0,2 2 0 16,9-2 0-16,-3 2 0 0,11-10 0 0,3 12 0 15,5 2 0-15,5 2 0 0,6-2 0 0,8-3 0 0,1-2 0 16,3-5 0-16,8-1 0 0,6-6 0 16,0-3 0-16,-4-9 0 0,2-2 0 0,17-4 0 15,-3-1 0-15,-8-7 0 0,9-4 0 0,-10-5 0 0,-3-3 0 16,2-4 0-16,-3-2 0 0,-4-6 0 0,-3 0 0 15,-1-2 0-15,-5-5 0 0,-4-2 0 0,3 0 0 16,-8-2 0-16,-5-4 0 0,-4 1 0 16,0 7 0-16,-5 7 0 0,-5 1 0 0,1 5 0 0,-1 2 0 15,-4 6 0-15,-4 2 0 0,3 3 0 0,-3 4 0 16,-1 6 0-16,-5 7 0 0,2 4 0 0,4 0 0 16,1 2 0-16,4-6 0 0,-1-1 0 0,6 2 0 15,0-2 0-15,4 0 0 0,2-3 0 0,2 0 0 16,1-4 0-16,2-2 0 0,0-1 0 0,4-3 0 15,-3-2 0-15,4-3 0 0,-1 0 0 0,-1-3 0 16,-2-3 0-16,2-2 0 0,-3-1 0 0,5-4 0 16,-3 0 0-16,-5-1 0 0,3-3 0 0,-3 5 0 15,-1-4 0-15,1 3 0 0,-2 4 0 0,-1 0 0 16,-2 0 0-16,3 5 0 0,-2-1 0 0,-1 2 0 16,0 3 0-16,0 0 0 0,6 9 0 0,0 0 0 15,-1 1 0-15,5 2 0 0,-1 3 0 0,0 0 0 16,2 1 0-16,2-2 0 0,2-2 0 0,1 0 0 15,0-2 0-15,-2-1 0 0,4-2 0 0,-1-1 0 0,-3-4 0 16,0-1 0-16,4-4 0 0,-1-1 0 16,-4-2 0-16,2-2 0 0,-1-3 0 0,0-3 0 15,0 1 0-15,-3-3 0 0,3-4 0 0,-1-4 0 16,-4-4 0-16,-4 0 0 0,5 0 0 0,-2-3 0 0,-4 0 0 16,2-20 0-16,-2 6 0 0,0-1 0 0,-4-3 0 15,-1 1 0-15,-2 12 0 0,-2 2 0 0,1 4 0 16,-1 5 0-16,-1 6 0 0,-1 8 0 0,4 2 0 15,-3 6 0-15,1 5 0 0,-4 8 0 0,2 6 0 16,-1 11 0-16,2 6 0 0,3 3 0 0,0 14 0 16,2 1 0-16,4 0 0 0,2-2 0 0,1 3 0 15,1-2 0-15,0-14 0 0,9 7 0 0,-6-9 0 16,5-5 0-16,-1-4 0 0,4-1 0 0,0-6 0 16,-5-4 0-16,1-2 0 0,1-3 0 0,-2-5 0 15,-3 1 0-15,-1-5 0 0,1-2 0 0,-2-1 0 16,-3-4 0-16,2-2 0 0,-4 0-251 0,-3-3-396 15,-1-1-569-15,0-2-1317 0,0 3 583 0</inkml:trace>
  <inkml:trace contextRef="#ctx0" brushRef="#br0" timeOffset="-199698.42">12447 11417 3441 0,'-4'-10'342'0,"3"0"-85"0,0-2-14 16,1 4 1-16,0-2 36 0,0 5-2 0,0-2-33 15,0 2-26-15,-1 2-15 0,1-2 2 0,0 5 1 16,-3-3-7-16,3 3 1 0,0 0 9 0,-5 18 3 16,1-8 0-16,-2 8-15 0,1 0-14 0,1 1-21 15,-3 8-14-15,3 0-17 0,3 0-12 0,1 0-78 16,1-3-42-16,3-5 0 0,4-3 0 0,0 1 0 15,4-2 0-15,1-4 0 0,2-3 0 0,-2-2 0 16,5-4 0-16,-5-2 0 0,7 0 0 0,7-9 0 16,-10 2 0-16,2-4 0 0,-2 0 0 0,4-5 0 15,-5 4 0-15,-3-3 0 0,1-7 0 0,0-2 0 16,-7 7 0-16,2 2 0 0,0-1 0 0,-5 5 0 16,1 3 0-16,-1 0 0 0,-4 2 0 0,1 2 0 15,1 3 0-15,-2 1 0 0,0 0 0 0,2 14 0 0,-2-2 0 16,4 3 0-16,-4 1 0 0,5 3 0 15,-2 0 0-15,3-2 0 0,-1-1 0 0,3 1 0 16,2 0 0-16,-5-3 0 0,4-1 0 0,0-3 0 0,0-3 0 16,-1 0 0-16,-2-3 0 0,1-2 0 0,0-1 0 15,-1-1 0-15,3-4 0 0,-2 1 0 0,-1-5 0 16,3 0 0-16,-2-2 0 0,0-1 0 0,2-2 0 16,3-2 0-16,-5 0 0 0,2-2 0 0,1 1 0 15,-2 7 0-15,-4-1 0 0,-1 5 0 0,3-1 0 16,-5 3 0-16,4 2 0 0,-5 1 0 0,0 0 0 15,14 10 0-15,-6-1 0 0,-3 0 0 0,4 0 0 16,-1 1 0-16,2 4 0 0,4-3 0 0,2 2 0 16,0-5 0-16,-1 3 0 0,3-4 0 0,-1-1 0 15,2-1 0-15,0-2 0 0,-1-3 0 0,0 0 0 16,-5-2 0-16,3-6 0 0,1-1 0 0,1-1 0 16,-5-2 0-16,1 0 0 0,-1-3 0 0,-3-1 0 15,3-8 0-15,-3 2 0 0,0-6 0 0,-2 0 0 0,3-1 0 16,-6-4 0-16,0-3 0 0,-1-12 0 0,-1-1 0 15,-1 1 0-15,-2 12 0 0,-2 2 0 16,0 3 0-16,-1 12 0 0,1 1 0 0,2 7 0 0,-5 5 0 16,2 5 0-16,3 1 0 0,-13 16 0 0,2 9 0 15,3 5 0-15,-1 14 0 0,1 4 0 0,-2 3 0 16,11-1 0-16,-1 0 0 0,4 5 0 0,2-3 0 16,3-5 0-16,3-2 0 0,0-12 0 0,1-4 0 15,5-1 0-15,0-3 0 0,5-5 0 0,5-1 0 16,-1-6 0-16,2-4 0 0,-1-4 0 0,0-4 0 15,1-4 0-15,-1-1 0 0,-4-5 0 0,4-1 0 16,-5-6 0-16,-1-2 0 0,-3-4 0 0,0 1 0 16,-3-5 0-16,-2-2 0 0,-4-4 0 0,-1 0 0 15,-4-3 0-15,-3 3 0 0,-2 4 0 0,-2 2 0 16,-3 8 0-16,0 1 0 0,-2 7 0 0,2 8 0 16,-5 2 0-16,-3 2 0 0,-1 8 0 0,-1-1 0 15,-2 12 0-15,2 0 0 0,1 5 0 0,1-2 0 0,4 3 0 16,4 1 0-16,2-4 0 0,2 1 0 0,1-8 0 15,5-1 0-15,-2-6 0 0,-1 1 0 16,5-1 0-16,0-3 0 0,-3-2 0 0,0-2 0 16,4-3 0-16,-2 0 0 0,3 0 0 0,0-3 0 0,0-4 0 15,2-2 0-15,0 1 0 0,-2-2 0 0,5 0 0 16,-7 1 0-16,2 0 0 0,-4 3 0 0,4 2 0 16,-5 0 0-16,3 2 0 0,-2 2 0 0,-5 0 0 15,10 5 0-15,-4 3 0 0,-2 0 0 0,1 2 0 16,0 1 0-16,1 1 0 0,2 1 0 0,1 0 0 15,0-1 0-15,3 0 0 0,-3-5 0 0,1 4 0 16,3-5 0-16,-2-1 0 0,5-2 0 0,-2-3 0 16,-1-1 0-16,0-1 0 0,4-6 0 0,-2 0 0 15,2 0 0-15,-2-5 0 0,0-1 0 0,-2-1 0 16,4-6 0-16,-3-1 0 0,2-3 0 0,0-6 0 16,-3-1 0-16,1-2 0 0,0-12 0 0,0-1 0 15,-4 0 0-15,2-1 0 0,-3 1 0 0,-6 12 0 16,1 1 0-16,-5 5 0 0,0 11 0 0,-1 5 0 0,1 3 0 15,-1 4 0-15,-5 7 0 0,7-1 0 16,-14 16 0-16,4 8 0 0,-4 7 0 0,1 12 0 16,3 3 0-16,1 3 0 0,0 3 0 0,-1 0 0 0,10-2 0 15,-1-1 0-15,1-13 0 0,1-1 0 0,6-2 0 16,-4 0 0-16,3-1 0 0,1-4 0 16,1-9 0-16,2-2 0 0,-1-3 0 0,-2-3 0 15,4-4 0-15,-1-2 0 0,0-1 0 0,1-6 0 0,-1 0 0 16,1-3 0-16,-1-2 0 0,3-5 0 0,-4 0 0 15,5-6 0-15,-1-3 0 0,2-5 0 0,-2 0 0 16,0-2 0-16,-2 4 0 0,-2 1 0 0,0 6 0 16,-1 4 0-16,-2 5 0 0,-1-1 0 0,-1 7 0 15,0 2 0-15,2 6 0 0,-2 5 0 0,0 1 0 16,0 5 0-16,-2 1 0 0,0 0 0 0,0 1 0 16,1 0 0-16,-2-1 0 0,2 1 0 0,2-2 0 15,-2 1 0-15,3-6 0 0,-3-1 0 0,3-2 0 16,1 0 0-16,2-2 0 0,0-2 0 0,0-1 0 15,1-4 0-15,-1-1 0 0,4-3 0 0,0 0 0 16,2-2 0-16,0-4 0 0,1 1 0 0,-1-2 0 16,1-1 0-16,1 1 0 0,0-1 0 0,0 0 0 15,-2 5 0-15,-5-1 0 0,0 2 0 0,-2 2 0 0,1 4 0 16,-4-2 0-16,-5 2 0 0,10 6 0 16,-3-1 0-16,-6 2 0 0,3 1 0 0,-2 4 0 15,2-1 0-15,0 0 0 0,0 1 0 0,0-1 0 16,1-2 0-16,0 2 0 0,3-3 0 0,-2 0 0 0,3-1 0 15,-1-3 0-15,3 0 0 0,-3-2 0 0,0-2 0 16,3-3 0-16,-5 0 0 0,1-2 0 16,1-1 0-16,-2-4 0 0,0 1 0 0,-2-2 0 0,-1-5 0 15,-3 2 0-15,0-3 0 0,-4-6 0 0,-1-3 0 16,-2-2 0-16,0 0 0 0,-1 3 0 0,-5-3 0 16,3 6 0-16,0 5 0 0,-3 2 0 0,0 6 0 15,0 3 0-15,-2 5 0 0,2 5 0 0,-5 1 0 16,4 7 0-16,0 5 0 0,0 2 0 0,5-1 0 15,4 1 0-15,1-1 0 0,4 0 0 0,4-2 0 16,0 1 0-16,6-1 0 0,-1-3 0 0,4-1 0 16,5-5 0-16,1-2 0 0,0-1 0 0,4-2 0 15,4-2 0-15,0-4 0 0,0-2 0 0,-3 0 0 16,4-5 0-16,-1-1 0 0,0 2 0 0,-3-5 0 16,0 1 0-16,-3-2 0 0,-1-1 0 0,1-1 0 15,-5 0 0-15,-2 4 0 0,-3 2 0 0,-4 4 0 16,1 0 0-16,-2 5 0 0,-2-1 0 0,0 3 0 0,-4 1 0 15,0 0 0-15,5 16 0 0,-1-3 0 0,-4 2 0 16,0 3 0-16,0 0 0 0,0 2 0 0,-3-2 0 16,3 0 0-16,-1-2 0 0,2-1 0 0,3-1 0 15,-1-4 0-15,-2 1 0 0,8-1 0 0,-5-4 0 16,1-1 0-16,0-1 0 0,4-2 0 0,1-2 0 16,0-2 0-16,3-2 0 0,-1-3 0 0,1 1 0 15,3-4 0-15,-3 3 0 0,1 0 0 0,-4 2 0 16,-1-1 0-16,3 1 0 0,-5 2 0 0,-2 3 0 15,3 0 0-15,-2 3 0 0,-2 1 0 0,0 2 0 16,1 1 0-16,3 1 0 0,-3 0 0 0,1 5 0 16,2-3 0-16,1-2 0 0,-1-1 0 0,2-1 0 15,0-1 0-15,3-2 0 0,-2-1 0 0,2-4 0 16,-1 0 0-16,-2-3-194 0,-2-2-164 0,-1-1-20 16,0-4-15-16,-5 0-25 0,-3-4-33 0,-2 0-38 15,-8-7-430-15,-2-5-995 0,-6-1 441 0</inkml:trace>
  <inkml:trace contextRef="#ctx0" brushRef="#br0" timeOffset="-199547.25">14350 11209 4971 0,'-33'9'577'16,"14"1"-145"-16,2-1-32 0,7-1 7 0,6 1-23 0,4-1-18 16,4 0-45-16,6-2-42 0,11-1-225 0,6 1-54 15,6-5 0-15,0-1 0 0,3 1 0 0,-2-4 0 16,-1-3 0-16,2-3 0 0,-1 1 0 0,-5-7-657 15,-3 2-599-15,-10 6-1361 0,0-4 603 0</inkml:trace>
  <inkml:trace contextRef="#ctx0" brushRef="#br0" timeOffset="-198381.82">16164 11456 87 0,'2'-7'569'0,"0"1"14"0,-1-1 22 0,-1 2-14 16,1-1-16-16,0 1-23 0,-1 0-8 0,0 5-31 15,2-4-35-15,-2 4-41 0,0 0-31 0,0 0-28 16,-11 12-23-16,7 5-25 0,-8 7-24 0,5 1-25 15,2 1-30-15,3 2-24 0,0 1-104 0,2 2-123 16,2-4 0-16,0 1 0 0,1-2 0 0,2-7 0 16,3 7 0-16,-1-7 0 0,2-3 0 0,0-2 0 15,-1-5 0-15,2 0 0 0,-1-4 0 0,0-3 0 16,2-2 0-16,-3-2 0 0,4-5 0 0,-5 0 0 16,1-4 0-16,0-5 0 0,-3-2 0 0,-4-6 0 15,-2-2 0-15,-3 0 0 0,-4-1 0 0,-1 0 0 16,-1 0 0-16,-3-4 0 0,-2 6 0 0,2 0 0 15,-3 5 0-15,5 5 0 0,2 6 0 0,3 0 0 0,0 5 0 16,2-3 0-16,0 5 0 0,0 2 0 16,4 0 0-16,0 0 0 0,0 0 0 0,18 12 0 15,-8-8 0-15,7-2 0 0,3 2 0 0,-1-3 0 0,12-1 0 16,-3-3 0-16,0-1 0 0,-1-2 0 0,0-4 0 16,1-5 0-16,-1 4 0 0,-3-5 0 0,-7 3 0 15,6-5 0-15,-1-5 0 0,-6 3 0 0,1-2 0 16,-4 1 0-16,-1 3 0 0,-3 0 0 0,-1 2 0 15,1 0 0-15,-1 2 0 0,-3 3 0 0,-1 4 0 16,0 0 0-16,-1 2 0 0,2 2 0 0,-1 3 0 16,-4 0 0-16,3 15 0 0,-1-2 0 0,0 5 0 15,1 9 0-15,0 1 0 0,-3 6 0 0,5 14 0 16,-1 1 0-16,1 1 0 0,-4 2 0 0,-2 1 0 16,2 0 0-16,-2 1 0 0,2 3 0 0,1-1 0 15,-2-1 0-15,0 0 0 0,2-4 0 0,-2 2 0 16,1-6 0-16,2 1 0 0,-2-2 0 0,3-10 0 15,1 13 0-15,-2-17 0 0,-2-2 0 0,4 0 0 0,4-7 0 16,-4-3 0-16,3-4 0 0,-3-1 0 0,4-5 0 16,-1-2 0-16,-2-5 0 0,3 0 0 15,4-4 0-15,-4 1 0 0,2-6 0 0,-1-2 0 16,7-6 0-16,-4 0 0 0,-3-3 0 0,2-12 0 0,-4 3 0 16,0-7 0-16,-7 5 0 0,-1-3 0 0,-1 1 0 15,-7 2 0-15,-4 0 0 0,-2 0 0 0,-8 2 0 16,-1 3 0-16,-3-2 0 0,-3 4 0 0,-2-2 0 15,1 4 0-15,0 2 0 0,1 2 0 0,2 2 0 16,8 3 0-16,3 2 0 0,5 0 0 0,2 2 0 16,5 3 0-16,2-4 0 0,3 2 0 0,8-1 0 15,6-3 0-15,4 0 0 0,10 0 0 0,4 0 0 16,1-2 0-16,-2 3 0 0,5-2 0 0,0-2 0 16,-3 4 0-16,3-2 0 0,-5 2 0 0,-7-1 0 15,-6 5 0-15,-6 1 0 0,-4-3 0 0,-1 0 0 16,-6 2 0-16,1-3 0 0,-6 2 0 0,-1-1 0 15,-6-1 0-15,0 2 0 0,-4-2 0 0,2 0 0 16,2 3 0-16,-4-3 0 0,6 2 0 0,-2-1 0 16,3 3-235-16,0-5-1091 0,7 3-1437 0,0-5 635 15</inkml:trace>
  <inkml:trace contextRef="#ctx0" brushRef="#br0" timeOffset="-197113.75">17517 11164 486 0,'4'-8'575'16,"-3"3"-6"-16,-1-2-24 0,4 3-22 0,-4 1-28 0,0 3-28 15,1-5-17-15,3 3-24 0,-4 2-25 0,0 0-7 16,9 9-15-16,-8 5-17 0,4 1-4 16,-1 11-22-16,0-2-20 0,-1 6-20 0,-1 2-23 0,2-1-24 15,0 5-21-15,2-3-165 0,-2 2-63 0,0-1 0 16,1-5 0-16,0 1 0 0,-2-3 0 0,1-8 0 15,-3-2 0-15,4-5 0 0,-4-1 0 0,2-1 0 16,-2-4 0-16,-2-2 0 0,1-2 0 0,0-2 0 16,0 0 0-16,-12-15-247 0,9 3-137 0,-6-6-31 15,2-1-23-15,-3-5-16 0,0 0-16 0,-1-2-12 16,1-2-21-16,1-3-297 0,3-3-867 0,-1-1 384 16</inkml:trace>
  <inkml:trace contextRef="#ctx0" brushRef="#br0" timeOffset="-195148.56">17513 11174 1206 0,'4'-28'91'0,"-4"4"61"0,0 7 43 16,0 7 39-16,1-1 35 0,2 3 42 0,-3-1 15 15,1 6 7-15,-1-1-4 0,1 1 11 0,-1 3 2 16,8-6-10-16,-5 5 8 0,-3 1 3 0,15 1-18 16,-7 3-18-16,2-2-22 0,4 0-17 0,-2 3-24 15,1-2-30-15,0 3-17 0,0-1-20 0,4 1-23 16,-2 3-12-16,-3-4-13 0,-2 4-16 0,5-1-23 0,-6 0-5 16,1 6-15-16,-3-4-3 0,-5 3-8 15,-2 2-7-15,-4 3-9 0,-2-1-16 0,-2 0-27 16,-1 0 0-16,-6 3 0 0,5-4 0 0,-2-3 0 0,1 0 0 15,2-3 0-15,1-3 0 0,1 1 0 0,2-3 0 16,1 0 0-16,0 0 0 0,1-3 0 0,2 1 0 16,1-3 0-16,0 0 0 0,10 4 0 0,-1-5 0 15,1 1 0-15,1-1 0 0,8-2 0 0,-6 1 0 16,8 2 0-16,2-1 0 0,5-2 0 0,-7 6 0 16,2-2 0-16,-2 2 0 0,6 5 0 0,-7-1 0 15,0 5 0-15,-3 0 0 0,-1 2 0 0,-2 8 0 16,0 3 0-16,-2-1 0 0,-7 2 0 0,0 0 0 15,-4-7 0-15,-1-1 0 0,-5 1 0 0,1-1 0 16,-2-2 0-16,-2 0 0 0,-1-1 0 0,-1-1 0 16,-3-3 0-16,3 0 0 0,-3-1 0 0,2-3 0 15,-2-3 0-15,-4 2 0 0,4-5 0 0,-4-2 0 16,0 0 0-16,-1-6 0 0,3 0 0 0,2-1 0 16,3 2 0-16,-3-6 0 0,4 2 0 0,0 2 0 15,6-2 0-15,1 2 0 0,0 2 0 0,2 0 0 16,2 1 0-16,3 2 0 0,2 3 0 0,4 0 0 15,-2 2 0-15,4 1 0 0,1 3 0 0,1 3 0 16,3 0 0-16,0 1 0 0,-1 1 0 0,2-3 0 0,6 4 0 16,-7-4 0-16,9 1 0 0,-4-5 0 15,5 1 0-15,-1-5 0 0,2 0 0 0,0-5 0 16,-4-2 0-16,-4 1 0 0,4-4 0 0,-2-3 0 0,-5 1 0 16,0-1 0-16,-4 1 0 0,0-4 0 0,2-4 0 15,-1-3 0-15,-4 0 0 0,-4-1 0 0,0-3 0 16,-3 2 0-16,-4 6 0 0,0 1 0 0,-2 2 0 15,-2 6 0-15,-1-1 0 0,0 4 0 0,-1 0 0 16,0 6 0-16,-2 2 0 0,-2 6 0 0,1 1 0 16,3 5 0-16,-4 1 0 0,3 11 0 0,2 2 0 15,4 5 0-15,1-5 0 0,5 1 0 0,0-1 0 16,8-3 0-16,1-1 0 0,2-4 0 0,-1-6 0 16,4-1 0-16,0-2 0 0,3-3 0 0,-1-6 0 15,2 1 0-15,8-5 0 0,-12-2 0 0,8-4 0 16,-1-7 0-16,-2 2 0 0,-4-2 0 0,-4 2 0 15,2-8 0-15,-2-1 0 0,-3-6 0 0,2 3 0 16,-3-5 0-16,-1-4 0 0,-2 1 0 0,-1-14 0 16,-3 0 0-16,1 1 0 0,-6 1 0 0,0 8 0 15,-2 4 0-15,-2 3 0 0,3 4 0 0,-2 7 0 16,-1 6 0-16,2 1 0 0,-5 4 0 0,3 4 0 16,3 5 0-16,1 0 0 0,-11 12 0 0,3 4 0 0,4 9 0 15,0 2 0-15,3 5 0 0,1 5 0 0,1-2 0 16,3 12 0-16,-4-1 0 0,5 5 0 15,3-4 0-15,7-1 0 0,-2-11 0 0,1-4 0 16,-1 2 0-16,6-4 0 0,-5-3 0 0,0-1 0 0,3-5 0 16,-4-6 0-16,-3-2 0 0,0-4 0 0,2-2 0 15,-1-1 0-15,2-1 0 0,-3-6 0 16,0 1 0-16,-2-2 0 0,1-2 0 0,0-4 0 0,-3-1 0 16,7-7 0-16,-5 1 0 0,2-8 0 0,-1-1 0 15,0-1 0-15,-1-3 0 0,-3-1 0 0,0 7 0 16,-1 4 0-16,-2 7 0 0,2 0 0 0,-3 1 0 15,-1 6 0-15,0 2 0 0,0 3 0 0,0 0 0 16,-9 14 0-16,7-1 0 0,-2 3 0 0,0 4 0 16,4 4 0-16,-1-3 0 0,2 4 0 0,2 0 0 15,-1-6 0-15,2-1 0 0,4 0 0 0,-2-1 0 16,1-2 0-16,3-1 0 0,-3-6 0 0,2 0 0 16,0-4 0-16,3 0 0 0,-5-3 0 0,6-1 0 15,-5-2 0-15,5-3 0 0,-3-1 0 0,1 0 0 16,2-6 0-16,-4 4 0 0,4-6 0 0,-3 0 0 15,2-1 0-15,2 0 0 0,-4 0 0 0,-1 2 0 16,-3 4 0-16,1 0 0 0,-2 3 0 0,-1 3 0 16,1 0 0-16,-1 2 0 0,-4 1 0 0,10 7 0 0,-6 1 0 15,2 0 0-15,-2 3 0 0,0-1 0 0,3 5 0 16,0 2 0-16,2-3 0 0,-2-1 0 16,2 0 0-16,-4-3 0 0,3 1 0 0,1-1 0 0,-3-3 0 15,-2-3 0-15,1 1 0 0,3-2 0 0,-3-2 0 16,3-1 0-16,-8 0 0 0,11-4 0 0,-7 2 0 15,1-3 0-15,2-2 0 0,-1-3 0 0,-1 2 0 16,0-4 0-16,-1-1 0 0,1-5 0 0,-1 2 0 16,2-1 0-16,-2 0 0 0,1 3 0 0,-1 3 0 15,-1 4 0-15,-2 1 0 0,3 1 0 0,-1 4 0 16,-3 1 0-16,0 0 0 0,13 5 0 0,-7 0 0 16,-3 1 0-16,8 3 0 0,3 2 0 0,1-1 0 15,2 1 0-15,-2-4 0 0,4 4 0 0,3-6 0 16,-3 0 0-16,2-1 0 0,1 0 0 0,-1-3 0 15,7-2 0-15,-9-1 0 0,2-2 0 0,-6 0 0 16,4-2 0-16,-2-3 0 0,-2 1 0 0,-6-1 0 16,3 1 0-16,-4 0 0 0,1-8 0 0,-1 3 0 15,-1-4 0-15,-4 3 0 0,1-4 0 0,-4 1 0 16,-1 0 0-16,-3 5 0 0,-1 2 0 0,0 2 0 0,-2 4 0 16,-2-2 0-16,-2 6 0 0,-2 3 0 0,3 5 0 15,-4 5 0-15,1 1 0 0,3 4 0 16,-3 3 0-16,4 6 0 0,2-2 0 0,4 0 0 0,1 0 0 15,2-7 0-15,2 2 0 0,4-1 0 0,-2-1 0 16,3-1 0-16,4-3 0 0,-1-2 0 0,4-1 0 16,4-5 0-16,-1 0 0 0,1-4 0 15,0 0 0-15,2-4 0 0,3 0 0 0,-2-3 0 0,6-2 0 16,-6-1 0-16,3-2 0 0,-4 0 0 0,-1 0 0 16,5-5 0-16,-3-1 0 0,-1-3 0 0,-2-1 0 15,-7 3 0-15,5-3 0 0,-9 4 0 0,2 2 0 16,-1 1 0-16,0 1 0 0,-5 0 0 0,1 6 0 15,-2-3 0-15,0 4 0 0,2 3 0 0,-4-3 0 16,0 5 0-16,0 0 0 0,0 0 0 0,-4 12 0 16,4-1 0-16,-4-1 0 0,2 2 0 0,0 1 0 15,2 2 0-15,0 2 0 0,0-1 0 0,4-1 0 16,-4-3 0-16,2 0 0 0,1 0 0 0,0 1 0 16,-2-3 0-16,3-1 0 0,0 1 0 0,1-4 0 0,-4 1 0 15,1-2 0-15,0 1 0 0,2-2 0 16,-3 0 0-16,3-1 0 0,0 2 0 0,-3-4 0 15,-1-1 0-15,7 4 0 0,-6-3 0 0,-1-1 0 0,0 0 0 16,10-4 0-16,-5 2 0 0,-1-2 0 0,0 0 0 16,0 0 0-16,2-2 0 0,-2-2 0 0,1 0 0 15,-1-1 0-15,1 0 0 0,1-2 0 16,2-4 0-16,-2 0 0 0,1 3 0 0,-2 3 0 0,-1 0 0 16,2-1 0-16,0 0 0 0,-2 2 0 0,2-2 0 15,0 3 0-15,0-1 0 0,2 4 0 16,0-2 0-16,3 2 0 0,-1 0 0 0,-1 4 0 0,4 0 0 15,-3 6 0-15,-1-3 0 0,0 4 0 0,-1 1 0 16,1 2 0-16,-3 0 0 0,6 4 0 0,-5 0 0 16,0 1 0-16,-2-3 0 0,0 1 0 0,3 0 0 15,-1-3 0-15,-2 2 0 0,4-2 0 0,-1-1 0 16,1-1 0-16,0-3 0 0,-3 0 0 0,5-3 0 16,1 0 0-16,-1-2 0 0,1-3 0 0,1 1 0 15,-3-2 0-15,8-4 0 0,-5 1 0 0,5-3 0 16,-5 0 0-16,1-3 0 0,0 0 0 0,0 1 0 15,-4 2 0-15,2-4 0 0,-5 4 0 0,0 1 0 16,-4-1 0-16,-3 0-1366 0,2-1-1478 0,-4 5 654 16</inkml:trace>
  <inkml:trace contextRef="#ctx0" brushRef="#br0" timeOffset="-194797.44">18600 11386 121 0,'0'0'515'0,"-3"4"23"15,3-4 3-15,0 0 0 0,6 7 4 0,2-7 4 16,2 3-10-16,-1-1-9 0,10-3-23 0,3 2-33 16,1-2-38-16,5 0-43 0,0-1-40 0,0 0-40 15,3 0-62-15,-2-2-69 0,1-1-72 0,-1-1-126 16,-8 3-160-16,7-4-188 0,-6 4-212 0,8-2-475 0,0 3-1140 15,-1-3 505-15</inkml:trace>
  <inkml:trace contextRef="#ctx0" brushRef="#br0" timeOffset="-193698.38">20161 11665 60 0,'-10'3'406'0,"9"-2"0"0,-2 1-11 0,3-2-10 16,-5 2-3-16,5-2-3 0,-1 7-5 0,1-7 0 0,1 4-2 16,-1-4-6-16,5 4-8 0,-5-4-10 0,8 1-27 15,-2-1-5-15,2 0-14 0,0-1-18 0,1 0-25 16,1-1-5-16,3 2-12 0,-1-3-13 0,0-1-7 16,-2-3-9-16,1 2-7 0,1-1-11 0,-2 0-8 15,3-2-11-15,-4-1-9 0,-2 2-154 0,1-4-13 16,-4-1 0-16,-4 2 0 0,-2-2 0 0,-3-1 0 15,1 4 0-15,-1-2 0 0,-2 1 0 0,-2 0 0 16,-1 0 0-16,-1 5 0 0,0 3 0 0,-1 1 0 16,0 3 0-16,-2 10 0 0,0-1 0 0,1 4 0 15,2 2 0-15,2 8 0 0,1-2 0 0,3 4 0 16,1-2 0-16,4 2 0 0,5-3 0 0,0 3 0 16,4-8 0-16,0 4 0 0,9-3 0 0,-5-5 0 15,3-2 0-15,2-2 0 0,7 1 0 0,3-5 0 0,-1-1 0 16,-1-5 0-16,1-1 0 0,-5-3 0 0,0-2 0 15,-2-2 0-15,3-4 0 0,-4-1 0 16,-2 1 0-16,2-7 0 0,-4 5 0 0,3-8 0 0,0 2 0 16,-4-1 0-16,3-3 0 0,-4 0 0 0,1 1 0 15,-4-3 0-15,3 4 0 0,-7 4 0 0,1 0 0 16,-2 7 0-16,0-1 0 0,-3 5 0 0,3-2 0 16,0 5 0-16,-3 3 0 0,-2 0 0 0,4 7 0 15,-3 3 0-15,0 2 0 0,-2 3 0 0,0 6 0 16,1-2 0-16,1 7 0 0,-1 2 0 0,0-3 0 15,1-1 0-15,2-6 0 0,-2-1 0 0,3 0 0 16,-1-4 0-16,-1-4 0 0,3 1 0 0,-1-4 0 16,0-1 0-16,1-2 0 0,1-3 0 0,-6 0 0 15,16-9 0-15,-5 3 0 0,-2-4 0 0,2-3 0 16,2 1 0-16,1-1 0 0,3-5 0 0,-4 1 0 16,2-2 0-16,-3 2 0 0,4-4 0 0,-4 7 0 15,0 1 0-15,-4 2 0 0,-1 4 0 0,2 0 0 16,-3 3 0-16,0 2 0 0,-2 3 0 0,-4-1 0 15,9 5 0-15,-5 0 0 0,2 1 0 0,-5 5 0 16,3-1 0-16,0 3 0 0,4 1 0 0,-2 2 0 16,3-1 0-16,-4-4 0 0,3-2 0 0,6 3 0 0,-5-4 0 15,1 0 0-15,-2-2 0 0,7-3 0 0,-4-2 0 16,1 1 0-16,-4-2 0 0,-2-3 0 0,5 0 0 16,0-2 0-16,-3-1 0 0,-1-2 0 15,4-1 0-15,-4 0-88 0,0-1-1263 0,2-4-1463 0,-1-1 647 16</inkml:trace>
  <inkml:trace contextRef="#ctx0" brushRef="#br0" timeOffset="-192248.22">21205 11604 222 0,'-8'-3'570'16,"8"3"23"-16,-2-3 2 0,2 3 4 0,5-8-5 15,0 6-6-15,0-4 9 0,2 2-4 0,-2-2-19 16,-1 2-22-16,1-1-24 0,1-1-40 0,-2 3-19 16,1 0-35-16,2 2-239 0,-5-1-195 0,-2 2 0 15,12 3 0-15,-10 0 0 0,1 4 0 0,2 1 0 16,-2 1 0-16,-1 2 0 0,2 0 0 0,-1 3 0 16,0 0 0-16,2-1 0 0,-1 1 0 0,0 2 0 15,1-4 0-15,-2-1 0 0,1 0 0 0,-2-3 0 16,1 1 0-16,-1-1 0 0,3-2 0 0,-2-2 0 15,-1 2 0-15,1-3 0 0,2-1 0 0,0 0 0 0,0-1 0 16,-5-1 0-16,16-4 0 0,-9 2 0 0,1-2 0 16,2-4 0-16,-1 1 0 0,-2-3 0 15,0 1 0-15,0-4 0 0,-1-1 0 0,-5-4 0 16,3-3 0-16,-4 3 0 0,-4 0 0 0,-1-5 0 0,-5-1 0 16,-3-1 0-16,4 11 0 0,-3 1 0 0,-1 2 0 15,-1 0 0-15,2 7 0 0,-1-1 0 0,-5 2 0 16,4 4 0-16,-1 4 0 0,2 6 0 0,-1 1 0 15,3 5 0-15,-2 7 0 0,0 0 0 0,5 1 0 16,5 0 0-16,1 4 0 0,6-4 0 0,1 3 0 16,3-4 0-16,-3-5 0 0,9 4 0 0,0-3 0 15,0-4 0-15,7 2 0 0,-3-6 0 0,0-4 0 16,6 5 0-16,-2-9 0 0,-1 1 0 0,7-3 0 16,-2-3 0-16,-3-1 0 0,-1-3 0 0,4 2 0 15,-5-5 0-15,5-2 0 0,-7 0 0 0,4-6 0 16,-1 0 0-16,-6 2 0 0,3-6 0 0,2-2 0 15,-2-2 0-15,-5-1 0 0,0 2 0 0,0-3 0 16,-4 1 0-16,2 0 0 0,-7 7 0 0,3-7 0 16,-6 8 0-16,3 2 0 0,-2 2 0 0,-2 1 0 15,1 2 0-15,0 2 0 0,-2 2 0 0,1 1 0 16,-1 0 0-16,-1 2 0 0,1 3 0 0,0 0 0 0,-3-4 0 16,3 4 0-16,0 0 0 0,0 0 0 0,0 0 0 15,0 0 0-15,-12 8 0 0,12-8 0 0,-3 4 0 16,3-4 0-16,-3 5 0 0,2-3 0 0,1-2 0 15,0 0 0-15,3 6 0 0,-3-6 0 0,0 5 0 16,0-5 0-16,1 4 0 0,-1-4 0 0,3 3 0 16,-3-3 0-16,0 0 0 0,2 5 0 0,-2-5 0 15,0 0 0-15,1 5 0 0,-1-5 0 0,0 0 0 16,2 2 0-16,-2-2 0 0,0 4 0 0,0-4 0 16,0 0 0-16,0 0 0 0,0 0 0 0,0 0 0 15,0 0 0-15,0 0 0 0,0 0 0 0,0 0 0 16,0 0 0-16,0 0 0 0,0 0 0 0,0 0 0 15,0 0 0-15,0 0 0 0,0 0 0 0,0 0 0 16,0 0 0-16,0 0 0 0,0 0 0 0,0 0 0 16,0 0 0-16,0 0 0 0,0 5 0 0,0-5 0 15,0 0 0-15,0 0 0 0,0 0 0 0,-3 4 0 16,3-4 0-16,0 0 0 0,-4 5 0 0,3-4 0 0,-2 4 0 16,1 1 0-16,-1 1 0 0,1 0 0 0,-1 1 0 15,1 2 0-15,-1-1 0 0,2 1 0 0,1 1 0 16,0 2 0-16,2-1 0 0,2-2 0 0,5 5 0 15,-2-4 0-15,4 3 0 0,1-3 0 0,-2-2 0 16,6 0 0-16,-1 0 0 0,-3-2 0 0,-2-2 0 16,-1 1 0-16,5 1 0 0,-6-2 0 0,1 1 0 15,-3 1 0-15,-2 0 0 0,0 0 0 0,-1 4 0 16,-5 0 0-16,-3-1 0 0,3 2 0 0,-6 3 0 16,2 2 0-16,-2-1 0 0,-5 0 0 0,3-1 0 15,-2 0 0-15,1-2 0 0,-2 0 0 0,0-3 0 16,-2-1 0-16,1 0 0 0,0-3 0 0,2-2 0 15,-2-1 0-15,2 0 0 0,0-2 0 0,-2-4 0 16,5-1 0-16,-2 0 0 0,-1-1 0 0,3-4 0 16,0 1 0-16,3 0 0 0,-1 1 0 0,6-4 0 15,0 2 0-15,2 0 0 0,-1 2 0 0,5-2 0 16,0 5 0-16,8-2 0 0,-4 1 0 0,5 1 0 16,4 2 0-16,1-2 0 0,0 3 0 0,3-1 0 0,5 1 0 15,2-1 0-15,-11 0 0 0,5 0 0 0,-4-1 0 16,1 0 0-16,0-4-63 0,-1 2-112 15,-1-1 17-15,1-3 18 0,-2-2 15 0,1 1 21 0,-5-2 22 16,1-2 20-16,-2 0 18 0,1-4 17 0,-4 2 17 16,4-8 19-16,-4 5 15 0,-3 1 12 0,3-6 23 15,-1-4 28-15,-3 1 9 0,-4 4 16 0,-1 6 16 16,0 0 13-16,-4 5-4 0,1 1 13 0,0 2-139 16,-1 1-11-16,-5 4 0 0,4 1 0 0,0 2 0 15,5 1 0-15,-14 6 0 0,6-1 0 0,1 12 0 16,0-1 0-16,2 1 0 0,1 1 0 0,8 2 0 15,1 3 0-15,4-6 0 0,4 6 0 0,-3-5 0 16,3-1 0-16,4 3 0 0,2 0 0 0,1-4 0 16,-4-2 0-16,1-2 0 0,-1-1 0 0,0 0 0 0,0 0 0 15,0-1 0-15,-3 0 0 0,-1-2 0 0,-3 1 0 16,-2-3 0-16,1 6 0 0,-2-4 0 16,-2 3 0-16,0-2 0 0,-4 1 0 0,-3-1 0 0,2 2 0 15,-3 0 0-15,3-3 0 0,-8 3 0 0,5-1 0 16,-1-2 0-16,-4 1 0 0,3-1 0 0,-2-2 0 15,2 0 0-15,1-1 0 0,-2-1 0 16,0 0 0-16,0-1 0 0,2-3 0 0,5 0 0 0,-12 0 0 16,4-3 0-16,3-1 0 0,-2 1-355 0,2-2-951 15,0-1-1416-15,2-1 627 0</inkml:trace>
  <inkml:trace contextRef="#ctx0" brushRef="#br0" timeOffset="-190397.94">23047 11682 477 0,'-1'-10'516'0,"-2"3"-9"0,2 0-22 15,-2 2-21-15,1 0-13 0,1 0-19 0,-1 1-22 0,1 0-27 16,1 4-30-16,0 0-39 0,0 0-11 0,-15 7-9 15,3 3-5-15,-1 4-7 0,-1 3-9 0,0 5-19 16,0 4-15-16,0-1-21 0,0 1-13 16,5-1-22-16,1 1-21 0,6-3-12 0,2-3-17 0,2-3-9 15,6-1-15-15,1-3-2 0,1-3-33 0,0-3-74 16,11-3 0-16,-3-3 0 0,1-2 0 0,-1-3 0 16,2-1 0-16,1-5 0 0,2-4 0 0,-3-2 0 15,-6 1 0-15,0-8 0 0,0 2 0 0,-9 3 0 16,-1-9 0-16,-4 8 0 0,-4-8 0 0,-1 1 0 15,-5-2 0-15,-3 3 0 0,-2 1 0 0,2 9 0 16,-2 1 0-16,1 3 0 0,-3 6 0 0,6 2 0 16,-1 2 0-16,1 5 0 0,2 3 0 0,1 2 0 15,2 5 0-15,6 3 0 0,2 2 0 0,7 1 0 0,8 0 0 16,3-1 0-16,6-1 0 0,3-4 0 16,7-3 0-16,0-6 0 0,1-3 0 0,4-4 0 15,-3-2 0-15,1-6 0 0,-4-2 0 0,2-5 0 16,-6 2 0-16,0-9 0 0,-7 3 0 0,-2-3 0 0,-3-1 0 15,-4-2 0-15,-3-3 0 0,-1-3 0 0,-7 2 0 16,-1-3 0-16,-1 2 0 0,-2 0 0 0,-5 5 0 16,2 7 0-16,2 4 0 0,-3 0 0 15,0 7 0-15,1 3 0 0,-2 3 0 0,-2 5 0 0,1 5 0 16,-3 6 0-16,-4 11 0 0,4 5 0 0,3 7 0 16,-2 18 0-16,3 2 0 0,3 4 0 0,0 24 0 15,2-22 0-15,4 20 0 0,2-23 0 0,-1 1 0 16,2 0 0-16,-1 1 0 0,1-2 0 0,3 29 0 15,-5-33 0-15,-1-3 0 0,-3-3 0 0,2-1 0 16,-3-12 0-16,0 0 0 0,-5-4 0 0,-1-1 0 16,0-6 0-16,-2-7 0 0,2-3 0 0,0-4 0 15,0-7 0-15,0 2 0 0,-1-6 0 0,-1-1 0 16,-1-5 0-16,-1-3 0 0,-2-5 0 0,-1-8 0 16,-2-6 0-16,3 0 0 0,-1-18 0 0,2 12 0 15,2-15 0-15,2-5 0 0,0 5 0 0,5 1 0 16,4 13 0-16,2 5 0 0,2 0 0 0,7 3 0 15,1 5 0-15,4 3 0 0,8 2 0 0,0 6 0 16,6-1-721-16,-1 4-524 0,6 0-1349 0,0 4 596 16</inkml:trace>
  <inkml:trace contextRef="#ctx0" brushRef="#br0" timeOffset="-189064.86">24265 11873 488 0,'-13'-3'574'0,"6"-1"1"0,1 3-35 16,1 0-55-16,0 0-47 0,5 1-50 0,0 0-42 16,-9-2-29-16,9 2-35 0,0 0-26 0,16-4-25 0,-5 2-20 15,0-1-15-15,9 1-18 0,-1-5-10 0,1 1-10 16,0 1-12-16,6-5-11 0,-7 5-11 0,2-5-6 16,-4 1-9-16,-1 0-5 0,0-1-9 15,-1 0-2-15,-5 2-1 0,-2-2-1 0,-2-1 10 0,-2 3 0 16,-3-4-12-16,-1 0 2 0,-1 1-4 0,1-2 2 15,-5 2-13-15,-3 3 2 0,0 1-6 0,-3 1-5 16,0 4-9-16,-2 4 4 0,-1 1 3 0,-2 8-3 16,-2 3 0-16,-1 7 12 0,3 3-55 0,2 2-19 15,2 2 0-15,7 1 0 0,4-1 0 0,6 0 0 16,3-1 0-16,4-2 0 0,5-4 0 0,8-3 0 16,4-2 0-16,5-2 0 0,3-9 0 0,14 0 0 15,-14-6 0-15,16-4 0 0,-15 2 0 0,13-11 0 16,-14 3 0-16,-1-2 0 0,13-6 0 0,-15 4 0 15,-1-3 0-15,-2-5 0 0,-4 1 0 0,0-3 0 16,-3 1 0-16,-2-2 0 0,-5 0 0 0,-4 4 0 16,-2-3 0-16,-4 7 0 0,-2 2 0 0,-3 4 0 15,-2 3 0-15,0-2 0 0,-3 7 0 0,-3 1 0 16,-6 5 0-16,3 1 0 0,-7 4 0 0,0 6 0 16,-3 5 0-16,2 5 0 0,-3 0 0 0,5 1 0 15,-2 0 0-15,8 1 0 0,-1 0 0 0,6-6 0 16,0 0 0-16,4-2 0 0,4-2 0 0,0-4 0 15,6-3 0-15,-2 1 0 0,2-5 0 0,7-1 0 0,-1-3 0 16,5-5 0-16,-3 0 0 0,-2-4 0 16,7-7 0-16,-10 1 0 0,4-6 0 0,-2-2 0 15,-4-1 0-15,2-4 0 0,-4-2 0 0,-1-2 0 16,-3-4 0-16,0-14 0 0,-2-2 0 0,-1-1 0 0,1 1 0 16,-6 0 0-16,3 0 0 0,-5 1 0 0,0 16 0 15,1 2 0-15,0 3 0 0,-2 8 0 0,2 6 0 16,3 7 0-16,-2 3 0 0,-2 5 0 0,5 1 0 15,-8 15 0-15,3 3 0 0,4 10 0 0,-4 5 0 16,3 3 0-16,0 12 0 0,2 4 0 0,2 0 0 16,6-1 0-16,-3-1 0 0,4 0 0 0,3-5 0 15,1 1 0-15,-4-13 0 0,5-1 0 0,0-2 0 16,4-3 0-16,0-2 0 0,2-5 0 0,2-2 0 16,-2-3 0-16,-1-6 0 0,4-3 0 0,3-3 0 15,2-2 0-15,0-3 0 0,-1-4 0 0,-7-2 0 16,5-5 0-16,-2-3 0 0,2-3 0 0,-3-3 0 15,-4-1 0-15,1-2 0 0,-6-4 0 0,2-2 0 16,-3 1 0-16,0 0 0 0,-5 2 0 0,-2 3 0 16,-2 8 0-16,-5 2 0 0,2 1 0 0,-2 6 0 15,-3-2 0-15,-4 8 0 0,-1-2 0 0,-1 6 0 16,-2 1 0-16,-2 7 0 0,2-1 0 0,-2 5 0 16,0-1 0-16,3 0 0 0,3 1 0 0,0 2 0 15,2-1 0-15,2-3 0 0,3 1 0 0,2-4 0 16,0 3 0-16,4-2 0 0,4-3 0 0,-3-1 0 0,1-3 0 15,3 0 0-15,3-3 0 0,-1-1 0 16,-2-1 0-16,4-1 0 0,-3 0 0 0,-1-4 0 16,1 4 0-16,-2-2 0 0,-2 0 0 0,-2 3 0 15,0 1 0-15,1-2 0 0,-1 2 0 0,-4 1 0 0,5 5 0 16,-4-1 0-16,-2 7 0 0,1 3 0 0,0 4 0 16,0 7 0-16,1 3 0 0,-1 1 0 15,2 4 0-15,0 1 0 0,-2 1 0 0,3-1 0 16,1 3 0-16,-1-1 0 0,5-1 0 0,-6-2 0 0,4 14 0 15,-2-15 0-15,-2-1 0 0,-1 3 0 0,-1-7 0 16,-1 4 0-16,0-1 0 0,-3-4 0 0,-4-1 0 16,-3-1 0-16,-3-2 0 0,-3-1 0 15,-1-3 0-15,-1-3 0 0,5-2 0 0,-4-5 0 0,-4 0 0 16,4-1 0-16,-1-5 0 0,3-2 0 0,-2-3 0 16,6-3 0-16,0-2 0 0,3 0 0 0,1-8 0 15,2-3 0-15,6-11 0 0,2 3 0 0,10-8 0 16,4-13 0-16,9 0 0 0,5 1 0 0,2 0 0 15,5-1 0-15,21-17 0 0,-19 23 0 0,3 1 0 16,3 3 0-16,1 1 0 0,-2 1 0 0,-1-2 0 16,-3 7 0-16,-2-1 0 0,-11 8 0 0,0-1 0 15,-7-1 0-15,3 1 0 0,-2 1 0 0,-2-4 0 16,-2 2 0-16,-5-2 0 0,0 7 0 0,-3-4 0 16,-2 7 0-16,-5 1 0 0,0 5 0 0,-2-5 0 15,0 8 0-15,-4-1 0 0,-1 2 0 0,0 4 0 16,-1 2 0-16,-1 3 0 0,-5 4 0 0,-1 3 0 15,-1 5 0-15,-3 7 0 0,3 5 0 0,-1 0 0 16,3 2 0-16,2 1 0 0,4 1 0 0,-1 0 0 16,6-2 0-16,2-7 0 0,2 7 0 0,3-2 0 15,4-6 0-15,3 3 0 0,0-1 0 0,2-7 0 16,1-2 0-16,3-2 0 0,-1-3 0 0,2 0 0 16,1-4 0-16,0-2 0 0,1-4 0 0,6-4 0 15,-5 1 0-15,-1-3 0 0,5-5-87 0,-5 2-488 0,4-6-81 16,-3 0-490-16,1 0-1241 0,2 0 550 15</inkml:trace>
  <inkml:trace contextRef="#ctx0" brushRef="#br0" timeOffset="-188898.25">26763 11650 301 0,'6'1'475'16,"-1"2"35"-16,1 1 50 0,-2 0 12 0,0-1 7 16,0 0 3-16,-1 0 4 0,1 1 1 15,0 1-14-15,1-1-26 0,0-3-36 0,-2 3-36 16,-1-1-46-16,2 0-40 0,-2-1-38 0,-2-2-187 0,3 3-164 15,-3-3 0-15,0 0 0 0,4 2 0 0,-4-2 0 16,0 0 0-16,0 0-184 0,0 0-429 0,0 0-620 16,-20-5-1335-16,20 5 591 0</inkml:trace>
  <inkml:trace contextRef="#ctx0" brushRef="#br0" timeOffset="-186130.8">11034 12204 354 0,'-8'-3'385'15,"3"2"-20"-15,1-2-19 0,2 0-24 0,-1 0-16 0,3 3-13 16,-5-4-5-16,5 4-7 0,0 0-2 16,0 0-8-16,0 0-8 0,18 14-11 0,-9-6-17 15,2 4-14-15,2 2-19 0,4 1-18 0,2 7-17 16,3 1-16-16,0 3-33 0,2-5-13 0,1 4-11 0,2-3-13 15,1 1-2-15,0-3-9 0,3-2-7 0,0 0 1 16,2-6 4-16,0 1 1 0,4-2 3 16,-1-3-1-16,2-2 13 0,2-3-4 0,11-2-2 15,-15-2-4-15,16-3-8 0,-2-1-10 0,1 0-4 0,-16-3-6 16,3-1 0-16,13-3-4 0,-1 0 3 0,0-1-4 16,2-5-4-16,-2 4-2 0,-12 4-1 0,11-5-1 15,-13 4 2-15,1-1 0 0,1 4-5 0,-2 3 3 16,-3 0 3-16,0 3-2 0,-2 7-2 0,0-3-3 15,-1 3-6-15,-2 2 3 0,2 3-9 0,-3-2 2 16,-1 5 4-16,0 0-9 0,0 3-2 0,-2-3 1 16,1 3 8-16,1 1-14 0,-2-3 0 0,2 1 4 15,2-6-2-15,1 2 3 0,3-5-3 0,0-2-2 16,4-1-2-16,0-2 3 0,2-2-5 0,1-4 6 16,12-1 1-16,-3-2 5 0,7-2-3 0,-5-1 1 15,-13 2 8-15,14-8 2 0,-1 3 8 0,0-2 0 16,-4 1 6-16,-8 5-2 0,-1-1 0 0,0 0 1 15,2-1-6-15,-6 2 7 0,3 0-11 0,-3 4 4 16,-2 1-10-16,-3 4 2 0,-3 3-5 0,-3 2 3 16,0 2-1-16,-4 1 4 0,6 5-6 0,-4-2 3 0,5 4-4 15,-2 0-3-15,-5-3-4 0,10 4 6 16,-2-2-3-16,1-1-4 0,-1-1 10 0,2-3-15 16,-1 3 3-16,2-5 3 0,3-3-5 0,0 1 1 15,0-4 1-15,3-4-6 0,-5 0 0 0,5-1 0 0,-3-4 0 16,0 2 0-16,1-5 0 0,3 1 0 0,1 2 0 15,10-9 0-15,-11 7 0 0,11-4 0 16,-11 1 0-16,14-1 0 0,-17 1 0 0,4 0 0 0,-1 1 0 16,-2-2 0-16,-2 10 0 0,0-8 0 0,-1 6 0 15,-2 1 0-15,1 5 0 0,0 1 0 0,-12 3 0 16,9 5 0-16,1 4 0 0,-5 0 0 0,4 1 0 16,-9-1 0-16,7 1 0 0,1 2 0 0,2-2 0 15,-1 0 0-15,-4-1 0 0,4-2 0 0,0 0 0 16,1-2 0-16,1 1 0 0,1-5 0 0,2-1 0 15,-2-1 0-15,5-2 0 0,-2-2 0 0,3 0 0 16,1-3 0-16,1 2 0 0,0-6 0 0,2 4 0 16,12-3 0-16,0 2 0 0,-15 0 0 0,16-2 0 15,-14 0 0-15,-1 1 0 0,13-3 0 0,-14 3 0 16,3 4 0-16,-3-2 0 0,0 1 0 0,-1 3 0 16,0 1 0-16,-1 1 0 0,0 4 0 0,-2 2 0 15,-1 2 0-15,0-1 0 0,-1 6 0 0,1-4 0 16,-3 4 0-16,3 0 0 0,-1 1 0 0,-2 0 0 15,2-1 0-15,1 1 0 0,0-2 0 0,3 0 0 16,0-3 0-16,1-2 0 0,12 2 0 0,3-2 0 16,-11-3 0-16,11 1 0 0,3-6 0 0,-2 0 0 15,1-3 0-15,0-3 0 0,-1 0 0 0,-1 1 0 16,2-3 0-16,-16 2 0 0,5 0 0 0,10-1 0 0,-14 0 0 16,12-2 0-16,-11 2 0 0,11 1 0 0,-10 0 0 15,-1 1 0-15,0 3 0 0,-1 2 0 16,2 4 0-16,-2 3 0 0,-2 2 0 0,1 2 0 0,-3 2 0 15,1 2 0-15,-2-1 0 0,2 2 0 0,-1 0 0 16,-1-1 0-16,-1-3 0 0,0 3 0 0,0-7 0 16,5 2 0-16,-4-6-2 0,5 0-2 15,15-8 6-15,-2 3-8 0,-2-7 4 0,-11-2-2 0,16-3-7 16,-2 1 7-16,2-2 1 0,-2-2 0 0,-1 2 1 16,-11 4-4-16,10-5 8 0,0-1-3 0,-16 5-3 15,2 1-3-15,1-2 12 0,-4 3-6 0,3-2-2 16,4 4-2-16,-7-1-1 0,1 4 6 0,0 1-1 15,-2 6-1-15,-2 5-4 0,-3-3 6 0,5 7-1 16,-5-1 8-16,1 8-12 0,-1-5 1 0,2 3-4 16,0 1 5-16,0 0-1 0,2-1 8 0,1 0 2 15,1-3-5-15,4-2 5 0,1 1-8 0,-1-3 5 16,13 1 0-16,-12-7-6 0,1-2 6 0,14-2-3 16,-16-2 3-16,20-1 5 0,-5-3-2 0,-1-4-9 15,0 1 6-15,-15 0 3 0,16-1-6 0,-2-1-2 16,-9 1 6-16,8-1-3 0,1 0 8 0,-13 3-5 15,0-3-3-15,13-5 4 0,-12 7 6 0,-1-2-4 16,1-1 1-16,-2 3-8 0,0 2 0 0,-2-1 0 16,2 2 0-16,-1 5 0 0,-2 1 0 0,1 1 0 15,-2 2 0-15,0 6 0 0,1 2 0 0,-2-2 0 16,1-1 0-16,0 2 0 0,1-1 0 0,-1 1 0 16,0-1 0-16,1-1 0 0,3-1 0 0,1-2 0 15,4 2 0-15,-2-4 0 0,12-3 0 0,-12 0 0 0,15-3 0 16,-4-2 0-16,6 1 0 0,-1-2 0 15,0 1 0-15,-3-2 0 0,3 0 0 0,3-2 0 16,-2 0 0-16,0-1 0 0,-2 2 0 0,-3-2 0 16,4 2 0-16,-17 2 0 0,15-5 0 0,-5 3 0 0,-11 1 0 15,-3 1 0-15,1 2 0 0,-1 0 0 0,0 4 0 16,-6 4 0-16,3 1 0 0,0 2 0 0,-2 5 0 16,-2-1 0-16,2 3 0 0,-1 2 0 0,0 2 0 15,3 1 0-15,-4-1 0 0,4 1 0 0,1-2 0 16,1 1 0-16,4-2 0 0,10-2 0 0,-6-4 0 15,8-1 0-15,6-2 0 0,-1-1 0 0,-1-3 0 16,2-6 0-16,4 0 0 0,-6-3 0 0,2 0 0 16,4-4 0-16,-6-2 0 0,0 0 0 0,-3-1 0 15,-13 4 0-15,12-7 0 0,0 2 0 0,1-4 0 16,-13 5 0-16,-1 1 0 0,-1-3 0 0,-1 2 0 16,-2-1 0-16,-2 5 0 0,-4-1 0 0,-4 4 0 15,-4 5 0-15,1 1 0 0,-5 0 0 0,4 4 0 16,-3 4 0-16,1 0 0 0,0 5 0 0,-3-1 0 15,8 5 0-15,-1 1 0 0,2 0 0 0,3 1 0 16,1 0 0-16,4-3 0 0,2-1 0 0,4-2 0 16,15 1 0-16,1-3 0 0,0-1 0 0,-1-4 0 15,4-3 0-15,3 0 0 0,-5-3 0 0,3-3 0 16,-1 0 0-16,-1-1 0 0,1-1 0 0,-17 1 0 16,17-3 0-16,-16 0 0 0,-2-1 0 0,-3 1 0 15,-2-3 0-15,1 3 0 0,-3-3 0 0,-1 3 0 16,-11 0 0-16,1 1 0 0,-10 4 0 0,4-3 0 15,-5 4 0-15,-1-1 0 0,1 3 0 0,1-1 0 0,-3 2 0 16,1 2 0-16,0-2 0 0,2 5 0 0,0 2 0 16,0-4 0-16,4 8 0 0,-5-4 0 15,-1 0-1366-15,0 0-1478 0,0 1 654 0</inkml:trace>
  <inkml:trace contextRef="#ctx0" brushRef="#br0" timeOffset="-182714.27">8165 13316 484 0,'-3'-8'493'0,"-3"-2"-5"0,3 3-9 0,1-4-16 16,-2 3-16-16,4-3-16 0,-3 1-23 0,6 1-23 16,-1 1-17-16,0 1-31 0,0 2-32 0,1 1-28 15,1 3-23-15,-4 1-28 0,0 0-15 0,16 11-10 16,-7 0-12-16,1 11-15 0,3 1-14 0,1 6-9 15,-5 0-12-15,5 1-14 0,-1 1-10 0,3 2-10 16,0 0-12-16,0-1-13 0,8 10 4 0,-7-15-20 16,1 2-7-16,-2-5-17 0,1-3-8 0,-5-5-15 15,2-4-1-15,0 0-12 0,-1-3 1 0,-3-4-3 16,-1-1-2-16,-1-3 4 0,-3-4 1 0,4-1-2 16,-3-5-5-16,-2 0 6 0,0-3-7 0,1-6 9 15,0-1-6-15,-4-9-5 0,1 0 1 0,-2-1-3 16,-2-4 7-16,2-3 2 0,-1-9 1 0,-3-5-4 15,4 4 8-15,-6 10 1 0,5-1 9 0,-4 5 8 16,2 2 3-16,-2 4 3 0,2 9 8 0,1 7 16 16,-5 1-15-16,4 4-13 0,0 3-27 0,3 2 0 15,-9 16 0-15,4 2 0 0,-4 9 0 0,1 3 0 16,-1 4 0-16,3 2 0 0,-7 9 0 0,4 3 0 16,-6-2 0-16,3-1 0 0,1-12 0 0,-2-1 0 0,2-2 0 15,-3-1 0-15,2-3 0 0,0-2 0 16,4-6 0-16,0-3 0 0,-1-4 0 0,5-3 0 15,0 0 0-15,-2-3 0 0,5-1 0 0,-2-3 0 0,3-1 0 16,0 0 0-16,-5-15 0 0,5 4 0 0,5-6 0 16,-1-9 0-16,6 3 0 0,0-7 0 15,1-4 0-15,5-12 0 0,3-4 0 0,-1 2 0 16,-1 1 0-16,-3-1 0 0,1 3 0 0,-6 12 0 0,3 1 0 16,-5 7 0-16,0 7 0 0,-6 5 0 0,4 2 0 15,-5 7 0-15,0 0 0 0,0 4 0 0,0 0 0 16,-5 26 0-16,0-7 0 0,-5 8 0 15,2 2 0-15,0 4 0 0,3 1 0 0,-4 12 0 0,4-14 0 16,3 1 0-16,3 0 0 0,-2 0 0 0,-1-2 0 16,4-2 0-16,-4-3 0 0,5 1 0 0,0-11 0 15,-1-2 0-15,-1-4 0 0,2 0 0 0,1-4 0 16,-2 0 0-16,-2-4-144 0,0 1-247 0,0-3-59 16,0 0-52-16,0 0-50 0,-15-10-41 0,-1 0-334 15,3 0-1003-15,-10-7 443 0</inkml:trace>
  <inkml:trace contextRef="#ctx0" brushRef="#br0" timeOffset="-182548.1">8101 13474 299 0,'-21'-7'266'16,"3"2"38"-16,-2 1 16 0,10 2 15 0,-3 1 12 16,7-3-13-16,-1 4-2 0,3-1-4 0,4 1-1 15,0 0-3-15,0 0-11 0,0 0-19 0,36 1-19 16,-13 0-25-16,6-3-24 0,5-1-22 0,-1 0-21 16,19-7-25-16,-3 3-51 0,-11-1-54 0,-2 1-57 15,1-3-72-15,-1 1-65 0,-4-4-76 0,-4 9-62 16,-10 1-61-16,0-2-67 0,-7 4-280 0,-1 0-742 15,-4 1 328-15</inkml:trace>
  <inkml:trace contextRef="#ctx0" brushRef="#br0" timeOffset="-182064.97">8519 12900 18 0,'-13'-21'379'0,"3"5"-2"0,-4-1-20 16,-3-2-19-16,-1 3-1 0,4 7-18 0,-5-4-1 15,0 4-10-15,-8 1-7 0,5 4-13 0,-5 2 7 16,6 4-7-16,-10 5-5 0,4 2-5 0,3 3 1 16,-3 2-18-16,-2 5-3 0,3 4-10 0,1 3-19 15,1 0 0-15,-4 14-7 0,4 5-6 0,5-3 2 16,2 6-19-16,2-1-6 0,6 1-1 0,2 0-14 15,0 0-7-15,4 1-15 0,6-1-11 0,3-1-10 16,-2-12-14-16,1 13-64 0,8-2-57 0,-3-10 0 16,3-3 0-16,6 10 0 0,3-2 0 0,1-12 0 15,0 1 0-15,2-1 0 0,10 5 0 0,-7-12 0 0,3 0 0 16,2-4 0-16,-1-5 0 0,5-1 0 0,0-3 0 16,1-6 0-16,2-1 0 0,-3-3 0 15,-1-2 0-15,1-8 0 0,1 0 0 0,-2-2 0 16,0-5 0-16,9-9 0 0,-3 0 0 0,-3-4 0 0,-8 6 0 15,2-9 0-15,-1-5 0 0,-5 0 0 0,-4-7 0 16,-4-1 0-16,-1-1 0 0,-8-2 0 16,-3-5 0-16,-6 2 0 0,-7-4 0 0,-3 6 0 15,-7-1 0-15,-5 0 0 0,-5-1 0 0,-6 10 0 0,-5 5 0 16,-9 4 0-16,-5 7 0 0,-5 7 0 0,-7 5 0 16,2 5 0-16,-3 8 0 0,0 4 0 0,5 3 0 15,2 6 0-15,6 1 0 0,2 6-355 0,3 5-951 16,19-4-1416-16,4 0 627 0</inkml:trace>
  <inkml:trace contextRef="#ctx0" brushRef="#br0" timeOffset="-178248.43">3044 16115 238 0,'-8'0'295'0,"8"0"-6"0,-10 0-12 15,5 1-14-15,5-1-12 0,-8 0-15 0,8 0-37 16,-8 1 2-16,8-1-18 0,0 0-8 0,-5 3-11 15,5-3-4-15,0 0-12 0,0 0-6 0,0 0-10 16,0 0-2-16,13 7-4 0,-8-5-2 0,3-1-6 16,2 2-6-16,8-1-8 0,13 3-2 0,2 1-11 15,3-2-4-15,17-3-5 0,6 2-12 0,5 1-3 16,1-1-7-16,26 0-6 0,2-1-5 0,-30-4-6 16,29-1-6-16,0-4-1 0,0 5-3 0,-27 0-10 15,28-9 6-15,-30 3 1 0,5 2 2 0,-5-2-12 16,0 0 0-16,-4-2-2 0,-7 2-1 0,-16 1-5 15,1-1-2-15,-5 2 3 0,-6-1-3 0,-10 3-6 16,-2 1-7-16,-5 2-14 0,-2-2-21 0,-6 1-35 16,-1 2-45-16,0 0-48 0,0 0-47 0,-22-1-46 15,7 6-46-15,-5-3-37 0,-14 5-255 0,5-1-647 16,-6 1 286-16</inkml:trace>
  <inkml:trace contextRef="#ctx0" brushRef="#br0" timeOffset="-177798.12">3215 16215 202 0,'-18'-4'300'16,"4"1"-12"-16,1 1-8 0,2-2-7 0,-1 2-12 0,5 1-10 15,0 0-6-15,1 1-7 0,6 0-13 16,-9-3-15-16,6 1-11 0,3 2-14 0,0 0-2 0,-9 0-15 15,9 0-4-15,0 0-16 0,0 0-5 16,-5 6-7-16,5-6-1 0,0 0-2 0,0 0-1 16,9 7-5-16,-2-4-1 0,7 0-2 0,6 1-5 15,8-2-7-15,8 0-5 0,18 0-5 0,2-2-5 16,6-2-6-16,5 1-8 0,30-12-9 0,-1 4-6 0,2 0-10 16,2-2-4-16,0-2 1 0,-2-5-7 15,-3 3-5-15,3 2-3 0,-6 3-2 0,-29 8-5 16,1-5-4-16,-3 1-2 0,-6 1-3 0,-16 2 1 15,-1-2 0-15,-4 2 9 0,-6 3 13 0,-10 0 12 16,0-1 5-16,-4 1 10 0,-6-1 11 0,-2 1 7 16,-6 0 2-16,13 0-5 0,-13 0 1 0,9-1-4 15,-9 1-11-15,0 0-10 0,9 2-6 0,-9-2-8 16,5 1 0-16,-5-1-3 0,8 3-6 0,-3 1-8 16,-5-4 0-16,10 1-2 0,-5 1-6 0,-5-2-17 15,12 3-14-15,-5-3-11 0,-7 0-20 0,12 2-28 16,-7-1-43-16,-5-1-64 0,10 2-73 0,-10-2-104 15,0 0-108-15,8 4-565 0,-8-4-1104 0,0 0 488 16</inkml:trace>
  <inkml:trace contextRef="#ctx0" brushRef="#br0" timeOffset="-177647.67">5219 16116 3926 0,'4'1'279'0,"-4"-1"24"0,0 0-20 16,0 0 27-16,0 0-28 0,0 0-70 0,0 0-61 15,0 0-67-15,0 0-71 0,0 0-110 0,0 0-185 16,0 0-629-16,3 4-987 0,-3-4 437 0</inkml:trace>
  <inkml:trace contextRef="#ctx0" brushRef="#br0" timeOffset="-168864.31">10029 13925 14 0,'-10'-3'461'0,"0"0"8"0,1 1-19 0,0 0-12 16,3 1-8-16,-1-4-10 0,2 2-17 0,0-1-20 15,1 1-22-15,4-3-23 0,0 0-11 0,1-1-18 16,3-2-15-16,5-7 1 0,4 2-13 0,6-7-19 16,1-1 0-16,1 0-14 0,6-4-9 0,10-5-17 15,0-4-17-15,-4-1-14 0,3 0-12 0,-2-4-17 0,0 1-16 16,-2-4-10-16,-3-3-14 0,-2-1-11 15,-7 0-93-15,1 2-19 0,-6 0 0 0,-5 11 0 16,-7-1 0-16,2 5 0 0,-6-2 0 0,-3 5 0 16,0 8 0-16,-5 2 0 0,-1 4 0 0,0 4 0 0,-2 4 0 15,-2 4 0-15,0 4 0 0,-4 6 0 0,1 2 0 16,-2 8 0-16,5 1 0 0,-4 2 0 16,6 2 0-16,4 1 0 0,7 2 0 0,2-1 0 0,5 2 0 15,5-1 0-15,1 1 0 0,6-2 0 0,3 0 0 16,3 0 0-16,0-1 0 0,3-1 0 0,-1 3 0 15,-1-5 0-15,-2 0 0 0,-1 1 0 0,-3 0 0 16,-9-6 0-16,-1-1 0 0,-2 4 0 0,-5 0 0 16,-2-1 0-16,-6-1 0 0,-3 1 0 0,-7 1 0 15,-1-1 0-15,-4-1 0 0,1-1 0 0,-4-3 0 16,3-1 0-16,-1-1 0 0,2-4 0 0,0-2 0 16,1-6 0-16,3 1 0 0,-1-6 0 0,3 0 0 15,4 0 0-15,-1-3 0 0,0-6 0 0,4 4 0 16,-1-3 0-16,2 1 0 0,3-1 0 0,2 3 0 15,0-1 0-15,1 2 0 0,0 1 0 0,1 1 0 0,3 2 0 16,-3 1 0-16,4 2 0 0,-3 1 0 16,-2 1 0-16,0 0 0 0,13 7 0 0,-5 0 0 15,0 3 0-15,-2-2 0 0,2 2 0 0,1 0 0 16,0-2 0-16,2-1 0 0,4 6 0 0,2-5 0 0,2 0 0 16,-1-3 0-16,4-3 0 0,-1-3 0 0,8-2 0 15,-9-1 0-15,7-7 0 0,-1-2 0 16,-1-4 0-16,-6 1 0 0,4-2 0 0,-5-4 0 15,0 0 0-15,0-3 0 0,-3-3 0 0,1 1 0 0,-6-8 0 16,3-11 0-16,1-3 0 0,-7 0 0 0,2 0 0 16,0-2 0-16,-6-4 0 0,3 3 0 0,-2 2 0 15,-3-1 0-15,-1 20 0 0,0 1 0 0,0 11 0 16,2 2 0-16,-4 4 0 0,4 5 0 0,-4-1 0 16,1 8 0-16,1 1 0 0,-6 11 0 0,2 4 0 15,-1 12 0-15,2 3 0 0,-1 4 0 0,3-1 0 16,2 16 0-16,-6-1 0 0,8 0 0 0,-1-1 0 15,2-13 0-15,3 12 0 0,-4-11 0 0,1 0 0 16,1-1 0-16,4 0 0 0,0-5 0 0,0-2 0 16,3-2 0-16,-1 0 0 0,2-9 0 0,5 3 0 15,-4-6 0-15,5-3 0 0,0-3 0 0,0-1 0 16,10-3 0-16,-1-1 0 0,-5-5 0 0,6-3 0 16,-1 1 0-16,0-5 0 0,0-4 0 0,-2 0 0 15,0-5 0-15,-4 0 0 0,3-4 0 0,-6-3 0 16,0-1 0-16,-1 0 0 0,-5-4 0 0,-3 0 0 15,-2 0 0-15,-3 3 0 0,-1 1 0 0,-7 9 0 16,-2-1 0-16,-5 3 0 0,2 4 0 0,0 5 0 16,-3 3 0-16,-3 2 0 0,-4 7 0 0,-1 2 0 0,-3 8 0 15,0 4 0-15,3 4 0 0,1 2 0 16,4 1 0-16,1 2 0 0,4 0 0 0,3 0 0 16,5-1 0-16,2-9 0 0,4 7 0 0,-1-7 0 15,4-3 0-15,3-1 0 0,-2-5 0 0,3 3 0 0,3-5 0 16,-2-2 0-16,1-4 0 0,-1 0 0 0,1-3 0 15,-2 0 0-15,0-3 0 0,-1-1 0 16,5-6 0-16,-5 0 0 0,-2-3 0 0,-2 1 0 0,-1-1 0 16,2-2 0-16,-6 0 0 0,1 0 0 0,-2 5 0 15,-1-1 0-15,3 3 0 0,-3 2 0 0,1 2 0 16,0 2 0-16,-2 1 0 0,1 3 0 0,0 0 0 16,-4 13 0-16,4-4 0 0,3 4 0 0,-2 2 0 15,1 1 0-15,1 0 0 0,3 0 0 0,1 0 0 16,0-1 0-16,2 0 0 0,3-2 0 0,1-4 0 15,1 1 0-15,0-5 0 0,-3 1 0 0,3-4 0 16,0 0 0-16,3-3 0 0,-4-1 0 0,-2 0 0 16,7-6 0-16,-9 2 0 0,8-5 0 0,-3-3 0 15,-5 7 0-15,1-10 0 0,-2 2 0 0,4-8 0 16,-5 4 0-16,-2-6 0 0,0-1 0 0,-2 1 0 16,-1-1 0-16,-2 8 0 0,-2-2 0 0,0 4 0 15,0 3 0-15,-2 4 0 0,-3 0 0 0,2 5 0 16,-1 0 0-16,1 3 0 0,5 1 0 0,-10 5 0 15,6-1 0-15,-1 4 0 0,2 1 0 0,2 2 0 16,2 0 0-16,3 1 0 0,1-1 0 0,3 3 0 16,0-4 0-16,4 1 0 0,-2-2 0 0,8 1 0 15,-4-1 0-15,-2-3 0 0,2-2 0 0,0 3 0 16,-3-3 0-16,2 0 0 0,-5-2 0 0,6 5 0 16,-9-2 0-16,4 2 0 0,-5-1 0 0,2 3 0 0,-2 1 0 15,-1 1 0-15,-2 1 0 0,2 0 0 16,-2 0 0-16,0 3 0 0,3 1 0 0,-1-4 0 15,0 1 0-15,4-1 0 0,-2-1 0 0,4 2 0 0,-3-3 0 16,2-3 0-16,3 1 0 0,1-4 0 0,3 0 0 16,3-3 0-16,-1-5 0 0,2 2 0 0,-3-4 0 15,5-2 0-15,-3-2 0 0,0-1 0 16,1-7 0-16,-2 4 0 0,2-8 0 0,-4 1 0 0,0-3 0 16,-1-3 0-16,-1-3 0 0,-3-2 0 0,1-2 0 15,-1-12 0-15,0 1 0 0,-4-3 0 0,1 13 0 16,-2-12 0-16,0 1 0 0,-9 11 0 0,8 2 0 15,-9 4 0-15,4 4 0 0,-2 7 0 0,-1 6 0 16,-1 1 0-16,1 2 0 0,0 6 0 0,1 2 0 16,3 1 0-16,-14 13 0 0,7 5 0 0,-2 6 0 15,2 7 0-15,4-2 0 0,-2 7 0 0,4 13 0 16,-1-13 0-16,2 10 0 0,3-11 0 0,2 12 0 16,-1-13 0-16,3 0 0 0,1-1 0 0,-3-2 0 15,-1-1 0-15,6-1 0 0,-2-4 0 0,2 0 0 16,-2-7 0-16,2-1 0 0,-1-1 0 0,-2-6 0 15,3 5 0-15,-4-7 0 0,6-2 0 0,-3 0 0 16,3-2 0-16,-3-4 0 0,5-1 0 0,-2-2 0 16,1-3 0-16,1 0 0 0,1-4 0 0,-1-4-251 15,-2 0-307-15,8-8-83 0,-11-4-483 0,0 0-1217 16,1-3 539-16</inkml:trace>
  <inkml:trace contextRef="#ctx0" brushRef="#br0" timeOffset="-168698.32">12120 13258 4330 0,'-18'-3'401'0,"-1"3"-141"0,6-1-48 16,-1 1-4-16,7 0-25 0,0 0-47 0,2-1-34 15,5 1-21-15,0 0-16 0,0 0-7 0,31-5-21 16,-2 2-32-16,3-3-38 0,3-3-43 0,0 0-74 16,0-1-63-16,-6 0-62 0,-2 2-78 0,-7-2-91 0,-3 5-312 15,-8-1-819-15,-5 0 362 0</inkml:trace>
  <inkml:trace contextRef="#ctx0" brushRef="#br0" timeOffset="-168414.65">10822 13258 470 0,'-7'-3'531'0,"2"2"-9"0,5 1-24 15,-5-1-24-15,5 1-6 0,0 0-6 0,0 0-13 0,0 0-13 16,18-5-19-16,-4 5-23 0,3 0-22 0,3 2-30 16,9-4-28-16,2 1-32 0,1 0-25 0,5 1-27 15,-1-4-33-15,5 2-47 0,-2-2-58 0,12 0-56 16,-13 0-74-16,-4-1-106 0,-2-1-118 0,-13 3-124 15,-6 0-136-15,-4-3-486 0,-4 4-1090 0,-5 0 483 16</inkml:trace>
  <inkml:trace contextRef="#ctx0" brushRef="#br0" timeOffset="-165548.54">13200 13761 168 0,'-5'-5'457'16,"5"3"-21"-16,-3-2-25 0,3 4-31 0,-1-3-19 15,1 3-17-15,0 0 0 0,4-8-16 0,2 6-12 16,-1-1-16-16,3 0-11 0,1-2-8 0,1 0-5 15,-1 0-9-15,8-4-3 0,-2-3-9 0,7-5-22 16,-3-1-11-16,0-2-22 0,4-3-17 0,-5-1-9 16,-3-4-21-16,1-1-12 0,-1-3-9 0,-2-1-5 15,1-13-14-15,-9 10-21 0,3-11-2 0,-7 13 2 16,-1-15-7-16,-5-1 6 0,-3 4 10 0,3 11-7 16,-9-13 7-16,6 18 6 0,-3 5 8 0,3 7-47 15,3 2-68-15,-3 4 0 0,3 4 0 0,-1 1 0 16,0 4 0-16,0 4 0 0,1 8 0 0,0 8 0 0,1 8 0 15,-1 9 0-15,5 11 0 0,2 7 0 0,3 2 0 16,0 6 0-16,6-2 0 0,-2 24 0 0,0-24 0 16,0 1 0-16,9 21 0 0,-8-24 0 15,2 25 0-15,-2-23 0 0,0 0 0 0,-2 1 0 0,2 0 0 16,0-1 0-16,-2 1 0 0,-3-6 0 0,5-3 0 16,-3-3 0-16,-1-12 0 0,-2-5 0 0,4 1 0 15,2-4 0-15,-4-4 0 0,-1-5 0 0,2-2 0 16,-2-6 0-16,0 0 0 0,-3-4 0 0,2-2 0 15,0-2 0-15,1-2 0 0,-5 0 0 0,14-11 0 16,-9 0 0-16,3-4 0 0,-3-3 0 0,0-10 0 16,4-2 0-16,-5-2 0 0,5-14 0 0,-4-1 0 15,-1-1 0-15,-4 3 0 0,-4-2 0 0,-1 0 0 16,0 12 0-16,-3 2 0 0,-6-14 0 0,1 13 0 16,-2 1 0-16,2 5 0 0,-10 1 0 0,0 0 0 15,-2 5 0-15,-2 2 0 0,0 3 0 0,0 4 0 16,-1 1 0-16,3 4 0 0,5 1 0 0,0 1 0 15,2 2 0-15,5-1 0 0,5 4 0 0,0-1 0 16,1-2 0-16,3 3 0 0,1-2 0 0,3 3 0 16,2-6 0-16,5-1 0 0,3 3 0 0,4-6 0 15,5 1 0-15,5-4 0 0,3-1 0 0,0-1 0 0,1-1 0 16,0 0 0-16,0 2 0 0,-4-2 0 16,-2 0 0-16,1 2 0 0,-7 0 0 0,-2 3 0 0,0 0 0 15,-3 1 0-15,-3 0 0 0,-3 3 0 0,-1 2 0 16,1-1 0-16,-4 3 0 0,-1 3 0 0,0 0 0 15,0 0 0-15,-14 1 0 0,9 4 0 16,-4 0 0-16,3 2 0 0,-1 1 0 0,4-3 0 0,-3 6 0 16,3-3 0-16,3 2 0 0,2-3 0 0,2 4 0 15,1-2 0-15,5-1 0 0,1-3 0 0,1 5 0 16,6-3 0-16,-2 1 0 0,3-1 0 0,-2 0 0 16,2-1 0-16,-2 1 0 0,-1 2 0 0,-1-2 0 15,0 3 0-15,-4-2 0 0,-2 3 0 0,2 1 0 16,-3-3 0-16,-5 3 0 0,1-2 0 0,-1 0 0 15,-3 0 0-15,1 1 0 0,-1 0 0 0,0-2 0 16,4-4 0-16,-4 1 0 0,1-1 0 0,3-1 0 16,0-2 0-16,2-1 0 0,2 1 0 0,1-4 0 15,6-1 0-15,2-2 0 0,1-2 0 0,-1-1 0 16,3-2 0-16,-3-1 0 0,-1 0 0 0,3-1 0 16,1-3 0-16,-7 1 0 0,-1 1 0 0,-2 3 0 15,-1-3 0-15,0 6 0 0,-4 0 0 0,2 1 0 16,-2 3 0-16,-3-1 0 0,2 2 0 0,-4 2 0 15,0 0 0-15,5 10 0 0,-1-2 0 0,-1 8 0 16,2 0 0-16,-1-1 0 0,1 2 0 0,0 1 0 16,2 0 0-16,4-1 0 0,1-2 0 0,-1 0 0 15,5-3 0-15,0-1 0 0,0-3 0 0,0-2 0 16,1 2 0-16,-1-7 0 0,0-2 0 0,1-2 0 0,0-2 0 16,-2-3 0-16,-1-2 0 0,-4 1 0 0,1-6 0 15,-1 1 0-15,-5-2 0 0,0-2 0 16,-5 0 0-16,-3-1 0 0,-2-7 0 0,-1-2 0 0,-8 4 0 15,0-1 0-15,-4 0 0 0,-4 4 0 0,3 3 0 16,1 5 0-16,0 6 0 0,-3 0 0 0,0 5 0 16,1 5 0-16,-1 4 0 0,2 3 0 15,4 3 0-15,-4 5 0 0,6-2 0 0,0 6 0 0,9-4 0 16,4 0 0-16,0 0 0 0,8 2 0 0,-2-5 0 16,6-1 0-16,3 0 0 0,2-4 0 0,0-2 0 15,4-2 0-15,1-3 0 0,7-2 0 0,-9-4 0 16,7-1 0-16,-6 1 0 0,6-5 0 0,-3-1 0 15,-4-1 0-15,-2-2 0 0,-1-1 0 0,-2 1 0 16,-1-1 0-16,-1 1 0 0,-1-2 0 0,-4 2 0 16,4-2 0-16,-7 7 0 0,-1 1 0 0,2 0 0 15,-2 1 0-15,0 2 0 0,-4 3 0 0,0 0 0 16,9 10 0-16,-5-3 0 0,0 6 0 0,2 2 0 16,-1 3 0-16,3-1 0 0,1 6 0 0,0-4 0 15,1-2 0-15,-1-1 0 0,1-1 0 0,2-2 0 16,-3 0 0-16,3 2 0 0,0-5 0 0,-2-1 0 15,0-3 0-15,0 0 0 0,2-2 0 0,-2-3 0 16,0-1 0-16,2-1 0 0,3 0 0 0,-6-7 0 16,5 2 0-16,2-4 0 0,-1 0 0 0,-2-3 0 15,2-1 0-15,2-5 0 0,-6 4 0 0,3-2 0 16,-3 0 0-16,0 0 0 0,-3 0 0 0,-2 6 0 16,0 2 0-16,1 0 0 0,-5 5 0 0,2-1 0 15,0 2 0-15,-3 1 0 0,-1 2 0 0,0 0 0 0,0 13 0 16,2-4 0-16,-2 3 0 0,2-1 0 15,-1 1 0-15,2 3 0 0,2 1 0 0,-1-2 0 16,1-3 0-16,1 3 0 0,2-4 0 0,-3-1 0 16,3-1 0-16,2-1 0 0,-1-1 0 0,-4-3 0 0,5-2 0 15,-2-1 0-15,0 0 0 0,1-4 0 0,1-1 0 16,-1-1 0-16,0-1 0 0,0-1 0 0,0-1 0 16,0 0 0-16,-2-2 0 0,5-5 0 15,-3 5 0-15,2-3 0 0,-2 3 0 0,-4 1 0 0,0 2 0 16,-1 5 0-16,0-1 0 0,1 0 0 0,0 4 0 15,-5 0 0-15,5 8 0 0,-1-5 0 0,0 9 0 16,1-3 0-16,-1 3 0 0,5 3 0 16,-4-1 0-16,4 2 0 0,4-1 0 0,-2-1 0 0,1-1 0 15,2-2 0-15,-5-3 0 0,0 0 0 0,3-1 0 16,1-3 0-16,4 3 0 0,-6-5 0 0,1-2 0 16,3 0 0-16,-6-1 0 0,-1 0 0 0,-1-3 0 15,4-1 0-15,-6 0 0 0,1-2 0 0,-1 1 0 16,-1-3 0-16,-4-2 0 0,0 1-148 0,-1-2-602 15,-2-2-466-15,2 1-1317 0,-3 1 583 0</inkml:trace>
  <inkml:trace contextRef="#ctx0" brushRef="#br0" timeOffset="-164530.09">16249 13802 3659 0,'-7'8'218'0,"3"-2"-39"16,-4 1 3-16,7 0 45 0,-2-1 22 0,2 3-19 15,-2-3-33-15,2 1-15 0,2-2 4 0,2-2 29 16,-2 0 13-16,-1-3 6 0,0 0 15 0,12-7 0 16,-7-3 4-16,4-2 3 0,0-2-1 0,-3-3-10 15,6-1-16-15,-1-6-2 0,1 0-185 0,-1-3-42 16,-2-2 0-16,0 0 0 0,1 0 0 0,-5-2 0 15,3-3 0-15,-1 0 0 0,-5 0 0 0,1-13 0 16,-3 11 0-16,-2 1 0 0,0 0 0 0,-1 1 0 16,-2 4 0-16,0 11 0 0,1 1 0 0,0 5 0 15,2 3 0-15,-3 6 0 0,1 4 0 0,4 0 0 16,-9 17 0-16,1 6 0 0,-2 11 0 0,6 14 0 0,-1-1 0 16,4 3 0-16,-1 2 0 0,2-1 0 0,3 3 0 15,2-8 0-15,2 2 0 0,4 0 0 0,-1-15 0 16,4-1 0-16,0-5 0 0,4-4 0 0,0 0 0 15,-3-8 0-15,2-2 0 0,1-6 0 0,0-1 0 16,1-4 0-16,0-2 0 0,-3-8 0 0,1 0 0 16,3-10 0-16,-2-5 0 0,-1 0 0 0,-4-2 0 15,0-1 0-15,-2-6 0 0,-3 0 0 0,-1-3 0 16,0-10 0-16,-2-3 0 0,-5 0 0 0,2-2 0 16,-4 2 0-16,1-1 0 0,-4 15 0 0,-1 4 0 15,3 5 0-15,-1 9 0 0,0 4 0 0,2 8 0 16,-1 1 0-16,3 3 0 0,-10 12 0 0,6 9 0 15,-4 7 0-15,3 5 0 0,3 2 0 0,-1 13 0 16,6-1 0-16,-2 0 0 0,3-2 0 0,1-9 0 16,2-2 0-16,3-2 0 0,-1 0 0 0,2 0 0 15,-1-5 0-15,-1-7 0 0,-1-4 0 0,1-1 0 16,0-6 0-16,-3 0 0 0,6-4 0 0,-3-2 0 16,-3-3 0-16,3-4 0 0,0 0 0 0,1-6 0 15,0-2 0-15,1-2 0 0,-1-2 0 0,3-7 0 16,-7 3 0-16,5-4 0 0,-3 5 0 0,-1 1 0 15,-1 2 0-15,0 6 0 0,-2 1 0 0,1 0 0 16,-1 5 0-16,-4 1 0 0,0 3 0 0,0 0 0 16,7 12 0-16,-5-1 0 0,3 5 0 0,1-2 0 15,-3-2 0-15,7 6 0 0,2 6 0 0,-2-7 0 0,7 7 0 16,2-6 0-16,3-1 0 0,-6-5 0 16,10 0 0-16,-6-7 0 0,8 2 0 0,-1-5 0 0,-4-2 0 15,4-2 0-15,-5-3 0 0,-3-2 0 16,0-2 0-16,1 0 0 0,-3-3 0 0,4-5 0 0,-5-1 0 15,-2 1 0-15,-1-3 0 0,-3-5 0 0,-1 2 0 16,-5-1 0-16,-3-5 0 0,2 1 0 0,-7 3 0 16,0 4 0-16,-4 3 0 0,1 4 0 15,-3 5 0-15,1 3 0 0,-5 3 0 0,1 6 0 0,-5 4 0 16,1 4 0-16,3 3 0 0,-2 8 0 0,0 2 0 16,6 2 0-16,5-1 0 0,6 2 0 0,3-1 0 15,6-3 0-15,7 1 0 0,1 0 0 0,6-4 0 16,4-3 0-16,4-4 0 0,0-2 0 0,-1-7 0 15,-4-2 0-15,1-5-159 0,-8 0-355 0,-8-3-59 16,1-3-88-16,-5-6-387 0,-4 1-1134 0,-4-2 501 16</inkml:trace>
  <inkml:trace contextRef="#ctx0" brushRef="#br0" timeOffset="-164364.78">16243 13390 6140 0,'-32'7'206'15,"13"-1"-49"-15,2 3 31 0,8-3 38 0,5 2-14 16,8-3-34-16,1 4-46 0,13 0-33 0,9 0-11 16,6-2-12-16,21 0-12 0,4-5-50 0,4-2-58 15,-3 0-90-15,1-3-129 0,-4-4-145 0,4 1-196 16,-1-3-451-16,-4 0-1142 0,1-1 505 0</inkml:trace>
  <inkml:trace contextRef="#ctx0" brushRef="#br0" timeOffset="-162781.22">18662 13880 3397 0,'-10'2'257'0,"-3"2"-16"0,4 0 60 0,0 2 19 16,-1-3 10-16,1 2-25 0,0-3-30 0,5 1-17 0,-5 0 1 16,4-1 9-16,5-2 5 0,0 0-11 0,-5-8-13 15,5 8-16-15,0-9-8 0,4-2-12 0,1-6-4 16,3-1-8-16,2 1-86 0,-1-7-115 0,0 0 0 15,1-1 0-15,-2-3 0 0,-2 0 0 0,2 1 0 16,-2-2 0-16,1-2 0 0,-5 1 0 0,1-5 0 16,-3 0 0-16,1-14 0 0,-6 0 0 0,5 4 0 15,0 0 0-15,-4 13 0 0,0 0 0 0,0 3 0 16,-2 13 0-16,5-1 0 0,-6 5 0 0,6 1 0 16,-3 6 0-16,3 4 0 0,1 1 0 0,-4 14 0 15,0 2 0-15,4 11 0 0,-5 6 0 0,5 2 0 16,5 15 0-16,-5-4 0 0,4 3 0 0,-3-1 0 15,6-1 0-15,-6-11 0 0,4 11 0 0,5-2 0 16,-3-11 0-16,-1 1 0 0,7 11 0 0,0-15 0 16,0-5 0-16,2 0 0 0,-1-2 0 0,0-2 0 15,-1-8 0-15,0-3 0 0,3 0 0 0,-3-7 0 16,1-3 0-16,1-2 0 0,3-1 0 0,0-6 0 16,-1-1 0-16,-3-7 0 0,1-3 0 0,-6 1 0 15,4-9-160-15,-3 1-72 0,-1-2 20 0,-1 1 21 0,-1 1 20 16,-2 5 26-16,-1 3 34 0,-1 6 28 0,0 1 32 15,-2 2 27-15,0 1 13 0,0 3 5 16,2 3 16-16,-3 2 10 0,0 0 8 0,0 0 12 16,0 0-3-16,0 0 5 0,0 17 1 0,2-12 1 0,0 4-1 15,1-2-1-15,1-1 5 0,1 2 8 0,3-2 0 16,2-1 8-16,-3 1-2 0,3-5 0 0,1 0-3 16,-3-1-4-16,2-1-4 0,1 1 11 0,-4-5-10 15,2 0-3-15,-5-1-8 0,4-1 2 0,-3-2 1 16,-3-2-1-16,0 2 9 0,-4-2-9 0,0-1-1 15,-3 0 2-15,-3 1-5 0,0-3-36 0,-1 7-2 16,-2-2 0-16,-1 4 0 0,-2-1 0 0,4 3 0 16,-3 4 0-16,-1 4 0 0,-1 2 0 0,1 5 0 15,4 1 0-15,-3 3 0 0,3 2 0 0,3 0 0 16,2 6 0-16,4 3 0 0,2-8 0 0,3 0 0 16,4 5 0-16,7-1 0 0,0-2 0 0,8-2 0 15,0-2 0-15,5-6 0 0,4 3 0 0,2-9 0 16,-3 0 0-16,5-4 0 0,0-2 0 0,5-3 0 15,-3 0 0-15,1-7 0 0,-4 1 0 0,1-2 0 16,-2-3 0-16,-5-1 0 0,-1-3 0 0,-4 0 0 16,-1-2 0-16,-7-4 0 0,-2 5 0 0,-7-7 0 15,-3 7 0-15,-4 1 0 0,-4-9 0 0,-2 1 0 16,-3 11 0-16,-2-1 0 0,-2 5 0 0,-4 3 0 16,-1 4 0-16,0 3 0 0,-1 5 0 0,-1 5 0 0,-3 5 0 15,0 6 0-15,4 1 0 0,3 1 0 16,5 2 0-16,1 1 0 0,3 0 0 0,2 3 0 15,6-8 0-15,2-1 0 0,3 1 0 0,6-2 0 16,-1-2 0-16,2-1 0 0,2-2 0 0,-2-8 0 0,4 0 0 16,4-1 0-16,-4 0 0 0,-2-4 0 15,2-3 0-15,1-2 0 0,-4-2 0 0,0-2 0 16,-5 2 0-16,-1-3 0 0,2-2 0 0,0 0 0 0,-4 3 0 16,0 1 0-16,-3-2 0 0,1 4 0 0,0 0 0 15,-1 1 0-15,-2 3 0 0,0 2 0 0,-1 1 0 16,0 0 0-16,0 0 0 0,4 17 0 15,-4-9 0-15,1 4 0 0,3 4 0 0,1-6 0 0,0 5 0 16,2-3 0-16,-1-2 0 0,2 1 0 0,2-2 0 16,0-2 0-16,0-1 0 0,2-3 0 0,-2 0 0 15,0-4 0-15,2-4 0 0,-2-1 0 0,2-3 0 16,-2 1 0-16,4-5 0 0,-4-3 0 0,2-1 0 16,0-8 0-16,-1 3 0 0,0-5 0 0,-1 2 0 15,-1-4 0-15,1-1 0 0,1-5 0 0,0-9 0 16,-2 10 0-16,1-12 0 0,-2 12 0 0,-3 0 0 15,2 5 0-15,-4 10 0 0,1 2 0 0,-4 5 0 16,0 5 0-16,0 4 0 0,0 3 0 0,0 0 0 16,-9 17 0-16,3 2 0 0,-3 12 0 0,3 1 0 15,-5 16 0-15,5 0 0 0,0 3 0 0,2 3 0 16,-1 2 0-16,3 3 0 0,1 2 0 0,-2-4 0 16,5 4 0-16,0-1 0 0,2 0 0 0,1 22 0 15,-1-32 0-15,3-1 0 0,1 2 0 0,4-6 0 16,-6-10 0-16,5-1 0 0,0-5 0 0,2 4 0 0,0-8 0 15,1 0 0-15,-3-8 0 0,2-5 0 16,-5-2 0-16,3-6 0 0,-2-1 0 0,-2 0 0 16,0-6 0-16,1-1 0 0,0-3 0 0,-3-3 0 15,0-1 0-15,-1-7 0 0,-1-8 0 0,-3-1 0 16,0-5 0-16,-3 0 0 0,0-14 0 0,-6-1 0 0,-4-3 0 16,-1 1 0-16,-2 4 0 0,-2-1 0 0,-4 5 0 15,3 13 0-15,-2 2 0 0,1 4 0 16,-2 4 0-16,-1 4 0 0,4 3 0 0,0 2 0 0,1 3 0 15,6 0 0-15,0 2 0 0,4 1 0 0,2 1 0 16,2 1 0-16,4 1 0 0,0 0 0 0,0 0 0 16,0 0 0-16,20-6 0 0,-1 1 0 15,8 0 0-15,1-1 0 0,4-1 0 0,0 2 0 0,-1-3 0 16,0 1 0-16,-1-3 0 0,-8 4 0 0,-3-1 0 16,0 1 0-16,-2-3 0 0,-6 5 0 0,1-1 0 15,-7 0 0-15,0 1 0 0,0-1 0 0,-5 0 0 16,-1 0 0-16,1 5 0 0,-9-5 0 0,0 0 0 15,0 3 0-15,0 1 0 0,2 2-288 0,-5-1-301 16,4 0-99-16,0 0-417 0,8 0-1196 0,-12 2 530 16</inkml:trace>
  <inkml:trace contextRef="#ctx0" brushRef="#br0" timeOffset="-161181.75">20419 13961 294 0,'-3'3'446'0,"-1"-1"-18"0,1 1-10 16,1-1-8-16,2-2-2 0,-5 2 3 0,5-2 1 16,0 0-6-16,0 0-6 0,15-4-20 0,-6-3-13 15,4 0-15-15,1-4-21 0,2-1-14 0,4-8-21 16,1-2-20-16,0-5-24 0,-1 3-21 0,-2-3-16 15,-4 0-17-15,1-2-16 0,-2 2-16 0,1-7-15 16,-5 1-16-16,1-12-12 0,-7 9-12 0,4-11-36 16,-5-1-75-16,-2 1 0 0,-2 1 0 0,-1 10 0 15,-4-10 0-15,1 12 0 0,-2 5 0 0,1 2 0 16,-2 9 0-16,1 2 0 0,4 5 0 0,-1 3 0 16,1 4 0-16,-2 4 0 0,6 0 0 0,-12 14 0 15,6 2 0-15,-1 12 0 0,5 3 0 0,-2 5 0 16,4 11 0-16,0 1 0 0,0 0 0 0,5 0 0 15,-5-12 0-15,5 12 0 0,2-1 0 0,-2-12 0 16,0-1 0-16,8 12 0 0,-8-14 0 0,5 0 0 16,3-2 0-16,-2-4 0 0,7-2 0 0,0-4 0 15,3-1 0-15,3-2 0 0,-1-7 0 0,-3-2 0 16,9-2 0-16,0-5 0 0,-1-2 0 0,-5-3 0 16,1-5 0-16,3-1 0 0,-8 0 0 0,4-8 0 15,-5-1 0-15,0-3 0 0,-4 0 0 0,-1-2 0 0,-7-2 0 16,1-1 0-16,-7 0 0 0,0 0 0 0,-3 2 0 15,-1 7 0-15,-2 2 0 0,-3 2 0 16,0 6 0-16,0 1 0 0,-1 3 0 0,-2 3 0 0,2 6 0 16,-3 3 0-16,2 4 0 0,3 5 0 0,-2 6 0 15,2 2 0-15,6 3 0 0,0-9 0 0,4 6 0 16,3 3 0-16,3-4 0 0,0-6 0 0,0 0 0 16,4-3 0-16,0 1 0 0,1-2 0 0,2-2 0 15,1-1 0-15,2-4 0 0,-3-1 0 0,3-2 0 16,-5-3 0-16,2-2 0 0,-2 0 0 0,1-4 0 15,1-1 0-15,2-2 0 0,-7 0 0 0,-1 1 0 16,5-7 0-16,-4-3 0 0,2 2 0 0,-5-1 0 16,1-7 0-16,1 5 0 0,-4 1 0 0,4 1 0 15,-4 7 0-15,-1-2 0 0,-1 4 0 0,-1 4 0 16,2 0 0-16,0 0 0 0,-4 3 0 0,10 11 0 16,-5 0 0-16,2-2 0 0,0 9 0 0,7 3 0 15,-7-4 0-15,6 4 0 0,-1 2 0 0,2-1 0 16,-2-6 0-16,-1 1 0 0,2-4 0 0,-1 1 0 15,1-3 0-15,-1-2 0 0,-3-4 0 0,0 0 0 16,4-3 0-16,-7-2 0 0,6-1 0 0,-1-3 0 16,1-3 0-16,-3-1 0 0,2 0 0 0,-1-6 0 15,1-2 0-15,1-7 0 0,-4 6 0 0,1-6 0 16,0-1 0-16,-1 5 0 0,-2 1 0 0,1 0 0 16,-2 2 0-16,0 6 0 0,-2 0 0 0,1 0 0 0,-2 5 0 15,1 1 0-15,3 3 0 0,-2 1 0 16,-4 0 0-16,13 2 0 0,-4 3 0 0,3 2 0 15,-2-2 0-15,4 2 0 0,3 4 0 0,-2-2 0 0,2 0 0 16,-1-1 0-16,2-2 0 0,0 0 0 0,1-2 0 16,2-1 0-16,-2-3 0 0,-2 1 0 15,-1-3 0-15,5 0 0 0,-5-3 0 0,1-2 0 16,-2 0 0-16,-3-2 0 0,2-2 0 0,-3 3 0 0,0-4 0 16,2-3 0-16,-5 1 0 0,-1-2 0 0,-1 1 0 15,-3-3 0-15,0 2 0 0,-3 1 0 0,-3 2 0 16,0 2 0-16,-1 1 0 0,-1 2 0 0,-3 1 0 15,-2 3 0-15,0 6 0 0,0 2 0 0,-2 2 0 16,1 1 0-16,-1 9 0 0,0-1 0 0,0 8 0 16,0 1 0-16,5-6 0 0,3 10 0 0,4-4 0 15,1 5 0-15,6-5 0 0,0 1 0 0,2-7 0 16,7 3 0-16,-2-5 0 0,10 1 0 0,-4-4 0 16,7 0 0-16,-6-7 0 0,4-1 0 0,-2-4 0 15,7 0 0-15,-3-5 0 0,2-1 0 0,-7-2 0 16,4-3 0-16,-1-3 0 0,-1-1 0 0,-1-4 0 15,-3 1 0-15,3-3 0 0,-3-3 0 0,-1-3 0 16,-3-1 0-16,4-2 0 0,-5-5 0 0,7-11 0 16,-3 0 0-16,-6 1 0 0,3-6 0 0,-7 5 0 15,0-2 0-15,-8 13 0 0,-1 5 0 0,-1 0 0 16,-4 4 0-16,-3 6 0 0,-1 7 0 0,-5 1 0 16,1 5 0-16,-2 4 0 0,-7 8 0 0,-5 4 0 15,5 7 0-15,-1 6 0 0,2 2 0 0,3 6 0 16,4 0 0-16,1 3 0 0,7 0 0 0,0 1 0 15,4-1 0-15,6 2 0 0,1-3 0 0,3 0 0 0,6-1 0 16,-1-2 0-16,3-4 0 0,2 2 0 16,4 0 0-16,1-4 0 0,0-5 0 0,0-3 0 15,1 0 0-15,-3-6 0 0,3-1 0 0,-2-1 0 0,-2-5 0 16,-1 1 0-16,2-3 0 0,-6-2 0 0,-1 1 0 16,-1-2 0-16,-2-1 0 0,0 0 0 0,-4-4 0 15,2 2 0-15,-4 1 0 0,-3-1 0 16,0 0 0-16,-2 2-383 0,-2-2-311 0,2 5-492 0,-7-6-1284 15,-2 4 567-15</inkml:trace>
  <inkml:trace contextRef="#ctx0" brushRef="#br0" timeOffset="-160548.49">24103 13847 289 0,'-8'0'560'0,"2"1"1"0,6-1-9 0,-12 0-13 15,7-1-3-15,0-1-20 0,5 2-23 0,-9-5-18 16,4 1-23-16,1-4-25 0,0 2-22 0,0-5-23 16,-2 1-26-16,-2-5-26 0,1 1-16 0,-2-4-20 15,-5-5-17-15,1-3-16 0,-2 1-89 0,0-1-172 16,-1-2 0-16,0-1 0 0,-1-2 0 0,1-1 0 15,-3-11 0-15,6 10 0 0,3-3 0 0,2 0 0 16,6 3 0-16,-1 2 0 0,3-1 0 0,4 6 0 16,4 8 0-16,2 1 0 0,0 4 0 0,8 7 0 15,-1 2 0-15,3 4 0 0,-1 5 0 0,7 6 0 16,-8 1 0-16,2 6 0 0,2 7 0 0,-3 1 0 16,-6 0 0-16,-4 2 0 0,-3-2 0 0,-6 3 0 15,-6 0 0-15,-6-1 0 0,-2-1 0 0,-4 0 0 16,-5 0 0-16,-5 0 0 0,-1-4 0 0,-9 11 0 15,3-14 0-15,4 1 0 0,2-2 0 0,2-4 0 16,5-1 0-16,5-1 0 0,0-3 0 0,8-2 0 0,4 0 0 16,4-3 0-16,3-1 0 0,7 1 0 15,9-4 0-15,11 3 0 0,3-4 0 0,4-2 0 16,15-3 0-16,0-2 0 0,4 2 0 0,-5-5 0 16,-13 6 0-16,4-6 0 0,-1 4 0 0,-5-3 0 0,1 4 0 15,-8-1 0-15,-7 1 0 0,-7 1 0 0,-4 1 0 16,3-2 0-16,-8 3-51 0,-5-2-594 0,0 4-101 15,-5-6-380-15,0 3-1218 0,5 3 539 16</inkml:trace>
  <inkml:trace contextRef="#ctx0" brushRef="#br0" timeOffset="-158748.28">24993 13664 31 0,'0'0'124'0,"2"7"-10"0,-1-5-12 0,-1 2 1 15,1-1-10-15,0 1-2 0,-1-1 0 0,2 1 23 16,-2-4 4-16,2 6 21 0,-2-6 26 0,0 3 22 15,0-3 22-15,0 0 39 0,4 3 2 16,-4-3 32-16,1 2 27 0,-1-2 28 0,0 0 5 0,0 0 0 16,0 0-3-16,0 0-7 0,0 0-5 0,0 0 4 15,3-11-12-15,-3 6 2 0,0-1-18 0,1-1-16 16,3-3-18-16,0 2-6 0,2-3-19 0,-1 0-16 16,1 0-13-16,4-2-16 0,1 0-13 0,-2 5-9 15,2-1-117-15,-1 3-60 0,-1-1 0 0,-3 3 0 16,1 2 0-16,1 3 0 0,-4 3 0 0,1 0 0 15,-1 8 0-15,1 4 0 0,-1 3 0 0,0 9 0 16,1 0 0-16,-4 0 0 0,-1 2 0 0,3 4 0 16,-2-5 0-16,4 1 0 0,-1-4 0 0,-4 2 0 15,5-9 0-15,-2-1 0 0,1-1 0 0,-2-7 0 16,3 0 0-16,-2-3 0 0,-1 0 0 0,1-4 0 16,0-2 0-16,-3-1 0 0,9-6 0 0,-6 0 0 15,6-3 0-15,0-6 0 0,0-2 0 0,3-4 0 16,-2-5 0-16,0 1 0 0,0 0 0 0,1 1 0 15,0-3 0-15,-1 2 0 0,-1-1 0 0,-4 9 0 16,3 1 0-16,-3 7 0 0,0 0 0 0,-1 4 0 16,-3 1 0-16,-1 4 0 0,0 0 0 0,3 11 0 15,-2-2 0-15,-1 8 0 0,0 1 0 0,1 7 0 16,3 1 0-16,-1 0 0 0,1-2 0 0,2 0 0 0,0 1 0 16,1-7 0-16,-1-1 0 0,1-1 0 0,4-2 0 15,-6-3 0-15,3-1 0 0,-4-4 0 16,3-2 0-16,0-3 0 0,-1 1 0 0,2-4 0 15,3-1 0-15,-2-5 0 0,3 1 0 0,-2-1 0 0,3-9 0 16,-3 3 0-16,9-8 0 0,-6 1 0 0,1-2 0 16,0 0 0-16,-1-1 0 0,-4 7 0 0,-3 1 0 15,6 4 0-15,-7 1 0 0,-3 5 0 16,1 2 0-16,-2 0 0 0,-1 4 0 0,0 0 0 0,0 0 0 16,3 17 0-16,-5-4 0 0,2 4 0 0,-1 3 0 15,1 6 0-15,0-8 0 0,4 2 0 0,0-2 0 16,4-1 0-16,2 0 0 0,-1-3 0 0,5-1 0 15,-4-4 0-15,4-3 0 0,1-1 0 0,1-2 0 16,0-3 0-16,-3-1 0 0,5-2 0 0,-8-4 0 16,8-1 0-16,-5-3 0 0,2 2 0 0,-3-6 0 15,2 4 0-15,0-10 0 0,-6 4 0 0,7-7 0 16,-2 0 0-16,1 0 0 0,-4 2 0 0,-2 4 0 16,-2 3 0-16,0 3 0 0,-2 3 0 0,-1 2 0 15,-1 3 0-15,0 1 0 0,-2 3 0 0,0 0 0 16,0 0 0-16,-7 18 0 0,3-6 0 0,-3 5 0 15,2 2 0-15,1 9 0 0,0-3 0 0,3 1 0 16,2-2 0-16,1-3 0 0,4-2 0 0,6 4 0 16,-3-6 0-16,0-2 0 0,5-3 0 0,-1 0 0 15,5-3 0-15,-1-3 0 0,-5-3 0 0,4-2 0 16,2-2 0-16,-6-1 0 0,1-2 0 0,1-4 0 16,-3-1 0-16,-1 1 0 0,0-6 0 0,-4-2 0 15,-2-2 0-15,-3-8 0 0,1 1 0 0,-4 6 0 16,-1-6 0-16,-5 1 0 0,0 5 0 0,-1 1 0 0,-1 1 0 15,0 2 0-15,-3 1 0 0,-1 3 0 16,-3 2 0-16,5 4 0 0,-2 2 0 0,3 0 0 16,2 3 0-16,0 1 0 0,2-1 0 0,0 2 0 15,4 1 0-15,3-3 0 0,-2 6 0 0,2-6 0 16,8 6 0-16,-3-4 0 0,5 1 0 0,3-3 0 0,-1 1 0 16,7 0 0-16,0-3 0 0,-1-1 0 0,1 0 0 15,3-2 0-15,6 0 0 0,-8 1 0 16,-1 0 0-16,11-2 0 0,-15 4 0 0,2 0 0 0,-4 2 0 15,10-1 0-15,-11 4 0 0,6 2 0 0,0 2 0 16,-3 3 0-16,1 4 0 0,-1 0 0 16,-1 9 0-16,-1-5 0 0,-3 5 0 0,0-5 0 15,2 4 0-15,-2 2 0 0,-2-6 0 0,-2 0 0 0,1-1 0 16,-1 0 0-16,-2-4 0 0,2-3 0 0,-1 1 0 16,0-4 0-16,-1-1 0 0,3-3 0 0,-3 1 0 15,4-4 0-15,-8 0 0 0,13-6 0 0,-2 0 0 16,-1-1 0-16,-1-4 0 0,1-3 0 0,1-2 0 15,2-8 0-15,0 1 0 0,1-1 0 0,-4 1 0 16,0 4 0-16,-1-4 0 0,-2 7 0 0,-1-2 0 16,-3 7 0-16,2 4 0 0,-3-1 0 0,1 3 0 15,-2 1 0-15,2 3 0 0,-3 1 0 0,0 0 0 16,0 0 0-16,5 12 0 0,-1-1 0 0,1 1 0 16,5 0 0-16,1 1 0 0,4 0 0 0,0 0 0 15,9-1 0-15,-6-3 0 0,10 0 0 0,-1-3 0 16,0-1 0-16,-4-4 0 0,4-5 0 0,-7 3 0 15,6-6 0-15,-8 0 0 0,1 1 0 0,-1-5 0 16,-2-1 0-16,0 0 0 0,-1-2 0 0,4-4 0 16,-10 0 0-16,0-2 0 0,1-3 0 0,-1-3 0 0,-2 0 0 15,-6 6 0-15,1 4 0 0,-4-2 0 16,-2 2 0-16,-2 6 0 0,-2 2 0 0,-2 5 0 16,-4 1 0-16,-7 6 0 0,3 4 0 0,-5 7 0 15,4 4 0-15,0 3 0 0,1 1 0 0,5 6 0 0,6-1 0 16,0 2 0-16,7 3 0 0,2-2 0 15,5-3 0-15,2 0 0 0,5-3 0 0,4-1 0 16,1-5 0-16,3-1 0 0,-5-7 0 0,-1 0 0 16,6-5 0-16,0-4 0 0,-1-2 0 0,-1-2 0 0,0-3 0 15,-3-2 0-15,-2-1-1366 0,2-4-1478 0,-1-2 654 16</inkml:trace>
  <inkml:trace contextRef="#ctx0" brushRef="#br0" timeOffset="-157632.02">27971 13671 106 0,'0'0'555'0,"-9"-4"0"0,5 3-20 15,4 1-33-15,-1-7-27 0,2 2-31 0,2 0-28 16,1-4-34-16,2 0-20 0,4 0-27 0,3-4-19 15,0 1-21-15,5-2-14 0,0 2-20 0,-4 3-18 16,2-2-18-16,-2 3-14 0,-3 4-23 0,-1-1-14 16,-2 3-13-16,-1 0-23 0,-2 5 8 0,2 3-5 15,-5 5-3-15,2 5-3 0,-3 11-6 0,-5 4-3 16,7 3-6-16,-7-1-24 0,4 15-96 0,-2-1 0 16,2 0 0-16,2-11 0 0,3-3 0 0,-1 1 0 15,1-4 0-15,3-2 0 0,2-3 0 0,-1-7 0 16,0-3 0-16,4 0 0 0,-7-10 0 0,6 2 0 0,-1-6 0 15,0-2 0-15,0-6 0 0,2 2 0 16,1-7 0-16,-1 0 0 0,-1-2 0 0,1-3 0 16,-1-7 0-16,-1-2 0 0,-2 0 0 0,3 4 0 0,-1-8 0 15,-3 3 0-15,-2 8 0 0,-1 3 0 0,-1 1 0 16,1 5 0-16,-2-1 0 0,-2 4 0 0,2 0 0 16,-2 6 0-16,-1 1 0 0,0 0 0 0,1 15 0 15,-2-4 0-15,1 6 0 0,-1-1 0 0,1 2 0 16,2 2 0-16,3-2 0 0,4 0 0 0,-2-1 0 15,2-2 0-15,2 0 0 0,2-6 0 0,5 1 0 16,-1-3 0-16,3-4 0 0,0-5 0 16,0 0 0-16,1-3 0 0,3-6 0 0,-4 1 0 0,4-8 0 15,-2-2 0-15,-6-4 0 0,2-1 0 0,0-2 0 16,-3-2 0-16,1-4 0 0,0-11 0 0,2-3 0 16,-4 1 0-16,-1-3 0 0,-3 1 0 0,-1 0 0 15,-2 1 0-15,-7 12 0 0,2 3 0 0,-2 4 0 16,0 8 0-16,-1 4 0 0,-3 7 0 0,3 2 0 15,-3 7 0-15,4 0 0 0,-9 15 0 0,-4 9 0 16,4 7 0-16,-1 16 0 0,2 3 0 0,0 3 0 16,2 8 0-16,-1 19 0 0,5-23 0 0,6 28 0 15,-8-31 0-15,4 7 0 0,2-1 0 0,0 20 0 16,-2-24 0-16,3-2 0 0,-3-3 0 0,2-3 0 16,0-12 0-16,0-1 0 0,-4-2 0 0,0-1 0 15,-1-7 0-15,1-7 0 0,0-7 0 0,0 0 0 16,-3-1 0-16,3-4 0 0,-6 1 0 0,4-5 0 15,-3-2 0-15,-1-1 0 0,-2-6 0 0,1-2 0 16,0-4 0-16,0-5 0 0,1-9 0 0,3-3 0 16,1-15 0-16,3-2 0 0,2-6 0 0,7-1 0 0,0-5 0 15,4 0 0-15,9-20 0 0,-10 25 0 16,3 6 0-16,0 14 0 0,-5 3 0 0,-1 5 0 16,3 3 0-16,-3 4 0 0,1 3 0 0,-4 7 0 15,0 0 0-15,0 1 0 0,3 3 0 0,-3 2 0 0,8 3 0 16,-3 0 0-16,3 3 0 0,1 2 0 0,2 4 0 15,0 0 0-15,-2 0 0 0,3 3 0 16,-3 2 0-16,0-1 0 0,-5 2 0 0,-1-5 0 16,0 6 0-16,-8-7 0 0,0 3 0 0,-5-1 0 0,0 0 0 15,-6-1 0-15,-14 4 0 0,10-3 0 0,-5-5 0 16,-1 2 0-16,3-3 0 0,-2-1 0 0,2 1 0 16,5-1 0-16,2-2 0 0,1-1 0 15,4 0 0-15,6-1 0 0,-9 0 0 0,9 0 0 0,0 0 0 16,0 0 0-16,23-8 0 0,-5 4 0 0,4 1 0 15,6 1 0-15,5-3 0 0,1-1 0 0,1 2 0 16,-3 0 0-16,0-3-37 0,3-1-343 16,-4 5-50-16,-2-7-22 0,-9 4-33 0,-1-1-24 0,7-4-19 15,-11 1-367-15,-2 1-971 0,-3 0 430 0</inkml:trace>
  <inkml:trace contextRef="#ctx0" brushRef="#br0" timeOffset="-155931.84">29270 13768 1863 0,'0'-4'1'0,"0"-9"46"0,-3 5 36 0,3 1 50 15,-1-3 38-15,1 0 47 0,-3 1 25 0,3-1 22 16,0 0 20-16,0 2 19 0,0 1 16 0,0 0 8 15,0 1 3-15,3 0 1 0,-3 1 5 0,0 1-9 16,1 1-8-16,-1 3-23 0,0-6-26 0,0 6-28 16,0 0-13-16,0 0-18 0,0 0-22 0,3 19-10 15,-6-9-15-15,3 3-18 0,3 5-20 0,-3 0-8 16,2 1-18-16,-2 0-101 0,5 1 0 0,0 0 0 16,2-2 0-16,-2 1 0 0,0-2 0 0,5-1 0 15,-5-5 0-15,0-1 0 0,1-1 0 0,0 0 0 16,0-3 0-16,-1 0 0 0,2-2 0 0,-1-3 0 15,1-2 0-15,1-1 0 0,0-5 0 0,4 2 0 16,-1 0 0-16,3-9 0 0,0 2 0 0,-1-1 0 16,1-1 0-16,3-1 0 0,-3 1 0 0,1 1 0 15,-2 0 0-15,-3 3 0 0,-2 2 0 0,0 2 0 16,-2 2 0-16,0-1 0 0,-1 5 0 0,-5 0 0 16,9 10 0-16,-3-4 0 0,-1 5 0 0,-3 0 0 15,3 2 0-15,0 1 0 0,1 1 0 0,1 3 0 0,-2-6 0 16,3-1 0-16,0 3 0 0,-1-4 0 15,-2 1 0-15,2-6 0 0,0 1 0 0,-1 0 0 16,0-3 0-16,-1-3 0 0,5 0 0 0,-5-5 0 16,1 0 0-16,1 0 0 0,1-5 0 0,1 2 0 0,-3-4 0 15,2-3 0-15,0 0 0 0,-1-1 0 0,2 0 0 16,0-8 0-16,1 0 0 0,1 1 0 0,-2 0 0 16,-3 4 0-16,1 2 0 0,0 0 0 0,-1 7 0 15,0 2 0-15,1-1 0 0,1 4 0 0,-2 2 0 16,4 2 0-16,3 0 0 0,0 2 0 0,3 0 0 15,5 4 0-15,-2 1 0 0,4-1 0 0,8 2 0 16,-4-1 0-16,0-1 0 0,-1-2 0 0,3-1 0 16,0 1 0-16,-9-4 0 0,2-1 0 0,-3-2 0 15,-1-2 0-15,-1-1 0 0,-5 1 0 0,-3-3 0 16,0 1 0-16,0-2 0 0,-4-3 0 0,-1 2 0 16,-2 0 0-16,-4-3 0 0,0 3 0 0,-3 1 0 15,-2 0 0-15,1 2 0 0,-3 0 0 0,-1 5 0 16,-2 2 0-16,-1 2 0 0,-1 3 0 0,-4 6 0 15,3 5 0-15,0-1 0 0,-6 7 0 0,8-1 0 16,3 7 0-16,1-4 0 0,4-3 0 0,1 6 0 16,4-2 0-16,0-6 0 0,4 2 0 0,0-4 0 15,-1-3 0-15,3-2 0 0,2-1 0 0,-1-2 0 16,2-2 0-16,0 1 0 0,3-5 0 0,-2 1 0 16,0-6 0-16,3 1 0 0,-1 0 0 0,-1-4 0 15,-1-2 0-15,1 1 0 0,4-5 0 0,-2 0 0 0,1-2 0 16,-2-3 0-16,1 0 0 0,6-3 0 15,-5-2 0-15,-2 7 0 0,-2 0 0 0,3 1 0 16,-7 4 0-16,1 2 0 0,-1 1 0 0,-2 2 0 16,1 1 0-16,-1 2 0 0,-4 2 0 0,0 0 0 15,1 8 0-15,-2-1 0 0,-2 2 0 0,1 2 0 16,-2 4 0-16,0-3 0 0,3 4 0 0,-2-2 0 16,3-1 0-16,3 1 0 0,-2 2 0 0,2-5 0 15,-2-3 0-15,5 2 0 0,-1-1 0 0,1-4 0 0,-1 0 0 16,1-1 0-16,3-2 0 0,-1-2 0 0,1-1 0 15,3-2 0-15,5-1 0 0,-4-1 0 16,0 1 0-16,1-8 0 0,4-1 0 0,4-2 0 16,-4 3 0-16,8-6 0 0,0-1 0 0,-4 1 0 0,0 2 0 15,-5 5 0-15,1 2 0 0,-4 1 0 0,2 1 0 16,-3 4 0-16,1 0 0 0,-1 6 0 0,0 0 0 16,-2 3 0-16,-2 2 0 0,3 0 0 15,-1 5 0-15,-2 4 0 0,0 0 0 0,0 2 0 0,-3-1 0 16,0 7 0-16,-4-6 0 0,-1-1 0 0,-3-3 0 15,1-2 0-15,-2-2 0 0,0 0 0 0,-2-3 0 16,-1-2 0-16,-2 0 0 0,2-3 0 16,-4 0 0-16,2-2 0 0,-2-2 0 0,2-2 0 0,3-1 0 15,-4-4 0-15,5 0 0 0,-1-2 0 0,6-1 0 16,3 0 0-16,1-5 0 0,8-1 0 0,5-1 0 16,3-2 0-16,4 3 0 0,3-1 0 0,3 4 0 15,-1 0 0-15,2 5 0 0,-1 2 0 0,0 2 0 16,-2-1 0-16,-2 1 0 0,-5 3 0 0,-2-2 0 15,-1 1 0-15,-1-3 0 0,-4 4 0 0,3-4 0 16,-7 0 0-16,3 1 0 0,-5-1 0 0,1-2 0 16,-2 3 0-16,-2-1 0 0,-1-1 0 0,0 0 0 15,-1-2 0-15,-1 5 0 0,-2-3 0 0,-1 2 0 16,0 0 0-16,-2 4 0 0,-3-2 0 0,6 3 0 16,-18 5 0-16,6 1 0 0,2 3 0 0,-7 1 0 15,3 5 0-15,0 0 0 0,-2 7 0 0,0-1 0 16,7-3 0-16,3 0 0 0,-2 2 0 0,7-1 0 15,0-1 0-15,1-1 0 0,4 1 0 0,-2-7 0 16,6-3 0-16,-2 1 0 0,5-1 0 0,-1-6 0 16,2-1 0-16,1-2 0 0,1-4 0 0,0-7 0 15,3 0 0-15,-2-1 0 0,3-6 0 0,0 0 0 16,-4-6 0-16,3 2 0 0,-4-6 0 0,-2-3 0 16,0 0 0-16,2-13 0 0,-2-3 0 0,1-3 0 15,-3-3 0-15,0-1 0 0,0-1 0 0,-4 6 0 16,-3-1 0-16,-4 7 0 0,1 12 0 0,-3 4 0 15,0 11 0-15,-2 2 0 0,2 8 0 0,-2 3 0 16,1 5 0-16,-4 5 0 0,-3 6 0 0,1 13 0 16,0 8 0-16,1 2 0 0,3 15 0 0,-1 2 0 15,4 2 0-15,-2-4 0 0,2 0 0 0,1-1 0 0,5-15 0 16,-1 2 0-16,3-2 0 0,1-1 0 0,-2-2 0 16,4-4 0-16,-1-7 0 0,2-4 0 0,3-2 0 15,2-1 0-15,1-5 0 0,2-1 0 16,4-1 0-16,-6-8 0 0,9 4 0 0,-5-9 0 0,1-1 0 15,0-2 0-15,6-8 0 0,-2-2 0 0,2-4 0 16,-2-4 0-16,8-14 0 0,-2 3 0 0,-1-6 0 16,2 1 0-16,-3-5 0 0,0 3 0 15,-3-1 0-15,-8 19 0 0,-3 1 0 0,-1 5 0 0,-5 6 0 16,-3 5 0-16,-2 5 0 0,0 0 0 0,-2 2 0 16,0 4 0-16,0 0 0 0,0 0 0 0,-13 13 0 15,8-1 0-15,1 4 0 0,3 4 0 0,-1-1 0 16,4 7 0-16,-1-2 0 0,6 2 0 0,0 1 0 15,1-2 0-15,2-2 0 0,4-1 0 0,2 5 0 16,2-6 0-16,-2-3 0 0,5 3 0 0,-1-3 0 16,-6-3 0-16,3 0 0 0,-4-1 0 0,1 2 0 15,-2-1 0-15,-4 0 0 0,0-4 0 0,-5-2 0 16,1 2 0-16,-4 0 0 0,-4-2 0 0,-1 1 0 16,-5-2 0-16,-5 2 0 0,-4 0 0 0,0 1 0 15,-12-4 0-15,-2 4 0 0,-2-7 0 0,-2 1 0 16,-1 2 0-16,-16 2 0 0,2-6-1366 0,-5 5-1478 15,-5-4 654-15</inkml:trace>
  <inkml:trace contextRef="#ctx0" brushRef="#br0" timeOffset="-154630.91">10069 14822 129 0,'-7'11'457'0,"2"-1"12"15,-1-1-15-15,2-3-7 0,2 0 4 0,0 0 5 16,4-4 3-16,-2-2-1 0,0 0-20 0,14-6-17 16,-5-5-26-16,1 0-15 0,1-5-27 0,3-9-22 0,-1 2-24 15,3-1-8-15,-5-5-20 0,3 3-18 0,0-5-14 16,0 1-22-16,-5-1-19 0,4-2-15 0,0-2-113 15,-3 2-78-15,4-13 0 0,-4 13 0 16,-3-3 0-16,4 2 0 0,-2 0 0 0,0 2 0 0,-5-1 0 16,1 8 0-16,-1 7 0 0,-2 5 0 0,0 2 0 15,-2 5 0-15,0 3 0 0,0 3 0 0,0 0 0 16,-9 31 0-16,1-5 0 0,-1 10 0 0,-4 12 0 16,4 6 0-16,0-3 0 0,0 2 0 0,1 7 0 15,0-3 0-15,0 1 0 0,-2-3 0 0,5 1 0 16,0-2 0-16,1-4 0 0,5-14 0 0,2 0 0 15,1-5 0-15,6-2 0 0,1-5 0 0,0-6 0 16,2-4 0-16,4-3 0 0,2-4 0 0,2-4 0 16,-1-3 0-16,1-7 0 0,4-2 0 0,2-5 0 15,-6-2 0-15,-1-5 0 0,-2 0 0 0,-2-2 0 16,-3-1 0-16,-3-3 0 0,2 0 0 0,-6 0 0 16,1 1 0-16,-5 8 0 0,-2 1 0 0,0 6 0 15,0 1 0-15,0 5 0 0,-2 2 0 0,2 3 0 16,0 0 0-16,-9 15 0 0,5 1 0 0,-1 3 0 15,5 7 0-15,0 1 0 0,0-1 0 0,5 0 0 16,3 0 0-16,3-3 0 0,5-3 0 0,0-6 0 16,-2-2 0-16,9 2 0 0,4-3 0 0,-2-3 0 15,-4-5 0-15,1-3 0 0,-3 0 0 0,0-4 0 16,-2-2 0-16,-2-2 0 0,-4 2 0 0,-2-3 0 16,-2 0 0-16,-2-3 0 0,0 0 0 0,-5 0 0 15,-5-4 0-15,1 1 0 0,-5-1 0 0,0-1 0 16,-6 2 0-16,-4-6 0 0,-3 3 0 0,-4 0 0 15,4 3 0-15,-5 3 0 0,1 5 0 0,-1 0 0 16,5 1 0-16,2 3 0 0,1 0 0 0,1 2-369 16,5 1-323-16,-2-1-497 0,5 0-1287 0,-3 0 570 15</inkml:trace>
  <inkml:trace contextRef="#ctx0" brushRef="#br0" timeOffset="-154464.39">9938 14655 4462 0,'-29'-7'181'0,"9"2"25"16,3 2 64-16,3 0 20 0,2-1-27 0,5 2-53 16,2 0-53-16,5-2-33 0,0 4-12 0,12-11-1 15,-1 6-13-15,9-2-7 0,12-2-7 0,5 2-10 16,14-1-29-16,1 2-46 0,-1 3-85 0,2-3-131 16,0 3-175-16,0 0-622 0,4 3-1098 0,1 3 486 15</inkml:trace>
  <inkml:trace contextRef="#ctx0" brushRef="#br0" timeOffset="-153465.02">11846 15127 536 0,'-8'3'545'0,"1"0"4"0,1-3-33 15,1 0-36-15,5 0-34 0,-7-8-27 16,6-4-25-16,1 1-27 0,4-6-19 0,-2-2-37 15,2-9-6-15,3-3-25 0,2-1-18 0,2-2-19 16,-2 1-18-16,8-12-20 0,-6 14-20 0,-2-3-10 16,9-12-14-16,-6 1-18 0,-1 10-7 0,1-11-14 15,-2 13-11-15,1-3-9 0,2-9-15 0,-6 12 3 16,0 1-2-16,1 3-2 0,-4 2 0 0,-1 9 9 16,0 6-2-16,-3 1-93 0,1 4 0 0,-1 4 0 0,0 3 0 15,0 0 0-15,-6 15 0 0,2 12 0 0,-1 2 0 16,-1 6 0-16,-1 18 0 0,1 3 0 15,1 26 0-15,3-29 0 0,2 4 0 0,0-1 0 16,3-5 0-16,2-1 0 0,0-14 0 0,2-3 0 0,4-2 0 16,2-4 0-16,0-3 0 0,-3-10 0 0,3 0 0 15,-2-7 0-15,2-3 0 0,2-4 0 0,2-2 0 16,1-5 0-16,5-9 0 0,-4-1 0 0,0-4 0 16,-2-5 0-16,-3-1 0 0,-1-4 0 0,-1 0 0 15,0-3 0-15,-2-14 0 0,0 3 0 0,-6 8 0 16,1-12 0-16,-3 0 0 0,0 3 0 0,-6 11 0 15,-1 3 0-15,-1 5 0 0,2 10 0 0,0 0 0 16,0 7 0-16,-1 8 0 0,0 2 0 0,-1 7 0 16,-5 7 0-16,4 15 0 0,0 5 0 0,0 11 0 15,-1 6 0-15,3 1 0 0,2 0 0 0,3 1 0 16,0-3 0-16,3-1 0 0,0-13 0 0,2-5 0 16,2 2 0-16,1-5 0 0,1-4 0 0,-3-6 0 15,4-4 0-15,-2-4 0 0,1-3 0 0,1-2 0 16,3-4 0-16,-4-1 0 0,2-4 0 0,1-2 0 15,3-5 0-15,-2-3 0 0,0-1 0 0,-3-3 0 16,2-5 0-16,-2-2 0 0,0-2 0 0,-1 1 0 16,-4 0 0-16,2 8 0 0,-2-1 0 0,-3 8 0 15,1 0 0-15,1 1 0 0,-2 6 0 0,-1 2 0 16,-1 2 0-16,0 0 0 0,9 17 0 0,-1 0 0 16,-3 1 0-16,2 2 0 0,2 3 0 0,1 2 0 15,1-1 0-15,7-4 0 0,-4 1 0 0,5-3 0 16,3-1 0-16,5-4 0 0,0-3 0 0,1-3 0 15,1-3 0-15,1-4 0 0,-1-1 0 0,3-3 0 16,-4-3 0-16,0-2 0 0,-1-3 0 0,-5 0 0 16,1-1 0-16,-5-1 0 0,-6-1 0 0,6-4 0 15,-7 1 0-15,-1-6 0 0,-5-1 0 0,1-4 0 16,-3-1 0-16,-3 0 0 0,-3 0 0 0,-6 0 0 16,3 0 0-16,-3 7 0 0,0 7 0 0,-4 1 0 15,4 5 0-15,-3 6 0 0,-1 5 0 0,-4 5 0 16,2 5 0-16,-2 8 0 0,3 3 0 0,3 6 0 15,-1 2 0-15,6-1 0 0,4 2 0 0,4 1 0 16,4-4 0-16,6 1 0 0,0-5 0 0,8-1 0 16,-2-3 0-16,6-5 0 0,1-1 0 0,2-6 0 15,-5-2 0-15,6-2 0 0,-6-3 0 0,-3-3 0 16,-2-3 0-16,0-5 0 0,-4 0-462 0,-5 1-117 16,-1-6-76-16,-8-1-428 0,1-2-1172 0,-6 0 518 15</inkml:trace>
  <inkml:trace contextRef="#ctx0" brushRef="#br0" timeOffset="-153297.55">12022 14494 4683 0,'-40'4'138'0,"8"-1"51"0,12 0-17 0,3 0 15 16,-1 1 44-16,13 1-5 0,5-3-40 16,0-2-33-16,15 2-26 0,7-2-9 0,14 2-11 15,19-6-15-15,5 0-11 0,5-1-56 0,26-5-65 16,-26 2-117-16,27-2-172 0,-29 2-213 0,36-7-400 15,-4 4-1019-15,-30 2 451 0</inkml:trace>
  <inkml:trace contextRef="#ctx0" brushRef="#br0" timeOffset="-152765.35">14239 15079 586 0,'-9'-2'588'0,"-1"1"-14"15,2-1-39-15,1-5-46 0,3-3-43 0,2-3-34 16,4-2-27-16,0-3-25 0,12-8-22 0,-1 1-20 16,-3-2-20-16,6-1-31 0,5-4-16 0,4 5-19 15,3-15-21-15,-8 12-11 0,7-11-20 0,-10 12-25 16,1-2-7-16,-3 1-19 0,0-1-18 0,-2 5-7 0,-7 0-8 16,-2 9-7-16,0 4-10 0,-4 3-7 0,0 2-8 15,0 4-10-15,0 3-4 0,0 1-5 0,0 0-2 16,-13 15-6-16,8 2-6 0,0 2 2 15,1 10 3-15,4 1-12 0,0 1 6 0,0 1-4 0,4 0-3 16,1-1-2-16,2 1 0 0,1-3-21 0,4 0 0 16,-3-3 0-16,5-1 0 0,-5-2 0 15,0-7 0-15,-3-5 0 0,-2-1 0 0,1-1 0 16,-5-2 0-16,0 0 0 0,-2 2 0 0,-6-2 0 0,-2-2 0 16,-6 1 0-16,-3-3 0 0,3 1 0 0,-5-1 0 15,-8-2 0-15,-2-1 0 0,2 0 0 0,-2 0 0 16,8 0 0-16,5-2 0 0,-4 0 0 15,8 1 0-15,0-1 0 0,4 2 0 0,1 0-147 16,3 0-190-16,6 0-88 0,-7 3-84 0,7-3-99 0,0 0-420 16,0 0-1113-16,21 4 493 0</inkml:trace>
  <inkml:trace contextRef="#ctx0" brushRef="#br0" timeOffset="-151865.04">14812 14762 152 0,'3'-8'551'16,"0"2"7"-16,-2 1-6 0,-1 1-35 0,0-1-43 16,0 5-35-16,0 0-24 0,0 0-8 0,-13 11-24 15,6 1-25-15,-2 4-15 0,2 2-27 0,1 7-25 16,1 3-22-16,-1 0-23 0,3 1-24 0,6-3-25 16,2 0-20-16,1 1-16 0,0-9-22 0,5-1-14 15,1-1-9-15,1-4 3 0,4 0-16 0,-3-5-13 16,-1-1-19-16,-1-1 3 0,0-5-1 0,-1 0-4 15,1-3-9-15,-3-1-7 0,-3-4-2 0,-1 0-31 16,-1-3-20-16,-4-2 0 0,0-2 0 0,-5-2 0 16,1 0 0-16,-8-6 0 0,0 0 0 0,-6 1 0 15,4 1 0-15,-2-1 0 0,3 6 0 0,0 3 0 16,1 2 0-16,2 1 0 0,5 4 0 0,0 1 0 16,0 0 0-16,4 2 0 0,1 3 0 0,0 0 0 15,11-5 0-15,1 6 0 0,0-1 0 0,10 0 0 16,10 1 0-16,-4 2 0 0,0-3 0 0,4 2 0 15,-5 2 0-15,2-2 0 0,-8 1 0 0,1 3 0 16,-3-1 0-16,0 5 0 0,-2-2 0 0,-5 2 0 16,2 2 0-16,-6-1 0 0,0 6 0 0,-7-2 0 15,3 2 0-15,-4 0 0 0,-4 0 0 0,3 1 0 16,-2-1 0-16,3-1 0 0,0-5 0 0,0 1 0 16,3 0 0-16,-2-2 0 0,3-1 0 0,1 0 0 15,0-2 0-15,7-4 0 0,-1 3 0 0,2-5 0 16,0-1 0-16,6-1 0 0,-1-2 0 0,-2-2 0 15,2-1 0-15,0-2 0 0,1-2 0 0,-5-2 0 16,8-4 0-16,-7 2 0 0,6-6 0 0,-3-2 0 16,-5-1 0-16,2 1 0 0,-5-1 0 0,-2 6 0 15,-1 1 0-15,-2 5 0 0,-1-1 0 0,0 3 0 16,-3 3 0-16,1 1 0 0,-2 4 0 0,0 1 0 16,0 0 0-16,-4 15 0 0,3-2 0 0,-2 6 0 0,2-1 0 15,1 1 0-15,1 0 0 0,3 7 0 16,1-9 0-16,4 0 0 0,2 1 0 0,2-6 0 15,1-1 0-15,4 0 0 0,0-5 0 0,0 0 0 16,0-4 0-16,0-2 0 0,0-2 0 0,-1-4 0 0,-1 0 0 16,-1-4 0-16,-1 2 0 0,-2-6 0 15,-1 2 0-15,-2-3 0 0,-1-2 0 0,-2 0 0 16,-2-1 0-16,-1 0 0 0,-3-1 0 0,0 0 0 16,-3-6 0-16,-1 6 0 0,-3 1 0 0,2 1 0 0,-1 2 0 15,3 5 0-15,-1 0 0 0,0 5 0 0,4 2 0 16,-3-2 0-16,1 5 0 0,2 0 0 0,0 0 0 15,0 0 0-15,11 14 0 0,-6-7 0 16,4 2 0-16,5-1 0 0,-1 3 0 0,1 0 0 16,0-2 0-16,3 1 0 0,-3 1 0 0,-5-3 0 0,1 1 0 15,-1 0 0-15,-1 2 0 0,-3-1 0 0,2 0 0 16,-1 1 0-16,-4 5 0 0,-1 0 0 0,1-2 0 16,-2 1 0-16,-2-4 0 0,4 2 0 0,-2-1 0 15,0 1 0-15,2-2 0 0,2-2 0 0,1 1 0 16,4-1 0-16,0-2 0 0,1-2 0 0,3 0 0 15,5-2 0-15,5-1 0 0,0-2 0 0,-4-2 0 16,3 0 0-16,6-1 0 0,-6-1 0 0,-2-2 0 16,-1-2 0-16,-1 0 0 0,0-2 0 15,-4 0-454-15,4-2-268 0,-4-1-448 0,3 2-1266 0,-2-2 560 16</inkml:trace>
  <inkml:trace contextRef="#ctx0" brushRef="#br0" timeOffset="-151448.53">16486 14855 204 0,'4'-3'384'16,"2"-2"14"-16,-1 2 10 0,1-1-20 0,0 0 2 0,0 0 3 16,0 0 4-16,-3-2-6 0,2 2 3 0,-2 0-1 15,-2-1-17-15,0 1-13 0,-1 0-16 0,0 4-28 16,-6-6-17-16,-1 6-11 0,7 0-15 16,-24 6-23-16,10 3-7 0,-4 0-13 0,-1 8-10 0,2 2-15 15,-1 1-8-15,4 3-12 0,4 1-14 0,3-5-122 16,5 0-52-16,2 6 0 0,5-5 0 0,3-2 0 15,3 0 0-15,7 2 0 0,4-5 0 0,2 0 0 16,6-5 0-16,-2-3 0 0,4-4 0 0,-2-3 0 16,1-1 0-16,-3-2 0 0,4-2 0 0,-1-4 0 15,-2-1 0-15,-2-4 0 0,-1 1 0 0,-2-2 0 16,2-1 0-16,-1 2 0 0,-3-3 0 0,-7 2 0 16,-3-1 0-16,-1-6 0 0,1 6 0 0,-5-2 0 15,0 0 0-15,-5-1 0 0,1 1 0 0,-3 0 0 16,-4 1 0-16,-2 5 0 0,-2 2 0 0,-1 4 0 15,-5-1 0-15,-3 6 0 0,-2 4 0 0,2 3 0 16,-5 7 0-16,1 5 0 0,2 4 0 0,2 1 0 16,2 4 0-16,5-1 0 0,5-1 0 0,5 4 0 15,4-2 0-15,3-4 0 0,9 3 0 0,-2-5 0 16,7-4 0-16,6 0 0 0,1-5 0 0,3-2 0 16,1-7 0-16,0-2 0 0,1-3 0 0,-1-4 0 15,0-3 0-15,-4-3-161 0,-1-3-1178 0,1-2-1450 16,1-1 642-16</inkml:trace>
  <inkml:trace contextRef="#ctx0" brushRef="#br0" timeOffset="-149915.42">17557 14973 20 0,'10'-3'526'0,"-4"0"-6"0,1 1-8 0,-1-2-16 16,-1 0-20-16,3-2-6 0,2-2-12 0,-1 0-20 15,0 0-22-15,4-3-18 0,1 2-21 0,1-4-23 16,-1 2-21-16,1 0-23 0,2-2-28 0,1 2-10 16,0 3-15-16,1 2-16 0,0 0-21 0,-2 3-20 15,2 1-17-15,-2 4-16 0,-1 2-19 0,0 6-31 16,-1 3-117-16,-1 3 0 0,1 5 0 0,-2 6 0 15,-3-1 0-15,-2-1 0 0,-7 4 0 0,1-3 0 16,0-3 0-16,-1-1 0 0,-2-4 0 0,1-1 0 16,-2-4 0-16,-1-2 0 0,0 0 0 0,2-4 0 15,-1-1 0-15,0 0 0 0,1-3 0 0,1-3 0 16,0 0 0-16,0 0 0 0,0 0 0 0,-5-13 0 16,5 4 0-16,5-3 0 0,-2-5 0 0,3-1 0 15,3-5 0-15,0-1 0 0,6-4 0 0,-2 4 0 16,1-1 0-16,3 1 0 0,-5 8 0 0,4 2 0 15,-2 2 0-15,0 1 0 0,-1 5 0 0,-2 2 0 16,0 4 0-16,1 4 0 0,-5 6 0 0,4 3 0 16,-6 4 0-16,4 1 0 0,-4 7 0 0,-1-1 0 15,0 0 0-15,0-4 0 0,1 4 0 0,1-5 0 16,-2-3 0-16,1 0 0 0,4-3 0 0,-1-3 0 16,5-2 0-16,-2-2 0 0,7-4 0 0,-1 0 0 15,2-4 0-15,0-1 0 0,0-4 0 0,0-2 0 16,-2 0 0-16,2-3 0 0,0-6 0 0,3-2 0 15,-4 0 0-15,1-3 0 0,-5 1 0 0,0 0 0 16,-2 6 0-16,-2 1 0 0,-1 0 0 0,-2 5 0 16,-1 3 0-16,-3 3 0 0,0 1 0 0,-3 3 0 15,0 0 0-15,0 11 0 0,0 0 0 0,-1 5 0 16,2-1 0-16,-2 3 0 0,1 3 0 0,6-3 0 16,-2 2 0-16,4-4 0 0,-1 0 0 0,4 0 0 15,1-4 0-15,6-2 0 0,-4-1 0 0,4-3 0 0,-1-2 0 16,-3-3 0-16,-1-2 0 0,-1-2 0 15,-1-1 0-15,-3-2 0 0,0-2 0 0,-1 0 0 16,-3-3 0-16,-1-1 0 0,0-2 0 0,-3-2 0 16,-1-3 0-16,-3 0 0 0,-1 1 0 0,-3-8 0 15,0 7 0-15,-1 3 0 0,2 1 0 0,0 3 0 0,2 1 0 16,0 4 0-16,0-2 0 0,1 5 0 0,-1 1 0 16,5 3 0-16,0 0 0 0,0 0 0 0,0 0 0 15,13 15 0-15,-3-9 0 0,5 1 0 0,6-1 0 16,8 4 0-16,1-4 0 0,2-2 0 0,2 0 0 15,6-3 0-15,-2-1 0 0,-2-2 0 0,0-2 0 16,-2 1 0-16,-3-2 0 0,-4 0 0 0,-7 0 0 16,-7 2 0-16,-3-2 0 0,1-1 0 15,-5 4 0-15,-3-1 0 0,-3 1 0 0,0 2 0 0,0 0 0 16,-17 4 0-16,1 1 0 0,1 8 0 0,-8 4 0 16,0 2 0-16,1 2 0 0,2 2 0 0,3 0 0 15,-1 3 0-15,9-8 0 0,2 0 0 0,3 0 0 16,0-1 0-16,4-2 0 0,2-4 0 0,4-2 0 15,3-1 0-15,1-3 0 0,3-4 0 0,3-1 0 16,6-5 0-16,-3-1 0 0,4-8 0 0,0-1 0 16,-1-2 0-16,-4-4 0 0,0-1 0 0,-1-3 0 15,0-2 0-15,-3-2 0 0,0 0 0 0,-5-3 0 16,3-1 0-16,1-13 0 0,-5 10 0 0,-4 2 0 16,1-1 0-16,-1-1 0 0,-4 5 0 0,-4 6 0 15,4 4 0-15,-5 7 0 0,1 4 0 0,-2 5 0 16,-3 4 0-16,0 3 0 0,-2 5 0 0,-1 8 0 15,-1 6 0-15,-1 6 0 0,5 4 0 0,0 4 0 16,3 1 0-16,1 11 0 0,4-1 0 0,5-12 0 16,3 0 0-16,2-3 0 0,4 0 0 0,2-2 0 15,1-3 0-15,5-5 0 0,1-3 0 0,1-4 0 16,1-3 0-16,-2-5 0 0,0-3 0 0,-2 0 0 16,7-3 0-16,1-3 0 0,-5 0 0 0,-4-3 0 15,8-6 0-15,-9 2 0 0,-4-3 0 0,10-6 0 16,-8-4 0-16,-2 1 0 0,1 0 0 0,-3-2 0 15,-5 6 0-15,-2 0 0 0,-1 1 0 0,-5 4 0 16,1 6 0-16,-4-3 0 0,0 6 0 0,-3 2 0 16,-2 2 0-16,-4 2 0 0,-3 8 0 0,-4 6 0 15,-3 5 0-15,4 1 0 0,-2 2 0 0,10 1 0 16,2-1 0-16,1 2 0 0,7-7 0 0,5 1 0 16,1-1 0-16,14 3 0 0,7-4 0 0,2-4 0 15,4-3 0-15,4-3 0 0,1-4 0 0,1-2 0 0,17-3 0 16,-19-1 0-16,2-1 0 0,13-7 0 15,-19 2 0-15,0-1-1366 0,0-3-1478 0,1-1 654 16</inkml:trace>
  <inkml:trace contextRef="#ctx0" brushRef="#br0" timeOffset="-149780.75">20324 15090 414 0,'2'3'613'15,"-2"2"23"-15,0-1 4 0,1-2-12 0,2 2-28 16,2-2-29-16,4 0-46 0,-4-1-46 0,4-1-48 15,0 0-75-15,1-2-80 0,2 0-93 0,-2-2-142 16,0 1-160-16,-1 1-224 0,-5-4-646 0,1 3-1071 16,-5 3 474-16</inkml:trace>
  <inkml:trace contextRef="#ctx0" brushRef="#br0" timeOffset="-148231.95">8153 15830 445 0,'0'0'492'0,"-10"4"-18"0,7 3-38 16,2 0-24-16,1 4-18 0,3 5-24 0,4 2-23 16,6 3-26-16,0 2-27 0,4 2-27 0,0-3-24 15,4 3-22-15,3-3-22 0,2-1-22 0,2 0-15 16,-4-2-14-16,4-3-14 0,3-4-15 0,-3 3-11 15,0-4-14-15,-1-4-9 0,1 3-11 0,-9-5-25 16,-6-3-21-16,0 1-20 0,0-1-2 0,-6-1-14 16,-2 0-11-16,-1-1-10 0,-4 0-9 0,5-7-4 15,-5 7-1-15,0 0 1 0,-6-6 2 0,1 0 8 16,0-4 2-16,0 1 6 0,-3-1 8 0,3-7-3 16,-4-2 13-16,0-4 16 0,-1-3 22 0,-3-2 9 15,5 2 19-15,0-2 21 0,1 2 29 0,1 2 20 16,-1 7 14-16,2 5 8 0,1 2 8 0,-1 3 2 15,-1 4 0-15,-2 2-4 0,8 1 2 0,-17 10 4 16,6 4-2-16,-5 6-4 0,1 4-5 0,-3 6-3 16,3-4-27-16,0 4-123 0,-1 2 0 0,1 0 0 15,1 0 0-15,1 1 0 0,2-3 0 0,2-1 0 16,0-3 0-16,1-8 0 0,3-1 0 0,1-6 0 16,-1-2 0-16,1-1 0 0,4-1 0 0,-4-4 0 15,3 0 0-15,1-3 0 0,0 0 0 0,0 0 0 16,5-22 0-16,-1 7 0 0,1-4 0 0,-1-1 0 15,6-8 0-15,-1-1 0 0,1 0 0 0,2-5 0 16,-4 1 0-16,1 0 0 0,1 0 0 0,-3 0 0 16,0-1 0-16,-2 7 0 0,-2 9 0 0,-1 1 0 15,-1 5 0-15,1 4 0 0,-2 4 0 0,0 4 0 16,0 0 0-16,-9 14 0 0,3 2 0 0,1 7 0 16,-2 2 0-16,0 4 0 0,4 0 0 0,-3-1 0 15,0 1 0-15,3-1 0 0,1-1 0 0,-2 1 0 16,4 0 0-16,-1-3 0 0,1-7 0 0,0-6 0 15,-4-2 0-15,4-1 0 0,0-2-173 0,4-2-169 16,-4-1-33-16,0-4-39 0,0 0-33 0,0 0-21 16,0 0-15-16,0 0 14 0,-17-21 1 0,12 13-291 15,-4-2-822-15,-5-2 364 0,1-2 3182 0,-1-1-2211 16,1 1 80-16,-6-6 67 0,3 0 68 0,2 7 62 16,-1 1 62-16,4 5 32 0,1 0 41 0,-1 1 42 15,3 0 14-15,1 2 13 0,1 2 6 0,1 0-1 16,5 2-6-16,0 0 11 0,0 0-10 0,0 0-6 15,0 0-4-15,11 11-23 0,2-7-15 0,8-3-22 16,9 1-10-16,6 1-20 0,2-3-25 0,13 0-39 16,-11 0-32-16,11-5-47 0,-13 2-72 0,1 0-70 15,-6 1-73-15,-1 0-55 0,-4 0-78 0,-6 0-90 16,-12 0-333-16,2 0-843 0,-6 2 373 0</inkml:trace>
  <inkml:trace contextRef="#ctx0" brushRef="#br0" timeOffset="-147798.6">8397 15558 2892 0,'-12'-23'213'0,"0"7"10"0,2 3 13 16,-6 0 26-16,1 0 14 0,-4 7-32 0,-7-2-25 15,0 4-15-15,-4 1-4 0,1 7 18 0,-2 5 9 16,3 1 10-16,-3 5 4 0,-1 5 11 0,-6 13 10 15,1 1-2-15,-2 6-6 0,5 3 0 16,-2 6-9-16,6 2-11 0,-1 1-17 0,-7 28-15 0,16-30-83 16,4 7-119-16,-2 24 0 0,11-23 0 0,7-2 0 15,10 1 0-15,7-1 0 0,3-3 0 0,9-2 0 16,8-4 0-16,7-5 0 0,1-3 0 16,8-8 0-16,-2-3 0 0,8-8 0 0,0-4 0 0,4-3 0 15,2-5 0-15,-5-5 0 0,4-6 0 0,-1-3 0 16,-4-3 0-16,1-5 0 0,-3-5 0 0,-1-2 0 15,-2-3 0-15,-3-4 0 0,-3-2 0 0,-3-5 0 16,-3-2 0-16,-8-7 0 0,-2 3 0 0,-8-7 0 16,0 0 0-16,-6-6 0 0,-5 0 0 15,-8-1 0-15,0-3 0 0,-11-25 0 0,-4 25 0 16,-10-23 0-16,-6 3 0 0,2 21 0 0,-21-12 0 16,7 24 0-16,-5 6 0 0,-28-8 0 0,11 32 0 0,-29 1 0 15,-3 15 0-15,-3 10 0 0,9 12 0 0,-1 10 0 16,13 9 0-16,-2 9 0 0,10 4-548 15,23-14-727-15,-20 18-1379 0,28-14 610 0</inkml:trace>
  <inkml:trace contextRef="#ctx0" brushRef="#br0" timeOffset="-144015.28">10064 15690 196 0,'1'-13'406'0,"0"-3"-15"0,1 4-16 15,0 0-12-15,-2 4-7 0,3-2-8 0,-2 4-17 16,-1 0-25-16,1 3-34 0,-1 3-20 0,0 0-6 15,0 0 0-15,0 0-10 0,7 16-10 0,-6-5-18 16,0 6-12-16,4 0-8 0,-5 1-14 0,0 1-12 16,3-1-12-16,-2-1-42 0,2-2-11 0,1 2-7 15,-2-5-6-15,2-2-3 0,-1-3-9 0,-1-1 2 16,2 1 2-16,0-3 8 0,-2-1 12 0,-1 2 10 16,2-3-1-16,-3-2-6 0,0 0-3 0,7-13-9 15,-5 6-7-15,-1-3 2 0,2-2-17 0,-3-3-7 16,0-1 1-16,-4-2-6 0,4 0-6 0,-4 0-5 15,-1 0 1-15,-1 3-8 0,-2 2-8 0,0 4-2 16,-1 2 1-16,-2 1-3 0,-1 5-1 0,1 3-4 16,-6 5-5-16,1 6 1 0,-6 11 5 0,3 3 12 15,-3 15-15-15,4 2 11 0,0 4 1 0,8 3 5 16,1 0-7-16,-1 2-2 0,6 3 2 0,4-3-3 16,4-3-3-16,6-2 5 0,0-16-14 0,9 14 6 15,1-16 0-15,4-4 6 0,4-2-9 0,1-4-2 16,3-4 7-16,3-4-8 0,0-5 6 0,3-3-3 15,-4-4 0-15,2-4-5 0,-1-2-9 0,-1-5 0 16,-5-2 0-16,2-2 0 0,-4-1 0 0,-2-4 0 16,-5-3 0-16,-2-3 0 0,-4 4 0 0,-3-6 0 15,-2 1 0-15,-2-4 0 0,-4 2 0 0,0-2 0 16,-3 3 0-16,-3 2 0 0,0 10 0 0,0 4 0 16,-2 2 0-16,1 4 0 0,-2 4 0 0,-2 3 0 15,0 4 0-15,-1 9 0 0,2 2 0 0,-3 7 0 16,2 2 0-16,3 6 0 0,2-4 0 0,3 5 0 15,3-6 0-15,2-2 0 0,0-5 0 0,4-2 0 16,2-3 0-16,-2-4 0 0,3-2 0 0,-1-1 0 16,2-3 0-16,1-2 0 0,-1-2 0 0,0-3 0 15,2-3 0-15,-5-1 0 0,4-5 0 0,-2 1 0 16,-6-5 0-16,3 1 0 0,-4-2 0 0,-1-2 0 16,-4-7 0-16,-1 1 0 0,-4 4 0 0,-2-3 0 15,-7-1 0-15,4 7 0 0,-6-6 0 0,-4 4 0 16,1 2 0-16,4 7 0 0,-4 2 0 0,1 3 0 15,0 7 0-15,-1 4 0 0,2 4 0 0,2 5 0 16,-2 5 0-16,4-1 0 0,7 1 0 0,-1 8 0 16,5-2 0-16,3 1 0 0,3-9 0 0,5 0 0 15,0-2 0-15,10-5 0 0,0 0 0 0,2-5 0 16,0-1 0-16,8-3 0 0,1-4 0 0,-6-4 0 16,3-4 0-16,-1 3 0 0,0-7 0 0,-4-2 0 15,-2-1 0-15,-4-2 0 0,-2 4 0 0,-2 1 0 16,1-6 0-16,-3 4 0 0,-1-1 0 0,-1 2 0 15,-2 2 0-15,0 1 0 0,-2 5 0 0,-3-2 0 16,3 6 0-16,-4-1 0 0,0 5 0 0,0 0 0 16,0 0 0-16,4 16 0 0,-3-3 0 0,4 3 0 15,-2 1 0-15,3 2 0 0,-1 6 0 0,4-2 0 0,3 2 0 16,-2-6 0-16,-5-2 0 0,7-3 0 16,-1-1 0-16,-1-3 0 0,2 0 0 0,-2-5 0 15,2 0 0-15,-3-1 0 0,3-4 0 0,-3-2 0 16,2-1 0-16,-1-2 0 0,-3-2 0 0,1 0 0 15,-3-3 0-15,4-1 0 0,-2-3 0 0,0 1 0 16,1-4 0-16,-2 5 0 0,-2 1 0 0,1-1 0 16,0 1 0-16,-1 1 0 0,0 5 0 0,0 0 0 15,2 0 0-15,-2 4 0 0,-4 1 0 0,0 0 0 16,13 8 0-16,-5 2 0 0,-1-1 0 0,1 7 0 16,1 0 0-16,1 0 0 0,-2 0 0 0,2 0 0 0,3-3 0 15,1-1 0-15,0-4 0 0,2 0 0 16,2-2 0-16,-1-2 0 0,0-4 0 0,-1-1 0 15,2 0 0-15,3-4 0 0,-4-2 0 0,1 0 0 16,-4-3 0-16,2-1 0 0,-2-2 0 0,-4-1 0 16,3-1 0-16,-6 2 0 0,1-1 0 0,-3 1 0 15,0 2 0-15,-1-4 0 0,-1-3 0 0,-3 6 0 16,0-4 0-16,-3 4 0 0,3 1 0 0,-4 2 0 16,4 2 0-16,-5 4 0 0,3 2 0 0,2 1 0 15,0 0 0-15,-9 14 0 0,7-7 0 0,1 6 0 16,1 0 0-16,0-1 0 0,3 5 0 0,3 0 0 15,2 2 0-15,2-1 0 0,2-1 0 0,0-1 0 16,5-5 0-16,-2 3 0 0,2-2 0 0,1-3 0 16,-2 0 0-16,1-2 0 0,-5-1 0 0,0 1 0 15,-3-1 0-15,-2 0 0 0,-1 1 0 0,-5 0 0 16,1 1 0-16,-6 0 0 0,-1 1 0 0,-2 1 0 0,-1-1 0 16,-2 0 0-16,0-1 0 0,-3-1 0 0,2-1 0 15,1-2 0-15,1 1 0 0,0-1 0 0,4-2 0 16,1-2 0-16,4 0 0 0,0 0 0 15,4-15 0-15,2 3 0 0,7-5 0 0,2-5 0 16,4-1 0-16,3 2 0 0,-3-2 0 0,5 2 0 0,2 0 0 16,2 2 0-16,-4 7 0 0,2-3 0 15,-7 8 0-15,1 1 0 0,-1 4 0 0,0 0 0 16,-4 7 0-16,-1 0 0 0,-4 2 0 0,4 8 0 16,-3-3 0-16,-2 2 0 0,-1 2 0 0,0 2 0 15,-3-1 0-15,-1-1 0 0,1 0 0 0,-1 2 0 0,1-6 0 16,-1 1 0-16,0-3 0 0,-3 1 0 15,4-5 0-15,-2 0 0 0,-2-3-166 0,4 0-94 16,-5-3-75-16,0 0-65 0,8-7-67 0,-7-1-65 16,0 2-474-16,-1-6-1088 0,-1 0 481 0</inkml:trace>
  <inkml:trace contextRef="#ctx0" brushRef="#br0" timeOffset="-143880.89">11927 15847 464 0,'0'-11'507'0,"-5"3"3"0,4-2 0 15,-2 4-22-15,-1 3-52 0,4-2-50 0,-1 1-38 16,1 4-60-16,4-6-79 0,-4 6-107 0,0 0-132 16,10 1-149-16,-6 4-170 0,5-1-266 0,-4 2-667 15,4-3 295-15</inkml:trace>
  <inkml:trace contextRef="#ctx0" brushRef="#br0" timeOffset="-143298.62">12401 16223 101 0,'-1'-5'508'0,"1"-2"-8"15,0-3-31-15,0-1-41 0,0-6-27 0,-1 2-21 16,-3-3-26-16,4-1-13 0,-3 2-25 0,-3-1-14 16,2 0-21-16,-2 1-19 0,-7 2-17 0,4 1-16 15,-4 4-16-15,-5-1-13 0,2 6-18 0,-5 3-12 16,-2 4-1-16,-5 4-16 0,1 7-4 0,-3 3-1 15,4 3-6-15,-1 6-10 0,3 4-3 0,2 1-11 16,4 1-5-16,4 2-16 0,3-6 4 0,6 0-12 16,3-8 7-16,4 0-4 0,4-2-7 0,4-3 15 15,4-1-6-15,3-5-8 0,3-5-3 16,3-4-4-16,7-3-25 0,-2-3-54 0,1-5 0 0,1-3 0 16,-1-1 0-16,-1-4 0 0,-4 0 0 0,2-5 0 15,-4-1 0-15,-3-3 0 0,-3 3 0 0,0-3 0 16,-2 0 0-16,-4 0 0 0,-1-2 0 0,0 1 0 15,-4-4 0-15,0 3 0 0,-3-1 0 0,-1-2 0 16,-4 2 0-16,1 3 0 0,-1 2 0 0,0 9 0 16,0 4 0-16,-2 6 0 0,1 3 0 0,0 6 0 15,4-1 0-15,-13 18 0 0,6 1 0 0,-1 10 0 16,5 2 0-16,1 5 0 0,2 11 0 0,1 1 0 16,3-12 0-16,4 11 0 0,0-1 0 0,1-13-21 15,0-3-240-15,4 1-57 0,1-7-48 0,5-1-43 16,-6-9-41-16,-1 0-45 0,3-4-63 0,-7-3-328 15,3-2-960-15,1-2 426 0</inkml:trace>
  <inkml:trace contextRef="#ctx0" brushRef="#br0" timeOffset="-142798.62">12671 16173 312 0,'-1'-5'343'0,"1"-1"21"0,0-1 6 0,1 3-10 0,-1 4-31 16,4-5-11-16,-2 2-11 0,1-2-5 0,2 3-16 15,1 0-12-15,3-2-14 0,4 3-17 0,-1-1-17 16,2-3-20-16,-3 0-11 0,2 1-10 0,6-1-8 15,-1-3-9-15,-8 3 0 0,2 0-8 0,-2-1-6 16,-1-1-5-16,-5 0-10 0,1 0-11 0,-1 1-6 16,-3 1-4-16,-2 1-5 0,-3-3-15 15,-3 4-6-15,0-1-9 0,-6 1-10 0,0 2-6 0,-2 2-10 16,-2 4-7-16,-3 2-6 0,-1 2-2 0,0 9-4 16,0 3-1-16,2 0-8 0,1 2-4 0,5 1-3 15,4 0 1-15,7-5-1 0,1-1 6 0,3-1 2 16,6-1 9-16,3-3 4 0,2 0 0 0,5-5 5 15,-1 0 2-15,4-5-1 0,10-3-9 16,0 0-12-16,-3-3 6 0,1-5-3 0,-2 0 2 0,0-5 0 16,-9 3 8-16,7-4 0 0,0-1 4 0,-4 1 4 15,0-2 3-15,-6 2 2 0,6-3 4 0,-6 3-14 16,-2 1-44-16,2-3 0 0,-2 5 0 0,-1-3 0 16,-1 6 0-16,-1 1 0 0,0 1 0 0,-1 3 0 15,0 3 0-15,1 2 0 0,-1 5 0 0,-1 2 0 16,6 5 0-16,-4 2 0 0,3 8 0 0,1-1 0 15,-5 1 0-15,0 1 0 0,1-1 0 0,-2 3 0 16,-4-9 0-16,-2 0 0 0,0-1 0 0,-1-3 0 16,-1-3 0-16,0-1 0 0,-3 0 0 15,1-4 0-15,-2 0 0 0,-1-2 0 0,0-3 0 16,-3-1 0-16,8 0 0 0,-9-7 0 0,5 2 0 0,-1-2 0 16,5-6 0-16,-1-2 0 0,5-2 0 0,-2-1 0 15,7-1 0-15,1-5 0 0,2-2 0 0,3 0 0 16,3 0 0-16,4 3 0 0,0 1-179 15,-1 4-1157-15,6 2-1446 0,1 2 639 0</inkml:trace>
  <inkml:trace contextRef="#ctx0" brushRef="#br0" timeOffset="-141348.52">14005 16373 255 0,'0'0'487'0,"0"0"-2"0,0 4-22 0,0-4-11 15,0 0-5-15,3 3-5 0,-3-3-6 0,0 0-26 16,0 0-21-16,15-8-18 0,-5 2-24 0,-1-2-17 15,0 0-24-15,5-5-19 0,-1-4-31 0,2-3-6 16,1-1-19-16,-6-3-19 0,5 3-12 0,-3 4-17 16,0-10-9-16,0 5-14 0,1-2-12 0,-4-2-8 15,-2 2-8-15,0-1-10 0,-3 0-46 0,-3 4-76 16,-1-5 0-16,-1 0 0 0,-2 6 0 0,-3-4 0 16,-1 6 0-16,1 2 0 0,-2 5 0 0,3 1 0 15,0 6 0-15,-1 2 0 0,6 2 0 0,-16 13 0 16,7 2 0-16,-1 10 0 0,0 7 0 0,1 15 0 15,4 0 0-15,2 0 0 0,2-10 0 0,2 10 0 16,3-1 0-16,0-13 0 0,5 1 0 0,0-3 0 16,1-1 0-16,5-6 0 0,-2-3 0 0,0-7 0 15,2-3 0-15,-1-4 0 0,-1-4 0 0,3-4 0 16,1-3 0-16,0-3 0 0,-3-5 0 0,5-4 0 16,-2-5 0-16,-3 1 0 0,2-3 0 0,-3-3 0 15,0-3 0-15,-3-1 0 0,2-3 0 0,-1 0 0 16,-2-3 0-16,1-9 0 0,-2 12 0 0,-2-13 0 15,0 11 0-15,-4 0 0 0,2 3 0 0,-4 3 0 16,0 10 0-16,-2 2 0 0,0 5 0 0,2 6 0 16,-4 5 0-16,4 1 0 0,0 0 0 0,-14 25 0 15,3 0 0-15,2 1 0 0,4 6 0 0,0 3 0 16,-2 1 0-16,6 0 0 0,0 10 0 0,2-9 0 16,0-5 0-16,4-2 0 0,0-3 0 0,3-2 0 15,-3-8 0-15,2-6 0 0,0 0 0 0,2-4 0 16,0-1 0-16,-4-2 0 0,8-1 0 0,-7-6 0 15,3-1 0-15,3-1 0 0,-3-3 0 0,1 0 0 16,0-4 0-16,2-3 0 0,-2 3 0 0,3-4 0 16,-3 0 0-16,4 2 0 0,-2 0 0 0,-1 4 0 15,-1 0 0-15,1 5 0 0,-2 1 0 0,1 0 0 16,-1 4 0-16,0 4 0 0,5 5 0 0,-3 6 0 16,-2-1 0-16,5 2 0 0,-4-1 0 0,8 6 0 15,2-2 0-15,0 0 0 0,2-1 0 0,1-3 0 16,1-1 0-16,4-6 0 0,0-2 0 0,0-2 0 15,3-4 0-15,-3-1 0 0,4-3 0 0,-4-1 0 16,0-4 0-16,0-2 0 0,-2 1 0 0,-3-6 0 16,-4 7 0-16,-2-4 0 0,-3-2 0 0,2-4 0 15,-6 3 0-15,3-5 0 0,-4 2 0 0,-1 1 0 16,-4-5 0-16,-4 3 0 0,-2 3 0 0,0 0 0 16,-3 5 0-16,-1 1 0 0,-2 4 0 0,-4 3 0 15,-7 2 0-15,0 5 0 0,1 5 0 0,-5 8 0 16,0-1 0-16,3 4 0 0,2 5 0 15,2 3 0-15,1-2 0 0,5 0 0 0,0-2 0 0,6-4 0 16,0-2 0-16,3 1 0 0,1-6 0 0,4-1 0 16,1 0 0-16,2-3 0 0,2-5 0 0,-1 4 0 15,3-6 0-15,-2 0 0 0,4-3 0 0,1-1 0 16,0-4 0-16,4 0 0 0,-4-2 0 16,0 1 0-16,-1-3 0 0,2-1 0 0,-1 1 0 15,-5 3 0-15,3-1 0 0,-2 3 0 0,-1 1 0 0,2 1 0 16,-2 0 0-16,2 2 0 0,-2 2 0 0,0 3 0 15,-2 2 0-15,2 0 0 0,1 1 0 0,-1 3 0 16,0-2 0-16,4 0 0 0,-4 0 0 0,1 1 0 16,7 0 0-16,-7-1 0 0,4-2 0 15,-4-3 0-15,2-3 0 0,1 1 0 0,-2-1 0 16,2-2 0-16,-3-4 0 0,-1-2 0 0,1 0 0 0,-1-1 0 16,0-4 0-16,0-3 0 0,1 1 0 0,-1-9 0 15,-1 7 0-15,1-2 0 0,-4-2 0 0,1-6 0 16,2 1 0-16,-4 1 0 0,2-4 0 0,-3 2 0 15,1-1 0-15,-3-1 0 0,0 3 0 16,2 2 0-16,-6 9 0 0,6 3 0 0,-6 5 0 16,2-1 0-16,1 5 0 0,-1 3 0 0,1 1 0 0,0 0 0 15,-7 18 0-15,1-6 0 0,5 8 0 0,-2 3 0 16,2 2 0-16,-3 2 0 0,4-1 0 0,-4 3 0 16,4-1 0-16,0 0 0 0,0-5 0 0,0 1 0 15,0-5 0-15,4 0 0 0,-4-4 0 16,0-4 0-16,4-1 0 0,-4-3 0 0,1 0 0 15,-1-1 0-15,4-4 0 0,1 1 0 0,0-3 0 0,4-2 0 16,0-1 0-16,4-4 0 0,2-4 0 0,4 0 0 16,6-3 0-16,-4-3 0 0,6-4 0 15,0 2 0-15,1 0 0 0,-1 2 0 0,-2 1 0 16,-3 2-243-16,-3 4-247 0,-8 2-56 0,0 0-75 16,-8 2-428-16,-1 0-1136 0,-2 6 503 0</inkml:trace>
  <inkml:trace contextRef="#ctx0" brushRef="#br0" timeOffset="-141147.45">14280 15834 4438 0,'-50'-5'188'0,"17"1"79"0,5 2 26 15,11-2 8-15,3 3-1 0,4 0-53 0,5-1-60 16,5 2-28-16,0 0-30 0,20-9-5 0,2 5-7 15,11 1-11-15,6-2-16 0,17 4-42 0,-1-2-51 16,2 1-65-16,1 1-98 0,-2 2-122 0,-5 2-156 16,-14-3-561-16,3 0-1087 0,-2 4 481 0</inkml:trace>
  <inkml:trace contextRef="#ctx0" brushRef="#br0" timeOffset="-138832.25">17019 16281 387 0,'0'0'404'0,"0"0"4"0,0 0-2 0,-3-2-7 15,3 2-7-15,0 0-14 0,0 0-21 0,0 0-18 16,4-7-16-16,-2 2-14 0,2-1-20 0,0 1-11 16,3-3-20-16,0 0-13 0,7-6-17 0,-5 0-14 15,3 1-16-15,-1-3-21 0,1-5-10 0,-2 5-26 16,-4 0-6-16,2-2-14 0,-3 0 2 0,-2 4-18 16,-2-3-5-16,-5 1-6 0,-1 1-8 0,1 2-18 15,-5 0-2-15,-1 1-5 0,-1 2-5 0,0 5-5 16,-4 2-11-16,-2-2-1 0,3 6 2 0,-2 4-9 0,-2 2-5 15,1 7 8-15,1 4-7 0,-1 4-1 16,7 3-1-16,3 5 3 0,2 4-5 0,5-2 5 16,5 2-1-16,3 0-6 0,6-2-2 0,4-3 6 15,0-1-7-15,2-4-1 0,3-5 0 0,4-4 0 16,0-3-4-16,0-6 0 0,-8-5 0 0,3-2 0 16,1-3-2-16,-5-3-2 0,2-2 0 0,-2-4 3 15,-4 1 6-15,1-4 5 0,-2-8 9 0,0 2 6 16,-6 6 9-16,1-3-30 0,-4-1-18 0,1 1 0 15,-1-8 0-15,-4 2 0 0,5 5 0 0,-5 2 0 16,-4 2 0-16,4 5 0 0,0 4 0 0,0 3 0 0,4-2 0 16,-3 4 0-16,-1 2 0 0,0 0 0 15,4 15 0-15,0-2 0 0,1 5 0 0,0 0 0 16,3 8 0-16,2-1 0 0,-1-7 0 0,4 7 0 16,0-2 0-16,-4-6 0 0,3-1 0 0,-1-2 0 15,-4-4 0-15,2-3 0 0,0 2 0 0,0-6 0 0,-2-1 0 16,-1 0 0-16,1-4 0 0,1 0 0 15,-4-3 0-15,1-1 0 0,3-2 0 0,-2-3 0 16,3-3 0-16,-4-2 0 0,3-1 0 0,1 0 0 16,-3 1 0-16,6-7 0 0,-2-1 0 0,-1 7 0 15,1 3 0-15,2-1 0 0,-2 2 0 0,-1 5 0 0,2 2 0 16,0 1 0-16,0 2 0 0,2 2 0 0,0 3 0 16,6 2 0-16,-4 5 0 0,7-1 0 0,-2 1 0 15,2 1 0-15,-1 1 0 0,-1-5 0 0,-1 0 0 16,8 0 0-16,-5-2 0 0,-2-3 0 15,1-1 0-15,-1-3 0 0,-2-4 0 0,1 0 0 0,-2 0 0 16,-7-2 0-16,0 2 0 0,2-4 0 0,-6 2 0 16,2-1 0-16,-4-5 0 0,0 3 0 0,-1-4 0 15,-3 0 0-15,-3 1 0 0,-1-1 0 16,0 1 0-16,-1 1 0 0,-2 3 0 0,-3 4 0 16,1 1 0-16,0 4 0 0,-2 2 0 0,-1 4 0 0,3 3 0 15,-4 6 0-15,3 4 0 0,-1 7 0 0,1 2 0 16,6 3 0-16,1-1 0 0,6 0 0 0,3-3 0 15,4 2 0-15,3-4 0 0,1-8 0 16,5 2 0-16,4-2 0 0,1-4 0 0,-5-5 0 16,1-3 0-16,1-3 0 0,0 0 0 0,-1-5 0 0,2 0 0 15,-4-3 0-15,1-2 0 0,-2 2 0 0,2-3 0 16,-4-1 0-16,-2-1 0 0,1-3 0 0,3-3 0 16,-2 0 0-16,-2 3 0 0,-1-1 0 0,0 1 0 15,-3-2 0-15,2 2 0 0,-1 3 0 16,-1 3 0-16,-6 3 0 0,1 3 0 0,1 0 0 0,3 2 0 15,-8 2 0-15,9 10 0 0,-4 0 0 0,0 1 0 16,-1 5 0-16,6 8 0 0,-1 2 0 0,0-1 0 16,1-7 0-16,-1-1 0 0,4 4 0 15,1-5 0-15,-1-6 0 0,1-1 0 0,1-2 0 16,-1-2 0-16,2-2 0 0,2-3 0 0,1-3 0 0,-7-1 0 16,5 0 0-16,0-5 0 0,-7 2 0 0,7-1 0 15,-6-7 0-15,1 2 0 0,-1 0 0 0,-3-1 0 16,1-2 0-16,0 1 0 0,-3 0 0 0,-1 4 0 15,0 1 0-15,-2 2 0 0,1 3 0 16,-3 1 0-16,2 2 0 0,-3 2 0 0,0 0 0 0,12 9 0 16,-7 0 0-16,1 2 0 0,1 3 0 0,2 3 0 15,0-2 0-15,0 0 0 0,2-1 0 16,1-3 0-16,3 0 0 0,-2-3 0 0,4 1 0 0,-4-3 0 16,-1-1 0-16,2-4 0 0,3-1 0 15,-3-1 0-15,-1-3 0 0,3-1 0 0,1-2 0 0,-2-2 0 16,-2-1 0-16,1-2 0 0,-1-1 0 0,1-3 0 15,-1 2 0-15,0-3 0 0,-2 1 0 0,1 1 0 16,-3 0 0-16,2-2 0 0,-3 3 0 0,-2 3 0 16,1 2 0-16,-2 0 0 0,-2 5 0 15,0-2 0-15,0 5 0 0,-3 1 0 0,0 0 0 0,-4 14 0 16,1-1 0-16,-1 4 0 0,-2 8 0 0,1 7 0 16,4 5 0-16,-3 11 0 0,-1 2 0 0,2 2 0 15,0-1 0-15,2 3 0 0,1 0 0 0,1 4 0 16,2-3 0-16,-2-1 0 0,2-1 0 0,2-3 0 15,-1 2 0-15,0 0 0 0,0-5 0 0,3 0 0 16,-3-11 0-16,-1-1 0 0,3-5 0 0,-2-2 0 16,0-3 0-16,-2-8 0 0,1 0 0 0,-6-4 0 15,2-4 0-15,0-2 0 0,-6 0 0 0,-2-2 0 16,-1 1 0-16,-5-3 0 0,-4-3 0 0,-8-3 0 16,-3-1 0-16,-4-3 0 0,-2-6 0 0,0-1 0 15,-9-9 0-15,11 5 0 0,-7-13 0 0,5-3 0 16,7-4 0-16,7-5 0 0,7-3 0 0,10-2 0 15,6 2 0-15,3 10 0 0,6 1 0 0,7 3 0 16,2 1 0-16,7 4 0 0,0 0 0 0,14-2 0 16,-3 12 0-16,-1 3 0 0,2 0 0 15,-1 2 0-15,-1 1 0 0,-4 1 0 0,-1 3 0 16,-11 5 0-16,-2-3-42 0,-5 1-337 0,-4 1-65 0,-2 0-65 16,-4 1-87-16,-3 2-442 0,0 0-1123 0,0 0 498 15</inkml:trace>
  <inkml:trace contextRef="#ctx0" brushRef="#br0" timeOffset="-137598.28">19812 16211 254 0,'-9'-9'540'0,"4"1"-5"15,1-4-22-15,1-4-20 0,0 0-18 0,3-3-12 16,0 0-22-16,1-1-8 0,2 0-16 0,3-4-29 16,-1 7-19-16,1 0-28 0,4 0-21 0,0 4-26 15,3 2-19-15,2 3-26 0,3 3-23 0,-4 1-19 16,1 6-24-16,3 5-17 0,0 4-15 0,5 7-15 16,-2 6-14-16,-1-1-12 0,-3 6-20 0,2 13-90 15,-6-11 0-15,-1-1 0 0,-4 1 0 0,0-1 0 16,-2-3 0-16,1 0 0 0,0-1 0 0,-4-8 0 15,3-3 0-15,-5-5 0 0,2-1 0 0,0-2 0 16,-1-3 0-16,2-2 0 0,1-2 0 0,-5 0 0 16,6-10 0-16,1 0 0 0,-2 1 0 0,4-7 0 15,-3 1 0-15,6-4 0 0,-3-4 0 0,2-2 0 16,-1 0 0-16,6 0 0 0,-6-1 0 0,2 0 0 16,-1 3 0-16,-2 5 0 0,0 4 0 0,-3 4 0 15,2 2 0-15,-3 5 0 0,1 1 0 0,2 3 0 16,-1 3 0-16,0 6 0 0,0 7 0 0,0 1 0 15,1 3 0-15,2 1 0 0,-5 2 0 0,4 0 0 16,-1-6 0-16,3 5 0 0,-3-6 0 0,4-4 0 16,-5-2 0-16,3-3 0 0,1 1 0 0,-1-5 0 15,0-1 0-15,0-3 0 0,2-1 0 0,-3-2 0 16,1-1 0-16,1-5 0 0,0 2 0 0,-2-4 0 16,2-2 0-16,-4-2 0 0,2 1 0 0,2-2 0 15,-6 1 0-15,4-2 0 0,-4 0 0 0,-1 8 0 0,2-1 0 16,-2 2 0-16,-1 4 0 0,-1 2 0 15,2 1 0-15,-4 1 0 0,9 7 0 0,-2 4 0 16,0 1 0-16,3 3 0 0,-1 1 0 0,4-2 0 16,0 2 0-16,2-2 0 0,-1 0 0 0,9 3 0 15,-10-7 0-15,4-1 0 0,-4-5 0 0,-1 1 0 16,1-1 0-16,-4-6 0 0,4 0 0 0,-4-2 0 16,-4 1 0-16,-1-6 0 0,1-1 0 0,-3 2 0 15,0-3 0-15,-4 0 0 0,-4-6 0 0,-3 1 0 16,1-2 0-16,-7-5 0 0,-2-1 0 0,-2 1 0 15,1 5 0-15,-2-1 0 0,1 2 0 0,6 6 0 16,1 2 0-16,2 3 0 0,4 1 0 0,2 3 0 16,1 0 0-16,3 2 0 0,0 0 0 0,17 8 0 15,3-2 0-15,10 1 0 0,4 0 0 0,6 1 0 16,15 2 0-16,1-5 0 0,0 0 0 0,6 0 0 16,-2-4 0-16,-3-4 0 0,-2 0 0 0,-1-3 0 0,-16 2 0 15,-1 1 0-15,-2-2 0 0,-5-2 0 16,-3 1 0-16,-10 1 0 0,-3 2 0 0,-4 0 0 15,-2 0 0-15,-4 1 0 0,-3 1 0 0,-1 1 0 16,0 0 0-16,0 0 0 0,-22 9 0 0,4-1 0 16,-2 9 0-16,-2 3 0 0,-1-1 0 0,2 6 0 15,1 0 0-15,-1 1 0 0,2-1 0 0,3 2 0 16,5-4 0-16,-1 1 0 0,7-7 0 0,1-1 0 16,3-4 0-16,2-3 0 0,4 1 0 0,-1-5 0 15,9-2 0-15,0-4 0 0,0-1 0 0,6-7 0 16,-3 0 0-16,6-6 0 0,0-4 0 0,-2-4 0 15,-1 2 0-15,0-1 0 0,-2-2 0 0,1-2 0 16,-4-3 0-16,0-1 0 0,-5-3 0 0,1 1 0 16,-1-2 0-16,-4-1 0 0,-2-10 0 0,-1 10 0 15,0-1 0-15,-4 3 0 0,1 3 0 0,-4-1 0 16,1 13 0-16,-2 4 0 0,2 5 0 0,-1 4 0 16,0 6 0-16,5-1 0 0,-13 12 0 0,7 5 0 15,-1 5 0-15,2 7 0 0,5 5 0 0,-4-2 0 0,7 2 0 16,1 1 0-16,-2 0 0 0,6 9 0 15,2-11 0-15,-1-1 0 0,6-1 0 0,1-2 0 16,2-3 0-16,2-4 0 0,3-3 0 0,1-3 0 16,-6-7 0-16,9 2 0 0,-8-4 0 0,2-5 0 15,-6-2 0-15,5-1 0 0,-8 1 0 0,1-3 0 16,-2 1 0-16,-3-3-223 0,-2-3-1105 0,1 1-1439 16,-4-3 636-16</inkml:trace>
  <inkml:trace contextRef="#ctx0" brushRef="#br0" timeOffset="-136930.98">21814 16329 351 0,'1'2'424'0,"-1"-2"-3"0,10 2 3 0,-5 1 3 16,0-3 0-16,3-2-13 0,1 2-16 0,0-3-7 16,1 1-24-16,4-5-14 0,4 1-23 0,-1-4-17 15,0 2-18-15,2-3-22 0,-4 1-16 0,4-2-7 16,-1 2-16-16,1-9-14 0,-4 6-9 0,-2-2-9 16,-1 1-7-16,-5-3-18 0,-1 3-17 0,0-1-11 15,-6-2-16-15,-3 1-12 0,-2 0-11 0,-4 2-11 16,-5 1-34-16,1 2-65 0,-4 0 0 0,-1 2 0 15,-4 6 0-15,0 2 0 0,3 2 0 0,-3 4 0 16,-2 8 0-16,1 3 0 0,5 4 0 0,4 5 0 16,3 3 0-16,4 2 0 0,5 1 0 0,4-1 0 15,1 0 0-15,7 0 0 0,5-6 0 0,3 3 0 16,9-6 0-16,4-2 0 0,16-2 0 0,-10-6 0 16,13-1 0-16,-12-7 0 0,15-2 0 0,-2-3 0 15,-13-3 0-15,2-4 0 0,-2-1 0 0,8-8 0 16,-15 2-506-16,-3-3-776 0,1 0-1387 0,1-1 614 15</inkml:trace>
  <inkml:trace contextRef="#ctx0" brushRef="#br0" timeOffset="-135448.54">23473 16008 368 0,'-3'-11'557'0,"-2"-1"-15"0,1 0-43 0,-1 1-30 16,-4 0-30-16,0 2-19 0,4 1-23 0,-4 0-27 16,-4 2-28-16,4 3-24 0,-5 3 0 0,1 3-10 15,-4 6 0-15,1 2-14 0,-3 7-8 0,2 4-14 16,1 6-19-16,4-3-22 0,6 7-17 0,2 1-16 16,7 0-24-16,2 0-14 0,6-2-20 0,6-1-10 15,1-2-11-15,6-2-54 0,4-5-65 0,4-2 0 16,0-5 0-16,5-7 0 0,-1-2 0 0,0-3 0 15,3-6 0-15,-4-2 0 0,-2-5 0 0,5-2 0 16,-6-2 0-16,-5-3 0 0,-3-1 0 0,-2-1 0 16,-8-2 0-16,-1-2 0 0,-7-2 0 0,2 2 0 15,-7 4 0-15,-1-6 0 0,-1 1 0 0,-3 9 0 16,0 3 0-16,3 2 0 0,-8 3 0 0,4 1 0 16,1 7 0-16,4 0 0 0,-14 4 0 0,4 4 0 15,4 6 0-15,2 4 0 0,2 2 0 0,2 6 0 16,10 1 0-16,2 2 0 0,2-4 0 0,2 0 0 15,0-4 0-15,5-2 0 0,0-2 0 0,2-1 0 16,-5-7 0-16,0-3 0 0,4-2 0 0,-4 1 0 16,-2-6 0-16,-2-3 0 0,-1-1 0 0,0-1 0 15,-7-5 0-15,3 3 0 0,-2-3 0 0,-3 0 0 16,-1-7 0-16,-3 1 0 0,-6-8 0 0,-2 0 0 16,-1 1 0-16,-5-1 0 0,0 3 0 0,-5-2 0 15,-1 3 0-15,-1 1 0 0,0 5 0 0,3 4 0 16,-2 3 0-16,0 5 0 0,7 1 0 0,0 3 0 15,-3 4 0-15,4 3 0 0,1 2 0 0,3 7 0 16,4-1 0-16,8 1 0 0,4 0 0 0,3 9 0 16,2-10 0-16,6 2 0 0,3-1 0 0,4-4 0 15,-1-5 0-15,3-2 0 0,2-2 0 0,-1-1 0 16,-1-6 0-16,-1-2 0 0,-8-1 0 0,9-4 0 16,-9 3 0-16,4-7 0 0,-2-2 0 0,-5 5 0 15,1-2 0-15,-2 0 0 0,-2-1 0 0,2 1 0 16,-3-2 0-16,0 2 0 0,-5 2 0 0,1 4 0 15,-3 2 0-15,0 0 0 0,-1 2 0 0,0 3 0 16,-4 0 0-16,0 0 0 0,4 13 0 0,-4-2 0 16,2 4 0-16,-2 6 0 0,4-2 0 0,2 6 0 15,0 2 0-15,0-3 0 0,3-6 0 0,-3-3 0 16,3 0 0-16,4-2 0 0,-4-5 0 0,0 0 0 16,2 0 0-16,0-6 0 0,-2-1 0 0,3 2 0 15,-3-6 0-15,2 0 0 0,0-2 0 0,-2-1 0 16,0-2 0-16,1-1 0 0,3-3 0 0,-3 0 0 15,3-1 0-15,0 2 0 0,-3 3 0 0,-1 2 0 16,1-2 0-16,0 4 0 0,0 3 0 0,-1 1 0 16,0 2 0-16,2 7 0 0,-2-1 0 0,2 5 0 15,-1 0 0-15,1 3 0 0,-2-2 0 0,3 3 0 16,1 0 0-16,-4-1 0 0,6-1 0 0,-2-2 0 16,1-1 0-16,5-5 0 0,-1 1 0 0,3-4 0 15,-1-5 0-15,1-2 0 0,5-5 0 0,-3 2 0 16,-1-7 0-16,-3 1 0 0,4-4 0 0,-1-5 0 15,0 0 0-15,-2-3 0 0,1-2 0 0,0-3 0 16,-3 0 0-16,9-13 0 0,-12 10 0 0,7-14 0 16,-4-4 0-16,1 2 0 0,-5-5 0 0,2-3 0 15,-2-1 0-15,-3-1 0 0,-3 5 0 0,-3 3 0 16,-2 18 0-16,-2 6 0 0,-1 6 0 0,-1 4 0 16,-1 9 0-16,-2 5 0 0,4 2 0 0,-10 16 0 15,1 10 0-15,3 7 0 0,-1 19 0 0,2 2 0 16,3 1 0-16,2 2 0 0,1 1 0 0,2-2 0 15,6 1 0-15,1-3 0 0,4-2 0 0,1-7 0 16,4-1 0-16,-3-12 0 0,0-6 0 0,6-2 0 16,-4-5 0-16,4-4 0 0,-6-6 0 0,-7-3 0 15,4-2 0-15,2-3 0 0,-2-2 0 0,-1-1 0 16,-1-4 0-16,-2-1 0 0,0-4 0 0,3 0 0 16,-5-5 0-16,3-8 0 0,-1-1 0 0,-1 3 0 15,1-4 0-15,-3 0 0 0,-2 7 0 0,4 4 0 16,-6 3 0-16,2 2 0 0,0 2 0 0,1 3 0 15,-1 2 0-15,-4 3 0 0,0 0 0 0,6 9 0 16,1 0 0-16,-3 7 0 0,-2 1 0 0,5 2 0 16,-1-2 0-16,0 2 0 0,-1-1 0 0,2-2 0 15,-2 1 0-15,5-3 0 0,-5-3 0 0,3-3 0 16,0-1 0-16,2-2 0 0,-2 0 0 0,3-1 0 16,-1-4 0-16,0 0 0 0,1-3 0 0,1-2 0 15,1 1 0-15,0-2 0 0,-3-2 0 0,3-2 0 16,2-1 0-16,2-3 0 0,5-6 0 0,-6 6 0 15,0 5 0-15,-1-1 0 0,-2-1 0 0,-3 5 0 16,1 3 0-16,0 2 0 0,-3 2 0 0,2 3 0 16,-3 1 0-16,-2 4 0 0,3 2 0 0,2 5 0 15,-5-7 0-15,3 6 0 0,1 0 0 0,-3-5 0 16,3 1 0-16,2-3 0 0,-2-1 0 0,1-2 0 16,0-1 0-16,3-3-211 0,-2 0-304 0,1-3-103 15,-1-5-524-15,5-2-1236 0,-7 3 547 0</inkml:trace>
  <inkml:trace contextRef="#ctx0" brushRef="#br0" timeOffset="-135297.95">26167 15691 50 0,'-14'-13'568'0,"-4"-6"14"0,2 7-13 0,3 1-46 16,3 5-56-16,-1 0-45 0,3 0-47 0,2 1-51 15,-1 4-63-15,2-2-67 0,5 3-79 0,0 0-85 16,-10 0-85-16,10 0-110 0,-11 3-103 0,4-1-114 15,-2 3-220-15,-10 0-652 0,6-3 288 16</inkml:trace>
  <inkml:trace contextRef="#ctx0" brushRef="#br0" timeOffset="-135148.16">25214 15752 3440 0,'-35'6'278'0,"0"-1"-57"0,16-1 24 0,-1-2 7 15,5-1-33-15,4 2-34 0,7 0-16 16,4 1-13-16,0-4-17 0,14 7-15 0,4-3-3 15,13-1-14-15,2 1-11 0,8-3-37 0,15 2-57 16,1 1-91-16,1 0-131 0,-3-4-158 0,-1 0-477 16,5 2-926-16,-3 1 411 0</inkml:trace>
  <inkml:trace contextRef="#ctx0" brushRef="#br0" timeOffset="-133648.78">26167 15794 375 0,'2'-17'618'0,"-4"5"-12"0,2 1-23 0,-2 1-29 16,2 4-22-16,0-1-25 0,0 2-46 0,0 2-38 15,0 3-29-15,0 0-2 0,2 14-13 0,0 3-22 16,3 6-23-16,-1 4-30 0,-3 3-21 0,3 2-25 16,1 4-21-16,4-1-23 0,-1 13-18 0,2-12-22 15,3 10-164-15,-7-11-10 0,6-3 0 0,-4 3 0 16,-1-5 0-16,7-3 0 0,-5-1 0 0,1-9 0 15,-3-3 0-15,-3-4 0 0,-2-2 0 0,1 0 0 16,-1-5 0-16,-2-2 0 0,0-1 0 0,0 0 0 16,0 0 0-16,8-16 0 0,-7 4 0 0,2-4 0 15,-1-1 0-15,3-8 0 0,3 0 0 0,1 0 0 16,1-1 0-16,-1 9 0 0,3 1 0 0,-1 1 0 16,2 3 0-16,2 1 0 0,-2 6 0 0,5 2 0 15,-5 3 0-15,7 1 0 0,-2 6 0 0,1 3 0 16,3 6 0-16,-3 7 0 0,0-2 0 0,-1 1 0 15,-5 1 0-15,-3-5 0 0,-1-1 0 0,-4 3 0 16,-1-3 0-16,-3 3 0 0,-1-4 0 0,-2 1 0 16,-6-4 0-16,-2 1 0 0,-5-4 0 0,-2 0 0 15,0-4 0-15,-2-2 0 0,1-1 0 0,-2-3 0 16,2-3 0-16,4 1 0 0,1-3 0 0,-1-6 0 16,5 3 0-16,5-1 0 0,4-2 0 0,4-6 0 15,5 1 0-15,10-10 0 0,6 4 0 0,2-3 0 16,2 2 0-16,12-4 0 0,-7 11 0 0,-1 2 0 15,2 3 0-15,-4 4 0 0,-1 1 0 0,-3 3 0 16,-8 6 0-16,-1 1 0 0,-5 1 0 0,-2 5 0 16,-3 1 0-16,-3 1 0 0,-1 4 0 0,-4 0 0 15,0 1 0-15,-1-2 0 0,-2-1 0 0,-1 1 0 16,3 2 0-16,1-5 0 0,0 1 0 0,0-4 0 16,0-1 0-16,1-2 0 0,3 0 0 0,0-3 0 15,6-1 0-15,-1-1 0 0,3-1 0 0,2-2 0 16,1 0 0-16,4-7 0 0,-1 3 0 0,1-5 0 15,1 1 0-15,1-4 0 0,2-3 0 0,-5 7 0 16,-5-1 0-16,2-1 0 0,-6 3 0 0,3 2 0 16,-3 1 0-16,-4 3 0 0,1 1 0 0,-2 2 0 15,5 3 0-15,-5 3 0 0,0 0 0 0,1 3 0 16,0 6 0-16,1 0 0 0,0 0 0 0,4 1 0 16,-1-1 0-16,1-1 0 0,-1-3 0 0,2 1 0 15,0-4 0-15,4 0 0 0,2-2 0 0,-4-4 0 16,0-2 0-16,4-2 0 0,-4-2 0 0,3-2 0 15,1-3 0-15,-1-1 0 0,-3-2 0 0,0-3 0 16,0 0 0-16,1-6 0 0,-1-4 0 0,-2 0 0 16,1-1 0-16,-1-2 0 0,-6-4 0 0,3-2 0 15,2-11 0-15,-5-1 0 0,3 0 0 0,-3-2 0 16,0 0 0-16,-1-2 0 0,-3 2 0 0,-6 17 0 16,5 2 0-16,-4 9 0 0,2 4 0 0,-1 4 0 15,-2 2 0-15,1 7 0 0,0 1 0 0,4 2 0 16,-7 14 0-16,1 2 0 0,0 7 0 0,2 6 0 15,3 3 0-15,-1 2 0 0,2 2 0 0,2 12 0 16,-1-12 0-16,1-1 0 0,0 14 0 0,2-15 0 16,0 1 0-16,-3-4 0 0,8 0 0 0,-4-5 0 15,3 1 0-15,-3-9 0 0,5-2 0 0,-5-6 0 16,7 2 0-16,-1-4 0 0,1 0 0 0,1-5 0 16,5 1 0-16,-2-3 0 0,5-1 0 0,0-2 0 15,5-4 0-15,3 0 0 0,-3-4 0 0,2-2 0 16,3-1 0-16,-4-4 0 0,-1 1 0 0,1-5 0 15,-3-2 0-15,-2 0 0 0,1-1 0 0,-1-1 0 16,-5 2 0-16,-1 1 0 0,-7 4 0 0,-4 1 0 16,0 6 0-16,-3 1 0 0,-4-1 0 0,-3 7 0 15,-1 0 0-15,-3 5 0 0,-3 3 0 0,-2 4 0 16,-1 7 0-16,-3 4 0 0,3 5 0 0,1 1 0 16,3 3 0-16,1 2 0 0,5 1 0 0,3 0 0 15,2-4 0-15,5-1 0 0,4-3 0 0,2 1 0 16,6-3 0-16,3-5 0 0,3-1 0 0,5-6 0 15,-2 1 0-15,2-4 0 0,3-3 0 0,-1-3 0 16,0-2 0-16,0-3 0 0,2-2 0 0,-5 0 0 16,3-6 0-16,-1 1 0 0,-1-2 0 0,-2-3 0 15,-1-1 0-15,-2-6 0 0,-2 1 0 0,-2-4 0 16,0 2 0-16,-4-7 0 0,2 4 0 0,-4-1 0 16,-4 0 0-16,0 3 0 0,-4 6 0 0,-3 2 0 15,0 6 0-15,-2 3 0 0,-3 2 0 0,0 2 0 16,-3 2 0-16,6 3 0 0,-11 4 0 0,3 3 0 15,0 2 0-15,2-1 0 0,2 3 0 0,0 7 0 16,4 0 0-16,2 1 0 0,3 0 0 0,5 9 0 16,0-3 0-16,2-1 0 0,2 2 0 0,-4-8 0 15,4-3 0-15,1 6 0 0,-3-6 0 0,-1 0 0 16,-2 2 0-16,-4-2 0 0,3 1 0 0,-6-6 0 16,-2 1 0-16,-1-1 0 0,-4 2 0 0,-4-3 0 15,-4 3 0-15,-2-3 0 0,-2-1 0 0,-4-1 0 16,-1-1 0-16,1-1 0 0,-5-2 0 0,-4 3 0 15,5-5 0-15,1-1-398 0,-5-4-155 0,8-1-147 16,-6-8-390-16,2 1-1182 0,0-1 523 0</inkml:trace>
  <inkml:trace contextRef="#ctx0" brushRef="#br0" timeOffset="-133447.65">27903 15845 4645 0,'-10'-9'359'0,"-1"1"-36"15,2-1 76-15,0 2-24 0,2 1-51 16,2 0-82-16,7 1-47 0,5 1-18 0,5-3-12 0,7 2-1 16,10-2-20-16,3 3-5 0,5-2-13 0,2 1-13 15,-1 2-13-15,0 0-25 0,-1 1-24 0,-1-1-40 16,-5 1-30-16,-2-2-38 0,-10 3-57 0,-7 1-66 16,-2 0-76-16,-3 0-78 0,-2 1-110 0,-5-1-111 15,0 0-473-15,0 0-1114 0,0 0 492 0</inkml:trace>
  <inkml:trace contextRef="#ctx0" brushRef="#br0" timeOffset="-132865.49">28687 16187 281 0,'-9'-5'605'0,"5"0"-1"16,2 0-36-16,0-4-36 0,4-3-22 0,0-1-22 16,6-2-29-16,3-2-34 0,5-3-23 0,1-3-31 15,5 1-27-15,1 0-29 0,5-1-26 0,-1-1-26 16,10-7-24-16,2-2-23 0,-11 8-23 0,9-8-16 16,-3-4-22-16,-11 10-13 0,8-12-14 0,-3 1-12 15,-9 10-15-15,-1 5-5 0,-5-5-10 0,-5 13 0 16,-2 5-86-16,-2 1 0 0,-3 2 0 0,-2 4 0 15,1 3 0-15,0 0 0 0,-21 10 0 0,11 2 0 16,-3 5 0-16,3 7 0 0,-4 4 0 0,8-1 0 16,-2 2 0-16,5 0 0 0,2 2 0 0,4-4 0 15,3 3 0-15,2-1 0 0,3-3 0 0,5 1 0 16,3 2 0-16,-3-6 0 0,4 2 0 0,0-1 0 16,-1 2 0-16,0-4 0 0,-6 1 0 0,1 0 0 0,-6-10 0 15,-2 2 0-15,-7-2 0 0,-2-2 0 0,-2-1 0 16,-5-1 0-16,-8-1 0 0,-1-1 0 15,-7 0 0-15,-2-1 0 0,0-2 0 0,0-1 0 16,-1-1 0-16,2-2 0 0,5 1 0 0,9 0 0 16,-1 0 0-16,7-1 0 0,2-1 0 0,-1 4 0 15,6-3 0-15,0 0-285 0,0 0-290 0,15-7-128 16,2-1-402-16,1 3-1197 0,13-3 530 0</inkml:trace>
  <inkml:trace contextRef="#ctx0" brushRef="#br0" timeOffset="-132098.66">29622 15967 140 0,'9'-17'497'0,"-4"1"25"0,4 1 14 0,-5 3-9 16,-3 1-25-16,1 1-33 0,-2 0-21 0,0 4-32 15,-3 2-31-15,-1 3-32 0,-3 1-32 0,7 0-8 16,-20 8-19-16,9 0-20 0,0 5-18 0,-1 1-25 16,-1 3-22-16,4 0-23 0,-1 7-10 0,4-6-25 15,2 1-10-15,0 1-15 0,4-2-14 0,3 0-19 16,-1-2-2-16,3-4-5 0,2 0-10 0,-1-1-4 15,0-4-8-15,3-3 6 0,-1 2-19 0,1-6-48 16,1-4-3-16,2-1 0 0,-2-1 0 0,0-2 0 16,2-5 0-16,-3-2 0 0,-2 1 0 0,-3-4 0 15,5 1 0-15,-3-1 0 0,-2 2 0 0,0-4 0 16,-3 5 0-16,-1 2 0 0,0 4 0 0,0-1 0 16,0 6 0-16,-1 2 0 0,1 2 0 0,0 0 0 15,-13 15 0-15,8-5 0 0,-2 6 0 0,5 1 0 16,-2 1 0-16,4 2 0 0,4-3 0 0,0 8 0 15,5-7 0-15,0-1 0 0,1-2 0 0,3-5 0 16,1 2 0-16,3-4 0 0,-2-1 0 0,3-4 0 16,-1-1 0-16,-5-2 0 0,2-3 0 0,3-1 0 15,-6-4 0-15,2 3 0 0,-3-4 0 0,-1 0 0 16,0-1 0-16,4-2 0 0,-8 2 0 0,4-4 0 16,0 2 0-16,-4 2 0 0,0 0 0 0,2 3 0 15,-3 2 0-15,-2 2 0 0,1 2 0 0,-3 1 0 16,6 5 0-16,-5 2 0 0,2 3 0 0,-2 2 0 15,4 3 0-15,-1 2 0 0,4-2 0 0,1 1 0 16,-2-4 0-16,4 0 0 0,3 0 0 0,-4-2 0 16,7-3 0-16,-1-5 0 0,-2 1 0 0,5-6 0 15,-1 2 0-15,0-7 0 0,1-2 0 0,4-5 0 16,-6 4 0-16,-1-4 0 0,-3 0 0 0,5-7 0 16,-4 0 0-16,-2 5 0 0,-1-8 0 0,0 1 0 15,1 1 0-15,-3-1 0 0,-4 9 0 0,-1-1 0 16,0 5 0-16,-3 1 0 0,2 3 0 0,-1 1 0 15,-2 4 0-15,0 2 0 0,0 0 0 0,-8 16 0 16,4-1 0-16,-1 9 0 0,-3 5 0 0,3 6 0 16,0 13 0-16,2 4 0 0,-1 2 0 0,2 2 0 15,0 0 0-15,-1 4 0 0,-1-3 0 0,0-1 0 16,0 2 0-16,-4-7 0 0,2-2 0 0,-2 1 0 16,1-17 0-16,-5 1 0 0,1-1 0 0,-2-1 0 15,0-6 0-15,0-1 0 0,-1-9 0 0,5 0 0 16,-5-5 0-16,5-4 0 0,-1-3 0 0,-3 1 0 15,3-3 0-15,-3-6 0 0,1 1 0 0,-1-5 0 16,-1-4 0-16,3-2 0 0,2-3 0 0,-1-8 0 16,5-5 0-16,4-1 0 0,6-3 0 0,8-13 0 15,4-2 0-15,11-2 0 0,21-19 0 0,-13 21 0 16,23-19 0-16,4 2-24 0,-5 3-585 0,-13 20-144 16,2-2-382-16,-2 8-1228 0,2 2 543 0</inkml:trace>
  <inkml:trace contextRef="#ctx0" brushRef="#br0" timeOffset="-131865.22">30675 15777 4016 0,'-6'-10'392'0,"-2"1"-25"15,0 2 1-15,2 0-47 0,1 2-46 0,5 2-48 16,0 3-32-16,0 0-17 0,18 1-8 0,-8 5 21 16,6 3 9-16,2 3 8 0,3 6 5 0,2 1-5 15,-4 6-8-15,4-3-13 0,-6 3-19 16,2 3-61-16,-1 3-107 0,-5 3 0 0,1 13 0 0,-1 1 0 15,-8 3 0-15,-1-2 0 0,-8-2 0 0,-3 1 0 16,-5 2 0-16,-6-2 0 0,-5-2 0 0,-5-6 0 16,-7 3 0-16,-8-3 0 0,-3-2-262 15,-7-5-78-15,-2-1-72 0,2 2-95 0,-6-8-84 16,-32 6-423-16,29-16-1097 0,-24 8 485 0</inkml:trace>
  <inkml:trace contextRef="#ctx0" brushRef="#br0" timeOffset="-131448.12">29001 15537 216 0,'0'0'344'16,"-2"-14"3"-16,2 14 8 0,2-11 12 0,-2 11-25 15,4-6-12-15,-4 6 2 0,0 0-3 0,0 0-5 0,0 0-1 16,0 0-3-16,0 0-6 0,-6 26 5 0,-2-7-7 15,0 6-3-15,-1 5-6 0,-5 4 14 0,-1 12-14 16,0 0-4-16,-1 1-11 0,6 2-10 16,-4-1-15-16,1 3-17 0,6-2-20 0,-1 5-21 15,3-4-17-15,6 1-96 0,7 0-92 0,6-7 0 16,3 3 0-16,4-1 0 0,7-4 0 0,6-5 0 16,3-1 0-16,10-1 0 0,2-4 0 0,0-3 0 0,4-7 0 15,3 0-321-15,-2-7-257 0,-3-5-638 16,-3-1-1316-16,-6-3 582 0</inkml:trace>
  <inkml:trace contextRef="#ctx0" brushRef="#br0" timeOffset="-130781.29">31799 16076 195 0,'0'0'556'0,"0"0"-1"16,2-3-17-16,-2 3-25 0,0 0-13 0,0 0-15 0,0 0-18 15,5-5-19-15,-1 2-23 0,0-3-23 0,-1 1-18 16,3-2-20-16,-1-1-20 0,5-1-22 16,-1-5-13-16,0-1-21 0,0-2-21 0,-4 1-24 15,4-3-17-15,-1-5-13 0,-2 0-66 0,-1-1-147 16,-1-4 0-16,-1-2 0 0,1 1 0 0,-4-1 0 16,1-1 0-16,-5 1 0 0,4 1 0 0,-1 11 0 15,0 2 0-15,-2 5 0 0,2 2 0 0,1 0 0 16,-3 6 0-16,2 4 0 0,1 0 0 0,-4 15 0 15,3 11 0-15,1 5 0 0,1 19 0 0,3-4 0 16,0 0 0-16,0 4 0 0,1 0 0 0,1-4 0 16,-1 4 0-16,3-2 0 0,-3-3 0 0,-1 2 0 15,2 0 0-15,-3-15 0 0,1 2 0 0,-4-4 0 16,1 2 0-16,3 0 0 0,-2-4 0 0,2-1 0 16,-1-7 0-16,-2-1 0 0,1-1 0 0,0-3 0 15,-1-2 0-15,3-5 0 0,-1 1 0 0,-2-3 0 16,-2 0 0-16,3-3 0 0,-1 0-353 0,-1-3-182 15,0 0-52-15,0 0-64 0,0 0-361 0,-14-11-1094 16,8 4 484-16</inkml:trace>
  <inkml:trace contextRef="#ctx0" brushRef="#br0" timeOffset="-130531.22">31888 16469 694 0,'-10'0'135'0,"-3"-3"36"0,-2 2 34 0,-2 1 37 16,3 0 28-16,1 0 15 0,1 0 29 0,1 0 3 16,4 0 17-16,-1 0 13 0,1-1 7 15,0 1-1-15,7 0 10 0,0 0 11 0,-10-1 19 16,10 1 15-16,0 0-1 0,0 0-7 0,0 0-15 15,20 5-16-15,-6-5-17 0,4-2-12 0,5 1-29 0,8 0-243 16,2 0-68-16,2 0 0 0,4-3 0 0,0 2 0 16,14-2 0-16,-13 1 0 0,0 1 0 0,9-4 0 15,-12 3 0-15,-1-2 0 0,-4 0 0 16,-4 0 0-16,-7 3 0 0,-3 0 0 0,-6 2 0 16,-1-3 0-16,-4 2 0 0,2-1 0 0,-9 2 0 15,9-3 0-15,-4 2 0 0,-1 1 0 0,-4 0 0 16,0 0 0-16,0 0 0 0,0 0 0 0,0 0 0 15,0 0 0-15,-9 9 0 0,4-6 0 0,-8 1-1366 16,4 1-1478-16,-2-1 654 0</inkml:trace>
  <inkml:trace contextRef="#ctx0" brushRef="#br0" timeOffset="-128564.5">9500 17274 289 0,'0'-16'431'0,"-1"-1"0"15,1 0-1-15,0-1 5 0,1 1-5 0,3-1-6 16,-3 0 0-16,3 0-16 0,1 1-9 0,-1 5-22 16,0 0-18-16,0 4-28 0,-3 1-20 0,2 3-29 15,-3 4-10-15,0 0 5 0,7 15-3 0,-4 4-6 16,-2 10-12-16,3 6-10 0,-3 15-14 0,3 0-13 15,4 0-18-15,-2-1-16 0,0-2-185 0,1-13 0 16,3 12 0-16,7-2 0 0,-6-11 0 0,3-2 0 16,2-2 0-16,1-4 0 0,1-3 0 0,-1-9 0 15,1-3 0-15,0-3 0 0,-2-1 0 0,-3-5 0 16,4-2 0-16,-4-6 0 0,-1-2 0 0,1-3 0 16,-1-1 0-16,3-9 0 0,-4-1 0 0,-3-2 0 15,1-3 0-15,-1 3 0 0,-2-5 0 0,-3-1 0 16,3 0 0-16,-5-4 0 0,2 1 0 0,-6-1 0 15,6 5 0-15,-7-2 0 0,4 7 0 0,-2 7 0 16,0 5 0-16,2 5 0 0,0 2 0 0,-2 4 0 16,2 2 0-16,0 0 0 0,-13 28 0 15,10-8 0-15,3 8 0 0,0 1 0 0,3 2 0 0,1 2 0 16,2 0 0-16,-1-2 0 0,3-3 0 16,2-3 0-16,6 2 0 0,0-5 0 0,5-4 0 0,-5-2 0 15,-3-6 0-15,4-1 0 0,2-6 0 0,-7 1 0 16,1-4 0-16,3-1 0 0,-5-2 0 0,2-2 0 15,0-1 0-15,1-7 0 0,-1-2 0 16,-4 1 0-16,-1-1 0 0,1 0 0 0,-1-2 0 16,-3-1 0-16,-1-8 0 0,5 2 0 0,-5-1 0 15,-2-3 0-15,2 9 0 0,0-7 0 0,-4 7 0 16,0 3 0-16,0 5 0 0,0 5 0 0,3 2 0 16,-3 4 0-16,0 0 0 0,0 0 0 0,5 19 0 0,1-1 0 15,-1 7 0-15,3 3 0 0,1 0 0 0,1 2 0 16,-2-1 0-16,2-1 0 0,0-1 0 15,2-2 0-15,0-2 0 0,0-8 0 0,-1 0 0 16,1-4 0-16,-2-2 0 0,0-2 0 0,-2-2 0 16,2-4 0-16,-2-1 0 0,-2-3 0 0,2-2 0 15,2-1 0-15,-5-2 0 0,3-1 0 0,-3-3 0 16,5-4 0-16,-2 1 0 0,1-1 0 0,-4-2 0 16,6-5 0-16,-3 5 0 0,1-5 0 0,3 0 0 15,-5 9 0-15,0 7 0 0,-2-3 0 0,0 5 0 16,2 3 0-16,1 1 0 0,-4 2 0 0,1 4 0 15,0 5 0-15,4-3 0 0,-2 8 0 0,-1 2 0 16,3 1 0-16,0-1 0 0,-4 1 0 0,4-2 0 16,-4 0 0-16,0 0 0 0,4-5 0 0,-4-2 0 15,3 2 0-15,1-4 0 0,1 0 0 0,-1-2 0 16,1-3 0-16,0-4 0 0,2 0 0 0,-2-3 0 16,-1-2 0-16,1 1 0 0,6-5 0 0,-7 3 0 15,-2-4 0-15,5 1 0 0,-1-5 0 0,1 4 0 16,-6-2 0-16,4 1 0 0,-2 2 0 0,-3 2 0 15,-1 2 0-15,1 3 0 0,0-1 0 0,-1 2 0 16,-4 3 0-16,0 0 0 0,13 13 0 0,-8-3 0 16,-2 2 0-16,-2 5 0 0,8 1 0 15,-2-3 0-15,3 3 0 0,-3 2 0 0,7-4 0 16,-2 0 0-16,3-4 0 0,2-1 0 0,0-1 0 16,5-3 0-16,0-5 0 0,6 2 0 0,-9-6 0 0,12-1 0 15,-11-2 0-15,-2-1 0 0,1-3 0 0,-3-3 0 16,-1 0 0-16,3-6 0 0,-4 3 0 0,-4-2 0 15,-1-2 0-15,4-4 0 0,-4-1 0 16,-1-1 0-16,-7-1 0 0,5-3 0 0,-2-3 0 16,-3-1 0-16,3 0 0 0,-4-15 0 0,-1 15 0 15,-3-15 0-15,3 13 0 0,-2-1 0 0,-3 4 0 16,1 2 0-16,-2 4 0 0,1 9 0 0,2 2 0 16,2 4 0-16,-1 7 0 0,-2 0 0 0,5 4 0 0,0 0 0 15,-8 19 0-15,7-2 0 0,1 9 0 16,3 2 0-16,0 4 0 0,6 4 0 0,-1 11 0 15,1 0 0-15,-1-15 0 0,-1 4 0 0,1-5 0 16,1 1 0-16,-1 0 0 0,2-3 0 0,-3-1 0 16,2-1 0-16,3-4 0 0,-3-8 0 0,0 0 0 15,1 1 0-15,-2-7 0 0,-1 0 0 0,2-4 0 16,1 2 0-16,-1-4 0 0,2 0 0 0,1-6 0 16,0 2 0-16,-7-1 0 0,5-6 0 0,-1-1 0 15,5-3-451-15,-5 1-99 0,3-6-83 0,-7 2-461 16,0-4-1183-16,-2 1 524 0</inkml:trace>
  <inkml:trace contextRef="#ctx0" brushRef="#br0" timeOffset="-128414.39">11286 17217 230 0,'-20'1'489'16,"8"0"5"-16,0 0 11 0,1 1-14 16,4 0-34-16,3 0-29 0,4-2-21 0,0 0-27 0,0 0-35 15,23 4-32-15,-1-7-23 0,9-1-35 0,2-1-30 16,3-2-46-16,0 0-53 0,-1-2-66 0,-3 2-76 15,4-1-92-15,-5-2-109 0,-6-2-131 0,-9 1-484 16,-3 2-899-16,-6 4 398 0</inkml:trace>
  <inkml:trace contextRef="#ctx0" brushRef="#br0" timeOffset="-128215.08">10635 17021 587 0,'-5'-6'688'16,"1"2"5"-16,0-4-40 0,3 2-47 0,1 2-55 15,0-2-55-15,-1 3-68 0,1-2-90 0,-3 2-98 16,3 3-114-16,0 0-151 0,0 0-200 0,-14 3-269 0,6 4-283 16,-1 1-842-16,3 0 372 0</inkml:trace>
  <inkml:trace contextRef="#ctx0" brushRef="#br0" timeOffset="-116547.95">12894 17286 137 0,'-6'-7'468'0,"0"4"-12"0,1-1-26 16,0 0-16-16,-1-1-17 0,0 3-22 0,6 2-29 16,-15 5-18-16,7 0-11 0,-1 3-10 0,-1 5-15 15,2 6-10-15,-1-1-19 0,-1 5-13 16,1 1-18-16,5 1-15 0,0-5-21 0,4 3-12 16,0 3-17-16,3-7-14 0,1 0-15 0,1-2-11 15,0 1-6-15,5-3-22 0,-2-3-7 0,2-2 4 0,7 0-15 16,-6-5-4-16,8-3-8 0,-6 2-12 0,6-6-4 15,-1-2 3-15,0 0-3 0,-4-6-12 16,0 3-6-16,-2-2-4 0,-1-3 0 0,-2-1-4 16,-5 0 4-16,-1-2-10 0,-6-3 4 0,2 1-2 15,-7-2-3-15,-5-5 2 0,3-1-8 0,-9 1-1 16,1-2-3-16,-4 3 3 0,-1 3-5 0,7 8 1 16,-2 4 4-16,1 2-5 0,5 4-10 0,0 2-3 15,4 1 6-15,1 2-8 0,3 1 1 0,4 3 9 16,1 1-10-16,7-2 8 0,3 2-3 0,16 0-1 15,-5-4-2-15,10-1 0 0,3-3-11 0,5-2 0 16,11-5-3-16,0-5 3 0,-12-2-3 0,9-7 5 16,-2-1 0-16,-1-3 4 0,-14 6 3 0,-3-2 2 15,-5-4 1-15,-3 0 3 0,5-1 6 0,-9-3 8 16,-3 0 4-16,-7-1 11 0,7 0 1 0,-9-1 14 16,-4 0 7-16,-4 12 19 0,0-2 8 0,0 4 13 15,-2 6 2-15,1 3-4 0,-1 2-45 0,-4 7-43 16,10-1 0-16,-25 18 0 0,9 5 0 0,4 8 0 15,-5 13 0-15,7 7 0 0,0 5 0 0,5 4 0 16,1-1 0-16,-2 28 0 0,4-29 0 0,5 24 0 16,-2-22 0-16,0 27 0 0,2-27 0 0,3 21 0 15,-1-24 0-15,-1 2 0 0,-4 2 0 0,0-5 0 16,0-2 0-16,0-1 0 0,-1-5 0 0,1-12 0 16,-3-1 0-16,2-3 0 0,-3-5 0 0,-2-2 0 15,-2-6 0-15,2-1 0 0,-1-2 0 0,2-7 0 16,5-9 0-16,-20 12 0 0,20-12 0 0,-27 4 0 15,27-4 0-15,0 0 0 0,-50-23 0 0,34 3 0 16,2-6 0-16,-1-5 0 0,4-15 0 0,0-5 0 16,5-4 0-16,5-2 0 0,4-2 0 15,1 3 0-15,4 3 0 0,4 4 0 0,1 18 0 0,2 2 0 16,-1 0 0-16,5 4 0 0,-1 3 0 16,5 6 0-16,-5 4 0 0,-1 1 0 0,3 4 0 15,-1 2 0-15,-1 1 0 0,-4 4 0 0,-1 3 0 0,-1-2 0 16,-1 3 0-16,-1-1-361 0,-1 3-122 0,0 0-110 15,-4 0-533-15,4 0-1219 0,4-1 538 16</inkml:trace>
  <inkml:trace contextRef="#ctx0" brushRef="#br0" timeOffset="-115481.99">14069 17642 96 0,'0'0'364'15,"0"0"-3"-15,0 0-1 0,0 0 10 0,23-5-3 16,-18 1-6-16,4-2-2 0,-1 0-5 0,1-2-13 16,0 2-11-16,4-5-13 0,-1 1-9 0,1-2-18 15,0-1-9-15,-2 1-15 0,2-4-11 0,-2 0-26 16,6-4-12-16,-2-1-15 0,-3 4-16 0,2 2-13 16,-4-3-12-16,2 0-11 0,-6 1-6 0,3 1-1 15,-4-1-2-15,2 3-4 0,-5 1-15 0,0 4-4 16,0 2-10-16,-3 1-8 0,1 1-16 0,0 5-10 15,0 0-9-15,0 0-10 0,0 0-8 0,-14 21 1 16,10-4-5-16,-9 7-1 0,9 2-20 0,2 4-22 16,-1 0 0-16,3-2 0 0,3 3 0 0,-2-2 0 15,3 1 0-15,1-6 0 0,5 2 0 0,4-4 0 16,0-1 0-16,-1-6 0 0,1-2 0 0,1-5 0 16,2-1 0-16,-4-4 0 0,1-2 0 0,1-2 0 15,4-2 0-15,-2-6 0 0,-2 0 0 0,-1-3 0 16,4-2 0-16,-1-6 0 0,-4 4 0 0,1-8 0 15,1 1 0-15,-2 0 0 0,-2-7 0 0,1 4 0 16,-2 1 0-16,0-1 0 0,-1 7 0 0,-2 1 0 16,-2 3 0-16,-1 5 0 0,-2 0 0 0,2 6 0 15,-1 0 0-15,-3 4 0 0,0 0 0 0,11 14 0 16,-6-4 0-16,0 6 0 0,-1 2 0 0,0 3 0 16,2-3 0-16,2 6 0 0,-3 2 0 0,0-7 0 15,3-1 0-15,1-1 0 0,-3-1 0 0,1-7 0 16,-1 3 0-16,2-2 0 0,-2-2 0 0,0-4 0 15,2-3 0-15,2-1 0 0,-10 0 0 0,17-5 0 16,-9 0 0-16,2-2 0 0,-2-1 0 0,2-6 0 16,0-1 0-16,0-2 0 0,0 0 0 0,3-1 0 15,0-6 0-15,1-1 0 0,-5 7 0 0,1 5 0 16,-2-5 0-16,2 8 0 0,-2 0 0 0,-2 5 0 16,3 1 0-16,-4 2 0 0,-5 2 0 0,12 9 0 15,-6-3 0-15,-5 6 0 0,6 0 0 0,-1 3 0 16,1 2 0-16,-2 1 0 0,1-1 0 15,0 0 0-15,1 0 0 0,-1 3 0 0,3-3 0 16,1-2 0-16,-3-7 0 0,0 3 0 0,5-2 0 0,-1 2 0 16,-3-4 0-16,-1 1 0 0,4-2 0 0,-5-2 0 15,2 1 0-15,-3 0 0 0,-1-3-312 0,-4-2-147 16,0 0-74-16,10-8-92 0,-10 8-419 0,-7-12-1131 16,0 2 500-16</inkml:trace>
  <inkml:trace contextRef="#ctx0" brushRef="#br0" timeOffset="-115315.27">14478 17099 171 0,'-13'-2'471'0,"3"-2"-10"16,1 3-31-16,9 1-35 0,0 0-37 0,0 0-42 16,0 0-24-16,0 0-75 0,36 11-76 0,-16-9-103 15,10 1-122-15,3 4-172 0,3-3-236 0,2 1-533 16,14 1 236-16</inkml:trace>
  <inkml:trace contextRef="#ctx0" brushRef="#br0" timeOffset="-114881.96">15741 17039 160 0,'-7'-34'543'0,"-7"3"-13"15,3 4-12-15,0-1-23 0,-2 4-22 0,3 6-23 16,-1 5-22-16,-2 1-26 0,2 6-29 0,-2 2-24 15,3 3-26-15,-2 4-9 0,1 5-10 16,-1 5-1-16,-3 11 0 0,3 9 0 0,2 14-1 16,0 5-7-16,4 2-13 0,2 5-9 0,2 23-6 15,1-24-66-15,4-1-201 0,3 0 0 0,-3 3 0 16,8-2 0-16,-2-5 0 0,0 1 0 0,2 1 0 16,-2-6 0-16,3-2 0 0,-2-1 0 0,-6-11 0 0,1-2 0 15,-5-2 0-15,4 0 0 0,0-2 0 0,-3-2 0 16,-1-3 0-16,0-6 0 0,0 1 0 15,-2-2 0-15,-2-1 0 0,4-16 0 0,-9 19 0 16,9-19 0-16,-21 14 0 0,8-10 0 0,13-4-194 16,-29 2-339-16,10-5-92 0,2-5-516 0,-6-6-1234 15,3-4 546-15</inkml:trace>
  <inkml:trace contextRef="#ctx0" brushRef="#br0" timeOffset="-114481.03">15338 17692 314 0,'-2'-12'356'16,"0"1"24"-16,0 2 6 0,4 1 8 0,-2 8-10 15,4-11-16-15,3 2-13 0,4 3-4 0,-2 0-11 16,5-1-11-16,4 1-6 0,4 1-17 0,6-2-21 16,0 2-19-16,1 1-29 0,2-6-23 0,1-1-23 15,2 2-16-15,-2 0-15 0,-1-1-20 0,1 3-9 16,-4-4-15-16,-4 1-15 0,-4 3-2 0,-3 2-9 16,-5 1-5-16,-6 1 6 0,3-1 19 0,-9 4 4 15,14-4 5-15,-14 4 1 0,0 0-7 0,0 0 2 16,0 0 4-16,-2 18 5 0,-2-7 4 15,0 4-1-15,-1 2-92 0,4 2-35 0,1 0 0 16,1 9 0-16,-1-8 0 0,6-1 0 0,2-4 0 16,-3 3 0-16,12-2 0 0,-7-3 0 0,4 1 0 15,1-7 0-15,0 2 0 0,4-5 0 0,2-2 0 16,-3-4 0-16,1 2 0 0,4-6 0 0,-9-4 0 16,4 1 0-16,3-9 0 0,-10 4 0 0,1 0 0 15,-4-2 0-15,-1 0 0 0,-4-2 0 0,-2-1 0 16,-4-2 0-16,-3-3 0 0,-4 1 0 0,-3-2 0 15,-5 3 0-15,4 8 0 0,-9-4 0 0,-3 5 0 16,7 9 0-16,-1 2 0 0,-2 2 0 0,1 4 0 16,1 5 0-16,-4 3 0 0,4 5 0 0,7-2 0 15,0 9 0-15,4 1 0 0,5 2 0 0,3-2 0 16,1 2 0-16,6 1-581 0,3-4-688 0,9-2-1374 16,0 0 608-16</inkml:trace>
  <inkml:trace contextRef="#ctx0" brushRef="#br0" timeOffset="-114314.42">16311 17744 199 0,'0'0'673'0,"0"0"15"0,0 0 9 16,6-10-38-16,-6 10-55 0,6-7-62 0,-6 7-55 16,11-8-53-16,-2 5-59 0,-9 3-74 0,14-10-87 15,-7 8-99-15,-7 2-124 0,13-6-133 0,-13 6-172 16,0 0-212-16,8-2-308 0,-8 2-902 0,0 0 400 15</inkml:trace>
  <inkml:trace contextRef="#ctx0" brushRef="#br0" timeOffset="-112698.27">17265 17499 242 0,'0'-5'563'16,"0"0"-21"-16,0-1-37 0,4 0-34 0,1-5-29 15,-1-1-30-15,5-3-28 0,1-3-23 0,-1 0-21 16,3-9-21-16,2 2-16 0,-4-1-13 0,-5-2-4 0,3-1-14 16,-6 1-5-16,1-4-10 0,-2 3-3 0,2-1 1 15,-6 2-13-15,3-3-18 0,0 3-16 0,-4 0-17 16,2-1-13-16,-6 3-9 0,4 7-10 15,3 2-104-15,-4 7-55 0,2 1 0 0,1 5 0 16,2 4 0-16,0 0 0 0,0 0 0 0,-21 29 0 16,20-4 0-16,-3 9 0 0,4 14 0 0,-1 2 0 15,-2 6 0-15,3 1 0 0,0 1 0 0,-1 2 0 16,1-3 0-16,0 25 0 0,4-2 0 0,-4-23 0 16,1 0 0-16,3 0 0 0,-4-2 0 0,0 3 0 15,5 0 0-15,-1-6 0 0,2-1 0 0,-2-5 0 16,0-11 0-16,6 0 0 0,4-4 0 0,-1-3 0 15,-1-2 0-15,-1-9 0 0,-1-4 0 0,1 0 0 16,0-4 0-16,-11-9 0 0,23 7 0 0,-23-7 0 16,0 0 0-16,0 0 0 0,51-14 0 0,-39-1 0 15,0 1 0-15,-1-4 0 0,0-8 0 0,-6-3 0 16,-1-4 0-16,-1 1 0 0,-6-16 0 0,-5-1 0 16,-3 2 0-16,-7 0 0 0,-4-6 0 0,-2 8 0 15,-6 0 0-15,-2 3 0 0,-7 5 0 0,11 13 0 16,-4 4 0-16,0 4 0 0,4 3 0 0,1 6 0 15,7-1 0-15,1 5 0 0,6 0 0 0,3 2 0 16,3 0 0-16,7 1 0 0,0 0 0 0,0 0 0 16,0 0 0-16,36-4 0 0,-8 0 0 0,4-1 0 15,3-2 0-15,4-1 0 0,11-5 0 0,-2-5 0 16,1 0 0-16,-16 3 0 0,4-2 0 0,7-7 0 16,-12 6 0-16,0-4 0 0,-5-1 0 0,-3-1 0 15,-4 0 0-15,-3-4 0 0,-2 0 0 0,-1-2 0 16,-5-2 0-16,-1 5 0 0,-2 0 0 0,-6 8 0 15,-2 2 0-15,-6 1 0 0,3 4 0 16,0 4 0-16,-4 2 0 0,-4 6 0 0,13 0 0 16,-22 15 0-16,7-1 0 0,2 14 0 0,-1 1 0 0,5 3 0 15,0 2 0-15,3 3 0 0,3 9 0 0,3-11 0 16,0 1 0-16,7-7 0 0,-2 3 0 0,4-5 0 16,1 2 0-16,4-6 0 0,0-2 0 0,-2-5 0 15,3-2 0-15,0-5 0 0,2 0 0 0,-2-4 0 16,5 3 0-16,-7-7 0 0,6-2 0 15,-6 0 0-15,-1-2 0 0,1-4 0 0,0 2 0 16,-3-5 0-16,4 1 0 0,1-5 0 0,-1 0 0 0,-4-3 0 16,-1 1 0-16,3 1 0 0,-6 0 0 15,3 1 0-15,-5 3 0 0,0 2 0 0,0 5 0 16,-4 4 0-16,0 0 0 0,0 0 0 0,0 0 0 16,6 21 0-16,-2-9 0 0,-3 7 0 0,2-1 0 15,-2 1 0-15,6 7 0 0,-2-9 0 0,2-1 0 16,3-1 0-16,1-2 0 0,1 2 0 0,1-4 0 15,-4-4 0-15,9 0 0 0,-6-3 0 0,-1-3 0 16,3-1 0-16,-4-4 0 0,3 1 0 0,-4-3 0 16,1-1 0-16,-2-1 0 0,-3 0 0 0,0-3 0 15,-2-5 0-15,-2 5 0 0,-5-5 0 0,3 0 0 16,-7-3 0-16,2 1 0 0,-7-7 0 0,-4 1 0 16,2 2 0-16,-2 2 0 0,2 5 0 0,-2 7 0 15,1 0 0-15,-2 3 0 0,0 4 0 0,5 3 0 16,-3 6 0-16,2 0 0 0,1 5 0 0,1 2 0 15,7-1 0-15,-1 2 0 0,6 1 0 0,0-1 0 16,6 0 0-16,3-2 0 0,0-2 0 0,5 1 0 16,3-3 0-16,2-3 0 0,4-2 0 0,3-1 0 15,3-4 0-15,1 0 0 0,0-2 0 0,1-1 0 16,0-3 0-16,-2-4 0 0,-1 1 0 0,0-2 0 16,0 0 0-16,-4-1 0 0,2 2 0 0,-3-2 0 15,-4 1 0-15,-6 2 0 0,4-3 0 0,-5-2 0 16,-1 5 0-16,-4-1 0 0,0 2 0 0,0 1 0 15,0 2 0-15,-7 5 0 0,5-4 0 16,-5 4 0-16,0 0 0 0,0 0 0 0,-3 27 0 0,2-12 0 16,0 3 0-16,-2 8 0 0,3-7 0 0,-1-1 0 15,2 0 0-15,2 2 0 0,0-4 0 0,1 2 0 16,0-7 0-16,5 3 0 0,-5-6 0 0,5-1 0 16,2-4 0-16,1 0 0 0,3 0 0 0,-3-5 0 15,-1-2 0-15,2 1 0 0,2-1 0 0,-4-1 0 16,0-1 0-16,6-5 0 0,-4 0 0 15,-1-3 0-15,0 1 0 0,-1 1 0 0,1 0 0 16,-3 2 0-16,-3 4 0 0,1-2 0 0,-1 4 0 0,0 1 0 16,-6 3 0-16,0 0 0 0,0 0 0 15,11 11 0-15,-11-2 0 0,3 2 0 0,0-1 0 16,-2 4 0-16,4-2 0 0,-1 0 0 0,5 3 0 16,-2 0 0-16,1-5 0 0,9 0 0 0,-2-1 0 15,1-2 0-15,2 0 0 0,-2-2 0 0,5 1 0 16,-2-8 0-16,1-2 0 0,-1 0 0 0,2-3 0 15,-6 0 0-15,4 1 0 0,-3-4 0 0,-6 2 0 16,4-5 0-16,-2-2 0 0,0 0 0 0,-4-1 0 16,0-1 0-16,-3-1 0 0,-1-1 0 0,-3-6 0 15,-2 0 0-15,-3 0 0 0,-4 0 0 0,-1 0 0 16,-1 9 0-16,0-1 0 0,-6 6 0 0,0 3 0 16,-6 2 0-16,-6 9 0 0,2 1 0 0,-4 3 0 15,3 3-1366-15,0 1-1478 0,3 1 654 0</inkml:trace>
  <inkml:trace contextRef="#ctx0" brushRef="#br0" timeOffset="-110498.91">20191 17513 2433 0,'-3'-15'186'0,"-3"-2"12"0,2-1-15 16,0-1 51-16,4 1 10 0,-4-2-26 0,3 4-20 15,0-1-21-15,1 6-17 0,0 1 4 0,-3 3 4 16,3 1-7-16,3 0-11 0,-3 3-10 0,0 3-6 16,0 0 12-16,0 0 8 0,0 0 3 0,6 24-1 15,-2-6 1-15,-3 7-4 0,3 2-7 0,1 3-14 16,-2 0-14-16,-1 1-8 0,-2-2-11 0,4 5-13 15,-1 0-8-15,2-5-8 0,0-2-6 0,-1-3-10 16,2-5-8-16,0-4 0 0,0-3-7 0,0-3 5 16,2 0-3-16,0-4 0 0,-1-3-6 0,-1-2 5 15,8-2-2-15,-5-4-5 0,0-4 0 0,5-5 6 16,-5 1-5-16,0-1-7 0,0-2 3 0,1-1-4 16,-2 0 8-16,1-5 7 0,-3 7-4 0,3 1-1 15,-5 7 12-15,0 0-16 0,1 3-15 0,-1 3 10 16,4 1 4-16,-8 1 1 0,15 7 5 0,-5 3-13 15,4 2-2-15,4 8-4 0,0 0-1 0,4-2 2 16,-3 4-8-16,7-5-16 0,-1-2-2 0,-2 0-16 16,4-1-7-16,-4-8-3 0,-3 2 1 15,-1-4 2-15,-2-1-1 0,2-3 8 0,-8-3 1 16,1-1 10-16,-3-3-10 0,-4 1 2 0,-1-6 3 16,-2 0 4-16,0 1 2 0,-6-8 7 0,-5 2-1 15,0-5-1-15,-5-3 3 0,1-1-3 0,-3 5 8 0,-1-4-1 16,2 3-4-16,2 8 8 0,2-2 2 15,3 5 4-15,4 3-3 0,0 2-2 0,2 2-2 16,3 0-1-16,-1 4 8 0,9-1-12 0,4 3 8 16,2 3-7-16,4 0-3 0,9 0 7 0,2 1-6 15,4-4 2-15,2 1-5 0,1-3 7 0,2-3-8 16,12-5 3-16,-13 1 1 0,-2-6 0 0,-3-3 3 16,4-1-2-16,-5-2 8 0,-3-1-7 0,-2-2 6 15,0-2-2-15,-8-1 1 0,0 0 8 0,-6-2-10 0,-4-2-2 16,-1 0 6-16,-6 0-2 0,-2 1-7 15,-2-3 2-15,-7 1-1 0,0 0 2 0,-3 6 16 16,1 7 2-16,2 8 4 0,1-1-5 0,-4 6 1 16,5 5-5-16,-2 5 9 0,-4 10 5 0,3 13 9 15,2 7-4-15,-2 15 4 0,4 2-3 0,3 1 5 16,3 1-30-16,3 3-9 0,2-3 0 0,4 0 0 16,1-6 0-16,2-3 0 0,2-12 0 0,1-2 0 15,0-5 0-15,2-2 0 0,-2-3 0 0,-2-7 0 16,4-3 0-16,-4-1 0 0,-2-6 0 0,-1-4 0 15,1-1 0-15,0-1 0 0,-2-4 0 0,1-5 0 16,2 3 0-16,-1-6 0 0,1-2 0 0,-4-4 0 16,0-6 0-16,1 1 0 0,1-1 0 0,-2-2 0 15,-3 1 0-15,0 7 0 0,-1-1 0 0,0 5 0 16,-3 4 0-16,4 5 0 0,-2 0 0 0,-2 6 0 16,-1 0 0-16,14 10 0 0,-6 3 0 0,1 2 0 15,4 9 0-15,-3 3 0 0,1-4 0 0,0 1 0 16,1-1 0-16,-1-6 0 0,1 4 0 0,0-5 0 15,-1-1 0-15,0-2 0 0,-3-3 0 0,4-5 0 16,-2 1 0-16,0-2 0 0,2-3 0 0,-3-2 0 16,1-5 0-16,-1 2 0 0,0-4 0 15,1-1 0-15,-1 1 0 0,0-8 0 0,1 0 0 0,-2 0 0 16,1-2 0-16,-1-1 0 0,2 4 0 0,-5 3 0 16,1 0 0-16,0 4 0 0,-4-1 0 0,3 6 0 15,-5 3 0-15,0 0 0 0,0 0 0 0,16 18 0 16,-13-7 0-16,4 4 0 0,0 0 0 0,2 2 0 15,-1 1 0-15,-1-1 0 0,5-1 0 16,1-2 0-16,-3-3 0 0,4 1 0 0,-6-7-23 16,3-2-335-16,-4-3-64 0,3-2-59 0,-1-2-59 15,0-4-77-15,-4-2-342 0,0-2-1038 0,-2-1 459 0</inkml:trace>
  <inkml:trace contextRef="#ctx0" brushRef="#br0" timeOffset="-110364.58">21796 17189 380 0,'-5'-10'459'16,"0"2"-26"-16,1 2-38 0,3 3-39 0,1 3-38 16,0 0-38-16,0 0-88 0,24 7-83 0,-11 1-105 15,4 3-129-15,6 5-343 0,3 0-505 0,-3 2 225 16</inkml:trace>
  <inkml:trace contextRef="#ctx0" brushRef="#br0" timeOffset="-109781">22306 17483 2931 0,'0'0'419'0,"0"0"-84"0,2-9 28 0,1 2 12 15,-3 1-29-15,1-2-44 0,-1-1-36 0,-1 2-20 16,-2-4-11-16,2 4 3 0,-3-1 16 0,3 3-4 16,-3 0 4-16,4 5-15 0,-4-7-17 15,4 7-5-15,0 0-11 0,-9 12-6 0,3-3-2 0,3 5-103 16,2 5-95-16,-1 8 0 0,4-8 0 15,2 5 0-15,2 6 0 0,2-4 0 0,2 1 0 16,7-4 0-16,-3-2 0 0,6 0 0 0,-4-8 0 0,2-2 0 16,2-7 0-16,1 3 0 0,1-6 0 0,-1-4 0 15,6-6 0-15,-8 3 0 0,1-3 0 0,-3-3 0 16,0 0 0-16,-2-2 0 0,4-4 0 16,-1-5 0-16,-8 6 0 0,3-6 0 0,-2-3 0 15,-3 0 0-15,-1-4 0 0,-2 0 0 0,0-3 0 16,-1-12 0-16,-3-2 0 0,-1 12 0 0,-1-12 0 15,-6 14 0-15,5 3 0 0,-3 5 0 0,-1 7 0 16,3 6 0-16,-1 3 0 0,0 5 0 0,-2 6 0 16,-1 7 0-16,1 9 0 0,-2 10 0 0,2 4 0 15,1 4 0-15,5 12 0 0,0 4 0 0,2-6 0 16,1 3 0-16,0-12 0 0,-3-2 0 0,7 0 0 16,-5-2 0-16,5-4 0 0,-1 0 0 0,-1-5 0 15,2-10 0-15,-3 0 0 0,-1-3 0 0,1-5 0 16,-1 0 0-16,2-3 0 0,1-2 0 0,-6-1 0 15,13-6 0-15,-4-1 0 0,1-2 0 0,-1 0 0 16,0 0 0-16,5-6 0 0,4-7 0 0,0 1 0 16,0-1 0-16,-8 9 0 0,4-1 0 0,0 0 0 15,-5 7 0-15,3 1 0 0,-2 2 0 0,-4 4 0 16,-6 0 0-16,17 8 0 0,-8-1 0 0,-3 4 0 16,3 5 0-16,1-2 0 0,-5 6 0 0,4-2 0 15,1-1 0-15,-2-1 0 0,-3 0 0 0,6 0 0 16,-2-2 0-16,1-1 0 0,-2-2 0 0,2-5 0 15,0 0 0-15,3-2 0 0,-2-3 0 0,2-1 0 16,5-5 0-16,0-1-525 0,-3-5-753 0,13-2-1384 16,1 1 612-16</inkml:trace>
  <inkml:trace contextRef="#ctx0" brushRef="#br0" timeOffset="-108582.02">23806 17535 282 0,'1'-6'549'16,"3"0"-11"-16,-4 0-14 0,3 0-13 0,-2 0-15 16,3-1-17-16,-3 2-8 0,3-1-29 15,-4 2-22-15,1 2-30 0,-1 2-31 0,4-4-21 16,-4 4-6-16,0 0-8 0,0 18-15 0,0-7-18 0,0 3-20 16,-4 4-23-16,4 0-23 0,0 2-22 0,0-2-20 15,0 3-177-15,2 0-6 0,0-3 0 0,3-2 0 16,-1 0 0-16,4-4 0 0,2 1 0 15,-2-4 0-15,-2-3 0 0,6-2 0 0,-1-3 0 16,-1-2 0-16,4-2 0 0,-1-1 0 0,1-7 0 16,0 1 0-16,0-2 0 0,0-4 0 0,-1 0 0 15,-3 0 0-15,3-9 0 0,-4 9 0 0,1-8 0 0,-2 6 0 16,-3-1 0-16,-1 3 0 0,1 5 0 16,-2 3 0-16,-2 1 0 0,1 1 0 0,1 3 0 15,-3 3 0-15,0 0 0 0,8 11 0 0,-6 0 0 16,6 4 0-16,-3 3 0 0,5 0 0 0,2 9 0 15,-2-4 0-15,3-6 0 0,3 3 0 0,-3-4 0 16,4 2 0-16,-1-4 0 0,-3-1 0 0,1-7 0 16,-4-2 0-16,3 0 0 0,1-2 0 0,-1-2 0 15,6-3 0-15,-10-1 0 0,5-4 0 0,-1-1 0 16,1-2 0-16,-5 0 0 0,1-3 0 0,0-2 0 16,-2 2 0-16,-2-1 0 0,1 0 0 0,-2-2 0 15,1 0 0-15,-1 1 0 0,-1 7 0 0,-1 2 0 16,-1 1 0-16,2 3 0 0,-4 3 0 0,0 0 0 15,0 0 0-15,9 13 0 0,-4-1 0 0,-3 4 0 16,5 7 0-16,-3-3 0 0,5 6 0 0,2-4 0 16,0-6 0-16,-1 1 0 0,14 0 0 0,-7-1 0 15,-3-4 0-15,13-1 0 0,-7-5 0 0,8-3 0 16,-10-3 0-16,-4 0 0 0,6-4 0 0,-3-1 0 16,9-7 0-16,-12 0 0 0,0-3 0 0,0 1 0 15,5-10 0-15,-7 9 0 0,3-12 0 0,-5 1 0 16,2-4 0-16,-2 1 0 0,-4 0 0 0,1-3 0 15,-1-4 0-15,-4 0 0 0,-2 0 0 0,0 2 0 16,0 3 0-16,-4 7 0 0,0 7 0 0,3 3 0 16,-1 7 0-16,-3 2 0 0,1 5 0 0,4 0 0 15,-11 16 0-15,3 9 0 0,-1 4 0 0,4 3 0 16,0 2 0-16,3 2 0 0,0 10 0 0,4 1 0 16,-1-12 0-16,10 12 0 0,-2-12 0 0,5-2 0 15,0-3 0-15,4-5 0 0,1 0 0 0,4-5 0 16,4-6 0-16,1-4 0 0,2-4 0 0,0-1 0 15,1-11 0-15,-2-1 0 0,2-4 0 16,-4-5 0-16,-3-1 0 0,3-1 0 0,1-6 0 16,-4 1 0-16,-2-4 0 0,11-13 0 0,-9-2 0 0,-2 1 0 15,0-5 0-15,-5-4 0 0,-6-2 0 0,-2 0 0 16,-1-2 0-16,-3 1 0 0,-4 0 0 0,-6 21 0 16,0 3 0-16,-3 4 0 0,1 10 0 0,-5 6 0 15,3 5 0-15,-1 9 0 0,-7 8 0 0,-2 10 0 16,3 9 0-16,-3 17 0 0,4 5 0 15,3 4 0-15,5 2 0 0,7-4 0 0,7-1 0 16,-5-6 0-16,10-1 0 0,1-2 0 0,-1-15 0 16,6 0 0-16,0-6 0 0,1-2 0 0,4-5 0 15,3-3 0-15,3-3 0 0,-2-5 0 0,-4-5 0 16,-2-3 0-16,0-3 0 0,-2-2 0 0,-2-2-113 16,-2-3-250-16,-6-2-95 0,-6-5-94 0,-3-1-566 15,-3-8-1211-15,-6-2 536 0</inkml:trace>
  <inkml:trace contextRef="#ctx0" brushRef="#br0" timeOffset="-108414.63">24461 17069 5007 0,'-29'1'271'0,"10"1"-93"0,1-2 53 0,5 1 39 0,3-1-13 15,3 0-71-15,7 0-40 0,0 0-38 0,-11 1-53 16,10 1-52-16,1-2-75 0,0 0-93 0,0 0-114 15,0 0-140-15,0 0-545 0,13 10-1042 0,-13-10 461 16</inkml:trace>
  <inkml:trace contextRef="#ctx0" brushRef="#br0" timeOffset="-107581.99">26071 17046 340 0,'0'-25'576'0,"-3"6"-5"16,2 3-17-16,1 3-22 0,0 2-19 0,0 3-21 15,0 2-38-15,0 0-27 0,0 6-25 0,0 0-4 16,4 17-10-16,-2 3-13 0,2 9-22 0,0 4-19 16,0 13-18-16,-2 4-23 0,1-4-27 0,-2-10-27 15,4 13-15-15,3-2-80 0,-3-12-144 0,2-1 0 16,-2-3 0-16,0-1 0 0,-3 0 0 0,5-5 0 15,-5-7 0-15,1-1 0 0,-1-7 0 0,-2 1 0 16,2-6 0-16,-1 4 0 0,-1-6 0 0,1 1 0 16,-1-4 0-16,0 0 0 0,0 0 0 0,-4-19 0 15,4 8 0-15,-2-2 0 0,2-5 0 0,-2-1 0 16,4-7 0-16,0 7 0 0,1-3 0 0,-1 5 0 16,6 2 0-16,-3 4 0 0,4 1 0 0,0 6 0 15,0 1 0-15,5 3 0 0,3 6 0 0,2 1 0 16,-2 4 0-16,7 6 0 0,0 2 0 0,2 3 0 15,-5 0 0-15,-1-1 0 0,-6-4 0 0,-3 0 0 16,-2-2 0-16,-4 1 0 0,0 0 0 0,-4-4 0 16,-2-3 0-16,-4 5 0 0,0-4 0 0,-8 2 0 15,-1-2 0-15,-2-2 0 0,-3 1 0 0,-1-3 0 16,-1-4 0-16,-9-1 0 0,10 0 0 0,-1-4 0 16,2 1 0-16,7-1 0 0,-1 2 0 0,6-2 0 15,-1 1 0-15,5-2 0 0,3 4 0 0,0 0 0 16,0 0 0-16,11-8 0 0,-1 7 0 0,4 0 0 15,-1-2 0-15,6 2 0 0,3 1 0 0,-1 0 0 16,7-1 0-16,0 1 0 0,4-4 0 0,0 4 0 16,2-2 0-16,-2-2 0 0,0 0 0 0,0-2 0 15,-1 1 0-15,-1-3 0 0,1-2 0 0,-3-5 0 16,0 7 0-16,-10-3 0 0,1-1 0 0,2-3 0 16,-5 1 0-16,-4 1 0 0,-2-1 0 15,-5-2 0-15,0 1 0 0,-3-2 0 0,-4 2 0 16,-3 6 0-16,-1-2 0 0,-3 5 0 0,-1 0 0 0,-2 4 0 15,-5 4 0-15,1 6 0 0,2 2 0 0,-3 3 0 16,2 7 0-16,1 2 0 0,6-3 0 0,3 5 0 16,1 6 0-16,4-3 0 0,5-8 0 0,0 0 0 15,8 4 0-15,1-7 0 0,7 2 0 16,-6-7 0-16,4 0 0 0,8-4 0 0,-6-2 0 16,-1-1 0-16,9-6 0 0,-2-1-295 0,-7-4-494 0,10-4-396 15,-3 1-1283-15,-7 3 567 0</inkml:trace>
  <inkml:trace contextRef="#ctx0" brushRef="#br0" timeOffset="-106131.97">27954 17513 332 0,'7'-2'377'0,"-3"-2"-10"0,1 2 0 0,0-2-6 16,1 1-6-16,-2-2-5 0,0 1-4 0,-1-1-6 15,-1 1-10-15,1-2-12 0,-3 1-15 0,1-1-1 16,-2 0-14-16,1-2-5 0,-3 0-17 0,-2 4-11 16,-3-5-9-16,1 7-5 0,-5-3-15 0,2 4 0 15,-7 1-6-15,1 3-13 0,-5 2-13 0,-4 7 3 16,1 2-10-16,-1 2-8 0,5 4-12 0,-2 3-15 15,2 1-11-15,0 1-73 0,6 1-68 0,9-3 0 16,0-4 0-16,5-1 0 0,1 0 0 0,3-1 0 16,0-3 0-16,6-3 0 0,-1 1 0 0,3-4 0 15,-1-3 0-15,6 1 0 0,1-8 0 16,1-4 0-16,1-2 0 0,-2-3 0 0,-1-2 0 16,5-5 0-16,1 3 0 0,-7-6 0 0,3-1 0 0,-2-2 0 15,-3-1 0-15,0-2 0 0,4 0 0 0,-9-3 0 16,9-1 0-16,-7-2 0 0,5-12 0 0,-7 12 0 15,0-13 0-15,-2 12 0 0,1-14 0 16,-6 16 0-16,6 5 0 0,-10 7 0 0,0 2 0 16,-2 4 0-16,4 6 0 0,-5 4 0 0,5 4 0 15,-12 12 0-15,5 5 0 0,-6 9 0 0,5 8 0 0,1 0 0 16,-1 13 0-16,4 2 0 0,-2 0 0 0,4-15 0 16,-2 2 0-16,4 0 0 0,2-1 0 0,6-5 0 15,-3-3 0-15,5 2 0 0,4-4 0 16,-1-1 0-16,1-10 0 0,0-2 0 0,0-3 0 15,4 0 0-15,-4-2 0 0,0-5 0 0,-1 0 0 16,1-2 0-16,0-3 0 0,0 0 0 0,-1-1 0 16,4-6 0-16,-3 0 0 0,-1-2 0 0,1-1 0 0,-3-1 0 15,2-1 0-15,2-6 0 0,-3 6 0 16,3-9 0-16,-6 7 0 0,1 0 0 0,-1 4 0 16,-1 2 0-16,-3 4 0 0,1 2 0 0,-2 3 0 15,0 2 0-15,-4 0 0 0,8 7 0 0,-3 3 0 16,-4 1 0-16,3 6 0 0,1 1 0 0,-3 1 0 15,2 7 0-15,2-7 0 0,-1 0 0 0,0-1 0 16,4-2 0-16,-3-4 0 0,4 0 0 0,-1-2 0 16,1-1 0-16,3-2 0 0,-1-1 0 0,-1-3 0 15,2-3 0-15,1-2 0 0,-4 0 0 0,3-3 0 16,0-6 0-16,-4 4 0 0,1-1 0 0,0-7 0 16,2 3 0-16,-2 0 0 0,-1-2 0 0,0-4 0 15,-1 2 0-15,-1-1 0 0,2 3 0 0,-4 0 0 16,0 5 0-16,-1 1 0 0,1 2 0 0,-2 3 0 15,1 2 0-15,-4 1 0 0,6 8 0 0,-3-3 0 16,-1 5 0-16,1 2 0 0,1 5 0 0,1 0 0 16,-3 2 0-16,3-2 0 0,-3 0 0 0,2-2 0 15,1-1 0-15,-1-3 0 0,-1-2 0 0,2-2 0 16,3 0 0-16,-7-2 0 0,3-3 0 0,1 1 0 16,-5-3 0-16,0 0 0 0,0 0 0 0,18-8 0 15,-13 6 0-15,-1-4 0 0,1-4 0 0,-1 1 0 16,1-1 0-16,0-2 0 0,4-4 0 0,0-2 0 15,1 2 0-15,7-8 0 0,-5 0 0 0,4 1 0 16,-4 7 0-16,3 3 0 0,-3-1 0 0,3 3 0 16,-2 2 0-16,-1 2 0 0,-3 4 0 0,4-1 0 15,1 3 0-15,-4 2 0 0,3 3 0 0,1-1 0 16,-2 5 0-16,-1-2 0 0,5 5 0 0,-4 0 0 16,-1 4 0-16,-2-1 0 0,1-3 0 0,-3 2 0 15,1-1 0-15,-1 5 0 0,-4-6 0 0,4 4 0 16,-4-4 0-16,1-2 0 0,0-2 0 0,-3-1 0 15,3 0 0-15,0 0 0 0,1-2 0 0,0 0 0 16,-1-3 0-16,3-1 0 0,-7 0 0 0,9-3 0 16,-6-1-566-16,1 1-180 0,0-5-401 0,-3 1-1242 15,-1-2 549-15</inkml:trace>
  <inkml:trace contextRef="#ctx0" brushRef="#br0" timeOffset="-105948.27">29272 17161 589 0,'-5'-6'693'0,"0"2"11"15,0-1-50-15,-2 0-61 0,6 0-59 0,-3-1-77 16,-1 0-82-16,5 1-95 0,0 5-86 0,-1-11-101 16,-2 7-91-16,6-5-104 0,-3 5-121 0,0 4-127 15,-4-8-400-15,0 4-811 0,-1 0 360 0</inkml:trace>
  <inkml:trace contextRef="#ctx0" brushRef="#br0" timeOffset="-105797.72">28431 17151 3832 0,'-32'2'306'0,"14"-1"-61"0,4 0-20 0,1 0 48 16,5 1-11-16,3-1-27 0,5-1-33 0,0 0-40 15,0 0-31-15,13 9-15 0,-1-7-21 0,1 0-43 16,-2 2-52-16,2-1-61 0,6-2-82 0,2 3-130 15,-5 0-128-15,-4-1-476 0,7 4-949 0,-1-1 420 16</inkml:trace>
  <inkml:trace contextRef="#ctx0" brushRef="#br0" timeOffset="-104665.61">29787 17597 439 0,'12'-3'532'0,"-5"-3"-23"16,2-2-40-16,-3 2-32 0,-1-2-22 0,-2 1-18 16,1-1-20-16,-3-3-20 0,1 1-22 0,-4 2-22 15,-3-2-4-15,0 0-12 0,-4 1-12 0,-4 3-8 16,-3 0-17-16,-2 4-9 0,0 3-11 0,-7 5-18 15,-5 3-12-15,6 3-17 0,-2 5-18 0,-1 4-16 16,3 6-15-16,1-3-20 0,3 5-5 0,-1 0 2 16,7-2-29-16,4 0-21 0,5-4-9 0,2-2-62 15,6-6 0-15,1-2 0 0,2-2 0 0,4-3 0 16,3-1 0-16,5-3 0 0,0-2 0 0,1-4 0 16,-1-2 0-16,6-7 0 0,1-1 0 0,-10-1 0 15,5-3 0-15,2-8 0 0,-8 3 0 0,4-2 0 16,-4-2 0-16,0 1 0 0,-2-5 0 0,-3 1 0 15,2-1 0-15,-3-4 0 0,0-1 0 0,2 2 0 16,-3-15 0-16,-5 11 0 0,3 3 0 0,-3 5 0 16,-2-1 0-16,0 12 0 0,2 8 0 0,-2-2 0 15,0 5 0-15,0 1 0 0,0 5 0 0,0 0 0 16,-8 18 0-16,5-1 0 0,-3 6 0 0,2 4 0 16,4 4 0-16,-2-1 0 0,0 2 0 0,2 1 0 15,5 1 0-15,-1-2 0 0,4-2 0 0,2 2 0 16,0-6 0-16,1-2 0 0,1-1 0 0,2-1 0 15,-1-7 0-15,0-3 0 0,0-1 0 0,3-4 0 16,1 0 0-16,3 0 0 0,0-5 0 0,0-2 0 16,2 0 0-16,-2-3 0 0,-1-3 0 0,0 0 0 15,-2-4 0-15,0 0 0 0,-3-3 0 0,0-2 0 16,1-6 0-16,-1-1 0 0,-2-2 0 0,-3 1 0 16,1-7 0-16,-5 6 0 0,-2 5 0 0,0 1 0 15,-1 1 0-15,-2 6 0 0,-2 1 0 0,-1 6 0 16,-3 2 0-16,0 4 0 0,-3 4 0 0,-4 7 0 15,2 3 0-15,-2 7 0 0,3 2 0 0,0-1 0 16,3 1 0-16,6 2 0 0,1 0 0 0,1-9 0 16,6 0 0-16,0-1 0 0,2-3 0 0,3 2 0 15,3-6 0-15,1-1 0 0,3-3 0 0,1-1 0 16,1-3 0-16,0-2 0 0,2 1 0 0,5-4 0 16,-1-3 0-16,-6 0 0 0,7-1 0 0,-8-2 0 15,6-3 0-15,-3-2 0 0,2-2 0 0,-3 1 0 16,-9-1 0-16,7-5 0 0,1 3 0 0,-3-2 0 15,-3 4 0-15,-5 0 0 0,1 2 0 16,-4-1 0-16,-3 3 0 0,0 0 0 0,0 1 0 16,-1 3 0-16,-4 0 0 0,0 3 0 0,0 0 0 0,-5 1 0 15,6 4 0-15,-20 1 0 0,3 2 0 0,0 5 0 16,-1 2 0-16,-8 5 0 0,-3 2 0 0,4 2 0 16,2 0 0-16,2 2 0 0,1 3 0 0,8-8 0 15,-2 7 0-15,6-5 0 0,0-2 0 16,6 2 0-16,3-3 0 0,0-3 0 0,6-3 0 15,0 1 0-15,5-4 0 0,1-1 0 0,-1-4 0 16,1-1 0-16,6-5 0 0,-1 1 0 0,0 0 0 0,-4-3 0 16,0-4 0-16,8-6 0 0,-4-1 0 0,-3 3 0 15,2-7 0-15,-3-6 0 0,-4-2 0 16,4-1 0-16,-1-3 0 0,7-9 0 0,-4-3 0 16,0-4 0-16,-5 1 0 0,5 0 0 0,1 2 0 15,-6 2 0-15,-2 13 0 0,-5 2 0 0,1 2 0 16,-2 9 0-16,-3 3 0 0,-3 6 0 0,3 5 0 15,-2 4 0-15,2 1 0 0,0 0 0 0,-16 19 0 16,6-1 0-16,1 10 0 0,0 5 0 0,0 12 0 16,0 0 0-16,4-8 0 0,-1 9 0 0,4-11 0 15,2-1 0-15,-3 2 0 0,8-3 0 0,2-2 0 16,1-1 0-16,2-1 0 0,3-4 0 0,1 3 0 16,3-6 0-16,-3-7 0 0,6 1 0 0,-1-7 0 15,1-1 0-15,8-6 0 0,-6 0 0 0,6-1 0 16,2-4 0-16,-8-1 0 0,4-2 0 0,-6 4 0 15,6-11 0-15,-1 3-573 0,-3-3-178 0,-6 1-394 16,6-6-1240-16,-10 5 549 0</inkml:trace>
  <inkml:trace contextRef="#ctx0" brushRef="#br0" timeOffset="-103881.45">32069 17467 351 0,'12'-11'535'15,"-3"-4"-19"-15,0 0-26 0,-1 0-17 16,-1-2-12-16,-3 0-16 0,-1-2-11 0,-2 1-10 16,-2 3-11-16,-2 3-19 0,-2 2-19 0,-1 1-21 15,-6 1-23-15,2 6-10 0,-4 2-19 0,-3 4-14 16,-7 6-11-16,-3 6-22 0,2 2-18 0,3 2-22 15,-2 3-25-15,2 3-80 0,4-1-110 0,0 0 0 16,5 0 0-16,2-1 0 0,3-6 0 0,4-2 0 16,0 1 0-16,7-1 0 0,-2-5 0 15,2 0 0-15,0-5 0 0,3 1 0 0,0-4 0 0,2 0 0 16,2-3 0-16,-1 0 0 0,4-2 0 0,-3 0 0 16,2-5 0-16,-1 1 0 0,2-5 0 0,1-2 0 15,0 1 0-15,0-2 0 0,-2-1 0 0,-2 0 0 16,4-2 0-16,-3 2 0 0,-3 0 0 0,2 0 0 15,-3 7 0-15,0 1 0 0,-3 1 0 0,0 2 0 16,-4 4 0-16,0 0 0 0,0 0 0 0,10 14 0 16,-10-8 0-16,1 7 0 0,3 2 0 0,0 0 0 15,1 2 0-15,3-2 0 0,-2 1 0 0,3 1 0 16,2-3 0-16,0-1 0 0,-2-2 0 16,4-4 0-16,1 1 0 0,3-4 0 0,-4-4 0 0,-2-1 0 15,5-2 0-15,4-3 0 0,-8 1 0 0,-2-1 0 16,8-5 0-16,-1-1 0 0,-2 0 0 0,6-7 0 15,-9 3 0-15,7-2 0 0,-7-5 0 0,0-1 0 16,2 0 0-16,-5 0 0 0,2 0 0 16,-2-1 0-16,-3 7 0 0,2 2 0 0,-5 5 0 15,1-1 0-15,-2 7 0 0,2 1 0 0,-3 0 0 16,-1 4 0-16,0 0 0 0,0 0 0 0,10 18 0 16,-4-2 0-16,1 2 0 0,2 5 0 0,5 1 0 15,-1-1 0-15,5 3 0 0,-3-3 0 0,3-1 0 16,1 0 0-16,-2 1 0 0,-2-9 0 0,-1 0 0 15,-5-3 0-15,0 2 0 0,-2-6 0 0,-5 0 0 16,-4-3 0-16,-5-1 0 0,-11 7 0 0,-10-6 0 16,-5-3 0-16,-22 4 0 0,1 1 0 0,-13-2 0 15</inkml:trace>
  <inkml:trace contextRef="#ctx0" brushRef="#br0" timeOffset="-101648.1">9954 17933 247 0,'0'0'513'0,"-4"5"0"16,4 1-21-16,-1 5-26 0,1 6-21 0,1 2-22 16,-1 10-16-16,0 3-12 0,4 3-9 0,-3-2-5 15,2 14-2-15,1 0-11 0,-4-11-2 0,2 11-19 16,-1 0-11-16,-1 2-13 0,4-13-16 0,0 8-21 16,-4-8-19-16,5 11 8 0,-2-14-24 0,-2-1-233 15,2-3-18-15,-1 2 0 0,-2-6 0 0,0-4 0 16,4-3 0-16,-4-3 0 0,0-15 0 0,5 23 0 15,-5-23 0-15,5 15 0 0,-5-15 0 0,0 0 0 16,0 0 0-16,3 13 0 0,-3-13 0 0,0 0 0 16,0 0 0-16,0 0 0 0,0 0 0 0,0 0 0 15,-13-58 0-15,7 34 0 0,-2 5-207 0,0-10-138 16,1-3-5-16,0-2 5 0,-2-12 8 0,4 10 18 16,-5-16 26-16,2 6 25 0,1-3 26 0,0 3 26 15,3 11 37-15,-1 2 25 0,0-1 35 0,3 5 35 16,-2 2 36-16,2 3 37 0,1 8 36 0,1 4 23 15,0 0 25-15,1 0 20 0,1 1 10 0,4 3 10 16,-2 0 6-16,6 2 2 0,-3-3-2 0,4 5-1 16,-1 0-1-16,2-1-10 0,1 1-7 0,2 3-5 15,3 1-8-15,-18 0-9 0,32 4-6 16,-17 2-8-16,3 1-4 0,-3 4-10 0,-1 1 1 16,0 1-12-16,-2 1 1 0,-2 1-4 0,-5 1 3 15,-1-1 6-15,-3 5 1 0,-2-5 2 0,-1 4 4 16,-5-1-4-16,-2-1 4 0,0-2-2 0,-4 7-1 15,-1-9 0-15,2 1 0 0,-5-5-1 0,4 1-6 16,13-10-5-16,-21 10 8 0,21-10 2 0,-18 8 6 16,18-8 21-16,0 0-16 0,-21 7 8 0,21-7-12 15,0 0-11-15,0 0 7 0,0 0-12 0,0 0-1 16,0 0-8-16,0 0-4 0,0 0-1 0,0 0 1 16,0 0-6-16,49-36 5 0,-34 29-10 0,2-1 4 15,-17 8-10-15,34-13-6 0,-16 8 4 0,1-1-3 16,-19 6 0-16,37-10 12 0,-15 7-13 0,0-2-6 15,-3-2 7-15,3 1-9 0,4-2 27 0,3-3-23 16,-9 5 6-16,7-6-3 0,-8 3 6 0,0 0 22 16,3 1-30-16,-4-5-4 0,-4 2 6 15,1-3 5-15,-5 1 6 0,-1 0 4 0,-5 5 3 16,0-3-2-16,-4-1 6 0,-1 1-11 0,-3 2-12 16,-1 0 0-16,1 4 0 0,4 5 0 0,-19-7 0 15,10 7 0-15,9 0 0 0,-23 9 0 0,9 3 0 16,-3-1 0-16,6 12 0 0,-2-1 0 0,4 2 0 0,1 1 0 15,4-4 0-15,4 6 0 0,3-8 0 16,-3 2 0-16,10 2 0 0,3 2 0 0,-3-12 0 16,8-2 0-16,-1 1 0 0,7-1 0 0,-4-5 0 15,12-5 0-15,-2 1 0 0,-30-2 0 0,61-6 0 16,-29-2 0-16,-4-2 0 0,-1-3 0 0,1 0 0 16,-1-2 0-16,-4 1 0 0,0-2 0 0,-9 3 0 15,0-3 0-15,-4 0 0 0,2-1 0 0,-2-1 0 16,-6-2 0-16,0 0 0 0,-3 2 0 0,-1-2 0 15,0 2 0-15,-5-1 0 0,1 2 0 0,-1 4 0 16,-5-2 0-16,3 7 0 0,1-1 0 0,2 5 0 16,4 4 0-16,-14-3 0 0,14 3 0 0,0 0 0 15,-20 11 0-15,12-5 0 0,4 2 0 0,2 3 0 16,-1 1 0-16,2-4 0 0,1-8 0 0,0 0 0 16,10 34 0-16,-2-24 0 0,-8-10 0 0,20 17 0 15,-2-9 0-15,-4-2 0 0,-14-6 0 0,35 7 0 16,-35-7 0-16,29 6 0 0,-29-6 0 0,31 6 0 15,-19-2 0-15,-12-4 0 0,23 9 0 16,-23-9 0-16,17 15 0 0,-10-4 0 0,-7-11 0 16,8 27 0-16,-4-11 0 0,-8 0 0 0,4-16 0 15,-3 32 0-15,0-17 0 0,1 2 0 0,-2 0 0 16,4-1 0-16,0-16 0 0,2 24 0 0,-2-24 0 16,7 11 0-16,-7-11 0 0,21 8 0 0,-21-8 0 0,36-1 0 15,-36 1 0-15,42-7 0 0,-21 0 0 16,0 1 0-16,-3-3 0 0,-2 1 0 0,0-1 0 15,-16 9 0-15,20-16 0 0,-20 16 0 0,8-14 0 16,-8 14 0-16,0 0 0 0,0 0-673 0,-10-23-580 16,10 23-1358-16,-17-12 600 0</inkml:trace>
  <inkml:trace contextRef="#ctx0" brushRef="#br0" timeOffset="-99498.04">11917 18480 250 0,'0'0'395'0,"0"0"-13"0,0 0-8 16,0 0-18-16,0 0-13 0,0 0-14 0,0 0-11 16,0 0-11-16,0 0-2 0,0 0-4 15,0 0-5-15,0 0-11 0,0 0-15 0,0 0-14 0,43-22-20 16,-33 8-13-16,-2-4-12 0,0 0-14 15,3-7-6-15,-3-2-19 0,-2 2 2 0,0-3-13 16,-4 2-6-16,1-3-21 0,-3-1 0 0,-2 0-5 0,0 1-8 16,-2 1-12-16,0-1-6 0,-1 1-5 0,-4 1-4 15,3 9-5-15,1 1 1 0,0 1-3 16,1 5 3-16,1 5-5 0,0 0-20 0,0 2-5 16,3 4-11-16,0 0-9 0,-4 16 3 0,4 2-2 15,4 12-1-15,-1 2-37 0,1 16-3 0,0 1 0 16,3-2 0-16,-6 2 0 0,4-4 0 0,4 2 0 15,-1-12 0-15,-3 1 0 0,4-3 0 0,0-5 0 16,1-2 0-16,4-3 0 0,-3-10 0 0,2-3 0 16,-13-10 0-16,27 8 0 0,-27-8 0 0,0 0 0 15,46-18 0-15,-32 4 0 0,4-12 0 0,-3 1 0 16,1-2 0-16,-5-2 0 0,-1 0 0 0,1-2 0 16,-6-2 0-16,0 0 0 0,-3-1 0 0,-3-2 0 15,-4-11 0-15,0 0 0 0,-3 12 0 0,-1 0 0 16,0 1 0-16,2 6 0 0,-3 3 0 0,4 9 0 15,1 6 0-15,3 3 0 0,-1 5 0 0,3 2 0 16,0 0 0-16,-1 26 0 0,3 4 0 0,1 2 0 16,3 16 0-16,0-1 0 0,4 1 0 15,-5-12 0-15,6 9 0 0,1-10 0 0,-5-2 0 16,4 1 0-16,-1-6 0 0,1-1 0 0,-2-9 0 16,-1-1 0-16,0-5 0 0,-8-12 0 0,15 15 0 15,-15-15 0-15,15 9 0 0,-15-9 0 0,0 0 0 16,0 0 0-16,0 0 0 0,40-22 0 0,-32 11 0 15,-8 11 0-15,10-26 0 0,-1 7 0 0,0 1 0 16,-5 0 0-16,1 1 0 0,-3 0 0 0,-2 17 0 16,8-23 0-16,-8 23 0 0,6-13 0 0,-6 13 0 15,0 0 0-15,0 0 0 0,0 0 0 0,0 0 0 16,34 29 0-16,-27-14 0 0,3 1 0 0,1 2 0 16,4 5 0-16,-4-8 0 0,10 3 0 0,-7-5 0 15,3-4 0-15,1 2 0 0,7-3 0 0,-3-1 0 16,-22-7 0-16,48 0 0 0,-48 0 0 0,50-12 0 15,-31 7 0-15,2-3 0 0,-3-1 0 0,-3-3 0 16,2 1 0-16,-5-1 0 0,-12 12 0 0,16-19 0 16,-11 3 0-16,-3 4 0 0,2-4 0 0,-4 16 0 15,-4-34 0-15,-1 18 0 0,-2-2 0 0,-2 1 0 16,-2 3 0-16,0-3 0 0,1 4 0 0,-4 4 0 16,14 9 0-16,-22-7 0 0,22 7 0 0,0 0 0 15,0 0 0-15,-27 33 0 0,23-14 0 0,3 5 0 16,6 1 0-16,0-1 0 0,8-1 0 0,-3-6 0 15,12 2 0-15,-3 0 0 0,7-1 0 0,-7-6 0 16,-2-6 0-16,2 1 0 0,-3-2-295 0,-16-5-85 16,0 0-65-16,45-4-50 0,-45 4-66 15,0 0-442-15,14-15-1086 0,-14 15 480 0</inkml:trace>
  <inkml:trace contextRef="#ctx0" brushRef="#br0" timeOffset="-99331.24">11909 18172 3866 0,'-31'1'261'0,"31"-1"-72"0,-29 1-21 0,29-1-4 0,0 0 42 15,0 0-29-15,0 0-42 0,0 0-28 16,0 0-23-16,76-19-23 0,-38 13-48 0,19-1-69 16,0-2-90-16,0 2-115 0,3-1-140 0,2 3-361 15,0 0-824-15,-3-1 364 0</inkml:trace>
  <inkml:trace contextRef="#ctx0" brushRef="#br0" timeOffset="-98465.31">13899 18305 339 0,'0'0'439'0,"-29"-15"-12"0,29 15-3 15,-12-12 8-15,12 12-7 0,-5-16 8 0,5 16-13 16,0-20-6-16,0 20-5 0,4-24-7 0,0 13 4 16,1-1-46-16,0 1-19 0,5 0-26 0,-1 2-23 15,3 1-24-15,4 3-25 0,0 0-20 0,3 4-18 16,-19 1-19-16,0 0-20 0,59 11-15 16,-42 0-15-16,5 4-20 0,-4-3-2 0,0 7-9 0,-3 1-105 15,-3-3 0-15,-2 1 0 0,-1 1 0 16,-3-2 0-16,-3 1 0 0,1-1 0 0,-5-1 0 15,1-16 0-15,1 24 0 0,-1-24 0 0,-4 16 0 16,4-16 0-16,0 0 0 0,-8 17 0 0,8-17 0 16,0 0 0-16,0 0 0 0,0 0 0 0,0 0 0 0,0 0 0 15,0 0 0-15,0 0 0 0,0 0 0 16,-15-47 0-16,15 47 0 0,10-33 0 0,-4 15 0 0,2 0 0 16,5-4 0-16,-2 7 0 0,-2 1 0 15,3 5 0-15,-12 9 0 0,18-10 0 0,-18 10 0 16,0 0 0-16,0 0 0 0,0 0 0 0,44 30 0 15,-36-14 0-15,1 2 0 0,-5 1 0 0,6 6 0 16,-6 3 0-16,0-5 0 0,6 1 0 0,-6-6 0 16,-3 0 0-16,7-4 0 0,-8-14 0 0,10 18 0 15,-1-11 0-15,-9-7 0 0,0 0 0 0,27 4 0 16,-27-4 0-16,0 0 0 0,42-22 0 0,-29 11 0 16,-2-2 0-16,1 1 0 0,-2-3 0 0,-3-3 0 15,1 0 0-15,-3 1 0 0,-2-1 0 0,2-2 0 16,-1 6 0-16,-4 14 0 0,6-20 0 0,-6 20 0 15,0 0 0-15,4-12 0 0,-4 12 0 0,0 0 0 16,0 0 0-16,0 0 0 0,0 0 0 0,22 46 0 16,-14-29 0-16,-1-1 0 0,2 2 0 0,4 5 0 15,1-6 0-15,-2-3 0 0,4 1 0 16,-2-5 0-16,3 0 0 0,0-5 0 0,-17-5 0 16,34 3 0-16,-34-3 0 0,0 0 0 0,51-9 0 15,-42 1 0-15,8 0 0 0,-6-4 0 0,-11 12 0 16,21-22 0-16,-15 11 0 0,-6 11 0 0,5-27 0 15,-5 15 0-15,0 12 0 0,-10-31 0 0,0 16 0 16,-4 0 0-16,-9-3 0 0,-2 1 0 0,-5 5 0 16,0 1 0-16,-4 3 0 0,2 3 0 0,0 5 0 15,-1 2 0-15,2 7 0 0,9 3 0 0,2-1 0 16,8 2 0-16,3 4 0 0,9 1 0 0,3 0-248 16,7 5-1077-16,8 0-1433 0,10-5 635 0</inkml:trace>
  <inkml:trace contextRef="#ctx0" brushRef="#br0" timeOffset="-98297.77">15090 18418 468 0,'0'0'701'0,"0"0"25"16,0 0-16-16,0 0-35 0,0 0-62 0,0 0-55 16,0 0-68-16,0 0-46 0,0 0-68 0,0 0-70 15,0 0-71-15,-53-18-70 0,53 18-100 0,0 0-104 16,0 0-130-16,0 0-137 0,0 0-160 0,0 0-460 15,0 0-1002-15,0 0 443 0</inkml:trace>
  <inkml:trace contextRef="#ctx0" brushRef="#br0" timeOffset="-97565.65">15777 18263 319 0,'0'0'519'0,"16"-16"3"0,-16 16-15 15,0 0-10-15,10-11-26 0,-10 11-28 0,0 0-22 16,0 0-21-16,0 0-14 0,0 0-12 0,0 0-28 0,0 0-19 15,0 0-19-15,-24 44-30 0,24-44-24 16,-4 25-23-16,3-13-17 0,1-12-30 0,3 30-21 16,3-20-2-16,1 3-34 0,5 0-5 0,-12-13-12 15,24 12-13-15,-8-7-8 0,-16-5-5 0,38 8-12 16,-38-8-6-16,31-2-2 0,-31 2-29 0,0 0-35 16,37-9 0-16,-37 9 0 0,13-14 0 0,-13 14 0 15,12-16 0-15,-12 16 0 0,0-20 0 0,0 20 0 16,-12-27 0-16,3 10 0 0,-2 0 0 0,-4-4 0 15,1-2 0-15,-4-2 0 0,4 2 0 0,-5-6 0 16,6 4 0-16,2-4 0 0,3 4 0 0,5 4 0 16,-2 3 0-16,9 2 0 0,1-2 0 0,7 3 0 15,3 2 0-15,8-2 0 0,1 6 0 16,7 2 0-16,5 2 0 0,-2 1 0 0,1 4 0 16,-6 4 0-16,6 2 0 0,-6 4 0 0,-4 3 0 0,0 1 0 15,-6 6 0-15,0 0 0 0,-6 4 0 0,-5 0 0 16,-2 2 0-16,-1 2 0 0,-5 3 0 0,0-2 0 15,-1 3 0-15,-3 3 0 0,-1-4 0 16,1 4 0-16,0 10 0 0,3-9 0 0,-2-3 0 16,1 1 0-16,2-1 0 0,1 1 0 0,3-2 0 15,1 0 0-15,4-4 0 0,-1 1 0 0,3-7 0 16,3 2 0-16,-4-9 0 0,3 1 0 0,3-3 0 16,-1-1 0-16,0-3 0 0,-1-2 0 0,-14-7 0 15,27 6 0-15,-27-6 0 0,0 0 0 0,36-5 0 16,-36 5 0-16,20-15 0 0,-20 15 0 0,13-18 0 15,-8 6 0-15,-1-5 0 0,-4-2 0 0,-4 1 0 16,-2-8 0-16,-3 2 0 0,-3 1 0 0,-3-3 0 16,-3 1 0-16,-2-3 0 0,-1 1 0 0,1-1 0 15,1 4 0-15,3 3 0 0,0 7 0 0,4 2 0 16,5 4 0-16,7 8 0 0,-13-16 0 0,13 16 0 16,0 0 0-16,-3-18 0 0,3 18 0 0,0 0 0 15,32-22 0-15,-5 14-477 0,6-3-255 0,3-1-432 16,15-2-1261-16,3-2 558 0</inkml:trace>
  <inkml:trace contextRef="#ctx0" brushRef="#br0" timeOffset="-95282.21">17573 18362 2845 0,'-28'8'353'0,"9"1"-78"0,-3-7 10 0,22-2 9 15,-37 12 13-15,37-12-9 0,-26 4-28 0,26-4-31 16,0 0-19-16,-22 1 1 0,22-1-4 0,0 0-17 16,0 0-5-16,0 0-10 0,0 0-14 0,20-43-3 15,-3 28-11-15,3-5-8 0,5 2-10 16,1-3-8-16,0 2-12 0,1-1-6 0,-4-3-14 0,0 3-6 16,0 0-10-16,-3 1-3 0,-8 4-5 15,-2-1-9-15,0 2-9 0,-5 1-3 0,-5 3-21 16,2-1-33-16,-2 4 0 0,-6-1 0 0,1 5 0 15,5 3 0-15,-16 0 0 0,5 2 0 0,1 5 0 16,3 0 0-16,7-7 0 0,-12 23 0 0,12-23 0 0,-1 29 0 16,5-12 0-16,6 0 0 0,4 3 0 0,4 0 0 15,4 0 0-15,-1-3 0 0,1-1 0 16,-7-5 0-16,8 4 0 0,-7-4 0 0,-1-2 0 16,-5 0 0-16,-10-9 0 0,12 11 0 0,-12-11 0 15,0 0 0-15,-5 23 0 0,5-23 0 0,-20 13 0 16,3-7 0-16,-4 0 0 0,2 2 0 0,-8-2 0 15,5 1 0-15,22-7 0 0,-28 7 0 0,28-7 0 16,-23 8 0-16,23-8 0 0,0 0 0 0,0 0 0 16,0 0 0-16,0 0 0 0,0 0 0 0,0 0 0 15,0 0 0-15,55-31 0 0,-31 17 0 0,10 2 0 16,-1-4 0-16,0 0-47 0,13-6-5 0,-2-2 7 16,0-1 5-16,-13 4 5 0,10-8 0 0,-12 4 5 15,7-11 14-15,-12 9-10 0,7-10 1 0,-13 9 5 16,0 0 4-16,-8 1 13 0,3-2 8 0,-7 5 19 15,-2 7 14-15,-4 2 2 0,0 2 10 0,0 3 5 16,-1 4 7-16,-3 0-8 0,-1 2 8 0,5 4-62 16,0 0 0-16,-22 12 0 0,13 2 0 0,-1 8 0 15,1 8 0-15,1 0 0 0,4 2 0 16,3 4 0-16,1 12 0 0,0-16 0 0,4 1 0 16,-1 0 0-16,0 2 0 0,6-3 0 0,0-4 0 15,3-1 0-15,-6 0 0 0,7-1 0 0,-8-8 0 0,4-4 0 16,-4-1 0-16,-5-13 0 0,9 15 0 0,-9-15 0 15,0 0 0-15,8 13 0 0,-8-13 0 16,0 0 0-16,0 0 0 0,0 0 0 0,0 0 0 16,0 0 0-16,0 0 0 0,0 0 0 0,42-33 0 15,-34 20 0-15,2-1 0 0,0-2 0 0,0-3 0 16,4-2 0-16,-1 5 0 0,-1 3 0 0,-3 3 0 16,-9 10 0-16,21-15 0 0,-21 15 0 0,17-5 0 15,-17 5 0-15,0 0 0 0,0 0 0 0,31 20 0 16,-27-5 0-16,3 2 0 0,-3 1 0 0,-2 0 0 15,4 1 0-15,-3 0 0 0,1-4 0 0,3 5 0 16,3 3 0-16,-4-9 0 0,2-4 0 0,-8-10 0 16,18 19 0-16,-8-15 0 0,-10-4 0 0,22 7 0 15,-22-7 0-15,0 0 0 0,36-4 0 0,-36 4 0 16,22-12 0-16,-10 1 0 0,3-1 0 0,-2 3 0 16,0-6 0-16,0 2 0 0,-3 1 0 0,-2-1 0 15,2-1 0-15,-4 2 0 0,-6 12 0 0,11-20 0 16,-11 20 0-16,8-13 0 0,-8 13 0 0,0 0 0 15,0 0 0-15,0 0 0 0,0 0 0 16,0 0 0-16,0 0 0 0,0 0 0 0,8 41 0 16,-8-41 0-16,6 20 0 0,-2-9 0 0,-4-11 0 0,16 18 0 15,-7-8 0-15,-9-10 0 0,19 15 0 0,-19-15 0 16,20 8 0-16,-20-8 0 0,0 0 0 0,26 0 0 16,-26 0 0-16,0 0 0 0,0 0 0 0,24-21 0 15,-24 21 0-15,4-14 0 0,-4 14 0 16,-1-21 0-16,1 21 0 0,-4-23 0 0,4 23 0 15,-13-26 0-15,8 13 0 0,-3-4 0 0,-1 2 0 16,0-1 0-16,4 0 0 0,-4 2 0 0,9 14 0 16,-7-18 0-16,7 18 0 0,0 0 0 0,-4-17 0 15,4 17 0-15,0 0 0 0,0 0 0 0,28-5 0 16,-28 5 0-16,38 3 0 0,-38-3 0 0,61 6 0 16,-27-3 0-16,0 2 0 0,0 1 0 0,-4 0 0 15,1 0 0-15,-4 2 0 0,-8-1 0 0,1 1 0 16,-1 2 0-16,-2-1 0 0,0 3 0 0,-2-1 0 15,-4 1 0-15,1 0 0 0,-12-12 0 0,9 23 0 16,-8-12 0-16,-1-11 0 0,0 21 0 0,0-21 0 16,-5 16 0-16,5-16 0 0,0 0 0 0,-25 15 0 15,25-15 0-15,-16 4 0 0,16-4 0 0,0 0 0 16,0 0 0-16,0 0 0 0,0 0 0 0,-37-25 0 16,37 25 0-16,3-24 0 0,3 6 0 15,7-6 0-15,2 1 0 0,2-2 0 0,3 0 0 16,6-3 0-16,-3-1 0 0,10-8 0 0,-12 9 0 0,2 1 0 15,0 4 0-15,-2-2 0 0,-5 0 0 0,0 3 0 16,-6 7 0-16,0 2 0 0,-3 4 0 0,-2-1 0 16,-1 4 0-16,0-3 0 0,-3 5 0 0,-1 4 0 15,0 0 0-15,0 0 0 0,0 0 0 16,-9 15 0-16,5-4 0 0,3 7 0 0,1 1 0 16,0 8 0-16,4-2 0 0,1 3 0 0,0-1 0 15,-1 1 0-15,6-2 0 0,3 0 0 0,-4 0 0 16,0-2 0-16,-2-6 0 0,3 0 0 0,-4 0 0 15,0-3 0-15,1 1 0 0,-7-16 0 0,3 22 0 16,-3-22 0-16,3 17 0 0,-3-17 0 0,0 0 0 16,0 0 0-16,-3 16 0 0,3-16 0 0,0 0 0 15,0 0 0-15,0 0 0 0,0 0 0 0,0 0 0 16,0 0 0-16,0 0 0 0,-11-51 0 0,11 51 0 16,13-34 0-16,-4 16 0 0,0 1 0 0,5 2 0 15,-1 0 0-15,0 3 0 0,4-1 0 0,-2 6 0 16,4-1 0-16,-19 8 0 0,39-7 0 0,-21 6 0 15,-18 1 0-15,36 1 0 0,-36-1 0 0,37 5 0 16,-37-5 0-16,27 6 0 0,-27-6 0 0,30 6 0 16,-11-3 0-16,-19-3 0 0,0 0 0 0,35 1 0 15,-35-1 0-15,0 0 0 0,0 0 0 0,28-5 0 16,-28 5 0-16,0 0 0 0,17-15 0 0,-17 15 0 16,0 0 0-16,1-21 0 0,-2 14 0 0,-7-2 0 15,4 3 0-15,-5-1 0 0,3 0 0 0,-3 2 0 16,-3 1 0-16,6 1 0 0,-8 0 0 0,14 3 0 15,0 0 0-15,-38 17 0 0,25-5 0 16,1 3 0-16,2 3 0 0,4 0 0 0,-2 7 0 16,4-6 0-16,4 5 0 0,0-5 0 0,5-2 0 15,0-2 0-15,4-1 0 0,-9-14 0 0,25 21 0 16,-10-13 0-16,4-4 0 0,-19-4 0 0,41 3 0 16,-41-3 0-16,45-7 0 0,-26 2 0 0,8-5 0 0,-8 2 0 15,6-2 0-15,-8-2 0 0,-2 1 0 0,7-3 0 16,-8 3 0-16,-1-1 0 0,1-1 0 15,-1 2 0-15,1 3 0 0,0 0 0 0,-14 8 0 16,24-12 0-16,-24 12 0 0,22-4 0 0,-22 4 0 16,0 0 0-16,42 7 0 0,-23 0 0 0,-1 2 0 15,0 0 0-15,0 4 0 0,-4-1 0 0,3 3 0 16,-6-1 0-16,2 1 0 0,1 1 0 0,-5-1 0 16,-4 3 0-16,-1-2 0 0,-4-16 0 0,-5 27 0 15,-2-16 0-15,-3 3 0 0,10-14 0 0,-18 17 0 16,18-17 0-16,-28 11 0 0,12-5 0 0,16-6 0 15,-21 6 0-15,21-6 0 0,0 0 0 0,0 0 0 16,-43-13 0-16,43 13 0 0,-3-13 0 0,3 13 0 16,14-30 0-16,-4 12 0 0,12-6 0 0,-4-4 0 15,1-1 0-15,4 0 0 0,8-9 0 0,-2 1 0 16,1-3 0-16,-10 12 0 0,-1-3 0 16,-5 1 0-16,7 1 0 0,-7 2 0 0,-3 3 0 0,-4 6 0 15,-3 7 0-15,-2 2 0 0,2 0 0 16,-1 3 0-16,-1 3 0 0,-2 3 0 0,0 0 0 15,0 0 0-15,-9 14 0 0,4 1 0 0,1 1 0 16,0 2 0-16,-1 8 0 0,1 0 0 0,4 0 0 16,-2 1 0-16,4 0 0 0,-4 2 0 0,4-4 0 0,1 8 0 15,-2-7 0-15,7-2 0 0,-4-6 0 0,2 1 0 16,-2-2 0-16,5-1 0 0,-3-2 0 16,-6-14 0-16,22 22 0 0,-10-13 0 0,-12-9 0 15,29 10 0-15,-29-10 0 0,32 1 0 0,-32-1 0 16,38-10 0-16,-20 3 0 0,0-1 0 0,1 0 0 15,-2-2 0-15,3-5-42 0,-6 4-519 0,-2-4-67 16,-2-1-532-16,-1 1-1257 0,-4-5 555 0</inkml:trace>
  <inkml:trace contextRef="#ctx0" brushRef="#br0" timeOffset="-95131.73">20656 18129 158 0,'-22'0'396'0,"2"-1"32"0,2 2 33 15,18-1 30-15,0 0 9 0,-40 6-9 0,40-6-2 16,0 0 8-16,0 0-21 0,-9 10-26 0,9-10-50 15,0 0-26-15,0 0-41 0,0 0-31 0,0 0-45 16,86 0-67-16,-58-8-100 0,1 4-130 0,-9-1-156 16,6-3-170-16,1-1-227 0,0-1-339 0,-3 0-1008 15,2-1 446-15</inkml:trace>
  <inkml:trace contextRef="#ctx0" brushRef="#br0" timeOffset="-93315.34">21595 18469 190 0,'0'0'627'0,"0"0"-6"0,0 0-28 0,0 0-28 15,0 0-32-15,0 0-37 0,27-46-29 0,-18 29-37 16,1 1-26-16,4-11-33 0,-1 3-5 0,-3 0-30 16,2 1-23-16,-1-2-18 0,-7 0-13 0,5-1-9 15,-2-1-13-15,-2 1-15 0,0-1-10 0,-4 8-13 16,-2 0-155-16,-1 1-67 0,-1 1 0 0,-1 5 0 15,0 2 0-15,0 3 0 0,2 2 0 16,-2 4 0-16,4 1 0 0,-7 13 0 0,6 3 0 16,0 8 0-16,1 7 0 0,1 15 0 0,0 0 0 0,3-10 0 15,-1 15 0-15,-1 2 0 0,0-2 0 0,-4 1 0 16,2-2 0-16,-1 1 0 0,1-2 0 0,-4 1 0 16,0 1 0-16,-1-15 0 0,0-3 0 0,1 0 0 15,3-3 0-15,0-6 0 0,-2-5 0 16,2-5 0-16,1-14 0 0,-3 21 0 0,3-21 0 15,0 0 0-15,0 0 0 0,0 0 0 0,0 0 0 16,0 0 0-16,0 0 0 0,0 0 0 0,0 0 0 16,-15-67-316-16,11 37-69 0,0-1-11 0,-1-3-2 15,-3-13 6-15,5-1 20 0,-5-1 25 0,2-4 36 16,3 1 48-16,3 2 50 0,0 16 56 0,0 2 55 16,0 6 42-16,0 6 55 0,0 4 42 0,0 2 41 15,0 14 24-15,3-20 19 0,-3 20 14 0,12-13 17 16,-12 13 8-16,26-10 7 0,-26 10 1 0,33-3 1 15,-6 3-5-15,-27 0-9 0,60 8-14 16,-27-1-11-16,3 2-5 0,-4 2-18 0,5-2-8 16,-5 3-14-16,-5 0-7 0,-4 1-10 0,-6-1-8 15,-3 3 3-15,-2-1-12 0,-3 2 0 0,-9-4-7 16,0-12 10-16,-4 24 7 0,-6-10 11 0,-10 5 10 16,-1-3 2-16,-3-1-6 0,0-4 2 0,-2-1-4 15,1 1-14-15,3-6-1 0,4 3-9 0,18-8 2 16,-27 7-9-16,27-7-8 0,0 0-10 0,0 0-21 15,0 0-9-15,0 0-20 0,0 0-16 0,0 0-12 16,0 0-22-16,0 0-10 0,73-33-11 0,-41 25-9 16,-3-2-5-16,2 0 0 0,4-3 10 0,-2 2 12 15,1-2 6-15,-6-3 9 0,4 3 15 0,-2-3 14 16,-7 3 19-16,2-4 14 0,-7 4 11 0,-2 2 16 16,0-3 12-16,-7 3 11 0,0-1 9 0,-9 12 21 15,14-19 18-15,-14 19 22 0,9-11-7 0,-9 11 3 16,0 0 11-16,0 0-1 0,0 0 7 0,0 0 2 15,0 0-8-15,0 0-118 0,-72 41 0 16,55-23 0-16,1 1 0 0,-3 4 0 0,5 0 0 16,3 1 0-16,-1 0 0 0,6-8 0 0,3-4 0 15,3-12 0-15,4 27 0 0,-4-27 0 0,10 18 0 16,-10-18 0-16,20 12 0 0,-20-12 0 0,22 7 0 16,-22-7 0-16,31-5 0 0,-31 5 0 0,33-13 0 15,-19 4 0-15,0-1 0 0,-14 10 0 0,26-20 0 16,-15 7 0-16,1-3 0 0,-2 0 0 0,2-5 0 15,-5 5 0-15,-2 1 0 0,2 3 0 0,-7 12 0 16,9-20 0-16,-9 20 0 0,5-14 0 0,-5 14 0 16,0 0 0-16,0 0 0 0,0 0 0 0,0 0 0 15,0 0 0-15,0 0 0 0,27 46 0 16,-20-29 0-16,-2-1 0 0,3 1 0 0,5-3 0 0,-2 0 0 16,2 0 0-16,5-2 0 0,-3-3 0 0,3 0 0 15,0-4 0-15,-18-5 0 0,41 5 0 0,-41-5 0 16,39-3 0-16,-19-4 0 0,-20 7 0 0,33-18 0 15,-16 7 0-15,-2 0 0 0,-2-2 0 16,-2-3 0-16,-2-2 0 0,-1 1 0 0,2-6 0 16,2-4 0-16,-7 2 0 0,0-3 0 0,0-1 0 15,-3-2 0-15,0 0 0 0,-1 1 0 0,-1 4 0 16,-3 7 0-16,2 3 0 0,0 4 0 0,1 4 0 16,-1 1 0-16,1 7 0 0,0 0 0 0,0 0 0 15,0 0 0-15,0 0 0 0,-22 59 0 0,18-29 0 16,3 3 0-16,-3 2 0 0,5 1 0 0,2 9 0 15,1-11 0-15,-2-4 0 0,7 1 0 0,0-5 0 16,0-2 0-16,4-2 0 0,5-2 0 0,-7-9 0 16,7 0 0-16,-18-11 0 0,31 6 0 15,-31-6 0-15,36-2 0 0,-36 2 0 0,30-8 0 16,-13 0 0-16,-2-2 0 0,-2-3 0 0,0-3 0 16,2-6 0-16,-5 4 0 0,2-10 0 0,-4 1 0 15,-1-3 0-15,1-4 0 0,-4 1 0 0,0-3 0 16,1-1 0-16,-3 5 0 0,1 2 0 0,-2 6 0 0,-1 7 0 15,1 5 0-15,1 4 0 0,-4 4 0 0,2 4 0 16,0 0 0-16,0 0 0 0,0 0 0 0,-7 62 0 16,9-29 0-16,-7 2 0 0,5-1 0 15,-2-1 0-15,2 2 0 0,0-3 0 0,-2 1 0 16,5-1 0-16,-4-3 0 0,3-10 0 0,3-1 0 16,-2-1 0-16,-3-17 0 0,6 19 0 0,-6-19 0 15,9 12 0-15,-9-12 0 0,0 0 0 0,0 0 0 16,0 0 0-16,0 0 0 0,0 0 0 0,50-25 0 15,-39 15 0-15,2-5 0 0,0-1 0 0,0 0 0 16,-3 2 0-16,8 1 0 0,-3 4 0 0,-15 9 0 16,26-9 0-16,-26 9 0 0,24-3 0 0,-24 3 0 15,0 0 0-15,39 19 0 0,-27-7 0 16,1 2 0-16,-4-1 0 0,1 2 0 0,2 0 0 16,-6-4 0-16,7 3 0 0,-3 0 0 0,5-3 0 15,-15-11 0-15,27 14 0 0,-10-8 0 0,-17-6 0 16,31 2 0-16,-31-2 0 0,0 0 0 0,39-6 0 15,-39 6 0-15,24-10 0 0,-7 1 0 0,-17 9 0 16,18-19 0-16,-10 5 0 0,2-2 0 0,-1-1 0 16,-3-1 0-16,2-6 0 0,-2-1 0 0,-2 5 0 15,-1-7 0-15,2 2 0 0,-4 0 0 0,-2 8 0 16,1 17 0-16,-3-22 0 0,3 22 0 0,-5-13 0 16,5 13 0-16,0 0 0 0,0 0 0 0,0 0 0 15,0 0 0-15,0 0 0 0,0 0 0 0,0 0 0 16,-28 43 0-16,28-43 0 0,10 23 0 0,0-10 0 15,2 3 0-15,1-2 0 0,2-3 0 0,-2-2 0 16,1 3 0-16,0 2 0 0,0-3 0 0,-1 0 0 16,-5 0 0-16,4 1 0 0,-12-12 0 15,10 19 0-15,-10-19 0 0,0 17 0 0,0-17 0 16,-10 22 0-16,-4-14 0 0,-1 3 0 0,-4-1 0 16,-7 1 0-16,2-2 0 0,-3 1 0 0,-4-7 0 15,-1 2-234-15,0-6-181 0,-3 0-78 0,-2-5-83 16,-2-2-504-16,5 0-1168 0,-19-5 518 0</inkml:trace>
  <inkml:trace contextRef="#ctx0" brushRef="#br0" timeOffset="-93164.03">22569 18209 4118 0,'0'0'233'0,"-27"-10"-71"0,27 10 41 0,0 0 42 0,-9-9-14 15,9 9-47-15,0 0-44 0,0 0-29 16,69-8-19-16,-32 6-11 0,16-1-16 0,4 0-43 15,4 0-75-15,1 2-99 0,4-3-161 0,-7 4-192 16,8-1-306-16,-1 2-878 0,25 2 388 0</inkml:trace>
  <inkml:trace contextRef="#ctx0" brushRef="#br0" timeOffset="-92997.8">24542 18271 4488 0,'0'0'59'0,"0"0"-124"16,0 0-36-16,-64 7-52 0,64-7-144 0,0 0-204 15,0 0-71-15,-26 3-620 0,26-3 275 0</inkml:trace>
  <inkml:trace contextRef="#ctx0" brushRef="#br0" timeOffset="-92697.78">23419 18731 488 0,'0'0'680'0,"0"0"5"0,0 0-32 0,0 0-45 16,0 0-38-16,0 0-39 0,0 0-37 0,0 0-48 15,0 0-47-15,69-22-40 0,-35 17-48 0,-2-1-60 16,2-1-70-16,5 1-79 0,-3 1-89 0,6-1-90 16,-6 0-90-16,1 1-77 0,-5-1-86 15,-4 3-85-15,-9 0-109 0,-19 3-312 0,0 0-906 0,30-2 402 16</inkml:trace>
  <inkml:trace contextRef="#ctx0" brushRef="#br0" timeOffset="-92547.64">23434 18826 3198 0,'-19'8'386'16,"19"-8"-34"-16,-22 7-14 0,22-7-11 0,0 0-6 16,-14 7-37-16,14-7-43 0,0 0-32 0,0 0-30 15,0 0-13-15,71-14-3 0,-37 8-20 0,4-2-28 16,22-4-56-16,-1 1-68 0,-1 1-106 0,-1-3-116 15,1-1-153-15,-6 1-573 0,7 0-1037 16,-5 0 458-16</inkml:trace>
  <inkml:trace contextRef="#ctx0" brushRef="#br0" timeOffset="-92331.04">24531 18547 184 0,'0'0'360'16,"0"0"-102"-16,0 0-144 0,0 0-164 0,-40-7-95 15,40 7-156-15,0 0 70 0</inkml:trace>
  <inkml:trace contextRef="#ctx0" brushRef="#br0" timeOffset="-91531.06">25451 17995 2200 0,'36'8'-209'0,"-6"-2"199"0,2 2-61 15,-6 1-8-15,-7-3-22 0,-1 3-39 0,-3-1-125 16,-8 3-288-16,0 4 128 0</inkml:trace>
  <inkml:trace contextRef="#ctx0" brushRef="#br0" timeOffset="-89932.09">24441 18480 331 0,'0'0'435'0,"0"0"-39"0,0 0-19 16,0 0-15-16,0 0-19 0,0 0-11 0,0 0-11 15,0 0-13-15,0 0-10 0,0 0-9 0,0 0-11 16,77-13-12-16,-51 1-11 0,2-2-13 15,-2-1-16-15,0 0-10 0,-2-1-5 0,-2 1-7 16,-2-2-5-16,-7 3-1 0,1-2-6 0,-5 0 5 16,-5 2-3-16,-4 14-4 0,0-24-3 0,0 24-13 15,-4-21-13-15,4 21-11 0,-19-16-12 0,19 16-14 16,-24-6-7-16,24 6-3 0,0 0-10 0,-56 20-42 16,33-3-62-16,5 4 0 0,1 2 0 0,4 4 0 15,6-1 0-15,0 4 0 0,5-2 0 0,6-1 0 16,1 2 0-16,6-4 0 0,2 1 0 0,7-5 0 15,2-1 0-15,6-4 0 0,-3-2 0 0,5-6 0 16,1-1 0-16,1-4 0 0,0-3 0 0,0-5 0 16,0 0 0-16,-3-3 0 0,-1-4 0 0,0-1 0 15,-5-5 0-15,2-1 0 0,-6-1 0 0,0-2 0 16,-2 2 0-16,-4 0 0 0,-1-3 0 0,-3 0 0 16,-1-2 0-16,-2 4 0 0,-3 3 0 0,-1 1 0 15,-2 17 0-15,1-22 0 0,-1 22 0 0,-1-16 0 16,1 16 0-16,0 0 0 0,0 0 0 15,0 0 0-15,0 0 0 0,0 0 0 0,-48 50 0 16,36-25 0-16,-1 5 0 0,-2-3 0 0,5 3 0 16,-4 1 0-16,2-3 0 0,-2-1 0 0,3-2 0 15,-1-1 0-15,2-8 0 0,5 1 0 0,-2-1 0 16,7-16 0-16,-5 18 0 0,5-18 0 0,-5 12 0 16,5-12 0-16,0 0 0 0,0 0 0 0,0 0 0 15,0 0 0-15,0 0 0 0,0 0 0 0,0 0 0 16,0 0 0-16,-4-59 0 0,6 41 0 0,-2-2 0 15,2-5 0-15,-4 5-23 0,0 2-5 0,1-10 24 16,1 12 17-16,1 0 14 0,-1 16-12 0,0-23-15 16,0 23 0-16,0-14 0 0,0 14 0 0,0 0 0 15,0 0 0-15,0 0 0 0,0 0 0 0,0 0 0 16,41 46 0-16,-20-28 0 0,-1-1 0 0,4 3 0 16,5-3 0-16,1 0 0 0,-2-5 0 0,7 2 0 15,-6-3 0-15,2-2-167 0,-3-2-155 0,0-4-85 16,-9-1-86-16,-19-2-81 0,37-2-464 15,-37 2-1125-15,31-8 497 0</inkml:trace>
  <inkml:trace contextRef="#ctx0" brushRef="#br0" timeOffset="-88915.34">25576 18266 260 0,'0'0'461'0,"-1"-19"-6"16,1 19-14-16,0 0-3 0,0 0-11 0,0 0-4 15,0 0-15-15,0 0-2 0,-38 38-15 0,22-15-2 16,2 0-21-16,5 0-15 0,-1 2-18 16,1-1-25-16,3 1-31 0,2-6-23 0,4 5-26 15,6 0-39-15,1-4-6 0,3-4-17 0,-1 0-9 16,7-2-28-16,-2-1-23 0,12-2-36 0,-7-4-3 16,3-2-19-16,6-1-11 0,-28-4-11 0,45-3-13 15,-45 3 7-15,39-9-3 0,-22 1-7 0,0-1 1 16,-17 9 1-16,21-21 2 0,-10 8-15 0,-5 4 13 15,-1-7 1-15,0-2-7 0,-1 2 6 0,-8-3-3 16,4 3 8-16,0 16 11 0,-6-24 17 0,6 24-13 16,-10-14 3-16,10 14-17 0,0 0-20 0,0 0 0 15,0 0 0-15,0 0 0 0,-48 31 0 16,43-15 0-16,1 1 0 0,6 1 0 0,0 0 0 16,2 2 0-16,9 3 0 0,-2-7 0 0,3-1 0 15,0 0 0-15,12-3 0 0,1-3 0 0,1-4 0 16,1-1 0-16,1-5 0 0,-30 1 0 0,53-5 0 15,-26-5 0-15,-8 2 0 0,1 1 0 0,-4-4 0 16,5-2 0-16,-6-1 0 0,-1-2 0 0,-2 0 0 16,-1 0 0-16,-1-8 0 0,0 0 0 0,-2 0 0 15,0-1 0-15,-6 5 0 0,2-6 0 0,-3 6 0 16,-1-8 0-16,0 12 0 0,-1 0 0 0,1 16 0 16,-2-19 0-16,2 19 0 0,0 0 0 0,0 0 0 15,0 0 0-15,0 0 0 0,0 0 0 0,0 0 0 16,-18 47 0-16,18-19 0 0,2 3 0 15,0 3 0-15,1-1 0 0,6 12 0 0,-5-10 0 16,5 0 0-16,0 2 0 0,1-4 0 0,-5-2 0 16,1-1 0-16,4 0 0 0,-5-4 0 0,1 0 0 0,-2-8 0 15,-3-2 0-15,2-4 0 0,-3-12 0 16,1 20 0-16,-1-20 0 0,0 0 0 0,0 0 0 16,0 16 0-16,0-16 0 0,0 0 0 0,0 0-143 15,0 0-177-15,0 0 11 0,0 0-9 0,0 0 27 16,-32-46 13-16,28 28 27 0,-3-5 15 0,0-8 24 15,4 1 24-15,-1-2 16 0,1-4 25 0,4-13 25 16,5-1 36-16,-4 15 25 0,3 1 44 0,0 5 23 16,0 4 33-16,-1 8 23 0,1 0 21 0,-1 5 11 15,-4 12-1-15,17-20 3 0,-7 14-6 0,-10 6-6 16,23-10-8-16,-1 7 0 0,-22 3-11 0,37 3-5 16,-37-3-6-16,36 9-2 0,-20-3-12 0,2 1-1 15,-4 4-4-15,-14-11-13 0,19 18 8 16,-11-7-1-16,-8-11 2 0,6 22 17 0,-6-22 0 15,-1 23 13-15,-4-7-2 0,-4-4-1 0,9-12 4 16,-19 24 0-16,6-12-9 0,2 0 2 0,11-12-5 16,-20 14 2-16,20-14-13 0,-12 10-5 0,12-10-1 15,0 0-13-15,0 0-14 0,0 0-9 0,0 0-12 16,0 0-6-16,0 0-6 0,0 0-9 0,70-41-3 16,-50 26-3-16,1-2 6 0,2-2 5 0,-4-4 1 15,0-1 4-15,0-4 3 0,-2 3 3 0,0 0 15 16,-5 0 5-16,2 2 19 0,-6 6 12 15,-3 3 21-15,-5 14 17 0,10-15 13 0,-10 15-10 16,0 0 5-16,0 0 9 0,0 0 12 0,0 0 6 16,0 0 11-16,0 0 1 0,-6 54 6 0,2-30-3 15,4 6-2-15,0 2-5 0,0-3-9 0,2-1-88 16,1-1-15-16,4 0 0 0,0-1 0 0,-2-8 0 16,5-1 0-16,2-2 0 0,2 0 0 0,0-4 0 15,2-2 0-15,1-4 0 0,-17-5-11 0,36 2-229 16,-36-2-73-16,35-6-60 0,-15-1-73 0,-20 7-75 15,26-19-528-15,-15 8-1134 0,-6-5 502 0</inkml:trace>
  <inkml:trace contextRef="#ctx0" brushRef="#br0" timeOffset="-88781.2">26735 18284 3263 0,'0'0'283'0,"-47"1"-94"0,47-1-22 15,0 0 58-15,-31 2-17 0,31-2-30 0,0 0-30 16,0 0-25-16,0 0-22 0,0 0-9 0,0 0-10 15,0 0-34-15,0 0-42 0,100-6-74 0,-72 2-92 16,0-2-136-16,-2-4-470 0,3 3-828 0,1-3 367 16</inkml:trace>
  <inkml:trace contextRef="#ctx0" brushRef="#br0" timeOffset="-87515.48">27390 18356 377 0,'0'0'531'15,"0"0"-6"-15,0 0-10 0,0 0-5 0,0 0-4 16,0 0-5-16,0 0 1 0,0 0-23 0,0 0-21 16,0 0-29-16,7-46-22 0,-7 46-26 0,7-14-31 15,-7 14-34-15,13-13-30 0,-13 13-22 0,23-9-27 16,-23 9-20-16,30-2-23 0,-30 2-23 0,41 9-136 16,-18 4-35-16,5 2 0 0,-4 3 0 0,-3 4 0 15,6 2 0-15,-8 3 0 0,-4 1 0 0,1-1 0 16,-5 0 0-16,-3-3 0 0,-6 3 0 0,2-1 0 15,-4-7 0-15,-2-1 0 0,-6-1 0 0,0-1 0 16,-3-2 0-16,1-5 0 0,10-9 0 0,-24 17 0 16,12-12 0-16,12-5 0 0,-23 5 0 0,23-5 0 15,0 0 0-15,0 0 0 0,-36-16 0 16,36 16 0-16,-5-18 0 0,5 18 0 0,11-32 0 16,-2 15 0-16,8-6 0 0,2 1 0 0,3-2 0 15,3-1 0-15,-3 2 0 0,2 3 0 0,2 3 0 16,-9 6 0-16,-1 2 0 0,2 3 0 0,-18 6 0 15,23-5 0-15,-23 5 0 0,0 0 0 0,24 16 0 16,-24-16 0-16,8 24 0 0,-7-9 0 0,-1 2 0 16,2 1 0-16,-4 0 0 0,1-1 0 0,1 3 0 15,0-3 0-15,1 0 0 0,2-1 0 0,2-1 0 16,-5-15 0-16,15 20 0 0,-6-12 0 0,-9-8 0 16,19 12 0-16,-19-12 0 0,26 4 0 0,-26-4 0 15,24 2 0-15,-24-2 0 0,0 0 0 0,37-9 0 16,-37 9 0-16,17-8 0 0,-17 8 0 0,15-18 0 15,-10 8 0-15,-5 10 0 0,0-21 0 0,0 21 0 16,-3-25 0-16,3 25 0 0,-8-28 0 0,-2 11 0 16,1 3 0-16,0 1 0 0,-4 1 0 0,13 12 0 15,-18-12 0-15,18 12 0 0,-18-14 0 16,18 14 0-16,-9-8 0 0,9 8 0 0,0 0 0 16,0 0 0-16,0 0 0 0,0 0 0 0,0 0 0 15,0 0 0-15,27-21 0 0,-27 21 0 0,28-2 0 16,-28 2 0-16,37-6 0 0,-16 3 0 0,-21 3 0 15,46-8 0-15,-27 8 0 0,-19 0 0 0,0 0 0 16,46 4 0-16,-46-4 0 0,27 9 0 0,-17 0 0 16,-10-9 0-16,19 12 0 0,-19-12 0 0,9 20 0 15,-5-9 0-15,-4-11 0 0,6 24 0 0,-4-13 0 16,-2-11 0-16,2 20 0 0,-2-20 0 0,-2 22 0 16,2-22 0-16,2 16 0 0,-2-16 0 0,7 12 0 15,-7-12 0-15,0 0 0 0,19 9 0 0,-19-9 0 16,23 5 0-16,-23-5 0 0,0 0 0 15,50-7 0-15,-50 7 0 0,35-7 0 0,-17 2 0 16,-1-1 0-16,-17 6 0 0,27-21 0 0,-18 14 0 16,-9 7 0-16,12-19 0 0,-12 19 0 0,3-28 0 15,-4 10 0-15,-5 0 0 0,-5-6 0 0,2 9 0 16,-9-4 0-16,4 4 0 0,-4 2 0 0,0 1 0 16,1 3 0-16,-1 1 0 0,2 1 0 0,16 7 0 15,-23-7 0-15,23 7 0 0,0 0 0 0,-20-7 0 16,20 7 0-16,0 0 0 0,0 0 0 0,0 0 0 15,0 0 0-15,43-15 0 0,-16 9 0 0,1 2 0 16,4-3 0-16,0-1 0 0,3-2 0 0,-1-1 0 16,1 1 0-16,0-4 0 0,-3 0 0 0,-5-1 0 15,0 0 0-15,-1 1 0 0,-3-2 0 0,-9 5 0 16,1 0 0-16,-7 3 0 0,-1 0 0 0,0 1 0 16,-4 1 0-16,5 2 0 0,-8 4 0 15,3-4 0-15,-3 4 0 0,0 0 0 0,0 0 0 0,0 0 0 16,-1 40 0-16,1-22 0 0,-2 6 0 15,4 5 0-15,-2 2 0 0,3-4 0 0,-3 1 0 16,2 3 0-16,4-3 0 0,2 2 0 0,-5-2 0 16,3-2 0-16,-4-7 0 0,-2-1 0 0,4-1 0 15,-3-1 0-15,3-1 0 0,-4-15 0 0,2 24 0 16,-2-24 0-16,3 16 0 0,-3-16 0 0,0 0 0 16,0 15 0-16,0-15 0 0,0 0 0 0,0 0 0 15,0 0 0-15,0 0 0 0,0 0 0 0,0 0 0 16,0 0 0-16,0 0 0 0,26-45 0 15,-21 29 0-15,4-9 0 0,-4 8 0 0,-1 0 0 16,5-7 0-16,1 2 0 0,5-2 0 0,-6 8 0 16,3 0 0-16,-6 8-28 0,3-4-1333 0,4 1-1474 15,-13 11 652-15</inkml:trace>
  <inkml:trace contextRef="#ctx0" brushRef="#br0" timeOffset="-86065.38">29709 18453 335 0,'0'0'481'0,"0"0"-25"0,-11-23-5 16,11 23-6-16,0 0-8 0,11-25-11 0,-11 25-17 16,18-22-14-16,-8 14-8 0,3-4-15 0,4 3-9 15,-3 0-24-15,-14 9-18 0,23-10-23 16,-23 10-17-16,25-2-19 0,-25 2-22 0,0 0-14 16,37 21-16-16,-24-8-15 0,-4 3-18 0,-3 1-15 15,4 10-19-15,-3-3-11 0,-3-6-16 0,-3 0-10 16,7 1-80-16,-7-2-26 0,2 0 0 0,-6-1 0 0,3-16 0 15,0 24 0-15,0-24 0 0,4 16 0 16,-4-16 0-16,0 0 0 0,0 0 0 0,0 0 0 16,0 0 0-16,0 0 0 0,0 0 0 0,0 0 0 15,0 0 0-15,33-36 0 0,-25 23 0 0,0-4 0 16,2-4 0-16,1-1 0 0,0 5 0 0,3-5 0 16,-5 8 0-16,3 1 0 0,-3 3 0 0,-9 10 0 15,18-14 0-15,-18 14 0 0,18-5 0 0,-18 5 0 16,0 0 0-16,0 0 0 0,29 30 0 0,-21-16 0 15,-3 1 0-15,4 3 0 0,-4 0 0 0,2 0 0 16,-2 0 0-16,1-4 0 0,2 2 0 0,-3-3 0 16,-5-13 0-16,13 17 0 0,-13-17 0 0,12 13 0 15,-12-13 0-15,0 0 0 0,26 3 0 16,-26-3 0-16,0 0 0 0,0 0 0 0,44-16 0 16,-33 9 0-16,4-3 0 0,-2-3 0 0,-3 0 0 15,3-1 0-15,-1 1 0 0,-2-2 0 0,-1-1 0 16,-9 16 0-16,13-17 0 0,-6 9 0 0,-7 8 0 15,0 0 0-15,11-11 0 0,-11 11 0 0,0 0 0 16,0 0 0-16,0 0 0 0,0 0 0 0,0 0 0 16,1 52 0-16,-1-41 0 0,0-11 0 0,4 27 0 15,1-11 0-15,2-3 0 0,-7-13 0 0,16 16 0 16,-7-8 0-16,-9-8 0 0,21 9 0 0,-21-9 0 16,25 3 0-16,-25-3 0 0,0 0 0 0,0 0 0 15,30-14 0-15,-30 14 0 0,11-15 0 0,-11 15 0 16,4-21 0-16,-4 21 0 0,-6-24 0 0,3 5 0 15,-5 1 0-15,0 0 0 0,-3-5 0 0,0 5 0 16,1 2 0-16,3 1 0 0,0 5 0 0,7 10 0 16,-10-18 0-16,10 18 0 0,0 0 0 0,0 0 0 15,-4-13 0-15,4 13 0 0,0 0 0 16,0 0 0-16,0 0 0 0,65 25 0 0,-35-18 0 16,4-1 0-16,-1 0 0 0,3 0 0 0,0 0 0 15,1-3 0-15,3 0 0 0,-5-1 0 0,4-3 0 16,-9-1 0-16,4-2 0 0,-4 1 0 0,-7 1 0 15,-23 2 0-15,36-9 0 0,-36 9 0 0,24-4 0 16,-24 4 0-16,0 0 0 0,0 0 0 0,16-7 0 16,-16 7 0-16,0 0 0 0,0 0 0 0,0 0 0 15,-40 32 0-15,27-19 0 0,-2 2 0 0,0 0 0 16,-3 3 0-16,6-1 0 0,1-1 0 0,2 0 0 16,1-1 0-16,8-15 0 0,-6 22 0 0,6-22 0 15,0 17 0-15,0-17 0 0,0 0 0 0,14 11 0 16,-14-11 0-16,0 0 0 0,0 0 0 0,43-6 0 15,-43 6 0-15,32-12 0 0,-16 2 0 0,-16 10 0 16,21-17 0-16,-7 2 0 0,2-5 0 0,-5 3 0 16,-3-1 0-16,3-5 0 0,-3-1 0 0,-2-2 0 15,1-3 0-15,2 3 0 0,-4-5 0 16,-1 2 0-16,-3 1 0 0,0 3 0 0,1-1 0 16,-5 14 0-16,2 2 0 0,1 10 0 0,0 0 0 15,0 0 0-15,0 0 0 0,0 0 0 0,0 0 0 16,0 0 0-16,-28 53 0 0,25-23 0 0,0-2 0 15,1 7 0-15,4 0 0 0,4-5 0 0,-3 1 0 16,5-3 0-16,4-4 0 0,0 1 0 0,6-2 0 16,0 0 0-16,-3-12 0 0,12 4 0 0,-1-1 0 15,1-4 0-15,0-4 0 0,-1-4 0 0,-26-2 0 16,49-1 0-16,-20-1 0 0,-29 2 0 0,37-10 0 16,-19 2 0-16,0-1 0 0,9-6 0 0,-13 2 0 15,0-3 0-15,-1 0 0 0,1-10 0 16,-2 2 0-16,-5 0 0 0,-2-2 0 0,-5 7 0 15,0 3 0-15,0 0 0 0,0 16 0 0,-6-17 0 0,6 17 0 16,-26-8 0-16,26 8 0 0,0 0 0 0,-51 16 0 16,33-4 0-16,4 0 0 0,3 3 0 0,-5 7 0 15,11-5 0-15,-4 1 0 0,8-1 0 16,1-17 0-16,4 27 0 0,-3-15 0 0,13 0 0 16,0 0 0-16,4-3 0 0,10 1 0 0,-1-3 0 15,1-2 0-15,-7-3-186 0,-21-2-296 0,42 1-129 16,-42-1-541-16,43-7-1248 0,-25 0 552 0</inkml:trace>
  <inkml:trace contextRef="#ctx0" brushRef="#br0" timeOffset="-85914.45">32107 18527 278 0,'0'0'650'0,"0"0"-30"16,0 0-57-16,0 0-85 0,0 0-109 0,0 0-141 15,0 0-162-15,0 0-230 0,0 0-351 0,0 0-558 16,0 0 248-16</inkml:trace>
  <inkml:trace contextRef="#ctx0" brushRef="#br0" timeOffset="-82680.86">3726 6902 235 0,'-11'0'390'0,"4"-1"-4"16,7 1-12-16,-6-3 0 0,6 3-6 0,-4-3-3 15,3-1-4-15,1 4 2 0,-4-3-4 0,4 3 2 0,0-4-2 16,0 4-8-16,0-7-6 0,0 7 0 0,0-5-2 15,0 5-12-15,0-5-9 0,0 5-18 16,0 0-13-16,0 0-18 0,0 0-23 0,0 0-23 16,0 0-23-16,0-5-23 0,0 5-52 0,0 0-129 0,0 0 0 15,0 0 0-15,5 18 0 0,-1-12 0 0,-1 6 0 16,4 3 0-16,1 0 0 0,-2 0 0 16,2 3 0-16,1 0 0 0,0-1 0 0,1 0 0 15,-2 2 0-15,2-1 0 0,-1-2 0 0,1 1 0 0,1-1 0 16,-2-2 0-16,-2-4 0 0,-1 1 0 0,3-5 0 15,-5 4 0-15,1-4 0 0,-1-1 0 0,-3-1 0 16,3-2 0-16,0 2 0 0,-3-2 0 0,-1-2 0 16,9 0 0-16,-9 0 0 0,13-9 0 0,2-5 0 15,5-6 0-15,0-3 0 0,3-2 0 0,11-17 0 16,6-2 0-16,-3-5 0 0,18-18 0 0,3 0 0 16,-20 22 0-16,18-19 0 0,-15 24 0 0,1 0 0 15,-1 2 0-15,-5 6 0 0,-8 10 0 0,-4 4 0 16,-1 1 0-16,-6 8 0 0,-3-2 0 0,-5 5 0 15,-1-1 0-15,-3 4 0 0,0 0 0 0,-2 1 0 16,1-2 0-16,-4 4 0 0,3 0 0 0,-3 0 0 16,0 0 0-16,0 8 0 0,0-8 0 0,-1 7 0 15,1-2 0-15,-2 0 0 0,1 1 0 0,1-3 0 16,1 2 0-16,-2 0 0 0,2 0 0 0,-2-2 0 16,1 2 0-16,1-1 0 0,1 0 0 0,-2-4 0 15,1 4 0-15,3-3 0 0,-4-1-73 0,0 0-729 16,10-4-418-16,-4 0-1320 0,2-3 584 0</inkml:trace>
  <inkml:trace contextRef="#ctx0" brushRef="#br0" timeOffset="-82531.79">5068 6544 4618 0,'-4'9'245'0,"3"-1"-4"15,-2-4-1-15,2 3 31 0,-1-1-18 0,2-3-43 16,-2 1-52-16,2-4-43 0,-1 4-61 0,1-4-53 0,3 4-100 15,-3-4-117-15,5 4-138 0,-5-4-177 0,7 0-337 16,-7 0-940-16,0 0 416 0</inkml:trace>
  <inkml:trace contextRef="#ctx0" brushRef="#br0" timeOffset="-65748.89">6763 13712 255 0,'-9'1'398'0,"0"1"-8"0,-2 1-12 16,0-2 8-16,2 1-5 0,-1 2 1 0,0 0-3 0,2-3-3 15,0 0-2-15,-1 1-4 0,3 2 4 16,1-3-3-16,-1 1 7 0,0 2-7 0,2-1-11 15,-3-2-6-15,3 0-15 0,-2 0-16 0,6-1-15 0,-5 1-18 16,5-1-22-16,-6 1-18 0,6-1-114 0,0 0-136 16,0 0 0-16,0 0 0 0,0 0 0 0,22-2 0 15,0-2 0-15,10-6 0 0,4 3 0 16,17-10 0-16,5 0 0 0,2 1 0 0,0-4 0 0,-1 0 0 16,-1-1 0-16,-4 2 0 0,-4 0 0 0,-13 4 0 15,-2 2 0-15,-8-2 0 0,1 4 0 0,-11 1 0 16,0 1 0-16,-7 1 0 0,-5 1 0 0,-2 1 0 15,-2 0 0-15,-1 0 0 0,-4-1 0 0,-1 4 0 16,-1 0 0-16,1-1 0 0,-3 3 0 0,0 0 0 16,3 1 0-16,5 0 0 0,-10 3 0 0,6 0 0 15,0 3 0-15,3 4-437 0,-1-1-856 0,2 4-1400 16,2 0 620-16</inkml:trace>
  <inkml:trace contextRef="#ctx0" brushRef="#br0" timeOffset="-64999.33">6947 16285 2526 0,'-14'10'205'16,"1"0"46"-16,-5-1-58 0,5-2 50 0,1 1 29 15,1-3-4-15,0 1-17 0,-1 1-6 0,1-2-8 16,2 0 12-16,0-1 18 0,1 0 13 0,3-2 10 15,0 0 4-15,1-1 0 0,4-1-3 0,-9 2-8 16,9-2-10-16,0 0-10 0,0 0-14 0,0 0-14 16,10-11-12-16,6 0-214 0,9-2-9 0,7-4 0 15,1 0 0-15,17-6 0 0,3 2 0 0,-2-4 0 16,-1 6 0-16,-2-3 0 0,-2-1 0 0,2 5 0 16,-18 6 0-16,2-1 0 0,-5-1 0 0,-9 6 0 15,-4 2 0-15,-1 1 0 0,-7 2 0 0,-1-1 0 16,-1 0 0-16,-1 0 0 0,-3 4 0 0,1-6 0 15,-1 6 0-15,0 0 0 0,-10-5 0 0,6 5 0 16,4 0 0-16,0 0 0 0,0 0 0 0,-17 5 0 16,16-1 0-16,1-4 0 0,0 9-66 0,1-3-648 15,-2 0-522-15,1-6-1338 0,1 14 593 0</inkml:trace>
  <inkml:trace contextRef="#ctx0" brushRef="#br0" timeOffset="-61948.76">2742 15577 58 0,'7'53'105'0,"4"-2"-8"0,3-4-5 16,1-2 2-16,1-13-4 0,4 10-7 0,-2-9-5 15,9 9-10-15,1-3 2 0,-6-10-4 0,10 11-7 16,-7-13-3-16,2 1-4 0,10 8-5 0,-2-3-6 15,-7-7-6-15,13 5-2 0,-12-8-4 0,-1-1-1 16,3 1 0-16,-3-1-6 0,3-3-5 0,-5 3 1 16,1-6-5-16,-1 1 1 0,2-5-6 0,-4 3 1 15,6-6-3-15,-3 1 0 0,3-2-1 0,-2-4-5 16,2 3-6-16,0-1-8 0,1-4-3 0,1-1-14 16,-4-1-8-16,4 0-12 0,-1 0-3 0,-2-2-8 15,2-1-18-15,-2 0-13 0,2 0-71 16,-12-1-176-16,3 0 78 0</inkml:trace>
  <inkml:trace contextRef="#ctx0" brushRef="#br0" timeOffset="-61697.89">4654 15111 36 0,'-13'-45'90'0,"-1"10"-5"15,-1 4-1-15,-6-1-10 0,0 2-12 0,-4 1-1 16,-9-7-7-16,8 13-13 0,-1 2-10 0,-3 0-14 16,-14-5-2-16,10 10-15 0,-2 1-7 0,-11 0-11 15,-4 2-13-15,-2 5-8 0,5 1-10 0,-6 3-36 16,3 2-91-16,1-3 41 0</inkml:trace>
  <inkml:trace contextRef="#ctx0" brushRef="#br0" timeOffset="-61364.78">3413 14770 35 0,'0'0'80'0,"-13"0"-18"15,13 0-8-15,0 0-3 0,0 0-4 0,-7 3-2 16,7-3-3-16,0 0-11 0,0 0 1 0,0 0-1 16,0 0-3-16,0 0-4 0,0 0-6 0,0 0-2 15,0 0 0-15,0 0-3 0,0 0 3 0,-7 3-2 16,7-3-8-16,0 0 3 0,0 0 0 0,0 0 4 15,0 0-7-15,0 0 2 0,0 0-4 0,-5 5 1 16,5-5-5-16,0 0-5 0,0 0-2 0,0 5-5 16,0-5-7-16,0 0-4 0,-4 5-1 0,4-5-5 15,0 0-13-15,0 0-51 0,1 6-100 0,-1-6 45 16</inkml:trace>
  <inkml:trace contextRef="#ctx0" brushRef="#br0" timeOffset="-59096.86">5502 6662 44 0,'-6'-12'237'16,"2"1"8"-16,-1 0-14 0,3 5-6 0,0-1-10 15,1 2-17-15,-1 2-19 0,2-2-17 0,0 5-17 16,-2-6-6-16,2 6-10 0,0 0-7 0,5-1-3 16,-5 1-7-16,0 0-10 0,16 7 2 0,-9 1-10 15,2-1-11-15,-1 2-13 0,1 1-7 0,1 4-1 16,1-1-11-16,1 2 1 0,-3-3-11 0,0-2 5 16,0 1-11-16,-4-2 0 0,3 0 12 0,-3-4 9 15,-1 0 30-15,0-1 6 0,-1-1 12 0,-3-3-6 0,0 0-10 16,24-10-8-16,-13 3 1 0,3-6-9 15,8-5-5-15,4-4-3 0,1 0-7 0,10-11-18 16,4-4 5-16,4 1 11 0,-1-3-17 0,0-2 3 16,6 1-9-16,-3-3-5 0,2 3-5 0,-2 0 4 0,-2 4-7 15,-2-1 14-15,1 0-22 0,-16 14-3 16,0 0-13-16,0 3 23 0,-2 2-11 0,-10 6 7 16,-4-1-5-16,-1 4-1 0,-3 3-6 0,-1-1 5 15,-4 2-4-15,2 3-1 0,-1-3 1 0,1 2 0 16,-5 3-1-16,8-4 1 0,-8 4-4 0,5-4-1 0,-5 4 5 15,5-2-8-15,-5 2 7 0,9-1-4 16,-9 1-2-16,0 0 8 0,9 0-4 0,-9 0-3 16,0 0-1-16,12 1-6 0,-12-1 12 0,9 2 2 15,-9-2-5-15,6 2 4 0,-1 1-1 0,-5-3-1 16,9 4 2-16,-9-4-3 0,9 0 5 0,-7 3-6 0,-2-3 0 16,7 6 6-16,-3-5-8 0,-4-1-11 15,0 0 6-15,11 3 13 0,-11-3 0 0,7 1-1 0,-7-1-1 16,0 0 1-16,0 0-1 0,7 3 3 15,-7-3-8-15,0 0-4 0,7 1-10 0,-7-1 15 0,0 0-18 16,0 0 0-16,16-4-19 0,-16 4 7 0,0 0 0 16,11-1-3-16,-11 1-8 0,9-2-6 0,-9 2-3 15,7-2-14-15,-7 2-15 0,0 0-22 16,13 1-24-16,-13-1-27 0,6 3-31 0,-6-3-35 16,6 2-34-16,-6-2-54 0,0 0-191 0,2 10-538 0,-2-10 239 15</inkml:trace>
  <inkml:trace contextRef="#ctx0" brushRef="#br0" timeOffset="-52964.8">3800 14622 129 0,'0'-5'212'0,"-1"0"-17"15,0 1-16-15,1 4-11 0,0-8-12 0,-3 2-7 16,1 2-2-16,2-2-5 0,-2 0 2 0,1 1-3 16,-1-2-8-16,-2 1-4 0,0 1-7 0,-4 3-5 15,2-5-7-15,-3 2-31 0,-3 0-5 0,1 3-9 16,-2-3-4-16,0 4-5 0,-2-2-8 0,-4 3-7 15,6 0-3-15,-6-2-4 0,0 2-4 0,-2 2-1 16,2-1-4-16,0 1-2 0,-2-1 5 0,1 3 1 16,-1-2 6-16,0 0 1 0,-1 2 2 0,0 1-1 15,-5 2 4-15,7-3 3 0,-3 2 3 16,-1 1 2-16,3 1 4 0,1 0 2 0,1-1-3 0,-3 0-2 16,4 0 1-16,-1 3-1 0,1 0-2 0,1 0 6 15,-4 5 0-15,4-1 6 0,3-2-4 0,-1 3 3 16,1-1 0-16,3 1 6 0,-1 0 5 0,1 0-1 15,0 1 6-15,2 0 2 0,-1-2-1 0,2 2 6 16,2-3 3-16,-2 1-4 0,4 0-5 0,-1 2 3 16,1-3 5-16,-1 3 0 0,0 1 1 0,0 0-1 15,5 1 2-15,-4 0 0 0,1 0-4 0,1 1-1 16,-1 0-1-16,2 0 2 0,-2 2 1 0,0-2 2 16,-1 0-3-16,0-1-6 0,2 0 9 0,-1 0-7 15,0-1 1-15,2 1-1 0,-1 0 5 0,0 0 2 16,1-2-4-16,6 1-2 0,-1 0-6 0,-1 0-1 15,3 0-6-15,4-1-6 0,-4-1-2 0,6 1-2 16,-2-3-2-16,6 1-3 0,-4-1-5 0,5-4-3 16,2 2-12-16,-3-1 0 0,8 4-2 0,-4-6-2 15,-2-1-2-15,1 3-3 0,2-4-3 0,3 2-1 16,-5-1-5-16,0-3 3 0,3 1-4 0,-4 2 1 16,5-3-2-16,-3-2-1 0,2 2 2 0,6 0-5 15,-7-1-3-15,-1 1 3 0,3-1 9 0,-4-1-11 16,2 1 3-16,-2-2 1 0,-1 0-2 0,2 2-3 15,-6-2-2-15,-1 1 0 0,2-2 6 16,-2 0-6-16,0 2 0 0,2-4-1 0,-2 2 6 16,1-2-3-16,-2 1-2 0,2-1 7 0,-4 0-7 0,3-4 7 15,1 4-2-15,-1-3 9 0,1 1-19 0,0-4 1 16,-3 2 1-16,6-4 9 0,-6 6-7 0,3-8 3 16,-2 5 3-16,4-4-7 0,0 2 6 0,-6 1 5 15,3-3 7-15,-7 1 7 0,6 0-9 16,-6 1 10-16,3-1 2 0,0-1 2 0,5 0-6 15,-8 1-3-15,7-3-4 0,-1-2 6 0,-3 7 4 0,0-5-21 16,2-2 26-16,-2 3-5 0,0-3 5 0,1 1 3 16,-1-1 13-16,-2 0-35 0,0 0-13 0,0 0 0 15,0 0 0-15,-3-2 0 0,0 2 0 16,1-1 0-16,-6-1 0 0,2 1 0 0,-1-1 0 16,1 1 0-16,2 0 0 0,-3 1 0 0,-3-1 0 0,3-1 0 15,-1 1 0-15,-3-1 0 0,0 0 0 0,4 0 0 16,-3-1 0-16,0 0 0 0,-1-1 0 0,0 0 0 15,-1 1 0-15,-1-1 0 0,-1 1 0 16,0 0 0-16,0 1 0 0,-3-1 0 0,4 1 0 0,-5 2 0 16,-2-1 0-16,2 5 0 0,1 2 0 0,-5 0 0 15,2 6 0-15,-1-2 0 0,-3 1 0 0,2 2 0 16,-3-1 0-16,-2 4 0 0,0 3-133 0,-6 3-366 16,0 0-145-16,0 3-509 0,0 3-1249 0,-1-4 554 15</inkml:trace>
  <inkml:trace contextRef="#ctx0" brushRef="#br0" timeOffset="-32397.99">27691 18006 61 0,'0'0'71'0,"-5"-3"-7"16,5 3-6-16,-9-4-3 0,9 4-1 0,-4-3-13 15,4 3 7-15,-7-4-15 0,3 2-14 0,4 2-20 16,-5-5-26-16,5 5-53 0,-9-4-85 0,9 4 37 16</inkml:trace>
  <inkml:trace contextRef="#ctx0" brushRef="#br0" timeOffset="-30765.51">27622 17869 408 0,'0'0'430'15,"-1"-5"-16"-15,1 5-12 0,0 0-16 0,0 0-12 16,0 0-15-16,0 0-13 0,0 0-11 0,0 0-17 16,0 0-15-16,0 0-12 0,0 0-8 0,0 0-15 15,0 0-9-15,0 0-7 0,0 20-10 0,3-12-23 16,-2 0-18-16,3 3-12 0,0 1-15 0,1-1-8 15,0 0-21-15,2 4-9 0,2-2-7 16,-2-2-18-16,2 0-4 0,2-1-14 0,2 2-11 0,1-2-8 16,-4-4-7-16,9 2-10 0,-2-4 6 15,2 1-11-15,2-1-5 0,-2-1-5 0,3-3 4 0,-1-1-8 16,7-4-1-16,-8 3-6 0,6-3-7 0,-4 1-5 16,2-5 5-16,-4 0 9 0,0 1-26 0,-1-1 11 15,-1 1-4-15,1-1-6 0,-2 1 0 0,3 1 1 16,-7 2-7-16,-2 2 6 0,2-2 2 15,-1 4-7-15,-1 1 2 0,-2 0-3 0,2 3 4 16,0 1 5-16,-2 3-7 0,0 0-4 0,2 1 0 16,0 3 0-16,3 2 0 0,-3-2 0 0,2 1 0 15,1-1 0-15,-1 2 0 0,3-2 0 0,-1-1 0 16,2-2 0-16,-2-1 0 0,-3-2 0 0,6-1 0 16,1-2 0-16,-1 1 0 0,-4-2 0 0,7-2 0 15,-3-2 0-15,-1-1 0 0,1-1 0 0,0-1 0 16,-5-3 0-16,6 2 0 0,-6-3 0 0,5 2 0 15,-4-3 0-15,1-2 0 0,2 0 0 0,-3 3 0 16,-1 1 0-16,-2 3 0 0,-2-1 0 0,1 2 0 16,1 2 0-16,-5 1 0 0,0 1 0 0,2 1 0 15,-8 0 0-15,17 6 0 0,-10-3 0 0,1 5 0 16,-2-3 0-16,3 2 0 0,-1 1 0 0,-3 1 0 16,4-1 0-16,-3-1 0 0,3 0 0 0,3-1 0 15,-1 0 0-15,1-3 0 0,1 1 0 0,-2-3 0 16,7 2 0-16,-1-3 0 0,1 2 0 15,-2-6 0-15,-1 2 0 0,4-2 0 0,-2-2 0 16,1-2 0-16,0-1 0 0,0 3 0 0,-1-4 0 16,-2 3 0-16,-1-1 0 0,-2 3 0 0,-2 0 0 0,-4 0 0 15,1 2 0-15,-1 0 0 0,2 2 0 0,-8 1 0 16,11-1 0-16,-11 1 0 0,9 2 0 0,-9-2 0 16,11 5 0-16,-3-1 0 0,-5-1 0 15,3 1 0-15,1-1 0 0,1 2 0 0,1 1 0 16,0-2 0-16,2-1 0 0,0 1 0 0,1-4 0 15,0 1 0-15,1-1 0 0,6-1 0 0,-3-2 0 16,3 0 0-16,-4-2 0 0,4 2 0 0,-1-4 0 16,0 1 0-16,-4 3 0 0,4-2 0 0,-4 1 0 15,-4 2 0-15,4-2 0 0,-1 2 0 0,-4 0 0 16,3 1 0-16,-6-1 0 0,4 0 0 0,-1 4 0 16,3 1 0-16,-2-1 0 0,-4 2 0 0,4 0 0 15,0 1 0-15,-1 1 0 0,2-1 0 0,-1 1 0 16,0-1 0-16,3 0 0 0,-3-3 0 0,9-1 0 15,-2 0 0-15,2 2 0 0,-2-3 0 0,2-3 0 16,-1 2 0-16,1-2 0 0,0-1 0 0,-1 1 0 16,1-4 0-16,-1 0 0 0,0 0 0 0,4 0 0 15,-2 0 0-15,0-2 0 0,0 3 0 16,-1-1 0-16,-2 1 0 0,2 0 0 0,-4 1 0 16,-1 3 0-16,-1-1 0 0,1 3 0 0,0 0 0 15,3 3 0-15,-1-1 0 0,-3 2 0 0,4 2 0 16,-4 0 0-16,-1 0 0 0,-1 1 0 0,0 0 0 15,6 2 0-15,-1 0 0 0,-4-3 0 0,-1 0 0 16,7 3 0-16,-2-2 0 0,2-1 0 0,-6-3 0 0,6 0 0 16,0 0 0-16,0-3 0 0,2 0 0 15,-2-2 0-15,1-2 0 0,1 1 0 0,0-4 0 16,8-2 0-16,-3 2 0 0,-6-1 0 0,6-2 0 16,2-1 0-16,0 2 0 0,-2-2 0 0,1 1 0 15,-7 2 0-15,0 1 0 0,-1-2 0 0,0 3 0 16,0 1 0-16,-3 0 0 0,-1-1 0 0,-1 4 0 15,0 0 0-15,-1 2 0 0,-1-2 0 0,2 2 0 16,-4 0 0-16,1 2 0 0,1 0 0 0,0 2 0 16,-1 0 0-16,1-1 0 0,-2 1 0 0,-2-2 0 15,4-1 0-15,-4 1 0 0,0 2 0 16,2-1 0-16,1-2 0 0,-1 0 0 0,-1 0 0 0,2 0 0 16,3-1 0-16,-4 0 0 0,4 0 0 0,-4-2 0 15,2 3 0-15,1-2 0 0,-2 0 0 0,0 0 0 16,2-2 0-16,-2-1 0 0,3 1 0 0,-2 2 0 15,0-2 0-15,1 2 0 0,-3-2 0 16,1 2 0-16,3-3 0 0,-4 2 0 0,0 2 0 16,0-1 0-16,-4 2 0 0,0 1 0 0,2-1 0 15,-2 3 0-15,-1-1 0 0,2 1 0 0,-2-1 0 16,-2 5 0-16,2-4 0 0,1 0 0 0,-1 2 0 16,1 1 0-16,3-1 0 0,-2-2 0 0,2 1 0 15,2-3 0-15,0 2 0 0,2-3 0 0,2-1 0 16,1-1 0-16,-1-1 0 0,6-2 0 0,1 0 0 15,-3-2 0-15,5 0 0 0,3-6 0 0,-6 6 0 16,-2-4 0-16,8 0 0 0,-7 0 0 0,-1 4 0 16,2-3 0-16,-1 5 0 0,-1-2 0 0,0 0 0 15,-8 3 0-15,3 0 0 0,-1 0 0 0,-3 0 0 16,-2 2 0-16,1-2 0 0,-2 1 0 0,1 2 0 16,-7 0 0-16,9-3 0 0,-3 3 0 0,-6 0 0 15,6 0 0-15,-6 0 0 0,9 0 0 0,-9 0 0 16,9-1 0-16,-9 1 0 0,0 0 0 0,8-2 0 15,-8 2 0-15,6-3 0 0,-6 3 0 0,0 0 0 16,0 0-269-16,4-4-204 0,-4 4-81 0,0 0-116 16,0 0-368-16,-18-9-1124 0,12 5 498 15</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34:05.323"/>
    </inkml:context>
    <inkml:brush xml:id="br0">
      <inkml:brushProperty name="width" value="0.05292" units="cm"/>
      <inkml:brushProperty name="height" value="0.05292" units="cm"/>
      <inkml:brushProperty name="color" value="#00B050"/>
    </inkml:brush>
  </inkml:definitions>
  <inkml:trace contextRef="#ctx0" brushRef="#br0">3712 4852 93 0,'-5'-4'441'0,"4"-2"10"15,-3 3-5-15,3 0-5 0,-2-1-19 0,3 4-17 16,-1-5-22-16,1 5-9 0,0 0-10 0,5-6-6 16,-5 6-9-16,10 0-18 0,-4 0-6 0,2 3-12 15,-1 0-5-15,0 2-17 0,3 2 0 0,-2 2-22 16,0 0-16-16,-2 2-14 0,2 1-25 0,-2 0-15 16,-2 1-17-16,1-1-21 0,0-3-16 0,0 1-11 15,0-2-125-15,-2 2-9 0,3-4 0 0,1-3 0 16,3 1 0-16,0-4 0 0,7-5 0 0,11-4 0 15,4-3 0-15,1-8 0 0,17-8 0 0,-1-1 0 16,-2-7 0-16,7 0 0 0,-2-1 0 0,22-18 0 16,-24 19 0-16,0 5 0 0,2 0 0 0,-3 1 0 15,-6 5 0-15,-11 6 0 0,0 3 0 0,-5 0 0 16,-8 5 0-16,-2 2 0 0,-6 4 0 0,2 0 0 16,-7 2 0-16,2 1 0 0,-4-2 0 0,0 2 0 15,-4 2 0-15,0 0 0 0,2 11 0 0,-2-4 0 16,-6 6-589-16,-2 3-678 0,4 2-1374 0,-1 0 608 15</inkml:trace>
  <inkml:trace contextRef="#ctx0" brushRef="#br0" timeOffset="449.23">6501 4889 4747 0,'10'-7'360'0,"-2"-2"-57"0,-2 1-101 0,-2 3 37 15,0 0 21-15,0 0 6 0,-2 2-12 0,1-2-8 0,-2 2-6 16,3 2 4-16,-4 1-6 0,3-3-12 0,-3 3-4 15,0 0-78-15,3 7-144 0,-3 0 0 16,-3 1 0-16,3 2 0 0,2 1 0 0,-2 1 0 0,-2-1 0 16,2 1 0-16,3-1 0 0,1 0 0 0,2-2 0 15,2 1 0-15,3-3 0 0,1 0 0 0,7-3 0 16,-1-1 0-16,10-3 0 0,0-3 0 16,3-2 0-16,1-5 0 0,4-3 0 0,8-10 0 0,1 0 0 15,4-4 0-15,-3-5 0 0,2 2 0 0,-2 2 0 16,-1 2 0-16,1 2 0 0,-14 8 0 0,-4 0 0 15,3 3 0-15,-4-2 0 0,-10 10 0 0,0-4 0 16,-3 4 0-16,-6 2 0 0,1-2 0 0,-4 2 0 16,1 0 0-16,-1 1 0 0,-1 0 0 0,0 1 0 15,-4 1 0-15,8 0 0 0,-8 0 0 0,5 3 0 16,1 3-702-16,-2 0-547 0,2-3-1351 0,1 1 598 16</inkml:trace>
  <inkml:trace contextRef="#ctx0" brushRef="#br0" timeOffset="916.57">10590 4911 4790 0,'8'-10'398'0,"0"0"-152"0,-2 1 7 0,-2 0 41 16,0 3-30-16,-2 0-6 0,2 1 3 0,-4 2-14 16,4 0-14-16,-4 3 1 0,3-4-9 0,-2 0-6 15,-1 4 1-15,0 0-171 0,0 0-49 0,-5 12 0 0,2-6 0 16,-1 0 0-16,2 1 0 0,-1 1 0 15,-1-3 0-15,3 1 0 0,1 3 0 0,-4-2 0 0,4-1 0 16,5-1 0-16,-2 1 0 0,2-3 0 16,7-1 0-16,1-1 0 0,8-4 0 0,11-1 0 0,1-3 0 15,4-3 0-15,12-8 0 0,-2-3 0 0,3-1 0 16,1-4 0-16,0-2 0 0,3 0 0 0,-3 2 0 16,0-5 0-16,-1 4 0 0,-7 0 0 0,-9 9 0 15,-6 4 0-15,-3 0 0 0,-2 2 0 0,-7 5 0 16,-5 2 0-16,-1 0 0 0,-3 1 0 0,-1 3 0 15,-2 0 0-15,1-3 0 0,-5 4 0 0,0 0 0 16,4 7 0-16,-4-2-220 0,-6 1-1109 0,-1 3-1439 16,1-2 636-16</inkml:trace>
  <inkml:trace contextRef="#ctx0" brushRef="#br0" timeOffset="1052.33">12297 5024 6514 0,'-2'5'142'0,"-2"-1"-117"0,1-1-90 0,-1 1-69 16,-3-2-135-16,-2 2-135 0,-3-1-158 0,-10-1-313 0,-5 1-947 15,-4-1 419-15</inkml:trace>
  <inkml:trace contextRef="#ctx0" brushRef="#br0" timeOffset="11183.85">3955 8886 173 0,'0'0'285'16,"0"0"-29"-16,0 0-24 0,0 0-32 0,0 0-37 16,0 0-48-16,0 0-63 0,4-12-67 0,-2 9-99 15,-1-4-111-15,2 3-243 0,0-5 107 0</inkml:trace>
  <inkml:trace contextRef="#ctx0" brushRef="#br0" timeOffset="13569.96">2820 5819 152 0,'0'0'177'16,"0"0"-15"-16,0 0-7 0,0 0-6 0,0 0-5 15,0 0-3-15,5-2-10 0,-2-1-4 0,1 1-4 16,1-1-15-16,0-2-11 0,0 2-9 0,6-3-29 16,0-1-45-16,3-5-73 0,0 0-108 0,6-5-101 15,1 0-288-15,0-3 128 0</inkml:trace>
  <inkml:trace contextRef="#ctx0" brushRef="#br0" timeOffset="32849.87">1049 11244 183 0,'0'-4'391'0,"0"4"-5"0,1-6-5 0,-1 4 1 16,0 2-8-16,1-5-13 0,-1 5-7 0,0 0-15 16,3-5-16-16,-3 5-15 0,0 0-25 15,0 0-22-15,0 0-18 0,0 0-7 0,0 0 6 0,0 0-3 16,0 17-5-16,0-8-19 0,0 7-10 0,-3 2-10 15,3 3-9-15,0 5-28 0,0 5-6 0,-1-2-10 16,2 3-17-16,-2 1-9 0,1-2-3 16,0-1-18-16,0-1-11 0,1-2-16 0,2-6 2 15,-3 3-7-15,0-5-7 0,0-1-6 0,1-2-2 0,-1-3-1 16,3-5 0-16,-6 2 14 0,3-4 3 0,0 0 24 16,3-4 22-16,-3 2 3 0,0-4-113 0,0 0 0 15,0 0 0-15,0 0 0 0,-7-16 0 0,5 4 0 16,2-5 0-16,-4-10 0 0,0-1 0 15,4-3 0-15,-4-14 0 0,4 7 0 0,-1-15 0 16,1-1 0-16,1-2 0 0,4-2 0 0,2 1 0 0,-5-2 0 16,6 9 0-16,-3 13 0 0,0 3 0 0,3 2 0 15,0 5 0-15,-3 1 0 0,1 8 0 16,3 2 0-16,0 0 0 0,0 3 0 0,1 5 0 16,0-1 0-16,1 4 0 0,1 0 0 0,0 2 0 15,2 3 0-15,0 3 0 0,2 5 0 0,3-2 0 0,-2 6 0 16,5 6 0-16,-4 2 0 0,-4 2 0 0,-1 1 0 15,-5 5 0-15,-3 1 0 0,-4 2 0 16,-5-1 0-16,-6 2 0 0,-3-2 0 0,-6 0 0 0,-3-2 0 16,-1 1 0-16,-5-4 0 0,-1 0 0 15,2-3 0-15,-4 0 0 0,6-3 0 0,-1-3 0 0,2 0 0 16,7-6 0-16,3 1 0 0,5-4-221 0,0-2-178 16,5-1-79-16,2-1-86 0,2-3-525 0,0 0-1178 15,19 5 521-15</inkml:trace>
  <inkml:trace contextRef="#ctx0" brushRef="#br0" timeOffset="33467.15">1317 11614 32 0,'0'0'490'0,"0"0"-4"0,-6-14-11 15,2 10-24-15,4-3-20 0,0-2-28 0,4-1-21 16,1-2-30-16,0-2-27 0,4-10-25 0,2 6-21 0,1 1-23 16,3-6-16-16,1 0-29 0,-1 4-14 0,-1 2-18 15,3-2-15-15,-6 4-14 0,-1 3-16 16,-2 2-8-16,1-1-13 0,-4 4-8 0,-1-1-1 16,-3 1-6-16,3 3-11 0,-4 0-10 0,0 4-12 15,-8-3-9-15,8 3 1 0,-19 2-10 0,10 1 0 16,-2 2-13-16,-1 1 1 0,3 0-10 0,1 3 1 15,0-1-6-15,1 0-9 0,2 2 5 0,3-3-1 16,2 4 1-16,0-5-10 0,0 4 2 0,3-2 7 16,0-2-7-16,5 1 0 0,-1 0-6 0,1 1 4 15,2-2-2-15,2 0 0 0,-3 0 1 0,1-1-3 16,0-1-3-16,-1 1 0 0,-1 1 2 0,-6 1 3 16,2-1-1-16,1 3 5 0,0-1-8 0,-1 1 9 15,-1 0-9-15,-2 2 0 0,-1-3 2 0,1 3 4 16,2-3 3-16,-2 2-11 0,-1-2 2 0,4 1 4 15,0-3-7-15,0 0 3 0,2 1 2 0,2-2 2 0,2-3-4 16,3 1 4-16,-3-1 5 0,9 1-10 16,-5-6-2-16,6-1 6 0,-1 0-9 0,-2-2 6 0,10-3-2 15,-9 1 0-15,5-5 1 0,0-2 1 16,-7 1-1-16,3-5 1 0,-4-3 2 0,-2-3 0 16,-4 9 3-16,-3-1 7 0,2 3 10 0,-6 2-3 0,-1 1 15 15,-1 1 14-15,-2 1 0 0,-3 3-1 16,0 0-5-16,-3 3 5 0,-1 5-11 0,-2 2-3 15,-2 0-2-15,0 6 8 0,-2 2-2 0,4 2-10 16,0 1 8-16,5 3-12 0,2 0-6 0,1 2-2 16,6-1 4-16,2-1 0 0,8-2-5 0,-1-1-14 0,11 2-28 15,3-5-26-15,3-5-33 0,2-1-58 16,-3-5-61-16,3-6-71 0,-3-2-71 0,-8 0-76 0,0-3-92 16,-1-8-454-16,1 0-1050 0,-8 2 464 15</inkml:trace>
  <inkml:trace contextRef="#ctx0" brushRef="#br0" timeOffset="33900.04">2428 11402 306 0,'6'-2'439'0,"2"-1"0"0,1-2 0 0,-6-2 1 15,3 2-5-15,-4 1-18 0,1-5-27 0,-1 4-16 16,0-2-27-16,-4 1-26 0,1 3-21 0,-2-3-26 15,-2 2-27-15,0 0-30 0,-2 4-13 0,-2 0-19 16,-2 8-19-16,-5 1-13 0,2 4-18 0,0 2-14 16,1 1-11-16,-5 4-9 0,9-2-16 0,1 8-4 15,2-7-10-15,6 7-6 0,1-8-5 0,7 1 5 16,1-4-14-16,6 1 2 0,1-3-7 0,3-2-9 16,1-6 2-16,7 0-8 0,3-4 3 0,-2-3-3 15,1-2-8-15,-2-2-3 0,-2-6 6 0,1-1-2 16,-3-2 0-16,-9 5 5 0,1-5 13 0,1 1 12 15,-5-3 12-15,1 0 6 0,-5 1 8 0,1 2 11 16,-4 3 6-16,-2 2 1 0,1 2-7 0,3-1-46 0,-4 5-45 16,0 1 0-16,-2 2 0 0,0 0 0 15,0 0 0-15,0 18 0 0,0-2 0 0,1 2 0 16,3 0 0-16,0 1 0 0,1 0 0 0,3 1 0 0,3-4 0 16,1 1 0-16,-1-3 0 0,5-1 0 0,2-4 0 15,-4-1-54-15,0-6-157 0,2-3-50 0,2-3-47 16,-1-4-54-16,-2-3-34 0,-2-1-68 15,3-9-49-15,-8 3-424 0,0-3-1016 0,-2-3 450 16</inkml:trace>
  <inkml:trace contextRef="#ctx0" brushRef="#br0" timeOffset="34016.42">2971 11150 143 0,'-8'-10'458'0,"1"2"-8"0,-4 2 8 0,1 1 4 16,0 1-10-16,1 2-38 0,0 4-38 15,3 0-39-15,-1 1-39 0,2 6-68 0,1 0-88 16,2 2-130-16,2 5-146 0,5-1-177 0,0 2-321 15,1-1-684-15,7-2 303 0</inkml:trace>
  <inkml:trace contextRef="#ctx0" brushRef="#br0" timeOffset="35032.3">3298 11326 337 0,'5'-10'520'0,"-2"-2"2"0,-1 1-4 0,3 0-25 16,-2 2-26-16,-1 1-38 0,1 3-38 0,-2-1-45 0,2 2-12 16,-2-1-26-16,-2 0-32 0,1 5-35 0,0 0-20 15,0 0-18-15,0 0-25 0,-15 13-18 0,8-4-8 16,-3 4-19-16,2 1-16 0,-2 0-13 16,5-4-10-16,-1 7-17 0,2 1 0 0,1-2-6 0,6-4-7 15,-2 4-3-15,7-3-20 0,-1 2-2 0,6 1 3 16,-3-2-4-16,4 1-2 0,0-2-2 0,-1 0-18 15,3-2 10-15,-7-1-4 0,1-2-2 0,-3 2-2 16,1-4-3-16,-4 2 7 0,-1-2 2 0,-3-2 11 16,-2 3 11-16,-2-3-12 0,-2-1 9 0,-2 1-1 15,-4-1 0-15,1-2 3 0,0-1 10 0,-2-1 2 16,1-1-1-16,0-1 1 0,1 0 4 0,4-2-1 16,-2-3-8-16,6 4-8 0,1-10-10 0,3 4 2 15,3-7-8-15,7-1 3 0,1 1-15 0,7-2-4 16,3 1 1-16,0 3-8 0,6-2-5 0,-3 7-6 15,6 0 9-15,-12 4 0 0,9 2-3 0,-6 0-3 16,-2 2-1-16,-3 4 3 0,2 3-6 0,-6-2 6 16,0 2 3-16,-3 1 1 0,0 1-1 0,-1 3 1 15,-4 1-2-15,-1 0-8 0,0 4 12 0,-2 1 2 16,1-3-10-16,-3 4 1 0,5-2 2 0,-5-3-8 16,5 0-3-16,3-3 3 0,-2 0-3 0,7-3-3 15,0-1 3-15,5 0-17 0,0-5 19 0,1-1-3 16,-1-7-1-16,2 1 9 0,-1-5 2 0,3-2 12 15,-2-5 0-15,2 1 13 0,-9 3 9 0,0 2 7 16,-3 1-17-16,-1 0-22 0,-1 1 0 0,-1 3 0 0,-3 2 0 16,-1 1 0-16,-1 0 0 0,1 3 0 0,-3 2 0 15,0 0 0-15,0 0 0 0,2 9 0 16,-3-1 0-16,1 0 0 0,1 4 0 0,2 0 0 16,-2 4 0-16,0 0 0 0,6 0 0 0,-4 1 0 0,4-4 0 15,-1 1 0-15,3 1 0 0,0-4 0 16,1 0 0-16,0-4 0 0,-3-2 0 0,2-3 0 15,0 0 0-15,-3-1 0 0,5-2 0 0,-2-2 0 16,-2 2 0-16,1-3 0 0,1-2 0 0,-4 0 0 0,0-5 0 16,0 1 0-16,4-4 0 0,-5-3 0 15,0 1 0-15,-4-2 0 0,-3 1 0 0,1 0 0 16,-6 0 0-16,2 3 0 0,-5 0 0 0,0 0 0 16,2 6 0-16,-3-7 0 0,2 9 0 0,3-2 0 0,0 2 0 15,1 1 0-15,1 0 0 0,0 3 0 0,3-2 0 16,0 2 0-16,2 2 0 0,0 0 0 0,7-4 0 15,4 2 0-15,0 1 0 0,3-2 0 16,4 3 0-16,0 3 0 0,4-1 0 0,-3 3 0 0,3-2 0 16,-3 6 0-16,-1-1 0 0,1 2 0 0,-2-1 0 15,2 5 0-15,1 2 0 0,-2 3 0 0,-3-6 0 16,-2 1 0-16,2 7 0 0,-4-5 0 0,-5 1 0 16,-2-6 0-16,1 0 0 0,0 1 0 0,-2-8 0 15,-2 5 0-15,0-3 0 0,0-3 0 0,1 1 0 16,-1-1 0-16,-1-3 0 0,0 0 0 0,0 0 0 15,0 0 0-15,3-15 0 0,0 4 0 0,0-4 0 16,2-1 0-16,4-2 0 0,-1 3 0 0,2-3 0 16,3 2 0-16,-3 1 0 0,4 3 0 0,-1-2 0 15,2 3 0-15,-1 4 0 0,-1 1 0 0,1 3 0 16,0 2 0-16,0 4 0 0,-2 3 0 0,3 2 0 16,-1 4 0-16,1 2 0 0,-2 1 0 0,3 8 0 15,-5 1 0-15,0-1 0 0,-3-8 0 0,1 0 0 16,-3-5 0-16,-3 2 0 0,0-3-138 0,-1-4-129 15,-4 0-19-15,2-5-52 0,-7 2-39 0,-4-4-43 16,-6-4-73-16,-9-5-486 0,-3-5-1060 0,-5-3 468 0</inkml:trace>
  <inkml:trace contextRef="#ctx0" brushRef="#br0" timeOffset="35166.54">3791 11030 306 0,'-29'-13'599'16,"1"2"-9"-16,10 2-19 0,0 1-47 0,5 4-53 15,2-1-46-15,2 2-65 0,-4 2-88 0,4 1-110 16,9 0-147-16,-9 3-185 0,4 0-224 0,5-3-229 16,0 0-672-16,0 0 297 0</inkml:trace>
  <inkml:trace contextRef="#ctx0" brushRef="#br0" timeOffset="36082.37">5342 11703 41 0,'7'-7'617'0,"-3"0"20"0,-1 3 9 0,0 1-19 15,0-1-17-15,1 2-38 0,-3-2-54 0,-1 4-42 16,0 0-25-16,0 0-13 0,4 13-29 0,-8-1-29 15,-1 4-36-15,-4 7-35 0,-5-1-29 0,1 2-29 16,-2-2-42-16,-2 0-53 0,6-7-55 0,-1 0-59 0,3-1-75 16,0-4-75-16,1-2-69 0,0-3-79 15,3-4-85-15,-1-2-84 0,-1-3-65 0,6-5-59 16,-3-3-408-16,8-6-1035 0,4-9 459 0</inkml:trace>
  <inkml:trace contextRef="#ctx0" brushRef="#br0" timeOffset="36500.07">5661 11283 13 0,'23'-20'448'0,"-2"2"9"16,-9 7 14-16,-3 3 22 0,2-1 4 0,-3 4-12 16,-3 2-18-16,-1 2-3 0,1 1-2 0,-5 0 3 15,8 8-9-15,-4 2-26 0,0-1-33 0,-2 8-39 16,-2 1-31-16,0 7-33 0,-1 1-31 0,-3 0-28 16,3-1-35-16,-3 0-34 0,3 0-36 0,0-5-22 15,1-2-18-15,-2 0-75 0,1-5-15 0,-3-1 0 0,4-1 0 16,-2-4 0-16,0-1 0 0,2-3 0 0,-1 0 0 15,1-3 0-15,0 0 0 0,-8-17 0 0,3 5 0 16,3-7 0-16,-2-6 0 0,1-4 0 0,2-5 0 16,-1-15 0-16,3-1 0 0,4-5 0 0,-2-1 0 15,2 8 0-15,2 0 0 0,-2 14 0 0,2-1 0 16,1 5 0-16,-1 3 0 0,3 3 0 0,-5 5 0 16,3 3 0-16,1 2 0 0,-4 2 0 0,0 1 0 15,3 3 0-15,3 3 0 0,2 3 0 0,5 1 0 16,0 3 0-16,2 4 0 0,5 5 0 0,-1 2 0 15,3 3 0-15,1 4 0 0,-4 4 0 0,-1 1 0 16,-2 0 0-16,-6 3 0 0,-3 0 0 0,-7 0 0 16,-4 0 0-16,-7 0 0 0,-6-3 0 0,-6-4 0 15,-6 1 0-15,-3-2 0 0,-6-3 0 0,-4-2 0 16,2-2 0-16,1-4 0 0,-1 1 0 0,7-4 0 16,6-2 0-16,4-1 0 0,7-2 0 0,2 1 0 15,5-4 0-15,4 2 0 0,0 0 0 0,18-9-426 16,10 2-229-16,5 1-530 0,7-2-1284 0,16 2 568 15</inkml:trace>
  <inkml:trace contextRef="#ctx0" brushRef="#br0" timeOffset="36666.99">6318 11294 396 0,'-13'-1'566'0,"3"2"36"15,4-2 5-15,6 1-16 0,-11 0-59 0,11 0-65 16,0 0-41-16,0 0-44 0,27-5-48 0,1 2-64 15,5-1-68-15,1-1-76 0,4 2-98 0,-1-1-120 16,16 0-106-16,-20 4-97 0,1-1-109 0,-6 1-353 16,-6 1-820-16,-9 1 363 0</inkml:trace>
  <inkml:trace contextRef="#ctx0" brushRef="#br0" timeOffset="36833.61">6373 11498 302 0,'-5'3'457'0,"2"-1"28"0,1 4 22 15,2-3 8-15,0-3-5 0,7 5-18 0,2-1-32 16,5-3-35-16,6-2-32 0,1-2-48 0,10 1-30 16,1-6-54-16,2 1-49 0,0-4-53 0,-2 4-81 15,0-1-94-15,-3 1-108 0,0-1-104 0,-8 3-120 16,-3-1-137-16,-7 3-302 0,1-3-850 0,-7 4 376 16</inkml:trace>
  <inkml:trace contextRef="#ctx0" brushRef="#br0" timeOffset="37250.1">7717 11142 4867 0,'2'-11'449'15,"0"0"-55"-15,-2 1 39 0,1 0 56 0,-2 3-23 16,1 0-38-16,0 0-53 0,0 3-85 0,0 0-290 15,0 4 0-15,0 0 0 0,0 0 0 0,-10 14 0 16,8-2 0-16,-4 5 0 0,2 7 0 0,1-5 0 16,-1 9 0-16,1 2 0 0,2-1 0 0,2-4 0 15,0 1 0-15,2 2 0 0,1-9 0 0,0 6 0 16,2 1 0-16,-2-11 0 0,1 0 0 0,-2-5 0 16,-1-3 0-16,-1 0 0 0,1-3 0 0,-4-2 0 15,2-2 0-15,0 0-194 0,0 0-381 0,-13-18-61 16,5 6-495-16,-4-4-1226 0,-7-7 542 0</inkml:trace>
  <inkml:trace contextRef="#ctx0" brushRef="#br0" timeOffset="37816.85">7487 11162 887 0,'-14'-13'261'0,"-2"1"42"0,1 0 33 0,2 1 59 15,1 4 48-15,3-2 24 0,-1 5 3 0,5-1-6 16,1 0-18-16,0 3-19 0,4-2-18 0,0 4-13 16,8-3-17-16,1 0-33 0,10-1-37 0,9 2-27 0,5 1-33 15,3-3-43-15,2 2-51 0,20-4-51 16,-2 3-60-16,0 1-55 0,3-2-55 0,-4 1-73 15,-5-2-74-15,-12 2-67 0,0 0-58 0,-7 2-23 0,1 1-8 16,-11 0 6-16,-2 1 28 0,0 0 32 16,-9-2 43-16,-2 1 58 0,0 0 73 0,-2 0 59 15,-6 0 64-15,8-1 48 0,-8 1 60 0,2-3 56 0,-2 3 39 16,0 0 33-16,0-4 29 0,0 4 2 0,0 0 14 16,0 0 1-16,1-4-1 0,-1 4-5 0,0 0 11 15,0 0 19-15,3 11 12 0,0-4 6 0,-1 5-16 16,-2 0-302-16,1 4 0 0,-1 1 0 0,0 2 0 15,2 5 0-15,-2 0 0 0,1 2 0 0,-2 2 0 16,3-3 0-16,1 0 0 0,-2-6 0 0,2 5 0 16,-1-5 0-16,-1 2 0 0,2-6 0 0,2 3 0 15,-4-5 0-15,3-4 0 0,0 0 0 0,-4-2 0 16,1-3 0-16,2-1 0 0,3-3-167 0,-6 0-211 16,0 0-18-16,0-14-1 0,1 3 3 0,-2-5 2 15,-1-3 15-15,-2-9 12 0,1-1 31 0,2-4 35 16,1-3 43-16,-4-11 52 0,-1-1 49 0,1 13 55 15,2 3 57-15,-1 2 58 0,-3-4 59 0,-1 7 51 16,1-1 51-16,2 3 47 0,0 1 39 0,-1 6 26 16,4-2 29-16,-3 3 8 0,4-1 9 0,-2 1 3 15,0 5-9-15,6 1-18 0,0 0-24 0,4 1-16 0,3-1-24 16,6 1-18-16,2 4-115 0,1 0-113 16,11 5 0-16,1 2 0 0,0 3 0 0,-3 6 0 15,1 1 0-15,-1 4 0 0,-5-3 0 0,-2 5 0 16,-4 4 0-16,-3 1 0 0,-2 2 0 0,-9-5 0 0,-4 0 0 15,0 6 0-15,-9-6 0 0,-5 3 0 16,-4 1 0-16,-4 0 0 0,-4-4 0 0,-4-1 0 16,-2-1 0-16,3-3 0 0,2-2 0 0,9-1 0 0,0-2 0 15,4 0-81-15,5-1-521 0,-1-2-650 0,6 0-1355 16,4 0 599-16</inkml:trace>
  <inkml:trace contextRef="#ctx0" brushRef="#br0" timeOffset="38220.79">7260 11597 160 0,'-22'2'656'0,"2"-1"34"0,4 0 20 15,4 1 2-15,0-1-10 0,6 0-29 0,-1 0-38 16,1-1-35-16,6 0-27 0,0 0-23 0,0 0-28 16,19 2-38-16,3-2-37 0,10 2-370 0,18-2-77 15,3 1 0-15,13-4 0 0,27 6 0 0,-1-2 0 16,-1-2 0-16,2 1 0 0,-1-3 0 0,-3 1 0 15,-21 2 0-15,25-7 0 0,-30 6 0 0,29-1 0 16,-32-1 0-16,-4-3 0 0,2 2 0 0,-7-1 0 16,-18 0 0-16,-1 0 0 0,-4 0 0 0,-9 2 0 0,-5 0 0 15,-1-1 0-15,-3-1 0 0,-2 3 0 0,-4-1 0 16,-3-1 0-16,-1 0 0 0,0 4 0 16,-13-2 0-16,2 3 0 0,-6 3 0 0,-2 3-1366 15,-8 1-1478-15,0 7 654 0</inkml:trace>
  <inkml:trace contextRef="#ctx0" brushRef="#br0" timeOffset="38582.21">7390 12029 255 0,'-6'-5'569'16,"-3"4"17"-16,1 0-22 0,3-3-17 0,0 4-16 16,5 0-15-16,-14 5-9 0,6 0-15 0,3 4-15 15,0 1-16-15,-4 7-20 0,0-1-24 0,0 11-20 16,5-2-32-16,-3 4-22 0,-1 2-36 0,4-1-29 15,0 0-140-15,3 1-138 0,0-4 0 0,0 0 0 16,1 0 0-16,-2-4 0 0,4-5 0 0,-2-2 0 16,1-4 0-16,0-1 0 0,0 0 0 0,-1-5 0 0,0 1 0 15,0-3 0-15,0-4-350 0,0 0-193 16,0 0-118-16,-10-12-446 0,4 5-1198 0,-4-8 531 16</inkml:trace>
  <inkml:trace contextRef="#ctx0" brushRef="#br0" timeOffset="38750.16">7073 12069 306 0,'-7'-9'519'0,"2"2"4"16,1 1 25-16,0 0 21 0,0 0-11 0,3 2-26 0,3-2-29 15,3 4-24-15,6 0-38 0,5-1-33 0,7-1-44 16,9 2-38-16,0 2-28 0,5 0-54 0,14 1-68 16,0-4-73-16,7 5-91 0,-6-1-107 15,3-1-120-15,0 1-94 0,-14 3-94 0,-1-3-68 0,-3 2-432 16,2-2-978-16,-3 0 433 0</inkml:trace>
  <inkml:trace contextRef="#ctx0" brushRef="#br0" timeOffset="38932.86">7867 12048 441 0,'6'1'243'0,"-3"0"43"16,-3-1 14-16,0 0 12 0,0 0 40 0,0 0 38 15,0 0 22-15,0 0 11 0,0 0-1 0,-19 4 10 16,14-2 4-16,1 2 14 0,-4 3 4 0,0 3 9 16,2-1-6-16,0 6-23 0,-2 0-19 0,-1 5-27 15,4 2-31-15,1 5-33 0,0-8-324 0,4 9 0 16,0-2 0-16,0 2 0 0,3-2 0 0,-2-1 0 15,3 2 0-15,0-4 0 0,-3-3 0 0,4-4 0 16,-2 0 0-16,-1-2 0 0,1-6 0 16,-2 2 0-16,-1-5 0 0,0 1 0 0,-1-2-533 0,-3-3-744 15,4-1-1382-15,0 0 611 0</inkml:trace>
  <inkml:trace contextRef="#ctx0" brushRef="#br0" timeOffset="39216.85">7813 12111 328 0,'-2'-10'578'15,"-1"0"26"-15,3-1-3 0,0 0-6 0,3 1-14 16,2-1-46-16,5-1-30 0,4-1-32 0,1 2-30 16,3 0-32-16,7-2-26 0,1 1-33 0,0 1-31 0,3 4-31 15,-2 0-30-15,-4 3-26 0,8 1-25 16,-12 3-21-16,0 0-18 0,-1 4-42 0,0 1-128 15,-5 0 0-15,-3 2 0 0,-4 3 0 0,0 2 0 16,-6-1 0-16,-6 5 0 0,-3 0 0 0,-5 1 0 0,-7 1 0 16,-4-1 0-16,1-1 0 0,-4 1 0 15,1-4 0-15,3 0 0 0,7-1 0 0,2-4 0 0,6 0-84 16,1-4-365-16,3 2-106 0,3-3-133 0,2-3-382 16,7 3-1158-16,6-3 513 0</inkml:trace>
  <inkml:trace contextRef="#ctx0" brushRef="#br0" timeOffset="39416.46">8437 12039 547 0,'0'0'635'0,"0"0"22"0,0 0 31 0,0 0 17 16,0 0-12-16,-17 11-32 0,12 1-38 0,0 4-40 16,0 3-47-16,-3 5-50 0,-1 5-48 0,6-3-46 15,0 8-36-15,0-3-165 0,2 0-191 0,2 1 0 16,1-4 0-16,-1-2 0 0,4-1 0 0,-1-7 0 15,2-1 0-15,-2-2 0 0,-3-5 0 0,2 0-296 16,-2-6-112-16,-1 0-63 0,0-1-77 0,0-3-82 16,-9 0-343-16,9 0-1055 0,-14-8 467 0</inkml:trace>
  <inkml:trace contextRef="#ctx0" brushRef="#br0" timeOffset="39568.26">8241 12272 41 0,'0'-6'474'0,"-1"2"0"16,1 0 16-16,0 4 25 0,5-7-3 0,3 4-26 15,3 1-40-15,9-4-42 0,6 2-43 0,6 2-40 0,2-2-53 16,5 2-61-16,15-3-77 0,-4 1-79 16,1-1-100-16,1-1-88 0,-16 2-93 0,1-2-81 15,1-3-79-15,-6 0-288 0,-2-2-733 0,2-1 324 16</inkml:trace>
  <inkml:trace contextRef="#ctx0" brushRef="#br0" timeOffset="39882.51">8921 12097 577 0,'4'-10'233'0,"1"3"54"0,-2 0 18 15,-2 0 51-15,0 1 50 0,1 1 38 16,-4 0 24-16,1 2 22 0,1 3-3 0,-1-6-7 15,1 6 13-15,0 0 11 0,-9 8 5 0,6 1-5 0,-3 1-1 16,5 2-41-16,-2 6-21 0,2 2-199 0,-3 6-242 16,7 3 0-16,-2 3 0 0,0 0 0 0,3 1 0 15,2 0 0-15,1-3 0 0,-1-3 0 0,1-1 0 16,1-1 0-16,-1-7 0 0,-1-3 0 0,-2-4 0 16,0 0 0-16,0-3 0 0,-3-2 0 0,3-2 0 15,-3-3 0-15,-1-1 0 0,0 0 0 0,2-11 0 16,-3 0 0-16,-1-2-393 0,-1-5 4 0,-1-1 5 15,1-9 35-15,0-2 32 0,0-3 32 0,1-2 33 16,1 0 41-16,3 0 52 0,-3-1 56 0,0 5 54 16,1 0 61-16,-2 3 46 0,4 3 45 0,-4 7 43 15,4-1 29-15,-1 2 23 0,1 0 20 0,2 8 13 0,0-6 6 16,4 4-16-16,-1 2-10 0,5 1-20 16,3 0-17-16,3-1-20 0,1 2-22 0,4 3-35 15,3-2-40-15,1 3-52 0,2 2-63 0,-1 0-79 0,-7 2-101 16,0 0-109-16,-4 2-107 0,2-1-120 15,-6 2-445-15,-7 0-1104 0,2 2 489 0</inkml:trace>
  <inkml:trace contextRef="#ctx0" brushRef="#br0" timeOffset="40052.26">8961 12241 152 0,'-8'4'558'15,"3"-2"4"-15,-1 1 8 0,5-1-2 0,1-2-14 0,0 0-30 16,22-4-54-16,-4 1-51 0,12-2-48 0,4-1-64 15,3 0-69-15,17-3-77 0,-3 1-91 0,0 1-104 16,0-5-103-16,-12 2-106 0,-4 0-113 0,3-5-86 16,-4 1-277-16,-1 0-779 0,3 0 345 0</inkml:trace>
  <inkml:trace contextRef="#ctx0" brushRef="#br0" timeOffset="40251.58">9652 12054 233 0,'12'-5'241'0,"-6"2"57"16,3-2 26-16,-5 1 39 0,4 0 45 0,-6 1 45 15,2 2 25-15,-3-4 12 0,-1 5-3 0,4-1-2 16,-4 1-5-16,0 0 16 0,0 0 7 0,0 0-3 15,0 14-13-15,-4-5-22 0,0 3-24 0,3-1-18 16,-3 6-287-16,-2 1-136 0,3 1 0 0,-2 8 0 16,1-1 0-16,1 5 0 0,1-5 0 0,2 1 0 15,4 2 0-15,-4-10 0 0,3 6 0 0,-1-5 0 16,2-2 0-16,-4-3 0 0,1-3 0 0,2-2 0 16,-3 0 0-16,0-5 0 0,0-1 0 0,1-1-439 15,-1-3-92-15,0 0-44 0,0 0-29 0,0 0-403 16,-4-20-1092-16,3 7 484 0</inkml:trace>
  <inkml:trace contextRef="#ctx0" brushRef="#br0" timeOffset="40467.41">9680 12116 71 0,'-3'-24'253'0,"-3"0"36"0,0 6 16 0,1 0 17 15,-5-7 64-15,3 8 47 0,1 0 30 0,1 2 18 0,-2 0 11 16,4 0-7-16,0 4-4 0,2 0-27 16,2 2-31-16,5-2-30 0,2 3-34 0,2 3-37 0,9-2-33 15,-1 4-28-15,13-2-29 0,-4 8-24 16,4-2-19-16,-2 3-19 0,-1 3-25 0,0 1-28 15,-2 3-14-15,-7-2-38 0,-5 2-65 0,0 2 0 0,-3 1 0 16,1-1 0-16,-7 1 0 0,-6 3 0 0,-3-5 0 16,-4 1 0-16,-6 2 0 0,-5 1 0 15,-4-1 0-15,-6-3 0 0,-1 1 0 0,-2 0-160 16,-1-2-210-16,0 1-120 0,-2-1-146 0,-2-1-454 0,3-3-1179 16,3 3 522-16</inkml:trace>
  <inkml:trace contextRef="#ctx0" brushRef="#br0" timeOffset="41116.83">10418 11437 546 0,'1'-2'603'0,"3"-2"13"0,0 2-7 0,-4 2-19 16,5-1-24-16,-5 1-45 0,0 0-30 0,0 0-20 16,10 5-29-16,-7-1-30 0,-2 2-29 0,-1 0-33 15,3 2-39-15,-3 2-23 0,-3 1-29 0,2 4-28 16,-3-3-44-16,0 0-43 0,0 4-56 0,-2-1-64 16,-2-3-84-16,-1 1-118 0,3-1-127 0,-1-1-130 15,0-3-158-15,-2 2-501 0,-2-5-1185 0,1 0 525 16</inkml:trace>
  <inkml:trace contextRef="#ctx0" brushRef="#br0" timeOffset="42200.16">11103 11082 61 0,'0'0'552'0,"0"0"25"0,0 0 6 15,0 0-9-15,0 0-15 0,0-5-18 16,0 5-50-16,0 0-37 0,0 0-33 0,0 0-24 16,0 0-6-16,2 12-15 0,0-5-15 0,-1 9-19 0,-1-1-22 15,0 3-20-15,-3 8-25 0,2 0-23 0,-3 2-26 16,2-1-88-16,-1 0-138 0,-2 0 0 16,2-2 0-16,2 1 0 0,-4-6 0 0,1-1 0 0,3-1 0 15,1 0 0-15,-5-6 0 0,4 1 0 0,-2-2 0 16,3-5 0-16,0-1 0 0,-1-4 0 0,1-1 0 15,0 0 0-15,0 0 0 0,0-19 0 0,1 7 0 16,-1-5 0-16,4-1-49 0,-4-1-207 0,4 0-17 16,-2-9-14-16,2-1-14 0,2-2 6 0,-3 0 8 15,5-3 21-15,-1-3 24 0,0 4 37 0,0-1 3 16,0 2 39-16,-2 6 36 0,1 0 34 0,-1 6 38 16,-1 2 48-16,0 1 41 0,-1 4 32 0,-1 1 23 15,3 3 28-15,0-1 20 0,0 2 16 0,1-1 7 16,1 2 7-16,1 1 1 0,0-2-7 0,3 2 19 15,-2 0-21-15,9-1-8 0,-5 2-11 0,6-2-3 16,0 3-20-16,-2 3-12 0,1-1-2 0,0 2-19 16,-5 0-4-16,4 3-9 0,1 1-2 0,-8 3-13 15,4 0-7-15,-3 5-4 0,0 1-8 0,-1 2 2 0,-2 1-5 16,-4 1-3-16,-4 1-12 0,-3 3-10 16,-1-3 5-16,-7 4-8 0,2-4-1 0,-4 7 2 15,-5-3-2-15,-3-2-11 0,-1-2 8 0,-1-1 1 16,-4-2-4-16,4-2 4 0,5-2-2 0,-9-3 5 0,8 2-4 15,1-5 15-15,2-2 10 0,3 2 10 0,1-1-24 16,5-2-13-16,2 1 0 0,-1-1 0 0,1-1 0 16,4 1 0-16,1-2 0 0,0 0 0 0,9 3 0 15,0-3 0-15,4 2 0 0,5 0 0 0,2 0 0 16,3-1 0-16,4 4 0 0,1-3 0 0,1 4 0 16,2-2 0-16,-4 2 0 0,-2 3 0 0,2 0 0 15,-9 0 0-15,9 1 0 0,-8 0 0 0,-3-1 0 16,-2 2 0-16,-4-2 0 0,1-2 0 0,2 2 0 15,-5-4 0-15,-1 4 0 0,-2-3 0 0,-1-3 0 16,0 2 0-16,-1-2 0 0,-1 0 0 0,4-2 0 16,-4 3 0-16,-2-4 0 0,0 0 0 0,0 0-264 15,0 0-162-15,1-9-115 0,-1 9-147 0,-6-13-358 16,3 6-1132-16,-3 0 501 0</inkml:trace>
  <inkml:trace contextRef="#ctx0" brushRef="#br0" timeOffset="42800.18">11589 11329 428 0,'-3'3'464'0,"0"1"7"0,3-4-4 16,-2 6-10-16,0-2-15 0,2-4-16 0,-1 3-11 16,1-3-8-16,0 0-10 0,4 5-2 0,-4-5-34 15,7 1-20-15,-7-1-29 0,15-6-33 0,-6 3-20 16,2-6-28-16,5 1-13 0,-1-2-20 0,2-2-15 15,-1 0-32-15,-3 0-4 0,-3-2-14 0,4-2 0 16,-2-2-25-16,-3 1-6 0,-1-1-11 0,-2 1-7 0,-4-1-5 16,0 3-67-16,-4 3-12 0,-2 2 0 0,-2 3 0 15,1 4 0-15,-4 2 0 0,-1 1 0 0,-3 4 0 16,-6 5 0-16,1-1 0 0,0 10 0 0,-2 1 0 16,4 4 0-16,3-3 0 0,4-1 0 0,4 6 0 15,2-6 0-15,3 6 0 0,3-9 0 0,6 9 0 16,0-8 0-16,5-2 0 0,6 2 0 0,6-3 0 15,-4-6 0-15,-4-5 0 0,10-3-205 0,0 0-167 16,-1-1-63-16,-5-1-68 0,7-6-65 0,-15-2-450 16,4 2-1104-16,0-4 489 0</inkml:trace>
  <inkml:trace contextRef="#ctx0" brushRef="#br0" timeOffset="43716.33">12121 11180 389 0,'0'0'485'0,"-1"-7"20"16,-4 5 7-16,1-2-4 0,-1 1-7 0,5 3-7 16,-12 0-19-16,5 0-14 0,-3 4-20 0,-1 0-17 15,0 3-32-15,-1-1-22 0,2 2-29 0,-3 4-25 0,2 5-20 16,2-2-26-16,-1 2-25 0,2 0-22 0,4 1-17 16,0-1-27-16,6 2-21 0,0 6-158 15,2-6 0-15,4-2 0 0,3 1 0 0,7 3 0 0,3 0 0 16,4-6 0-16,3-3 0 0,3-2 0 0,1-1 0 15,1-2 0-15,2-3 0 0,-2-2 0 16,3 0 0-16,-2-6 0 0,1-1 0 0,-2 0 0 0,3-5 0 16,-5-4 0-16,0-1 0 0,1-1 0 0,0-2 0 15,-5 1 0-15,-1-6 0 0,-3 0 0 0,-3-3 0 16,-1 0 0-16,-2 0 0 0,-6 4 0 0,-2 5 0 16,-6 0 0-16,-1 5 0 0,-2 0 0 0,-2 3 0 15,-1 4 0-15,-9 0 0 0,-1 5 0 0,-6 2 0 16,-7 9 0-16,2 0 0 0,-2 3 0 0,6 3 0 15,-2 2 0-15,4-1 0 0,-4 4 0 0,6 0 0 16,2-1 0-16,2 4 0 0,6-7 0 0,1-2 0 16,2 0 0-16,2-5 0 0,2 6 0 0,3-6 0 15,2 0 0-15,1-2 0 0,3-6 0 0,-1 1 0 16,6-2 0-16,-4-2 0 0,5-2 0 0,1-4 0 16,-1-1 0-16,1-2 0 0,2-4 0 0,-5-1 0 15,5-5 0-15,-7 3 0 0,-3-1 0 0,1-1 0 16,-4 3 0-16,1 2 0 0,-4 4 0 0,1-2 0 15,-2 5 0-15,0 0 0 0,0 2 0 0,-2 4 0 0,0 0 0 16,-7-1 0-16,7 1 0 0,-6 11 0 16,-1 0 0-16,4-3 0 0,0 3 0 0,2 2 0 15,1-2 0-15,1 1 0 0,3 1 0 0,0-2 0 0,6 2 0 16,-4-4 0-16,7 3 0 0,-3-4 0 0,6-2 0 16,0-1 0-16,-3-4 0 0,6-1 0 0,-5 0 0 15,4-3 0-15,0-4 0 0,-1 0 0 16,-2-2 0-16,-1 0 0 0,1-4 0 0,-1-3 0 0,2-3 0 15,-2-3 0-15,-1-4 0 0,3 0 0 0,-3-4 0 16,2-2 0-16,3-15 0 0,-4 2 0 0,-6 14 0 16,-3-1 0-16,3 4 0 0,-7 9 0 0,-1 1 0 15,0 7 0-15,0 0 0 0,-2 6 0 0,-2 2 0 16,-4 3 0-16,-1 8 0 0,-4 5 0 0,-5 9 0 16,3 3 0-16,0 4 0 0,1 2 0 0,-1 12 0 15,5-12 0-15,5 3 0 0,3 3 0 0,2-2 0 16,2-4 0-16,3 0 0 0,8 2 0 0,1-3 0 15,4-4 0-15,1-3 0 0,4-4 0 0,4-3 0 16,-1-8 0-16,3-2 0 0,-7-6 0 0,5-3 0 0,-7-3 0 16,4-9 0-16,3 0 0 0,-6-6 0 15,-1 0 0-15,-3-5 0 0,-2-1 0 0,0-6 0 16,5-11 0-16,-7-1 0 0,-5-5 0 0,1 1 0 0,-2-2 0 16,-4 5 0-16,-1 13 0 0,-4 1 0 15,-4 6 0-15,2 8 0 0,0 2 0 0,-1 6 0 16,0 5 0-16,-1 2 0 0,-3 6 0 0,0 4 0 15,-2 6 0-15,-2 7 0 0,1 7 0 0,4 0 0 0,-2 6 0 16,5-2 0-16,1 1 0 0,7 1 0 0,1-1 0 16,2-1 0-16,7 3 0 0,1-5 0 15,1-2 0-15,1-3 0 0,3-1 0 0,-1-4 0 0,2 2 0 16,-1-11 0-16,-2-1 0 0,3-5 0 0,-2 5-380 16,0-6-294-16,-4-1-516 0,-2-1-1289 0,-2 0 571 15</inkml:trace>
  <inkml:trace contextRef="#ctx0" brushRef="#br0" timeOffset="44700.31">14001 11025 528 0,'4'-17'595'0,"-3"2"18"0,1 4 5 0,0 0 2 16,-2 4-21-16,0 1-36 0,0 0-59 0,4 1-40 15,-4 5-24-15,0 0-7 0,0 0-20 0,-4 23-23 16,4-4-29-16,-4 6-27 0,2 5-29 0,0 1-29 16,2-2-141-16,0 3-135 0,0-1 0 0,-3-1 0 15,5-2 0-15,-4-3 0 0,4-5 0 0,-2-1 0 16,0-3 0-16,0-4 0 0,0-3 0 0,0-1 0 16,0-2 0-16,0 0 0 0,0-4 0 0,0-2 0 15,0 0 0-15,0 0 0 0,0-19 0 0,0 8 0 16,0-4 0-16,0-5 0 0,4 2 0 0,-1-10 0 15,-1 2 0-15,2-5 0 0,1 0 0 0,5-1 0 16,-2-3 0-16,6-11 0 0,-1 11 0 0,-3 2 0 16,3 2 0-16,1 3 0 0,-1-1 0 0,-1 7 0 15,-4 7 0-15,3 1 0 0,-3 5 0 0,0 1 0 0,1 1 0 16,-3 6 0-16,3 1 0 0,2 3 0 16,-1 0 0-16,2 5 0 0,0 3 0 0,0 4 0 15,-1 1 0-15,-1 2 0 0,-2-2 0 0,-2 4 0 0,-2-1 0 16,-3 6 0-16,-2-1 0 0,0-3 0 0,-8 2 0 15,1-5 0-15,-2-1 0 0,-3 0 0 16,-1-2 0-16,-7 0 0 0,3-3 0 0,-2-2 0 0,-4 0 0 16,6-3 0-16,-1 0 0 0,4-1 0 0,1-3 0 15,1-1 0-15,0 1 0 0,4 0 0 0,1-1 0 16,5 3 0-16,-1-3 0 0,0 4 0 0,4 0 0 16,0 0 0-16,4 1 0 0,6 4 0 0,4 1 0 15,0 2 0-15,8-2 0 0,6 4 0 0,-2-1 0 16,0-2 0-16,3 1 0 0,1-1 0 0,-2-2 0 15,-1 1 0-15,0-3 0 0,-8-1 0 0,-1-4 0 16,1 5 0-16,0-2 0 0,-7-6 0 0,7 6 0 16,-9-4 0-16,-1-1 0 0,-2 0 0 0,-2 0 0 15,-3-1 0-15,-2 3 0 0,2 0-738 0,-6 0-505 0,4-4-1345 16,-18 10 595-16</inkml:trace>
  <inkml:trace contextRef="#ctx0" brushRef="#br0" timeOffset="45132.27">12979 11941 149 0,'-12'-2'625'0,"0"-1"31"16,1 1 17-16,5 1 4 0,0-2-14 0,-1 2-32 16,2 0-45-16,5 1-51 0,-6-3-46 15,6 3-34-15,0 0-40 0,0 0-39 0,0 0-36 0,29 4-37 16,-11-1-40-16,10-1-52 0,0 0-67 0,2-2-144 16,-2 3 0-16,0-1 0 0,-9-1-149 0,0 3-105 15,-6-2-84-15,-3 0-68 0,-1 2-50 0,-4-1-59 16,-5 1-61-16,-4 1-341 0,-1-1-992 0,-10 4 439 15</inkml:trace>
  <inkml:trace contextRef="#ctx0" brushRef="#br0" timeOffset="45266.97">12955 12056 452 0,'-20'6'251'0,"1"0"43"0,3 0 10 0,3-1 35 15,3-2 39-15,1 1 31 0,1-1 13 0,3 0 1 16,0 0-1-16,2 2-3 0,3-2-19 0,0-3-11 16,8 6-32-16,2-2-32 0,2-2-32 0,4-1-33 15,5 2-40-15,0-2-50 0,8-2-59 0,0-2-67 16,-6 2-87-16,-4 0-108 0,3-2-110 0,-4 1-129 15,-2 1-147-15,-4 0-347 0,-1-1-956 0,-4 1 423 16</inkml:trace>
  <inkml:trace contextRef="#ctx0" brushRef="#br0" timeOffset="46101.73">14164 11868 32 0,'1'-16'556'15,"1"2"30"-15,0 3 23 0,-1 2 8 0,0 0-11 16,1 2-27-16,-4 3-42 0,4 0-38 0,-2 4-21 0,0 0-6 16,0 0-7-16,0 14-10 0,0-2-23 15,-2 6-13-15,-4 8-24 0,1 3-25 0,1 0-286 16,-2-1-84-16,2 1 0 0,-3 2 0 0,6-2 0 0,-2 0 0 15,1-1 0-15,2-4 0 0,0 1 0 0,0-5 0 16,2-3 0-16,-2 1 0 0,2-6 0 0,-1-1 0 16,0 0 0-16,-1-4 0 0,0-2 0 0,0-1 0 15,0-4 0-15,0 0 0 0,0 0 0 0,2-20 0 16,-5 9-46-16,-1-7-564 0,2-7-77 0,-6-1-455 16,-6-3-1236-16,5-2 547 0</inkml:trace>
  <inkml:trace contextRef="#ctx0" brushRef="#br0" timeOffset="46350.28">13825 11807 232 0,'-7'-2'449'0,"7"2"27"0,-7-1 16 15,7 1 13-15,-8-1-1 0,8 1-6 0,0 0 6 16,0 0-6-16,0 0-6 0,32-2-13 0,-14 3-14 16,4-1-23-16,5 1-22 0,2-1-34 0,2 1-31 15,2-2-34-15,5 2-31 0,-1-1-28 0,3-1-141 16,0 0-121-16,0 0 0 0,0 0 0 0,-3-1 0 15,-1 0 0-15,-4 0 0 0,-5-1 0 0,-8 1 0 16,-5 2 0-16,-1-2 0 0,-3 1 0 0,-4 0 0 0,1 0 0 16,-4 0 0-16,-3 1 0 0,6-3 0 15,-6 3 0-15,0 0 0 0,0 0 0 0,0 0 0 16,0 0 0-16,-21 5 0 0,16-1 0 0,1-1-99 16,-2 3-408-16,1 1-67 0,1-1-75 0,0 1-412 0,3 0-1148 15,1 3 508-15</inkml:trace>
  <inkml:trace contextRef="#ctx0" brushRef="#br0" timeOffset="46849.69">14713 11870 3805 0,'4'-7'323'0,"-3"-1"-49"0,2 3 48 16,-2-4 35-16,-1 5 4 0,1 0-28 0,2-1-24 15,-3 5-66-15,0 0-24 0,0 0 26 0,0 0 11 16,-4 20 5-16,0-4-6 0,-1 2-12 0,1 7-11 16,-5 2-79-16,3 0-153 0,0 2 0 0,0 0 0 15,1 1 0-15,-1-2 0 0,2-2 0 16,0 0 0-16,0 0 0 0,3-8 0 0,1 1 0 0,-2-3 0 16,2-6 0-16,-2 0 0 0,1-3 0 0,0-1 0 15,-1-3 0-15,0-1 0 0,2-2 0 0,0 0 0 16,-1-11 0-16,1 2 0 0,0-2 0 0,0-5 0 15,1-1 0-15,-1-4 0 0,2-4 0 0,1-3 0 16,2-1 0-16,-1-3 0 0,1-2 0 0,0-3 0 16,5-10 0-16,-1 1 0 0,-1 14 0 0,2-2 0 15,-2 1 0-15,1 5 0 0,-4 2 0 0,8 1 0 16,-7 8 0-16,2 2 0 0,2 2 0 0,-2 5 0 16,2-1 0-16,4 5 0 0,-1 1 0 0,6 2 0 15,-1 2 0-15,2 4 0 0,-2 2 0 0,1-1 0 16,0 6 0-16,2 5 0 0,-7-2 0 0,3 5 0 15,-6 2 0-15,-4-4 0 0,-4 2 0 0,-3-1 0 16,-3 6 0-16,-4-7 0 0,-3 0 0 0,-8 5 0 16,-4-3 0-16,-1-2 0 0,0-2 0 0,-5-1 0 15,1-3 0-15,-3 1 0 0,2-2 0 0,1 1 0 16,0 2-365-16,10-5-370 0,-2 0-448 0,1 0-1279 0,7 1 566 16</inkml:trace>
  <inkml:trace contextRef="#ctx0" brushRef="#br0" timeOffset="47266.8">13518 12383 284 0,'0'0'534'16,"0"0"10"-16,-9-1 1 0,9 1 1 0,0 0-1 0,0 0-6 15,0 0-22-15,20 5-23 0,-3-3-16 0,4 0-19 16,13 0-19-16,2 0-27 0,19 3-28 15,5-1-28-15,32 2-24 0,-2-3-29 0,5-1-27 0,0 4-80 16,5-2-197-16,-2-4 0 0,-1 4 0 0,-1-2 0 16,-1-1 0-16,-28 3 0 0,24-7 0 0,-35 2 0 15,4 0 0-15,-2-3 0 0,-1 3 0 0,-19 0 0 16,2-2 0-16,-3 1 0 0,-5-3 0 0,-9 3 0 16,-3 0 0-16,-1-1 0 0,-9 2 0 0,0-1 0 15,0 1 0-15,-3 0 0 0,-2 0 0 0,-1 0 0 16,-4 1 0-16,0 0 0 0,0 0 0 0,0 0 0 15,-9 12-13-15,1-4-716 0,-6 2-513 0,-1 0-1345 16,-2 4 596-16</inkml:trace>
  <inkml:trace contextRef="#ctx0" brushRef="#br0" timeOffset="47650.25">13557 13049 3840 0,'2'-17'356'0,"-2"0"-74"0,0 2-55 15,0 3 58-15,0 1 55 0,-2-1 19 0,0 2-2 0,0 1-26 16,-3 3-27-16,2 0-6 0,-1 2-6 16,2 3-3-16,2 1 12 0,-16 12-5 0,9-3-262 15,-2 6-34-15,-5 11 0 0,3 2 0 0,0 3 0 0,6 1 0 16,-3 0 0-16,6 2 0 0,-1 1 0 0,-1-1 0 16,4 0 0-16,-1-2 0 0,2-1 0 0,-1-3 0 15,0-1 0-15,0-7 0 0,-1-5 0 0,2-3 0 16,-2 0 0-16,5-3 0 0,-3-3 0 0,-2-5 0 15,1-1-232-15,0 0-337 0,-10-12-51 0,6 2-509 16,-4-7-1222-16,0-1 541 0</inkml:trace>
  <inkml:trace contextRef="#ctx0" brushRef="#br0" timeOffset="47833.7">13329 13033 349 0,'-1'-9'390'0,"-3"1"22"15,3 4 44-15,-3-1 37 0,3 0 19 0,1 5-16 16,-2-6-42-16,2 6-26 0,3-5-34 0,2 4 0 15,1 0-25-15,7 2-20 0,1-2-29 0,5 3-24 16,11-2-22-16,2 2-33 0,1 0-29 0,8-3-21 0,10 2-24 16,-9 0-35-16,13-3-46 0,-2 2-41 15,-16-3-56-15,3 3-71 0,-4-1-86 0,-1-3-96 16,-3-3-82-16,-5 4-66 0,-6-2-87 0,-5-2-448 0,3 3-1025 16,-9 1 453-16</inkml:trace>
  <inkml:trace contextRef="#ctx0" brushRef="#br0" timeOffset="48283.01">14091 13006 118 0,'0'0'466'0,"0"0"24"16,0 0 28-16,0 9 21 0,-4-2 13 0,0 1-3 16,3 3-8-16,-3 1-15 0,-4 3-12 0,4 2-20 15,-1 1-27-15,-5 7-27 0,5 2-27 0,-3-1-36 16,3 2-35-16,-1-2-33 0,2 0-33 0,0 2-26 15,2-2-240-15,-1-7-10 0,3 1 0 0,0-1 0 16,1-2 0-16,1 0 0 0,-2-5 0 0,2 0 0 16,-2-3 0-16,2-2 0 0,-2-2 0 0,0 1 0 15,2-3 0-15,-2-3 0 0,0 0 0 0,0 0 0 16,0 0 0-16,0-18 0 0,1 6 0 0,-1-5 0 16,0-1 0-16,-1-2 0 0,-1-6 0 0,4-1 0 15,-4-6 0-15,2-2 0 0,2-10 0 0,2-2 0 16,0 12 0-16,-2-1 0 0,7-12 0 0,-4 16 0 15,3 0 0-15,2 6 0 0,-1 0 0 0,-5 7 0 16,9 2 0-16,-7 4 0 0,7 0 0 0,-4 5 0 16,1 2 0-16,3 4 0 0,2-1 0 0,-2 3 0 15,6 4 0-15,-1 3 0 0,-1 3 0 0,-2 3 0 16,0 9 0-16,-2 0 0 0,-3 5 0 0,-6 0 0 0,0 1 0 16,-4-2 0-16,-4 1 0 0,0 0 0 15,-6-3 0-15,-1 2 0 0,-8-4 0 0,-1-2 0 16,-1-1 0-16,-4-2 0 0,2-4 0 0,-1 1 0 15,-3-3 0-15,8-3 0 0,2-3 0 0,-1 1-318 16,4 0-232-16,4-5-97 0,5-1-466 0,5 0-1206 16,0 0 534-16</inkml:trace>
  <inkml:trace contextRef="#ctx0" brushRef="#br0" timeOffset="48500.29">14566 13018 369 0,'12'-6'506'0,"-2"2"18"0,-1 2 21 15,-1 1 22-15,-1 1 5 0,2 1-6 16,-1 5-6-16,0 0-16 0,-2 5-26 0,1 3-32 0,1 2-35 16,-5 1-33-16,1 9-42 0,-2-6-35 0,-2 6-32 15,2 2-30-15,0 0-36 0,-2-3-226 0,-4 1-17 16,4 1 0-16,-4-1 0 0,2-6 0 0,-1-2 0 16,1-3 0-16,-1-3-46 0,-2 0-239 0,2-2-63 15,-2-4-57-15,2-2-62 0,-5 0-73 0,1-1-477 16,1-6-1102-16,-4-2 488 0</inkml:trace>
  <inkml:trace contextRef="#ctx0" brushRef="#br0" timeOffset="48968.85">14451 13239 65 0,'-8'-9'394'0,"5"5"-5"0,-3-3 20 0,5 2 14 16,-1 1 4-16,2 4-9 0,2-6-16 0,5 5-30 16,6-2-35-16,8 2-36 0,2 1-23 0,8-1-49 15,2-1-42-15,5 3-55 0,1-1-62 0,13 2-66 16,3-7-66-16,-17 2-54 0,0-1-56 0,-4-2-30 15,-1-2-16-15,3-2 5 0,-7 1 13 0,0-4 24 16,-1 1 40-16,-4-2 51 0,-2-3 57 0,-6 5 56 16,2 1 46-16,3-5 70 0,-10 4 48 0,-4 2 53 15,-1 1 46-15,0 4 33 0,-2-2 23 0,-3 2 13 16,3 0-8-16,0 1-11 0,-3 3-1 0,-1 1 4 16,0 0 4-16,0 0 5 0,-5 18-11 0,0-4-9 15,1 6-129-15,-2 3-204 0,2 4 0 0,0 0 0 16,-1 5 0-16,5-2 0 0,-2 0 0 0,4 1 0 15,-2-1 0-15,4 1 0 0,-1-4 0 0,0-3 0 16,0-6 0-16,3-1 0 0,-2-5 0 0,-4-2 0 16,0-2 0-16,4-2 0 0,-3-1 0 0,4-3 0 0,-5-2 0 15,0 0 0-15,11-12 0 0,-8 2 0 16,1-4 0-16,0-4 0 0,1-7 0 0,-1-2 0 16,1-4 0-16,-2-6 0 0,4-10 0 0,0-1 0 15,-1 0 0-15,1 13 0 0,-1-12 0 0,0 16 0 16,-1 0 0-16,2 4 0 0,-2 1 0 0,0 6 0 0,1 3 0 15,-2 1 0-15,0 4 0 0,1 3 0 16,3-2 0-16,0 4 0 0,3-1 0 0,3 6 0 0,0 0 0 16,4 3 0-16,0-1 0 0,1 3 0 0,-1 0 0 15,1 2 0-15,-1 1 0 0,-3-1 0 0,1 3 0 16,-6 0-148-16,-4-1-481 0,2 2-67 0,-7-2-424 16,-3 3-1213-16,-2 1 537 0</inkml:trace>
  <inkml:trace contextRef="#ctx0" brushRef="#br0" timeOffset="49467.01">15218 13169 139 0,'-8'9'358'0,"3"-1"1"0,3-3 34 0,-1 1 44 16,2-3 29-16,2 2 10 0,4-1-11 0,3-1-30 15,5 1-33-15,8-4-40 0,7 2-38 0,1-1-35 16,3-3-47-16,2 1-44 0,2-4-51 0,-2 2-50 16,5-1-63-16,-6-3-63 0,0 0-64 0,-1-7-42 15,0 2-39-15,-4-4-9 0,-2-2-10 16,-3 2 8-16,-2-1 19 0,-1-1 18 0,-6 4 33 0,0-1 46 15,-3 2 35-15,-2 0 39 0,-1 3 51 0,-2 1 52 16,-1-1 55-16,-1 4 35 0,-3 1 18 0,2-1 5 16,-3 4-2-16,0 2 11 0,0 0 23 0,0 0 28 15,0 0 9-15,-17 14 7 0,9-3 0 0,1 6-8 16,-6 4-6-16,3 2-14 0,0 2-19 0,1 2-83 16,0 2-167-16,3-3 0 0,2 1 0 0,2-1 0 15,1-2 0-15,0-5 0 0,1-2 0 0,0-1 0 16,1-2 0-16,-1-4 0 0,1-3 0 0,-1-4 0 15,2 1 0-15,-2-4 0 0,0 0 0 0,0 0-122 16,2-13-155-16,2 2-4 0,-3-3-5 0,2-2 10 16,1-8 9-16,0-5 28 0,1-1 38 0,-1-1 7 15,1-4 23-15,-1 3 33 0,1-1 47 0,0 6 45 16,-2 2 50-16,0 9 52 0,0 5 45 0,-1 1 32 16,0 1 22-16,0 0 5 0,2 7 24 0,-1 1 29 15,-3 1 0-15,0 0 9 0,16 12-2 0,-7-3-2 16,0 7-7-16,1 1-10 0,6 5-18 0,-1 3-68 0,-1 2-115 15,2 1 0-15,0-3 0 0,2 4 0 16,0-6 0-16,1 0 0 0,1-2 0 0,3-5 0 16,-1-1 0-16,-4-5 0 0,0-6 0 0,-7 0-146 0,2-2-162 15,2-2-69-15,-4-3-40 0,-1-1-42 0,-1-2-46 16,2-6-55-16,-7 1-344 0,1-6-978 0,-3 0 433 16</inkml:trace>
  <inkml:trace contextRef="#ctx0" brushRef="#br0" timeOffset="49633.87">16141 12893 349 0,'-4'-12'367'0,"0"1"26"0,0 3 32 16,2 1 28-16,0 2 8 0,0 0-11 0,-3 3-1 16,5 2-4-16,0 0-4 0,-8 9-9 15,4 0-25-15,2 2-16 0,-2 9-15 0,2-1-5 0,1 9-24 16,-1 2-31-16,-3-1-24 0,2 2-32 0,1-3-24 16,-1 2-25-16,-1-1-43 0,3-1-46 0,-3-3-93 15,0-4-29-15,4-3-23 0,0 1-140 0,0-4-91 16,0-4-112-16,3 0-96 0,-1 0-105 0,1-7-493 15,2 1-1147-15,0 0 507 0</inkml:trace>
  <inkml:trace contextRef="#ctx0" brushRef="#br0" timeOffset="49783.68">16433 13268 3 0,'2'4'481'0,"-2"-4"20"0,-2 6 7 0,2-6-24 16,0 0-40-16,-1 4-48 0,-3 0-50 0,4-4-76 15,-1 4-107-15,1-4-131 0,0 5-161 0,0-5-205 16,-3 3-194-16,3-3-571 0,0 0 252 0</inkml:trace>
  <inkml:trace contextRef="#ctx0" brushRef="#br0" timeOffset="51768.6">406 14165 392 0,'-27'-8'506'0,"27"8"17"0,-22-7 5 0,22 7-12 15,-20-6-16-15,20 6-18 0,0 0-9 0,0 0-8 16,-18-10-15-16,18 10-22 0,0 0-29 0,0 0-34 16,0 0-32-16,0 0-20 0,0 0-13 0,0 0-6 15,0 0-25-15,0 0-25 0,65-8-22 0,-29 5-33 16,-2 2-189-16,19-1 0 0,2 1 0 0,1-4 0 16,3 2 0-16,-4 0 0 0,1 0 0 0,-18 1 0 15,2 1 0-15,-5-3 0 0,-6 3 0 0,-6-2 0 16,-5 2 0-16,-8 0 0 0,0-1-91 0,-2 2-390 15,-8 0-124-15,0 0-564 0,0 0-1267 0,-33 3 560 16</inkml:trace>
  <inkml:trace contextRef="#ctx0" brushRef="#br0" timeOffset="52016.87">663 14200 352 0,'0'0'474'16,"0"0"43"-16,0 0 48 0,0 0 10 0,0 0-7 15,-17-30-24-15,17 30-36 0,0 0-25 0,0 0-10 16,0 0-36-16,0 0-34 0,0 0-35 0,0 0-19 16,0 0 1-16,0 0-6 0,0 0-15 0,0 0-14 15,0 0-78-15,10 69-237 0,-7-42 0 0,-4 3 0 16,2 0 0-16,-2 3 0 0,1-2 0 0,0 2 0 16,-2 0 0-16,2-3 0 0,-2 2 0 0,2-4 0 15,-1-1 0-15,-2 0 0 0,3-10 0 0,0 0 0 16,-1 1 0-16,1-18 0 0,1 21-203 0,-1-21-442 15,4 13-580-15,-4-13-1325 0,0 0 587 0</inkml:trace>
  <inkml:trace contextRef="#ctx0" brushRef="#br0" timeOffset="52250.1">1353 14276 484 0,'5'-4'586'0,"0"1"5"0,-5 3 8 15,5-4 7-15,-5 4-14 0,0 0-10 0,0 0-2 0,12 15-20 16,-8 1-20-16,-3 0-26 0,-1 2-36 0,0 1-44 16,0 8-44-16,0 0-37 0,1-1-51 15,-2 4-302-15,1 2 0 0,0-4 0 0,-3-2 0 0,2 2 0 16,-2-7 0-16,3-2 0 0,0 5 0 0,-2-7 0 16,1-6 0-16,1-1 0 0,0 0 0 15,-2-4 0-15,1-1-122 0,1-5-298 0,-4 4-61 16,4-4-57-16,0 0-42 0,-7-14-429 0,3 1-1092 0,0-5 484 15</inkml:trace>
  <inkml:trace contextRef="#ctx0" brushRef="#br0" timeOffset="52483.53">1336 14432 522 0,'-1'-30'150'0,"-4"1"63"0,5 8 45 15,-5-4 20-15,1 0 36 0,0 6 45 0,1 0 33 16,1 1 27-16,1 1 4 0,-3-1-12 0,4 1-5 16,0 3-14-16,4 2 1 0,-3 0-18 0,1 1-18 15,1-5-29-15,5 7-27 0,2-2-26 0,0 0-28 16,2 3-11-16,4 3-36 0,4-1-16 0,0 1-25 15,2 4-14-15,-2 3-14 0,7 3-14 0,-4 2-9 16,-6 2-11-16,0 3-96 0,-4 1-1 0,0 3 0 16,-1-1 0-16,-7 2 0 0,0 2 0 0,-9 0 0 15,-2 7 0-15,-6-4 0 0,-7 2 0 0,-4-1 0 16,0-2 0-16,-4-2 0 0,0 0 0 0,-1-2 0 16,3-2 0-16,-2 1-1 0,9-3-356 0,0-3-113 15,5-3-133-15,2-1-524 0,6-4-1221 0,2 2 541 16</inkml:trace>
  <inkml:trace contextRef="#ctx0" brushRef="#br0" timeOffset="52633.66">1778 14504 3492 0,'6'3'379'0,"0"1"-108"0,-1-1 19 0,-1 1 44 16,-4-4 7-16,6 5-48 0,-6-5-65 0,4 4-55 15,-4-4-50-15,3 7-44 0,-2-5-60 0,-1-2-83 16,0 12-139-16,-4-6-183 0,-2-1-510 15,-3 4-968-15,-1-4 428 0</inkml:trace>
  <inkml:trace contextRef="#ctx0" brushRef="#br0" timeOffset="52902.21">554 15005 4936 0,'-29'2'714'0,"1"-4"-260"0,28 2-138 0,-35-4 49 16,35 4 70-16,0 0-1 0,-24-4-50 0,24 4-231 0,0 0-153 16,0 0 0-16,0 0 0 0,0 0 0 15,0 0 0-15,66-11 0 0,-26 10 0 0,11-2 0 16,4 5 0-16,1-3 0 0,4 2 0 0,4 1 0 16,3 0 0-16,23-1 0 0,-32 1 0 0,1-3 0 15,-4 0 0-15,-17 1 0 0,-1 0 0 0,-1 0 0 16,-3-1 0-16,-10-2 0 0,-10 1 0 0,1 1 0 15,-2-3 0-15,-6 2-409 0,-6-2-219 0,0 4-565 16,-13-5-1291-16,-1 3 571 0</inkml:trace>
  <inkml:trace contextRef="#ctx0" brushRef="#br0" timeOffset="53149.79">614 15139 346 0,'-28'5'523'0,"0"1"21"16,28-6 36-16,-29 6 31 0,29-6 0 0,0 0-27 15,-25 3-41-15,25-3-44 0,0 0-43 16,0 0-23-16,0 0-23 0,0 0-17 0,0 0-24 0,0 0-28 16,0 0-23-16,57 18-23 0,-24-15-26 0,-4 0-203 15,11-3-66-15,11-1 0 0,5 0 0 0,-1 1 0 16,0-1 0-16,0 1 0 0,-1-1 0 0,-2-2 0 16,-15 1 0-16,-1 2 0 0,-3 0 0 0,-6-3 0 15,-4 1 0-15,-6 1 0 0,-5-1 0 16,0 1 0-16,-6 1 0 0,3-2 0 0,-4 1 0 0,-5 1 0 15,8-4 0-15,-8 4-314 0,0 0-470 0,4-2-399 16,-4 2-1280-16,0 0 566 0</inkml:trace>
  <inkml:trace contextRef="#ctx0" brushRef="#br0" timeOffset="53299.77">1602 15219 262 0,'0'0'686'0,"3"1"-4"0,-3-1 16 15,5 2-2-15,-5-2-46 0,0 0-63 0,9 0-67 0,-9 0-93 16,7 0-97-16,-1-3-155 0,-6 3-209 16,7-3-252-16,-2-1-614 0,-5 4-973 0,0 0 432 0</inkml:trace>
  <inkml:trace contextRef="#ctx0" brushRef="#br0" timeOffset="57501.15">26040 5160 280 0,'0'0'451'0,"1"-5"6"15,-1 5 4-15,4-5-6 0,-4 5-12 0,0-5-23 16,0 5-23-16,0 0-31 0,0-4-29 0,0 4-26 16,0 0-21-16,0 0-15 0,0 0-11 0,0 0-17 15,4 16-17-15,-4-8-28 0,1 3-6 0,1-1-26 0,0 0-24 16,2 2-6-16,2 4-11 0,5-2-16 16,0-3-10-16,2 2-10 0,4-2-2 0,7 2-11 15,5-6-9-15,-1-2-6 0,3 1-2 0,1-2-10 16,0-6-5-16,5-1-4 0,1-5 2 0,-2 3-6 0,5-4 2 15,-4 0 3-15,0 0 0 0,10-6 8 0,-10 3 6 16,-2-3-1-16,1 0 1 0,-2 0 0 16,-3 1-1-16,1 2-1 0,-7 0-5 0,-4 4-25 15,-2 3-27-15,-2 1 0 0,-2 2 0 0,-1-1 0 0,3 7 0 16,-2-2 0-16,-2 1 0 0,3 4 0 0,0 0 0 16,0 3 0-16,0-1 0 0,-1 1 0 0,0 3 0 15,8 1 0-15,-5-1 0 0,0-2 0 0,9-1 0 16,1 2 0-16,5-2 0 0,1 1 0 0,0-6 0 15,1 2 0-15,3-6 0 0,-2-1 0 0,-2 0 0 16,-2-5 0-16,1-2 0 0,-1 1 0 0,0-3 0 16,0 3 0-16,-2-5 0 0,-2 2 0 0,-1-4 0 15,-1 0 0-15,-1 3 0 0,-9 1 0 0,2 3 0 16,-4 3 0-16,-1-3 0 0,-3 6 0 0,-1-1 0 16,4-2 0-16,-4 6 0 0,1-2 0 0,-1 4 0 15,0 1 0-15,-3-2 0 0,3 4 0 0,-1-1 0 16,1 3 0-16,0-1 0 0,-1 1 0 0,0 0 0 15,3 3 0-15,5-4 0 0,-3 2 0 0,6 0 0 16,-2 1 0-16,2-6 0 0,2 2 0 0,-1 0 0 16,-1-5 0-16,9 4 0 0,-7-2 0 0,0-3 0 0,8 0 0 15,-8 0 0-15,1-2 0 0,6 1 0 16,3-2 0-16,-2-1 0 0,-1-6 0 0,-1 0 0 16,3 3 0-16,0-4 0 0,-2 4 0 0,-6 0 0 15,-1-1 0-15,0-1 0 0,-2 6 0 0,-1-2 0 16,-4 3 0-16,-1-1 0 0,-1-2 0 0,0 7 0 0,-3 0 0 15,2-2 0-15,0 3 0 0,-2 2 0 16,0-3 0-16,1 2 0 0,0 1 0 0,3-1 0 16,5 1 0-16,2 0 0 0,0 0 0 0,8-4 0 0,1 3 0 15,3-2 0-15,-1-2 0 0,-2-3 0 16,3 0 0-16,-1-2 0 0,-2-2 0 0,-7 3 0 0,-3-1 0 16,2-5 0-16,-4 0 0 0,0 1 0 0,-5 0 0 15,-2 0 0-15,-4 2-276 0,-2 1-285 0,-4-1-148 16,0 5-399-16,0 0-1200 0,-22-6 531 0</inkml:trace>
  <inkml:trace contextRef="#ctx0" brushRef="#br0" timeOffset="58616.05">17260 6222 2833 0,'-2'-9'86'0,"-1"-3"-39"0,-2 0 16 0,0-3 52 16,2 5 36-16,1-2 42 0,-2 0 4 0,3 2-1 0,1 3-3 16,-3 0 6-16,1 3-5 0,2-2-13 0,0 1-14 15,0 5-13-15,0 0-4 0,0 0 9 16,0 0 2-16,0 0 0 0,3 15-6 0,-1-3-14 16,0-2-10-16,3 8-9 0,-2-6-16 0,3 4-5 0,1 3-2 15,4-3-14-15,-2-1-2 0,1-2-8 0,3 0-6 16,1-4 3-16,4 1-5 0,-8-5 9 15,8 0 4-15,3-4-7 0,-1-1 16 0,0-3-11 16,0-2-3-16,0 0 1 0,2-3 4 0,-3 1-14 0,0-3 11 16,0-3 4-16,-6 2 2 0,4 1-3 0,-3-5 3 15,-1 2-5-15,-5 4-8 0,2-1-30 0,-1 0-40 16,-2 3 0-16,-2-1 0 0,0 4 0 0,-1 3 0 16,0-2 0-16,-4 3 0 0,8 5 0 0,-2-1 0 15,0 3 0-15,3 3 0 0,-1 0 0 0,5 2 0 16,0 2 0-16,3-1 0 0,-3 1 0 0,10 3 0 15,-5-7 0-15,6 0 0 0,0 4 0 0,-6-7 0 16,2-1 0-16,1 0 0 0,2-3 0 0,-5-1 0 16,3-2 0-16,-1 0 0 0,-1-2 0 0,-1 0 0 15,0-3 0-15,2 1 0 0,-2-1 0 0,0-2 0 16,0-3 0-16,-1 4 0 0,3-5 0 0,-4 0 0 16,9-1 0-16,1 2 0 0,-6 3 0 0,7-1 0 15,5 3-400-15,1 3-235 0,7-1-558 0,13 3-1293 16,6 0 573-16</inkml:trace>
  <inkml:trace contextRef="#ctx0" brushRef="#br0" timeOffset="59766.84">22586 6244 239 0,'5'-2'424'0,"-3"-3"18"16,2 2 10-16,-1 0 13 0,-3 3-4 0,2-3-8 0,-2 3-16 16,4-3-21-16,-4 3-26 0,0 0-23 0,0 0-17 15,0 0-15-15,8 4 1 0,-8-4-9 0,5 9-10 16,0-2-25-16,1 3-13 0,3 2-16 0,4 2-22 15,0 1-23-15,1-2-6 0,10 1-17 0,-1 1-17 16,4-2-76-16,4-1-102 0,-2-1 0 0,6-1 0 16,0-3 0-16,5-3 0 0,-2 1 0 15,15-2 0-15,-2-2 0 0,-11-3 0 0,13-1 0 16,-16-1 0-16,14-7 0 0,-12 3 0 0,-1-1 0 0,0-5 0 16,-2 1 0-16,10-9 0 0,-15 8 0 0,-4-1 0 15,0-3 0-15,1 6 0 0,-3-3 0 0,-2 3 0 16,-5 5 0-16,0 1 0 0,-1 0 0 0,-3 1 0 15,-3 3 0-15,2 3 0 0,6 0 0 0,0 2 0 16,-1 3 0-16,1-1 0 0,-2 2 0 0,2 2 0 16,0 0 0-16,-1 3 0 0,5 0 0 0,-4 1 0 15,3 1 0-15,-5-2 0 0,7 2 0 0,-2 0 0 16,-4-6 0-16,3 0 0 0,-3 1 0 0,9-3 0 16,1-1 0-16,2-4 0 0,0 0 0 0,2-5 0 15,0-1 0-15,5-3 0 0,13-6 0 0,-13 1 0 16,12-4 0-16,-14 2 0 0,15-5 0 0,-1 1 0 15,-16 5 0-15,2 3 0 0,-3-1 0 0,-4 5 0 16,-8 1 0-16,-2 2 0 0,-3-1 0 0,-2 2 0 16,-3-1 0-16,2 2 0 0,-4 2 0 0,-2-1 0 15,2 2 0-15,-1 1 0 0,1 0 0 0,1 2 0 0,4 1 0 16,1 2 0-16,2 0 0 0,2 1 0 0,0 2 0 16,8 2 0-16,3 1 0 0,-1-2 0 15,7 0 0-15,-2 1 0 0,3-2 0 0,2-2 0 16,13 3 0-16,-14-5 0 0,17-2 0 0,-16-1 0 0,13-3 0 15,-11-1 0-15,14-8 0 0,-16 2 0 0,14-2 0 16,-15-1 0-16,-1-2 0 0,-1 0 0 16,-4 1 0-16,-3 4 0 0,-2-5 0 0,-7 6 0 15,-2-2 0-15,2 0 0 0,-6 5 0 0,1 0 0 0,0-1 0 16,-1 1 0-16,4-1 0 0,-3 5 0 0,0-1 0 16,5 5 0-16,9 0 0 0,1 1 0 0,0 3 0 15,1 0 0-15,3 0 0 0,-1 1 0 16,2-1 0-16,-1-2 0 0,3 2 0 0,15-1 0 0,-13-3 0 15,12-2 0-15,-11 1 0 0,13-3 0 0,-13 0 0 16,16-2 0-16,-1 0 0 0,-14-1 0 0,11-3 0 16,-12 3 0-16,-2 0 0 0,-1 0 0 0,-5 1 0 15,-4 1 0-15,-8-2 0 0,-5 1 0 0,-1 0 0 16,-1 1 0-16,-3 0 0 0,-1 1 0 0,-1-1 0 16,1 3 0-16,0-1 0 0,0-1 0 0,-2 0 0 15,3 0 0-15,0 3 0 0,-1-3 0 0,-2 1 0 16,2-4 0-16,-1 2 0 0,5-2 0 0,-7-1 0 15,4-6-1366-15,-4-8-1478 0,3-2 654 0</inkml:trace>
  <inkml:trace contextRef="#ctx0" brushRef="#br0" timeOffset="64016.11">2338 14405 309 0,'0'0'517'0,"-5"2"18"16,5-2 13-16,-5 0-6 0,5 0-6 0,0 0-3 16,0 0-12-16,-11-3-13 0,11 3-17 0,-3-3-18 15,3 3-30-15,0 0-13 0,5-9-26 0,-1 7-25 16,1-2-31-16,-3 2-28 0,5 0-31 0,2-4-224 16,6 0-65-16,1 2 0 0,4-3 0 0,2 0 0 15,-2 3 0-15,8-1 0 0,2 1 0 0,-3-3 0 16,2 0-88-16,-11 2-463 0,4-1-131 0,-8 4-463 15,-2-2-1241-15,-1 3 548 0</inkml:trace>
  <inkml:trace contextRef="#ctx0" brushRef="#br0" timeOffset="64166.28">2457 14462 3892 0,'-11'6'627'0,"0"0"-241"0,4 0-103 0,2-3 8 15,1 1 23-15,1 0-4 0,3-4-25 0,9 6-55 16,0-4-48-16,6-1-14 0,5-2-19 0,10 0-18 15,1-3-18-15,2 1-51 0,2-1-72 0,-2 0-91 16,-4-2-102-16,0 2-111 0,-8-1-148 0,2 1-140 16,-7-2-354-16,1 3-1035 0,-9-2 459 0</inkml:trace>
  <inkml:trace contextRef="#ctx0" brushRef="#br0" timeOffset="69232.31">18243 5481 5 0,'-4'-2'365'0,"4"2"-8"0,-5-2-16 0,5 2-19 15,-5-3-28-15,5 3-19 0,-4-3-10 0,3-3-17 16,1 6-12-16,-3-6-13 0,3 4-18 0,0-6-7 16,3 5-5-16,-2-2-4 0,-1 2 3 0,0-4-16 0,4 1 3 15,-4-1 6-15,0 0-4 0,-1 0-4 16,-3 1-5-16,1-1-11 0,-2 1-1 0,0-1-4 16,-1-1-2-16,-1 0-11 0,-2 0-15 0,0 2-2 15,0-3-12-15,-1-3-2 0,0 3-10 0,-2 0-4 16,2-2-6-16,-6 3-12 0,5-1 2 0,-1 5-6 15,-4-9-7-15,-1 8-5 0,0 0-5 0,0-1-3 16,-1 1 1-16,-2 1-11 0,-2 0 0 0,4-2-8 16,-10 2 1-16,1-2-2 0,7 4-11 0,-1-2 13 15,0 0-13-15,-6 2-2 0,0-1-1 0,4 2 2 0,1 0 6 16,-7 2-7-16,7-2 9 0,0 1 0 0,2 0 4 16,-2 0 1-16,-1-1-6 0,4 2-2 15,-3-1 5-15,2 0 4 0,-1 1-5 0,-2 2-8 0,3-3-2 16,-2 1-1-16,2 0 0 0,-2 2-6 0,2 0-1 15,-11 1 2-15,13-1 5 0,-5 2 1 0,-4 4-20 16,9-3 6-16,-9 2 1 0,6-3-1 0,-1 1-2 16,-2 5 3-16,-2 0-6 0,3 0-8 0,-1 3 7 15,5-7-2-15,-7 5 1 0,7-4 2 0,-1 1-1 16,-4 1-2-16,5-1-3 0,-1 2 6 0,3-2-1 16,-3 1-3-16,3 1 4 0,-2-1-4 0,1 1-4 15,0 0 5-15,1 0-3 0,0 1 1 0,0-2-1 16,2 0-8-16,-3 5 14 0,4-4-6 0,-1 3-6 15,-1-1 5-15,1-1 2 0,2 1 2 0,-1-1 1 16,1 1-3-16,-2 1-1 0,3 0 6 0,2 1-17 16,-2-1 14-16,1-1 5 0,3 0-13 0,-2 1 5 15,3 1 4-15,0-2 0 0,-1 2 2 0,1 0-1 16,2-4 10-16,2 2-3 0,-1 3-6 0,1 0 5 16,-1-2 2-16,1 2-4 0,2 1-6 0,-2-1 2 15,2 0 3-15,-1 1-8 0,2-1 8 0,0 4 2 16,2-10-1-16,1 9-1 0,-1-1-3 0,2 0-4 15,-1-1 0-15,2 9 0 0,-1-9 0 0,1 1 0 16,2-2 0-16,0 1 0 0,0-1 0 0,1 2 0 0,1-3 0 16,-1 2 0-16,3-1 0 0,-1-3 0 15,-1 1 0-15,4-2 0 0,-1 3 0 0,-1-5 0 16,2 4 0-16,2-5 0 0,-2 6 0 0,1-4 0 0,3-2 0 16,1 3 0-16,-3-2 0 0,3 0 0 0,6 1 0 15,-5-2 0-15,8 2 0 0,-8-4 0 0,8 1 0 16,0 1 0-16,-7-4 0 0,7 2 0 15,-8-3 0-15,11 2 0 0,-1-2 0 0,-3 3 0 0,-3-3 0 16,5-2 0-16,0 0 0 0,4 0 0 16,-4-2 0-16,-6 0 0 0,-2 0 0 0,11 0 0 0,-3 0 0 15,-1 0 0-15,-7 0 0 0,2 0 0 0,4-2 0 16,-5 2 0-16,2-1 0 0,0 0 0 0,-3 1 0 16,9-1 0-16,-9 0 0 0,7 0 0 0,-5-2 0 15,0 1 0-15,1 1 0 0,-2-2 0 0,-1 2 0 16,6 0 0-16,5-2 0 0,-12 2 0 0,2-1 0 15,-2-1 0-15,1 2 0 0,0 0 0 0,-1-2 0 16,-3 0 0-16,2 0 0 0,-5 2 0 0,2-2 0 16,3 0 0-16,-6 0 0 0,0 1 0 0,6-4 0 15,-5 3 0-15,5-2 0 0,-6 2 0 0,4-3 0 16,1 1 0-16,-5 2 0 0,1-1 0 0,1-1 0 16,2-4 0-16,0 5 0 0,-3-1 0 0,2-3 0 15,-4 3 0-15,0 0 0 0,3-1 0 0,-2 0 0 16,-2-1 0-16,0 0 0 0,2 2 0 0,-3-4 0 15,2 4 0-15,-2-3 0 0,4-1 0 0,-4 2 0 16,2-5 0-16,-3 4 0 0,5-4 0 0,-2-2 0 16,-4 4 0-16,4-5 0 0,-3 6 0 0,3-7 0 0,2 2 0 15,-7-2 0-15,6 2 0 0,-2-2 0 0,-1 2 0 16,-1-1 0-16,-1 1 0 0,1-1 0 16,0 5 0-16,-2-5 0 0,1 1 0 0,0-2 0 15,0 3 0-15,-2 1 0 0,0-6 0 0,1 4 0 0,-2 2 0 16,0-5 0-16,0 1 0 0,0 4 0 0,-1 1 0 15,1-6 0-15,3 1 0 0,-5 1 0 16,3 4 0-16,-2-4 0 0,-1 2 0 0,0 1 0 0,-1 0 0 16,0 0 0-16,2-5 0 0,-2 0 0 0,0 6 0 15,-2-6 0-15,0 3 0 0,-2-3 0 0,1 2 0 16,0-1 0-16,-2 0 0 0,2 6 0 0,-3-6 0 16,1 1 0-16,0 3 0 0,-1-4 0 0,1 5 0 15,-2-3 0-15,1 2 0 0,0 1 0 0,-3-1 0 16,2-2 0-16,-1 2 0 0,-3 1 0 0,4-3 0 15,-6 1 0-15,4 2 0 0,-3 0 0 0,-1-2 0 16,1 2 0-16,-2 0 0 0,0-3 0 0,-1 4 0 16,1-2 0-16,-2 5 0 0,-4-4 0 0,2 4 0 15,-2-1 0-15,1 4 0 0,-3-2 0 0,-1 1 0 16,-5 0 0-16,5 1 0 0,1 1 0 0,-6 1 0 0,6 0 0 16,0-1 0-16,-8 0 0 0,8 2-105 15,-10 0-492-15,12 0-73 0,-16-1-467 0,7 4-1231 16,-5 0 544-16</inkml:trace>
  <inkml:trace contextRef="#ctx0" brushRef="#br0" timeOffset="72382.7">29843 7190 135 0,'-7'-8'319'16,"-3"0"-10"-16,2 1-21 0,-1 0-13 0,0 0-19 0,-1-1-15 15,2 0-12-15,-1 1-4 0,-1 0-5 16,0-1-16-16,2 0 3 0,-3 1-15 0,0 0 3 0,2 0-3 16,-6-5 1-16,4 7 1 0,0-3-4 0,-3-1-3 15,-2-2 4-15,0 2-5 0,1-3-5 0,-2 1-4 16,1 0-8-16,-3 1-6 0,-4-6-5 0,5 7-4 16,-8-7-1-16,-1 3-12 0,8 5-6 0,-8-7-5 15,2 3-10-15,-1 2-3 0,-1-1-8 0,7 3-16 16,-7-2-6-16,9 2-17 0,-9 0 6 0,6 0-11 15,1 3-11-15,1 1 3 0,-4-1-8 16,-4 2 2-16,8 1-7 0,-9-2-2 0,6 3-5 0,-2 0 1 16,-3-1-5-16,0 2-9 0,-3 0 6 0,0-2-6 15,9 2-3-15,-1 2-4 0,-1-2 2 0,-3 0-4 16,3 0 8-16,0 1-9 0,-5 0-9 0,0 1 5 16,0-1 0-16,7 0 1 0,-5 2-3 0,-4 0-5 15,2-2 4-15,5 4-5 0,3-3 6 0,-8-1-2 16,-1 6-3-16,6-4-3 0,-3 1 4 0,3 0-2 15,-3-2-2-15,4 1 10 0,-4 1-7 0,5-1 2 16,-1 2 6-16,2 0-4 0,1-2 6 0,1 4 2 16,-3-3-4-16,5 4 6 0,-5-3-7 0,5 0 5 15,-4 0-2-15,5 2 2 0,-2 0-6 0,2 0 2 16,-3 0 1-16,2 1 3 0,0 0 1 0,1 0-3 16,0 0 3-16,5 0 7 0,-6 1-7 0,2 2 0 15,0-2-3-15,0 2 5 0,1 1 10 0,3 0-12 16,-3 1 3-16,0-1 3 0,2 2 4 0,-1 0-4 15,2 0-4-15,-1 0-3 0,0 2 5 0,2 0-9 0,-2-2 1 16,1 4 6-16,1-1-6 0,-3-1 0 0,1-1 8 16,1 2-20-16,-3-2 0 0,4 1 0 15,0 1 0-15,-4-3 0 0,7 2 0 0,-5 0 0 16,1-1 0-16,4-1 0 0,0 4 0 0,0-1 0 0,1 0 0 16,-4 1 0-16,4-2 0 0,0 0 0 0,1 0 0 15,-2 0 0-15,0 0 0 0,3 2 0 16,2-1 0-16,0 0 0 0,1 0 0 0,2 0 0 15,1-4 0-15,2 1 0 0,0 3 0 0,4-1 0 0,1 2 0 16,0-4 0-16,3 1 0 0,2 0 0 0,3 4 0 16,-1-5 0-16,3 2 0 0,-2-5 0 0,5 3 0 15,-1 1 0-15,0-1 0 0,-3-3 0 0,0 1 0 16,5 3 0-16,3-2 0 0,-9-4 0 0,5 5 0 16,-4-4 0-16,5 1 0 0,3-1 0 0,-1-1 0 15,-2 4 0-15,-3-6 0 0,5 3 0 0,-4-5 0 16,-1 3 0-16,4 2 0 0,-3-2 0 0,3 2 0 15,-4-5 0-15,1 0 0 0,-1 3 0 0,-1-2 0 16,1-1 0-16,5 2 0 0,-6-2 0 0,7 1 0 16,-5-1 0-16,5 0 0 0,-1 2 0 0,-3-4 0 15,-5 0 0-15,5 1 0 0,-1 0 0 0,5-1 0 16,-5-1 0-16,6 1 0 0,-7-1 0 0,1-1 0 16,6-1 0-16,1-1 0 0,1 1 0 0,-2 0 0 15,0-2 0-15,-1 1 0 0,1-2 0 0,-6-1 0 0,4 0 0 16,4-2 0-16,-3 1 0 0,1 0 0 15,2 1 0-15,-4-2 0 0,4-1 0 0,-1-1 0 16,-1 0 0-16,0 0 0 0,-1-2 0 0,1 1 0 16,-3-2 0-16,-1-1 0 0,2 0 0 0,-4 0 0 0,2 0 0 15,-4 1 0-15,3-7 0 0,-3 3 0 16,-3 1 0-16,2-4 0 0,2-3 0 0,0 1 0 0,-2-2 0 16,2 0 0-16,-2 0 0 0,2-3 0 15,-5 3 0-15,-1-2 0 0,2-1 0 0,-3 0 0 0,2 3 0 16,-1-2 0-16,-5 2 0 0,0-2 0 0,2 1 0 15,-6 5 0-15,3-8 0 0,-2 2 0 16,-2 3 0-16,-2-4 0 0,-1 0 0 0,-2-2 0 0,1 1 0 16,-2-2 0-16,-2 3 0 0,-1-1 0 0,-2-1 0 15,-2 4 0-15,-2-3 0 0,-1 2 0 0,-1 0 0 16,-4 2 0-16,-4 0 0 0,-3-2 0 0,-3 1 0 16,-3-1 0-16,-13-5 0 0,-1 5 0 0,-3-2 0 15,1 2 0-15,-5 1 0 0,-2 6 0 0,3 0 0 16,-3 1-474-16,-2 0-813 0,4 2-1393 0,11 9 617 15</inkml:trace>
  <inkml:trace contextRef="#ctx0" brushRef="#br0" timeOffset="73900.42">27443 9741 225 0,'2'-6'357'0,"2"-4"-8"0,-4 0-19 0,0 0-18 16,-2 1-13-16,0-2-10 0,-1 2-20 0,-1-2-10 15,-2 0-17-15,-2 0 2 0,-2-1-17 0,-2-2-6 16,-2 1-6-16,2 0-5 0,-5 4-14 16,3-4-6-16,-9-2-8 0,0 1-10 0,-1 1-2 0,-1 0-7 15,-1 0-6-15,-4 0-7 0,-1-3-8 0,2 7-3 16,2-3-6-16,-5 0-9 0,4 5-3 0,-2-4-5 15,0 5 1-15,0 1-9 0,0 0-7 0,2 2 1 16,-3 0-8-16,4 0 6 0,-1 3-10 0,-1 0-9 16,1 1-4-16,6 1-1 0,-6-1-5 0,-3 2-5 15,3-1 2-15,1 1-9 0,7 2-4 0,-8 1-8 16,1 0-8-16,5 2 1 0,2-4 0 0,-7 5-1 16,-3 0-11-16,2 1 10 0,0-3-14 0,0 5 5 15,0 0-1-15,3 0-6 0,-1 1-1 0,4 1 2 16,-1-2 0-16,0 3-9 0,6-3 17 0,0 1-11 15,1 1 2-15,0 1-2 0,2 0 2 0,0 0 4 16,-3 4-8-16,3-3 6 0,1-2-6 0,-3 6-4 16,5 0 6-16,1-7 4 0,-1 6-15 0,0-4-9 15,0 6 0-15,2-4 0 0,1-1 0 0,-1 1 0 0,0-1 0 16,3 2 0-16,-2-1 0 0,1 1 0 0,2 0 0 16,1 1 0-16,1-1 0 0,-1-1 0 15,4 1 0-15,0 0 0 0,2 1 0 0,0-2 0 16,1 2 0-16,1 0 0 0,1 1 0 0,2-4 0 0,1 4 0 15,-3-2 0-15,6 5 0 0,1-3 0 0,3 1 0 16,-2-1 0-16,6 1 0 0,-2 0 0 0,3 0 0 16,1-2 0-16,-1-1 0 0,3 0 0 15,0 1 0-15,-5-4 0 0,5 1 0 0,-6-3 0 0,7 1 0 16,-5-3 0-16,8 3 0 0,-1-2 0 0,-7-2 0 16,1-2 0-16,-2 2 0 0,3-2 0 0,-1 4 0 15,-2-9 0-15,1 4 0 0,3 1 0 0,-3-4 0 16,3 2 0-16,-1-1 0 0,-1-1 0 0,3-1 0 15,4 4 0-15,-1-2 0 0,-3-2 0 0,3 0 0 16,3 0 0-16,0-2 0 0,-1 0 0 0,-7-1 0 16,2 1 0-16,5-2 0 0,-1 0 0 0,3-2 0 15,-10 0 0-15,3 2 0 0,8-3 0 0,-11 3 0 16,7-5 0-16,-4 0 0 0,3 0 0 0,-5-1 0 16,6 0 0-16,-2-6 0 0,0 6 0 0,-1-6 0 15,-6 4 0-15,1 0 0 0,-1-2 0 0,-4 2 0 16,4-4 0-16,-4 2 0 0,0-3 0 0,-1-1 0 15,0 0 0-15,-2-2 0 0,2-5 0 0,-3 5 0 16,-1-7 0-16,-2 5 0 0,-1-6 0 0,3-3 0 0,-1 2 0 16,-1 0 0-16,-1 0 0 0,0-2 0 15,-1 0 0-15,-3-1 0 0,2 0 0 0,-1 2 0 16,0 0 0-16,-5-2 0 0,2 2 0 0,0 1 0 16,-2-1 0-16,0 2 0 0,-3 4 0 0,0 2 0 0,0-6 0 15,-1 5 0-15,-2 2 0 0,3-1 0 16,-8-4 0-16,-1 1 0 0,-2 0 0 0,-1 1 0 15,-2 1 0-15,-6 0 0 0,-4 2 0 0,3 1 0 0,-8 0 0 16,2 5-1366-16,0-1-1478 0,0 5 654 0</inkml:trace>
  <inkml:trace contextRef="#ctx0" brushRef="#br0" timeOffset="75566.89">21278 13111 181 0,'-9'-6'297'0,"-1"-2"-17"16,1 2-12-16,-1-1-22 0,-8-3-18 0,3 0-14 15,-2 0-10-15,-1 0-7 0,2 3-9 0,-1-4-9 16,0 0-6-16,-3 3-6 0,-6-4 1 0,2 1-7 0,-3-1-2 16,-1 0 5-16,-3 0-2 0,3 4-25 0,0-6-2 15,-2 5-4-15,0-1-3 0,1 1-1 0,-2 0 5 16,0 1-7-16,-1-1-4 0,3 2-5 0,1 1-8 16,-4 0-1-16,3 0-1 0,-2 0-5 0,0 3-7 15,1-1 0-15,3-1-2 0,-4 4-6 0,0 1-6 16,1 0-6-16,-1 0-3 0,0 1-3 0,3 3-2 15,1 0 2-15,-3 0-2 0,0 1-4 0,2 0-2 16,0 3-5-16,0 1 5 0,1-1 0 0,-1 3-1 16,1-1 3-16,2-1-2 0,5 0 0 0,-4 5-7 15,4-3-3-15,-2 3-6 0,0 1 2 0,3-5 5 16,-3 8-2-16,6-4-1 0,-5 5-2 0,6-6 2 16,0 1-3-16,-3 4 0 0,4-1 5 0,1 0-7 15,1-3 3-15,0 3 4 0,0-1-9 0,2 2 4 16,2-1 1-16,2 1-11 0,-2 0 6 0,4 1-5 15,-4-1 0-15,6 0 1 0,1 3 3 0,-3-2-3 16,1 0-2-16,3 0-6 0,0-1 8 0,0 1-10 16,3 2 5-16,2 4 8 0,0-6-4 0,0-1-4 15,0 1 0-15,3 0 7 0,-3-2-9 0,3 0 0 0,5 0-3 16,0 8-1-16,-2-10-2 0,3 6-24 0,1-5 0 16,2 2 0-16,-2-3 0 0,5 2 0 15,1 0 0-15,-7-4 0 0,4-1 0 0,5 4 0 16,-6-3 0-16,2-1 0 0,-1-5 0 0,6 9 0 0,2-6 0 15,1-1 0-15,-7-2 0 0,-1 0 0 0,9 1 0 16,0-1 0-16,-1-3 0 0,3 3 0 0,-2-3 0 16,0 2 0-16,0-2 0 0,1-2 0 0,-3-2 0 15,2 3 0-15,-5-3 0 0,5 0 0 0,-5 2 0 16,-2-3 0-16,0 0 0 0,7-3 0 0,-6 1 0 16,6 0 0-16,-6-1 0 0,6 0 0 0,-6-1 0 15,6-1 0-15,-3-1 0 0,2-2 0 0,-7 2 0 16,5-3 0-16,2 0 0 0,-3-1 0 0,-6 4 0 15,4-3 0-15,2-3 0 0,-7 7 0 0,2-5 0 16,-2 1 0-16,0 0 0 0,1-2 0 0,0 1 0 16,-3-2 0-16,1-1 0 0,3-5 0 0,-5 6 0 15,3-3 0-15,-2-3 0 0,-2 4 0 0,2-6 0 16,-1-3 0-16,-4 7 0 0,6-5 0 0,-3-3 0 16,-2-1 0-16,-1 2 0 0,-1-2 0 0,0 0 0 15,-1 0 0-15,-4-1 0 0,-1 1 0 0,-3-2 0 16,-1 3 0-16,1-1 0 0,-4 1 0 0,-4-3 0 15,1 0 0-15,-6 6 0 0,3-4 0 0,-3 1 0 0,-3 3 0 16,-2 0 0-16,-3 0 0 0,-2 1 0 0,-1 2 0 16,-3-2 0-16,-1 3 0 0,-4 2 0 0,0 2 0 15,-4 1-108-15,1 0-598 0,-1 1-524 16,0 2-1332-16,4 1 590 0</inkml:trace>
  <inkml:trace contextRef="#ctx0" brushRef="#br0" timeOffset="89283.54">4483 5195 153 0,'-4'-4'139'0,"0"1"-6"0,-2 0-9 0,1 1-19 15,-1 1-5-15,0-2-10 0,0 1 1 0,-1-1 0 16,0 2-2-16,-1-1 1 0,-2-2-9 0,0 1 2 15,-1-1-1-15,-3 3-12 0,1 0 0 0,-1 1-6 16,-2-3-7-16,3 2-4 0,-1 0-7 0,0 0-8 16,-3 1-8-16,-2-2-9 0,2 2-11 0,1 2-13 15,3-1-2-15,-6 1-12 0,2 1-7 0,2-2-2 16,0 1 0-16,-2 2-9 0,4-2 1 0,-2 1 8 16,-2 0-2-16,-1 0 1 0,6 0 6 0,-2 2 6 15,2-1-4-15,-1 0 2 0,2 2-1 0,-2-2 0 16,-2 3 9-16,3 0-14 0,1-3 20 0,-2 2-1 15,0 0-5-15,-1 1-5 0,4 0 6 0,-3 0 5 16,4-1-5-16,0-2-3 0,-5 4-1 0,5-2 0 16,0-1 7-16,-1 3 2 0,1 2-5 0,-1-2 0 15,2-2 8-15,-2 1-9 0,2 3 5 0,2-1-5 16,-3-1 7-16,3 0 3 0,0 2-8 0,0-2-1 16,1 0 6-16,0 1-9 0,-2 0 11 0,2 1 0 15,0 0 5-15,0-1-7 0,2 2 7 0,-3-2-11 16,4 1 9-16,-1 1 3 0,-2-3-5 0,4 2 8 0,-2 0-9 15,0-1 1-15,1 2 3 0,1-1-2 16,-2-1 1-16,2 2 3 0,-2-2 0 0,2 4 4 16,1-2 11-16,-1 0-2 0,1 3 2 0,0-6 0 0,1 5 3 15,0-4-6-15,-1 1 0 0,4 3-4 16,-1-4 2-16,-2 2 1 0,3-2 0 0,0 2 5 16,1-1 1-16,-3-1-2 0,2-3 0 0,4 3 1 15,-3 0 1-15,0 0-3 0,1-1-4 0,2-1 6 0,-2 3-2 16,0-5 3-16,0 3 5 0,3-2-10 0,0 2 4 15,-3 0-5-15,3-5-3 0,-2 7 1 0,3-4-2 16,-3 0-3-16,5 0 1 0,-4 0-3 16,3-1-1-16,-2-2 1 0,0 1 0 0,0 0 0 15,0-1 0-15,4 2-6 0,-3 0 7 0,-1-3-5 0,4 2 0 16,-3-2-4-16,0 1 3 0,-1-1 0 0,1-1-2 16,1 1 2-16,1 1-4 0,0-2-6 0,-2 1-3 15,3-1-2-15,0 0-3 0,-6-1 1 0,6 1 0 16,-3 0 5-16,3-1-12 0,-3 0-4 0,3 0 4 15,0-1-3-15,-3 0 9 0,4 0-4 0,-5-2 2 16,3 2 1-16,-1 0 4 0,-1-2 3 0,-1 1 1 16,3 0-3-16,-3-2 5 0,1 2-2 0,0 2 3 15,-2-3-1-15,-1 3 0 0,5-4 4 0,-2 1-7 16,-5 2-1-16,3-2 0 0,-2 1-7 0,3 0 6 16,-1-1-4-16,0 1 2 0,-2-1 0 0,0 0 3 15,2 0-8-15,-3 1 11 0,3-1 1 0,-3-1 0 16,0 0-1-16,3 1 5 0,-2-1 6 0,-1-1-2 15,0 0 4-15,2 2 1 0,-2-2 8 0,0-1-7 16,3 1 2-16,-3-1 7 0,1 2-1 0,0-5 1 16,1 2 0-16,-3-1 2 0,1 2 2 0,-1-1 3 15,2-1 0-15,-1 1 3 0,0-2-2 0,0 1 9 16,-1-2-5-16,0 1-1 0,1-1 2 0,1 2 3 16,-2-2 3-16,0 1-6 0,0-1-4 0,0-1 5 15,0 1 3-15,-3 1 3 0,3-4 2 0,-2 4 2 16,2-2 0-16,0 0-3 0,-4 2-1 0,4-2 2 15,-3 1 1-15,-1-1-2 0,0 1 0 0,3-1-2 16,-2 2 1-16,-1 0 0 0,0-1-3 0,0 1-1 16,1 0-1-16,-1-2-1 0,0-2-4 0,-1 4-1 15,1-1-6-15,0 1 0 0,-1-1-2 0,1 1-1 16,0 0-1-16,-4 0 8 0,0 0-4 0,3 0 1 16,-3-1 1-16,-1 1 1 0,1 0-4 0,-1 1-2 15,1-1-6-15,-4 0 3 0,2 0-5 0,-2-2 2 16,1 4-3-16,-2-2 0 0,-3 0-1 0,5 2 0 15,-5 0-15-15,-3-2-14 0,-2 2-22 0,-1 1-39 16,-1 1-63-16,-1-2-97 0,-11 0-195 0,4 2-474 16,-2-2 210-16</inkml:trace>
  <inkml:trace contextRef="#ctx0" brushRef="#br0" timeOffset="90433.52">3712 5897 80 0,'-4'-2'142'0,"-2"-1"-6"0,2 1-19 0,-1-2-7 0,-3 1-3 15,1-1-8-15,-1 0 3 0,-1 1-4 16,0 1-3-16,-4-2-10 0,3 2-6 0,-4 1-6 0,2-2-6 15,0 0-6-15,-2 1-2 0,1 2-7 0,-2-2-7 16,-2 1-5-16,-2 1-4 0,0-3-2 0,2 3-11 16,3 1-6-16,1-1-13 0,-1 4-3 0,0-4-12 15,1 1-11-15,1 0-10 0,0 0-11 0,2 2-5 16,-2 1-13-16,1-1-6 0,2 3-1 0,-3 0 6 16,2 1-7-16,-1 0 8 0,2 1 7 0,-2 4 5 15,0 2 7-15,2-3 2 0,0 1 5 0,-1 1 11 16,-3 2 6-16,4 0 16 0,-5 1-4 0,2-2 1 15,3 2 9-15,3-2 0 0,-5 2 10 0,3 1 2 16,-1-3-9-16,0 2-1 0,4 0 11 0,-1-1-7 16,-2 2 3-16,3-3 7 0,0-2-2 0,0 5-2 15,3-4 7-15,0 3 0 0,-1-5-4 0,3 4-4 16,-1 1 5-16,1-3-3 0,1 3 0 0,0 0 2 16,1-4 12-16,-1 0-8 0,4 0 2 0,-2 0 6 15,2 1 8-15,-1-2-9 0,1 1-3 0,1-2-7 16,3 0-3-16,-1-3 4 0,-1 4 0 0,2-4-5 15,-1 2 3-15,3 0-6 0,1-3 1 0,2 3-6 16,-4-3 6-16,3 0-4 0,5-1 0 0,-4 2 5 16,4 1-14-16,-1-4 3 0,0 0-10 0,2 1 1 15,0-1-5-15,-2-1 2 0,5-1 2 0,0-1-4 16,5 2-2-16,0-4-2 0,1 3 3 0,-7-3 1 16,0 0-1-16,6-1-5 0,-6 1-2 0,1-2-3 15,0-1 0-15,1 0-3 0,-3 2 1 0,0-3 3 16,6-3 5-16,-5 2 1 0,-3-2 2 0,1 0 11 15,-1 0 4-15,-2-3 7 0,2 2 3 0,-5-2 2 16,2-3 3-16,-2 4 17 0,0-4-7 0,1 2 6 16,-2-3 3-16,-2 2 2 0,-1-2 8 0,0-2 4 0,-2 1-3 15,2 0-1-15,-1-1 3 0,0-2-1 16,0-5-1-16,1 1-6 0,-1 4 6 0,1-5 0 16,-1 6-7-16,1-6-2 0,-3-2 5 0,0 4 7 15,1-5 2-15,-1 11 0 0,-5-1 3 0,2 0 6 16,0 0 9-16,-3 5 5 0,2 1 3 0,-4-3-5 15,2 1 1-15,-3 5-7 0,-3-5-6 0,-2 4-6 16,-5-2-7-16,4 4-1 0,-9-3-24 0,-2 2-16 16,-6-1-27-16,-3 5-37 0,-4-2-49 0,-3 2-64 15,0 2-70-15,-13 2-191 0,11 1-464 0,0 3 206 16</inkml:trace>
  <inkml:trace contextRef="#ctx0" brushRef="#br0" timeOffset="91433.52">3295 6878 25 0,'-7'-5'172'0,"-3"0"-20"0,-2 2-11 16,3-1-7-16,-1 2-10 0,0 0-5 0,-2-1 1 0,-2 3-7 16,1-1-3-16,-1 3-10 0,-2 2-5 15,-1 2-8-15,-1-1-5 0,0 2-5 0,0 1-2 16,0 3-4-16,-1-3-4 0,-4 7-4 0,0 1-1 15,3 2-4-15,-3-1-8 0,1 0 2 0,8-2-6 0,-5 5 8 16,2 1-4-16,2 2-6 0,0-1-4 0,2 2 6 16,1 1-12-16,2-2-5 0,4 1-4 15,2-5-1-15,-1 6-3 0,1-6-2 0,0 2-1 16,4-2-3-16,0 1 2 0,3 5-6 0,-2-5 2 16,4 4-2-16,-1-4-4 0,1-3-2 0,3 1-6 0,-2 6 0 15,2-5 1-15,-1-3-6 0,1 2-2 16,1 0-1-16,2-2-3 0,-2 0-1 0,2 1-2 15,3-2 1-15,-1-2 0 0,0 1 2 0,3-2 1 16,0-2 3-16,0 1 0 0,2-3 9 0,-4-1-8 16,9 0-1-16,-3-3 11 0,7 2 1 0,-9 1 0 15,2-6 1-15,0 1 7 0,0-2 0 0,-1 0-3 0,3-2 1 16,5 0-2-16,-5 0 3 0,-1 1 3 0,-3-4 0 16,10 0 2-16,-9 1 2 0,-2 1 2 15,3-2-1-15,-2 0 1 0,-1-3 5 0,3 1 3 0,0-2 0 16,-5 0 3-16,4 0 6 0,-1 2-8 0,-1-3 5 15,-3 2-6-15,1-3-1 0,-2 1-3 0,1-2-1 16,1 1 3-16,-1-1-9 0,-1-4 0 0,0 3 0 16,-2-3 0-16,1-2-6 0,-2 1 3 0,-1 1-6 15,-1-2 4-15,5-6-7 0,-6 5 4 0,-1 0-1 16,2-4 0-16,-3 0-3 0,0-2-1 0,2 0 5 16,-3 1 3-16,-2-5 2 0,-1 9 4 0,3-5-1 15,-1-1 2-15,-3 1 1 0,0 0-2 16,-1-1 2-16,-3-1-1 0,-3 2 4 0,1 0-6 15,-2 6-1-15,1 1-1 0,-7-4-8 0,-3-1 9 0,-2 3-13 16,-3 2-15-16,-4 1-16 0,0 4-21 0,-1-1-27 16,-1 5-38-16,-4 2-51 0,0-3-53 0,1 8-253 15,-2 2-510-15,0-2 226 0</inkml:trace>
  <inkml:trace contextRef="#ctx0" brushRef="#br0" timeOffset="92400.44">4229 6497 118 0,'-12'-1'121'0,"2"1"-14"0,-3-1-8 16,1-1-9-16,-2 2-5 0,3 0-9 15,-7 1 6-15,0 2-7 0,0 0-4 0,3-1 7 0,-3 2 1 16,-1 3-4-16,2 0 6 0,-1 0-5 0,3 3 0 15,-8 1 1-15,6-2-3 0,-2 2 1 0,0 2 2 16,1 3-2-16,3-2-1 0,-6 7-3 0,6-1-6 16,-3 2-7-16,0 2-1 0,2 1-10 0,4 1-4 15,2 2-3-15,-2 2-4 0,5-1-1 0,2 0 0 16,2-2-7-16,2 2-2 0,-1 0-2 0,2 0-3 16,3-3-2-16,1 2-3 0,-2-3-1 0,4 4-3 15,1-5 2-15,3 2-3 0,-1 1 0 16,-2-9 0-16,4 0 1 0,-1-1-5 0,2-2 0 0,2 0-1 15,-1 1 8-15,2-2-3 0,-2-1 0 0,6 0-2 16,-6-3-3-16,5-1 1 0,0-2-1 0,0 0 5 16,1-1-6-16,1-1 2 0,7-3-2 15,-7 1 5-15,1-3 0 0,-2 0 1 0,4 0 2 16,-1 0 1-16,-3 0-3 0,3-3 2 0,1-1 3 0,-3 1-1 16,7-3 11-16,-8 3-2 0,-1-1 0 0,4-2 5 15,-3 1 7-15,-1 0 3 0,1-2 2 0,0 1 4 16,-1 1 1-16,0-3 3 0,-1 1 0 0,-2 1-12 15,-1-4-2-15,-4 3 5 0,6-4-15 0,-4 2-1 16,1-4-1-16,-3 0-2 0,3 3-3 0,-4-7 0 16,0 1-5-16,4 0 0 0,-6-4-2 0,-1 1-2 15,0 1-4-15,-1-6 1 0,1-2-3 0,-1 2-2 16,-2-2 0-16,-2 0 4 0,1 0 1 0,-1 0-5 16,-2 1 2-16,1 6 3 0,-2-10-1 0,0 5-3 15,-5-3 2-15,-1 0 0 0,1 0 1 0,-5 1-3 16,1-1-4-16,-3-1-9 0,-4 5-19 0,0 1-27 15,-3 0-33-15,-8 1-53 0,1 0-75 0,-2 6-278 16,-6-2-538-16,-11-5 238 0</inkml:trace>
  <inkml:trace contextRef="#ctx0" brushRef="#br0" timeOffset="93416.78">5476 5793 140 0,'-8'-5'133'0,"2"-2"-12"15,1 3-26-15,-3-2 12 0,1 0-20 0,-1-1 0 0,0 0-10 16,-1 2-2-16,1-1-9 0,-2 2-1 0,1 0-6 16,-1 1 0-16,-3-2-3 0,0 3-7 15,-2 0 2-15,-3 0-13 0,0 1 4 0,2 1-9 16,-4 0-4-16,0 0-6 0,2 1 2 0,-2 1-1 0,-3-1-6 15,2 1 2-15,2 2-7 0,-4 1-5 0,4-2 6 16,-3 3-2-16,0 1 3 0,3 2 1 0,-1-1 12 16,1 3-5-16,1-3 3 0,-3 3 3 15,-2 4 8-15,5-4-2 0,3 4 1 0,0 1-5 0,1-2 0 16,0 5-5-16,3-3-9 0,1 2 7 0,2 1-6 16,1-1 0-16,0 8-2 0,2-5-2 0,3 4 0 15,-2-6 0-15,3 6-1 0,-1-4 0 0,2-2-5 16,0 6 0-16,2-6 0 0,-1 0-1 15,3 1 0-15,3 5-2 0,-2-3-1 0,-2-3 1 0,3-1 3 16,6 3-6-16,-4-5-4 0,-1 0 1 0,4-2-1 16,1 0 0-16,1 2-5 0,0-1 4 0,0-2-1 15,0 0 2-15,0 1-1 0,3-3 6 16,-1-1-1-16,2 2-9 0,1-3 3 0,-2 1 1 0,3-4 4 16,1 1 7-16,-1 0-5 0,1-1 9 0,1-2 2 15,-2 0 0-15,1-2 3 0,2-1 3 0,0-2 5 16,5 0 3-16,-7 0-2 0,-1-2 5 0,2 0 2 15,-2-1 4-15,1 1 5 0,2 0-4 0,-3-1 1 16,2 0 5-16,-1 0-3 0,-2-2-1 0,0 0 5 16,0 0 0-16,-2-1-4 0,1 0-1 0,-2-1-4 15,1 0-7-15,0-1 0 0,-2-1-5 0,3 1-2 16,-3-2-2-16,-1-2-1 0,-2 0-3 0,2-3 10 16,-4 0-9-16,4-2-7 0,-6 0-1 0,6-6 4 15,1-1-4-15,-6-6-3 0,-2 2 0 0,1-3-1 16,-2 1 4-16,-3-2-3 0,1 0 0 0,-6 1-2 15,-3 0 2-15,-4 3-1 0,-6-1-1 0,-5 8-4 16,-2-2-34-16,-9 4-62 0,-16-5-96 0,-10 7-283 16,-5 0-513-16,-33-5 227 0</inkml:trace>
  <inkml:trace contextRef="#ctx0" brushRef="#br0" timeOffset="102499.7">3353 13862 160 0,'-4'-4'306'0,"4"4"-12"0,0 0-17 0,0 0-11 16,0 0-10-16,0 0-10 0,0 0-3 0,0 0-1 16,0 0-1-16,0 0-5 0,-5-3 1 0,5 3-3 15,0 0-1-15,0 0-3 0,0 0-8 0,0 0-9 16,0 0-3-16,0 0-8 0,0 0-10 0,0 0-9 16,0 0-10-16,0 0-14 0,0 0-9 0,12-3-8 15,-7 1-14-15,2-1-9 0,3 1-9 0,2 0-13 16,2-1-7-16,4-2-8 0,-4 2-8 0,3-2-6 15,2 4-7-15,-6-3-6 0,6 2-7 0,-6 0-3 16,4 0-2-16,-5 1-9 0,-2 0-2 0,0-2-8 16,-3 2-14-16,1-1-13 0,-5 2-17 0,-3 0-17 15,9 0-20-15,-9 0-26 0,0 0-35 0,0 0-40 16,0 0-25-16,0 0-30 0,0 0-23 0,-14 6-19 0,8-3-29 16,-6 2-19-16,1 0-15 0,-2-3-18 15,0 3 9-15,0 0-1 0,2 0-2 0,-3 2-183 16,1-3-556-16,2 3 246 0</inkml:trace>
  <inkml:trace contextRef="#ctx0" brushRef="#br0" timeOffset="103133.52">3418 13880 1351 0,'-8'1'-84'0,"3"1"42"0,-1 1 33 16,1-2 23-16,5-1 20 0,-8-1 26 0,8 1 21 16,-8 0 26-16,8 0 25 0,0 0 11 0,-8-2 11 15,8 2 11-15,-3-3 10 0,3 3 5 16,-4-4 30-16,4 4-14 0,-1-6 11 0,0 4 4 16,1 2 3-16,-3-4 8 0,3 4-7 0,-4-3-4 0,4 3-4 15,0 0-14-15,-2-4-15 0,2 4-9 0,0 0-26 16,-4-1-19-16,4 1-9 0,0 0-9 15,0 0-4-15,-8 9-5 0,6-4-4 0,0 1 17 16,0 0-9-16,-1 2-3 0,1 3-16 0,-1 3-6 0,2-4-5 16,-2 0-9-16,2 4-6 0,0-4-8 0,-2 0-2 15,2-1-6-15,0 1-2 0,-1-1-4 0,2 0-4 16,0-2-2-16,2 0-3 0,-4 1-2 0,1-4-3 16,2 2-3-16,-2-1-1 0,1 0 0 0,0-2-5 15,0 1 0-15,0-4-6 0,-2 8 6 0,2-5 0 16,0-3-2-16,-3 2-1 0,3-2 1 0,-2 4-1 15,2-4-3-15,0 4-10 0,0-4 12 0,0 0 0 16,0 0 4-16,0 0-5 0,1 7 2 16,-1-7-3-16,0 0 8 0,0 0 3 0,0 0-1 0,0 0 11 15,0 0 8-15,0 0-2 0,0 0 5 0,0 0 7 16,0 0 7-16,0 0-2 0,0 0-6 0,0 0-4 16,12-11 5-16,-9 10-6 0,1-2-2 0,1 1 0 15,0 1-3-15,-1-3-1 0,2 0 1 0,-1 1 1 16,1 2 3-16,0-2-8 0,-1 1 4 0,3 2-7 15,-3-1 1-15,1 0 4 0,2-2-5 0,2 3 3 16,-5 0 1-16,4 3-9 0,-1-3-3 0,2 2-5 16,-4-1 8-16,6 3-10 0,-3-1 0 0,1 4 3 15,3-3 3-15,-3 3-4 0,0 2-4 0,-1-1 0 16,0 0 3-16,-2 1-2 0,0 1-12 0,-2-2 5 16,2 2-2-16,-3-1 5 0,-2 0-5 0,3 1-1 15,-4 0 5-15,-1-1-2 0,-1-1-4 0,0 1 3 16,-4-3 3-16,1 4-2 0,-2-1 4 0,-1 0 0 15,-2-2-7-15,-2 1 5 0,-1-3-4 0,0 2-3 16,-5 0 2-16,2-4 1 0,-2 2 8 0,3-2 12 16,-3 1 1-16,3-4 3 0,1 2-3 0,1-1 10 15,0-1-10-15,1-1 1 0,2-1-23 0,-3 1 0 16,2-2 0-16,-1 1 0 0,6 0 0 0,-2-1 0 16,2 0 0-16,0 1 0 0,1-1 0 0,-1-1 0 15,0 0 0-15,1 2 0 0,3-2 0 0,-2-1 0 16,1 1-148-16,-1 1-149 0,3 3-140 0,-4-3-154 15,4 3-529-15,0 0-1213 0,0 0 537 0</inkml:trace>
  <inkml:trace contextRef="#ctx0" brushRef="#br0" timeOffset="104632.18">3946 14402 123 0,'0'0'341'15,"0"0"-8"-15,0 0-11 0,0 0-15 0,0 0-16 16,0 0-14-16,6 0-6 0,-6 0-2 0,0 0-6 16,0 0-5-16,4 5-4 0,-4-5-12 0,0 6-8 15,0-6-10-15,0 6-7 0,0-6-17 0,-1 4-13 16,2-1-8-16,-1-3-13 0,-1 6-12 0,0-2-12 15,1-4-14-15,0 0-11 0,0 4-13 0,0-4-8 16,0 0-7-16,0 0-13 0,0 5-3 0,0-5-5 16,0 0-8-16,0 0-2 0,0 0-1 0,0 0-8 15,0 0-5-15,0 0-1 0,8-9-2 0,-8 3 2 16,0 6 2-16,2-7 5 0,-2 4 3 0,0-2-1 16,0 1 3-16,0-2 0 0,-2 3 4 0,2-2-3 0,-1-2 0 15,-4 2-3-15,3-1 4 0,-2 0 5 16,1 1-4-16,-1 1-3 0,-2-2 4 0,2 2 2 15,-1 0-6-15,-1 1 1 0,-2 0 0 0,2 1-8 16,-3-1-2-16,0 1-2 0,-3-1-2 0,6 2-1 16,-7 1-3-16,2 3-4 0,0 0 2 0,0-1 6 15,1 2 3-15,-2 2 2 0,-1-2-2 0,3 3-4 16,-3 0 2-16,3 1 5 0,0 1-10 0,-4 1 11 16,6-1-38-16,-3 4-11 0,-2-2 0 0,6-1 0 15,0-2 0-15,-2 7 0 0,4-4 0 0,0-1 0 16,-3 1 0-16,4 5 0 0,-1-6 0 0,-3 6 0 15,3 0 0-15,0 1 0 0,0-2 0 0,2-3 0 16,0 1 0-16,0 2 0 0,-2 2 0 0,0 0 0 16,1-2 0-16,4-2 0 0,-4 1 0 0,3 1 0 0,2 1 0 15,-1 0 0-15,0-4 0 0,0 4 0 0,1-4 0 16,-1 1 0-16,0-1 0 0,3 1 0 0,1 2 0 16,-1-3 0-16,0-1 0 0,1 1 0 15,1 1 0-15,-1-2 0 0,0-1 0 0,1 1 0 0,4-1 0 16,1-2 0-16,-1 1 0 0,4-1 0 0,1-2 0 15,1-1 0-15,2 0 0 0,2 0 0 0,-1-4 0 16,1 1 0-16,-1-1 0 0,5-2 0 0,-6 1 0 16,-1-2 0-16,3 0 0 0,-2-3 0 0,-4 1 0 15,-3 0 0-15,4 1 0 0,-5-2 0 0,3 0 0 16,-5 3 0-16,1-3 0 0,-3 3 0 0,-1-1 0 16,-4 3 0-16,5-3 0 0,-4 0 0 0,-1 3 0 15,5-2 0-15,-2-1 0 0,-3 3 0 0,0 0 0 16,0 0-412-16,0 0-310 0,0 0-455 0,0 0-1273 15,0 0 563-15</inkml:trace>
  <inkml:trace contextRef="#ctx0" brushRef="#br0" timeOffset="105682.13">4286 14915 154 0,'0'0'466'0,"0"0"-13"0,0 0-16 16,0 0-30-16,0 0-41 0,0 0-31 0,0 0-20 0,0 0-19 16,0 0-16-16,-9 8-20 0,6-5-14 15,3-3-19-15,-5 8-12 0,0-6-10 0,4 3-8 16,-3-2-11-16,-2 0-7 0,1-1-6 0,-1 3-15 15,1-2-19-15,-1-1 3 0,1 0-9 0,-2-1-15 16,0 0-6-16,2 1-7 0,5-2-6 0,-13-2-9 0,9 0-9 16,-1 0-8-16,0-2-17 0,0 0 4 0,1-2-1 15,0 2-3-15,2-1-6 0,-2-1 2 16,1 0 1-16,1 0 1 0,-1 0-3 0,3 0 2 16,-1 0 2-16,1-1 12 0,1 1-18 0,-1-1 11 15,0 0 2-15,4 3-4 0,-2-2 2 0,1 2 4 0,0 0-4 16,-1 2-12-16,1-3 4 0,-1 2 3 0,6 2-2 15,-4 0-5-15,1-2-5 0,1 3 1 0,1-1-7 16,-7 1-3-16,14 1-8 0,-7-1-19 16,0 3 11-16,2-2-18 0,0 2 0 0,-3 2 0 0,3-3 0 15,-2 2 0-15,0 0 0 0,-1 2 0 0,2-1 0 16,-2-1 0-16,1 5 0 0,-2-2 0 0,4-1 0 16,-4 2 0-16,0 1 0 0,0-1 0 15,-1 1 0-15,1-1 0 0,-1 0 0 0,0 2 0 16,-2 1 0-16,1-2 0 0,-3 3 0 0,0 1 0 0,0-3 0 15,0 1 0-15,-1 1 0 0,-1 0 0 0,0 0 0 16,1-3 0-16,-3 4 0 0,0-2 0 0,0 2 0 16,0-3 0-16,-1 5 0 0,-4-3 0 0,4 1 0 15,-3-1 0-15,-1 2 0 0,2 0 0 0,-3 0 0 16,0-5 0-16,-1 5 0 0,0-1 0 0,0 0 0 16,1-3 0-16,-3 0 0 0,4-1 0 0,-2-1 0 15,-2 3 0-15,2-4 0 0,-1 2 0 16,1-3 0-16,-3 3 0 0,2-3 0 0,-2 1 0 0,5-3 0 15,0-1 0-15,0-1 0 0,3-2 0 0,-2 0 0 16,8 0 0-16,-19-4 0 0,13 1 0 0,0-3 0 16,1 1 0-16,3 0 0 0,-1-3 0 15,1 2 0-15,2-4 0 0,2 3 0 0,1-3 0 16,1 2 0-16,2-1 0 0,-1 1 0 0,3-1 0 0,2 1 0 16,-5 0 0-16,4-1 0 0,1 3 0 0,-1-1 0 15,0 1 0-15,0 0 0 0,0 2 0 0,-1 0 0 16,-1 1 0-16,0 0 0 0,-1 1 0 0,2 0 0 15,-3 0 0-15,-5 2 0 0,10 2 0 0,-2 0 0 16,-3 0 0-16,1 3 0 0,0-1 0 0,0 0 0 16,3 2 0-16,-3 1 0 0,1 1 0 0,-3-3 0 15,4 4 0-15,-3-1 0 0,3 0 0 0,-3 1 0 16,0-2 0-16,3-2 0 0,-3 5 0 0,0-3 0 16,3 1 0-16,-3-2 0 0,-1 4 0 0,2-4 0 15,-2 1 0-15,1-1 0 0,2 0 0 0,-5-1 0 16,5-1 0-16,-5-1 0 0,3 0 0 0,-1 0 0 15,1-2 0-15,7-1 0 0,-6 0 0 0,2-1 0 16,-1-5 0-16,0 3 0 0,2-6 0 0,-2 2 0 16,1 0-189-16,-3-4-562 0,2 1-458 0,-2 1-1309 15,-5-1 579-15</inkml:trace>
  <inkml:trace contextRef="#ctx0" brushRef="#br0" timeOffset="112900.06">4815 14590 205 0,'0'0'317'16,"0"0"-14"-16,0 0-14 0,0 0-23 0,0 0-15 16,6 1-7-16,-6-1-8 0,0 0 1 0,0 0-1 15,0 0-2-15,2 3-10 0,-2-3 11 0,0 0-8 16,0 0 2-16,0 0 3 0,0 0-13 0,0 0-5 15,0 0-15-15,-22-3-4 0,18 5-5 0,4-2-3 16,-16 1-7-16,8-1-5 0,0 1 2 0,-3 0-7 16,2 2-5-16,1-5 4 0,-1 2-11 0,0 2 3 15,9-2 2-15,-10-2-5 0,10 2-3 0,-8 0-9 16,8 0-3-16,-6 2-7 0,6-2-7 0,0 0-11 16,0 0-6-16,0 0-1 0,0 0-6 0,0 0-1 15,0 0-17-15,28 3-87 0,-14-1 0 0,3-1 0 16,3 0 0-16,7 0 0 0,2 1 0 0,3-2 0 15,2 2 0-15,0-2 0 0,-2 4 0 0,4-6 0 16,0 3 0-16,-2 0 0 0,2-1 0 0,-3-1 0 16,-1 2 0-16,0-1 0 0,-4-1 0 0,-7 1 0 15,-1 0 0-15,-6 0 0 0,-1-1 0 0,-3 0 0 16,1 0 0-16,-4 1 0 0,1 0 0 0,-2 0 0 16,-6 0 0-16,10-2 0 0,-6 1 0 0,-4 1 0 15,0 0 0-15,6 0 0 0,-6 0 0 0,0 0 0 0,0 0 0 16,0 0-238-16,0 0-189 0,0 0-43 0,-22 6-48 15,15-5-49-15,-3 4-429 0,0-1-1078 16,3-1 478-16</inkml:trace>
  <inkml:trace contextRef="#ctx0" brushRef="#br0" timeOffset="113399.56">5060 14423 42 0,'-1'-4'385'15,"1"-4"9"-15,-1 2 0 0,0 2-16 0,-1-1-7 16,2-1-8-16,-1 2-5 0,1 4-1 0,0-4-9 15,0 4-10-15,0 0-9 0,-3-4-16 16,3 4-19-16,0 0-7 0,0 0-20 0,0 0-28 0,0 0-8 16,0 0-14-16,0 0-7 0,0 0 2 0,-2 12-7 15,2-4-7-15,0 2-11 0,-1 2-12 0,1 4-9 16,-3 0-5-16,0 2-9 0,1 2-8 0,1 5-9 16,-4 4 0-16,1 0-10 0,0 0-44 15,3-1-81-15,-2 1 0 0,-2-2 0 0,1 2 0 0,3-3 0 16,-2-1 0-16,1-5 0 0,-2 1 0 0,3 2 0 15,-2-5 0-15,3 3 0 0,-1-3 0 0,1-1 0 16,-1-1 0-16,-2-3 0 0,3-2 0 0,0 2 0 16,0-3 0-16,3 0 0 0,-6-1 0 0,3-1 0 15,3-2 0-15,-6-1 0 0,3-2 0 0,3 2 0 16,-3-2 0-16,0-3 0 0,1 5 0 0,-1-5 0 16,0 2 0-16,0-2 0 0,0 0 0 0,0 0 0 15,0 0 0-15,0 0 0 0,0 0 0 0,0 0 0 16,0 0 0-16,9-8 0 0,-9 8 0 0,0-7-181 15,0 4-444-15,0 3-607 0,-4-8-1332 0,4 8 589 16</inkml:trace>
  <inkml:trace contextRef="#ctx0" brushRef="#br0" timeOffset="116116.37">8695 5877 89 0,'4'-10'78'0,"2"-1"11"0,-2 2-5 15,0-2-3-15,-2 0-1 0,0 0-10 0,-1 1 0 16,-1-1-9-16,1 0 13 0,-1 1-9 16,0-1 0-16,-2 1 8 0,-1 0-13 0,-2 1-3 0,1-1 0 15,-2 0-5-15,0 1 4 0,-2-1 0 0,-1 3-3 16,-1-2-9-16,-2 0-2 0,-2 0-7 0,-4-2-3 16,0 4-3-16,0-2-10 0,-2 3-15 0,1 0-23 15,-2 0-24-15,-4 0-49 0,2 2-146 0,-4-4-256 16,8 5 114-16</inkml:trace>
  <inkml:trace contextRef="#ctx0" brushRef="#br0" timeOffset="116816.12">6839 5888 3 0,'-20'20'120'0,"2"1"-7"0,-1 1-10 0,2 0-8 15,-2 2-8-15,5 1-11 0,0 3-1 0,4-1-15 16,-3 3 2-16,4-3-3 0,4-1-11 0,1 0-1 15,0-2-1-15,4 3-4 0,1-5-7 0,3-3 0 16,0 6-4-16,5-2 6 0,1-5-18 0,2-2 9 16,2 3-9-16,3-3-9 0,-2-1 1 0,3-4 2 15,0 0-18-15,0-2 4 0,2-3 10 0,2-1-11 16,3-1-1-16,5-3 13 0,-2-2-2 0,-6-3-10 16,7-3 8-16,-1-4 9 0,0 2 10 0,0-5 1 15,-1-3 5-15,-4 0 8 0,0 0 9 0,0-2-2 16,-4-2 3-16,-1 0-6 0,-1-4 2 0,-6-3 0 15,2 1-6-15,-5-3-4 0,-3-2 5 0,-1 3-10 16,-4-3-3-16,-2 4-1 0,0-1 5 0,-6 3 2 16,-1 1-4-16,0 7-4 0,-1 4-15 0,-4 1-23 15,0 1-36-15,-4 2-37 0,3 5-43 0,-8 3-164 16,-8 2-316-16,0 6 140 0</inkml:trace>
  <inkml:trace contextRef="#ctx0" brushRef="#br0" timeOffset="117200.83">6937 6642 8 0,'-12'26'91'0,"4"1"-13"0,7 6-8 0,1-7-4 16,1 6-4-16,7-3-14 0,1 0-8 0,5 0-5 16,0 0-7-16,4-2-10 0,1-2-11 0,4 1-14 15,0-4-29-15,3-2-14 0,-2-3-27 0,0-2-82 16,3-1 36-16</inkml:trace>
  <inkml:trace contextRef="#ctx0" brushRef="#br0" timeOffset="117349.83">7638 6895 91 0,'1'-27'108'0,"-1"2"1"0,-2-1-15 16,-6-1-12-16,-3 1 2 0,-2-2 2 15,-5 2-8-15,0 0 5 0,-4 2-3 0,-2 4-6 16,-4 0-7-16,0 3-13 0,1 6-4 0,-5 3-22 16,-1 3-14-16,2 3-28 0,-1 2-53 0,2 4-117 0,-2 0-199 15,1 6 88-15</inkml:trace>
  <inkml:trace contextRef="#ctx0" brushRef="#br0" timeOffset="117849.8">7825 6961 157 0,'-22'17'163'15,"3"-2"-11"-15,-3 7-18 0,3 1-12 0,6 4-11 16,0 0-13-16,2 1-12 0,3 1-3 0,4 0-11 16,0 1-6-16,3 0-9 0,2-1-16 0,3-1-12 15,-2-1-7-15,3 2-8 0,3-4 0 0,4 1-2 0,-2-4 4 16,8 1-2-16,-1 0-10 0,6-2-4 0,1 1-12 16,-2-2 4-16,5-3-14 0,0 3 4 15,-2-2-3-15,-1-6-3 0,3 1 2 0,-1-4-8 0,-3-3 2 16,-1-2-1-16,7-1 3 0,-2-2 0 0,1-2-4 15,0-1 13-15,-1-5-3 0,-8-2 12 0,5-2-2 16,-1-4 6-16,2-1 9 0,-10 2-4 0,5-7 5 16,-4 0-6-16,-5-7-5 0,1 0-2 0,-6-4-6 15,-1 0-2-15,-1-16 1 0,-4-1 1 0,-4-2-8 16,-3 2-2-16,-4 13 2 0,-4-10 9 0,2 13 5 16,-3 4-10-16,-6 4-7 0,3 5-13 0,-8 0-28 15,0 6-74-15,-4 6-150 0,-1 5 67 0</inkml:trace>
  <inkml:trace contextRef="#ctx0" brushRef="#br0" timeOffset="118432.96">9324 6584 33 0,'-27'12'149'16,"0"-1"-15"-16,-1-1-9 0,1 5-2 15,3 2-9-15,2-1-9 0,0 4-12 0,1-1 3 16,0 5-26-16,2 0 2 0,0-1 3 0,6 5-11 15,-1-1-11-15,1 2-2 0,4-2 5 0,4 3-11 0,3-2-5 16,0-2 1-16,6 3-12 0,0-3-3 0,2 1-2 16,4-10-14-16,6 6-10 0,-2-3-7 0,5 0-3 15,4-4-9-15,-1-1-13 0,5-6-11 16,1 1 1-16,-1-6 0 0,2 0-4 0,1-4 6 0,-1-2-5 16,3-2 4-16,-1-5 13 0,1-1-6 0,-3-2 7 15,2-3 6-15,-2-3-1 0,0-1 7 16,2 0 21-16,-8-4-3 0,3-2 9 0,-6-3 6 15,0-3-6-15,-3 0 5 0,-7-5-14 0,1-10 16 0,-8-1-15 16,-4 2-7-16,-3 9-18 0,-8-11-9 0,-4 2-19 16,-4 13-17-16,-2 3-108 0,-19-8-187 15,-1 8 83-15</inkml:trace>
  <inkml:trace contextRef="#ctx0" brushRef="#br0" timeOffset="118949.91">8271 6053 111 0,'-13'-2'148'16,"0"0"-2"-16,2 0-4 0,-5 1-11 0,1 2-13 16,-3 2-3-16,-1 4-8 0,1 0 0 0,0 4-9 15,-5 2-9-15,1 0-8 0,-3 4-2 0,2 1-10 0,-4 1-3 16,3 1-12-16,-3 2-5 0,3 2 0 15,-1 2-6-15,2 5-7 0,0-2-2 0,7-1 2 16,-1 4-7-16,3-4-3 0,3 4-7 0,4-3-3 0,7-2-8 16,4-2-7-16,6-2-4 0,3 1-9 15,7-5 2-15,5 0-13 0,7-4 0 0,2-3-3 16,3-3-6-16,16-2-6 0,-1-1-6 0,-1-5-1 16,5-5-4-16,3 0 14 0,-5-3-8 0,0-4 12 0,-2-3 14 15,-2-3 15-15,-16 2 7 0,1-2 6 16,-5-3-2-16,1-2-1 0,-5-4 2 0,-3 0 0 0,-7-4 7 15,1 0-4-15,-7-1 4 0,-6-4 7 16,-1 1 4-16,-10-13 3 0,1 12-4 0,-7 3-1 0,-1 1-1 16,-4 4 2-16,-4 0-7 0,-1 9-11 15,-7 5-26-15,-4 2-29 0,0 5-47 0,-3 7-55 0,-21 6-117 16,7 8-287-16,3 1 128 0</inkml:trace>
  <inkml:trace contextRef="#ctx0" brushRef="#br0" timeOffset="124999.97">6110 13703 216 0,'0'0'304'16,"8"0"-9"-16,-8 0-4 0,0 0 1 0,7 0 0 16,-7 0 14-16,0 0 6 0,0 0 3 0,5-2 0 15,-5 2-2-15,0 0 0 0,0 0-9 0,4-3-6 16,-4 3-18-16,0 0-17 0,0 0-7 0,0 0-32 16,0 0-9-16,0 0-23 0,0 0-11 0,0 0-15 15,-10-4-13-15,4 1-11 0,6 3-10 0,-11-1 2 16,3 0-10-16,1 3-1 0,-6 0-8 0,4 1 3 15,-4 1-2-15,-5 1-4 0,8 2 11 0,-8 0-20 16,4 4 5-16,-2-1 3 0,0 1-8 0,0 3-3 16,-1 6 0-16,2-7 2 0,2 4-14 0,-5 2-47 15,9-1-41-15,-5 3 0 0,5-4 0 0,0 0 0 16,-1-1 0-16,2 2 0 0,3-1 0 0,0 0 0 0,5-1 0 16,-3-2 0-16,3 2 0 0,0-3 0 15,3 3 0-15,-2 1 0 0,3-5 0 0,0-1 0 16,1 4 0-16,4-4 0 0,-4 0 0 0,0 0 0 15,3-2 0-15,0 1 0 0,-1-3 0 0,3 1 0 0,1-1 0 16,1-3 0-16,0 1 0 0,1-2 0 0,1-1 0 16,-3 0 0-16,3-2 0 0,-1 2 0 15,1-6 0-15,0 2 0 0,0-1 0 0,-1-1 0 16,-1 1 0-16,-1-1 0 0,1 0 0 0,-1-1 0 0,-2 0 0 16,0 0 0-16,-1-1 0 0,-2 2 0 0,2-3 0 15,-3 3 0-15,-1-1 0 0,0-1 0 0,-1 1 0 16,0-1 0-16,1-1 0 0,-4 1 0 15,1-3 0-15,0 1 0 0,-1 0 0 0,-2 0 0 0,0 4 0 16,0-7 0-16,-1 4 0 0,0-3 0 0,-1 2 0 16,1 0 0-16,-1 2 0 0,0-2 0 0,-2 2 0 15,1 0 0-15,0 1 0 0,0 0 0 0,-3 0 0 16,2 1 0-16,-7 1 0 0,5 0 0 0,-1 2 0 16,-2 0 0-16,-1 1 0 0,2 0 0 0,-4 1 0 15,2 1 0-15,-2 0 0 0,0 2 0 0,2-1 0 16,1 5-445-16,1-2-226 0,-6 3-509 0,5-1-1277 15,-4 2 565-15</inkml:trace>
  <inkml:trace contextRef="#ctx0" brushRef="#br0" timeOffset="126033.28">6474 14405 286 0,'0'0'393'0,"4"-4"8"0,-4 4-12 0,0 0-23 16,2-4-31-16,-2 4-16 0,0 0-32 0,0 0-21 15,0 0-17-15,0 0-12 0,0 0-15 0,0 0-15 0,0 0-14 16,5 8-3-16,-5-8-14 0,-1 4-15 0,1-4-11 16,0 0-10-16,0 6-14 0,0-6-10 15,0 0-5-15,0 4-11 0,0-4 2 0,0 0-7 0,0 0 0 16,1 3 6-16,-1-3 6 0,0 0-3 0,0 0 1 15,0 0-7-15,0 0-4 0,0 0-1 0,-1-15 0 16,2 12 2-16,-1-3-9 0,-1 0-11 0,1 0 4 16,-5-1-6-16,5-2 1 0,-5 3 2 0,1 1-1 15,0-2-4-15,-1 4-1 0,-3-3 1 0,0 4-4 16,-3 0 3-16,0 2 6 0,-2 2 6 0,-2 4-2 16,-5 1 1-16,3 3 7 0,-4 5 8 15,-1 3-8-15,1 0-4 0,-1 0-57 0,0 1-27 0,4 4 0 16,4-1 0-16,-1 0 0 0,2 4 0 0,4-2 0 15,-2-2 0-15,6-1 0 0,2-3 0 0,4 1 0 16,1 1 0-16,0 0 0 0,5-2 0 0,-2-2 0 16,1 2 0-16,4-3 0 0,2-1 0 0,-1 0 0 15,3-6 0-15,3 1 0 0,2 0 0 0,-5-4 0 16,8-1 0-16,-3 0 0 0,4-4 0 0,-3-1 0 16,1 0 0-16,7-2 0 0,-11 0 0 0,2-1 0 15,0 0 0-15,-1-3 0 0,-4 1 0 0,-1 1 0 16,-3-2 0-16,-1 1 0 0,-1 0 0 0,-1 3 0 15,-2-1-185-15,-2 2-121 0,5-1-79 0,-3 1-84 16,-5 2-93-16,7-1-486 0,-7 1-1134 0,0 0 501 16</inkml:trace>
  <inkml:trace contextRef="#ctx0" brushRef="#br0" timeOffset="126783.33">6783 14889 400 0,'0'0'440'0,"0"0"-11"0,-4-5-28 16,4 5-26-16,-6 0-36 0,6 0-22 0,-10 5-21 15,5-4-13-15,1 2-12 0,0-1-18 0,-1 2-17 16,-3-2-8-16,5 1-11 0,-4 1-9 0,1-1-7 15,-1-1-10-15,1 0-6 0,6-2-10 0,-14-2-6 16,6 4-4-16,8-2-6 0,-8-2-7 0,3 0-3 0,5 2-14 16,-9-4-12-16,6 1 2 0,1-2-9 0,2 0-4 15,-1 0-17-15,1 0 12 0,0-2-9 16,0 2 5-16,3-1-7 0,-1-1-12 0,4 2-8 16,2-3-5-16,-3 1 0 0,3 0-4 0,2 0-8 0,-2 3-2 15,1-1 4-15,0 0-8 0,2 2 1 16,-4 0 0-16,-1 1-6 0,7 0-3 0,-4 1-3 0,-2 2-42 15,1 1 0-15,0-1 0 0,-3 2 0 16,2-1 0-16,-1 3 0 0,0-2 0 0,0 2 0 0,-1 1 0 16,1 2 0-16,-3 2 0 0,1-1 0 0,0 0 0 15,-1 3 0-15,-3 1 0 0,0 3 0 0,-2 1 0 16,1-2 0-16,-1 3 0 0,-1 0 0 0,-2-1 0 16,1 1 0-16,-1 0 0 0,0 1 0 0,-3 2 0 15,3-3 0-15,-1-1 0 0,-1-1 0 0,-3 1 0 16,1 0 0-16,0-3 0 0,-4 1 0 0,2 0 0 15,-1 1 0-15,-3-4 0 0,1 1 0 0,4-4 0 16,-2 4 0-16,-6-6 0 0,3 1 0 0,2-2 0 16,2 2 0-16,-1-4 0 0,1-1 0 0,2-2 0 15,-2-1 0-15,0 0 0 0,5-4 0 0,-2 2 0 16,0-3 0-16,2 0 0 0,3-1 0 0,-3-2 0 16,3 2 0-16,2-5 0 0,1 0 0 0,1-1 0 15,2-1 0-15,1 2 0 0,1 0 0 0,4 0 0 16,-4 3 0-16,4-1 0 0,1 3 0 0,-1-2 0 15,1 4 0-15,-3 1 0 0,3 2 0 0,0 1 0 16,2 1 0-16,-1 2 0 0,-2 1 0 0,1 4 0 16,0-3 0-16,-1 2 0 0,2 0 0 0,-1 1 0 15,-1 2 0-15,-1-2 0 0,2 2 0 0,0 2 0 16,2-1 0-16,-2-2 0 0,-1 0 0 0,0-2 0 16,6 3 0-16,-4-6 0 0,1 1 0 0,2-3 0 15,0 1 0-15,0-2 0 0,-1-2 0 0,2-4 0 16,3 2 0-16,-4-6 0 0,3 1 0 0,-2-2 0 15,-2-1 0-15,1-2 0 0,-3-4 0 0,0 3 0 16,-5 3 0-16,0-3 0 0,-2 2-619 0,-4 1-643 0,0 1-1368 16,-6 2 606-16</inkml:trace>
  <inkml:trace contextRef="#ctx0" brushRef="#br0" timeOffset="130549.94">7535 14514 301 0,'-7'-4'360'16,"7"4"4"-16,-5-2-1 0,5 2-9 0,-4-3 2 0,4 3 3 16,0 0-4-16,0 0 2 0,-4-3 4 0,4 3-11 15,0 0-3-15,-3-2-10 0,3 2-2 0,0 0-7 16,0 0-8-16,0 0 0 0,0 0-7 0,0 0-1 15,0 0-2-15,0 0-7 0,0 0-18 0,0 0-17 16,30 4-18-16,-13-4-21 0,6 0-175 0,9 0-54 16,-1-2 0-16,6 4 0 0,2-5 0 0,0 1 0 15,13-3 0-15,-15 3 0 0,1 1 0 0,-1-3 0 16,2 1 0-16,-5 1 0 0,-4 1 0 0,-2-3 0 16,-9 2 0-16,1 2 0 0,-2-3 0 0,-5 0 0 15,1 2 0-15,-5-2 0 0,-1 2 0 0,-2 1 0 16,-1-2 0-16,-5 2 0 0,8 0 0 0,-2-1 0 15,-6 1 0-15,0 0 0 0,0 0 0 0,0 0 0 16,0 0 0-16,0 0-20 0,0 0-476 0,-18 5-64 16,11-2-59-16,-6 2-464 0,3 0-1173 0,-2-1 519 15</inkml:trace>
  <inkml:trace contextRef="#ctx0" brushRef="#br0" timeOffset="131032.6">7813 14272 301 0,'0'-6'362'0,"0"0"0"0,0-1 3 16,-5 2-1-16,8-2-3 0,-3 2 3 0,0 3-6 0,-3-3 0 16,3 5-5-16,0-7-7 0,0 7-11 15,0-4-20-15,0 4-14 0,0 0-17 0,-5-2-9 16,5 2-9-16,0 0-18 0,0 0 5 0,-5 16-15 16,1-9-8-16,0 6-18 0,4-1-13 0,-5 3-6 0,4 3-14 15,-3 7-5-15,-1 0-6 0,1 2-11 0,4 2-8 16,-4 0-28-16,0 2-121 0,3-2 0 0,-1 6 0 15,0 1 0-15,1-3 0 0,-3 3 0 16,1-1 0-16,1 1 0 0,-7 9 0 0,5-12 0 0,3 1 0 16,-3-2 0-16,0-3 0 0,3 1 0 0,-2-2 0 15,2-3 0-15,-3-6 0 0,1-1 0 0,3-1 0 16,0-5 0-16,-2-1 0 0,1-4 0 0,1 0 0 16,-1-1 0-16,2-1 0 0,-2-1 0 15,2-2 0-15,-1-2 0 0,0 0 0 0,0 0 0 0,0 0 0 16,0 0 0-16,0 0 0 0,6-13 0 0,-6 6 0 15,-1 0 0-15,1-1 0 0,-2-3-468 0,0 3-820 16,-1 0-1394-16,1-1 617 0</inkml:trace>
  <inkml:trace contextRef="#ctx0" brushRef="#br0" timeOffset="132699.79">2190 15716 5 0,'-1'-6'326'16,"-3"1"-6"-16,4 0-5 0,-1-3-9 0,-2 3-20 16,3 1 7-16,-1 0-10 0,1 1 1 0,0 3-8 15,0 0-13-15,0-8-14 0,0 5-18 0,0 3-11 16,0 0-6-16,0 0-8 0,-13 13-6 0,4-4-5 16,0 7-3-16,-9 7-8 0,4 1-6 0,-4 3-15 15,4 6-9-15,-1-3-15 0,2 3-17 0,0 1-10 16,6 0-9-16,2 1-13 0,2-2-11 15,7 13-5-15,2-13-12 0,8-1-3 0,3-2-2 16,2-1-7-16,5-3-7 0,4-2-13 0,-2-2-19 16,0-2-31-16,2-6-35 0,4-1-36 0,0-5-43 0,-3 1-51 15,-9-5-66-15,0-1-60 0,-4-3-75 0,-3 0-93 16,-5-3-265-16,-2 0-806 0,-2-2 357 0</inkml:trace>
  <inkml:trace contextRef="#ctx0" brushRef="#br0" timeOffset="134166.97">2374 15847 5 0,'0'0'80'0,"0"0"6"0,0 0 3 0,0 0 10 15,0 0 0-15,0 0-1 0,0 0-2 16,0 0-8-16,0 0-2 0,0 0-6 0,0 0-12 16,0 0-3-16,0 0-5 0,0 0 1 0,0 0-8 15,14-12-10-15,-14 12-1 0,0 0-7 0,0 0 0 16,5-4 2-16,-5 4-3 0,4-2 9 0,-4 2 11 0,3-2 2 15,-3 2-3-15,2-4-1 0,-2 4 2 16,0-6 2-16,0 6 1 0,0-4-4 0,0 4-2 16,0 0 1-16,0 0-5 0,0 0-3 0,3-2-1 15,-3 2-8-15,0 0-1 0,0 0-9 0,0 0 1 16,0 0-6-16,0 0 1 0,0 0-3 0,0 0 0 16,0 0-2-16,0 0-4 0,0 0 2 0,0 0-3 15,0 0-2-15,0 0 3 0,0 0-5 0,7 7 4 16,-7-7-8-16,3 2 3 0,-3-2-1 0,4 5-1 15,-4-5 0-15,0 0 0 0,1 5-1 0,-1-5-2 16,0 3-1-16,0-3 11 0,0 0-9 0,0 0-2 16,0 0 5-16,-1 5 1 0,1-5 1 0,0 0 1 15,1 5 0-15,-1-5 4 0,0 0-2 0,0 0 1 16,0 0-1-16,0 0 2 0,0 0-2 0,0 0-1 16,0 0-2-16,0 0 0 0,0 0-2 0,0 0 0 15,0 0 1-15,0 0-2 0,0 0 3 0,0 0-1 16,0 0 3-16,0 0 1 0,0 0 2 0,0 0 4 15,0 0-1-15,0 0 3 0,0 0 2 0,0 0-1 16,0 0-5-16,0 0 3 0,9-9-4 0,-9 9 4 16,3-4-5-16,-3 4 0 0,1-2-7 0,0-1 2 15,0-3-1-15,2 3 5 0,-3 3 4 0,4-4 5 16,-4 4 10-16,0-7 4 0,1 4 14 0,-1 3 8 16,1-5 9-16,-1 1 2 0,0 4 7 0,0 0 4 15,0 0 1-15,-1-7 7 0,1 7 3 0,0 0 0 16,0 0-10-16,1-5 16 0,-1 5-6 0,0 0-2 15,0 0-6-15,0 0-7 0,0 0-7 0,0 0 2 16,0 0-2-16,0 0-7 0,0 0 6 0,0 0 2 16,0 0 11-16,0 0 5 0,5 20 4 0,-5-9 9 15,2-3-2-15,-1 5 0 0,0 4-5 0,0 3 4 16,-1 5-3-16,3 0-6 0,-2 2 0 16,1-1-6-16,-2 3-7 0,1 1-4 0,-1 1-11 0,-1-2 0 15,-1 0-7-15,2-2-3 0,-4 0-5 0,2-2-6 16,-1-6-3-16,0 5-4 0,-4-5-15 0,5 0-28 15,-2 0-23-15,0-4-33 0,1-3-47 16,3-2-37-16,-2 1-51 0,-2-7-53 0,4 2-55 16,-1-3-81-16,-3-1-375 0,4-2-833 0,0 0 370 15</inkml:trace>
  <inkml:trace contextRef="#ctx0" brushRef="#br0" timeOffset="134800.82">2319 16099 349 0,'-4'-5'359'16,"-1"3"-17"-16,1-2-26 0,4 4-23 0,-2-7-36 16,2 7-20-16,0 0-26 0,2-8-10 0,6 4-27 15,2 1-16-15,3 0-11 0,1-2-21 0,4 1-9 16,-1 0-3-16,0-1-16 0,4 1-12 0,-2 0-5 16,1-1-14-16,2 2-8 0,-3-3 0 0,1 2-8 15,-4 3-5-15,1-2-2 0,-6 1-11 0,2 0-1 16,0-1-4-16,-3 1-3 0,-2 2 4 0,-8 0-2 15,9-1 2-15,-9 1 13 0,0 0-2 0,10 3 15 16,-10-3-8-16,4 5 8 0,-4-5 4 0,1 8-5 16,-2 0 0-16,1 0-1 0,0 2-13 0,-4-2 7 15,4 0-2-15,-1-2-9 0,1 6-9 0,1 0-5 16,-1-1 2-16,5-2-5 0,-3 1 3 0,2 0-14 16,2-4-7-16,1 2-9 0,0-5-9 15,1 2-6-15,0 1 4 0,1-4-1 0,-4-1 7 0,-5-1 2 16,14-2-3-16,-14 2 5 0,12-1-1 0,-10-5-3 15,2 2 8-15,-1-1-3 0,-3-2 5 0,0-1-3 16,-3-2 9-16,-1 1-12 0,1-3 24 16,-4 3 10-16,3-1 10 0,-2 2 1 0,0 0 3 15,1-1 15-15,1 3 0 0,0 1 3 0,0 0 15 16,1 1-10-16,1-1 2 0,0 1-12 0,2 4 0 16,0-6-5-16,0 6-7 0,3-3 2 0,1 0-4 0,1 2-7 15,0-1-1-15,2 1-2 0,-7 1-5 16,14 0-3-16,-7-2 3 0,1 5 0 0,3-3 1 0,1 2 0 15,-3 0 0-15,1 3-1 0,-1 1-7 16,0 0 10-16,1 2-5 0,-2 0 0 0,0 1 1 16,-3-2-7-16,1 1 0 0,-1 2 1 0,-1 0-7 15,1 0 1-15,-2-1 1 0,-2 0-2 0,2 0 5 16,-2-3-6-16,1 1-2 0,0-4 1 0,-2-3 16 0,1 6 22 16,-1-6 7-16,0 0 7 0,0 0 0 15,0 0 1-15,0 0-2 0,7-14-1 0,-4 6-2 16,-2-2-5-16,2-1-5 0,1-1 1 0,2-2-9 15,-1 3-4-15,2 0-4 0,-2 0-3 0,1 0-17 16,1 2-26-16,-2-2-45 0,2 5-55 0,1-2-64 16,0 3-87-16,-2 3-106 0,3 0-114 0,-3 1-393 15,-6 1-952-15,0 0 422 0</inkml:trace>
  <inkml:trace contextRef="#ctx0" brushRef="#br0" timeOffset="136466.84">3540 15820 158 0,'0'-7'466'0,"-2"0"-9"0,-2-1-25 16,2 3-22-16,-1-1-27 0,-2 1-25 0,1 3-17 15,4 2-17-15,-11-1-21 0,11 1-19 0,-18 7-15 16,8 0-14-16,-4 4-13 0,1 1-13 0,0 1-19 16,2 2-21-16,-1 2-9 0,-2 3-19 15,0 1-15-15,5 2-17 0,1-5-10 0,2 1-9 16,1-1-12-16,2 0-8 0,3-1-11 0,-1 2-8 16,4-3-2-16,-1-4-9 0,2 3-8 0,6 0-7 0,-3-4-7 15,0-2-1-15,6-1-12 0,-4 0-6 0,0-3-15 16,0-2-4-16,5 0-4 0,-5-3-6 15,5-1-1-15,-2-1-4 0,-2-3-4 0,2 3 3 16,-1-5 1-16,-1 0-1 0,0-3 0 0,3-1-1 16,-3-2 8-16,-2 4 0 0,-3-2 1 0,0 1 0 15,2 2 4-15,-5 2 1 0,-1 0 7 0,1 1 8 16,-2 5 0-16,1-7-4 0,-1 7 0 0,0 0 4 0,0 0-1 16,0 0-1-16,0 0 4 0,0 0 2 15,-14 17-3-15,10-8-4 0,1 0-2 0,-1 0 0 16,2 2 1-16,2 0-3 0,0-1-1 0,2 0 5 15,0 1-6-15,0-2 1 0,2-1 1 0,1 2-3 16,1-6-2-16,-1 0-4 0,2 0-1 0,-2 0 2 16,3-2-1-16,-8-2 0 0,14 0-4 0,-8-6-1 15,1 3 0-15,2-4 1 0,-4-3 2 0,0 3 0 16,-1-4 0-16,-3-1-4 0,0-2-2 0,-1-2-7 16,0 4 2-16,-1 0 2 0,-4-1 1 0,0 1 0 15,0 2 1-15,-3-1 1 0,0 2 1 0,-2-1-4 16,4 4 2-16,-2 3 0 0,-1-2 1 0,0 2 3 15,3 2-3-15,0 0 3 0,6 1-1 0,0 0 0 16,-17 4 0-16,14-2 8 0,3-2-10 0,-2 7 5 16,1-3-1-16,1-4 3 0,5 7 3 0,0-3-4 15,1-1 4-15,2-1-1 0,2-1 0 0,3 0 3 16,-3 0-7-16,4 1 6 0,0-2 0 0,-4 0-2 16,7 0 3-16,-7 0-1 0,4 0 2 0,-6-2 0 15,4 2-1-15,-5-1 1 0,-7 1-5 0,15 1 1 16,-15-1 3-16,12 2-3 0,-4 1 4 0,-3 1-2 15,0-1 1-15,0 1 4 0,0 2-1 0,-1 0 1 16,0-1 2-16,-1 3-3 0,-1-2 1 0,0 0-3 16,1 3-3-16,-2-4 1 0,1 1-1 0,0-2 3 15,-1 1 0-15,5-2 0 0,-6-3-1 0,5 6 5 16,-5-6-2-16,7 1 0 0,-7-1-6 0,0 0 6 16,0 0 0-16,13-5-2 0,-9 2 1 0,2 1-1 15,1-2 1-15,-1-1 2 0,-1 1-3 16,0-3 2-16,3-2-9 0,-2 3 11 0,2-3-1 15,-3 4-3-15,-1-1-1 0,1 1 3 0,-1 1-5 16,1 1 4-16,-1-1-2 0,-4 4 5 0,7-2 4 0,-7 2 5 16,0 0 3-16,11 6 0 0,-11-6 2 0,6 8-3 15,-2-2-5-15,-2-1 3 0,1 2-5 0,-3 0 2 16,3 1 0-16,-1 1-3 0,1-2 1 16,-1 2-3-16,1-3-3 0,1 1 4 0,-3-1-3 15,4-3 0-15,-5-3 0 0,0 0 6 0,9 6-1 16,-9-6-7-16,0 0 0 0,0 0 3 0,0 0 1 15,18-10-9-15,-12 5 9 0,4 1-4 0,-2-1-1 0,-1-3 2 16,0 2-3-16,6-2 3 0,-7 1-1 0,1 3 1 16,3-2-3-16,-5 1-1 0,-1 0-4 15,1 3 5-15,-1-1 4 0,-4 3 1 0,0 0 9 0,0 0 7 16,0 0 7-16,0 0 2 0,23 6-2 16,-23-6 0-16,5 8-2 0,-2-2-8 0,-1-2 4 15,1 4-6-15,-3-8-3 0,5 9-4 0,-5-4 6 16,4 0-7-16,-4-5 7 0,5 6-5 0,-5-6 1 0,7 4-5 15,-7-4 5-15,7 3-2 0,-7-3-1 16,0 0 1-16,0 0-6 0,18-10 4 0,-14 6-5 16,-1-1 1-16,5 0 2 0,-3-1-1 0,2-3 3 15,0 1-3-15,-2 2 0 0,2 1-5 0,-2 1 6 16,0 0-3-16,1 2-3 0,0-1 10 0,-6 3 0 16,0 0 1-16,0 0 8 0,0 0 5 0,0 0-3 15,21 6 3-15,-18-1-10 0,-1 1-1 0,2-1 3 16,0 1-1-16,-3-2 4 0,-1-4-4 0,6 10-4 15,-2-5 0-15,0 1-3 0,0-1 0 0,0 0-5 16,-4-5-9-16,9 5 2 0,-3-2-2 0,-6-3-3 16,8 2 2-16,-8-2-2 0,10 2 1 0,-10-2 3 15,0 0-8-15,14-7 4 0,-7 4 1 0,-1-1-4 16,-2-1 3-16,1-1 7 0,0 1-11 0,0-4 11 16,2 2 0-16,-5 1 2 0,2 0-3 0,0 0 4 15,1 1-3-15,-1 2 0 0,-4 3-4 0,5-4 6 16,-5 4 1-16,0 0-3 0,0 0 3 0,0 0 6 15,0 0-3-15,10 10-1 0,-7-3 1 0,-1 1 3 16,0-1-3-16,-1 0-2 0,1 2 0 0,2-2-3 16,-1-2 5-16,0 2 3 0,1-1-1 15,-1-1 0-15,-3-5-5 0,6 8 6 0,-2-4-11 0,-4-4 7 16,0 0 4-16,15-1-12 0,-15 1 9 0,0 0-2 16,17-6 3-16,-12 1-2 0,4-1 0 0,-2 0 1 15,3-1 2-15,-3-1-2 0,1 1 5 0,-3 2 3 16,0-2-4-16,2 3 6 0,-1-1-3 0,-6 5 3 15,9-5 0-15,-9 5-4 0,8-1 1 0,-8 1 5 16,0 0 1-16,0 0 3 0,14 7 0 16,-13-2-8-16,-1-5 1 0,4 8-2 0,-3-2-1 0,-1-6 3 15,4 12-1-15,-4-8-3 0,0-4-5 0,4 10 3 16,-3-5-5-16,-1-5-1 0,3 8-6 0,-3-8 1 16,1 4-2-16,-1-4 1 0,0 0-7 0,0 0 4 15,0 0-4-15,0 0-6 0,0 0-3 0,24-12-3 16,-17 10-1-16,-2-3 7 0,2 0 1 0,-2 2-1 15,-5 3-5-15,12-4 11 0,-6 3-1 16,-6 1 5-16,0 0 4 0,0 0 2 0,14 5 1 16,-14-5-5-16,6 8 5 0,-4-3-1 0,-2-5 2 0,0 11-26 15,1-3-48-15,1 2-54 0,0-4-62 0,0 1-71 16,0-2-81-16,-2-5-84 0,4 7-110 0,-4-7-341 16,0 0-951-16,0 0 420 0</inkml:trace>
  <inkml:trace contextRef="#ctx0" brushRef="#br0" timeOffset="136619.53">4673 15887 3106 0,'-11'-26'422'0,"3"6"-107"16,-1-5 14-16,0 7 19 0,3 2-4 0,-1-1-38 15,2 7-59-15,1 0-44 0,2 2-37 0,-1 2-18 16,3 0-16-16,-1 2-13 0,1 4-50 0,0 0-77 16,0 0-89-16,0 0-118 0,0 0-152 0,0 0-183 15,0 0-287-15,15 11-905 0,-15-11 400 0</inkml:trace>
  <inkml:trace contextRef="#ctx0" brushRef="#br0" timeOffset="136865.66">4845 15756 54 0,'1'-6'549'16,"-1"6"13"-16,-3-10-15 0,2 7-41 0,1 3-47 15,0 0-37-15,0 0-19 0,0 0-17 0,0 0-26 16,-1 31-27-16,2-15-22 0,-1 4-18 0,0 5-22 16,-3 0-20-16,3 3-27 0,0 1-18 15,-1-4-30-15,0 4-16 0,-1 0-23 0,-1-4-35 0,1-6-51 16,1 0-36-16,0 0-58 0,-1-1-50 0,1 0-54 16,0-7-68-16,-4-1-86 0,2 0-86 0,1-6-97 15,-3-1-368-15,5-3-922 0,-9 1 408 0</inkml:trace>
  <inkml:trace contextRef="#ctx0" brushRef="#br0" timeOffset="137398.79">4741 16030 133 0,'-4'-9'413'0,"1"3"25"0,2-1 30 15,0 0 25-15,1 7 7 0,-4-6-21 0,4 6-30 0,0-8-38 16,0 8-17-16,5-4-25 0,-5 4-33 0,9-2-27 16,-1 1-43-16,-8 1-21 0,24 1-23 15,-12-1-18-15,-1-1-27 0,8 1-16 0,-1-1-8 16,-5-1-20-16,5 1-17 0,0-3-8 0,-2 0-7 15,-4 2-14-15,-2-1-6 0,-4 2-10 0,1 0-3 16,-1-2-10-16,3 1-4 0,-9 2-10 0,0 0-5 0,9-1-3 16,-9 1-13-16,0 0 10 0,5 7-9 15,-5-7 2-15,4 6-12 0,-4 3 6 0,-1-3 0 16,2 2-8-16,2-2 5 0,-2-1-11 0,3 4 13 16,-3-4-8-16,4 2-2 0,-1-1 7 0,1-2-21 15,3 0 17-15,-3-2 1 0,5-1-3 0,-10-1-5 16,18-1-3-16,-7-4 7 0,0 3 2 0,-1-3-6 15,0-1 14-15,-1 1 1 0,-1-2 19 0,2 0 10 16,-2 1-5-16,-1-3 0 0,-1 6 4 0,0-1-48 16,0 2 0-16,-2-4 0 0,1 3 0 0,-5 3 0 15,0 0 0-15,0 0 0 0,0 0 0 0,13 11 0 16,-12-5 0-16,4 5 0 0,-2 1 0 0,-2 9 0 16,-1-3 0-16,-1 0 0 0,-3 7 0 0,4 5 0 15,-7 2 0-15,4 1 0 0,-1 0 0 0,-2 2 0 16,0-1 0-16,-1 0 0 0,-1 12 0 0,3-12 0 15,-4 0 0-15,3-2 0 0,-4 0 0 0,6-1 0 16,-3-4 0-16,2-1 0 0,3-2 0 0,-2 1 0 16,0-7 0-16,0-1 0 0,2-4 0 0,-2-2 0 15,0-1 0-15,-1-3 0 0,0-1 0 0,0-3 0 16,-3-2 0-16,8-1 0 0,-13-5 0 0,3-1 0 16,4-1 0-16,-2-3 0 0,-1-7 0 0,0-2 0 15,0-6 0-15,0-6 0 0,1 1 0 0,7-3 0 16,1-1 0-16,5 2 0 0,0 2 0 0,3 2 0 15,0 3 0-15,6-1-301 0,0 1-224 0,1 2-115 16,1-1-482-16,3 5-1214 0,2 1 538 0</inkml:trace>
  <inkml:trace contextRef="#ctx0" brushRef="#br0" timeOffset="137766.79">5381 16033 136 0,'0'-8'517'16,"-1"4"15"-16,1 4 3 0,2-9-11 16,1 2-33-16,1 2-24 0,0 0-38 0,1-5-39 0,0 4-27 15,5-2-31-15,-2 0-25 0,0 0-28 16,2-2-25-16,-1 2-16 0,4-3-26 0,-2-1-10 0,-1 0-21 16,-1 3-7-16,1 0-14 0,-2 0-6 0,-2-1-12 15,1 1-7-15,0 1-7 0,-2 1-1 0,1 0-2 16,-4 3 8-16,2 0-7 0,-4 4 1 0,7-9-6 15,-5 5-14-15,-2 4-64 0,0 0-43 16,0 0 0-16,0 0 0 0,0 0 0 0,0 0 0 16,0 23 0-16,-2-6 0 0,2 0 0 0,-4 1 0 0,1 7 0 15,-1 0 0-15,0-1 0 0,-1 4 0 16,1-3 0-16,-2-1 0 0,2-4 0 0,-1 6 0 0,0 1 0 16,0-1 0-16,0 0 0 0,-3-8 0 15,2 0 0-15,-1-1 0 0,2 0 0 0,-4 0 0 16,3-1 0-16,-1-3-98 0,1-4-288 0,2-3-60 15,-6 0-40-15,5-1-48 0,1-2-30 0,-1 1-383 16,5-4-1025-16,-14 2 454 0</inkml:trace>
  <inkml:trace contextRef="#ctx0" brushRef="#br0" timeOffset="137950.43">5366 16319 1838 0,'0'0'17'15,"-12"0"57"-15,12 0 44 0,-12 0 40 0,12 0 49 16,-13 0 51-16,13 0 31 0,-9 0 19 0,9 0 12 16,0 0 5-16,-13 0-5 0,13 0 1 0,0 0-11 15,0 0-7-15,0 0-7 0,0 0-5 0,0 0-28 16,0 0-13-16,0 0-37 0,24-13-26 0,-13 10-16 15,3 2-21-15,1-1-41 0,3-2-41 0,-5 3-40 16,3-3-46-16,-3 3-61 0,6-2-31 0,-6 1-42 16,6 1-39-16,-7 0-55 0,2 1-50 0,-1-3-41 15,-1 3-43-15,0-3-59 0,-2 1-385 0,1-1-893 16,1 2 394-16</inkml:trace>
  <inkml:trace contextRef="#ctx0" brushRef="#br0" timeOffset="138232.57">5752 15705 438 0,'4'-5'495'0,"-1"0"7"16,-3 5-8-16,6-4-13 0,-6 4-18 0,0 0-22 15,21 9-19-15,-12 3-20 0,4 2-7 16,-3 9-17-16,3 2-4 0,1 2-24 0,-1 2-10 15,-3 3-15-15,-1-3-27 0,0 2-15 0,-1 3-14 16,-2-3-17-16,2 3-17 0,-6 2-19 0,1-2-20 0,-3 2-54 16,-1 0-142-16,-1-4 0 0,0 0 0 0,-3 0 0 15,-4-1 0-15,-2-2 0 0,1 2 0 16,-5-4 0-16,1 1 0 0,-8-2 0 0,3-1 0 0,-7 2 0 16,2-4-25-16,-1-4-406 0,0 0-99 15,0-5-142-15,-1-1-418 0,-1-4-1179 0,8-1 522 16</inkml:trace>
  <inkml:trace contextRef="#ctx0" brushRef="#br0" timeOffset="139083.15">5715 13029 195 0,'0'-9'224'0,"0"-2"4"0,1 4-4 0,0 0 2 15,0-2-3-15,-1 2-4 0,0 3-4 0,2-2-4 16,-1-1-6-16,0 4-14 0,-1-1-8 0,0 4-16 0,-2-5-15 16,2 5-2-16,-9 1-13 0,9-1-2 15,-14 10 7-15,1 1-5 0,-1 4-3 0,-1 6 5 0,-2 3-17 16,-2 4-2-16,5 4-7 0,-4-1-29 0,-4 10-13 15,2 3 0-15,7-12-7 0,-1 14-6 0,5-11-4 16,2-1-8-16,4 1-12 0,5 1 4 16,-1-6-6-16,3 0-6 0,5-1-28 0,0-3-19 0,4-2-27 15,1-2-26-15,-2-7-39 0,0 0-30 0,1-5-44 16,0-1-61-16,1-2-61 0,-4-3-296 0,3-2-654 16,-1-3 290-16</inkml:trace>
  <inkml:trace contextRef="#ctx0" brushRef="#br0" timeOffset="139516.63">5817 13089 278 0,'0'-7'329'0,"-3"-1"-10"0,3 1-13 0,0 1-5 15,-1 0 7-15,2 1-32 0,2 2-15 0,-3 3-12 16,4-5-9-16,-3 4 3 0,-1 1-6 0,0 0-10 16,9 8-10-16,-5 0-13 0,1 3-14 0,-4 3-17 15,3 2-16-15,1 0-11 0,-5 3-15 0,0 3-13 16,0 2-14-16,0-4-9 0,-1 5-14 0,-3-1-3 0,3-4-8 16,-2 0-29-16,2 0-17 0,-4 0-37 0,1-5-28 15,-1 2-45-15,0-2-32 0,-3-1-35 16,4-5-38-16,-2 2-43 0,1-4-51 0,-2-2-67 15,1 1-303-15,0-3-711 0,-2-3 315 0</inkml:trace>
  <inkml:trace contextRef="#ctx0" brushRef="#br0" timeOffset="140049.24">5693 13318 123 0,'-1'-3'313'0,"-1"0"2"0,2 3-11 0,3-7-22 15,0 2-23-15,0 2-20 0,4 0-23 0,4-2-22 16,2 0-15-16,0 1-16 0,2 3-15 15,3-3-26-15,0-2-4 0,1 1-11 0,2 2-11 0,-2 0-7 16,-1-2-11-16,0 0-12 0,-4 2-3 0,-3-2-9 16,1 2-11-16,-1 1-2 0,-5 0-1 0,1-1-1 15,-1 2-8-15,1-1 14 0,-7 2 6 0,5-1 6 16,-5 1 10-16,4-3 1 0,-4 3-6 0,0 0 21 16,0 0-20-16,0 0 11 0,0 0 4 0,3 7 0 15,-4-3-10-15,1 2-1 0,-2-1-4 0,0 2-6 16,2 1-4-16,0-2-3 0,2 5-5 0,-2-5-16 15,2 1 9-15,1 1-9 0,1 0 2 0,-1-2-7 16,5-2 3-16,-3 2-9 0,2-2 3 0,0-1-4 16,1-2 2-16,-2 0-4 0,2-2-7 0,-2 1 9 15,1-2-4-15,-2-2-3 0,1 2 8 0,1-4 6 16,-5 1 8-16,2-3 0 0,0-2-1 0,-4 1 3 16,1 4 6-16,2-8 3 0,-2 6 1 0,-1-5 7 15,0 7 3-15,0-3 13 0,0 2 0 0,0 1-2 16,0 0-3-16,0 2-9 0,4-1-5 0,-3 2-3 15,-1 2-2-15,0 0-4 0,0 0-6 0,15 3-6 16,-9 0 0-16,-1 1-1 0,1 1-2 0,3 3-3 16,-4-3-5-16,2 1 6 0,-1 2-8 0,0 2-1 15,-2-5 5-15,0 2-7 0,-2 0-4 0,0 2 4 16,0-4-5-16,0-1-4 0,-1 2 0 0,-1-2 2 0,1-1-1 16,1 0 1-16,-2-3 1 0,0 0-3 15,1 4 4-15,-1-4-6 0,0 0 2 0,0 0-2 16,7-10-2-16,-3 6 4 0,0-3-10 0,1-2-14 15,4 0-12-15,-5-2-19 0,1 2-29 0,1-2-21 0,2 0-33 16,-3 1-45-16,3 0-41 0,-2-1-48 0,-2 6-72 16,5 0-68-16,-5 2-341 0,6-3-813 0,-2 3 360 15</inkml:trace>
  <inkml:trace contextRef="#ctx0" brushRef="#br0" timeOffset="141549.75">6815 12993 324 0,'9'-13'374'0,"-1"6"-9"0,-4-2-1 0,-2 4-14 0,1-2-16 16,-2 2-13-16,-4 0-17 0,3 5-8 15,-9 0-12-15,9 0-18 0,-19 6-14 0,9 4-14 0,-3 1-7 16,-1 2-14-16,-2 9-15 0,-5 0-13 0,7 2-13 15,0-1-25-15,0 1-12 0,1 1-17 0,3-2-11 16,1 3-5-16,4-8-12 0,2-1-11 0,2 1-10 16,1-2-4-16,0-1-8 0,4-2-8 0,-1-2-6 15,3 0-4-15,4-4-1 0,-1 2-5 0,1-6-4 16,4 1-2-16,-1-3-6 0,1-1 1 0,5 1-3 16,-5-3-1-16,3-2-2 0,-2-2 0 0,-2-1 0 15,1-5-3-15,0 4-6 0,0-5 3 0,-1 1-1 16,-3 0 0-16,-1 1-1 0,-4 1 12 0,3 1 10 15,-7 3 11-15,6-1 0 0,-6 2 0 0,4 0-6 16,-5 1-6-16,0 4 2 0,0 0-7 0,0 0-8 16,0 0 2-16,0 0-8 0,-6 21 2 0,3-13-2 15,3-1-2-15,0 4 2 0,3 0-3 0,-3 0-2 16,2-1 1-16,3 2 0 0,-1-1-3 0,1 0-1 16,6-3-3-16,-5 0-5 0,3-4-5 0,0 2-4 15,-4-3-6-15,4-1 9 0,0 0 1 0,-2-2 1 16,0 0-6-16,2-3 3 0,-3-1 5 0,-2-2 0 15,0 0 0-15,-3 0-2 0,-1-6 3 0,0 0 0 16,-2 2-1-16,-2-1-2 0,-1-1 4 0,-7-4-6 16,6 5 5-16,-5 0 0 0,4 1 8 0,-2 1-9 15,4 2 3-15,-3-1 2 0,4 2-2 0,-2 1-3 16,2 1 3-16,3 0-3 0,0 2 0 0,1 2 7 16,0 0 5-16,6-5-3 0,4 4 4 0,-2 1 4 15,2-1 1-15,8 1-3 0,0 0 1 0,-2 0 1 0,3 1 2 16,0 0-2-16,2-1 3 0,-3 3 3 0,-3 1 4 15,2-1 5-15,-3 1 0 0,4 2-2 0,-7 0-1 16,0 0 0-16,-1 1 1 0,-2 0-9 16,-3 2 4-16,0-1-5 0,-1-1 0 0,1 2-2 0,-1-1-5 15,-3-1 0-15,0 2 4 0,-1-1-7 0,1-3-1 16,-1 3 2-16,0-2 0 0,0-1-3 0,-1 2-5 16,2-3-1-16,-2 0 0 0,0 1-5 0,1-5 4 15,0 5 0-15,0-5 3 0,0 0-3 0,1 4 0 16,-1-4 2-16,0 0 3 0,10-7-4 0,-4 0 3 15,0 2-4-15,1-4 5 0,3 3 0 0,-3-3 3 16,1 0-3-16,1 0 0 0,1 0 8 0,-1 2 1 16,1-1 0-16,-2 2 4 0,-3 2 9 0,0-1-11 15,0 2 3-15,0-1-3 0,-1 3 0 0,0 0-12 16,-4 1 3-16,0 0 2 0,9 3 2 0,-8 2-1 16,3 0 3-16,-4 0-7 0,3 2 6 0,-2 0-7 15,-1 3-4-15,4-1 10 0,-3 2-6 0,4-1-2 16,-5-5 2-16,4 4-1 0,0-3 3 0,-3-1-4 15,3 2 1-15,1-3 5 0,0-1-6 0,-1-2 6 16,-4-1 0-16,10-1-4 0,-3-2-1 0,-2-1-1 16,3 0 0-16,-2-3 2 0,0 1-1 0,3-5 5 15,0 2 0-15,-1 0-4 0,-2 0 5 0,1-1 8 16,-2 3-1-16,2-1 9 0,-4 3 11 0,-2 0 0 16,4 2-7-16,-4 0-1 0,-1 3 0 0,8-1 10 15,-8 1-13-15,0 0-4 0,4 9-3 0,1-2 5 16,-5 0-7-16,3-1-2 0,-1 6 0 0,2-2-10 15,1-1 17-15,-1 1-11 0,1 1-6 0,-1 1 3 16,2-4 11-16,-3-3-19 0,-1 2 6 0,2-2-3 16,0-2 0-16,0-1 3 0,1-1 0 0,0 1 0 15,-5-2 3-15,12-4-4 0,-6 1 1 0,2-3-1 0,-2-2 10 16,0 1-7-16,2-3-3 0,-1 5-7 16,-1-5 3-16,1 3 2 0,1-3-1 0,-3 3 5 15,1 0 5-15,-4 1-4 0,2 2 3 0,1-2-1 16,-3 3 11-16,-2 3-11 0,4-4-4 0,-4 4 2 15,0 0 3-15,0 0-4 0,9 5-1 0,-7-2-1 0,0 2-2 16,1-1 0-16,-2 0 0 0,2 1 0 16,2 0 0-16,-3 0 0 0,1 0 0 0,-1 1 0 15,2-2 0-15,0 0 0 0,1 0 0 0,-1-1 0 0,2-1 0 16,-1-2 0-16,-5 0 0 0,12-3 0 0,-7 2 0 16,1-4 0-16,-2 1 0 0,1 1 0 15,2-4 0-15,-2 0 0 0,0-1 0 0,3 1 0 0,-3 1 0 16,-1 1 0-16,-2 0 0 0,2 0 0 0,-4 0 0 15,0 2 0-15,4 0 0 0,-4 3 0 0,2-4 0 16,-2 4 0-16,3-2 0 0,-3 2 0 16,0 0 0-16,0 0 0 0,4 8 0 0,-3-4 0 0,-1-4 0 15,0 7 0-15,0-2 0 0,3-2 0 0,-2 2 0 16,1-1 0-16,1-2 0 0,0 2 0 0,0-1 0 16,0 1 0-16,-2-2 0 0,-1-2 0 0,0 0 0 15,12 0 0-15,-12 0 0 0,7-2 0 0,-4-3 0 16,-3 5 0-16,6-3 0 0,0-1 0 0,-3 2 0 15,2-3 0-15,-2 0-43 0,2 0-12 0,-2 1 0 16,-1-1 8-16,1 0 5 0,-2-1 13 0,0 1 1 16,3 0 8-16,-4 1 16 0,1-1 23 0,1 0 11 15,-2 5 7-15,0-6 14 0,0 6 2 0,-2-5-7 16,2 5-2-16,0 0-10 0,0 0-25 0,0 0-9 16,0 0 0-16,0 0 0 0,-9 12 0 0,7-6 0 15,1 1 0-15,1 1 0 0,0 0 0 0,1 2 0 16,-1-1 0-16,1 2 0 0,2-2 0 0,1 1 0 15,-2 0 0-15,3-6-7 0,4 5-149 0,-5-2-39 16,5 1-47-16,-3-5-53 0,3-1-47 0,-1-1-35 16,-3 3-64-16,3-5-74 0,-8 1-423 0,7-4-1014 15,-7 4 449-15</inkml:trace>
  <inkml:trace contextRef="#ctx0" brushRef="#br0" timeOffset="141716.56">7955 13008 86 0,'-5'-8'485'0,"2"3"29"0,2-1 21 16,-3-1-13-16,4 2-32 0,-2 0-41 0,0 2-42 15,2-2-39-15,3 2-38 0,-3 3-34 0,1-4-47 0,3 2-79 16,-4 2-110-16,0 0-140 0,0 0-144 0,13 6-165 16,-9-3-323-16,-1 3-770 0,1 0 340 15</inkml:trace>
  <inkml:trace contextRef="#ctx0" brushRef="#br0" timeOffset="142034.9">8199 13065 252 0,'4'-12'475'0,"-3"0"11"0,3 1 6 0,1 1-7 0,-5-1-18 16,3 7-19-16,-1-3-27 0,2 4-40 0,-4-1-33 16,0 4-8-16,0 0-25 0,0 0-21 0,0 16-19 15,-1-4-19-15,-3 5-26 0,3 1-9 0,-2 2-29 16,-2 7-9-16,1 0-20 0,3-1-19 0,0 0-10 16,-2-1-21-16,3 0-43 0,0-7-39 0,0 0-44 15,0-1-44-15,-1-4-42 0,-2-2-45 0,2 0-51 16,1-5-40-16,0-1-47 0,-2-2-44 0,-1-1-38 15,3-2-34-15,0 0-24 0,0 0-25 0,-14-10-259 16,8 1-764-16,0 2 337 0</inkml:trace>
  <inkml:trace contextRef="#ctx0" brushRef="#br0" timeOffset="142566.59">8139 13263 1672 0,'-5'-10'8'0,"1"0"51"15,0 2 32-15,-1 0 35 0,1 0 44 0,1 4 38 16,0-1 40-16,2 0 19 0,1-1 20 0,-1 3-2 16,1 3-4-16,-2-4-4 0,2 4-5 0,7-2-6 15,0 1-8-15,-7 1-22 0,14 0-16 0,-2-2-15 16,1 2-20-16,-1-1-19 0,5-2-15 0,-2 3-13 15,6-2-15-15,-6 2-15 0,-2-1-12 0,-2 0-7 16,3 1-6-16,-3-1-11 0,-1-2-7 0,0 2-6 16,-4 0-7-16,4 0 1 0,-7 1-7 0,-3 0-5 15,12 0-2-15,-12 0-5 0,6 2-2 0,-3 2 0 0,-2-1-3 16,2 0 0-16,-1 3-2 0,-2-2-8 0,3 3 5 16,-2 0 4-16,3 0-9 0,-2 0-2 0,2 0 1 15,1-2 1-15,0 1-10 0,3-3 7 16,2 2-5-16,-2-2 8 0,1-2-9 0,5-1 2 0,-4-1-4 15,2-2 0-15,2 1 11 0,-5-2 15 0,1-2 19 16,3 0 6-16,-4 0 16 0,0-1 1 0,2 0 13 16,-3 1 4-16,-1-2 0 0,0 3 2 0,-1 1-12 15,-1-1-83-15,-1 3 0 0,0-2 0 0,-4 4 0 16,6 0 0-16,-6 0 0 0,7 5 0 0,-5 0 0 16,-2 5 0-16,1-1 0 0,1 7 0 0,-2 2 0 15,0 2 0-15,-2 3 0 0,1 7 0 0,2 0 0 16,-1 0 0-16,0-1 0 0,-1 1 0 0,1 1 0 15,0 1 0-15,0 0 0 0,0-3 0 0,0 0 0 16,-2 0 0-16,-3 0 0 0,3-2 0 0,-1 0 0 16,0-10 0-16,-2 6 0 0,2-7 0 0,-2 4 0 15,3-3 0-15,-2-8 0 0,-1 2 0 0,1-2 0 16,1-4 0-16,-2 0 0 0,-1-3 0 0,-1 0 0 16,-4-2 0-16,1-5 0 0,-3 1 0 0,4-2 0 15,0-2 0-15,-5-4 0 0,5-1 0 0,0-3 0 16,4-1 0-16,1-2 0 0,4-1 0 0,0 1 0 15,5-9 0-15,0-1 0 0,8 4 0 0,0-2 0 0,1-2 0 16,8 4 0-16,-2 0 0 0,1 6 0 0,0-3-240 16,5 1-193-16,-3 3-91 0,5 2-106 15,-4 0-431-15,7 1-1150 0,-4 1 510 0</inkml:trace>
  <inkml:trace contextRef="#ctx0" brushRef="#br0" timeOffset="143032.57">9040 13172 36 0,'0'-7'429'16,"0"3"25"-16,0-2 4 0,1-1-5 0,1 3-6 16,-2-1-13-16,2 2-11 0,-2-4-10 0,4 3-6 15,-4-2-17-15,1 2-9 0,3 0-26 0,0 0-24 16,1-2-17-16,-1 3-22 0,1-1-25 0,0 2-21 15,-1-3-22-15,4 4-20 0,2-1-21 0,-4 3-17 16,1-1-18-16,-1 1-15 0,2 4-16 0,3-4-12 16,-3 4-11-16,-2 0-7 0,2 2-11 0,-2-1-6 15,-1 4-19-15,1-3-48 0,-3 4-3 0,-1 0 0 16,0-1 0-16,-2 2 0 0,-2 1 0 0,0 2 0 16,-1-3 0-16,-3 0 0 0,0 2 0 0,-3 3 0 15,1-3 0-15,1-4 0 0,-3 4 0 0,2-3 0 16,-1-1 0-16,1 0 0 0,-2-2 0 0,0 0 0 15,1-1 0-15,0 2 0 0,5-3 0 0,-1-4 0 16,1 2 0-16,0 0 0 0,3-2 0 0,-3 2 0 16,4-4 0-16,-2 2 0 0,2-2 0 0,0 0 0 15,0 0 0-15,11 2 0 0,-11-2 0 0,10-2 0 16,-1 1 0-16,0 1 0 0,4-3 0 0,-3 2 0 0,-1-1 0 16,4 2 0-16,1-1 0 0,-1 0 0 0,1 1 0 15,-4-3 0-15,2 0 0 0,0 2 0 16,-3 0 0-16,-1 1 0 0,3-2-191 0,-3 1-45 0,-1-1-44 15,-1 0-50-15,0 1-47 0,2-3-45 0,-3 2-57 16,-1-2-64-16,1-1-347 0,-1 0-962 0,5-3 426 16</inkml:trace>
  <inkml:trace contextRef="#ctx0" brushRef="#br0" timeOffset="143267.7">9369 12984 368 0,'0'-7'369'0,"2"0"15"15,-1 1 15-15,2 1-3 0,2 0-6 0,-1 1-9 16,4 2 1-16,-1 2-11 0,2 3-12 0,3 1-15 16,-2 2-10-16,5 5-22 0,-3 3-7 0,-1 1-12 15,7 8-18-15,-5 2-21 0,-3 1-19 0,-1 6-19 16,-4 0-12-16,-1 3-24 0,-4 1-6 0,0 9-19 16,-8 4-24-16,-1-4-6 0,-2-10-14 0,-4 11-5 15,-6-2-32-15,-2-3-45 0,-1-2-47 0,-6 0-75 16,-4-2-79-16,-4-3-111 0,-8 0-107 0,-5-1-131 15,1 1-510-15,-5-3-1114 0,-5-4 492 0</inkml:trace>
  <inkml:trace contextRef="#ctx0" brushRef="#br0" timeOffset="149149.54">8998 14050 267 0,'-3'-1'408'0,"3"1"15"0,-3-5 1 0,3 5-23 16,-4-2-34-16,4 2-22 0,0 0-37 0,0 0-16 15,-6-3-13-15,6 3-16 0,0 0-8 0,0 0-8 16,0 0-4-16,0 0-5 0,-3 8-3 0,3-8 6 15,-4 4-12-15,1-1-3 0,1 0-5 0,-1 2 3 16,1 0-17-16,-3-3-11 0,1 2-11 0,-1 0-11 16,0 2-4-16,0-3-9 0,-1 3-4 0,1-1-13 15,-1 1-12-15,1 0-5 0,-3 1-10 0,2 3-2 16,-6 1-5-16,2 0-50 0,1 5-60 0,0-1 0 16,-8 5 0-16,6 4 0 0,-6 4 0 0,3 0 0 15,-2 4 0-15,2 1 0 0,-7 10 0 0,1 6 0 16,-1-2 0-16,3 3 0 0,2 0 0 0,-2-1 0 15,2-1 0-15,4 2 0 0,0-1 0 0,4 1 0 16,3 0 0-16,3-3 0 0,8 0 0 0,2-12 0 16,1 0 0-16,10 7 0 0,5-2 0 0,-1-9 0 15,8 5 0-15,-4-11 0 0,4-4 0 0,-2 3 0 16,3-3 0-16,-3-3 0 0,2-6 0 0,2 0 0 16,-3-4 0-16,-2 1 0 0,-8-7 0 0,3 2 0 15,-9-3 0-15,0-1 0 0,-1 0 0 0,-5-1 0 16,-2 0 0-16,2-3 0 0,-2 0 0 0,2-2 0 0,-3 4 0 15,-1-3 0-15,5-1-317 0,-9 1-246 16,0-1-656-16,0 6-1320 0,0-8 584 0</inkml:trace>
  <inkml:trace contextRef="#ctx0" brushRef="#br0" timeOffset="156735.17">10801 5841 29 0,'0'0'191'0,"0"0"-6"0,0 0 0 15,-9-2-4-15,9 2-10 0,0 0-4 0,0 0-1 16,0 0-4-16,0 0-10 0,-4-1-10 0,4 1-4 15,0 0-8-15,0 0-6 0,0 0-6 0,0 0-11 16,0 0-8-16,0 0-7 0,0 0-2 0,0 0-11 16,0 0-3-16,0 0-6 0,0 0-3 0,0 0-9 15,0 0-5-15,0 0-7 0,0 0-4 0,0 0-4 0,0 0-4 16,23-1-14-16,-11 1-25 0,2-1-24 0,3 0-38 16,3 1-37-16,0-1-56 0,9-1-54 15,-11 2-226-15,3-1-474 0,-5 1 209 0</inkml:trace>
  <inkml:trace contextRef="#ctx0" brushRef="#br0" timeOffset="157116.54">10694 6690 194 0,'0'0'385'0,"0"0"-3"15,0 0 0-15,0 0-12 0,-8 0-20 0,8 0-20 16,0 0-29-16,0 0-33 0,0 0-25 0,5-9-25 16,0 7-35-16,6-3-53 0,0 0-69 0,7 0-92 15,0 1-113-15,4-2-139 0,-2 1-274 0,7 0-603 16,1-4 267-16</inkml:trace>
  <inkml:trace contextRef="#ctx0" brushRef="#br0" timeOffset="161449.82">9262 14192 172 0,'0'0'244'0,"0"0"-9"0,0 0-16 0,0 0-8 16,0 0-14-16,0 0-9 0,0 0-8 0,0 0-8 0,-10 3-3 15,10-3-6-15,0 0 4 0,0 0-20 16,-7 2-1-16,4 0-12 0,3-2 0 0,-9 0-6 16,9 0-10-16,-11 0-5 0,6-2 0 0,5 2 4 15,-11-3-3-15,5 1 3 0,1-2-6 0,0 2-7 0,0-2 6 16,2-1-7-16,-1 2-5 0,0-1-1 0,0-2-8 16,3 1-3-16,0 0-6 0,0-2 0 15,-1 1-6-15,1 2 0 0,2-4-2 0,-1 2-4 16,2 1-4-16,-1-2-3 0,1 1 0 0,2 2 2 0,0-3-5 15,0 2-1-15,1 1-2 0,3-1-4 0,-3 0-2 16,3 2-5-16,1-2 0 0,1 2-6 0,-1-3-2 16,2 4-4-16,-1 0 0 0,-1 0 1 0,3 1-7 15,-1 0-4-15,2 1-2 0,-4 0 0 0,4 0-3 16,-3 1 1-16,-1 2-3 0,1-1-2 0,-1 1-5 16,-1 2 5-16,1-1-3 0,-3 1-3 0,1 4-1 15,0-2 4-15,1 2-5 0,-2 2 0 0,-2-2-1 16,1 1 2-16,-1 1 2 0,-1 0-3 0,-2-2-2 15,0 1 0-15,-2 2-1 0,1-1 2 0,-3-1-5 16,-1 4 1-16,2-5 4 0,-3 2-3 0,0 0 0 16,-3-3 0-16,0 5-1 0,-1-1-2 0,-1-2 7 15,-3 2 5-15,4-2 7 0,-2-2-2 0,-2 4 3 16,3 1 5-16,-5-2 2 0,3 1 4 0,-2-3 2 16,5 0 0-16,0-2 6 0,-1 3-1 0,1-4 3 15,-3 3-2-15,2-4 3 0,0 1 1 0,1 2 4 16,3-2-4-16,-4-2 9 0,4 0-2 0,1 1 0 15,0-2 5-15,1 0-2 0,-1-2 7 0,5-1 3 16,-6 2 9-16,6-2 0 0,-4 3 4 0,4-3-3 16,0 0 4-16,0 0-3 0,0 0-8 0,0 0 5 15,0 0-12-15,0 0-3 0,0 0 1 0,20-3-7 16,-20 3-6-16,17-2-5 0,-4 2 5 0,-2-2 0 16,3 0-5-16,3 1-14 0,2 2 3 0,-1-2-8 15,0 1 2-15,0-1-5 0,1 2 15 0,3-1-14 16,-4 0-6-16,1 0-3 0,-1 1-4 0,-2-1 4 0,-3 0-2 15,-3 0 0-15,-1 0-4 0,-1 0-3 16,2 0-8-16,-5 2-3 0,3-2-19 0,-8 0-13 16,9 0-30-16,-9 0-43 0,6-2-53 0,-6 2-80 15,0 0-78-15,8 2-86 0,-8-2-93 0,1 4-503 0,2-3-1094 16,-3-1 485-16</inkml:trace>
  <inkml:trace contextRef="#ctx0" brushRef="#br0" timeOffset="162098.71">9987 14599 237 0,'0'-4'395'0,"0"4"-8"0,0-5-18 0,0 5-32 15,0 0-21-15,0 0-6 0,0 0-7 16,0 0-19-16,0 0-10 0,-9 7-19 0,9-7-13 0,-5 7-15 16,1-4-10-16,3-1-14 0,-3 1-5 0,-1-1-19 15,1 2-13-15,3-2-8 0,1-2-18 0,-8 3-5 16,8-3-3-16,-5 2-10 0,5-2 1 0,-3 4 1 15,3-4-8-15,0 0-4 0,0 0-15 0,0 0-9 16,0 0-10-16,-1-10-2 0,0 4-7 0,1 1-3 16,0 1-5-16,0-3-4 0,-3 1-1 0,3-1-2 15,-2-2 2-15,-2 3 1 0,2 0-10 0,-1-4 2 0,-1 3 6 16,0-3-2-16,0 4-7 0,0 1 2 16,-2-1 5-16,-1 1-5 0,-2 1 0 0,0-2 0 15,-3 2 5-15,2 3-2 0,-2 1 3 0,0 0-9 16,0 0 12-16,-7 3-10 0,5 2 5 0,0-2 6 0,-4 3-1 15,0 3 10-15,4 0-8 0,-4-3 2 16,0 5 5-16,4-2-2 0,0 4-35 0,-1 1-29 16,1 0 0-16,-2 0 0 0,3 0 0 0,0-1 0 15,1 3 0-15,-2-2 0 0,5 1 0 0,0 2 0 0,5 0 0 16,-2 0 0-16,2 1 0 0,0 0 0 0,3 1 0 16,1-2 0-16,1 2 0 0,2-1 0 0,1 1 0 15,3-1 0-15,-3 0 0 0,5 0 0 0,0 0 0 16,5-2 0-16,-1 0 0 0,1-2 0 0,1-1 0 15,2 1 0-15,0-2 0 0,0-3 0 0,1 0 0 16,4 0 0-16,-3-3 0 0,2-1 0 0,-1 0 0 16,3-3 0-16,-5-1 0 0,2 0 0 15,-6-3 0-15,7 0 0 0,-1-2 0 0,-3 0 0 0,-3 0-237 16,-2-1-70-16,0-1-59 0,1 0-48 0,-5 1-41 16,-2 2-73-16,-1-1-453 0,2 0-1063 0,-1 2 470 15</inkml:trace>
  <inkml:trace contextRef="#ctx0" brushRef="#br0" timeOffset="162899.65">10143 15092 84 0,'0'0'353'0,"0"0"-13"0,0 0-11 0,0 0-9 15,1 5-11-15,-1-5-9 0,0 0-7 0,0 5-34 16,0-5 4-16,0 6-6 0,0-6-16 0,-3 5-8 16,0-1-10-16,0 0-15 0,2 0-3 0,-3-1-8 15,0 1-4-15,-1-1-2 0,-1 1-9 0,0 0-8 16,0-1-10-16,0 1-5 0,1-3-2 0,-4 4-14 16,3-5-4-16,-1 0-3 0,-1 1-6 0,2-1-1 15,-1 0-7-15,0-1-2 0,1-3-5 0,2 2-7 16,0-2-5-16,-2-2-8 0,4 0-9 0,1 0 1 15,0-1-9-15,1-1-10 0,-1-1 1 0,2-1-10 16,1 1 6-16,0-1 0 0,3 2-1 0,-2-1 5 16,1 0-6-16,0 3 2 0,0 0-1 0,1 0 0 15,0 1 0-15,3 2-8 0,-4 0-4 0,2-2 4 16,-1 3-33-16,2 1-23 0,0 1 0 0,-7 0 0 16,13 1 0-16,-6 0 0 0,-1 4 0 0,0-2 0 15,1 0 0-15,-1 2 0 0,3 2 0 0,0-3 0 16,-4 0 0-16,0 5 0 0,0-4 0 0,2 3 0 15,-1 0 0-15,-1-1 0 0,-1-1 0 0,0 1 0 16,0 3 0-16,0-2 0 0,-3 1 0 0,0 2 0 16,2-1 0-16,-2 0 0 0,-1-1 0 0,0 1 0 15,0-1 0-15,0 3 0 0,-1-4 0 0,-2 2 0 0,2-2 0 16,-3 5 0-16,3-3 0 0,-3 0 0 0,-4-1 0 16,3 2 0-16,-8 3 0 0,7-4 0 15,-6 2 0-15,1 3 0 0,1 0 0 0,-2-1 0 16,-2 3 0-16,1-6 0 0,-2 3 0 0,0 0 0 0,-2-2 0 15,0-2 0-15,2 3 0 0,-4-1 0 0,4-3 0 16,-3 0 0-16,2-1 0 0,2 3 0 16,4-5 0-16,-2-2 0 0,1 4 0 0,0-5 0 15,0 0 0-15,3 0 0 0,1-2 0 0,-1 2 0 16,1-3 0-16,7 0 0 0,-12-4 0 0,6 0 0 0,2 1 0 16,1-1 0-16,3-4 0 0,-1 1 0 0,2-4 0 15,2-1 0-15,0 1 0 0,2-1 0 16,-3 2 0-16,8-1 0 0,-3 0 0 0,2-2 0 15,-1 4 0-15,0-1 0 0,0 1 0 0,2 3 0 0,-2 0 0 16,-2 3 0-16,2 0 0 0,1 1 0 0,-3 0 0 16,3 0 0-16,-5 2 0 0,-4 0 0 0,14 6 0 15,-5 0 0-15,0 0 0 0,-1 1 0 16,-2 1 0-16,4 0 0 0,-2-1 0 0,1 0 0 16,0 0 0-16,0 1 0 0,0 0 0 0,2 0 0 0,1-4 0 15,-2 0 0-15,3 0 0 0,-3-1 0 0,4 0 0 16,0-3 0-16,0 0 0 0,0-2 0 0,-1 4 0 15,5-9-91-15,-4 0-232 0,4-4-111 16,-7 1-147-16,6-4-546 0,-7 1-1222 0,1-1 541 0</inkml:trace>
  <inkml:trace contextRef="#ctx0" brushRef="#br0" timeOffset="163750.35">10551 14730 366 0,'-8'-3'367'16,"-1"2"-7"-16,-1 0-9 0,0-1 4 0,-3 2-11 0,3-3-5 15,1 3-11-15,0 0 1 0,-3 0-9 0,3-1-9 16,0 1-10-16,2 0-8 0,1 1-2 0,6-1-27 16,-13 0-10-16,13 0-13 0,-7 0-13 0,2 1-9 15,5-1-7-15,0 0-12 0,-5 1-12 0,5-1 1 16,0 0-11-16,0 0-5 0,0 0-4 0,0 0-8 16,0 0-11-16,14 4-18 0,-1-5-8 0,0 2-8 15,2-1-12-15,7 0-12 0,-1 0-2 0,11-1-38 16,-5-1-52-16,2 2 0 0,5 0 0 0,-2 0 0 15,-3 0 0-15,0 0 0 0,1 0 0 0,-1 0 0 16,1-1 0-16,-1 1 0 0,-8-1 0 0,7 1 0 16,-12 0 0-16,0 0 0 0,-2-1 0 0,-2 1 0 15,0 0 0-15,-1-1 0 0,-3 0 0 0,-1 1 0 16,-7 0 0-16,10-2 0 0,-10 2 0 0,7 0 0 16,-7 0 0-16,0 0 0 0,5 2-171 0,-5-2-126 15,0 0-65-15,0 0-61 0,-15 7-49 0,6-1-59 16,3-3-459-16,-3 1-1071 0,-3-2 474 0</inkml:trace>
  <inkml:trace contextRef="#ctx0" brushRef="#br0" timeOffset="164149.75">10721 14620 126 0,'2'-9'335'15,"1"-3"5"-15,-1 2-15 0,1 1 6 0,1-2 1 0,-1 1 3 16,0 4-3-16,0-1-3 0,1-2-2 16,-3 6-8-16,0-4-3 0,0 2-12 0,1 2-7 15,-1 0-11-15,-1 3-16 0,0 0-22 0,1-6-18 16,-1 6-17-16,2-3-19 0,-2 3-11 0,0 0-6 16,0 0-14-16,0 0-7 0,-7 13-11 0,5-6-9 15,0 2-3-15,-2 3-10 0,2 4-7 0,-2 2-5 16,-1 1-6-16,1 6-3 0,0 0-5 0,2 3-5 15,-1-2-1-15,1 2-5 0,-4 1-7 0,4 0-9 0,-2-2-2 16,-2 2 12-16,3 0-7 0,1-1-57 16,0-2-16-16,0-1 0 0,0-5 0 0,1-1 0 0,0-1 0 15,-2 0 0-15,2-1 0 0,1 1 0 0,0-8 0 16,-1 1 0-16,1-2 0 0,-2 0 0 16,2-2 0-16,-1-1 0 0,1-1 0 0,0-1 0 0,0 0 0 15,1 0 0-15,-1-4 0 0,-1 4 0 16,1-4 0-16,0 0 0 0,0 0 0 0,0 0-251 0,0 0-186 15,0 0-158-15,-5-16-557 0,5 10-1247 16,0-3 552-16</inkml:trace>
  <inkml:trace contextRef="#ctx0" brushRef="#br0" timeOffset="166266.48">12625 5394 40 0,'-13'1'81'0,"-1"-1"-8"0,1 0-17 0,-2 3 1 16,2-2-10-16,-5 2-7 0,5 1-6 0,-4 1-2 15,1 2-7-15,-3-2 2 0,4 3-8 0,-6 1-5 0,2 0 1 16,2 3-7-16,-7 4 3 0,1 0-5 16,8-3 5-16,-7 5 2 0,1 0 1 0,2 1-2 0,2 1-3 15,3 1 0-15,0-3 0 0,-1 3 0 0,2 0-2 16,2-4 5-16,2 1-4 0,-2 0-3 15,3 0 1-15,-1 7-4 0,-1-6-1 0,4-1-4 0,-5 1 4 16,6-1 5-16,-4 0 3 0,7 0 8 0,-1 0-9 16,-1 0 4-16,3-1 1 0,1 3 8 0,0-4-13 15,5 1 12-15,-1 1 4 0,2 0-4 0,2-1 4 16,1-2-9-16,0 1 0 0,4-2 3 16,0 2-4-16,0-1-3 0,3-1 9 0,-1-1-6 0,1-1-5 15,0-1 2-15,2-1 6 0,1-1-2 0,2 0-2 16,4 0-5-16,-4-3 8 0,-1 0 2 0,8 1-3 15,-1-2 7-15,-6-1 0 0,0-3 9 0,2 0 4 16,4 0 5-16,-4-2 1 0,-4 0 1 0,3 0-1 16,-1 0 1-16,-1-5-6 0,0 3 2 0,-2-1-4 15,0 0-8-15,-1-1 5 0,1-1-7 0,-5 2-3 16,0 0-8-16,4-4-11 0,-2 1-12 0,-2-2-5 16,4 1-10-16,-7 1-13 0,4-6-8 0,0-2-4 15,0 4-12-15,0-4-3 0,0 2 3 0,-1-3 3 16,-1-1-3-16,0 3 0 0,1-3 14 0,-4 1 4 15,1 0 12-15,-1-1 11 0,-1 0 8 0,1 1-2 16,-3 1 20-16,-1 1 1 0,-1-2 10 0,0 0 9 16,0 4 16-16,-3-5-9 0,-1 0-1 0,0 2-1 15,0-1 3-15,0-3-3 0,-2 0 1 0,-1 0 3 16,-1 0-9-16,-1-5-1 0,0-1 3 0,-3 4-5 0,2-4 0 16,-3-3-8-16,-4 3-1 0,3 0-2 0,-2 8 5 15,-1 2-8-15,0 0-6 0,-3 1 8 0,0 3-4 16,-9-2-6-16,5 3-12 0,1 3-18 0,-11 1-22 15,5 0-40-15,3 3-119 0,-5-1-227 0,-1 1 101 16</inkml:trace>
  <inkml:trace contextRef="#ctx0" brushRef="#br0" timeOffset="167383.01">11794 6021 61 0,'-21'1'96'0,"0"1"-4"0,-6 6-9 0,8-2-2 16,-9 3-7-16,11 3-5 0,-7 1-4 0,0 2-2 15,2 1-19-15,3 1-4 0,-2 4 0 0,2-1-10 16,4 4 7-16,-3 2-3 0,5 0-5 0,-2 1-13 16,6 6 8-16,1-6-6 0,0 5-8 0,7 0-18 15,0 1 9-15,2-2-4 0,3 1-5 0,1 1-6 16,4-2 2-16,4 0-7 0,0-3-1 0,5-1 1 15,1-1 1-15,4-4-4 0,4-1 5 0,-1-2 8 16,5-6-5-16,1 0 2 0,4-2 4 0,-2-4 9 16,2-3 9-16,-2-3 0 0,0-2 6 0,0-3 7 15,-3-3-1-15,-5-2-8 0,1-2 16 0,-8 2 4 16,2-6 5-16,-7-1-3 0,2-5 9 0,-5-3-3 16,-4-3 7-16,-6-1-4 0,-2-4 2 0,-1-1-1 15,-3-15-2-15,-4 14-8 0,-2-1-11 0,1 2-7 16,-6 1-20-16,1 3-30 0,-3 4-43 0,-1 5-147 15,-4 4-239-15,5 4 106 0</inkml:trace>
  <inkml:trace contextRef="#ctx0" brushRef="#br0" timeOffset="170349.7">11494 14097 87 0,'1'-11'388'0,"2"0"-2"0,-2 1-7 0,-1-1-11 15,3 5-1-15,-1 0-3 0,-2 0-17 0,0 1-20 16,0 0-28-16,4 3-22 0,-4 2-6 0,0 0-9 16,0 0-3-16,0 0-9 0,0 0-11 0,-9 10-5 15,5-1-14-15,2 2-14 0,-5 2 4 0,-2 5-9 16,-1 5-14-16,1-1-7 0,-3 3-13 0,2-1-6 15,0 2-4-15,-1-1-12 0,3-7-8 0,-2 5-5 16,1-4-9-16,0 4-5 0,0-5-13 0,3-1-14 16,-1 1-1-16,2-2-12 0,-3-6-9 0,5 2-2 15,-1-2-9-15,1-2-3 0,1-1-8 0,-1-2 7 16,0 0-25-16,2-1-29 0,-1-2 0 0,2-2 0 0,0 0 0 16,0 0 0-16,0 0 0 0,0 0 0 15,0 0 0-15,11-11 0 0,-6 7 0 0,0-3 0 16,4 2 0-16,0 0 0 0,-1-3 0 0,1 5 0 15,4-2 0-15,-2 0 0 0,1 2 0 0,-1 1 0 0,2 1 0 16,-2 1 0-16,2 1 0 0,0 1 0 0,-3-1 0 16,2 1 0-16,-1 2 0 0,-1 0 0 0,-1-1 0 15,2 1 0-15,-4-2-17 0,-2 5-133 0,2-3-25 16,-2-2-27-16,1 2-28 0,-1-2-32 0,-1 0-29 16,0 1-18-16,-1 0-14 0,-3-3 3 0,5 2 4 15,-5-2 8-15,0 0 7 0,0 0 21 16,0 0 16-16,0 0 28 0,0 0 24 0,0 0 18 0,0 0 30 15,-9-15 28-15,7 11 26 0,1-7 28 0,2 3 34 16,-2-3 29-16,1-1 23 0,0 1 21 0,1 0 26 16,-1-2 16-16,6-2 20 0,-6 3 12 0,2-1 37 15,1 1 19-15,-1 1 16 0,2 2 15 0,0 3 6 16,-3-3 8-16,2 4 6 0,-2-3 2 0,3 3-7 16,-3 2-14-16,0 1-13 0,-1 2-16 0,0 0 4 15,0 0 6-15,0 0 6 0,0 0-3 0,-1 19 7 16,-3-8-4-16,2 2-6 0,-3 5 4 0,2 1-15 15,-3 5-3-15,-1 0-2 0,2 1-8 0,-1-1-12 16,2-4-5-16,1-2-14 0,-2 1-17 0,2 6-96 16,-1-7 0-16,-1 8 0 0,1-8 0 0,-1 5 0 15,-2-3 0-15,5-2 0 0,-1-2 0 0,1-1 0 16,-2 1-205-16,1-4-188 0,1 1-128 0,-2-3-173 0,1 2-369 16,3 0-1153-16,0-2 510 0</inkml:trace>
  <inkml:trace contextRef="#ctx0" brushRef="#br0" timeOffset="171400.15">11967 14794 282 0,'0'-5'382'0,"0"2"-1"16,0 3-13-16,0-6-17 0,0 6-9 0,0 0-17 15,1-4-18-15,-1 4-22 0,0 0-19 0,0-3-19 16,0 3-22-16,0 0-14 0,0 0-12 0,0 0-18 16,0 0-13-16,0 0-14 0,0 0-13 0,0 0-6 15,0 0-8-15,0 0 5 0,0 0-6 0,0 0 2 16,-6-3-1-16,6 3-10 0,0 0-10 0,1-6-4 15,-1 6 2-15,4-8-3 0,-3 4-2 0,-1 0 0 16,0-3-5-16,1 0-1 0,-1-1-3 0,0 0-8 16,0-3-1-16,0 1 2 0,-2 0-8 0,-2 3-2 15,3-4-2-15,-2 1 4 0,-2-1 4 0,1 2-10 16,-2 0 3-16,-2 2-8 0,-1-2 5 0,-1 3-16 0,-2 2 11 16,1 4-5-16,-2-2 4 0,-1 2 0 0,1 4 4 15,-6 1-1-15,4 3-5 0,-3 0 9 16,-3 9-1-16,1 1-33 0,2 3-37 0,0 1 0 15,2 0 0-15,3 2 0 0,0 2 0 0,0 2 0 0,4 0 0 16,-1 1 0-16,5 0 0 0,1-1 0 0,2 0 0 16,2 1 0-16,2-1 0 0,-2-1 0 0,7 0 0 15,0-1 0-15,6-2 0 0,-3-3 0 16,4 2 0-16,3-1 0 0,-3-6 0 0,3-4 0 0,3 5 0 16,4-2 0-16,-4-7 0 0,8 1 0 0,1-5 0 15,-9 0 0-15,10-3 0 0,-3 0 0 0,-8-2 0 16,4-4-226-16,2-3-156 0,2-2-48 0,-9 0-47 15,-1 1-48-15,6-5-48 0,-8 3-357 0,4 0-1007 16,-6 1 445-16</inkml:trace>
  <inkml:trace contextRef="#ctx0" brushRef="#br0" timeOffset="172149.95">12368 15122 236 0,'0'0'416'0,"0"0"-7"0,0 0-16 0,1 4-14 16,-1-4-12-16,0 0-17 0,0 6-14 15,-2-1-15-15,-2-2-14 0,3 3-18 0,-2 0-20 0,-2 0-11 16,1-1-21-16,-2 3-11 0,-2-2-14 0,-1 4-17 16,1-4-9-16,2-2-14 0,-3 3-9 0,2-4-11 15,0-1-11-15,1 1-3 0,-1-2-1 0,-2 2-4 16,3-3-6-16,0 0 4 0,6 0-1 0,-12-4-17 15,6 3-8-15,1-3 10 0,1-1-16 0,2 0 2 16,0 0-8-16,1-1 2 0,2-5-13 0,1 1-7 16,1 1 7-16,1-1-2 0,0 1-2 0,1 0-1 15,1 1-3-15,1-1-2 0,0 2-32 0,1 0-40 16,1 1 0-16,-1 1 0 0,1 2 0 0,-2 0 0 16,2 0 0-16,-3 2 0 0,2 1 0 0,1 0 0 15,-1 3 0-15,-2 0 0 0,-1-1 0 0,3 2 0 16,-3 2 0-16,3 2 0 0,-3-1 0 0,0 0 0 15,0 3 0-15,-1 1 0 0,2-1 0 0,-2 1 0 16,1 2 0-16,-1 3 0 0,-1-1 0 0,-1 1 0 16,0-4 0-16,0 6 0 0,-3-3 0 0,1 6 0 15,-1-3 0-15,-2 0 0 0,0 3 0 0,-1-2 0 16,-1 0 0-16,-2 0 0 0,-1-2 0 0,-2 1 0 16,1-3 0-16,-1 1 0 0,-2 0 0 0,-1-1 0 15,2 2 0-15,-5-5 0 0,1 4 0 0,0-4 0 16,-8 5 0-16,4-7 0 0,3 2 0 0,-3-2 0 0,2 0 0 15,0-1 0-15,1-3 0 0,4 0 0 16,-4-1 0-16,6 1 0 0,-3-5 0 0,4 0 0 16,-1 1 0-16,4-5 0 0,-1 2 0 0,-1-4 0 15,2 0 0-15,2-3 0 0,1-3 0 0,0 2 0 0,3-2 0 16,3-6 0-16,-1 5 0 0,2-2 0 0,2 1 0 16,1 2 0-16,3-4 0 0,1 2 0 15,2 1 0-15,-4 4 0 0,5-1 0 0,-1 2 0 16,0 0 0-16,1-1 0 0,-1 5 0 0,1 1 0 0,-3 2 0 15,3 0 0-15,-2 2 0 0,2 1 0 0,-3 1 0 16,2 1 0-16,-3 1 0 0,3 1 0 0,-4-1 0 16,6 4 0-16,-3-2 0 0,-1 0 0 0,5 3 0 15,-2-1 0-15,-3-4 0 0,5 1 0 0,0 0 0 16,3-2 0-16,-2-1 0 0,1-1 0 0,-1 0 0 16,-4-3 0-16,0 0 0 0,1-3 0 0,3 1 0 15,2-4 0-15,-5-1 0 0,4-3 0 0,-1 0 0 16,-2-1 0-16,-1-4 0 0,1 2 0 0,-3-3 0 15,4-6-157-15,-1 0-343 0,-3-1-82 0,1 3-577 16,0-6-1255-16,-3 0 554 0</inkml:trace>
  <inkml:trace contextRef="#ctx0" brushRef="#br0" timeOffset="172799.91">12902 14103 101 0,'-1'-6'312'0,"0"-1"0"0,-2 2 3 16,3 2-4-16,-1-4 1 0,-1 3-3 0,2 0-5 16,0 4-5-16,-1-5-2 0,1 5-16 15,-2-5-6-15,2 5-5 0,0 0-4 0,0 0 4 16,3 11-4-16,1 0-7 0,3 3 5 0,-1 3-16 0,8 9-3 16,-4 0-12-16,7 5-9 0,2 12-8 0,4 1-4 15,3 0-11-15,-1 1-9 0,-2 1-7 0,0 4-5 16,2 1-6-16,0 4-7 0,-7-1-11 0,1 1-12 15,4 2-4-15,-7-1 3 0,-4 1-35 0,0 0-108 16,-4-1 0-16,-3 1 0 0,-8-3 0 0,-2 1 0 16,-4-3 0-16,0 0 0 0,-5 1 0 0,-5-1 0 15,1-2 0-15,-9-4 0 0,4-3 0 0,-7-1 0 16,0-1 0-16,0-5 0 0,9-7 0 0,-5-3 0 16,2 1 0-16,1-3 0 0,1-3 0 0,2 0 0 15,2-3 0-15,8-4 0 0,1-4 0 0,0-2 0 16,3-1 0-16,2 1 0 0,-1-5 0 0,1 0 0 15,2 0 0-15,2-3 0 0,-3 1 0 0,3-1 0 16,0 0 0-16,-8-7-454 0,7-1-306 0,1 2-404 16,-1-4-1259-16,-1 1 558 0</inkml:trace>
  <inkml:trace contextRef="#ctx0" brushRef="#br0" timeOffset="177249.84">10045 15811 131 0,'1'-6'381'0,"0"0"8"0,2 1-24 0,-2-1-5 0,0 0-15 15,1-1-2-15,0 1-16 0,-1 0-4 16,1 0-8-16,-2 1-7 0,0-1-11 0,-2 1-14 0,1 2-17 16,-1-2-20-16,-3 3-26 0,-1 1-19 0,6 1-17 15,-16 2-13-15,3 2-12 0,-1 4-12 0,0 2-7 16,-3 3-6-16,-2 4-7 0,5 4-6 0,-4 3-10 15,0 1-9-15,7 1-10 0,-1-1-10 16,7 2-20-16,5-1 4 0,-6 1-6 0,7 0-4 16,0-7-7-16,7 5-6 0,0 2-8 0,3-3-4 0,-1-5 6 15,1-3-9-15,4-5-7 0,0 4-1 0,3-4-14 16,0-3-5-16,1-3-11 0,0-3-10 0,0-3-6 16,2 1-12-16,-2-4-7 0,2 1-4 0,-2-4-2 15,-4-3 2-15,3 1 3 0,-4-4 6 16,-1-1 1-16,-3 1 2 0,-1-2 4 0,0 6 5 0,0-1 1 15,-5 0 6-15,0 5 8 0,-1 0 3 0,0 1 2 16,0-1 3-16,-2 4-30 0,-1 1 12 0,0 0 6 16,0 0 6-16,-1 16 4 0,-2-10 3 0,3 3 6 15,-3 5 2-15,2-4-2 0,0 3-1 0,2-2 4 16,0 3-2-16,1-5 0 0,-1 1 1 0,5 0 1 16,-1-6 0-16,-1 2 3 0,4 0 0 0,-2-3-3 15,0-3-1-15,1 1 2 0,-7-1-1 0,13-5-1 16,-8 1 0-16,1-3-1 0,1-3 0 0,-5 0 3 15,1-6-1-15,-1-1-2 0,-3 0 1 0,-1-2 6 16,-2 2-9-16,-1 1 3 0,-2-2-1 0,1 1-4 16,-2 3 1-16,1 2-3 0,0 2 2 0,-1 0-2 15,2 7 0-15,0-2 2 0,-2 2 0 0,0 5-2 16,1 0 0-16,0 5 0 0,1 4 2 0,2-1-3 16,3 0 0-16,1 2 2 0,1-1-2 15,2 2 3-15,-2-2 1 0,8-1 0 0,-3 1 0 16,2 0 2-16,3 1-2 0,0-4 3 0,-1-3-2 0,4 0 3 15,-3-3-7-15,2-3 3 0,1-3 1 0,-1 0 0 16,1 0 2-16,-1-2-2 0,2-3 4 0,-6 1-4 16,0-1 2-16,5-1 4 0,-5-1-8 15,0 3 3-15,-5-1-2 0,6-1 2 0,-5 0 3 16,2 4-5-16,-2 1 0 0,0 0-4 0,-1 2 1 0,-2 3-2 16,-2 0-1-16,5-2 1 0,-5 2 1 0,5 5-1 15,-3 1 4-15,-1 0-1 0,0 1 1 16,1 3-1-16,0-1-1 0,3 1 1 0,0 1 3 0,-2-1-1 15,2-2 1-15,-1-2-1 0,1 1 4 0,-1-1-6 16,0-1 3-16,3 0-1 0,-2-2 5 0,3 0-5 16,1-3 2-16,-1-3 3 0,3 0-7 0,-6 0 1 15,9-4-1-15,-6 0 0 0,1 1 1 0,1-6-6 16,2 4-3-16,-2-4 1 0,-2 2-8 0,-1 0 8 16,0 3-5-16,-5 2 3 0,5 1 1 0,-5 0-1 15,2-1 0-15,1 1 4 0,-1 4-3 0,-4 0 4 16,0 0 2-16,6 10 1 0,-3-4 3 0,-1 2 1 15,1-3 1-15,-2 1 2 0,3 3-2 0,0-2-1 16,1 3 0-16,-1-1-1 0,1 0 3 0,0 0-3 16,0 0 0-16,0-1 0 0,-1-5 3 0,2 0 3 15,0-2-4-15,0-1-1 0,-6 0 3 16,10-1-1-16,-10 1-2 0,13-6-4 0,-4-1-3 0,0 2 0 16,1-2-4-16,-1-1-2 0,-5 1-2 0,4-2 3 15,2 0 3-15,-4 0-3 0,5 1 3 16,-5 0-2-16,4 4-1 0,-4 1 3 0,0-4 1 0,0 6-1 15,-1-1 2-15,-5 2 9 0,10 0 6 16,-10 0 7-16,8 5-3 0,-4 0 5 0,1 1-3 0,-1 1 0 16,0 3 0-16,-1-2-4 0,1 0 4 0,0 0-3 15,3-1-4-15,-4-1 2 0,5 2 0 0,-4-4-5 16,0 2 4-16,2-2 2 0,1 0-5 0,0-4 3 16,-1 0-1-16,6-3-5 0,-7 2-1 15,5-1-2-15,-2-4 3 0,-2-1-1 0,2 1 1 0,2-4-2 16,-1 2-3-16,-1-2 1 0,-3 3 2 0,5-1-1 15,-3 1-1-15,-2 1 0 0,0 0-1 0,-1 0-2 16,1 5 0-16,-1-2 1 0,-1 2 8 0,-3 1 11 16,0 0 12-16,11 7-6 0,-9-3 8 0,0 2-4 15,1-1 2-15,0 4-6 0,-2-3-1 16,4 2-5-16,-2 2-1 0,1-2 3 0,-2-2-2 0,2-1-5 16,0-1-2-16,-1 1 5 0,-1-2-4 0,4-1 1 15,-2-1 3-15,0 0-8 0,-4-1 4 0,10-2-3 16,-10 2 2-16,9-5 1 0,0 1-4 0,-2-2 0 15,-1-1-6-15,3 0-3 0,-3 1 0 16,2-2-3-16,2 0 6 0,-2 1-5 0,-2 1 0 0,-1 1 1 16,-1 2-4-16,0-1 2 0,1 1-2 0,-1 2 4 15,-4 1 7-15,0 0-5 0,13 7 5 0,-9-4-6 16,-1 2 1-16,0 1 1 0,5 1 0 0,-2-2-5 16,0 2-31-16,1 3-39 0,1-3-40 15,-2 1-56-15,3 2-57 0,1-5-55 0,-3 1-65 0,4-2-77 16,-3-3-439-16,1 1-935 0,1-2 414 0</inkml:trace>
  <inkml:trace contextRef="#ctx0" brushRef="#br0" timeOffset="177751.62">11734 15876 476 0,'-1'-4'512'0,"-3"1"-1"0,4 3-27 0,-1-5-26 15,1 5-32-15,0-9-33 0,0 9-29 0,1-5-20 0,7 0-28 16,-1 0-25-16,1 0-27 0,-2 3-24 0,1-1-23 16,-1 2-17-16,1 0-21 0,4 0-17 15,-3 1-16-15,0 1-18 0,-1 0-10 0,-1 1-12 16,1 3-19-16,-3 3-5 0,0 1-6 0,-1 1-12 15,1 0-19-15,1 1-11 0,-4 1-9 0,2 0-9 0,-6 0-7 16,2 0-5-16,-4-1 1 0,1-1-2 0,3-1-3 16,-5-2 3-16,3 3 0 0,-1-4-2 0,2 2 9 15,-1-4-5-15,-2-1-2 0,1 0 1 0,2 2 1 16,2-5 12-16,-1 3-7 0,1-3 5 0,0 0 0 16,0 0-1-16,0 0-6 0,7 3 0 0,-7-3-1 15,6 0-3-15,-6 0 0 0,11 1-4 0,-5-2 3 16,-1 5 2-16,1-3-2 0,2 3-2 15,0 2-2-15,-3-2 0 0,-1 1 1 0,3 2-2 16,0 2 1-16,-5-1 2 0,1-1-3 0,-3 0 2 0,1 3 0 16,-2 7-1-16,-2-8 0 0,2 2-1 0,-3-1 2 15,-1 0 1-15,-4-2 2 0,3 3 2 16,-2-4-8-16,-1 3 5 0,-1-2-2 0,0-4 1 0,0 0-19 16,-3 1-27-16,3-1-36 0,-3-2-54 15,1-2-63-15,6-1-66 0,-2-2-81 0,-1-2-99 0,0-5-457 16,3 0-975-16,2 1 432 0</inkml:trace>
  <inkml:trace contextRef="#ctx0" brushRef="#br0" timeOffset="177986.08">12043 15846 343 0,'8'0'493'0,"2"1"5"0,1 2-8 0,0 1-22 15,-1 3-24-15,0 0-21 0,1 2-28 16,0 2-24-16,1 3-30 0,-3 1-29 0,-2 0-31 0,0 2-26 16,-2 1-24-16,-4 0-23 0,3 0-19 0,-5 9-20 15,-2-3-17-15,1-5-18 0,-2 6-39 0,-3-6-31 16,-3 7-51-16,-4-3-40 0,0 0-40 0,0-1-66 16,-8 0-38-16,2-4-65 0,-7 2-56 0,-1 2-61 15,-2-3-70-15,-13 6-356 0,-6-3-841 16,3-2 372-16</inkml:trace>
  <inkml:trace contextRef="#ctx0" brushRef="#br0" timeOffset="178482.23">9825 15588 225 0,'-5'-2'337'0,"-3"0"-7"16,-1 1-8-16,3 1-11 0,-6 0-10 15,-1 1-6-15,2 3-1 0,-4 3 1 0,-1 4 2 16,1-1-6-16,-2 11-2 0,-1 4 3 0,0 4-7 0,1 1-1 15,-1 13-9-15,4-9-1 0,1 11-21 16,4-9-10-16,3 12-12 0,0 2-20 0,9-4-9 16,7 3-20-16,0-1-18 0,6-4-22 0,7-1-4 15,1-2-14-15,8-1-6 0,-3-1-30 0,10-4-29 16,-1-4-37-16,3-1-49 0,2-4-53 0,-11-6-68 0,4-5-80 16,4-2-91-16,-6-3-97 0,5-1-130 0,-5-8-356 15,-2 0-977-15,1-2 432 0</inkml:trace>
  <inkml:trace contextRef="#ctx0" brushRef="#br0" timeOffset="178631.89">10759 16562 4065 0,'6'1'519'0,"-2"1"-282"16,0-1-114-16,-4-1-14 0,0 0 20 0,0 0-28 15,0 0-44-15,0 0-105 0,0 0-124 0,0 0-207 16,0 0-412-16,0 0-856 0,0 0 379 0</inkml:trace>
  <inkml:trace contextRef="#ctx0" brushRef="#br0" timeOffset="183267.37">1902 17749 235 0,'-6'-5'432'15,"1"2"18"-15,0-1-10 0,1-2-29 0,-1 3-31 16,5 3-37-16,-1-6-33 0,1 6-26 0,2-7-17 16,-2 7-16-16,10-6-17 0,1 3-15 0,1 1-16 15,9-1-20-15,-2-1-11 0,3 1-7 0,7 2-20 16,3 2-14-16,-1-2-9 0,-1 1-17 0,2-6-10 16,3 6-10-16,-3 1-20 0,0 1-26 0,-1-1-28 15,-3-4-30-15,-7 6-35 0,1-2-44 0,-4-1-43 16,1 0-56-16,-6 2-48 0,0 1-49 0,-7 2-44 15,0-3-51-15,-3 4-278 0,-3-6-724 0,-1 13 321 16</inkml:trace>
  <inkml:trace contextRef="#ctx0" brushRef="#br0" timeOffset="183549.69">2058 17949 169 0,'0'0'413'0,"-11"1"19"0,11-1-6 16,-9 0-26-16,9 0-35 0,0 0-36 0,0 0-23 16,0 0-6-16,0 0-5 0,0 0-11 0,0 0-13 15,27 2-18-15,-16 1-15 0,3-2-9 0,3 1-13 16,2 0-15-16,9-1-18 0,2 0-14 0,-10-1-17 16,1 0-14-16,12 0-14 0,-3 0-13 0,0-1-12 15,-2 0-8-15,-8 0-6 0,0 1-15 16,-1-1-4-16,-5-2-6 0,-5 3-8 0,1-1 0 15,-2-1-20-15,-8 2-13 0,12-1-21 0,-12 1-29 16,7-1-39-16,-7 1-59 0,0 0-66 0,5-2-76 16,-5 2-72-16,0 0-82 0,0 0-436 0,0 0-933 0,0 0 413 15</inkml:trace>
  <inkml:trace contextRef="#ctx0" brushRef="#br0" timeOffset="185516.4">4236 17405 164 0,'-5'-6'340'0,"5"6"-17"0,0 0-25 16,0 0-23-16,0 0-12 0,0 0-16 0,0 0-7 15,0 0-6-15,0 0-7 0,0 0-5 0,0 0-10 16,0 0-11-16,0 0-7 0,-12 10-13 0,12-10-2 15,-5 7-6-15,4-2-13 0,1-5-5 0,-8 5-6 16,5-4-3-16,3-1 1 0,-5 3 2 0,5-3 3 16,-3 7-4-16,3-7 1 0,0 0-18 15,0 0-8-15,0 0-10 0,0 0-14 0,1-18-9 0,4 7-5 16,3 1-11-16,-2-1-5 0,5-3-4 0,3 2-8 16,-2 1-5-16,4-2-8 0,-1 3-6 15,0 2-5-15,2 1-1 0,1 2-5 0,0 0-1 16,0 1-6-16,0 3-3 0,-4 2-1 0,2 3-1 0,-2 1-3 15,2 1-1-15,-5 1 0 0,2 5-2 0,0 0-1 16,-3 1 0-16,-5-1 1 0,-1 7-3 16,0-1-3-16,-3 0 6 0,-2 2-7 0,-3-1 3 15,0 0 0-15,-1-1-3 0,-4 0 2 0,-2-2-3 16,-1-1 2-16,-1-3 1 0,2 1 0 0,0 1 0 16,1-7 3-16,1 2 7 0,2-2 0 0,0-5 9 15,2 2 4-15,1-1 13 0,1 1-3 0,3-4 0 16,-6 2-8-16,6-2-7 0,0 0 2 0,0 0-2 15,0 0-3-15,0 0 0 0,13-18-4 0,-7 11-5 16,2 0 5-16,1 2-1 0,3-1-3 0,-1 0 0 16,2 5-1-16,1-3-3 0,0 2 1 0,7 2-4 15,-4 2-2-15,1 0 6 0,3 1-6 0,-3 3-1 16,0 1 1-16,-1 0 2 0,-3 4-2 0,3 1-1 16,-4 4-1-16,0-1-1 0,-1 6-3 0,-4-6 11 15,1 4-6-15,-5-1-2 0,0 2 4 0,-2-2-3 16,-4 0-1-16,-2 0 4 0,0-3-1 0,-5 2 0 15,1 0 8-15,-4-3 7 0,-4 1 7 16,0-4 12-16,-4-2 9 0,0 1 16 0,-5-3 2 16,-5-1 12-16,2-3-3 0,-3-5 11 0,2-2-5 15,0 1 4-15,3-2-7 0,6 1-1 0,-2-5-2 16,5 3-17-16,2-3 2 0,1 0-11 0,1 3-26 0,5-1-20 16,2 1 0-16,2-1-34 0,-1 0-46 15,1 3-48-15,3-1-47 0,1 5-50 0,0 0-49 16,7-7-59-16,-7 7-77 0,0 0-74 0,25 5-524 15,-14-2-1092-15,2 2 483 0</inkml:trace>
  <inkml:trace contextRef="#ctx0" brushRef="#br0" timeOffset="186300.85">5320 17553 3247 0,'5'-4'308'0,"3"-3"-141"0,-2 5-45 0,-5-2 25 16,3 2 20-16,-4 2-3 0,5-1-7 0,-5 1-27 16,5-4-22-16,-5 4-8 0,0 0-3 0,0 0 3 15,0 0 9-15,0 0-6 0,0 0 4 0,-15 6-2 16,10-4-1-16,1 1 5 0,-2-3-1 0,-1 2-1 15,-3 0 3-15,2-1-3 0,-2 1-4 0,-1-2-1 16,-1 0-7-16,1-2 3 0,1 0-9 0,0 0-3 16,3-1-3-16,-2 0-6 0,3-2-11 0,-1 1 1 15,2-3-8-15,4-1 0 0,-3-1-11 0,1 0-5 16,2 0-9-16,1 0-2 0,4-2 1 0,-3 1-4 16,3 0-6-16,0 3 1 0,1-3 5 15,0 3-5-15,-1-1-3 0,5 4 2 0,0-3-3 0,-4 3 0 16,1 0-4-16,2 2 3 0,0 1-5 0,-8 1-3 15,12 1-1-15,-1 2 1 0,-6 1-4 0,4 3 5 16,-3-2-5-16,2 5 1 0,-2-2 3 0,4 6-3 16,-4-2-4-16,1 4 7 0,-2-2-8 0,-1 4 4 15,1 0 7-15,-5 2 1 0,4 5 4 0,-8-4 0 16,4 4-3-16,-5-6 5 0,-1 7 3 0,-2 1 21 16,-1-2-12-16,0-3-7 0,-2 4-13 0,-1-5 17 15,-2 1 4-15,1-6-8 0,0-1 2 16,1 1 16-16,-2-2-11 0,-3 0-2 0,3-1-2 0,-4-4-1 15,1 1 5-15,1-3-32 0,3-4-1 0,0 4 0 16,-1-5 0-16,0 2 0 0,1-4 0 0,-7 0 0 16,8 0 0-16,5-3 0 0,-5 1 0 0,3-3 0 15,2-1 0-15,-2 0 0 0,1-3 0 16,2 2 0-16,2 0 0 0,0-1 0 0,4 1 0 16,0-3 0-16,3 0 0 0,-1 1 0 0,7 2 0 15,1-2 0-15,-3 1 0 0,2 2 0 0,2-3 0 16,1 3 0-16,3-1 0 0,2 2 0 0,-1 3 0 0,-2-2 0 15,5 4 0-15,-6 2 0 0,5-1 0 16,-4 2 0-16,-1 1 0 0,1 2 0 0,0 3 0 16,-1-2 0-16,0 2 0 0,1 3 0 0,-2 1 0 15,0-1 0-15,-1 2 0 0,0-3 0 0,0 3 0 16,-1-4 0-16,-1-1 0 0,2 0 0 0,0-1 0 16,2 2 0-16,-2-5 0 0,2 0 0 0,0-1 0 15,1 0 0-15,-2-3 0 0,0-1 0 0,2-3 0 16,3 1 0-16,-4-3 0 0,2-3 0 0,0 0 0 15,1-2 0-15,0-1 0 0,0-3 0 0,-4 5 0 16,-3-1 0-16,3 1 0 0,-3-1 0 0,-3 2 0 16,2-1-172-16,-2 2-169 0,-3 5-144 0,-3 2-715 15,0 0-1298-15,0 0 575 0</inkml:trace>
  <inkml:trace contextRef="#ctx0" brushRef="#br0" timeOffset="196765.53">16003 4936 410 0,'-2'-11'482'0,"-6"2"14"16,6-1-1-16,2 3-3 0,-4-3-5 0,3 4-10 15,1 0-20-15,-3 1-31 0,3 0-31 0,-1 1-46 16,1 4-22-16,1-6-32 0,-1 6-24 0,0 0 10 15,0 0-13-15,0 0-12 0,4 20-14 0,-2-9-19 16,0 6-13-16,0-2-17 0,0 3-22 0,-2 1-14 16,5-1-15-16,-5 0-14 0,0-1-67 0,0 0-61 15,0-5 0-15,1 1 0 0,-1-4 0 0,2 1 0 16,0-4 0-16,-1-1 0 0,3-1 0 0,8-1 0 0,3-4 0 16,12-2 0-16,6-6 0 0,6 1 0 15,14-11 0-15,6-1 0 0,1-2 0 0,25-12 0 16,-24 12 0-16,23-15 0 0,-5 0 0 0,-21 10 0 15,24-13 0-15,-2 1 0 0,-30 14 0 0,5 0 0 16,-4 1 0-16,-4 1 0 0,-12 8 0 0,-1 1 0 16,-5 2 0-16,-4-1 0 0,-7 7 0 0,-6 2 0 15,-2 2 0-15,-4 0 0 0,0-1 0 0,0-1 0 16,-1 4 0-16,-3-2 0 0,-2 2 0 0,8-1 0 0,-8 1 0 16,0 0 0-16,2 5 0 0,-2-5 0 0,2 4 0 15,-2-4 0-15,0 8 0 0,2-2 0 0,-2-1 0 16,0 2 0-16,0-2 0 0,0 3 0 15,0-1-249-15,-2 1-1075 0,0-3-1434 0,0 0 635 0</inkml:trace>
  <inkml:trace contextRef="#ctx0" brushRef="#br0" timeOffset="201266.24">15479 15251 253 0,'0'-7'546'0,"1"4"15"0,-1 3 4 0,0-6-18 15,0 6-20-15,0 0-27 0,-3-5-36 0,3 5-4 16,0 0-13-16,0 0-11 0,-2 17-11 0,-1-6-16 15,2 7-26-15,0 7-11 0,-2 4-17 0,-2 3-20 16,1 3-27-16,-1 11-12 0,1-10-294 0,-1 0-2 16,3 12 0-16,-2-3 0 0,0-9 0 0,4 0 0 15,0-1 0-15,-3-1 0 0,2-2 0 0,0 2 0 16,-2-4 0-16,3-3 0 0,-2-3 0 0,-1-3 0 16,2-3 0-16,1-6 0 0,-1 1 0 0,-2-5 0 15,2 2 0-15,-3-5 0 0,4-1 0 0,-1 0 0 16,1-4 0-16,0 0 0 0,0 0 0 0,-9-18 0 15,2 5-330-15,6-13-407 0,-4-3-451 0,1-5-1286 16,0-11 569-16</inkml:trace>
  <inkml:trace contextRef="#ctx0" brushRef="#br0" timeOffset="201566.4">15465 15352 256 0,'-4'-8'415'0,"0"-2"25"16,-1 5 19-16,0-1 4 0,1-2-9 0,0 4-13 15,2-1-13-15,-1 1-20 0,3 4-15 0,0-7-12 16,0 7-6-16,8-7-13 0,-2 3-9 0,2 0-14 16,-1 2-14-16,4 1-8 0,4-1-16 0,5-1-15 15,-2 1-14-15,10-2-17 0,0 3-18 0,3-3-15 16,1 2-213-16,0-3-9 0,-1 1 0 0,2-2 0 16,0 3 0-16,-2-2 0 0,0-1 0 0,-1 1 0 15,0 2 0-15,-2-2 0 0,-1 0 0 0,-8 2 0 16,-1 1 0-16,-4 0 0 0,-3 1 0 0,1-2 0 15,-1 3 0-15,-11 0 0 0,12 1 0 0,-12-1 0 16,6 4 0-16,-6-4 0 0,-5 6 0 0,5-6-360 16,-9 12-102-16,-4-3-47 0,-1 2-45 0,-4 2-53 15,-4 0-344-15,1 4-1028 0,-1 1 455 0</inkml:trace>
  <inkml:trace contextRef="#ctx0" brushRef="#br0" timeOffset="201768.34">15582 15597 230 0,'-18'12'332'0,"-1"4"21"0,5-7 24 15,1 0 34-15,4-4 25 0,-1-1 9 0,4 2-8 16,1-4-12-16,-1 0-11 0,1-1-10 0,0 2-3 16,5-3-10-16,0 0-16 0,0 0-20 0,13 3-25 15,-4-4-27-15,1 0-22 0,8-1-24 0,1-1-20 16,1 1-27-16,2 0-20 0,9-5-19 0,0 3-19 16,-2 0-14-16,2-1-27 0,0 0-86 0,-3 2-25 15,1 0 0-15,-2-1 0 0,-5 1-44 0,-2-2-123 16,-1 2-82-16,1-2-107 0,-7 3-96 0,-1-2-104 15,-3-1-506-15,4-1-1149 0,-2 3 508 0</inkml:trace>
  <inkml:trace contextRef="#ctx0" brushRef="#br0" timeOffset="202365.95">16303 15439 3125 0,'3'-9'420'0,"0"-2"-116"16,4-4 59-16,-5 4 42 0,1 1 9 0,-1 3-20 15,1 3-42-15,-2-3-39 0,2 3-45 0,-2 2 13 16,-1 2 14-16,0 0 1 0,0 0-4 0,8 11-4 16,-7-1-6-16,0 7-183 0,-1 4-99 0,0 4 0 15,-2 6 0-15,-2 0 0 0,1 1 0 0,0 0 0 16,-3 1 0-16,0 12 0 0,0-12 0 0,-2 1 0 16,3-1 0-16,0 0 0 0,-4-1 0 0,4-3 0 15,-7-4 0-15,10 2 0 0,-5-8 0 0,5-2 0 16,-2 1 0-16,1-2 0 0,-2-2 0 0,4-6 0 15,1 1 0-15,-1-2 0 0,-2-2 0 0,3 0 0 16,0-5 0-16,0 2 0 0,0-2 0 0,0 0 0 16,4-17 0-16,-3 5 0 0,7-3 0 0,-7-3 0 15,4-9 0-15,4-2-204 0,-1-5-251 0,2-15 13 16,-1 2 16-16,0 13 31 0,1-13 41 0,-2 12 33 16,0 1 33-16,-2 2 38 0,3 2 43 0,-4 3 48 15,0-2 44-15,-4 4 43 0,2 7 48 0,-2-11 53 16,1 9 38-16,-1 2 37 0,0-1 34 0,-1 0 26 15,1 0 21-15,1 1 20 0,-2-1 16 0,2-1 9 16,2 2 9-16,-2 0-2 0,2 0 5 0,2 3-5 16,1-2-2-16,-4 4-11 0,8-2-12 0,-2 1-16 15,0 4-10-15,1 2-11 0,4-3-15 0,4 3-134 16,0 1-26-16,0 0 0 0,3 4 0 0,0 2 0 16,1 2 0-16,0 1 0 0,-2 3 0 0,7 2 0 15,-8 3 0-15,-1 1 0 0,5 6 0 0,-8-3 0 16,-2 3 0-16,-3-1 0 0,3 7 0 0,-4 2 0 15,-2-1 0-15,-5 2 0 0,-1-1 0 0,-4-6 0 16,-1 1 0-16,-4 7 0 0,-6-4 0 0,0-3 0 16,-8-1 0-16,3 1 0 0,-8-2 0 0,0 0 0 15,-3-3 0-15,-1-1 0 0,0-2 0 0,2 1 0 16,1-6 0-16,6 0 0 0,5-2 0 0,3-3 0 16,4-1 0-16,1-1 0 0,9 0 0 0,-7-8-276 15,7 8-325-15,16-17-80 0,2 6-425 0,5-2-1198 16,8 1 530-16</inkml:trace>
  <inkml:trace contextRef="#ctx0" brushRef="#br0" timeOffset="202499.71">16964 15477 97 0,'33'3'318'0,"-4"-1"46"0,-6 2 15 0,-5 0 45 15,0-1 36-15,-8-1 15 0,4 1-11 0,-6 0-13 16,1 2-33-16,-4-1-25 0,-1-2-47 0,2 2-35 16,-2 2-41-16,-4 0-60 0,0 1-94 15,-1 3-147-15,-3 0-158 0,-5 4-188 0,0-1-440 0,-4 9-885 16,-6-3 393-16</inkml:trace>
  <inkml:trace contextRef="#ctx0" brushRef="#br0" timeOffset="202849.67">15231 16391 478 0,'-13'-4'575'16,"4"1"24"-16,-5 0-5 0,8-2-11 0,-1 2-3 15,2-1-14-15,0 2-15 0,0 1-21 0,5 1-26 16,-4-7-28-16,4 7-24 0,9-5-22 0,0 0-25 16,9 0-23-16,1 0-29 0,14-2-220 0,9 1-133 15,13-1 0-15,13 3 0 0,-3-2 0 0,31-2 0 16,0 5 0-16,-5 0 0 0,-26-2 0 0,26 0 0 15,-28 3 0-15,4-2 0 0,-1 0 0 0,-2-1 0 16,-2 4 0-16,-6-1 0 0,-15-2 0 0,-6 1 0 16,-1-1 0-16,-5 3 0 0,-11 0 0 0,-4 0 0 15,-5-1 0-15,-1-1 0 0,-4 0 0 0,-4 3 0 16,-3-3 0-16,3 3 0 0,-18-2-7 0,-1 4-462 16,-3 1-38-16,-8 3-39 0,-1-2-45 0,-2 3-422 15,-7 0-1095-15,7 0 485 0</inkml:trace>
  <inkml:trace contextRef="#ctx0" brushRef="#br0" timeOffset="203167.83">15233 16542 86 0,'-51'10'434'0,"18"-3"34"16,2-1 32-16,-1-2 28 0,12-3 18 0,6 0-22 16,4 1-24-16,3-1-18 0,5-1-11 0,2 0-7 15,0 0-16-15,21 2-26 0,7-5-25 0,6 2-22 16,4-1-15-16,21-2-32 0,1-3-25 0,32 3-22 15,-27 2-20-15,30-10-248 0,-6 4-13 0,4-2 0 16,-29 4 0-16,34-1 0 0,-6-2 0 16,-26 3 0-16,26-5 0 0,-32 4 0 0,4-1 0 0,1 2 0 15,-5-5 0-15,-1 2 0 0,-4 0 0 16,-17 4 0-16,2-2 0 0,-7 1 0 0,-2 0 0 0,-4 2 0 16,-8 1 0-16,0 0 0 0,-9 1 0 0,3 1 0 15,-4-1 0-15,-1 1 0 0,-8 1 0 0,11-1 0 16,-11 1 0-16,8-1 0 0,-8 1 0 0,4 2 0 15,-4-2 0-15,0 6 0 0,0-6 0 16,-6 6 0-16,3-1 0 0,-5 0 0 0,-1 0 0 0,-1-1-1366 16,0 0-1478-16,-2 3 654 0</inkml:trace>
  <inkml:trace contextRef="#ctx0" brushRef="#br0" timeOffset="204435.26">760 13458 132 0,'0'0'495'0,"-11"-24"11"16,11 24-7-16,-3-15-8 0,2 8-17 0,1 0-25 16,2 2-22-16,0 0-21 0,-1 1-25 15,-1 4-10-15,9-4-16 0,-7 4-23 0,-2 0-11 0,10 7-8 16,-4-3-19-16,-3 2-19 0,4 4-13 0,-4-2-15 15,4 3-11-15,-1 1-16 0,0-1-12 0,0-2-23 16,1 1-5-16,1-2-48 0,1 1-132 0,4-2 0 16,-3-1 0-16,8-2 0 0,3-4 0 0,7-2 0 15,1-7 0-15,6 1 0 0,13-9 0 0,2 1 0 16,0-5 0-16,-3-3 0 0,3-2 0 0,0 1 0 16,-2-5 0-16,-2 4 0 0,-1-3 0 0,-2-1 0 15,-12 11 0-15,1 0 0 0,-5 2 0 0,-4 2 0 16,-5 4 0-16,-3 2 0 0,-3 4 0 0,-2-1 0 15,-2 0 0-15,-1 4 0 0,-2 1 0 16,-5 1 0-16,0 0 0 0,8 8 0 0,-8 2 0 0,-3 0 0 16,-3 7 0-16,-8-1-752 0,3 5-489 0,-5 3-1342 15,-2-3 594-15</inkml:trace>
  <inkml:trace contextRef="#ctx0" brushRef="#br0" timeOffset="210016.17">25990 7623 73 0,'0'0'190'0,"-1"5"-5"15,-2-2-7-15,3-3-13 0,0 0-4 0,0 7 0 16,0-2 2-16,0-5-1 0,0 7-7 0,0-3-6 15,3 1-7-15,-2 1-12 0,-1 0-10 0,4-1-18 16,-3 4-10-16,6-5-6 0,-5 1-9 0,6 1-7 16,-2 0-7-16,3-4-8 0,2 4 0 0,1-3-11 15,4 1 0-15,3-1-2 0,-6-2-12 0,6 1-1 16,1-1-4-16,1-1-11 0,2 0 3 0,-2-3-4 16,2 3 2-16,3-2-8 0,-4-3-2 0,-1-1-1 15,7 2-1-15,-9 2-5 0,2 0 0 0,-2-2-1 16,-1 0-3-16,-4 2 11 0,-1 1-5 0,-3 1-6 15,3 0 3-15,-3 1-2 0,-1 1 5 0,0 5-1 16,0-4-1-16,3 1 1 0,-5 0-9 0,4 4-1 0,-2-3-10 16,2 0-3-16,0 2-9 0,4 2-3 0,1 0-5 15,1-5 1-15,-1 1-6 0,3 0 9 0,2-1 0 16,-2-1 12-16,4 0-1 0,-4-1 4 0,4-2 4 16,-1-1 5-16,6-3 1 0,0 3 2 0,-6-2 7 15,-2-3-2-15,2 1 9 0,0-1 2 0,6-2 7 16,-8 2 3-16,6-6 0 0,-7 6 5 15,0-2 5-15,-1 1 2 0,-2 1 5 0,-4 2-4 0,-1 0 8 16,0 3-12-16,3-1 1 0,-5 1-4 0,3 3 0 16,-1 0-1-16,-2 5-4 0,0-4-1 0,2 2-2 15,-2 4 3-15,1-5-4 0,-2 3-4 0,3 1 1 16,3 0-2-16,-2-1 1 0,-1 0 1 0,5-1 0 16,0 1-2-16,0-4-3 0,2 1 2 0,1-1-4 15,0-1 1-15,1 1 0 0,0-3 3 0,-1 0-1 16,2-3-1-16,-2 2 1 0,0 0 0 0,0-4 10 15,2 2 1-15,-1-2-3 0,3 0 1 0,-4-1 4 16,8-1 1-16,-8 1 0 0,2 1-5 0,-3 1 2 16,3-1-1-16,-2 0-7 0,2 4 5 0,-4-1-2 15,-1 2-3-15,3 3 0 0,-1 0-1 0,2 2 0 16,-1 0 1-16,1 0 0 0,-2 1-6 0,2 0 0 16,0-1-4-16,1 2 6 0,6 1-2 0,-7-2-6 15,1-1 4-15,-2 1 1 0,12-1-1 0,-2-2 3 16,-1 1 2-16,2-1 2 0,-1 1 1 0,-2-1 0 15,-5-3 8-15,6 0-7 0,-1-3 3 0,-4 2 2 16,5-1 4-16,0 1-8 0,-8-3 3 0,2 0 9 16,-2 1-1-16,1-2 8 0,-3 1-1 0,0 0 6 15,-8 3 1-15,-1-1 3 0,0 1-7 0,0 0 1 16,-4-1-8-16,0 0-1 0,-5 2-3 0,8 0-8 16,-8 0 5-16,9-1-9 0,-9 1-13 0,0 0-12 15,7 0-9-15,-7 0-23 0,0 0-17 0,9 0-34 16,-5 1-44-16,-4-1-49 0,10 0-53 0,-10 0-260 15,7 1-546-15,-7-1 242 0</inkml:trace>
  <inkml:trace contextRef="#ctx0" brushRef="#br0" timeOffset="211333.14">20536 9048 65 0,'0'-6'241'0,"0"6"-23"15,2-3-21-15,-2 3-17 0,0-4-24 0,0 4-17 16,0 0-13-16,4-3-12 0,-4 3-11 0,0 0-4 16,0 0 6-16,0 0-7 0,10 6-5 0,-6-4-13 15,1 0-1-15,-1 0-9 0,0 0-7 0,0 0-11 16,2 0 0-16,-1 0-6 0,8 0-6 0,-1 1-4 16,0 0-1-16,5-2-6 0,3 1-6 0,0-1 0 15,1 0-1-15,6-2-4 0,3 0-3 0,-1-1 0 16,0 0-1-16,1-1 0 0,0 3-2 0,0-6-1 15,-1 2-1-15,-1-1 7 0,0 0-2 0,-2-2 8 0,2 0 1 16,-6 3-1-16,-2 0 7 0,1 0-2 0,-2 0-4 16,-1 1 4-16,-4 1-6 0,-1 1 2 15,3 1-3-15,-5 1-2 0,2 1 1 0,-1 1-4 16,-2-2-1-16,4 4-4 0,-1 1-2 0,1 0 0 0,4-1-1 16,0 2-1-16,1-1 1 0,-2 1 0 15,10 1-2-15,-2-1 1 0,3 3-1 0,0-7 0 16,3 2-1-16,0-2 2 0,-1 0-1 0,1-2 5 0,0 2 6 15,3-3 8-15,-2-2 1 0,0 0 6 0,-1 0 0 16,-2-2 3-16,2 0 1 0,-2-5-3 0,-1 3-1 16,-1-3-1-16,3-1-9 0,-2 1 4 0,-3-3 2 15,2 0-3-15,1 1-3 0,-2-1-2 0,-7 9-3 16,0-3-3-16,0-1-5 0,-1 5-1 0,1 0-2 16,-6 2 2-16,2 1 1 0,-2 1 0 0,5 3 1 15,0 0-7-15,0-1 3 0,2 3-3 0,-2-1 8 16,1 1-9-16,2-1 2 0,-2 1 1 0,9 1-1 15,2 1-2-15,-2-3 1 0,-2-1-2 0,6-1 0 16,-1 2 0-16,5-3-4 0,-3-2 7 0,3 0-6 16,0-2 5-16,3 1 3 0,-3-4-4 0,14-3-1 15,2 1-2-15,-14 1 10 0,11-4-6 0,-8 2 2 16,9-5 0-16,-13 1 3 0,14 0-4 0,-12 4-12 16,-4-3 0-16,1 4-1 0,2 3 5 0,-4-2-5 15,-2 2 1-15,-2 2 6 0,-2 1-3 0,-6 0 3 0,6 1 0 16,-6 2 1-16,-4 1-6 0,4-1 7 15,-2 0 3-15,2 0-5 0,-2-1 4 0,-1 3-2 16,-1-2 0-16,4-1-2 0,5 2 1 0,-8-2-9 16,-1-2-11-16,2 4-14 0,2-3-19 0,-4-1-18 0,4 0-24 15,-1 1-20-15,-4-1-23 0,0-1-38 0,2-4-61 16,-8 2-222-16,2-1-497 0,-4-1 220 16</inkml:trace>
  <inkml:trace contextRef="#ctx0" brushRef="#br0" timeOffset="-208930.38">17306 15595 14 0,'-4'-1'416'0,"4"1"11"0,-4-3-6 0,4 3-4 16,-3-2-26-16,3 2-18 0,0 0-15 0,-4-3-19 15,4 3-13-15,0 0-11 0,0 0-7 0,0 0 4 16,0 0-7-16,0 0-1 0,0 0-7 0,19 0-5 16,-14-2-10-16,0 1-13 0,8 1-6 0,-4-1-10 15,6-2-20-15,2-1-15 0,2 1-16 0,0 1-16 16,10-3-12-16,-8 1-15 0,1 1-14 0,7-3-14 16,-2 1-70-16,-9 0-61 0,10-1 0 0,-5 2 0 15,-4 1 0-15,0-3 0 0,2 2 0 0,-4 1 0 16,-2 0 0-16,-7 2 0 0,3-1 0 0,-1 1 0 15,-1 0 0-15,-4-2 0 0,3 0 0 0,-2 2 0 16,-6 1 0-16,5 0-130 0,-5 0-180 0,0 0-42 16,0 0-44-16,0 0-36 0,0 0-38 0,-13 14-46 15,6-9-41-15,-10 2-281 0,3-1-909 0,-2 3 402 16</inkml:trace>
  <inkml:trace contextRef="#ctx0" brushRef="#br0" timeOffset="-208597.36">17338 15830 51 0,'-4'1'399'15,"2"2"6"-15,-1 1 4 0,3-4-12 0,-4 5-9 16,4-5-10-16,0 0-2 0,4 5 3 0,0-3-9 16,1-1-16-16,0-1-14 0,3 3-20 0,6-3-18 15,-1 0-13-15,5-1-20 0,-2-2-13 0,5 1-31 16,-1-1-22-16,-1 1-18 0,4-1-10 0,5-2-23 15,-6 1-9-15,0 0-13 0,4-3-6 0,-3 5-4 16,-4-1-5-16,-1 0-7 0,1 0-6 0,-5-1-5 16,-2 0-5-16,0 2-1 0,-3 0-5 0,2-1-1 15,-3 2-2-15,-3-1-3 0,-1 1-9 0,1-1-29 16,-5 2-42-16,9-2 0 0,-4 0 0 0,-5 2 0 16,0 0 0-16,8-1 0 0,-8 1 0 0,4-1 0 15,-4 1 0-15,0 0 0 0,0 0 0 0,5-2 0 16,-5 2 0-16,0 0-119 0,0 0-143 0,0 0-89 15,4-3-92-15,-4 3-94 0,0 0-544 0,0 0-1169 16,0 0 518-16</inkml:trace>
  <inkml:trace contextRef="#ctx0" brushRef="#br0" timeOffset="-207363.88">18789 14990 180 0,'2'-4'390'0,"2"1"-3"0,0-1-14 15,-3 1-20-15,-1 3-26 0,5-4-15 0,-5 4-21 0,0 0-11 16,0 0-17-16,0 0 0 0,0 0-8 0,0 0-4 15,0 0-1-15,-15 13-2 0,7-3-5 0,-7 3-4 16,3 2-3-16,-5 6-1 0,0 3-1 16,-2 0-9-16,-2 3 5 0,0 1-6 0,-9 17-6 15,11-14-10-15,-12 12-6 0,5 5-4 0,4-2-8 0,-2 1-8 16,-1-2-16-16,6 2-11 0,1 1-17 0,5-2-20 16,7 1-4-16,5-3-101 0,2 3-13 15,2-13 0-15,4 2 0 0,6 9 0 0,-1-11 0 0,3-2 0 16,3 0 0-16,-4 3 0 0,10 5 0 0,-6-11 0 15,11 9 0-15,-12-12 0 0,-3-4 0 0,9-1 0 16,-1-3 0-16,-9-4 0 0,3-4 0 0,-3-1 0 16,0-3 0-16,-4 0 0 0,1-2 0 0,-1-3 0 15,-2 0 0-15,-1 0 0 0,0-2 0 0,-6 1 0 16,9-1 0-16,-9 1 0 0,8-3 0 0,-8 3 0 16,7-4 0-16,-7 3 0 0,4-3 0 0,-4 4 0 15,4-6 0-15,-1 2 0 0,-1 2 0 0,-2 2 0 16,1-6-501-16,2 2-192 0,-3 4-474 0,1-7-1263 15,-1 7 560-15</inkml:trace>
  <inkml:trace contextRef="#ctx0" brushRef="#br0" timeOffset="-200013.61">2893 5772 16 0,'0'0'102'0,"-3"-5"4"15,3 5-11-15,0 0-9 0,-4-4-7 0,4 4-8 16,-3-4-10-16,3 4 4 0,-4-2 0 0,4 2-15 15,-5-5 4-15,5 5-15 0,-3-3 2 0,3 3-12 16,-5-2 3-16,5 2-5 0,-5-4 0 0,5 4-1 0,-5-1-2 16,5 1 4-16,-9-2 3 0,5 1-11 15,4 1-15-15,-9-1 12 0,9 1-12 0,-9-2 1 16,4 2 8-16,5 0-16 0,-14 2-9 0,10-2 19 16,4 0-14-16,-14-2 2 0,9 4-3 0,5-2 2 0,-13 0 0 15,8 0 1-15,-5 1-1 0,4 0 15 0,-1-1-17 16,-1 1 0-16,3 0-3 0,-2 0-4 0,-1 1 12 15,0-1-8-15,2-1-5 0,-2 1 5 16,2 1-5-16,1 1 1 0,-3-2-14 0,3 3 10 16,-1-3-2-16,-1 1-7 0,1 1 8 0,-1-1-8 0,1 0 1 15,0 0 5-15,1 1-8 0,-1 1 11 0,0-3 4 16,1 0 0-16,0 2-4 0,-3-2 0 16,6 1-1-16,-2 0 3 0,0 1 2 0,4-3 0 15,-8 4 3-15,2-3 1 0,2 0 0 0,4-1 3 16,-5 4 7-16,1 0-4 0,0-1 1 0,4-3 1 15,-5 5 11-15,0-3-2 0,0 2-8 0,1-1 3 0,2 2 1 16,-1-2 0-16,-1 1 5 0,0 1-3 16,0 0 6-16,1 0-4 0,0 0-1 0,-2 0-7 15,1 2 19-15,0-3-14 0,2 1-8 0,-1 1 5 16,-2 0 2-16,1 0 8 0,0 0 4 0,-1 3-10 16,2-4 6-16,0 0 7 0,-1 4-1 0,1-5 12 15,1 1-20-15,-1 3 13 0,1-5-5 0,-1 5-11 16,1-2 8-16,-2-1-3 0,0 2-9 0,3-1-1 15,-2-1 12-15,1 1-5 0,0-1 7 0,0 2 0 16,1-1-8-16,-2 3 6 0,-1-2 4 0,3 2-6 16,-3-4 0-16,3 4 7 0,-2-2 1 0,1 1-2 15,-2 2 2-15,3-3 8 0,-2 1-7 0,2 2 7 16,-1-4-8-16,1 4 3 0,0-4-8 0,0 2 0 16,-2 3 7-16,3-1 3 0,-4-1-2 0,4 0-6 15,0 0 3-15,-1 1-2 0,2-1 8 0,-1 0-10 16,3 0-1-16,-3 0-2 0,0-1-3 0,0-1-1 15,1 1-2-15,-1-4 3 0,0 4 0 0,3 2 3 16,-2-3 1-16,0 0 3 0,0-1-3 0,1 0-3 16,-2 1 6-16,1-1-1 0,-1 0 4 0,4 0-3 15,-2 0 1-15,1 0 1 0,1 1 6 0,-3-1-2 16,4 0 2-16,-2 0-7 0,-2 0 5 0,4 0 3 16,-1 0 4-16,1 1-2 0,-1 0 1 0,1-2-1 15,0 1-4-15,-1-1-5 0,1 0 2 0,-1 2-2 16,0-3-4-16,2 1-1 0,-3 1-1 0,2-3 4 15,1 1 0-15,-1-2-7 0,0 4 2 0,3-2-3 16,-3-1 3-16,0 0-4 0,3 2 0 0,-3-2-5 16,4 0 0-16,-4 0 6 0,3 1-2 0,1-1-2 0,-4 1 0 15,5 0 1-15,-1-1 2 0,-1-1-2 0,1 1-1 16,-3-1 0-16,2 1-2 0,-3-1 5 0,5-1-7 16,-2 2 3-16,1-2-2 0,-2 0-2 15,5 0 1-15,-5 0-1 0,0-1 1 0,1-1 0 16,0 1-4-16,-1-1 1 0,1 1 5 0,-2 0-2 0,2-1-1 15,-2 1 0-15,3-1-2 0,-4-2 2 16,4 2 2-16,-3 0-3 0,2 0-1 0,-4 0 3 16,2-2 2-16,3-1-5 0,-4 3-2 0,3-1 4 15,0 0 0-15,1-1 3 0,-3 1 0 0,-1-1-2 16,4 0-8-16,-1-1-5 0,-1-1 1 0,0 3 0 16,1-1-2-16,2-3-1 0,-5 3 3 0,2-1-4 15,0 1 4-15,-1-2 0 0,2 2-6 0,-2 1 4 16,-1-3 3-16,1 0 0 0,0-1 3 0,0 3-1 15,-1-3 1-15,3 1 6 0,-3 0-9 0,0-1 0 16,2 1 7-16,-1-3-1 0,-2 2 11 0,1 0-6 16,3-1-5-16,-6-1 0 0,7 0 0 0,-4 1 5 0,2-1-10 15,-3 2 5-15,1 1 3 0,1-3 4 0,-2 1-4 16,1-1-2-16,-2 1 2 0,2 2 3 16,-4-1-2-16,4-1 7 0,-1 2 0 0,-4-2 3 15,5-1-1-15,-1-1 1 0,-2 2-2 0,1-2-1 16,2 1-3-16,-1-2 3 0,-1 1-1 0,-1-2 1 0,1 0-4 15,-1 1 5-15,-1-1 0 0,2 0-6 16,-2 1-3-16,2 1 6 0,-2-1 0 0,0-1-8 16,-1 5 7-16,3-1 5 0,-3-2-2 0,0 2-1 15,1 2 4-15,-1-3 3 0,0 2 0 0,1-1 1 16,-2 1 0-16,0 0-4 0,0 0 4 0,-2-1 5 16,3 1-4-16,-3 1-1 0,2-2-9 0,-1 1 12 15,0-2-9-15,2 3 0 0,0-1-1 0,0-2 0 0,-1 2 0 16,-1 2-6-16,2-3 6 0,-2 1-2 15,2 1 0-15,-1-3-1 0,1 2 4 0,-2 2 3 16,-1-4-1-16,3 2 4 0,-3 2-1 0,1-2 5 16,-2 1-2-16,3 0 5 0,-1-1 3 0,0 1 2 0,-1 0 1 15,1 1-1-15,-3-1-11 0,2-1 6 0,-2 1-3 16,4-1 0-16,-3 1 1 0,0 0-5 0,0 1 2 16,3 0 7-16,-3-2-2 0,-1 1 1 0,4-1 5 15,-3 0-7-15,0 2 2 0,0-2 8 16,-1 3 1-16,1 0-1 0,-1-4 1 0,0 4 3 0,0-1-1 15,-2 1 0-15,5-2 1 0,-2 1 1 16,0 0-4-16,-2 1-1 0,2-1-2 0,-1 1-3 16,1 0-3-16,2 1 2 0,-1-2-9 0,-1 2 2 0,4 2-6 15,-6-5 6-15,2 3-7 0,4 2 0 16,-8-4-7-16,4 2-5 0,-1-1 3 0,0 2-19 0,0 0-15 16,-3-1-28-16,-2 0-30 0,1 1-36 15,-5 0-38-15,3 0-63 0,-11 1-175 0,4-1-435 0,-1 1 192 16</inkml:trace>
  <inkml:trace contextRef="#ctx0" brushRef="#br0" timeOffset="-199295.03">2876 5614 100 0,'0'0'310'16,"0"0"-19"-16,0 0-25 0,0 0-23 0,0 0-25 15,0 0-21-15,0 0-18 0,0 0-13 0,0 0-10 16,9 6-10-16,-9-6-15 0,4 6-8 15,-3-4-8-15,2 4-8 0,-1-2-16 0,1 1-6 0,0-2-8 16,-1 2-5-16,1 0-6 0,-1-1-10 0,2 0-2 16,-1-1-5-16,-1 0-2 0,1 1-8 15,-1-1 5-15,-2-3 2 0,4 3 5 0,-4-3-5 0,5 1 6 16,-5-1 11-16,9-1 4 0,-4-1-4 16,0-2 0-16,1-1-3 0,0 2 4 0,3-3 7 15,1-3-7-15,-1 0-4 0,0-6-3 0,1 2 0 0,3-1-2 16,-4 0-10-16,4 1 4 0,-3-4-3 0,-1 2-6 15,-2 8-6-15,0-4-2 0,-1 4 0 16,1-3-3-16,0 3-13 0,-2 0 7 0,-1 0-15 16,0 1-31-16,0 3-13 0,-3 0-35 0,2-2-35 15,-1 1-36-15,1 0-41 0,-3 4-61 0,8-2-83 0,-6 1-272 16,-2 1-648-16,0 0 287 0</inkml:trace>
  <inkml:trace contextRef="#ctx0" brushRef="#br0" timeOffset="-191479.46">18991 15253 16 0,'0'0'163'0,"0"0"6"0,0 0 8 0,0 0 5 16,0 0 5-16,0 0 7 0,-7-3-1 0,7 3 3 15,0 0 4-15,-1-5-2 0,1 5 4 0,0 0 1 0,0 0-10 16,0 0-5-16,-2-2 7 0,2 2-9 16,0 0-3-16,0 0 1 0,0 0-6 0,-2-5-6 0,2 5-18 15,0 0-10-15,0 0-6 0,0 0-9 0,0 0-5 16,0 0 2-16,0 0 1 0,0 0-6 0,0 0 2 15,0 0-4-15,21 4-12 0,-14-3-3 16,2-1-6-16,5 1-9 0,-1-2-4 0,6 1-10 0,0 1-4 16,1-1-6-16,-1-1-9 0,2 1-7 0,-8 0 1 15,5 0-9-15,-5 0 0 0,0 0-6 0,-2-2-5 16,-2 2-3-16,-2 0-2 0,-2-1-3 0,2 1-10 16,-7 0-19-16,11 0-17 0,-11 0-14 0,6 0-27 15,-6 0-26-15,0 0-33 0,0 0-47 0,0 0-40 16,0 0-36-16,0 0-30 0,0 0-37 0,0 0-34 15,-22 3-29-15,15-3-265 0,-4 1-696 0,0 0 308 16</inkml:trace>
  <inkml:trace contextRef="#ctx0" brushRef="#br0" timeOffset="-190797.24">18983 15278 84 0,'0'0'193'15,"0"0"-9"-15,-5-1-14 0,5 1-5 16,0 0-5-16,0 0-7 0,0 0-3 0,0 0 1 0,0 0 1 16,0 0-3-16,0 0 3 0,0 0-4 0,0 0 5 15,0 0-1-15,0 0-6 0,0 0-3 0,0 0-6 16,-7-1-5-16,7 1-1 0,0 0-4 0,0 0-1 16,0 0-6-16,0 0-4 0,0 0 11 0,0 0-21 15,0 0-1-15,0 0-7 0,-7 1 1 0,7-1-1 16,-4 2-1-16,4-2 1 0,-1 4-5 0,-4-1-3 15,5-3-3-15,-5 4-1 0,3-1-3 0,-2 1-3 16,1 1-8-16,0 0-1 0,-2 0-7 0,2 2-3 16,2-1-4-16,-3 3-6 0,2 1-1 0,0 2-5 15,1-3-8-15,0-1 0 0,1-1 1 0,-1 1 1 16,1-2-5-16,-2 2-1 0,4-2 4 0,-2-1 3 16,2 1 3-16,-1-2-3 0,1 0 5 0,0-2-3 0,2 2 3 15,-4-4-3-15,4 4 1 0,0-3-2 16,0 2-3-16,-1-1 0 0,-3-2 1 0,11 0-4 15,-4 0 0-15,-7 0 0 0,10-2 0 0,-2 1-2 16,0 1 1-16,-2-1 3 0,1 1 1 0,2-2 0 16,-2 1 7-16,2 2-3 0,-2-2 3 0,0 1 4 15,1 0 5-15,-1 0-2 0,1 1-5 0,1 1 2 16,0-2-17-16,-4 2-3 0,4 2 14 0,0-1-4 16,1-1 1-16,-1 2-3 0,-1-1-1 0,0 2 0 15,-1-2-5-15,1 4-1 0,1 1 1 0,-1-1-7 16,-1 0 1-16,1-1-4 0,-3 3 6 0,1-3-21 15,3 3 3-15,-6-1 7 0,-2 0-8 0,4 0 4 16,-1 1-3-16,-1-1 1 0,-1 3 2 0,0-3-5 16,0 2-12-16,-2 0 15 0,-2-1 0 0,0 0 1 0,0-2-23 15,-1 1 7-15,-3-1-4 0,2 0 8 0,-1 1 4 16,-4-1 1-16,1 0 5 0,-1 0 3 0,-2-1-1 16,0 0 8-16,0-1-4 0,-3-2 4 15,1 0 4-15,-2-1 3 0,2-1 0 0,-5-2 7 16,4 0 3-16,0 1-3 0,-4-2-4 0,0 0 4 0,3-2-1 15,4 0 2-15,-1 0-3 0,3-1-4 16,-2 1-7-16,2-2 3 0,-1 1-8 0,3 2-10 16,2 0-14-16,0 0-22 0,2 0-39 0,-1 1-59 15,4 2-72-15,0 0-103 0,-5-3-86 0,5 3-81 16,0 0-101-16,0 0-374 0,14 8-1026 0,-2-7 454 0</inkml:trace>
  <inkml:trace contextRef="#ctx0" brushRef="#br0" timeOffset="-190378.18">19862 15459 67 0,'3'-5'431'0,"-1"1"9"0,2-1 4 16,-4 1-15-16,2 0-16 0,0 0-13 0,-2-1-15 15,-2 2-16-15,2 3-8 0,-2-6-15 0,-2 3-21 16,1 0-11-16,3 3-16 0,-10-1-13 0,10 1-5 0,-13 4-16 16,6-1-8-16,-3 1-22 0,-2 1-1 15,1 3-12-15,-2 1-3 0,-5 3-9 0,3-1-8 0,-2 2-13 16,-6 4-6-16,0 0-13 0,4-2-10 15,3 1-89-15,1-3-70 0,-4 4 0 0,5-3 0 0,0-2 0 16,3 0 0-16,-3 1 0 0,2 0 0 0,3-5 0 16,-1 3 0-16,2-4 0 0,-2 2 0 0,-3-1 0 15,8 0 0-15,-3-1 0 0,7-2 0 0,-7-2 0 16,7 0 0-16,-3 1 0 0,-1-2 0 0,5-2-257 16,0 0-100-16,0 0-45 0,0 0-35 0,-5-10-39 15,5 5-40-15,0-3-42 0,0-3-307 0,0-1-937 16,2-3 415-16</inkml:trace>
  <inkml:trace contextRef="#ctx0" brushRef="#br0" timeOffset="-190078.54">19507 15490 177 0,'0'-8'275'15,"-1"5"18"-15,1-1 14 0,-3-1 15 0,3-1 15 16,0 1 9-16,0-2 1 0,0 2-2 0,-1 1-1 16,1 0-5-16,0-1-5 0,-3 0-12 0,6 2-15 15,-3 3-11-15,1-6-15 0,-1 6-5 0,0 0-18 16,9-7-7-16,-9 7-14 0,5 2-8 0,-5-2-17 15,8 4-16-15,-3-2-16 0,-1 2-11 0,0-1-8 16,3 5-13-16,-3-3-14 0,3 2-13 0,-2 2-10 16,0 0-6-16,2 1-10 0,-2 1-6 0,-1 1-12 15,0 0-7-15,3 4-3 0,-1 0-34 0,0 0-33 16,-1 0 0-16,1-1 0 0,1 1 0 0,-4 0 0 16,3-1 0-16,0 0 0 0,2 0 0 0,-3 1 0 15,3-2 0-15,3 1 0 0,-2-2 0 0,3-2 0 16,3-1 0-16,-6-2 0 0,0-1 0 0,4-1-25 15,-3-1-140-15,0-2-41 0,-2-1-52 0,0 0-66 16,-2-2-72-16,-6 0-77 0,13-4-95 0,-9 2-395 16,0-3-1043-16,-1 0 461 0</inkml:trace>
  <inkml:trace contextRef="#ctx0" brushRef="#br0" timeOffset="-189063.95">20200 15463 90 0,'0'0'397'0,"0"0"-1"15,0 0-11-15,0 0-12 0,-4-5-7 16,4 5-12-16,0 0-1 0,-4-1-7 0,4 1-8 0,0 0-6 16,0 0-13-16,0 0-7 0,0 0-11 0,-9-1-11 15,9 1-2-15,0 0-12 0,0 0-9 0,-4-4-10 16,4 4-10-16,0 0-19 0,-2-4-20 0,2 4-19 16,0-4-14-16,0 4-18 0,0-8-13 15,0 4-10-15,-3-2-13 0,6 0-9 0,-2-2-10 0,3-1-10 16,-3-1-5-16,5 1-9 0,-2-2-10 0,0-1-59 15,-1-1-9-15,2 4 0 0,0-3 0 0,-1 0 0 16,1 2 0-16,-1 0 0 0,-1-1 0 0,0 2 0 16,2 0 0-16,-2 1 0 0,1 1 0 0,-1 1 0 15,4 2 0-15,-6-1 0 0,1 2 0 0,0-1 0 16,0 0 0-16,-2 4 0 0,2-3 0 0,-2 3 0 16,2-3 0-16,-2 3 0 0,0 0 0 0,0 0 0 15,0 0 0-15,0 0 0 0,7 10 0 0,-7-5 0 16,1-1 0-16,0 3 0 0,-1 2 0 0,2-2 0 15,-4 3 0-15,2 1 0 0,0 0 0 0,2 4 0 16,-4 2 0-16,1 1 0 0,2-1 0 0,1 1 0 16,-1-3 0-16,-1 1 0 0,0 2 0 0,0-1 0 15,2 0 0-15,0-2 0 0,-4 2 0 0,2 0 0 16,-1-1 0-16,0-1 0 0,1-2 0 0,0 1 0 16,0-3 0-16,0 5 0 0,-1-3 0 0,1-2 0 15,-2 0 0-15,2 1 0 0,0-3 0 0,-2 2 0 16,0-1 0-16,4-2 0 0,-4 3 0 0,0-2 0 15,2-3 0-15,-3 2 0 0,2-2 0 0,1 1 0 16,-3-2 0-16,2 0 0 0,1-1 0 0,0 1 0 16,-1 0 0-16,2 0 0 0,-4 0 0 0,3-1 0 15,-3 0 0-15,-1 0 0 0,1-1 0 0,1 1 0 0,-2-2 0 16,1 2 0-16,0 0 0 0,-1-1 0 0,0-2 0 16,-4 3 0-16,2-2 0 0,-1 2 0 15,-3 1 0-15,3-4 0 0,0 1 0 0,-2-2 0 16,0 3 0-16,-1-1 0 0,-3-1 0 0,4 0 0 0,-1 0 0 15,2 2 0-15,3 0 0 0,-4-3 0 16,3 1 0-16,-2 0 0 0,8-1 0 0,-13 0 0 16,8 1 0-16,5-1 0 0,-12 0 0 0,7 0 0 15,5 0 0-15,-8 1 0 0,4-1 0 0,4 0 0 16,0 0 0-16,-10 0 0 0,10 0 0 0,0 0 0 0,-5 1 0 16,5-1 0-16,0 0 0 0,0 0 0 0,0 0 0 15,0 0 0-15,0 0 0 0,0 0 0 16,0 0 0-16,0 0 0 0,0 0 0 0,0 0 0 15,21-1 0-15,-21 1 0 0,18 0 0 0,-6 0 0 16,1-1 0-16,3 0 0 0,2-1 0 0,1-1 0 0,3 0 0 16,4 0 0-16,-6 2 0 0,3-2 0 0,0 2 0 15,-2 0 0-15,0-4 0 0,0 3 0 0,-1-1 0 16,3 2 0-16,-4-2 0 0,-1 1 0 0,1 0 0 16,-2-1 0-16,-3 0 0 0,-1 2 0 0,-1-1 0 15,-1 0 0-15,-2 1 0 0,-2 0 0 0,2 1 0 16,-4-3 0-16,-5 3 0 0,9 0 0 0,-9 0 0 15,9-1 0-15,-9 1 0 0,4-1 0 16,-4 1 0-16,5-1 0 0,-5 1 0 0,0 0 0 0,0 0 0 16,0 0 0-16,0 0 0 0,0 0 0 0,0 0-140 15,0 0-1203-15,-24 5-1452 0,24-5 642 0</inkml:trace>
  <inkml:trace contextRef="#ctx0" brushRef="#br0" timeOffset="-187213.94">2558 6153 55 0,'0'0'127'0,"0"0"-5"15,0 0-18-15,13-6-3 0,-13 6-5 0,10-5-7 16,-5 1-12-16,3 2 8 0,2-3-18 0,-1 1-6 0,4-3-2 15,5 1-5-15,0-1-3 0,1-3-1 16,1 4 1-16,6-7 0 0,-2 3-2 0,3-2-1 16,1 1 5-16,3 0-8 0,1-3 0 0,1-1 4 15,1 1-8-15,15-6-3 0,-13 5 4 0,13-7-3 16,-4-1-2-16,5 3 1 0,0 0-3 0,-4-3 0 16,0 3 4-16,3-4 1 0,-14 8 2 0,14-8-2 15,-3 3-3-15,0 0-6 0,-12 5-2 0,1 1-3 16,-3-1-5-16,1 1 6 0,-1-1-9 0,1-1 1 15,-1 3-2-15,0-1-15 0,-1 1-6 0,-3 1-5 16,-1 1-5-16,0 0-5 0,-3-1 7 0,-6 4-8 16,1 1 1-16,-2-1-1 0,2 3 3 0,-8-1 5 15,3 4-1-15,-3-1 7 0,-5 0 10 0,0 3 6 16,2-4 6-16,-5 5 4 0,0-1 4 0,-3 1-3 16,8-3-3-16,-8 3 0 0,0 0-1 0,9 0-3 15,-8-3-8-15,-1 3-4 0,0 0-3 0,0 0-5 0,0 0 0 16,4-3-7-16,-4 3 0 0,0 0-3 15,0 0-9-15,0 0-9 0,0 0-13 0,8 5-27 16,-8-5-30-16,0 0-50 0,0 0-145 0,-4 4-325 16,4-4 144-16</inkml:trace>
  <inkml:trace contextRef="#ctx0" brushRef="#br0" timeOffset="-186397.88">2742 6120 39 0,'-6'3'146'0,"6"-3"-13"0,-5 1-7 0,5-1-15 16,0 0-8-16,0 0-15 0,0 0 0 16,0 0-9-16,0 0-8 0,0 0-8 0,0 0 1 0,26-1-7 15,-14-2-9-15,7 1-8 0,2 2 2 0,-1-2-11 16,12 0 3-16,1 0-4 0,-1-1 1 0,4-5-11 16,1 4 5-16,17 2-8 0,-2-2 2 15,-1-5 0-15,3 4-6 0,-17-1-2 0,17-1-6 0,-16 2-1 16,3 2 0-16,-3-1 0 0,13 1-7 0,-12-1 3 15,-4 0-3-15,0 2 1 0,-6-4 1 0,2 2 2 16,-12 2-1-16,-1-1 4 0,0 0 11 0,-6 2 0 16,-1-2 8-16,-3 2 8 0,-3-1 9 0,0 1 6 15,0-1 5-15,-5 2-9 0,8-2-3 0,-8 2-11 16,3-2-17-16,-3 2-22 0,0 0-33 0,4-2-38 16,-4 2-65-16,0 0-123 0,0 0-292 0,0 0 129 15</inkml:trace>
  <inkml:trace contextRef="#ctx0" brushRef="#br0" timeOffset="-185764.02">2806 6197 25 0,'0'0'165'16,"0"0"-15"-16,0 0-15 0,13 11-6 0,-7-6-12 15,6 1-12-15,-2 2-12 0,8-1-9 0,0 2-4 16,1-2-6-16,1 2 1 0,8 1-4 0,0 2 0 15,7-2 0-15,2 1-2 0,0 0-1 0,12 3-7 16,-11-3-3-16,17 1-2 0,-6-1 3 0,2 0-1 16,1 2-6-16,3-3-4 0,-2 0-10 15,-2 2-3-15,0-1-3 0,0 1-7 0,-1 0-6 0,-16-4-3 16,1 3-4-16,-2-3-6 0,4 2 1 0,0 2-4 16,-5-2 0-16,0 1 1 0,0 2 5 0,-3-2 0 15,-1 2 5-15,-2-1 9 0,-9-1 0 16,-1 2 7-16,2-5 5 0,-4 4 6 0,0 0 2 0,3 0 0 15,-4 0 2-15,-3-3-3 0,0 0-7 0,0-2-1 16,1 1-7-16,-1-3 4 0,0 1 0 0,0 1-9 16,2 0-3-16,-1-1-2 0,2-4-7 0,-3 3 0 15,-1-4 0-15,0 0 1 0,4 3-4 0,-7-4 2 16,2 0 1-16,2 1-6 0,-5-1-4 0,2-1-15 16,-2-2-12-16,-5 3-21 0,5-2-28 0,-5 2-37 15,4-5-44-15,-3 3-240 0,-1 2-431 0,0 0 191 16</inkml:trace>
  <inkml:trace contextRef="#ctx0" brushRef="#br0" timeOffset="-184947.7">2874 6199 73 0,'19'1'140'0,"3"-1"-7"16,9 1-4-16,4 0-3 0,2 0-8 0,2 0-2 16,14-3 2-16,-1 4-7 0,0-2-15 0,0 3-3 15,4-1-7-15,4-1 1 0,3 3-4 0,0 0-10 0,3-3-4 16,26 2-2-16,-27 2-9 0,-1-1-10 0,27 0-2 16,0-1 1-16,-26 1-10 0,0-2-4 15,30 3-3-15,-5-9-12 0,-27 8-1 0,28-6 0 16,-31 4-5-16,1-1 9 0,-2 2 1 0,0-2 7 0,-2-1 8 15,-2-1 10-15,-4-6 9 0,-11 6 13 0,-2 0 3 16,2-7 3-16,-4 7 6 0,1-5-13 16,-3 1-3-16,-1 1-3 0,-2-2-9 0,1 1-3 15,0 0-2-15,-4 1-5 0,-5 1-8 0,-4-1 0 16,2 3-6-16,-2-1-2 0,1-3-1 0,-1 2-6 0,-2 0-6 16,-3 2-4-16,-1 0-4 0,-4 1 1 0,4-2-5 15,-7 1 1-15,1-1 1 0,-7 2-1 0,11 1 1 16,-11-1 8-16,5 0-7 0,-5 0 3 15,0 0-3-15,0 0-1 0,0 0 1 0,0 0-2 0,0 0-4 16,0 0-13-16,0 0-20 0,-15 9-40 0,11-8-51 16,4-1-67-16,-9 2-83 0,5 1-148 0,4-3-456 15,-14 1 202-15</inkml:trace>
  <inkml:trace contextRef="#ctx0" brushRef="#br0" timeOffset="-184196.58">3022 6302 31 0,'-4'-6'215'15,"-1"1"13"-15,1-1 13 0,0 2-8 0,-1 0-13 16,4 1-6-16,-3-2-12 0,3 2-18 0,1 3-15 16,-4-2-17-16,4 2-18 0,-4-2-13 0,4 2-14 15,0 0-9-15,0 0 2 0,4 11-5 0,-3-5-12 16,7 5-1-16,-2 6 18 0,2 7 6 0,1 2-1 15,5 2-3-15,-1 3-8 0,5 13-8 16,-8-10 2-16,3-1-7 0,7 11-11 0,-1-1-4 0,-5-11-10 16,9 12-4-16,-1 1-3 0,0-2-4 0,2-3-3 15,-6-10-2-15,0 0-5 0,2 2-4 0,3-3-13 16,-5-1 5-16,1-2-1 0,-2 1-10 0,-3-5 0 16,-4-3-7-16,4-6 8 0,-1 2-11 0,-8-5-1 15,2-2 6-15,-1-1 6 0,-1-3-7 0,-4 1 4 16,2-1 6-16,1-2 5 0,0 0 5 0,-4-2-1 15,0 0 1-15,0 0-3 0,0 0-3 0,0 0 0 16,0 0-19-16,0 0-10 0,0 0-31 0,0 0-44 16,0 0-61-16,0 0-85 0,-3-11-134 0,3 11-238 15,0-7-651-15,0 7 289 0</inkml:trace>
  <inkml:trace contextRef="#ctx0" brushRef="#br0" timeOffset="-172880.54">21561 15479 79 0,'0'0'72'0,"6"-2"-10"0,-6 2 2 16,0 0-15-16,9 0-4 0,-9 0-11 0,0 0-1 0,6-1-1 15,-6 1-1-15,0 0 5 0,0 0 21 0,0 0 0 16,8 0 33-16,-8 0 16 0,0 0 17 0,0 0 17 16,0 0 11-16,0 0 7 0,0 0 7 0,0 0 5 15,0 0 2-15,0 0 7 0,0 0-4 16,5-2-6-16,-5 2 0 0,0 0 3 0,0 0 7 0,0 0 3 15,0 0-2-15,0 0-4 0,0 0-5 0,0 0-9 16,0 0-17-16,0 0-5 0,-24 1-5 0,15-1-9 16,-1 1 8-16,-3 0-3 0,0 1-1 0,-5-2 1 15,2 1 2-15,-5-1 1 0,6 2 0 0,-6-2 4 16,6 1-2-16,-3 0-1 0,-1-1 2 0,1-1 2 16,4 2 0-16,1-1-8 0,1 0-3 0,1 0-3 15,0 0-19-15,2 0 19 0,3 0-7 0,6 0-7 16,-12 0-5-16,7 2-6 0,5-2-4 0,-9 0-5 15,9 0-1-15,-5 1-6 0,5-1 1 0,0 0-4 16,0 0 4-16,0 0 4 0,0 0 6 0,0 0 1 16,0 0 3-16,0 0-86 0,0 0-13 0,15 6 0 15,-6-6 0-15,3 0 0 0,3 0 0 0,4 0 0 16,8 0 0-16,1 2 0 0,2-3 0 0,4 2 0 16,4-3 0-16,2 1 0 0,-2 2 0 0,4-2 0 15,-2 0 0-15,-3-3 0 0,-1 4 0 0,-3-1 0 16,0-1 0-16,-3 2 0 0,-9 0 0 0,-1-2 0 15,-4 1 0-15,-2 1 0 0,-2-1 0 0,-6 0 0 16,2-1 0-16,-2 2 0 0,1-1 0 0,-7 1 0 16,6-1 0-16,-6 1 0 0,7 0 0 0,-7 0 0 15,0 0 0-15,0 0 0 0,10 0 0 0,-10 0 0 16,0 0 0-16,0 0 0 0,0 0 0 0,5 1 0 16,-5-1-74-16,0 0-349 0,0 0-29 0,0 0-23 15,-18 5-28-15,10-3-17 0,4-1-36 0,-5 1-309 16,-1-2-937-16,1 1 415 0</inkml:trace>
  <inkml:trace contextRef="#ctx0" brushRef="#br0" timeOffset="-172397.39">21571 15282 9 0,'4'-10'310'16,"-2"0"-2"-16,2 2 9 0,1-3 10 0,-1 4 20 16,1-2-11-16,-2 4 3 0,-1-1 3 0,3-1 1 15,-5 3 3-15,4 0 0 0,-4-2-1 0,0 4 2 16,0-3-11-16,0 0 5 0,0 5-7 0,1-4-19 16,-1 4-9-16,0-5-16 0,0 5-17 0,0 0-22 15,0 0-15-15,-1-5-18 0,1 5-19 0,0 0-18 16,5-3-15-16,-5 3-18 0,0 0-15 0,0 0-31 15,0 0-102-15,0 0 0 0,2 13 0 0,0-9 0 16,2 5 0-16,-1-2 0 0,-1 3 0 0,3 1 0 16,0 5 0-16,-1 1 0 0,0 3 0 0,1 5 0 15,-4 1 0-15,3 0 0 0,0 0 0 0,-3 1 0 16,3 2 0-16,-4-3 0 0,5 3 0 0,-5-1 0 16,0 2 0-16,4-2 0 0,-4 1 0 0,0-1 0 15,5 1 0-15,-2-2 0 0,-2-1 0 0,-1-7 0 16,0 6 0-16,0-7 0 0,3 1 0 0,-3-2 0 15,1-1 0-15,0-7 0 0,-1 3 0 0,0-3 0 16,0 1 0-16,0-4 0 0,3 2 0 0,-2-4 0 16,-1 1 0-16,0-3 0 0,0 2 0 0,0-4 0 15,0 4 0-15,0-4 0 0,0 0 0 0,0 0 0 16,0 0 0-16,0 0 0 0,0 0 0 0,8-10 0 16,-6 5 0-16,-2 2-226 0,0 3-405 0,-5-8-592 0,5 8-1324 15,-1-8 586-15</inkml:trace>
  <inkml:trace contextRef="#ctx0" brushRef="#br0" timeOffset="-172247.48">21839 15944 465 0,'-4'-1'428'0,"3"-2"-48"0,1 3-65 0,-4-4-116 16,4 4-148-16,0 0-195 0,0 0-139 0,0 0-306 0,0 0 136 15</inkml:trace>
  <inkml:trace contextRef="#ctx0" brushRef="#br0" timeOffset="-167980.44">4850 7280 53 0,'6'6'52'0,"0"3"-12"0,2-4 1 0,0 1-7 15,-1 1 5-15,-2-3-11 0,3 1-1 0,-1 0 5 16,3-3-12-16,-1 3 5 0,1-1-5 0,0-2-6 16,0 1 8-16,2-1-11 0,-2 2-5 0,2-2 5 15,-1-4-3-15,0 2-11 0,1 0 0 0,0-2-5 16,3 1-16-16,-2-3-15 0,-1 2-29 0,1 0-74 15,0-2 34-15</inkml:trace>
  <inkml:trace contextRef="#ctx0" brushRef="#br0" timeOffset="-167630.39">5409 7053 14 0,'0'-13'50'0,"0"-3"-5"0,0-2-8 16,0 7 0-16,-1-5-1 0,-3-1-2 0,3 5 3 16,-3 0-1-16,0-5 1 0,2 3-6 0,-6-1 0 15,4 5-1-15,-5-5 2 0,3 1-14 0,-4 0 3 16,3 0 2-16,-5 2-4 0,2-1 4 0,1 2-2 16,2 1-7-16,-3-5 0 0,2 4 2 0,0-3-2 0,-3 3-3 15,1-4 1-15,1 1-8 0,-1 0 1 0,3 4-10 16,-2-4 0-16,-1 0 10 0,4 3-6 0,-1 0 7 15,-3-1 0-15,1 1 4 0,1 1 0 16,-1 0 1-16,3 0-2 0,-5 2-3 0,4-2 0 16,-2 1 6-16,-1 1-2 0,1 2-9 0,-1-1 4 0,2 0 3 15,-1 1-9-15,1 1-23 0,-1 0 6 0,3 1-1 16,-3 0-6-16,3 0 5 0,-5 3-15 16,1-2-7-16,0 2 2 0,1 0-1 0,-5 1-5 15,5 1 12-15,-5-1-1 0,4 2 2 0,-3 2-4 0,-1-1-21 16,1-1-62-16,-2 4 27 0</inkml:trace>
  <inkml:trace contextRef="#ctx0" brushRef="#br0" timeOffset="-166997.41">4890 7361 98 0,'11'4'110'16,"1"0"2"-16,1-2-14 0,-2-1-8 0,2 2-8 15,0-2-5-15,5 0-3 0,-5-1-5 0,5 1-12 16,-4 2 0-16,4-6-6 0,-5 1-11 0,1 1 3 16,-2-2-3-16,6 2-3 0,-4-1-3 0,0 1-1 15,-1-2 0-15,0-2 1 0,1 3-6 0,0-3-3 16,4 1-3-16,-5 1-4 0,1-1-5 0,0-4 5 16,4 2 0-16,-4 0-2 0,4-1-8 0,-4-2 15 15,-2 5-13-15,3-6 5 0,1-1-4 0,-3 2 1 16,2-1-6-16,-2 0-7 0,5-2 10 0,-5 3-6 15,0-2 2-15,2-2-4 0,-6 5 0 0,4-7 1 16,-6 5 4-16,2-5 1 0,-1 5 1 0,1-3 6 16,-3 1 2-16,-2 0 0 0,-1 0 7 0,1-6-2 15,-1 2 2-15,0-2-3 0,2-1-4 0,-3-6-1 16,1 6 2-16,0-5 2 0,-2-4-4 0,0 3 0 16,-1 7-2-16,1-7 6 0,-1 6-3 0,-1 3 2 15,0-3-2-15,0 3 9 0,-1 0 2 0,-2 1 0 16,2 3 0-16,-4-5-2 0,-1 3-4 0,2 2 1 15,-1 1-9-15,-2 0 3 0,-2-1 0 0,1 2-2 16,0 2-1-16,-5-4-7 0,1 0-3 0,3 4-11 16,-3-4-6-16,0 1-5 0,-2 1 0 0,6 2-17 15,-5-2 4-15,5 4-14 0,-4 1 2 0,3-2-3 16,0 3 4-16,-2-2-4 0,1 3-10 0,1-2-4 16,-1 3-7-16,0-2 8 0,1 2-5 0,1 0-1 0,-4 1-5 15,4 1-5-15,0 0-8 0,0 1-18 16,0 1-75-16,-1 0-190 0,0 1 85 0</inkml:trace>
  <inkml:trace contextRef="#ctx0" brushRef="#br0" timeOffset="-163997.27">5302 6890 56 0,'0'0'137'0,"0"0"-13"0,0 0-1 16,0 0-4-16,-4 12-11 0,4-12-10 0,0 0 3 15,0 0-5-15,0 0 0 0,0 0-4 0,-2 1-2 16,2-1-5-16,0 0-4 0,0 0 0 0,0 0-2 16,0 0-2-16,0 0-2 0,0 0 2 0,0 0-1 15,0 0-3-15,0 0-2 0,0 0-2 0,0 0-2 16,0 0 0-16,0 0-2 0,0 0-3 0,0 0-1 15,0 0-1-15,0 0-1 0,0 0 1 0,0 0-4 16,0 0-4-16,0 0-7 0,0 0 0 0,0 0 1 16,0 0 0-16,0 0 1 0,0 0 2 0,11-7-7 15,-7 2 2-15,2 3-3 0,-6 2-8 0,4-4-1 16,1 3-1-16,-1-3-1 0,1-2-5 0,-1 3 0 16,2-2 2-16,-2-4-6 0,1 5-3 0,3-5 5 15,-3 3-7-15,0-1-3 0,3-3-3 0,-3 1 1 16,0-1 3-16,-1 1-3 0,0 0-3 0,0-1-2 15,2 0 3-15,-5-2-1 0,7 3 8 0,-4-2-12 16,-3-1 0-16,2 2-1 0,1-1-1 0,-2 0 2 16,-2 1 2-16,4 0-1 0,2-1-5 0,-5 0 0 15,2 1 12-15,2 0-12 0,-4 0 0 0,-1 1-1 16,2-3-4-16,-2 1-7 0,0 0 3 0,1 0-2 16,0 1-4-16,-1-2 0 0,0 3-5 0,0 2 1 15,2-4-2-15,-2 1 1 0,1 0 1 0,-1 0 0 16,-1 0-3-16,1 1-1 0,-3-3-2 0,2 3 3 15,1 0 1-15,-3-1-2 0,2 0 8 0,0 2-6 16,-2 1 4-16,2-3-1 0,-2 5 1 0,-3-4 7 16,5 2-3-16,-3-3 0 0,0 3 3 0,0 1 1 0,3 0-2 15,-3 0 3-15,0 1-3 0,0 0 7 0,-2 0-2 16,5 1-1-16,-3-1 6 0,0 3-2 16,0-2-2-16,0 0 0 0,0 1 3 0,3-1 2 15,-4 1-4-15,1-1 2 0,4 4 4 0,-1-5 1 0,1 5 0 16,0 0 2-16,-4-3 0 0,4 3 4 0,0 0-1 15,0 0-2-15,-4-3 4 0,4 3 1 16,0 0-1-16,0 0 1 0,0 0-2 0,0 0 2 16,-1-5 9-16,1 5-12 0,0 0 4 0,0 0 1 15,0 0-1-15,0 0 2 0,0 0-2 0,0 0 0 0,0 0 3 16,0 0-8-16,0 0 1 0,0 0 1 0,0 0 0 16,0 0-5-16,0 0-1 0,0 0 0 0,0 0-4 15,0 0-15-15,0 0-24 0,0 0-39 0,0 0-59 16,0 0-81-16,0 0-242 0,-3 13-498 0,3-13 220 15</inkml:trace>
  <inkml:trace contextRef="#ctx0" brushRef="#br0" timeOffset="-163048.17">4990 6929 107 0,'0'-4'244'0,"0"4"-7"0,0 0-18 0,0 0-15 0,0 0-14 16,-1-4-17-16,1 4-10 0,0 0-13 0,0 0-5 15,0 0-9-15,-8 7-7 0,3-1-14 0,4-1-7 16,-4 0-7-16,-2 0-4 0,5 0-7 0,-5 2-8 16,2 0-2-16,0 2-8 0,-4 0-6 15,1 0 1-15,2-1-16 0,-4 0-2 0,2 2-10 0,1 1-1 16,-4-4-3-16,0 2-6 0,-2 1 1 0,2 0-3 15,0-4-3-15,0 2-5 0,-4 0-2 0,-1-1 0 16,0 1-2-16,0-1 1 0,-3-2-4 0,2-1 2 16,-3-1 1-16,0-3 1 0,0 3 4 0,0-2-4 15,-2-1-2-15,3 0 8 0,-4-1 2 0,4-3 6 16,-2 2-3-16,2 0 8 0,-1 1 2 0,0 0 6 16,3-1 7-16,0 1 9 0,3 0 10 0,4 1 2 15,-2 0 10-15,3 0-21 0,3-1-4 0,6 1 0 16,-10-1-10-16,5 0 10 0,5 1-22 0,-9 0-3 15,9 0 9-15,0 0-19 0,0 0 2 0,0 0 1 16,-8 1-5-16,8-1-5 0,0 0-15 0,0 0-7 16,0 0-14-16,0 0-18 0,0 0-20 0,0 0-8 15,0 0-34-15,10 6-36 0,-10-6-42 0,0 0-49 16,8 1-70-16,-8-1-263 0,7 0-609 0,-7 0 271 16</inkml:trace>
  <inkml:trace contextRef="#ctx0" brushRef="#br0" timeOffset="-161779.7">5089 6809 63 0,'-2'-6'138'0,"2"6"-2"16,-4-6-6-16,4 3-4 0,0 3-10 0,-2-6-2 0,1 2-5 15,1 4-14-15,-3-7 1 0,0 4-9 0,-2-6-8 16,-1 4-3-16,1-3-7 0,1 3-5 0,-4-3 3 15,2 1 2-15,-3-2 0 0,-1 1-2 16,-3-4-5-16,-1 1-3 0,1-2 0 0,-1-1-4 0,0 1 1 16,-8-5-4-16,2-1-4 0,-1 0 5 0,0 1-1 15,-1-3-4-15,3 3 3 0,-3 0-1 0,3 0 1 16,5 5 4-16,0 1-6 0,-8-5-4 0,8 4-2 16,0 0-4-16,0 0-5 0,-1 1-2 0,3-1-3 15,-1 2-2-15,4-3 3 0,-3 2-7 0,0-2-7 16,0 1 1-16,1 1-1 0,0-1-3 0,-1 1 1 15,3-2-1-15,-2-1 1 0,-1 1 7 0,-2 0-2 16,5 2 0-16,-4-5-3 0,1 2 0 0,-5-5 1 16,2 1-2-16,2 4 4 0,-5-4-7 0,0-3 3 15,1 3-9-15,3 3 1 0,-1-3 0 0,1 4 2 16,-1 0-1-16,-2-5-1 0,-1 1 2 0,4 4-2 16,1 2 1-16,-1 0 3 0,1 3 1 0,-1-2-2 15,0 2 6-15,0-1-8 0,0 3-1 0,1-3-2 16,-1 3 1-16,2 2 2 0,0-1-2 0,1 2 2 15,-1-1-2-15,6 1-2 0,-6 2 1 0,7-1-1 16,0 2 1-16,0-1-2 0,1 0 0 0,-1 1-3 16,5 2 3-16,-5-1-4 0,5 1 0 0,-7-1-4 15,7 1-1-15,0 0-9 0,0 0-13 0,0 0-12 16,0 0-25-16,0 0-30 0,0 0-27 0,12 10-35 16,-7-8-49-16,0 2-228 0,-4-1-470 0,6 1 208 15</inkml:trace>
  <inkml:trace contextRef="#ctx0" brushRef="#br0" timeOffset="-160980.62">5129 6904 74 0,'-3'-2'158'0,"0"-3"-1"0,-1-2-12 16,2 1-9-16,-1-1-5 0,-3-2-6 0,-1 2-10 15,2-2 2-15,-1 0 0 0,-2 1-4 0,-1 0-8 16,-4-5-9-16,4 3-7 0,-2-1 0 0,-3-1-7 16,0-1 2-16,-1 1-9 0,-2 2-5 0,-1-2-4 15,0-1 0-15,-5-1-8 0,5 4-6 0,-7-5-5 16,3 2-1-16,4 1-5 0,-4-2-4 0,0-1 2 0,5 4-4 15,-6-4-8-15,-3-2-1 0,3 2-2 16,0-1-3-16,-1 1-1 0,0 4-3 0,6 0-2 16,-7-4 17-16,-1 2-6 0,0-1-2 0,0-2-5 15,-1 3 3-15,-2 1-6 0,1-2-3 0,3-1-1 0,-2 4-4 16,0-4 2-16,0 5 1 0,1-1-2 16,-1-2-4-16,2 2 1 0,-2-1 0 0,2 0 1 0,-1 1 0 15,3-3-6-15,-1 3 8 0,-3 0-7 16,1 0-1-16,1 1 1 0,-1-3 3 0,3 3-5 15,4 2 6-15,-1-1-7 0,0 0 1 0,-3-3 3 0,6 3-3 16,0 1 0-16,-5 1 0 0,6 2 0 16,-1 0-4-16,0-2 7 0,3 3-4 0,3-2 4 15,-3 3 3-15,-3-1 0 0,6-2 0 0,0 3-2 16,1 0 1-16,-1 1-1 0,3 2 0 0,-1-2 2 0,3 2-3 16,-2-1 0-16,8 1-5 0,-9 1 2 0,4 2 2 15,1 0-4-15,0 0 0 0,3 1-17 16,-3 0-23-16,4 1-33 0,0 0-39 0,4-1-53 15,1 1-63-15,-5 0-166 0,4 0-428 0,1-2 189 16</inkml:trace>
  <inkml:trace contextRef="#ctx0" brushRef="#br0" timeOffset="-160397.61">4944 7165 81 0,'-14'10'147'0,"-1"0"-9"0,-2 1-29 15,-2 1-20-15,-3 2-9 0,-2 2-15 0,-3 0-9 16,-1-2-12-16,1-1 3 0,-5 2-8 0,0 0-14 15,-2-2 12-15,-12 6 6 0,-3 1 1 0,12-8 18 16,-15 3-7-16,1-2 7 0,2-1 3 0,12-2 3 0,-21 5 0 16,2-2 2-16,-1-1-2 0,-1-3 1 15,6 2 3-15,-3-2-2 0,1-1-4 0,-2-1-3 16,1-1 2-16,17-1-8 0,-19-1 2 0,5 3-5 0,11-3 4 16,4 1-4-16,-3-1 5 0,5 1-2 0,0-1-3 15,2 0-4-15,1-3-1 0,1 1 3 16,4-1-4-16,8 2 0 0,1-3 1 0,6 3-7 15,-4-3 2-15,5 1-4 0,3-1-1 0,-2 2-3 16,1-1-5-16,5 0-3 0,-1 0-6 0,5-1 4 0,-9 1-4 16,9-1-4-16,-9 0-4 0,9 0 0 0,0 0-5 15,0 0-7-15,-5 1-15 0,5-1-14 0,0 0-22 16,0 0-17-16,0 0-26 0,0 0-41 16,0 0-47-16,14-8-73 0,-9 4-129 0,4-1-414 0,4-1 184 15</inkml:trace>
  <inkml:trace contextRef="#ctx0" brushRef="#br0" timeOffset="-157447.43">22523 15176 83 0,'-5'-2'418'0,"5"2"14"0,-4-5-5 0,4 5 4 15,0 0 0-15,0 0-5 0,-2-3 1 16,2 3-6-16,0 0-7 0,-3-2-10 0,3 2-15 16,0 0-25-16,0-5-22 0,0 5-22 0,0 0-32 0,0 0-16 15,0 0-27-15,0 0-19 0,10 0-11 0,-10 0-22 16,19 0-16-16,-3 2-20 0,2-2-15 0,1 1-13 16,0-1-18-16,3 1-5 0,-1 0-16 0,-1-1-25 15,1 1-25-15,-4-1-34 0,-3 1-29 0,-2-1-33 16,-1 0-42-16,-5 2-38 0,1-2-46 0,-7 0-44 15,0 0-47-15,0 0-46 0,0 0-49 0,0 0-33 16,0 0-36-16,0 0-37 0,-33 0-42 0,13 3-265 16,4-3-845-16,-2 0 374 0</inkml:trace>
  <inkml:trace contextRef="#ctx0" brushRef="#br0" timeOffset="-156944.08">22463 15186 273 0,'-4'-4'292'0,"4"4"9"16,-5-1 9-16,5 1 6 0,0 0 3 0,-5-4-13 15,5 4 4-15,-3-3-3 0,3 3-12 0,0 0-8 16,-5-2-16-16,5 2-12 0,0 0-11 0,0 0-15 16,-10 3-7-16,6 1-7 0,-1-1-10 0,0 3-10 15,-2 0-17-15,1 2-12 0,0 2-15 0,-1 0-17 16,1 1-12-16,2 0-11 0,-6 3-10 0,7-3-11 16,-2-1-11-16,-1 4-2 0,1-3-13 0,1-1-6 15,1 2-3-15,-3 1-10 0,5-3-3 0,-2-3-2 16,3-1-4-16,0 2-8 0,0-3 3 0,0 0 7 15,4 1-3-15,-1-4 15 0,3 1 5 0,0-2-4 16,2-2 0-16,1 3 9 0,5-3-6 0,-4 0 21 16,4-2-5-16,3 2 1 0,3-1 15 0,-7 1-9 15,4 0 3-15,2-2-13 0,0 3 0 0,-1 0-2 0,-3 0-3 16,2 0-9-16,0 5-8 0,-1-2-14 0,1 0-35 16,1 3 0-16,-4 1 0 0,2 0 0 15,-3 3 0-15,2-1 0 0,-2 2 0 0,1 2 0 16,-5-1 0-16,-4-1 0 0,7 5 0 0,-6-1 0 0,-1-6 0 15,-1 4 0-15,0-2 0 0,-3 2 0 0,2-1 0 16,-6 0 0-16,2 0 0 0,0-1 0 16,-6 0 0-16,2 1 0 0,-4-4 0 0,0 3 0 15,-1-3 0-15,-6 3 0 0,-11-4 0 0,9 0 0 0,-3-4 0 16,-2-2 0-16,-6-1 0 0,2-1 0 0,0 0 0 16,4 0 0-16,2-1 0 0,1-4 0 0,0 2 0 15,2 1 0-15,5 1 0 0,-2 0 0 16,5-4 0-16,1 4 0 0,0 1 0 0,2 0 0 0,7 1 0 15,-6-3 0-15,6 3 0 0,-5 0 0 0,5 0 0 16,0 0-223-16,0 0-239 0,0 0-145 0,25 3-544 16,-7-4-1244-16,4 3 550 0</inkml:trace>
  <inkml:trace contextRef="#ctx0" brushRef="#br0" timeOffset="-156630.23">23310 15458 118 0,'9'-7'453'0,"0"-4"22"0,-3 4 10 16,2-1-7-16,-3 2-21 0,1-4-17 0,-3 2-12 16,2 1-15-16,-5 1-21 0,2 2-11 0,0 0-36 15,-2 4-29-15,-4-6-24 0,4 6-7 0,0 0-10 16,-19 6-12-16,8 1-2 0,-6 3-10 0,2 1-14 15,-7 4-16-15,0 5-10 0,-2-2-5 0,5 1-16 16,-3 0-11-16,3 2-40 0,-3 0-139 0,3-2 0 16,4 3 0-16,-3-3 0 0,8-2 0 0,-4-2 0 15,3 1 0-15,2-2 0 0,1-1 0 0,-1-1 0 16,2-3 0-16,4-1 0 0,0-1 0 0,-1-1 0 16,0-2 0-16,3 2-170 0,1-4-169 0,0-2-66 15,0 0-54-15,0 0-61 0,-9-10-48 0,8 3-387 16,1-4-1036-16,-2-1 459 0</inkml:trace>
  <inkml:trace contextRef="#ctx0" brushRef="#br0" timeOffset="-156396.98">23048 15461 32 0,'0'-9'370'0,"0"3"6"0,2 0 40 16,-2-1 26-16,1 0 31 0,-1 1 5 0,0-3-1 16,2 2-15-16,0 1-21 0,-1 1-7 0,0 2-26 15,0-1-6-15,2-2-24 0,0 5-19 0,0 0-12 16,-3 1-17-16,10 5-18 0,-4-1-21 0,0 2-18 15,2 2-17-15,-2 0-16 0,-1 3-46 0,7 2-194 16,-2 1 0-16,2 2 0 0,0 1 0 0,3 4 0 16,-2-6 0-16,4 6 0 0,2 0 0 0,-6-7 0 15,1 1 0-15,0 0 0 0,-1-3 0 0,-2 1 0 16,1 0 0-16,-1-5 0 0,-3 2 0 0,0-3 0 16,-2-3-27-16,-1 4-456 0,0-1-76 0,-1 1-124 0,-1-2-391 15,-1 0-1162-15,-2 0 514 0</inkml:trace>
  <inkml:trace contextRef="#ctx0" brushRef="#br0" timeOffset="-154463.83">23654 15307 27 0,'0'0'432'0,"0"0"10"0,0 0 0 15,0 0-12-15,0-3-13 0,0 3-23 0,0 0-19 16,0 0-11-16,0 0-7 0,0 0 0 0,0 0-10 16,0 0-7-16,0 0-12 0,-1-6-2 15,1 6-23-15,0 0-20 0,1-4-5 0,-1 4-17 0,8-6 0 16,-4 1-25-16,2 0-8 0,2-2-8 0,-1-1-16 15,0 0-13-15,0-2-10 0,-2 1-17 16,4-5-161-16,2 0-3 0,-3-1 0 0,2-3 0 16,-4 4 0-16,-1-3 0 0,5-1 0 0,-1 1 0 0,-2 1 0 15,-1-2 0-15,-3 2 0 0,4 0 0 0,-2 4 0 16,-1 2 0-16,-3 0 0 0,3 3 0 0,-4 0 0 16,4 0 0-16,-4 2 0 0,0 0 0 0,4 2 0 15,-4 3 0-15,1-2 0 0,-1 2 0 0,0 0 0 16,0 0 0-16,0 0 0 0,5 14 0 0,-5-5 0 15,0 2 0-15,0 1 0 0,2 5 0 0,0-1 0 16,-2 2 0-16,0 0 0 0,-2 2 0 0,0-1 0 16,-3 8 0-16,0-2 0 0,4-5 0 0,-2 1 0 15,-2 5 0-15,1 1 0 0,-1 0 0 0,1-2 0 16,-2 4 0-16,4-5 0 0,-2 1 0 0,1-5 0 16,-1-2 0-16,2 0 0 0,0-2 0 0,-2 2 0 15,1-1 0-15,-2 1 0 0,1-2 0 0,3-4 0 16,-2-1 0-16,-1-1 0 0,4-1 0 0,-1-1 0 15,0-2 0-15,1 1 0 0,0 0 0 0,0 0 0 16,0-3 0-16,0 0 0 0,1 1 0 0,0 1 0 16,0-4 0-16,3 1 0 0,0 0 0 0,-3-1 0 15,4 2 0-15,-5 0 0 0,0-4 0 0,2 3-106 16,0 0-126-16,-2-3-2 0,0 0 1 0,1 3 9 16,-1-3 0-16,0 0 12 0,0 0 8 0,-2 7 15 15,2-7 21-15,0 0 20 0,-11-1 12 0,11 1 13 0,-9-2 19 16,9 2 3-16,-12-1 12 0,3-2 26 0,1 3 23 15,1 0 25-15,-5-1 17 0,3 1 12 0,2 0 28 16,-6-1 19-16,0 2 12 0,3-2 17 16,-3 1 12-16,3-1 0 0,-2 1 0 0,3 0 9 15,0 0 7-15,3-1 9 0,0 2 13 0,6-1 3 16,-12 0 5-16,12 0 6 0,-8 0 2 0,8 0 0 0,0 0-1 16,-5-1-3-16,5 1 2 0,0 0 3 0,0 0 1 15,0 0-1-15,0 0-86 0,0 0-71 16,0 0 0-16,0 0 0 0,27 1 0 0,-13-2 0 0,0 1 0 15,3-2 0-15,1 1 0 0,0 1 0 0,5-1 0 16,5-1 0-16,0-1 0 0,-8-1 0 0,2 3 0 16,1-1 0-16,-4 0 0 0,-2-1 0 15,-3 2 0-15,-1 1 0 0,-3-3 0 0,3 0 0 0,-3 2 0 16,-4-2 0-16,2 2 0 0,-3-2 0 0,2 1 0 16,-4 1 0-16,-3 1 0 0,7-3 0 0,-5 0 0 15,-2 3 0-15,8-1 0 0,-4 0 0 16,-4 1 0-16,0 0 0 0,5-3 0 0,-5 3 0 15,4-2 0-15,-4 2 0 0,0 0 0 0,8 0 0 0,-8 0 0 16,0 0 0-16,0 0-466 0,5-4-822 0,-2 2-1395 16,-3 2 617-16</inkml:trace>
  <inkml:trace contextRef="#ctx0" brushRef="#br0" timeOffset="-148630.62">24802 15451 204 0,'0'-5'229'0,"0"5"-2"0,-3-3-1 0,3 3-2 16,-5-6 3-16,2 3-5 0,-2 1 7 0,-1-1-1 0,1 2 3 16,-3-1 4-16,2-1 0 0,-3 1 7 15,-4 2-9-15,3-1-1 0,-9 1-7 0,2-1-6 16,3 1-7-16,-1 1-10 0,-1 0 1 0,4 0-3 15,-1 0-5-15,1-1-4 0,2 3-5 0,-1-2-3 16,3 0-9-16,3 1-9 0,0 0-7 0,-1-1 1 0,6-1-10 16,-7 1 9-16,7-1 1 0,0 0 11 0,4 6 2 15,-4-6-7-15,9 3 0 0,0-1-4 16,-2-1-13-16,9 0-3 0,0-1-6 0,3 0-18 16,3 1-2-16,6 1-12 0,4-2-90 0,-1-3-17 15,1 4 0-15,-2-2 0 0,1 2 0 0,-3-3 0 16,2 0 0-16,0-1 0 0,-3 1 0 0,-5 2 0 0,0-1 0 15,-2 0 0-15,-2 0 0 0,-5-1 0 16,-2 0 0-16,2 2 0 0,-5-2 0 0,-1 1 0 0,-3 1 0 16,-4 0 0-16,11-1 0 0,-11 1 0 0,8-1 0 15,-8 1 0-15,5-1 0 0,-5 1 0 0,0 0 0 16,7 0 0-16,-7 0 0 0,0 0 0 0,0 0 0 16,0 0-4-16,0 0-448 0,0 0-76 0,0 0-78 15,-24 1-495-15,24-1-1191 0,-12 2 527 0</inkml:trace>
  <inkml:trace contextRef="#ctx0" brushRef="#br0" timeOffset="-148230.89">24880 15197 164 0,'2'-7'338'0,"0"0"-7"0,0 0-9 16,-2 3 5-16,4-3 5 0,-3 1 0 0,-1 3 5 15,0 0 1-15,0 3 4 0,2-5 1 0,-2 5-6 16,0 0-10-16,0-4-16 0,0 4-9 0,0 0-6 16,0 0-10-16,0 0-6 0,0 0-12 0,-13 12-3 15,11-5-18-15,-2 4-20 0,-2 4-16 0,1 1-18 16,1 1-12-16,2 1-18 0,-1 8-15 0,2 3-14 15,-2-4-11-15,3 3-15 0,0 0-4 16,0 0-17-16,0-2 0 0,3 0-87 0,-4-2 0 0,1 5 0 16,-2-10 0-16,2 0 0 0,-2 0 0 0,-1-2 0 15,2 1 0-15,0-3 0 0,-1-2 0 0,0 0 0 16,-1-5 0-16,3 3 0 0,-4-5 0 0,4 2 0 16,-2-3 0-16,2-1 0 0,-3 2 0 0,2-2 0 15,1 0 0-15,0-4 0 0,0 0 0 0,-1 4 0 16,1-4-71-16,0 0-345 0,0 0-88 0,0 0-116 15,5-14-477-15,-5 14-1189 0,0 0 527 0</inkml:trace>
  <inkml:trace contextRef="#ctx0" brushRef="#br0" timeOffset="-144065.41">2873 5821 100 0,'-8'-3'93'0,"0"-1"-10"15,-2 1-5-15,0-1-12 0,-2 1-2 0,2 1-10 16,-3 1 6-16,4-1-12 0,-2-2-6 0,-2 5 0 16,-1-1-7-16,2 0-4 0,-2 3-7 0,-1 0-1 15,0-1-4-15,-5 4-11 0,3-3 1 0,0 3-7 16,-2 0-4-16,2 1-2 0,-2-2 5 0,5 3-2 16,-5-3-5-16,6 0 3 0,-5 1-2 0,3 4 8 15,-1-2-7-15,7 2 2 0,-1-2 5 0,-3 3-7 16,6-3 2-16,-3 2 0 0,2-2 2 0,-1 3-1 15,3 4 5-15,-2-5-5 0,-1 6 5 16,3-3 3-16,-1-1-3 0,2 2-2 0,-1-3-4 0,2 2 3 16,-1-4 5-16,-3 1-1 0,4-1-1 0,-2 2 1 15,2 1-1-15,-1 0 4 0,0-2 4 0,1 2 2 16,-3-1 4-16,5-3-4 0,-3 4 5 0,2-2-2 16,0 3 7-16,0-1-1 0,3-1 0 0,0 2-4 15,0-1 7-15,0-1 1 0,1 3-3 0,2-2-1 16,-1 0-3-16,1 1 0 0,2-1-2 0,0 0 6 15,-1 0-5-15,0-1 0 0,-2 1-4 0,5-1 4 16,-3-2 2-16,2 2-4 0,-2 0-2 0,-2 1 10 16,1-2 1-16,2-1-3 0,0 1 2 0,-1-1 1 15,4-1 3-15,-6 0 0 0,5-1-4 0,-4 2 1 16,4-1 1-16,-1 0 2 0,2-1 6 0,-3 0-12 16,1 0-2-16,2-1 1 0,1-2-4 0,0 2 0 15,0-2 3-15,2 1-4 0,0-3-6 0,-1 2 11 16,1-1-10-16,0-1-4 0,0-1 1 0,3 1-3 15,-1 0 8-15,-2 0-5 0,2-1-5 0,0 0-3 16,1-1 1-16,-1 0-7 0,3 1-4 0,-3-3 2 16,1 1-4-16,-1-1-7 0,1 0 6 0,-1 0-10 15,0 0 4-15,1-2 0 0,-3 0 5 0,4 2-4 16,-2-2 4-16,1 0-6 0,-1 0 4 0,4-3-5 16,-2 1-1-16,-3 0-5 0,0 0 0 0,1 0 2 15,0 0-1-15,-3-2-4 0,2 3 2 0,4-5 3 16,-7 2 1-16,4 1 6 0,1-4 4 0,-5 1-4 15,2 2 18-15,1-5-11 0,-3 4-4 0,4-4 4 16,-3-1 0-16,-1 2 5 0,0 0-1 0,-1 2 3 16,-2-1 2-16,2-4 2 0,0 0-1 0,-1-1 3 15,3 2-5-15,-3-2-1 0,0-2 3 0,-2 0 1 16,2 0 0-16,-3 0-1 0,-2-1 2 0,-1-5 6 0,1 6 8 16,-2-3 13-16,0 1-5 0,1 0-2 15,-2-4 8-15,-4 5 8 0,1 2 7 0,0 0 11 16,-4-1 5-16,1 0 5 0,0 4 9 0,-1-3-5 15,1 1-6-15,-3 2-2 0,-2-2-7 0,-1 4-3 16,1 0-11-16,-1 0-20 0,-4 2-20 0,3 0-42 0,-2 3-49 16,1 0-63-16,-4 3-175 0,4 0-354 15,-3 4 156-15</inkml:trace>
  <inkml:trace contextRef="#ctx0" brushRef="#br0" timeOffset="-139464.86">25668 15156 8 0,'0'0'373'0,"0"-6"-4"16,0 6-4-16,-2-5-3 0,3 0-33 0,-1 5-4 15,-1-3-19-15,1 3-15 0,0 0-16 0,2-5-12 0,-2 5-13 16,5-3-8-16,-5 3-13 0,0 0-3 16,4-4-13-16,-4 4-2 0,1-3-6 0,-1 3-8 15,0 0-9-15,0 0-7 0,0 0-11 0,0 0-10 16,0 0-20-16,0 0 4 0,2-3-8 0,-2 3-3 15,0 0 5-15,0 0-7 0,0 0-1 0,-2-7-11 16,2 7-16-16,3-7 9 0,-2 3-5 0,3 0 1 16,-3-3 0-16,2 0-9 0,1-3-2 0,-3 2 5 15,5-3-1-15,-6 0-6 0,3-2-5 0,-2 4-2 0,2-3-2 16,1 1 0-16,-4 3-86 0,1 1 0 0,0 1 0 16,0 1 0-16,-1 0 0 0,2 1 0 0,-2 4 0 15,0-4 0-15,0 4 0 0,0 0 0 0,0 0 0 16,0 0 0-16,-3 20 0 0,3-5 0 0,-1 0 0 15,0 5 0-15,-1 8 0 0,2-1 0 0,-4-1 0 16,3 4 0-16,-1-4 0 0,-3 3 0 0,3 3 0 16,1-2 0-16,0 1 0 0,-2-1 0 15,2 0 0-15,-2-2 0 0,2 1 0 0,-1-4 0 0,-1 1 0 16,0-6 0-16,3-3 0 0,-1 1 0 0,0-6 0 16,-1 0 0-16,2-1 0 0,0-2 0 0,-1-3 0 15,1 2 0-15,0-5 0 0,-1 2 0 0,1-5 0 16,0 0 0-16,0 3 0 0,0-3-172 0,0 0-194 15,1-14-62-15,-1 7-62 0,4-4-86 0,-1-7-451 16,2 1-1112-16,1 2 492 0</inkml:trace>
  <inkml:trace contextRef="#ctx0" brushRef="#br0" timeOffset="-139164.02">25949 15273 294 0,'0'-3'467'0,"4"-1"2"0,-4 1 4 16,0 3-11-16,1-5-20 0,-1 5-18 0,4-4-23 15,0 3-11-15,-4 1-11 0,0 0-15 0,0 0-22 16,9 1-16-16,-9-1-12 0,10 5-13 0,-6-2-25 16,1 3-13-16,-1-2-17 0,4 4-23 0,-1 2-12 15,2 4-14-15,2 0-14 0,1-1-21 0,-1 3-14 16,0-1-13-16,3 2-11 0,3 2-20 0,-2-4-33 15,-1 0-71-15,7 2 0 0,-7-4 0 0,2 1 0 16,-2-3 0-16,4-1 0 0,-5 2 0 0,2-5 0 16,-2 5 0-16,-3-7 0 0,1 1 0 0,-6-3 0 15,1 1-161-15,2-1-84 0,-5 0-46 0,3 0-55 16,-2-3-57-16,-4 0-55 0,0 0-67 0,0 0-436 16,0 0-1040-16,0 0 461 0</inkml:trace>
  <inkml:trace contextRef="#ctx0" brushRef="#br0" timeOffset="-138864.12">26268 15320 18 0,'-2'-12'381'15,"2"0"28"-15,-1 0 12 0,2 0 8 0,-2 1-8 16,1 2-7-16,-4-1-13 0,4 2-9 0,-4 1-10 16,4 0-10-16,-1 3-19 0,-1 0-18 0,-1 0-23 15,3 4-17-15,-1-6-19 0,-3 3-34 0,4 3 2 16,0 0-9-16,-14 3-8 0,2 1-12 0,3 2-8 15,-4 1-9-15,-2 6-7 0,-1-4-12 0,0 3-6 16,-7 5-15-16,4 0-5 0,-3 3-12 0,3 2-124 16,3-1-17-16,-1 4 0 0,0-6 0 0,-2 2 0 15,5 0 0-15,0-6 0 0,3 0 0 0,0 3 0 16,3-2 0-16,0-1 0 0,3-2 0 0,-1-4 0 16,1 1 0-16,2-2 0 0,-1 1 0 0,1-2-101 0,2-2-213 15,0-2-36-15,-1 1-23 0,2 0-36 16,0-4-54-16,0 0-56 0,0 0-425 0,9-8-1023 15,1 1 453-15</inkml:trace>
  <inkml:trace contextRef="#ctx0" brushRef="#br0" timeOffset="-138530.81">26533 15148 302 0,'7'-8'402'0,"-2"0"9"0,0 2 19 15,-1 0-17-15,0-1-14 0,0 3-12 0,1-1-10 16,-2 2-10-16,1 0-10 0,-2-1-22 0,-2 4-22 16,3-2-23-16,-3 2 6 0,0 0-8 0,0 0-2 15,8 8 0-15,-8-4-8 0,1 2-14 0,1 4-17 16,0-1-9-16,-2 1-11 0,0 7-7 0,-2-1-14 16,2 0-17-16,-2 1-13 0,2 7-14 0,-1-5-117 0,-1 5-45 15,0 2 0-15,2 0 0 0,0-1 0 16,-2 0 0-16,2-5 0 0,-2-2 0 0,4 0 0 15,-2 2 0-15,0-4 0 0,0 1 0 0,0-1 0 16,2-4 0-16,-2 0 0 0,0-2 0 0,-2 0 0 16,4-2 0-16,-2-1 0 0,0-1 0 0,0-1 0 0,0-2 0 15,2 1 0-15,-2-4-90 0,1 4-231 16,-1-4-55-16,0 0-51 0,0 0-54 0,0 0-58 16,1-14-455-16,2 5-1075 0,-1-3 476 0</inkml:trace>
  <inkml:trace contextRef="#ctx0" brushRef="#br0" timeOffset="-138097.25">26774 14705 2329 0,'-2'-18'143'0,"2"3"-8"16,-1 4-20-16,0 5 36 0,2-1 40 0,-1 0 24 15,1-1-20-15,3 2-2 0,-1 2-29 0,1 3 10 16,2-1 10-16,-1 2 12 0,5 0 12 0,0 5-1 16,2 1 6-16,1 4 5 0,2 3 7 0,-1 0-5 15,7 6-2-15,-2 3-2 0,0 4-4 0,4-1 4 16,-3 3 3-16,1 0-13 0,6 12-9 0,-7-8-10 16,3 7-5-16,-1 2-3 0,-4-8-17 0,-3 1-8 15,6 9-7-15,-7-10-127 0,6 10-20 0,-8-8 0 0,3 10 0 16,-10-10 0-16,0 10 0 0,-1-9 0 15,-2 13 0-15,-5-3 0 0,-6-13 0 0,4 3 0 16,-3-1 0-16,-5 0 0 0,2-2 0 0,-1 2 0 16,-4-3 0-16,3-1 0 0,-1-2 0 0,-2-3 0 0,1-1 0 15,2-1 0-15,-4-2 0 0,7-7 0 0,0 0 0 16,0-3 0-16,2-4 0 0,2 3 0 16,1-3 0-16,-4 0 0 0,4-3 0 0,0 0 0 15,1-1 0-15,1 0 0 0,-1-2 0 0,1 1 0 16,3-3 0-16,-7 1 0 0,7-1-159 0,0 0-298 0,-7-5-72 15,7 5-81-15,0-11-463 0,1 5-1163 16,4-4 515-16</inkml:trace>
  <inkml:trace contextRef="#ctx0" brushRef="#br0" timeOffset="-137963.86">27318 15909 183 0,'5'2'449'0,"-5"-2"15"16,0 0 25-16,8 0 6 0,-8 0-31 0,0 0-48 15,0 0-50-15,0 0-77 0,6-4-87 0,-3 2-129 16,-3 2-161-16,0 0-210 0,0 0-286 0,0 0-633 16,0 0 279-16</inkml:trace>
  <inkml:trace contextRef="#ctx0" brushRef="#br0" timeOffset="-118412.2">18483 16480 180 0,'4'-6'311'0,"0"1"1"0,-3 0-3 15,-1-2-10-15,0-1-10 0,-1 5-10 0,-2-5-5 0,1 3-15 16,1-1-11-16,-3 1-17 0,-3 3-13 0,1 0-4 16,-4 0-21-16,-2 4-7 0,2-1-6 0,-3 3-6 15,-5 4-9-15,0 4-2 0,-2 7 20 0,-1-1-16 16,2 1-9-16,4 2-13 0,0 3-12 0,3 1-15 16,-3-3-10-16,6 3-10 0,4 0-12 0,0 1-10 15,5-2-9-15,1-6-1 0,1-1-10 0,1 1-4 16,2-1-3-16,0-2-7 0,4-1-1 0,0-3-16 15,0-1 3-15,0-3-4 0,2-2-3 16,1 0-4-16,3 0-7 0,-2-4-3 0,0 0-11 16,6-5 6-16,-5 0 1 0,4-4-6 0,-3 2-3 0,-2-6 2 15,0-1 0-15,1 0 2 0,-2-3-2 16,-5 1 3-16,1 5-3 0,-2 0 4 0,-3 4 5 0,1-1 4 16,-3 2 4-16,2 1-4 0,-2 0 0 0,-1 4 1 15,0 0-1-15,0 0 1 0,0 0 5 0,-10 15 1 16,6-7 2-16,1 1-2 0,-1 2-2 15,2 2 0-15,-3 2-3 0,2 0 3 0,1 1-4 16,3-3-1-16,0-2-1 0,0-1-8 0,1 2 9 16,0-3-4-16,2 1-2 0,-1-5 1 0,3-1-3 15,-3 1-13-15,0-1 6 0,-3-4-1 0,0 0-2 0,0 0 0 16,21-10-2-16,-19 7-10 0,2-4 9 16,-1-2-4-16,1-1 4 0,-2-3-5 0,0 1 0 0,-4-5 9 15,2 2-3-15,-2 1-3 0,-1 2 3 16,0 1 6-16,2 0 7 0,-1 1 5 0,0 4 7 15,1 1-2-15,-2-2 0 0,3 4 2 0,-1-2-5 16,1 5-2-16,0-4-1 0,0 4 0 0,0 0 4 16,0 0-2-16,0 0 0 0,0 0 2 0,18 6 3 15,-14-3 0-15,4-1-4 0,-1-1 4 0,2 2-1 16,0-1-4-16,1 0 5 0,-2-1-5 0,5 0-4 16,-3 2-3-16,-1 0 3 0,0 3 0 0,1-1 6 15,-3 1 1-15,-1 1 7 0,-1 1 2 0,-1 2 5 16,2-3-2-16,-4 4 2 0,-1 0-6 0,1-2 2 15,-2 4-6-15,2-2 1 0,-4-1-1 0,2-1-1 16,2 1-4-16,-2-3-2 0,1 0 4 0,-1-1-4 16,0 1-2-16,1-4-2 0,-1-3 8 0,0 10-3 15,0-10 1-15,5 2 1 0,-5-2-7 0,0 0 3 16,13-11-5-16,-4 4-5 0,-2 0-2 0,0-3-9 16,6-4-6-16,-4 0 6 0,3 3 0 0,-4 1 0 15,1-1-1-15,-1 3 6 0,1-2-3 0,-3 4 0 16,-1 0 1-16,-1 4-2 0,1-2 8 0,-1 3 9 15,-4 1 3-15,10 1 11 0,-10-1-3 0,4 6 3 16,-4 0 2-16,0-1-3 0,1-1-4 0,2 3-1 16,-3-1 2-16,1 1-2 0,3 0-6 0,-1-2 5 15,-2 1 0-15,3-1-3 0,0-2-1 0,0 1 3 16,-1-3 1-16,5 1 1 0,-3-2-9 0,-5 0 2 16,10-6 4-16,-3 2 0 0,-1-1 0 0,3-1-1 15,-2-4-2-15,-1 2 2 0,1-2-1 0,1-4-4 16,0 1 3-16,-4 1-4 0,1 2-1 0,0 0-3 15,-1 1 7-15,-3 3-2 0,3-1 2 0,-2 2-5 16,1 1 1-16,-2 1 3 0,3 0-2 0,-4 3 8 16,0 0 3-16,0 0 4 0,13 7-1 0,-9 0 3 15,2 0-4-15,-1 1 6 0,-1 1 0 0,1 0-3 16,4 1-7-16,1 3 1 0,-1 1 0 0,0-4-3 16,0 5-4-16,-1-1 3 0,-3-3-1 0,4 0 2 15,-4-4-5-15,0 2 0 0,-2 0 2 0,2-2-2 16,-4-4-4-16,2 4 0 0,-2-4 0 0,-1 2-6 15,0-5 2-15,0 0-5 0,-5 1 2 0,5-1-4 16,0 0 0-16,0 0-9 0,-17-8 8 16,13 2-4-16,1-1 5 0,0-1-4 0,2-2 4 0,-2 2-2 15,3-2 5-15,4 1-2 0,-1 2-6 0,0 1 7 16,5-4 1-16,-3 6-2 0,4-3 1 0,4 2 2 16,-3 2 4-16,2 0 1 0,0 2 2 0,0 1 2 15,1 1 3-15,-3 2 2 0,0 1 2 0,2 2 2 16,-5-1-1-16,2 3 5 0,0-1-5 15,0 2 1-15,-4 0-1 0,0 1 2 0,-1-1-8 16,0 3 6-16,2-4-5 0,-3 2-3 0,-2 0-9 0,0 0-14 16,2-5-25-16,-2 3-23 0,2-5-41 0,-3-3-33 15,0 0-48-15,1 5-36 0,-1-5-54 0,0 0-50 16,0 0-45-16,0 0-41 0,0 0-47 0,-5-17-279 16,2 8-802-16,2-3 354 0</inkml:trace>
  <inkml:trace contextRef="#ctx0" brushRef="#br0" timeOffset="-118280.74">19278 16704 160 0,'3'-12'328'0,"-2"3"11"0,-1 1 21 0,1 1 15 16,2 0 17-16,-2 2-7 0,-1-1-30 0,0 0-34 16,3 2-34-16,-2 1-27 0,5 2-33 0,-6 1-52 15,9-2-60-15,-9 2-92 0,13 2-102 16,-9 0-111-16,9 1-136 0,-8 1-259 0,1 1-633 16,2 1 280-16</inkml:trace>
  <inkml:trace contextRef="#ctx0" brushRef="#br0" timeOffset="-116878.37">19596 16895 278 0,'0'0'481'0,"14"0"15"0,-6-2-21 16,-1-1-29-16,-1 1-31 0,1 0-27 0,3-3-23 16,-3 0-26-16,3-1-21 0,-6 1-20 0,3-2-16 15,-4-2-20-15,1 2-16 0,-1-2-21 0,-3 2-15 16,-3-1-19-16,2-2-21 0,-3 4-4 0,-4-1-25 15,0 0-7-15,1 5-14 0,-2-2-9 0,-2 3 2 16,-3 2-5-16,2 3-2 0,-1 0-6 0,1 1-13 16,-1 2 2-16,3 2-14 0,-2 3-6 0,2-1-5 15,5 0-7-15,0 0-4 0,1 2-7 0,-1-4 1 16,5 4-11-16,1-3-4 0,3-2-6 0,0 0 3 16,1-3-2-16,0-2 2 0,5 1-4 0,-1-4-5 15,3-2 8-15,0-1-7 0,0-2 6 0,-1-3-4 16,0-1-2-16,-2 0-19 0,4-6 14 0,-3-1 5 15,4-5-3-15,-2-3-9 0,-3-1 10 0,-1 1-9 16,2-5-3-16,-1 0 8 0,-4 0-7 0,-1-1 9 16,0 2-10-16,1 4-4 0,-4 8 9 0,-1 4-3 15,3 2 9-15,-3 1-7 0,0 4-5 0,0 5-12 16,0 0 7-16,0 0-2 0,0 0 1 0,-10 15 2 16,7 1 1-16,-1 1-2 0,-1 2 5 0,1 0 2 15,-1 4 1-15,5-1-7 0,-2 5-2 0,2-2-8 16,0-5 8-16,3-1 9 0,4 5-8 0,-2-5 3 15,0-2-3-15,5-1 1 0,-1-2 2 0,3-1-1 16,-7-3-10-16,5-2-7 0,2-2-6 16,-5 0-6-16,6-2-7 0,0-2 1 0,1 1-7 0,-3-5 0 15,1 2-3-15,1-2-2 0,-2-1 3 0,3-2 2 16,-1-1-3-16,2-1 11 0,-6-1-2 0,3 0 4 16,-2-2 1-16,0-1 5 0,2-2 2 0,-3 3 5 15,-3 1 1-15,0-2 3 0,1 4-1 0,-4 0 10 16,0 2 11-16,-1 0 5 0,1-1 6 0,-1 3-4 15,-1 0 4-15,-1 3-7 0,0 0 5 16,0 0 5-16,0 0 3 0,-11 13-2 0,4-5-2 0,6 2-4 16,-2-1-1-16,1-1 0 0,2 3 2 0,0 1-5 15,1 0 1-15,0-1-8 0,3-1-2 0,0 2-6 16,4-3-3-16,0-2-2 0,0 0-3 0,2 1-2 16,1-6-4-16,0-1-1 0,4 1 8 15,3-4-3-15,-4 1-4 0,-1-4 6 0,0 2 1 16,-2-4 3-16,2-3-4 0,1-2 3 0,-1 0 6 0,-4-3-3 15,4 0 4-15,-6-2-6 0,0-2 3 0,2 1 6 16,-5 1 0-16,-2 2-8 0,-1 4-2 0,-1-2 4 16,0 6 1-16,-1-2-2 0,0 3 0 15,-3 2 4-15,0-1-3 0,0 3-1 0,4 2 2 16,-7 1-3-16,7-1 12 0,-9 6-4 0,6-2 4 16,1 2 3-16,0 0-6 0,1-2-2 0,-1 4 10 15,4-2-11-15,-1 0-2 0,6 2 10 0,-1 1 0 0,1-2-4 16,0-1-1-16,2 1-1 0,-1-1 1 0,1-1-2 15,1 2-2-15,-1-2-4 0,0 1 8 16,-1-3 6-16,-2 1-6 0,0 1-4 0,-1-3 2 16,1 4-1-16,-1-2-1 0,-1-1-1 0,1 4-3 15,-3-3 1-15,3 1 4 0,-7 0 6 0,6 0-1 16,-2 0-8-16,-2 0 4 0,0 0-2 0,0-5-4 0,4 6 4 16,-3-1-7-16,1-1 13 0,-2-4 3 15,6 3 1-15,-6-3-7 0,0 0-1 0,10 0 1 16,-10 0 3-16,13-1-2 0,-5-1 0 0,3-3-1 15,-2-1-1-15,3 1 6 0,2-4-4 0,-4 0-3 16,5-2 4-16,-5 3 0 0,1 1-2 0,-1 0-2 16,-2 0 12-16,-2 3 9 0,-1-1-1 0,1 1-9 15,-2 2-1-15,-4 2 8 0,0 0 8 0,0 0-2 16,16 2 6-16,-14 3-7 0,-2 0 2 0,0 2 4 16,1-1-5-16,-1 2-8 0,0 1-3 0,0-2 2 15,0 2-15-15,2-1 7 0,-1-2-17 0,-1 0 0 16,1 0-6-16,2-3-6 0,-3-3 8 0,6 6-9 15,-6-6-3-15,5 2-3 0,-5-2 2 0,0 0 1 16,17-10-3-16,-7 3 0 0,0-4 9 0,2 3-3 16,-1-1 2-16,-3 1-1 0,6-4 7 0,-5 4 4 15,0-1-2-15,0 2 13 0,0 1-3 0,-3 1 5 16,-1 3 5-16,2-2-5 0,0 4 18 0,-7 0 8 16,0 0 3-16,17 4-13 0,-9-1 10 0,-2 2 3 15,2 1-12-15,-1 1 4 0,1-1 3 0,2-1-12 16,-1 2 3-16,0-3-2 0,5 1 0 0,-1 2-8 15,1-4 6-15,-4-3 1 0,3 1 8 0,0-1-8 16,-3 2-11-16,3-6 2 0,0 1-3 0,-4-2 8 16,0-3-2-16,1 3-9 0,0-4 0 0,-2 1 0 15,3-6 0-15,-1-1-1 0,-2 0-7 0,6-7 2 16,-9 4-10-16,0 1-1 0,3 3 9 0,-7 3-1 16,4 1-1-16,-3 2-2 0,-2 2-3 0,0 1 0 15,0 5 5-15,0 0 4 0,-10 1 14 0,10-1-5 16,-15 16 6-16,4-2 9 0,3 3 9 0,-1 0 7 15,-5 9-2-15,3 3-30 0,0 0-2 0,-1-1 0 16,2 5 0-16,-1-4 0 0,2 4 0 0,3-3 0 16,-2-3 0-16,1 2 0 0,-1-3 0 0,4-1 0 15,4-7 0-15,-5 2 0 0,5-2 0 0,0-6 0 16,0-1 0-16,0-2 0 0,0-2-96 0,0-2-91 16,-1-2-43-16,1-3-52 0,0 0-41 0,0 0-71 15,0 0-51-15,-7-17-68 0,-2 7-441 0,2-7-1033 16,-5-7 458-16</inkml:trace>
  <inkml:trace contextRef="#ctx0" brushRef="#br0" timeOffset="-116731.56">20549 16476 47 0,'-7'-17'524'0,"1"4"20"0,1 0 32 0,3 2 13 0,-3-2-19 15,4 2-38-15,0 1-63 0,2 2-47 16,-1-3-38-16,0 5-83 0,1 2-94 0,-1 4-141 15,-1-7-187-15,1 7-190 0,0 0-490 0,0 0-866 16,0 0 384-16</inkml:trace>
  <inkml:trace contextRef="#ctx0" brushRef="#br0" timeOffset="-114312.72">18147 17399 186 0,'-9'0'397'0,"-2"2"7"0,-1-2-25 16,12 0-22-16,-14 0-9 0,9 0-7 0,-3 2-2 0,8-2-6 15,0 0-6-15,-12-2-6 0,12 2-6 16,-7 2-2-16,7-2-9 0,0 0-5 0,0 0-6 0,0 0-5 15,0 0 7-15,0 0-15 0,0 0 1 16,0 0 10-16,0 0-5 0,0 0-11 0,0 0-14 16,26 2-17-16,-10-1-19 0,3-1-16 0,2 2-209 15,7-2 0-15,0 1 0 0,4 2 0 0,0-2 0 16,-1 1 0-16,0-1 0 0,-1 4 0 0,1-2 0 16,-3-1 0-16,-9 0 0 0,-1-1 0 0,1 3 0 15,-7-3 0-15,-1 0 0 0,-1-1 0 0,-3 0 0 16,-7 0 0-16,12 2 0 0,-12-2 0 0,0 0 0 15,0 0 0-15,0 0 0 0,0 0 0 0,0 0 0 16,0 0 0-16,0 0 0 0,0 0-112 0,-25 1-329 16,15-1-43-16,-2 2-40 0,5-2-37 0,-4 1-451 15,1 0-1096-15,-1-4 485 0</inkml:trace>
  <inkml:trace contextRef="#ctx0" brushRef="#br0" timeOffset="-113995.33">18280 17277 167 0,'-5'-1'334'0,"1"-3"1"0,3-1-11 0,1 5-1 16,-3-8-3-16,2 5-6 0,1 3-16 0,-1-8 1 15,1 8-9-15,-2-5-1 0,2 5-14 0,0 0-9 16,0-6-12-16,0 6-10 0,0 0-12 0,0 0-15 16,0 0-8-16,0 0-7 0,0 0-2 15,0 0-6-15,0 0 0 0,0 0-6 0,4 21-7 16,-2-13-9-16,-1 2-3 0,-2 3 2 0,1-1-8 15,1 3-18-15,-1 2 4 0,-1 1-14 0,2 3-4 16,0 2-6-16,2 3-12 0,-2-8 0 0,0 0-8 0,2 8-12 16,-2-8-9-16,0 6-3 0,-2-4-8 0,2 7-53 15,1-8-20-15,-2-1 0 0,-2-2 0 16,1 1 0-16,-3-2 0 0,3 1 0 0,0-8 0 16,-1 3 0-16,2-5-6 0,-2 2-174 0,1-2-65 15,1 1-77-15,-2-2-75 0,4-3-87 0,-2-2-113 16,0 0-397-16,10 1-1076 0,-10-1 477 0</inkml:trace>
  <inkml:trace contextRef="#ctx0" brushRef="#br0" timeOffset="-113247.25">19135 17648 328 0,'-4'-5'439'0,"0"-1"-19"0,-2 0-19 16,2 0-10-16,-1 1-17 0,-1-4-19 0,-2 2-11 15,2-3-14-15,-1 3-7 0,0-4-16 0,-1 0-20 16,0-3-11-16,0 3-13 0,3-3-19 0,-3-1-11 16,1 1-18-16,3-3-16 0,0 1-11 0,3-4-13 15,-3 2-14-15,-1-2-11 0,4 1-13 16,2-1-17-16,-2 2-11 0,1-1-4 0,0 2-13 16,1 1-1-16,-1 3-13 0,5 2-12 0,-5-1-6 15,4 4-11-15,-1-2 2 0,-1 4-12 0,2 2-3 16,1-2-9-16,-1 3-1 0,2 1-4 0,-6 2 0 0,0 0-6 15,12 1-3-15,-12-1-6 0,9 4-6 0,-8 0 0 16,3 2-1-16,-1 0-11 0,-1 0 2 16,-2 1 9-16,0 4-7 0,-5-2-3 0,4 1 7 15,-6-2 0-15,2 2 0 0,-3 1 2 0,1-1-7 16,-6 2 3-16,0-1 2 0,-1-1 4 0,-1 1-1 16,0 1-1-16,-1-2-1 0,1 0 2 0,-1-2 14 15,4-2-15-15,3 2 4 0,-3-3 2 0,3 4 3 16,2-2-2-16,0-3-2 0,1 2 5 0,0 1-3 15,2-3 2-15,1 1 6 0,-2-1-7 0,6 2 6 16,-1-6 2-16,3 9 5 0,-2-4-2 0,3-1 1 16,5 0 2-16,-4 2 4 0,0-1-4 0,4 0-5 15,3-1 4-15,-2 1-6 0,3 1 0 0,3-2 1 16,-3 0-6-16,4-1-35 0,-1 1-23 0,-2-3-19 16,0 1-45-16,0-2-44 0,4-3-48 0,0 3-68 15,4-3-46-15,-4 0-41 0,4 1-51 0,-1-4-62 16,4-1-424-16,-2 3-970 0,-2-1 430 0</inkml:trace>
  <inkml:trace contextRef="#ctx0" brushRef="#br0" timeOffset="-112664.3">19530 17354 107 0,'-8'-5'495'0,"8"5"3"0,-1-5-12 16,1 5-14-16,-4-4-23 0,4 4-22 0,0 0-20 15,0 0-8-15,0 0-11 0,0 0-11 0,0 0 4 16,0 0-23-16,0 0-5 0,0 0-9 0,9 17-15 16,-4-11-13-16,-1 1-18 0,5 0-11 0,-4 3-17 15,4 0-21-15,0-1-22 0,1 6-21 0,2 1-138 16,-2-2-68-16,4 0 0 0,-2 1 0 0,0-3 0 16,1 3 0-16,2 0 0 0,-6 0 0 0,4 1 0 15,-1 1 0-15,-1-7 0 0,-2 4 0 0,5 0 0 16,-9-5 0-16,3 1 0 0,0 1 0 0,-1 0 0 15,0-3 0-15,-5-3 0 0,2 3 0 0,3-3 0 16,-4 1 0-16,1-1 0 0,-3 0 0 0,1-2 0 16,-2-3 0-16,2 7 0 0,-2-7 0 0,0 0 0 15,0 0-318-15,-4 5-123 0,4-5-48 0,0 0-48 16,0 0-63-16,-11-13-368 0,7 10-1049 0,4-3 465 16</inkml:trace>
  <inkml:trace contextRef="#ctx0" brushRef="#br0" timeOffset="-112098.7">19794 17367 211 0,'0'0'368'0,"-2"-6"-24"0,2 6-7 16,-1-5-11-16,1 5-10 0,0 0 0 0,-3-5-12 16,3 5-8-16,0 0-15 0,-5-3-19 0,5 3-12 15,-4-3-13-15,4 3-15 0,0 0-22 0,0 0-15 16,-5-1-20-16,5 1-11 0,0 0-12 0,0 0-14 16,0 0-11-16,0 0-12 0,0 0-8 0,0 0-6 15,0 0-10-15,0 0 0 0,0 0-5 0,0 0-5 16,0 0-2-16,0 0-2 0,0 0 1 0,0 0-4 15,-9-3-3-15,9 3 0 0,0 0-2 0,0 0-3 16,0 0 6-16,0 0-12 0,0 0 8 0,0 0-7 16,0 0-2-16,0 0-4 0,0 0 5 0,0 0-2 15,0 0 5-15,0 0 1 0,0 0-3 0,0 0 3 16,0 0 10-16,0 0-2 0,3-8 8 0,-3 8-1 16,0 0-6-16,0 0 0 0,0 0 2 0,0 0 2 15,-17 11 20-15,8-4-13 0,3 3 0 0,-6-2 2 16,3 7 5-16,-4-1-3 0,2 1 1 15,-4 7-3-15,-1-5-5 0,2 7-1 0,-2-2-61 16,2 0-9-16,1 2 0 0,-3-3 0 0,6-3 0 0,0-2 0 16,2 0 0-16,-2 2 0 0,-1-2 0 0,2 1 0 15,1-4 0-15,-5 0 0 0,12-1 0 0,-4-6 0 16,1 3 0-16,0-2 0 0,3-3 0 0,-2 0 0 16,3-4 0-16,-1 7 0 0,1-7 0 0,0 0 0 15,-4 3 0-15,4-3 0 0,0 0 0 16,0 0 0-16,0 0 0 0,0 0 0 0,0-18-136 15,1 8-268-15,3 0-125 0,-4 2-165 0,4-4-378 16,0 0-1160-16,1 1 513 0</inkml:trace>
  <inkml:trace contextRef="#ctx0" brushRef="#br0" timeOffset="-111196.7">21127 16451 31 0,'0'0'291'0,"0"0"-17"0,0 0-14 15,6 14-11-15,-3-6-5 0,1 2-8 0,3 1-5 0,0 0 7 16,0 3-13-16,2 2-2 0,-1 1-3 0,0 0-3 15,1 4 3-15,1 5-3 0,-5-6-3 0,4 3-12 16,-2 2-6-16,-2 1-6 0,1 3-4 0,-2 1-10 16,1 2-10-16,-1 0-13 0,0 4-9 0,0 9 8 15,-3-9-16-15,-5 10-13 0,4 1-10 16,0-2-11-16,-5 5-13 0,1-1-7 0,3 1-11 0,-4-2-24 16,1-2-5-16,-5-10-2 0,0 8-8 0,1 3 1 15,3-13-3-15,-5 11-3 0,1-15-4 16,1 7-3-16,0-7-2 0,1 1-1 0,-4-4-2 15,-1 0-8-15,3-2-12 0,0 0-25 0,0-8-22 0,-1-3-42 16,1-1-60-16,4-2-71 0,-4-2-44 16,2-1-98-16,-2-1-471 0,-2-2-907 0,5-3 400 15</inkml:trace>
  <inkml:trace contextRef="#ctx0" brushRef="#br0" timeOffset="-110330.77">18174 16259 242 0,'-8'3'265'0,"-1"5"-10"0,1-1-13 16,-5 1-10-16,-1 5-3 0,1 3-5 16,-4 3-6-16,-2 2-5 0,0 0-3 0,1 5-4 15,0-1 1-15,-1 0 7 0,2 4-9 0,2 1 0 0,-3 2 6 16,-8 9-16-16,4 1-4 0,2 1-9 0,-3 0-8 16,6 3-11-16,-2 3-13 0,3 1-5 15,-2 1-15-15,3 2 11 0,4 3-14 0,9 2-11 0,-7-1-17 16,10 0-6-16,4-1-7 0,-1 2-11 15,4-5-7-15,-3 2-23 0,3-3-8 0,2-3-2 16,0-2-6-16,7 1 2 0,-6-3-6 0,1-11-4 0,3-2 0 16,-1-2-3-16,5 2 4 0,-1-6-5 0,3-1-1 15,-1-2-7-15,-2-2 5 0,-4-6-4 0,-1 0-2 16,-3-6 4-16,-2 0-2 0,-2-4 0 0,2 2 1 16,-4 0 0-16,2-4 16 0,-2 0 12 15,0-1 1-15,-2-1-2 0,-2-1-7 0,0 0-2 16,8 0 0-16,-8 0-5 0,0 0-6 0,3-5-21 15,-3 5-22-15,0-4-31 0,0 4-39 0,0 0-48 0,5-7-49 16,-2 4-88-16,-3 3-89 0,4-8-505 16,-1 0-945-16,1 5 419 0</inkml:trace>
  <inkml:trace contextRef="#ctx0" brushRef="#br0" timeOffset="-108513.89">22219 16315 115 0,'2'-3'355'0,"-2"3"-23"0,0 0-29 0,0 0-25 15,0 0-28-15,0 0-15 0,0 0-17 16,0 0-11-16,0 0-17 0,-14 8-5 0,12-1-16 15,-1 0-2-15,1 2-9 0,-1 2-7 0,-1 0-6 16,-1 4 5-16,0 2-1 0,0 2 1 0,-3 5-5 0,-2 5-2 16,1-3-2-16,0 4 4 0,-4 1-3 0,2 2-4 15,-6 11-1-15,2 3-3 0,-2-4-5 0,-2 4-1 16,-1 2-5-16,0 1-1 0,3 1 14 0,0 1-17 16,2-3-9-16,6 3-4 0,-1 1-12 15,1-3-8-15,6 1-22 0,3-2-5 0,0 0-9 0,0-15-5 16,7 1-3-16,-2-1-3 0,2 2-5 0,3-1-2 15,-1-5-8-15,5-3-3 0,-5 3-5 16,4-7-4-16,4 2-3 0,-8-7-3 0,3-1-2 0,-3-7 2 16,0-2-1-16,-2 2 2 0,-1-3-2 0,3-2 2 15,-5-1-3-15,-3-1 1 0,2 0 3 16,-2 1-10-16,-1-4-20 0,5 3-21 0,-5-3-28 0,0 0-51 16,0 0-69-16,0 0-82 0,0 0-103 0,8-15-157 15,-7 8-310-15,0-4-913 0,3-1 404 0</inkml:trace>
  <inkml:trace contextRef="#ctx0" brushRef="#br0" timeOffset="-105179.58">22538 16488 113 0,'0'-6'329'15,"0"-2"-1"-15,0 2-20 0,0-3-4 0,-1 2-11 16,-2 2-6-16,3-2-3 0,0 3-26 0,-1-2-9 15,1 3-12-15,-4-2-17 0,-1 3-16 0,5 2-8 16,-10-4-5-16,1 3-3 0,-1 4-5 0,-3 0 0 16,2 1-8-16,-5 4 5 0,0 5-9 0,2-2-7 15,-3 8-13-15,3-3-9 0,-3 4-9 0,3 2-10 16,3-1-11-16,-2 3-10 0,4-5-12 0,5 1-11 16,-1-2-4-16,1 0-9 0,-1-3-7 0,4 3-7 15,1-2-4-15,1 1-2 0,3-5-6 0,0 0-3 16,1-1-1-16,0-3-5 0,4 1-3 0,1-4-3 15,3 2-9-15,-4-3-8 0,6 1-7 0,-2-3-1 16,1 0 0-16,3-6-4 0,-3 2-2 0,3-2 1 16,0-2-10-16,-3-2 4 0,4-3 3 0,-1-1-1 15,-2 0 4-15,-2-3 1 0,2 1 1 0,-6 0-1 16,-2 3-1-16,0 1 5 0,0 2 6 0,-2 3 4 16,-1-1 1-16,-2 0-6 0,0 4 1 0,-2 2 5 15,0 0 3-15,0 0-3 0,0 0 3 0,-6 16-1 16,3-6 0-16,0 1-4 0,-2 3 4 0,1 2-4 15,-1-1-2-15,5 1 0 0,-1-4 0 0,-1 1-1 16,4-1 0-16,-1-3 2 0,-1 1-3 0,4 1 0 16,-3-5 0-16,2 0 4 0,-2-3-1 0,3-1-1 15,0-1-5-15,-4-1-5 0,0 0 0 0,9-8-4 16,-7 2 2-16,2 0-5 0,0-3 1 0,-2-4-2 16,-1 1 1-16,1-6-1 0,-2 1-2 0,-3 0 3 15,3-2 2-15,-2 1 1 0,-3 0 0 0,3 3 2 16,-1 2-2-16,0 4 2 0,-1-1-2 0,2 3-7 15,-1 1 5-15,0 3-1 0,2-1 1 0,1 4-1 16,0 0 0-16,0 0 4 0,0 0 3 0,0 0 0 16,0 0 9-16,5 14 0 0,-1-11-2 0,5 1 2 15,1 2 0-15,0-4 3 0,3 0 2 0,5 1-5 16,1-3 2-16,-3 1 0 0,1-1-2 0,0-1 0 16,-3-1 3-16,7 0-1 0,-7 1-2 0,-3 1 5 15,2-1-2-15,-3 0-1 0,-2 2 6 0,-2-1 0 16,1 2 0-16,-2 2 4 0,0 0 4 0,0 4 0 15,-1 0 0-15,-1 2-4 0,-1-1-2 0,-2 2-5 16,1 1 6-16,1-1-5 0,0 0 2 0,-2-2-14 16,1 1 10-16,1 1 2 0,-1-4-8 0,-1-1 2 15,1 1 4-15,2-2-4 0,-2 1 0 0,2 0 2 16,-1-5-3-16,3 1 0 0,3-1 5 0,0-1-11 16,-8 0 0-16,16-4 2 0,-6 0-1 0,-1-2-3 15,3 1-1-15,-1-1-2 0,1-3 2 0,-2-2-4 16,3 2-2-16,-3-5-1 0,3 2 0 0,-3 0 4 15,-1 4 5-15,0 1-16 0,0 1 11 16,-4 1 3-16,0-1-5 0,-1 2 1 0,-1 2-2 0,-3 2 5 16,0 0 4-16,0 0-3 0,11 6 4 0,-10-1-1 15,-1 1 3-15,0-1-3 0,2 2 0 0,-1 0-1 16,0 0 5-16,2 0-10 0,-2 0 8 0,2-1 2 16,-2 0 1-16,3 1-2 0,-2-3 0 0,3 2-2 15,-1-2 1-15,2-3 4 0,0 1 2 0,0-1 0 16,-6-1 1-16,15-3-7 0,-7 1-7 0,2-3 10 15,3-2-2-15,1-1 1 0,-1-1 2 0,5-2 0 16,-5 2 1-16,3 0-4 0,0 0 0 0,-1-1 6 16,-4 5 0-16,3 0-2 0,-3 2 7 0,0-1 6 15,1 4 0-15,-1 0 6 0,-1 3 4 0,-1 1 4 16,0 1-1-16,-3 4 7 0,2-1-6 0,-5 2 4 16,2 0-12-16,-4 1 4 0,2-1-1 15,-3 2-5-15,1 0 2 0,-1-3-2 0,-1 2-2 0,-2 1-6 16,2-6 5-16,-2 3-1 0,2-2-8 0,0-3 0 15,-3 1 3-15,0-1 3 0,3-2 0 16,1-2 1-16,-4 4-1 0,4-4-2 0,0 0-3 0,0 0-6 16,0 0 2-16,5-15-1 0,4 7-4 15,-4-4 1-15,8-1 5 0,-3 0-5 0,3 2-5 16,2 0 0-16,-2-2 2 0,-1 6-1 0,0 1 5 0,-1 1-2 16,0 1-6-16,2 3-3 0,-1-1 4 0,-1 2-1 15,-1 2 0-15,-1 2 2 0,1 2 4 0,-1 0-1 16,-5 2-3-16,1 2 5 0,-1-2 0 15,0 1-1-15,-3 1-1 0,4-1-4 0,-5 3-23 16,3-3-16-16,-3 0-33 0,0-2-43 0,-3 0-53 0,6-2-56 16,-3 0-50-16,1-2-93 0,-1-3-98 0,0 0-496 15,0 0-1042-15,0 0 460 0</inkml:trace>
  <inkml:trace contextRef="#ctx0" brushRef="#br0" timeOffset="-105047.86">23726 16481 3301 0,'-3'-11'385'0,"1"6"-224"0,0-2 69 16,2 3-35-16,-2-1-2 0,2 2-31 0,0 3-40 16,0 0-33-16,0 0-16 0,0 0-11 0,0 0-30 15,0 0-33-15,2 17-50 0,1-11-88 0,-1 4-84 16,2-2-105-16,1 3-383 0,3-2-769 0,-3 1 340 16</inkml:trace>
  <inkml:trace contextRef="#ctx0" brushRef="#br0" timeOffset="-103914.08">23905 16769 458 0,'0'0'472'0,"0"0"-14"16,12-10-16-16,-9 8-28 0,-1-1-31 0,1-1-25 16,0-2-18-16,-1 1-25 0,-1-1-20 0,1 1-21 15,-1-1-23-15,-1 0-16 0,0 1-22 0,-3-1-14 16,2 2-24-16,1 0-15 0,-6 2-15 0,-1 2-21 15,7 0 0-15,-18 2-13 0,7 3-9 0,-2-1-9 16,2 4-7-16,0-1-13 0,-3 5-5 0,2 0-9 16,-4 0-6-16,7 1-4 0,0-2-2 0,3-1-11 15,0 0-4-15,2 2-2 0,4-2-4 0,0 0 0 16,1-2-10-16,4-2 2 0,0-2-8 0,5-2-13 16,2-3 5-16,-2 1-6 0,0-3 5 0,7-4-1 15,-4 2-3-15,-3-2 2 0,5-3 2 0,-2-4-6 16,0 0 6-16,0-3-2 0,1-4 3 0,1-4 2 15,-1 0-1-15,-1-2 0 0,-3-5-2 0,0 0-2 16,3-2 2-16,-4 2 1 0,0-2 2 0,-4 4 6 16,4 3 5-16,-5 9-1 0,-3 1 5 0,2 6 6 15,-2-1-4-15,-1 6-6 0,0 1 2 0,0 4 7 16,0 1-1-16,0 0 3 0,-9 18-1 0,4-2 4 16,-3 3 0-16,3 7-2 0,-4 1-6 0,2-1 2 15,3-1-6-15,0 3-3 0,1-1 4 0,0-2-3 16,1-5 1-16,4-1-5 0,0-1 0 0,2 1-11 15,2 0-7-15,-1-5-10 0,3 0-3 16,-1-3-10-16,4-2-7 0,-2-1-10 0,1 0-17 0,3-3 4 16,0-2-10-16,-3-1-8 0,5-2-5 0,2-1 7 15,-4-3 4-15,0 0 7 0,-2-2 8 0,4-2 0 16,-4-2 10-16,1-2 4 0,-3-1 7 0,3-1-5 16,-5 0 15-16,1 0 3 0,-3 3 11 0,0 2 15 15,-1-1 6-15,0 4 7 0,-3 1-1 0,-1 1-2 16,0 4 8-16,-5-3 7 0,5 3 3 0,-9 8 5 15,4 0-5-15,-3 1 6 0,1 2-4 0,0 1-5 16,2 2-5-16,-2-1 3 0,3 1-7 0,0-2-2 16,4 1 5-16,-3 1-5 0,5-4-3 0,1-1 1 15,1 0-4-15,3 1-1 0,0-4 0 0,4-2-4 16,0 0 0-16,-6-2-4 0,9-4-2 0,-5 2 3 16,3 0 2-16,-1-4 0 0,1 0-3 0,-3-4 5 15,2 1-4-15,5-4 3 0,-5 3 4 0,1-5 2 16,0 1 9-16,-2 2 7 0,-2 1 11 0,1 1 3 15,-2 1 0-15,-1 4 3 0,-2-2-3 16,0 1-2-16,-2 3 0 0,-2 1 11 0,0 0 6 0,0 0 0 16,5 10-9-16,-5-4-2 0,-2 0-7 0,0 1-3 15,2 4 6-15,0-4-16 0,-1 4 1 0,1-5-5 16,0 4-9-16,0-4-12 0,1-1 3 0,3 1-4 16,-2-1 6-16,0-1-5 0,3-1-5 0,0-1-8 15,-5-2 2-15,13-3 2 0,-4 1-4 16,1-2 1-16,-1-2-1 0,0 1-1 0,4-3 1 0,-3 3-5 15,4-5 9-15,-5 3-2 0,3 1 0 0,-3 1 6 16,-1 1 2-16,2 0 1 0,-5 3 0 0,0-1 6 16,1 2 10-16,-6 0 8 0,9 2 7 0,-4 3-7 15,0-4-2-15,0 3 2 0,2 0-3 0,-3 2 4 16,1-2-6-16,-1 1-2 0,1 1-3 0,1-2 12 16,-3 0-4-16,4 0-5 0,2 2 4 0,-1-5-4 15,-3 0-2-15,1 0 2 0,3-2 0 0,-9 1-2 16,13-2 3-16,-9 1-7 0,5-5 3 0,-3 2-3 15,-2 0-1-15,4-4-7 0,1-1-2 16,-4 1-1-16,0 0-6 0,0-4-5 0,2-3 3 0,-2 3-2 16,-4 2 6-16,5 0-6 0,-3 0 0 0,-1 3 7 15,1 2-12-15,-3 1-6 0,0 4 4 16,0 0 5-16,0 0 1 0,0 0-2 0,-17 12 10 0,10-2 7 16,-2 5-3-16,0 3 7 0,-4 5 8 0,3 0-7 15,-3 2 0-15,5 4-1 0,-1-2 8 0,0 0 4 16,1 0-2-16,1 1-4 0,-1-1-4 15,3 0 0-15,0-1 6 0,0-1-4 0,-1-7 1 16,2 0-3-16,1-1-9 0,-2 0-8 0,4-6-21 0,-2-3-14 16,1-1-19-16,-1-2-19 0,1-2-29 0,-1 0-53 15,3-3-46-15,0 0-50 0,0 0-69 0,-2-15-72 16,0 4-98-16,2-11-446 0,-2 3-1022 0,0-9 452 16</inkml:trace>
  <inkml:trace contextRef="#ctx0" brushRef="#br0" timeOffset="-103765.39">24615 16354 45 0,'-6'-15'503'0,"3"5"11"15,1-1 28-15,-5-1 5 0,5 2-23 0,-6-1-47 16,6 3-48-16,-2 3-49 0,1 0-49 0,2 1-72 16,1 4-83-16,0 0-120 0,0 0-156 0,-17 10-225 15,10 0-402-15,-2 5-787 0,-8 6 349 0</inkml:trace>
  <inkml:trace contextRef="#ctx0" brushRef="#br0" timeOffset="-102515.17">22595 17298 253 0,'-2'-4'383'15,"2"4"-3"-15,0-11-15 0,0 4-12 0,-1 3-5 16,0-1-10-16,1-1-16 0,-4 3-12 0,4 3-17 16,-3-5-14-16,1 4-23 0,-3-2-12 0,5 3-3 15,-12 4-7-15,5-1 1 0,-5 3-11 0,4 4-7 16,-3-3-7-16,-2 8-13 0,0-1-12 0,1 1-11 15,-1 1-11-15,-1 1-9 0,5-1-16 0,-4-1-18 16,3 2-10-16,0-2-12 0,2-4-10 0,-1 3-7 16,5-2-10-16,0-5-1 0,2-1-12 0,-1-1-1 15,1 0-3-15,0-1-6 0,1-1 3 0,1-3-4 16,-1 4-4-16,1-4 0 0,0 0 3 0,0 0 3 16,7-10-12-16,0 2 3 0,-1 2-12 15,2-4-5-15,3-5 4 0,0 0-7 0,3-3-2 16,-3 2-5-16,6-7 4 0,-2-4 0 0,0 4-1 0,2-2 7 15,-3 3-8-15,-5 5-8 0,0 2 2 0,1 0-2 16,-3 6 2-16,-1 0-4 0,-2 1 3 16,1 3 5-16,0-1 14 0,-2 1 10 0,-1 2-6 15,-2 3 3-15,4-6-8 0,-4 6 6 0,3-4-10 16,-3 4-22-16,0 0 0 0,0 0 0 0,0 0 0 16,0 0 0-16,0 0 0 0,1 14 0 0,0-8 0 15,-2 2 0-15,2 0 0 0,-1 4 0 0,1-1 0 16,-1 1 0-16,2 2 0 0,0 2 0 0,2 1 0 0,-1 0 0 15,2 1 0-15,-2 0 0 0,3-1 0 16,-1 1 0-16,1-1 0 0,1 0 0 0,1 0 0 16,-2 0 0-16,-1-7 0 0,1 5 0 0,-1-4 0 15,2-1 0-15,-4 0 0 0,1-2 0 0,-2-1 0 16,0-2 0-16,-1 1 0 0,-1 1 0 0,2-3 0 16,-4 1 0-16,1-2 0 0,-3 0 0 0,4-3 0 0,-16 5 0 15,5-3 0-15,0-1 0 0,-3-1 0 16,-3 2 0-16,-2-2 0 0,0-2 0 0,0 2 0 15,-3 2 0-15,5-1 0 0,-3-1 0 0,7 1 0 16,-5-2 0-16,4 3 0 0,4-1 0 0,0-1 0 16,1 0 0-16,9 0 0 0,-12 3 0 0,12-3 0 15,-9 0 0-15,9 0 0 0,0 0 0 0,0 0 0 16,-12-2 0-16,12 2 0 0,0 0-102 0,0 0-258 16,2 7-91-16,-2-7-92 0,0 0-116 0,19 0-354 15,-7-4-1098-15,-1 0 487 0</inkml:trace>
  <inkml:trace contextRef="#ctx0" brushRef="#br0" timeOffset="-101696.55">23083 17538 276 0,'0'0'375'0,"0"0"-13"16,2 2-18-16,-2-2-1 0,0 0-30 16,0 0-8-16,0 0-11 0,7-7-4 0,-7 7-9 15,-2-7-12-15,5 3-9 0,-3-1-10 0,0 0-9 0,1-1-8 16,-2 0-12-16,1 0-8 0,-3-2-8 16,3-3-7-16,-2 0-9 0,-3-1-11 0,0-3-8 0,4-1-3 15,-3-1-23-15,-2-4-5 0,3-4-12 16,-3-1-15-16,3-1-6 0,-2 0-10 0,2 2-8 15,-1-3-7-15,3 4-9 0,-2 4-3 0,3 2 1 16,-1 2-9-16,1 0-6 0,0 6 0 0,-2-2-8 16,2 7-11-16,2-4-1 0,-3 4-5 0,3 2-5 15,-2 3 3-15,7-8-5 0,-2 5-5 0,-5 3-3 16,0 0-11-16,15 5-3 0,-15-5 0 0,11 5-2 16,-5 0-3-16,-2-1-5 0,2 4 0 0,-2-1-1 15,2 2-2-15,-4-2-4 0,0 2 6 0,1 1 1 16,-1 0-3-16,-4 1 2 0,-1-3 5 0,2 4 2 15,-2-3-3-15,-1 2 6 0,-2-2 0 0,0 0 1 16,-4 0-5-16,2 0-1 0,-3 1 5 0,1-3-3 16,3 4-1-16,-2-3 8 0,-3 2-6 0,3-1 4 15,2 1 2-15,-4 0 0 0,1 2 8 0,1-3-8 16,4 0-1-16,0-2-5 0,1-2 4 0,-1 3-1 16,1-1-4-16,-1-1 0 0,5-1 6 0,-4 1-5 15,2-2 2-15,0 2 0 0,2-1 2 0,0-2 0 16,0 0-1-16,0-3 2 0,4 10-2 0,0-8 4 15,1 0 0-15,0-1 0 0,4 0 2 0,-9-1-7 16,17 0 1-16,-6 0 2 0,2 0 0 0,-4-1 6 16,4 0-9-16,-3-1 3 0,-1 1 8 0,2 0-3 15,0 0 7-15,-2-1 1 0,1-1 1 0,0 0-1 16,-2 3-3-16,1-2 4 0,0 2-3 0,-2-1-4 16,2 0 2-16,0 1 0 0,-2-1 5 0,-1-1-6 15,-6 2-2-15,10 0-3 0,-2-1 1 0,-8 1 0 16,6-1-2-16,-6 1 3 0,7-3-12 15,-7 3-4-15,5 0-31 0,-5 0-33 0,0 0-42 16,0 0-68-16,0 0-89 0,0 0-100 0,0 0-113 16,4 4-119-16,-4-4-321 0,0 0-1001 0,0 0 442 0</inkml:trace>
  <inkml:trace contextRef="#ctx0" brushRef="#br0" timeOffset="-100764.21">23479 17271 288 0,'-4'-3'369'0,"4"3"-4"0,-1-6 1 0,1 6 1 15,0 0 1-15,-1-3-8 0,1 3-8 0,0 0-6 16,0-4-19-16,0 4-10 0,0 0-20 0,0 0-16 16,0 0 9-16,0 0 0 0,0 0-5 0,7 15-14 15,0-9 4-15,-4 4-5 0,3 0-4 0,0-1-16 16,3 5-6-16,4 1-18 0,-2-1-12 0,6 6-14 16,-4-5-13-16,7 5-14 0,-5-1-16 15,6 1-6-15,-1 0-112 0,2-3-39 0,-5 2 0 0,-1 0 0 16,1-5 0-16,2 4 0 0,-6-6 0 15,0 3 0-15,1-2 0 0,-3-1 0 0,-1-4 0 16,1 0 0-16,-4 1 0 0,1-3 0 0,-2 3 0 16,-1-3 0-16,-1-3 0 0,0-1 0 0,0 2 0 15,-4-4 0-15,5 5 0 0,-5-3 0 0,3 1 0 16,-3-3 0-16,0 0-192 0,0 0-185 0,0 0-46 16,0 0-50-16,0 0-52 0,-13-14-67 0,9 11-344 0,0-4-1012 15,0-3 449-15</inkml:trace>
  <inkml:trace contextRef="#ctx0" brushRef="#br0" timeOffset="-100465.02">23815 17331 28 0,'0'-6'412'0,"-1"0"23"16,1 1-1-16,-3-1-2 0,2 1-9 0,-3 0-11 15,2 1-17-15,2 0-18 0,-2 0-24 0,2 4-26 16,0-5-20-16,0 5-14 0,0 0-13 0,0 0-2 15,-15 8-10-15,6-3-5 0,1 0-17 0,-1 4-12 16,-5 4-11-16,3 0-4 0,-3 1-13 0,1 3-9 16,-1-3-9-16,0 6-9 0,-4 3-12 0,4-1-14 15,-1-2-6-15,-2 0-11 0,3 2-17 0,1-5-59 16,0 3-60-16,3-2 0 0,1-2 0 0,0 1 0 16,-1 0 0-16,4-1 0 0,1 0 0 0,-2-7 0 15,2 0 0-15,1 2 0 0,-1-3 0 0,3 0 0 16,-1-2 0-16,0 1 0 0,2-4 0 0,-1 1 0 15,0-1-40-15,2-3-189 0,-1 8-74 0,1-8-79 16,0 0-81-16,0 0-89 0,12-13-485 0,-2 6-1124 16,1-1 497-16</inkml:trace>
  <inkml:trace contextRef="#ctx0" brushRef="#br0" timeOffset="-99764.93">24936 16413 101 0,'1'-5'299'0,"-1"-2"-2"16,3 0-3-16,-2 3-3 0,0-1-9 0,3 0-7 15,-4 1-6-15,3 2-15 0,-3 2-4 0,6-2-23 16,-6 2 14-16,0 0 4 0,10 3-6 0,-5 2-6 15,-1 0-4-15,0 3 0 0,3 2-8 0,-2 2-6 16,0 3-4-16,2 4-5 0,-2 0 2 0,5 7-14 16,-2 0-11-16,1 2-6 0,2 1 1 0,1 2-9 15,0 2-9-15,-2 1-5 0,5 10-11 0,0 3-9 16,-3 4-20-16,1-3 6 0,-4 4-11 0,1-2-9 16,-5 1-8-16,-1 1-9 0,-4 2-7 0,3-1-5 15,-3 0-6-15,-7-2-4 0,2 0-12 0,-9-3 1 16,0 0-3-16,-4-14 0 0,-2 13 10 0,-5-3-15 15,-1-3-2-15,4-11 3 0,-1-3-2 0,0 1 0 16,-3-1-30-16,2 0-12 0,1-3 0 0,-1-1 0 16,3-4 0-16,1 1 0 0,6-6 0 0,2-2 0 15,1-1 0-15,3-3 0 0,0-1 0 0,3-1 0 16,2-1 0-16,-1-1 0 0,1-1-63 0,-2-1-94 16,5-2-77-16,0 0-85 0,0 0-89 0,0 0-105 15,-1-12-571-15,1 12-1172 0,6-14 519 0</inkml:trace>
  <inkml:trace contextRef="#ctx0" brushRef="#br0" timeOffset="-98897.47">26048 16062 247 0,'4'-5'320'0,"-2"3"-6"0,3-1-7 0,-5 3-12 0,5-2 0 15,-1 0-7-15,-4 2 4 0,8-1-2 16,-8 1-1-16,5-2-10 0,-5 2-4 0,0 0-16 15,6 5-3-15,-4-3 0 0,0 3-4 0,-2 1-3 16,2 4-4-16,-5 2-6 0,0 3-10 0,-2 3-4 16,-2 10 0-16,-2-2-21 0,-3 2-12 0,-1 3 4 15,-6 13-8-15,6-10-12 0,-6 14 1 0,0-4-17 16,4 1-13-16,0-3-4 0,0 5-12 0,3-13-7 16,3 13-18-16,4-12-4 0,1 11-3 0,6 0-12 15,2-9-54-15,1 11-33 0,5-14 0 0,4 9 0 16,-1-11 0-16,10 9 0 0,2 1 0 0,-4-14 0 15,1 0 0-15,2 0 0 0,2-3 0 0,-1-1 0 0,-2-3 0 16,-1-2 0-16,-3-1 0 0,-1-6 0 16,-4-1 0-16,-5-4 0 0,1 0 0 0,-6-1 0 15,4-2 0-15,-3-2 0 0,-1 0 0 0,0 2 0 16,-4-4 0-16,4 0 0 0,-4 0 0 0,0 0 0 0,0 0 0 16,0 0 0-16,0 0 0 0,0 0-249 15,0 0-432-15</inkml:trace>
  <inkml:trace contextRef="#ctx0" brushRef="#br0" timeOffset="-96514.14">26611 16327 227 0,'4'-6'367'0,"-2"3"-9"0,0-3-2 0,-1-1-10 16,4 2-19-16,-5 0-10 0,0-1-8 15,0-2-19-15,0 4-14 0,-2 0-6 0,-2 0-20 16,0 1-20-16,-3-1-12 0,1 4-9 0,-8 0-1 16,3 3-11-16,-6 2-2 0,-1 2-10 0,1 4-10 15,-5 4-3-15,1 3-9 0,2 4-11 0,1 0-11 16,0 0-17-16,4 2-6 0,0 1-12 0,1-2-10 16,3 2-9-16,3 0-10 0,5-6-8 0,2 0-8 15,4-3-1-15,-1 2-6 0,4 0-6 0,2-3-8 16,0-3 11-16,5 0-7 0,0-2-6 0,4-2-7 15,0 1-4-15,1-7-1 0,-2 0-6 0,2-2 4 16,0-2-6-16,-1-2 7 0,1-3-11 0,-1 1 5 16,1-3-6-16,-3-1 0 0,-1-3-1 0,0-4 3 15,-2 2-6-15,-4-1-1 0,5 0-3 0,-7 5 4 16,-1 2 3-16,-1-1 4 0,-1 2-3 0,1 2-8 16,-1 2-4-16,-4 0 2 0,0 4-1 0,0 0 3 15,0 0-5-15,-2 14 8 0,-1-6-6 0,-1 2 0 16,1 0 5-16,1 1-5 0,1 2-7 0,1-2 6 15,0 3 3-15,0-2-1 0,0-1-5 0,1 2 3 16,1-5 3-16,1 2-3 0,2-3-2 0,0-1 0 16,0-1 0-16,2-3 0 0,-1-1-2 0,2 0 0 15,-1-2-3-15,0-1 4 0,-1-1-4 0,2-4-4 16,-2 2 2-16,-2-3-2 0,1-3-3 0,-2-2 9 16,-1-2-7-16,0-2-1 0,-4 0-1 0,2-1-3 15,-5-1 6-15,3 2-3 0,-2 6 7 0,-1 3-2 16,1-2 0-16,-3 6-3 0,2 1 1 0,-1 2 0 15,-2-1 0-15,8 2 4 0,-14 6 1 0,8-1 0 16,-1 4-1-16,2-4-3 0,4 4 0 0,0-1 5 16,1-1 3-16,2 1-5 0,2 0 4 0,2-1 4 15,4-1-5-15,1 0 4 0,0-2-5 0,2-1 4 16,5-2-4-16,-4-1 6 0,4-3 1 0,1 2-2 16,-1-2-2-16,1-1 3 0,-3-2 5 0,-2 1 0 15,0-2 4-15,-2 0 7 0,3 0 2 0,-3 1-2 16,-4 2 3-16,1 0-1 0,-3 2-6 0,1-1 2 15,-2 2-12-15,-5 1 9 0,0 0 1 0,10 4-2 16,-9 1-4-16,3 0-4 0,-4 1 4 0,3 2 0 16,-2 0-3-16,0 4 1 0,1-3 0 0,3 0 2 15,-3 0-2-15,1-1-7 0,-1-2 0 0,2 0 8 16,0-1-7-16,1 0 4 0,-1-1 1 0,2 0-2 16,-1-4-4-16,3 0 7 0,0 0-3 0,-8 0-3 15,16-4 1-15,-5 2 4 0,-1-4-5 0,0-2-5 16,-1 0 1-16,0 0 1 0,1-2 6 0,2-2-3 15,3 0 6-15,-5 4-9 0,1 2 3 0,-4 0-3 16,-1 2 2-16,0 1-10 0,0-1 4 0,-1 3 0 16,-5 1 2-16,0 0 10 0,12 6-2 0,-10-3 0 15,-1 4 2-15,1 0 2 0,0-1 0 0,-2 1-2 16,2 0 1-16,0 2-4 0,3-2 3 0,-3-2-13 16,0 1 7-16,2 0 5 0,-3-1-5 0,4-2 2 15,-1 0 4-15,0-1-4 0,-1 0 2 0,4-1 0 16,-3-1-4-16,-4 0 6 0,13-3-9 0,-7 1 3 15,-2-1-4-15,5-2 2 0,1-1 0 0,-1-1 2 16,2-2-1-16,1-3-2 0,2 1 3 0,-1-2 3 16,0 3-5-16,0-1 2 0,-1 4 4 0,-3 1-8 15,5 0 2-15,-5 0 11 0,2 1 2 0,1 1-2 16,-4 3-5-16,-2-1 16 0,2 2-2 0,1 2 4 16,-3 0 6-16,1 2-1 0,-1 3-1 0,4 0-4 15,-6 1 3-15,5 1-7 0,-2 3 4 0,-1-1-1 16,0-1-5-16,-1 0 2 0,-1 2-9 0,0 0 1 15,-1-2 3-15,-2 2-7 0,-1-1 5 0,0-1 1 16,0-3-6-16,-3 2 9 0,1-3-5 0,-2-1-6 16,0 1 7-16,0-2-5 0,-2-1-2 0,4-2 5 15,2-1-2-15,-8 0 5 0,8 0-7 0,0 0-5 16,-7-8 5-16,9 2 3 0,0-3 1 0,5-1-1 16,2-4 4-16,3-1 0 0,5-4-5 0,3 2 5 15,-1-1-3-15,5 2 3 0,-5 6 1 0,5-2-3 16,-6 3 4-16,2 2-8 0,1 1 3 0,-4 0 9 15,0 5-3-15,-5 1 6 0,2 1 0 0,-4 4 5 16,-2 0-5-16,1 1 12 0,-3 2-2 16,-2 2-4-16,-2-1 3 0,2 3-29 0,-4 0 0 0,0 1 0 15,0-1 0-15,0 1 0 0,0-2 0 16,0 1 0-16,0-3-33 0,0 2-70 0,0-4-50 0,2-2-51 16,3-1-75-16,2-1-84 0,0-3-98 0,-7 0-85 15,16-7-463-15,-2 0-1091 0,1-4 483 16</inkml:trace>
  <inkml:trace contextRef="#ctx0" brushRef="#br0" timeOffset="-96362.59">28168 16242 3706 0,'-3'-18'342'0,"3"2"-89"15,0 6-44-15,0 1 32 0,-2 2-1 0,-1 1-25 16,2 0-40-16,1 6-32 0,0 0-24 0,0 0-11 16,0 0-15-16,-4 14-48 0,4-14-61 0,4 16-91 15,0-4-109-15,1 2-130 0,1 2-151 16,3-2-288-16,-1 5-850 0,5-5 376 0</inkml:trace>
  <inkml:trace contextRef="#ctx0" brushRef="#br0" timeOffset="-94015.02">28309 16614 61 0,'0'0'514'0,"0"0"7"15,0 0 1-15,0 0-19 0,-2-15-26 0,2 11-31 16,3-2-24-16,-3-2-29 0,2 0-20 0,2-3-22 15,-4 1-24-15,3-2-27 0,-1 1-19 0,-2 1-15 16,0 1-20-16,-2 3-31 0,-1-4-22 0,-2 3-23 16,1 4-8-16,-3 2-23 0,-2 0-10 0,9 1-9 15,-23 6-11-15,9 1-27 0,0 2 3 0,-2 3-9 16,2 0-5-16,1 2-9 0,-1 0-2 0,5 0-15 16,0 2 4-16,3-4-7 0,2-2-10 0,4 1 8 15,-1 0-6-15,2-3-4 0,3-1-6 0,2-3 10 16,2-1-16-16,2 0 11 0,1-3-10 0,1-3-7 15,1 1-7-15,1-3 8 0,0-4 5 0,3-2 2 16,-2 1-15-16,-1-6 2 0,3-4 12 0,1-1-6 16,-3-6-9-16,0 1-1 0,0-3-3 0,1-1 0 15,-3-6 0-15,2-7 0 0,-1 9 0 0,3-11 0 16,-7 15 0-16,0-3 0 0,-1 3 0 0,1 4 0 16,-6 10 0-16,-1 7 0 0,0-2 0 0,-2 5 0 15,0 2 0-15,-1 4 0 0,0 0 0 0,0 0 0 16,-12 27 0-16,7-11 0 0,0 9 0 0,-4 2 0 15,3 0 0-15,0 4 0 0,0-2 0 0,1 2 0 16,3-1 0-16,-3 1 0 0,2-1 0 0,1-2 0 16,2-1 0-16,1-7 0 0,0 0 0 0,3-1 0 15,1-1-3-15,-1-3-16 0,1-3-11 0,1-3 6 16,3 2 3-16,1-3-2 0,2-3 2 0,0 1-1 16,2-1 4-16,2-3-9 0,0 0 0 0,1-4 3 15,1 0 2-15,0-4 4 0,0-2 3 0,0-1-9 16,0 1 0-16,-1-3 8 0,-2-3 1 0,5-4 8 15,-2-1-9-15,-4 4 6 0,0-1 5 0,4-6-2 16,-4 2 3-16,-5 5-1 0,0-1 5 0,-4 6 4 16,0 0-4-16,-1 2 7 0,0 1 2 0,-3 2 0 15,2 0-11-15,-3 5 8 0,0 0-1 0,0 0-4 16,0 0-3-16,0 0 3 0,0 0 3 0,-23 15 6 16,15-9-9-16,0 3 2 0,3-2-8 0,-1 2 3 15,2 0-4-15,0-1-7 0,4-2 6 0,-2 2-1 16,2-2-8-16,0 2-2 0,2-4-4 0,-2 0 5 15,2 2-2-15,0-2-2 0,-2-4-6 0,4 5 10 16,-4-5 0-16,0 0-4 0,0 0 8 0,0 0-1 16,15-8-1-16,-13 1 1 0,0 1 1 0,2-4-1 15,0 2 5-15,-3-6-2 0,1 5 0 0,0-2 9 16,-1 1-6-16,-1 0 4 0,0 1-2 0,-1-1-2 16,-1 4 4-16,0-2-6 0,2 4 0 0,-4-1 4 15,4 0 9-15,0 5-4 0,-7-5-2 0,7 5 8 16,0 0-7-16,0 0 6 0,0 0 3 0,-21 11 2 15,17-6-10-15,2 1 6 0,-1 3 3 0,3 1-3 16,-2 0-6-16,2 0 4 0,2-1 3 0,0 2 2 16,3-2-6-16,1-1-1 0,0 0-1 0,3-2 1 15,0 2 0-15,5-2-4 0,-1-2 5 0,-4-2 4 16,5 2-6-16,-5-4-1 0,6 1 8 0,-4-2-1 16,5-4-5-16,-6 4 13 0,-1-4 7 0,2 0-1 15,-2-1 9-15,0 3-1 0,-3-1 8 0,-2-1-2 16,2 2 5-16,-3-1-1 0,-3 4-6 0,7-3-2 15,-7 3-5-15,4-5-11 0,-4 5 9 0,0 0 2 16,0 0-11-16,0 0-1 0,0 0 2 0,0 0-6 16,0 0-6-16,0 0-12 0,0 0-14 0,0 0-19 15,0 0-20-15,0 0-19 0,0 0-35 0,0 0-35 16,0 0-30-16,0 0-26 0,0 0-28 0,0 0-24 16,-20-1-23-16,20 1-16 0,-3-4-3 0,3 4 0 15,0-8-2-15,0 8 14 0,-2-5 16 16,2 5 25-16,-3-5 24 0,3 5 23 0,-2-5 16 15,2 5 38-15,-6-3 28 0,6 3 35 0,-7 0 33 0,7 0 34 16,-13 0 28-16,7 0 28 0,6 0 21 0,-11 3 13 16,11-3 15-16,-11-1 17 0,11 1 10 0,0 0-6 15,-8 1 20-15,8-1 4 0,0 0-1 16,0 0 3-16,-15-3 6 0,15 3-9 0,-5 0-3 16,5 0-4-16,-5-1-5 0,5 1-7 0,-4-2-8 15,4 2-6-15,-5-4-6 0,5 4-6 0,0 0-14 0,0-5 5 16,0 5-5-16,0 0-4 0,-7-7 1 15,7 7 0-15,-1-4-3 0,1 4 1 0,-4-6 2 16,4 6-5-16,-1-5-3 0,1 5 2 0,0 0-1 16,-1-6 0-16,1 6-8 0,0 0 5 0,-3-5 1 15,3 5 3-15,0 0-7 0,-5-3-7 0,5 3 3 16,0 0 2-16,0 0 0 0,0 0 3 0,-17 8-6 0,11-5 0 16,-2 1-7-16,3 1 9 0,-3 2-1 0,0 1 1 15,1 0-6-15,1 3 2 0,-1-1-13 16,0 1-1-16,0 0-6 0,2 1 0 0,-1-1 4 15,3 2-9-15,1-1-3 0,-2-1 1 0,3 2-1 16,1-2-8-16,0-1 6 0,1 2-10 0,1-2 0 16,4 0 8-16,-1 0-9 0,1-3 3 0,4 1-4 15,-1-1 4-15,0-1-1 0,3-1-1 0,4 2-5 16,-2-2 7-16,4 1 1 0,3-6-6 0,-3 1 2 16,-1 1-3-16,-4-2-8 0,6 0 10 0,-6-3 4 15,1-1 3-15,4 0 8 0,-2-6-7 0,-5 5 11 16,4-5-2-16,2-1-10 0,-3-2 8 0,-4-1-16 15,9-5 13-15,-6 5-9 0,-1-2-7 0,-3 0 6 16,1-1-2-16,0 1 1 0,-1-3-7 0,-1 3 6 16,-3-1-5-16,0 5 1 0,0 1 1 0,-4 2-2 15,1-1-8-15,-2 1-7 0,0 2 20 0,0 0-8 16,0 1-1-16,-3 1 0 0,3 5-3 0,-4-8 2 16,2 6 5-16,2 2-14 0,0 0 4 0,-4-9 0 15,4 9 1-15,0 0 1 0,0 0 5 0,0 0-4 16,0 0 3-16,0 0 1 0,0 0 1 0,0 0 2 15,0 0-5-15,0 0 5 0,-4 16 2 0,4-11 14 16,0-5-10-16,3 7 5 0,-1-4-2 0,1 1-1 16,2 1-3-16,-3 0 7 0,3-1-15 0,-1 2 0 15,0-1 0-15,1 0 0 0,2 2 0 0,-2 1 0 16,-2-3 0-16,1 4 0 0,1 1 0 0,-1-1 0 16,0 1 0-16,-2 1 0 0,0 2 0 0,-2-2 0 15,-2-2 0-15,2 2 0 0,-2 0 0 0,2-1 0 16,-4 0 0-16,0 0 0 0,3-1 0 0,-3 0 0 15,0-1 0-15,2-2 0 0,1-1 0 0,-1-2 0 16,-1 1 0-16,0 0 0 0,2-1 0 0,1-3 0 16,0 5 0-16,0-5 0 0,7 3 0 0,-7-3 0 15,13-1 0-15,-8-2 0 0,6-1 0 0,1 0 0 16,-3-2 0-16,4 1 0 0,1-5 0 0,0-1 0 16,3 0 0-16,-2-2 0 0,-1 1 0 0,-1-1 0 15,1 0 0-15,-4 0 0 0,-1 2 0 0,1 5 0 16,-1-3 0-16,-3 3 0 0,-3 1 0 0,2 1 0 15,-2 3 0-15,-3 1 0 0,4-2 0 16,-4 2 0-16,2 7 0 0,-2-1 0 0,-4 0 0 16,3 2 0-16,-1 0 0 0,0 4 0 0,2-2 0 0,-3-1 0 15,3-1 0-15,0 1 0 0,0-2 0 0,3 1 0 16,-1-2 0-16,0-2 0 0,3 1 0 0,-1-1 0 16,1-2 0-16,1-1 0 0,2 1 0 0,-3-1 0 15,7-4 0-15,-6 1 0 0,4-1 0 0,1-2 0 16,-1 0 0-16,0-1 0 0,3-3 0 15,-3 2 0-15,6-2 0 0,-6 3 0 0,0-1 0 0,0-1 0 16,-5 5 0-16,1-2 0 0,-1 1 0 0,1 3 0 16,-4-2 0-16,2 1 0 0,-4 2 0 0,0 0 0 15,0 0 0-15,0 0 0 0,0 11 0 0,0-11 0 16,-5 7 0-16,4-2 0 0,0 0 0 0,-3-3 0 16,1 3 0-16,2-1 0 0,1-4 0 0,0 0 0 15,0 8 0-15,0-8 0 0,0 0 0 16,5 2 0-16,-5-2 0 0,0 0 0 0,16-2 0 0,-16 2 0 15,12-7 0-15,-4 5 0 0,1-1-11 0,1 2-4 16,-2-2 8-16,-8 3 5 0,13 0 10 16,-6 0 2-16,-7 0 5 0,13 7-13 0,-8-5-2 0,-1 2 0 15,1-1 0-15,0 1 0 0,-1 0 0 16,2 3 0-16,1-3 0 0,-1 0 0 0,1 1 0 16,2-3 0-16,5 2 0 0,-3-3 0 0,4 0 0 0,2-2 0 15,0-1 0-15,3-2 0 0,-3-2 0 0,-1 0 0 16,-2-1 0-16,2-4 0 0,-3-1 0 15,-2-1 0-15,3-3 0 0,0-6 0 0,-4 5 0 16,3-8 0-16,-1 0 0 0,-1-3 0 0,-1 0 0 16,-1-2 0-16,0 1 0 0,-2 4 0 0,-4 5 0 15,0 4 0-15,0 2 0 0,-3 3 0 0,-2 5 0 16,1 2-2-16,1 4-14 0,0 0-1 0,0 0 5 16,-19 14 5-16,11 2 2 0,1 1 10 0,-3 11 1 0,-2 2 8 15,4 5 3-15,-5 10 0 0,3-11-17 16,-3 12 0-16,-1 0 0 0,4 2 0 0,2-14 0 15,-2 1 0-15,1-2 0 0,0-1 0 0,2 0 0 16,0-3 0-16,-2 0 0 0,3-1 0 0,3 0 0 16,-1-9 0-16,1-4 0 0,3 2 0 0,-2-6-51 15,2 0-46-15,-1-5-21 0,2 1-16 0,-1-3-24 16,0-4-19-16,0 0-28 0,0 0-24 0,0 0-24 16,7-22-43-16,-5 10-56 0,1-7-59 0,3-7-79 15,-6-5-380-15,2 1-943 0,0-5 417 0</inkml:trace>
  <inkml:trace contextRef="#ctx0" brushRef="#br0" timeOffset="-93864.41">29645 16112 30 0,'-5'-9'468'0,"3"-1"7"16,-1 4 2-16,3 0-17 0,0-1-33 0,0 2-44 15,0 5-46-15,0-8-58 0,0 8-76 0,0-5-97 16,0 5-152-16,0 0-190 0,0 0-325 0,-20 18-607 15,4-7 268-15</inkml:trace>
  <inkml:trace contextRef="#ctx0" brushRef="#br0" timeOffset="-92714.02">27018 17095 222 0,'-3'-4'393'0,"3"0"-6"0,0 4-24 16,-4-11-9-16,3 7-8 0,0 1-9 15,1 0-12-15,0 3-15 0,-4-3-22 0,4 3-12 0,0 0-9 16,0 0-2-16,-8 6-6 0,3-1-5 0,-1 4-3 15,-1-1-1-15,1 7-9 0,-3 0-15 0,-2 0-4 16,0 2-12-16,-1 4-11 0,-1 2-13 0,0 0-10 16,-1-1-11-16,1-2-16 0,-2 2-11 0,3-5-12 15,1-2-13-15,1 1-1 0,-1-3-19 0,4-2-8 16,-1-1-6-16,2-1-6 0,2-1-8 0,0-4-7 16,0 1 1-16,2 0-10 0,-1-1 2 15,-1 0 3-15,4-4-3 0,0 0 3 0,-2 1-44 16,2-1-10-16,0 0 0 0,7-12 0 0,-3 5 0 0,8-6 0 15,-3-2 0-15,3-2 0 0,1-4 0 0,6-1 0 16,-2-3 0-16,1-2 0 0,1 2 0 0,-2 0 0 16,-1-1 0-16,1 3 0 0,-2 2 0 15,-5 4 0-15,1 1 0 0,-4 2 0 0,-2 3 0 16,3 3 0-16,-3-3 0 0,0 2 0 0,-1 4 0 16,-4-2 0-16,5-1 0 0,-4 3 0 0,3 3 0 15,-4 2 0-15,2-6 0 0,-2 6 0 0,0 0 0 0,0 0 0 16,2-4 0-16,-2 4 0 0,0 0 0 15,0 0 0-15,0 0 0 0,0 15 0 0,0-11 0 16,0 3 0-16,1 0 0 0,3 0 0 0,-4 3 0 16,4 0 0-16,3 1 0 0,0 4 0 0,2 1 0 15,0 1 0-15,1 0 0 0,-1-1 0 0,3 1 0 16,2 7 0-16,0-3 0 0,2 1 0 0,-7-4 0 16,2-2 0-16,0 1 0 0,-2 1 0 0,0-1 0 0,-1-3 0 15,-3-3 0-15,-3 0 0 0,2-3 0 16,-2-1 0-16,0 1 0 0,-2-3 0 0,-4 2 0 15,2-1 0-15,0-1 0 0,-5-2 0 0,-1-1 0 16,2 4 0-16,-1-4 0 0,-3 1 0 0,-3-1 0 16,2-1 0-16,-3 0 0 0,-3 0 0 0,2 0 0 15,2-1 0-15,-9 0 0 0,6 0 0 0,-5 3 0 16,1-3 0-16,1 1 0 0,-1 0 0 0,1-2 0 16,3 2 0-16,-1-1 0 0,6 0 0 0,0 2 0 15,0-4 0-15,3 2 0 0,0 2 0 0,3-1 0 16,5-1 0-16,-11 1 0 0,11-1 0 0,-8 1 0 15,8-1 0-15,0 0 0 0,-8-1 0 0,8 1 0 16,0 0-113-16,0 0-510 0,17-12-620 0,-4 7-1346 16,1-5 595-16</inkml:trace>
  <inkml:trace contextRef="#ctx0" brushRef="#br0" timeOffset="-92047.64">27898 17397 254 0,'0'0'403'0,"4"2"2"0,-4-2 1 15,0 0-2-15,0 0-4 0,0 0-12 0,0 0-11 16,0 0-17-16,0 0-13 0,-8-9-20 0,5 6-15 16,-4-3-22-16,4 0-12 0,-3-1-20 0,-1-3-18 15,-4-1-11-15,1 0-8 0,3-5-10 0,-4 1-23 16,2 0-5-16,2-2-19 0,0 0-6 0,0-2-9 16,-1 0-7-16,3-4-34 0,0-2 0 0,2 0-13 15,3-2-7-15,0 2-14 0,3 6-8 0,-1-5-9 16,2 5-2-16,-1 4-7 0,3-2-9 0,-1 5 7 15,0 4-14-15,0-2-2 0,1 0-6 0,-1 2-3 16,1 1 0-16,-1 3-12 0,2 0 1 0,-7 4-5 16,10-4-2-16,-3 2-1 0,-7 2 9 0,0 0-7 15,0 0 5-15,18 6-13 0,-16-4 2 0,0 3-5 16,0 2 0-16,-1-1 3 0,-1 0 2 0,-3 5 1 16,2 0-3-16,-4 1-1 0,-2 3 9 0,-2-2-7 15,-1 2 9-15,-1-2-7 0,-6 1 3 0,2-1 2 16,-6 2-1-16,-3 0 4 0,2 2 6 0,-1-3 1 15,4-2 6-15,-3 2 0 0,3-3 9 0,3 0 7 16,-2 0-22-16,1-1-14 0,6-2 0 0,-3 2 0 16,5 0 0-16,2-5 0 0,-2 2 0 0,5-1 0 15,2 0 0-15,1 1 0 0,-2-2 0 0,9 0 0 16,-2 1 0-16,5-1 0 0,0-2 0 0,4-1 0 16,0 1 0-16,6 1 0 0,0-2 0 0,5-2 0 15,-3 0 0-15,8 1 0 0,-10-1 0 0,4-1 0 16,7-3 0-16,-3-1 0 0,-5 5 0 0,-2-3 0 15,1-2 0-15,-8 3 0 0,5 1 0 0,-5-4 0 16,-3 3 0-16,-1 2 0 0,0-4 0 0,-3 3 0 16,-6 1 0-16,8-3 0 0,-8 3 0 0,9-2 0 15,-9 2 0-15,0 0 0 0,0 0-440 0,0 0-129 16,0 0-137-16,0 0-374 0,0 0-1169 0,0 0 517 16</inkml:trace>
  <inkml:trace contextRef="#ctx0" brushRef="#br0" timeOffset="-91514.18">28238 17149 179 0,'0'0'422'0,"-6"-2"13"16,6 2-4-16,-5-2-4 0,5 2-4 0,0 0-4 15,-4-2-7-15,4 2-8 0,0 0-6 0,0 0-7 16,0 0-14-16,-4-6-19 0,4 6-13 0,0 0-20 16,0 0-21-16,0 0-19 0,13-1-23 0,-13 1-22 15,13 1-20-15,-3-2-19 0,5 1-18 0,-2 1-16 16,11 0-17-16,3-1-15 0,1-1-14 0,3 1-12 15,-2 0-41-15,-1 0-68 0,-7-1 0 0,-1 0 0 16,3-1 0-16,-5-1 0 0,-1-1 0 0,-6 0 0 16,2 3 0-16,-7-2 0 0,2 2 0 0,-3 0 0 0,-5 1 0 15,10-4 0-15,-6 3 0 0,-4 1 0 16,0 0-108-16,0 0-188 0,0 0-54 0,0 0-44 16,0 0-39-16,-20 0-39 0,12 1-40 0,0-1-34 15,-3 4-301-15,2-4-917 0,-2 1 405 0</inkml:trace>
  <inkml:trace contextRef="#ctx0" brushRef="#br0" timeOffset="-91147.42">28385 16980 98 0,'0'-4'322'0,"4"-4"-8"16,-3 2-6-16,3 0-5 0,0 0 4 0,1-2 0 15,0 3 1-15,-1 0 4 0,1-2 5 0,-2 2-4 16,2 3 6-16,-5 2-7 0,5-7-2 16,-2 4-9-16,-3 3-18 0,0 0-9 0,5-6-18 15,-5 6-15-15,0 0-12 0,0 0-10 0,0 0-1 0,0 0-12 16,0 0-6-16,0 0-4 0,-3 17-8 0,2-7 3 16,-2-2-17-16,2 2-9 0,-3-1-12 0,4 5-2 15,-4 1-8-15,4-2-8 0,-1 4-17 0,0 0-118 16,-2 1 0-16,6-1 0 0,-6 3 0 0,6-3 0 15,-6 1 0-15,6 1 0 0,-3 1 0 16,1-2 0-16,0 1 0 0,2 0 0 0,-3 1 0 0,1-5 0 16,2-4 0-16,-1 2 0 0,0 1 0 0,-1-5 0 15,0 1 0-15,-1-3 0 0,0 0 0 0,0 0 0 16,0-3-285-16,3 0-93 0,-3-4-63 0,0 0-92 16,0 0-560-16,0 0-1183 0,0 0 524 0</inkml:trace>
  <inkml:trace contextRef="#ctx0" brushRef="#br0" timeOffset="-90347.67">30313 15947 98 0,'-2'-3'285'0,"0"2"-13"16,2 1-8-16,0 0-1 0,0 0-9 16,-7 11-7-16,3-2-9 0,6 5 11 0,0 2-19 15,0 0-8-15,3 9 2 0,5 2-6 0,0 3-10 0,-4 7 5 16,6 7-4-16,-2 1-4 0,-1-1-7 0,3 2 1 15,-5 2-12-15,1 1-8 0,1 1-7 16,-5-3-9-16,0 3-26 0,-3-2-4 0,-5 3-4 16,-4 3-7-16,-1-1-5 0,-3 2-9 0,-4-1-6 15,-7 0-12-15,-1 4-5 0,-14 16-9 0,10-21-10 16,-2-2-7-16,-2-1-3 0,-1-2-6 0,2-3-3 16,-2-5-5-16,-3-3-5 0,12-9-5 0,0-4 0 15,1 5-5-15,1-5-2 0,2 0-3 0,0-3-25 16,1-3-28-16,5-4-47 0,5-1-73 0,0 2-98 15,0-10-150-15,-1 1-548 0,6 1-1026 0,-2-6 455 16</inkml:trace>
  <inkml:trace contextRef="#ctx0" brushRef="#br0" timeOffset="-79731.13">27758 14529 178 0,'-3'-11'345'0,"3"11"-24"0,0 0-5 16,0-3-27-16,0 3-8 0,0 0-6 0,0 0-6 15,0 0-2-15,0 0 3 0,-1-5 0 0,1 5-15 16,0 0-7-16,-8-2-20 0,8 2-9 0,-9-4-5 15,-1 4-8-15,1-2-9 0,0 1-6 0,-5-1-6 16,1 1-2-16,-2 2-12 0,2-2 1 0,-5 0-3 16,7 1-1-16,-2-3-10 0,3 3-13 0,2-1-5 15,0 1-6-15,8 0-8 0,-11 1-4 0,11-1-5 16,-8 0-17-16,8 0 14 0,0 0-12 0,0 0 4 16,0 0-9-16,0 0 16 0,23-2-17 0,-10 1 3 0,6 1-3 15,2-1-8-15,6 0-10 0,2 1 9 16,0-2-11-16,6 5 3 0,-1-6-48 0,2 3-31 15,-1-1 0-15,2 1 0 0,1-2 0 0,0 0 0 16,1 0 0-16,-1-1 0 0,-1 3 0 0,0-2 0 0,1 0 0 16,-2 1 0-16,-2-2 0 0,-4 0 0 0,0 0 0 15,-9 1 0-15,-1-1 0 0,-3 2 0 16,-4 0 0-16,1 0 0 0,-5 0 0 0,-4-2 0 16,3 0 0-16,-3 2 0 0,-1-1 0 0,-4 2 0 0,6-1 0 15,-3-2 0-15,-3 3 0 0,0 0 0 0,0 0 0 16,0 0-153-16,0 0-287 0,-22 4-60 15,12-2-58-15,-2 2-67 0,1-1-362 0,-2 0-1067 16,-5 2 472-16</inkml:trace>
  <inkml:trace contextRef="#ctx0" brushRef="#br0" timeOffset="-79281.86">27999 14138 4 0,'0'-17'432'0,"-1"1"28"0,5 4-4 0,-5 1-4 16,1 2-10-16,0 3-15 0,0-3-20 0,-2 2 0 16,2 3-11-16,-1-3-18 0,1 3-24 0,0 0-22 15,-1 1-23-15,1 3-10 0,0 0-15 0,0 0-10 16,0 0-18-16,-9 8-13 0,6 2-8 0,-1-2-3 15,4 5-16-15,-1 5-5 0,-1 1-10 0,2 6-11 16,0 2-12-16,-3 0-62 0,3 0-116 0,3 1 0 16,0 2 0-16,1-1 0 0,1 0 0 0,-2 0 0 15,-2 1 0-15,-1 2 0 0,0-4 0 0,4 0 0 16,-1 0 0-16,-5-2 0 0,4 0 0 0,-1 0 0 16,-1-6 0-16,1-2 0 0,-1-2 0 0,0-3 0 15,0 4 0-15,3-5 0 0,-6-2 0 0,6 0 0 16,-2-1 0-16,-2-3 0 0,2 1 0 0,-2-2 0 15,-2-1 0-15,3 1 0 0,0-5 0 0,0 5 0 16,0-5 0-16,0 4 0 0,0 0 0 0,0-4 0 16,0 0 0-16,0 0 0 0,0 0 0 0,0 0 0 15,0 5 0-15,0-5 0 0,0 0 0 0,0 0 0 0,0 0 0 16,3 2-721-16,-3-2-524 0,0 0-1349 16,0 0 596-16</inkml:trace>
  <inkml:trace contextRef="#ctx0" brushRef="#br0" timeOffset="-72947.34">7932 5268 45 0,'0'0'87'0,"0"0"-6"0,0 0-4 0,0 0-1 15,-5-4-5-15,5 4-7 0,0 0 7 0,0 0-4 16,0 0-16-16,0 0 22 0,-6 0-13 0,6 0 5 16,0 0-7-16,-4-3 6 0,4 3-10 0,0 0 5 15,0 0-9-15,-4-4 1 0,4 4-2 0,0 0-1 16,-5-2-7-16,5 2-11 0,0 0-1 0,-2-3 2 15,2 3-5-15,0 0-3 0,-3-4 6 0,3 4-14 16,0 0 0-16,0 0 0 0,0 0 6 0,-7-3-4 16,7 3-14-16,-2-3 3 0,2 3 2 0,0 0 6 15,-8-1-10-15,6-2 1 0,2 3 5 0,-8-1-5 16,8 1 0-16,-10-1-2 0,5 0-2 0,-2 0 2 16,7 1 0-16,-14 0-6 0,8 0-2 0,-2-2 0 15,-2 2 1-15,-3 2-1 0,4-2 0 0,-1-3-1 16,-3 4-6-16,-1-1 4 0,1 0 8 0,0 0-6 15,1-1 2-15,-2-1 0 0,-3 1 6 0,2 1-5 16,3 0 5-16,-6-1-7 0,4 2 7 0,0-2-1 16,3 3 4-16,-6 0-2 0,4 1-11 0,-2-1 10 15,1 1 8-15,1 0-5 0,-1-1 1 0,1 2 0 16,-6 1-1-16,7-1-5 0,-1 1 1 0,-2 4-2 16,1-3 0-16,3 5-1 0,-2-6 3 0,-1 5-10 15,4-5 9-15,-4 5 0 0,5-2-3 0,0 0 1 16,-4-2 0-16,4 3-5 0,0-1 6 0,-1-1 0 15,2 0 3-15,-1 3-2 0,2-2 0 0,-1 1 0 16,0 0 0-16,1 0 0 0,-1 0 1 0,0 0 1 0,2 0-10 16,0 2 10-16,-2-2-10 0,3 3 10 15,-3-3-7-15,4 2 4 0,-2 0 1 0,2 0 0 16,-1-2-1-16,-1 1 4 0,1-1-3 0,-2 1-4 16,4 0-1-16,-3-1 4 0,2 1-4 0,2-1 10 0,-3 2-8 15,1-5 5-15,0 5 2 0,0-4-7 0,4 4 4 16,-1-2 0-16,-3 2-5 0,4-2 1 15,-4 2 1-15,4-1-4 0,0 0 1 0,0 2-4 0,0-2 3 16,0 1 2-16,4-1-3 0,-4 1 1 0,4 0 0 16,-3 1 1-16,3-4-4 0,0 3 0 0,0 0 2 15,1-3-2-15,1 3 3 0,-1-1 3 0,-1-2-4 16,4 2-4-16,1 0 9 0,-2-2-8 0,2 2 4 16,-1-1 3-16,2 0-1 0,2 2 1 0,-3-3-1 15,6 1 0-15,-5-2-4 0,2 3 8 0,-1-3-6 16,-1 2 1-16,3-1-7 0,0 3 9 0,2-2-1 15,-3-1-2-15,-2-1 6 0,4 3-1 0,3-2 2 16,1 2-2-16,-6-2-3 0,6-1 5 0,-6 0 2 16,0-2-7-16,4 0 7 0,-1-1-8 0,-2-1 6 15,-3 2-1-15,8-3-4 0,-5 0-9 0,2-3 13 16,-2 4-8-16,1-2 0 0,-2-2 4 0,2 2-1 16,-4 0-6-16,3-2 14 0,-1 0-7 0,0-1 5 15,-1 0-4-15,1 2-8 0,0-2 8 0,0-2-3 16,-3 1 1-16,1 0-2 0,0-2 6 0,2 2 1 15,-3-1 0-15,4 0 0 0,-3-2-6 0,2 2 7 16,-2-2-13-16,0 0 6 0,-1-1-7 0,4 0 2 16,-3-2-2-16,3-2-4 0,-3 4 10 0,-2 0 11 15,3-3-19-15,2 0 11 0,-3 0 2 0,-1 3-5 16,-1-6 8-16,2 5 4 0,-1-4 6 0,1 3 6 16,-1 0-9-16,-1-1 4 0,3-3-7 0,-2 0-2 0,-1 5 11 15,2-2 3-15,-1-3-5 0,-1 2 5 16,-2 1-1-16,-2 1 8 0,6-2-3 0,-6 2 2 15,4-4-1-15,-3 3 1 0,0-1 5 0,0 0-4 16,-1-1 4-16,0-3-1 0,-2 4 3 0,1-1-4 0,-1-4 5 16,1-1 0-16,0 0-6 0,-2 1 4 15,0 3-4-15,0-5 3 0,1 1-1 0,-4-3-3 16,1 3-2-16,-1-1 12 0,2 1 0 0,-3-2 7 16,2-1 2-16,-1 4-1 0,0-1 1 0,-2 1 5 15,-1 4 0-15,1-4-1 0,-2 5 2 0,-3-5-8 0,1 0-4 16,-1 2-6-16,-5 0 1 0,4 0-5 15,-7 0-3-15,3 2-8 0,-5 1-5 0,-4-3-17 0,2 5-24 16,-4 1-30-16,3 2-52 0,2-1-72 16,-12 4-168-16,5-1-380 0,4 4 168 0</inkml:trace>
  <inkml:trace contextRef="#ctx0" brushRef="#br0" timeOffset="-65915.35">29332 13527 284 0,'8'-9'349'0,"-3"0"-3"0,-1 2-8 0,1-1-13 16,-2 4-2-16,0-2-8 0,-1 2-5 0,0 0-11 15,1 2-14-15,-3 2-9 0,0 0-10 0,0 0-4 16,0 0-1-16,-14 9-1 0,2 5-4 0,-6 7 1 15,0 4-18-15,-5 2 3 0,3 3-1 16,-7 11-8-16,0 2-6 0,4 5-13 0,2 4-16 0,1-3-10 16,2 1-8-16,2 2-14 0,-1 0-17 0,3-1-8 15,8 0-17-15,-1 1-14 0,5-2-5 0,4-5-7 16,2-8-11-16,3 12-17 0,2-4-2 0,-2-11-6 16,7-3-25-16,0 0-37 0,3 0 0 0,-2 1 0 15,2-3 0-15,3-2 0 0,-2-2 0 0,0-2 0 16,0-4 0-16,-8-3 0 0,3-5 0 0,-3-1 0 15,-5-2 0-15,2-2 0 0,-1-1 0 0,-2-1 0 16,-1-1 0-16,2 0 0 0,-5-3 0 0,2 3 0 16,-2-3 0-16,0 0 0 0,0 0 0 0,0 0 0 15,0 0-22-15,0 0-222 0,0 0-78 0,-10-16-90 0,6 9-103 16,2 1-100-16,-6-3-396 0,3-2-1094 0,-4-1 485 16</inkml:trace>
  <inkml:trace contextRef="#ctx0" brushRef="#br0" timeOffset="-65396.7">29832 13685 177 0,'0'-10'451'0,"1"0"15"16,0 3 1-16,-1 0-9 0,-1 2-19 0,1 0-27 0,-1 1-31 16,2 1-29-16,-1 3-18 0,0 0-9 0,0 0-15 15,0 0 2-15,-12 6-14 0,6 1-9 0,-4 5-11 16,-3 1-3-16,-1 9-18 0,-2-2-11 0,-5 4-11 16,3 5-12-16,-2 1-15 0,-6 9-13 0,7-7-16 15,1-1-14-15,2 2-11 0,-5 8-11 0,6-9-17 16,1 1-90-16,2-3-36 0,2 4 0 15,1-4 0-15,3 0 0 0,2-3 0 0,1 0 0 0,1-2 0 16,4-6 0-16,1-1 0 0,-1 0 0 0,4-2 0 16,1-2 0-16,1-3 0 0,0-1 0 0,2-3 0 15,2 0 0-15,3 0 0 0,-1-2 0 0,2-2 0 16,0-2 0-16,0-2 0 0,3-2 0 0,-2-3 0 16,-2-2 0-16,5-2 0 0,-4-5 0 0,-2 1 0 15,3-6 0-15,-3-3 0 0,-1 0 0 0,-4 1 0 16,-2-4 0-16,0 7 0 0,-6 1 0 0,0 1 0 15,-1-1 0-15,-4 6 0 0,-6-2 0 0,0 2 0 16,-4 1 0-16,2 3 0 0,-3 2 0 0,-3 2 0 16,0 3 0-16,-1 2 0 0,-3-1 0 0,3 2 0 15,1 3 0-15,-1 0 0 0,1 2 0 0,6-1 0 16,0-1 0-16,2 1 0 0,-2 0 0 0,5-1-31 16,0-1-516-16,3-1-88 0,3-1-528 0,1-2-1261 15,0 0 558-15</inkml:trace>
  <inkml:trace contextRef="#ctx0" brushRef="#br0" timeOffset="-65047.21">30180 13915 192 0,'1'-6'585'0,"0"3"12"0,-1 3 18 0,5-5-2 0,-2 4-14 16,-3 1-28-16,10-1-27 0,-10 1-17 16,13 2-18-16,-3 3-19 0,3 1-28 0,-2 0-26 15,3 5-30-15,0 1-29 0,4 0-32 0,-5 3-22 0,6 4-323 16,-1 2 0-16,1 0 0 0,-1 1 0 0,-1 2 0 16,-3 2 0-16,2-2 0 0,-1-2 0 0,1 3 0 15,-2-3 0-15,4 2 0 0,1-3 0 16,-8-5 0-16,6 5 0 0,-8-6 0 0,3-1 0 0,-1 1 0 15,-2-5 0-15,0-1 0 0,3-3 0 16,-7 0 0-16,3 2 0 0,-6-3 0 0,3-1 0 0,-1 0 0 16,-1 0 0-16,-2-2 0 0,-1-2 0 15,0 0 0-15,0 0 0 0,0 0 0 0,4-10-91 0,-8 3-544 16,3 0-95-16,-3-4-393 0,0 0-1216 0,1-6 538 16</inkml:trace>
  <inkml:trace contextRef="#ctx0" brushRef="#br0" timeOffset="-64714.4">30732 13969 3150 0,'0'-16'192'0,"-2"-1"-33"0,2 0-12 15,0 2 81-15,-2 7 36 0,-1-6 18 0,1 2-13 16,-3 0-27-16,2 1-19 0,-1 4 11 0,0 2-11 16,1 2 0-16,-3-1 8 0,0 2-8 0,6 2-3 15,-18 4 3-15,8 4-9 0,-4 2 0 0,1 4-16 16,-9 6-8-16,2 0-7 0,-1 4-18 0,2 1-10 15,1 2-16-15,-1 0-139 0,-1 1 0 0,-1 4 0 16,-2-4 0-16,3 1 0 0,1-3 0 16,0 2 0-16,-2-4 0 0,3 0 0 0,3-1 0 0,-1-2 0 15,5-5 0-15,-2 0 0 0,4-3 0 0,-3 3 0 16,3-4 0-16,3-2 0 0,0-2 0 0,-2 1 0 16,3-1 0-16,0-5 0 0,1 3 0 0,2-2 0 15,-1-2 0-15,1 0 0 0,2-2 0 0,0 0 0 16,0 0 0-16,0 0 0 0,-9-8-2 0,11 1-355 15,3-3-59-15,-2 2-53 0,2-3-79 0,5-5-81 16,3-1-333-16,0 1-1042 0,7-8 461 0</inkml:trace>
  <inkml:trace contextRef="#ctx0" brushRef="#br0" timeOffset="-64295.73">31282 13527 163 0,'8'-10'462'0,"0"4"12"16,-2-1-3-16,0 0-9 0,-3 2-14 0,2 0-14 15,-2 1-21-15,-1 2-13 0,2 1-18 0,-4 1-26 16,3-5-17-16,-3 5 13 0,0 0-21 0,0 0-4 15,2 14-19-15,-3-6-10 0,-1 3-6 0,-1 0-14 16,-1 9-24-16,-1 4-6 0,-2 4-14 0,0-1-21 16,2 6-12-16,0 2-150 0,1 12-51 0,0 4 0 15,3-2 0-15,2 0 0 0,-1 2 0 0,3 1 0 16,-6-1 0-16,3-1 0 0,-1 1 0 0,-3-5 0 16,1-12 0-16,2 2 0 0,2-1 0 0,-4-3 0 0,1-3 0 15,2-1 0-15,-1 0 0 0,0-10 0 16,1 2 0-16,1-4 0 0,-2 0 0 0,1-5 0 15,1-3 0-15,-2-1 0 0,1 0 0 0,-1-1 0 16,1-2 0-16,0-2 0 0,0-2 0 0,-2 5 0 0,2-5 0 16,0 0 0-16,0 0 0 0,0 0 0 0,-9-13 0 15,9 11 0-15,-2-6 0 0,-5 1-55 16,-2-2-1301-16,2 0-1469 0,-4 0 649 0</inkml:trace>
  <inkml:trace contextRef="#ctx0" brushRef="#br0" timeOffset="-62747.35">31676 13125 398 0,'0'-4'419'0,"-2"-1"-1"0,2 5-17 16,-2-5-33-16,2 5-25 0,0 0-32 0,0 0 10 15,0 0 10-15,0 0-4 0,5 22-8 0,0-7-7 16,-2 6-1-16,2 7-15 0,4 3-6 0,4 16-17 16,2 0-4-16,3 3-4 0,-2 6-21 0,1-1-16 15,1 2-17-15,7 21-19 0,-9-20-9 0,11 32-14 16,-12-10-22-16,4 1-10 0,-13-25-23 0,-4 3-18 15,-6 25-12-15,2-27-11 0,-5 1-11 0,-7-2 1 16,-4-1-6-16,-12 25-13 0,5-29-1 0,-4 1-5 16,-2-3-6-16,-2-2-30 0,-3-1-2 0,4-4 0 15,-1-4 0-15,-2-3 0 0,6-11 0 0,4 0 0 16,2-1 0-16,4-3 0 0,3-8 0 0,2 1 0 16,5-4 0-16,4-1 0 0,0-3 0 0,0 0 0 15,1-3-17-15,3-1-160 0,1-1-103 0,0 0-110 16,0 0-141-16,-7-12-602 0,7 5-1228 0,4-4 544 15</inkml:trace>
  <inkml:trace contextRef="#ctx0" brushRef="#br0" timeOffset="-60615.16">29629 12207 149 0,'2'-18'350'0,"-2"0"0"0,0 2-10 16,-2-2-15-16,0 6-4 0,0 0-11 0,-1 2-12 16,1 2-10-16,-3 0-12 0,-3 4-5 0,0 1-9 15,-2 3-10-15,-3 4-12 0,-2 3-10 16,-7 10-10-16,-1 4-14 0,0 6-18 0,0 3-12 0,-11 11-22 15,4 1-13-15,2 0-14 0,1 5-12 0,4-5-13 16,11-9-11-16,0 2-8 0,2 0-14 0,5-4-6 16,1-2-11-16,5-1-12 0,2-8 3 0,3 5-9 15,4-10-9-15,-1-4 4 0,4 3-4 0,0-7-3 16,-2-2 4-16,2-3-7 0,8 1 7 0,-4-6-6 16,0-2-6-16,4-2 7 0,-5-1-6 0,2-3 0 15,1-7-3-15,-2-1 6 0,-4 2-1 0,2-5-3 16,-6 4-1-16,1 1 2 0,-1 1 1 0,-4 0 0 15,0 5 3-15,-1 0-2 0,0 6-6 0,-3 0-4 16,0 3 0-16,-1 2-4 0,0 0 12 0,0 0-8 16,-7 21-3-16,3-12-3 0,0 4 0 0,2 2-1 15,-2 2-4-15,4 1-9 0,-1 0 2 0,1-3-6 16,2-1-3-16,-1-6-2 0,2 4-1 0,1-2 4 16,-2-2-1-16,2-3-1 0,2 1 2 0,4-1 3 15,-7-3 3-15,5-2 1 0,-8 0 0 0,11-2 1 16,-4-2 2-16,-1-1 0 0,-2-1 2 0,1-1 1 15,0-4 1-15,-1 1-2 0,-3-6-1 0,-1 4 5 16,0-7-2-16,0 2-1 0,-1-1 3 0,-1 2-4 16,0 3 2-16,0 1 0 0,-1 1-5 0,-1 4 4 0,1 2 0 15,-3 2-3-15,1 1 3 0,0 0-2 16,5 2 1-16,-11 6 0 0,4 0-1 0,4 0 2 16,1 0 1-16,0 2-1 0,-1-1-2 0,3 1 0 15,3-2-1-15,-1 1 0 0,1-1 1 0,3 1 0 16,1-2 2-16,5-1 1 0,-3-1 1 0,0-2 1 15,5-1 1-15,-1-1 1 0,1-1 4 0,0 0 9 16,5-5 4-16,-6 3 8 0,1-2 3 0,2-3 4 16,-5 3 6-16,-1-1 5 0,-1-1 0 0,1 2-2 15,-1-1 2-15,0 0 0 0,0 4-4 0,-4 1-3 0,2-1-4 16,-3 2-4-16,-4 1 2 0,11 2-7 0,-8 1 1 16,4 1 1-16,0 3-1 0,-1 1-6 0,-1 1 1 15,0 0-4-15,4 0 6 0,-4 1-6 16,1 1-3-16,1-2 8 0,-3 1-8 0,-3-3-2 0,7 1-2 15,-4 1-3-15,-3-2 0 0,0 0 2 16,-1-2 3-16,0-1-3 0,0-1 1 0,0 1-1 0,0-4 0 16,0 0 1-16,-2 6-3 0,2-6 6 0,0 0-2 15,0 0-2-15,0 0 1 0,0 0-6 0,-4-15 4 16,5 6 0-16,3 0-5 0,0-4 0 0,5 1 3 16,1-2-6-16,0 1 4 0,-1-2 3 0,0 6-2 15,5-3 4-15,-3 5-4 0,1-1 9 0,-3 0-1 16,2 5 4-16,2-1 2 0,0-1 0 0,1 4-4 15,0 1 10-15,0 3-3 0,-2 2-2 0,1-1 0 16,-2-1 1-16,6 8 27 0,-3 0-4 0,-1 1-7 16,-3 1-3-16,1-1-6 0,-2 3 0 0,2-1-4 15,-4 0 4-15,1-1-2 0,-6 1-3 16,2-6-10-16,-1 3-1 0,-1-2 4 0,2-1-1 0,-4-2 3 16,3-1-5-16,-2 1 1 0,-1-3-14 0,1 1 9 15,-1-1 0-15,0-3 5 0,0 0 0 0,-7 2-7 16,7-2 6-16,0 0 4 0,-7-12-11 0,6 6-2 15,0-3 4-15,-1 2 1 0,1-4-4 0,1 1 1 16,3 0-1-16,2-4 5 0,1 2-5 0,4-3 3 16,-1 2-10-16,4 1 0 0,1 1 4 0,0-2 6 15,5 3-4-15,-1-1 2 0,0 2-2 0,3-1-1 16,-2 3 5-16,-1-1-10 0,1 3 4 0,-1 0 0 16,2-3-1-16,-2 1 2 0,-2-1 1 0,0 1 3 15,-7 2-8-15,1-1-4 0,-5 1 12 0,4 1 2 16,-4-2-4-16,-1 2 5 0,-4-2-6 0,4 1 3 15,-4 2-6-15,0-2 5 0,-4 1-4 0,0 2-5 16,-2-1 2-16,-3 3 4 0,-1 0-5 0,-2 3 3 16,-2 0 2-16,3 4-5 0,-4 1 1 0,2 3-1 15,-1 0 3-15,2 4 1 0,3-3-1 0,-1 4-2 16,2-2-9-16,4-2 13 0,2 5-3 0,-1-1 0 16,5-5 8-16,1 1-5 0,1-3 1 0,3 0-1 0,3 0-8 15,1-3 6-15,5 0 7 0,0-2-3 16,-3-2 1-16,6-1 4 0,-1-4-9 0,-1 0 5 15,2-4-1-15,-5-2 5 0,4 2 7 0,-3-5-13 16,1 0 18-16,-2-2 3 0,4-5-1 0,-6 3-2 16,6-3 4-16,-4-1-8 0,-4 4 11 0,-2 2 7 15,-1 5 3-15,-1 0 7 0,-1 1-13 0,0 4 2 16,-1-3-8-16,-3 4-4 0,4 0-1 0,-1 2 4 16,-4 1-9-16,0 0-1 0,9 5 2 0,-4 0-6 15,0 3-4-15,2 0-2 0,-2 1 8 0,-1 2-11 0,2 0 10 16,-1 1-3-16,0-2-6 0,-1 4 11 0,0-6-10 15,0 4-15-15,-1-1 7 0,-2-2-2 0,0-2 0 16,-2 1-21-16,1 0 21 0,-1 0-3 16,-3-4-2-16,-1 1 8 0,1 0-1 0,-3-1-1 15,1-2 1-15,1 0 4 0,0-2-2 0,5 0-1 0,-11-2 2 16,11 2 3-16,-10-5-7 0,10 1 2 0,0-2-4 16,0-1-2-16,5-1 1 0,0-2-2 0,7-3-2 15,1-3 1-15,5-2-21 0,1-1 20 16,1 0-6-16,5-5-5 0,1 1-2 0,1-3 0 0,0 0 7 15,0-2-4-15,0 4 12 0,-2 1-19 0,-2 2 18 16,-4 0 2-16,-1 3 18 0,-4 5 6 16,-5 3 2-16,0 1 19 0,0-1 8 0,-2 3 5 0,-4 2-5 15,1-1-2-15,0 3-5 0,0 2-4 16,-4 1 13-16,0 0 3 0,1 17 7 0,-1-5-1 0,-1 1-37 16,-3 12-16-16,0 2 0 0,-1 7 0 0,1-1 0 15,-1 3 0-15,1 0 0 0,-3 10 0 16,4 1 0-16,-1-12 0 0,-2-2 0 0,3 2 0 0,-4-1 0 15,-1-1 0-15,3-2 0 0,1-1 0 0,-2-4 0 16,2 1 0-16,0-8 0 0,-2 2 0 0,1-6 0 16,1 1 0-16,-3-5 0 0,3-2 0 0,-1 0 0 15,-1-2 0-15,2-2 0 0,-1-2 0 0,0-2 0 16,0 1 0-16,5-2 0 0,-13-5-6 0,8 0-211 16,0-5-36-16,-2 1-46 0,2-8-41 0,0 0-46 15,1-10-32-15,3 2-25 0,1-5-27 0,4-3-15 16,2-2-328-16,3-14-880 0,0 4 390 0</inkml:trace>
  <inkml:trace contextRef="#ctx0" brushRef="#br0" timeOffset="-60397.32">31069 12443 1486 0,'12'-24'5'16,"2"1"48"-16,-8 9 43 0,3 0 42 0,-4 4 40 16,-1 0 53-16,2-1 14 0,1-1 13 0,-4 2 23 15,3 0 0-15,-1-1 0 0,2 3-6 0,0 3-1 16,2 0-9-16,2 0-7 0,2 0-17 0,0 3-2 16,3 0-19-16,-3 3-13 0,5 5-21 0,-2 1-16 15,3 3-29-15,-5 0-4 0,-2 1-18 0,0 4-7 16,-1-2-15-16,-2 0-4 0,-5-1-10 0,-3 0-8 15,1-1-11-15,-2 2 0 0,-3-1-8 0,-1-1-5 16,-2-1-3-16,-3-1-1 0,0 0-12 0,0 0-19 16,-5-1 9-16,3 1-7 0,-5-4-15 0,2-1-9 15,4 0-22-15,-3 0-20 0,0-2-31 0,3-2-39 16,1 1-43-16,4-1-71 0,5 0-71 0,-13-2-66 16,11 1-73-16,2 1-90 0,4-10-274 0,2 3-873 15,3-2 386-15</inkml:trace>
  <inkml:trace contextRef="#ctx0" brushRef="#br0" timeOffset="-59814.48">31713 12062 92 0,'4'-16'502'0,"-1"0"2"0,-2 2 5 16,0 2 2-16,2-1-16 0,-3 7-25 0,0-2-54 15,-2 2-41-15,2 4-36 0,0 2-29 0,0 0-21 16,0 0-19-16,-5 16-24 0,5-6-21 0,-2 9-16 15,-1 0-20-15,-1 8-22 0,2 0-6 0,-2 4-21 0,1-3-7 16,1 6-17-16,-2-3-8 0,0 1-17 16,0-4-10-16,0 0-19 0,-1-3-11 0,0-3-10 15,0-4-13-15,0 0-15 0,1-2-15 0,0-3-7 16,-1-3-13-16,-1-1-5 0,-2-1-10 0,4-1-4 16,-1-2-4-16,-3 0 2 0,2-5-1 0,1 0-7 15,5 0-1-15,-8-5 1 0,3 0 5 0,3-2-2 16,0 0 9-16,2-4 2 0,-3-6 6 0,6 1 5 15,-1 5 7-15,2-3 10 0,1 3 12 0,1-5 3 16,-1 4 8-16,5-3 12 0,-6 3-1 0,8-1 11 16,-5 6-2-16,2 0 2 0,3 0 4 0,-1-2 2 15,1 3-1-15,-2-1-2 0,3 2-3 0,-3 0-8 16,2 3-11-16,-2 1 11 0,-3 0-8 0,3 2 1 16,-2 0 0-16,0 3-4 0,-2-1-3 0,0 1 3 15,-3 3 2-15,1-1-3 0,1 4 3 0,-3-1-3 0,-2 3-2 16,0-2 2-16,0 2-2 0,0 1-2 0,0-5-5 15,0 3 1-15,1 0-3 0,-1-2 6 16,0-2-2-16,2-2 2 0,0 2 7 0,0-3 1 16,3 1 2-16,3 1-1 0,-3-2 1 0,4-2 12 15,-2-2-7-15,0-1 12 0,6 0-6 0,-7-1 10 0,3-2-5 16,4-1 11-16,-4-2-4 0,1-2 5 0,-1-4-1 16,0-1 2-16,-1-1-3 0,-2-1-3 15,1-1-2-15,-2-1-5 0,0 0-8 0,-4 2 3 16,-1 1-8-16,-1 3-3 0,-2 2-5 0,-1 0 2 15,-3 1-23-15,-1-3-22 0,-2 7-24 0,-3-3-42 0,-1 3-66 16,-4 3-55-16,0 0-69 0,0 2-76 0,-1 3-87 16,6-2-96-16,-6 4-439 0,10 0-1061 0,-2 2 471 15</inkml:trace>
  <inkml:trace contextRef="#ctx0" brushRef="#br0" timeOffset="-59380.94">32688 11976 374 0,'2'-5'377'0,"-4"-1"-5"16,2 0-4-16,0-1-17 0,0 1-14 0,-1 0-16 16,-3-1-11-16,0 0-10 0,2 3-13 15,-3-1-15-15,-1 0-14 0,1 2-14 0,-3 0-12 0,-4 2-2 16,2 1-9-16,-4 2-11 0,-3 3-9 0,0 2-11 16,0 3-8-16,-5 5-11 0,-1 3-8 0,2 2-8 15,2 2-15-15,1-3-14 0,2 4-6 0,2-1-13 16,1 0-5-16,3-4-12 0,2 0 3 15,3 0-21-15,0 0-2 0,2 2-13 0,3-1 0 0,3-1-4 16,1-2 1-16,1 0-10 0,1-5-2 0,4 3-4 16,2-2-2-16,-1-5-4 0,5 3-13 0,-5-5-10 15,7 0-9-15,-8 1-19 0,8-3-12 0,-4-2-17 16,0-1-24-16,4 1-23 0,-4-3-32 0,3 1-38 16,-2 0-43-16,1-6-38 0,1-3-39 0,-4-1-42 15,-1 6-44-15,-1 2-48 0,0-3-65 0,-1-1-281 16,-1 3-829-16,-2 1 366 0</inkml:trace>
  <inkml:trace contextRef="#ctx0" brushRef="#br0" timeOffset="-58964.46">32787 12245 170 0,'0'0'328'0,"2"-4"4"0,-2 4 2 16,4-5-1-16,-1 1 5 0,-3 4-14 0,0 0-4 15,0 0-11-15,0 0 0 0,34-18-14 0,-34 18-13 0,18-5-14 16,-18 5-10-16,24-4-15 0,-24 4-18 0,0 0-17 15,32-2-19-15,-32 2-20 0,0 0-14 16,0 0-21-16,0 0-12 0,41 8-12 0,-41-8-10 16,13 11-13-16,-13-11-8 0,11 13-5 0,-11-13-8 15,7 22-9-15,-7-22 1 0,1 21-8 0,-1-21-7 16,-1 25-1-16,1-25-11 0,-4 22 4 0,-1-8-2 16,5-14-5-16,-12 21-6 0,7-10 0 0,-4 0 13 15,-1 1-1-15,10-12-1 0,-17 17 6 0,7-8 7 16,10-9-4-16,-18 15 3 0,18-15 3 0,-17 10-2 15,17-10 5-15,-9 10-8 0,3-9-3 0,6-1 4 16,0 0 1-16,0 0 10 0,0 0 3 0,0 0 2 16,0 0 2-16,0 0-11 0,0 0-15 0,0 0 16 0,0 0-18 15,27 18 5-15,-27-18-5 0,0 0-6 16,41-1-15-16,-41 1 4 0,33 0-9 0,-33 0-8 16,32-1-14-16,-32 1-3 0,31-3-2 0,-31 3-7 15,0 0-14-15,37-3-10 0,-37 3-15 0,0 0-16 16,24-4-27-16,-24 4-32 0,0 0-38 0,0 0-44 15,0 0-40-15,0 0-59 0,0 0-50 0,0 0-46 0,0 0-76 16,0 0-323-16,0 0-884 0,0 0 391 16</inkml:trace>
  <inkml:trace contextRef="#ctx0" brushRef="#br0" timeOffset="-58547.66">33405 11565 90 0,'0'0'369'0,"0"0"-12"15,0-23-25-15,0 23-32 0,0 0-6 16,0 0-7-16,0 0-8 0,0 0-15 0,0 0-4 0,0 0-12 16,44 28-2-16,-33-11-9 0,7 6-9 0,-1 0-8 15,-1 2-11-15,0 1-11 0,0 1-3 0,-2 1-13 16,-1 2-9-16,-3 3-8 0,7 12-2 0,-7-11-9 16,0 10-7-16,-1-11-8 0,-2 0-14 0,-2 16-2 15,-1-16-8-15,-3 2-4 0,-1 12-11 16,-4-11-11-16,2 0-8 0,-9 10-4 0,2-13-12 15,-2 3-2-15,-6 7-4 0,3-9-10 0,-6 7-4 0,2-10-22 16,-2-1-14-16,0-1-26 0,-3 1-22 0,-2-3-43 16,-3-1-55-16,-2-2-66 0,2-2-87 0,1 0-93 15,-5-4-120-15,-3-1-367 0,3 0-942 16,-3-4 417-16</inkml:trace>
  <inkml:trace contextRef="#ctx0" brushRef="#br0" timeOffset="-57781.46">29319 11836 96 0,'-3'-8'339'0,"-4"3"-5"0,0 2-10 0,-5 2-26 15,-1-1-19-15,-2 5 1 0,-7 3-12 0,4 4 4 16,-9 4-3-16,-1 4 9 0,0 3-4 0,-10 9-10 16,1 4-10-16,2 1-9 0,-3 6 5 0,1 1-13 15,1 3-13-15,-12 25-16 0,17-21-11 0,4 4-15 16,-9 24-9-16,16-24-19 0,1 2-12 0,8 0-14 16,4-1-8-16,2-1-12 0,5 0-16 0,6-4-7 15,3-3-9-15,1-10-5 0,9 7-9 0,-2-1-3 16,0-10-4-16,8 9-8 0,-3-13 0 0,0-2-5 15,2-2-8-15,1-1-1 0,1-7-5 0,-4 1-12 16,-4-7-7-16,-3-2-5 0,-1-5-4 0,-4 2-4 16,-1-4 0-16,0 0-10 0,-4-1-13 0,-5 0-20 15,9-1-25-15,-5 0-35 0,-1-4-41 0,-3 2-45 16,0 3-70-16,-7-4-78 0,3-2-103 0,-2 5-439 16,6 1-955-16,-13-3 423 0</inkml:trace>
  <inkml:trace contextRef="#ctx0" brushRef="#br0" timeOffset="-55881.79">14019 17795 453 0,'-7'-3'461'0,"-1"-2"1"15,0 0-2-15,4 3-9 0,1-3-26 16,-1 2-38-16,4 3-38 0,-3-6-30 0,3 6-20 0,0 0-5 16,0 0-7-16,0 0-11 0,24 1-7 0,-9 1 7 15,4 1-31-15,5-2-5 0,3 1-16 0,5 2 4 16,1 0-25-16,4-1-10 0,15 2-7 0,-2-4-13 15,-10-1-17-15,11 2-8 0,1-1-18 0,-15 1-11 16,-1-2-6-16,-4-2-14 0,-1 4-4 16,-2-1-17-16,-8 0-1 0,-6-1-61 0,-1 1-16 15,-5-1 0-15,0 2 0 0,-9-2 0 0,10 3 0 16,-10 1-60-16,0-1-47 0,-4 3-42 0,-6 1-40 16,1 1-38-16,-6 2-38 0,3-2-36 0,-3 0-46 0,-2 0-38 15,2 1-44-15,-3-3-54 0,-1 3-393 16,1-6-947-16,0-1 420 0</inkml:trace>
  <inkml:trace contextRef="#ctx0" brushRef="#br0" timeOffset="-55581.2">14345 17517 296 0,'-3'-18'402'0,"-4"3"4"15,3 5-4-15,3 0-2 0,-2 3-13 0,2 1-23 16,1-1-27-16,0 7-29 0,-4-9-26 0,4 9-18 15,0 0 0-15,0 0-1 0,0 0-5 0,0 0-9 16,-10 31-9-16,7-11-2 0,-3 5-18 16,5 5 0-16,-2 2-10 0,-1 16-9 0,2 1-8 15,-2 0-22-15,1 2-5 0,2-3-9 0,1 1-7 16,-3 0-12-16,7-13-15 0,-1 11-16 0,-3-13-7 16,1-3-1-16,3 0-16 0,1-3-12 0,-2-3-7 15,4-1-8-15,-4-6-8 0,1-1-2 0,-4-17-5 16,6 22-10-16,-6-22-31 0,7 12-22 0,-7-12-24 15,0 0-14-15,5 14-31 0,-5-14-39 0,0 0-73 16,0 0-72-16,0 0-86 0,0 0-120 0,0 0-154 16,0 0-324-16,0 0-1038 0,0 0 459 0</inkml:trace>
  <inkml:trace contextRef="#ctx0" brushRef="#br0" timeOffset="-46231.51">15503 17527 172 0,'0'0'441'16,"0"-5"-7"-16,1 2-17 0,-1 3-30 0,0 0-25 15,0 0-26-15,0 0-9 0,-11 15-13 0,6-5-9 16,-3 6-6-16,-1 3-8 0,0 8-5 0,-3 3-13 16,1-1-7-16,1 0-4 0,0 3-10 0,-3-1-8 15,0-1-10-15,-2-1-15 0,3 0-5 0,-3-1-5 16,2-3-15-16,4 1-17 0,3-8 5 0,-2-1-16 16,-1 1-8-16,3-4-14 0,3-2-7 0,-1-3-15 15,1-2-10-15,0 0-10 0,3-4-10 0,0 2-31 16,1-1-61-16,4-1 0 0,-5-3 0 0,0 0 0 15,18-6 0-15,-6 0 0 0,-1 0 0 0,2-4 0 16,1 1 0-16,-4 3 0 0,3-1 0 0,-3 2 0 16,7-1 0-16,-3 2 0 0,-1 0 0 15,1 2 0-15,-1 4 0 0,1-1 0 0,-3 2 0 16,1-1 0-16,4 5 0 0,-3 0 0 0,-3 0 0 16,1 0 0-16,-2 2 0 0,2 2-33 0,-1 0-86 0,-1-3-5 15,0 1-6-15,-4-1-1 0,-1-4-4 16,0 4 4-16,0-2 4 0,-3-4 6 0,2 3 12 15,-3-5 21-15,0 0 2 0,0 0 9 0,0 0 10 16,0 0 4-16,0 0 7 0,0 0 13 0,-16-11 6 16,12-1 16-16,-2 2 12 0,-3-3 5 0,5-5 12 15,0 1 10-15,-1-1 14 0,-1-5 9 0,2 5 9 16,-1 0 11-16,1 0 9 0,4 2 15 0,-4 0 8 16,4 6 13-16,0-1 9 0,0 0 7 0,0 1 11 15,0 3 0-15,0 7-2 0,0-10-16 0,0 6-11 16,0 4-15-16,0 0 0 0,0 0-3 15,0 0-56-15,0 0-30 0,0 0 0 0,8 22 0 16,-7-9 0-16,1 3 0 0,-4 3 0 0,2 2 0 16,-1 3 0-16,-3 1 0 0,-2 2 0 0,3-2 0 15,-1 1 0-15,-2-6 0 0,2 6 0 0,-1-6 0 16,0-1 0-16,0 0 0 0,-2 7 0 0,1-8 0 0,0-1 0 16,-1-2 0-16,1 2 0 0,6-17 0 0,-12 22 0 15,7-13 0-15,5-9 0 0,-10 17 0 0,10-17-301 16,0 0-101-16,-7 16-98 0,7-16-69 0,0 0-502 15,0 0-1158-15,0 0 512 0</inkml:trace>
  <inkml:trace contextRef="#ctx0" brushRef="#br0" timeOffset="-45981">15757 18065 339 0,'5'-5'482'0,"3"-3"19"16,-1 1 18-16,3 2 6 0,0-2-14 0,-1 2-21 15,2 0-12-15,-2 3-10 0,2 0-31 0,-5 0-19 16,-6 2-30-16,23 3-23 0,-14 0-29 0,2 1-27 16,5 3-28-16,-5 1-20 0,2 2-29 0,0 1-23 15,-2 3-19-15,2 0-23 0,1 0-15 16,-2 0-19-16,0 1-133 0,1-2 0 0,-4 2 0 16,5-1 0-16,-2 0 0 0,-3 1 0 0,-2-6 0 15,-7-9 0-15,13 21 0 0,-13-21-29 0,12 18-184 16,-12-18-45-16,10 15-65 0,-10-15-65 0,0 0-51 15,9 13-53-15,-9-13-62 0,0 0-363 0,0 0-991 16,0 0 439-16</inkml:trace>
  <inkml:trace contextRef="#ctx0" brushRef="#br0" timeOffset="-45680.72">16147 17974 320 0,'-4'-11'465'0,"2"3"4"0,-1 1 1 15,2 1-5-15,1 6-13 0,-4-11-19 0,1 9-20 16,3 2-19-16,0 0-26 0,-1-9-29 0,1 9 2 16,0 0-13-16,0 0-6 0,0 0-8 0,0 0-16 15,-16 23-6-15,10-12-20 0,0 4-13 16,-5 1-17-16,3 1-11 0,-2 4-15 0,-3 5-12 16,0-1-13-16,-1-2-98 0,0-2-93 0,-1 2 0 15,3-6 0-15,-1-1 0 0,-2 8 0 0,2-9 0 16,-3 5 0-16,5-4 0 0,0 0 0 0,0-2 0 15,1-1 0-15,3-2 0 0,7-11 0 0,-13 19 0 16,13-19 0-16,-10 16 0 0,10-16 0 0,-8 10 0 16,8-10 0-16,0 0 0 0,-10 11-256 0,10-11-217 15,0 0-66-15,0 0-75 0,0 0-438 0,0 0-1139 16,0 0 504-16</inkml:trace>
  <inkml:trace contextRef="#ctx0" brushRef="#br0" timeOffset="-45214.39">16419 17941 53 0,'2'-10'521'0,"1"2"5"16,0-2 3-16,2 3-13 0,-4-3-26 0,4 4-24 15,2-4-27-15,-2 3-12 0,3 0-19 0,-1 0-21 16,2 1-9-16,0 0-29 0,4 2-30 0,-4 2-27 15,3-1-26-15,0 3-23 0,-12 0-22 0,22 7-21 16,-11-4-20-16,1 3-20 0,-4 1-1 0,0 2-27 16,0-1-7-16,-1 8-13 0,-1-1-11 0,0 3-5 15,-1 0-12-15,-3 2-72 0,-2 3-12 0,-2-3 0 16,1-2 0-16,-3 1 0 0,-3-1 0 0,0 0 0 16,-3 0 0-16,-1-2 0 0,-2-1 0 0,-1 0 0 15,0-1 0-15,0-1 0 0,-3-1 0 0,3-1 0 16,0-1 0-16,14-10 0 0,-22 13 0 15,22-13 0-15,-10 9 0 0,10-9 0 0,0 0 0 16,0 0 0-16,-13 11 0 0,13-11 0 0,0 0 0 16,0 0 0-16,0 0 0 0,0 0 0 0,0 0 0 15,0 0 0-15,0 0 0 0,78-13 0 0,-56 8 0 16,6-1 0-16,-1 2 0 0,0 1 0 0,7 0 0 16,-6 1 0-16,-28 2 0 0,44-1 0 0,-25-1 0 15,-19 2 0-15,29-1 0 0,-29 1 0 0,0 0 0 16,35 0 0-16,-35 0 0 0,0 0 0 0,0 0 0 15,0 0-109-15,0 0-315 0,0 0-57 0,0 0-63 16,25 3-60-16,-25-3-402 0,0 0-1088 0,0 0 482 16</inkml:trace>
  <inkml:trace contextRef="#ctx0" brushRef="#br0" timeOffset="-44932.03">16888 17665 208 0,'3'-16'512'0,"-1"5"12"0,1 0 6 16,1 1-11-16,-3 6-22 0,8-3-21 0,-9 7-17 15,14-4 0-15,-14 4-15 0,23 5-10 0,-11 3-17 16,3 3-21-16,4 10-14 0,-2 0-19 0,2 4-21 16,-4 4-18-16,-1 3-22 0,3-2-11 0,2 16-25 15,-4-2-220-15,-2 4-46 0,-5-14 0 0,0 14 0 16,-5-11 0-16,-3-1 0 0,-3-2 0 0,-5 2 0 15,-1-3 0-15,0 1 0 0,-8 1 0 0,3-3 0 16,-11 9 0-16,-6-1 0 0,7-15 0 16,-11 12 0-16,-4-3 0 0,-5-5 0 0,-2-3-400 15,-1 3-175-15,0-6-58 0,-6 0-465 0,0-3-1188 0,1-3 525 16</inkml:trace>
  <inkml:trace contextRef="#ctx0" brushRef="#br0" timeOffset="-44497.14">15194 17365 162 0,'0'0'378'0,"0"0"-19"0,-4-6-31 15,4 6-11-15,0 0 8 0,0 0-7 0,0 0-5 16,-14 20-3-16,5-11 4 0,1 7-6 0,2 1-4 15,-7 6-2-15,-1 0-1 0,-3 7-5 0,-1-1-11 16,-4 12 4-16,0 4-8 0,-3-1 12 0,4 6-14 16,-1 1-5-16,0 3-17 0,3-3-23 0,6 3-10 15,1 0-14-15,9-2-21 0,0 1-23 16,9-4-21-16,5-3-6 0,3-3-17 0,5 2-14 16,-1-15-47-16,9 11-61 0,8-4 0 0,-10-10 0 15,13 4 0-15,4-1-125 0,-11-11-91 0,5-3-118 16,-3-1-102-16,2-3-136 0,3-4-513 0,-2-1-1176 15,-2-1 521-15</inkml:trace>
  <inkml:trace contextRef="#ctx0" brushRef="#br0" timeOffset="-42147.95">17356 18339 295 0,'0'0'417'0,"-13"-22"-14"16,13 22-11-16,0 0-19 0,-10-11-28 0,10 11-29 15,0 0-18-15,0 0-14 0,0 0-9 0,0 0-3 16,0 0-9-16,-50 16-8 0,39-5-8 0,-6 3-15 16,6 2-13-16,-1 1-11 0,-3 3-14 0,3 3-13 15,2-5-23-15,1 0-15 0,5 0-8 0,2 0-15 16,0 0-13-16,4-1-11 0,2-2-21 15,-4-15-7-15,11 22-12 0,3-10-7 0,-2-2-10 16,5-2-8-16,-17-8-8 0,36 9-9 0,-18-9-6 16,-18 0-5-16,41-3-3 0,-41 3-3 0,41-13 2 15,-14 4-2-15,-11 2 2 0,1-1-4 0,-3-4 2 16,-1 0 3-16,-2 0-4 0,-11 12 2 0,18-17 3 16,-18 17 0-16,9-15 5 0,-9 15-2 0,0 0-2 15,10-13-1-15,-10 13-2 0,0 0-3 0,0 0 2 16,0 0 1-16,0 0-4 0,0 0 5 0,0 0-3 15,0 0 9-15,-12 48-6 0,12-48 2 0,-2 21-3 16,2-21 3-16,4 23-4 0,-4-23 1 0,4 14 0 16,-4-14 12-16,10 15-10 0,-10-15 9 0,9 9-9 15,-9-9 1-15,0 0 0 0,0 0-2 16,24 4 2-16,-24-4 1 0,0 0-1 0,0 0-2 16,0 0 0-16,0 0 0 0,30-21-2 0,-30 21-2 0,4-18-2 15,-4 18-1-15,-3-19-2 0,3 19 0 0,-4-23-1 16,4 23-2-16,-10-14 4 0,10 14 1 0,-9-12 0 15,9 12-2-15,0 0-2 0,-13-14 2 0,13 14 1 16,0 0-1-16,0 0-4 0,0 0 2 16,0 0 2-16,0 0 4 0,0 0-1 0,0 0 0 15,0 0 0-15,0 0 3 0,0 0 1 0,0 0 2 16,0 0 0-16,0 0 0 0,0 0 0 0,0 0 3 16,0 0-3-16,75 11-1 0,-75-11-3 0,26-2 7 15,-26 2 2-15,0 0-3 0,39 0 4 0,-39 0 3 16,0 0 1-16,34 6 0 0,-34-6 4 15,19 6 15-15,-19-6-17 0,23 12 5 0,-23-12-5 0,18 14 2 16,-18-14-3-16,14 16 5 0,-10-7-1 0,-4-9-1 16,9 17-4-16,-9-17 1 0,4 14-4 0,-4-14 2 15,0 0 1-15,5 18-3 0,-5-18-1 16,0 0 5-16,0 0 1 0,3 14-2 0,-3-14-1 16,0 0 5-16,0 0-7 0,0 0 1 0,0 0 0 15,0 0-3-15,0 0-1 0,0 0 3 0,0 0-5 16,0 0 10-16,0 0-11 0,19-44 3 0,-11 33-2 15,0-5-2-15,-8 16 2 0,14-19-1 0,-3 10-2 16,-11 9-4-16,19-14 3 0,-19 14 0 0,20-11 0 16,-20 11 1-16,22-5-4 0,-22 5 8 0,0 0 13 15,29-2-9-15,-29 2 6 0,0 0-3 0,0 0 2 16,27 13 4-16,-27-13 3 0,14 16 0 0,-14-16 7 16,13 18-1-16,-9-8-6 0,-4-10-4 15,9 17-2-15,-9-17 1 0,7 16-3 0,-7-16-4 16,6 16 4-16,-6-16 3 0,0 0-5 0,2 17-4 0,-2-17 6 15,0 0 1-15,0 0-2 0,-5 18 3 16,5-18-2-16,0 0-4 0,0 0 2 0,0 0 0 16,0 0-7-16,0 0-6 0,0 0 1 0,0 0-6 0,0 0 2 15,0 0-5-15,0 0-1 0,0 0-6 16,0 0-3-16,0 0-1 0,0 0 1 0,4-59-1 16,-4 59-2-16,14-15 3 0,-4 6 1 0,-10 9 4 15,21-11 6-15,-21 11-2 0,20-13-1 0,-20 13-3 16,24-6 9-16,-24 6-4 0,27-4 2 0,-27 4 1 15,27-2 1-15,-27 2 2 0,26-2 4 0,-26 2-3 16,0 0 0-16,37-4 4 0,-37 4 7 0,19-5-6 16,-19 5-1-16,0 0 3 0,25-5 3 0,-25 5 9 15,0 0 2-15,0 0-4 0,22-7 4 0,-22 7 2 16,0 0 0-16,0 0 3 0,14-12-3 0,-14 12-2 16,0 0 1-16,0 0-3 0,0 0 6 0,0 0-8 15,0 0-2-15,0 0 3 0,0 0-3 16,0 0-6-16,0 0 11 0,0 0 2 0,0 0-3 15,0 0 6-15,0 0 3 0,-75 28-7 0,68-16 4 16,7-12-8-16,-12 22-4 0,9-11 4 0,3-11 6 16,0 23-6-16,0-23 4 0,7 22-5 0,-7-22-2 15,16 17 0-15,-7-11 2 0,-9-6-5 0,26 7 4 16,-26-7-3-16,29 2-1 0,-29-2 0 0,28 0-1 16,-28 0 2-16,0 0 3 0,37-12-1 0,-24 6 1 15,-13 6-5-15,23-14-1 0,-12 4 1 0,-11 10 4 16,13-14 14-16,-13 14 5 0,18-16 3 0,-18 16 5 15,9-11-5-15,-9 11 0 0,0 0-10 0,0 0-5 16,14-8 1-16,-14 8 0 0,0 0-1 0,0 0-2 16,0 0-7-16,0 0 1 0,0 0 3 0,26 26 0 15,-26-26-8-15,10 17 2 0,-10-17-3 0,6 17-6 16,-6-17-1-16,5 14-4 0,-5-14-9 0,0 0 16 16,3 17-8-16,-3-17 2 0,0 0 0 15,0 0 3-15,0 0 0 0,-17 16-3 0,17-16 4 16,0 0 4-16,0 0-1 0,0 0 8 0,0 0-16 15,0 0-4-15,0 0-6 0,0 0-10 0,0 0-3 16,0 0-7-16,0 0-8 0,0 0-9 0,29-39-1 16,-12 29-5-16,0-2 0 0,2 1 1 0,4-5 2 15,-1-4 9-15,0 0-2 0,-2-2 8 0,4 2 8 16,-7 0 3-16,1 0 13 0,-7 4 14 0,3 2 26 16,-5-1 6-16,-9 15 15 0,9-17 17 0,-9 17 11 15,9-14 13-15,-9 14-3 0,0 0-6 0,9-10-8 16,-9 10 18-16,0 0 3 0,0 0 4 0,0 0 6 15,0 0 15-15,0 0-19 0,-16 58-4 16,10-33-2-16,3 0-8 0,-1 3-60 0,0 0-18 16,1 0 0-16,-3 0 0 0,2-1 0 0,3-1 0 15,-2 0 0-15,1-1 0 0,2-5 0 0,-3 0 0 16,3-1 0-16,3-1 0 0,-5-1 0 0,2-17 0 16,-1 23 0-16,1-23 0 0,-1 17 0 0,1-17 0 15,0 0-67-15,0 0-99 0,-4 14-35 0,4-14-24 16,0 0-29-16,0 0-16 0,0 0 0 0,0 0-6 15,0 0 10-15,-14-49 10 0,15 30 8 0,-2-5 17 16,2 5 16-16,4-7 24 0,-2 6 26 0,1-5 28 16,0 6 35-16,2 1 35 0,-2 1 24 0,0 1 30 15,3 2 29-15,-7 14 31 0,13-20 15 0,-9 9 26 16,-4 11 8-16,15-15 9 0,-15 15 8 0,13-11 1 16,-13 11-1-16,20-8-1 0,-20 8-2 0,20-6-10 15,-20 6 1-15,0 0-8 0,0 0-2 0,43 12-5 16,-43-12-2-16,16 14-2 0,-16-14-5 0,11 17-6 15,-11-17-2-15,1 19 1 0,-1-19-3 16,-7 22-5-16,7-22-11 0,-13 19-3 0,0-8-1 16,-5 0 0-16,5-1-9 0,-2-2 5 0,-4 2-11 15,2-3-25-15,17-7-21 0,-36 9-42 0,20-5-41 16,16-4-70-16,0 0-73 0,-32 2-78 0,32-2-97 16,0 0-513-16,0 0-1004 0,0 0 444 0</inkml:trace>
  <inkml:trace contextRef="#ctx0" brushRef="#br0" timeOffset="-41912.44">19250 18455 3573 0,'0'0'340'16,"18"-16"-58"-16,-18 16-12 0,0 0 48 0,13-13 15 16,-13 13-27-16,0 0-29 0,0 0-37 0,0 0-44 15,10-13-22-15,-10 13-15 0,0 0-1 0,0 0 1 16,0 0-3-16,0 0-27 0,0 0-6 0,9 39-25 15,-9-22-8-15,0-17 1 0,0 33-7 0,-3-16-7 16,1 1-24-16,-2-1-13 0,0 2-29 0,0-2-25 16,-1-3-25-16,5-14-28 0,-5 25-40 0,1-14-41 15,4-11-57-15,-10 16-51 0,10-16-45 0,-5 12-39 16,5-12-48-16,0 0-47 0,0 0-69 0,-16 12-319 16,16-12-890-16,0 0 394 0</inkml:trace>
  <inkml:trace contextRef="#ctx0" brushRef="#br0" timeOffset="-41565.76">19185 18631 125 0,'0'0'200'15,"-17"-17"51"-15,17 17 13 0,0 0 22 0,-13-13 19 16,13 13 31-16,0 0 25 0,-7-14 12 0,7 14 7 16,0 0-8-16,0 0-19 0,0 0-12 0,7-21-11 15,-7 21-16-15,0 0-10 0,27-15-27 0,-14 11-16 16,-13 4-12-16,36-10-24 0,-13 6-20 0,-3 0-17 16,-20 4-12-16,43-3-5 0,-43 3-16 0,38 0-15 15,-38 0-9-15,26 4-27 0,-26-4-4 0,24 6-7 16,-24-6 0-16,16 11-8 0,-16-11-6 0,7 16-1 15,-7-16-6-15,2 20-3 0,-2-20-6 0,-4 27-8 16,3-11 5-16,-1-1-17 0,2-15 10 16,-2 24-18-16,2-24-4 0,0 21-26 0,0-21-5 15,3 19 0-15,-3-19 0 0,8 15 0 0,-8-15 0 16,0 0 0-16,19 8 0 0,-19-8 0 0,0 0 0 16,0 0 0-16,43-8 0 0,-43 8 0 0,19-17 0 15,-19 17 0-15,22-22 0 0,-13 11 0 0,-4-3 0 16,2-4 0-16,-6 0 0 0,4-1 0 0,-5-1 0 15,1 1 0-15,-5 4 0 0,1-2 0 0,-4 0 0 16,-3 4 0-16,10 13 0 0,-23-16-147 0,23 16-193 16,-31-3-77-16,31 3-91 0,0 0-125 0,-55 16-392 15,35-7-1109-15,3 1 490 0</inkml:trace>
  <inkml:trace contextRef="#ctx0" brushRef="#br0" timeOffset="-40980.07">20032 18375 383 0,'0'0'468'0,"0"0"4"0,7-26-16 16,-7 26-18-16,0 0-16 0,0 0-20 0,-13-17-14 15,13 17-20-15,0 0-15 0,0 0-3 0,-39 0-5 16,39 0-9-16,-33 15-13 0,17-8-7 0,-4 4-5 16,0 7-31-16,0-1-14 0,2 3-19 0,5-6-18 15,4 1-17-15,1 2-23 0,1 0-14 16,-2 0-23-16,6 0-11 0,2-3-15 0,1-14-83 16,6 29-43-16,1-19 0 0,-7-10 0 0,18 22 0 15,-2-11 0-15,2-2 0 0,1-4 0 0,-19-5 0 16,37 9-229-16,-19-6-89 0,-18-3-56 0,32 0-77 0,-32 0-72 15,0 0-527-15,51-7-1137 0,-37 4 503 0</inkml:trace>
  <inkml:trace contextRef="#ctx0" brushRef="#br0" timeOffset="-40598.79">20114 18602 332 0,'0'0'431'0,"0"0"18"0,0 0 14 16,0 0-16-16,0 0-20 0,0 0-24 0,0 0-30 15,-8-32-32-15,8 32-20 0,0 0-23 0,25-12-22 16,-14 5-20-16,-11 7-28 0,26-3-23 0,-26 3-23 16,30-3-17-16,-30 3-16 0,0 0-19 0,35 4-12 0,-35-4-14 15,0 0-15-15,0 0-13 0,24 11-6 16,-24-11-9-16,0 0-11 0,0 0-3 0,0 17 0 16,0-17-6-16,0 0-4 0,0 0-6 0,0 0-4 15,-22 26 2-15,22-26-6 0,-9 11-2 0,9-11 1 16,0 0-3-16,-11 13 1 0,11-13 1 0,0 0 0 15,0 0 10-15,-4 14-8 0,4-14-3 0,0 0-6 16,0 0 1-16,17 15-2 0,-17-15 0 0,0 0-1 16,18 12-2-16,-18-12 0 0,14 8 1 0,-14-8 3 15,0 0 6-15,16 14 3 0,-16-14 5 0,8 11 4 16,-8-11 4-16,0 0 5 0,1 19 7 0,-1-19 6 16,0 0-4-16,-14 24-9 0,14-24 0 0,-15 11-7 15,15-11 0-15,-28 12-20 0,11-6-14 16,-1-2-40-16,18-4-51 0,-39 10-72 0,18-9-81 15,21-1-75-15,-42 3-104 0,42-3-122 0,-26-3-407 16,26 3-1030-16,0 0 456 0</inkml:trace>
  <inkml:trace contextRef="#ctx0" brushRef="#br0" timeOffset="-39146.48">22221 18390 112 0,'0'0'506'0,"-27"-11"-1"0,27 11 10 0,0 0-3 16,-15-10-9-16,15 10-12 0,0 0-20 0,0 0-15 16,0 0-14-16,0 0-9 0,0 0-18 0,0 0-5 15,0 0-18-15,0 0-23 0,45-18-21 0,-16 16-26 16,3-3 7-16,0 1-30 0,7 2-31 15,14-2-175-15,0 0-93 0,4-2 0 0,-3 2 0 16,-3 1 0-16,-13 2 0 0,-1-1 0 0,-1 2 0 16,0-1 0-16,-4-2 0 0,-32 3 0 0,42-1 0 15,-24 0 0-15,-18 1 0 0,0 0 0 0,33-3 0 16,-33 3 0-16,0 0 0 0,0 0-130 0,0 0-323 16,0 0-39-16,0 0-44 0,-48 32-41 0,20-20-424 15,-2-1-1084-15,-3 1 480 0</inkml:trace>
  <inkml:trace contextRef="#ctx0" brushRef="#br0" timeOffset="-38981.06">22306 18536 110 0,'0'0'347'0,"-23"11"7"0,23-11 10 0,0 0 16 0,0 0 24 15,0 0 11-15,0 0 4 0,0 0-12 16,0 0-15-16,65 2-8 0,-65-2-16 0,72-7-13 0,-20 2-28 16,5 1-30-16,-5 2-28 0,-14 0-28 0,-1-4-57 15,-3 1-45-15,2 3-51 0,-4 1-70 0,-9-1-91 16,6 2-98-16,-29 0-96 0,38-1-90 0,-38 1-104 15,25 0-362-15,-25 0-890 0,0 0 394 16</inkml:trace>
  <inkml:trace contextRef="#ctx0" brushRef="#br0" timeOffset="-32314.55">24369 18169 3426 0,'5'-9'248'0,"-2"3"-113"0,1-1-34 0,-4 1 29 16,3 1 1-16,-1 0 20 0,0 2-19 0,-1-1-8 15,-1 4-25-15,1-5-4 0,-1 5 3 0,0 0 7 16,0 0 9-16,0 0 5 0,0 0 8 0,0 0 0 16,-30 23-3-16,30-23-7 0,-17 13 2 0,17-13-9 15,-22 12-2-15,8-5-6 0,14-7-5 0,-22 10-2 16,22-10-1-16,-23 6 10 0,23-6-5 0,0 0 2 15,-33 0 6-15,33 0-10 0,0 0 5 0,-27-10-5 16,21 1-12-16,-2-2-4 0,6 0 6 0,1-1-25 16,2-5-9-16,1 1-4 0,5-1-6 0,0 2-2 15,2-3-5-15,3 2 1 0,1 4-6 0,3 1-3 16,1 1-2-16,2 2-1 0,0 1-5 0,2 2-6 16,-2 3 26-16,1-1-28 0,1 6 4 0,-3-1-8 15,-1 3 5-15,3 2-5 0,-4 1 5 16,-2 1 1-16,-2-1 2 0,-2 5 18 0,3 2 0 15,-7 0 3-15,-1 2 8 0,-3 2 3 0,-1 0-48 16,0 8 0-16,-2-2 0 0,-3 2 0 0,-4-2 0 16,3 1 0-16,-6 2 0 0,2-2 0 0,-3 0 0 15,-6 1 0-15,6 1 0 0,-4-3 0 0,-2 0 0 16,0-2 0-16,-3-2 0 0,4-1 0 0,-3-3 0 16,-2-2 0-16,8-3 0 0,-4-2 0 0,1-1 0 15,0-1 0-15,17-8 0 0,-30 7 0 0,30-7 0 16,-36 0 0-16,36 0 0 0,-28-8 0 0,28 8 0 15,-19-13 0-15,10 4 0 0,9 9 0 0,-13-23 0 16,11 12 0-16,2 11 0 0,4-25 0 0,-4 25 0 16,15-25 0-16,-2 13 0 0,1 1 0 0,4 1 0 15,0 4 0-15,1-1 0 0,10-1 0 0,-6 5 0 16,-2-3 0-16,-21 6 0 0,49 3 0 0,-20 0 0 16,-1 0 0-16,-2 0 0 0,-4 3 0 15,0 0 0-15,-3 3 0 0,9 2 0 0,-10-3 0 0,3 0 0 16,-5-1 0-16,3 1 0 0,-3 0 0 15,2-1 0-15,-2 2 0 0,-16-9 0 0,28 13 0 16,-28-13 0-16,18 6 0 0,-18-6-174 0,0 0-93 16,22 9-46-16,-22-9-49 0,0 0-50 0,20 4-67 15,-20-4-62-15,0 0-400 0,0 0-1019 0,32-22 451 16</inkml:trace>
  <inkml:trace contextRef="#ctx0" brushRef="#br0" timeOffset="-31848.33">25109 18166 380 0,'8'-13'399'0,"0"-2"25"16,-4 6 16-16,-2 0 0 0,2 4-13 0,0-1-18 15,-1 1-25-15,-3 1-30 0,0 4-16 0,0 0-10 16,0 0-1-16,0 0-12 0,0 0-18 0,0 0-6 16,0 0-22-16,-35 36-9 0,24-24-7 15,-3 2-36-15,3-2-11 0,1 3-18 0,-1-3-14 16,11-12-19-16,-17 19-13 0,11-7-12 0,6-12-15 15,-12 21-12-15,12-21-8 0,-8 14-7 0,8-14-8 16,-1 13-7-16,1-13-12 0,0 0-32 0,0 0-29 16,16 16 0-16,-16-16 0 0,23 5 0 0,-23-5 0 15,0 0 0-15,48 0 0 0,-48 0 0 0,41-2 0 16,-41 2 0-16,40-1 0 0,-21 4 0 0,-19-3 0 16,42 1 0-16,-22 1 0 0,-20-2 0 0,36 10 0 15,-22-3 0-15,4 1 0 0,-4 0 0 0,-14-8 0 16,23 18 0-16,-9-6 0 0,-5 1 0 0,-1-1 0 15,-8-12 0-15,14 21 0 0,-12-8 0 0,-2-13 0 16,4 23 0-16,-4-23 0 0,-2 22 0 0,-5-11 0 16,7-11 0-16,-19 23 0 0,9-12 0 0,-3 0 0 15,13-11 0-15,-27 18 0 0,9-12 0 0,-1-1 0 16,19-5 0-16,-47 9 0 0,24-8 0 0,23-1 0 16,-37 3 0-16,37-3 0 0,-36 0 0 0,36 0 0 15,-24 1 0-15,24-1 0 0,0 0 0 16,-30-10 0-16,30 10 0 0,0 0-429 0,-14-9-147 15,14 9-98-15,0 0-412 0,0 0-1176 0,14-29 521 16</inkml:trace>
  <inkml:trace contextRef="#ctx0" brushRef="#br0" timeOffset="-31545.54">25229 18172 426 0,'-7'-5'560'0,"1"1"29"0,2-1 10 16,4 5-2-16,-4-9-22 0,4 9-29 0,0-9-23 16,0 9-21-16,4-7-23 0,0 3-24 15,2 1-27-15,3-3-40 0,3 2-13 0,-2-1-29 16,1 0-36-16,7 1-16 0,3 1-95 0,-3 1-199 16,11-2 0-16,-9 3 0 0,15-1 0 0,-7 3 0 15,0-2 0-15,0-1 0 0,0 2 0 0,-8 0 0 16,1 0 0-16,-8 2 0 0,6-2 0 0,-6 2 0 15,1-2 0-15,-4 2 0 0,-10-2 0 0,14 3 0 16,-14-3 0-16,9 0 0 0,-9 0 0 0,8 2 0 16,-8-2 0-16,0 0 0 0,4 6 0 0,-4-6 0 15,0 0 0-15,0 0 0 0,0 0 0 0,-24 29 0 16,8-18-136-16,1 0-1207 0,-8 6-1454 0,-4 2 643 16</inkml:trace>
  <inkml:trace contextRef="#ctx0" brushRef="#br0" timeOffset="-26581.29">16768 10301 232 0,'-1'-2'365'0,"-2"-1"4"0,3 3 4 0,-2-7 4 15,-1 3-1-15,1 1-7 0,2 3-3 16,-2-4-6-16,2 4-10 0,-2-4-19 0,2 4-20 15,0 0-25-15,0 0-17 0,0 0-10 0,0 0-5 16,-7 9-19-16,7-3-4 0,0 2-20 0,0 2-20 0,0 0-13 16,2 2-18-16,0 1-22 0,2-1-5 0,1-1-15 15,7 1-14-15,-1 1-6 0,2-3-7 16,2 0-17-16,5-5 2 0,1 1-1 0,11-3-7 0,-2-2-1 16,2-1 12-16,0-5-9 0,1 0-2 0,1 0 4 15,3-5 4-15,-2 3-2 0,-1-3-1 0,-2-3 0 16,3 0-4-16,-5 2-27 0,1-2-42 0,-4 2 0 15,-3 0 0-15,-3 5 0 0,-1 1 0 0,-2 3 0 16,-1 0 0-16,-3 3 0 0,-2 0 0 0,0 1 0 16,-1 4 0-16,1 0 0 0,4 1 0 0,1 0 0 15,-3 2 0-15,0-1 0 0,4 3 0 0,-4-1 0 16,4-2 0-16,0-1 0 0,-1 2 0 0,1-5 0 16,1 0 0-16,2 0 0 0,0-1 0 0,1-2 0 15,-1-2 0-15,2-2 0 0,-2-1 0 0,6 0 0 16,-7 0 0-16,9-4 0 0,-3 0 0 0,-3-3 0 15,-3 4 0-15,6-7 0 0,1 3 0 0,-12 1 0 16,3 2 0-16,-1 1 0 0,-2 0 0 0,-3 3 0 16,0-1 0-16,-1 3 0 0,-1-1 0 0,1 3 0 15,-2-1 0-15,0 2 0 0,1 2 0 0,-3 0 0 16,-1 1 0-16,3 1 0 0,1 2 0 0,-1-1 0 16,-1 2 0-16,-2 1 0 0,7-2 0 0,-4 1 0 0,3 0 0 15,2 0 0-15,1 0 0 0,2-1 0 0,-1-2 0 16,2-1 0-16,1 2 0 0,-1-3 0 0,1-3 0 15,4 2 0-15,-5-2 0 0,4 0 0 0,-4-2 0 16,1 2 0-16,3-3 0 0,-3-1 0 0,0 1 0 16,-1 1 0-16,1 1 0 0,-6-1 0 0,4 0 0 15,-3 1 0-15,-2 2 0 0,1 0 0 0,0 1 0 16,-7-1 0-16,5 2 0 0,0 0 0 0,-6 2 0 16,7-2 0-16,-2 0 0 0,-4 0 0 0,2-2 0 15,-2 2 0-15,2-1 0 0,-2 0 0 0,5 1 0 16,-4-3 0-16,3-3 0 0,1 0 0 0,-2 2 0 15,2-6 0-15,-1 3 0 0,-1-5 0 0,0 2-78 16,0-9-687-16,-1 7-460 0,-3-2-1327 0,-1-1 587 16</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41:44.238"/>
    </inkml:context>
    <inkml:brush xml:id="br0">
      <inkml:brushProperty name="width" value="0.05292" units="cm"/>
      <inkml:brushProperty name="height" value="0.05292" units="cm"/>
      <inkml:brushProperty name="color" value="#00B050"/>
    </inkml:brush>
  </inkml:definitions>
  <inkml:trace contextRef="#ctx0" brushRef="#br0">24474 10279 245 0,'0'-4'464'0,"0"4"-6"0,0 0-14 15,-1-5-25-15,1 5-42 0,0 0-31 16,0 0-36-16,0 0-23 0,0 0-23 0,0 0-16 0,9 15-21 16,-5-12-13-16,1 5-15 0,-1-3-9 15,5 2-34-15,0 2-3 0,0-1-10 0,1 0-14 0,7-1-6 16,-1 1 2-16,0-1-8 0,4-1-9 0,7-1-3 15,-7-3-1-15,7 2-6 0,4-4-2 0,-3 0-2 16,0-2 1-16,-1-3-1 0,2 0 3 0,-2-2 3 16,1-2-3-16,2-2-7 0,-5 0-5 0,2-1 4 15,3 3-6-15,-10 2-5 0,-1 0-4 0,-2 1-7 16,-3 3-12-16,-1 0-3 0,-2 3-10 0,4 1-2 16,-2 2-9-16,-3 0 1 0,3 3-1 0,1 3-12 15,-1-2 6-15,0 3-2 0,1-1-1 0,1-1-5 16,2 2 2-16,-3-2 1 0,4 2-5 0,2-2 1 15,5 1-7-15,1 3 5 0,1-7-3 0,1-1-5 16,2-1 2-16,-1 1 2 0,-1-4-2 0,3 1 1 16,-2-2-2-16,-1 0-1 0,-1-3-4 0,0-1 1 15,5 0 8-15,-10-2-2 0,7 0-1 0,0-3 3 16,0 0 3-16,-4 1-4 0,-6 3 20 0,2 1-9 16,-5 0 14-16,-5 3-8 0,-1-2 0 0,-4 3-2 15,2-1-5-15,-2 2-3 0,-6 0 3 0,9 3 8 16,-5-1-11-16,0 1 0 0,1 1-17 0,-1-2 0 15,0 3 0-15,1-2 0 0,0 1 0 0,1 0 0 0,4 2 0 16,1-2 0-16,2-1 0 0,1 0 0 16,5 2 0-16,0-2 0 0,4-2 0 0,-3 0 0 15,10-1 0-15,-1 0 0 0,-1-2 0 0,0-1 0 0,3-4 0 16,-4 2 0-16,-7 2 0 0,7-3 0 0,-5 1 0 16,-2 1 0-16,-1 1 0 0,-6 0 0 15,0 1 0-15,-1 1 0 0,-3-1 0 0,-2 2 0 16,0-1 0-16,0 2 0 0,-2-1 0 0,1 3 0 0,1-1 0 15,-2 1 0-15,0 0 0 0,4 1 0 0,-1-1 0 16,-2 2 0-16,-2-1-255 0,1 0-236 16,3 2-154-16,-3 0-489 0,-1-3-1228 0,0 2 544 0</inkml:trace>
  <inkml:trace contextRef="#ctx0" brushRef="#br0" timeOffset="175016.07">26298 12805 369 0,'-10'-2'422'16,"2"-3"2"-16,-2 1 3 0,4 2-6 0,-1 1-12 15,1-1-9-15,2-1-19 0,0 0-17 0,4 3-20 16,-5-4-18-16,5 4-19 0,0-4-22 0,0 4-20 16,8-3-22-16,0-1-22 0,4 2-13 0,1 1-4 15,8 0-33-15,7 2-17 0,2-2-11 0,-2 1-8 16,8 0-15-16,-4 2-15 0,3-1-4 0,1 0-12 16,-3-1-6-16,1 1-7 0,-1-1-6 0,-1 0-17 15,-11-2 1-15,-2 2-8 0,-6 0-1 0,1-1 2 16,-4 0-10-16,-5 0-3 0,-5 1-4 0,5-2-4 15,-5 2-3-15,0 0-6 0,-20-4 8 0,-2 2-7 16,-6 1-3-16,-3-1-4 0,-6 0 1 0,1 1 2 16,-1 1-6-16,-15-1-4 0,12 1 4 0,0 0 0 0,2 1-1 15,4 0-6-15,3-1 7 0,8 3-15 16,5-3 13-16,4 1-4 0,4 1 2 0,2-1 6 16,3 2 0-16,5-3-6 0,0 0-5 0,23 6 0 0,7-1 6 15,6-4-2-15,-1 1 2 0,16 3 3 0,0-1-3 16,2-2 1-16,-1 2 4 0,-11-2-4 0,-3 0 0 15,1 2-2-15,-6 1-11 0,-1-3 13 16,-10 1-8-16,-2-1-42 0,-7-1-50 0,-7 0-43 0,-2 5-49 16,-8-3-69-16,-2 1-76 0,-12 0-85 0,-12 6-103 15,-9-1-468-15,-14 7-1069 0,-6-1 474 0</inkml:trace>
  <inkml:trace contextRef="#ctx0" brushRef="#br0" timeOffset="176182.84">19208 13812 461 0,'-9'-9'501'0,"1"2"-10"15,-1-3-2-15,2 5-13 0,0 1-28 0,2 1-42 16,0 0-38-16,5 3-31 0,-9 3-21 0,6 0-18 16,1 4-19-16,1 2-22 0,-1 3-18 0,4 1-14 15,1-2-16-15,5 4-15 0,0-1-6 0,6-2-16 16,-1-2-15-16,6-2-4 0,4 3-9 0,5-8-20 15,4 1 3-15,-4-3-15 0,8 1-2 0,1-6-3 16,-1-1 11-16,-1 3-13 0,1-8-10 0,0 2 6 16,-3-3-5-16,2 0-2 0,-6-4-3 0,-2-1-5 15,1 1-69-15,-9 6-17 0,-2-4 0 0,-4 7 0 16,-3-1 0-16,1 4 0 0,-6-2 0 0,1 3 0 16,-3 2 0-16,-3 0 0 0,8 5 0 0,-6 3 0 15,0 3 0-15,1-1 0 0,2 1 0 0,-2 2 0 16,4 1 0-16,2 0 0 0,1-1 0 0,2 1 0 15,2-4 0-15,2-1 0 0,3-2 0 0,3 1 0 16,0-6 0-16,6-1 0 0,0-1 0 0,0-3 0 16,0-4 0-16,-3 1 0 0,2 1 0 0,-6-4 0 0,-2-1 0 15,-1 1 0-15,9-6 0 0,-5 1 0 0,1-2 0 16,-7 5 0-16,0 3 0 0,-3-2 0 16,-4 6 0-16,3-3 0 0,-3 4 0 0,3 0 0 15,-3 2 0-15,0 1 0 0,2 1 0 0,-1 1 0 0,2 2 0 16,-2-1 0-16,3 4 0 0,2-1 0 0,2 3 0 15,-2 0 0-15,6-1 0 0,-2-4 0 16,1 2 0-16,2-1 0 0,-2-2 0 0,2-1 0 0,-3-2 0 16,4 0 0-16,-5-1 0 0,5 0 0 0,-5-2 0 15,-1-1 0-15,0 1 0 0,-1-2 0 0,-2 2 0 16,1-1 0-16,-1-1 0 0,-1 1 0 0,-3 0 0 16,3 0 0-16,-4 1 0 0,0 0 0 0,4 1 0 15,-7 0 0-15,1 2 0 0,-7 0 0 0,12 0 0 16,-8 3 0-16,4 1 0 0,-3-2 0 0,0 3 0 15,-1-2 0-15,5 2 0 0,-3 2 0 0,-1-2 0 16,2-3 0-16,0 6 0 0,-3-2 0 0,4 0 0 16,-2-3 0-16,5 1 0 0,-4-2 0 0,-2 0 0 15,4 0 0-15,-4-1 0 0,4-1 0 0,-4 0 0 16,3-2 0-16,-1-1 0 0,1-1 0 0,-3 2 0 16,2-3-1366-16,2 1-1478 0,2-2 654 0</inkml:trace>
  <inkml:trace contextRef="#ctx0" brushRef="#br0" timeOffset="176299.34">21429 13968 4627 0,'1'-3'218'0,"-1"3"-40"0,0 0 59 15,4-10 47-15,-4 7-34 0,0 3-70 0,0-5-44 16,0 5-91-16,0 0-122 0,5-1-153 0,-5 1-219 0,9 9-452 16,0-2-974-16,-1 1 431 0</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41:38.671"/>
    </inkml:context>
    <inkml:brush xml:id="br0">
      <inkml:brushProperty name="width" value="0.05292" units="cm"/>
      <inkml:brushProperty name="height" value="0.05292" units="cm"/>
      <inkml:brushProperty name="color" value="#00B050"/>
    </inkml:brush>
  </inkml:definitions>
  <inkml:trace contextRef="#ctx0" brushRef="#br0">1437 12068 3973 0,'-1'-26'388'0,"2"0"-151"0,-3 11-78 16,-5 0 100-16,7 5 13 0,-1 4-10 0,1 0-37 0,0 1-35 16,0 3-38-16,0 2 30 0,0 0 24 0,0 0 3 15,11 13 3-15,-8 2-1 0,2 0-2 0,-1 9-6 16,0 2-5-16,-4 1-14 0,0 3-5 0,0-1-98 15,-4 0-81-15,4 3 0 0,-3-3 0 0,0 0 0 16,0-1 0-16,-2-3 0 0,-3 0 0 0,3-8 0 16,1-5 0-16,1-1 0 0,-1-1 0 0,2-4 0 15,-2-1 0-15,2-2 0 0,1-2 0 0,1-1 0 16,-7-9 0-16,5-1 0 0,1-3 0 0,1-5 0 0,-2-13 0 16,4-3 0-16,-2-1 0 0,3-12 0 0,-1 0 0 15,5-6-37-15,-3 3-33 0,1 2 7 16,-2 11 6-16,2 3 18 0,0 3 17 0,-1 3 5 15,6 3 14-15,-1 7 16 0,0 3 7 0,1 0 15 16,2 1 2-16,-3 6-4 0,5-2 9 0,1 0-3 16,2 3-9-16,-1 2-2 0,1-1 0 0,5 3-25 15,-2-1-3-15,2 3 0 0,8 0 0 0,1 0-5 16,-4 3-81-16,1 2-62 0,-5-3-78 0,-4 0-100 16,-1 1-81-16,-5 4-96 0,-2-5-80 0,-3 6-402 15,-4-1-1067-15,-3 2 473 0</inkml:trace>
  <inkml:trace contextRef="#ctx0" brushRef="#br0" timeOffset="549.76">1330 12097 101 0,'-9'4'450'16,"5"-2"-27"-16,-1 2-13 0,5-2-7 0,0-2-15 16,0 0-29-16,8 2-35 0,2 0-33 0,9-4-28 15,12 0-26-15,5-3-32 0,-1 3-41 0,5-2-39 16,1 1-39-16,7-2-44 0,-8-1-52 0,-2 2-38 15,-2 3-15-15,0-1-24 0,-4-2-4 0,-5 3 2 16,-8-2 6-16,-2 5 11 0,-6-2 13 0,-3 0 26 16,-3 1 26-16,-1 1 28 0,-4-2 23 0,-3 5 36 15,3-5 14-15,-9 10 23 0,-2-3 29 0,-2 4 24 16,-4 0 17-16,4-1 14 0,-2 5 4 0,-2-1 12 16,0 4-7-16,4-2-6 0,0 0-17 0,3 0-13 15,6-2-17-15,0-1-7 0,4-1-17 0,1-1-5 0,3-1-13 16,5-2-16-16,4 0-8 0,5-2-8 15,4-4-11-15,-2-3-3 0,8 0-5 0,-1-7-7 16,-3-1 0-16,2-3-8 0,-3-1-4 0,-3-3-2 16,-7 4-4-16,0-2-13 0,0-2 7 0,-7 1 4 15,0-1-15-15,-2 4 24 0,0 1-1 0,-4-1 17 16,3 2 11-16,-3 1 13 0,0-1 7 0,0 4 7 16,-3 2-2-16,3-1-7 0,0 1-49 0,0 4-42 15,0 0 0-15,3-4 0 0,-3 4 0 0,0 0 0 16,11 15 0-16,-4-8 0 0,0 2 0 0,2 0 0 15,4 5 0-15,0 2 0 0,-2 1 0 0,3 7 0 0,2-3 0 16,-6 4 0-16,5-3 0 0,-10-2 0 16,-1-3 0-16,4-2 0 0,-7-4 0 0,2 6 0 15,-2-6 0-15,-1-4 0 0,0 0 0 0,0-1 0 16,0-1 0-16,2-2 0 0,-2-3 0 0,0 0 0 0,0 0 0 16,0 0 0-16,11-20 0 0,-9 6 0 15,7-4 0-15,5-8 0 0,-1-1 0 0,1-1 0 16,-1 2 0-16,2-1 0 0,4 1 0 0,2-1 0 15,-7 6 0-15,8 0-293 0,-11 7-285 0,3 2-130 16,0 1-394-16,0 5-1195 0,-6 0 529 0</inkml:trace>
  <inkml:trace contextRef="#ctx0" brushRef="#br0" timeOffset="987.2">3202 11882 4485 0,'0'-30'424'0,"-1"0"-110"0,-3 12-48 0,0 3 28 0,-1 4-7 15,0 1-34-15,5 4-38 0,0 1-35 0,0 5 8 16,0 0 16-16,0 0-2 0,8 29 1 0,-2-4-2 16,-2 4-4-16,2 4-7 0,1 1-102 0,-1 11-88 15,-1 1 0-15,0-9 0 0,2-4 0 0,-5 0 0 16,2 2 0-16,-1-2 0 0,-2-3 0 0,-1-1 0 15,0-3 0-15,4-7 0 0,-8-2 0 0,8-2 0 16,-8-3 0-16,4-5 0 0,0-2 0 0,-1-2 0 16,1-3 0-16,0 0 0 0,0 0 0 0,-3-19 0 15,3 7 0-15,0-8 0 0,0-10 0 0,3 0 0 16,-2-5 0-16,4-15 0 0,0-1 0 0,4-4 0 16,-2 1 0-16,-2 3 0 0,3 6 0 0,-4 12 0 15,1 4 0-15,-1 2 0 0,0 8 0 0,0 2 0 16,-1 5 0-16,-1 1 0 0,3 1 0 0,-1 5 0 15,1-1 0-15,0 0 0 0,4 3 0 0,3 1 0 16,-1 2 0-16,4 0 0 0,2 2 0 0,1 1 0 16,1 2 0-16,3-2 0 0,-3 1 0 0,0-1 0 15,2-1 0-15,-3 1 0 0,-6 1-71 0,1-2-315 16,-3-1-76-16,-4 3-73 0,0-2-65 0,-5 2-424 16,-2 2-1107-16,-3 1 490 0</inkml:trace>
  <inkml:trace contextRef="#ctx0" brushRef="#br0" timeOffset="1133.86">3206 12067 373 0,'-9'6'527'0,"3"0"-13"0,3-1 15 0,-2-2-1 0,3 2-10 15,4-1-27-15,3-2-47 0,5 0-47 0,7 0-36 16,14-3-35-16,1-3-51 0,6-3-62 16,0 1-98-16,12-2-114 0,0-4-157 0,-14 4-153 15,1-1-164-15,-3-2-306 0,-1-1-845 0,-2 3 374 0</inkml:trace>
  <inkml:trace contextRef="#ctx0" brushRef="#br0" timeOffset="1384.03">3937 11947 36 0,'0'-4'642'0,"0"1"28"0,3-1 30 16,-3 4-3-16,1-4-1 0,-1 4-34 15,0 0-31-15,0 0-25 0,0 0-51 0,4 15-42 16,-4-4-41-16,-2 3-51 0,2 4-42 0,0 0-40 0,0 3-167 15,-1 5-172-15,2-1 0 0,1-4 0 0,-2 4 0 16,1 2 0-16,3-5 0 0,0 4 0 0,-2-6 0 16,1-4 0-16,-1-3 0 0,-1-1 0 0,-1-2 0 15,0-2 0-15,-1 0 0 0,0 1-225 0,1-7-146 16,0-2-41-16,0 0-30 0,0 0-32 0,0 0-13 16,-5-18-8-16,5 6-14 0,0-7-287 0,-3-6-863 15,3-4 382-15</inkml:trace>
  <inkml:trace contextRef="#ctx0" brushRef="#br0" timeOffset="1569.67">3965 12098 2085 0,'3'-34'-8'0,"1"1"76"0,-3 3 62 0,-1 2 36 15,0 3 54-15,0 7 70 0,-3 6 55 0,3 0 33 16,-2 3 16-16,0 0 0 0,4 3-9 0,-2 3-12 16,2 2 6-16,-2 1-1 0,0 0-6 0,7 9-15 15,0 1-24-15,6 4-18 0,3 7-23 0,1 1-28 16,1 2-26-16,4 3-195 0,1-2-43 0,0 0 0 16,4 0 0-16,0 2 0 0,0 1 0 0,1-6 0 15,-2 2 0-15,5-4 0 0,-3 2 0 0,-1-5 0 16,0-4 0-16,-3-4 0 0,-5-2 0 0,-1-4 0 15,-6-2 0-15,-1-1-233 0,1-2-208 0,-5 0-48 16,1-4-55-16,-3-5-74 0,1-5-360 0,-2 1-1059 16,2-10 468-16</inkml:trace>
  <inkml:trace contextRef="#ctx0" brushRef="#br0" timeOffset="1750.47">4517 11823 6 0,'-9'-23'410'0,"3"-3"18"15,-2 8 37-15,-3-5 50 0,-1 8 22 0,2-1 21 16,-4 1 10-16,6 4-8 0,1 3-15 0,1-1-39 15,0 5-48-15,0 3-34 0,6 1-23 0,-8 8-22 16,4 3-28-16,3 10-34 0,1 10-31 0,0 2-29 16,3 13-37-16,0 2-220 0,6-1 0 0,-2-12 0 15,4 10 0-15,1 5 0 0,-3-15 0 0,-2 11 0 16,1-13 0-16,-2-2 0 0,-2 0 0 0,0-2-28 0,-3-4-399 16,-6 2-113-16,1-3-132 0,-5 1-416 15,3-7-1177-15,-2 0 520 0</inkml:trace>
  <inkml:trace contextRef="#ctx0" brushRef="#br0" timeOffset="2133.69">2522 12547 355 0,'-33'-3'542'15,"4"-1"26"-15,1 0 22 0,8 2 8 0,4-2 8 16,3 2-18-16,4 0-20 0,1 1-36 0,6-2-37 16,-1 0-18-16,3 3-15 0,17-1-22 0,10-1-22 15,11 0-32-15,23 0-34 0,42 0-138 0,1 2-214 16,17 1 0-16,-7 3 0 0,8 0 0 0,4 3 0 15,6-4 0-15,5 3 0 0,-7-4 0 0,2 9 0 16,-6-5 0-16,-2 2 0 0,-10-5 0 0,-5 4 0 16,-7-3 0-16,-39 0 0 0,-1-1 0 0,-7-1 0 15,-15 0 0-15,-7-1 0 0,-4 0 0 0,-9 0 0 0,-6 0 0 16,-4-1 0-16,3 2 0 0,-7-2 0 16,-1 1 0-16,-5-1 0 0,3 4 0 0,-3-4 0 15,0 0 0-15,-19 7 0 0,7-4-1366 0,-5 4-1478 16,-8 0 654-16</inkml:trace>
  <inkml:trace contextRef="#ctx0" brushRef="#br0" timeOffset="11133.93">5186 12102 19 0,'-7'-1'510'0,"6"-2"16"0,1 3 13 15,-5-5-13-15,5 5-22 0,-4-3-17 0,4 3-33 16,8-4-23-16,-3 3-16 0,4-1-32 0,2 1-13 15,6-2-18-15,1 0-30 0,0 1-22 0,1 0-24 16,1 1-29-16,1-2-24 0,-3 2-17 0,2 0-23 16,3 1-14-16,-5-1-18 0,5 1-15 0,-5-3-22 15,2 2-28-15,-2 0-24 0,-5 1-31 0,0-2-31 16,-2 2-28-16,1 0-29 0,-1-2-50 0,-4 2-53 16,-2-1-60-16,-5 1-69 0,8 0-67 0,-8 0-63 15,0 0-90-15,0 0-471 0,-13 6-1061 0,4-3 470 16</inkml:trace>
  <inkml:trace contextRef="#ctx0" brushRef="#br0" timeOffset="11400.32">5233 12232 119 0,'-4'3'436'0,"1"-2"-15"0,0 2 29 0,3-3 14 16,-5 4 7-16,5-4-19 0,-4 1-25 0,4-1-38 15,0 0-21-15,0 0-29 0,0 0-22 0,21-4-20 16,-9 1-20-16,1 2-21 0,3-1-32 0,4-2-16 15,-1 2-17-15,3 0-24 0,4-5-12 0,-4 5-17 16,2 2-14-16,2-2-20 0,-6-1 5 0,1 1-22 16,-3 2-6-16,-2-1-9 0,-3-1-3 0,1 2-8 0,-2-2-4 15,-1 0-7-15,-2 0-8 0,-4 2-4 16,0-1-1-16,-5 1-5 0,8-1-8 0,-8 1-31 16,10-1-23-16,-6 0-33 0,-4 1-50 0,0 0-63 15,5 2-71-15,-5-2-81 0,0 0-91 0,4-5-100 0,-4 5-424 16,0 0-1019-16,0 0 451 0</inkml:trace>
  <inkml:trace contextRef="#ctx0" brushRef="#br0" timeOffset="12833.48">6874 11580 248 0,'-3'-5'405'0,"3"5"9"0,-1-6-4 0,-2 2-14 16,3 4-19-16,-3-4-20 0,0 3-23 0,3 1-13 15,0 0-5-15,-18 11-11 0,9-1-1 0,-1 3-1 16,-4 1 1-16,-3 10 2 0,-2 2 0 0,-1 1-8 15,0 6-3-15,-6 7-4 0,0 4-9 0,-2-3-12 0,1 5-8 16,3 0-15-16,7-2-9 0,-2 2-16 0,9 1-12 16,-4-3-40-16,8 2-170 0,0 2 0 15,9-13 0-15,2-2 0 0,5 13 0 0,2-10 0 16,7-5 0-16,5 10 0 0,-1-12 0 0,4-1 0 0,0-5 0 16,0 0 0-16,-1-3 0 0,3 1 0 0,-4-6 0 15,2-1 0-15,-1-2 0 0,-6-5 0 0,-10-1 0 16,4-1 0-16,-2-3 0 0,-2 1 0 0,-1-1 0 15,-4-2 0-15,0 0 0 0,-5 0 0 0,8 0 0 16,-8 0 0-16,4-7 0 0,-4 2 0 0,0 5 0 16,-8-7 0-16,3 3-329 0,1 1-419 0,-1-1-438 15,-4 0-1284-15,0 1 567 0</inkml:trace>
  <inkml:trace contextRef="#ctx0" brushRef="#br0" timeOffset="20783.59">4760 5370 172 0,'-1'-3'326'0,"1"3"-16"0,0 0-20 0,0 0-26 15,-4-4-23-15,4 4-28 0,0 0-19 0,0 0-18 16,5-6-14-16,-5 6-10 0,5-1-7 0,-5 1 1 16,3-3-9-16,-3 3-2 0,0 0 19 0,0 0-4 15,0 0-5-15,0 0 6 0,6-1-2 0,-6 1-3 16,0 0-5-16,0 0-3 0,0 0-12 0,0 0-7 15,0 0-6-15,0 0-17 0,0 0-6 0,0 0-15 16,0 0-2-16,0 0-5 0,0 0-8 0,0 0-10 16,0 0-3-16,0 0-4 0,0 0-5 0,0 0-2 15,0 0-3-15,0 0-4 0,0 0-5 0,0 0-3 16,0 0 4-16,0 0-8 0,0 0 2 0,0 0-7 16,0 0 2-16,0 0-1 0,0 0-6 0,0 0 6 15,0 0-5-15,0 0-1 0,0 0-2 0,0 0 1 16,0 0 0-16,0 0-9 0,0 0 10 0,0 0-2 15,0 0 0-15,0 0-1 0,0 0-1 0,0 0-2 16,3-2 1-16,-3 2-5 0,0 0 3 0,0 0 1 16,0 0 0-16,0 0-2 0,0 0 4 0,0 0-3 15,0 0 0-15,0 0-2 0,0 0 6 0,0 0 2 16,6-1 1-16,-6 1 2 0,9-5-10 0,-4-1 15 16,8-5-12-16,7 1 4 0,3-10 0 0,3 3-1 0,2-4-3 15,14-9-35-15,-3 1-43 0,3-6-62 16,4-2-81-16,-4-4-105 0,17-24-481 0,-3-2-870 15,-4-2 385-15</inkml:trace>
  <inkml:trace contextRef="#ctx0" brushRef="#br0" timeOffset="21633.63">8740 5218 126 0,'0'0'383'0,"-10"1"0"0,10-1-19 15,0 0 4-15,0 0-10 0,-8 1-11 0,8-1-11 16,0 0-15-16,0 0-16 0,0 0-15 0,0 0-7 16,0 0-4-16,0 0-9 0,0 0-22 0,0 0-28 15,13-14-18-15,-2 2-23 0,3 0-22 0,9-10-39 16,2 1-47-16,10-12-73 0,4-2-94 0,1-5-122 16,0-6-181-16,12-29-417 0,-4 4-883 0,-5 0 390 15</inkml:trace>
  <inkml:trace contextRef="#ctx0" brushRef="#br0" timeOffset="24851.31">8937 5584 196 0,'1'-5'251'16,"0"-1"-9"-16,-1 1-15 0,2 0-13 0,-2 1-17 15,0-2-14-15,0 0-13 0,-2 0-12 0,4 1-14 16,-4-2-7-16,1-1-4 0,0 3-20 0,-2-1-5 15,-1-3-9-15,-1 2-9 0,1 1-9 0,-2-3-11 16,2 3-7-16,-2-3-5 0,-2 2-5 0,0-4-5 16,-2 4-6-16,1-3-8 0,0 2-7 0,-6-2-3 15,-1-1-8-15,0 3 1 0,0-2-3 0,-1-1-2 16,-1 6-2-16,-1-3-5 0,0 0 1 0,0 6 1 16,-1-6-4-16,-3 2 6 0,4 0-5 0,-11-1 1 15,8 6-3-15,1-3 0 0,1 1 2 0,-2 1-2 16,-5-1-2-16,-2 5 5 0,7 1-2 0,-5 0-3 15,0 3 3-15,-2-1 0 0,8 1-3 0,-5 0 1 0,4 1-5 16,4 1 7-16,-6 5-7 0,6-5 2 16,-4 3-1-16,4-1 3 0,-5 5-1 0,3 2 0 15,4-4-1-15,2 3 2 0,-5 2-1 0,6-4 1 16,-1-1 0-16,2 3 0 0,0 1 1 0,-2-2 0 0,5 1-2 16,-2-1 1-16,-1 0 2 0,3 3-2 0,1-3 4 15,-2 2 8-15,1 1-13 0,1-2 0 16,1 0 1-16,3-2 3 0,-1 1 9 0,-3 0 0 15,3-1-4-15,0-2-1 0,-1 0 2 0,3 5 0 0,-1-2-1 16,0-4 1-16,2 3 5 0,-1-3-2 0,1 0-4 16,2 2 7-16,-2-2 1 0,1 3-1 0,1-1 9 15,-1-3-2-15,2 1-3 0,-1 2 4 16,3-4-3-16,-1 3-3 0,1-2 1 0,1-1 1 16,2 1 7-16,-3 0-4 0,3-2-6 0,2 0 1 0,-2 3-1 15,1 0 1-15,0-2 7 0,2-1-11 0,-2 2-2 16,0 0-1-16,3-1 0 0,-2 0-1 15,1 1 1-15,0-3 1 0,1 1-4 0,2-1 4 0,-3 0-3 16,2-1-1-16,1 0-4 0,2-2 1 0,1 3 2 16,-3-3 0-16,2 0-1 0,2 1-2 0,-2-1 0 15,-1-1 12-15,1-2-12 0,-1 3 0 0,2-3-2 16,-2 0 0-16,1 3-2 0,-1-3 7 0,-2 0-3 16,3 0 0-16,-2 0 9 0,2 0-1 0,-1-1 1 15,0-1 1-15,-1 1 13 0,6 0-13 0,-5-1 1 16,1 0 0-16,-3 0-5 0,2 0 7 0,5-3-5 15,-5 3 5-15,6-1 0 0,-6-1-3 0,5-1-1 16,-5 1 2-16,1 0-5 0,4-1-1 0,-3 1 6 16,0-2-3-16,2-2 1 0,-6 3-4 0,3-3 7 15,-1 3-2-15,0 0-2 0,-2-1 14 0,1-2-7 16,2 3 6-16,-2 0-3 0,-1-3 6 0,0-1 3 16,0 4 13-16,0-2-11 0,-1-1 2 0,1 0-6 15,-2 1 2-15,0-1-5 0,1-1 4 0,-1-1-3 16,2 2-5-16,-2-2 0 0,4-1-1 0,-3 1-3 15,-2 0 12-15,1 0 1 0,-3 0-4 0,3-2-6 16,4-1-2-16,-4 2-7 0,0 2 4 0,0-3 3 16,-1 0 1-16,-2 3 15 0,3-1-11 0,-3 0 4 15,1-2 2-15,0 3 5 0,0-2-7 0,-4-1 5 16,1 3-5-16,1-2 1 0,-2 0-2 0,0 0 5 16,-1 0-3-16,-1-1-1 0,1-2-1 0,3 1 3 15,-4 0 4-15,3-3-8 0,-6-1-5 0,2 0 3 16,-2 0-4-16,1-1-4 0,1 0 0 0,-4-1 1 15,1 2-1-15,1-3 1 0,-1 1-5 0,-1 0 5 16,1 2-10-16,-4-1 1 0,0-1 2 0,0 0-25 16,-3-2-25-16,2 2-41 0,-4-3-46 0,-1-6-61 0,0 12-61 15,-4-6-79-15,3 10-92 0,-5-6-267 0,1 4-744 16,0-3 329-16</inkml:trace>
  <inkml:trace contextRef="#ctx0" brushRef="#br0" timeOffset="39983.53">7469 11841 230 0,'-5'-8'439'0,"3"-4"4"0,1 2 2 0,-2 0-9 0,4 0-16 15,-1 2-18-15,0 1-19 0,0 0-20 0,0 2-13 16,0 1-13-16,0 4-17 0,0-7-20 0,-1 4-17 15,1 3-15-15,0 0-8 0,0 0-7 0,0 0-9 16,-8 11-23-16,0 0-24 0,0-1-6 0,0 6-31 16,-4 1 1-16,2 1-20 0,-3 4-12 0,3-5-11 15,-1 0-15-15,2-1-5 0,1 0-16 0,3-4-6 16,0-2-21-16,1 0 13 0,0-2-4 0,3 0-4 16,1-4 2-16,0 1-33 0,1 0-29 0,3-2 0 15,0-3 0-15,-4 0 0 0,14-1 0 0,-5-2 0 16,0-2 0-16,4 3 0 0,3-3 0 0,2 0 0 0,0 0 0 15,0 2 0-15,0-1 0 0,1 3 0 16,1 1 0-16,2 0 0 0,-4 2 0 0,0 3 0 0,1 1 0 16,-5 1 0-16,4 6 0 0,0-4 0 0,-3 5 0 15,-2 1 0-15,0 2 0 0,-2-2 0 16,0 1 0-16,-5 2 0 0,2-3 0 0,-6 1 0 16,-2 1 0-16,-2 0 0 0,-5-6 0 0,1 4 0 0,-3-5 0 15,-1 1 0-15,-6 0 0 0,-3 0 0 0,-3 2 0 16,-3-2 0-16,2-5 0 0,-4-2 0 0,-1-1 0 15,6-3 0-15,2-1 0 0,1-1 0 0,3-3 0 16,2 1 0-16,1 0 0 0,3-1 0 0,-1 0 0 16,2 1 0-16,1 1 0 0,4-2 0 0,2-1 0 15,-2 1 0-15,4-1-18 0,5-3-401 0,-4 3-69 16,6-4-75-16,-1 2-92 0,2-4-353 0,1 2-1092 16,0-4 483-16</inkml:trace>
  <inkml:trace contextRef="#ctx0" brushRef="#br0" timeOffset="40267.12">7569 11720 71 0,'0'0'534'0,"0"-6"10"0,0 3 5 16,0-2-9-16,0 5-16 0,5-5-22 0,2 1-18 0,-1 1-21 15,4-3-27-15,7 0-24 0,-1 2-23 0,2-4-36 16,2 4-30-16,0-2-28 0,1 1-34 0,9 1-23 16,-2-3-23-16,2 3-22 0,-1 0-24 0,-2 3-14 15,1-2-13-15,-6 1-22 0,-2 4-28 0,-2-1-24 16,0-2-34-16,1 1-34 0,-9 0-42 0,3 1-45 16,-5 0-51-16,-2 0-53 0,1 3-61 0,-1-3-74 15,-5 3-65-15,3 3-81 0,-4-3-93 0,0 3-376 16,0 2-1018-16,0 2 450 0</inkml:trace>
  <inkml:trace contextRef="#ctx0" brushRef="#br0" timeOffset="42019.12">8391 12035 112 0,'-4'-5'468'0,"0"3"16"16,0-2 14-16,4 4 9 0,-3-2 4 0,0-1-4 15,3 3-8-15,-3-5-5 0,3 5-12 0,0-4-13 16,0 4-21-16,0 0-21 0,0 0-26 0,0 0-28 16,0 0-24-16,0 0-14 0,0 0-10 0,0 0-11 15,12 8-126-15,-7-3-188 0,5 3 0 0,3 4 0 16,5 1 0-16,-4 0 0 0,8 5 0 0,1-2 0 15,0 2 0-15,0 0 0 0,2 3 0 0,1-2 0 0,-1 0 0 16,0 2 0-16,-5 1 0 0,3-5 0 0,-2 1 0 16,-6-6 0-16,-1 1 0 0,0-2 0 15,-1 1 0-15,-3-3 0 0,-1-1 0 0,-3-2 0 16,0 0 0-16,0-1 0 0,0-2 0 0,-2 1 0 0,1-1 0 16,-3-2 0-16,-2-1 0 0,6 0 0 0,-6 0 0 15,5-5-153-15,-5-4-394 0,0 3-54 16,5-3-64-16,-5-7-373 0,1-2-1124 0,-1 0 498 15</inkml:trace>
  <inkml:trace contextRef="#ctx0" brushRef="#br0" timeOffset="42332.72">8815 11991 191 0,'-4'-8'367'16,"1"-2"15"-16,-1 2 23 0,0 0 8 0,1 2 2 15,-3-1-9-15,2 3-12 0,0-1-13 0,0 2-16 16,-1-1-13-16,0 1-11 0,1 1-24 0,-2 1-20 15,1 0-15-15,5 1-20 0,-13 2 5 0,4 1-15 16,-1 4-5-16,0 1-9 0,-3 1-10 0,0 5-11 16,0 0-4-16,-2 2-15 0,-3 5 0 0,1 1-16 15,1 0-7-15,-3 1-9 0,0-2-126 0,1 2-40 16,-3 4 0-16,0-4 0 0,1 6 0 0,1-1 0 16,-1-7 0-16,2 3 0 0,4 1 0 0,-2-5 0 15,5-2 0-15,-2-4 0 0,-2 0 0 0,2-1 0 16,5-4 0-16,1 0 0 0,-2-2 0 0,5-2 0 15,1-1 0-15,1 0 0 0,-1 1 0 0,2-4 0 16,1-1 0-16,0 0 0 0,0 0 0 0,0 0 0 16,4-16-55-16,1 6-502 0,8-7-116 0,-2-7-478 0,8-2-1248 15,-3-2 553-15</inkml:trace>
  <inkml:trace contextRef="#ctx0" brushRef="#br0" timeOffset="43033.49">9402 11854 264 0,'0'0'493'15,"0"0"5"-15,0 0-16 0,2-3-26 0,-2 3-28 16,0 0-25-16,0 0-20 0,0 0-16 0,0 0-13 15,0 0-6-15,-10 6-7 0,10-6-14 0,0 0-15 16,0 0 12-16,0 0 1 0,0 0 1 0,0 0-5 16,0 0-19-16,0 0-19 0,-2-9-16 0,3 4-16 15,1-1-11-15,1-1-144 0,0-4-96 0,0 0 0 16,1-1 0-16,5-2 0 0,-1-3 0 0,0 2 0 16,0 0 0-16,0-1 0 0,-3 5 0 0,2 0 0 15,-1 2 0-15,-2 3 0 0,0-1 0 0,-2 0 0 16,2 3 0-16,-4-2 0 0,1 2 0 0,-1 4 0 15,0-4 0-15,0 4 0 0,0 0 0 0,0 0 0 16,0 0 0-16,-1 16 0 0,-2-6 0 0,2 2 0 16,-4 6 0-16,1 0 0 0,-1 6 0 0,1 2 0 15,0 1 0-15,3-2 0 0,-1 3 0 0,-2-3 0 0,1 1 0 16,1-1 0-16,0 0 0 0,1-1 0 0,1-3 0 16,0-2 0-16,0 1 0 0,0-4 0 0,0 0 0 15,3 0 0-15,-3-5 0 0,2 2 0 0,-4-3 0 16,4-2 0-16,-2 0 0 0,0-2 0 0,1 1 0 15,-2-2 0-15,1-5 0 0,0 2 0 0,0-2-302 16,0 0-161-16,0 0-1 0,0 0 5 0,0 0 9 16,-19-6 18-16,13 5 24 0,-1-3 39 0,0 3 40 15,-1 0 51-15,-1 1 59 0,-1 0 52 0,-2 0 52 16,-1 1 50-16,1 2 43 0,0-1 39 0,-1-1 37 16,2-1 45-16,2 0 36 0,1 2 31 0,2-1 26 15,1 0 20-15,-2-1 17 0,7 0 13 0,-6 2 25 16,6-2-5-16,-6 0 9 0,6 0 2 0,0 0 14 15,0 0-3-15,0 0-9 0,0 0-14 0,0 0-18 16,30-1-22-16,-17 1-22 0,0 0-18 0,6-1-18 0,10 0-154 16,-7 1-9-16,6-1 0 0,2-1 0 15,-10 1 0-15,11 1 0 0,-11 0 0 0,3-2 0 0,-5 2 0 16,-4-2 0-16,-1 0 0 0,-3 2 0 0,-1 0 0 16,-2-1 0-16,-4-1-214 0,-3 2-119 0,0 0-44 15,2-3-40-15,-2 3-38 0,0 0-43 0,-12-3-49 16,6-2-345-16,-2 4-966 0,3-1 428 0</inkml:trace>
  <inkml:trace contextRef="#ctx0" brushRef="#br0" timeOffset="43417">9850 11563 121 0,'0'-3'558'0,"0"-3"24"16,0 3 1-16,0 3-18 0,0-6-29 0,0 6-44 15,0 0-27-15,0 0 0 0,0 0-11 0,9 8-21 16,-3-1-8-16,0 1-15 0,1 6-20 0,2 2-17 16,3 1-22-16,-1 0-20 0,6 8-31 0,-3 2-20 15,3 2-203-15,1 2-77 0,-4 1 0 0,1 2 0 16,2 11 0-16,-2-2 0 0,-5-9 0 0,4 10 0 15,-9-8 0-15,2 10 0 0,-7-12 0 0,-2 2 0 16,-1 12 0-16,-4-12 0 0,-2-1 0 0,-1 0 0 0,-7 7 0 16,2-9 0-16,-5-5 0 0,3 1 0 0,-6-2 0 15,0-2 0-15,2-1 0 0,1-3 0 16,-1-2 0-16,1-2 0 0,5-4 0 0,2-4 0 0,3 0 0 16,1-4 0-16,3 0 0 0,-1-2 0 0,2 0 0 15,0 0 0-15,5-3 0 0,-6-1 0 0,6 1 0 16,-4-8 0-16,0 3 0 0,3 0-532 0,-6-4-745 15,6-2-1383-15,-3-1 612 0</inkml:trace>
  <inkml:trace contextRef="#ctx0" brushRef="#br0" timeOffset="44883.28">7145 13412 3341 0,'-8'-11'169'16,"3"0"7"-16,-4 1-40 0,1 1 73 16,3-1 51-16,1 4 28 0,1 1-4 0,0 1-36 0,-2 0-43 15,3 2-11-15,2 2 0 0,0 0 17 0,0 0 23 16,-2 10 10-16,6 6 9 0,-3 3 11 0,3 8-2 16,-4 2-4-16,0 1-10 0,0 0-13 0,0 3-13 15,0-1-166-15,-4 1-56 0,3-1 0 0,-1-1 0 16,-2 0 0-16,1-3 0 0,-1 1 0 0,2-2 0 15,0-6 0-15,1-4 0 0,-3 0 0 0,4-5 0 16,0-4 0-16,-2-1 0 0,2-1 0 0,-2-1 0 16,0-3 0-16,2-2 0 0,0 0 0 0,0 0 0 15,-6-19 0-15,3 6 0 0,3-5 0 0,-1-7 0 16,1-4 0-16,0-3 0 0,2-4 0 0,2-11 0 16,4-2 0-16,1 2 0 0,0-1 0 0,-2 3-102 15,2 11 4-15,0 5 13 0,-1 0 6 0,-3 1 27 16,1 9 20-16,2 1 11 0,1 0 22 0,-4 2 14 15,5 3 16-15,-1-1 5 0,2 1-2 0,0 3 5 16,3 2 12-16,-1 1-22 0,2-2 4 0,2 3-2 16,-1 2-8-16,2-3 4 0,1 4-18 0,2-1-1 15,-2 2 6-15,0-2-46 0,4 4-40 0,-1 0-57 0,-9 2-67 16,7 0-86-16,-8 0-77 0,-2 3-72 16,1 1-64-16,-2 2-97 0,-5-1-328 0,0 3-996 15,-3 1 441-15</inkml:trace>
  <inkml:trace contextRef="#ctx0" brushRef="#br0" timeOffset="45066.38">7086 13618 263 0,'-9'6'457'0,"-1"-1"8"0,4-2 14 16,2 0-2-16,1-2-20 0,3-1-29 0,0 0-28 0,0 0-31 16,23-4-27-16,-10 1-29 0,7-2-29 0,2-1-26 15,5 1-27-15,1 0-17 0,3-2-19 16,-3 3-47-16,-1-4-52 0,2 5-71 0,-9 0-75 15,1 0-86-15,7 0-74 0,-5 2-67 0,-1 1-66 0,-2-4-63 16,2 5-341-16,-4 2-808 0,-5 0 357 0</inkml:trace>
  <inkml:trace contextRef="#ctx0" brushRef="#br0" timeOffset="45534.97">7606 13599 101 0,'0'0'284'0,"0"0"9"16,0 0 11-16,0 0 25 0,0 0 27 0,-14-11 15 15,9 9 3-15,0-1 6 0,-4 1-5 0,4 1-9 16,-4 0-11-16,0 1-13 0,1 0-14 0,1 1-14 15,-4 2-8-15,2 2-6 0,0 5-23 0,-1-4-21 16,-1 7-9-16,0 1-29 0,1 1-13 0,4 0-25 16,-2 2-18-16,4 0-14 0,2-1-14 0,-3-1-14 15,2 2-10-15,6-2-12 0,-2-4-3 0,4 1-14 16,0-2-7-16,2 0-6 0,0-3-12 0,3-1-13 16,1 0-10-16,0-3-7 0,1-4 2 0,-1 1-4 15,2-4 6-15,-3 1-30 0,2-4 0 0,-6 1 0 16,4-3 0-16,-2-1 0 0,1-6 0 0,0-1 0 15,-1-1 0-15,-2 0 0 0,-2-1 0 0,2 0 0 16,1 2 0-16,-4-1 0 0,0 1 0 0,2 0 0 16,-1 7 0-16,0-4 0 0,-3 4 0 0,3 2 0 15,-3 2 0-15,4 0 0 0,-2 1 0 0,2 3 0 16,0 1 0-16,2 1 0 0,3 5 0 0,0-2 0 16,0 6 0-16,5 0 0 0,-2 4 0 0,2 2 0 15,1-1 0-15,-1 7 0 0,2-1 0 0,-2 1 0 16,-3-6 0-16,-2 8 0 0,1 0 0 0,-4-4 0 15,-1-2 0-15,-1 1 0 0,-3-3 0 0,-1-3 0 16,0 0 0-16,2-3 0 0,-3 0 0 0,-3-2 0 16,2-3 0-16,-2 0 0 0,1-3 0 0,2-1 0 15,0 0 0-15,0 0 0 0,-10-11 0 0,7 2 0 16,0-2 0-16,2-3 0 0,2-5 0 0,2-8 0 16,2 7 0-16,3-6 0 0,3 1 0 0,1 3 0 0,1 0 0 15,3 1 0-15,-3 4 0 0,4 5 0 16,-2-1 0-16,4 0 0 0,-1 3 0 0,0 2 0 15,-5 3-140-15,2 0-1203 0,5 0-1452 0,-2 3 642 0</inkml:trace>
  <inkml:trace contextRef="#ctx0" brushRef="#br0" timeOffset="46034.59">8736 13313 56 0,'-1'-6'439'0,"-1"-4"23"0,1 4 3 16,1-2 3-16,-4 2 0 0,4-2-1 0,0 0 1 16,0 2 2-16,0 1 1 0,2-2-11 0,-2 3-8 15,0-1-26-15,0 5-26 0,-2-5-26 0,2 5-8 16,0 0-8-16,0 0-13 0,0 0-22 0,5 18-20 15,-1-5-153-15,1 2-150 0,2 3 0 0,2 7 0 0,5 0 0 16,1 4 0-16,2-1 0 0,3 2 0 0,2-1 0 16,-2 1 0-16,3-2 0 0,-1 1 0 15,4-2 0-15,-3-1 0 0,-7 0 0 0,5-3 0 16,-2-4 0-16,0 1 0 0,-5-6 0 0,-8-3 0 0,3-3 0 16,0 1 0-16,-1-4 0 0,-4 0 0 0,1-4 0 15,-1 3 0-15,-4-4 0 0,0 0 0 16,0 0-160-16,0 0-461 0,-17-11-107 0,7 4-386 15,2-1-1206-15,1-3 533 0</inkml:trace>
  <inkml:trace contextRef="#ctx0" brushRef="#br0" timeOffset="46333.75">9043 13293 118 0,'0'-16'431'16,"-2"4"30"-16,6 2 15 0,-4 1 2 0,0 2-8 15,1 1-13-15,2 0-11 0,-3 1-18 16,0 1-1-16,0 1-35 0,0-1-19 0,0 4-12 0,0 0-2 16,0 0-9-16,0 0-14 0,-13 11-16 0,7-1-20 15,-4 3-12-15,-1 3-22 0,-6 9-15 0,0 1-17 16,-1 1-65-16,-1 1-169 0,0 3 0 0,-3 1 0 16,3-3 0-16,2 3 0 0,-2-1 0 0,1-1 0 15,0 0 0-15,2 1 0 0,4-4 0 0,1-1 0 16,0-1 0-16,2-2 0 0,6-6 0 0,-5 1 0 15,2-6 0-15,3-2 0 0,-2 2 0 0,4-5 0 16,-1-1 0-16,1-3 0 0,0 1 0 0,-1 0 0 16,2-4 0-16,0 0-271 0,-6 0-272 0,6 0-81 15,-4-9-502-15,5 3-1220 0,-1-3 541 0</inkml:trace>
  <inkml:trace contextRef="#ctx0" brushRef="#br0" timeOffset="46682.64">9550 12989 59 0,'4'-1'443'0,"0"0"19"0,-4 1 15 15,0 0 5-15,11 3-4 0,-7 2-2 0,4 4-7 16,-1-1-14-16,5 5 5 0,-2 4-14 0,5 5-11 0,-2 0-19 16,3 3-16-16,0 4-16 0,-3 0-14 0,6 2-15 15,-5 1-26-15,8 11-21 0,0 0-24 0,-10-10-81 16,8 10-203-16,-8-9 0 0,1 1 0 0,3 9 0 16,-6-11 0-16,-4 3 0 0,2-1 0 0,-4-2 0 15,-3 2 0-15,-5 0 0 0,3 1 0 0,-6 11 0 16,-4-14 0-16,-3 0 0 0,-13 9 0 0,-2-3 0 15,-7-4 0-15,-6 2 0 0,-11-1 0 0,1 1 0 16,-29 13-293-16,26-19-1024 0,-3-2-1426 0,-23 8 631 16</inkml:trace>
  <inkml:trace contextRef="#ctx0" brushRef="#br0" timeOffset="47267.1">6750 13066 67 0,'0'-5'368'0,"0"1"-5"15,3 1-7-15,-3-2-10 0,0 5-6 0,2-3-11 16,-2 3-10-16,0 0-3 0,0 0 11 0,0 0-1 15,-11 21-2-15,3-3-5 0,-6 8 1 0,0 3-1 16,0 5 16-16,-13 13-35 0,1 2 9 0,-3 3-14 0,-2-2-12 16,4 4-47-16,2 0-18 0,1 1-21 15,-1-1-21-15,6 0-9 0,5 3-26 0,5-5-9 16,4 3-14-16,10-9-10 0,4 1-16 0,5 0-28 16,9-4-34-16,4-3-53 0,10-3-72 0,3 1-88 0,4-6-111 15,6-3-111-15,2-4-152 0,0-6-508 0,0-4-1152 16,-1-1 511-16</inkml:trace>
  <inkml:trace contextRef="#ctx0" brushRef="#br0" timeOffset="47417.09">7535 14301 281 0,'0'0'594'0,"0"0"-31"16,0-7-7-16,0 7-22 0,0-4-47 0,0 4-42 15,0 0-77-15,0-4-97 0,0 4-122 0,2-3-156 16,-2 3-160-16,0 0-188 0,0 0-266 0,10 5-671 15,-10-5 298-15</inkml:trace>
  <inkml:trace contextRef="#ctx0" brushRef="#br0" timeOffset="49267.01">4741 5400 11 0,'5'-5'112'0,"3"-1"-2"15,-2-2-19-15,-1 0-5 0,-1-3-19 0,0 1 5 16,-3 1-14-16,2-2 9 0,-6 1 3 0,3 2-3 15,-2-2 13-15,-2-3-6 0,-3 3 8 0,0 0-3 16,-1 1 3-16,-4 1-7 0,2-1 7 0,0 2-3 16,-3-3-3-16,-6 3 6 0,1 3 5 0,0-3-4 15,-1 4-9-15,0-1-3 0,-4 1-6 0,3 2-3 16,-10 3-4-16,8 1-5 0,-6 3-5 0,-1 4-5 16,-1-2-6-16,1 5 1 0,-3 2-8 0,0 2 9 15,4 2-2-15,-3 2 1 0,5 4 0 0,-3-1-2 16,5 2-7-16,-6 10 1 0,9-3-1 0,2-6-4 15,-3 5 1-15,8-1-6 0,-4 1 0 0,4 12-2 16,4-11 3-16,5-2-8 0,4 2 0 0,3-1-3 16,3-2-2-16,4 1-5 0,4-1-3 0,6-1 0 15,-1 0-4-15,13 12-6 0,-6-17-4 0,2 3-5 16,2-3-1-16,11 4 2 0,-9-8-7 0,-3 0-5 16,6-5-7-16,0-1-3 0,1 0-5 0,4-6-4 15,-1-3-8-15,-2-4-3 0,1 2-8 0,1-7 3 16,1 0-8-16,-4-3 2 0,1-6 9 0,0-3-1 15,0-2 11-15,-4 0 22 0,0-1 7 0,-3-4 17 16,-2-1 18-16,-4-1 10 0,0-4 9 0,0-1 7 16,0-10 5-16,-5 10 0 0,1-16-2 0,-5 4-2 15,-5 7 13-15,4 1-8 0,-7-2 0 0,1-8 3 16,-5 10-5-16,-1 4 3 0,-3-1-5 0,-1 4-4 16,-4 2-4-16,-2 9-4 0,-2-2-13 0,-3 4-28 15,-3 4-32-15,-9-4-51 0,-1 2-63 0,-9 8-215 16,1 1-406-16,0 2 180 0</inkml:trace>
  <inkml:trace contextRef="#ctx0" brushRef="#br0" timeOffset="49867.02">3900 5856 160 0,'-19'0'175'0,"1"4"-8"15,0 1-12-15,1 1-11 0,1 2-4 0,-2 3-10 16,1 2-5-16,-2 5-5 0,-1 5-5 0,2 1-4 0,-1 6-3 16,1 1-7-16,0-1-8 0,-4 14-8 15,5 0-5-15,1-1-14 0,6-8-4 0,-3 11-7 16,3 1-7-16,5-11-2 0,-2 14-4 0,4-14-3 0,6 9-7 15,1-13-4-15,2 1-3 0,3 1 4 0,8 9-7 16,-3-14 0-16,4 0-2 0,1 1 0 0,0-6-3 16,8 4-3-16,-4-6-3 0,5-4-6 15,3-3 0-15,-1-2-10 0,2-4-3 0,3-1-7 16,-1-5-8-16,1-3-4 0,3-5-8 0,-4 2-20 0,3-5-6 16,-2 0-9-16,1-4 2 0,-5-4 16 0,0 1 2 15,-5-3 13-15,-1-4 8 0,-5-2 8 16,1-1 8-16,-4-2 19 0,-4-2 6 0,0-4 6 15,-3 0 4-15,-1-16 7 0,-5 14 8 0,-4-12 1 16,3 0 3-16,-7 0-1 0,-1 3-6 0,-6 9 2 0,0-11-7 16,-1 11 0-16,-2 3-2 0,-1 6-1 0,-3-1-4 15,1 5-7-15,-4 1-11 0,2 10-26 16,-5-1-34-16,4 5-41 0,-2 1-64 0,-7 2-203 0,10 5-392 16,-3 2 174-16</inkml:trace>
  <inkml:trace contextRef="#ctx0" brushRef="#br0" timeOffset="50499.34">5945 5859 219 0,'-27'-5'222'16,"-5"4"-7"-16,0 0-8 0,0 3-2 0,0 5-6 16,-2 2-4-16,0 0-9 0,1 5-14 0,-1 3-5 0,-11 11-10 15,10-7-8-15,-3 9-4 0,1 5 0 0,9-8-13 16,4-1-10-16,-11 13-8 0,7 1-13 0,11-7-6 15,-1-1-10-15,3 1-12 0,5 2-4 16,2-2-8-16,3-1-11 0,4 2 1 0,7-2 0 0,-2 0-9 16,6-2-2-16,3-1-10 0,5-1-14 0,0 0-3 15,4-2-7-15,2-4 1 0,1-1-15 0,5-1-7 16,-2-2-14-16,5-3 1 0,3 0-2 0,-4-4-1 16,0-4-5-16,5 1-3 0,2-4 5 0,-3-3-1 15,1-2 7-15,3-2 1 0,-3-5 7 0,1 2 0 16,-2-4 4-16,0 0 4 0,1-3 9 0,-5 0 8 15,4-2 9-15,-7-3 2 0,-1 0 9 0,-1-3 1 16,-4 0 4-16,0-4 1 0,-9-3 6 16,0 0-4-16,-5-3 4 0,-1-3-7 0,-7 1 2 0,-1-3-4 15,-1 1-3-15,-8-13-2 0,-3 13-3 0,-9-10-8 16,-5 2-15-16,1 2-18 0,0 11-18 0,0 8-40 16,-20-4-48-16,0 4-82 0,-5 6-111 0,-6 7-173 15,5 2-534-15,-4 4 237 0</inkml:trace>
  <inkml:trace contextRef="#ctx0" brushRef="#br0" timeOffset="51149.66">4691 6899 62 0,'-17'-8'255'0,"0"2"-10"0,-3 4-13 16,-7-3-16-16,5 4-18 0,-8 6-11 0,1 2-5 16,-2 2-7-16,0 6-7 0,5 0-4 0,-6 7-7 15,-5 8-10-15,10-6-6 0,-4 13-1 0,3 4-19 16,10-10-13-16,-2 13-9 0,1 1-6 0,8-11-19 16,5-1-8-16,3 13-4 0,3-9-3 0,8 7-10 15,1-11-2-15,6-2-3 0,4 0-11 0,12 9-4 16,-5-13-9-16,7 6-13 0,10-7-4 0,-10-7-18 15,14-2-9-15,-9-7-13 0,13 2-10 0,3-7-7 16,-3-4-2-16,-13-2 0 0,17-7 1 0,-1-1 0 16,-3-5 10-16,-1-4 2 0,-3 0 10 0,-6-7 8 15,-8 2 5-15,-6-2 9 0,6-9 12 0,-5-7 6 16,-10 8 4-16,-4-11 6 0,-5-6 0 0,-5-1 0 16,-12 1 0-16,0 4 1 0,-11 2 1 0,2 14-2 15,-6 5-10-15,-4 2-22 0,-6 5-28 0,-16 0-54 16,-9 8-63-16,1 4-98 0,-9 7-173 0,0 3-466 15,-24 8 206-15</inkml:trace>
  <inkml:trace contextRef="#ctx0" brushRef="#br0" timeOffset="51651.69">3549 7157 53 0,'-31'7'251'0,"3"4"-10"15,-3 5 2-15,-2 2-8 0,4 5-15 0,-9 9-11 16,4 3-16-16,1 2-4 0,2 1-10 0,0 3-10 16,4 3-12-16,7-1-12 0,2 2-16 0,2 0-6 15,7-11-10-15,3 2-11 0,4-2-11 0,4 3 2 16,7 8-10-16,2-11-4 0,7-3 2 0,8 11-10 16,10-9-6-16,4-1-11 0,-9-12 4 0,16 3-13 15,-2-5 0-15,7-1-5 0,-1-7-9 0,-1-6-13 16,6-4-3-16,-4-4-2 0,2-6 0 0,0-2-2 15,2 1-5-15,-1-6 9 0,-6-6-9 0,-2-2 2 16,-4-1-1-16,-2-4 10 0,-14 3 6 0,5-12-1 16,-4 0 9-16,-13 7 18 0,6-17-5 0,-12 1 2 15,-5 1 2-15,-4 0 4 0,-7-5 5 0,-8 4-4 16,-4 0 1-16,-12 0 2 0,3 4 7 0,-13 0-6 16,3 10 1-16,-4 4-2 0,-7 6-10 0,-2 6-12 15,-8 8-25-15,-2 7-49 0,-2 5-66 0,-28 15-74 16,29 0-107-16,-1 2-407 0,8 5-752 0,-4-1 334 15</inkml:trace>
  <inkml:trace contextRef="#ctx0" brushRef="#br0" timeOffset="53602.14">10530 12036 389 0,'-11'-1'461'16,"1"1"8"-16,-1-3 2 0,1 3 3 0,1 0-3 15,3-1-9-15,-2 0-10 0,8 1-8 0,-10 1-13 0,10-1-8 16,-9 0-12-16,9 0-11 0,0 0-17 0,-6 0-18 16,6 0-15-16,0 0-15 0,-3 2-10 15,3-2-13-15,0 0-17 0,15 3-227 0,-2-4-68 16,9 1 0-16,7 0 0 0,6 0 0 0,3-2 0 0,2 1 0 16,11-1 0-16,-12 2 0 0,16-2 0 0,-1-2 0 15,-4 5 0-15,-16-2 0 0,0 1 0 16,-2-1 0-16,-3 1 0 0,-10-2 0 0,-5 2 0 0,0-2 0 15,-6 2 0-15,1 0 0 0,1 0 0 0,-10 0 0 16,6 2 0-16,-6-2 0 0,0 0 0 0,0 0 0 16,0 0 0-16,-20 7 0 0,14-5 0 0,-6 1-236 15,-2 3-301-15,0-1-42 0,0 0-50 0,-3 1-406 16,3-1-1122-16,5-1 496 0</inkml:trace>
  <inkml:trace contextRef="#ctx0" brushRef="#br0" timeOffset="53933.32">10796 11828 290 0,'-5'-11'357'0,"2"-2"16"15,2 2 22-15,0 1-6 0,-2 1 3 0,2 3-1 16,1-1-4-16,0 3-10 0,-3 2-16 0,2-2-27 16,1 4-16-16,-2-4-25 0,2 4-3 0,0 0-10 15,0 0-4-15,0 0 2 0,-6 18-12 0,5-8-20 16,1 6 7-16,-4 3-10 0,2 3-16 0,-2 3-11 15,-1 6-8-15,1-2-22 0,0 1-17 0,-2 1-7 16,2 1-11-16,0 1-68 0,0-2-83 0,2-1 0 16,-1 1 0-16,1-2 0 0,-2 4 0 0,4-3 0 0,-3-3 0 15,2 1 0-15,1-4 0 0,1-6 0 0,-1-1 0 16,0-5 0-16,-2-1 0 0,3-3 0 0,0 0 0 16,-1-2 0-16,2 1 0 0,-2-3 0 15,0 1 0-15,2-2 0 0,-2 0 0 0,0-3 0 0,0 0 0 16,0 0 0-16,0 0 0 0,0 0 0 0,9-7 0 15,-9 7-96-15,4-6-360 0,0 2-74 0,-3 0-90 16,3 1-462-16,-2 1-1172 0,-2 2 519 0</inkml:trace>
  <inkml:trace contextRef="#ctx0" brushRef="#br0" timeOffset="55783.46">12429 11527 3411 0,'4'-11'232'0,"-1"-1"-122"0,1 5-6 0,-1-3 19 16,0 3 39-16,0 1 32 0,-1 1 7 0,-1 2 1 0,1-1-14 16,0 0 2-16,1 1 4 0,-3 3-17 0,0 0 8 15,0 0-5-15,0 0 18 0,0 0 14 0,-9 14 7 16,2-3-5-16,0 7 0 0,-8 6-2 0,-2 4 3 16,-2 2 21-16,-11 12-7 0,1 2-6 0,2 4-57 15,-2 0-166-15,3 7 0 0,-2-7 0 0,1 4 0 16,2 0 0-16,4 0 0 0,3-4 0 0,4 2 0 15,5 2 0-15,4-1 0 0,5-2 0 0,5 3 0 16,4-4 0-16,5-4 0 0,2-11 0 0,7 9 0 16,-4-13 0-16,4-1 0 0,4-3 0 0,-1 0 0 15,1-5 0-15,1-1 0 0,-1-6 0 0,0-1 0 16,-9-3 0-16,1-2 0 0,-2-4 0 0,-3 0 0 16,-3-2 0-16,-4-2 0 0,0-2 0 0,-3 1 0 0,-1-4 0 15,-1-5 0-15,-7 3 0 0,2-4 0 16,-4-1-257-16,1-3-372 0,-5 0-589 0,2-8-1319 0,-2 0 584 15</inkml:trace>
  <inkml:trace contextRef="#ctx0" brushRef="#br0" timeOffset="56550.31">13057 11567 304 0,'1'-4'330'0,"0"1"-4"16,2-3 2-16,0 3 2 0,-1 0-4 0,-1-1-4 16,1-4 4-16,0 7 0 0,-2 1 2 0,4-5 1 15,-2 2-3-15,-2 3-5 0,2-4-6 16,-2 4-13-16,0 0-14 0,0 0-12 0,0 0 3 0,0 0-11 15,-17 16-15-15,7-7-13 0,-4 6 3 0,1 1-14 16,-3 4-4-16,-4 4-8 0,0 4-6 0,2 0-11 16,-2 3-11-16,2 1-6 0,1-1-132 0,1 1-51 15,4 2 0-15,-1-1 0 0,4-1 0 0,2-2 0 16,1-2 0-16,3 0 0 0,0 1 0 0,7-4 0 16,-2-7 0-16,5 2 0 0,1-2 0 0,-1-3 0 15,5-2 0-15,-2 2 0 0,3-3 0 0,-4-6 0 16,2 4 0-16,3-7 0 0,-1 2 0 0,2-5 0 15,-2 0 0-15,0-4 0 0,2 2 0 0,-2-3 0 16,4-3 0-16,-3 1 0 0,-2-6 0 0,0 1 0 0,-2-1 0 16,-1-2 0-16,-4-2 0 0,0 1 0 15,-3-1 0-15,-2 0 0 0,0 3 0 0,-4 1 0 16,-1 2 0-16,-3 2 0 0,-1 1 0 0,-5 2 0 0,3 2 0 16,-6 1 0-16,-2 2 0 0,-2-1 0 0,2 6 0 15,-3 0 0-15,3 1 0 0,0 5 0 16,1-2 0-16,4 2 0 0,4-5 0 0,1 6 0 0,1-1 0 15,6 0-48-15,2-2-546 0,1-2-91 0,5 2-459 16,2-2-1240-16,1 1 549 0</inkml:trace>
  <inkml:trace contextRef="#ctx0" brushRef="#br0" timeOffset="57167.04">13518 11826 22 0,'0'0'430'0,"-2"-4"18"0,2 4 18 0,0 0 3 16,-3-3-2-16,3 3 1 0,0 0 1 0,0 0 3 0,0 0-7 16,0 0-16-16,-1-2-16 0,1 2-13 0,0 0-10 15,0 0-13-15,0 0-10 0,0 0 8 16,0 0-9-16,5 11-10 0,-1-3-23 0,0-1-344 15,2 2-9-15,3 1 0 0,-1 1 0 0,1 2 0 0,3 1 0 16,1 1 0-16,6 5 0 0,2-1 0 16,-5-1 0-16,7 1 0 0,-3-3 0 0,1 2 0 0,2 0 0 15,-7-5 0-15,1-1 0 0,0 0 0 0,2-1 0 16,-6-1 0-16,1-1 0 0,-4-3 0 0,-2 3 0 16,2-4 0-16,-1 2 0 0,-5-3 0 0,1-1 0 15,-1 1 0-15,2-1 0 0,-3-1 0 0,-3-2 0 16,1 3 0-16,-1-3 0 0,0 0 0 0,0 0-198 15,0 0-428-15,0 0-63 0,-19-6-424 0,15 1-1206 16,-1-1 533-16</inkml:trace>
  <inkml:trace contextRef="#ctx0" brushRef="#br0" timeOffset="57433.53">13858 11897 174 0,'0'-9'389'15,"-5"0"13"-15,1-1 35 0,-1 2 19 0,0-1 11 16,0 4 5-16,-2-2-6 0,5 4-29 0,-2 2-10 0,0 0-19 15,4 1-17-15,-14 2-6 0,7 6-7 16,-1 1-12-16,-5 2-14 0,2 4-18 0,-5 6-14 0,3 2-13 16,-1 0-15-16,0 0-17 0,0 4-19 0,-1-1-256 15,2-1 0-15,-2 1 0 0,-2 0 0 0,2-3 0 16,2 2 0-16,-5-1 0 0,3 0 0 16,-3 1 0-16,10-7 0 0,-4 3 0 0,3-4 0 0,-2-4 0 15,4-2 0-15,-1-4 0 0,2 2 0 0,2-4 0 16,4-3 0-16,0-2 0 0,0 0 0 0,0 0 0 15,0 0-282-15,20-11-320 0,-6 3-91 0,2-8-410 16,4-5-1194-16,6-3 528 0</inkml:trace>
  <inkml:trace contextRef="#ctx0" brushRef="#br0" timeOffset="57983.69">14717 11825 350 0,'0'0'399'0,"-3"5"12"0,3-5 14 16,-1 5 3-16,1-5 5 0,-2 2-2 0,2-2-2 15,0 0-8-15,0 0-14 0,0 0-11 0,0 0-17 16,0 0-16-16,0 0-15 0,0 0-18 0,-8-14-27 16,8 11-14-16,0-5-20 0,0-1-17 0,0-1-14 15,0 0-16-15,5-1-10 0,-2-5-12 0,3 0-15 16,-2 1-114-16,1-4-71 0,0 0 0 0,-1 1 0 16,1-1 0-16,3-1 0 0,-3 4 0 0,0 0 0 15,0 1 0-15,0 5 0 0,-1 1 0 0,0-1 0 16,-3 3 0-16,2 2 0 0,-2-2 0 0,1 4 0 15,0-2 0-15,-2 1 0 0,0 4 0 0,0 0 0 16,0 0 0-16,0 0 0 0,0 0 0 0,0 0 0 16,4 16 0-16,-4-5 0 0,0 1 0 0,0 4 0 15,0 0 0-15,0 2 0 0,0 2 0 0,0 6 0 16,-3 0 0-16,3 1 0 0,0-1 0 0,-1 2 0 16,1-1 0-16,-2 2 0 0,1 0 0 0,-1-1 0 15,-1-2 0-15,-1-1 0 0,2 0 0 0,0-4 0 16,1-2 0-16,-4 0 0 0,5 0 0 0,-2-1 0 0,0-2 0 15,2-4 0-15,-1 0 0 0,2-2 0 0,-2-1 0 16,1-3 0-16,1-1 0 0,-2 0 0 16,1-1 0-16,0-4 0 0,-1 6 0 0,1-6-411 0,0 0-88 15,0 0-7-15,-8 1-7 0,4-1 3 0,4 0 17 16,0 0-5-16,-18-6-296 0,13 6-860 0,-4-1 381 16</inkml:trace>
  <inkml:trace contextRef="#ctx0" brushRef="#br0" timeOffset="58232.05">14690 12128 2815 0,'-11'1'-163'0,"-1"0"54"15,-1 1 46-15,-1-4 35 0,2 4 45 0,-1 1 37 16,0-2 36-16,1-1 29 0,-3 1 30 0,4 0 36 15,-2 0 27-15,3 1 26 0,2 0 26 0,0-2 13 16,-2 2 15-16,1 1 12 0,5-1-9 0,4-2 15 16,-10 1-5-16,10-1 11 0,-5 2-4 0,5-2 1 15,0 0-1-15,0 0-14 0,0 0-17 0,0 0-18 16,23-2-25-16,-9 1-23 0,4-3-135 0,1 3-80 16,9-1 0-16,3 0 0 0,1 2 0 0,1-2 0 15,3 1 0-15,-3 1 0 0,-1-2 0 0,-3 3 0 16,0-2 0-16,-8 1 0 0,-3 0 0 0,-4-1 0 15,-1-2 0-15,-4 3 0 0,1-2 0 0,-5 2 0 16,0-1 0-16,-5 1 0 0,8 0 0 0,-8 0 0 0,0 0 0 16,0 0 0-16,0 0 0 0,0 0 0 15,-17 6 0-15,12-5-433 0,-4 2-128 0,4-2-81 16,0 0-451-16,1 3-1184 0,-1-3 525 0</inkml:trace>
  <inkml:trace contextRef="#ctx0" brushRef="#br0" timeOffset="59135.91">15963 11916 157 0,'0'0'310'0,"0"0"4"0,0 0-2 0,0 0 0 16,0 0 10-16,0 0 11 0,0 0 3 0,0 0 4 15,-15 0 5-15,15 0 3 0,-9 3-2 0,0-1-4 0,-1-1 3 16,-1 1-12-16,-3-1-1 0,-1-1-12 0,0 1-9 15,-2-1-15-15,3 2-16 0,0-1 1 16,-4 0-11-16,5 1-4 0,-1-1-9 0,3-1-7 0,-1 1-14 16,7-1-5-16,-3 0-165 0,8 0-66 0,-7 0 0 15,7 0 0-15,0 0 0 0,0 0 0 0,0 0 0 16,0 0 0-16,0 0 0 0,34-4 0 0,-15 3 0 16,8 0 0-16,9-1 0 0,-2 1 0 15,19 0 0-15,3-1 0 0,-1 1 0 0,-4-2 0 0,0 3 0 16,-10 0 0-16,12-2 0 0,-14 2 0 0,0-1 0 15,-1-2 0-15,-5 1 0 0,-3-1 0 0,-1 1 0 16,-10-2 0-16,-1 2 0 0,-5 1 0 0,-3-1 0 16,-2-2 0-16,-1 1 0 0,-2 0 0 0,-2 0 0 15,0 0 0-15,-3 3 0 0,-3-7 0 0,-1 6 0 16,4 1 0-16,-11-2 0 0,0 1 0 0,0 0 0 16,-2 1 0-16,-1 1-305 0,-5 2-297 0,6-2-41 15,-5-1-465-15,0 3-1198 0,-1-1 530 0</inkml:trace>
  <inkml:trace contextRef="#ctx0" brushRef="#br0" timeOffset="59385.07">16207 11747 48 0,'-2'-12'356'0,"0"1"15"0,1-2 27 0,-2 0 24 16,2 3 17-16,-3 1 11 0,3 0 9 0,-2 4-7 16,2-1-6-16,-1 1-28 0,0 2-28 0,2 3-30 15,-2-5-13-15,2 5 0 0,0 0-7 0,0 0 0 16,-1 18-10-16,1-3-18 0,1 2-17 0,1 8-16 15,0 2-22-15,-2 1-18 0,0 5-143 0,2-2-96 16,-4 2 0-16,4 1 0 0,-2 0 0 0,0-3 0 16,0 2 0-16,-2-1 0 0,2 0 0 0,-4-3 0 15,1-1 0-15,2-9 0 0,1 2 0 0,-4 0 0 16,2-1 0-16,0-4 0 0,2-4 0 0,2-2 0 16,-2-2 0-16,0-2 0 0,2 0 0 0,-2-3-268 15,4-1-238-15,-4-2-83 0,0 0-549 0,15-7-1234 16,-4-2 546-16</inkml:trace>
  <inkml:trace contextRef="#ctx0" brushRef="#br0" timeOffset="59699.67">17076 11572 76 0,'9'-8'577'0,"-4"-2"31"16,3 1 18-16,-3 0 19 0,-1 6-2 0,-2-2-16 15,2-1-27-15,-1 0-41 0,-3 4-46 0,1-4-46 16,-1 3-35-16,0 3-27 0,0 0-11 0,0 13-20 16,-4 1-23-16,0 1-57 0,-2 9-294 0,-2 3 0 0,3 0 0 15,-3 7 0-15,1 1 0 0,-2 10 0 16,1 2 0-16,-1 2 0 0,-1-15 0 0,1 1 0 16,3 1 0-16,-4-4 0 0,3 3 0 0,0-1 0 0,-1-3 0 15,0-1 0-15,4-3 0 0,-2-1 0 0,1-8 0 16,1-2 0-16,1-1 0 0,0 0 0 0,0-5 0 15,2 0 0-15,-3-4 0 0,8-4 0 0,-4-2 0 16,-4 3 0-16,4-3 0 0,0 0-321 0,11-13-395 16,-5 3-477-16,4-5-1291 0,1-1 571 0</inkml:trace>
  <inkml:trace contextRef="#ctx0" brushRef="#br0" timeOffset="59950.32">17370 11830 356 0,'5'-10'463'0,"0"2"26"0,-2 3 34 16,4 0 11-16,-3 1 1 0,0-1 6 0,0 3-14 16,1 1-18-16,0 0-15 0,7 1-20 0,-3 2-24 15,2 4-24-15,3 0-26 0,-1 3-20 0,4 5-38 0,6 3-25 16,-3 3-27-16,3 0-149 0,0 2-141 0,4-1 0 16,-5 3 0-16,1-3 0 0,2 1 0 15,1-1 0-15,-1-2 0 0,1 1 0 0,-3-2 0 16,1-3 0-16,-8-3 0 0,-1-1 0 0,-3-4 0 0,-2 0 0 15,-1-2 0-15,-2-3 0 0,-2 3 0 16,2-4 0-16,-5 0 0 0,-2-1 0 0,0 0-445 16,0 0-62-16,0 0-60 0,-10-14-64 0,6 6-377 0,-1 1-1090 15,-3-3 483-15</inkml:trace>
  <inkml:trace contextRef="#ctx0" brushRef="#br0" timeOffset="60216.91">17802 11866 32 0,'0'-11'385'0,"-1"-3"17"15,-2-2 37-15,1 6 37 0,-1-2 28 0,-2 2 10 16,-1 1 5-16,2 0 6 0,-1 1-11 0,2 3-18 16,2 0-26-16,-3 2-25 0,-1 0-14 0,5 3-11 15,-13 6-13-15,5 1-20 0,-2 5-20 0,0 5-14 16,-3 7-248-16,-1-2-105 0,1 5 0 0,2 3 0 16,-4-2 0-16,3 2 0 0,1 1 0 0,-1-3 0 15,0 1 0-15,-1 0 0 0,1-2 0 0,-2 0 0 16,1-1 0-16,0-2 0 0,2 1 0 0,3-8 0 15,-1 0 0-15,-3-1 0 0,3-3 0 0,2-3 0 16,3-3 0-16,-2-1 0 0,3-3 0 0,2-1 0 0,1-2 0 16,0 0 0-16,0 0 0 0,0 0-411 15,5-18-289-15,4 4-480 0,0-1-1279 0,6-7 566 16</inkml:trace>
  <inkml:trace contextRef="#ctx0" brushRef="#br0" timeOffset="60870.75">18501 11703 25 0,'5'2'440'0,"-5"-2"-7"0,7 0 11 0,-7 0 4 0,5 0-14 15,-5 0-29-15,4 3-29 0,-4-3-25 0,0 0-16 16,0 5-19-16,0-5-18 0,0 0-10 0,-4 5-34 15,4-5-19-15,-8 2-15 0,4-1-18 0,4-1-18 16,-9 0-13-16,9 0-15 0,-12-1-10 0,5 0-6 16,1-3-7-16,-1 2 2 0,0 0-3 0,-1-3-3 15,3 1-6-15,0-2-7 0,1-1-2 0,-5 0-8 16,8-5 4-16,-2 6-3 0,3-4-11 0,4 0-3 16,-1 1-17-16,3-2-3 0,-1 2-6 0,4 0-4 15,0 0-9-15,1 1 2 0,2 2-11 0,-2 1-1 16,4-1-26-16,0-1-18 0,-1 5 0 0,2 0 0 15,-3 2 0-15,-1 1 0 0,2 1 0 0,2 3 0 16,-2 2 0-16,1 2 0 0,-5-1 0 0,0 3 0 16,0 4 0-16,-4 0 0 0,-1 1 0 0,-3 3 0 0,3 0 0 15,-5 1 0-15,-4 5 0 0,-2 4 0 16,-3-5 0-16,-3 1 0 0,-5 0 0 0,4 0 0 16,-5-4 0-16,-1 1 0 0,-1-2 0 0,0 0 0 15,-1 0 0-15,-1-5 0 0,-3 4 0 0,3-4 0 0,-1 2 0 16,7-6 0-16,-7 2 0 0,7-3 0 0,2-3 0 15,0 0 0-15,5-1 0 0,1-3 0 0,3 0 0 16,1-1 0-16,3 1 0 0,2-3 0 0,0 0 0 16,0 0 0-16,18 1 0 0,-4-4 0 0,2 1 0 15,6-2 0-15,2 1 0 0,3-2 0 0,4 0 0 16,3 0 0-16,1 0 0 0,2 0 0 0,0-3 0 16,0 5 0-16,-2-3 0 0,0 3 0 0,-3-1 0 15,-2 0 0-15,-3 2 0 0,-4 1 0 0,-3-3 0 16,-2 3 0-16,-3 1 0 0,-2 0 0 0,0 0 0 15,-7 0 0-15,3-1 0 0,0 1 0 0,-9 0 0 16,10 0 0-16,-7-1 0 0,-3 1 0 0,0 0 0 16,8 1 0-16,-8-1 0 0,0 0 0 0,0 0 0 15,0 0 0-15,0 0 0 0,-9 7 0 0,9-7 0 0,-13 2-229 16,6 0-489-16,0-2-490 0,0 0-1307 16,-3 2 578-16</inkml:trace>
  <inkml:trace contextRef="#ctx0" brushRef="#br0" timeOffset="61717.1">19843 11817 461 0,'-8'0'488'0,"-1"-2"11"16,2 2 7-16,-2-3-4 0,1 3-8 15,0 0-4-15,2-1 0 0,6 1-22 0,-11-1-7 0,11 1-18 16,-8 0-12-16,8 0-16 0,0 0-20 16,-9-1-20-16,9 1-13 0,-5-1-28 0,5 1-22 0,0 0-47 15,0 0-265-15,0 0 0 0,26-4 0 0,-9 3 0 16,5 0 0-16,6-3 0 0,7 3 0 0,-1 1 0 16,2-1 0-16,1-1 0 0,15 1 0 0,-13 1 0 15,-1 0 0-15,4 0 0 0,-5-1 0 0,2 0 0 16,-5 1 0-16,-2-2 0 0,-2 2 0 0,-10 0 0 15,-7 0 0-15,-2-3 0 0,-2 3 0 0,0-2 0 16,-2 1 0-16,-2 1 0 0,-5 0 0 0,2-4 0 16,-2 4 0-16,0 0 0 0,-16-6 0 0,5 4-77 15,0 0-510-15,-2 1-67 0,-9 1-492 0,6 0-1241 16,-1 0 550-16</inkml:trace>
  <inkml:trace contextRef="#ctx0" brushRef="#br0" timeOffset="61968.89">20133 11710 275 0,'-4'-8'417'0,"3"-2"35"0,-7 2 25 16,7-3 16-16,-3 6 1 0,3-3-2 0,-3 3 2 15,2 0-12-15,2-1-20 0,-2 1-18 0,2 0-28 16,0 5-36-16,0-5-17 0,0 5-14 0,0 0-9 16,0 0-13-16,4 12-13 0,0-1-17 0,-1 5-21 15,0 3-129-15,0 7-147 0,-3 4 0 0,1 1 0 0,3-1 0 16,-4 4 0-16,-4 1 0 0,3-3 0 0,1-1 0 15,-3 2 0-15,2-2 0 0,1-6 0 0,-2 4 0 16,0-4 0-16,1 0 0 0,2-8 0 0,1 0 0 16,-2 0 0-16,2-7 0 0,2-1-291 0,-3-1-272 15,8-4-80-15,-4-1-473 0,3-3-1209 0,-8 0 535 16</inkml:trace>
  <inkml:trace contextRef="#ctx0" brushRef="#br0" timeOffset="62383.24">21323 11426 512 0,'9'-5'600'0,"-4"2"8"0,0-1 0 0,0 2 0 16,-1-2-11-16,-3 1-28 0,-1 3-41 0,0 0-40 15,0 0-26-15,0 0-18 0,0 0-21 0,-11 15-23 16,3 1-28-16,-7 8-17 0,1 1-29 0,-5 6-35 15,-4 7-291-15,-2 5 0 0,2-1 0 0,0 1 0 16,2 0 0-16,5 1 0 0,6-10 0 0,-3 11 0 0,3-11 0 16,4 1 0-16,1-2 0 0,3 0 0 15,2-2 0-15,4-2 0 0,4-3 0 0,2-3 0 16,3 0 0-16,-2-9 0 0,10 7 0 0,-3-11 0 0,7 1 0 16,2-3 0-16,-9-5 0 0,5-2 0 0,-3-1 0 15,2-2 0-15,-3-4 0 0,0 2 0 16,-2-6 0-16,0 0 0 0,-2-5 0 0,-1-2 0 0,-5-1 0 15,-1-6 0-15,-2-2 0 0,-6 0 0 0,-5 4 0 16,1 2 0-16,-4 2 0 0,-2 3 0 0,-4 1 0 16,-3 3 0-16,-2 5 0 0,-6-2 0 0,-4 4 0 15,-2 4 0-15,-4 4 0 0,7 0 0 0,-2 3 0 16,3 1 0-16,1 1 0 0,4-2 0 0,-1 4 0 16,9-2 0-16,5 0-164 0,6-2-537 0,-1-3-520 15,6 1-1323-15,2-1 585 0</inkml:trace>
  <inkml:trace contextRef="#ctx0" brushRef="#br0" timeOffset="62667.13">21907 11694 442 0,'-1'-11'606'0,"-2"4"8"0,3 0 17 16,-1 0 10-16,1 0-8 0,0 2-28 0,1-1-32 0,-1 2-44 15,4 3-35-15,2-2-34 0,1 3-32 16,2 4-29-16,1 0-31 0,4 4-28 0,3 5-37 0,4 2-178 16,2 3-125-16,0 4 0 0,-1-2 0 0,1 2 0 15,0 2 0-15,1-1 0 0,1 1 0 0,-4-3 0 16,-2-2 0-16,0-1 0 0,-6-5 0 0,0 0 0 16,-2-5 0-16,-1 1 0 0,-3-3 0 0,1 0 0 15,-3-2 0-15,0-1 0 0,0-3-155 0,-1 0-304 16,-4 0-50-16,0 0-52 0,4-7-62 15,-4 2-358-15,0-2-1063 0,-4-1 470 0</inkml:trace>
  <inkml:trace contextRef="#ctx0" brushRef="#br0" timeOffset="62900.07">22294 11690 267 0,'-4'-17'371'0,"1"2"21"0,-4-4 39 16,3 9 28-16,-1-1 31 0,-2 0 3 0,0 2 3 15,-3 0-4-15,2 2-11 0,1 5-15 0,-2 1-10 16,-3 2-11-16,-1 2-5 0,-3 4-22 0,0 6-13 15,0 1-22-15,-1 8-14 0,-6 3-24 0,4 0-253 16,-1 5-92-16,0 0 0 0,1 0 0 0,4 1 0 16,-4 0 0-16,2 1 0 0,1-2 0 0,1-3 0 15,-1 2 0-15,2-2 0 0,0-6 0 0,2-4 0 16,-2 7 0-16,5-8 0 0,0-1 0 0,0-2 0 16,3-2 0-16,0-1 0 0,3-4 0 0,-1 1 0 15,2-1 0-15,0-2 0 0,2-3 0 0,0-1-324 16,0 0-282-16,0 0-55 0,17-9-439 0,-6 2-1192 0,6-5 527 15</inkml:trace>
  <inkml:trace contextRef="#ctx0" brushRef="#br0" timeOffset="63317.54">22647 11545 64 0,'8'-11'532'0,"-3"-2"9"0,1 3 19 15,-1-2 3-15,3-2-2 0,1 4-6 0,2-3-27 0,-2 6-23 16,4-1-32-16,1-1-38 0,5 2-35 0,-2 4-27 16,1-2-35-16,1 2-32 0,2 3-24 0,0 1-37 15,9 3-26-15,-9 1-18 0,-1 1-19 0,-3 2-20 16,-4 1-16-16,2 2-126 0,-2 0-20 0,-5 5 0 16,1-2 0-16,-8-1 0 0,3 4 0 0,-8 1 0 15,0-1 0-15,-6 1 0 0,-3 2 0 0,-4 2 0 16,-3-2 0-16,-1 0 0 0,-2-1 0 0,0-2 0 15,1 1 0-15,-1-2 0 0,1 0 0 0,4-4 0 16,7-1 0-16,2-1 0 0,1-2 0 0,0 0 0 16,2-2 0-16,4 2 0 0,2-4 0 0,3 1 0 15,2 3 0-15,8-6 0 0,0 3 0 0,5-2 0 16,1-1 0-16,8-4 0 0,4 1 0 0,4-1 0 16,-3-3 0-16,0 0 0 0,-4-1 0 0,3 0 0 15,0 0 0-15,-6-4 0 0,-4 5 0 0,0-2 0 16,-1 1 0-16,0-1 0 0,-1 0 0 0,-5 1 0 15,0 1 0-15,-1 0 0 0,-4 2 0 0,0-1 0 16,-1 0 0-16,-3 0-376 0,-1 1-181 0,0 0-62 0,-3-1-488 16,1 2-1198-16,-2 2 529 0</inkml:trace>
  <inkml:trace contextRef="#ctx0" brushRef="#br0" timeOffset="63650.09">23308 10969 5 0,'6'-17'467'0,"1"6"17"16,0 3 12-16,7-1 14 0,0 3-16 0,4 2-11 16,1 4-22-16,-1 2-12 0,3 4-22 0,4 7-12 15,2 2-19-15,-5 4-19 0,2 4-19 0,-2 2-14 16,-2 4-17-16,3 11-12 0,-5-8-12 0,4 10-27 15,-3 1-14-15,-6-11-19 0,3 14-13 0,-7-1-161 16,-2-7-69-16,-5 11 0 0,-2 4 0 0,-2-2 0 16,-5-3 0-16,-2 3 0 0,-1-1 0 0,-6 2 0 15,4-4 0-15,-10 1 0 0,3-6 0 0,-4 0 0 16,-2-3 0-16,4-10 0 0,1 2 0 0,-11 4 0 16,5-10 0-16,-3-2 0 0,2 1 0 0,-12 5 0 15,10-10 0-15,-15 8 0 0,13-12 0 0,-15 6 0 16,0 0-1366-16,-3-1-1478 0,16-7 654 0</inkml:trace>
  <inkml:trace contextRef="#ctx0" brushRef="#br0" timeOffset="68916.83">12980 12579 65 0,'0'0'219'0,"4"8"-10"0,-3-4-2 15,-1 3-7-15,0 2-2 0,0 1-7 0,0 1-12 16,0 2-9-16,0 0-12 0,0 1-10 0,-1 2-16 16,1 2-8-16,1 0-18 0,2-1-9 0,-2 1-9 15,4 0-9-15,2-4-7 0,2 4-4 0,2-4-3 16,2-1 1-16,2-2-7 0,1-2-1 0,3-2 8 15,2-1 7-15,5-2-12 0,-3-1 2 0,3-5 3 16,-2 2 1-16,-5-1-3 0,3-4 6 0,-1 2 2 16,-1-3 3-16,-1-1-3 0,1 0 2 0,0-1-1 15,1-2 5-15,-4-1-7 0,2 3 0 0,-4-3 6 16,-1 4-5-16,0 0 0 0,-3 1-11 0,0 1 2 16,-3 3-9-16,2 0-5 0,-2 2-2 0,2 1-11 15,0 1-4-15,0 4 0 0,-1-3-4 0,4 3-1 16,-1 2 0-16,0-4-6 0,2 6 2 0,4-3-8 15,-1 3 0-15,-1-3 0 0,4 0 1 0,0-1-5 16,0-2-2-16,0-1 3 0,1 1 1 0,0-1-4 16,1-2-12-16,-1-1 17 0,1-1-7 0,-3-1 17 0,3-1 10 15,-3-1 3-15,-1-1 5 0,4-1 1 0,-4 0 6 16,-2-1 0-16,2-1 4 0,-2 2 4 0,1-5-2 16,-2 4-6-16,-3 0-1 0,5-2 1 0,-6 3-5 15,1 2-6-15,-3-1-2 0,0 3-4 0,-3 0-7 16,-1 2-4-16,3 1-2 0,-3 0 2 0,5 3-2 15,-6 1-8-15,2-2 6 0,1 3-7 16,1 2 1-16,-2-1 1 0,2-1-1 0,1 1-2 0,1-1 5 16,-1-1-11-16,0 1 6 0,2-3-2 0,3 0-2 15,5-1 2-15,-5-1-1 0,7-2 7 0,-6-1-7 16,7-2-5-16,-4 0 4 0,1-3 3 0,0 1-6 16,7-5 3-16,-7 6 0 0,0-5-1 0,-1-1-5 15,-1 0 4-15,-1 2-3 0,2-1 0 0,-9 3 0 16,8-3 0-16,-7 5-2 0,-1 0 1 0,0 1 1 15,-2 1-4-15,0 2 0 0,-1 2-1 0,2 0 4 16,-3 2 1-16,1 1 0 0,2 0-3 0,2 2 1 16,-1 1 1-16,2 0 1 0,-1 0-2 0,2-1 1 15,6 2 3-15,-4 0-1 0,4-4-2 0,-1 1 4 16,2-1 0-16,-1-3 0 0,0 0-2 0,0-1 2 16,-5-1-1-16,3-2 2 0,-4 1-3 0,-1-3 2 15,2 1-26-15,-3-4-15 0,-3 1-36 0,-1 0-49 16,0 0-66-16,-2 1-66 0,-4 1-92 0,-2 1-104 15,-2 1-292-15,-4 1-804 0,-6 1 356 0</inkml:trace>
  <inkml:trace contextRef="#ctx0" brushRef="#br0" timeOffset="71833.38">12878 13122 343 0,'-3'-4'386'0,"3"-2"-11"0,-2 3-9 0,1-1-32 0,-1-1-34 16,2 5-28-16,-1-6-23 0,1 6-26 15,0 0-19-15,0 0-10 0,-4-1-9 0,4 1-12 0,0 0-10 16,0 0-3-16,0 0-7 0,0 0-12 0,0 0-8 16,-1 14-13-16,1-14-7 0,0 0-4 0,0 3-6 15,0-3 7-15,0 0 7 0,0 0 1 0,0 0-3 16,0 0-5-16,0 0-5 0,0 0 1 0,9-9 3 15,-8 5 5-15,0-4-8 0,-1-1-3 0,0 2-13 16,-2 0 2-16,-2-2-13 0,0 3 3 0,-2 2-9 16,-1-1-7-16,0 4-7 0,-4 1-4 0,-2 1-3 15,-3 6-6-15,2 3 4 0,-5 5-3 0,-3 3-2 16,-1 5-6-16,3 3-6 0,-1 2-1 0,2 0-1 16,4 1-6-16,3-1-3 0,1 2 1 0,3 0-1 15,2-3-26-15,1-2-2 0,3-5 7 0,6-1-7 16,1-2 5-16,3 1 4 0,3-3-4 0,3-3 2 15,1-3-2-15,2-2 1 0,0-3 3 0,2 0-2 0,4-4 1 16,-5-1-1-16,1-3 1 0,3-1-6 0,-4-2 8 16,1-2-3-16,-1 0 1 0,0-2-3 15,-3-2-1-15,1 0 9 0,-5-2-6 0,0 2-1 16,-3 2 2-16,-3 3 2 0,0 2 1 0,-2 0 0 0,3 1-7 16,-6 1-1-16,0 4 6 0,4 0-7 0,-4 0-1 15,0 0 2-15,-2 16-2 0,0-6 0 16,1 0 3-16,-3 3-2 0,4-1 1 0,0-2 1 0,0 2 6 15,4 0-4-15,-1-1-2 0,3-1 5 0,-1-1-1 16,4-2-4-16,0 1 2 0,0-3 5 0,0-1-3 16,0 1-3-16,1-5-4 0,2 0 4 0,-3-3 1 15,1 1-2-15,-4-2 3 0,2-2 3 16,-2-2-2-16,-1 0 9 0,-1-3-10 0,-1-1-2 0,-2 2 4 16,-1-1-2-16,-1-7-2 0,-2 6 1 0,0-1 4 15,0 3-7-15,-4 0 1 0,2 2-3 0,0 2 0 16,0 2 0-16,0 2-1 0,-4 2 3 0,9 0-2 15,-13 4 2-15,8 3-2 0,-5-3-1 0,5 3 0 16,0 1 5-16,2 1-4 0,-1-2 5 0,4 0-4 16,3 2 5-16,1-4-3 0,1 0 2 0,4 1 3 15,0-3-1-15,2 1 2 0,2-2-7 0,0 0 5 16,1-4 1-16,2 1-3 0,-2-1 4 0,0-1-3 16,-2 0 3-16,2-4 7 0,-2 2 0 0,0-3 6 15,2 0 3-15,-2 1 1 0,-2-1 10 0,-1-1-3 16,0 2-4-16,-4 2 13 0,3 1-15 0,-3-2-4 15,-1 4-1-15,0 1-4 0,-1 0-2 0,-3 1 10 16,8 3-16-16,-4 2 2 0,-3 1 2 0,2 1-3 16,-2 3-1-16,3 1 1 0,-3 1-8 0,3-1 4 15,1-1 4-15,-2-1 7 0,3 1-11 0,-1-1 3 0,-2 0 0 16,2-3 1-16,1 0-3 0,1-3 11 0,-1 2-4 16,0-3-5-16,1-1-2 0,1-1 6 15,-3 0-4-15,3-2-3 0,0-2 5 0,-4 2-6 16,5-5 2-16,-3 1-3 0,3 0 3 0,-1-3 3 0,-3 0-1 15,4 2 0-15,-4-3 1 0,0 5 7 16,-1 0-6-16,0-1 13 0,-3 3 0 0,3-1-9 16,1 2-3-16,-4 0 3 0,-1 2-4 0,0 0 3 15,0 0-4-15,7 8 1 0,-6-4 0 0,-1 3 1 0,3 0-2 16,-2 1-3-16,0-2 1 0,3 1 3 0,0 2-1 16,1 0 3-16,-1-3-8 0,0 1 5 0,1-3-3 15,1 0 3-15,-2-1 0 0,4 1 2 16,-1-3-3-16,0-1 1 0,-7 0 4 0,14-3-7 0,-7 1 3 15,1-1-7-15,1-2 3 0,0-2 7 0,0 1-5 16,-3-3 0-16,3 1-5 0,0-2 11 0,1 3-6 16,-2-2-3-16,1 3 2 0,0-2 0 0,-4 4 2 15,0 0-5-15,0 1 0 0,2-1 4 0,-3 2-16 16,-4 2 12-16,0 0-1 0,11 6 1 0,-8-3 2 16,-1 1-1-16,2 0 0 0,-4 4 1 0,4-4 9 15,-3 1-7-15,0 2-3 0,2-2 2 0,-3 2 2 16,6-2 1-16,-3-1-6 0,1-2-1 0,-3 3 5 15,3-3-1-15,0-1 3 0,-4-1-5 0,7 2 3 16,-7-2 0-16,12-3 2 0,-8 0-3 0,2-2-5 16,-1 2 5-16,4-3-1 0,-1-2 2 0,-2 2-4 0,3-2 3 15,1 2-4-15,-5 0-3 0,3 0 4 16,-3 1 2-16,0 2 0 0,4-1 4 0,-5 1 1 16,1 3 9-16,-5 0-1 0,9 3-1 0,-5-1 3 15,1 3 0-15,-1-1-9 0,-2 0-2 0,2 2 15 16,0 0-8-16,0 0-6 0,-3 2 0 0,6-5-4 15,-6 5-20-15,5-3-3 0,-2-1-38 0,1 2-25 16,-1-3-42-16,0 1-45 0,1-2-56 0,4-2-69 16,-4 0-64-16,3 2-71 0,-8-2-78 0,14-4-445 0,-4 3-1030 15,0-3 456-15</inkml:trace>
  <inkml:trace contextRef="#ctx0" brushRef="#br0" timeOffset="72183.27">14235 13329 174 0,'-4'-1'422'16,"4"1"12"-16,0 0-10 0,0 0-23 15,0-5-23-15,0 5-13 0,0 0-12 0,0 0-6 0,4-5-10 16,-4 5-25-16,2-4-14 0,0 1-18 0,-2 3-19 16,1-6-24-16,2-1-15 0,3 3-8 0,-2-1-16 15,-1-4-12-15,0 2-4 0,0-1-13 16,2 1-6-16,-1-4-6 0,2 1-18 0,-1 1 14 0,2-1-4 15,-6 3-20-15,3 1 3 0,1-2-11 0,-1 3-6 16,-4 2-13-16,5-2-6 0,-4 3-9 0,-1 2-4 16,0 0-8-16,0 0-5 0,0 0 1 0,-5 18-4 15,4-9-6-15,-3 3-34 0,4 0-27 0,-4 3 0 16,3 3 0-16,-3 0 0 0,0 1 0 0,0 0 0 16,2-2 0-16,-1 1 0 0,-2 1 0 0,4-4 0 15,-3-3 0-15,4 1 0 0,-4 1 0 0,4-5 0 16,-1-1 0-16,-2 1-79 0,3-3-192 0,0-1-68 15,3 2-62-15,-6-4-43 0,6 1-50 0,-3-1-37 16,0-3-408-16,-3 5-1017 0,3-5 450 0</inkml:trace>
  <inkml:trace contextRef="#ctx0" brushRef="#br0" timeOffset="72317.46">14239 13502 1109 0,'-4'2'106'0,"-1"1"58"16,1-1 28-16,0 0 24 0,-1 2 38 0,0-3 39 16,1 1 20-16,4-2 18 0,-3 4 5 0,3-4 2 15,-4 4 3-15,4-4-9 0,0 0-19 0,4 6-22 16,-1-5-28-16,6 1-24 0,0-1-22 0,0-1-31 15,5 0-40-15,4-1-46 0,0 1-67 0,-1-1-76 16,2 0-92-16,1-2-93 0,-8 1-118 0,6-3-136 16,-6 1-332-16,6-1-880 0,-2-1 389 0</inkml:trace>
  <inkml:trace contextRef="#ctx0" brushRef="#br0" timeOffset="72766.94">14799 13510 104 0,'5'-1'447'0,"3"-1"26"16,-2-3 11-16,2 3-5 0,0-1-18 0,0-1-20 16,0 1-16-16,-2-1-15 0,1 0-17 0,-1 1-6 15,-1-3-20-15,-2 0-20 0,3-2-27 0,-2-2-18 16,0 0-25-16,-2-7-15 0,2 0-30 0,-3-1-16 16,2-7-24-16,-2-3-9 0,-1-1-22 0,0 0-14 15,0-4-18-15,0 2-3 0,0 1-8 0,-1 2-10 16,1 3 7-16,-3 1-30 0,2 6-85 0,-1 3 0 15,0 3 0-15,0 1 0 0,-2 1 0 0,1 3 0 16,3 3 0-16,-1-2 0 0,1 0 0 0,-2 4 0 16,2 2 0-16,0 0 0 0,0 0 0 0,0 0 0 15,0 0 0-15,0 16 0 0,0-10 0 0,0 5 0 16,2-1 0-16,-2 1 0 0,0 1 0 0,0 2 0 16,0 3 0-16,-6 0 0 0,3 0 0 0,-1 0 0 15,-2-1 0-15,-3 0 0 0,0-1 0 0,-1 0 0 16,-2 0 0-16,2-2 0 0,-1 0 0 0,0 1 0 15,4-3 0-15,-2-3 0 0,2 1 0 0,1-3 0 16,1 0 0-16,1-1 0 0,3-1 0 0,-2 0 0 0,3-2 0 16,0-2 0-16,7 3 0 0,-1 0 0 15,7-7 0-15,0 2 0 0,4-1 0 0,1 1 0 16,2-1 0-16,-1 0 0 0,1-1 0 0,-1 0 0 0,-2 2 0 16,-3 0 0-16,0-1 0 0,-1 1 0 0,-7 3 0 15,3-1-406-15,-6 2-173 0,-2 1-622 16,2 1-1302-16,-6 4 576 0</inkml:trace>
  <inkml:trace contextRef="#ctx0" brushRef="#br0" timeOffset="74116.95">12685 13821 348 0,'-1'-10'381'0,"-5"3"-10"0,4-1-9 0,-4 2-15 16,3 0-4-16,-2 3-7 0,0 1-9 0,-3-1-3 0,-2 4-6 15,0 1-4-15,-2 0-5 0,0 3-2 0,-4 6-5 16,-2 1-7-16,0 4-11 0,-2 2-8 0,2 2-26 16,1 0-16-16,1 1-21 0,4-3-15 0,3-1-21 15,0 1-19-15,3-2-52 0,2 1-16 0,4-1 1 16,0-3-9-16,4-2-6 0,2 1-5 0,3-4-2 16,3-1-9-16,2 2-8 0,1-6-5 0,-2 0-12 15,7-3-6-15,2 0-3 0,-4-3-8 0,5 1 0 16,-3-3-2-16,-4-2-6 0,0 1 3 0,0-5 0 15,-2 2 4-15,-4 0-10 0,-1 0 5 0,1 1 2 16,-5 0-9-16,0 3 1 0,-2 0-2 0,2 2 4 16,-3 0-5-16,0 1 2 0,-2 2 2 0,0 0 3 15,0 0 0-15,-4 19 8 0,4-9 4 0,-4 2-12 16,3 2 3-16,-2 4-4 0,3-1 3 0,3 0 1 16,0 0-5-16,3 0-2 0,0-3 10 0,-1-3-10 15,3 0 8-15,1-3-5 0,1-1 0 0,2-1 4 16,-2-1 0-16,0-4-8 0,2-1 19 0,-3-2-14 15,1 0 3-15,-5-1-10 0,5-3 5 0,-5-1 3 16,-1-3-2-16,1-1-5 0,-3-1 3 0,-2 2 2 0,0-7-9 16,-4 0 7-16,-3 0-3 0,2 0-7 15,-1 1 11-15,1 6 1 0,-3 0-18 0,2 3 8 16,1 2-3-16,-2 0-8 0,2 3 13 0,-1 1-11 0,6 1 4 16,-12 3 2-16,7 1 3 0,4 1-1 0,-2 0 6 15,2-1-2-15,-2 1 1 0,6 2 5 16,1-1 5-16,1-1 0 0,3 4-2 0,3-6 5 15,-2 2-3-15,5-3 6 0,3-1-10 0,2-1-4 0,-1 0-5 16,2-3 0-16,-1-1 0 0,-1 2 0 0,1-3 0 16,-2 1 0-16,1 0 0 0,-8-1 0 0,4 1 0 15,-5-1 0-15,-1 3 0 0,-3 0 0 0,3-1 0 16,-5 3 0-16,-3 0 0 0,0 0 0 0,11 4 0 16,-9-2 0-16,0 2 0 0,-1 1 0 0,0 1 0 15,2 1 0-15,-2 0 0 0,0 2 0 0,3 1 0 16,-2 0 0-16,2-3 0 0,2 1 0 0,0 0 0 15,0-5 0-15,2 2 0 0,2-1 0 0,-1-3 0 16,3-1 0-16,-1-1 0 0,-2-1 0 0,5-1 0 16,-5-1 0-16,1 0 0 0,3 0 0 0,-4-3 0 15,0 1 0-15,1-4 0 0,-1 3 0 0,1-2 0 16,-1 2 0-16,-2 3 0 0,-2-3 0 0,-1 4 0 16,0-1 0-16,-1 1 0 0,0 2 0 0,-3 1 0 15,0 0 0-15,10 4 0 0,-7 1 0 0,-2 0 0 16,3 1 0-16,-3 2 0 0,2 2 0 0,-1 2 0 15,1-2 0-15,-1 1 0 0,0-2 0 0,1 2 0 16,1-3 0-16,1 1 0 0,-2-3 0 0,2-1 0 16,0-1 0-16,0-1 0 0,2-1 0 0,-1-2 0 15,-6 0 0-15,12-2 0 0,-6-1 0 0,4-2 0 16,-1-1 0-16,-1 1 0 0,-1-4 0 0,2 2 0 16,-1-3 0-16,1 2 0 0,1-2 0 0,-2 3 0 15,0-1 0-15,-2 0 0 0,2 4 0 0,-5-2 0 0,3 4 0 16,-3 1 0-16,3 0 0 0,-6 1 0 0,10 3 0 15,-8 1 0-15,2 0 0 0,0 1 0 16,-2 1 0-16,-2 2 0 0,3 0 0 0,0 1 0 16,-2-2 0-16,2-1 0 0,-2 1 0 0,1-2 0 0,2 0 0 15,-3-1 0-15,2-1 0 0,2-1 0 0,-5-2 0 16,8 0 0-16,-8 0 0 0,14-3 0 0,-8-1 0 16,3-1 0-16,0 1 0 0,-4-1 0 0,4-3 0 15,-4 1 0-15,3 3 0 0,-3 0 0 0,1 0 0 16,2-2 0-16,-3 5 0 0,0-1 0 0,-1 1 0 15,-4 1 0-15,13 1 0 0,-9 1 0 0,1 2 0 16,-1 0 0-16,0 3 0 0,-2-3 0 0,2 5 0 16,0-3 0-16,1 2 0 0,-1 1 0 0,1-1 0 15,-1-2 0-15,1-1 0 0,0 1 0 0,1-3 0 16,2-2-259-16,-2 1-347 0,2-2-120 0,1-3-374 16,0 1-1192-16,0-3 527 0</inkml:trace>
  <inkml:trace contextRef="#ctx0" brushRef="#br0" timeOffset="74484.35">14008 13923 229 0,'2'-5'511'15,"0"1"31"-15,0-3 27 0,-1 0-2 0,5 4-17 16,0-4-20-16,1 1-17 0,5 2-14 0,-3 0-19 16,5 1-23-16,-1 1-26 0,2 2-30 0,-2 0-22 15,1 0-30-15,3 4-31 0,-5-2-32 0,1 1-27 16,-1 0-26-16,-1 3-145 0,-4 2-88 0,0-3 0 15,0 4 0-15,-2-1 0 0,-3 5 0 0,-1-4 0 0,-1 3 0 16,0 4 0-16,-1-6 0 0,-5 2 0 16,0 4 0-16,0-2 0 0,-4-2 0 0,-1 3 0 0,-1-6 0 15,4 1 0-15,0-3 0 0,0 3 0 16,0-5 0-16,3-1 0 0,1 1 0 0,-2-1 0 16,2-2 0-16,3-1 0 0,1-1 0 0,-1 7 0 15,1-7 0-15,6 6 0 0,3-3 0 0,0-1 0 0,2 2 0 16,3-2 0-16,3-1 0 0,1 3 0 0,2 1 0 15,2-1 0-15,-2-2 0 0,2 0 0 0,-1 1 0 16,-2-1 0-16,-1 1 0 0,-2-1 0 0,-3-1 0 16,-3 0 0-16,-1-1 0 0,-2 0 0 0,-7 0 0 15,10 2 0-15,-10-2 0 0,1-4 0 0,-1 4 0 16,0 0 0-16,0 0-116 0,-11-5-1231 0,11 5-1457 16,-12-1 645-16</inkml:trace>
  <inkml:trace contextRef="#ctx0" brushRef="#br0" timeOffset="76582.48">2383 6099 131 0,'0'0'282'0,"0"0"-18"0,-5-2-13 16,5 2-22-16,0 0-17 0,0 0-6 0,0 0-8 15,-4-2-4-15,4 2 0 0,0 0-8 0,0 0 3 16,0 0 1-16,0 0 2 0,0 0-8 0,0 0-2 15,0 0-2-15,0 0 2 0,0 0-8 0,0 0-13 16,0 0-3-16,0 0-6 0,0 0-3 0,0 0-13 16,0 0-5-16,0 0-1 0,0 0-3 0,0 0-15 15,0 0-5-15,0 0-7 0,0 0-13 0,0 0-7 16,0 0-10-16,0 0-6 0,0 0 0 0,0 0 2 16,4 11 3-16,-4-11-4 0,5 8 0 0,0-5-1 15,-2 7-2-15,-1-3-2 0,5 0-3 0,-1 1-4 0,-2 2-2 16,6 1-2-16,-6-2-3 0,1 2-4 15,3-2 3-15,-3 0-1 0,0 2 8 0,1-3 1 16,-1 0 3-16,-2-1 4 0,2-4 5 0,-2 4 7 16,2-2 11-16,1-2 16 0,-1-3 4 0,-5 0 6 15,18-6-1-15,-4-1-1 0,0-3-6 0,9-6 2 0,4-1-8 16,0-4 0-16,1 1-4 0,9-13-10 0,1-2-5 16,2 0-10-16,-3-2-36 0,3 1-30 15,-3-2 0-15,-1 4 0 0,1 1 0 0,-10 8 0 16,2 3 0-16,-1 0 0 0,-5 2 0 0,2 2 0 0,-10 4 0 15,1 4 0-15,-2 0 0 0,-1 3 0 0,-3 1 0 16,-3 2 0-16,-1 1 0 0,-1-1 0 0,-1 3 0 16,1-1 0-16,-5 2 0 0,5-4 0 15,-3 1 0-15,-2 3 0 0,5-1 0 0,-5 1 0 16,0 0 0-16,6 0 0 0,-6 0 0 0,0 0 0 0,10 1 0 16,-10-1 0-16,0 0 0 0,4 3 0 0,-4-3 0 15,0 0 0-15,0 0 0 0,4 2 0 16,-4-2 0-16,0 0 0 0,0 0 0 0,0 0 0 15,0 0 0-15,0 0 0 0,0 0 0 0,0 0 0 0,0 0 0 16,-3 6 0-16,3-6-340 0,-1 5-129 0,-3 0-77 16,-1 0-108-16,0-2-377 0,3 2-1116 0,-4-1 494 15</inkml:trace>
  <inkml:trace contextRef="#ctx0" brushRef="#br0" timeOffset="78466.74">7749 6824 56 0,'0'0'309'0,"0"0"-19"0,0 0-28 16,0 0-17-16,0 0-28 0,-10-4-8 0,10 4-29 15,0 0-20-15,0-3-11 0,0 3-14 0,0 0-12 16,10-4-14-16,-10 4-9 0,8-2-10 0,1 0-14 16,2 0-15-16,6-2-48 0,2 0-51 0,11 0-81 0,4 1-64 15,-1-4-225-15,3 3-441 0,14-6 195 16</inkml:trace>
  <inkml:trace contextRef="#ctx0" brushRef="#br0" timeOffset="78801.24">9496 6101 259 0,'-9'-2'356'0,"4"-1"-2"16,0 2-6-16,5 1-13 0,-6-3-26 0,2-1-17 0,0 3-29 16,4 1-33-16,-2-5-20 0,2 5-24 0,0 0-19 15,6-5-14-15,-6 5-18 0,10-1-36 16,-3-3-15-16,3 3-60 0,1-1-50 0,2 2-51 15,0-1-66-15,0 1-70 0,1 0-74 0,-4 0-223 0,1 1-552 16,-2-1 244-16</inkml:trace>
  <inkml:trace contextRef="#ctx0" brushRef="#br0" timeOffset="79100.34">8117 7500 167 0,'-11'6'339'0,"2"-1"3"15,4-1 1-15,-2 0-19 0,1-3-31 16,2 0-30-16,4-1-28 0,-4 1-38 0,4-1-39 0,0 0-39 16,0 0-56-16,0 0-71 0,0 0-95 0,25-1-107 15,-15 1-211-15,3 0-455 0,-3-1 202 0</inkml:trace>
  <inkml:trace contextRef="#ctx0" brushRef="#br0" timeOffset="81250.32">4839 6526 1720 0,'-106'4'-42'0,"42"2"-6"0,13 0-87 16,15 0-33-16,7 1-54 0,7 0-239 0,12 1 106 15</inkml:trace>
  <inkml:trace contextRef="#ctx0" brushRef="#br0" timeOffset="84549.73">16809 12597 399 0,'-3'-4'404'16,"2"0"18"-16,1 4-3 0,-1-2-9 0,1 2-12 15,0 0-11-15,-3-4-5 0,3 4-16 0,0 0-6 16,0 0-12-16,0 0-10 0,0 0-1 0,0 0-2 16,0 0-9-16,4 11-19 0,-3-6-6 0,1 3-14 15,0 1-16-15,1 1-11 0,-1 3-22 0,2-3-21 16,0 2-20-16,-2-1-22 0,8 3-17 0,-3-3-9 15,1-1-149-15,2 2 0 0,3-3 0 0,-3-4 0 0,7 1 0 16,-2-1 0-16,7-1 0 0,-2-1 0 0,0-1 0 16,0-4 0-16,7-1 0 0,-7 1 0 0,8-3 0 15,2-3 0-15,-2-3 0 0,0 2 0 0,-1-4 0 16,2-1 0-16,2-1 0 0,-2-2 0 0,-1 2 0 16,2-3 0-16,-5-2 0 0,0 6 0 0,-6 5 0 15,-1-3 0-15,0 6 0 0,-3-2 0 0,-4 3 0 16,0 4 0-16,3-1 0 0,-3 2 0 0,3 1 0 15,-4 2 0-15,2 2 0 0,-2 0 0 0,-1 0 0 16,-1 3 0-16,1 1 0 0,-3-1 0 0,2 1 0 16,-2 0 0-16,2 1 0 0,2-2 0 0,-5-1 0 15,3 2 0-15,2-3 0 0,-1 1 0 0,0-3 0 16,1 0 0-16,4-3 0 0,-2 2 0 0,0-2 0 16,5-1 0-16,2-4 0 0,-2 2 0 0,2-1 0 15,3-3 0-15,-4-3 0 0,2 0 0 0,4-1 0 16,-4-1 0-16,5-2 0 0,2 0 0 0,-4-2 0 15,1 4 0-15,1-1 0 0,-6 3 0 0,0 2 0 0,-1 1 0 16,0 2 0-16,-5 3 0 0,2-2 0 0,-2 4 0 16,-1 1 0-16,1 2 0 0,-4-1 0 15,3 3 0-15,-3 0 0 0,2 1 0 0,-2 0 0 16,0 1 0-16,0 0 0 0,-1 1 0 0,3-1 0 0,2 2 0 16,-2-2 0-16,1-4 0 0,-1 3 0 0,3-1 0 15,3 0 0-15,2-3 0 0,0 2 0 16,-2-2 0-16,2-3 0 0,0 1 0 0,2-1 0 0,-1-3 0 15,0-1 0-15,0-1 0 0,0 0 0 0,-2-3 0 16,3 1 0-16,-3-1 0 0,7-3 0 0,-6 2 0 16,3 0 0-16,-7 1 0 0,3 2 0 0,-1-1 0 15,-4 3 0-15,-2-1 0 0,1 1 0 0,-2 3 0 16,-1 0 0-16,-1 0 0 0,-2 2 0 0,3 0 0 16,-2 2 0-16,3-1 0 0,0 3 0 0,-3-1 0 15,2 0 0-15,0 0 0 0,1 2 0 0,-2-1 0 16,5-2 0-16,-3 4 0 0,3-3 0 0,-2 0 0 15,2-1 0-15,0 0 0 0,5 1 0 0,-4-4 0 16,4 1 0-16,-5-1 0 0,1-1 0 0,-3-2 0 0,4 3 0 16,-2-3 0-16,1 0 0 0,-1 0 0 0,-4-1 0 15,5-2 0-15,-5 0 0 0,0-1 0 16,1-1 0-16,-2 1 0 0,-3 0 0 0,3 2 0 16,-1-2 0-16,-4 1 0 0,1 1 0 0,-2 2 0 0,1-1 0 15,-1 1 0-15,1 0 0 0,-3 3 0 16,4-5 0-16,-4 5 0 0,0 0 0 0,0 0-293 15,0 0-190-15,0 0-118 0,-19 8-535 0,10-3-1231 16,-3 1 545-16</inkml:trace>
  <inkml:trace contextRef="#ctx0" brushRef="#br0" timeOffset="87516.8">16766 13022 191 0,'5'-10'453'16,"-3"0"25"-16,1 2-12 0,-1 2-14 0,1-3-12 15,-3 3-19-15,1-2-16 0,1 4-19 0,-4 0-22 0,2-2-17 16,-2 2-22-16,-1 1-23 0,-3 1-15 16,6 2-9-16,-18 4 0 0,6 0-24 0,-6 5-14 15,3 2-10-15,-8 3-19 0,1 4-15 0,2 4-18 0,2 2-31 16,0 1 5-16,3 0-24 0,0 3-9 0,3-6-12 16,4 3-15-16,2-6-1 0,5-1-15 15,2 0-7-15,4-1-41 0,-1-4-28 0,6-1 0 16,0 0 0-16,4-1 0 0,-1-7 0 0,4-1 0 0,2 1 0 15,0-5 0-15,0-2 0 0,-1 0 0 0,0-3 0 16,0 1 0-16,0-2 0 0,-4-4 0 16,-1 4 0-16,0-4 0 0,-2 3 0 0,-2 0 0 0,-1-2 0 15,-1 3 0-15,0 1 0 0,-4 1 0 0,1 3 0 16,-2 1 0-16,-2 1 0 0,0 0 0 0,0 0 0 16,-2 11 0-16,2-4 0 0,-2 4 0 0,0 2 0 15,1 3 0-15,1-4 0 0,0 5 0 0,3-1 0 16,-1 0 0-16,3-2 0 0,3 0 0 0,-3-4 0 15,5-1 0-15,2 0 0 0,-3-3 0 0,5-3 0 16,-4-1 0-16,7-1 0 0,-7-2 0 0,3-3 0 16,-3-1 0-16,0 1 0 0,-1-4 0 0,-1 1 0 15,-3-1 0-15,-1-3 0 0,-2 0 0 0,0 1 0 16,-1-7 0-16,-4 4 0 0,0-3 0 0,-1 4 0 16,-4-3 0-16,-1 6 0 0,1 0 0 0,-2 3 0 15,-3 3 0-15,3 0 0 0,1 2 0 0,-5 2 0 16,5 2 0-16,-1 2 0 0,-3 1 0 0,6 2 0 0,0 0 0 15,2 3 0-15,0-4 0 0,5 4 0 0,0-4 0 16,6 3 0-16,-1-4 0 0,3 1 0 0,2-1 0 16,3-1 0-16,-1-2 0 0,2-2 0 0,5 0 0 15,-1-2 0-15,0-5 0 0,1 4 0 0,0-4 0 16,0 1 0-16,-2-2 0 0,-2 0 0 0,3-3 0 16,-4 1 0-16,1-2 0 0,-3 3 0 15,-1-1 0-15,0 2 0 0,-2 1 0 0,-3 0 0 0,1 1 0 16,-1 1 0-16,-2 2 0 0,-1 0 0 0,-3 2 0 15,0 0 0-15,9 6 0 0,-4 0 0 0,-5 0 0 16,3 5 0-16,-1-3 0 0,1 5 0 0,0-3 0 16,-1-1 0-16,1 2 0 0,1-1 0 0,0 1 0 15,-1-1 0-15,1-2 0 0,0-3 0 0,2 1 0 16,-3-2 0-16,1 0 0 0,0-2 0 0,1-1 0 0,2-1 0 16,2-1 0-16,-4-1 0 0,4-2 0 15,0-1 0-15,0-2 0 0,0 0 0 0,1 1 0 16,-1-2 0-16,0 0 0 0,3-1 0 0,-3-1 0 15,0 4 0-15,-2-3 0 0,2 3 0 0,-4 3 0 0,2 1 0 16,-3-2 0-16,1 1 0 0,-1 3 0 0,-4 0 0 16,0 0 0-16,11 4 0 0,-10 2 0 15,1-2 0-15,-2 3 0 0,0 0 0 0,1 0 0 0,-1 2 0 16,1 0 0-16,0-1 0 0,-1-1 0 0,2 0 0 16,-1 0 0-16,2-3 0 0,-2 1 0 0,0 0 0 15,2-3 0-15,-1 0 0 0,-2-2 0 16,9 2 0-16,-9-2 0 0,10-4 0 0,-2 2 0 0,-3-2 0 15,5-2 0-15,-1-1 0 0,0 0 0 0,4-2 0 16,-7 1 0-16,6-1 0 0,-3 1 0 0,0-1 0 16,-3 5 0-16,2-2 0 0,1 2 0 0,-4 1 0 15,0 1 0-15,-2 2 0 0,2-1 0 0,-5 1 0 16,5 5 0-16,0 0 0 0,-1 1 0 0,-3-2 0 16,2 5 0-16,-2-3 0 0,2-1 0 0,-1 3 0 15,1-1 0-15,-2 0 0 0,0-1 0 0,2-2 0 16,-1 1 0-16,0-1 0 0,1-1 0 0,-3-3 0 15,3 4 0-15,-1-3 0 0,-2-1 0 0,0 0 0 16,0 0 0-16,0 0 0 0,15-6 0 0,-12 3 0 16,4-3 0-16,-3 3 0 0,-1-4 0 0,5-1 0 15,-3-1 0-15,2-1 0 0,1 2 0 0,0-2 0 16,3-4 0-16,1 3 0 0,1-1 0 0,-8 5 0 16,5 0 0-16,-2 0 0 0,-4 2 0 0,0 3 0 15,-2-1 0-15,5 1-434 0,-7 2-76 0,0 0-94 16,0 0-504-16,0 0-1199 0,0 0 531 0</inkml:trace>
  <inkml:trace contextRef="#ctx0" brushRef="#br0" timeOffset="88033.16">18210 13094 253 0,'1'-2'569'15,"3"-3"16"-15,-3 2 7 0,3-2-24 0,-4 5-18 0,5-10-31 16,-2 5-33-16,-1-2-22 0,2 0-32 0,-1 3-27 16,-1-4-27-16,5 1-27 0,-1-2-24 15,0-2-20-15,1 1-16 0,-2 3-19 0,1-3-15 16,2 1-12-16,-3-2-15 0,1 1-120 0,0-1-110 0,-1 2 0 16,1 0 0-16,-1 2 0 0,-2 1 0 0,1 0 0 15,-2 1 0-15,-1 2 0 0,3-1 0 0,-2 2 0 16,-2 2 0-16,0 0 0 0,0 0 0 0,0 0 0 15,-7 16 0-15,3-5 0 0,-2 6 0 0,-2 4 0 16,1 2 0-16,-2 6 0 0,0 0 0 0,0 0 0 16,1-2 0-16,0 5 0 0,-1-3 0 0,2-2 0 15,-1 0 0-15,4-3 0 0,-1-4 0 0,1-1 0 16,-1-1 0-16,3-3 0 0,-1-2 0 0,3-3 0 16,-1-1 0-16,-2 0 0 0,3-2 0 0,0-2 0 15,0-3-40-15,0-2-477 0,0 0-26 0,-5 2-18 16,5-2 8-16,0 0 16 0,0 0 14 0,-5-8 52 15,5 8 74-15,-5-4 90 0,-3 3 101 0,8 1 83 16,-9 0 74-16,9 0 60 0,-9 1 56 0,9-1 55 16,-9 1 50-16,6 1 43 0,3-2 39 0,-3 5 34 15,3-5 14-15,-2 3 16 0,2-3 3 0,3 5 2 16,4-4-15-16,-1 1-19 0,0-2-29 0,6 2-27 16,3-2-22-16,8 1-27 0,5-1-35 0,-7 0-62 15,7-4-63-15,0 3-96 0,0 2-105 0,0-4-129 16,-10 2-129-16,12-2-133 0,-14-1-423 0,2 0-1073 15,0-1 474-15</inkml:trace>
  <inkml:trace contextRef="#ctx0" brushRef="#br0" timeOffset="88533.42">19116 13358 67 0,'9'-4'539'0,"2"0"25"15,-1 0 17-15,-2-1-2 0,-1 0-1 0,-1-1-32 16,3-1-32-16,-4-2-25 0,0 1-36 0,0-2-35 0,-2-2-27 16,-1 1-26-16,-2-1-33 0,0-4-27 15,-3-3-30-15,-1-6-24 0,-3 2-20 0,0-4-20 16,-2-1-24-16,0-2-6 0,-2 2-47 0,-1-5-134 16,2 5 0-16,-2-1 0 0,1 2 0 0,-1 3 0 0,3 1 0 15,0 6 0-15,4 3 0 0,0 2 0 16,1 0 0-16,0 1 0 0,3 5 0 0,-2-1 0 0,3-1 0 15,0 4 0-15,4-1 0 0,-3 2 0 16,6-1 0-16,-2 3 0 0,4 2 0 0,1 1 0 16,-1 2 0-16,3 1 0 0,-3 0 0 0,-2 4 0 0,2 1 0 15,-4 1 0-15,3 4 0 0,-6-3 0 0,0 6 0 16,-4 0 0-16,-3-1 0 0,-3 6 0 0,-5 1 0 16,0-6 0-16,-1 4 0 0,-4-1 0 0,-3 0 0 15,1-1 0-15,-3-2 0 0,4 0 0 0,-3 0 0 16,6-5 0-16,3-5 0 0,-1 3 0 0,4-4 0 15,3-1 0-15,1 0 0 0,1-3 0 0,1-1 0 16,4 2 0-16,0-4 0 0,6 4 0 0,6-4 0 16,-1 0 0-16,10-1 0 0,5-3 0 0,3 1 0 15,1-1 0-15,2-1 0 0,0 0 0 0,0 0 0 16,-3 2 0-16,0-3 0 0,-1-1 0 0,1 6 0 16,-11-3 0-16,1 2 0 0,-7-1 0 0,-1 2 0 15,-3 2 0-15,-2-2 0 0,-2 2 0 0,-1 2 0 16,-3-3 0-16,-4 13 0 0,-4-4-407 0,-5 6-368 15,-6 5-394-15,-4 1-1265 0,-4 2 560 0</inkml:trace>
  <inkml:trace contextRef="#ctx0" brushRef="#br0" timeOffset="89783.43">16455 13880 19 0,'4'-9'408'16,"-4"3"0"-16,6-4 11 0,-6 1-8 0,3 3-3 16,-2-1 2-16,-2 0-7 0,1 1-7 0,-3 0-14 15,2-1-12-15,-8 3-20 0,4 0-25 0,-7 3-17 16,1 2 1-16,-8-1-12 0,0 9-16 0,-6 3-16 16,1 3-6-16,0 2-23 0,-1 4-16 0,5 4-12 15,2 0-23-15,3 0-23 0,2 0-13 0,-1 0-17 16,10 1-12-16,4-7-10 0,4 2-15 0,6-5 0 0,0 2-44 15,8 2-51-15,-2-8 0 0,4-2 0 0,8-2 0 16,0-2 0-16,2-4 0 0,-3-2 0 0,2-1 0 16,-2-4 0-16,-7 0 0 0,2-1 0 15,-3-3 0-15,-2 0 0 0,-2-3 0 0,-1 1 0 0,-4-2 0 16,1-3 0-16,-5 5 0 0,0 3 0 0,-1-2 0 16,-1 4 0-16,-2 1 0 0,0 0 0 0,0 2 0 15,-1 1 0-15,-1 2 0 0,0 0 0 16,0 0 0-16,-3 15 0 0,3-5 0 0,-4 2 0 0,4 1 0 15,2 4 0-15,0 2 0 0,3-3 0 0,2 2 0 16,-1-2 0-16,3-2 0 0,1-1 0 0,0-3 0 16,2-2 0-16,2 2 0 0,-4-4 0 0,2-4 0 15,-1 2 0-15,1-4 0 0,-5 0 0 0,5-4 0 16,-4 2 0-16,1-5 0 0,-3-1 0 0,-1 1 0 16,-3-3 0-16,0 0 0 0,-4-1 0 0,0-5 0 15,-3 1 0-15,-3-1 0 0,1 1 0 0,-2 0 0 16,-2 6 0-16,1-2 0 0,1 2 0 0,-5 4 0 15,5 2 0-15,-1 3 0 0,-3 0 0 0,4 2 0 16,0 3 0-16,-1 1 0 0,5-1 0 0,1 2 0 16,0 2 0-16,3-5 0 0,1 7 0 0,3-4 0 15,3 0 0-15,0 2 0 0,7-3 0 0,-3 0 0 16,8-2 0-16,3-2 0 0,-3-2 0 0,3 0 0 16,-1-2 0-16,-1-1 0 0,0-3 0 0,0 1 0 15,0 1 0-15,-3-3 0 0,1 0 0 0,0 0 0 16,-7 1 0-16,2 0 0 0,-3 2 0 0,1-3 0 15,-5 4 0-15,-1 0 0 0,1 3 0 0,-5 0 0 16,9 0 0-16,-9 0 0 0,8 8 0 0,-6-2 0 16,-1-2 0-16,5 5 0 0,-5-1 0 0,1 2 0 0,4-1 0 15,-4 1 0-15,2 0 0 0,3-1 0 0,0 0 0 16,-1-2 0-16,3 0 0 0,-1-1 0 16,2-1 0-16,-1-2 0 0,3-3 0 0,-1 0 0 15,-1 0 0-15,4-3 0 0,-1-1 0 0,0-1 0 0,-3 0 0 16,3-2 0-16,0 0 0 0,1-3 0 0,-3 3 0 15,2-4 0-15,-4 3 0 0,1 0 0 0,-1-1 0 16,-1 5 0-16,-3 0 0 0,3 0 0 16,-5 1 0-16,3 2 0 0,-6 1 0 0,6 4 0 0,-1 0 0 15,-5 0 0-15,3 0 0 0,-1 6 0 0,1-3 0 16,-3 3 0-16,4-1 0 0,-2 0 0 0,1 0 0 16,-1-2 0-16,2 1 0 0,-1-2 0 0,-1-2 0 15,2 1 0-15,1-2 0 0,0 0 0 0,0 1 0 16,3-4 0-16,-3 0 0 0,-5 0 0 0,14-4 0 15,-9 2 0-15,3-2 0 0,-3-1 0 0,5 0 0 16,-3-4 0-16,-1 0 0 0,4 0 0 0,3-3 0 16,-5 4 0-16,1-1 0 0,-2 2 0 0,1 0 0 15,-3 2 0-15,0 2 0 0,1-1 0 0,-3 3 0 16,2-1 0-16,-5 2 0 0,0 0 0 0,9 6 0 16,-6-3 0-16,-2 2 0 0,0-2 0 0,1 5 0 15,0-2 0-15,0 1 0 0,0 0 0 0,-2 0 0 16,3-1 0-16,2 0 0 0,-3-1 0 0,2-2 0 15,1 1 0-15,0 0 0 0,3-2 0 0,-4-2 0 16,3 0 0-16,1-2 0 0,0 0 0 0,2-2 0 16,-4 0 0-16,5-2 0 0,-1 0 0 0,0-1 0 0,-1 1 0 15,1 0 0-15,-1-1 0 0,-1 3 0 16,-3 1 0-16,2 0 0 0,-2 1 0 0,-2 0 0 16,-3 2 0-16,9 4 0 0,-5 0 0 0,-3 2 0 0,2 0 0 15,-2 1 0-15,3 1 0 0,-1 2 0 0,-1 2 0 16,7-2-155-16,-4 0-349 0,0 1-99 15,2-1-553-15,4-2-1250 0,-2-2 553 0</inkml:trace>
  <inkml:trace contextRef="#ctx0" brushRef="#br0" timeOffset="90283.36">18118 13925 318 0,'1'-6'529'0,"-1"4"24"16,0 2 5-16,1-5-8 0,-1 5-30 0,2-6-20 15,1 2-16-15,-1 1-24 0,1 1-30 0,1-2-16 16,0 0-32-16,1 1-24 0,1 0-23 0,2 2-28 16,1-1-26-16,-4 2-27 0,3-3-22 0,5 3-23 15,-3 3-25-15,2-3-15 0,-1 2-17 0,1 2-140 16,-3-1-12-16,1 4 0 0,-4-2 0 0,-1 0 0 15,0 5 0-15,-1-1 0 0,-1 1 0 0,-3 1 0 16,-4-2 0-16,1 2 0 0,-3-1 0 0,-2 4 0 16,1-4 0-16,-1 1 0 0,-1-3 0 0,4 2 0 15,-3-5 0-15,3 0 0 0,3-1 0 0,-1 2 0 16,-1-4 0-16,3 1 0 0,1-3 0 0,0 0 0 16,0 0 0-16,8 4 0 0,-1-5 0 0,1 1 0 15,1-1 0-15,2 0 0 0,2 0 0 0,0 1 0 16,2-2 0-16,-2 2 0 0,1 0 0 0,0 0 0 15,0 3 0-15,-1-1 0 0,2 3 0 0,-2-1 0 16,-4 1 0-16,4 1 0 0,-4 2 0 0,-3 0 0 0,1 3 0 16,-1-1 0-16,-5 2 0 0,3-1 0 15,-4 0 0-15,-1 3 0 0,-2-2 0 0,-4 2 0 16,-1-1 0-16,0-2 0 0,-2 1 0 0,-4 0 0 16,2-6 0-16,-3 4 0 0,-2-3 0 0,0-1 0 0,1-2 0 15,-4-1 0-15,1-3 0 0,5-1 0 16,-5-1 0-16,3-7 0 0,-2 4-219 0,4-2-1110 15,1-2-1440-15,7 2 637 0</inkml:trace>
  <inkml:trace contextRef="#ctx0" brushRef="#br0" timeOffset="90433.51">18743 14139 5414 0,'0'0'508'16,"0"0"-245"-16,6 0-122 0,-6 0-48 0,0 0-39 15,6 0-66-15,-6 0-72 0,7-2-114 0,-7 2-109 16,8 0-153-16,-2-1-442 0,-6 1-978 0,0 0 433 16</inkml:trace>
  <inkml:trace contextRef="#ctx0" brushRef="#br0" timeOffset="93750.06">12197 5615 340 0,'1'-4'352'0,"-1"4"-10"0,1-3 19 0,-1 3-19 16,2-4 5-16,-1 0-5 0,-1 4-11 16,3-2-5-16,-3 2-13 0,0 0-10 0,0 0-18 15,0 0-15-15,0 0-10 0,1-3-20 0,-1 3-19 16,0 0-10-16,0 0-9 0,0 0-3 0,1 11-8 0,-1-8-11 16,1 2-13-16,-1 4-11 0,0-4-5 0,2 6-17 15,1-4-1-15,-1 4-14 0,-4-1-11 0,2 2-6 16,0-3-12-16,2 2-12 0,-1-1-4 15,-1-1 7-15,2 1-7 0,0-4 3 0,0 1-1 0,2-1 5 16,0 0 4-16,2-2 8 0,5-1 1 0,-1 1 19 16,4-4-9-16,5 0-61 0,0-3-43 0,9 0 0 15,-2-6 0-15,3 0 0 0,-2-2 0 0,4-1 0 16,0-1 0-16,3-2 0 0,-1 0 0 0,2-2 0 16,-3 1 0-16,-4 0 0 0,0-1 0 0,-1 4 0 15,-9 4 0-15,2 0 0 0,-5 0 0 0,-3 3 0 16,-1-1 0-16,-3 2 0 0,1 3 0 0,-5-3 0 15,5 3 0-15,-5-1 0 0,-2 1 0 0,2 1 0 16,0-2 0-16,-4 3 0 0,4-2 0 0,-4 2 0 16,0 0 0-16,6-1 0 0,-6 1 0 0,0 0 0 15,0 0 0-15,12 2 0 0,-10 1 0 0,2-1 0 16,-1 0 0-16,2 1 0 0,1 0 0 0,-3 3 0 16,3-2 0-16,-3 3-55 0,0 2-583 0,0-4-612 15,1 5-1354-15,-2 0 599 0</inkml:trace>
  <inkml:trace contextRef="#ctx0" brushRef="#br0" timeOffset="94483.32">11894 6865 159 0,'-3'-4'466'15,"3"0"-6"-15,0 4 6 0,0-4-13 0,0 4-24 0,-1-6-30 16,1 6-31-16,0 0-29 0,0 0-10 0,0 0 9 16,0 0-12-16,0 0-17 0,0 0-11 0,5 18 0 15,-2-12-33-15,-2 1-14 0,0 0-16 0,3 0-30 16,-4 3 5-16,4-2-2 0,-4-1-11 0,1-3-2 16,2 2 1-16,-1 0-15 0,2-3 4 0,0 3-2 15,1-5 3-15,4 0-129 0,4-2-57 0,5-3 0 16,1-2 0-16,9-1 0 0,3-5 0 0,1-1 0 15,-2-3 0-15,5 2 0 0,-1 0 0 0,0-4 0 16,1-1 0-16,-2 1 0 0,-2-1 0 0,-3 2 0 16,-3 3 0-16,-7 2 0 0,-3 3 0 0,0 0 0 15,-6 3 0-15,1 1 0 0,-5 1 0 0,1 1 0 16,-5 3-357-16,-1 0-284 0,0 0-559 0,-13 6-1298 16,-6 2 575-16</inkml:trace>
  <inkml:trace contextRef="#ctx0" brushRef="#br0" timeOffset="95933.48">2328 6083 126 0,'-11'0'252'0,"11"0"2"16,-6-2 4-16,6 2-3 0,0 0-1 0,-7 0 5 16,7 0 6-16,0 0 1 0,0 0 11 0,0 0 0 15,-5-3-3-15,5 3 2 0,0 0-4 0,0 0-5 16,0 0-11-16,0 0-10 0,-7 7-16 0,7-7-20 16,-5 2 20-16,5 3-1 0,0-5 0 0,-1 9-18 15,2 1-11-15,3 1-21 0,-3 1-8 0,3 3-22 16,2 1-9-16,2-2-16 0,-1 3-12 0,4-2-4 15,-2-1-17-15,0 4-7 0,-1-4-6 0,2-2-6 16,-4-2-2-16,2-2 5 0,5-2 9 0,-2-2 7 16,1-1 9-16,7-4 5 0,1-2 6 0,7-4-3 15,0-5 1-15,5-3 0 0,0-3-61 0,13-13-48 16,2 2 0-16,3-5 0 0,-2-4 0 0,1 1 0 16,1-5 0-16,17-13 0 0,-17 20 0 0,-1-5 0 15,2 5 0-15,-1 2 0 0,-5 2 0 0,-15 10 0 16,2-1 0-16,-1 4 0 0,-6 2 0 0,0 0 0 15,-4 2 0-15,-5 3 0 0,-1 2 0 0,-5 1 0 16,-2 2 0-16,1-3 0 0,-3 6 0 0,1-2 0 16,-1 3 0-16,-1 0 0 0,0-4 0 0,2 2 0 15,-5 1 0-15,6 1 0 0,-6-1 0 0,5-1 0 16,-3 0 0-16,-2 2 0 0,2-1 0 0,4 1 0 0,-8 2 0 16,6-2 0-16,-2 1 0 0,-4 1 0 15,5-6 0-15,-2 5 0 0,-3 1 0 0,0 0 0 16,0 0 0-16,6-1 0 0,-6 1 0 0,0 0 0 15,0 0 0-15,0 0 0 0,5 10 0 0,-5-5-475 0,3 7-811 16,-6-2-1394-16,-1 6 617 0</inkml:trace>
  <inkml:trace contextRef="#ctx0" brushRef="#br0" timeOffset="101666.28">21425 12705 311 0,'0'-5'405'16,"0"-1"-2"-16,0 1-1 0,0 0-7 0,0 5-36 16,0-5-29-16,0 5-21 0,0 0-28 0,0-6-16 15,0 6-13-15,0 0-6 0,0 0-15 0,0 0-11 16,0 0-17-16,0 0-15 0,0 0-16 0,0 0-16 16,-2 17-14-16,2-13-12 0,-2-1-14 0,2 2-14 15,0-5-8-15,2 6-7 0,-2-3-12 0,0-3-5 16,2 3-5-16,-2-3-5 0,0 0 0 0,0 4 5 15,0-4-4-15,0 0-8 0,0 0-1 0,0 0-5 16,8-13-2-16,-7 5-3 0,-1 2-4 0,1-3 4 16,-1-1 3-16,0-1-2 0,-1 3 4 0,0-3-6 0,-2 5-3 15,-2-2 0-15,0 3-4 0,-4 3 1 0,2-2-8 16,-6 8 9-16,1-1-6 0,-7 9-3 16,-4 5-4-16,1 3 0 0,-2 3-2 0,2 3 5 15,-1 0-10-15,3 1-3 0,4 3-3 0,1-2 3 0,4 0-3 16,4-2 1-16,-3 1 0 0,8-2-4 0,4-2 5 15,1-6 2-15,4 1-6 0,4-2 3 0,0-1-7 16,3-4 18-16,0 3-18 0,5-7 4 0,-2-1 0 16,2-3-1-16,3 0 0 0,-2-2 1 0,-1-3-9 15,3-2 3-15,-3-3 5 0,3 0-5 0,2-4-1 16,-7 1 6-16,1 1-2 0,-4-5 0 0,1 2 1 16,-3-1-3-16,2 1 0 0,-5 2 0 0,-1 5-1 15,-1-2-3-15,-2 1-1 0,-1 4-6 0,0 2 2 16,-4 0 1-16,0 0 4 0,0 0-4 0,2 10 11 15,-3-2-11-15,1 2-2 0,-1-1 4 0,1 2-2 16,0 1 2-16,0 0-1 0,2 0 5 0,1 0 2 16,1-1-3-16,1-1 8 0,2-1-7 0,1-3-2 15,1 0-1-15,-2-2 4 0,1-2 5 0,1-1 3 16,-1-2-9-16,2-1 4 0,-1-3 6 0,-1 1-12 16,-3 0 2-16,0-2-1 0,0-5 9 0,-1 1-4 15,-3-3-6-15,2 1-1 0,-3-3 2 0,-4 2 1 16,3 1 1-16,-2 2-6 0,-3-1 0 0,-2 1 3 15,3 4-1-15,-3-1 0 0,-2 4 2 0,3 0-2 16,0 3 1-16,-4 3 5 0,-1 1-5 0,3 2 7 0,-1 2-8 16,0 1-3-16,2-2-1 0,3 4 9 15,0-2-3-15,2 1 2 0,3 0 9 0,2-3-4 16,0 2 7-16,2-2-1 0,2-2 0 0,5 0 5 0,0-1-3 16,1 0-3-16,5-4 4 0,0 0 0 0,-2-3-4 15,2 1 0-15,1-3-2 0,-4-1 5 0,5 0 5 16,-7 0 7-16,0 0 5 0,-1-1 2 15,-1-1 4-15,1 1-7 0,-3 2 11 0,-1-2-5 0,-2 6 5 16,0-2-7-16,-2 0-4 0,1 0-7 0,-4 3-3 16,6 0 2-16,-6 0-6 0,0 0-4 0,2 7 5 15,-2-4-10-15,1 6 9 0,1-2 3 16,0 2-12-16,-2 0-4 0,0 2 6 0,3-3 1 0,1 2-3 16,3-2 4-16,-2-1-7 0,0 1 6 0,3-5-7 15,1 1 7-15,0-2-5 0,1 0 8 0,-1-2-11 16,4 0 6-16,-3-1-5 0,0-1 0 0,1 0-4 15,-1-1 0-15,0-1 0 0,-1-1 0 0,-1-1 0 16,2-1 0-16,-1 0 0 0,-1 0 0 0,-1 4 0 16,0-2 0-16,0 0 0 0,-4 1 0 0,1 1 0 15,0 0 0-15,-4 3 0 0,7 0 0 0,-7 0 0 16,7 3 0-16,-2 1 0 0,-2 2 0 0,1-2 0 16,0 3 0-16,1 3 0 0,0-2 0 0,-2 2 0 15,3-2 0-15,-2 1 0 0,0-2 0 0,1 0 0 16,-4-2 0-16,6 0 0 0,-6 0 0 0,4-2 0 0,0-1 0 15,3 0 0-15,-3-2 0 0,-5 0 0 0,9-2 0 16,1 1 0-16,-3-1 0 0,2-4 0 16,-3 3 0-16,4-5 0 0,0 2 0 0,1-2 0 15,-1-1 0-15,0 0 0 0,-1 0 0 0,1 1 0 16,0 2 0-16,-2 0 0 0,2-1 0 0,-5 3 0 16,1 0 0-16,-1 2 0 0,-5 2 0 0,7 0 0 15,-7 0 0-15,7 5 0 0,-5-1 0 0,0 1 0 0,0 1 0 16,-2 2 0-16,4-1 0 0,-3-1 0 0,-1 1 0 15,2 0 0-15,1-1 0 0,1 1 0 0,-1-2 0 16,-2 0 0-16,4-3 0 0,0 1 0 0,0-2 0 16,2-1 0-16,-7 0 0 0,13-5 0 0,-3 1 0 15,-4 0 0-15,4-2 0 0,2 0 0 0,-3-1 0 16,2 0 0-16,1-1 0 0,-2 0 0 0,-1 2 0 16,1-1 0-16,-2 0 0 0,-3 0 0 0,0 3 0 15,0 1 0-15,0 1 0 0,-1 1 0 0,-4 1 0 16,0 0 0-16,9 3 0 0,-6 0 0 0,-1 1 0 15,0 2 0-15,0 0 0 0,2-1 0 0,-3 1 0 16,2 2 0-16,-1-2 0 0,2 0 0 0,1-1 0 16,-1-1 0-16,0 0 0 0,1-1 0 0,1 0 0 15,2-1 0-15,0 1 0 0,-2-1 0 0,1-2 0 16,0-1 0-16,2-1 0 0,0-4 0 0,-1 4 0 16,-1-4 0-16,1-1 0 0,-1 2 0 0,0-2 0 15,1 1 0-15,-2-1 0 0,1 2 0 0,-2-3 0 16,1 3 0-16,-3 1 0 0,-1-1 0 0,3 2 0 15,-5 3 0-15,3-4 0 0,-3 4 0 0,0 0 0 0,0 0 0 16,0 0 0-16,0 11 0 0,-1-6 0 0,1 2 0 16,-2-1 0-16,2 1 0 0,2 3 0 0,-1-3 0 15,0-2 0-15,2 1 0 0,1 0 0 0,-1 0 0 16,6-2 0-16,-4-2 0 0,3 0 0 0,1-1 0 16,1 1 0-16,-1-4 0 0,0 1 0 0,4-2 0 15,-7 0 0-15,3-2 0 0,4-1 0 16,-4-1 0-16,0 1 0 0,0-2 0 0,0 1 0 0,0 0 0 15,-1 1 0-15,-2-2 0 0,-1 4 0 0,-3 0 0 16,4 1 0-16,-4 0 0 0,1 1 0 0,-3 2 0 16,0 0 0-16,8 0 0 0,-8 0 0 0,1 5 0 15,1 0 0-15,0 0 0 0,1 2 0 0,-1 1 0 16,1 4 0-16,0-4 0 0,0 0 0 0,0 1 0 16,3-2 0-16,1-1 0 0,3-1-110 0,-1-2-60 15,-1-1-47-15,0 0-43 0,-1-2-48 0,2-2-42 16,-1 0-56-16,-2-3-57 0,2-2-68 0,-4-2-365 15,0-2-971-15,-2-1 429 0</inkml:trace>
  <inkml:trace contextRef="#ctx0" brushRef="#br0" timeOffset="101819.15">22904 12787 78 0,'-12'-11'485'0,"5"3"6"0,-4-1 27 0,1 3 20 15,1 0-6-15,2-2-36 0,1 5-33 0,1-3-51 16,2 2-32-16,1 1-42 0,2 3-45 0,5-4-81 15,-5 4-100-15,12 2-144 0,-4-1-147 0,-2 2-164 0,4 1-456 16,8 0-867-16,1 1 384 0</inkml:trace>
  <inkml:trace contextRef="#ctx0" brushRef="#br0" timeOffset="102033.21">23375 12815 60 0,'4'-5'617'0,"0"-1"22"0,0-1 32 0,2 2 22 0,-3-1-3 16,-2 0-31-16,4 1-44 0,-2 3-59 0,-2-2-58 16,-1 4-46-16,0 0-45 0,0 0-37 15,8 11-32-15,-7 0-35 0,-1 2-27 0,3 4-30 16,-6 1-145-16,2 6-101 0,-2 1 0 0,1 2 0 0,-2-1 0 16,0-1 0-16,0 2 0 0,0-2 0 0,-1-9 0 15,0 0 0-15,4-4-271 0,-2-2-92 0,2 1-47 16,-3-3-32-16,2-2-44 0,0-2-37 0,1-3-427 15,1-1-1028-15,-8 1 455 0</inkml:trace>
  <inkml:trace contextRef="#ctx0" brushRef="#br0" timeOffset="102536.84">23338 13066 1278 0,'-5'-9'62'0,"0"0"68"0,-1 0 51 0,-1 1 37 15,4-1 62-15,-3-1 54 0,4 3 46 0,-1 0 23 16,1 0 5-16,-1 2-8 0,6-2-1 0,1 3-3 16,2 0-25-16,4-3-28 0,-1 4-33 0,5 0-25 15,5-1-30-15,2 1-27 0,2-2-12 0,-3 1-35 16,1 3-18-16,-1-1-16 0,2-3-12 0,-3 3-22 15,0-1-20-15,0 0-15 0,-6 1-10 0,-4 1-8 16,1-1-1-16,-1 0-8 0,-5 1-12 0,4 0-3 16,-6 0-13-16,-2 1 3 0,9-2-8 0,-9 2 0 15,0 0-12-15,0 0-6 0,4 5 0 0,-4-5 0 16,-4 7 0-16,3 0 0 0,1 0 0 0,-5-3 0 16,5 2 0-16,0 1 0 0,0-3 0 0,0 1 0 15,1 2 0-15,3-2 0 0,0-3 0 0,-2 2 0 0,6-1 0 16,0-3 0-16,-2 0 0 0,6-1 0 0,-2-3 0 15,4 1 0-15,-3-1 0 0,1-2 0 16,1-2 0-16,2-1 0 0,-1 0 0 0,2 0 0 16,-1 1 0-16,-6 3 0 0,1-2 0 0,-2-1 0 0,-1 2 0 15,-2 3 0-15,2 0 0 0,-2 2 0 0,-4-2 0 16,-1 3 0-16,0 0 0 0,5 10 0 16,-5-1 0-16,-1 5 0 0,-4 3 0 0,1 9 0 0,0 3 0 15,-1 0 0-15,1 4 0 0,-5 2 0 0,3 13 0 16,2-12 0-16,-1 9 0 0,1-8 0 0,0-2 0 15,4 0 0-15,-2-1 0 0,0 1 0 16,-1-4 0-16,1-2 0 0,2-2 0 0,-5-2 0 0,3-6 0 16,-3-1 0-16,3-6 0 0,0-4 0 0,-1-1 0 15,1 0 0-15,-2-4 0 0,0-2 0 0,4-1 0 16,0 0 0-16,-14-7 0 0,9-1 0 0,1-3 0 16,0-7 0-16,2-6 0 0,2-6 0 0,5-1 0 15,1-3 0-15,8-10 0 0,2 0 0 0,1 14 0 16,-3 2 0-16,4 0 0 0,-5 11 0 0,-3 3 0 15,-1 6-480-15,0-2-806 0,-1 5-1392 0,-3 2 616 16</inkml:trace>
  <inkml:trace contextRef="#ctx0" brushRef="#br0" timeOffset="103299.37">21024 13576 62 0,'1'-5'412'0,"-1"-1"9"15,0 3-6-15,4-5-2 0,0 2-4 0,1 1-7 16,3-3-5-16,-1 1-9 0,6 0-9 0,-1 1-11 16,3-1-19-16,2-1-23 0,-1 4-16 0,2 0-28 0,1 2-32 15,-5 1-14-15,-3-1-14 0,0 5-31 0,3-1-29 16,-5 2-4-16,0 1-20 0,0 2-6 0,-3 1-17 15,-2 1-10-15,-1 1-10 0,-2 1-15 16,0 0-6-16,-3 1-8 0,-2 0-12 0,-1 1-4 0,1-3 1 16,-6 5 0-16,2-4-4 0,0-2-6 0,-1-2-9 15,3 1-6-15,0-3 6 0,3-2-1 0,-1 2-5 16,0-3 5-16,0 1 5 0,4-3-1 0,0 0-5 16,0 0 1-16,0 0-1 0,0 0 2 0,0 0-5 15,21-5 4-15,-11 4-10 0,0 0 5 0,7 0-10 16,-4 1 2-16,6 2 2 0,-1 0-11 0,0 2-9 15,-1 1 0-15,-1 0 0 0,-3 0 0 0,2 4 0 16,-5-1 0-16,-1 2 0 0,0-1 0 0,-2 2 0 16,-3 3 0-16,-1-4 0 0,-1 0 0 0,-4 3 0 15,1-2 0-15,-7 4 0 0,1-5 0 0,-1 0 0 16,-1-2 0-16,-1 1 0 0,-2-2 0 0,-3 0 0 16,1-2 0-16,1-2 0 0,0 0 0 0,-2-2 0 15,5-1 0-15,-8-1 0 0,5-2 0 0,3 0 0 16,1-3 0-16,0 2-22 0,1-1-298 0,3 1-118 15,2-5-135-15,-3 1-567 0,10-2-1235 0,0 1 546 16</inkml:trace>
  <inkml:trace contextRef="#ctx0" brushRef="#br0" timeOffset="103750.12">22096 13909 358 0,'9'-3'573'0,"-4"3"6"16,-1-1 17-16,1-2 29 0,-2 0-19 0,-2 0-38 16,-1-4-36-16,-1 1-43 0,-2-4-33 0,1 6-28 15,-5-7-29-15,3 1-25 0,-1 0-25 0,-5-5-26 16,-3 1-26-16,4-2-22 0,0 0-27 0,-1-2-132 16,2-1-116-16,-3-3 0 0,2 5 0 0,-3-8 0 15,2 2 0-15,4-4 0 0,2 0 0 0,0 1 0 16,3 1 0-16,1 2 0 0,0 5 0 0,4 2 0 15,-3 2 0-15,2 2 0 0,2 2 0 0,-4 0 0 16,2 1 0-16,-1 3 0 0,2 3 0 0,-2 1 0 16,-2 2 0-16,0 0 0 0,0 0 0 0,13 7 0 15,-9 1 0-15,-4 1 0 0,-4 3 0 0,-2 3 0 16,-1 1 0-16,-1 0 0 0,-4 1 0 0,-3 4 0 16,-1-5 0-16,-4 2 0 0,1-1 0 0,1-5 0 15,-4 4 0-15,4-6 0 0,3 1 0 0,3-4 0 16,2 1 0-16,0-2 0 0,2 0 0 0,3-2 0 15,0-1 0-15,2 1 0 0,3-2 0 0,0-2 0 0,8 4 0 16,3-4 0-16,2 0 0 0,6 1 0 0,2-1 0 16,7-1 0-16,2 0 0 0,0 1 0 0,4-3 0 15,-4 1 0-15,0 1 0 0,-1 0 0 16,-10-1 0-16,3 1 0 0,-3-1 0 0,-1 0-272 0,-4 2-323 16,-2-2-102-16,0-2-408 0,1 1-1197 0,-4 1 531 15</inkml:trace>
  <inkml:trace contextRef="#ctx0" brushRef="#br0" timeOffset="104651.17">22570 13608 155 0,'0'0'316'0,"4"-2"-9"0,-4 2-5 0,3-5-11 16,-3 5-1-16,0 0 3 0,0 0 6 0,0 0 1 15,4-1 1-15,-4 1 4 0,0 0-5 0,0 0-6 16,0 0-5-16,0 0-9 0,0 0-16 0,-13 7-12 15,13-7-8-15,-10 1-21 0,3 0-16 0,2-1-12 16,0 2-3-16,5-2 5 0,-9 0-13 0,9 0-5 16,-10-3 0-16,6 2-9 0,0-2-1 0,2-1-9 15,0 2-2-15,2 2-6 0,-1-11-5 0,2 4-12 16,1-2-11-16,0 1 8 0,3-1-5 0,0 1-48 16,4 1-79-16,-4 0 0 0,3 0 0 0,1-1 0 0,1 2 0 15,2 0 0-15,-2 2 0 0,4 1 0 16,-4 2 0-16,2-2 0 0,-2 3 0 0,-1 2 0 15,2 0 0-15,-4 1 0 0,2 5 0 0,-4-3 0 16,0 2 0-16,1 2 0 0,-3 1 0 0,1 1 0 0,-2 1 0 16,-2 2 0-16,0 0 0 0,0 2 0 0,-5 0 0 15,3 0 0-15,-2-1 0 0,-3 2 0 0,4-6 0 16,-5 7 0-16,-1-4 0 0,-1 2 0 0,2-7 0 16,-1 6 0-16,-2-1 0 0,0-1 0 0,2 0 0 15,-2-4 0-15,5 2 0 0,-2-4 0 0,0 1 0 16,3-1 0-16,-1 0 0 0,-1-3 0 0,2 1 0 15,1 0 0-15,0-1 0 0,3-2 0 0,-3 0 0 16,2 2 0-16,2-4 0 0,-4 3 0 0,4-3 0 16,0 0 0-16,0 4 0 0,0-4 0 0,0 0 0 15,15 1 0-15,-7-2 0 0,1-2 0 0,6 2 0 16,1-2 0-16,2-1 0 0,1 1 0 0,1 0 0 16,1-1 0-16,5 0 0 0,2 0 0 0,-7 2 0 15,7 0 0-15,-5 0 0 0,5-3 0 0,-7 3 0 16,-1 1 0-16,-2 1 0 0,-1-1 0 0,-5 2 0 15,-3-1 0-15,-1-1 0 0,0-1 0 0,-2 1 0 16,-1 0 0-16,-5 1 0 0,0 0 0 0,9 1 0 16,-9-1 0-16,5-1 0 0,0 3 0 0,-5-2 0 15,0 0 0-15,0 0 0 0,9-2 0 0,-9 2 0 16,0 0 0-16,0 0 0 0,0 0 0 0,7 2 0 0,-7-2 0 16,0 0 0-16,0 0 0 0,0 0 0 15,0 0 0-15,0 0 0 0,0 0 0 0,0 0 0 16,0 0 0-16,0 0-285 0,0 0-1033 0,0 0-1427 15,0 0 630-15</inkml:trace>
  <inkml:trace contextRef="#ctx0" brushRef="#br0" timeOffset="119933.3">9712 6182 226 0,'0'0'325'0,"0"0"-19"0,0 0-21 0,0 0-22 0,0 0-29 15,0 0-23-15,0 0-25 0,0 0-1 0,0 0-27 16,0 0-5-16,0 0-7 0,0 0-15 0,3 13-7 15,-3-9-5-15,5-2-9 0,-4 3-12 0,-1-1 7 16,1 0-27-16,2 1-3 0,-2-2-10 0,3 2 0 16,-1-1-7-16,-1-1-2 0,2-1 13 0,0 0-19 15,1-1-7-15,0 2-3 0,-1-2 0 0,-4-1-12 16,13-4 1-16,-8 2 4 0,3 0-10 0,-2-2-4 16,3-2 3-16,-1 1 1 0,-2 1-8 0,2-4 1 15,-1 1-5-15,-1-1-1 0,2 0 12 0,-4 4-3 16,1-2 3-16,-1 2 5 0,1-1-10 0,-2 2 4 15,1-1-7-15,-2 0 4 0,2 3 1 0,-4 1 0 16,0 0 2-16,0 0 5 0,0 0-2 0,10 7 4 0,-8-3-5 16,0-1-7-16,-1 1 4 0,1-1-3 15,2 3-3-15,-2-1-5 0,2-1 7 0,0-1-13 16,2 0 1-16,-2 1 9 0,1-4 0 0,2 2-3 16,-7-2-2-16,12-1 3 0,-7-1 9 0,3-1-9 0,-3 0-2 15,4 0-5-15,-4-1 3 0,4-1-4 0,-5 1 9 16,5-3-4-16,-4 0 4 0,-1 0-5 15,1 0 0-15,1-1-2 0,-3 1-6 0,1 2-4 16,-2 0 2-16,3-1 2 0,-2 4 6 0,-1-1-6 0,-2 3 3 16,4-2-5-16,-4 2-4 0,0 0 8 0,0 0 9 15,0 0-10-15,13 5-1 0,-9-1-7 0,2-1 5 16,-3-1 14-16,1 0-7 0,1 0-2 0,0 0 4 16,0-2 0-16,-5 0-1 0,13 1-5 0,-8-1 9 15,-5 0-1-15,10-1-4 0,-2 1 3 0,-1-2 3 16,-1 0 0-16,0-2-10 0,-1-1-11 0,3 1-37 15,-2 0-47-15,-2 0-69 0,1-2-87 0,-1 1-101 16,0 3-308-16,-4 2-715 0,0 0 316 0</inkml:trace>
  <inkml:trace contextRef="#ctx0" brushRef="#br0" timeOffset="120850.31">9541 7069 107 0,'0'0'349'16,"0"-5"-5"-16,0 5-21 0,-1-5-22 0,1 5-15 15,0 0-25-15,1-5-13 0,-1 5-28 0,0 0-7 16,0 0-33-16,0 0-15 0,0 0-21 16,0 0 0-16,0 0-30 0,0 0-14 0,0 0-4 0,0 0-6 15,0 0-7-15,0 0 6 0,0 0-24 0,0 0-6 16,0 0-3-16,0 0 1 0,0 0-7 0,0 0-9 16,3 12 1-16,-3-12 3 0,0 0-5 0,0 0-6 15,14-3-8-15,-10-3-1 0,-4 6 0 0,7-4 0 16,-4 3-10-16,1-3 2 0,-1-1-2 0,0 1 4 15,1 0-6-15,0 1-3 0,-2-4 7 0,1 4 1 16,-1 1-8-16,-2 2 7 0,3-5-1 0,-1 4 1 16,-2 1 6-16,0 0-3 0,0 0 8 0,0 0 7 15,0 0 1-15,9 3 3 0,-6 1 3 0,-2-1 0 16,1 1-8-16,0 2-5 0,1-4-4 0,0 2 2 16,1 1-1-16,-3 0-4 0,3-3-5 0,0 0 0 15,1 0-3-15,1-1-7 0,-6-1 9 0,11-3-2 16,-5 2 3-16,1 0-8 0,-1-1-1 0,-2-3 0 15,2-1 5-15,-1 1-4 0,3-5-5 0,-3 3 2 16,-1 0-4-16,1-1 1 0,0-4 5 0,-1 4-9 0,-3 3 5 16,3-2 0-16,-4 2-2 0,4 0-3 15,-3 1-3-15,2 0 4 0,1 1-6 0,-4 3 7 16,1-4-3-16,-1 4-1 0,0 0-4 0,0 0 8 16,0 0-6-16,10 9 7 0,-6-6-1 0,0-1-1 0,0 0 5 15,1-1 1-15,0 2-2 0,0 0-5 16,3-2 3-16,-2-1 7 0,1 0 3 0,0-1 4 0,1-3 1 15,2 2 0-15,-1-3 3 0,-1 1-3 0,1 0-4 16,0-2-3-16,2-1 1 0,-2-1 0 0,-1-1-1 16,-1 3-2-16,0 0-6 0,3 1-18 0,-5-1-30 15,-1 2-39-15,2 2-63 0,-1 2-61 0,-5 0-83 16,0 0-111-16,9 7-299 0,-6-2-759 0,-2 3 336 16</inkml:trace>
  <inkml:trace contextRef="#ctx0" brushRef="#br0" timeOffset="121383.16">10265 7647 399 0,'0'0'491'0,"0"0"2"15,0 0-22-15,0 0-32 0,7 0-37 0,-7 0-31 16,3 7-28-16,-2-3-9 0,-1 1-32 0,0 0-31 16,1 1-21-16,0 1-32 0,1 0-18 0,0-2-21 15,0 0-18-15,0 0-20 0,1 0-19 0,1-2-11 16,-2 0-12-16,2 0-10 0,-4-3-10 0,10-3-6 15,-5 0-10-15,2 0-3 0,0-2-7 0,2-3-5 0,0 1-3 16,-1-4-5-16,-3 2-6 0,5-6-3 0,-2 5-2 16,-3 1-3-16,0 2 0 0,0-2 2 0,0 4 0 15,-1 0 2-15,-1 1-7 0,-2 2 1 0,3-1 2 16,-4 3 7-16,0 0 3 0,0 0 7 0,0 0-10 16,8 7 1-16,-7-4-6 0,0 1 2 0,3-1-4 15,1 1-2-15,-1-2 0 0,0 1-6 0,0-1-3 16,-1 0 0-16,3 0 7 0,-6-2-11 0,10-2 1 15,-10 2 0-15,11-1-7 0,-6 0 8 0,2-1-4 16,0-1-3-16,0 1 2 0,3-2 5 0,-4 4 4 16,4-3 4-16,-2 1 6 0,-3 1 16 0,3 1-19 15,2 1 0-15,-5 1-1 0,3-2-6 0,-3 1 0 16,4 1-3-16,-4 0-33 0,0 1-37 0,3 1-62 16,-3-1-84-16,4 0-94 0,-8 0-100 0,6-3-122 15,-7 0-440-15,0 5-1037 0,0-5 459 0</inkml:trace>
  <inkml:trace contextRef="#ctx0" brushRef="#br0" timeOffset="121999.97">8698 8038 371 0,'0'0'425'0,"0"-8"4"16,1 6-10-16,-1 2-19 0,0 0-28 0,0 0-28 16,0-4-18-16,0 4-16 0,0 0-8 0,0 0-25 15,0 0-20-15,10 12-23 0,-5-6-23 0,-1 0-17 16,-1 0-25-16,1 0-12 0,-1 1-19 0,1 0-16 15,2 0 0-15,-2-4-27 0,0 2-15 0,1-2-19 16,-1-1-12-16,4-1-12 0,-2 0-9 0,-6-1-11 16,13-3-4-16,-5-1-5 0,2-1-5 0,0-1 1 15,-3-1 0-15,1 0-2 0,0-3-3 0,-3 1 2 16,0 2-1-16,0-2 1 0,3 2 2 0,-3 0-2 0,-4 2 0 16,3 2 3-16,0 1 7 0,0-3 6 15,1 3 9-15,-5 2 11 0,10 1-2 0,-10-1 4 16,11 6 3-16,-6-3 0 0,1 3-3 0,3-2 7 15,-4 0-7-15,3-2-4 0,2 2 4 0,1-2 10 0,-2 2 0 16,0-2 6-16,0 0 1 0,2-2 2 0,-4-2-9 16,3-3 1-16,3 2-8 0,5-1 1 15,-9-2-8-15,1-2-3 0,3 3-13 0,-4-2-25 16,0 1-45-16,-1 2-60 0,2-1-80 0,-4 2-90 0,1 2-98 16,-2-1-118-16,-5 2-413 0,0 0-985 0,0 0 435 15</inkml:trace>
  <inkml:trace contextRef="#ctx0" brushRef="#br0" timeOffset="122650.21">7794 7553 374 0,'-8'-4'460'0,"8"4"-12"16,0 0-24-16,0 0-27 0,0 0-37 0,0 0-27 0,0 0-25 15,0 0-19-15,-1 9-16 0,1-9-28 16,4 10-17-16,-3-6-22 0,3-1-18 0,-1 3-19 0,-2-1-14 16,3 1-12-16,0-2-9 0,1 0-11 0,-3 0-9 15,2 0-9-15,1-2-6 0,-1-2-13 0,-4 0-5 16,13-1-9-16,-13 1-5 0,9-5-10 0,-4 3-4 15,0-1-5-15,-1-1-6 0,1-1-2 0,1 0-7 16,-2-1 0-16,0 4-4 0,1-2-5 0,-1 1-4 16,0-2-4-16,-2 3-4 0,2-1 1 0,-4 3-2 15,5-2 1-15,-5 2 4 0,0 0 5 0,8 9 6 16,-6-5-2-16,2 0 1 0,0 1-2 0,-1-2 0 16,2 4-4-16,-1-4-1 0,-1 2-2 0,5 0 1 15,-4-4 0-15,1 1 0 0,5-2 1 0,-10 0-3 16,13-3-1-16,-8 2 2 0,5-3 0 0,-1-1 0 15,-1 0 5-15,0-2 1 0,-2 1-2 0,3-2 5 0,-1-1 1 16,-3 5 8-16,0-1-2 0,1-2-1 16,-1 3-1-16,1-1 4 0,-1 3 1 0,1-2 0 15,0 3 7-15,1 0 5 0,-1 1-2 0,-6 0-3 16,16 0 3-16,-9 2-7 0,1-1-3 0,-2 2-1 0,6 1-4 16,-2-2-6-16,2-1-21 0,0 1-30 15,-3-2-52-15,0 0-71 0,0 2-89 0,1-4-97 16,-2 2-124-16,-8 0-152 0,5-2-316 0,-5 2-1002 15,0 0 443-15</inkml:trace>
  <inkml:trace contextRef="#ctx0" brushRef="#br0" timeOffset="123266.83">7661 6639 88 0,'-1'-4'330'0,"1"4"-4"0,-2-7 5 0,2 3-17 16,0 0-7-16,0 4 7 0,3-7-10 0,-3 7-8 15,0-5-9-15,0 5-13 0,0 0-23 0,0 0-26 16,0 0-10-16,0 0-11 0,0 0-10 0,0 0-17 15,9 13-18-15,-5-6-14 0,0-1-18 0,1 3-8 16,2-1-12-16,0 2-8 0,-1-2-7 0,2-1-15 16,0 1-11-16,-2-3 1 0,0-1-5 0,2-2-8 15,-3 2-2-15,1-4 3 0,2-1-7 0,0 0 0 16,-3-1 2-16,4 1-2 0,-3-5 1 0,2 0 7 0,0 0 2 16,-2 0-5-16,-1-2 8 0,-1-1-1 15,0 1-2-15,1-1-9 0,-2 1 4 0,-2 2-10 16,1 1-3-16,0 1-9 0,-1 0 2 0,3-1-10 15,-4 5-2-15,5-2-5 0,-5 2 4 0,0 0-3 0,13 7-5 16,-9-3 1-16,1-1-1 0,2 2 1 16,2 1 1-16,-1 0 0 0,-2 0-5 0,4-2 0 0,-1-1 5 15,2 2 6-15,-2 0 6 0,-2-3 4 0,2-2 4 16,-1 3-3-16,2-4 1 0,-1-2-8 0,1-1-1 16,3-2-9-16,-1 1-18 0,-3-3-49 0,1 2-67 15,0-5-103-15,-1 2-106 0,1-1-121 16,-6-3-520-16,9 0-1050 0,-1-3 464 0</inkml:trace>
  <inkml:trace contextRef="#ctx0" brushRef="#br0" timeOffset="124801.06">11845 6213 59 0,'0'0'352'0,"0"0"-13"16,0-4-17-16,0 4-15 0,0 0-10 0,0-5-6 15,0 5-26-15,0 0-14 0,0 0-11 0,0 0-21 16,0 0-14-16,0 0 0 0,0 0-2 0,0 0-6 15,0 0-13-15,0 13-17 0,4-10-13 0,-3 4-10 16,1-2-14-16,0 0-12 0,0 2-10 0,0-4-6 16,-1 3-3-16,5 0 1 0,-4-3-2 0,4-1 0 15,-1 2-22-15,2 1 3 0,-5-3 4 0,6 1-1 16,-4-2-2-16,5-1-2 0,-9 0-8 0,13-2-4 16,-7-1-3-16,3 2-6 0,-1-4-2 0,-2 1-5 15,4 1-1-15,-1-3-4 0,0 1 2 0,0 0 1 16,-2 2-1-16,3-3-1 0,-5 2-6 0,0 1-1 15,-1 1-6-15,1-1-3 0,0 1-3 0,-5 2 0 16,0 0-3-16,9 5 2 0,-6-3-3 0,0 3-3 16,1 0 0-16,0 1-3 0,-1-1 0 0,4 4-3 15,-6-4 0-15,2 2-1 0,2-1-1 0,-1-1-2 0,0 0-1 16,1-1 2-16,-1 0-1 0,2-2 1 0,-2-1 0 16,-4-1 1-16,9 1 3 0,-1-2-3 15,-8 1 4-15,11-5-4 0,-3 3 0 0,-3-4 1 16,3 1-3-16,-1 0 0 0,0 1 0 0,-3-1-2 0,1 0-3 15,0 1 1-15,0-1 3 0,-1 0-7 0,1 3-2 16,-1 1-2-16,-1-4 4 0,-3 5-2 0,7-1 0 16,-7 1-1-16,10 0-2 0,-10 0 2 15,8 4-1-15,-4-2 7 0,1-1-7 0,0 1 4 0,0 1-6 16,3 1 5-16,-2-3 0 0,0 1 1 0,2 1 5 16,2-3-2-16,-1 1-6 0,0-2 2 0,0 2 1 15,0-5 1-15,1-1 2 0,-2 0-2 0,1 3-1 16,1-4-2-16,-2 1-13 0,-3 2-21 0,4-3-41 15,-4 2-46-15,0 1-80 0,-1-1-100 0,0 1-138 16,-3 0-532-16,-1 3-1053 0,0 0 466 0</inkml:trace>
  <inkml:trace contextRef="#ctx0" brushRef="#br0" timeOffset="125566.68">11913 7386 126 0,'0'-5'397'0,"0"0"4"15,1 0 11-15,2 3-7 0,-2-2-3 0,-1-1-4 16,0 5-6-16,0-4-8 0,0 4-13 0,0-4-13 16,0 4-12-16,0 0-16 0,0 0-5 0,0 0-11 15,-4 13-20-15,4-7-22 0,0 1-19 0,0 4-25 16,3-4-19-16,-2 4-24 0,-1 0-27 0,3-1-5 15,1-2-16-15,1 1-16 0,2-2-5 0,1 0-25 16,1-1-9-16,0-1-4 0,2-3-14 0,1-1-10 16,2 0-7-16,0-1 0 0,0-3-7 0,1-3-1 15,-2 2-9-15,5-3-1 0,-5-1-2 0,-2 1-3 16,2-5 2-16,0-1-5 0,-3 1-16 0,-1-2-5 16,1 3 0-16,-3 4 0 0,-1-3 0 0,-2 4 0 15,1 4 0-15,-1-4 0 0,2 3 0 0,-2 1 0 0,0 1 0 16,-4 1 0-16,0 0 0 0,12 2 0 0,-9 3 0 15,2 0 0-15,2-1 0 0,-2 1 0 0,0 3 0 16,-1-3 0-16,2-1 0 0,3 4 0 0,-1-2 0 16,0-1 0-16,-2 1 0 0,0-3 0 0,1-1 0 15,-1 1 0-15,3-1 0 0,-4-1 0 0,4-1 0 16,0-1 0-16,-1-1 0 0,-1-1 0 0,0 2 0 16,-1-3 0-16,-1-2 0 0,7-1 0 0,-6 3 0 15,2-6 0-15,-3 5 0 0,4-1 0 0,0 0-112 16,-4 3-86-16,1-1-39 0,0 4-32 0,1-5-33 15,-1 5-33-15,-6 0-14 0,13 4-23 0,-8-3-27 0,3 3-22 16,-2-2-29-16,2 5-342 0,-3-1-857 16,2-1 380-16</inkml:trace>
  <inkml:trace contextRef="#ctx0" brushRef="#br0" timeOffset="125666.5">12620 7431 280 0,'5'0'346'0,"-5"0"-2"15,9-3 6-15,-4-1-14 0,1 1-12 0,-2-3-46 16,3-1-50-16,-2 1-96 0,-1 0-116 0,3 0-190 0,-2 2-236 15,2-5-445-15,-1 3 197 0</inkml:trace>
  <inkml:trace contextRef="#ctx0" brushRef="#br0" timeOffset="126566.02">21439 11201 399 0,'13'2'495'0,"-8"-1"24"0,3-1 16 16,-8 0-2-16,19-3-4 0,-7 1-11 0,5-3-19 15,-1-3-31-15,2 0-39 0,-3-3-45 0,3-1-40 16,7-4-26-16,-1-3-63 0,2-3-70 0,4 3-93 15,-1-3-112-15,0 0-141 0,12-8-143 0,-11 8-153 16,13-8-470-16,-3-1-1004 0,0 1 444 0</inkml:trace>
  <inkml:trace contextRef="#ctx0" brushRef="#br0" timeOffset="126799.26">22986 10994 458 0,'-8'-17'516'0,"4"1"1"0,-1 2-12 16,2 3-15-16,3 1-31 0,4-1-40 0,4 1-42 15,6 1-36-15,0-1-34 0,14 2-34 0,2-3-45 0,4 4-62 16,5-3-93-16,17-4-130 0,-4 3-160 0,2 3-187 15,-7-5-339-15,-14 3-802 0,-1 0 354 16</inkml:trace>
  <inkml:trace contextRef="#ctx0" brushRef="#br0" timeOffset="128702.47">14176 5396 176 0,'0'0'206'0,"0"0"-2"0,4-3 2 16,-4 3 1-16,5-5 4 0,-5 5 6 15,0 0 7-15,0 0 2 0,0 0 3 0,0 0 2 0,0 0 4 16,0 0 8-16,0 0 9 0,0 0 4 0,0 0-1 16,3 10-4-16,-4-5-9 0,-1-1-11 0,2-4-14 15,-1 7-14-15,-3-3-15 0,4 1-18 0,-1-3-14 16,1-2-16-16,-1 7-10 0,-1-4-14 0,2-3-3 16,7 5 0-16,-1-5 1 0,-6 0-2 0,28-9-4 15,0-1-6-15,4-5-11 0,13-6-2 16,7 3-6-16,0-9-9 0,0-4-8 0,4 3-5 0,2 0-7 15,-3-2-8-15,20-14 1 0,-21 14-14 0,1 3-33 16,-11 3-41-16,-9 7-55 0,-2 4-72 0,-2 2-79 16,-6 3-89-16,-7 5-105 0,-5 5-493 0,5 1-1010 15,-8 4 447-15</inkml:trace>
  <inkml:trace contextRef="#ctx0" brushRef="#br0" timeOffset="128900.95">15242 5704 5783 0,'0'5'183'0,"2"-3"-76"0,-2-2-69 0,0 0-43 16,0 0-14-16,0 0-38 0,0 0-86 0,0 0-85 15,-11 0-97-15,11 0-170 0,0 0-312 0,-9 0-873 16,9 0 386-16</inkml:trace>
  <inkml:trace contextRef="#ctx0" brushRef="#br0" timeOffset="135116.57">24141 11666 352 0,'-4'-2'587'0,"-1"0"16"0,-1 0 12 16,6 2-1-16,-11-2-14 0,11 2-12 0,-10 0-14 16,10 0-14-16,-7-1-22 0,7 1-28 0,0 0-29 15,-7-2-32-15,7 2-31 0,0 0-26 0,0 0-82 16,0 0-310-16,0 0 0 0,0 0 0 0,37 3 0 16,-14-2 0-16,8-2 0 0,6 2 0 0,1-1 0 0,3-1 0 15,11-2 0-15,0 2 0 0,0-1 0 16,-1 3 0-16,-10-3 0 0,-2-1 0 0,1 1 0 0,-3-1 0 15,-1 0 0-15,-4 0 0 0,-9 2 0 0,-5-2 0 16,-4-1 0-16,-2 0 0 0,-1 2 0 0,-5-2 0 16,3 1 0-16,-5-1 0 0,-2-1 0 0,-2 5 0 15,-2-6 0-15,-2 3 0 0,-1-1 0 0,-1 0 0 16,-5 2 0-16,0-3 0 0,1 3 0 0,-4 1-400 16,1-1-288-16,-6 2-497 0,-3-3-1282 0,7 6 568 15</inkml:trace>
  <inkml:trace contextRef="#ctx0" brushRef="#br0" timeOffset="135483.04">24464 11403 16 0,'-1'-8'451'16,"-1"-2"30"-16,0 3 12 0,2 0 8 0,-4 2 1 16,3 1 2-16,-1-1-12 0,0 1-27 0,2 0-22 15,0 4-26-15,0 0-16 0,0 0-10 0,0 0-2 16,0 0-6-16,0 0-8 0,-4 17-12 0,3-4-16 0,1 3-20 15,-4 0-9-15,2 8-186 0,2 5-132 16,-3-3 0-16,-1 2 0 0,3 2 0 0,-1-2 0 16,0 1 0-16,-2-1 0 0,4-1 0 0,-3 1 0 0,1-1 0 15,4 1 0-15,-4-2 0 0,2-5 0 16,0 4 0-16,0-5 0 0,0-1 0 0,2-3 0 16,0 1 0-16,3 0 0 0,-5-6 0 0,2-1 0 0,1-1 0 15,-1-1 0-15,0-2 0 0,3 0 0 0,-3-1 0 16,0 0 0-16,-1 0 0 0,1-3 0 0,0 2 0 15,-2-4 0-15,2 4 0 0,-2-4 0 0,2 4 0 16,-2-4 0-16,0 0 0 0,4 3 0 0,-4-3 0 16,1 2 0-16,-1-2 0 0,0 0 0 0,4 2 0 15,-4-2 0-15,0 0 0 0,1 4 0 0,-1-4-304 0,0 0-391 16,3 3-504-16,-3-3-1299 0,0 0 575 16</inkml:trace>
  <inkml:trace contextRef="#ctx0" brushRef="#br0" timeOffset="141599.7">5906 6761 41 0,'-6'-3'175'0,"-4"-3"-3"0,0 1-9 0,1 1-16 15,0-1-4-15,-3 1-4 0,2 2-7 0,-3 0-2 16,4 0-7-16,-1-2-5 0,-4 1-4 16,1 0-7-16,3 3-5 0,-3 0-7 0,-6-1 0 0,1 2-8 15,4 1-11-15,1 0-10 0,-7-2-5 0,3 6-5 16,-3-4-8-16,-2 2-3 0,-1 7-3 0,0-4-5 16,-3 4-2-16,6-3-10 0,3 5 2 15,-4 2-6-15,4-2-1 0,-3 7-1 0,3 0-2 0,-1-2-1 16,0 2-3-16,4 3 0 0,0-7-1 0,0 8-4 15,1 0-3-15,3-2-4 0,0 2-2 0,1 3-5 16,1-5-1-16,-1 3-1 0,3 5 2 0,-2-5-3 16,3 2 1-16,1 0 1 0,0-1-1 0,2-6-1 15,2-2 4-15,-1 8-1 0,2-7 1 0,1 6 3 16,1-6 0-16,-2 0-3 0,4 2 0 0,-2-5 3 16,5 9 7-16,-3-7 5 0,1-2-4 0,3 0 5 15,2 7 1-15,-2-9 1 0,3 3-1 0,2-3 5 16,4 5-5-16,-4-6 4 0,0 1 1 0,4-3-8 15,0-1 3-15,1 1-4 0,-1-2-4 0,1-3 4 16,0 1 2-16,0-1-2 0,1 0-2 0,0-2 3 16,3 2-2-16,-4-4-4 0,4 1 6 0,8-1-6 15,-3-4 3-15,-9-1-2 0,9-1 0 0,-6 0-4 16,1 0 5-16,5-3-4 0,-1-2 5 0,-9 2-2 16,10-1 2-16,-9-2 2 0,0 1 1 0,0 0 0 15,6-2 1-15,-6 0 5 0,1-4 2 0,2-2 2 16,-8 2 3-16,4 1 5 0,0-4 3 0,-4 5 4 15,1-2 8-15,-2 0 4 0,-1-2 4 0,0 0 1 16,0 1-5-16,-3 1 6 0,-1-2 3 0,-2 0 6 16,0-2 8-16,-2 1-5 0,1-2 3 0,-3 1 9 15,0 0-9-15,-4-5-1 0,0 4-6 0,0-7 6 16,-1 3-2-16,-2-1-3 0,-3 0-3 0,2-1-2 16,-2-1 4-16,1 0-2 0,-2-1 5 0,-1 4-2 15,-2 2 6-15,3 5 4 0,-1-6-2 0,2 5 1 16,-2 3 6-16,-3-2-12 0,4 5-11 0,-4-3-2 0,-2 4-4 15,6 1-5-15,-1 2-4 0,-5-3-10 0,-1 3-1 16,2 0 0-16,-5 1-5 0,2 3-22 16,0 0-19-16,-4 3-17 0,3 0-31 0,-1 2-36 15,1 0-41-15,-1 6-41 0,-4-3-60 0,2 1-71 16,1 0-94-16,3 0-216 0,0 0-678 0,-3 0 300 0</inkml:trace>
  <inkml:trace contextRef="#ctx0" brushRef="#br0" timeOffset="143433.14">25873 11151 306 0,'-2'-16'488'0,"4"3"7"0,-5-5 0 15,3 7-8-15,1 0-9 0,1-4-9 0,2 7-7 16,-1-3-1-16,1 5-15 0,0-1-13 0,-2 3-24 16,0 2-14-16,-2 2-16 0,4-1-11 0,-4 1-13 15,2 14-13-15,-3-3-17 0,-3 15-20 0,-5-1-23 16,3 8-271-16,-2-1-11 0,-1 0 0 0,-1 2 0 0,0 2 0 15,-2 9 0-15,1-12 0 0,-1 1 0 0,6-2 0 16,-7-3 0-16,5-1 0 0,2-2 0 16,-2-8 0-16,3-1 0 0,1-5 0 0,3-3 0 0,-1 2 0 15,0-5 0-15,1-2 0 0,1 0 0 16,0-4 0-16,0 0 0 0,0 0 0 0,0 0 0 16,0 0 0-16,14-17 0 0,-9 6 0 0,5-4 0 0,3 2 0 15,1 1 0-15,-1 2 0 0,5-1 0 0,0 5 0 16,-2 1 0-16,3 2 0 0,0 2 0 0,1 2 0 15,0 2 0-15,0-1 0 0,1 1 0 0,-2 3 0 16,2 0 0-16,-1 0 0 0,-2-3 0 0,0 4 0 16,-6-3 0-16,0 0 0 0,-4-3 0 0,0 1 0 15,-2 1 0-15,0-3 0 0,-6 0 0 0,7-5 0 16,-6 1 0-16,-1-1 0 0,-1 0 0 0,0-3 0 16,-3 0 0-16,-1-4 0 0,-2-3 0 0,0 0 0 15,0-1 0-15,1 0 0 0,-3-1 0 0,4-1 0 16,-2 2 0-16,2 1 0 0,1 6 0 0,1 2 0 0,0 1 0 15,2 0 0-15,-2 1 0 0,1 0 0 16,2 5 0-16,0 0 0 0,0 0 0 0,0 13 0 16,2-3 0-16,2 7 0 0,-3 1 0 0,2 4 0 15,-1 6 0-15,0 1 0 0,0 1 0 0,0 1 0 16,-1 0 0-16,-1-3 0 0,-1 1 0 0,-1 1 0 16,2-1 0-16,-2-3 0 0,0-7 0 0,4 0 0 15,-4-1 0-15,0-2 0 0,1-3 0 0,1-2 0 0,-3 0 0 16,3-2 0-16,-1-4 0 0,1-1 0 0,-4-3 0 15,4-1 0-15,0 0 0 0,0 0-256 0,1-19-315 16,6 4-67-16,-2-1-483 0,4-8-1215 0,2-1 537 16</inkml:trace>
  <inkml:trace contextRef="#ctx0" brushRef="#br0" timeOffset="143652">26290 11461 416 0,'13'-11'284'0,"-2"0"50"0,-1 2 8 0,-1 1 22 0,0 3 29 15,1-1 19-15,0 0 9 0,2 4 8 0,4 1 2 16,2 0-4-16,1 3-1 0,3 0-15 0,0 5-5 15,3 3-14-15,4 0-19 0,-3 2-25 0,4 4-27 16,-1 2-28-16,-2 0-29 0,2 0-30 0,-2 2-23 16,-1-2-17-16,-1 2-129 0,2 0-65 0,-4-1 0 15,1-1 0-15,-6-3 0 0,-2 0 0 0,-5-3 0 16,3 1 0-16,-5-7 0 0,0 4 0 0,-1-5 0 16,-3 2-169-16,-3-4-124 0,2-1-49 0,-2-1-44 15,-2-1-51-15,0 0-57 0,0 0-32 0,-17-12-398 16,9 7-1001-16,3-7 442 0</inkml:trace>
  <inkml:trace contextRef="#ctx0" brushRef="#br0" timeOffset="143883.39">26873 11401 271 0,'3'-12'361'0,"-6"0"31"0,3-4 34 0,0 4 30 16,-5 3 19-16,5 1 4 0,-3 2-4 16,1 2-19-16,-2 0-7 0,4 4-3 0,-9 0-4 15,0 6-7-15,-3 2-12 0,-1 6-15 0,-4 5-22 16,-1 1-22-16,0 8-17 0,-2-1-24 0,1 4-20 15,0-1-229-15,1 3-74 0,-9 8 0 0,9-9 0 16,-1 0 0-16,2-2 0 0,-2 1 0 0,1-3 0 0,2-1 0 16,0-2 0-16,2-2 0 0,1-1 0 0,3-8 0 15,4-2 0-15,1-1 0 0,-2-4 0 0,2 2 0 16,1-6 0-16,3 1 0 0,1-4 0 16,0 0 0-16,0 0 0 0,10-16 0 0,1 2 0 0,1-2-422 15,2-5-234-15,3-6-530 0,4 1-1285 0,10-11 570 16</inkml:trace>
  <inkml:trace contextRef="#ctx0" brushRef="#br0" timeOffset="144115.89">27224 11264 382 0,'28'-19'485'0,"-3"3"18"16,-2 3 34-16,-5 1 21 0,-3 4 3 0,-2-3 14 16,-2 6-8-16,-4 3-21 0,-1-2-28 0,0 4-27 15,-1 0-16-15,-3 5-22 0,5 2-21 0,-6 5-24 16,-1 5-38-16,0 2-40 0,-1 8-330 0,-4 1 0 15,3 4 0-15,-3 4 0 0,1 11 0 0,0-2 0 16,1-9 0-16,3 12 0 0,-8-12 0 0,4-1 0 0,-1 1 0 16,0-1 0-16,1 0 0 0,0-3 0 15,0-3 0-15,2-9 0 0,-2-2 0 0,3-1 0 16,2-5 0-16,-2-2 0 0,2-4-315 0,2-3-257 0,0-3-99 16,-3 0-435-16,13-10-1198 0,-5-1 530 15</inkml:trace>
  <inkml:trace contextRef="#ctx0" brushRef="#br0" timeOffset="144366.44">27875 10950 422 0,'6'-13'548'0,"2"-1"5"0,-4 7 3 16,1 2-3-16,4-1-13 0,3 6 6 0,4 4-9 15,2 6-20-15,4 7-23 0,6 6-30 0,-1 3-33 16,6 12-33-16,-3 5-34 0,-4 3-32 0,1 2-33 15,-4 3-27-15,-9 1-26 0,4-1-127 0,-10 1-119 16,-7 2 0-16,-2 0 0 0,-8-1 0 0,-8-1 0 16,-1-3 0-16,-10-4 0 0,-9 3 0 0,-2-3 0 15,-7-2 0-15,-26 14 0 0,-2-8-120 0,19-18-312 16,-33 10-81-16,0-5-97 0,-4-8-476 0,5-1-1177 16,-5-5 520-16</inkml:trace>
  <inkml:trace contextRef="#ctx0" brushRef="#br0" timeOffset="144716.68">25498 10827 344 0,'-6'-9'450'0,"-2"1"6"0,2 6 5 16,-4 2 5-16,-6 7 16 0,1 4-10 0,-4 8-15 0,-3 7-7 16,0 2-4-16,-6 16-9 0,1 5-11 15,-1 3-18-15,1 2 1 0,-6 21-16 0,15-18-19 16,3 1-18-16,-3 33-24 0,8-8-15 0,7-23-62 15,3 21-255-15,8-25 0 0,11 24 0 0,3-27 0 0,2 2 0 16,7-4 0-16,4-6 0 0,6-1 0 16,9-1 0-16,1-7 0 0,2-4 0 0,4-5 0 0,-4-1 0 15,0-9 0-15,-13-11-237 0,11 2-1089 0,-14-3-1436 16,0-2 635-16</inkml:trace>
  <inkml:trace contextRef="#ctx0" brushRef="#br0" timeOffset="145633.28">26388 12522 17 0,'6'-11'537'0,"-1"1"12"0,0 1 9 15,-1 2 5-15,1 1-17 0,-1 0-11 0,-3 2-31 16,3-1-30-16,-4 3-28 0,0 2-31 0,0 0 4 16,0 0 2-16,-5 23-14 0,-8 0-16 0,3 3-21 15,-8 4-20-15,2 2-28 0,-6 11-13 0,5-10-251 16,-4 9-58-16,8-9 0 0,-8 9 0 0,6-10 0 16,5-3 0-16,-2 0 0 0,2-3 0 0,2-2 0 15,5-6 0-15,1 0 0 0,-2-1 0 0,4-4 0 16,-1-3 0-16,1-3 0 0,0-3 0 0,1-2 0 0,-1-2 0 15,0 0 0-15,9-13 0 0,-5 1 0 16,6-3 0-16,-6-3 0 0,0-8 0 0,4 1 0 0,-2-1 0 16,1-4 0-16,0-1 0 0,1-1 0 0,-2-5 0 15,2 3 0-15,1 0 0 0,-3 3 0 0,2 0 0 16,-4 13 0-16,0-1 0 0,3 3 0 0,-3 6 0 16,-1 2 0-16,-1 2 0 0,-2 3 0 0,4 1 0 15,-4 2 0-15,0 0 0 0,5 12 0 0,-1-2 0 16,-3 2 0-16,3 4 0 0,-3 1 0 0,1 0 0 15,0 2 0-15,-2 3 0 0,1-3 0 0,-1 8 0 16,2-3 0-16,0-5 0 0,1 6 0 0,1 0 0 16,2-7 0-16,2 0 0 0,-1 2 0 0,6 2 0 15,2-1 0-15,2-1 0 0,2-1 0 0,2 0 0 16,2-2 0-16,-3 1 0 0,-3-6 0 0,1-1 0 16,-3 0 0-16,-1-3 0 0,-5-3 0 0,1 1 0 15,-5-3 0-15,-1-1 0 0,-2 2 0 0,0-3 0 0,-2-1 0 16,0 0 0-16,-15 0 0 0,3 0 0 0,-7 1 0 15,-3-2 0-15,-6 1 0 0,-5 1 0 16,-3-1 0-16,-5 3 0 0,6 0 0 0,-1 2 0 0,3-1 0 16,1 3 0-16,1-1 0 0,2 2 0 0,9-2 0 15,4 2 0-15,4-4 0 0,3 2 0 16,0-1 0-16,0-2 0 0,3 1 0 0,2 1 0 0,3-2 0 16,1-3 0-16,0 0 0 0,0 0 0 0,23-5 0 15,-10-1-548-15,10-8-727 0,2 3-1379 0,1-5 610 16</inkml:trace>
  <inkml:trace contextRef="#ctx0" brushRef="#br0" timeOffset="147166.57">27299 12754 59 0,'6'-4'379'0,"3"0"-4"0,0-3-9 0,-1 1-8 16,-2-1-8-16,3-1-1 0,-1-1-15 0,-3 1-2 16,4 0-5-16,-3-2-3 0,-2-1-9 0,1 0-3 0,-2 1-10 15,-1-1-11-15,0-1-6 0,-2 0-2 0,0 1-1 16,-3 2-8-16,-1 0-13 0,0 1-8 16,-1 1-13-16,-1 4-5 0,-3-1-9 0,4 4-8 15,-3 1-4-15,-1 3-4 0,-1 4-7 0,-3 4-7 0,3 4-158 16,-3 7-38-16,4 5 0 0,0 1 0 15,3 5 0-15,2 0 0 0,0 2 0 0,-1 12 0 16,5-3 0-16,0 1 0 0,-4-10 0 0,4 14 0 0,0-14 0 16,0 11 0-16,-2-13 0 0,6 0 0 0,-6-2 0 15,4-1 0-15,-2 0 0 0,-2-2 0 0,2-4 0 16,-2-6 0-16,0-1 0 0,-3-3 0 16,5-4 0-16,-3-2 0 0,3 0 0 0,-2-3 0 0,2-5 0 15,0-1 0-15,0 0 0 0,-9-8 0 0,3-3 0 16,-1-4-323-16,-3-3-291 0,5-1-59 0,-5-8-425 15,1-1-1188-15,-1-3 527 0</inkml:trace>
  <inkml:trace contextRef="#ctx0" brushRef="#br0" timeOffset="147700.26">27079 13013 197 0,'-4'-6'236'0,"-1"0"55"0,1 1 36 0,0-1 24 16,1 3 20-16,1-5 15 0,2 6 7 0,0 2 3 16,2-7-9-16,4 6-20 0,4-4-19 0,4 3-25 15,7 0-23-15,7-1-36 0,0-2-21 0,7 0-19 16,-2 0-23-16,6 2-33 0,-4-4-30 0,-1 0-33 15,0 0-30-15,-1-3-30 0,-4 2-29 0,-1 0-21 16,-1-2-26-16,-4-2-9 0,-5 4-12 0,0-2-3 16,-5 1 7-16,-3 0 6 0,0 2 0 0,-2 0 11 15,-4 1 14-15,0 2 13 0,-2 1 13 0,-2 0 18 16,0 3 20-16,0 0 23 0,0 0 12 0,0 0 20 16,-19 5 12-16,10 0 13 0,3 4 9 0,-1 0 0 15,-2 2-3-15,-1 2 31 0,1 1-20 0,1 2 8 16,3-1-6-16,0 2-8 0,0-2-10 0,5-2-14 15,1 0-17-15,2-2 0 0,3-2-10 0,-1 3-2 0,3-2-14 16,1-4-71-16,4-1 0 0,-3-4 0 0,2 0 0 16,2-3 0-16,0-1 0 0,1-2 0 15,-3-3 0-15,3-1 0 0,-4-5 0 0,3 0 0 16,-5-2 0-16,0 1 0 0,0-1 0 0,0 2 0 0,-4-1 0 16,0 4 0-16,-1 2 0 0,0-1 0 0,1 3 0 15,-5 1 0-15,5 1 0 0,-5-1 0 0,4 5 0 16,-4 1 0-16,4-2 0 0,-4 2 0 0,0 0 0 15,6 11 0-15,-3-5 0 0,-2 3 0 0,3 1 0 16,0 0 0-16,1 6 0 0,-1-6 0 0,-2 3 0 16,2 1 0-16,-4 0 0 0,5-5 0 0,-2 3 0 15,-2-3 0-15,2-1 0 0,-3-3 0 0,2 1 0 16,1 0 0-16,-1-4 0 0,-2-2 0 0,4 0 0 16,-4 0 0-16,9-6 0 0,-1-2 0 0,2-1 0 15,0-3 0-15,1-5 0 0,0 1 0 0,0 0 0 16,0 2 0-16,1-2 0 0,1 2 0 0,-1-1 0 15,-5 6 0-15,1 0 0 0,-1 2 0 0,1 2 0 16,-4 1 0-16,4 3 0 0,-3 1 0 0,-5 0 0 16,9 4 0-16,-4 2-525 0,0 1-142 0,-2 1-500 0,2 4-1263 15,0-2 558-15</inkml:trace>
  <inkml:trace contextRef="#ctx0" brushRef="#br0" timeOffset="148699.38">28673 12580 501 0,'-5'-11'568'0,"-2"2"5"0,-3 0 2 0,-3 3-16 0,3 4-19 16,-7 2-10-16,-3 3-21 0,2 4-16 15,-7 9-20-15,0 3-26 0,1 4-29 0,5 2-24 16,-3-1-28-16,2 1-26 0,3 1-29 0,2-1-28 0,3 0-31 15,3 1-193-15,0-2-59 0,8 3 0 0,1-9 0 16,4 1 0-16,2-2 0 0,3-2 0 0,3-1 0 16,3-2 0-16,2-3 0 0,2-3 0 0,0 1 0 15,2-3 0-15,1-5 0 0,1 0 0 0,-3-5 0 16,5-3 0-16,2-3 0 0,-9 1 0 0,4-4 0 16,-1-2 0-16,-2-2 0 0,-7 6 0 0,1-1 0 15,-4 1 0-15,-3 5 0 0,1-1 0 0,-4 3 0 16,1 3 0-16,-1-2 0 0,-3 5 0 0,0 0 0 15,0 0 0-15,-5 14 0 0,0-3 0 0,-1 0 0 16,0 3 0-16,0 2 0 0,-1 2 0 0,2-2 0 16,4 3 0-16,0-3 0 0,-1 0 0 0,5 0 0 15,-2-3 0-15,2-2 0 0,-1-1 0 0,5-1 0 16,-4-3 0-16,4-3 0 0,-3-1 0 0,2-1 0 16,-6-1 0-16,13-6 0 0,-7 2 0 0,-3 0 0 15,3-6 0-15,-2 1 0 0,-4-4 0 0,1-5 0 16,-2-1 0-16,1 1 0 0,-2-1 0 0,-2 1 0 15,0 1 0-15,-1 0 0 0,1 5 0 0,-4 0 0 16,3 1 0-16,1 6 0 0,0-4 0 0,2 4 0 0,-1 3 0 16,2-2 0-16,1 4 0 0,0 0 0 15,0 0 0-15,0 0 0 0,10 0 0 0,-10 0 0 16,17 5 0-16,-6-4 0 0,3 0 0 0,4 3 0 16,0-2 0-16,0 1 0 0,1-1 0 0,0 2 0 0,-3-2 0 15,4 2 0-15,-8 2 0 0,2-1 0 16,-3 1 0-16,-2 0 0 0,0 0 0 0,1 3 0 15,-1 0 0-15,-1-2 0 0,-5 2 0 0,4 0 0 16,-2 1 0-16,-1-2 0 0,1 1 0 0,-3-4 0 0,0 0 0 16,3 4 0-16,0-7 0 0,-1 3 0 0,-3-4 0 15,6 0 0-15,-1 0 0 0,1-2 0 0,0 0 0 16,2-1 0-16,0-4 0 0,4-1 0 0,-3 2 0 16,4-5 0-16,2 2 0 0,-1-2 0 0,0-2 0 15,-1 0 0-15,4 2 0 0,-4 1 0 0,-4 0 0 16,-1 2 0-16,0 1 0 0,0 1 0 0,0 2 0 15,-4 1 0-15,2-1 0 0,-2 3 0 0,-5 0 0 16,10 6 0-16,-6-1 0 0,-3-2 0 0,3 6 0 16,0-1 0-16,-3 1 0 0,3 0 0 0,-1 1 0 15,0-2 0-15,0-1 0 0,-2 0 0 0,3-2 0 16,-1 1 0-16,0-2 0 0,1-1 0 0,3-2 0 16,-2 0 0-16,-5-1 0 0,11-1 0 0,-6-2 0 15,2 0 0-15,3-1 0 0,-2-2 0 0,1 0 0 16,-2-3 0-16,7-3 0 0,-1 2 0 0,-1-1 0 0,0-1 0 15,1 0 0-15,0 0 0 0,-4 6 0 16,0-1 0-16,0-1 0 0,-4 5 0 0,0 1 0 16,-1-1 0-16,1 3 0 0,-5 0 0 0,0 0 0 15,10 5 0-15,-7-3 0 0,-1 5 0 0,0 0 0 0,-1-2 0 16,3 5 0-16,-2-3 0 0,0 3 0 0,0-2 0 16,-1 0 0-16,2 0 0 0,1-1 0 15,-3-3 0-15,0 2 0 0,2-2 0 0,-3 0 0 16,2-2 0-16,-2-2 0 0,7 3 0 0,-3-3 0 0,-4 0 0 15,7-4 0-15,0 1 0 0,-2-3 0 0,4-2 0 16,4-3 0-16,1-2 0 0,-2-1 0 0,10-6 0 16,-3 2-105-16,4-2-678 0,4 1-435 15,1 0-1318-15,-3 7 583 0</inkml:trace>
  <inkml:trace contextRef="#ctx0" brushRef="#br0" timeOffset="148999.87">30034 12649 382 0,'6'-9'436'0,"1"-5"9"0,-2 4 40 0,1-6 28 15,-1 2 6-15,-1-4-2 0,1 0-13 0,0-2-11 16,0-5-15-16,-1 6-26 0,3-1-25 0,-1 1-27 16,4-6-19-16,-5 0-26 0,4 0-27 0,0 0-26 15,0 1-25-15,3 0-28 0,-6 1-21 0,4 6-208 16,-3 1-20-16,-3 5 0 0,-2 0 0 0,2 5 0 16,-1 1 0-16,-1 3 0 0,-1 1 0 0,-1 1 0 15,0 0 0-15,-2 15 0 0,-1-2 0 0,2 4 0 16,-3 7 0-16,2 4 0 0,-1-3 0 0,-1 6 0 15,0 0 0-15,-1 1 0 0,3 2 0 0,-2-1 0 16,1 2 0-16,1-5 0 0,-1 3 0 0,2 0 0 16,-3-3 0-16,0-3 0 0,3-1 0 0,-3-5 0 0,0-2 0 15,4-1 0-15,-1-2 0 0,0-2 0 16,1-2 0-16,-3-2 0 0,6-3 0 0,-2 0-364 16,0-2-227-16,3-1-93 0,-3-1-408 0,2 3-1183 15,-3-6 523-15</inkml:trace>
  <inkml:trace contextRef="#ctx0" brushRef="#br0" timeOffset="149152.07">30110 12880 557 0,'-5'2'233'0,"-5"-1"76"0,6 2 42 0,-5-2 29 16,4 1 26-16,-2-1 36 0,0 2 29 16,1-3 17-16,6 0-2 0,-8 3-9 0,8-3-18 15,-7 1-19-15,7-1-37 0,0 0-29 0,0 0-40 16,0 0-35-16,0 0-39 0,33-1-49 0,-17-2-59 0,6 2-69 16,6-3-92-16,-1 3-117 0,0-5-124 0,4 1-142 15,-1-2-156-15,0-4-501 0,-1 3-1135 16,-1 2 502-16</inkml:trace>
  <inkml:trace contextRef="#ctx0" brushRef="#br0" timeOffset="149616.57">30817 12811 4388 0,'5'-2'620'0,"-1"-3"-179"0,-2-1-45 15,1 1-42-15,0 1-11 0,1-9-50 0,0 4-29 0,-1-3-19 16,0-4-30-16,1-3-11 0,0 0-12 0,-1-6-12 15,0-5-124-15,-2 1-56 0,1-3 0 16,-4-3 0-16,1 0 0 0,-3-17 0 0,-2 3 0 16,4-4 0-16,0 0 0 0,1 7 0 0,-1 10 0 0,2 1 0 15,-1 0 0-15,-1 4 0 0,0 4 0 0,2 2 0 16,0 7 0-16,0 3 0 0,0 3 0 0,0 0 0 16,4 2 0-16,-4 4 0 0,1-3 0 0,2 6 0 15,1 1 0-15,1 2 0 0,1 0 0 0,-6 0 0 16,16 3 0-16,-7 3 0 0,-2 4 0 0,0 0 0 15,1 5 0-15,-2 1 0 0,-4 3 0 0,0 7 0 16,-5-6 0-16,-2 7 0 0,-7-1 0 0,0 0 0 16,-5 2 0-16,-2-1 0 0,-2 1 0 0,-3 2 0 15,1-5 0-15,-4 1 0 0,4-2 0 0,0-1 0 16,0-5 0-16,3-1 0 0,7-4 0 0,5-4 0 16,2 4 0-16,3-6 0 0,5 1 0 0,1 0 0 15,5-1 0-15,10 1 0 0,1-3 0 0,11 0 0 16,4-2 0-16,2-2 0 0,0-1 0 0,1-2 0 15,-1-3 0-15,-1 1 0 0,2-1 0 0,-5-4 0 16,-2 3 0-16,-5-4 0 0,-4 3 0 0,-5 0 0 16,-5 1 0-16,-1 2 0 0,-1 0 0 0,-2-5 0 15,-2 4 0-15,-1 2 0 0,0-1 0 0,-4 1 0 16,0 3-91-16,0-7-379 0,0 7-48 0,-4-4-70 16,2 1-500-16,2 3-1177 0,2-6 520 0</inkml:trace>
  <inkml:trace contextRef="#ctx0" brushRef="#br0" timeOffset="150050.73">31359 12214 236 0,'5'-11'520'0,"2"0"24"16,0 1 22-16,-2 0 0 0,3-1-12 0,6 0-14 16,-1 0-26-16,2 1-32 0,3 3-27 0,1-1-37 15,2 3-36-15,-2 1-27 0,1 1-34 0,1 2-31 16,-1 1-27-16,-1 1-27 0,-2 0-27 0,-3 4-29 15,-4 1-12-15,2 1-25 0,-2 2-24 0,-5 1-17 16,3 5-74-16,-7-2-28 0,-1 2 0 0,-1 2 0 16,-7 6 0-16,-1 0 0 0,-2 1 0 0,-5-3 0 15,-1 0 0-15,6-5 0 0,-5-1 0 0,2 1 0 16,-2-3 0-16,5 0 0 0,0-3 0 0,4-2 0 16,-1 0 0-16,3-1 0 0,1-3 0 0,4 0 0 15,0 2 0-15,3-2 0 0,1-1 0 0,2 1 0 16,3 0 0-16,3-1 0 0,0 2 0 0,2-5 0 15,-2 2 0-15,6 2 0 0,-5-2 0 0,4 3 0 0,-4-1 0 16,1-2 0-16,3 4 0 0,-6 1 0 0,1-1 0 16,-2 4 0-16,0-2 0 0,-2 3 0 0,-3-1 0 15,-1 2 0-15,-1-2 0 0,-3 2 0 0,0 0 0 16,-3 0 0-16,0-1 0 0,-7 3 0 0,-3-1 0 16,3-2 0-16,-4-4 0 0,-5 4 0 0,-3-3 0 15,4-1 0-15,-5-2 0 0,-6 1 0 16,0-3 0-16,6 1 0 0,2-1 0 0,3-3 0 0,4 0 0 15,1 0 0-15,4-3 0 0,4 1-367 0,-1-2-253 16,2-1-581-16,4 5-1301 0,10-8 576 0</inkml:trace>
  <inkml:trace contextRef="#ctx0" brushRef="#br0" timeOffset="150216.63">31924 12583 43 0,'0'0'496'0,"0"0"23"0,0 0 34 15,0 0 12-15,-18 0-24 0,18 0-45 0,-8 0-57 16,8 0-41-16,-10 0-60 0,8 3-71 0,2-3-108 16,-8 2-143-16,4-1-172 0,0 1-216 0,4-2-345 15,-5 5-777-15,5-5 343 0</inkml:trace>
  <inkml:trace contextRef="#ctx0" brushRef="#br0" timeOffset="156283.12">6258 14461 48 0,'0'-5'373'0,"0"0"-2"0,0 1-14 16,-3 0-14-16,3-2-13 0,-1 2-15 0,1-1-14 16,0 5-5-16,-1-8-3 0,-3 4-9 0,1 1-8 15,-1 1-3-15,2-1-3 0,2 3 0 0,-11 0-8 16,11 0 34-16,-11 3-10 0,6 0-3 0,-4 2 3 16,4 2-6-16,-3 3-1 0,2 0-1 0,1 6-7 15,-3 1 1-15,2 1-9 0,1 8-9 0,2 3-9 16,1 2-9-16,-2-1-236 0,1 5 0 0,1 0 0 15,-2-3 0-15,1 3 0 0,-3 10 0 0,3-10 0 16,0-1 0-16,-3 1 0 0,2-1 0 0,2-2 0 0,1-3 0 16,-4 0 0-16,1-2 0 0,0-3 0 0,3-5 0 15,-3-2 0-15,0 0 0 0,0-5 0 16,2-1 0-16,-1-3 0 0,-3 0 0 0,2 0 0 16,0-7 0-16,-1 0 0 0,5-1 0 0,-12-4 0 0,6-4-503 15,-3-3-130-15,4 1-544 0,-8-12-1273 16,6 4 564-16</inkml:trace>
  <inkml:trace contextRef="#ctx0" brushRef="#br0" timeOffset="156783.06">5947 14925 195 0,'-5'-10'285'16,"1"1"82"-16,2-2 50 0,-2 2 7 0,1-1 19 0,-2 3 16 15,3 0 17-15,2 0-3 0,0-1-20 0,4 1-25 16,2 0-37-16,2 0-20 0,1-2-29 16,5 4-32-16,4-4-32 0,2 3-30 0,8-4-22 15,0 2-24-15,3 1-19 0,-1-3-28 0,1 2-30 0,-1-1-44 16,-2 2-45-16,0-1-34 0,-1 0-29 0,-7 4-25 15,-2-3-20-15,-6 1-1 0,0 5 5 0,0 0 8 16,-7 0 2-16,3 0 12 0,-3-3 13 0,-5 4 17 16,4-1 15-16,-4 1 21 0,-4 9 17 0,-1-6 16 15,0 2 15-15,-5 2 19 0,2 0 9 0,0 4 5 16,-2 2-5-16,1 3 8 0,1-2-8 0,2 2-9 16,-2-1-2-16,7-2-9 0,-3-1-10 0,4 1 5 15,-3 3-15-15,7-5-4 0,0 2-5 0,1-2-18 16,3-3-29-16,1 1 0 0,1-3 0 0,-1-1 0 15,1-3 0-15,0-2 0 0,1-1 0 0,1 0 0 16,-1-5 0-16,-1 1 0 0,-1-5 0 0,-2 2 0 16,1-3 0-16,-3-1 0 0,4-2 0 0,-4 1 0 15,-1-3 0-15,-3 4 0 0,2 0 0 0,-2 1 0 16,3 3 0-16,-3-1 0 0,2 1 0 0,-3 3 0 16,5-1 0-16,-5 2 0 0,1 2 0 0,-1 2 0 15,10 0 0-15,-10 0 0 0,12 6 0 0,-8-2 0 16,6 3 0-16,-2 1 0 0,-2 1 0 0,2-1 0 15,-3 2 0-15,4 2 0 0,-5 0 0 0,0-1 0 16,-1-1 0-16,0-1 0 0,0-1 0 0,-1-3 0 16,1 3 0-16,-2-4 0 0,3 1 0 0,-3-3 0 15,-1-2 0-15,4 3 0 0,-4-3 0 0,0 0 0 16,0 0 0-16,4-11 0 0,-1 3 0 0,3-1 0 16,-1-3 0-16,2-3 0 0,4-1 0 0,-5-1 0 15,7 2 0-15,-4 2 0 0,1 0 0 0,-1 5-383 16,1 2-355-16,-1 2-441 0,0 1-1277 0,1 2 566 15</inkml:trace>
  <inkml:trace contextRef="#ctx0" brushRef="#br0" timeOffset="157899.6">7110 14667 356 0,'8'-17'540'0,"-3"1"32"15,-1 5 9-15,-3-3-6 0,3 2-12 0,0 2-25 16,-4 3-15-16,0 0-16 0,0 2-33 0,-4 0-35 16,-1 2-31-16,5 3-24 0,-12 6-22 0,3 1-19 0,-2 8-27 15,-1 1-24-15,2 6-27 0,-4 3-112 16,4 0-153-16,1 1 0 0,1-2 0 0,5 4 0 16,0-8 0-16,3 5 0 0,1 1 0 0,3-8 0 15,1 1 0-15,4-2 0 0,1-3 0 0,2-1 0 16,3-3 0-16,-1-2 0 0,-1-3 0 0,0-4 0 0,2 0 0 15,3-3 0-15,0-3 0 0,-6-1 0 0,3-3 0 16,-1 1 0-16,-1-3 0 0,1-2 0 16,0 0 0-16,-4-1 0 0,-1 0 0 0,-3 3 0 15,4-4 0-15,-2 6 0 0,-4 1 0 0,1 4 0 16,-4-1 0-16,2 1 0 0,-3 4 0 0,0 0 0 0,0 0 0 16,5 10 0-16,-5-3 0 0,1 1 0 15,1 4 0-15,-2 4 0 0,0 1 0 0,0 1 0 16,2-4 0-16,2 3 0 0,-3-4 0 0,7 1 0 0,-7-4 0 15,7 1 0-15,1-3 0 0,-4 0 0 0,3-1 0 16,-3-4 0-16,0 0 0 0,0-2 0 0,0-1 0 16,-5 0 0-16,9-6 0 0,-5 0 0 0,0 0 0 15,-3-4 0-15,-1-1 0 0,-2-1 0 0,2 1 0 16,-4-5 0-16,-3-1 0 0,-2 1 0 0,-1-2 0 16,4 4 0-16,-2 3 0 0,0 2 0 0,1 2 0 15,0 0 0-15,2 4 0 0,1-1 0 0,3 3 0 16,1 1 0-16,0 0 0 0,0 0 0 0,0 0 0 15,-6 9 0-15,6-9 0 0,11 7 0 0,-7-3 0 16,4 0 0-16,4-2 0 0,1 2 0 0,1-3 0 16,-1 1 0-16,9-4 0 0,-3 2 0 0,1-2 0 15,-1-1 0-15,0 0 0 0,-2-2 0 0,-4 3 0 16,-1-2 0-16,0 0 0 0,-4 4 0 0,2-2 0 16,-2 1 0-16,0 1 0 0,-8 0 0 0,11 2 0 15,-7 0 0-15,1 5 0 0,-2 0 0 0,-1-1 0 16,1 5 0-16,-2 0 0 0,3-1 0 0,-3 0 0 15,0 2 0-15,2-1 0 0,2-2 0 0,-1 2 0 16,0-2 0-16,0-4 0 0,-1 1 0 0,3-1 0 16,-1-1 0-16,1-3 0 0,0-1 0 0,2 0 0 15,-8 0 0-15,13-5 0 0,-3 0 0 0,-4 2 0 16,4-4 0-16,-2-2 0 0,1 0 0 0,-1 0 0 16,1 0 0-16,-2 0 0 0,1 1 0 0,-4 2 0 15,1 1 0-15,0-3 0 0,3 4 0 0,-4 0 0 16,-2 2 0-16,2 0 0 0,-4 2 0 0,0 0 0 15,9 5 0-15,-5-1 0 0,-1 2 0 0,-1 2 0 0,-2-2 0 16,5 4 0-16,-2 1 0 0,-2-2 0 16,3-1 0-16,-2 0 0 0,1-2 0 0,1 0 0 15,0 0 0-15,-3-2 0 0,7 0 0 0,-5-2 0 16,-3-2 0-16,11-2 0 0,-4-1 0 0,1-1 0 0,0-2 0 16,-1-1 0-16,1 0 0 0,1-4 0 15,1 0 0-15,-1 0 0 0,0 1 0 0,-1 1 0 16,-1-1 0-16,1 2 0 0,0-1 0 0,-2 4 0 15,-2 0 0-15,1 0 0 0,-1 2 0 0,0 2 0 0,-4 1 0 16,0 0 0-16,11 2 0 0,-8 2 0 0,-2-1 0 16,0 3 0-16,-1 0 0 0,3 1 0 0,-2 2 0 15,-1-1 0-15,0 0 0 0,3 0 0 16,-3-2 0-16,1 1 0 0,-1-1 0 0,3-3 0 16,-2 1 0-16,-1-1 0 0,0-3 0 0,0 0 0 0,0 0 0 15,15-5 0-15,-11 1 0 0,4-1 0 16,-2-4 0-16,3 2 0 0,-1-3 0 0,-1 4 0 0,4-3 0 15,-3 2 0-15,1-2 0 0,-1 3 0 16,1 0 0-16,-3 1 0 0,1 3 0 0,-1-2 0 0,-2 3 0 16,1-1 0-16,-5 2 0 0,9 3 0 0,-5 1 0 15,-1-1 0-15,0 1 0 0,1 3 0 0,0-2 0 16,0 1 0-16,0 0 0 0,-1 1 0 0,0-1 0 16,1-1 0-16,-3 0 0 0,3-1 0 0,0 0 0 15,0-1 0-15,-2-3 0 0,-2 0-241 0,0 0-1084 16,0 0-1436-16,0 0 635 0</inkml:trace>
  <inkml:trace contextRef="#ctx0" brushRef="#br0" timeOffset="160933.1">8680 14609 2914 0,'-3'-4'362'0,"3"4"-153"0,-1-5-28 16,-2 2 11-16,3 3 32 0,-1-4 18 0,1 4 12 0,-5-3-12 15,5 3-17-15,0 0-8 0,0 0 6 0,0 0 6 16,0 0 9-16,13 10-4 0,-9-9-8 0,-4-1 8 16,6 0 1-16,0 0-11 0,2-4-6 0,-3 0-10 15,3 0-17-15,0-3-13 0,0-2-8 0,0-1-49 16,4-2-121-16,-2-2 0 0,-4 4 0 0,4-3 0 15,-3 1 0-15,-1 3 0 0,0-1 0 0,0 2 0 16,-2 2 0-16,-2-1 0 0,1 2 0 0,-2 2 0 16,-1 3 0-16,3-3 0 0,-3 3 0 0,0 0 0 15,-2 19 0-15,1 0 0 0,-3 6 0 0,0 1 0 16,-1 5 0-16,2-1 0 0,2 0 0 0,-4 0 0 16,3-1 0-16,-1 3 0 0,1-4 0 0,0-1 0 15,1 3 0-15,0-4 0 0,-2-2 0 0,1-6 0 16,-1 0 0-16,0-2 0 0,1-3 0 0,-2-2 0 15,0-2 0-15,2-2 0 0,-2-2 0 0,0 0 0 16,-1-3 0-16,0-1 0 0,-3 0 0 0,1-1 0 16,0 0-46-16,1-3-168 0,-1 0 20 0,0 0 24 15,-1 1 17-15,4-2 30 0,-1 3 34 0,1-2 35 16,4 3 36-16,-6-3 27 0,2 0 18 0,4 3 19 16,-4-2 18-16,4 2 23 0,0 0 13 0,10-3 2 15,-2 1-3-15,1 0-9 0,5 0-2 0,0 1-6 16,5 1-15-16,-1 0-15 0,4-2-53 0,-2 0-66 15,0-2-83-15,1 1-95 0,-2-1-122 0,-6 2-125 16,6-1-148-16,-6 1-374 0,0-1-1098 0,5 1 486 16</inkml:trace>
  <inkml:trace contextRef="#ctx0" brushRef="#br0" timeOffset="161366.17">9315 14830 411 0,'9'-7'546'0,"-3"0"42"15,-2-1 23-15,3-1-11 0,-2 3-6 0,0 0-22 16,-3 0-20-16,2 0-24 0,-4-1-26 0,4 0-31 16,-3 1-41-16,0-6-32 0,-2 3-28 0,0-2-32 15,-3 0-19-15,0 1-27 0,-1-1-223 0,-5-4-69 16,2-2 0-16,-1 0 0 0,-1 1 0 0,-4-6 0 16,0-2 0-16,1-1 0 0,0 4 0 0,3-5 0 0,2 7 0 15,3 0 0-15,0 1 0 0,5 2 0 16,-2-2 0-16,4 5 0 0,2 1 0 0,2 3 0 15,2-2 0-15,2 2 0 0,1 0 0 0,0 4 0 16,3 0 0-16,-2 3 0 0,-2 0 0 0,3 3 0 16,-3 2 0-16,0 1 0 0,-2 2 0 0,-1 1 0 0,-4 3 0 15,-3 2 0-15,-1 4 0 0,-4-1 0 16,-4 3 0-16,-5 5 0 0,-2-2 0 0,-3 4 0 16,0-2 0-16,1 0 0 0,-5-3 0 0,1 0 0 15,2 0 0-15,6-4 0 0,2-4 0 0,3-1 0 0,3-1 0 16,1-2 0-16,4-3 0 0,1 2 0 0,6-4 0 15,8 2 0-15,4-4 0 0,11-1 0 16,5-1 0-16,0-5 0 0,2 0 0 0,2-1 0 16,13-1 0-16,-15-1 0 0,-1 3 0 0,-2-1 0 15,-4 3 0-15,-8 1 0 0,-3-2 0 0,-5 4 0 0,-3 0 0 16,-5 1 0-16,-5 0-76 0,-3 7-688 0,-6-2-462 16,-7 6-1327-16,-12 9 588 0</inkml:trace>
  <inkml:trace contextRef="#ctx0" brushRef="#br0" timeOffset="162483.07">7155 15345 433 0,'-1'-15'467'16,"-2"-1"7"-16,6-2-1 0,-6 4-11 0,2 2-12 16,1 1-7-16,0 2-13 0,-1-1-12 0,-2 5-11 15,-1-3-27-15,2 4-17 0,-5 1-14 0,1 2-14 16,-6 4-16-16,0 0-22 0,-5 6-13 0,0 1-15 15,0 0-21-15,-6 11-20 0,3 2-20 0,-1 2-14 16,4 1-18-16,2 1-92 0,2 0-84 0,4-1 0 16,1 0 0-16,7-7 0 0,1 0 0 0,5 0 0 0,4-1 0 15,4-1 0-15,0-5 0 0,2-2 0 16,2-3 0-16,4-1 0 0,2-4 0 0,5-2 0 16,-7-4 0-16,2 2 0 0,1-7 0 0,-6 0 0 15,0 0 0-15,-4-2 0 0,0-3 0 0,-4-1 0 0,-1 1 0 16,-2 1 0-16,-4 3 0 0,1-2 0 0,-1 6 0 15,-2 0 0-15,-1 0 0 0,1 3 0 16,-1 3 0-16,0 0 0 0,0 0 0 0,-7 13 0 16,4-3 0-16,-1 1 0 0,3 4 0 0,0 1 0 15,1 1 0-15,0 0 0 0,4 1 0 0,1-3 0 16,1 1 0-16,2-1 0 0,1-6 0 0,-2 0 0 0,2-2 0 16,2-2 0-16,1-2 0 0,-1 0 0 15,0-1 0-15,-5-6 0 0,2 0 0 0,1-1 0 16,0-2 0-16,-4-3 0 0,-1 0 0 0,0-2 0 0,-3 0 0 15,-1-3 0-15,-4-2 0 0,-1 1 0 0,0-1 0 16,-1 5 0-16,-6-2 0 0,7 4 0 0,-8 5 0 16,6-2 0-16,0 5 0 0,-2 3 0 0,-1 0 0 15,1 4 0-15,1 2 0 0,2 0 0 16,-3 2 0-16,5 3 0 0,3-2 0 0,0 2 0 0,2-1 0 16,2-1 0-16,0 1 0 0,6-2 0 0,0 0 0 15,-1-3 0-15,5-1 0 0,-1-2 0 16,1-3 0-16,6-1 0 0,-7-1 0 0,7-4 0 0,0-3 0 15,-6 0 0-15,6-1 0 0,-3-2 0 0,-1 0 0 16,-1-2 0-16,-1 3 0 0,-2-2 0 0,-3 2 0 16,0 3 0-16,-1 1 0 0,-4 2 0 0,-2 1 0 15,4 1 0-15,-1 1 0 0,-4 2 0 0,0 0 0 16,6 7 0-16,-3-1 0 0,-3 2 0 0,5 2 0 16,-4 1 0-16,3 0 0 0,0-1 0 0,1 2 0 15,-1-3 0-15,1 1 0 0,5-3 0 0,-2 1 0 16,1 0 0-16,-4-2 0 0,5-3 0 0,0-1 0 15,-2 0 0-15,5-2 0 0,-3-4 0 0,0 1 0 16,2-2 0-16,-2-2 0 0,-1-2 0 0,8-2 0 16,-8 1 0-16,2-3 0 0,-2 5 0 0,1-6 0 15,-2 6 0-15,-1-2 0 0,0 3 0 0,-1 0 0 16,-2 2 0-16,1 3 0 0,-2 0 0 0,2 1 0 16,-5 1 0-16,6 5 0 0,-3-3 0 0,1 4 0 15,-3 0 0-15,3 0 0 0,1 4 0 0,0-3 0 16,-1 3 0-16,1-2 0 0,-1-1 0 0,1 0 0 15,1 1 0-15,1-1 0 0,-2-2 0 0,0-2 0 16,1-2 0-16,1-1 0 0,-7 0 0 0,12-2 0 16,-6-2 0-16,0 1 0 0,3-5 0 0,0 1 0 15,-1-4 0-15,1 2 0 0,2-4 0 0,-1-2 0 16,-2 5 0-16,1 1 0 0,1 0 0 0,-3 1 0 16,-1 3 0-16,0 2 0 0,2-1 0 0,-3 2 0 15,0 2 0-15,-5 0 0 0,12 5 0 0,-6-1 0 16,-1 3 0-16,3 2 0 0,-4 2 0 0,0 0 0 15,2 3 0-15,0 2 0 0,-2-5 0 0,4 4 0 16,-3-4 0-16,-1 0 0 0,0-2 0 0,2 1 0 16,-2-6 0-16,1 3 0 0,0-1 0 0,0-3 0 15,4-2-24-15,-3 0-480 0,3 1-95 0,3-5-105 16,-1 1-356-16,1-4-1149 0,4-1 508 0</inkml:trace>
  <inkml:trace contextRef="#ctx0" brushRef="#br0" timeOffset="162799.71">8482 15409 487 0,'1'-7'506'16,"-1"-5"34"-16,-1 5 48 0,-2 0 18 0,3 1 6 16,-1-2-26-16,0 3-24 0,2 0-34 0,-1-2-33 15,2 5-32-15,1-3-31 0,6 1-36 0,-3 2-32 16,5 0-33-16,-3 2-30 0,4 0-37 0,-3 2-134 0,4-1-130 16,-2 5 0-16,-1-1 0 0,2 3 0 15,-2 1 0-15,-1 2 0 0,-5 0 0 0,2 4 0 16,-2 0 0-16,-4 4 0 0,-3-3 0 0,0 2 0 15,-5-1 0-15,0 0 0 0,-1-1 0 0,-1-2 0 16,3-3 0-16,0 0 0 0,2-2 0 0,-1-1 0 0,3-2 0 16,-1-2 0-16,0 0 0 0,4-1 0 15,0-3 0-15,0 0 0 0,9 2 0 0,-2-2 0 0,3-4 0 16,5 2 0-16,-2-1 0 0,2 0 0 16,3-1 0-16,0 0 0 0,0 0 0 0,0 0 0 0,-5 2 0 15,1-2 0-15,-3 3 0 0,-2-1 0 0,0 1 0 16,-2-1 0-16,-4 1 0 0,-3 1 0 0,0 0 0 15,0 0 0-15,0 0 0 0,-3 8-566 0,-4-3-706 16,-3 0-1376-16,1 2 610 0</inkml:trace>
  <inkml:trace contextRef="#ctx0" brushRef="#br0" timeOffset="163633.1">12847 15394 344 0,'-6'0'500'0,"-1"-2"22"0,1 2 1 16,6 0-26-16,-7-1-19 0,7 1-19 0,0 0-1 15,0 0 1-15,0 0-7 0,0 0-11 0,20 2-19 16,-9-1 2-16,7-1-23 0,0 3-27 0,5-4-22 15,9 1-31-15,0-2-24 0,0 2-19 0,5-1-89 0,-3 0-189 16,2 0 0-16,0 0 0 0,-4 1 0 16,0-3 0-16,-4 3 0 0,-6-2 0 0,-3 1 0 15,-5-3 0-15,0 4 0 0,4 0 0 0,-10 0 0 16,0 0 0-16,-3 0 0 0,2 0 0 0,-7 0 0 0,7 4 0 16,-7-4 0-16,0 0 0 0,-7 8-526 15,-3-2-194-15,0 1-438 0,-4 4-1254 0,-5-1 555 16</inkml:trace>
  <inkml:trace contextRef="#ctx0" brushRef="#br0" timeOffset="163885.09">12926 15650 76 0,'-12'0'504'0,"-1"0"2"0,3-1 50 0,1 2 37 16,2-1 27-16,1 0-20 0,6 0-43 0,-8-1-41 15,8 1-23-15,0 0-11 0,0 0-16 0,13-6-23 0,-1 6-31 16,2-1-29-16,-1-3-35 0,6 3-25 0,2 1-28 15,6-4-277-15,4 2-18 0,2 0 0 16,-1-1 0-16,1 2 0 0,0-2 0 0,3-1 0 16,-4 2 0-16,0 0 0 0,-2 1 0 0,-9-1 0 15,-1 0 0-15,-4 1 0 0,-4-1 0 0,-3 1 0 0,-1 1 0 16,-8 0 0-16,11-4 0 0,-7 1 0 0,-4 3 0 16,6-5-20-16,-6 5-658 0,0-5-572 15,0 5-1352-15,1-9 599 0</inkml:trace>
  <inkml:trace contextRef="#ctx0" brushRef="#br0" timeOffset="165066.6">14688 15326 278 0,'0'0'506'16,"2"-2"4"-16,-1-2-9 0,-1 4-23 0,0 0-34 15,0 0-25-15,0 0-20 0,0 0-17 0,0 0-11 16,0 0-34-16,0 0-1 0,0 0-14 0,0 0-19 15,0 0-6-15,-17 7-32 0,12-4-7 0,-1-3-14 16,1 1-13-16,-1 0-14 0,6-1-14 0,-15 0-9 16,8-1-4-16,1-1-5 0,-1-2-4 0,-2-2-41 15,6-1-140-15,-4-1 0 0,3-2 0 0,0-2 0 16,2 1 0-16,3-2 0 0,3-3 0 0,1 0 0 16,3 1 0-16,3 1 0 0,2 0 0 0,2 3 0 15,2 0 0-15,2 2 0 0,-1 3 0 0,1 3 0 16,-2 0 0-16,2 4 0 0,-4 2 0 0,-1 4 0 15,3 1 0-15,-4 7 0 0,-2 3 0 0,1-2 0 16,-2 10 0-16,-1 2 0 0,-3 3 0 0,-3 1 0 16,-4 0 0-16,-3 3 0 0,0 1 0 0,-6-1 0 15,-3 11 0-15,-6-2 0 0,1-11 0 0,-6 7 0 16,3-8 0-16,1-6 0 0,-2 2 0 0,-1-6 0 16,0-1 0-16,0-6 0 0,6-4 0 0,1-4 0 0,-2-1 0 15,3-2 0-15,2-4 0 0,-1-3 0 16,2 1 0-16,-2-7 0 0,4 1 0 0,-2-4 0 15,2-5 0-15,5 0 0 0,1 0 0 0,3-2 0 0,2 1 0 16,4-2 0-16,4 1 0 0,0 5 0 0,4-1 0 16,1 4 0-16,0 4 0 0,4 0 0 15,0 2 0-15,2 3 0 0,2 4 0 0,5 4 0 16,-6 1 0-16,4 3 0 0,-1 2 0 0,3 1 0 16,-1 3 0-16,-3-2 0 0,0-1 0 0,-6 1 0 0,-1 0 0 15,2-1 0-15,-3-1 0 0,-1-1 0 0,-5-1 0 16,0-2 0-16,2-1 0 0,1-1 0 15,0-2 0-15,-1-2 0 0,2-2 0 0,0-1-281 0,-1-1-269 16,1-3-56-16,4-5-41 0,1-1-372 0,5-5-1101 16,0-1 487-16</inkml:trace>
  <inkml:trace contextRef="#ctx0" brushRef="#br0" timeOffset="165583">15521 15456 313 0,'13'-11'391'0,"3"-4"28"16,-3 1 31-16,-2 1 28 0,1-3-14 0,-2 2-14 0,2-2-18 15,-3 1-21-15,-3-2-21 0,2 1-16 0,-4 2-18 16,-2-3-14-16,1 1-15 0,-3-1-21 0,0 1-16 16,-4-1-23-16,-1-1-16 0,-5 0-10 0,-2-2-20 15,-2 2-11-15,-4 0-11 0,-4-1-12 16,1 3-10-16,1 6-14 0,0 3-81 0,-2 1-82 0,3 6 0 16,-3 0 0-16,-7 7 0 0,1 4 0 0,2 2 0 15,3 4 0-15,0 2 0 0,4 4 0 0,2-1 0 16,4 2 0-16,2 1 0 0,1-3 0 0,4-2 0 15,3-1 0-15,7 5 0 0,2-6 0 16,-2-1 0-16,3-1 0 0,-2-10 0 0,4 3 0 0,2-3 0 16,1-1 0-16,0-4 0 0,5-1 0 0,2-3 0 15,-1-4 0-15,0-3 0 0,-3 0 0 0,10-4 0 16,-5-3 0-16,-5 3 0 0,1 0 0 0,-2 0 0 16,1 0 0-16,-2 2 0 0,-2-2 0 0,1 3 0 15,-6 3 0-15,-1 3 0 0,2-1 0 0,-1 5 0 16,-1-2 0-16,-5 3 0 0,0 0 0 15,8 11 0-15,-7-2 0 0,1 2 0 0,0 7 0 0,-2 1 0 16,0 9 0-16,0-1 0 0,-4 3 0 0,3 1 0 16,-3-2 0-16,2 1 0 0,-2 1 0 0,1-1 0 15,-1-1 0-15,2-1 0 0,-3-2 0 0,2 5 0 16,3-6 0-16,-4 3 0 0,2-8 0 0,3-1 0 16,-4-4 0-16,3-3 0 0,-2 1 0 0,2-2 0 15,0-1 0-15,-1-4 0 0,-1 1 0 0,2-2 0 16,2-1 0-16,-2 3 0 0,0-4 0 0,1 0 0 15,-1-3 0-15,0 0 0 0,0 0 0 0,0 0 0 16,0 0 0-16,0 0 0 0,10-6 0 0,-7-2 0 16,-1 0 0-16,3-4-1366 0,-1 0-1478 0,5-1 654 15</inkml:trace>
  <inkml:trace contextRef="#ctx0" brushRef="#br0" timeOffset="165716.38">15897 15758 84 0,'1'4'551'0,"0"1"10"0,1-3 27 0,-2 2 31 16,0-4 11-16,3 2-31 0,-3-2-52 0,5 4-54 16,-3-1-51-16,0-1-73 0,-2-2-97 0,7 3-140 15,-7-3-201-15,2 4-226 0,-2-4-626 0,0 0-997 16,0 0 441-16</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44:31.371"/>
    </inkml:context>
    <inkml:brush xml:id="br0">
      <inkml:brushProperty name="width" value="0.05292" units="cm"/>
      <inkml:brushProperty name="height" value="0.05292" units="cm"/>
      <inkml:brushProperty name="color" value="#00B050"/>
    </inkml:brush>
  </inkml:definitions>
  <inkml:trace contextRef="#ctx0" brushRef="#br0">1014 11066 156 0,'-14'-2'433'15,"1"0"23"-15,2 0 12 0,-3-1 19 0,4-3 6 16,2 5 1-16,-1 0-11 0,3 0-12 0,2 1-10 16,4 0-12-16,-8-1-19 0,8 1-22 0,-5-1-23 15,5 1-25-15,0 0-19 0,0 0-18 0,0 0-18 16,28-4-27-16,-6 4-22 0,9-1-28 0,3 1-202 16,8-4-26-16,12 3 0 0,5-2 0 0,0 3 0 15,2-1 0-15,2 1 0 0,-6 1 0 0,-2-2 0 16,-15 1 0-16,-1 0 0 0,-4 0 0 0,-5 0 0 15,-8 3 0-15,-8-2 0 0,-1 0 0 0,-7-1-157 16,-1 0-275-16,-5 0-69 0,0 0-57 0,-15 5-41 16,-8-3-392-16,-4 2-1073 0,-2-1 474 0</inkml:trace>
  <inkml:trace contextRef="#ctx0" brushRef="#br0" timeOffset="200.08">1344 11095 183 0,'-8'0'231'0,"2"0"25"15,6 0 7-15,-6-4 20 0,6 4 17 0,-4-5 43 16,1 3 29-16,3 2 12 0,-5-4-2 0,5 4-9 15,-5-1-20-15,5 1-23 0,0 0-24 0,0 0 2 16,-9 7 3-16,8 1 4 0,-3 3 0 0,-4 5-7 16,3 2-12-16,-1 8-7 0,-2 2-17 0,0 1-27 15,3-1-17-15,0 4-30 0,0-3-20 0,0 1-15 16,1 0-17-16,1 2-18 0,1-2-35 0,3-1-54 16,0 0-39-16,2-4-65 0,-3 2-68 0,4-8-68 15,1-1-86-15,1-8-80 0,-2 6-101 0,4-8-115 16,1-3-432-16,0 1-1099 0,-3-3 486 0</inkml:trace>
  <inkml:trace contextRef="#ctx0" brushRef="#br0" timeOffset="717.09">2030 11226 515 0,'4'-3'643'0,"-4"3"-33"0,0 0 4 0,5 7 17 15,-6-2-9-15,0 5-28 0,-2 0-34 0,1 6-31 16,-1 2-33-16,0 6-40 0,-2 3-39 0,-1 1-38 16,3-1-37-16,1 1-33 0,1 0-32 0,1 1-80 15,0-2-197-15,0 0 0 0,-2-9 0 0,2 1 0 16,0-2 0-16,-1-4 0 0,0-3 0 0,1 1 0 16,-2-4 0-16,2-1 0 0,-1-1 0 0,-1-3 0 15,2-2 0-15,0 0 0 0,-12-7 0 0,11-4 0 16,-4 2 0-16,1-8 0 0,0-9 0 0,4 0 0 15,-1-4 0-15,2-1 0 0,3-1 0 0,0-2 0 16,2 0 0-16,3 2 0 0,-1 3 0 0,-1 3 0 16,1 9 0-16,-3 3 0 0,0 2 0 0,0 7 0 15,1 0 0-15,0 5 0 0,1 2 0 0,5 3 0 16,0 8 0-16,0 3 0 0,5 8 0 0,2 1 0 16,-1 2 0-16,1 2 0 0,7 13 0 0,-8-12 0 15,1 1 0-15,0-2 0 0,1-1 0 0,1-3 0 16,1 2 0-16,-2-7 0 0,-2-1 0 0,-4-8 0 15,-5-4 0-15,1 0 0 0,2-4 0 0,-6-4 0 16,3-3 0-16,0-2 0 0,-1-4 0 0,2-4 0 16,0-4 0-16,3-9 0 0,-3-1 0 0,2-3 0 15,-2-4 0-15,3-10 0 0,3-4 0 0,-3 0 0 16,1-2 0-16,0-1 0 0,-4 5 0 0,-1 14 0 16,0 5 0-16,-5 4 0 0,0 6 0 0,0 2 0 15,-3 5 0-15,4 3 0 0,-5-1 0 0,3 5 0 16,-3 1 0-16,0 3 0 0,0 0 0 0,0 0 0 15,0 0 0-15,0 0 0 0,0 0-1366 0,-8 22-1478 16,3-12 654-16</inkml:trace>
  <inkml:trace contextRef="#ctx0" brushRef="#br0" timeOffset="14217.14">3422 11085 23 0,'0'-7'370'0,"1"2"-8"0,-1-2-11 0,0 5-13 0,3-3-29 16,-3-1-18-16,0 6-18 0,-3-5-17 0,6 3-2 16,-3 2 6-16,0 0 3 0,0-5 8 15,0 5 6-15,0 0 9 0,0 0 4 0,0 0-2 16,-3-5 4-16,3 5-17 0,0 0 5 0,0 0-7 16,0 0-10-16,0 0-7 0,-10 7-10 0,4-2-12 0,-2 2-9 15,-6 4-2-15,-1 5-6 0,-5 5-1 0,-1 6 0 16,-7 10-3-16,0 1-213 0,-2 5 0 0,3-2 0 15,-1 4 0-15,5 1 0 0,0 3 0 0,5 0 0 16,5 2 0-16,3 3 0 0,0-3 0 0,8 0 0 16,2 1 0-16,3-4 0 0,5 2 0 0,6-6 0 15,3-1 0-15,-1-12 0 0,15 9 0 16,-7-12 0-16,12 6 0 0,-8-10 0 0,1-2 0 16,5-4 0-16,-5-2 0 0,0-5 0 0,2-1 0 0,-12-6 0 15,-2 0 0-15,-2-3 0 0,-2-6 0 0,-3 0 0 16,-3-5 0-16,-1-6 0 0,-6 1-161 0,-3-12-481 15,-3 2-590-15,-4-4-1333 0,1 0 589 0</inkml:trace>
  <inkml:trace contextRef="#ctx0" brushRef="#br0" timeOffset="14785.8">4061 11498 329 0,'5'-11'557'15,"-4"2"15"-15,-1-1 5 0,-3-1-27 0,0 1-14 16,-1 0-27-16,-5 1-33 0,2 1-24 0,-2 2-38 16,-3 2-23-16,-2-1-28 0,-1 5-27 0,-6 2-24 15,2 5-24-15,-4 5-27 0,0 1-24 0,-1 4-18 16,-2 3-22-16,2 2-19 0,5 0-17 0,-3 1-19 16,10-6-11-16,1-2-128 0,3 0-3 0,3-2 0 15,1-1 0-15,3-4 0 0,1-1 0 0,1-2 0 16,5-1 0-16,0-4 0 0,4-3 0 0,7-4 0 15,-2-4 0-15,7-4 0 0,-2-5 0 0,-3 0 0 16,2-5 0-16,0-2 0 0,-3-3 0 0,1-2 0 16,1-13 0-16,2 2 0 0,-8-5 0 0,1 0 0 15,-3 0 0-15,-2 14 0 0,-2 2 0 0,-1 3 0 0,-2 10 0 16,0 5 0-16,-1 3 0 0,-2 4 0 16,4 2 0-16,-4 5 0 0,0 0 0 0,-4 20 0 15,0 6 0-15,-1 4 0 0,-6 1 0 0,4 4 0 16,-2 12 0-16,5-13 0 0,1 13 0 0,-1-14 0 0,8 15 0 15,-2-16 0-15,3-2 0 0,2-1 0 16,2-3 0-16,2-3 0 0,-2-7 0 0,4-1 0 16,-3-2 0-16,0-4 0 0,2-3 0 0,-1-3 0 15,1-1 0-15,2-5 0 0,0-3 0 0,3-3 0 16,-3-5 0-16,-3 0 0 0,7-8 0 0,-3 1 0 0,-2-4 0 16,0 2 0-16,-2 1 0 0,-3 8 0 15,-3 2 0-15,0 4 0 0,-1 1 0 0,1 3 0 16,0 2 0-16,-5 2 0 0,8 7 0 0,-4 2 0 0,1 7 0 15,-1 2 0-15,2 0 0 0,-2 2 0 0,1 4 0 16,3 1 0-16,-3-7 0 0,4 0 0 0,-1-2 0 16,1 1 0-16,-3-4 0 0,4-4 0 15,-2-2 0-15,-2-5 0 0,-1-1 0 0,3-2 0 0,0-5 0 16,-2-3-142-16,-1 1-471 0,-1-4-94 0,-1-7-415 16,-1 0-1215-16,-1-10 538 0</inkml:trace>
  <inkml:trace contextRef="#ctx0" brushRef="#br0" timeOffset="14917.14">4435 11136 3550 0,'0'-10'349'16,"0"5"-127"-16,0 2-28 0,-1-1 8 0,1 4 4 16,0 0-20-16,0 0-41 0,-8 13-32 0,8-2-23 15,3 1-13-15,1 3-36 0,1 2-45 0,3-1-71 16,3 2-97-16,1 3-95 0,3-5-116 0,-5-1-363 16,12 4-808-16,-9-3 357 0</inkml:trace>
  <inkml:trace contextRef="#ctx0" brushRef="#br0" timeOffset="16717.47">4662 11546 3438 0,'0'7'522'0,"-2"-2"-48"0,1-1-63 0,0-1 28 0,-2 0-10 16,3-3-24-16,0 0-44 0,0 0-49 0,0 0-41 15,-6-15-16-15,8 6-20 0,2-2-14 0,3-6-13 16,5-7-17-16,3 1-172 0,-2 0-19 0,4-3 0 16,5-1 0-16,-8-1 0 0,5-2 0 0,-1 1 0 15,-1-1 0-15,-2 5 0 0,-1 4 0 0,-6 5 0 16,1 1 0-16,-4 6 0 0,1 2 0 0,-5 3 0 15,1 3 0-15,-1-2 0 0,-1 3 0 0,0 0 0 16,-3 12 0-16,3-3 0 0,-1 0 0 0,-1 2 0 16,2 1 0-16,-2 0 0 0,2 3 0 0,4-2 0 15,-3 0 0-15,3 1 0 0,3 1 0 0,1-1 0 16,2 2 0-16,1-3 0 0,0 0 0 0,1-1 0 16,2 0 0-16,-1 1 0 0,-4-4 0 0,1-1 0 15,-1 5 0-15,0-2 0 0,-4-2 0 0,3-1 0 16,-5 3 0-16,-1 0 0 0,-2-2 0 0,-2 0 0 15,-1-1 0-15,-5 0 0 0,2 1 0 0,-2-5 0 16,-2 1 0-16,-2 2 0 0,6-5 0 0,-2 1 0 0,3-2 0 16,-2 2 0-16,0-3 0 0,7 0 0 0,-8-4 0 15,7 1 0-15,1 3 0 0,5-10 0 0,0 3 0 16,8-6 0-16,1 0 0 0,5-7 0 16,3 1 0-16,1-1 0 0,3-2 0 0,0 0 0 0,0 1 0 15,0-1 0-15,-2 4 0 0,-1 3 0 0,-4-2 0 16,-2 5 0-16,-7 5 0 0,0 0 0 0,0 0 0 15,-4 4 0-15,-1-2 0 0,1 3 0 0,-4 0 0 16,-2 2 0-16,4-3 0 0,-4 3 0 0,0 0 0 16,0 0 0-16,0 0 0 0,-4 11 0 0,2-7 0 15,1 1 0-15,-1 0 0 0,1 1 0 0,-1-1 0 16,0 0 0-16,2 0 0 0,-1-2 0 0,1 1 0 16,0-4 0-16,0 6 0 0,0-6 0 0,1 5 0 15,-1-5 0-15,0 0 0 0,0 3 0 0,0-3 0 16,0 0 0-16,0 0 0 0,0 0 0 0,0 0 0 15,7-13 0-15,-6 10 0 0,-1 3 0 0,0-5 0 16,0 5 0-16,0 0 0 0,-1-6 0 0,1 6 0 16,0-5 0-16,0 5 0 0,0 0 0 0,0 0 0 15,-2-4 0-15,2 4 0 0,0 0 0 0,0 0 0 16,0 0 0-16,0 0 0 0,0 0 0 0,0 0 0 16,0 0 0-16,0 0 0 0,0 0 0 0,0 0 0 15,0 0 0-15,0 0 0 0,0 0 0 0,0 0 0 16,0 0 0-16,0 0 0 0,0 0 0 0,0 0 0 15,0 0 0-15,0 0 0 0,0 0 0 0,3-3 0 16,-3 3 0-16,0 0 0 0,0 0 0 0,0 0 0 16,0 0 0-16,0 0 0 0,0 0 0 0,0 0 0 15,0 0 0-15,0 0 0 0,0 0 0 0,0 0 0 16,0 0 0-16,0 0 0 0,0 0 0 0,0 0 0 16,0 0 0-16,0 0 0 0,0 0 0 0,0 0 0 0,0 0 0 15,0 0 0-15,0 0 0 0,0 0 0 16,0 0 0-16,0 0 0 0,0 0 0 0,0 0 0 15,0 0 0-15,0 12 0 0,0-12 0 0,1 6 0 16,2-2 0-16,-2 1 0 0,2 1 0 0,0 1 0 0,1-1 0 16,3 3 0-16,0-2 0 0,0-1 0 0,-1 3 0 15,2-3 0-15,1 3 0 0,-2-1 0 0,0 0 0 16,1-3 0-16,-1 0 0 0,2 2 0 16,-4 1 0-16,3-1 0 0,-2-1 0 0,2 3 0 0,-3-1 0 15,0 1 0-15,0 3 0 0,-1-1 0 0,0 1 0 16,-4 0 0-16,0 0 0 0,-1 0 0 0,-2 2 0 15,-2-4 0-15,0 1 0 0,-3-1 0 16,3-2 0-16,-5-1 0 0,2 1 0 0,0-4 0 0,-2 0 0 16,3-3 0-16,0 0 0 0,-2-3 0 0,2-1 0 15,-1 1 0-15,3-4 0 0,-4-1 0 0,4-3 0 16,1-1 0-16,0 0 0 0,4 0 0 0,-1-3 0 16,1 1 0-16,2 1-212 0,5 0-127 0,0 3-25 15,1-3-24-15,4 2-13 0,3-2-8 0,-1 3 8 16,5 4 26-16,-1-2 19 0,1 0 32 0,8-1 34 15,2 2 48-15,-8 0 56 0,-1 0 61 0,1 0 63 16,-2 1 64-16,-2-1 65 0,0-1 58 0,0 2 32 16,-4 0 45-16,-3-3 36 0,3 3 32 0,-3-1 26 15,-1 0 19-15,0 0 23 0,-4 1 14 0,1 2 11 16,-3-1 2-16,2 0-10 0,-1 1-19 0,-1 0-32 16,-3 3-35-16,3-2-149 0,-3 2-120 0,0 0 0 15,4 8 0-15,-5 0 0 0,1 0 0 0,0 4 0 16,4 3 0-16,-4-4 0 0,1 6 0 0,3 1 0 15,-3-1 0-15,3-1 0 0,0-4 0 0,0 0 0 16,1-1 0-16,1-3 0 0,2 0 0 0,-2 1 0 16,1-4 0-16,2-1 0 0,-3-1 0 0,0-2 0 15,2-1 0-15,1-2 0 0,-1-2 0 0,1 0 0 16,1-4 0-16,0 0 0 0,-1-1 0 0,0-1 0 16,0-3 0-16,4 0 0 0,-7 5 0 0,2-1 0 15,1 2 0-15,-4 3 0 0,-1-1 0 0,-1 2 0 16,0 1 0-16,-3 2 0 0,0 0 0 0,10 5 0 15,-6 2 0-15,-1 1 0 0,0 3 0 0,0 0 0 16,0-2 0-16,0 4 0 0,-1-3 0 0,3 1 0 0,-1 2 0 16,1-3 0-16,-2-3 0 0,1-1 0 15,1 1 0-15,-1-2 0 0,2-3 0 0,1-1 0 16,-1-2 0-16,-6 1 0 0,17-5 0 0,-7-2 0 16,-1 1 0-16,4-7 0 0,-2 1 0 0,2 0 0 0,1-2 0 15,-1 1 0-15,0-1 0 0,1 3 0 0,0 0 0 16,-5 4 0-16,0-1 0 0,-3 4 0 0,0 2 0 15,0 1 0-15,0 1 0 0,-6 0 0 0,9 6 0 16,-4-2 0-16,-2 4 0 0,1 1 0 0,0 1 0 16,-1 0 0-16,1 1 0 0,0 1 0 0,-1-4 0 15,-1 3 0-15,1-4 0 0,-1 0 0 16,0-3 0-16,0 2 0 0,-1-3 0 0,2 0 0 0,2-2 0 16,-5-1 0-16,9-7 0 0,-4 4 0 0,0-3 0 15,3-2 0-15,-1-2 0 0,4 1 0 0,-1-3 0 16,3-1 0-16,-7 4 0 0,3 1 0 0,0-1 0 15,0 3 0-15,-4 2 0 0,-1-2 0 0,2 3 0 16,1 2 0-16,-2 0 0 0,-5 1 0 0,8 3 0 16,-5-1 0-16,3 4 0 0,-3-2 0 0,4 3 0 15,0 2 0-15,0-2 0 0,0 3 0 0,2-3 0 16,0 2 0-16,0-2 0 0,3 0 0 0,-1-2 0 16,2-3 0-16,-3 2 0 0,3-3 0 0,1-1 0 15,0-1 0-15,-2-2 0 0,-1 0 0 0,5-5 0 16,1 1 0-16,-4-3 0 0,2 0 0 0,-3-1 0 15,2-1 0-15,-6 1 0 0,3-1 0 0,-4 3 0 16,0 0 0-16,-3 2 0 0,-1 1 0 0,-1 1 0 16,2 1 0-16,-3 3 0 0,-1 1 0 0,4-4 0 15,-4 4 0-15,0 0 0 0,0 10 0 0,0-2 0 16,2 0 0-16,0 3 0 0,-2-1 0 0,4 1 0 16,1-1 0-16,1 0 0 0,2-1 0 0,-3 0 0 15,5-2 0-15,-1 0 0 0,3-3 0 0,-1-3 0 0,1-1 0 16,-1-3 0-16,2 0 0 0,-1-3-302 15,2 1-223-15,-5-2-70 0,6-4-534 0,-1-4-1221 16,-2 0 540-16</inkml:trace>
  <inkml:trace contextRef="#ctx0" brushRef="#br0" timeOffset="16850.33">6974 11160 875 0,'7'-32'380'0,"-3"4"17"0,-1 4 29 16,-5 5 42-16,-2-2 42 0,1 3 16 16,-4 0-5-16,0 1-19 0,-1 2-34 0,0 1-50 15,2 3-44-15,-3 2-51 0,4 1-69 0,-3-2-88 0,-1 6-129 16,-1 0-147-16,1 0-160 0,-5 1-166 0,1 3-536 15,-3 3-1052-15,-4-1 465 0</inkml:trace>
  <inkml:trace contextRef="#ctx0" brushRef="#br0" timeOffset="16983.73">5982 11055 5147 0,'-40'2'508'0,"2"-2"-170"0,2 0 4 0,9 0 21 15,8-4-40-15,7 1-46 0,1 3-63 16,3-2-59-16,5 2-44 0,3 0-56 0,0 0-63 15,20-9-112-15,-2 3-132 0,13 5-162 0,4 1-206 0,2-2-451 16,2 2-1158-16,-3 1 512 0</inkml:trace>
  <inkml:trace contextRef="#ctx0" brushRef="#br0" timeOffset="17833.82">6975 11426 7576 0,'6'2'493'16,"-6"-2"-371"-16,9-5-122 0,-2 3 0 0,3-1 0 16,-1-2 0-16,2-4 0 0,6 0 0 0,-2-4 0 15,8-3 0-15,1-2 0 0,2 1 0 0,0 2 0 16,-2-4 0-16,1-1 0 0,-3 0 0 0,0-2 0 0,0 1 0 16,-2-3 0-16,-2-3 0 0,-3 1 0 15,2-2 0-15,-2-3 0 0,-2-3 0 0,6-10 0 16,-7 9 0-16,-1-12 0 0,-4 11 0 0,-4 0 0 0,1 4 0 15,-2 5 0-15,-2 9 0 0,-2 8 0 0,2 4 0 16,-4 2 0-16,4 4 0 0,-15 16 0 0,4-1 0 16,-5 13 0-16,-7 14 0 0,4 4 0 0,1 0 0 15,0 6 0-15,5-3 0 0,2-1 0 0,2-2 0 16,3-1 0-16,4-10 0 0,1 0 0 0,5-1 0 16,4-2 0-16,2-2 0 0,5-2 0 0,-1-2 0 15,5-5 0-15,3-2 0 0,5-5 0 0,-3-3 0 16,6-6 0-16,-3-1 0 0,2-6 0 0,4-3 0 15,-5-4 0-15,2-1 0 0,-4-3 0 0,0-3 0 16,-2-3 0-16,1-1 0 0,-5-5 0 0,0-3 0 0,-3 2 0 16,-2-4 0-16,-3 4 0 0,-3 1 0 15,-7 6 0-15,1 3 0 0,-6 7 0 0,-3 0 0 16,-2 4 0-16,-5 4 0 0,-3 3 0 0,-7 6 0 16,0 5 0-16,-3 6 0 0,2 3 0 0,1-1 0 15,5 6 0-15,-1-4 0 0,9 3 0 0,-3-2 0 16,4 0 0-16,5-4 0 0,3-1 0 0,1-2 0 15,0-6 0-15,6 5 0 0,2-7 0 0,-3-2 0 0,5-2 0 16,2-2 0-16,1-3 0 0,-3-4 0 0,1 0 0 16,2-1 0-16,-4-3 0 0,5-3 0 15,-2-1 0-15,-1-3 0 0,-1 0 0 0,-3 2 0 0,2-2 0 16,-1 0 0-16,-5 3 0 0,1 4 0 0,-1 1 0 16,-1 1 0-16,-1 2 0 0,1 2 0 0,-2 2 0 15,0 0 0-15,0 0 0 0,0 0 0 0,-3 17 0 16,3-9 0-16,0 4 0 0,3-3 0 0,-1 2 0 15,2 3 0-15,-3-5 0 0,3 1 0 0,1-1 0 16,3-1 0-16,-3-1 0 0,4-1 0 0,-4-1 0 16,0-4 0-16,4 0 0 0,3-1 0 0,-2-2 0 15,0 0 0-15,0-4 0 0,1 1 0 0,0-4 0 16,2 0 0-16,1-1 0 0,-2-1 0 0,0-2 0 16,2-2 0-16,-1 2 0 0,-3 6 0 0,3-6 0 15,-4 7 0-15,1-1 0 0,-2 2 0 0,-2 2 0 16,2 2 0-16,-4 2 0 0,-4-1 0 0,10 5 0 15,-6 1 0-15,-3 0 0 0,2 5 0 0,-2 0 0 16,-1 2 0-16,3-2 0 0,-2-2 0 0,0 6 0 0,3-4 0 16,4-2 0-16,-3 1 0 0,1-1 0 0,1 0 0 15,-1-4 0-15,1-4 0 0,4 2 0 16,-1-1 0-16,3-6 0 0,-2 1 0 0,5-4 0 0,-5 0 0 16,7-2 0-16,-4-1 0 0,0-3 0 0,0 1 0 15,0 1 0-15,-1-2 0 0,1 1 0 0,-5 1 0 16,-4 3 0-16,-1 4 0 0,-1-1-1366 0,-3 4-1478 15,0 1 654-15</inkml:trace>
  <inkml:trace contextRef="#ctx0" brushRef="#br0" timeOffset="18519.29">9127 11196 122 0,'5'-32'552'0,"-1"3"28"0,1 2 13 16,3 3 21-16,-1 0-6 0,1 10-6 0,-4 4-18 16,-2 4-36-16,1 4-16 0,0 3-2 0,-3-1-16 15,5 17-12-15,-8 2-25 0,2 11-17 0,-4 17-87 16,-2 0-373-16,-5 7 0 0,3 0 0 0,-3 4 0 15,-2 29 0-15,9-27 0 0,-3 21 0 0,2-23 0 16,1-1 0-16,1 2 0 0,4-1 0 0,0-5 0 16,0-3 0-16,4-16 0 0,-3-3 0 0,2-4 0 15,-3-7 0-15,1-7 0 0,-2-1 0 0,2-8 0 16,-2-2 0-16,1-2 0 0,0 0 0 0,-12-21 0 16,3-5-92-16,-1-2-461 0,-2-5-3 0,0-17 10 15,-4-2 25-15,6-5 38 0,-3-26 34 0,7-2 53 16,-2 3 58-16,7 22 62 0,2-21 79 0,1 28 87 0,1 7 66 15,4 11 54-15,0 5 50 0,0 1 57 16,-1 9 51-16,1 4 42 0,4 3 29 0,-2 3 20 0,4 2 16 16,3 2-4-16,4 2 13 0,0 3 4 15,11 5-20-15,-4 0-7 0,3 7-7 0,2 0-29 0,0 1-17 16,-5 1-18-16,0 3-21 0,-3-1-23 16,-10 0-9-16,-1-1-16 0,0 1-10 0,-8 2-7 15,-4-1-14-15,-3 1-3 0,-5 0-78 0,-7-2-9 0,-11 5 0 16,0-2 0-16,-3-3 0 0,-3-1 0 0,-1-3 0 15,2-4 0-15,0 0 0 0,7-5 0 0,3-1 0 16,2-2 0-16,7-2 0 0,-1-3-62 0,3-2-197 16,9 1-80-16,1-4-68 0,6 3-54 0,2-2-70 15,15-7-69-15,5 3-322 0,2 4-1000 0,2 0 443 16</inkml:trace>
  <inkml:trace contextRef="#ctx0" brushRef="#br0" timeOffset="19351.5">9656 11272 239 0,'18'-4'367'0,"-3"-3"14"0,-1-2 45 15,-5 2 25-15,0-1 22 0,-5 3 9 0,0 0 6 16,-3-4-1-16,2 3-8 0,-6-1-16 0,-2 2-13 16,1 3-24-16,-6 0-22 0,-1 2-29 0,-5 1-24 15,-2 5-32-15,-1 3-28 0,-8 4-31 0,2 2-24 16,2 5-26-16,1-1-77 0,3 0-133 0,6 4 0 0,4-5 0 16,0-3 0-16,5 3 0 0,3-5 0 15,5 0 0-15,1-1 0 0,0-4 0 0,8-3 0 16,1 0 0-16,3-2 0 0,2-3 0 0,-1-1 0 0,1-4 0 15,0-2 0-15,-2-3 0 0,-1-1 0 0,0-2 0 16,-2-3 0-16,-2 1 0 0,0-2 0 0,3-7 0 16,-6 1 0-16,0 5 0 0,-4 1 0 15,-1 6 0-15,-1 0 0 0,-1 1 0 0,-2 4 0 0,0 2 0 16,0 2 0-16,0 2 0 0,0 0 0 0,-2 13 0 16,-1-3 0-16,3 2 0 0,-1 3 0 0,2 2 0 15,3 3 0-15,1-4 0 0,1 1 0 0,2 0 0 16,4-2 0-16,-2-2 0 0,1-3 0 0,3 0 0 15,-3-2 0-15,0-3 0 0,1-2 0 0,0-3 0 16,1 0 0-16,0-6 0 0,-3 2 0 0,0-2 0 0,2-5 0 16,3-1 0-16,-2 1 0 0,1-4 0 15,3-6 0-15,2 0 0 0,-3 2 0 0,-3 3 0 16,5-5 0-16,-9 6 0 0,-1 5 0 0,-1 2 0 16,-3 2 0-16,4 0 0 0,-4 6 0 0,-4 0 0 15,6 8 0-15,-6-1 0 0,1 7 0 0,-1 2 0 16,0 3 0-16,-1 1 0 0,1 5 0 0,1-1 0 15,-1-3 0-15,3-2 0 0,2-2 0 0,0 2 0 0,1-3 0 16,2-1 0-16,0-5 0 0,1-3 0 0,1-1 0 16,-1-5 0-16,0-2 0 0,4-3 0 0,-3-1 0 15,-1-3 0-15,1-5 0 0,2-1 0 0,-2-1 0 16,1-2 0-16,0-2 0 0,-2 3 0 0,1 0 0 16,-1 0 0-16,0 1 0 0,-2 6 0 0,1 0 0 15,1 1 0-15,-1 3 0 0,0 3 0 0,0 2 0 16,0 2 0-16,3 2 0 0,1 2 0 0,-2 0 0 15,4 4 0-15,-2 0 0 0,2 3 0 0,0 0 0 16,0-3 0-16,1 1 0 0,-1-2 0 0,3 1 0 16,1-3 0-16,-3 0 0 0,2-4 0 0,-5-2 0 15,1 0 0-15,4-2 0 0,-7-1 0 0,4-3 0 16,-2-2 0-16,-2 0 0 0,4-5 0 0,-4-3 0 16,4 1 0-16,-4-4 0 0,2-5 0 0,1-2 0 15,-3-1 0-15,-1 0 0 0,-3 8 0 0,-1 0 0 16,-1 1 0-16,-2 3 0 0,-1 3 0 0,-1 2 0 15,1 4 0-15,-2 1 0 0,1 4 0 0,0 0 0 16,0 0 0-16,-13 15 0 0,9-5 0 0,2 6 0 16,-1 3 0-16,3 0 0 0,3 8 0 0,3-1 0 0,2 1 0 15,3-3 0-15,3 2 0 0,0 1 0 16,5-4 0-16,-2 0 0 0,0-3 0 0,-7-1 0 16,3-5 0-16,-3-1 0 0,-5-3 0 0,-5 0 0 0,-3-1 0 15,-4-4 0-15,-3-3 0 0,-3 0 0 0,-6-2 0 16,-2-2 0-16,-10-5 0 0,-2-2 0 15,0 0 0-15,-16-6-600 0,1-3-666 0,14 3-1370 16,-2 1 606-16</inkml:trace>
  <inkml:trace contextRef="#ctx0" brushRef="#br0" timeOffset="19483.49">9985 10849 35 0,'-12'-16'532'15,"7"7"-4"-15,-4 0 12 0,4 1-21 0,1 3-48 16,4 0-47-16,1 2-41 0,-1 3-40 0,25 7-64 15,-10-4-91-15,16 4-133 0,3 3-137 0,1 4-150 16,13 0-433-16,7 5-718 0,-1 3 318 0</inkml:trace>
  <inkml:trace contextRef="#ctx0" brushRef="#br0" timeOffset="20000.5">11341 11229 7606 0,'6'-12'257'0,"7"3"49"0,-7-1-284 16,-1 2-22-16,0-1 0 0,-2 6 0 0,2-2 0 0,-3 1 0 15,-2 4 0-15,0 0 0 0,8 9 0 0,-7-2 0 16,2 6 0-16,2 4 0 0,-4 2 0 16,6 7 0-16,-5 1 0 0,2-1 0 0,-1 0 0 0,3 1 0 15,-1 0 0-15,3-3 0 0,-2-6 0 0,-1-5 0 16,3 1 0-16,1-4 0 0,1-4 0 0,-1-1 0 15,0-4 0-15,4-1 0 0,-2-6 0 0,1-1 0 16,3-3 0-16,1-1 0 0,3-7 0 0,0-1 0 16,-5 4 0-16,5-5 0 0,-1-1 0 0,-3 1 0 15,1 5 0-15,-5 1 0 0,-2 5 0 0,0 2 0 0,0 1 0 16,-4 1 0-16,-1 3 0 0,2 0 0 16,-6 2 0-16,0 0 0 0,6 11 0 0,-4-5 0 15,1 4 0-15,-5 0 0 0,4 1 0 0,-1 0 0 16,-1 0 0-16,4-3 0 0,-1 2 0 0,-1-4 0 15,0 1 0-15,0-1 0 0,0-1 0 0,1-4 0 0,1 2 0 16,-4-3 0-16,10-3 0 0,-3-1 0 16,0 0 0-16,2-2 0 0,2-4 0 0,3-1 0 0,4 2 0 15,-4-3 0-15,4 1 0 0,-4 2 0 0,0 3 0 16,3-1 0-16,-2 4 0 0,-3 0 0 0,1 3 0 16,-1 0 0-16,-1 3 0 0,0 0 0 0,-2 3 0 15,-1 3 0-15,-1-3 0 0,1 1 0 0,0 1 0 16,-1 2 0-16,1-3 0 0,-3 1 0 0,4 1 0 15,-6-2 0-15,3-3 0 0,-2-2 0 0,1-1 0 16,-5-1 0-16,6-6 0 0,-6-2-285 0,2-2-436 16,-6-3-477-16,-4-5-1298 0,-5-7 575 0</inkml:trace>
  <inkml:trace contextRef="#ctx0" brushRef="#br0" timeOffset="20100.43">11637 10933 423 0,'-48'-25'456'0,"4"0"9"0,12 13 9 0,4-3-15 16,0 4-45-16,6 5-39 0,4 2-54 0,-1-2-77 0,7 4-125 15,2 1-171-15,5 2-245 0,1-3-271 16,4 2-613-16,0 0 272 0</inkml:trace>
  <inkml:trace contextRef="#ctx0" brushRef="#br0" timeOffset="21500.48">13065 11223 393 0,'3'-4'510'16,"-3"4"12"-16,4-4 16 0,0 0 7 0,-3-2 8 15,2 1 7-15,-1-1-5 0,1-5-18 0,-3 1-13 16,1-1-20-16,-2-1-23 0,-2-2-30 0,-3 1-21 16,-3-1-26-16,0 1-27 0,-5 1-70 0,-1 4-307 15,-4 3 0-15,-11 0 0 0,2 6 0 0,-3 7 0 0,-2 2 0 16,4 3 0-16,-2 3 0 0,2 2 0 16,2 4 0-16,1-2 0 0,5 3 0 0,5-4 0 0,9-1 0 15,4-1 0-15,4-5 0 0,4-2 0 0,8 2 0 16,1-2 0-16,8-5 0 0,6-1 0 0,1-4 0 15,1-4 0-15,-1-3 0 0,2-1 0 16,-2-7 0-16,-2-1 0 0,0-4 0 0,-4-4 0 0,-4-3 0 16,0-2 0-16,2-13 0 0,-5-4 0 0,-1-3 0 15,-4-3 0-15,-1-3 0 0,-1-2 0 0,0-3 0 16,-1 6 0-16,-2 7 0 0,-5 13 0 0,2 8 0 16,-3 9 0-16,0 5 0 0,0 6 0 0,0 3 0 15,0 3 0-15,0 0 0 0,-13 27 0 0,9 2 0 16,-3 6 0-16,0 15 0 0,2 1 0 0,1 1 0 15,3 0 0-15,1 0 0 0,3-1 0 0,-1-2 0 16,5-4 0-16,0-11 0 0,5-1 0 0,-1-4 0 16,3-1 0-16,3-4 0 0,-7-9 0 0,4-3 0 15,-1-1 0-15,0-5 0 0,-3-4 0 0,4-2 0 16,-2-4 0-16,-3-1 0 0,2-2 0 0,-2-4 0 16,0-4 0-16,4-8 0 0,-4-1 0 0,-2-5 0 15,0 2 0-15,0 1 0 0,0 2 0 0,-3 9 0 16,-2 3 0-16,-2 1 0 0,0 5 0 0,1 0 0 15,1 3 0-15,-2 3 0 0,0 0 0 0,2 17 0 0,-2-5 0 16,2 4 0-16,1 0 0 0,4 0 0 16,-1 4 0-16,3-3 0 0,4 4 0 0,1-6 0 0,6 3 0 15,-3-4 0-15,2-3 0 0,0-3 0 0,0-2 0 16,2-2 0-16,-2-3 0 0,0-2 0 0,-1-4 0 16,0 0 0-16,1-4 0 0,-5-2 0 15,8-7 0-15,-5-4 0 0,-1-3 0 0,0-2 0 0,-1-4 0 16,5-12 0-16,-2-5 0 0,-1 2 0 0,-2 1 0 15,-1-2 0-15,-5 13 0 0,-5 0 0 0,3 7 0 16,-4 8 0-16,1 2 0 0,-4 9 0 0,0 0 0 16,-4 5 0-16,4 3 0 0,-6 13 0 0,-2 4 0 15,0 9 0-15,-2 5 0 0,-2 13 0 0,1 5 0 16,-3 0 0-16,4 6 0 0,1 0 0 0,2 4 0 16,1-1 0-16,4 0 0 0,4-1 0 0,0 0 0 15,0 25 0-15,1-30 0 0,3-3 0 0,-3 3 0 16,2-4 0-16,-1-17 0 0,-4 2 0 0,0-3 0 15,0-5 0-15,-2-5 0 0,1-8 0 0,0 0 0 16,-3-6 0-16,-2-1 0 0,1-5 0 0,-3-1 0 16,1-3 0-16,-4-3 0 0,1-6 0 0,1-2 0 15,-5-7 0-15,5-8 0 0,1-3 0 0,4-13 0 0,4-1 0 16,9-3 0-16,3 1 0 0,3 4 0 16,5-1 0-16,5-1 0 0,4 3 0 0,4-1 0 0,7 2 0 15,0-3 0-15,1 3 0 0,1-2 0 16,-1 2 0-16,-2 2 0 0,3 0 0 0,-2-1 0 0,-4-3 0 15,-7 6 0-15,-1-2 0 0,-9 11 0 0,-2 1 0 16,-2 0 0-16,2 7 0 0,-8 6 0 0,-3 1 0 16,-2 6 0-16,-1-1 0 0,-3 5 0 0,-4 2 0 15,-5 2 0-15,9 1 0 0,-18 10 0 0,2 6 0 16,3 8 0-16,-4 3 0 0,4 9 0 0,-2 9 0 16,5 1 0-16,2 4 0 0,3 4 0 0,0 1 0 15,5 0 0-15,-3 3 0 0,3 0 0 0,3 1 0 16,-2 0 0-16,4-1 0 0,2 25 0 0,-1-29 0 15,-2 0 0-15,5-3 0 0,-6-2 0 0,-1-5 0 16,-4-10 0-16,1-3 0 0,-4-3 0 0,0-3 0 16,-1-9 0-16,-1 0 0 0,2-7 0 0,-4-2 0 15,2-5 0-15,-5-3 0 0,-1-4 0 0,-2-5 0 16,-3-2 0-16,0-8 0 0,-1-6 0 0,2-2 0 0,2-3 0 16,-2-16 0-16,7 14 0 0,1-14 0 15,5 11 0-15,4 1 0 0,4-14 0 0,1 14 0 16,4 1 0-16,7 3 0 0,-1 1 0 0,7-1 0 15,-2 4 0-15,-2-3 0 0,6 4 0 0,-3 2 0 0,3 1 0 16,-3 2 0-16,-5 2-361 0,-6 3-944 0,-2-1-1414 16,-5 5 625-16</inkml:trace>
  <inkml:trace contextRef="#ctx0" brushRef="#br0" timeOffset="21650.55">13564 10665 611 0,'-30'-12'658'0,"0"2"22"0,14 2 35 0,-1-2-1 16,7 6-35-16,1-1-71 0,2 3-62 0,7-1-56 0,0 3-73 16,13-3-82-16,8 6-92 0,9 1-106 0,5 3-143 15,3 3-143-15,17 5-149 0,-6 0-159 0,2 6-531 16,1 2-1069-16,-2 1 473 0</inkml:trace>
  <inkml:trace contextRef="#ctx0" brushRef="#br0" timeOffset="21833.54">14505 11243 478 0,'2'4'738'0,"2"0"59"0,0-3 22 0,0-1-4 15,-4 0-50-15,6-6-70 0,-2 2-69 0,-1-3-68 16,2-1-88-16,3-2-82 0,-2 3-89 0,4-4-111 16,3-1-135-16,0 3-151 0,-4 0-159 0,1 1-161 15,6 1-172-15,-3 0-465 0,-3 3-1142 0,3-1 505 16</inkml:trace>
  <inkml:trace contextRef="#ctx0" brushRef="#br0" timeOffset="23299.86">15347 10898 174 0,'9'-16'498'0,"-4"8"31"16,0-5 12-16,-2-3 0 0,-2 0-16 0,0-2-17 16,-3-1-9-16,-5 2-20 0,1 2-12 0,-8 1-8 15,-1 1-17-15,-5 9-17 0,-1-2-25 0,-10 6-22 16,0 2-20-16,1 6-21 0,-2 7-22 0,-1 2-17 16,-8 9-280-16,12-2-18 0,3 1 0 0,3 4 0 15,2 0 0-15,7 0 0 0,5 1 0 0,4 2 0 16,9-2 0-16,4 1 0 0,7 1 0 0,7-5 0 15,3-1 0-15,3-5 0 0,20 4 0 0,-14-9 0 16,2-3 0-16,0-6 0 0,-2-1 0 0,0-3 0 16,-1-3 0-16,-4-4 0 0,3-2 0 0,-6-5 0 15,-2-1 0-15,-4-7 0 0,0-1 0 0,-4-3 0 16,-1-3 0-16,3-1-39 0,-9-1-72 0,3 7 27 16,-5 3 24-16,1 0 30 0,-7 5 33 0,3 1 26 15,0 2 25-15,-4 1 25 0,1 1 7 0,-1 2-13 16,0 4-73-16,0 2 0 0,0 0 0 0,0 0 0 15,-19 9 0-15,9 0 0 0,2 1 0 0,1 4 0 16,-1 0 0-16,0 3 0 0,4 3 0 0,4-2 0 0,2-1 0 16,3 1 0-16,4 0 0 0,-3-1 0 0,6-1 0 15,2-2 0-15,1-2 0 0,-1-1 0 16,-1-4 0-16,2 0 0 0,-2-3 0 0,0-3 0 0,-2 0 0 16,-2-3 0-16,3-4 0 0,-5 0 0 0,-2-4 0 15,-1-2 0-15,0-6 0 0,-4-1 0 0,0-8 0 16,-5 1 0-16,-4 0 0 0,-4 3 0 0,2 1 0 15,-7 3 0-15,5 6 0 0,-5 1 0 0,4 2 0 16,-1 3 0-16,-2 0 0 0,6 4 0 0,-1 0 0 16,3 2 0-16,2 2 0 0,3 1 0 0,-1 2 0 15,5 0 0-15,2 2 0 0,7-2 0 0,3 2 0 16,5 2 0-16,4-3 0 0,-1-1 0 0,11 2 0 16,1-3 0-16,-1 0 0 0,-3-3 0 0,1-2 0 15,-6 2 0-15,-5-2 0 0,4 0 0 0,-3 1 0 16,-1-2 0-16,-4 2 0 0,-2 1 0 0,-1 0 0 15,-1 0 0-15,-2 1 0 0,-2 3 0 0,0 1 0 16,2 2 0-16,-4 2 0 0,1 1 0 0,-1 1 0 16,0 4 0-16,0 0 0 0,1 1 0 0,0 2 0 0,-1-2 0 15,2-1 0-15,1 0 0 0,-1-4 0 16,2-2 0-16,1-2 0 0,0 0 0 0,2-2 0 16,4-3 0-16,2-2 0 0,0 0 0 0,2-4 0 15,-2-3 0-15,-1 0 0 0,1-3 0 0,4-5 0 0,2-2 0 16,-6 3 0-16,-4-2 0 0,0 3 0 0,-1 0 0 15,-3 0 0-15,3-1 0 0,-7 6 0 16,4 1 0-16,-5 3 0 0,-2 1 0 0,2 2 0 0,-4 1 0 16,8 1 0-16,-4 2 0 0,1 5 0 0,-3 0 0 15,2 2 0-15,2-1 0 0,0 4 0 0,-1 0 0 16,2 1 0-16,0-3 0 0,0 0 0 0,0-1 0 16,-2-1 0-16,1-2 0 0,-1-3 0 0,1 1 0 15,0-2 0-15,0-2 0 0,2-1 0 0,0-1 0 16,3-2 0-16,-1-2 0 0,3 0 0 0,0-4 0 15,2-2 0-15,2 2 0 0,-2-3 0 0,2 1 0 16,2 3 0-16,0-2 0 0,-6-1 0 0,0 5 0 16,-3 1 0-16,0 0 0 0,0 2 0 0,-3 2 0 15,-1 1 0-15,-6 0 0 0,7 6 0 0,-3 0 0 0,-2 2 0 16,-1 3 0-16,1 0 0 0,1-2 0 16,-1 5 0-16,0-2 0 0,-1-2 0 0,3 0 0 15,0 1 0-15,1-1 0 0,-1-3 0 0,0-3 0 16,1 1 0-16,0-1 0 0,3-3 0 0,-2-1 0 15,2-1 0-15,1-3 0 0,0-3 0 0,0 1 0 0,1-2 0 16,0-4 0-16,0-1 0 0,4 1 0 16,-1-2 0-16,0 1 0 0,0-2 0 0,-2 3 0 0,3 2 0 15,-5 0 0-15,0 3 0 0,0 1 0 0,-2 3 0 16,0 0 0-16,1 3 0 0,-1 3 0 0,1 1 0 16,1 1 0-16,-4 2 0 0,3 3 0 15,-2-2 0-15,2 3 0 0,-3 1 0 0,4-5 0 0,-4 3 0 16,4-1 0-16,-5-4 0 0,1 1 0 0,-1-2 0 15,4-1 0-15,-5 0 0 0,4-1 0 0,-1-2 0 16,2-2 0-16,2-2 0 0,-1 1 0 0,0-3 0 16,2-1 0-16,0 0 0 0,5-5 0 0,-2 4 0 15,2-4 0-15,-1 1 0 0,4 2 0 0,-2-5 0 16,2 5 0-16,-2 0 0 0,-1 2 0 0,-4 3 0 16,0-1 0-16,-3 4 0 0,3 0 0 0,-4 2 0 15,-5 0 0-15,1 4 0 0,0-1 0 0,-3 2 0 16,2 0 0-16,-3 4 0 0,0-3 0 0,0 4 0 15,0-3 0-15,0 3 0 0,-1-2 0 0,-1-2 0 16,4-3 0-16,-2 4 0 0,1-4 0 0,0 0 0 16,3-1 0-16,-1 0 0 0,2-2 0 0,-5-1 0 15,11-5 0-15,-2 2 0 0,-1-2 0 0,2-2 0 0,0 0 0 16,3-2 0-16,0-2 0 0,0-1 0 0,2 1 0 16,-1 1 0-16,1-2 0 0,0 1 0 15,-2 0 0-15,-4 5 0 0,1 0 0 0,0 1 0 16,-5 3 0-16,1-1 0 0,1 5 0 0,-7-2 0 0,12 3 0 15,-8 2 0-15,1 0 0 0,-1 3 0 0,1 2 0 16,-1-1 0-16,2 1 0 0,2 0 0 0,-2 2 0 16,2-4 0-16,1 2 0 0,1-2 0 0,-1 1 0 15,5-5 0-15,-2 3 0 0,2-4 0 0,1-1 0 16,-2-3 0-16,-2-2 0 0,1-2 0 0,1-2 0 16,-6-4-157-16,4 0-481 0,-4-3-595 0,2-2-1336 15,-5-3 591-15</inkml:trace>
  <inkml:trace contextRef="#ctx0" brushRef="#br0" timeOffset="23417.21">17558 10701 446 0,'-44'-29'393'0,"2"1"35"0,9 10 32 0,1-1 26 16,0 2 13-16,0 1-6 0,3 2-18 0,2 0-22 15,10 5-42-15,2 0-38 0,5 3-67 0,1 2-94 16,1 2-122-16,3 0-150 0,1 0-165 0,4 2-228 16,0 0-346-16,0 0-863 0,21-4 382 0</inkml:trace>
  <inkml:trace contextRef="#ctx0" brushRef="#br0" timeOffset="23817.07">18162 10610 582 0,'-3'-25'640'0,"-4"0"24"16,6 7 29-16,-3 1-1 0,0 7-6 0,3 0-34 0,-3 6-42 15,4-1-51-15,0 5-27 0,0 0-25 0,0 0-26 16,-2 24-27-16,2 1-31 0,-3 6-407 0,3 4-16 16,0 12 0-16,1 3 0 0,1-2 0 0,1-1 0 15,5-1 0-15,-3 1 0 0,4-13 0 0,0 11 0 16,0-12 0-16,1 0 0 0,-1-3 0 0,-1-4 0 16,-3-1 0-16,-1-8 0 0,-4-6 0 0,-4 1 0 15,-2-3-555-15,-6-2-73 0,-7-5-54 0,-4-2-373 16,-8-5-1142-16,2-2 505 0</inkml:trace>
  <inkml:trace contextRef="#ctx0" brushRef="#br0" timeOffset="24432.8">17881 11039 856 0,'-15'-11'198'0,"5"-3"54"16,2 6 22-16,2-1 32 0,5 0 49 0,1 1 37 15,0 2 31-15,5-1 15 0,3-2-2 0,7 1-5 16,2-1-20-16,10-2-14 0,1 0-30 0,4 3-20 16,7-3-19-16,0 5-24 0,14-7-31 0,-3 0-16 15,1 5-26-15,-14-3-26 0,1 1-21 0,-1-1-16 16,-2 2-19-16,-1-2-15 0,-6 3-59 0,-2 0-75 15,-11 3 0-15,-2 2 0 0,-3 2 0 0,-2 0 0 16,-2 3 0-16,-1 0 0 0,-3 4 0 0,-4 3 0 16,-3 0 0-16,0 7 0 0,-1 0 0 0,1 2 0 0,-2 0 0 15,-3 0 0-15,8-2 0 0,-1 2 0 16,4 2 0-16,3-3 0 0,4 1 0 0,1-2 0 16,3 0 0-16,9 0 0 0,-2-3 0 0,0-2 0 15,7-3 0-15,1 0 0 0,-5-4 0 0,5-2 0 0,3-3 0 16,-5-2 0-16,2-6 0 0,-6 2 0 0,3-5 0 15,-4-5 0-15,2-2 0 0,-4-2 0 16,-4-2 0-16,0-2 0 0,-4 1 0 0,-2 4 0 0,-4 2 0 16,-4 1 0-16,0 1 0 0,-4 5 0 0,-1 1 0 15,-3 2 0-15,-3 1 0 0,-2 5 0 16,-1 1 0-16,-4 2 0 0,4 4 0 0,-3 3 0 0,1 0 0 16,4 5 0-16,2 2 0 0,2 2 0 0,6-2 0 15,3 1 0-15,5 2 0 0,1 0 0 0,7 3 0 16,8-2 0-16,3-2 0 0,3-3 0 0,3 2 0 15,1-6 0-15,0-1 0 0,0-4 0 16,2 1 0-16,-2-5 0 0,-5-2 0 0,1-7 0 0,-7 4 0 16,-2-8 0-16,6-4 0 0,-3-4 0 0,-3-3 0 15,-2-3 0-15,-2-1 0 0,-1-4 0 0,-1 1 0 16,-8 0 0-16,5 6 0 0,-6 7 0 0,1 1 0 16,2 5 0-16,-6 2 0 0,4 1 0 0,-5 3 0 15,4 1 0-15,-4 4 0 0,0 0 0 0,6 10 0 16,-2-1 0-16,0 3 0 0,1 4 0 0,3 2 0 15,2 8 0-15,0 0 0 0,-2 0 0 0,0 2 0 0,3-2 0 16,-2 2 0-16,-2-2 0 0,-5-1 0 16,4-7 0-16,-2 0 0 0,-1-1 0 0,-5 0 0 15,1-5 0-15,-1-1 0 0,-6-3 0 0,-2-1 0 16,1-2 0-16,-5-4 0 0,-4-1 0 0,-4-6 0 0,-6-1-438 16,1-6-259-16,-1-3-479 0,0-4-1274 15,-1-4 563-15</inkml:trace>
  <inkml:trace contextRef="#ctx0" brushRef="#br0" timeOffset="24585.67">18666 10446 112 0,'-14'-11'552'0,"1"4"11"16,7-1 14-16,-2 0-2 0,5 3-41 0,3 0-53 16,4 0-55-16,4 3-59 0,1 0-77 0,13 2-90 15,7 1-113-15,7-1-126 0,0 5-131 0,3 0-148 16,15 2-389-16,-3 1-765 0,0-1 339 0</inkml:trace>
  <inkml:trace contextRef="#ctx0" brushRef="#br0" timeOffset="24799.68">19847 10307 161 0,'26'11'536'0,"0"5"27"0,1 2 21 0,1 4 5 16,-2 0-18-16,1 6-3 0,5 9-25 0,-4 2-31 15,2 3-25-15,-7 1-32 0,-1 4-29 0,0-1-35 16,-4 5-34-16,-4-7-31 0,-8 3-30 0,-3-11-25 16,-3 12-33-16,-4-13-22 0,-4-2-115 0,-6-1-101 15,-4-4 0-15,-1 0 0 0,0-5 0 0,-5-2 0 0,-1-3 0 16,2-3 0-16,-3-2-23 0,6-6-386 16,-1-1-160-16,0-2-630 0,7-3-1298 0,3-2 574 15</inkml:trace>
  <inkml:trace contextRef="#ctx0" brushRef="#br0" timeOffset="24950.46">20592 11218 195 0,'-13'1'630'0,"13"-1"-39"0,-13-2-52 16,2 1-54-16,-1 1-68 0,0-1-90 15,0 1-115-15,3-1-148 0,-2 2-208 0,3 1-409 0,2 0-599 16,-1 4 265-16</inkml:trace>
  <inkml:trace contextRef="#ctx0" brushRef="#br0" timeOffset="26136.09">1847 13158 306 0,'0'0'514'16,"-5"-1"11"-16,5 1 15 0,0 0-14 0,-5-1-37 16,5 1-33-16,0 0-22 0,0 0-29 0,0 0-25 15,25-1-31-15,-11 1-36 0,2-1-19 0,7 1-33 16,-1 0-27-16,6-1-32 0,3 1-16 0,-1-2-26 15,1 2-38-15,-2 0-43 0,2-3-51 0,-4 2-57 16,-9 0-72-16,1 1-81 0,-6-1-83 0,0 1-99 16,-6-1-101-16,-3 2-435 0,-4-1-974 0,0 0 430 15</inkml:trace>
  <inkml:trace contextRef="#ctx0" brushRef="#br0" timeOffset="26333.45">1808 13372 3544 0,'-10'7'506'0,"3"0"-211"15,2-2-83-15,1-1-13 0,-1-1 42 0,3 0 38 16,2-3-1-16,0 0-17 0,7 3-28 0,4-2-5 16,3-1 6-16,6-1 5 0,12 1-5 0,0-1-7 15,5 0-13-15,0 0-16 0,3-2-20 0,17 0-18 16,-6 2-12-16,-1 0-65 0,-9-1-83 0,12 0 0 16,-18-1 0-16,-3 1 0 0,-1 0 0 0,-8 0 0 15,-5 0 0-15,-8 2-194 0,3-1-103 0,-6-1-99 16,-7 2-107-16,3 0-120 0,-3 0-407 0,0 0-1115 15,0 0 492-15</inkml:trace>
  <inkml:trace contextRef="#ctx0" brushRef="#br0" timeOffset="31933.89">3816 5580 25 0,'7'15'83'0,"1"-4"-1"0,6 0-7 16,-5-1-2-16,0 2-1 0,1 0-1 0,2 0-6 16,-2 2 3-16,6-4 3 0,-4 0-8 0,5-1-9 15,-3 1 7-15,2-2-10 0,3 1 7 0,-2-2-14 16,0-2-6-16,-5-2 3 0,5 3-4 16,-3-2-2-16,-1-3 1 0,1 3-2 0,-1-1 1 0,1-2-3 15,-4 1-4-15,4 0-2 0,-5-2 5 0,3 0-9 16,-2 1-1-16,0-2 2 0,3-1 18 0,1 0 7 15,3 0 4-15,0-3 0 0,0 3-5 0,-3-3-2 16,1 0-10-16,2-1-6 0,2 0-3 0,-2 0-7 16,2 0-4-16,-4-3-4 0,3 0-3 0,-2 1-1 15,0-2-3-15,-2 1 3 0,1-4-5 0,0 0 1 16,-2 3-3-16,0-5-2 0,-1 1-1 0,-1-1-4 16,-2 0 4-16,2-2-5 0,-4 0-6 0,1 1 1 15,-3-4-1-15,3 1 2 0,2-3-5 0,-5 5 0 16,0 0 3-16,-1-2 2 0,1-6 6 0,-2 8-1 15,2 1 3-15,-4 0 8 0,1 1 6 0,-2-2 2 16,0 6 2-16,-1-1 2 0,0 0 8 0,-2-4 6 16,0 3-8-16,-2 2 3 0,1-1-2 0,-1 1-5 15,-5-3 1-15,2 1-4 0,-4 1 2 0,-1-1 0 16,-2 2-6-16,-2-1-11 0,-3 5 0 0,-7-3-14 16,-4 4-5-16,1 2-13 0,-6 3-24 0,0 2-19 15,-2-1-22-15,-3 4-38 0,-11 2-132 0,0 4-290 16,3-3 128-16</inkml:trace>
  <inkml:trace contextRef="#ctx0" brushRef="#br0" timeOffset="32749.56">3923 5711 115 0,'-6'-4'127'16,"-2"3"1"-16,4 0-7 0,-6-1-7 0,1-1-10 15,0 1 0-15,0 0-6 0,-4-1-6 0,3-1-2 0,-3 2-1 16,3 0-4-16,-3-2-10 0,-1 3-4 16,1 0-3-16,-2 0-6 0,-3-2-6 0,2 2-5 15,-5 0-9-15,2 3-5 0,-3 0-3 0,-1 0 0 16,-2 3-2-16,-2 2-8 0,0 1 0 0,1 3-4 0,0-1-3 16,0 3 0-16,-3 1-3 0,4-1-2 0,1 3-1 15,-4 1-2-15,4-1 4 0,-1 0 1 16,2 1 3-16,0 1-4 0,3 3 0 0,2 0-1 15,3 3-3-15,-2-3 0 0,3 5 1 0,-1-1-1 16,7 1 0-16,-3 1 2 0,4 0-3 0,1 5-3 0,-1-4-1 16,6 0 2-16,-1-1-5 0,4 0-3 0,2-1-1 15,2 1 1-15,2-2-3 0,4-1 11 0,0 0-14 16,-4 1-5-16,6-1 6 0,0-2-9 16,-5-5-3-16,5-2-2 0,-1 1-4 0,1-3-1 0,0 0-3 15,9 3 2-15,-8-5-3 0,3-2 0 0,0-1-1 16,0 0 0-16,2-2 13 0,1-2-6 0,6 0 1 15,-7 0 5-15,3-3 3 0,4-4 3 0,-7 1-1 16,1 0 10-16,-2 0 1 0,1-3 7 16,0-1 3-16,-1-1 2 0,-3-1 0 0,1-2 9 0,1 0 6 15,1-1 2-15,3-3-3 0,-4 0 1 16,1-4-7-16,-5 4 0 0,6-6 0 0,-3-1-3 0,2 0-1 16,-2-1-7-16,-1-3 0 0,1 0 0 15,1-2-3-15,-4-2 0 0,4 0 5 0,-5-4-13 0,2 2 0 16,0 0 2-16,-2 0-4 0,0 0 4 0,0 4 0 15,-7 0 0-15,3 2 4 0,-5 6-4 0,-2-7-12 16,1 5-12-16,-6 5-13 0,-3-2-25 16,0 2-34-16,-6 4-186 0,-6 1-308 0,-1 3 136 0</inkml:trace>
  <inkml:trace contextRef="#ctx0" brushRef="#br0" timeOffset="33650.16">3162 6687 122 0,'-26'5'182'0,"-4"1"-14"0,3 3-7 16,-2 2-12-16,1 3-8 0,1 3-5 0,0 1-16 16,2 4-3-16,-1 4-7 0,-6 12-8 0,8-8-8 15,-3 9 9-15,2 2-9 0,8-9-9 0,-6 9-9 16,9-7-8-16,-5 9 1 0,7-10-6 0,5 2-6 16,-1-5-2-16,1 4-5 0,6-2-7 0,0-3-3 15,3 1-2-15,2 2-6 0,1-6-4 0,4-1 0 16,2 1-4-16,1-5-2 0,5 1-2 0,-6-8-1 15,6-1-7-15,5 5-3 0,1-6-3 0,-4 0-8 16,5-2 1-16,6-2-5 0,-3-3-6 0,3 3 3 16,1-7-4-16,0-2-3 0,1 1 1 0,1-5 4 0,0 1-3 15,3 0 5-15,-1-4-1 0,1-1-2 16,0 3 6-16,0-6 2 0,1 1 1 0,-3 1 5 16,-3-3 3-16,-4-3 9 0,5 2 7 0,-5-2 3 15,-3-2 8-15,0-1 2 0,-3-2 0 0,-5-4 3 16,0 1 5-16,-5-4-1 0,2 0 1 0,1-1 0 0,-9-2 2 15,5-2-7-15,-6 0-3 0,1-1-5 16,-6 0-2-16,-3 0-1 0,-1-1-3 0,-4-15-13 16,0 16-8-16,-1 0-13 0,-3 4-12 0,-3 1-21 15,-1 4-35-15,-5 4-30 0,-1 2-36 0,3-2-49 16,-2 8-223-16,-1-4-450 0,6 10 199 0</inkml:trace>
  <inkml:trace contextRef="#ctx0" brushRef="#br0" timeOffset="34183.58">4466 6554 78 0,'-13'-5'217'0,"2"1"-17"0,-2 1-12 0,-1 0-7 16,-3 2-6-16,-4-1-12 0,-1 2-8 15,4 1-7-15,-5 2-7 0,-4 6-5 0,0 1-5 16,-2 1-7-16,5 3-12 0,-2-1-6 0,2 1-7 15,-4 7-8-15,1-2-5 0,5 1-4 0,3 3-12 0,-3-1-5 16,4 3-6-16,0 1-7 0,1 0-1 0,5 3-2 16,3-1-13-16,-1 4 1 0,5-6-5 0,0 2-2 15,3-1-1-15,5-1-4 0,0-5-9 16,4 4-9-16,2-1-2 0,3 0-9 0,-3-10-4 16,6 7-3-16,-1-7-4 0,6 4-7 0,-4-5-1 0,0-3-4 15,5-1-4-15,-6-3-6 0,6-1-2 0,-1 1 2 16,1-3 5-16,0-3-1 0,1-1 1 15,-1-1 1-15,9-1 6 0,-3-3 4 0,-8 1 2 16,8-6 4-16,-4 0 4 0,-5 0-3 0,0-3 2 0,4 0 4 16,0-4 5-16,-2 0 4 0,-8-2 4 0,0 2 4 15,-2-8 2-15,-1 2-3 0,-5-2-1 16,1-4-1-16,-4 2-2 0,-2-4-7 0,0-3-13 0,-6 1-18 16,1-2-22-16,-8-8-30 0,1 11-35 15,-7-11-40-15,2 13-55 0,-5 3-122 0,0 0-365 0,1 3 161 16</inkml:trace>
  <inkml:trace contextRef="#ctx0" brushRef="#br0" timeOffset="34800.32">5269 5724 53 0,'-12'-4'149'0,"-3"0"-14"0,1-1-5 16,0 4-7-16,-3 1-5 0,3 1-1 0,-4 3-3 15,-1 1-5-15,2 2-2 0,-3 2-7 0,-4 4-7 16,-2 2-3-16,3 2-2 0,-3 4 0 0,1-1-4 15,2 3-6-15,0-2-7 0,-1 3-7 0,2-1-2 16,2 2-7-16,4 0-4 0,1 1-3 0,3 2-4 16,1-3-5-16,7 5-1 0,-1-1-3 0,5-1 0 15,0-1-8-15,5 1-10 0,3-9-9 16,-1 5-9-16,2-6-6 0,7 3-7 0,0 0-9 0,3-1-9 16,-4-7-6-16,2-1-4 0,1-3-3 0,9 2-4 15,0-3-1-15,0-2 9 0,-4-4 1 0,5-2 8 16,1-5 1-16,-1 1 15 0,-1-3 13 0,3-4 8 15,-3 2 14-15,-2-3 7 0,2-1 17 0,-4-2 6 16,-1-3 2-16,-2-2 7 0,-1-3 3 0,-2 1 4 16,-2-2 1-16,-1-1-5 0,-1-4-5 0,-4-2-5 15,-4 2-3-15,-1-2-6 0,0 1-3 0,-5-2-8 16,-6-1-8-16,-2 1-23 0,-2 4-26 0,-6 2-38 16,-6 1-46-16,0 1-72 0,-9 5-205 0,-1 0-419 15,-2 5 187-15</inkml:trace>
  <inkml:trace contextRef="#ctx0" brushRef="#br0" timeOffset="38300.37">8447 5574 86 0,'-5'-4'147'0,"0"0"-1"0,-3-1-5 16,3 3-5-16,-1-2-4 0,-5 1 0 0,5 0-6 15,-4 1-4-15,0-1-8 0,-2 3-2 0,1-1-3 0,0 2-2 16,-1 0-3-16,-1 3-5 0,1 0-8 0,-2 0-2 16,-1 1-7-16,1 1-6 0,1 1-9 15,-1 4-6-15,0-1-4 0,0 3-6 0,0 1-4 16,2-2-4-16,1-1-5 0,-1 4-5 0,3 1 2 0,-1-2-6 15,1-1-3-15,4 3-2 0,-1-2-14 0,3-1-5 16,-2 3-2-16,3 0-6 0,-1 0 0 0,2-2-4 16,1 1-2-16,1-3-1 0,0 1-4 0,4 4-2 15,-1-2-2-15,0-3 0 0,1 3 4 0,0-4-2 16,4 2-4-16,-2 0-1 0,2 1 0 0,2-2 1 16,-6-1-5-16,4-1 2 0,0 0-4 0,1-2-2 15,3-2 1-15,-1 6-3 0,3-4 2 0,-2 2-2 16,-3-4 3-16,7 2-10 0,-2 0 12 0,1 0-4 15,1-3-2-15,-5 0 0 0,7 2-2 0,-3-4 2 16,2 0 0-16,-1 1 3 0,-2-1-2 0,3-2 1 16,-4 2 7-16,3-3 7 0,-2 1 0 0,2-1 0 15,-3-1 6-15,-1 0-8 0,2 1 15 0,0-6-6 16,-1 3 7-16,0 0 2 0,-2 0 2 0,7-4-1 16,-4 1-2-16,-2 2 1 0,5-4 4 0,-5-1 1 15,1 0-5-15,4-2 3 0,-3 3 0 0,-2-3-1 16,1 0 3-16,0-1 9 0,-2-1 1 0,0-1-1 15,-1 0 7-15,0 0 0 0,0-2 3 0,-3-1 11 16,1-1 10-16,-4-1 1 0,-1 0 0 0,1 0 0 16,-5-2 4-16,-4-2 2 0,-2-5-3 0,-2 4-12 15,-1 1 0-15,-6 0 0 0,-3 3-6 0,-2 0-21 16,-7 3-32-16,-1 5-29 0,-3-3-54 0,-1 5-79 16,-5 2-158-16,-1 3-371 0,-1 1 164 0</inkml:trace>
  <inkml:trace contextRef="#ctx0" brushRef="#br0" timeOffset="39350.23">7149 5864 63 0,'-12'-5'157'0,"-2"2"-10"0,-4 0-10 0,-1 3-5 16,-1 1-7-16,2 2-8 0,-5 1-10 0,-4 5-5 0,4-5-1 16,-3 6-8-16,1 2 0 0,-1 2-6 0,-2 3-8 15,3 0-3-15,3 0 0 0,0 4-8 0,2 3-4 16,-2 1-3-16,4 2-6 0,3-2-3 16,6 5-7-16,1-2-5 0,3 2-9 0,1-5 3 0,4 4-3 15,4-2-2-15,1-1-4 0,4-1-1 0,5-2-4 16,0-3 1-16,4 1-5 0,0-3-7 0,0-6-8 15,1-2-1-15,5 0-3 0,3 0-8 0,2-3 4 16,1-3-5-16,-2-1 2 0,3-3 2 0,-3-1 2 16,0-4 0-16,2 1-1 0,1-2 0 0,-3-5 5 15,2 2 7-15,-6-4 3 0,-1-2 7 0,0-3 4 16,0 0 1-16,-5-1 8 0,0-3 3 0,-3 0 3 16,-1-3 0-16,-1-3 5 0,-4 2 9 0,1-2-8 15,-6-1-2-15,0-1-3 0,-7 1-4 0,-2-1-2 16,1 1-5-16,-6 4-5 0,-3 0-18 0,3 10-24 15,-10-5-35-15,1 9-46 0,-6-2-51 0,-2 7-245 16,-3 3-433-16,-1 3 192 0</inkml:trace>
  <inkml:trace contextRef="#ctx0" brushRef="#br0" timeOffset="39950.19">7274 6573 123 0,'-14'-8'179'0,"-4"0"-11"0,1 3-11 16,1-2-8-16,-6 2-10 0,3 2-12 15,-3 2-1-15,2 2-7 0,-3 1-10 0,-3 4 5 0,-1 3 5 16,3 1-7-16,-2 4 5 0,1 1-4 0,-1 0-5 16,7 5-8-16,-4 2-3 0,5 0-8 0,0 3-9 15,4-1-8-15,0 4-7 0,5 0-5 0,2-1-3 16,0 1-8-16,7 2-4 0,4 3-2 0,1-3-7 16,2-3-5-16,5 0-12 0,6 0-10 0,1-1-11 15,3-4-8-15,1-2-16 0,7-4-15 0,1 0-13 16,0-5-16-16,1 0-4 0,4-3-2 0,1-4 12 15,0 1-6-15,-3-4 5 0,2-4 6 0,-1-1 16 16,-2-3 13-16,3-2 13 0,-3-3 13 0,2-4 11 16,-7-1 12-16,-4-4 8 0,0-2 12 0,-5-4 5 15,-2 0 2-15,-3-1 5 0,-5-3 1 0,-4-4-1 16,-4 1 2-16,-6-1 1 0,0 1 3 0,-5 1-3 16,-5 4-7-16,-6 3-3 0,-4 3-10 0,-1 7-16 15,-6 0-27-15,-5 7-31 0,4 4-41 0,-6 4-46 16,4 4-48-16,-1 5-241 0,-2 5-450 0,6 1 200 15</inkml:trace>
  <inkml:trace contextRef="#ctx0" brushRef="#br0" timeOffset="40467.19">7963 6959 157 0,'-13'-5'224'0,"-4"2"-11"0,-4 1-12 0,-6 0-9 15,5 1-6-15,-7 1-13 0,-2 3-13 0,-1-1-10 16,-2 1-12-16,3 5-10 0,-1 1-3 0,1 1-8 16,1 2-5-16,0 2-9 0,2 1-6 0,1 2-8 15,4 2-11-15,0 4-9 0,4-1-4 0,6 3-7 16,-1 1-11-16,8-2-10 0,2 2-16 0,3 1-10 16,2-1-15-16,2-1-16 0,3 2-8 0,4 0-17 15,4-3-21-15,3 1-15 0,1-3-19 0,2-1-18 16,3-1-10-16,-1-1-12 0,2-1 3 0,2-1-10 15,1-4 8-15,-1-1 5 0,1-1-1 0,1-5 5 16,-1 4 12-16,1-6 13 0,3-1 9 0,-2 0 15 16,1-2 30-16,-1-2 24 0,1 0 12 0,-1-5 14 15,-1-4 14-15,-1 1 6 0,-8-1 9 0,4-5 10 16,-1-3 3-16,-4-4 15 0,-4-2-4 0,-4-2 8 16,-1-4-2-16,-3-3 13 0,-4-14-2 0,-4 1-1 15,0-2-9-15,-6 0-8 0,-5 0-5 0,-1 14 2 16,-6-8-4-16,-1 11-19 0,-3 4-22 0,0 0-25 0,-6 5-35 15,6 1-44-15,1 4-162 0,0 0-284 16,8 6 126-16</inkml:trace>
  <inkml:trace contextRef="#ctx0" brushRef="#br0" timeOffset="41083.33">8295 6182 152 0,'-21'-4'154'0,"-5"-4"-2"0,4 4-10 0,0-2 5 15,3 1-5-15,-1 0 2 0,-1 1-9 0,2 4-3 16,-3-4-9-16,1 4-6 0,0 1-10 0,-2-1-6 0,-5 3-4 15,6 0-5-15,-7 1-5 0,3 4-3 0,-2-1-8 16,3 2 0-16,-2 3-1 0,3-1-9 16,1 3 0-16,1 1-9 0,0 2-5 0,9 0 0 15,-6 2-6-15,5 3-6 0,0 1-4 0,6 3-5 0,3 2 5 16,3 1-6-16,-2 1-5 0,11 0-3 0,1-1-1 16,4 2-11-16,2 1-7 0,2-2-10 15,6-1-8-15,14 7-5 0,1-4-12 0,5 1-10 16,-11-12-14-16,16 3-7 0,0-2-8 0,2-1 1 0,2-10-4 15,0-2 5-15,-1-1 10 0,-13-6-1 0,1 2 12 16,11-5 8-16,-10-2 7 0,0 1 12 0,-6-4 17 16,2-2 16-16,-5-3 13 0,-2-3 15 0,-5-3 6 15,-1-2 6-15,-1 1 8 0,-5-7-1 0,-3-2-1 16,-4-1-1-16,-4-2-6 0,-5-3-1 0,-5 2-11 16,-3-4-4-16,-2 3-2 0,-6 3-9 0,-4 2-19 15,-4 3-19-15,-2 2-23 0,-3 6-39 0,-3 6-43 16,3 1-68-16,-6 3-207 0,7 9-425 0,6 2 189 15</inkml:trace>
  <inkml:trace contextRef="#ctx0" brushRef="#br0" timeOffset="41651.81">9341 6662 242 0,'-20'-9'247'15,"0"3"-19"-15,-1 3-18 0,2 1-14 0,-12 2-16 16,3 2-14-16,0 5-14 0,-2 2-8 0,0 0-14 16,2 6-9-16,4-1-14 0,-3 3-6 0,1 2-11 15,3 1-3-15,2 3-12 0,4 2-6 0,0 2-7 16,6-1-2-16,1 1-8 0,2-1-8 0,3 1-2 15,5 0-5-15,0-2-2 0,5 2-10 0,-1-7-2 16,10 3-6-16,1 1-6 0,4-3-7 0,1-2-8 16,3-2-15-16,0 0-11 0,3-2-6 0,5-3-11 0,4-2-6 15,-3 0-3-15,2-5-4 0,-1-3 8 16,3 3 0-16,-3-2 7 0,2-6 4 0,-2-2 6 16,-1-1 4-16,-1 2 11 0,-2-7 20 0,-2-2 9 15,-4 1 13-15,1-5 6 0,-5-1 8 0,-2-1 3 0,0-6 0 16,-7-1 4-16,-5-5-2 0,-1 0-5 0,-5-2 6 15,-2-3 0-15,-6 0-6 0,-5-11 0 0,-5 2-5 16,-7 2-6-16,-6 2-2 0,-4 6-4 16,8 9-1-16,-14-2-4 0,9 9-5 0,-3 5-12 0,-12-1-15 15,11 8-27-15,0 4-51 0,1 6-63 0,5 6-91 16,3 0-150-16,1 4-431 0,13 0 191 0</inkml:trace>
  <inkml:trace contextRef="#ctx0" brushRef="#br0" timeOffset="45466.94">4055 12852 124 0,'-11'-1'120'0,"11"1"-2"0,-6-1 1 16,6 1-12-16,-6-3-8 0,3 1-15 0,3 2-8 15,-8 0-11-15,8 0-9 0,-7-2 2 0,7 2-7 16,-7-2-8-16,7 2-1 0,-4-2-6 0,4 2-10 16,-7-1 3-16,7 1-9 0,0 0-12 0,-9-1-3 15,9 1-14-15,-6-2-15 0,6 2-21 0,-7-1-11 16,7 1-20-16,-6-2-18 0,6 2-70 0,-7-3-178 15,7 3 80-15</inkml:trace>
  <inkml:trace contextRef="#ctx0" brushRef="#br0" timeOffset="45950.32">3959 12791 89 0,'0'0'252'15,"1"-5"8"-15,-1 5-1 0,1-6 9 0,2 2 3 0,-1 1 6 16,1-1-3-16,0 0 20 0,2-2 11 0,-3 2 13 15,1-1 13-15,1 1 4 0,1-2-2 16,-3 2-4-16,1 1 1 0,-1-1-4 0,-2 4-5 16,3-6 0-16,-2 5-31 0,-1 1-23 0,0 0-31 0,0 0-25 15,0 0-10-15,0 0-13 0,-1 14-8 0,-4-4-2 16,-2 3-11-16,-1 6-12 0,0-1-15 0,-1 8-13 16,-3-2-9-16,3-1-17 0,2 1-19 0,2-6-25 15,0 3-57-15,2-2 0 0,1-1 0 0,2-7 0 16,0 3 0-16,0-2 0 0,-3-5 0 0,7 3 0 15,-4-4 0-15,1-2 0 0,4-1 0 0,-2 0 0 16,-3-3 0-16,6 0 0 0,-6 0 0 0,14-6 0 16,-4 3 0-16,-1-1 0 0,3-2 0 0,6-1 0 15,-7 3 0-15,3 0 0 0,2 0 0 0,0 3 0 16,-6-3 0-16,8 4 0 0,-5 1 0 0,6 6 0 0,-2-3 0 16,1 3 0-16,-3 4 0 0,3 0 0 15,-4 1 0-15,0 1 0 0,-1 1 0 0,-2 1 0 16,2 2 0-16,-4-2 0 0,-4 2 0 0,4 0 0 15,-9-1 0-15,0 0 0 0,0-1 0 0,-4-3 0 0,-2 2 0 16,-2-2 0-16,-2 1 0 0,-5-2 0 16,-1-1 0-16,-3-4 0 0,0 3 0 0,-9-4 0 15,0-1 0-15,5-1 0 0,-4-6 0 0,5 3 0 16,2-2 0-16,1 0 0 0,6-1 0 0,0-1 0 0,4-1 0 16,1 1 0-16,3 1 0 0,-1-2 0 15,6-3-231-15,-1 4-296 0,2-4-88 0,0-2-522 16,7-2-1231-16,0 1 545 0</inkml:trace>
  <inkml:trace contextRef="#ctx0" brushRef="#br0" timeOffset="46183.72">4047 12805 268 0,'-8'-8'526'0,"1"1"17"15,0-1 18-15,3 2 4 0,1 2-16 0,1-2-14 16,4 1-36-16,1-1-26 0,2 0-35 0,4 0-18 15,8-1-34-15,1 0-29 0,2 0-23 0,2 0-30 16,9 4-28-16,-12-1-29 0,9-2-28 0,-6 4-19 16,7-1-29-16,-11 1-37 0,1 1-56 0,-2 2-54 15,1-1-80-15,-8 2-69 0,3 2-69 0,-4 0-71 16,1 2-70-16,1 1-51 0,-4 1-55 0,1 3-65 16,3 2-73-16,-5-4-291 0,2 5-943 0,1 0 417 15</inkml:trace>
  <inkml:trace contextRef="#ctx0" brushRef="#br0" timeOffset="46433.71">4608 12925 460 0,'4'-2'517'0,"0"0"26"0,-4 2 19 16,3-5 2-16,3 3-10 0,-4 0-11 0,-2 2-21 15,10-3-17-15,-10 3-22 0,13 5-20 0,-4 2-24 16,3 1-28-16,2 5-30 0,6 5-31 0,-3 2-27 15,3 6-27-15,-1 2-29 0,1-1-259 0,0 3-8 16,0 0 0-16,0 2 0 0,0-3 0 0,-3 0 0 16,3 0 0-16,-5-1 0 0,-1-1 0 0,-1-4 0 15,1-1 0-15,-6-5 0 0,-3-3 0 0,3-5 0 16,-2-2 0-16,-3 0 0 0,-2-3 0 0,-1 0 0 16,0-4 0-16,0 0-303 0,0 0-206 0,0 0-59 15,-9-13-46-15,8 3-420 0,-3-1-1118 0,0-2 495 16</inkml:trace>
  <inkml:trace contextRef="#ctx0" brushRef="#br0" timeOffset="46683.47">5032 13044 251 0,'-2'-12'405'0,"-2"-6"19"0,1 8 35 0,-3-1 37 16,1 0 12-16,-4 2 2 0,3 1-10 0,-1 3-12 16,1 3-16-16,-2-1-21 0,-5 2-12 0,7 4-17 15,-6 1-12-15,1 4-17 0,-6 2-20 0,-2 9-25 0,0 1-18 16,5-6-24-16,-5 9-100 0,1 2-206 0,0-2 0 15,2 2 0-15,-4 1 0 0,1-2 0 0,1-1 0 16,-1-1 0-16,0 1 0 0,0-1 0 16,3 0 0-16,3-5 0 0,2-2 0 0,-2-1 0 0,4 0 0 15,0-2 0-15,0-3 0 0,3-2 0 0,5-2 0 16,-3-1 0-16,0 0 0 0,3-2 0 0,1-2-440 16,0 0-170-16,0 0-81 0,0 0-384 15,6-16-1166-15,1 7 516 0</inkml:trace>
  <inkml:trace contextRef="#ctx0" brushRef="#br0" timeOffset="47067.67">5650 12798 418 0,'14'-9'606'0,"-5"-1"10"0,-2 0 19 0,0 2 11 16,-2 0-3-16,-1 3-29 0,-2 1-37 0,2 0-50 15,-3 1-50-15,-1 3-45 0,0 0-36 0,0 0-28 16,0 0-22-16,-19 20-26 0,9-4-24 0,-3 8-27 16,-2 2-264-16,-2 6-5 0,2 0 0 0,-6 10 0 15,2 4 0-15,1-1 0 0,7-11 0 0,-2-2 0 16,3 1 0-16,1 2 0 0,4-3 0 0,1-1 0 16,1-1 0-16,4-1 0 0,5-5 0 0,0 1 0 15,1-8 0-15,4-1 0 0,-1-3 0 0,3-2 0 16,4-4 0-16,-1-1 0 0,3-3 0 0,3-4 0 15,1 0 0-15,-5-5 0 0,8-6 0 0,-7 2 0 16,3-5 0-16,-9 2 0 0,4-6 0 0,-2-4 0 16,-6 0 0-16,-1-1 0 0,-3-1 0 0,-5 0 0 0,-1 8 0 15,-7 2 0-15,-2 1 0 0,-4-1 0 16,-5 4 0-16,-2 5 0 0,1-1 0 0,-8 9 0 16,-5 2 0-16,2 3 0 0,-5 7 0 0,3 1 0 15,2 6-164-15,2-2-1175 0,2 1-1448 0,4 4 641 0</inkml:trace>
  <inkml:trace contextRef="#ctx0" brushRef="#br0" timeOffset="50433.56">3756 5339 76 0,'-22'30'121'15,"6"0"-9"-15,3 0 3 0,1-1-15 0,7 2 2 16,2-2-8-16,6-2-11 0,1 2 1 0,5-1-11 16,6-3-9-16,2 0-4 0,4-2-4 0,5-1-25 15,3-4-2-15,-1 0-16 0,8-3-19 0,12 6-8 16,3-13-16-16,-14 1 4 0,15-2-21 0,2-5-8 16,-4-2-20-16,-12 1-85 0,1-2-174 0,1-3 77 15</inkml:trace>
  <inkml:trace contextRef="#ctx0" brushRef="#br0" timeOffset="50567">4662 5327 39 0,'-8'-37'181'15,"-2"4"4"-15,-3 1-10 0,-4 2-10 0,-3 6-5 0,-6 0-13 16,-3 5-20-16,-2 4-14 0,-4 6-29 16,-3 3-30-16,-14 3-25 0,15 8-43 0,-17 5-38 15,6 5-49-15,-2 3-115 0,4 6-233 0,-1-1 103 16</inkml:trace>
  <inkml:trace contextRef="#ctx0" brushRef="#br0" timeOffset="52733.59">3984 7386 47 0,'0'0'300'0,"7"-11"-30"0,-7 11-17 16,0 0-23-16,-2-4-27 0,2 4-19 0,0 0-21 15,4-3-34-15,-4 3-45 0,1-5-61 0,-1 5-83 16,7-3-102-16,-1 0-116 0,1-1-300 0,2-3 133 16</inkml:trace>
  <inkml:trace contextRef="#ctx0" brushRef="#br0" timeOffset="53166.92">8245 6694 150 0,'0'0'326'0,"0"0"-52"16,0 0-70-16,0 0-106 0,0 0-158 0,12-8-106 16,-11 4-179-16,-1 4 80 0</inkml:trace>
  <inkml:trace contextRef="#ctx0" brushRef="#br0" timeOffset="57437.14">3991 13925 67 0,'0'0'90'0,"0"0"-15"0,0 0 0 0,0 0-5 16,-9 12-11-16,6-8-3 0,2-2-2 0,-2 2-4 0,3-4-13 15,-3 6 1-15,0-4-7 0,0 1 0 16,1 0-18-16,2-3 16 0,-4 5-3 0,3-2 2 0,1-3-1 16,-5 6-2-16,3-5-7 0,2-1-14 15,-2 3-21-15,2-3-24 0,-7 1-101 0,7-1-152 0,0 0 68 16</inkml:trace>
  <inkml:trace contextRef="#ctx0" brushRef="#br0" timeOffset="58515.98">3786 13954 220 0,'0'0'316'0,"2"-4"3"15,-2 4 2-15,0-6 2 0,0 6 12 0,0 0-6 16,1-8 1-16,0 7-1 0,-1 1-1 0,1-3-11 16,-1 3-9-16,0 0-12 0,2-6-21 0,-2 6-27 15,2-3-16-15,-2 3-14 0,0 0-9 0,9 7-11 16,-6-3-17-16,0-2-16 0,5 8-14 0,-4-2-15 15,1 3-8-15,4 3-12 0,0 2-18 0,-3-2-14 16,2 1 0-16,1-2-11 0,-3-1-11 0,1-2 0 0,-2 2-8 16,0-1-9-16,4-4-6 0,-5 1-5 0,0-2-10 15,1-1 4-15,-1-2-7 0,0 1-2 16,-2-1 1-16,6-3-4 0,-8 0 4 0,0 0-10 16,10-4 3-16,-8-1-1 0,2 0-1 0,1-1-1 0,-1-2-5 15,0 0 1-15,1-6 1 0,-2-2-4 0,1 1 0 16,-2-1 1-16,1 0 0 0,-2-2 2 0,-1 3-2 15,0-2 3-15,3 4-2 0,-3 4-1 16,0-2-1-16,-2 6 1 0,2-1-1 0,0 1-2 0,-1 3 2 16,1 2 1-16,0 0 2 0,-16 12 10 0,10-5-5 15,-4 6-7-15,0 2 11 0,-3-2 2 0,1 8-5 16,1-5 2-16,-3-1-2 0,5 2 0 0,-8 4-2 16,7-6 1-16,1 1-3 0,-1-1 1 15,4-5-11-15,0-1 12 0,1-1-2 0,1-2-1 0,3 0 0 16,-3-2 2-16,1-2 2 0,1 0-2 0,2-2 2 15,0 0 0-15,0 0-2 0,0 0-4 0,7-11-2 16,-4 2 2-16,0 0 0 0,2-4-7 0,2-2-1 16,-1-2-8-16,2 1-2 0,-2-1 2 0,-1-2-1 15,3-4-12-15,-3 4 1 0,0 0 9 0,0 1-3 16,0-1 2-16,-1 3 3 0,0 6-1 0,-3-4 1 16,3 4 6-16,-1 0-2 0,-3 4 2 0,1 0 3 15,-1 1 6-15,0-2 5 0,0 3 1 0,4-1 1 16,-4 2-6-16,0 3-5 0,2-6 2 0,-2 6 0 15,0 0-13-15,-1-4 11 0,1 4 1 0,0 0 6 16,0 0-10-16,0 0 2 0,0 0-1 0,0 0 2 16,0 0 5-16,0 0-3 0,4 13 0 0,-3-9-2 15,-1 1 7-15,0 1-3 0,3-1 2 0,-3 2-1 16,1 0 4-16,-1 2 1 0,4 1-3 0,-3 3 4 16,2-3 1-16,-2 2-4 0,2 0 3 0,-1 4-6 15,1 0 5-15,-3 1-11 0,2-1 10 0,-2 0 0 16,3-1-3-16,-1 1 2 0,-1-3 0 0,-2 1 0 15,2 1 0-15,1-5-14 0,-2 0-20 0,1 1-22 16,-1-1-32-16,0 1-40 0,0-6-43 0,-1 0-36 16,1 0-47-16,1-2-53 0,-1-3-48 0,-5 3-66 15,5-3-62-15,0 0-363 0,-9-7-908 0,7 3 402 16</inkml:trace>
  <inkml:trace contextRef="#ctx0" brushRef="#br0" timeOffset="58783.5">3778 13995 275 0,'0'0'416'0,"0"0"4"0,0 0-20 0,0 0-23 16,0 0-20-16,0 0-16 0,0 0-1 0,0 0-3 0,0 0-7 16,0 0-10-16,0 0-16 0,0 0-13 15,19 5-18-15,-14-5-18 0,2 1-15 0,0 0-30 16,3-2-20-16,0 1-21 0,-1-1-17 0,4-1-12 15,-2 1-27-15,2 0 0 0,-1 1-22 0,-1-2-21 16,2-1-24-16,-3 1-24 0,-1 1-37 0,1-2-36 0,-3 2-44 16,0-1-41-16,-2 0-55 0,-1-1-60 15,0 2-54-15,-4 1-68 0,7-5-78 0,-7 5-337 0,6-5-852 16,-2 1 377-16</inkml:trace>
  <inkml:trace contextRef="#ctx0" brushRef="#br0" timeOffset="59567.05">4349 13891 178 0,'0'0'307'0,"0"0"-13"15,0 0-11-15,0 0-19 0,0 0-8 16,0 0-8-16,-3-4-15 0,3 4-7 0,0 0-12 15,0 0 5-15,0 0-5 0,0 0-2 0,0 0-2 0,-4 13-11 16,3-11-6-16,1-2-8 0,-1 9-12 0,-2-6-13 16,3-3-13-16,-1 3-7 0,-2-1-13 15,3-2-10-15,0 6-9 0,0-6-3 0,0 4-9 0,0-4 2 16,0 0 6-16,-1 5 2 0,1-5 3 0,0 0 4 16,0 0 1-16,0 0-9 0,0 0-2 0,0 0-12 15,0 0 0-15,0 0-8 0,0-17-3 0,0 12-7 16,-3-2-3-16,2 1-5 0,-1-2-7 0,-2 1-2 15,0 0 7-15,0 1-8 0,-1-2-3 0,1 3-2 16,-1 1-6-16,-5 1-8 0,2 3 2 0,-1 0-4 16,-5 1 0-16,1 4 4 0,-2 3 6 0,0 4 4 15,-3 1 1-15,-3 9-5 0,1-1 9 0,-1 3-6 16,5 1-7-16,-2 0 15 0,4 1-8 0,0-1-9 16,1 2 9-16,4-1-5 0,0-1 1 0,4-6-6 15,1 0-5-15,5 1 8 0,2-2-10 0,1 0 0 16,1-2 2-16,5-1-6 0,-1-1-2 0,4-5-2 15,1 1-4-15,3-2 1 0,-1-2 0 0,2-1-18 16,1-3-6-16,0-1 11 0,-2-2-11 0,2 0-11 16,-1-1-5-16,-1-3-15 0,-3 2 4 0,-1-3-9 15,-1 2-2-15,-3-1-9 0,3 2-12 0,-6-3-12 16,4 2-17-16,-3 0-24 0,-2 1-31 0,-4-1-40 16,3 0-50-16,0 0-67 0,-4 4-73 0,2-3-73 15,-2 3-72-15,2-2-339 0,-2 2-935 0,0 0 414 16</inkml:trace>
  <inkml:trace contextRef="#ctx0" brushRef="#br0" timeOffset="59833.69">4499 14226 285 0,'3'-3'496'0,"1"-1"11"0,-4 4-2 16,2-4-14-16,1 0-29 0,-3 0-11 0,0 4-26 15,0 0-23-15,0 0-24 0,0 0-21 0,0 0 1 16,0 0-10-16,0 0-7 0,0 17-15 0,-4-6-15 0,0 1-19 16,0-2-15-16,1 5-29 0,-4 2-17 0,3-2-24 15,-1 0-19-15,4 2-16 0,-3-1-39 16,0 1-133-16,3 0 0 0,-2 0 0 0,2-4 0 16,1-2 0-16,0 0 0 0,0-2 0 0,0 1 0 15,0-3 0-15,0-1 0 0,0 0-102 0,0-1-360 0,-2-3-174 16,2-2-530-16,0 0-1262 0,0 0 559 0</inkml:trace>
  <inkml:trace contextRef="#ctx0" brushRef="#br0" timeOffset="61517.41">5074 14066 255 0,'-5'-4'471'15,"0"1"17"-15,5 3 7 0,-4-3-3 0,4 3-6 16,-3-2-25-16,3 2-18 0,-3-3-11 0,3 3-7 16,0 0-22-16,0 0-20 0,0 0-20 0,0 0-30 15,0 0-26-15,6-3-22 0,3 2-25 0,3-2-26 16,-1 2-21-16,9 1-23 0,1 0-18 0,-3 0-17 16,13 1-15-16,-4-2-17 0,1 2-10 0,-7-1-44 15,-1-1-69-15,-1 0 0 0,-5 1 0 0,0 0 0 16,-2-2 0-16,0 0 0 0,-7 2 0 0,3 0 0 15,-8 0 0-15,9 0 0 0,-4-1 0 0,-5 1-12 16,0 0-224-16,4-3-48 0,-4 3-71 0,0 0-48 0,0 0-42 16,-18-1-51-16,18 1-45 0,-9-1-363 0,9 1-978 15,-14 1 433-15</inkml:trace>
  <inkml:trace contextRef="#ctx0" brushRef="#br0" timeOffset="61750.27">5252 13983 16 0,'-4'-7'301'0,"2"0"4"0,1-3 12 15,-2 1 11-15,3-4 12 0,0 5 4 0,0-3 5 16,0 7-1-16,-1-5-1 0,-1 3 0 16,2 0 1-16,0 0-11 0,-1 2-14 0,1 1-18 0,0 3-23 15,0-8-26-15,0 8-7 0,0 0-9 0,0 0 0 16,0 0 7-16,-6 12-11 0,3 0-5 0,-1-3-10 16,-2 7-17-16,2 2-11 0,2 2-15 15,-2 6-16-15,0 1-16 0,0 0 1 0,0 1-12 0,3-1-14 16,-3 1-73-16,-1-2-48 0,5 1 0 0,0-2 0 15,-1-6 0-15,2-1 0 0,3 0 0 0,-3-2-158 16,0-4-197-16,2-1-138 0,1-1-144 0,-3-5-455 16,4 1-1182-16,-1-3 523 0</inkml:trace>
  <inkml:trace contextRef="#ctx0" brushRef="#br0" timeOffset="62150.17">5841 13968 3 0,'0'0'431'16,"0"0"8"-16,0 0-3 0,0 0-15 0,0 0-3 15,0 0-13-15,9-6-8 0,-9 6-8 16,-1-5-21-16,0 1-19 0,-2-1-14 0,2 0-7 0,-3-2-17 16,-2 4-31-16,-1-7-8 0,2 5-9 0,-4 2-15 15,-1-3-12-15,1 1-14 0,-4 2-13 0,-1 1-12 16,1 2-6-16,-1 2-13 0,-4 3 0 0,2 6-11 16,-6 2-9-16,5 0-9 0,0 6-11 0,0 2-63 15,2 1-75-15,2 0 0 0,4 2 0 0,0 2 0 16,5 0 0-16,0-7 0 0,4 2 0 0,4-2 0 15,0 0 0-15,1 0 0 0,4-2 0 0,4-1 0 0,-2-2 0 16,2-2 0-16,-1-5 0 0,4 2 0 16,2-4 0-16,-5-2 0 0,0-2-155 0,5-3-269 15,-7 0-93-15,6-3-104 0,-7 0-458 0,1-1-1170 16,0-3 518-16</inkml:trace>
  <inkml:trace contextRef="#ctx0" brushRef="#br0" timeOffset="62453.69">5835 14220 38 0,'0'0'463'0,"-8"2"21"0,8-2 29 16,-5 0 18-16,5 0-12 0,0 0-26 0,0 0-35 0,0 0-27 15,0 0-25-15,0 0-20 0,0 0-51 0,0 0-4 16,22 1-33-16,-12-2-31 0,-2 3-29 16,2-1-12-16,0 3-25 0,-3-1-27 0,4 0-16 15,-5 1-9-15,2 3-22 0,-1-2-13 0,-4-1-14 0,4 5-7 16,-5-2-13-16,1 2-7 0,-3 1-6 0,-2 1-7 15,-3 1-4-15,2 0-7 0,-1-1-10 0,-1 0 0 16,-2 0-2-16,1-1-2 0,1 0-9 16,-4-1-4-16,2 2 3 0,1-4-1 0,2-1-3 0,-1 1-16 15,0-3-5-15,4 0 0 0,0 0 0 16,1-4 0-16,1 6 0 0,3-5 0 0,-4-1 0 0,15-1 0 16,-5 1 0-16,2 0 0 0,0-3 0 15,7-2 0-15,-2 0 0 0,-3 3-202 0,4-4-91 0,1-2-85 16,-1 2-119-16,4-4-137 0,-7 3-398 0,-2-5-1117 15,4 1 495-15</inkml:trace>
  <inkml:trace contextRef="#ctx0" brushRef="#br0" timeOffset="62750.27">6254 13673 27 0,'0'-7'560'0,"4"2"15"0,-4 1 1 0,1 0-15 16,-1 4-19-16,9-2-19 0,-9 2-33 0,14 8-24 15,-5 0-20-15,0 4-30 0,3 2-23 0,-6 2-20 16,8 11-28-16,-2 3-22 0,-3-3-25 0,2 7-24 16,-2-2-23-16,-3 5-20 0,2 9-21 0,0 1-23 15,-3-12-63-15,-4 10-124 0,0 4 0 0,-3-16 0 16,-2-1 0-16,-1 2 0 0,-5 1 0 0,-2-3 0 0,-2 0 0 15,-4 1 0-15,-4-3 0 0,-2-1 0 16,-13 7 0-16,6-12-338 0,-10 8-238 0,-2 2-152 16,-3-11-364-16,0 7-1182 0,0-6 522 0</inkml:trace>
  <inkml:trace contextRef="#ctx0" brushRef="#br0" timeOffset="63467.13">3533 13751 116 0,'-1'-3'389'0,"1"3"8"15,0 0-14-15,-1-4-24 0,1 4-7 0,0 0-10 16,0 0-3-16,0 0-9 0,0 0-2 0,0 0-5 16,11 2-10-16,-11-2-11 0,4 3-5 0,-3 0-16 15,4 0-11-15,-5 1-9 0,2 2-6 0,-1 0-16 16,-1 2-8-16,0-2-19 0,-3 6 4 0,2 3-8 15,-1 1-8-15,-2 2-6 0,-3 8-16 0,-2 0-4 16,0-3-7-16,0 7-7 0,0-3-14 0,-2 2-6 16,5 0-51-16,-2 2-89 0,4-2 0 0,-1 0 0 15,4 0 0-15,-3 0 0 0,4-2 0 0,4-1 0 16,-3 0 0-16,4 1 0 0,-1-8 0 0,8 3 0 16,1 0 0-16,3-1 0 0,-1-5 0 0,4 2 0 0,3-2 0 15,-3-2 0-15,3 0 0 0,1 1 0 16,-5-6 0-16,0-3-153 0,0 2-347 0,-8-6-119 15,4 0-535-15,-4-3-1249 0,2 2 553 0</inkml:trace>
  <inkml:trace contextRef="#ctx0" brushRef="#br0" timeOffset="63600.26">3937 14625 344 0,'0'4'491'0,"0"0"-5"0,0-4 14 0,-1 7-1 0,1-7-40 16,-3 4-41-16,3-4-66 0,3 3-96 0,-3-3-123 15,0 0-166-15,0 0-192 0,0 0-389 0,0 0-664 16,0 0 294-16</inkml:trace>
  <inkml:trace contextRef="#ctx0" brushRef="#br0" timeOffset="64516.12">3473 14632 212 0,'3'-5'393'16,"-2"1"-3"-16,2-2 3 0,-2 0-5 0,0 2-26 16,2 1-2-16,-2-1-22 0,-1 4-22 0,4-5-25 15,-4 5-15-15,6 0-8 0,-6 0-9 0,8 7-13 16,-1 0-16-16,0 3-20 0,6 3-21 0,-3-1-17 15,-1 2-20-15,3-2-11 0,1 3-21 0,10-3-3 16,-5-1-11-16,1 0-10 0,7 1-9 0,2-4-11 16,3-2-6-16,-1 0-6 0,1-2-4 0,-2-4-8 15,2-1-4-15,1-2-4 0,-4 0-4 0,5-5 2 16,-6 1 4-16,-1-3 3 0,-7 5-8 0,7-8 11 16,-1 1-6-16,-11 2 18 0,4-1-6 0,0 0 5 15,0 0-5-15,-4 3-6 0,-1 0-3 0,-3 3-1 16,3 0-7-16,-3 3-3 0,0 0-2 0,-2 2-8 15,2 2-3-15,2 1 0 0,-3 3-1 0,-1-1-1 16,0 2-3-16,1 2 0 0,-1-1-16 0,2 1 10 16,-1 0 3-16,0-1-1 0,2 1 0 0,2 0 1 15,4-1-8-15,1 0 2 0,-3-3-4 0,7-3 3 16,-3 3-1-16,3-4-12 0,6-3 15 0,-8 3-5 16,7-7-1-16,-4 3 2 0,-1 0 3 0,4-5-8 0,-5 3-2 15,1 1 8-15,3-4-12 0,2-1 5 16,-5 3 6-16,-3 2-9 0,0-2 1 0,-2 3 7 0,2 1-9 15,-5 2-1-15,-3 2-2 0,1-3 5 16,0 4 0-16,0 1-5 0,-1 2 5 0,-2 1-5 16,1-2 4-16,-1 4 2 0,0-4 3 0,1 3-4 0,0-1-15 15,-1-1 16-15,5 1-2 0,0 0 10 0,0-2-4 16,3 0-10-16,2-1 17 0,-2-2-1 0,3-2-13 16,-1 0 4-16,0-1 1 0,2 0 2 15,0-4 2-15,0-1-4 0,-2 2-14 0,3-2 14 0,-4-2 1 16,6-1 2-16,-2 1 2 0,-3 0 2 0,1-2 2 15,1 3 12-15,-1 1 3 0,-1-1 5 0,3 4 3 16,-5 0 1-16,-1 1 5 0,-3 1-3 16,1 2-4-16,-1 2 8 0,0-2-4 0,1 2 4 0,-1 4-13 15,1-1-18-15,-1 3-11 0,-1-3 0 0,4 2 0 16,-1 0 0-16,-1 1 0 0,5-4 0 0,-6 1 0 16,5 0 0-16,0-4 0 0,0 0 0 0,0 2 0 15,5-4 0-15,-2-4 0 0,0 1 0 0,4 0 0 16,2-4 0-16,-6 2 0 0,5-5 0 0,-5 2 0 15,-2-2 0-15,0 2 0 0,0-2 0 0,3-4 0 16,0-3 0-16,-9 2 0 0,-1 2-97 0,-3 4-128 16,2-3-101-16,-5 2-142 0,2 3-173 0,-6-3-432 15,-1 6-1161-15,-1-4 513 0</inkml:trace>
  <inkml:trace contextRef="#ctx0" brushRef="#br0" timeOffset="74683.5">4203 13599 108 0,'0'0'131'0,"0"0"-47"0,7-10-67 0,-7 10-74 15,15-2-62-15,-3-1 28 0</inkml:trace>
  <inkml:trace contextRef="#ctx0" brushRef="#br0" timeOffset="76551.2">6627 13105 344 0,'-7'-7'379'0,"0"3"18"0,5-1 16 0,-2 1 10 15,-1 1 0-15,1-1-9 0,0 1 17 0,1 1-11 16,3 2-11-16,-5-4-7 0,5 4-15 0,-4-2-13 16,4 2-10-16,0 0-13 0,0 0-8 0,0 0-15 15,0 0-11-15,0 0-4 0,22 8-16 0,-8-5-19 16,9-3-23-16,8 2-126 0,1-3-129 0,5 2 0 0,1-1 0 16,16-2 0-16,-3 4 0 0,2 0 0 15,-2-4 0-15,-17 4 0 0,3-2 0 0,-1 0 0 16,1-2 0-16,-10 4 0 0,-4-5 0 0,-1 2 0 0,-6-1 0 15,-2 1 0-15,-3 0 0 0,-5-1 0 0,1 3 0 16,0-2 0-16,-7 1 0 0,6-1 0 0,-6 1 0 16,4-3 0-16,-4 3 0 0,0 0 0 0,0 0 0 15,0 0 0-15,0 0 0 0,0 0 0 0,0 0 0 16,-18 6 0-16,12-6-316 0,1 1-169 0,0 2-39 16,0-2-41-16,-1 0-43 0,3 2-342 0,-4-2-1027 15,7-1 455-15</inkml:trace>
  <inkml:trace contextRef="#ctx0" brushRef="#br0" timeOffset="76917">7082 12876 168 0,'0'-14'361'0,"0"0"2"0,0 1 17 15,1 1-8-15,2 0 1 0,-2 3 6 0,-1-2-2 16,3 0-3-16,-3 4-7 0,1 1 0 0,-1 1-9 0,2 1-7 15,-4 0-18-15,2 4-16 0,-1-6-27 16,-2 4-27-16,3 2 0 0,0 0-11 0,0 0-9 16,-14 12-4-16,5-3-13 0,0 7-10 0,0 1-6 15,-2 6-5-15,-1 4-17 0,2 2-10 0,1 1-12 0,2 5-154 16,-4 12-12-16,4-1 0 0,-2 0 0 16,4-10 0-16,2 10 0 0,-2-11 0 0,5-1 0 15,-1 1 0-15,-2 1 0 0,3-4 0 0,0-1 0 0,0-1 0 16,0-2 0-16,0-9 0 0,0 1 0 0,0-3 0 15,0-1 0-15,0-4 0 0,0-1 0 16,3-4 0-16,-3 0 0 0,1-1 0 0,-1 0 0 16,0-2 0-16,0-4 0 0,0 4 0 0,0-4 0 0,0 0 0 15,0 0 0-15,0 0 0 0,0 0 0 16,0 0 0-16,0-19 0 0,0 16-251 0,0-4-453 0,-1-1-502 16,1 0-1307-16,0 0 578 0</inkml:trace>
  <inkml:trace contextRef="#ctx0" brushRef="#br0" timeOffset="82266.97">1882 6009 185 0,'0'0'265'0,"0"0"-17"0,0 0-6 0,0 0-19 15,-6 7-18-15,6-7-19 0,1 9-18 0,-1-1-15 16,2-1-15-16,1 3-7 0,1-6-17 0,-2 6-11 16,2-3-5-16,3 0 5 0,-1 2-13 0,-1-3 1 15,3 0-7-15,-3-2 2 0,1 0-4 0,2-1-2 16,1-1 3-16,4-1-6 0,-3-1-6 0,-1-1-5 15,5-1 2-15,-3-1-3 0,1-4-4 0,2 4 2 16,-4 0-1-16,3-4-3 0,-2 1 4 0,1 1-19 16,-2-2-2-16,-1 1-5 0,1-1-6 0,-2 3-4 0,1 1-1 15,-4 0 2-15,0-1 1 0,2 3-5 16,-1-1 6-16,-1 2-2 0,-5 0 7 0,9 1-1 16,-4 1-1-16,-1 2-3 0,1-1 2 0,0 0-8 15,-1 2 1-15,4-1-4 0,-3 2 2 0,-1-2 9 16,1 1-13-16,0-3 6 0,1-1-4 0,-2 3 4 0,1-1 1 15,0-2 7-15,3-1 1 0,-2 0 3 0,0 1 4 16,0-4-3-16,2 1-2 0,0 0 6 16,-1-2 1-16,2-2-6 0,-3 3-1 0,3-5 2 15,-2 1-5-15,-1 0-3 0,0-1-2 0,2 1-2 0,-3 1 3 16,-1 2-13-16,0-2-2 0,1 4 0 0,-4-4 3 16,3 4-9-16,0 0 5 0,2-1-6 0,-6 3-1 15,4-1 2-15,-4 1-7 0,0 0 10 16,12 6-3-16,-10-4 0 0,2 1 4 0,1 0-4 15,0-1-1-15,2 1 6 0,-2-1 0 0,0-1 0 0,5 0-5 16,-4 0 11-16,2 0 1 0,2-2 0 0,2 0-7 16,-3-3-8-16,1 2-33 0,0-3-53 15,0 1-82-15,-1-3-109 0,4 2-158 0,0-6-310 0,-7 2-799 16,4 0 353-16</inkml:trace>
  <inkml:trace contextRef="#ctx0" brushRef="#br0" timeOffset="86316.46">6975 5261 288 0,'-1'-4'355'0,"1"4"-7"0,-2-7-10 0,2 7 8 15,0-6-22-15,0 3-17 0,3 0-15 16,-3 3-21-16,-3-4-20 0,3 4-19 0,0 0-22 0,0 0-19 15,0 0-5-15,0 0-18 0,0 0-11 0,0 0-9 16,2 14-16-16,-1-8-10 0,3 0-13 16,-1 5-12-16,0-4-11 0,0 3-4 0,2-2-12 15,0 2-5-15,1-3-11 0,3 0-1 0,0-1-7 0,3 0-2 16,0-3-5-16,0 1-6 0,1-2-4 0,5 0 2 16,-4-2-9-16,-2 2-3 0,1-3-3 15,0-2-6-15,1 2 1 0,0-1-3 0,-2-4 5 16,-1 1-8-16,-1 4 1 0,1-5-2 0,-1-3 0 0,-1 6 3 15,0-2-11-15,-2-2 7 0,1 2-1 0,-3 4-3 16,-1-3 0-16,1 0 1 0,-1 2 0 0,1 0-1 16,-1 1-1-16,-4 1 0 0,0 0-1 0,13 3-2 15,-10 2 5-15,5-2-1 0,-4-1 1 0,2 3 0 16,-1 2-1-16,3-3 1 0,-3-2-2 0,3 3-2 16,3 0 11-16,-3 1-5 0,4-3-1 0,-1 1-1 15,-2-3 6-15,0-1-8 0,5 0 4 0,-1 0 2 16,1-1-3-16,-3-2 0 0,3 1 1 0,-1-3-2 15,-1 1 1-15,0-2 1 0,0 3-3 0,2-3 2 16,-5 0-1-16,1 0 2 0,-1 2-3 0,0-2 2 16,0 1-1-16,-5 3-5 0,1 0 3 0,0-1-2 15,0 2 1-15,-5 1 3 0,0 0 0 0,10 4-1 16,-4-2 4-16,-3 3 0 0,0-1-2 0,2 4 0 16,-2-3 4-16,0 2 2 0,0-2-7 0,1-2 2 15,0 3 5-15,1-1 2 0,0 0 0 0,0-4 2 16,0 4 6-16,0-3 0 0,3 0 7 0,0 0 0 0,2-1-2 15,-3-2 3-15,4-1 1 0,0 2-4 16,-1-2 1-16,-1 0-1 0,4-3-4 0,-4 3 2 16,0-2-1-16,1-1 0 0,-1-1 4 0,-1 4 4 0,0 0-5 15,-3-4 0-15,0 3-3 0,-1-1-1 0,1 2-3 16,-4 1-3-16,-1 1-7 0,6-2-6 0,-6 2-33 16,0 0-48-16,3-3-48 0,-3 3-53 0,0 0-56 15,0 0-57-15,0 0-88 0,5 7-415 0,-5-7-865 16,5 4 383-16</inkml:trace>
  <inkml:trace contextRef="#ctx0" brushRef="#br0" timeOffset="86449.75">8128 5395 353 0,'0'0'483'16,"0"0"-7"-16,0 0-29 0,-9 4-44 15,9-4-55-15,-9 0-110 0,9 0-130 0,0 0-177 0,-7 0-396 16,7 0-503-16,0 0 222 0</inkml:trace>
  <inkml:trace contextRef="#ctx0" brushRef="#br0" timeOffset="90517.12">8087 12890 198 0,'10'-14'353'0,"-2"-3"-4"0,1 1-6 0,-3-2 7 15,0 0 1-15,1-2 5 0,-1 1-3 0,3 1 1 0,-3 0 5 16,0 0 3-16,-1 4 13 0,-1 4-16 0,-1 0 17 15,0 1-3-15,1 3-4 0,-2 0-9 0,-1 2-21 16,-1 1-17-16,0 3-16 0,0 0-6 0,0 0-1 16,0 0-3-16,0 15-6 0,-1-3-191 0,-4 7-99 15,0 6 0-15,0 3 0 0,-1 3 0 0,-1-2 0 16,1 4 0-16,-1-1 0 0,2 1 0 0,1 1 0 16,1 1 0-16,-3 1 0 0,1-3 0 0,5-1 0 15,-6 0 0-15,2-4 0 0,2-1 0 0,-1-7 0 16,0 0 0-16,2-3 0 0,-1 0 0 0,0-5 0 15,1-3 0-15,-2 2 0 0,2-4 0 0,0-2 0 16,1 1 0-16,-1-2 0 0,1-4 0 0,0 0 0 16,0 0 0-16,0 0 0 0,0 0 0 0,0 0 0 15,2-22-1366-15,6 13-1478 0,5-6 654 0</inkml:trace>
  <inkml:trace contextRef="#ctx0" brushRef="#br0" timeOffset="90832.49">8870 13004 4921 0,'4'-11'353'0,"1"-2"-173"0,-1 6 8 16,2-2 41-16,2 3 49 0,1-4 35 0,-1 4-12 15,3-1-14-15,-2 1-25 0,1 2 5 0,3 3 0 16,1 1-12-16,-1 2-165 0,5 2-90 0,-2 2 0 0,1 2 0 15,-2 3 0-15,-1-1 0 0,3 3 0 16,1 6 0-16,1 2 0 0,0 0 0 0,-3 0 0 16,1-2 0-16,-2 2 0 0,-3-5 0 0,-1 0 0 0,1 0 0 15,1 0 0-15,-4 0 0 0,0-5 0 16,1 2 0-16,-3-3 0 0,-1-1 0 0,-1 0 0 16,-1-4 0-16,2 0 0 0,-2-1 0 0,-3 0 0 0,-1-4 0 15,4 2 0-15,-4-2-326 0,0 0-322 0,0 0-59 16,-1-16-378-16,1 7-1176 0,0-3 520 0</inkml:trace>
  <inkml:trace contextRef="#ctx0" brushRef="#br0" timeOffset="91068.08">9334 13002 42 0,'-1'-11'339'0,"-2"-2"10"0,1 0 15 0,-1 3 48 16,-2-1 30-16,-1 1 26 0,-2 1 10 0,3 2 4 16,-3 1-20-16,-2 1 9 0,2 1-8 0,1 2-16 15,-5 5-3-15,-1-1-5 0,-1 6-12 0,-4 1-11 16,4 2-19-16,-4 2-19 0,2 5-20 0,-3 6-245 15,0-1-113-15,-1-2 0 0,1 3 0 0,5 1 0 16,-6 0 0-16,-1-3 0 0,4 3 0 0,0-4 0 16,4 2 0-16,-4-4 0 0,-1 1 0 0,4-4 0 15,3-3 0-15,-3 1 0 0,4 0 0 0,-1-4 0 0,1-2 0 16,4 1 0-16,-2-4 0 0,0 2 0 0,7-3 0 16,-4 1 0-16,1-4 0 0,4-1 0 15,0 0 0-15,0 0 0 0,0 0-106 0,14-10-1242 16,-5 2-1460-16,4-4 646 0</inkml:trace>
  <inkml:trace contextRef="#ctx0" brushRef="#br0" timeOffset="91416.98">10266 12751 75 0,'0'-10'570'0,"0"3"21"0,1 2-8 0,-1-3-14 15,0 5-29-15,-1-2-42 0,1 5-3 0,0 0-13 0,0 0-11 16,0 0-18-16,-3 17-14 0,2-7-14 16,1 6-16-16,1 2-21 0,2 6-13 0,-1 3-23 15,3 0-23-15,-3 2-182 0,1 1-147 0,0 1 0 16,0 0 0-16,-1 1 0 0,1-1 0 0,-6 0 0 0,7 0 0 15,-5 1 0-15,2 1 0 0,2-4 0 16,-5 0 0-16,2-4 0 0,0-6 0 0,2 0 0 16,-4-3 0-16,0 0 0 0,2-2 0 0,1-3 0 0,0-3 0 15,1 0 0-15,-4-3 0 0,1 0 0 0,1-1 0 16,-1-2 0-16,-4 0 0 0,-2-1-1366 16,7-1-1478-16,-22-1 654 0</inkml:trace>
  <inkml:trace contextRef="#ctx0" brushRef="#br0" timeOffset="93750.11">7901 14226 27 0,'-5'-3'72'0,"5"3"10"0,0 0-1 15,0 0 8-15,-2-4 2 0,2 4-1 0,0 0-3 0,0-4 6 16,0 4-3-16,0 0 3 0,0-5 7 0,0 5 11 16,0 0 18-16,-3-4 7 0,3 4 10 0,-4-4 7 15,4 4 11-15,-5-2 6 0,3 1 11 0,-4-1 16 16,6 2 8-16,-11-3 10 0,11 3 3 16,-11-1 7-16,4 2-1 0,-3-2 4 0,1 0 11 0,0 1-8 15,-2 0 1-15,3 1-4 0,0-1-2 0,2 0-8 16,-3 0-10-16,1 0-11 0,8 0-13 0,-10 0 3 15,10 0-20-15,-8 0-8 0,8 0-9 0,0 0-11 16,0 0-1-16,0 0-2 0,0 0-5 0,0 0-5 16,21-4-9-16,-7 3-6 0,0-1-15 0,5 0-5 15,3 2-1-15,0-1-14 0,6-2-2 0,-7 0-9 16,9 1-6-16,-10 0-5 0,2 1-10 0,-2-1 6 16,0 0-14-16,0 0-1 0,-6 0 0 0,3 1-6 15,-7 0-2-15,1-2-4 0,-2 2-28 0,-1 1-19 16,0 0-29-16,-8 0-31 0,7-1-34 0,-7 1-43 15,8 1-37-15,-8-1-64 0,5-2-40 0,-5 2-45 16,0 0-52-16,0 0-46 0,0 0-39 0,0 0-387 16,0 0-943-16,0 0 417 0</inkml:trace>
  <inkml:trace contextRef="#ctx0" brushRef="#br0" timeOffset="94016.93">8038 14000 149 0,'0'-7'373'0,"-1"-1"25"0,0 1 7 0,1 1 7 16,0 0 2-16,-3 0-9 0,3 3-8 0,-1-2-11 16,-2 1-9-16,3 0-11 0,0 4-8 0,-2-5-8 15,2 5-21-15,-8 0-25 0,8 0-9 0,-9 7-5 16,5-1-14-16,-1 3-14 0,0 1-13 0,-3 2-12 16,3 6-11-16,0-1-10 0,1 7-14 0,0-7-21 15,0 4-16-15,3 4-16 0,-5-1-129 0,3 2-20 16,3-2 0-16,0-4 0 0,3-2 0 0,-3 1 0 0,0-1 0 15,0-1 0-15,0 0 0 0,0-1 0 16,1-5 0-16,2 3 0 0,-3-4 0 0,2-2 0 16,-2-1 0-16,0-1-161 0,0 0-214 0,0-3-76 0,-2 2-87 15,2-5-121-15,-3 4-343 0,3-4-1084 16,0 0 479-16</inkml:trace>
  <inkml:trace contextRef="#ctx0" brushRef="#br0" timeOffset="94433.51">8609 14027 452 0,'4'-6'484'0,"0"1"11"15,-3 1-7-15,2-2-17 0,-2 0-20 0,-1 2-23 16,-1-1-17-16,-2 2-15 0,-2-2-24 0,-1 2-13 16,-2 1-6-16,-2 1-28 0,-4 1 2 0,-3 2-7 15,-1 1-13-15,0 2-16 0,-2 1-8 0,-8 7-21 16,10-3-14-16,-6 5-20 0,-1 3-19 0,-1-2-19 16,3 3-149-16,6-1-41 0,3-2 0 0,1-1 0 15,5 0 0-15,0 1 0 0,1-1 0 0,5-2 0 16,0 0 0-16,4-1 0 0,2 0 0 0,-1-1 0 15,5 0 0-15,1-2 0 0,3-1 0 0,0-3 0 16,6 2 0-16,-1 0 0 0,2-4 0 0,0 0 0 16,0-2 0-16,-1-2 0 0,-4 1 0 0,3-4 0 15,1 1 0-15,-8 1 0 0,5-2 0 0,-5 1 0 16,2-1 0-16,-2 2 0 0,-1-3-99 0,-4 4-239 16,3-3-34-16,-2 3-42 0,-5-2-33 0,-1 3-47 15,7-2-34-15,-7 2-389 0,0 0-993 0,0 0 440 0</inkml:trace>
  <inkml:trace contextRef="#ctx0" brushRef="#br0" timeOffset="94733.53">8673 14268 255 0,'4'-7'389'0,"-1"5"25"0,-2-2 11 0,2 1 16 16,-1-1 2-16,-2 4-2 0,3-4-3 15,-2 1-10-15,-1 3-6 0,3-4-8 0,-3 4 0 16,0 0-25-16,3-2-16 0,-3 2-17 0,0 0-17 0,0 0-8 15,0 0-13-15,0 0-10 0,0 0-16 0,-1 15-16 16,1-10-21-16,-1 1-225 0,1 4-30 0,-1 1 0 16,-2 1 0-16,3-1 0 0,0 0 0 15,-1 5 0-15,-2 1 0 0,3 2 0 0,0-2 0 0,-1 1 0 16,0-1 0-16,-2-1 0 0,3-1 0 16,-1-2 0-16,1-1 0 0,-3 1 0 0,3-3 0 0,0 0 0 15,-1-1 0-15,1 0 0 0,0-1 0 16,-3-3 0-16,3 0 0 0,0 0 0 0,0-2 0 0,0-3 0 15,-6 2 0-15,6-2-358 0,-9 0-948 0,9 0-1415 16,0 0 627-16</inkml:trace>
  <inkml:trace contextRef="#ctx0" brushRef="#br0" timeOffset="96051.77">9899 14031 59 0,'0'0'447'0,"-4"-5"19"16,2 4 0-16,2 1 5 0,-3-4-4 0,3 4-10 15,0 0-11-15,0 0-13 0,-3-3-13 0,3 3-22 16,0 0-15-16,0 0-20 0,0 0-6 0,0 0-18 16,0 0-8-16,0 0-17 0,0 14-16 0,3-9-19 15,0 1-21-15,0 2-24 0,6 3-18 0,0 2-20 16,0-1-103-16,4 3-93 0,-3-3 0 0,2 3 0 15,-1-1 0-15,5-2 0 0,-4 1 0 0,1-1 0 16,-1 0 0-16,2-3 0 0,-4 0 0 0,0-2 0 16,-1 0 0-16,0 1 0 0,-4-4 0 0,5 1 0 15,-2 2 0-15,-3-3 0 0,0-2 0 0,-1 1 0 16,0 0 0-16,0-1-333 0,-1 0-66 0,-3-2-46 16,0 0-59-16,0 0-57 0,0 0-431 0,0 0-1074 15,8-5 475-15</inkml:trace>
  <inkml:trace contextRef="#ctx0" brushRef="#br0" timeOffset="96333.17">10149 14058 78 0,'-2'-9'337'0,"2"-2"9"16,0 0 13-16,0-1 5 0,0 3-8 0,0-1 0 16,0 2-4-16,0 0 3 0,0 4 5 0,0-1-3 0,0 2-2 15,-3-1-14-15,3 4-2 0,-1-6-30 0,1 6-8 16,0 0-6-16,-5-3-21 0,5 3-4 0,0 0-2 15,-13 11-21-15,3-4-10 0,1 2-12 16,1 0-19-16,-1 3-22 0,-3 3-11 0,0 0-18 0,-2 1-9 16,0 6-16-16,4-6-14 0,-4 7-116 0,2-6 0 15,2 1 0-15,1-1 0 0,3 1 0 0,-1-3 0 16,-3 2 0-16,2 0 0 0,2-4 0 16,-1-1 0-16,5-1 0 0,-3-3 0 0,1 2 0 0,0-4-243 15,0 0-65-15,3-3-56 0,1 1-51 0,-4 0-52 16,4-4-74-16,-1 3-435 0,1-3-1057 0,0 0 468 15</inkml:trace>
  <inkml:trace contextRef="#ctx0" brushRef="#br0" timeOffset="96833.39">10607 13964 341 0,'0'-3'485'0,"0"3"1"0,0 0-16 16,0 0-25-16,-9-2-23 0,9 2-25 0,-9 6-24 15,4-1-26-15,1-2-28 0,-3 3-23 0,1 0-33 16,1 2-22-16,1-3-23 0,0 3-22 0,1-3-16 15,1 0-21-15,-1 0-14 0,1 0-9 0,1-1-19 16,1 0-12-16,-2-1-2 0,2-3 0 0,0 0 3 16,2 5-4-16,-2-5-5 0,0 0 0 0,0 0-2 15,0 0-10-15,10-11-2 0,-10 7-1 0,1-1-5 16,2-1-2-16,-3-1 4 0,0 1-9 0,-3-3-5 16,2 3-5-16,-1-2-5 0,-3 3-10 0,2-1 6 0,-2 1-5 15,-3 0 7-15,-1 0 3 0,-2 3-1 16,-1 2 3-16,-2 2 4 0,-2 1-5 0,-2 4 2 15,1 1 2-15,-2 4-48 0,-3 5-13 0,3 1 0 16,5-4 0-16,1 2 0 0,0 2 0 0,1 2 0 0,4-2 0 16,2 0 0-16,4 0 0 0,-3-1 0 0,5-1 0 15,5 1 0-15,0-3 0 0,4-1 0 16,0 2 0-16,4-6 0 0,1 2 0 0,4-4 0 16,-1-1 0-16,-1 0 0 0,1-3 0 0,3-2-93 0,-1-1-172 15,-1-1-48-15,3-4-56 0,-6 1-58 0,-1 0-47 16,0-3-55-16,-4 3-425 0,2-1-1033 0,-3 0 458 15</inkml:trace>
  <inkml:trace contextRef="#ctx0" brushRef="#br0" timeOffset="97150.15">10638 14236 280 0,'0'0'353'0,"0"0"43"0,0 0 16 0,6-4 20 16,-6 4 3-16,2-6-8 0,-2 6-9 15,3-3-11-15,1 0-9 0,1 1-3 0,0 1-21 0,2 1-16 16,1-1-20-16,3 0-20 0,-1-2-20 0,1 6-27 15,1-2-16-15,-2 0-28 0,0 1-22 0,2 2-22 16,-3 3-17-16,1-2-17 0,-4 1-16 0,1 3-13 16,-2-2-7-16,0 2-12 0,-4 2-12 0,1-1-10 15,-5 0-18-15,-2 1-61 0,1 5 0 0,-4-3 0 16,3-1 0-16,-2-2 0 0,-5 3 0 0,3-1 0 16,-1-4 0-16,1 2 0 0,0-3 0 0,1 4 0 15,2-3 0-15,1-3 0 0,0 1 0 0,1-2 0 16,3-1 0-16,-2 1 0 0,3-4 0 0,4 6 0 15,0-5 0-15,2-1 0 0,3 1 0 0,4-2 0 16,0 1 0-16,5-1 0 0,2 0 0 0,-1 0 0 16,3-3 0-16,-3 0 0 0,-1-1 0 0,0 1 0 15,-6-1-92-15,0 0-425 0,-3-1-119 0,1 0-522 16,-2-1-1254-16,0 2 555 0</inkml:trace>
  <inkml:trace contextRef="#ctx0" brushRef="#br0" timeOffset="97450.68">11026 13711 329 0,'5'-4'532'0,"8"1"28"0,-3 1-2 0,3 1-23 0,-3 1-8 16,3 2-12-16,-3 3-16 0,2 1-10 0,1 5-16 15,-1 3-18-15,0 2-14 0,2 8-11 0,-5 0-23 16,0 3-25-16,-3 5-25 0,-2 4-17 0,-1 0-26 16,2 10-266-16,-3 1-48 0,-2 0 0 0,0-10 0 15,-4 9 0-15,1-11 0 0,0 2 0 0,-1 7 0 16,-4 2 0-16,-2-15 0 0,-1 3 0 0,-2-2 0 16,-6-1 0-16,-8 9 0 0,-2-1 0 0,-11-5 0 15,5 1 0-15,-13-1-234 0,3-4-1093 0,-11 0-1436 16,-3-1 635-16</inkml:trace>
  <inkml:trace contextRef="#ctx0" brushRef="#br0" timeOffset="98084.26">7790 13765 16 0,'0'-6'385'0,"0"2"18"0,0 4-2 15,-1-6-3-15,-2 5-8 0,3 1-7 0,0 0 5 16,-11 1 2-16,2 1 6 0,-3 6-7 0,-3 4-6 15,1 3 5-15,-5 7-8 0,1 2 3 0,-5 5 1 16,3 1-13-16,-5 14-11 0,2 0-24 0,-1 1-12 16,2 0-26-16,8 2-23 0,0-2-23 0,1 0-134 0,8-9-118 15,1 11 0-15,8-13 0 0,-1-1 0 0,10 12 0 16,-1-10 0-16,5-6 0 0,10 14 0 16,-3-15 0-16,11 7 0 0,-7-11 0 0,2-2 0 15,2-3 0-15,-1-1 0 0,2-2 0 0,-6 0 0 0,1-5 0 16,-10-3-179-16,0 0-516 0,-9-2-525 15,-3-3-1321-15,2 0 585 0</inkml:trace>
  <inkml:trace contextRef="#ctx0" brushRef="#br0" timeOffset="99466.91">7831 12422 337 0,'0'0'344'15,"-1"-3"-1"-15,1 3-2 0,0 0 3 0,0 0-26 16,0 0-17-16,1-5-19 0,-1 5 4 0,0 0-9 0,0 0-4 15,1-2 1-15,-1 2-8 0,0 0-5 16,0 0-11-16,0 0-9 0,0 0-7 0,0 0-13 16,0 0-6-16,0 0-15 0,0 0-8 0,0 0-9 0,0 0-11 15,0 0-9-15,-1 11-6 0,1-11-13 16,0 6 6-16,0-6-13 0,0 6 2 0,-1-4-6 0,0 2-3 16,1 3-13-16,-3 0 8 0,2 1-11 15,-2 2 2-15,-2 6-3 0,1-2-1 0,-6 2-5 0,5 2-28 16,-3 8-79-16,2-1 0 0,-6 3 0 0,3 3 0 15,3 0 0-15,-2 3 0 0,2-2 0 0,0 0 0 16,0 15 0-16,3-12 0 0,0 0 0 16,6 12 0-16,-1-14 0 0,3 2 0 0,0-2 0 0,4-1 0 15,-1-2 0-15,6-1 0 0,0 1 0 0,4-8 0 16,1 2 0-16,3-3 0 0,2-2 0 0,1-3 0 16,0-2 0-16,-1-3 0 0,3-2 0 0,-9-3 0 15,4-1 0-15,-3-3 0 0,-6 0 0 0,-3-2 0 16,4 0 0-16,-4 0-588 0,-2-1-680 0,-8 1-1373 15,11-5 608-15</inkml:trace>
  <inkml:trace contextRef="#ctx0" brushRef="#br0" timeOffset="100250.24">10617 12499 10 0,'13'-15'515'0,"0"0"7"0,-2 1 17 0,1-1 2 16,0 2-2-16,-1 2-10 0,-2 3-12 0,0 1-28 16,1 1-23-16,0 5-15 0,1 2-13 0,0 2-7 15,-1 6-5-15,4 5-17 0,0 8-18 0,-2 7-18 16,-2 3-20-16,0 15-101 0,0 0-252 0,-1 1 0 16,-1 4 0-16,-3-1 0 0,-1 4 0 0,1-2 0 0,-6 2 0 15,-3 6 0-15,0-2 0 0,-5-2 0 0,0-2 0 16,-5-2 0-16,-4-2 0 0,-4-1 0 15,-4-4 0-15,-2-1 0 0,-4-4 0 0,-7-2 0 0,-2 0 0 16,-1-6 0-16,-4-4 0 0,-4 1 0 0,-2 2 0 16,-2 0 0-16,3-5-12 0,-8-4-1352 0,-25 10-1477 15,25-14 654-15</inkml:trace>
  <inkml:trace contextRef="#ctx0" brushRef="#br0" timeOffset="101016.87">6075 12576 2796 0,'9'-18'154'0,"4"-4"0"0,-5 7-15 16,2 2 33-16,-4 1 31 0,2 3 34 0,0-2 2 16,0 6-8-16,1-4-14 0,0 5 2 0,0 2 7 15,1 2 4-15,2 2-1 0,1 6 6 0,0 2 5 16,-2 6 15-16,7 8-3 0,-4 4 2 0,0 1 0 16,0 4 1-16,4 14-3 0,0-3-15 0,-1 0-10 0,2 2-11 15,-4-4-148-15,3 3-68 0,-3 2 0 16,3 2 0-16,-5-4 0 0,-8 1 0 0,5 1 0 15,-5-14 0-15,-6 13 0 0,1-11 0 0,-3-3 0 16,-4 4 0-16,-2-3 0 0,-4-1 0 0,-6-1 0 0,-4-3 0 16,-11 8 0-16,-6 0 0 0,-10-4 0 0,1 0-575 15,-8-5-695-15,-30 3-1375 0,0-6 609 0</inkml:trace>
  <inkml:trace contextRef="#ctx0" brushRef="#br0" timeOffset="101566.44">3615 12455 243 0,'0'0'325'15,"0"0"-3"-15,0 0-1 0,0 0 14 0,0 13-2 16,0-8 0-16,0 7 13 0,-2-1-3 0,0 5 9 15,-2 9 26-15,-1 2 0 0,-4 3-10 0,0 2-2 16,-1 3-5-16,-4 13-14 0,-4 4-7 0,4-2-17 16,-3 2-18-16,2 2-21 0,1 1-30 0,5 3-15 0,4-3-23 15,5 0-22-15,1-2-19 0,7-1-19 0,5-4-11 16,-1-15-36-16,10 10-109 0,6-2 0 16,-3-15 0-16,13 7 0 0,3-4 0 0,-12-9-142 15,6-2-280-15,-5-1-217 0</inkml:trace>
  <inkml:trace contextRef="#ctx0" brushRef="#br0" timeOffset="102699.86">11476 13061 183 0,'-5'-4'367'0,"5"4"5"16,0 0 5-16,-3-3 16 0,3 3 4 16,0 0 11-16,0 0 2 0,-1-4 9 0,1 4-5 0,0 0-2 15,0 0 3-15,0 0-26 0,1-6-12 0,-1 6-10 16,0 0-14-16,9-1-15 0,-5 0-17 0,-4 1-20 15,13-1-22-15,0-1-20 0,5 1-25 0,2 0-18 16,9 1-26-16,6-1-190 0,3 2 0 0,17-2 0 16,-1-4 0-16,-4 6 0 0,-13-2 0 0,1 0 0 15,-1 0 0-15,-2-2 0 0,-5 1 0 0,-3 2 0 16,-8 0 0-16,-6 0 0 0,-3-1 0 0,-1 1 0 16,-2-1 0-16,-7 1 0 0,6-2 0 0,-6 2 0 15,0 0 0-15,0 0-57 0,-22 4-410 0,11-2-65 16,1 0-78-16,-4 1-478 0,-3 2-1178 0,3 0 521 15</inkml:trace>
  <inkml:trace contextRef="#ctx0" brushRef="#br0" timeOffset="103034.46">11812 12924 383 0,'-9'-15'428'0,"4"5"13"0,1-1-1 0,-1 1-14 16,1 0-6-16,0 1-10 0,1 3-2 0,1 1-16 15,0 1-1-15,1 0-28 0,-2-1-20 0,3 5-23 16,-3-6-3-16,3 6-11 0,0 0-7 0,0 0-14 16,0 0-2-16,-3 11-20 0,3-11-15 0,0 10-12 15,1-4-5-15,-2 0-13 0,1 1-14 0,1 0-68 16,0 3-136-16,-2-2 0 0,1 3 0 0,-1-2 0 16,-2 3 0-16,3 2 0 0,-4 5 0 0,1-1 0 15,1 1 0-15,3 8 0 0,-2-2 0 0,-4 0 0 16,1 0 0-16,2 0 0 0,-1-4 0 0,3-2 0 15,0 1 0-15,-1 5 0 0,1-7 0 0,-2-1 0 16,5 3 0-16,-4-4 0 0,2 1 0 0,-1-5 0 16,0-1 0-16,3 0 0 0,-6 1 0 0,3-1 0 0,0-2 0 15,-1 1 0-15,2-4 0 0,-1 0 0 0,-3 0 0 16,0-2 0-16,0 0 0 0,-1 1-640 16,-2-1-619-16,-2 1-1363 0,2-3 603 0</inkml:trace>
  <inkml:trace contextRef="#ctx0" brushRef="#br0" timeOffset="105633.51">13095 12757 88 0,'0'0'345'0,"-4"4"-13"0,3-1-13 0,-1 0-11 16,0 2-17-16,1-3 0 0,0 2-5 0,-2 0-7 16,3 0 1-16,0-4-6 0,-3 6-8 0,1-2-4 0,2-2-11 15,0-2-10-15,-1 6-7 0,1-6-6 0,-4 4-10 16,4-4-6-16,-3 2 3 0,3-2-13 0,0 0-11 16,0 0-7-16,0 0-4 0,0 0-14 15,0 0-11-15,0 0-5 0,0 0-25 0,0 0-8 0,0 0-10 16,0 0-10-16,0 0-4 0,-3-12-10 15,3 12-7-15,-2-5-10 0,2 5-6 0,2-4-6 0,-4-2-7 16,4 1 1-16,-2 1-5 0,1-2-7 16,-1 0-1-16,1 1 6 0,-1-2-18 0,1 0 21 0,1-3 2 15,-1 3-4-15,0-1 6 0,2-2-6 0,-2 0-8 16,0 1 27-16,-1-1-9 0,1 4-6 0,1-5 8 16,-2 7-1-16,2-1 8 0,-2-2-52 15,0 3-9-15,-1 1 0 0,1 3 0 0,0-9 0 0,0 9 0 16,1-2 0-16,-1 2 0 0,0 0 0 0,0 0 0 15,0 14 0-15,0-3 0 0,0-2 0 0,-1 9 0 16,0 2 0-16,1 6 0 0,0-1 0 0,-2 2 0 16,4 2 0-16,-1 1 0 0,-2-1 0 0,1 3 0 15,1-1 0-15,0 2 0 0,-2 0 0 0,1-3 0 16,0 2 0-16,-1-2 0 0,2-3 0 0,-1 0 0 16,0 0 0-16,0-8 0 0,1-1 0 0,1 0 0 15,-1-1 0-15,0-2 0 0,1-4 0 0,-1 0 0 16,-1-4 0-16,0 2 0 0,1-5 0 0,-1 2 0 15,1-3 0-15,-1-1 0 0,0-2 0 0,0 5 0 16,0-5 0-16,0 0 0 0,0 0 0 0,0 0 0 16,-2-15 0-16,1 10-319 0,-2-8-993 0,2-3-1422 15,3-1 629-15</inkml:trace>
  <inkml:trace contextRef="#ctx0" brushRef="#br0" timeOffset="106533.42">13619 12911 298 0,'-5'-4'456'15,"0"0"17"-15,-2 0 0 0,1 1-3 0,2 0-8 0,-2-1-5 16,5 2-12-16,1 2-6 0,-3-5-26 0,3 5-10 15,0 0-10-15,-4-2-3 0,4 2-8 0,0 0-4 16,0 0-4-16,0 0-11 0,13 12-14 0,-9-7-13 16,3 2-14-16,3 0-207 0,1 0-115 0,0 5 0 15,2 0 0-15,1 4 0 0,-1-3 0 0,10 7 0 16,-4 1 0-16,3-1 0 0,0 1 0 0,-2 1 0 16,3 0 0-16,1-3 0 0,-2 3 0 0,0-4 0 15,1 1 0-15,1-3 0 0,-8-3 0 0,1-1 0 16,1 0 0-16,-1-1 0 0,-2 0 0 0,-1-3 0 15,-2-3 0-15,-1 1 0 0,1 1 0 0,-2-4 0 16,-4 1 0-16,1-1 0 0,-2 0 0 0,-1-1 0 16,0 0 0-16,-4-2 0 0,5 2 0 0,-5-2 0 0,0 0 0 15,0 0 0-15,-8-11 0 0,4 6 0 16,2 1-683-16,-9-3-569 0,6 0-1355 0,-3-2 599 16</inkml:trace>
  <inkml:trace contextRef="#ctx0" brushRef="#br0" timeOffset="106887.56">14019 12898 148 0,'0'-6'403'0,"-2"-2"17"0,0 3-10 16,1 0 2-16,1 0-9 0,-2 0-11 0,0 2-4 15,2-1-11-15,0 4-10 0,-8-4-13 0,5 3-5 16,3 1-2-16,-13 1-10 0,7 2 1 0,-1 0-14 15,-3 2-11-15,-2 2-6 0,2 2-15 0,-4 3-18 16,0 1-11-16,0 3-15 0,1 5-15 0,-6-2-15 16,2 4-15-16,2-1-132 0,2 2-71 0,-4 0 0 15,4 1 0-15,-4-1 0 0,4 0 0 0,6-5 0 16,-6 4 0-16,4 0 0 0,0-5 0 0,-1-4 0 16,1 4 0-16,-2-2 0 0,1-2 0 0,4-4 0 15,1 1 0-15,0-1 0 0,-2-2 0 0,4 0 0 16,-4-1 0-16,2-2 0 0,1 0 0 0,3-1 0 15,-3-2 0-15,1 2 0 0,2-2 0 0,-8 0 0 16,7 2 0-16,-1-1 0 0,3-3 0 0,-5 2 0 16,1 0 0-16,4-2 0 0,-5 3-467 0,1-1-95 15,4-2-79-15,0 0-447 0,0 0-1176 0,0 0 520 16</inkml:trace>
  <inkml:trace contextRef="#ctx0" brushRef="#br0" timeOffset="107383.44">14713 12720 2930 0,'10'-11'218'0,"2"-1"-6"15,-2 4-38-15,-2-2 52 0,-2 2 23 0,-2-1 7 16,4 6-10-16,-6-2-16 0,2 0-18 0,0 0 6 15,-2 3 3-15,1 1 10 0,-3 1-3 0,3-5 3 16,-3 5 5-16,0 0-5 0,0 0 8 0,0 0-1 16,0 0-2-16,-16 15-13 0,6-8-2 0,1 1-11 15,-1 6-12-15,-3 1-121 0,3 2-77 0,-2 0 0 16,-3 5 0-16,2 2 0 0,-1 3 0 0,-1-1 0 16,3 3 0-16,2 0 0 0,-2-1 0 0,2 0 0 15,3 1 0-15,-1 0 0 0,2 0 0 0,-1-1 0 0,2 0 0 16,3 1 0-16,2 0 0 0,1-3 0 15,2-1 0-15,-1-1 0 0,3-6 0 0,-1 0 0 16,4 3 0-16,1-7 0 0,1 2 0 0,-3-6 0 16,6 1 0-16,1-1 0 0,0 0 0 0,4-5 0 0,-1-1 0 15,3-2 0-15,-1-4 0 0,2-2 0 0,-2 0 0 16,0-2 0-16,0-3 0 0,0 0 0 16,-3-5 0-16,0 1 0 0,-4-1 0 0,1-3 0 15,-3 0 0-15,-4-1 0 0,0 0 0 0,-4 3 0 0,-4-1 0 16,-1 4 0-16,-3-2 0 0,-3-1 0 0,-5 4 0 15,-2 3 0-15,-3-1 0 0,-1 7 0 0,-1 0 0 16,-7-1 0-16,8 6 0 0,-10 1 0 0,2 6 0 16,0-2 0-16,4 5 0 0,-1 2 0 0,0 1-1366 15,8-1-1478-15,-2 2 654 0</inkml:trace>
  <inkml:trace contextRef="#ctx0" brushRef="#br0" timeOffset="110516.59">13123 13984 43 0,'0'0'212'16,"4"-7"17"-16,-4 3 9 0,0 0 7 0,0-1 5 15,0-1 2-15,2 2 6 0,-1-2 0 0,-1 1 1 0,1-1 4 16,0 2 3-16,1-2 7 0,-4 1-3 0,2 1 4 16,0 4-6-16,2-4-5 0,-2 4-9 15,0 0-16-15,-3-8-12 0,3 8-13 0,-4-1-10 16,4 1-7-16,0 0-2 0,-14 11-4 0,9-8-8 0,-3 7-5 15,1-3-2-15,-1 5-1 0,-2 2-12 16,0 1-4-16,1 2 4 0,-2-2-17 0,-1 8 0 16,-1-1-15-16,3-4-13 0,-3 4-10 0,4-5-5 0,-3 0-15 15,6-1-10-15,-3 1-3 0,1-2-9 0,2-3-5 16,0-1-11-16,0 0-41 0,1-1-8 0,0 0 0 16,3-4 0-16,-1-2 0 0,-1 2 0 15,3-2 0-15,0-1 0 0,1-3 0 0,0 0 0 0,0 0 0 16,0 0 0-16,0 0 0 0,0 0 0 0,11-17 0 15,-2 7 0-15,0-1 0 0,1-3 0 0,1-1 0 16,0-2 0-16,2 2 0 0,-3-1 0 0,3 0 0 16,-3-1 0-16,-1 4 0 0,3-2 0 0,-1 3 0 15,-3-3 0-15,-3 4 0 0,1 3 0 0,0-3 0 16,0 2 0-16,-2 1 0 0,-1-1 0 0,0 0 0 16,1 2 0-16,-3 0 0 0,2 1 0 0,-2-1 0 15,1 1 0-15,0 1 0 0,-1 0 0 0,-1-1 0 16,1 3 0-16,-1-1 0 0,1-2 0 0,1 1 0 15,-1 2 0-15,-1 3 0 0,1-8 0 0,-1 8 0 16,2-3 0-16,-2 3 0 0,0 0 0 0,2-4 0 16,-2 4 0-16,0 0 0 0,4-1 0 0,-4 1 0 15,3-2 0-15,-3 2 0 0,0 0 0 0,0 0 0 16,0 0 0-16,9 3 0 0,-6-1 0 0,1 1 0 0,-1-1 0 16,-2 5 0-16,4-4 0 0,-4 2 0 15,3 2 0-15,0 0 0 0,0 3 0 0,2-1 0 16,-2 1 0-16,0-2 0 0,-1 2 0 0,3 1 0 0,-1 0 0 15,-1 0 0-15,7 2 0 0,-3-2 0 0,-3 0 0 16,5 4 0-16,-2-7 0 0,1 4 0 0,-3-2 0 16,6 3 0-16,-7-2 0 0,4-2 0 15,-1 1 0-15,0-1 0 0,-2 0 0 0,1-2 0 16,-3-1 0-16,0 0 0 0,2-1 0 0,-3 0 0 0,1-2 0 16,-3 2 0-16,2 0 0 0,-3-3 0 0,-2 3 0 15,2-1 0-15,-4 1 0 0,-1-2 0 0,-1 1 0 16,0 3 0-16,-5-2 0 0,-1-2 0 0,0 2 0 15,2 1 0-15,-8 1 0 0,1-1 0 0,1-2 0 16,-5 2 0-16,2-1 0 0,0-1 0 0,-1 2 0 16,2-2 0-16,-3-1 0 0,3 0 0 0,-1 1 0 15,6-2 0-15,1 0 0 0,-1 0 0 0,0-1 0 16,3 1 0-16,2-2 0 0,-2 2 0 0,6-1 0 16,-4-1 0-16,8 0 0 0,0 0 0 0,-10 1 0 15,6 0 0-15,4-1 0 0,0 0 0 0,0 0 0 16,-9 0 0-16,9 0 0 0,0 0 0 0,0 0 0 15,0 0 0-15,0 0 0 0,0 0 0 0,-6-1 0 16,6 1 0-16,0 0 0 0,0 0 0 0,0 0 0 16,0 0 0-16,0 0 0 0,0 0-82 0,0 0-607 15,0 0-548-15,0 0-1340 0,0 0 593 0</inkml:trace>
  <inkml:trace contextRef="#ctx0" brushRef="#br0" timeOffset="111933.04">4680 7515 1 0,'0'-6'317'0,"2"-1"-12"0,-2-3-5 0,0 6-2 16,0-3-18-16,0 0-10 0,1 0-6 0,-1 3-13 0,0-1-11 15,-1 1-9-15,2 0-26 0,-1 4-19 16,0 0-16-16,0 0-6 0,0 0-8 0,0 0-19 0,0 0-11 15,2 14-14-15,-1-8-11 0,2-2-12 16,-1 3 4-16,2 0-23 0,2-1-9 0,-2-1-10 0,1 0-13 16,3 0-10-16,3 1-11 0,1-2-4 0,-2-2-1 15,4-2-1-15,-5 0-5 0,4-1 2 16,1-1 1-16,-2-3 0 0,0 0-5 0,0 0-1 16,-1-1 4-16,2 0 6 0,-4-1 2 0,0 0 2 0,1 1 5 15,-1-1 6-15,-4-1 1 0,3 4 7 0,-2 0-2 16,-2 1 2-16,0 0-7 0,1 1-9 0,-5 2-1 15,7-1 9-15,-7 1 3 0,7 4-10 0,-2-1 7 16,0-1-4-16,3 3-1 0,1 1-1 0,-3-1-4 16,7-2 1-16,4 2-13 0,1 1 11 0,1-3 0 15,1 0-2-15,8 1-2 0,-5-3-5 0,5 0 2 16,-6 0-3-16,0-1-27 0,0-1-38 0,-2-1-37 16,-2-2-47-16,-3 3-75 0,-2-4-121 0,0 1-392 15,-3 1-790-15,0-1 349 0</inkml:trace>
  <inkml:trace contextRef="#ctx0" brushRef="#br0" timeOffset="112966.5">13269 14652 42 0,'0'0'100'15,"0"0"4"-15,-6 0-2 0,6 0 6 0,0 0 10 16,-8-2 9-16,8 2 7 0,-4-2 10 0,4 2 13 16,0 0 9-16,-5-6 15 0,5 6 8 0,-4-5 8 15,4 5 6-15,0-6 16 0,0 4 11 0,0-3 5 16,-1 0 10-16,1-1 2 0,-1 1 5 0,1-1 2 16,-3 3 1-16,2-2 0 0,-2 0-10 0,-2 0-2 15,0 2-7-15,0-3-8 0,-3 4-1 0,-1-2 0 16,-5 3-13-16,4-2 2 0,-4 3 0 0,-4 1 0 15,2 2-9-15,0 1-1 0,-2 4-2 0,1 0-9 16,1 2-12-16,1 2-10 0,-2 1-15 0,7 2-8 0,-4 1-13 16,5-1-91-16,1 5-46 0,3-2 0 15,0 1 0-15,2 2 0 0,6-3 0 0,2 2 0 16,0-2 0-16,4 0 0 0,3-3 0 0,2 1 0 16,0-3 0-16,4-3 0 0,1 2 0 0,-3-6 0 15,3 0 0-15,-2-1 0 0,1-3 0 0,-4-1 0 16,0-1 0-16,-4-2-274 0,-1-2-202 0,3-3-80 15,-3 2-98-15,-3-2-385 0,1-1-1125 0,-1-1 498 16</inkml:trace>
  <inkml:trace contextRef="#ctx0" brushRef="#br0" timeOffset="113199.52">13301 14812 354 0,'0'0'456'0,"0"0"17"0,0 0 10 16,0 0-4-16,0-4-19 0,0 4-26 0,0 0-18 0,0 0 2 15,0 0-5-15,0 0-2 0,1 10-20 0,-2-5-10 16,1 2-9-16,-1 3-19 0,-1-2-13 0,2 3-18 16,0 3-22-16,-2-1-19 0,0 3-23 0,0 1-27 15,-2 0-66-15,3-1-165 0,-3 0 0 0,3-2 0 16,-2-2 0-16,1-1 0 0,0 3 0 0,0-3 0 16,-2 0 0-16,1 0 0 0,1-1 0 15,-1-3 0-15,1-1 0 0,-5-1 0 0,1 0-243 16,0 0-450-16,-1-4-517 0,-3 1-1309 0,1 0 579 0</inkml:trace>
  <inkml:trace contextRef="#ctx0" brushRef="#br0" timeOffset="115216.01">14620 13467 186 0,'0'0'323'0,"2"-3"-11"16,-2 3-3-16,0 0-34 0,4-2-10 0,-4 2-14 16,0 0-11-16,7-1-17 0,-7 1-7 0,0 0-4 15,7 3-2-15,-4 0-19 0,1 2-12 0,-2-1-11 0,2 1-16 16,-1 0-14-16,0 0-5 0,0 1-14 0,2-1-11 15,-3 3-8-15,3-1-10 0,0-1-14 0,-2 1-9 16,1-2 0-16,0 0-9 0,1 0-6 16,3 0-1-16,-2-1-7 0,2-1-3 0,1 2-6 0,0-4 0 15,1 0-9-15,-1-1 3 0,5-1-11 0,-5 0 2 16,4 1-4-16,-2 0 3 0,0-4 0 0,-1 0-2 16,2 2-4-16,-1-3-2 0,-2 3 2 15,2-4-7-15,-1 0 2 0,-1 2 1 0,2-2 2 0,-2 1-7 16,0 2 10-16,-3 0-14 0,0 0 7 0,-1 2-8 15,2-2 3-15,-1 2-5 0,-6 1 9 0,8-2-10 16,-8 2 4-16,10 5 0 0,-10-5-2 0,5 1 0 16,-1 1 0-16,0 0 1 0,-4-2 1 0,5 4-3 15,0-2 4-15,-2 1-4 0,-3-3 4 0,5 4 0 16,-4-2 3-16,4 0 0 0,-1 1 0 0,2-2 0 16,1-1-9-16,-2 1 7 0,3 0-2 0,-8-1 0 15,11-2 0-15,-1-1 3 0,-2 2-7 0,2-2 3 16,2 0 4-16,-1-1 2 0,-2 1-6 0,-1-2 3 15,3 1 2-15,-3-3-9 0,1 3 0 0,1-1-3 16,-1 1 8-16,-4 1 1 0,2 1-3 0,-1-1-1 16,-2 1-1-16,-4 2-6 0,9 0 10 0,-9 0-2 15,0 0-5-15,6 5 9 0,-6-5-1 0,3 7 0 16,-2-4 3-16,3-1-2 0,-2 3-1 0,1-2 3 16,-2 2 1-16,4-3 11 0,-1-1-12 0,0 1-4 15,0 1 5-15,-4-3 4 0,6 1 4 0,-6-1-15 16,9-1-36-16,-9 1-25 0,8-3-87 0,-8 3-73 0,6-1-108 15,-4-2-406-15,-2 3-796 0,0 0 353 0</inkml:trace>
  <inkml:trace contextRef="#ctx0" brushRef="#br0" timeOffset="115917.06">14542 14083 257 0,'0'0'267'0,"0"0"-6"0,-5-3 0 16,5 3-3-16,-5-3 6 0,5 3 9 0,-7-2 5 15,7 2 12-15,-7-3-1 0,0 3 10 0,2-4-2 16,-3 4-3-16,2-1-8 0,-3 1-7 0,0 0-7 15,0 0-9-15,-1-2-15 0,0 2-8 0,3 0-12 16,7 0-14-16,-12 0-12 0,12 0-1 0,-9 1-17 16,9-1-9-16,-8 0-8 0,8 0 5 0,0 0-3 15,-3 1-13-15,3-1 0 0,0 0-3 0,12 4-8 16,-1-2-11-16,2-1-15 0,3-1-9 0,4 1-8 16,-1-1-21-16,3 0-2 0,6-1-11 0,2 1-68 15,-2-1 0-15,0 2 0 0,-7-2 0 0,2 1 0 16,-2-1 0-16,-1 0 0 0,-1 1 0 0,-2-2 0 0,0 1 0 15,-6 1 0-15,1-1 0 0,-1-1 0 0,-3 2 0 16,-2-1 0-16,-1-4 0 0,3 4 0 16,-4 0 0-16,-4 1 0 0,6-2 0 0,-6 2 0 15,4-3 0-15,-4 3-181 0,0 0-142 0,0 0-52 0,0 0-50 16,0 0-50-16,-13-4-58 0,6 4-448 0,-1-1-1061 16,8 1 471-16</inkml:trace>
  <inkml:trace contextRef="#ctx0" brushRef="#br0" timeOffset="116237.38">14661 13947 14 0,'0'-8'366'0,"1"3"6"0,0-2 5 16,3-2 3-16,0 0-8 0,-3 1-4 0,4 5 2 15,-3-4-1-15,0 4 2 0,2 1-5 0,-4 2-7 16,1-6-20-16,-1 3-18 0,0 3-14 0,0 0-10 15,0 0-5-15,0 0-11 0,0 0-7 0,0 0-7 16,-1 14-10-16,-3-6-12 0,2 4-17 0,-3-1-18 16,2 2-13-16,-1 4-14 0,0 1-18 0,2-1-10 15,-1 3-66-15,3 0-89 0,-4 1 0 0,4-2 0 16,0 0 0-16,-1-1 0 0,2 1 0 0,-1-1 0 16,4-2 0-16,-4-3 0 0,1 3 0 0,-1-5 0 15,0-1 0-15,0 1 0 0,0-3 0 0,0 0 0 16,-1-5 0-16,1 4 0 0,0-1 0 0,0-4 0 0,0-2 0 15,-2 3 0-15,2-3 0 0,0 0-273 16,0 0-199-16,0 0-98 0,-14-2-576 0,14 2-1242 16,-4-11 549-16</inkml:trace>
  <inkml:trace contextRef="#ctx0" brushRef="#br0" timeOffset="118499.38">14633 14626 314 0,'0'-6'429'0,"2"-1"-2"0,-2 1-2 16,0-1-2-16,0 2-3 0,-2-1-13 0,0 1-6 15,0-1-16-15,-1 1-9 0,-1 3-13 0,-1 0-9 16,-2 1-2-16,-1 1-14 0,-2 3-7 0,1-1-11 16,-4 7-8-16,-1-1-12 0,-4 4-15 0,-1 6-16 15,6-2-14-15,-5 3-18 0,5-2-17 0,1 5-15 16,4-4-162-16,2 2-43 0,2-2 0 0,2 0 0 16,2 0 0-16,3 0 0 0,2-1 0 0,2-2 0 15,4 2 0-15,-2-4 0 0,6-2 0 0,2 1 0 16,2-3 0-16,-1-3 0 0,2-1 0 0,1-1 0 15,-3-2 0-15,0-2 0 0,1-3 0 0,0-1 0 16,-4 1 0-16,-2-8 0 0,1 3-89 0,-1-2-445 0,-4 2-100 16,0-3-522-16,1 2-1252 0,-1 2 554 0</inkml:trace>
  <inkml:trace contextRef="#ctx0" brushRef="#br0" timeOffset="118833.24">14851 14858 81 0,'0'0'480'0,"0"0"20"15,5-6 27-15,-5 6 10 0,2-6-9 0,1 3-29 16,-3 3-22-16,8-6-24 0,-2 5-11 16,3-1-29-16,4 0-25 0,-4 2-28 0,1 0-12 0,3 1-23 15,-3 0-24-15,4 1-28 0,-2-1-17 0,-2 3-28 16,2 0-22-16,-3 1-20 0,-4 0-14 0,1 2-16 16,-1 2-101-16,-1 0-55 0,-4 1 0 0,0 2 0 15,-1-1 0-15,-7 3 0 0,3 2 0 0,-4-1 0 16,-2 0 0-16,-2 1 0 0,1-1 0 0,-2-4 0 15,4 3 0-15,-4-2 0 0,5-2 0 0,1 0 0 16,4-3 0-16,-1-1 0 0,0-3 0 0,4 3 0 16,1-3 0-16,0-3 0 0,4 4 0 0,2-3 0 15,-1-1 0-15,6 0 0 0,1-3 0 0,1 1 0 16,6-1 0-16,-1 0 0 0,3-2 0 0,-2 2 0 16,0-2 0-16,0-1 0 0,-3 0 0 0,-4 3 0 15,-2 0 0-15,2-2 0 0,-6 4 0 0,-2-3 0 16,1 2 0-16,-5-3-342 0,0 5-967 0,0 0-1416 15,0 0 626-15</inkml:trace>
  <inkml:trace contextRef="#ctx0" brushRef="#br0" timeOffset="119516.54">15421 12108 50 0,'12'7'411'0,"-8"-4"12"0,1 1 15 16,3 2 2-16,0 2-6 0,0 1 1 15,5 7-9-15,-1-2-15 0,8 9-8 0,-8 4-9 16,7 0-10-16,-3 2-3 0,-1 3-21 0,6 12-9 0,-5 1-16 16,1 0-19-16,-2 4-14 0,-2 1-8 0,1 0-41 15,-2 1-15-15,-3 3-9 0,-2 0-11 0,-2 2-14 16,-1-3-143-16,-4 6-61 0,-1-2 0 15,-2 2 0-15,-2-2 0 0,0 2 0 0,-4-5 0 0,-4 0 0 16,-1-1 0-16,-1-3 0 0,-3-2 0 0,0-4 0 16,-5-1 0-16,-5 0 0 0,8-15 0 0,-14 13 0 15,3-6 0-15,-12 1-396 0,-4-5-904 0,4 3-1407 16,-11 0 623-16</inkml:trace>
  <inkml:trace contextRef="#ctx0" brushRef="#br0" timeOffset="120184.17">12773 12501 252 0,'0'-5'404'0,"0"1"-3"16,0-2-6-16,0 0-3 0,0 1-10 0,0 2-10 15,0-3-8-15,0 6-11 0,-1-6-27 0,1 6-17 16,-8-2-8-16,8 2-5 0,-10 10-3 0,-2 0-3 16,-7 6-2-16,-1 7 2 0,-2 5-9 0,-9 12 9 15,1 0-22-15,-2 7-10 0,1 0-7 0,4 3-17 16,-12 26-14-16,14-28-21 0,4 1-10 0,2 7-18 15,8-1-49-15,4-1-122 0,5 0 0 0,6-3 0 16,5-2 0-16,4-1 0 0,2 0 0 0,-2-16 0 16,4 0 0-16,3-1 0 0,8 9 0 0,-10-14 0 15,8 0 0-15,-6-5 0 0,6 0 0 0,-6-6 0 16,6 1 0-16,-11-7 0 0,-3-3 0 0,-1-1 0 16,-1-1 0-16,-3-1 0 0,-4 0 0 0,1-2-467 0,0 0-111 15,-4-1-613-15,0 0-1291 0,0 0 571 0</inkml:trace>
  <inkml:trace contextRef="#ctx0" brushRef="#br0" timeOffset="128766.96">16290 12993 458 0,'-9'-5'579'0,"-1"3"19"0,5-2-3 15,-3 1-4-15,3 2-25 0,-4 0-34 0,4 0-27 16,4-3-30-16,1 4-27 0,-8-2-32 0,8 2-6 15,0 0-12-15,0 0-13 0,0 0-12 0,18 9-17 0,-5-9-12 16,7 5-182-16,8-1-162 0,2-2 0 16,5-1 0-16,0 1 0 0,3-2 0 0,15-2 0 0,-15 2 0 15,1-1 0-15,-4 1 0 0,2-2 0 16,-5 1 0-16,0-2 0 0,-11 1 0 0,0-1 0 0,0 3 0 16,-2-2 0-16,-5 0 0 0,-2 0 0 15,0-1 0-15,1 3 0 0,-6-1 0 0,4-3 0 0,-6 3 0 16,0-1 0-16,-1 1 0 0,1 0 0 0,-5 1 0 15,0 0 0-15,0 0 0 0,0 0 0 0,-9-9 0 16,9 9 0-16,-14-1 0 0,9-1 0 0,-6 1 0 16,0 1-159-16,-4-1-434 0,2-1-40 0,-1 1-32 15,-4-2-359-15,4-1-1109 0,-1-2 491 0</inkml:trace>
  <inkml:trace contextRef="#ctx0" brushRef="#br0" timeOffset="129083.2">16571 12719 2644 0,'-3'-8'206'0,"-1"-3"-11"0,0 1-33 0,1 0 17 16,1 5 51-16,-2-5 1 0,3 4-5 0,-2 0-13 15,-1 2-21-15,3-2-6 0,0 5-5 0,1 1-4 16,0 0-9-16,0 0 5 0,0 0 10 0,0 0 19 16,-7 12-10-16,5-1 4 0,-2 6 14 0,1 1-18 15,-2 1 4-15,2 6-1 0,-4 3-11 0,4 2-6 16,0-3-8-16,-4 3-9 0,6 1-6 0,-4 0-12 0,5 0-14 15,-4 3-14-15,4-4-88 0,-4 2-27 16,4-4 0-16,0 1 0 0,0-4 0 0,0 2 0 16,0-8 0-16,0-1 0 0,0-2 0 0,3 1 0 0,-3-5 0 15,1-1 0-15,-1-2 0 0,0-4 0 16,0 1 0-16,0 0 0 0,0-3 0 0,0 1 0 16,3-1 0-16,-3-3 0 0,0 0 0 0,0 0-162 15,0 0-228-15,0 0-95 0,0 0-111 0,7-17-497 0,-7 9-1185 16,4-1 524-16</inkml:trace>
  <inkml:trace contextRef="#ctx0" brushRef="#br0" timeOffset="130099.5">17916 12521 14 0,'-2'-11'422'0,"2"0"16"16,-1 4 8-16,1 1 0 0,0-1-3 0,0 2-10 15,-2 3-13-15,2 2-18 0,2-8-22 0,-2 8-6 16,0 0-8-16,0 0 5 0,0 0-7 0,-2 18-4 15,2-7 2-15,-3 8-2 0,-3 8-4 0,5 0-7 16,-1 6-11-16,0 3-11 0,-1 0-13 0,-1 12-208 16,4-12-106-16,-2 13 0 0,2-3 0 0,0-10 0 15,-3 10 0-15,3-12 0 0,1 2 0 0,-2-1 0 16,0-1 0-16,1-3 0 0,-1-1 0 0,1-1 0 0,-2-10 0 16,2 0 0-16,-2 0 0 0,2-2 0 0,-3-5 0 15,2 0 0-15,0-5 0 0,-2 0 0 16,2-1 0-16,1-3 0 0,-1-1 0 0,1-2 0 15,0 0 0-15,0 0 0 0,-2-18 0 0,4 7 0 0,-1-9-1366 16,9-5-1478-16,2-2 654 0</inkml:trace>
  <inkml:trace contextRef="#ctx0" brushRef="#br0" timeOffset="130400.49">18358 12796 186 0,'5'-2'615'16,"-5"2"-7"-16,4-2 8 0,-4 2 13 0,8 0 5 16,-2 0-17-16,-1 1-29 0,4 3-35 15,1 2-30-15,2 0-30 0,-2-3-29 0,4 7-35 0,3 0-27 16,-1 1-30-16,1-2-32 0,6 7-218 0,0-1-122 16,2 0 0-16,0 1 0 0,-1-1 0 0,3 6 0 15,-4-7 0-15,-5-2 0 0,-2-1 0 0,7 4 0 16,-7-2 0-16,-2-2 0 0,-1 0 0 0,-1-4 0 15,-1-1 0-15,-2 1 0 0,-3 0 0 0,4 0 0 16,-5-3 0-16,-1 0 0 0,1 1 0 0,-1-3 0 16,0 1 0-16,-2 0 0 0,-2-1 0 0,0-2 0 15,0 0-211-15,0 0-381 0,0 0-75 0,0 0-454 16,0 0-1213-16,-17-9 537 0</inkml:trace>
  <inkml:trace contextRef="#ctx0" brushRef="#br0" timeOffset="130685.34">18777 12769 139 0,'-10'-13'410'16,"5"-4"32"-16,0 8 30 0,1-1 25 0,0 2-2 15,-1-1-11-15,0 4-25 0,1 0-25 0,2 1-34 16,-2 1-5-16,4 3-13 0,-8 2-4 0,4 3-1 16,-2 2-13-16,-6 5-16 0,2 1-13 0,-5 9-13 15,-2 0-9-15,2 2-19 0,-6 1-14 0,-2 1-109 16,4 0-171-16,0 3 0 0,-2-2 0 0,1 4 0 0,1-2 0 15,0-3 0-15,-3 1 0 0,4 0 0 0,0-1 0 16,0-3 0-16,3 2 0 0,2-3 0 16,-1-5 0-16,6-3 0 0,1-1 0 0,0-2 0 15,1-1 0-15,2-2 0 0,0-1 0 0,3-4 0 0,-1 2 0 16,2-5 0-16,0 0 0 0,0 0 0 0,0 0-212 16,0 0-374-16,10-14-84 0,-1 4-451 15,2-5-1214-15,8-6 537 0</inkml:trace>
  <inkml:trace contextRef="#ctx0" brushRef="#br0" timeOffset="131033.12">19543 12541 3821 0,'13'-12'286'0,"-3"-1"-59"16,0 5 11-16,-5 0 54 0,-1 1 26 0,0 1 0 15,0 1-18-15,-2-2-35 0,2 5-25 0,0 0-15 16,-3-1-12-16,2-1-2 0,-3 4 4 0,0 0 10 16,0 0 0-16,1 20-7 0,-1-11 0 0,-1 9-82 15,-1 7-136-15,5 2 0 0,-3 1 0 0,1 4 0 16,0-1 0-16,-1 1 0 0,2 3 0 0,-1 0 0 16,3 12 0-16,-2-15 0 0,2 3 0 0,-1-1 0 15,2 2 0-15,-1 0 0 0,-2-3 0 0,2 1 0 16,-1-4 0-16,1-1 0 0,-2-2 0 0,1-8 0 15,-1 1 0-15,0-4 0 0,0-2 0 0,-2-3 0 16,1-2 0-16,1-1 0 0,-2-1 0 0,0-3 0 16,3 1 0-16,-3-4 0 0,0-1 0 0,0 0 0 0,0 0 0 15,0 0 0-15,0 0 0 0,-15-13 0 0,6 7 0 16,-1 0-1366-16,-4 0-1478 0,-5 2 654 0</inkml:trace>
  <inkml:trace contextRef="#ctx0" brushRef="#br0" timeOffset="132983.28">17669 13669 175 0,'1'-3'407'0,"3"-1"10"16,-4 4 3-16,3-4-6 0,-2 1-3 0,-1 3-7 15,5-4-14-15,-5 4-18 0,3-2-32 0,-3 2-21 16,0 0-10-16,0 0-9 0,0 0-7 0,-7 11-6 15,2-3 0-15,-4 2-13 0,-3 3-17 0,0 3-12 16,-1 0-13-16,-2 8-22 0,-2-4-13 0,2 3-14 16,1-8-20-16,0 7-10 0,2-5-13 0,-3 0-10 15,3-3-8-15,1 1-11 0,2 0-6 0,1-4-10 0,3-2-66 16,0-1-29-16,1-5 0 0,3 3 0 0,-3-1 0 16,0-1 0-16,3-1 0 0,1-3 0 15,-1 3 0-15,1-3 0 0,0 0 0 0,0 0 0 16,10-14 0-16,-2 7 0 0,-2-2 0 0,3-1 0 0,0-5 0 15,1 1 0-15,-1-3 0 0,5-6 0 0,3 2 0 16,-4-1 0-16,1-3 0 0,-1 3 0 16,2 0 0-16,-2 0 0 0,-4 6 0 0,1 2 0 0,-1-1 0 15,-4 5 0-15,1 1 0 0,1 1 0 0,-4 2 0 16,1 0 0-16,-1 1 0 0,-1 2 0 16,2-2 0-16,-4 5 0 0,2-3 0 0,-2 3 0 15,3-1 0-15,-3 1 0 0,0 0 0 0,4 6 0 16,-4-6 0-16,5 10 0 0,-4-4 0 0,1 0 0 0,0 0 0 15,4 4 0-15,-3-1 0 0,3 3 0 0,2 1 0 16,0-2 0-16,1 1 0 0,0 4 0 0,1-2 0 16,3-2 0-16,-4 1 0 0,4 3 0 0,0-3 0 15,0 1 0-15,-1 0 0 0,0-1 0 0,2 0 0 16,-3 0 0-16,-1 2 0 0,1-5 0 0,-4-1 0 16,-2 1 0-16,-1-2 0 0,1 0 0 0,-1-1 0 15,-1-3 0-15,-3 3 0 0,0-3 0 0,-3 1 0 16,-1-2 0-16,-3 2 0 0,0-1 0 0,-2 1 0 15,-2-1 0-15,-2 2 0 0,0-2 0 0,-7 3 0 16,-2-2 0-16,-6-2 0 0,7 0 0 0,-7 2 0 16,2-3 0-16,-5 2 0 0,3-3 0 0,5 1 0 15,2-1 0-15,1 1 0 0,-2-2 0 0,5 1 0 16,2 0 0-16,5 0 0 0,-2-1 0 0,4 0 0 16,1 1 0-16,3-1 0 0,4 0 0 0,-9 2 0 15,9-2 0-15,-10 2 0 0,10-2 0 0,0 0 0 16,-5 0 0-16,5 0 0 0,0 0 0 0,0 0 0 15,0 0 0-15,0 0 0 0,0 0 0 0,0 0 0 16,15 6-290-16,-15-6-298 0,0 4-632 0,3-1-1319 16,-3-3 583-16</inkml:trace>
  <inkml:trace contextRef="#ctx0" brushRef="#br0" timeOffset="134583.91">17670 14312 91 0,'2'-4'255'0,"-2"4"-10"0,0-7-5 15,0 3-14-15,2 2-8 0,-2 2 1 0,0-7-4 16,0 7 3-16,0-4 9 0,0 4-13 16,0 0-3-16,0-6 11 0,0 6 10 0,3-2-9 0,-3 2-5 15,0 0-3-15,1-4-9 0,-1 4-8 0,0 0-7 16,0 0-5-16,0 0-11 0,0 0-3 0,0 0-9 15,0 0-1-15,0 0-13 0,0 0-3 0,0 0-5 16,0 0-4-16,0 0-2 0,0 0-6 0,0 0 7 16,-4-3-11-16,4 3 2 0,0 0-5 0,0 0-7 15,-5-3-10-15,5 3-6 0,-4-4 2 0,4 4-4 16,-9-3 0-16,4 1 5 0,-2 0-11 0,1 2 12 16,6 0 6-16,-16 0 4 0,7 2-5 0,-1 2 3 15,-2 1 5-15,1 0-3 0,-2 1-4 0,0 4-96 16,0 0-13-16,-1 2 0 0,4 2 0 0,-3-1 0 15,6 1 0-15,0 2 0 0,5-5 0 0,-2 4 0 16,2-2 0-16,5 5 0 0,0-5 0 0,3 1 0 16,3-1 0-16,1-1 0 0,0-4 0 0,8 4 0 15,-1-3 0-15,-4-3 0 0,5-1 0 0,1-2 0 0,-1-1 0 16,1 1 0-16,-1-3 0 0,-5-1 0 16,-1-2 0-16,4 0 0 0,-5-1 0 0,-1 0 0 15,-5-2-105-15,2 2-185 0,-2-1-53 0,0-1-46 16,-3 1-33-16,0 2-51 0,-1-2-43 0,-1 1-427 0,0 4-1020 15,0 0 451-15</inkml:trace>
  <inkml:trace contextRef="#ctx0" brushRef="#br0" timeOffset="134899.57">17839 14470 273 0,'3'-4'428'0,"4"1"28"0,-2-2 9 0,1 2-4 0,-1-1-7 15,-1-1-5-15,1 2-9 0,0-1 8 0,-1-1 2 16,-1 3 4-16,0-2-9 0,0 2-7 0,-3 2-22 16,3-3-24-16,1 1-21 0,-4 2-20 0,0 0-25 15,0 0-18-15,0 0-12 0,0 0-226 16,0 0-70-16,-4 11 0 0,3-3 0 0,-1 2 0 0,-1 1 0 16,0 1 0-16,0 4 0 0,-1 0 0 0,1 1 0 15,1 1 0-15,0 1 0 0,1 6 0 16,1-8 0-16,1 2 0 0,-1-3 0 0,0 2 0 0,4-3 0 15,-4-1 0-15,3 3 0 0,-2-6 0 0,-1-1 0 16,0 0 0-16,0-4 0 0,0 0 0 0,-1 0 0 16,-2-3 0-16,3 1 0 0,-1-1 0 0,1-3 0 15,-3 4 0-15,3-4 0 0,-11-1 0 0,-1-2-1366 16,1 2-1478-16,2-2 654 0</inkml:trace>
  <inkml:trace contextRef="#ctx0" brushRef="#br0" timeOffset="136816.66">19517 13722 180 0,'-1'-7'373'0,"-2"4"0"0,3-1 1 0,-5 0-5 16,5 4-1-16,-1-7-2 0,1 3-2 0,0 4 3 16,-4-7-4-16,4 4-5 0,-4 0-4 0,4 3-13 15,-1-3-14-15,1 3-15 0,0 0-11 0,-4-2-8 16,4 2 3-16,0 0 1 0,0 0-6 0,0 0-12 16,0 11-8-16,1-6-11 0,2 1-8 0,1 0-15 15,0 3-16-15,2-1-217 0,-1 3-4 0,3-2 0 0,2 5 0 16,4-1 0-16,-1 0 0 0,2-1 0 15,1 3 0-15,1-4 0 0,1 1 0 0,5 4 0 16,-4-7 0-16,7 6 0 0,-11-5 0 0,3-3 0 16,-5-1 0-16,0 0 0 0,-3-1 0 0,2 0 0 0,-5 1 0 15,2-4 0-15,-1 0 0 0,-4 0 0 0,0-1 0 16,1 2 0-16,-3-2 0 0,-2-1 0 16,7 1 0-16,-7-1 0 0,0 0 0 0,0 0 0 15,0 0-485-15,-13 5-56 0,13-5-51 0,-12 0-64 0,5 0-331 16,-2-2-1068-16,9 2 473 0</inkml:trace>
  <inkml:trace contextRef="#ctx0" brushRef="#br0" timeOffset="137216.62">19769 13625 345 0,'0'-3'402'0,"0"3"5"16,1-6 3-16,-1 2-15 0,0 4-4 0,0-5-5 16,1 2-8-16,-1 3-9 0,0 0-17 0,0 0-20 15,0 0-25-15,0 0-9 0,0 0 0 0,0 0-8 16,0 0-11-16,-16 10-10 0,11-2-15 0,-3 0-22 16,-1 1-11-16,-1 3-12 0,-2 2-14 0,2 0-17 15,-2 2-3-15,1-2-10 0,-2 0-10 0,3 1-7 16,-7 8-16-16,5-7 0 0,0-2-45 0,1 2-87 15,-2-3 0-15,4 0 0 0,1-2 0 0,1-1 0 16,0-1 0-16,1 1 0 0,-1-2 0 0,0 0 0 16,3 1 0-16,2-6 0 0,-2 1 0 0,0 2 0 15,1-2 0-15,2-1 0 0,0 0 0 0,1-3 0 16,-4 4 0-16,4-4 0 0,0 4 0 0,0-4 0 16,-3 4 0-16,3-4 0 0,0 0 0 0,0 0 0 15,0 0 0-15,0 0 0 0,-1 3-4 0,1-3-288 16,0 0-74-16,0 0-79 0,0 0-84 0,-5 6-95 15,5-6-365-15,0 0-1071 0,0 0 474 0</inkml:trace>
  <inkml:trace contextRef="#ctx0" brushRef="#br0" timeOffset="140266.84">19811 14322 50 0,'0'0'462'0,"9"-4"1"15,-5 0-5-15,-2 2-23 0,-2 2-26 0,6-3-25 16,-4 1-13-16,-2 2-14 0,4-3-15 0,-4 3-9 16,1-3-22-16,-1 3-18 0,3-4-12 0,-3 4-18 15,0 0-15-15,0 0-18 0,-1-6-5 0,1 6-9 16,0 0-8-16,-3-5-13 0,2 2-3 0,1 3-20 16,-4-6-9-16,4 6-16 0,-5-4-4 0,2 2-14 15,3 2-6-15,-10-2-4 0,4 1-2 0,-1 1-7 16,-3 0-3-16,-1 1-1 0,1 1-77 0,-2 2-29 15,0-1 0-15,1 2 0 0,-2 2 0 0,1-1 0 0,-2 4 0 16,-1 0 0-16,2 4 0 0,1-2 0 16,1 2 0-16,1 0 0 0,1 2 0 0,1 1 0 0,3-1 0 15,0 1 0-15,1-1 0 0,4-4 0 0,-1 5 0 16,2 0 0-16,3-1 0 0,0-4 0 0,2 2 0 16,2 0 0-16,1-4 0 0,1 1 0 0,3-2 0 15,-3-3 0-15,7 1 0 0,-4 0 0 0,3-3 0 16,-3 0 0-16,4 1 0 0,0-3 0 0,-2-2 0 15,-1-1 0-15,-2 0 0 0,1-2 0 0,1 0 0 16,-2 1 0-16,0 0 0 0,-2-1 0 0,1 0 0 16,-5 2-213-16,-1-2-189 0,1 0-51 0,-4 2-45 15,2-1-52-15,-4 2-49 0,5-4-314 0,-5 4-989 16,0 0 438-16</inkml:trace>
  <inkml:trace contextRef="#ctx0" brushRef="#br0" timeOffset="140765.74">19918 14615 69 0,'0'0'358'0,"0"0"10"16,0 0 25-16,0 0 2 0,0 0-2 0,-1-14-2 16,1 14-18-16,5-2-5 0,-1-1-2 0,-4 3-10 15,5-5-5-15,2 3-5 0,-1 0-2 0,-2-2-4 16,1 1-3-16,0 1-17 0,-1 0-5 0,1 1-12 16,1-1-17-16,-2 1-14 0,-4 1-15 0,10-1-15 15,-3 0-17-15,-7 1-15 0,11-1-15 0,-6 1-177 16,2 0-18-16,-7 0 0 0,11 0 0 0,-3 2 0 15,-2 0 0-15,1 1 0 0,1 4 0 0,0-1 0 16,-1 0 0-16,0 3 0 0,1-2 0 0,-3 1 0 16,4 2 0-16,-4-2 0 0,-1 0 0 0,0 2 0 15,-4 0 0-15,1 0 0 0,-1 0 0 0,0 1 0 0,-1-2 0 16,-3 4 0-16,0-4 0 0,-1 2 0 16,-2 0 0-16,0-2 0 0,-2 1 0 0,1-1 0 15,-2-1 0-15,0 0 0 0,1 0 0 0,-1 0 0 16,2-2 0-16,2 1 0 0,2-2 0 0,-1-3 0 0,1 2 0 15,0-1 0-15,2 0 0 0,-1-1 0 0,3-2 0 16,-5 5 0-16,5-5 0 0,0 0 0 16,5 6 0-16,0-5 0 0,-5-1 0 0,14 0 0 0,-5 0 0 15,4 1 0-15,-1-1 0 0,0 0 0 16,2-1 0-16,3 1 0 0,-2 0 0 0,-2 0 0 0,6-3 0 16,-6 3 0-16,0-2 0 0,-3 1 0 15,2 0 0-15,0 1 0 0,-4-1 0 0,0 0 0 0,-1 0 0 16,-2-1 0-16,-5 2 0 0,9 0 0 0,-9 0 0 15,8-1 0-15,-5-2 0 0,-3 3 0 0,0 0 0 16,7 0 0-16,-7 0 0 0,0 0 0 0,0 0 0 16,0 0 0-16,0 0 0 0,0 0 0 0,0 0 0 15,0 0-1366-15,0 0-1478 0,-25 0 654 0</inkml:trace>
  <inkml:trace contextRef="#ctx0" brushRef="#br0" timeOffset="141566.67">20210 12105 235 0,'-7'3'308'0,"0"-1"-25"0,0 2 4 16,1 1 2-16,0-1-13 0,-1 3 8 0,5 1 2 0,-1 2 2 15,-1-1 12-15,3 3-9 0,1 5-3 16,0 0-1-16,4-1-1 0,-3 4-6 0,4 6-7 0,4 2-11 16,0 2-7-16,0-2-6 0,0 5-9 0,4 1-8 15,1 10-6-15,-3 4-3 0,6-3-4 16,-7 1-17-16,2-1 2 0,-5 2-2 0,2-2-18 15,-5 0-4-15,-2 1-9 0,1 1-8 0,-1 0-11 0,-2-11-7 16,-4 11-13-16,-1-14-123 0,-2 1-9 0,-3 1 0 16,-1-3 0-16,-4 0 0 0,0 0 0 0,-2-2 0 15,1-1 0-15,-1-2 0 0,1-2 0 0,0-1 0 16,1-2 0-16,-2 0 0 0,-1-3 0 0,4-3 0 16,-5 2 0-16,6-4-213 0,-3 1-246 0,-6 2-118 15,-1-2-580-15,5-3-1254 0,2-3 554 0</inkml:trace>
  <inkml:trace contextRef="#ctx0" brushRef="#br0" timeOffset="142183.1">17861 12232 275 0,'-8'1'327'0,"-1"1"-9"0,-1 6-8 15,-2 4-12-15,-1 4-12 0,-4 6 6 0,-2 6-4 0,3-2-5 16,1 4-8-16,-8 13 1 0,5 1-13 16,0 1-30-16,2 3-12 0,-2 2-9 0,2 3-10 15,2-5-11-15,4 2-5 0,-3 1-7 0,3-4-9 16,1 4-1-16,5-1-11 0,4-2-8 0,0-3-7 0,3-12-4 15,2 0-13-15,3-1-4 0,2 1-12 0,0-2-8 16,4 0-8-16,1-4-9 0,0 0-5 0,0-3-10 16,-2-4-8-16,1-6-3 0,-3-1-9 15,2-1-1-15,-3-3-4 0,-2-2-17 0,-3-3-19 0,0-1-17 16,-1 1-28-16,2-1-38 0,-2-1-63 0,-4-2-81 16,0 0-90-16,0 0-102 0,0 0-125 15,0 0-334-15,-10-14-940 0,5 11 416 0</inkml:trace>
  <inkml:trace contextRef="#ctx0" brushRef="#br0" timeOffset="149235.72">20549 11694 228 0,'-2'-2'303'0,"2"2"-7"0,-5-5-3 16,5 5-3-16,0 0-15 0,-2-3 2 0,2 3-9 16,0 0-1-16,7-5-5 0,-2 4 3 0,4-1-3 15,3-1-15-15,2 3-1 0,5 0-27 0,10-3-13 16,3 4 2-16,3 0-10 0,17-1-8 0,-1 1-8 16,3 1-7-16,2-1-11 0,-3 2-5 0,8 0-8 15,-4 0-15-15,-3-4-13 0,1 4-11 16,-4-1-11-16,-15 1-11 0,-3 0-7 0,1-1-5 0,-8 1-10 15,-4-2-8-15,-4 0-10 0,-4 2-8 0,-5-3-2 16,0 1 3-16,-3 3-9 0,-3-1 1 0,-3 1 2 16,-3 1 0-16,-7 3 4 0,2 1-3 0,-4 5 6 15,-2 0-1-15,-2 4 0 0,-4 4 4 0,2-1 1 16,1 6 5-16,3-2-2 0,1 5 5 0,3 1 6 16,1 0-9-16,-1 4 6 0,4 13 5 0,-1 0 2 15,6 4-6-15,-4 3 15 0,11 1-10 0,-3 1 3 16,3-2-4-16,-2 27 1 0,4-24-7 0,4 25 7 0,-6-23 4 15,4 25-35-15,0-26-34 0,2 26 0 16,2 2 0-16,2-3 0 0,-2 1 0 0,0-2 0 16,3 3 0-16,-2-3 0 0,2-2 0 0,-6-24 0 0,6 26 0 15,0-1 0-15,-8-21 0 0,8 21 0 16,-8-24 0-16,2 25 0 0,-5-26 0 0,-2 2 0 16,0-2 0-16,-4 2 0 0,-2-1 0 0,0-4 0 0,-1 3 0 15,-3-5 0-15,2 1 0 0,3 1 0 0,-4 0 0 16,3-3 0-16,0-1 0 0,-1-14 0 0,1 9 0 15,0-10 0-15,2-1 0 0,-2-4 0 0,1 1 0 16,-1-2 0-16,0-4 0 0,1-5 0 16,1-1 0-16,-3-1 0 0,1-2 0 0,-1 2 0 0,-1-5 0 15,2-2 0-15,-1 1 0 0,-1-2 0 0,-1-1 0 16,-1 2 0-16,-6-3 0 0,3 1 0 0,-5 0 0 16,-4 1 0-16,-10 0 0 0,-1-1 0 0,-5-3 0 15,0 3 0-15,-17-2 0 0,-3-1 0 0,3-4 0 16,-8 3 0-16,3-4 0 0,-1 2 0 0,2-1 0 15,1-2 0-15,17-1 0 0,-1 2 0 0,2-2-117 16,4 0-327-16,1-3-147 0,3 4-583 0,6-4-1270 16,4 2 562-16</inkml:trace>
  <inkml:trace contextRef="#ctx0" brushRef="#br0" timeOffset="150533.01">3387 12372 64 0,'-1'-10'352'0,"0"3"-1"0,0 0-11 0,-2-2-2 16,2-2-10-16,-2 6-5 0,3-5-6 0,-4 4-16 16,2-5-5-16,-1 6-6 0,2 0-8 0,-5-3-13 15,2 3-21-15,-3 1-19 0,0-1-18 0,-6 0-11 16,0-1-9-16,-5 4-12 0,-2-1-14 0,-8 1-11 16,-8 1-12-16,5 1-7 0,-2 1-11 0,-4-2-7 15,0 3-2-15,0 1 1 0,-3 2-12 0,5 2-4 16,1-4-1-16,0 3-2 0,4-4-7 0,9 2-3 15,0-1-2-15,2 0-17 0,6 0 5 0,3-2-15 16,2 1-9-16,2-1 1 0,2 3-7 0,-1 1-10 16,5 1 0-16,0 0 2 0,0 2 0 0,2 1-1 15,5 3 28-15,-1 2 3 0,2-2-6 0,1 4-7 16,1 0-4-16,-2 2 8 0,-3 2-4 0,5-1 2 16,-3 8 4-16,-2 1-11 0,-1-1 12 0,-2 6-4 15,1 0 6-15,-5 1-1 0,2 1-7 0,-2 1-53 16,1 11 0-16,-2 2 0 0,2-1 0 0,1 1 0 15,0 4 0-15,0-3 0 0,-3 2 0 0,6 0 0 16,-2 2 0-16,3-2 0 0,-3 0 0 0,3 3 0 16,0-3 0-16,-3 1 0 0,1 0 0 0,1 0 0 15,-3 1 0-15,0-1 0 0,-1 1 0 0,1 2 0 0,-4 2 0 16,3-4 0-16,-3 1 0 0,1-1 0 16,0-2 0-16,-4-1 0 0,5 2 0 0,-1-7 0 15,-2-12 0-15,-4 13 0 0,5-14 0 0,2-1 0 16,-5-3 0-16,3 0 0 0,2-1 0 0,-5-2 0 0,1-1 0 15,1-6 0-15,1 0 0 0,-1-2 0 0,1 8 0 16,-1-8 0-16,0-5 0 0,-1 4 0 16,3-6 0-16,-1 1 0 0,0 0 0 0,2-1 0 15,-1-2 0-15,3-2 0 0,-2-1 0 0,-1 1 0 0,4-1 0 16,-2 0 0-16,4-2 0 0,-1 1 0 0,3-1 0 16,4-1 0-16,4 1 0 0,1-2 0 15,9 1 0-15,5-1 0 0,1-1 0 0,3-4 0 16,4 1 0-16,0 0 0 0,0-2 0 0,0 1 0 15,2-4 0-15,2 6 0 0,-5-6 0 0,-3 2 0 0,-1 4 0 16,-9-2 0-16,-4 2 0 0,-4 2 0 0,-4-1 0 16,-2-1 0-16,-2 2 0 0,-6 0 0 15,0 0 0-15,0 0 0 0,0 0-105 0,-19 4-315 0,0 1-133 16,-2 0-633-16,-1-1-1285 0,-6 1 570 0</inkml:trace>
  <inkml:trace contextRef="#ctx0" brushRef="#br0" timeOffset="153700.17">21760 12986 187 0,'-10'-2'400'16,"0"-2"3"-16,-4 3-10 0,-3 1-22 0,3-1-14 15,1 0-21-15,-6 1-2 0,6 0-13 0,-1-1-1 0,0 2-29 16,2-1-9-16,1-2-12 0,1 2-2 0,3 1-14 16,0 0-3-16,0 0-7 0,7-1-9 0,-7 1-3 15,7-1-1-15,0 0 3 0,0 0-12 0,0 0-5 16,0 0 2-16,0 0-8 0,0 0 1 0,25-1-12 16,-6 0-6-16,1 1-8 0,6 0-11 0,5 1-34 15,1 0-141-15,4-2 0 0,0 1 0 0,3 0 0 16,0 1 0-16,14-1 0 0,0 0 0 15,-2 1 0-15,-13 1 0 0,-1-2 0 0,0 2 0 0,-1-4 0 16,-5 2 0-16,-1 0 0 0,-12 0 0 0,5-2 0 16,-5 2 0-16,-5 0 0 0,-3 0 0 0,-1-1 0 15,-4 1 0-15,3 0 0 0,-3 1 0 0,-5-1 0 16,10-1 0-16,-10 1 0 0,5 0 0 0,-5 0 0 16,0 0 0-16,3-2 0 0,-3 2 0 0,0 0 0 15,0 0 0-15,-18-2 0 0,9 2-378 0,-1 1-165 16,-3-2-80-16,-4-2-486 0,3 1-1199 0,-2-2 531 0</inkml:trace>
  <inkml:trace contextRef="#ctx0" brushRef="#br0" timeOffset="154049.62">21933 12707 11 0,'0'-12'416'0,"2"0"30"0,0 0 12 15,0 0 12-15,3-1-6 0,-2 4-7 0,-1 0-15 16,-1 3-11-16,1-2-14 0,-2 2-3 16,4 3-6-16,-3-2-13 0,0 2-13 0,-1 3-21 15,0-6-21-15,0 6-18 0,0 0-1 0,0 0-15 0,0 0-14 16,-6 20-6-16,1-6-16 0,0 3-188 0,0 9-82 16,1 0 0-16,0 3 0 0,1 4 0 15,2 2 0-15,1 0 0 0,0 1 0 0,1 16 0 0,3-5 0 16,-4 1 0-16,7-11 0 0,-5 10 0 0,3-11 0 15,-1 0 0-15,0-1 0 0,-3 0 0 0,3-2 0 16,-3-3 0-16,0 0 0 0,1-1 0 0,-2-6 0 16,1-5 0-16,-1 2 0 0,0-7 0 0,0 0 0 15,0-2 0-15,1-4 0 0,-2-2 0 0,2 2 0 16,-1-2 0-16,-1-3 0 0,1-2 0 0,0 0 0 16,-6 1 0-16,6-1 0 0,-8-7-364 0,2-1-941 15,1-3-1413-15,-2-5 625 0</inkml:trace>
  <inkml:trace contextRef="#ctx0" brushRef="#br0" timeOffset="155282.82">22800 11689 100 0,'4'-2'291'0,"4"0"-8"0,-8 2-5 0,10-3-8 16,-6 1 1-16,1 0-10 0,-1-1-8 0,1 1 3 15,-1-1-2-15,-2 1-18 0,-2 2-5 0,4-6-9 0,-4 3-5 16,0 3-8-16,0 0-17 0,-5-9-4 0,1 7-12 16,-5-3-7-16,0 2-10 0,-4-1-1 15,-7 1-3-15,0 0-8 0,-10 2-2 0,2 1-12 0,3-3-3 16,-6 5-8-16,1-1-4 0,2 4-3 0,7 0-26 15,-5 2 1-15,8 0-1 0,-1 2-3 0,4 2 4 16,1 1-7-16,2 5 9 0,2 0-9 16,0 6 4-16,5 2 1 0,1 0 2 0,4 3-1 0,2 2-9 15,1-1 11-15,-1-1-7 0,2 5 6 0,2-2 5 16,-3 2 6-16,4 0 1 0,-4 13 0 0,1-15 9 16,-2 5 1-16,0-1-2 0,-1 10 1 0,-1-11 7 15,-1 14-29-15,-3 1-89 0,-5-3 0 0,1 2 0 16,0 1 0-16,1 1 0 0,-2 1 0 0,2 2 0 15,-1-3 0-15,-1 3 0 0,0-2 0 0,3 7 0 16,-1 1 0-16,4-1 0 0,-4 2 0 0,-3 21 0 16,9-26 0-16,-6 4 0 0,2-3 0 0,3 4 0 15,-5-3 0-15,2 1 0 0,0-6 0 0,-3 0 0 16,2-2 0-16,-2 0 0 0,-2-1 0 0,-1 1 0 16,2-5 0-16,-2-11 0 0,4 1 0 0,-5 12 0 15,1-13 0-15,0 1 0 0,2-2 0 0,-4 0 0 16,5 0 0-16,0-4 0 0,2 1 0 0,-6-3 0 15,5-1 0-15,1-7 0 0,3 0 0 0,-5-2 0 0,8 1 0 16,-1-6 0-16,0-1 0 0,1-1 0 0,1-1 0 16,0-2 0-16,7-3 0 0,-3 0 0 15,5-1 0-15,4-3 0 0,4 1 0 0,4-1 0 16,-1-2 0-16,11-2 0 0,0 0 0 0,-1-1 0 0,1-1 0 16,-2 0 0-16,1 1 0 0,-1 1 0 0,-2 0 0 15,-8 1 0-15,-1 1 0 0,4-2 0 0,-7 2 0 16,-2 0 0-16,-3 1 0 0,-4-1 0 0,0 2 0 15,1-1 0-15,-8 1 0 0,10 0 0 0,-10 0 0 16,8 0 0-16,-4 1 0 0,-4-1 0 0,7 0 0 16,-7 0 0-16,5 1 0 0,-5-1 0 0,0 0 0 15,0 0 0-15,0 0 0 0,0 0-38 0,0 0-656 16,2-6-550-16,-2 6-1347 0,0 0 597 0</inkml:trace>
  <inkml:trace contextRef="#ctx0" brushRef="#br0" timeOffset="156482.79">24229 14938 349 0,'0'-5'494'0,"0"-5"5"0,0 3-6 0,-2-1-13 16,0 0-28-16,-7-2-18 0,4 2-23 0,0-1-14 15,-4 5-17-15,-2-3-21 0,-2 0-9 0,-1 5-8 16,-3-3-7-16,-1 7-8 0,-1 3-8 0,3 2-12 15,-10 4-8-15,4 7-14 0,3-1-15 0,-3 6-14 16,3 1-15-16,3 0-129 0,3 1-112 0,1 2 0 16,5-1 0-16,3 3 0 0,1-3 0 0,5 2 0 15,1-2 0-15,5 1 0 0,2-2 0 0,1-2 0 16,-1-5 0-16,0-1 0 0,3-3 0 0,3-2 0 16,1 0 0-16,-2 0 0 0,3-6 0 0,0 3 0 15,0-7 0-15,-4-2 0 0,-1-2 0 0,2-1 0 16,-1-4 0-16,1-1 0 0,-3-1 0 0,3 0 0 15,-4 0 0-15,-2 1-40 0,1-2-374 0,-4 2-54 16,1 0-51-16,0 0-61 0,-2 5-449 0,-1-3-1114 16,2 3 493-16</inkml:trace>
  <inkml:trace contextRef="#ctx0" brushRef="#br0" timeOffset="156733.22">24401 15254 363 0,'0'0'524'15,"0"0"14"-15,0 0 5 0,0 0-6 0,0 0-23 16,0 0 9-16,0 0-3 0,-3 11-5 0,3-4-7 16,-1 1-10-16,1 3-19 0,-2 0-19 0,0 5-27 15,4 0-23-15,-2 4-27 0,0-1-26 0,2-1-271 16,0 2-86-16,1-1 0 0,1 6 0 0,1-5 0 16,-2-1 0-16,3-1 0 0,-1 0 0 0,-1 2 0 15,3-4 0-15,-2 0 0 0,-1-1 0 0,-1-3 0 16,-1-1 0-16,3-1 0 0,1-2 0 0,0-2 0 0,0 1-75 15,3-2-657-15,-1-2-499 0,-2-2-1333 16,8-1 589-16</inkml:trace>
  <inkml:trace contextRef="#ctx0" brushRef="#br0" timeOffset="157199.91">25535 15590 4823 0,'16'-10'579'0,"-4"0"-192"0,-4-1-158 16,1 3 12-16,-4-2 40 0,0-2 17 0,-5-1-37 0,0 2-25 16,-1-10-39-16,-4 5-6 0,-3 2-11 15,-1-3-11-15,0-1-50 0,-6-5-119 0,2 6 0 16,-3-5 0-16,0 1 0 0,-2-1 0 0,3 1 0 16,-3-2 0-16,1 0 0 0,0-2 0 0,0-3 0 0,-1 2 0 15,5-3 0-15,-1 1 0 0,1-3 0 0,2 1 0 16,3 0 0-16,1-1 0 0,3 2 0 15,1 4 0-15,-1 6 0 0,4 2 0 0,0 4 0 16,0 0 0-16,0 2 0 0,4 3 0 0,-1 1 0 0,-1 1 0 16,2 1 0-16,1 2 0 0,1 3 0 0,-6 0 0 15,12 3 0-15,-11 2 0 0,3 6 0 0,0-1 0 16,-5 5 0-16,-2 2 0 0,-4 2 0 0,-1-2 0 16,-5 7 0-16,-3-1 0 0,-2-2 0 0,-4 1 0 15,-2-1 0-15,-1-1 0 0,1-2 0 0,-3 0 0 16,4-2 0-16,4 1 0 0,1-6 0 0,5 0 0 15,1-2 0-15,3-1 0 0,2-2 0 0,2 1 0 16,5 0 0-16,3-3 0 0,4 2 0 0,6 0 0 16,8-3 0-16,9 0 0 0,2 2 0 0,4-4 0 15,2 0 0-15,2 0 0 0,0 0 0 0,-1 1 0 16,0-1 0-16,0-1 0 0,-4-1 0 0,2-2 0 16,-7 2 0-16,-7 0 0 0,-2 0 0 0,1 1-317 15,-8-4-270-15,-2 4-129 0,3-1-380 0,-1-2-1186 16,-4 1 525-16</inkml:trace>
  <inkml:trace contextRef="#ctx0" brushRef="#br0" timeOffset="157481.67">26337 15007 3989 0,'12'-16'454'16,"-1"3"-183"-16,-4-2-41 0,-3 6 31 0,-1-2 50 15,2 3 7-15,-3 0-25 0,0 3-27 0,-2-1-36 16,-2 2-6-16,-5 1 11 0,0 2 7 0,-7 5 6 16,-2 2-3-16,-2 5-8 0,-7 3-100 0,4 3-137 15,-5 2 0-15,4 3 0 0,3 0 0 0,-2-1 0 16,3 8 0-16,2-5 0 0,5 2 0 0,-1-1 0 16,6 1 0-16,2-3 0 0,5-3 0 0,2 0 0 15,5 5 0-15,2 1 0 0,3-3 0 0,-1-9 0 16,1 2 0-16,6-5 0 0,-2-2 0 0,3-1 0 15,2-3 0-15,6-5 0 0,-9 1-268 0,3-3-382 16,-4-6-563-16,2 0-1312 0,0-2 580 0</inkml:trace>
  <inkml:trace contextRef="#ctx0" brushRef="#br0" timeOffset="157885.53">26559 15278 409 0,'0'0'446'0,"-1"-6"23"0,1 6 37 0,0 0 21 16,-4-7 7-16,4 7-28 0,0-5-16 0,3 2-37 15,0 0-32-15,4 1-24 0,0 1-42 0,2-2-22 16,3 0-33-16,1 5-24 0,2-4-37 0,1 1-17 16,-4 2-24-16,3 2-24 0,-2-1-14 0,-3 1-18 15,1 1-13-15,-5-1-11 0,-1 2-18 0,0 0-13 16,-2 2-15-16,-7 2-7 0,3 0-11 0,-4 2-45 16,-2-1-9-16,1 1 0 0,-3 4 0 0,0-5 0 15,1 0 0-15,-1 0 0 0,4-2 0 0,0-1 0 16,1 0 0-16,0 1 0 0,3-3 0 0,-2 1 0 15,6 0 0-15,-2 0 0 0,3-1 0 0,0 3 0 16,5-2 0-16,-3-2 0 0,3 4 0 0,4-2 0 16,-3 1 0-16,1-1 0 0,0 1 0 0,-2 2 0 15,1-2 0-15,2 3 0 0,-3-1 0 0,1 1 0 16,-1-2 0-16,-3 3 0 0,-1 0 0 0,0 0 0 0,-1-1 0 16,-4 1 0-16,0-2 0 0,-2 2 0 15,-2 0 0-15,-1-1 0 0,-3 0 0 0,-2-2 0 16,-3 3 0-16,-2-4 0 0,-3 0 0 0,-4-1 0 15,-5-1 0-15,-1 1 0 0,0-4 0 0,-3 1 0 0,11-4 0 16,-10-2 0-16,0-4 0 0,2 1 0 16,7 0-704-16,-8-7-545 0,-6-3-1351 0,5 0 598 15</inkml:trace>
  <inkml:trace contextRef="#ctx0" brushRef="#br0" timeOffset="159333.19">23190 12509 40 0,'4'-17'475'0,"-4"5"22"16,0 0 20-16,0-1 3 0,0 3-10 0,1 1-12 15,-2 2-22-15,0 0-30 0,-2 3-39 0,3-1-28 16,0 5-14-16,0 0-9 0,0 0-3 0,-9 17-13 15,4 0-7-15,-4 10-11 0,0 4-13 0,4 3-17 16,-3 12-15-16,0 0-16 0,1-9-43 0,3 11-218 16,-1-2 0-16,1-10 0 0,-1 10 0 0,1-12 0 15,2 0 0-15,1 0 0 0,-1-2 0 0,2-1 0 16,-2-3 0-16,0-3 0 0,0-7 0 0,2 0 0 16,-1-5 0-16,1-1 0 0,-3-3 0 0,2-2 0 15,1-1 0-15,-2-4 0 0,2-2 0 0,0 0 0 16,0 0 0-16,0 0-315 0,2-20-333 0,-1 5-557 15,9-8-1306-15,2-5 579 0</inkml:trace>
  <inkml:trace contextRef="#ctx0" brushRef="#br0" timeOffset="159582.81">23438 12739 105 0,'3'-5'449'0,"-1"2"20"0,0 0 27 0,-1-2 29 15,0 2 19-15,-1 3-7 0,6-4-16 0,-2 2-18 0,4 2-5 16,1 2-10-16,4 2-10 0,-2 2-15 15,7-1-29-15,-3 4-27 0,4 2-24 0,8 5-27 16,-5 1-32-16,2 2-113 0,3-1-211 0,1 1 0 0,0 0 0 16,-1 3 0-16,1-2 0 0,-6 2 0 0,1-4 0 15,0 1 0-15,-5-2 0 0,-1-3 0 16,-4 1 0-16,-1-2 0 0,1-2 0 0,-4-3 0 16,0 0 0-16,-3-1 0 0,-2 0 0 0,0-2 0 0,0-1 0 15,-2-1 0-15,0 0 0 0,-2-3 0 0,0 0-231 16,0 0-285-16,0 0-47 0,-12-7-51 0,8 1-431 15,2-5-1132-15,-1 1 502 0</inkml:trace>
  <inkml:trace contextRef="#ctx0" brushRef="#br0" timeOffset="159832.88">24003 12733 337 0,'0'-15'368'0,"0"1"39"0,-3 3 22 16,3 0 32-16,-1 0 17 0,1 2-7 0,-4 5-16 15,2-1-24-15,-1 1-13 0,3 4-2 0,-10 3 2 16,1 3-3-16,1 2-2 0,-5 6-6 0,0 2-19 15,-4 6-10-15,0 3-18 0,-1-1-22 0,-2 2-23 16,-6 2-227-16,2-1-88 0,-3 0 0 0,5-1 0 16,0 1 0-16,-5 0 0 0,4 2 0 0,0-2 0 15,2-1 0-15,1-1 0 0,3 0 0 0,-2-2 0 16,6-6 0-16,-1 0 0 0,5-3 0 0,1-3 0 0,3 0 0 16,-1-1 0-16,2-3 0 0,-1-1 0 15,3-1 0-15,0-2 0 0,2 0 0 0,0-3 0 16,0 0 0-16,0 0-234 0,14-10-399 0,-2-2-80 0,7-5-390 15,5-4-1192-15,-1-4 527 0</inkml:trace>
  <inkml:trace contextRef="#ctx0" brushRef="#br0" timeOffset="160133.35">24334 12515 306 0,'10'-15'479'0,"2"1"25"15,-5 1 26-15,0 2 16 0,-2 2 8 16,2-3-1-16,1 6-24 0,-3-3-20 0,-1 4-33 0,0 2-39 15,2 1-34-15,-6 2-27 0,0 0-21 0,9 6-28 16,-7-1-31-16,0 5-25 0,-2 1-25 0,3 1-25 16,-3 7-22-16,-2 2-125 0,1-2-74 0,-3 7 0 15,-3 0 0-15,-2 0 0 0,2-1 0 0,-2-6 0 16,-2 1 0-16,5 1 0 0,-2-5 0 0,3 1 0 16,-1-1 0-16,-2-3 0 0,4-2 0 0,1-1 0 15,3-2 0-15,0-2 0 0,3 1 0 0,1-2 0 16,3-2 0-16,2 3 0 0,4-3 0 0,1 1 0 15,4-3 0-15,1 1 0 0,2-3 0 0,-1 0 0 16,2 1 0-16,-2-3 0 0,1 1-231 0,-2-3-214 16,-1 1-56-16,-7 2-71 0,-4 1-502 0,-2-3-1163 15,-1 0 514-15</inkml:trace>
  <inkml:trace contextRef="#ctx0" brushRef="#br0" timeOffset="160366.22">24566 12695 384 0,'0'-12'421'0,"2"0"31"0,-2-1 31 0,0 1 13 16,1 1 10-16,-2-1 8 0,3 1 3 0,-2 4-1 16,0 0-9-16,2-1-19 0,-1 4-23 0,-1 0-37 15,0 4-22-15,0 0-23 0,0 0-12 0,0 0-16 0,9 18-20 16,-9-2-171-16,1 4-164 0,2 5 0 16,-4 4 0-16,-1-1 0 0,1 2 0 0,-2-2 0 15,2 5 0-15,-3-3 0 0,3 1 0 0,-3-1 0 0,1-1 0 16,0 2 0-16,-1-2 0 0,-1-4 0 0,2 0 0 15,-1-5 0-15,2-3 0 0,-3 0 0 0,1-3 0 16,-1-3 0-16,-3 0 0 0,4 0 0 0,-1-3-603 16,0-1-662-16,0-3-1371 0,-4-1 607 0</inkml:trace>
  <inkml:trace contextRef="#ctx0" brushRef="#br0" timeOffset="161049.54">25170 12933 415 0,'0'0'519'0,"0"0"23"0,0 0 11 0,-5-3-6 16,5 3-7-16,0 0-9 0,0 0-4 0,0 0 1 0,0 0-13 15,0 0-11-15,25 3-26 0,-13-2-26 0,7 0-30 16,0-1-30-16,9 4-24 0,0-4-39 15,8 0-300-15,-3 2-29 0,6-1 0 0,-1-1 0 0,2 0 0 16,-1 0 0-16,-2 0 0 0,-1 0 0 0,-3 1 0 16,-3-1 0-16,-9-1 0 0,-3 1 0 0,-2 0 0 15,-5 0 0-15,1 0 0 0,-5 1 0 0,-2 0 0 16,-5-1 0-16,6 0 0 0,-6 0 0 0,0 0-167 16,0 0-414-16,-26 3-88 0,16-3-460 0,-9 1-1224 15,2-1 542-15</inkml:trace>
  <inkml:trace contextRef="#ctx0" brushRef="#br0" timeOffset="161266.29">25581 12838 59 0,'-5'-12'408'0,"5"-2"9"0,5 4 33 15,-5-2 29-15,0 1 30 0,-1 1 20 0,1 0 8 16,-4 5-3-16,4-1-16 0,0 2-25 0,4 0-30 16,-4 4-18-16,0 0-10 0,0 0-12 0,4 13-16 15,-2-2-21-15,2 4-22 0,-4 3-29 0,4 10-335 16,0 0 0-16,-4 2 0 0,-1 3 0 0,-2 2 0 15,3 1 0-15,0 0 0 0,-4-2 0 0,0 2 0 16,2-2 0-16,-2 1 0 0,-5-4 0 0,5 0 0 16,-1-3 0-16,0-2 0 0,1-1 0 0,0-7 0 15,4-3 0-15,0 2-387 0,0-6-310 0,2-2-488 0,1-2-1283 16,1-2 567-16</inkml:trace>
  <inkml:trace contextRef="#ctx0" brushRef="#br0" timeOffset="161682.98">26697 12809 6552 0,'23'-17'206'16,"-8"7"-131"-16,1 1 29 0,-6 1 112 0,0-1 78 16,-2 2 6-16,-2-1-30 0,-3 1-96 0,-2 4-174 15,-1-2 0-15,-1 0 0 0,1 5 0 0,-8-3 0 16,0 3 0-16,-1 0 0 0,-2 2 0 0,-2 3 0 15,-2 1 0-15,1 3 0 0,0 2 0 0,0 0 0 16,2 0 0-16,3-1 0 0,-1 3 0 0,6-1 0 16,0-1 0-16,4-1 0 0,4 0 0 0,0-1 0 15,5 1 0-15,0 0 0 0,5-2 0 0,4 0 0 16,1 1 0-16,-1 1 0 0,2-4 0 0,6 4 0 16,1 0 0-16,-11-4 0 0,3 3 0 0,-2-1 0 15,-3 1 0-15,3 0 0 0,-2-1 0 0,-1 2 0 16,-4-3 0-16,-3 4 0 0,-2-1 0 0,0 2 0 0,-1-2 0 15,-3 0 0-15,-1 1 0 0,-2-2 0 0,-1 1 0 16,-2 1 0-16,0-2 0 0,-2 0 0 0,-1-4 0 16,-3 4 0-16,1-3 0 0,-8 0 0 0,0-1 0 15,0-3 0-15,-5 1 0 0,-5-3 0 0,0-4 0 16,-1-3 0-16,1 0 0 0,2-4 0 0,-1-1 0 16,9 2 0-16,2 0 0 0,0-5 0 0,3 2-279 15,1 0-356-15,2-5-579 0,3 0-1313 0,5-8 582 16</inkml:trace>
  <inkml:trace contextRef="#ctx0" brushRef="#br0" timeOffset="161883.22">26679 12734 93 0,'5'-9'391'0,"0"-2"18"15,-1 0 28-15,0 2 37 0,1-1 37 0,2-2 19 16,5 0 10-16,2 1-6 0,4 2-4 0,8-6-13 16,-1 5-17-16,6-2-21 0,1 3-22 0,4 2-37 15,-4 0-42-15,1 0-38 0,-4 2-33 0,1-2-31 0,-3 1-208 16,3-2-68-16,0 1 0 0,-10 4 0 15,-1 0 0-15,-2-1 0 0,-3 4 0 0,-4 2 0 16,-5-1-251-16,2 2-124 0,-6 4-41 0,-1 0-38 16,-4 3-39-16,2 1-30 0,-5 4-424 0,-2-1-1025 0,0 3 454 15</inkml:trace>
  <inkml:trace contextRef="#ctx0" brushRef="#br0" timeOffset="162099.24">27185 12794 244 0,'9'3'350'0,"1"-3"16"0,2 0 40 0,-2 0 43 15,5-3 26-15,-2 2 25 0,6 1 4 16,-5-1 11-16,7 1 15 0,-3 1-9 0,1 0-7 16,-2 5-17-16,-1 1-25 0,3-3-27 0,-1 7-30 0,5 2-30 15,1 4-35-15,3 0-97 0,-5 1-253 0,1 1 0 16,0 3 0-16,1-2 0 0,-1 5 0 16,0 0 0-16,0-3 0 0,0 0 0 0,-5 0 0 15,0-3 0-15,-5-6 0 0,-3 1 0 0,0-5 0 0,-1 0 0 16,-2 0 0-16,-2-3 0 0,0-3 0 0,-1-1-319 15,-2-2-165-15,-2 0-54 0,0 0-45 0,0 0-462 16,0 0-1132-16,-9-11 502 0</inkml:trace>
  <inkml:trace contextRef="#ctx0" brushRef="#br0" timeOffset="162316.48">27773 12901 183 0,'-8'-17'354'16,"2"2"16"-16,-2 1 38 0,-2 2 38 0,-4-2 31 15,1 10 19-15,2-2 4 0,-1 2-1 0,-2 1 1 16,0 5-2-16,-3 2-5 0,1 4-6 0,2 3-13 15,-3 2-30-15,1 7-14 0,-2 2-27 0,2 0-34 16,0 4-35-16,3-1-308 0,-5 5-26 0,3-2 0 16,-2 2 0-16,4-1 0 0,-7-2 0 0,5 0 0 15,1-5 0-15,-2 1 0 0,3-6 0 0,2-1 0 16,0-1 0-16,-1-4 0 0,4-1 0 0,2 0 0 16,1-2 0-16,1-1 0 0,0-5-274 0,4-2-218 0,0 0-57 15,0 0-71-15,18-12-423 0,-4 1-1130 16,8-4 501-16</inkml:trace>
  <inkml:trace contextRef="#ctx0" brushRef="#br0" timeOffset="162616.44">28071 12688 3302 0,'20'-26'319'16,"-2"6"-2"-16,-2 0 69 0,-4 3-6 0,-3 1 13 16,2-1 6-16,0 5-6 0,-6 0-25 0,3 3-18 15,-3 0-8-15,0 4-13 0,1 1-24 0,2 1-22 0,-4 3-25 16,2 4-191-16,-2 2-67 0,4 3 0 15,-2 7 0-15,-1 1 0 0,2 10 0 0,-3-1 0 16,-6 3 0-16,2-2 0 0,-2 2 0 0,-3 2 0 16,1-1 0-16,-1-1 0 0,-2 1 0 0,1-3 0 0,-3-2 0 15,0 0 0-15,3-7 0 0,-1-2 0 0,2-1 0 16,1-4 0-16,0 0 0 0,4-7 0 0,0 3 0 16,0-1 0-16,4-3 0 0,1-1 0 0,3 1 0 15,6-3 0-15,3-1 0 0,2-2 0 0,2 0 0 16,8-4 0-16,-1-3 0 0,-1 2 0 0,3-2 0 15,-4-3 0-15,-2 2-210 0,4-1-189 0,-11 3-47 16,-2-1-42-16,-4 3-59 0,-4-1-471 0,-2 0-1101 16,-2 2 488-16</inkml:trace>
  <inkml:trace contextRef="#ctx0" brushRef="#br0" timeOffset="162865.9">28440 12778 320 0,'-1'-10'355'0,"0"0"21"16,2 0 29-16,-1 0 33 0,0 2 24 0,0-2 2 15,1 1 10-15,2 1 6 0,-6 1 13 0,6 1 4 16,-6 1-8-16,3 2-24 0,0-1-14 0,0 4-26 16,0 0-16-16,0 0-12 0,0 0-24 0,-5 18-15 15,5-2-298-15,-1 1-60 0,0 1 0 0,-2 8 0 16,2 4 0-16,-6-4 0 0,7 8 0 0,0-4 0 16,0 0 0-16,-1 4 0 0,0-1 0 0,2 1 0 15,-2-1 0-15,2 1 0 0,-1-6 0 0,1 1 0 16,-1 1 0-16,0-4 0 0,0-7 0 0,0 0 0 15,-2-2 0-15,-1-6 0 0,-1-2 0 0,-1 2 0 16,0-4 0-16,-4 1-120 0,5-6-1226 0,-5 0-1457 16,-1 0 645-16</inkml:trace>
  <inkml:trace contextRef="#ctx0" brushRef="#br0" timeOffset="163499.59">29102 13060 36 0,'4'1'65'16,"1"0"-3"-16,0 1-5 0,2-1-6 0,-7-1-7 15,9 1-2-15,-4-1-2 0,0 1-5 0,-5-1-3 16,9 0-8-16,-9 0-5 0,9-1-7 0,-9 1-5 16,7-2-15-16,-7 2-23 0,7-3-51 0,-5 2-87 15,3-2 39-15</inkml:trace>
  <inkml:trace contextRef="#ctx0" brushRef="#br0" timeOffset="163881.5">29096 12961 103 0,'0'0'561'0,"-9"0"27"0,5-1 14 16,4 1 8-16,-5-3-6 0,5 3-8 0,-5-2-14 16,5 2-18-16,0 0-22 0,0 0-25 0,0 0-27 15,14-3-30-15,-3 3-24 0,2 2-27 0,8-4-36 16,0 4-219-16,9-1-154 0,2 1 0 0,0-2 0 16,2 2 0-16,2-2 0 0,-2 2 0 0,0-2 0 15,-2 0 0-15,0 0 0 0,-6 0 0 0,-4-1 0 0,-4 1 0 16,-5 0 0-16,-3 0 0 0,-2 0 0 0,-1-1 0 15,-2 1 0-15,-5 0 0 0,0 0 0 0,7-2 0 16,-7 2 0-16,0 0 0 0,-19-5-149 16,7 5-437-16,-2-1-54 0,-5-3-496 0,1 3-1231 0,-3-3 544 15</inkml:trace>
  <inkml:trace contextRef="#ctx0" brushRef="#br0" timeOffset="164083.31">29354 12881 512 0,'-5'-10'184'0,"0"1"43"0,0-2 38 15,2-1 6-15,-1 2 42 0,3 1 35 0,0-2 29 16,-1 0 21-16,2 3 19 0,-1 1 1 0,-1-1 2 15,2 5-1-15,0-3-24 0,0 6-21 0,0-5-15 16,0 5 9-16,0 0-1 0,-3 15-8 0,2-1-5 16,-2 11-21-16,2 5-20 0,-2-1-25 0,2 3-176 15,0 4-112-15,1 11 0 0,-3 2 0 0,3-2 0 16,-1 0 0-16,2 1 0 0,-2-13 0 0,0 1 0 16,-1 1 0-16,-1-3 0 0,0-5 0 0,6-1 0 15,-6-3 0-15,-1 1 0 0,3-10 0 0,0 0-361 16,-1-5-180-16,2-4-93 0,-2-1-476 0,4-3-1201 15,-2-3 531-15</inkml:trace>
  <inkml:trace contextRef="#ctx0" brushRef="#br0" timeOffset="164382.78">30067 12682 4666 0,'10'-33'444'0,"-1"1"-101"16,-2 4 11-16,5 2 38 0,-3 0 31 0,4 4-24 0,1-1-19 15,-2 7-33-15,4 3-34 0,0 5-183 16,1 0-130-16,2 5 0 0,0 2 0 0,-3 3 0 16,2 8 0-16,-1 3 0 0,3 6 0 0,-5 5 0 15,-2 9 0-15,1 2 0 0,-5 12 0 0,0 4 0 0,-1 2 0 16,-2-3 0-16,-2 3 0 0,-5-2 0 16,-2 4 0-16,3-1 0 0,0-4 0 0,0-1 0 15,-2 0 0-15,-1-14 0 0,2-2 0 0,-3-2 0 16,0-3 0-16,3-1 0 0,-3-8 0 0,4-3 0 0,0-3 0 15,0-3 0-15,0-3 0 0,0-1 0 0,0-4 0 16,0-2 0-16,0 0 0 0,0 0-499 0,5-18-262 16,2 2-395-16,-2-2-1251 0,2-5 554 15</inkml:trace>
  <inkml:trace contextRef="#ctx0" brushRef="#br0" timeOffset="164603.03">30693 12838 108 0,'3'-12'493'0,"-1"1"23"15,-2 4 37-15,3-4 18 0,-3 6 0 16,3-1-27-16,-2 0-6 0,1 4-17 0,-2 2-11 0,16 5-21 16,-5 3-31-16,3 4-27 0,2 0-30 0,5 10-37 15,0 3-31-15,2-1-31 0,9 13-34 0,0 1-48 16,-2-1-220-16,2-1 0 0,-10-6 0 0,1-3 0 16,-1 0 0-16,-2 1 0 0,2-5 0 0,-3-1 0 15,-7-8 0-15,-2-2 0 0,-1-2 0 0,-5-4-95 16,2-2-214-16,-2-1-63 0,0-1-60 0,-4-2-61 15,0 0-53-15,0 0-445 0,-2-13-1073 0,0 5 474 16</inkml:trace>
  <inkml:trace contextRef="#ctx0" brushRef="#br0" timeOffset="164833.39">31120 12911 101 0,'-4'-17'466'0,"-3"3"25"15,2-1 33-15,-4 1 18 0,-3 1 10 0,1 2-9 16,2 4-11-16,-4-2-18 0,3 6-12 0,-4 0-16 0,1 5-11 15,-4 2-16-15,1 6-14 0,-1 1-27 0,-5 7-17 16,1 2-24-16,0 3-27 0,3 5-337 0,-2 1-13 16,-2-1 0-16,-1 12 0 0,0 1 0 0,5-11 0 15,0-1 0-15,-1 1 0 0,-3 0 0 0,2-3 0 16,-1 0 0-16,1-1 0 0,1-5 0 0,5-4 0 16,-3 2 0-16,3-3 0 0,5-3 0 0,0-3 0 15,0-2 0-15,5-3 0 0,2-3 0 0,-1 4 0 16,3-6 0-16,0 0 0 0,0 0-385 0,17-14-350 15,-3 1-444-15,9-6-1276 0,2-1 564 0</inkml:trace>
  <inkml:trace contextRef="#ctx0" brushRef="#br0" timeOffset="165200.1">31380 12702 3788 0,'3'-29'490'16,"5"-1"-131"-16,-3 4-7 0,0-1 45 0,-1 2-29 15,1 1 17-15,-5 6-19 0,5 3-26 0,-2-1-29 16,-2 3 5-16,3 6-9 0,-3-2-18 0,3 4-166 16,-4 2-123-16,5 3 0 0,-5 0 0 0,5 6 0 15,-2 5 0-15,-2 4 0 0,2 5 0 0,-3 7 0 16,-3 4 0-16,-1 3 0 0,3 3 0 0,-4-2 0 16,-3 10 0-16,6-12 0 0,-6 2 0 0,0-1 0 15,5-5 0-15,-5-1 0 0,0 0 0 0,3-5 0 16,1-3 0-16,-1-5 0 0,3-3 0 0,0-3 0 15,2-1 0-15,0-3 0 0,0-2 0 0,2 3 0 16,1-4 0-16,5-1 0 0,-1-2 0 0,5-1 0 16,6-2 0-16,1-1 0 0,1-1 0 0,4-5 0 15,-2 4 0-15,-3-2 0 0,1 5 0 0,1-3 0 16,0 2 0-16,-3 1 0 0,1-3 0 0,-6 6 0 16,0 1 0-16,-7 1-133 0,3-3-234 0,-1 2-29 15,-8 0-18-15,6 3-22 0,-3 1-14 0,-3-2-29 16,0-2-17-16,0 0-341 0,-4 6-907 0,0-2 401 0</inkml:trace>
  <inkml:trace contextRef="#ctx0" brushRef="#br0" timeOffset="165418.56">31630 12919 143 0,'-2'-12'296'0,"4"-3"18"0,-2-3 22 0,1-8 29 16,-1 1 11-16,4-2 25 0,-4 3 23 0,3-1 16 16,-3 6 4-16,1-2 9 0,-1 4 15 0,-1 2 2 15,1 1-3-15,-3 6-22 0,3-1-29 16,0 6-31-16,-4 1-23 0,4 2-11 0,0 0-7 0,-3 16-11 15,1 2-175-15,-2 10-158 0,4 1 0 0,0 6 0 16,0 11 0-16,3 0 0 0,0-11 0 16,3 13 0-16,-5-12 0 0,9 11 0 0,-7-11 0 15,-1-2 0-15,1 2 0 0,-6-3 0 0,2-1 0 0,1-3 0 16,-4-4 0-16,-6 4 0 0,1-3 0 0,-10-3 0 16,4 0-1366-16,-10 1-1478 0,0-1 654 0</inkml:trace>
  <inkml:trace contextRef="#ctx0" brushRef="#br0" timeOffset="166233.19">26846 14151 378 0,'-5'-1'382'0,"-1"-2"-5"16,2 2-13-16,-3-1 1 0,3 1 3 0,4 1 11 15,-7-2 3-15,7 2 8 0,-7-2-1 0,7 2 7 16,0 0-6-16,0 0 0 0,0 0-2 0,0 0-8 16,12-6-12-16,1 3-13 0,5 1-19 0,1-1-18 15,12 0-25-15,0 1-16 0,4 0-28 0,0 0-19 16,1 2-183-16,-2-1-47 0,1 1 0 16,-3 1 0-16,-2-1 0 0,-2 2 0 0,-5-1 0 0,-7-1 0 15,2 2 0-15,-7-4 0 0,-6 3 0 0,4-1 0 16,-4 0 0-16,-1 1 0 0,-4-1 0 0,0 0 0 15,0 0 0-15,0 0 0 0,-13 5-313 0,3-3-189 16,-1 0-65-16,-3 1-73 0,-4 0-389 0,-1-2-1113 16,-1 0 492-16</inkml:trace>
  <inkml:trace contextRef="#ctx0" brushRef="#br0" timeOffset="166483.65">27045 13936 397 0,'2'-17'428'15,"-2"2"42"-15,0 2 28 0,-2 2 14 0,2 1-2 16,0-1-1-16,0 4-3 0,-2 2-19 0,2 1-30 16,-1 0-22-16,1 4-22 0,0 0-7 0,0 0-1 15,0 0-8-15,-3 20-15 0,2-7-9 0,2 5-22 16,-2 9-96-16,-1 3-255 0,0 0 0 0,2 1 0 16,-2 5 0-16,2 10 0 0,2-11 0 0,2-2 0 15,-4 2 0-15,0-2 0 0,5 2 0 0,-1-2 0 0,0-3 0 16,-1 0 0-16,0 0 0 0,-1-7 0 0,-2-2 0 15,0-3 0-15,0 1 0 0,-5-1 0 16,2-1 0-16,-1-5 0 0,0-1-1366 0,-3 1-1478 16,0-3 654-16</inkml:trace>
  <inkml:trace contextRef="#ctx0" brushRef="#br0" timeOffset="167716.38">27926 14020 90 0,'4'-5'490'0,"1"2"14"15,-1-2 10-15,0 1 1 0,-3 1-13 0,2-1-23 16,-3 4-24-16,2-5-30 0,-2 5-21 15,0 0-24-15,0 0-10 0,0 0-17 0,-15 3-16 16,7 0-19-16,1 3-12 0,-3 2-17 0,3 0-15 0,-2 2-18 16,0-1-19-16,3 2-12 0,1-1-4 0,2 3-14 15,3 0-167-15,0 0-40 0,5-1 0 0,2 1 0 16,3 0 0-16,1-1 0 0,2 1 0 0,3-2 0 16,1-1 0-16,8 3 0 0,-7-2 0 0,1 0 0 15,0-2 0-15,0 2 0 0,-2 2 0 0,1-3 0 16,-2 0 0-16,-4 0 0 0,1 3 0 0,-3-5 0 15,-3 2 0-15,1-1 0 0,-3 2 0 0,0 0 0 16,3-1 0-16,-7 4 0 0,0-6 0 0,2 4 0 16,-3 0 0-16,-3-3 0 0,1 2 0 0,-6-2 0 15,3 1 0-15,-4-1 0 0,1 0 0 0,-3-2 0 16,0 0 0-16,-7-1 0 0,2 0 0 16,-3-3 0-16,0 0 0 0,-1 0 0 0,-1-6 0 0,-1 2 0 15,3-2 0-15,0-4 0 0,2 1 0 0,-2-5 0 16,5-2 0-16,0 0 0 0,6-6-533 0,-3-5-744 15,3 0-1382-15,3-6 611 0</inkml:trace>
  <inkml:trace contextRef="#ctx0" brushRef="#br0" timeOffset="167899.04">28027 13977 249 0,'4'-8'491'0,"1"-2"3"0,2 3 29 15,0-3 16-15,1 1 9 0,0-3-15 0,7 3-25 16,-1-2-28-16,3 1-22 0,3 3-14 0,-1 3-28 15,11-3-30-15,-10 3-38 0,2-1-38 0,0 0-27 16,-1 3-39-16,-3 0-52 0,3 0-64 0,-2 0-71 16,-2 3-109-16,-4-1-116 0,0 1-121 0,-1 3-141 15,-1-2-141-15,-2 4-450 0,-1 1-1104 0,-2 3 488 16</inkml:trace>
  <inkml:trace contextRef="#ctx0" brushRef="#br0" timeOffset="168116.69">28582 14065 4023 0,'5'-6'509'16,"-5"6"-128"-16,9-3-15 0,-4 1 9 0,0 0 18 15,4 2 9-15,4 3-35 0,-3-1-30 0,7 7-26 16,2-1-5-16,7 5-11 0,-2 4-169 0,0 0-126 16,3 3 0-16,-3 2 0 0,3 4 0 0,1 1 0 15,-5 1 0-15,4-2 0 0,-4-1 0 0,-2 0 0 16,0 0 0-16,-1-2 0 0,-3-1 0 0,0 1 0 15,-7-7 0-15,-1 0 0 0,0-2 0 0,-5-5 0 16,2-2 0-16,-3-1-511 0,-1-3-189 0,1 0-464 16,-3-3-1260-16,0 0 558 0</inkml:trace>
  <inkml:trace contextRef="#ctx0" brushRef="#br0" timeOffset="168349.12">29077 14204 489 0,'-3'-20'512'0,"-2"4"25"0,-3 2 42 0,3-2 24 0,0 5 2 15,1 2-18-15,0 0-29 0,3 3-34 16,-4 3-24-16,1 1-9 0,4 2-16 0,-13 5-18 16,8 4-20-16,-4 5-31 0,0 1-21 0,-5 8-339 15,1 2-46-15,-2-2 0 0,0 2 0 0,-3 3 0 0,1-2 0 16,-3 1 0-16,2-1 0 0,0-1 0 0,0 3 0 16,4-5 0-16,-4-2 0 0,4 2 0 0,4-6 0 15,-1-1 0-15,0-1 0 0,2 0 0 16,4-6 0-16,-2 1 0 0,3-4 0 0,0-3 0 0,3 1-493 15,1-4-790-15,0 0-1391 0,0 0 616 0</inkml:trace>
  <inkml:trace contextRef="#ctx0" brushRef="#br0" timeOffset="168716.75">29364 14201 4335 0,'5'-10'586'0,"0"-6"-193"0,-1 4-25 0,1 1 17 15,2-3 38-15,0 4-17 0,2-4-34 0,2 3-38 16,-2 2-38-16,3 1-4 0,1-1-291 0,2 3-1 16,2 1 0-16,5 1 0 0,-2 1 0 0,-2 3 0 0,4 0 0 15,-2 5 0-15,-3-1 0 0,1 3 0 0,-3 2 0 16,2-1 0-16,-4 5 0 0,-1 1 0 16,-3 1 0-16,-4 2 0 0,-1 0 0 0,-5 3 0 0,-2-1 0 15,-6 8 0-15,-2-6 0 0,-2 2 0 0,0-7 0 16,-6 4 0-16,3-5 0 0,-4 1 0 0,-1-1 0 15,5-3 0-15,0 0 0 0,-1-4 0 0,4 0 0 16,3-3 0-16,-4-2 0 0,9 2 0 16,0 0 0-16,-2-4 0 0,2 1 0 0,4 0 0 0,1-2 0 15,0 0 0-15,0 0 0 0,0 0 0 0,19 0 0 16,-5 0 0-16,4-1 0 0,5 0 0 0,7-1 0 16,-1 2 0-16,2-3 0 0,-1 2 0 15,2 1 0-15,-9-1 0 0,-1-2 0 0,6 1 0 0,-7-2 0 16,-1-1 0-16,-3-3 0 0,0 2-196 0,-2-3-1137 15,-3 0-1444-15,-3 2 640 0</inkml:trace>
  <inkml:trace contextRef="#ctx0" brushRef="#br0" timeOffset="169332.92">30226 13971 3836 0,'-11'-16'334'0,"1"-2"-82"15,4 4-1-15,-4 0 67 0,3 4 27 0,1-6-19 16,-1 1-25-16,2 4-10 0,3 0-25 0,-1 0 0 16,-1 3 7-16,4-2-3 0,0 4-11 0,3-2-11 0,1 2-14 15,2 0-113-15,2 0-121 0,1 1 0 0,5-1 0 16,-3 1 0-16,2 3 0 0,6 0 0 15,0 1 0-15,1-2 0 0,1 0 0 0,-2 1 0 16,-1 2 0-16,0 0 0 0,-4 0 0 0,-1-1 0 0,-1 4 0 16,-1-5 0-16,2 2 0 0,-4 2 0 0,-1-2 0 15,-1 0 0-15,-7 0 0 0,9 1 0 0,-4-1 0 16,-2 3 0-16,-1 0 0 0,0-1 0 16,-1 3 0-16,-1 3 0 0,0-2 0 0,-1 6 0 0,1 0 0 15,-3 4 0-15,2 4 0 0,-2-1 0 0,-2 9 0 16,1 0 0-16,2 4 0 0,-3 2 0 0,1-1 0 15,1-2 0-15,-2 20 0 0,1-15 0 0,2 10 0 16,0 2 0-16,-2-16 0 0,1 15 0 16,-1-11 0-16,3 0 0 0,-2-3 0 0,1 1 0 0,-1 11 0 15,-1-10 0-15,0 0 0 0,2-1 0 0,-2-2 0 16,0-1 0-16,-1 0 0 0,1-1 0 0,0 1 0 16,2-4 0-16,-5 4 0 0,2-3 0 0,1-4 0 15,-1-4 0-15,3 0 0 0,-2-1 0 0,0-2 0 16,-4-2 0-16,3 1 0 0,-5-1 0 0,2-1 0 15,1-3 0-15,-2-2 0 0,-3-3 0 0,1 2 0 16,-1-2 0-16,-4-1 0 0,-3 0 0 0,0-4 0 16,-1 0 0-16,-8-1 0 0,-3-1 0 0,1-3 0 15,0 0 0-15,-4-2 0 0,2 0 0 0,-3-2 0 16,3 5 0-16,0-3 0 0,0 1 0 0,0 1 0 16,6 2 0-16,4 0 0 0,4-1 0 0,3 0 0 15,6 1 0-15,-1-1 0 0,3 1 0 0,6-2 0 16,1-2-1366-16,0 6-1478 0,0 0 654 0</inkml:trace>
  <inkml:trace contextRef="#ctx0" brushRef="#br0" timeOffset="171182.75">23013 14414 252 0,'0'0'357'16,"0"0"-13"-16,0 0-12 0,-16 8-4 0,2 4 5 15,1 4-7-15,-7 9-11 0,-1 7-6 0,-7 13-7 16,5 2-1-16,-1 2-19 0,0 3-14 0,3 3-21 0,2 1 7 16,0 26-23-16,10-24-26 0,4 0-20 15,9 24-21-15,9 1-29 0,8-4-35 0,6-2-24 16,14-2-40-16,10-1-38 0,9-3-59 0,9-3-76 16,12-3-89-16,7-1-116 0,8-9-477 0,6-4-888 15,7-4 393-15</inkml:trace>
  <inkml:trace contextRef="#ctx0" brushRef="#br0" timeOffset="171849.86">27310 14826 115 0,'3'-7'433'0,"-2"3"4"0,3-2-12 0,0 4-21 15,1 0-23-15,-5 2-16 0,17 9-27 16,-6 4-24-16,6 10-18 0,-2 3-20 0,3 6-21 16,0 12-13-16,-3 4-7 0,-3-1-16 0,-1 4-12 15,-4 7-14-15,-5-2-12 0,-2 26-12 0,-8-27-14 0,-3 3-11 16,-6-2-13-16,-6 0-26 0,7-4-23 0,-12-4-7 16,1-2-9-16,-8 1-5 0,-3-7-8 15,-4 1-1-15,2-6-8 0,2-4-18 0,11-9-29 16,0-3-40-16,2 1-75 0,4-3-105 0,6-4-135 0,2-1-163 15,4-5-349-15,4 2-941 0,2-7 418 0</inkml:trace>
  <inkml:trace contextRef="#ctx0" brushRef="#br0" timeOffset="171983.07">27737 16120 4237 0,'0'0'298'0,"-18"-16"-137"16,6 5-71-16,-8 2-1 0,-4-5-24 0,-1 5-28 15,-2-1-77-15,0 4-130 0,-4 1-175 0,-1 1-392 16,4 4-799-16,-4 1 353 0</inkml:trace>
  <inkml:trace contextRef="#ctx0" brushRef="#br0" timeOffset="172849.85">23479 16013 176 0,'5'1'260'0,"-1"0"-22"0,-4-1-25 16,0 0-22-16,0 0-47 0,8 0-70 0,-8 0-103 15,0-9-183-15,0 9-229 0,-6-8 102 0</inkml:trace>
  <inkml:trace contextRef="#ctx0" brushRef="#br0" timeOffset="173951.58">24032 12191 168 0,'3'-4'280'0,"4"-2"-25"0,5-1-24 16,7 2-25-16,13-3-18 0,18 0-32 0,6 1-27 15,39 5-36-15,1 1-51 0,7 1-62 0,11 0-75 16,5 7-178-16,17-1-294 0,12 7 130 0</inkml:trace>
  <inkml:trace contextRef="#ctx0" brushRef="#br0" timeOffset="174132.91">28381 12713 3544 0,'4'-12'14'15,"-3"0"-4"-15,3 1-7 0,-1 0-3 0,-2 1 5 16,-1-1-1-16,3 5-3 0,-1-4 1 0,2 3-25 16,0 5-34-16,2-4-39 0,3 3-63 0,9 2-84 15,4 4-259-15,6 0-542 0,3 3 240 0</inkml:trace>
  <inkml:trace contextRef="#ctx0" brushRef="#br0" timeOffset="174333.11">30500 12482 85 0,'4'-7'22'0,"-4"4"-41"0,0-5-18 15,3 4 8-15</inkml:trace>
  <inkml:trace contextRef="#ctx0" brushRef="#br0" timeOffset="174516.64">30964 12323 109 0,'0'-4'134'16,"0"4"-37"-16,5-4-39 0,-5 4-78 0,9 0-43 15,-9 0-69-15,5 4 30 0</inkml:trace>
  <inkml:trace contextRef="#ctx0" brushRef="#br0" timeOffset="176766.61">30228 12737 305 0,'0'0'357'0,"0"0"-12"16,-6-3-1-16,6 3-3 0,0 0-12 0,0 0-8 16,0 0-4-16,0 0-5 0,0 0-3 0,-12 4-5 15,11-2-4-15,1-2-11 0,-3 4-7 0,3-4-7 16,-2 3-2-16,2-3-11 0,0 0-2 0,0 0-8 16,0 0-3-16,-3 2 4 0,3-2-1 0,0 0-16 15,0 0-10-15,0 0-19 0,0 0-12 0,5-10-16 16,-1 7-7-16,0-3-9 0,3-2-4 0,0-1-36 0,2 0-123 15,-1-1 0-15,1-4 0 0,1-1 0 16,-1-1 0-16,2 0 0 0,-1-2 0 0,2-7 0 16,-3 3 0-16,5-2 0 0,-5 1 0 0,1 0 0 15,3 0 0-15,-4 1 0 0,-4 2 0 0,3 1 0 16,-1 2 0-16,-1 2 0 0,0 1 0 0,-2 4 0 0,-3 2 0 16,3 1 0-16,-2 4 0 0,0-2 0 15,-1 3 0-15,-1 2 0 0,0 0 0 0,5 9 0 16,-4-1 0-16,1 4 0 0,-2 4 0 0,1 2 0 15,1 6 0-15,1 3 0 0,-2 0 0 0,-1 4 0 0,0 0 0 16,2 2 0-16,-2-2 0 0,-2 2 0 0,1-4 0 16,1 4 0-16,0-2 0 0,-3-1 0 15,1 0 0-15,-2-4 0 0,0 5 0 0,2-5 0 16,-3-1 0-16,-2 0 0 0,2-5 0 0,0-4 0 0,1 1 0 16,-2 0 0-16,-2-1 0 0,7-1 0 0,-4-4 0 15,-2-1 0-15,6-2 0 0,-3-1 0 0,0-2 0 16,3 2 0-16,-3-2 0 0,2-2 0 0,-1 1 0 15,-1 0 0-15,4-1 0 0,-4 2 0 16,4-5 0-16,-2 4 0 0,-1-2 0 0,-1 1 0 0,4-3 0 16,-5 7 0-16,3-4 0 0,-2 0 0 0,0-1 0 15,-1 3 0-15,-1-1 0 0,-1-1 0 0,0-1 0 16,0 1 0-16,-2 2 0 0,0-2 0 0,-3 0 0 16,3-1 0-16,-2 0 0 0,0-2 0 0,-1 5 0 15,1-3 0-15,2-2 0 0,-1 0 0 0,2 1 0 16,-1-1 0-16,0 1 0 0,4-1 0 0,-3 0 0 15,2 1 0-15,6-1 0 0,-9-1 0 0,9 1 0 16,-8 2 0-16,8-2 0 0,0 0 0 0,-5 2 0 16,5-2 0-16,0 0 0 0,0 0 0 0,0 0 0 15,0 0 0-15,0 0 0 0,23-3 0 0,-10 3 0 16,-3 1 0-16,12 2 0 0,-3-2 0 0,9 0 0 16,2 0 0-16,-3 3 0 0,3 0 0 0,-2-1 0 15,2 0 0-15,-10-2 0 0,1 0 0 0,0-1 0 16,-2 1 0-16,-2-1 0 0,-4 1 0 0,-2-2 0 15,-3 1 0-15,2-1 0 0,-5 0 0 0,-1 0 0 16,-4 1 0-16,5-3 0 0,-5 3 0 0,0 0 0 16,-9-5 0-16,-1 0 0 0,1 2 0 0,-4 1 0 15,-1 0 0-15,-4-1 0 0,-1 0 0 0,-1 1 0 16,1-2 0-16,-3 2 0 0,0-2 0 0,0 1 0 16,3-2 0-16,-2 1 0 0,5 3 0 0,2-1 0 15,1-1 0-15,3-1 0 0,1 3 0 0,3-1 0 16,0 0 0-16,2-1 0 0,0 2 0 0,4 1 0 15,-5-3 0-15,5 3 0 0,2-6 0 0,-2 6 0 16,8-7 0-16,-3 5 0 0,3 1 0 0,6-4 0 16,-1 3 0-16,4-2 0 0,3 2 0 0,1-1 0 15,2 0 0-15,4-1 0 0,1 3 0 0,-7 1 0 16,-1 1 0-16,1 0 0 0,-3-1 0 0,-3 0 0 16,-4 2 0-16,2-2 0 0,-7 1 0 0,2 0 0 15,-3 0 0-15,-1 1 0 0,-4-2 0 0,4 4 0 0,-4-4 0 16,0 0 0-16,-11 5 0 0,3-3 0 15,-4-2 0-15,0 2 0 0,-6 1 0 0,-2-3 0 16,-1 2 0-16,-9 0 0 0,2 0 0 0,5 0 0 16,-9 1 0-16,4-1 0 0,8 1 0 0,-3-2 0 0,2 1 0 15,3-2 0-15,-1 3 0 0,8 1 0 0,-2-1 0 16,5-2 0-16,2 3 0 0,-2-2 0 0,7-1 0 16,1-1 0-16,5 7 0 0,0-5 0 15,7 0 0-15,2 2 0 0,4-3 0 0,5 2 0 0,5 2 0 16,1-3 0-16,4 0 0 0,-2 0 0 0,5 1 0 15,-3-1 0-15,-1 0 0 0,1 3 0 0,4-5 0 16,-5 2 0-16,-4-1 0 0,-6 0 0 0,-4 2 0 16,-6-3 0-16,-2 0 0 0,-4 0 0 0,-1 0 0 15,-5 0 0-15,0 0 0 0,0 0 0 0,0 0 0 16,-32-6 0-16,13 7 0 0,-9 1 0 0,-3 1 0 16,-1-5 0-16,-1 6 0 0,-1-4 0 0,2 3 0 15,2 0 0-15,1 1 0 0,6-2 0 16,4 2 0-16,2-1 0 0,6-1 0 0,3 1 0 0,3-2 0 15,0 2 0-15,5-3 0 0,0 0 0 0,16 7 0 16,2-6 0-16,3 2-49 0,5-1-210 0,5-2-77 16,-3-2-79-16,-5 0-70 0,7-1-93 0,-10-3-434 15,2 1-1096-15,-2-2 485 0</inkml:trace>
  <inkml:trace contextRef="#ctx0" brushRef="#br0" timeOffset="177632.78">30375 12880 467 0,'0'-5'489'15,"0"1"-4"-15,0-1-5 0,0 1-17 0,0-3-6 16,0 0-15-16,3 0-14 0,-2 0-33 0,3-2-16 15,-2-2-16-15,2 0-17 0,3-3-27 0,-2-3-23 16,1 0-21-16,2 0-24 0,-1 0-17 0,0-2-13 16,-1 0-20-16,4-4-17 0,-3 4-22 0,-2 1-1 15,1-8-19-15,3 1-10 0,-4 6-15 0,2 1-9 16,-1-1-12-16,-1-1-13 0,4-3-68 0,-4 4-15 16,4-8 0-16,0 2 0 0,1 1 0 0,-1-1 0 15,-1 5 0-15,-2-5 0 0,3 7 0 0,-4 3 0 16,3 0 0-16,-3 6 0 0,-1-1 0 0,0 3 0 15,0 1 0-15,-2 0 0 0,1 0 0 0,1 4 0 16,-2-3 0-16,0 1 0 0,0 2 0 0,-2 2 0 16,1-5 0-16,-1 5 0 0,0 0 0 0,0 0 0 15,0 0 0-15,2 11 0 0,-5-5 0 0,-1 2 0 16,0 4 0-16,2 4 0 0,-2 3 0 0,-2 0 0 16,-1 10 0-16,2-4 0 0,-3 4 0 0,3-1 0 15,0 2 0-15,0 2 0 0,1 0 0 0,-1 4 0 16,-3-2 0-16,3 0 0 0,-1 1 0 0,0 2 0 15,-1-3 0-15,1 0 0 0,-2 0 0 0,3-2 0 0,-4-1 0 16,3 0 0-16,-2-4 0 0,-1 1 0 16,1-2 0-16,2-1 0 0,-3 0 0 0,3-6 0 15,1-3 0-15,-1 0 0 0,3-3 0 0,-1-2 0 16,-1 0 0-16,1-2 0 0,3-3 0 0,-1 3 0 0,1-5 0 16,0 3 0-16,-2-2 0 0,3-2 0 15,-1 0 0-15,0 1 0 0,1-4 0 0,0 5 0 16,0-5 0-16,0 0 0 0,0 0 0 0,-2 5 0 15,2-5-6-15,-3 2-202 0,3-2-2 0,-8 0 2 0,-1 1 7 16,-1 0 9-16,-2 0 13 0,-2-1 15 0,-4-3 21 16,0 1 18-16,-3 0 2 0,1 0 15 0,-3 0 12 15,-3 2 17-15,5-4 22 0,2 3 16 16,-3-2 20-16,7 3 30 0,-2-1 17 0,4 1 16 16,2-3 13-16,2 1 11 0,1 2 12 0,3 0 16 0,-4 2 4 15,9-2 6-15,-10 0 8 0,10 0 2 0,0 0 9 16,0 0-14-16,0 0 10 0,0 0-6 0,0 0 0 15,14 4-19-15,0 0 11 0,3-1-2 16,-3-2-10-16,9 1-6 0,5 3-9 0,0-2-4 0,4-2-7 16,1-1-4-16,2 7-41 0,-1-4-22 0,5 0 0 15,-3-3 0-15,-3 3 0 0,1-1 0 0,-2 0 0 16,-4-2 0-16,-6 1 0 0,-2-2 0 0,-7 1 0 16,1-3 0-16,-3 1 0 0,0 0 0 0,-3 2 0 15,-2-3 0-15,-1 1 0 0,-1 0 0 0,-1-4 0 16,-1 5 0-16,-2 1 0 0,0-6 0 0,0 6 0 15,0 0 0-15,0 0 0 0,-1-4 0 0,1 4 0 16,0 0 0-16,0 0 0 0,-8-1-107 0,8 1-174 16,0 0-101-16,0 0-116 0,-9 5-153 0,2-3-395 15,0 1-1132-15,7-3 501 0</inkml:trace>
  <inkml:trace contextRef="#ctx0" brushRef="#br0" timeOffset="178932.76">2890 16436 2612 0,'-17'3'157'0,"-2"-2"-8"0,-1 3-1 0,1-2 51 16,6-4 61-16,-1 2 43 0,1-1-2 0,-1-1-2 15,2 0-11-15,0-3 19 0,3 1 19 0,-1 1 6 16,2 2 6-16,2-3 5 0,1 2 7 0,-3 0-16 16,4 0-15-16,0-1-20 0,0 1-21 0,4 2-29 15,0 0-249-15,11-6 0 0,7 6 0 0,10-2 0 16,6-3 0-16,19 1 0 0,0 2 0 0,2 2 0 15,8-1 0-15,-3 3 0 0,3-2 0 0,1 1 0 16,-6 2 0-16,-2 3 0 0,-16-3 0 0,-2-1 0 16,-1 1 0-16,-6 1 0 0,-9-3 0 0,-3 3 0 15,-1-2 0-15,-8-1 0 0,-3 2 0 0,-6 0 0 16,-1 1 0-16,0-4-205 0,-14 5-261 0,-1-3-35 16,-6 1-42-16,-6 0-37 0,-5-2-403 0,0-2-1065 15,3-2 472-15</inkml:trace>
  <inkml:trace contextRef="#ctx0" brushRef="#br0" timeOffset="179182.71">3151 16303 269 0,'-5'-16'296'16,"4"-2"6"-16,2 0 27 0,-1 0 27 0,5-9 23 15,-2 8 21-15,-2 1 2 0,0 3 5 0,-1 5 0 16,-2-4 4-16,3 4-2 0,-2 0-5 0,-2 4-25 16,3 6-25-16,-2-9-33 0,-1 7-20 15,3 2-6-15,0 0-1 0,-8 19-7 0,4-1-14 0,-1 7-10 16,-6 10-12-16,4 1-14 0,2 13-72 15,-2 1-165-15,-2-1 0 0,5 3 0 0,1-1 0 16,3-2 0-16,-1-3 0 0,0-10 0 0,3 11 0 16,0-12 0-16,2-2 0 0,-1 0 0 0,4-2 0 15,-2 1 0-15,0-3 0 0,0-1 0 0,0-4 0 16,-4-5 0-16,2-4 0 0,1-1 0 0,-3-4 0 16,0 0 0-16,2-2-133 0,-2-5-456 0,0-1-134 15,-1-2-402-15,0 0-1218 0,0 0 539 0</inkml:trace>
  <inkml:trace contextRef="#ctx0" brushRef="#br0" timeOffset="180266.3">4475 15806 2531 0,'0'-13'113'0,"0"-1"-53"15,0 2-13-15,0 1 73 0,-4 0 49 16,3 2 20-16,1 1-3 0,-1 2-8 0,-2 0-10 16,-1 2 4-16,0 0 0 0,1 2 10 0,3 2 3 0,-13 4 14 15,5 6 17-15,-5 2 2 0,-6 10 6 0,-1 1 5 16,-2 6 7-16,-9 13-2 0,-1 4 8 0,-1 1 4 16,0 6-6-16,-12 20 1 0,6 5-10 0,-6-5-8 15,18-19-8-15,-4 26-13 0,12-24-10 16,3 2-61-16,4 1-131 0,4-3 0 0,2 1 0 15,5 0 0-15,8-2 0 0,4 1 0 0,9-3 0 0,3-4 0 16,4 1 0-16,1-3 0 0,3-2 0 0,1-3 0 16,4-1 0-16,1-5 0 0,2-6 0 0,-11-9 0 15,4 1 0-15,-5-4 0 0,1-4 0 16,-2-2 0-16,-2 0 0 0,-6-5 0 0,-4 1 0 16,-4-5 0-16,-1 1 0 0,-4-2 0 0,-1 1 0 15,1-1 0-15,-1 1 0 0,-4-3 0 0,6 0 0 16,-6 0 0-16,0 0 0 0,0 0 0 0,0 0 0 0,0 0 0 15,0 0 0-15,0 0 0 0,0 0 0 16,0 0 0-16,0 0 0 0,0 0-9 0,-6-13-431 16,6 13-16-16,0 0-19 0,-1-3-27 0,2 0-39 15,-1 3-421-15,0 0-1041 0,-4-10 460 0</inkml:trace>
  <inkml:trace contextRef="#ctx0" brushRef="#br0" timeOffset="181368.53">20265 15520 2718 0,'-17'-22'71'0,"2"1"28"0,6 9 8 0,0 4 33 15,3 1 7-15,-1 0 3 0,3 1-2 0,-1 3 14 16,5 3-4-16,0 0 28 0,0 16 20 0,3 0 7 16,3 11 5-16,-2 7 8 0,6 0-3 0,7 17 9 15,-2 3-2-15,4 2-8 0,3-1-4 0,6-1 5 16,5 24-17-16,-10-25-2 0,-1 4-12 0,10 29-7 15,-8-5-22-15,-7-26-19 0,-5 1 1 0,5 26-16 16,-12-23-11-16,-1 2-6 0,-1 20-10 0,-6-25-1 16,-6-2-8-16,-1 1-93 0,-1-1 0 0,-5-1 0 15,0-6 0-15,-9 1 0 0,1-8 0 0,0 4 0 16,2-17 0-16,-3 2 0 0,0-4 0 0,1 3 0 16,1-5 0-16,3-2 0 0,-1-1 0 0,8-6 0 15,1-1 0-15,0-1 0 0,3-1 0 0,5-6 0 16,-1-1 0-16,0 4 0 0,1-3 0 0,3-3 0 15,-2 3 0-15,3-5 0 0,-1 2 0 0,1-2-291 16,0 0-1026-16,0 0-1427 0,0 0 631 16</inkml:trace>
  <inkml:trace contextRef="#ctx0" brushRef="#br0" timeOffset="182149.9">6673 17744 46 0,'-1'-11'485'16,"-2"4"8"-16,1-4 3 0,-4 2-25 0,-3-6-16 15,-1 7-13-15,-1 0-16 0,-2 3-23 0,-3 0-12 16,2 2-12-16,-8 4 8 0,-5 2-23 0,7 3-5 16,-10 5-10-16,3 2-18 0,3 6-25 15,1 3-16-15,0-1-36 0,5 2-22 0,2 1-17 16,7 0-16-16,4-5-18 0,-2 9-15 0,10-10-95 15,3 1-71-15,11 4 0 0,2 0 0 0,5-5 0 0,8-1 0 16,0-5 0-16,5-2 0 0,-1-4 0 16,1 1 0-16,-4-1 0 0,-1-1-168 0,-4-5-205 15,-10 1-74-15,0-2-69 0,0-5-71 0,-5 5-430 16,-8-1-1102-16,-5 2 488 0</inkml:trace>
  <inkml:trace contextRef="#ctx0" brushRef="#br0" timeOffset="184999.73">6943 17988 25 0,'0'0'172'0,"-4"3"-4"16,4-3 4-16,0 0 5 0,0 0 2 0,0 0 0 15,0 0 6-15,0 0-4 0,0 0-2 0,0 0 0 16,0 0-4-16,0 0-15 0,0 0-4 0,0 0-1 15,0 0-9-15,0 0-8 0,0 0-5 16,0 0-2-16,0 0-6 0,0 0-8 0,-5-12-11 16,5 12-6-16,0 0 1 0,0 0 0 0,0 0 3 15,0 0-13-15,5-11 2 0,-5 11-11 0,3-5 6 16,-3 5 3-16,0 0 2 0,1-7-2 0,-1 7 8 16,0 0-2-16,0 0-6 0,5-6 0 0,-5 6-3 15,4-5-8-15,-4 5-3 0,0 0-8 0,9-3 1 16,-9 3-5-16,9-1-6 0,-9 1 2 0,12-3 4 15,-5 3 4-15,-7 0-9 0,19 3 2 0,-10-3 1 16,-1 3-6-16,1 1 3 0,2 0-2 0,-3 2-2 16,0-1-5-16,-3 4-6 0,3-1 3 0,0 0-6 15,-4 2 6-15,0 0-6 0,2 2-2 0,-2-3 1 16,-4 3-1-16,-4-2 4 0,3 2-1 0,1-12 3 16,-9 23 0-16,1-11 6 0,-1 0-2 0,-5-2 7 15,14-10 1-15,-21 21-5 0,12-13-2 0,9-8 5 16,-25 17 6-16,11-9-1 0,14-8-2 0,-20 13-3 15,20-13 3-15,-18 11-5 0,18-11 2 16,0 0-10-16,-18 10 4 0,18-10 1 0,0 0-5 0,-10 8 6 16,10-8 5-16,0 0-2 0,0 0-1 0,0 0 3 15,0 0 19-15,-17 9-17 0,17-9 1 0,0 0 6 16,0 0-2-16,0 0 2 0,0 0-3 0,0 0-24 16,0 0-39-16,0 0 0 0,0 0 0 15,0 0 0-15,0 0 0 0,0 0 0 0,0 0 0 16,0 0 0-16,0 0 0 0,0 0 0 0,0 0 0 15,0 0 0-15,0 0 0 0,0 0 0 0,0 0 0 16,0 0 0-16,0 0 0 0,0 0 0 0,0 0 0 16,0 0 0-16,0 0 0 0,0 0 0 0,0 0 0 15,0 0 0-15,0 0 0 0,0 0 0 0,0 0 0 16,0 0 0-16,0 0 0 0,0 0 0 0,67-1 0 16,-67 1 0-16,52-6 0 0,-21 5 0 0,-2 0 0 15,3-1 0-15,0 1 0 0,-3-2 0 0,-2 1 0 16,-27 2 0-16,39-4 0 0,-39 4 0 0,29 1-91 15,-29-1-117-15,0 0-21 0,0 0-27 0,28-3-30 16,-28 3-38-16,0 0-34 0,0 0-34 0,0 0-61 16,0 0-51-16,0 0-345 0,0 0-919 0,32 5 407 15</inkml:trace>
  <inkml:trace contextRef="#ctx0" brushRef="#br0" timeOffset="186616.46">9173 18145 398 0,'0'0'469'0,"3"-8"-5"16,-3 8-10-16,0-6-32 0,1 2-22 16,-1 4-20-16,-3-11-20 0,2 5-20 0,-3-4-17 0,-1 1-2 15,-3-2-25-15,-1-5-10 0,-2 2-17 16,-3-2-11-16,-3-5-25 0,1-1-8 0,-5-1-25 0,3 0-5 15,-1 1-27-15,2-6-9 0,-2 2-15 0,4-2-13 16,0 0-13-16,3-1-13 0,1 4 3 16,2 3-19-16,1-4-7 0,4 9-15 0,3 6-8 15,1-3-17-15,1 3 5 0,3 3-10 0,0 3 0 16,5-1-2-16,-3 4-7 0,6 1-3 0,-12 1-9 16,19 0-10-16,-9 5-2 0,-1-1 1 0,0 3 11 15,-3 2-18-15,-1 2-2 0,-5-2 2 0,0 2 3 16,-3 0-2-16,-6 5 0 0,-1 2 0 0,-6-6-2 15,-3 8-4-15,-4-3-1 0,0-2 15 0,1 0-13 16,-6 0 7-16,4 0 8 0,4-5 2 0,3 1-1 16,0-1-2-16,3 3-2 0,3-6 4 0,2 1 5 15,1-1 3-15,4-3-5 0,3 3-2 0,2-3 5 16,4 0-3-16,7-1-1 0,6 1 0 0,1-1-8 16,10-2 4-16,3 0-4 0,3-2-27 0,0-1-8 15,0-1-12-15,-2 0-11 0,6 0-9 0,-5 1-29 16,2-2-30-16,-9 2-37 0,-4-1-47 0,-3-1-41 15,-2 2-47-15,3 1-44 0,-4-1-41 0,0 0-46 16,2-1-58-16,-6 2-353 0,7-4-906 0,-3 1 400 16</inkml:trace>
  <inkml:trace contextRef="#ctx0" brushRef="#br0" timeOffset="186899.95">9958 17766 419 0,'1'-5'445'0,"-1"-7"8"16,0 2-6-16,-4-2-17 0,3 2-12 0,-3 3-12 16,0 1-9-16,0-2-14 0,0 2-17 0,-1 1-14 15,5 5-16-15,-15-4-14 0,2 3-2 0,13 1-19 16,-29 13-16-16,10-3-16 0,-5 4-13 0,3 2-16 16,1 0-16-16,-2 7-18 0,4-4-13 0,0 2-16 15,4 1-15-15,4-4-16 0,2 6-13 0,4-6-28 16,4 1-105-16,2-1 0 0,4 2 0 0,9 3 0 15,2-2 0-15,1-2 0 0,1-2 0 0,4-4 0 16,4-1 0-16,1-5 0 0,0 4-50 0,0-6-165 16,0-3-47-16,-6-2-56 0,0 0-79 0,-2-1-82 15,8-4-121-15,-10 0-379 0,0-2-1060 0,-1 0 470 16</inkml:trace>
  <inkml:trace contextRef="#ctx0" brushRef="#br0" timeOffset="187283.1">10144 18044 433 0,'0'0'462'0,"-16"-9"29"0,13 6 17 0,3 3-7 0,-4-9-22 16,4 3-27-16,0 1-22 0,0 5-22 0,5-11-31 15,1 6-20-15,0 0-36 0,3 0-24 0,2 2-23 16,2-1-33-16,1 2-30 0,-1 1-15 0,1 1-23 16,-1 0-19-16,0 1-18 0,-2 1-11 15,-1 0-16-15,-1 1-14 0,-1-1-11 0,-2 0-20 16,-3 5-2-16,-2-3-13 0,0 2-7 0,-1 1 4 15,-2-2-17-15,-2 1 11 0,-2 3-11 0,-1-1 2 16,1-2-9-16,-2 2-4 0,3 0 0 0,0-4-4 16,-1 3-4-16,3-3 7 0,-2 1 0 0,5 1-5 0,0-6 5 15,3 10-3-15,2-7-8 0,1 2 8 16,-6-5 13-16,0 0-26 0,40 17 1 0,-28-11-17 16,6 0-3-16,1 1-6 0,-19-7-1 0,31 13 6 15,-18-5-2-15,-13-8 1 0,20 13-2 0,-20-13 1 16,16 13 8-16,-16-13-1 0,6 13 6 0,-6-13 2 15,0 0 10-15,0 21 11 0,0-21 3 0,0 0 5 16,-23 19-1-16,9-13-7 0,14-6 0 0,-36 10 13 16,17-6-35-16,0 0-29 0,-9 1-59 0,0-2-81 15,28-3-95-15,-51 0-131 0,51 0-189 0,-39-6-452 16,11 0-1127-16,10-2 498 0</inkml:trace>
  <inkml:trace contextRef="#ctx0" brushRef="#br0" timeOffset="190169.16">5112 16161 396 0,'-2'-11'467'0,"1"-1"18"0,-2 2 4 15,2-3 5-15,0 1-18 0,-1 1-15 16,1 2-15-16,1 1-7 0,0 2-6 0,0 0-24 16,0 1-25-16,0 1-29 0,0 4-30 0,0 0-12 15,0 0-4-15,0 0-1 0,0 0-5 0,-1 29-15 16,0-9-11-16,-3 5-9 0,3 5-202 0,-3 0-66 0,1 16 0 16,2-13 0-16,-2 2 0 0,1 0 0 15,-1 12 0-15,3-15 0 0,0 1 0 0,-1 0 0 16,-2 1 0-16,3-6 0 0,0 1 0 0,-1-3 0 15,1 0 0-15,-1-6 0 0,1-2 0 0,0-6 0 16,-1 4 0-16,1-5 0 0,-2 0 0 0,2-4 0 16,0-1 0-16,0 1 0 0,-1-1 0 0,-3-1 0 0,4-2 0 15,0-3 0-15,0 0 0 0,0 0 0 16,0 0 0-16,0 0-424 0,0 0-871 0,8-24-1402 16,-3 12 620-16</inkml:trace>
  <inkml:trace contextRef="#ctx0" brushRef="#br0" timeOffset="190482.66">5454 16430 3654 0,'-1'-9'356'0,"1"-2"-61"0,0 2-56 0,-2 1 43 16,2 2 48-16,2-2-4 0,-2 2-12 0,1 0-14 15,2 0-25-15,-2 1 0 0,2 0 11 0,-2 2 11 16,4 2 3-16,-5 1 3 0,9-3-6 0,-9 3-235 15,13 5-62-15,-2-3 0 0,1 3 0 0,2 5 0 16,1 0 0-16,0 0 0 0,3 2 0 0,4 5 0 16,-3 2 0-16,4 2 0 0,4-3 0 0,-2 4 0 15,1-1 0-15,0-1 0 0,-2-2 0 16,0 1 0-16,0 1 0 0,-3-4 0 0,2 1 0 0,-8-5 0 16,2 1 0-16,1-3 0 0,-7-4 0 0,1 1 0 15,-3-1 0-15,-3-1 0 0,-1-2 0 0,-1 1 0 16,-1-1 0-16,-1-1 0 0,-2-2 0 0,0 0 0 15,-7 4 0-15,7-4 0 0,-11 0 0 0,3-2-77 16,-2-1-616-16,-1-3-545 0,4 1-1339 0,0-3 593 16</inkml:trace>
  <inkml:trace contextRef="#ctx0" brushRef="#br0" timeOffset="190749.22">5918 16388 409 0,'-4'-12'449'0,"-1"2"20"0,2-2 36 15,-3 1 11-15,0 1-8 0,-2 2-21 0,-1 1-26 16,5 2-7-16,-3-1-15 0,3 2-19 0,0 2-21 16,4 2-13-16,-13 1-18 0,3 4-8 15,1 3-13-15,-4 3-14 0,3 3-17 0,-3 1-19 0,-6 9-29 16,2 0-268-16,-2 0 0 0,2 1 0 0,-3 5 0 16,0-2 0-16,-3-2 0 0,1 0 0 0,-1 0 0 15,5-1 0-15,-4 0 0 0,5-1 0 0,-2-2 0 16,2-3 0-16,5-3 0 0,-1-1 0 0,3-2 0 15,1 2 0-15,0-4 0 0,3-2 0 16,-1 2 0-16,1-2 0 0,6-5 0 0,0 5 0 0,0-9-679 16,3 3-573-16,-3-3-1357 0,0 0 600 0</inkml:trace>
  <inkml:trace contextRef="#ctx0" brushRef="#br0" timeOffset="191332.81">6433 16313 3685 0,'9'-4'409'0,"0"2"-182"0,-3 1-91 0,-1-2-7 16,2 2 47-16,-7 1 31 0,5-1 7 0,-5 1-17 16,0 0-22-16,0 0-12 0,-3 10 1 0,3-10-2 15,-5 7-7-15,-4-4-2 0,5 2-6 0,-2 0-12 0,1 0-8 16,-1-4-15-16,0 2 3 0,1 1-21 0,-2-1 2 15,2-1-2-15,-2-1-3 0,2 0 2 16,5-1-7-16,-10-1-5 0,5-1 3 0,1-1-8 16,0-2 0-16,0 1-1 0,2-3 4 0,0-3-3 15,2 0-5-15,0-1-40 0,3 0-31 0,-2-1 0 16,3 2 0-16,2-2 0 0,1 3 0 0,0 0 0 0,1-1 0 16,2 3 0-16,3 0 0 0,-3 1 0 0,7 2 0 15,-4 3 0-15,2 2 0 0,2 4 0 16,-2-2 0-16,0 6 0 0,2 0 0 0,-3 4 0 0,0 1 0 15,-2 3 0-15,-3 0 0 0,-2 1 0 16,3 7 0-16,-4-1 0 0,-6-4 0 0,-2 6 0 0,-3 0 0 16,-5-1 0-16,0 2 0 0,-6-5 0 0,-2 3 0 15,-3 0 0-15,-6-3 0 0,1-1 0 16,2 0 0-16,-4-4 0 0,2 0 0 0,2 1 0 16,7-7 0-16,0-3 0 0,6 1 0 0,-1-5 0 15,1 2 0-15,5-2 0 0,1 0 0 0,1-2 0 16,-1 1 0-16,5 1 0 0,0-4 0 0,9 5 0 0,-1-4 0 15,4-1 0-15,8-1 0 0,-1 1 0 16,9 0 0-16,0-1 0 0,4 1 0 0,-3-2 0 16,2 0 0-16,-2 1 0 0,0 1 0 0,-8-1 0 15,1 1 0-15,-3 0 0 0,0 0 0 0,-6 0 0 16,-2 0 0-16,1 0 0 0,-8 0 0 0,2 0 0 0,-6 0 0 16,9-1 0-16,-5 0 0 0,-4 1 0 0,0 0 0 15,0 0 0-15,0 0 0 0,0 0 0 16,0 0 0-16,0 0-104 0,0 0-646 0,0 0-474 15,0 0-1324-15,0 0 587 0</inkml:trace>
  <inkml:trace contextRef="#ctx0" brushRef="#br0" timeOffset="191803.91">7464 16606 174 0,'0'0'536'0,"-3"-2"40"0,3 2 16 16,0 0 3-16,-4-3-11 0,4 3-22 16,0 0-17-16,0 0-30 0,0 0-25 0,0 0-28 15,0 0-28-15,9-6-32 0,2 4-33 0,1 2-32 16,8-2-26-16,8 2-33 0,0 0-33 0,4 2-61 0,4-1-184 15,-1-1 0-15,2 0 0 0,2 1 0 16,2 3 0-16,-4-4 0 0,-2 3 0 0,-2-3 0 16,-5 0 0-16,0 0 0 0,-11 2 0 0,-4-2 0 15,-3 0 0-15,-3 0 0 0,-3-2 0 0,-4 2 0 16,4-3 0-16,-4 3 0 0,-13-5 0 0,4 2-175 16,-7 2-332-16,-6-3-80 0,-5 2-102 0,4-1-351 15,-5 0-1124-15,0 1 497 0</inkml:trace>
  <inkml:trace contextRef="#ctx0" brushRef="#br0" timeOffset="192015.98">7679 16512 3359 0,'-2'-10'273'0,"0"1"-69"16,1 2-22-16,1-5 79 0,0 3 36 0,0-2 16 15,-1 3-2-15,1-4-18 0,0 5-5 0,0 2 10 16,0-1-3-16,1 1 4 0,-1 0-11 0,0 5-24 16,0-4-14-16,0 4 6 0,0 0-2 0,-3 14-48 15,5-2-206-15,-4 7 0 0,1 5 0 0,1 5 0 16,0 0 0-16,0 2 0 0,-1 0 0 0,1 3 0 15,0 0 0-15,0-1 0 0,1-1 0 0,-1 3 0 16,3 3 0-16,-3-4 0 0,0-1 0 0,2-3 0 16,-2-4 0-16,2 2 0 0,-2-9 0 0,1-1 0 15,-1 1-246-15,2-3-1079 0,5-4-1434 0,-1-4 635 16</inkml:trace>
  <inkml:trace contextRef="#ctx0" brushRef="#br0" timeOffset="192333.09">9238 16426 576 0,'4'-11'584'0,"-3"2"23"15,3 3 26-15,-4-1-3 0,2 2-18 0,0 1-31 16,-2 0-45-16,0 4-32 0,0 0-19 0,0 0-17 15,0 0-22-15,-13 15-23 0,7 1-19 0,-1 2-20 16,0 11-66-16,0 0-318 0,0 3 0 0,0 2 0 16,-2 1 0-16,2 1 0 0,0 12 0 0,1-14 0 15,3-1 0-15,-2 0 0 0,3 3 0 0,0-2 0 16,-1-4 0-16,0 3 0 0,3-2 0 0,-1-5 0 16,-1-1 0-16,2-7 0 0,0-1 0 0,-1 0 0 0,0-6 0 15,1-3 0-15,0 0 0 0,-4-4 0 16,4-1 0-16,0-3 0 0,0 0-376 0,0 0-927 15,0 0-1411-15,9-18 624 0</inkml:trace>
  <inkml:trace contextRef="#ctx0" brushRef="#br0" timeOffset="192566.98">9504 16693 3546 0,'1'-7'339'15,"2"0"-36"-15,-2 2-10 0,3 0 37 0,-3 1 11 16,-1 0-24-16,4 2-28 0,-4 2-10 0,0 0-15 15,0 0 8-15,0 0 4 0,18 8-6 0,-13 2-9 16,4-1-19-16,5 3-9 0,1 3-17 0,7 4-96 16,-3-1-120-16,8-2 0 0,-6 2 0 0,2 2 0 15,-3-5 0-15,3 0 0 0,-4-5 0 0,-2 0 0 16,-2 2 0-16,-2-2 0 0,0-4 0 0,-3-1 0 16,-5-2 0-16,3 1 0 0,-4-3-364 0,2 1-107 15,-6-2-89-15,4 0-104 0,-4 0-358 0,0 0-1108 16,-2-15 491-16</inkml:trace>
  <inkml:trace contextRef="#ctx0" brushRef="#br0" timeOffset="192799.77">9868 16729 180 0,'-1'-11'381'0,"0"-1"3"15,1 1 2-15,-1-1 54 0,-2-1 32 0,0 4 18 16,1 0-5-16,-2 1-14 0,0 1-18 0,0 3-18 16,0 0-16-16,-2 4-7 0,6 0-7 15,-14 5-11-15,5 1-1 0,-1 3-27 0,-3 5-14 0,-5 7-13 16,4-1-17-16,-4 3-110 0,4 2-212 0,-4 0 0 15,4 0 0-15,-4 1 0 0,4 0 0 0,0-1 0 16,-3 0 0-16,2 0 0 0,2-2 0 0,-2-2 0 16,1-4 0-16,3-4 0 0,-2 2 0 0,1-2 0 15,1 0 0-15,-1-2 0 0,3-4 0 0,3-2 0 16,2 1 0-16,0-2 0 0,3-2 0 0,-3 0-299 16,4-2-371-16,0 0-534 0,0 0-1304 0,0 0 577 15</inkml:trace>
  <inkml:trace contextRef="#ctx0" brushRef="#br0" timeOffset="193066.66">10262 16440 301 0,'5'-9'571'0,"0"4"30"16,-1-1-2-16,-2 1-10 0,1 0-18 0,0 1-41 0,-3 4-24 15,0 0-4-15,0 0-29 0,0 0-30 0,-6 20-31 16,4-8-34-16,-1-1-34 0,2 8-33 0,-1-1-30 15,-2-2-28-15,3 1-26 0,-1 0-23 16,4 0-109-16,-1 2-95 0,0-3 0 0,0-3 0 16,4 2 0-16,-1-2 0 0,0-4 0 0,1 2 0 15,2-4 0-15,0 0 0 0,0-1 0 0,0-1 0 0,4-1 0 16,1-1 0-16,-3 1 0 0,-1-2 0 16,3-2 0-16,-3 1 0 0,0 1 0 0,2-1-29 0,-10-1-415 15,14 0-100-15,-6 0-115 0,-8 0-428 16,17 0-1175-16,-17 0 520 0</inkml:trace>
  <inkml:trace contextRef="#ctx0" brushRef="#br0" timeOffset="193332.67">10543 16623 140 0,'-4'-9'465'0,"-1"-1"30"0,-1 0 32 16,-1 2 20-16,0-1-2 0,2 2-5 0,-1 0-4 15,1 2-22-15,1 1-28 0,1-1-33 0,0 3-22 16,3 2-10-16,-6-1-11 0,6 1-14 0,-3 7-15 15,2 0-22-15,-2 3-6 0,2 0-161 0,-2 3-192 16,2 3 0-16,0 1 0 0,-2 2 0 0,1-1 0 16,0 7 0-16,1 0 0 0,-1 0 0 0,-3-1 0 15,1-5 0-15,0 0 0 0,-1 5 0 0,1-4 0 16,0 5 0-16,-1-6 0 0,0-1 0 0,1-1 0 16,3 0 0-16,0-1 0 0,1 1 0 0,-4-5 0 15,1-1 0-15,-2 5 0 0,5-6 0 0,-5-1 0 16,1-1-1366-16,-2 2-1478 0,2-1 654 0</inkml:trace>
  <inkml:trace contextRef="#ctx0" brushRef="#br0" timeOffset="193916.63">11771 16959 143 0,'-9'-1'530'0,"1"-1"31"0,1-2 21 16,3 3 5-16,-1-1 7 0,1 0-13 0,4 2-12 15,-5-6-9-15,1 3-23 0,4 3-25 0,0 0-26 16,9-5-20-16,9-1-28 0,0 3-35 0,2 1-25 15,14-1-114-15,4-2-264 0,-1 3 0 0,17 2 0 16,-1 0 0-16,-14-1 0 0,13-1 0 0,3 2 0 16,-18-2 0-16,0 2 0 0,-5-1 0 0,-4 0 0 15,-7 1 0-15,-2-3 0 0,-9 5 0 0,-1-4 0 16,-4 0 0-16,-1-2-295 0,-4 1-295 0,-4-3-51 16,-6-3-471-16,-7 0-1202 0,3-4 531 0</inkml:trace>
  <inkml:trace contextRef="#ctx0" brushRef="#br0" timeOffset="194116.76">12074 16727 280 0,'-8'-9'308'0,"3"0"19"16,-1 1 5-16,2 3 6 0,2-1 36 0,-1 1 24 16,0 1 24-16,2 1 0 0,1 3-15 0,-2-3 3 15,2 3 0-15,0 0 10 0,0 0 0 16,5 20-4-16,-1-6-4 0,-2 4-9 0,-2 9-23 0,1 1-24 16,2 1-31-16,-4 4-30 0,1-1-28 0,-2 0-198 15,4 2-69-15,-4 0 0 0,2-2 0 0,-1 0 0 16,1-2 0-16,0 3 0 0,0-6 0 0,1-1 0 15,1 1 0-15,-1-10-111 0,5-1-336 16,-1 1-121-16,3-8-97 0,1-2-402 0,2 0-1156 16,6-2 512-16</inkml:trace>
  <inkml:trace contextRef="#ctx0" brushRef="#br0" timeOffset="194482.87">13237 16620 4094 0,'9'-16'475'0,"0"0"-196"0,-3 4 20 16,-3-1 55-16,-2 4 32 0,0 1-14 16,-2 2-26-16,-3 2-26 0,-2 3-37 0,-3 2 12 15,-8 7 4-15,2 4 12 0,-7 8-233 0,1 0-78 0,-2 6 0 16,-2 4 0-16,-4 10 0 0,1-2 0 16,9-6 0-16,-7 12 0 0,6 3 0 0,3-1 0 0,-1-1 0 15,10-10 0-15,3 1 0 0,4-2 0 16,2 0 0-16,4-1 0 0,7-3 0 0,3-4 0 15,3-1 0-15,5-6 0 0,1-2 0 0,3-7 0 16,-1 0 0-16,3-7 0 0,-1-3 0 0,-1-3 0 0,-5-3 0 16,2-5 0-16,-2-5 0 0,4-3 0 15,-6-1 0-15,-5-3 0 0,1-2 0 0,-5-2 0 16,-4 4 0-16,-4 4 0 0,-3 3 0 0,-5-1 0 16,0 6 0-16,-6 0 0 0,-6 4 0 0,-1 2 0 15,-4 3 0-15,-8 4 0 0,-2 5 0 0,-1 3 0 16,-1 3 0-16,2 1 0 0,2 2 0 0,-1 2 0 0,4-1 0 15,4 1 0-15,5 1-224 0,8-4-496 16,5 0-489-16,2 0-1308 0,6-3 580 0</inkml:trace>
  <inkml:trace contextRef="#ctx0" brushRef="#br0" timeOffset="194732.94">14014 16854 4197 0,'13'-23'531'0,"-3"7"-177"0,-1 1 1 16,-5 3 27-16,-3 1 20 0,-1 3-21 0,-1 1-38 16,-3 2-43-16,0 2-32 0,-4 0-2 0,-3 4 3 15,0 2-126-15,0 1-143 0,-8 6 0 0,3 1 0 16,-4-1 0-16,-1 6 0 0,-5 2 0 0,3 4 0 16,0-2 0-16,0 0 0 0,0 1 0 15,4-4 0-15,-2 2 0 0,6-4 0 0,1-1 0 0,0 0 0 16,4-4 0-16,0-3 0 0,3-1 0 0,-3 0-356 15,6-2-123-15,-1-3-53 0,5-1-58 0,0 0-449 16,-9-12-1127-16,5 5 499 0</inkml:trace>
  <inkml:trace contextRef="#ctx0" brushRef="#br0" timeOffset="194903.29">13692 16842 626 0,'4'-18'186'0,"0"2"66"16,-2 5 29-16,1 1 17 0,-1-1 41 16,0 4 32-16,-1 1 27 0,-1 2 7 0,0 0 15 0,0 4 16 15,0 0 13-15,0 0 6 0,0 0-1 0,0 0-13 16,9 14-16-16,-5-3-15 0,-1 1-22 0,4 2-34 15,1 6-24-15,3-4-33 0,6 6-121 0,2 0-176 16,0-2 0-16,4 1 0 0,0 1 0 16,5-4 0-16,0-2 0 0,-5 0 0 0,-4-4 0 15,-1-2 0-15,-1-1 0 0,1-3-11 0,-7 1-481 16,1-2-97-16,-1-1-105 0,-3-1-374 0,1-3-1156 0,-9 0 511 16</inkml:trace>
  <inkml:trace contextRef="#ctx0" brushRef="#br0" timeOffset="195199.78">14514 16625 320 0,'0'-18'554'0,"-3"0"47"0,2 2 17 16,1 4 20-16,0 2-9 0,-3 1-17 0,2 3-38 0,1 0-39 16,0 4-39-16,0 2-25 0,0 0-22 15,0 0-28-15,0 0-37 0,0 13-36 0,0-1-31 16,0 4-93-16,0 2-224 0,-1 0 0 0,-2 1 0 15,-2 6 0-15,1 0 0 0,-2-6 0 0,-2 1 0 16,3 4 0-16,0-5 0 0,-3 6 0 0,2-7 0 16,2 0 0-16,-2-4 0 0,3 0 0 0,1-4 0 15,2 0 0-15,2 1 0 0,-1-5 0 0,5-1 0 16,3 1 0-16,2-2 0 0,7 1 0 0,1-3 0 16,4 0 0-16,6-1 0 0,1-3 0 0,-1 2 0 15,1-4 0-15,-5-1 0 0,2-2-20 0,-5 6-495 16,-8-6-88-16,0 2-573 0,-1-1-1273 0,-3-2 563 15</inkml:trace>
  <inkml:trace contextRef="#ctx0" brushRef="#br0" timeOffset="195416.31">14795 16733 259 0,'-3'-6'399'0,"3"0"59"16,-1 1 34-16,-4 0 37 0,5 2 10 0,-1-1-14 15,1 4-27-15,-3-2 1 0,3 2 24 0,0 0-10 16,-9 9-13-16,7 1-15 0,-6 2-15 0,3 5-17 15,0 2-22-15,-3 5-30 0,4 2-184 0,-6 4-217 16,2-1 0-16,3 2 0 0,0-2 0 0,1 3 0 16,-2 0 0-16,2-2 0 0,3 0 0 0,-3 1 0 15,0 2 0-15,-1-4 0 0,1 3 0 0,-5-4 0 16,-2 0 0-16,2-9-409 0,2 7-888 16,-1-2-1406-16,-1-2 622 0</inkml:trace>
  <inkml:trace contextRef="#ctx0" brushRef="#br0" timeOffset="197865.54">4842 15577 208 0,'0'0'493'0,"-5"-4"-2"0,5 4-13 0,0 0-11 15,0 0-20-15,0-3-4 0,0 3-16 0,0 0-15 16,0 0-21-16,0 0-11 0,-4-4-28 0,4 4-13 0,0 0-26 15,0 0-12-15,0 0-15 0,0 0-3 16,0 0-11-16,0 0-12 0,17 5-11 0,-11-1-16 16,-1-1-11-16,1 2-16 0,-2 0-9 0,1 3-156 15,4 1-41-15,-2-1 0 0,-1 3 0 0,4 2 0 0,3 0 0 16,-7-1 0-16,2 2 0 0,5 0 0 0,-8 0 0 16,4-3 0-16,0 1 0 0,1 1 0 15,-2-4 0-15,-3 0 0 0,3 0 0 0,-1-2 0 16,0 0 0-16,-4-2 0 0,1 0 0 0,-1-2 0 0,1 2 0 15,2-3 0-15,-3-1-237 0,0 1-228 0,-3-2-64 16,0 0-76-16,0 0-455 0,0 0-1147 16,2-9 508-16</inkml:trace>
  <inkml:trace contextRef="#ctx0" brushRef="#br0" timeOffset="198232.78">5030 15537 91 0,'0'0'312'0,"0"0"-4"0,0-4-6 16,0 4-6-16,0 0-12 0,0 0 0 0,0 0-4 16,-4-4-11-16,4 4-4 0,0 0-8 0,0 0-3 15,-4-2-2-15,4 2-8 0,0 0-10 0,-6-1-10 16,6 1-10-16,0 0-9 0,0 0-11 0,-13 1-8 15,8 0-11-15,1 1-5 0,-1 1 0 0,0 1-9 16,-2 1-7-16,1-1-11 0,1 4-1 0,-3 1-1 16,-1 0-7-16,-1 5 1 0,2 0-1 0,-2 1 4 15,-3 2-6-15,4 0 1 0,0 0-15 0,-1 0 0 16,0 0-11-16,2-1 6 0,1-1-7 0,-2 0-12 16,1 0 2-16,2-4-12 0,0-2-10 0,-1 1-6 15,3-2-4-15,2-1-6 0,-2-1-19 0,2-1-28 16,0 1-53-16,1-3-43 0,-2 0-64 0,3-3-96 0,0 0-118 15,0 0-117-15,0 0-132 0,0 0-421 16,-9-14-1117-16,9 14 495 0</inkml:trace>
  <inkml:trace contextRef="#ctx0" brushRef="#br0" timeOffset="200320.44">5376 15491 16 0,'0'0'223'0,"0"0"-4"0,0 0-4 0,0 0 0 15,0 0-3-15,0 0-7 0,0 0-1 0,0 0-7 16,0 0 1-16,0 0 1 0,0 0-2 0,1 9-5 16,-1-9 6-16,3 8-27 0,-3-6-2 0,0-2-23 15,1 3-1-15,-1 1-2 0,1 1-9 0,-1-5-4 16,3 5-19-16,-3-3-11 0,0-2-5 0,4 4 7 16,-4-4-5-16,0 0 0 0,1 3 4 0,-1-3 8 15,0 0 5-15,0 0 2 0,0 0-1 0,0 0-8 16,0 0-6-16,0 0-1 0,4-8 3 0,-4 8 1 15,0-9 3-15,1 3-3 0,-1 1 2 0,0-2 0 16,0 0-2-16,-1 0 0 0,1-4 0 0,-4 0-3 16,0 2 1-16,-1-1 0 0,0 2-2 0,0-1-7 15,-4 3-1-15,3 3 3 0,-3-4-2 0,1 6 0 16,-2-1-5-16,-1 3-1 0,-1 3 8 0,2 2 6 16,-1 0-1-16,0 6-4 0,-1 1-2 0,0 4 2 15,3 0-1-15,1-2-10 0,-2 11-4 0,-3-3-6 16,8-5-9-16,0 0-40 0,1 0-26 0,0 0 0 15,4 0 0-15,-1 1 0 0,1-5 0 0,1-1 0 16,3 3 0-16,1-5 0 0,0-2 0 0,3 1 0 16,1-3 0-16,1-1 0 0,-1-1 0 0,5-1 0 15,-1-4 0-15,2-2 0 0,2 1 0 0,-3 0-19 16,2-2-148-16,-2 1-33 0,-1-2-31 0,0 2-33 16,1-1-37-16,-4-3-30 0,-1-1-35 0,0 5-35 15,-4 0-54-15,2-3-45 0,-2 3-326 0,-5 2-896 16,5-6 397-16</inkml:trace>
  <inkml:trace contextRef="#ctx0" brushRef="#br0" timeOffset="200816.44">5485 15709 163 0,'0'0'319'0,"5"-3"-7"0,-3 1-8 0,-2 2-14 16,4-6-4-16,-4 6-4 0,8-6-3 0,-4 2-6 15,-2 2 3-15,0-3-7 0,0 4-8 0,-2 1-2 16,4-4-5-16,-3 0-3 0,3 1-6 0,-4 3-5 16,4-3-9-16,-4 3-12 0,4-4-8 0,-2 2-12 15,-2 2-14-15,5-6-11 0,-1 4-8 0,-4 2-10 16,7-4-10-16,-7 4-10 0,7-1-12 0,0-2-1 16,-7 3 0-16,11 0-18 0,-11 0-20 0,13 0 2 15,-13 0-8-15,14 3-6 0,-9-2-11 0,3 1-3 16,-3 0-5-16,1 4-6 0,-2-3-3 0,1 1-6 15,-1 3-1-15,0 0-11 0,-1 1 3 0,-2 0 0 16,0-3-10-16,-1 5 4 0,0 1-2 0,-2-1-4 16,-2 0 4-16,1 1 7 0,-3 4-1 0,-1-6 6 15,1 2 1-15,1-1 14 0,-2-1-7 0,1 0 9 16,1 2 0-16,1-7 3 0,-1 1-2 0,1 3-9 16,0-5-43-16,3 1 0 0,-3-3 0 0,2 3 0 15,2 0 0-15,0-4 0 0,0 0 0 0,6 3 0 16,-6-3 0-16,15-1 0 0,-2 1 0 0,0-3 0 15,1 0 0-15,3 2 0 0,0-3 0 0,0 1 0 16,1 0 0-16,-4-1 0 0,-1-1 0 0,3 1 0 16,-3 3 0-16,-5 0 0 0,-2 0 0 0,3 0 0 15,-2-1 0-15,-7 2 0 0,10-5 0 0,-10 5 0 16,6-2 0-16,-1 1 0 0,-5 1-17 0,0 0-241 16,0 0-86-16,8-1-76 0,-8 1-89 0,0 0-101 15,0 0-396-15,0 0-1090 0,0 0 483 0</inkml:trace>
  <inkml:trace contextRef="#ctx0" brushRef="#br0" timeOffset="205701.18">6285 15799 40 0,'0'0'317'0,"-4"-2"-16"0,4 2-18 16,0 0-21-16,0 0-13 0,0 0-4 0,-8-2-19 16,8 2-18-16,0 0-1 0,0 0 0 0,0 0-3 15,0 0 0-15,0 0 4 0,0 0 0 0,0 0-6 16,-4-2 0-16,4 2-6 0,0 0-1 0,-3-2-2 16,3 2-11-16,-7-3-13 0,7 3-3 15,0 0-4-15,-10-1-3 0,6 0 1 0,4 1-1 16,-10-2-5-16,6 1-1 0,4 1-8 0,-8-1-3 0,3 0-2 15,5 1 2-15,-5-1-4 0,5 1-4 0,0 0-2 16,-9-1-11-16,9 1-5 0,-1-3-4 0,1 3-7 16,0 0-3-16,0 0 0 0,0 0-5 0,0 0-7 15,0 0-6-15,0 0-4 0,0 0 1 0,0 0-6 16,0 0-4-16,0 0-3 0,17-1-5 16,-8 1-33-16,3 0-30 0,0 0 0 0,1 0 0 0,-1 0 0 15,1 0 0-15,4 1 0 0,-1-1 0 0,-2 0 0 16,1 0 0-16,1 0 0 0,-3 0 0 0,0 0 0 15,-2 0 0-15,-2-1 0 0,2 2 0 0,-3 0 0 16,0-2 0-16,-3 2 0 0,4-2 0 16,-9 1 0-16,14 1 0 0,-10-1 0 0,-4 0 0 0,6 0 0 15,-6 0-43-15,9 0-70 0,-9 0-17 0,0 0-17 16,5-1-20-16,-5 1-28 0,0 0-35 0,7-1-29 16,-7 1-37-16,4-2-22 0,-4 2-20 15,0 0-28-15,0 0-28 0,-4-8-32 0,4 8-33 0,0 0-260 16,0 0-778-16,-4-6 344 0</inkml:trace>
  <inkml:trace contextRef="#ctx0" brushRef="#br0" timeOffset="206150.83">6415 15615 103 0,'0'-3'313'0,"0"-1"0"0,0 4 1 16,0 0-2-16,0-11 15 0,0 9-5 0,0 2 11 15,0-6 4-15,0 6-6 0,0-5-5 16,0 5-4-16,0 0-12 0,1-5-10 0,-1 5-10 16,0 0-31-16,0 0-14 0,0 0-11 0,0 0-4 15,0 0 3-15,0 0-6 0,-9 12 6 0,8-2-3 0,-1 0-4 16,-1 5-6-16,0 2-11 0,1 0-7 0,-1 1-5 16,1 1-10-16,-2-1-11 0,1 1-8 0,3 1-12 15,-2-2-150-15,1 1-6 0,-1-1 0 0,1-4 0 16,-2 4 0-16,3-3 0 0,-1-1 0 15,-1 0 0-15,2-2 0 0,-3 0 0 0,3-2 0 0,-1 1 0 16,1-2 0-16,0-3 0 0,1 0 0 0,-1 2 0 16,0-5 0-16,0 1 0 0,-1 0 0 0,1-4 0 15,0 4-341-15,0-4-123 0,1 5-93 16,-1-5-110-16,0 0-360 0,0 0-1114 0,0 0 493 16</inkml:trace>
  <inkml:trace contextRef="#ctx0" brushRef="#br0" timeOffset="206583.95">6814 15563 70 0,'1'-5'420'16,"0"1"19"-16,-1 0-28 0,0 4-14 0,-1-8-18 0,2 4-22 15,-1 4-4-15,0-5-6 0,0 5-14 16,-2-5-18-16,1 3-11 0,1 2-20 0,-4-4-5 16,4 4-12-16,-7-2-8 0,7 2-7 0,-7 0 6 15,-1 3-7-15,-1 0-18 0,0 1-1 0,-1 1-8 16,1 1-4-16,0 1 0 0,1 2-17 0,-4 3-6 0,0 2-8 15,3 0-12-15,-1 3-13 0,2-1-13 0,-1-1-145 16,0 2-6-16,3 0 0 0,2-5 0 16,2 0 0-16,-2-1 0 0,2 1 0 0,5-2 0 15,-3 0 0-15,3-1 0 0,-1-1 0 0,2 1 0 0,1-4 0 16,-1 1 0-16,3-1 0 0,2 0 0 0,3-3 0 16,-2 2 0-16,3-4 0 0,2 0 0 0,-2 0 0 15,0-1 0-15,6-3-116 0,0 0-286 16,-7-2-66-16,2 3-52 0,2-6-61 0,-5 2-437 15,5-1-1102-15,-5 1 488 0</inkml:trace>
  <inkml:trace contextRef="#ctx0" brushRef="#br0" timeOffset="207000.01">6957 15709 133 0,'0'0'297'0,"0"0"7"16,0 0 9-16,0 0 12 0,0 0 1 0,0 0-8 15,0 0-21-15,0 0-16 0,0 0-11 0,0 0-9 0,0 0-15 16,9-3-12-16,0 2-16 0,0 0-17 0,0-1-13 15,-2 0-18-15,5 2-9 0,-2 0-17 16,0 0-10-16,-2 2-10 0,-2-1-10 0,2 1-6 16,-1 1-8-16,-4-1-1 0,4 3-9 0,-5 0-5 15,2 0-9-15,-3 1-3 0,3 0-2 0,-4 0-7 0,-2 0-5 16,0 0-5-16,1 3 8 0,-3 0-3 0,0-3 4 16,-1 2 3-16,-1-1 4 0,2-1-1 0,0 0-5 15,0 0 1-15,0-1 0 0,1 1-6 16,-1-3 2-16,3 0-8 0,-2-1 1 0,1 1-4 15,2-3 2-15,0 4-1 0,0-4 0 0,2 5 1 0,-2-5-6 16,9 2-4-16,-4-2-7 0,3 1-4 16,-2 0-5-16,6-1 1 0,-3 1-5 0,1 1 3 0,3-1-7 15,-2 1 2-15,-2 1-4 0,1 2-6 16,-1-2 0-16,0 2-1 0,-2-1 1 0,0 2 2 16,-3-2-10-16,0 2 4 0,-2 1 1 0,-2 1 3 0,-1-1-4 15,-1 1 4-15,-2-2 3 0,-5 3 2 0,0-2 9 16,0 0-4-16,-4 0-6 0,0 0 5 0,-2 0-4 15,-2 2-2-15,3-3-7 0,0 0-21 16,1-2-41-16,0-1-64 0,0 0-98 0,1-3-108 16,-1 0-141-16,3-3-591 0,3 1-1144 0,-2-3 507 0</inkml:trace>
  <inkml:trace contextRef="#ctx0" brushRef="#br0" timeOffset="208848.87">7266 15376 195 0,'-2'-2'545'0,"2"2"21"0,-3-5 1 0,3 5-14 16,-4-3-31-16,4 3-30 0,-1-4-29 0,1 4-24 15,0 0-17-15,0 0-21 0,4-5-17 0,-4 5-24 16,0 0-15-16,0 0-24 0,0 0-10 0,14 5-12 15,-9-1-15-15,-4-1-15 0,6 2-11 0,-4 1-63 16,5 0-195-16,-4 4 0 0,2-2 0 0,2 1 0 16,-3 3 0-16,3 2 0 0,-3 3 0 0,0-1 0 15,-2 2 0-15,-1-3 0 0,3 2 0 0,3-1 0 16,-3 5 0-16,-5-2 0 0,3-1 0 0,-2 8 0 16,-2-6 0-16,-2 4 0 0,3-3 0 0,-8-2 0 15,3 7 0-15,-1-7 0 0,-2 5 0 0,-1-1 0 16,0-4 0-16,-3 4 0 0,-4 1 0 0,1-1 0 15,-4-1 0-15,1 1-1366 0,-1-2-1478 0,-2-1 654 16</inkml:trace>
  <inkml:trace contextRef="#ctx0" brushRef="#br0" timeOffset="209582.54">4806 15243 49 0,'-5'-2'407'0,"4"-2"9"0,-3 2-1 0,4 2-8 0,-5-5-10 16,1 2-19-16,4 3-16 0,-4-2-13 0,4 2-5 15,-9 5 3-15,3-2-4 0,-3 6 1 0,-4 3-2 16,0 3-16-16,3 2-4 0,-2 1-2 16,-3 8-1-16,1 4-14 0,-1-2 1 0,-1 2-12 0,6-1-13 15,-2 0-13-15,1 1-17 0,3 0-31 0,0-2-141 16,3 1-79-16,1-3 0 0,2-1 0 0,2-7 0 16,3 1 0-16,2 0 0 0,4-1 0 15,0-4 0-15,1 0 0 0,2-1 0 0,0-2 0 0,4 1 0 16,-3-1 0-16,-1-4-119 0,1-1-510 0,-4-1-612 15,0-1-1344-15,5-1 595 0</inkml:trace>
  <inkml:trace contextRef="#ctx0" brushRef="#br0" timeOffset="-210213.81">8842 15752 48 0,'0'0'372'0,"0"0"-4"0,19-2-8 15,-19 2-8-15,0 0-8 0,0 0-6 0,4-3-1 16,-4 3-3-16,0 0-3 0,0 0-4 0,0 0-7 15,0 0-1-15,0 0-3 0,0 0-4 0,0 0-2 0,0 0-7 16,0 0-2-16,8 3-18 0,-7 1-5 0,3-1-11 16,0 2-15-16,1 0-14 0,1 3-13 0,2 0-15 15,-3 0-12-15,4 1-19 0,5 4-11 16,-1 0-16-16,2-4-103 0,0 4-49 0,2 0 0 16,0-4 0-16,0 1 0 0,0-1 0 0,1 0 0 0,-3-1 0 15,-3-2 0-15,2 0 0 0,-4-1 0 0,-1 1 0 16,0-1 0-16,1 1 0 0,-6-3 0 0,1 1 0 15,-1-2 0-15,-4-2 0 0,8 6 0 16,-6-5 0-16,-2-1 0 0,4 6 0 0,-4-5 0 16,0-1-16-16,0 0-267 0,-5 10-37 0,2-7-36 0,2 0-43 15,1-3-33-15,-8 4-42 0,8-4-45 0,-3 1-380 16,3-1-974-16,-12 0 432 0</inkml:trace>
  <inkml:trace contextRef="#ctx0" brushRef="#br0" timeOffset="-209680.34">9104 15702 229 0,'0'0'333'0,"1"-5"-17"0,-1 5-4 16,0-6-20-16,0 6-5 0,4-8-14 0,-4 5-3 15,0 3-12-15,3-5-13 0,-3 2-11 0,1-2-14 16,-1 5-7-16,1-4-1 0,-1 4-4 0,0-3-8 16,0 3-8-16,0 0-6 0,0 0-6 0,0 0-4 15,0 0-8-15,0-6-7 0,0 6-10 0,0 0-6 16,0 0-6-16,0 0-4 0,0 0-13 0,0 0-4 15,0 0-10-15,0 0-4 0,0 0-7 0,0 0 2 16,0 0 2-16,-5 11 6 0,1-4-11 0,2 1 0 16,-6 0-13-16,3 4 3 0,1 0-3 0,-6 2 4 15,1 3-6-15,-3-1-1 0,2 1-6 0,0 0-11 16,-3 2-5-16,4-2 0 0,-3 0 1 0,1-1-4 16,1-1 1-16,0-2-8 0,1 1 1 0,2-4-2 15,-1 0-5-15,1 1-3 0,1-2 1 0,-2 0-2 16,3 0-10-16,0-2 7 0,0 1-10 0,1-4-1 15,0 1 5-15,3 2 0 0,-3-3-17 0,3-1-12 16,-2-1 0-16,2 2 0 0,-2 1 0 0,2-2 0 16,0 1 0-16,1-4 0 0,-4 7 0 0,3-5 0 15,1-2 0-15,-3 5 0 0,3-5 0 0,3 4-39 16,-3-4-49-16,0 0-33 0,0 3-25 0,0-3-26 0,0 0-49 16,0 0-39-16,0 0-51 0,0 0-57 0,0 0-72 15,10-10-95-15,-9 4-380 0,-1 2-992 0,4-3 439 16</inkml:trace>
  <inkml:trace contextRef="#ctx0" brushRef="#br0" timeOffset="-209064.06">9416 15679 357 0,'0'0'403'0,"0"0"-17"0,0 0-33 16,0 0-9-16,0 0-19 0,0 0-6 0,6 7-19 15,-5-3-17-15,1 0-14 0,-1-1-11 0,0 0-16 16,1 2-14-16,-2 0-12 0,1-1-11 0,-1 1-11 16,1-2-11-16,-1-3-8 0,2 6-12 0,-2-6-9 15,1 4-4-15,-1-4-3 0,0 0-6 0,1 4-9 16,-1-4 1-16,0 0-6 0,0 0-10 0,0 0-16 15,0 0-8-15,0 0 0 0,3-14-11 0,-3 10 2 16,-2-1-4-16,2-2 0 0,-1 1-6 0,0 0-6 16,-2-1 3-16,2 0 1 0,-3-1-6 0,0 1-3 15,-1 0 5-15,1 0 2 0,-2 3-8 0,0 1 11 16,-1 2-10-16,-1-2-10 0,1 3-2 0,-5 3 9 16,1-1 9-16,-2 4-3 0,3 4-3 0,-6 1-1 15,5 1-7-15,-2 1-10 0,3 2-45 0,-2 0 0 16,6 1 0-16,-2-1 0 0,2 2 0 0,2 1 0 15,2-2 0-15,-1-2 0 0,3-2 0 0,0 0 0 16,0 2 0-16,1-4 0 0,3 0 0 0,0 0 0 16,2-1 0-16,-1-3 0 0,3 0 0 0,1-1 0 15,1-2 0-15,2 0 0 0,-2-1-53 0,3-1-114 16,0 0-27-16,-2-2-35 0,1-1-38 0,-1 1-40 16,3-2-35-16,-2 2-41 0,-2-2-38 0,3 1-55 15,-3-1-53-15,-5-1-276 0,3 3-870 0,-2-1 385 16</inkml:trace>
  <inkml:trace contextRef="#ctx0" brushRef="#br0" timeOffset="-208646.02">9495 15909 139 0,'0'0'359'0,"0"0"7"16,0 0 8-16,0 0-1 0,0 0-14 0,0 0-25 16,0 0-11-16,0 0-14 0,0 0-4 0,0 0-6 15,0 0-10-15,0 0-11 0,10-8-12 0,-6 7-12 16,-4 1-13-16,5-4-17 0,-1 3-20 0,1 0-11 15,2 0-16-15,-7 1-15 0,11-3-13 0,-6 2-19 16,-1 0-9-16,-4 1-9 0,12 1-13 16,-6 0-10-16,-1 0-5 0,-1 2-7 0,0 1-8 0,0 0-7 15,-2 1-5-15,1 0-2 0,2 1-10 0,-4 0-1 16,0 1 2-16,-2 0-4 0,-3 3-5 0,2 2-4 16,-2-1 8-16,-3-1-6 0,1 3 5 0,-3-1 5 15,0 0-3-15,0-4 3 0,0 0 3 0,-1 2 10 16,2-2-7-16,3-1 6 0,-1 1 6 0,-2-3-4 15,3-1-6-15,1-1 1 0,3 1-1 0,-2-2-2 16,3-2 0-16,-3 5 2 0,3-5 6 0,0 4-5 16,0-4-54-16,3 3 0 0,-3-3 0 0,8 2 0 15,-3-3 0-15,4 2 0 0,0-2 0 0,0-2 0 16,5 3 0-16,-2-1 0 0,2-1 0 0,-2 1 0 16,0-3 0-16,3 3 0 0,-3-1 0 0,-1-2 0 15,-1 3 0-15,-2-1 0 0,-3 0 0 0,3 1 0 16,-4-1 0-16,0-1 0 0,-4 3 0 0,7 0 0 15,-7 0-267-15,4-2-94 0,-4 2-83 0,0 0-92 16,0 0-562-16,0 0-1188 0,0 0 525 0</inkml:trace>
  <inkml:trace contextRef="#ctx0" brushRef="#br0" timeOffset="-206044.83">10396 15677 129 0,'1'-5'420'0,"2"-4"10"0,-2 5-4 15,2-4-10-15,-6 4-11 0,6 0-21 16,-3 1-15-16,0 3-12 0,1-7-17 0,0 5-19 16,-1 2-19-16,0 0-16 0,0 0-6 0,0 0-4 15,0 0 0-15,0 0-3 0,-9 19-8 0,4-7-12 0,0-1-11 16,0 4-14-16,-4 1-11 0,1 1-22 15,2 0-18-15,-3 0-14 0,0-2-11 0,1 2-17 16,2-3-11-16,-3 2-10 0,3-4-13 0,1-1-8 16,-2 0-51-16,2-1-42 0,0-3 0 0,1 0 0 15,2-2 0-15,-2-2 0 0,1 1 0 0,2-2 0 0,1-2 0 16,0 0 0-16,0 0 0 0,0 0 0 16,0 0 0-16,0-12 0 0,4 4 0 0,0-2 0 15,-1-2 0-15,5-5 0 0,2 0 0 0,-3 1 0 0,4-9 0 16,-1 0 0-16,-1 3 0 0,0-3 0 15,-1 9 0-15,2-1 0 0,-5 0 0 0,3 3 0 0,-3 2 0 16,-1 2 0-16,1 1 0 0,-4 2 0 16,3 0 0-16,-1 4 0 0,-2-2 0 0,-1 1 0 0,0 4 0 15,1-4 0-15,2 1 0 0,-3 3 0 16,0 0 0-16,0 0 0 0,0 0 0 0,0 0 0 16,-3 15 0-16,3-8 0 0,0 0 0 0,4 1 0 0,-1 3 0 15,-2-1 0-15,4 3 0 0,-1-5 0 0,3 3 0 16,0 0 0-16,-1-3 0 0,5 8 0 0,1-3 0 15,1-1 0-15,0 0 0 0,0 0 0 16,-2 0 0-16,5-1 0 0,-5 0 0 0,0-3 0 16,1-1 0-16,-5 0 0 0,1 2 0 0,0-1 0 0,-2 2 0 15,2-4 0-15,-4 2 0 0,1-1 0 0,-4-1 0 16,-1 1 0-16,0 0 0 0,-1 0 0 16,-4 0 0-16,-3 0 0 0,-1 1 0 0,0-1 0 0,-1 0 0 15,-3-1 0-15,-2 1 0 0,-3 1 0 0,-2-1 0 16,-1 0 0-16,1-1 0 0,-2 0 0 0,-1-1 0 15,5-1 0-15,-1 3 0 0,1-4 0 0,0-2 0 16,5 3 0-16,-1-2 0 0,4 2 0 16,1-3 0-16,2 1 0 0,0-2 0 0,3 1 0 15,4-1 0-15,-9 1 0 0,9-1 0 0,-7 1 0 16,7-1 0-16,0 0 0 0,0 0 0 0,0 0 0 0,0 0 0 16,-5 1 0-16,5-1 0 0,0 0 0 15,0 0 0-15,0 0 0 0,0 0 0 0,0 0 0 16,0 0-467-16,21 3-301 0,-21-3-392 0,11 0-1255 15,-11 0 555-15</inkml:trace>
  <inkml:trace contextRef="#ctx0" brushRef="#br0" timeOffset="-205146.96">10980 15721 28 0,'0'0'201'16,"5"-2"3"-16,-1-1 5 0,-4 3 7 0,5-3 2 15,-5 3 6-15,4-3 2 0,-4 3 10 0,1-4-9 16,3 2 2-16,-4 2-3 0,4-4 7 0,-4 4 1 16,5-2 1-16,-5 2-8 0,0 0 0 0,1-4-7 15,-1 4-8-15,0-4-8 0,0 4-8 0,0 0-13 16,-1-6-11-16,1 6-9 0,0 0-16 0,0 0-7 16,-4-4-11-16,4 4-9 0,0 0-12 0,-1-3-7 15,1 3-9-15,0 0-6 0,0 0-10 0,0-4 0 16,0 4-8-16,0 0-2 0,0 0-7 0,0 0-2 15,0 0-3-15,0 0-2 0,0-6-5 0,0 6 4 16,0 0-6-16,0 0-3 0,0 0-6 0,-3-5-1 16,3 5-3-16,0 0-1 0,0 0 1 0,0 0-2 15,0 0 5-15,-1-3 7 0,1 3 4 0,0 0-1 16,-5-1-1-16,5 1 1 0,0 0 6 0,-13 2-2 16,6 0 7-16,2 1 16 0,-5 1-2 0,3 4 7 15,-5-2 13-15,1 8-9 0,-1-1-2 0,-2 2 0 16,4 0-1-16,1 0-4 0,-1 0 5 0,2 1-4 15,3-1-12-15,-5 2-1 0,6-1-25 0,2 0-37 16,-1-3 0-16,2 0 0 0,1-2 0 0,0 0 0 16,1-3 0-16,3 0 0 0,0 1 0 0,6-2 0 15,0 0 0-15,0-2 0 0,0 2 0 0,1-5 0 16,-4 0 0-16,5-1 0 0,-2-1 0 0,-2 0 0 0,2-3 0 16,0 2 0-16,-1-1 0 0,-2-1 0 15,0 1-6-15,2 0-143 0,-5-1-29 0,1 1-37 0,-1 1-48 16,1-2-50-16,-2 1-50 0,-1-1-54 15,-2 3-59-15,0 0-56 0,0 0-349 0,8-1-952 16,-8 1 422-16</inkml:trace>
  <inkml:trace contextRef="#ctx0" brushRef="#br0" timeOffset="-204396.61">11113 15895 121 0,'0'0'322'0,"0"0"-12"15,0 0-13-15,0 0-11 0,0 0-3 0,0 0-8 16,-8 0-1-16,8 0 5 0,0 0-7 0,0 0-6 15,0 0-7-15,0 0-4 0,0 0-2 0,0 0-8 16,0 0-10-16,0 0-7 0,0 0-16 0,0 0-13 16,-2 5-13-16,2-5-10 0,-4 4-14 0,4-4-11 15,-4 3-17-15,4-3-9 0,-6 4-12 0,6-4-11 16,0 0-10-16,-8 1-8 0,7 1-6 0,1-2-1 16,0 0 0-16,0 0-11 0,0 0-3 0,0 0-7 15,0 0 4-15,0 0-12 0,-9-7-3 0,9 7 0 16,5-7-6-16,-4 3-5 0,3 1-6 0,0-2 6 15,1 0-2-15,1 1-5 0,1-2-5 0,-2 2 4 16,3-1 1-16,-2 0 2 0,3-1 2 0,-2 3 3 16,3 1 3-16,-4 0-6 0,2 0-4 0,0 2-4 15,0-1-1-15,-8 1-4 0,13 2 2 0,-7 1 0 16,-2-1-10-16,3 3 4 0,-1 1 1 0,-3-2-3 16,-1 4 1-16,-1 0 1 0,2-1-2 0,-3 3 0 15,-3-1 3-15,2 1-1 0,-4-1 3 0,1 0 1 16,-1 0-2-16,-1 0 0 0,-2 0 1 0,-1 1 4 15,3-2-9-15,-1-2-2 0,0 3-4 0,0-4 2 16,2-3-4-16,1 4 9 0,0-3-1 0,0-1-1 16,2 0 3-16,2-2 0 0,-8 1 3 0,8-1 0 15,0 0 3-15,0 0-1 0,0 0-5 0,0 0-1 16,0 0 3-16,0 0 0 0,0 0 4 0,13-11 1 16,-8 7 4-16,2 3-1 0,-2 1-4 0,2-3-10 15,0 2 11-15,2 0-4 0,-3 1 0 0,3 0 0 16,-1 1-1-16,-2 1-7 0,3 0 5 0,0-1-2 15,0 3-2-15,0 2 2 0,-1-1-2 0,-1 4-3 16,1-2-4-16,-3 0 3 0,0 2 4 0,2-2-7 16,-2 3 7-16,-3-1-7 0,2 1 1 0,-5-2-3 15,1 4 4-15,-3-1 5 0,2 1 0 0,-5-6-10 16,-1 5 0-16,1-3 0 0,-3 2 0 0,-1-6 0 16,-2-1 0-16,1 3 0 0,-3-1 0 0,-2-2 0 15,-3-2 0-15,4 1 0 0,-1-5 0 0,3 2 0 16,0-4 0-16,1 1 0 0,-1-3 0 0,3-1 0 15,1 0-155-15,-1 1-248 0,6-1-132 0,-1 3-169 16,1 0-362-16,0-2-1154 0,4 7 510 0</inkml:trace>
  <inkml:trace contextRef="#ctx0" brushRef="#br0" timeOffset="-200879.46">12697 16019 324 0,'-6'-1'422'0,"3"-2"-8"15,3 3-20-15,-8-2-18 0,3 0-3 0,5 2-27 16,-7-2 1-16,7 2-15 0,0 0-16 0,0 0-13 15,-6-3-10-15,6 3-1 0,0 0-13 16,0 0-6-16,0 0-14 0,0 0-13 0,0 0-13 0,0 0-5 16,26 3-22-16,-19-3-17 0,7 2-9 0,-1-2-16 15,6 0-15-15,-1 0-6 0,1 0-18 0,2 2-15 16,-3-1-10-16,1-1-7 0,-3-1-14 0,-2 1-4 16,3 1-11-16,-3 0-4 0,-2-2-4 0,-1 1-4 15,-2 0-13-15,-3 1-4 0,0-1-15 0,0 0-19 16,-6 0-19-16,11 1-17 0,-11-1-26 0,9-1-52 15,-5 2-31-15,-4-1-35 0,0 0-49 0,8-1-55 16,-8 1-72-16,0 0-66 0,0 0-74 16,0 0-70-16,0 0-285 0,0 0-919 0,0 0 407 0</inkml:trace>
  <inkml:trace contextRef="#ctx0" brushRef="#br0" timeOffset="-200546.85">12823 15954 30 0,'0'-7'296'0,"5"1"2"0,-2 0-5 0,-1-2 1 0,2 3 4 15,0-3 0-15,-2 3 15 0,2 0-6 0,-1 0 5 16,-1 0 1-16,0 1 5 0,-1 1 0 0,0-1-1 16,-1 4-6-16,3-4-10 0,-3 4-4 0,0-4-19 15,0 4-12-15,0 0-16 0,0 0-11 16,0 0-24-16,0 0 0 0,0 0-6 0,0 0-10 0,0 0-8 15,-17 9-4-15,12-3-8 0,4 0-9 0,-3 4-5 16,0 0-6-16,-1 0-6 0,3 1-7 0,0 1-90 16,0 5-56-16,-1-2 0 0,3 4 0 0,0-1 0 15,3-2 0-15,-3 0 0 0,1 1 0 16,2 2 0-16,-2-1 0 0,0 0 0 0,4-2 0 0,-1-1 0 16,-2-2 0-16,1-2 0 0,1-2 0 0,0 0 0 15,-2 1 0-15,-2-6-16 0,3 3-444 0,-2-5-115 16,-1-2-135-16,-1 4-362 0,1-4-1161 15,0 0 514-15</inkml:trace>
  <inkml:trace contextRef="#ctx0" brushRef="#br0" timeOffset="-199880.27">13324 15923 35 0,'0'0'378'0,"0"0"-29"0,0 0-24 0,0 0-24 15,0 0-22-15,0 0-23 0,0 0-17 0,-17 6-14 16,17-6-18-16,-1 5-14 0,-1-3-16 16,2-2-10-16,0 0-8 0,0 0-9 0,-3 2 3 15,3-2-3-15,0 0-3 0,0 0 0 0,0 0-12 0,0 0 0 16,0 0-9-16,0 0-7 0,0 0-3 0,0 0-6 16,6-14-8-16,-6 10-5 0,2 0-1 0,-4-3-6 15,2 3-7-15,2-2-5 0,-2 0-7 0,-2 0 3 16,1 1-2-16,0 0-3 0,-2 0 2 0,-1 3-6 15,-1 0-3-15,-1 0 0 0,6 2 5 0,-18 2 2 16,10 1 1-16,-3 3 3 0,1 1 6 0,-4 4 7 16,1 0 2-16,0 2 0 0,-1 0-3 0,5 3 1 15,-4 2-6-15,6-3-5 0,0 4-6 0,1 0 0 16,1-2-9-16,2-5 1 0,-1 1-5 0,3 2-7 16,1 1-8-16,5-4 1 0,0 0-8 0,-1-1-2 15,2-4-1-15,2 3-6 0,2-6-6 0,-1 1-10 16,0 1-17-16,5-2-27 0,-2-2-37 0,1-2-35 15,1 0-45-15,-3-2-49 0,3-2-61 0,3-1-61 16,-6 1-58-16,0 1-71 0,-2-1-78 16,2-4-285-16,-3 3-884 0,1-2 392 0</inkml:trace>
  <inkml:trace contextRef="#ctx0" brushRef="#br0" timeOffset="-199481.64">13396 16134 87 0,'0'0'353'0,"0"0"-11"0,0 0-7 16,11-9-10-16,-7 7 0 0,-2-1 5 0,-2 3 0 15,8-2 2-15,-4-1-8 0,-3 0-4 0,4-1-10 16,-1 2-8-16,0 0-10 0,-4 2-11 0,9-2-12 16,-5 0-19-16,-4 2-23 0,6-3-16 15,-6 3-15-15,8-2-19 0,-8 2-9 0,11 3-18 0,-6-2-12 16,1-1-13-16,0 3-13 0,0 0-10 0,2 1-10 15,-3-1-16-15,-1 2 2 0,1 5-6 0,-1-3-16 16,-1-1-3-16,-1 4-2 0,-2-1-6 0,0 0 2 16,0 2-10-16,-2-2-5 0,-1 1 4 0,-2 0-5 15,1-1 3-15,-1-1 5 0,0 1-1 0,-2-1 5 16,0 0 9-16,2-4-5 0,-2 3-2 0,-3-1 6 16,7-1 3-16,-3-1-1 0,2 0-1 0,3-3 11 15,1 3-7-15,0-4 11 0,-4 4-1 0,4-4-54 16,0 0-12-16,0 0 0 0,0 0 0 0,9 2 0 15,-9-2 0-15,14-2 0 0,-5 0 0 0,3-1 0 16,3 2 0-16,0-5 0 0,3 4 0 0,-1-2 0 16,1-1 0-16,-3 2-51 0,-5 0-248 0,4-1-91 15,0 1-109-15,-1 0-138 0,-1-2-416 0,-2 2-1140 16,-4 1 504-16</inkml:trace>
  <inkml:trace contextRef="#ctx0" brushRef="#br0" timeOffset="-197580.92">14677 15968 337 0,'4'-8'479'0,"-3"-1"10"0,2 2-14 0,-3 1-10 16,0 2-13-16,0-3-16 0,0 4-10 0,0 3-20 15,0-6-17-15,0 2-20 0,0 4-21 0,-4-2-19 16,4 2-6-16,0 0-3 0,-19 7-10 0,13-1-16 15,-5 1-15-15,-1 5-17 0,0 0-17 0,-1 4-18 16,2-2-21-16,2 1-15 0,-1 3-57 0,-1-3-134 16,1 0 0-16,0-1 0 0,4 2 0 0,-1-5 0 15,2 1 0-15,1-2 0 0,-1-1 0 0,4-2 0 16,-3-1 0-16,3 0 0 0,-2 0 0 0,2-2 0 16,1-2 0-16,0-2 0 0,0 0 0 0,0 0 0 15,0 0 0-15,8-13 0 0,-6 5 0 0,3-1 0 16,2-3 0-16,-1-3 0 0,3-3 0 0,1 2 0 15,-1-4 0-15,3-2 0 0,0-2 0 0,-3-3 0 16,2 4 0-16,-3 5 0 0,0 0 0 0,-1 3 0 16,0 2 0-16,-2 2 0 0,0 2 0 0,-2 1 0 15,2 2 0-15,-4 2 0 0,2-4 0 0,-2 4 0 16,1 3 0-16,-2 1 0 0,0 0 0 0,0 0 0 16,0 0 0-16,6 10 0 0,-3-3 0 0,0 0 0 15,-1 3 0-15,4 1 0 0,-3 1 0 0,0 0 0 16,4-2 0-16,-2 6 0 0,5 0 0 0,-2-2 0 15,-2 0 0-15,2 1 0 0,-2-2 0 0,1-2 0 16,-1 0 0-16,3 4 0 0,-3-4 0 0,2 2 0 16,-2-2 0-16,-3 0 0 0,3-1 0 0,-2 2 0 15,0-6 0-15,0 1 0 0,-3 0 0 0,0 1 0 16,1-3 0-16,-2 3 0 0,0-3 0 0,-3 0 0 16,1 1 0-16,-2-1 0 0,-3 0 0 0,1-1 0 0,-3 2 0 15,-2-3 0-15,-2-2 0 0,1 2 0 0,-2 0 0 16,-2-1 0-16,3 0 0 0,0-1 0 15,-3-1 0-15,5 0 0 0,-4 3 0 0,5-3 0 16,-1 1 0-16,1-4 0 0,4 5 0 0,-2-1 0 16,2 0 0-16,-2-1 0 0,8 0 0 0,-11 1 0 15,11-1 0-15,-6 1 0 0,6-1 0 0,0 0 0 16,0 0-119-16,0 0-602 0,0 0-505 0,0 0-1327 16,0 0 588-16</inkml:trace>
  <inkml:trace contextRef="#ctx0" brushRef="#br0" timeOffset="-196880.46">15195 15924 325 0,'0'0'345'0,"9"-1"3"15,-9 1 7-15,4-3 3 0,-4 3-5 0,0 0 1 16,0 0-1-16,0 0-10 0,7 0-7 0,-7 0-11 16,0 0-11-16,0 0-21 0,0 0-16 15,0 0-19-15,3-3-23 0,-3 3-20 0,0 0-21 16,0 0-17-16,0 0-14 0,0 0-9 0,-10-5-11 0,10 5-1 16,-3-4-21-16,-1 2-2 0,2-2-6 15,-2 1 0-15,0-1-2 0,2 2-4 0,-2-3 3 0,0 1-11 16,0 2-12-16,-1-1 10 0,-1 0-6 15,-1 2-6-15,2-1 1 0,-3 1-4 0,8 1-4 0,-14 4 2 16,4 1-1-16,-3 1 3 0,-2 2-11 0,2 2-51 16,-1-1-20-16,3 6 0 0,0 0 0 0,3 1 0 15,0 0 0-15,3-1 0 0,1 0 0 0,1 2 0 16,2 1 0-16,1-2 0 0,1 0 0 0,2 1 0 16,2-2 0-16,0-3 0 0,2-1 0 0,-1-3 0 15,5 6 0-15,1-10 0 0,-1 5 0 0,2-4 0 16,0-4 0-16,0 0 0 0,0 2 0 0,7-1 0 15,-2-7-8-15,0 4-241 0,0-5-50 0,-4-2-47 16,-4 4-54-16,3-1-45 0,-2-2-48 0,2 3-58 16,-5-1-349-16,1 2-975 0,-4-1 431 0</inkml:trace>
  <inkml:trace contextRef="#ctx0" brushRef="#br0" timeOffset="-195764.14">15429 16113 336 0,'0'0'458'0,"0"0"-3"0,-12-4-6 15,12 4-10-15,0 0-13 0,-2-5-17 0,2 5-13 16,0 0-7-16,-4-5-18 0,4 5-7 0,4-6-19 16,-4 6-12-16,1-3-13 0,3-1-13 0,-4 4-16 15,5-6-16-15,0 3-12 0,-1 1-16 0,2 0-18 16,3 1-17-16,-1-2-17 0,2 2-19 0,2 0-15 16,-1 0-12-16,-1 3-20 0,2 0-62 0,-1 0-67 15,-2 2 0-15,4 0 0 0,-6 2 0 0,0 1 0 16,1-1 0-16,-2 4 0 0,-5-3 0 0,2 5 0 15,-2-4 0-15,-2 4 0 0,-2-2 0 0,2 1 0 16,-5-1 0-16,-2 0 0 0,3 1 0 0,-4-3 0 16,-1 2 0-16,2-4 0 0,-1 3 0 0,2-1 0 15,-2-2 0-15,2-1 0 0,3-3 0 0,-1 2 0 16,1-2 0-16,1-1 0 0,-1 1 0 0,4-2 0 0,0 0 0 16,0 0 0-16,0 0 0 0,0 0 0 15,0 0 0-15,0 0 0 0,0 0 0 0,19-3 0 0,-13 2 0 16,3 0 0-16,2-1 0 0,0 1 0 15,-1 2 0-15,3-1 0 0,0 0 0 0,-3 3 0 16,-1-1 0-16,5 2 0 0,-5 1 0 0,0 1 0 16,-4-2 0-16,7 3 0 0,-10-1 0 0,3 1 0 0,-2 2 0 15,-2-2 0-15,-1 2 0 0,-2 0 0 16,-2 2 0-16,-1-2 0 0,-3 0 0 0,-1 1 0 16,-5 0 0-16,0-1 0 0,1-1 0 0,-3 0 0 0,1-1 0 15,-2 0 0-15,4-2 0 0,0-3 0 0,0 2 0 16,2-3 0-16,-1-2 0 0,5-2 0 0,-1 2 0 15,0-2 0-15,3-2-140 0,0 0-498 0,2-2-598 16,1 1-1338-16,1 0 591 0</inkml:trace>
  <inkml:trace contextRef="#ctx0" brushRef="#br0" timeOffset="-194046.89">21917 17003 124 0,'-20'2'504'0,"-2"-1"12"15,4 2 10-15,4-3 2 0,1 2-11 0,4-2-11 16,1 0-10-16,0 0-15 0,8 0-9 0,-8 1-10 16,8-1-8-16,0 0-8 0,0 0-17 0,0 0-23 15,18 1-15-15,-3-1-20 0,2 0-29 0,12-1-122 16,2 2-220-16,1-1 0 0,6 1 0 0,14-2 0 15,-1 4 0-15,2 0 0 0,5-3 0 0,-3 1 0 16,2 1 0-16,-2 0 0 0,-4 1 0 16,-11-1 0-16,-6-1 0 0,2 0 0 0,-4 0 0 0,-11 1 0 15,-2 0 0-15,-8-2 0 0,0-2 0 0,-5 1 0 16,0 2 0-16,-6-1 0 0,0 0 0 0,0 0 0 16,0 0 0-16,-25 5 0 0,6-4 0 0,-2 4 0 15,-6 1-376-15,-5-1-391 0,0 3-408 0,-6 1-1273 16,1 4 564-16</inkml:trace>
  <inkml:trace contextRef="#ctx0" brushRef="#br0" timeOffset="-193797.09">21956 17291 3208 0,'-17'7'415'15,"4"0"-130"-15,2-1-18 0,-1-3 42 0,7-1 19 16,-4 1 7-16,5-2-12 0,4-1-18 0,-1 2-22 16,1-2 20-16,0 0 12 0,14 3-2 0,-1-3-1 15,6 1-5-15,10-1-12 0,-2 1-7 16,5-1-288-16,1 2 0 0,6 0 0 0,0-1 0 15,13 3 0-15,0-2 0 0,0-1 0 0,-15-1 0 16,17 1 0-16,-4 1 0 0,-13 0 0 0,1-1 0 0,-2-2 0 16,-3-1 0-16,-1 2 0 0,-5-1 0 0,-8 1 0 15,-1 0 0-15,-4 0 0 0,-2-2 0 16,-1 0 0-16,1-1 0 0,-2 2 0 0,-5 0 0 16,-5 1 0-16,15-1 0 0,-11 0 0 0,4 2 0 15,-8-1 0-15,10-4 0 0,-6 2-239 0,2-2-1087 16,5-1-1436-16,-2 0 636 0</inkml:trace>
  <inkml:trace contextRef="#ctx0" brushRef="#br0" timeOffset="-193530.8">23393 16574 3666 0,'0'-27'361'0,"0"-1"-96"15,0 3 62-15,-1 7 54 0,-3 1 13 0,3 5-12 16,1 1-20-16,-2 1-52 0,2 5-44 0,-2 2-20 15,2 3 14-15,0 0 15 0,0 0 2 0,10 26 4 16,-2 1-143-16,-3 6-138 0,7 12 0 0,-2 4 0 16,-4 1 0-16,5 1 0 0,-1 1 0 0,0 2 0 15,0-1 0-15,2 3 0 0,-7-2 0 0,1-1 0 16,-1-1 0-16,-2-4 0 0,-3-3 0 0,0-9 0 16,-3 0 0-16,1-1 0 0,-2-4 0 0,-3-2 0 15,-1-1 0-15,-3-1 0 0,-3-5 0 0,4-5 0 16,-3-2 0-16,7-5 0 0,-8 0 0 0,2-3-319 15,3-5-993-15,3-2-1422 0,6 0 629 16</inkml:trace>
  <inkml:trace contextRef="#ctx0" brushRef="#br0" timeOffset="-193211.28">23747 17034 3834 0,'7'-16'451'0,"0"-4"-143"0,-7 3 36 0,2 2 51 15,-1 3 14-15,1 5-24 0,-3-2-45 0,1 9-54 16,1-8-19-16,-1 8 18 0,0 0 13 15,0 0 1-15,0 24-9 0,0-6-290 0,2 7 0 16,0 2 0-16,0 4 0 0,0 0 0 0,-2-1 0 16,4 2 0-16,1 0 0 0,-1-3 0 0,-3-1 0 15,8-2 0-15,-9 2 0 0,4-10 0 0,-3-2 0 16,3-3 0-16,1-2 0 0,-1-1 0 0,1-2 0 16,2-3 0-16,-1-1 0 0,0-3 0 0,6-1 0 15,-1-3 0-15,1-1 0 0,1-8 0 0,-1 2 0 16,1-5 0-16,4-9 0 0,1-2 0 0,-5-2 0 0,-2-2 0 15,0-4 0-15,-2-1 0 0,3-11 0 0,-8 12 0 16,-2-2 0-16,-7 4 0 0,0 2 0 16,-4 1 0-16,-7 3 0 0,-5 4 0 0,-4 4 0 15,-5 4 0-15,1 1 0 0,-6 8 0 0,-1 0 0 16,4 3 0-16,0 5 0 0,6 2-296 0,0 3-1021 16,11-2-1425-16,2-1 632 0</inkml:trace>
  <inkml:trace contextRef="#ctx0" brushRef="#br0" timeOffset="-192846.75">24590 16525 222 0,'15'-30'622'0,"-1"3"20"16,-1-1 46-16,0 3 23 0,-3 2-9 0,-4 5-21 15,1 3-28-15,-4 5-50 0,1 3-61 0,-4 1-56 16,0 6-42-16,0 0-44 0,0 0-29 15,0 0-24-15,0 0-270 0,-7 45-77 0,1-17 0 16,1 2 0-16,-4 4 0 0,0 2 0 0,0 11 0 0,-1-12 0 16,1 12 0-16,-4 0 0 0,3-12 0 0,1-1 0 15,-2 11 0-15,1-13 0 0,2-1 0 16,0-3 0-16,2 1 0 0,-3-5 0 0,5-5 0 0,2-2 0 16,0-5 0-16,2-1 0 0,-1-2 0 0,4-2 0 15,-1-4 0-15,7 0 0 0,-4-1 0 16,9-2 0-16,4 0 0 0,-1-2 0 0,6 0 0 0,-2 1 0 15,7-4 0-15,-7 2 0 0,6-4 0 0,-7 3 0 16,-2 3 0-16,0-1 0 0,4 0 0 0,-5 1 0 16,-5 3 0-16,-2-1 0 0,3 1 0 15,-6-1-114-15,-7-1-465 0,10 1-39 0,-4 0-50 16,-6-1-368-16,0 0-1121 0,0 0 495 0</inkml:trace>
  <inkml:trace contextRef="#ctx0" brushRef="#br0" timeOffset="-192614.05">24852 16884 274 0,'3'-25'344'0,"1"0"26"0,0-1 39 16,1 2 37-16,-5 5 23 0,5-1 18 16,-5 1 26-16,4 2 21 0,-3 1 19 0,-1 4-11 15,0 3-5-15,0 4-28 0,0-1-39 0,0 1-33 16,0 5-7-16,0 0-4 0,0 0-13 0,-5 21-385 16,0-2-28-16,3 8 0 0,-5 8 0 0,5 0 0 15,-2 12 0-15,1 1 0 0,-2 0 0 0,3-4 0 16,-2 3 0-16,1-11 0 0,1 10 0 0,2-11 0 15,-3-3 0-15,1 1 0 0,-1-2 0 0,2-3 0 16,-3 1 0-16,0-1 0 0,-2-4 0 0,-3-5 0 16,4-4 0-16,-8-1 0 0,-1-1-1366 0,1-2-1478 15,3-5 654-15</inkml:trace>
  <inkml:trace contextRef="#ctx0" brushRef="#br0" timeOffset="-192447.12">25203 17413 6687 0,'-9'-7'416'0,"3"-1"-282"0,-1 3-123 16,2 2-69-16,-1-3-51 0,1 2-110 0,2-1-139 16,-6 2-180-16,0-3-457 0,4 1-1077 0,-3 2 476 15</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48:37.236"/>
    </inkml:context>
    <inkml:brush xml:id="br0">
      <inkml:brushProperty name="width" value="0.05292" units="cm"/>
      <inkml:brushProperty name="height" value="0.05292" units="cm"/>
      <inkml:brushProperty name="color" value="#00B050"/>
    </inkml:brush>
  </inkml:definitions>
  <inkml:trace contextRef="#ctx0" brushRef="#br0">1514 11225 3318 0,'-4'-15'305'0,"-5"-1"-116"0,5 1-15 0,-3-2 28 16,-2 4 25-16,-3 1 8 0,2 2 3 0,-3 0-8 15,4 3-28-15,-1 2 8 0,2 3-15 0,1 3-4 16,-7 4-9-16,2 5-10 0,-3 3-17 0,-3 8-3 15,4 1-11-15,1 3-14 0,-1 1-9 0,0-4-27 16,5 3 9-16,4 1-17 0,0-7-9 0,1 0-4 16,3-5-6-16,2 2-8 0,3-4 1 0,-2-5 0 15,5 1-16-15,2-5 1 0,1-2-3 0,4-3-3 16,3-4 3-16,-2-2-6 0,-1-6-5 0,8-4-4 16,-2 0-6-16,-4-2 8 0,0-4 0 0,-10-1-6 15,-2-3-1-15,-1 3-6 0,-7-3 2 0,-5 4 3 16,-2 8-12-16,-2 2 1 0,-4 4-20 0,-2 2-33 15,-3 8-45-15,-10 8-92 0,-1 5-84 0,0 5-83 16,-13 13-82-16,9 5-106 0,-3 0-487 0,10 9-1109 16,0-1 491-16</inkml:trace>
  <inkml:trace contextRef="#ctx0" brushRef="#br0" timeOffset="318.83">1150 11809 4301 0,'-7'-8'381'0,"-3"3"-179"0,-3 0-69 0,4 3 42 0,-1 0 27 16,-1 4-10-16,-1-1-17 0,3 1-26 15,-5 0-21-15,5 2-18 0,0 2-16 0,-1 1-1 16,2 2-6-16,2 3-16 0,2-3-6 0,-1 4-7 16,0-3-6-16,2 1-2 0,3 1-4 0,0-2-6 15,4 0-5-15,2-1-4 0,1-2-3 0,2-1 8 16,0-1-7-16,5-3-7 0,-4-1-5 0,8-1 3 15,-5-2-4-15,5-3 5 0,-8-1-7 0,3-1 0 16,-3-1 2-16,-1-7-1 0,-3 0-1 0,-1-3 9 16,-3 0 16-16,-4 2 17 0,-4 1 5 0,0 5-6 15,-2 0 3-15,-2 4-15 0,-3 2-6 0,-1 2 5 16,-5 4-37-16,-3 2-36 0,4 4-56 0,-4 8-95 16,12-3-120-16,-6 9-135 0,12-4-134 0,1 0-420 15,1 1-1072-15,8-2 474 0</inkml:trace>
  <inkml:trace contextRef="#ctx0" brushRef="#br0" timeOffset="622.13">1864 11793 5816 0,'1'-9'454'16,"-6"0"-118"-16,2 2-137 0,-1 1 1 0,-3 2 33 15,1 2 16-15,-6 1 3 0,1 4-17 0,-1 3-33 0,0 1-187 16,0 4-15-16,-2 0 0 0,2 4 0 15,1-1 0-15,1 3 0 0,2 0 0 0,2 0 0 16,-1-1 0-16,2 0 0 0,4-4 0 0,1-1 0 16,5 0 0-16,-1-3 0 0,0-2 0 0,1-1 0 15,3-3 0-15,3-1 0 0,0-3 0 0,2-4 0 16,4-1 0-16,-3-4 0 0,0-2 0 0,-2-2 0 16,-2-1 0-16,-4-3 0 0,-2-2 0 0,-4-4 0 15,-4 1 0-15,-2 6 0 0,-6 1 0 0,-1 4 0 16,-3 2 0-16,0 4 0 0,-4 1 0 0,5 5 0 0,1 2 0 15,-3 4 0-15,-1 2 0 0,8 0-373 16,-4 6-185-16,5 3-153 0,6-2-381 0,5-1-1182 16,5 2 522-16</inkml:trace>
  <inkml:trace contextRef="#ctx0" brushRef="#br0" timeOffset="1067.73">2921 11359 6544 0,'10'-15'389'0,"-3"3"-216"0,0 4-77 0,-2 1 42 0,-1 1 56 15,0 2 21-15,1 2 11 0,-5 2-12 0,0 0-212 16,0 13-2-16,-4 3 0 0,-2 9 0 0,-2 6 0 16,-1 2 0-16,2 4 0 0,-5 6 0 0,2 5 0 15,-2-1 0-15,5-2 0 0,0-8 0 0,1-2 0 16,-2 11 0-16,5-16 0 0,0-2 0 0,0-8 0 15,2-3 0-15,-2 0 0 0,1-7 0 0,2-2 0 16,0-3 0-16,-1-4 0 0,1-1 0 0,0 0 0 16,0-19 0-16,-4-1 0 0,3-6 0 0,-2-4 0 15,2-5 0-15,-3-14 0 0,4-4 0 0,-1-2 0 16,-2-4 0-16,6 0 0 0,-6-22 0 0,7 24 0 16,2 1 0-16,1 2 0 0,3 3 0 0,-2 4 0 15,-1 13 0-15,3 5 0 0,1-1 0 0,0 6 0 16,5 0 0-16,-1 4 0 0,5 3 0 0,2 7 0 15,6 3 0-15,3 3 0 0,-1 7 0 0,4 5 0 16,-4 5 0-16,4 3 0 0,-4 8 0 0,6 8 0 16,-13-7 0-16,-4 8 0 0,-5-1 0 0,-5 2 0 0,-9-1 0 15,-4 2 0-15,-5-5 0 0,-7 3 0 16,-7-6 0-16,-9 10 0 0,-6-1 0 0,-2-3 0 16,9-10 0-16,-12 6 0 0,15-11 0 0,-2-1-25 15,6 1-641-15,5-4-584 0,6-2-1355 0,2-5 600 0</inkml:trace>
  <inkml:trace contextRef="#ctx0" brushRef="#br0" timeOffset="1650.68">3427 11840 6227 0,'-9'-18'302'0,"5"7"-164"0,0 1-11 0,1-1 46 16,3-6 46-16,2 4-9 0,-2-7 7 0,4 4-20 15,0-3-22-15,1-1-10 0,4-3-124 0,2 0-41 16,1-1 0-16,2-1 0 0,0 3 0 0,3-3 0 16,-3 3 0-16,1-1 0 0,-6 6 0 0,0 2 0 15,-3 4 0-15,3-4 0 0,-5 6 0 0,-1 0 0 16,-2 2 0-16,-2 2 0 0,-3-1 0 0,-1 3 0 16,-4 0 0-16,-1 2 0 0,-3 4 0 0,-1-1 0 15,2 1 0-15,-3 4 0 0,6-1 0 0,-1-1 0 16,1 3 0-16,4-2 0 0,1 3 0 0,4-4 0 15,4 5 0-15,2 0 0 0,11 2 0 0,3 3 0 16,6-4 0-16,2 2 0 0,1 0 0 0,-1-3 0 16,-1-1 0-16,-3 5 0 0,-7-2 0 0,0-3 0 15,-7 3 0-15,0-1 0 0,-5 0 0 0,-1 6 0 16,-4-3 0-16,-3 3 0 0,0 0 0 0,-2 0 0 0,0-1 0 16,-3-1 0-16,3 0 0 0,-2-5 0 0,6 0 0 15,-4-2 0-15,4 2 0 0,2-3 0 0,4-1 0 16,0 0 0-16,4-3 0 0,1 3 0 15,9-6 0-15,2-2 0 0,8-4 0 0,-8 1 0 0,8-2 0 16,-1-4 0-16,3-1 0 0,-8-1 0 16,2-2 0-16,-9 1 0 0,4-5 0 0,-3 0 0 0,-2-4 0 15,-7 5 0-15,-3 0 0 0,0-1 0 0,-7 6 0 16,0-5 0-16,-3 5 0 0,-1-1 0 0,-3 6 0 16,-1 1 0-16,-3 3 0 0,0 7 0 0,-5 0 0 15,-1 5 0-15,-3 4 0 0,2 6 0 0,-1 2 0 16,6 0 0-16,1 1 0 0,6 4 0 0,7-6 0 15,-2 3 0-15,7 1 0 0,10 1 0 0,-1-7 0 16,5 2 0-16,5-2 0 0,4-5 0 0,6 2 0 16,-1-10 0-16,1 3 0 0,3-6-162 0,0-1-262 15,-4-3-84-15,1-3-92 0,-4-1-484 0,1-3-1172 16,-1 0 519-16</inkml:trace>
  <inkml:trace contextRef="#ctx0" brushRef="#br0" timeOffset="2034.14">4655 11587 475 0,'-1'-11'513'0,"-2"-5"33"16,0 7 20-16,-4-4 2 0,2 5 3 0,-4-1-6 15,0 3-30-15,-1-1-20 0,0 3-27 0,-3 1-39 16,4 1-38-16,-5 5-44 0,0 3-38 0,-3 3-33 16,3 6-32-16,-4 4-22 0,4 3-22 0,0 2-27 15,3 1-115-15,4 1-78 0,0 2 0 0,4 1 0 16,7-2 0-16,4-1 0 0,3 1 0 0,2-4 0 15,2-4 0-15,2-6 0 0,6 2 0 0,4-5 0 16,-6-3 0-16,0-4 0 0,6-2 0 0,0-1 0 16,-4-1 0-16,-2-5 0 0,-3 1 0 0,1-4-22 15,2 0 10-15,-7-1 13 0,0-5 11 0,3 1 9 16,-6-2-21-16,3-6 0 0,-5 0 0 0,-1 5 0 16,-1 0 0-16,1 0 0 0,-4 4 0 0,-3 1 0 0,0 3 0 15,2 0 0-15,-3 4 0 0,1-1 0 16,1 5 0-16,-2 1 0 0,0 0 0 0,-7 21 0 15,2-5 0-15,2 3 0 0,3 6 0 0,4 2 0 0,0-2 0 16,6-2 0-16,2-1 0 0,-1-5 0 16,8 2 0-16,-3-6 0 0,3-5 0 0,4-3 0 0,4-3 0 15,2-4 0-15,-1-7-402 0,-1-5-122 16,-2-3-87-16,-4-1-498 0,2-4-1202 0,3-5 531 0</inkml:trace>
  <inkml:trace contextRef="#ctx0" brushRef="#br0" timeOffset="2184.52">5349 11252 561 0,'-20'-6'547'0,"-1"3"0"16,5 2 1-16,-3 1-5 0,3 1-22 0,-2 3-45 15,8 3-45-15,-4 3-38 0,5-1-46 0,3 6-45 16,3 2-69-16,2 0-85 0,5 1-102 0,1-1-122 16,5 1-126-16,3 3-150 0,-3-3-484 0,0-1-905 15,2-1 401-15</inkml:trace>
  <inkml:trace contextRef="#ctx0" brushRef="#br0" timeOffset="3200.47">5499 11491 231 0,'0'-11'608'0,"0"2"11"16,-3-1 6-16,6-1-5 0,-6 3-7 15,-1-3-27-15,1 1-31 0,-3 2-50 0,3 2-48 0,0 0-47 16,0 1-40-16,-3 3-41 0,6 2-37 0,0 0-29 15,-15 9-28-15,6-2-20 0,-1 5-25 0,1 4-18 16,-3 6-17-16,2 2-17 0,1 0-135 0,4 2-3 16,1-2 0-16,4 4 0 0,1-3 0 0,3 0 0 15,0-6 0-15,5 8 0 0,0-8 0 0,-3-1 0 16,5 0 0-16,-1-1 0 0,-4 0 0 0,3-1 0 16,-5-1 0-16,5 0 0 0,-8-5 0 0,3 0 0 0,-3 0 0 15,-1-1 0-15,-5-1 0 0,1 0 0 0,-5-4 0 16,-1 0 0-16,-4-3 0 0,-4-1 0 15,-1-1 0-15,1-1 0 0,-2-4 0 0,1-1 0 16,3-3 0-16,1 0 0 0,5-2 0 0,2 0 0 16,4-4 0-16,3-2 0 0,5 0 0 0,6-4 0 0,5 0 0 15,6 2 0-15,2 0 0 0,6 1 0 16,2 5 0-16,-2-1 0 0,3 2 0 0,-3 6 0 0,1 1 0 16,-1 2 0-16,-1 3 0 0,-7 2 0 0,-2 0 0 15,0 3 0-15,-5 0 0 0,3 1 0 0,-7 2 0 16,-1 0 0-16,0 2 0 0,-2 1 0 0,-1 1 0 15,-4-1 0-15,2 0 0 0,-1-1 0 0,-3 2 0 16,1-2 0-16,0 1 0 0,2-3 0 0,-1 1 0 16,6 1 0-16,-2-3 0 0,3 0 0 0,5-2 0 15,-1-4 0-15,5 0 0 0,0-3 0 0,4-2 0 16,-2-1 0-16,-2-1 0 0,6-6 0 0,-7 2 0 16,6-6 0-16,-8 4 0 0,1 2 0 0,-2-2 0 15,-3 0 0-15,-1 0 0 0,-1 3 0 0,-1 3 0 16,-2 1 0-16,-3 1 0 0,2 2 0 0,-2 1 0 15,-3 2 0-15,0 0 0 0,6 10 0 0,-9-1 0 16,1 2 0-16,2 5 0 0,-4 2 0 0,4-1 0 16,-1 1 0-16,-2 1 0 0,3 0 0 0,0-2 0 15,4 1 0-15,0-3 0 0,2-5 0 0,-2 2 0 16,4-6 0-16,-2 1 0 0,3 0 0 0,0-6 0 16,0 0 0-16,1-1 0 0,0-1 0 0,-1-5 0 15,2-1 0-15,-1 2 0 0,-1-4 0 0,-1 0 0 16,2-6 0-16,1 2 0 0,-2-2 0 0,0 1 0 0,-3-3 0 15,2 2 0-15,-4-1 0 0,-3-1 0 16,1 1 0-16,-4 4 0 0,1 1 0 0,-3 0 0 16,-2 0 0-16,1 1 0 0,-2 2 0 0,2-2 0 0,0 4 0 15,1 2 0-15,2 0 0 0,0 0 0 0,1 2 0 16,1 2 0-16,0 0 0 0,0 0 0 0,22 2 0 16,-7-1 0-16,4 2 0 0,-1 0 0 0,4 1 0 15,5 4 0-15,-9-1 0 0,1-3 0 0,1 3 0 16,-3 2 0-16,-2-1 0 0,-1 1 0 0,-2 5 0 15,-5-5 0-15,1 2 0 0,-3 5 0 0,-1 0 0 16,-4 1 0-16,0-3 0 0,-5 2 0 0,5-3 0 16,-4-1 0-16,-1 0 0 0,2 0 0 0,2-3 0 15,-3-2 0-15,2 1 0 0,-1-2 0 0,3-2 0 16,0-4 0-16,-1 3 0 0,1-3 0 0,0 0 0 16,15-11 0-16,-7 0 0 0,1 3 0 0,6-6 0 15,4-4 0-15,3-3 0 0,-1 1 0 0,1 1 0 16,7-7 0-16,3 6 0 0,-2 1 0 0,2-1 0 15,0 9 0-15,-5 0 0 0,-9 6 0 0,4 3 0 16,-4 5 0-16,-1 1 0 0,-1 3 0 0,-3 4 0 16,-2 2 0-16,-3 0 0 0,-2 5 0 0,-1-2 0 15,-1 2 0-15,-4 0 0 0,0-1 0 0,0-1 0 16,0 1 0-16,-4-5 0 0,4-1 0 0,-5-1-130 0,2-4-258 16,-2-3-47-16,-1-1-63 0,-2-2-82 0,-4-3-447 15,-1-3-1112-15,-4-7 491 0</inkml:trace>
  <inkml:trace contextRef="#ctx0" brushRef="#br0" timeOffset="3317.43">5997 11187 285 0,'-52'-24'542'0,"16"8"-56"16,4 7-49-16,13 1-40 0,2 3-48 0,3 0-46 16,4 4-96-16,2 0-113 0,-1 3-148 0,7 3-185 15,-2-2-230-15,5 1-506 0,-1-4 224 0</inkml:trace>
  <inkml:trace contextRef="#ctx0" brushRef="#br0" timeOffset="3818.35">8402 11765 4750 0,'-28'-12'289'0,"0"-1"55"0,3 4-17 16,7 2 28-16,0-2 0 0,5 4-10 0,3 0-23 0,2 0-35 16,2 1-46-16,2 0-21 0,4 0-22 0,0 4-40 15,9-6-158-15,10 3 0 0,5-5 0 0,7 2 0 16,5-2 0-16,-2 2 0 0,3-1 0 0,-1 2 0 16,-3 1-134-16,-2 4-201 0,-3 1-53 0,-8 2-45 15,-8 2-26-15,-3 3-16 0,-3 2-7 0,-8-1 3 16,-4 7-12-16,-11 5-262 0,-7 2-815 0,-6 1 2654 15,-12 5-1264-15,-4-3 78 0,1 1 72 0,-2-3 47 16,12-5 50-16,5-3 42 0,3-2 39 0,3 0 37 16,8-4 23-16,1-1 4 0,10 0 14 0,1 0 12 15,4-2 9-15,4 0-14 0,10 0-24 0,8-3-20 16,10-1-15-16,8-1-21 0,13-4-31 0,2-1-45 16,0-4-56-16,-2 0-77 0,1-6-93 0,0 2-90 15,-4-1-105-15,-3-2-96 0,-11-2-334 0,-2-1-835 0,2-2 370 16</inkml:trace>
  <inkml:trace contextRef="#ctx0" brushRef="#br0" timeOffset="4250.64">9215 11552 185 0,'2'-10'518'0,"-2"0"20"0,0-1 11 0,0 1 2 0,1-2-10 15,1 0-10-15,1 1-25 0,3 0-19 16,-1 1-36-16,4-1-29 0,5 0-33 0,-1 3-35 0,5-2-36 15,-4 5-36-15,4 0-25 0,0 2-28 0,1 2-24 16,0 2-23-16,-1 1-17 0,0 4-26 0,-8-1-29 16,1 2-14-16,-3 2-26 0,0 2-5 0,-3 5-20 15,-4 0-39-15,-1 2-6 0,-1-1 0 0,-5 3 0 16,-1-2 0-16,-3-1 0 0,1-1 0 0,-1-2 0 16,-3 2 0-16,0-4 0 0,3 0 0 0,1-5 0 15,3 0 0-15,1-3 0 0,1-1 0 0,0 0 0 16,2 1 0-16,2-4 0 0,0 0 0 0,11 4 0 15,-3-4 0-15,6 0 0 0,4 2 0 0,2-2 0 16,-1 1 0-16,2 2 0 0,0 1 0 0,0 3 0 16,-2-1 0-16,-1 2 0 0,-4 5 0 0,0-3 0 15,-1 3 0-15,-5 1 0 0,-2 3 0 0,-2-2 0 16,-4 4 0-16,-5 0 0 0,-3-4 0 0,-1 0 0 0,-2 1 0 16,-7 2 0-16,-4-2 0 0,4-6 0 15,-9 5 0-15,2-1 0 0,4-6 0 0,2 0 0 16,-3-3 0-16,3-1 0 0,0-1 0 0,1-3 0 15,5-3 0-15,-1 0-22 0,8-3-259 0,-1-3-107 0,6-1-116 16,5-1-131-16,5-7-426 0,5-5-1148 0,0-1 508 16</inkml:trace>
  <inkml:trace contextRef="#ctx0" brushRef="#br0" timeOffset="4601.33">9807 11498 4529 0,'0'-11'403'0,"-1"0"-104"0,-2 3 9 0,2 4 31 16,1-6-9-16,0 2-18 0,-1 0-19 0,3 3-38 16,-1 0-31-16,7-1-12 0,2 1-12 0,3 0-19 15,5 1-17-15,0 0-22 0,10 3-142 0,-8 3 0 16,10 4 0-16,-10-2 0 0,-2 3 0 0,3 4 0 16,-6-1 0-16,-1 4 0 0,1 10 0 0,-8-4 0 15,-4 7 0-15,-3-2 0 0,-5 3 0 0,-7-1 0 0,-4 1 0 16,-2 1 0-16,-2-4 0 0,-2 3 0 15,-1-4 0-15,-1-4 0 0,1 1 0 0,1-4 0 16,4-5 0-16,4 1 0 0,4-3 0 0,1-6 0 16,3 4 0-16,3-4 0 0,4 1 0 0,2-3 0 15,5 3 0-15,8-3 0 0,6 1 0 0,10-1 0 0,0 0 0 16,6-4 0-16,13 1 0 0,-14 0 0 0,-2-1 0 16,3 2 0-16,-6-1 0 0,-5-1 0 0,-9 1 0 15,1 0 0-15,-9 1-69 0,-1-3-337 0,-4 3-39 16,-5 0-41-16,0 0-27 0,0 0-34 0,0 0-408 15,-29 7-1033-15,2 0 457 0</inkml:trace>
  <inkml:trace contextRef="#ctx0" brushRef="#br0" timeOffset="4884.3">8874 12136 8 0,'-32'0'589'0,"14"0"-12"0,0 0 2 0,4 0-14 15,8-4-19-15,3 1 2 0,3 3-17 0,0 0-7 16,27-4-31-16,2 2-34 0,24-1-36 0,8 3-33 16,31 6-34-16,0-2-21 0,1 2-30 0,10-2-24 15,0 4-23-15,6-2-24 0,2 2-44 0,2-2-190 16,-7-6 0-16,1 5 0 0,0-4 0 0,-7-1 0 16,-9 0 0-16,-27 0 0 0,-2 1 0 0,-3-2 0 15,-8 1 0-15,-14-1 0 0,-5 1 0 0,-1-1 0 16,-13 0 0-16,-6-1 0 0,-1 2 0 0,-5-3 0 0,-3 2 0 15,-3-3 0-15,0 4 0 0,-17-3 0 16,-2 3 0-16,-12 2-510 0,-1-2-257 0,-2 9-386 16,-5-4-1248-16,0 6 553 0</inkml:trace>
  <inkml:trace contextRef="#ctx0" brushRef="#br0" timeOffset="5317.02">8829 12666 5901 0,'-9'-4'247'15,"6"2"-179"-15,0-3 41 0,4-1 40 0,3 0 25 16,2 2 23-16,6-4 7 0,-2 2-23 0,8-2-8 16,0 0-3-16,1 4-11 0,8-4-21 0,-4 5-8 15,4-1-15-15,-7 3-39 0,1 1-76 0,0 0 0 16,0 2 0-16,-5 1 0 0,-4 2 0 0,1 1 0 15,-7 0 0-15,-1 0 0 0,-5 6 0 0,-2-1 0 16,-7 2 0-16,-5 0 0 0,-8 4 0 0,0 0 0 16,-6-1 0-16,1-1 0 0,-1 0 0 0,0-4 0 15,9-1 0-15,1-3 0 0,3-1 0 0,3 1 0 0,4-3 0 16,6-2 0-16,-1 3 0 0,7 0 0 0,0-3 0 16,9 2 0-16,2 1 0 0,7 3 0 0,5-1 0 15,0 4 0-15,1 0 0 0,-3 1 0 0,-6-1 0 16,3 4 0-16,-4-5 0 0,-4 0 0 0,-1 4 0 15,-7-3 0-15,-2-2 0 0,0 3 0 0,-5-6 0 16,-6 4 0-16,-2-3 0 0,-7 1 0 0,-1-3 0 16,-5 0 0-16,-6 0 0 0,0-1 0 0,0 2 0 15,0-4 0-15,5 0 0 0,4 1 0 0,-3-5 0 16,5 2 0-16,3-1 0 0,4 1 0 0,1-1 0 16,-1-2-17-16,9-1-389 0,-1-2-109 0,8-5-117 15,4-1-472-15,1-5-1195 0,7-2 528 0</inkml:trace>
  <inkml:trace contextRef="#ctx0" brushRef="#br0" timeOffset="5601.02">9229 12695 121 0,'9'-9'469'0,"-2"1"0"0,-1 1 14 0,2 2 25 16,-2 0 21-16,-1 3 6 0,4-3-10 0,1 2-4 16,2 3-14-16,-2 0-22 0,3 4-31 0,5 0-30 0,1 5-29 15,0 1-26-15,5 5-31 0,-2-1-28 0,-2 2-29 16,-2 5-27-16,0-1-40 0,-1 0-214 15,-7-2 0-15,-5-1 0 0,-2 1 0 0,-3 0 0 0,-3 1 0 16,-3-1 0-16,-7 5 0 0,0-9 0 0,-1 0 0 16,-2 0 0-16,-1-1 0 0,3-4 0 0,-3 2 0 15,7-6 0-15,0 0 0 0,1-3 0 16,5 2 0-16,-1-2 0 0,5-2 0 0,0 3 0 0,0-3 0 16,19-2 0-16,0-1 0 0,10-1 0 0,5 0 0 15,4 1 0-15,15-3 0 0,-2-1 0 16,-11 4 0-16,13-6 0 0,1 0-192 0,-4-1-475 0,-17 1-555 15,5-5-1325-15,-5 0 586 0</inkml:trace>
  <inkml:trace contextRef="#ctx0" brushRef="#br0" timeOffset="5784.09">10125 12712 250 0,'1'-12'402'16,"3"0"29"-16,-2 1 6 0,1 1 38 0,-3 4 38 16,3 0 8-16,-3 2 18 0,0-1 1 0,0 5 7 15,0 0 1-15,0 0-13 0,0 19-20 0,0-4-29 16,0 5-28-16,0 3-30 0,-3 5-20 0,2 1-250 15,1 2-158-15,-2 1 0 0,4 0 0 0,2-2 0 16,-4 5 0-16,0 1 0 0,3-3 0 0,-1-1 0 16,2-1 0-16,-4-2 0 0,2-4 0 0,2-8 0 0,-5-4 0 15,-2-4 0-15,1 1-40 0,-1-5-520 16,0-4-84-16,-4-1-515 0,7 0-1253 0,-19-12 555 16</inkml:trace>
  <inkml:trace contextRef="#ctx0" brushRef="#br0" timeOffset="5950.92">9949 12839 243 0,'0'-11'485'0,"0"4"-14"0,1 0 2 0,-1 1 20 16,5 1 15-16,2-1-6 0,0 2-3 0,2 2-20 0,10 0-26 15,2-1-39-15,2 4-41 0,7-1-36 0,4 2-36 16,2 0-58-16,3-1-68 0,-2 1-85 0,1 1-94 16,0 0-114-16,-1-1-127 0,-3-1-128 0,-1 0-144 15,-7-1-364-15,-3-2-953 0,-5-2 421 0</inkml:trace>
  <inkml:trace contextRef="#ctx0" brushRef="#br0" timeOffset="6251.06">10557 12744 464 0,'-4'-6'532'0,"2"0"27"0,-2 0 10 0,4 0 3 16,2 1-2-16,2-1-10 0,1 1-9 15,3 2-23-15,1-1-35 0,5 2-33 0,4 0-38 0,1 2-33 16,4 0-36-16,6 4-32 0,-2 2-31 0,-7 0-31 15,8 4-25-15,-11 1-169 0,0-1-65 0,-2 3 0 16,-3 1 0-16,-2 2 0 0,-1-1 0 0,-4 5 0 16,-2-1 0-16,-6 0 0 0,-2-1 0 0,-9 7 0 15,-3-3 0-15,1 4 0 0,-5-3 0 0,-3-3 0 16,1-1 0-16,0 1 0 0,6-8 0 0,1 0 0 16,2-1 0-16,1 0 0 0,4-3 0 0,3 1 0 15,3-4 0-15,2-1 0 0,6 2 0 0,3-3 0 16,7-2 0-16,4 0 0 0,13-2 0 0,3 0 0 15,4-6 0-15,-3-2 0 0,14-2 0 0,-13 0 0 0,10-11 0 16,-13 6-516-16,0-2-140 0,-3-3-515 16,12-8-1266-16,-14 10 560 0</inkml:trace>
  <inkml:trace contextRef="#ctx0" brushRef="#br0" timeOffset="6519.47">11251 12755 185 0,'-5'-8'395'15,"0"-1"-11"-15,-3 2 21 0,3 1 22 0,-4 1 31 16,4 3 16-16,-3-2 8 0,1 2-4 0,-1 1-6 15,2 1-21-15,6 0-22 0,-13 4-19 0,6 2-21 16,2 1-27-16,0 3-27 0,3 0-34 0,0 1-27 16,4 8-27-16,2-3-26 0,2 2-21 0,5 7-27 15,2-3-25-15,2 3-57 0,2 0-91 0,-3 1 0 16,3 0 0-16,-2 3 0 0,-1-4 0 0,-1-1 0 16,-4 4 0-16,-4-3 0 0,-1-6 0 0,-3-1 0 15,-3 0 0-15,-2 0 0 0,-4-2 0 0,-1 0 0 16,-5-3 0-16,4-2 0 0,-8-2 0 0,1 0 0 15,-1-1 0-15,-1-2 0 0,1-1 0 0,4-3 0 16,2-3 0-16,-4-3 0 0,2-3 0 0,0-2 0 16,0-2-336-16,5-5-348 0,-1-7-512 0,2 5-1295 15,6-9 574-15</inkml:trace>
  <inkml:trace contextRef="#ctx0" brushRef="#br0" timeOffset="6667.65">11251 12712 356 0,'0'-16'542'15,"0"5"-8"-15,3-1 20 0,-2 0-8 16,5 3-29-16,-2-1-29 0,8 3-32 0,4-5-39 16,2 6-39-16,10 1-42 0,2 0-43 0,2 3-55 15,2-2-73-15,2 2-105 0,-5-4-124 0,4 0-135 0,-5-2-128 16,-1-1-153-16,-3-6-322 0,-2 0-868 0,-4-2 383 16</inkml:trace>
  <inkml:trace contextRef="#ctx0" brushRef="#br0" timeOffset="6851.08">11746 12150 4361 0,'-13'-14'363'15,"-1"-1"-75"-15,1 1-4 0,5 4 1 0,7 0-13 16,0 0-33-16,2 1-31 0,4 0-49 0,4 0-16 16,8 1-22-16,2 1-5 0,12 1-12 0,1 0-58 15,7 4-52-15,-2-1-65 0,16 3-71 0,-15-2-75 16,0 2-80-16,-4 3-70 0,-6 0-60 0,-7-2-80 15,-8 0-320-15,-3 5-893 0,-6-3 395 0</inkml:trace>
  <inkml:trace contextRef="#ctx0" brushRef="#br0" timeOffset="6984.23">11981 12128 336 0,'-32'17'252'15,"0"-4"27"-15,0 2 2 0,1-1 8 0,6-3 31 16,6-1 20-16,2-1 12 0,3 2 16 0,6-5 22 16,4 0 11-16,7 2-9 0,2 1-20 0,9 2-22 0,3-4-36 15,10 0-31-15,5 1-23 0,2-3-25 0,3-4-52 16,0-1-42-16,1-2-66 0,-2-2-85 15,0 2-90-15,1-5-103 0,-4 1-108 0,-7-4-119 16,-4 3-431-16,3-3-931 0,-7 2 413 0</inkml:trace>
  <inkml:trace contextRef="#ctx0" brushRef="#br0" timeOffset="7584.23">13347 11304 19 0,'6'-17'481'0,"2"-1"21"0,-3 7 21 0,-5-1 9 0,3 1-3 15,-2 3-10-15,-4 0-13 0,-2 5-12 16,-4 1-27-16,-6 4-10 0,-5 4-19 0,-7 9-17 0,-1 3-19 16,-13 13-21-16,5 1-26 0,1 1-27 0,2 5-32 15,8 2-20-15,-1-1-28 0,7 5-231 0,6-11-17 16,7 0 0-16,3 0 0 0,7 2 0 0,5-1 0 16,8-1 0-16,4-3 0 0,12 5 0 0,-4-11 0 15,5-6 0-15,12 0 0 0,-10-9 0 0,2-1 0 16,-5-8 0-16,-1-3 0 0,4-4 0 0,-8-3 0 15,-2-8 0-15,-7-8 0 0,-5 0 0 0,-7-9 0 16,-1-13 0-16,-6-2 0 0,-5-4 0 0,-8-3 0 16,-7 3 0-16,-7 2 0 0,-6 3 0 0,-1 8 0 15,6 15 0-15,-12-3 0 0,9 10 0 0,1 5 0 16,-2 5 0-16,2 6 0 0,1 5 0 0,9 3 0 16,3 6 0-16,3 0 0 0,4 6 0 0,4 9 0 15,3-2 0-15,9 4-531 0,5 2-746 0,9 1-1384 0,12 6 613 16</inkml:trace>
  <inkml:trace contextRef="#ctx0" brushRef="#br0" timeOffset="7750.74">13802 11593 196 0,'-3'-12'642'0,"2"-4"3"0,-3 4 22 15,-1-3-16-15,3 4-45 0,-2 0-63 0,0-1-46 16,0 1-63-16,3 3-66 0,1 1-82 0,1 1-119 15,0 1-104-15,3 2-117 0,4 0-116 0,0 2-111 16,3-2-112-16,3 6-419 0,4-3-879 0,0 1 390 16</inkml:trace>
  <inkml:trace contextRef="#ctx0" brushRef="#br0" timeOffset="8034.16">14340 11229 132 0,'1'-14'502'0,"-7"2"21"15,5 6 22-15,-6-1 5 0,-2 0-8 0,-1 4-8 0,-4 2-26 16,2 1-25-16,1 2-13 0,2 3-31 16,-8 7-25-16,7 0-31 0,1 3-27 0,3 0-28 15,4 3-29-15,5 6-26 0,4 2-27 0,4 2-24 0,6 2-23 16,7-2-17-16,9 13-121 0,3-4-61 0,0 2 0 16,0 0 0-16,-2-1 0 0,-6-11 0 0,-4 1 0 15,-2 1 0-15,-1 0 0 0,-6-2 0 16,-5-4 0-16,-5-3 0 0,-1-4 0 0,-8 1 0 0,-1-4 0 15,-6-3 0-15,-6 1 0 0,-11-3 0 0,2-3 0 16,-11-2 0-16,2-5 0 0,-3-5 0 0,0 0 0 16,2-3 0-16,3 0 0 0,-1-4 0 0,3 1 0 15,5-5 0-15,5 1-336 0,0-1-234 0,11 2-119 16,0 0-411-16,2-1-1190 0,7-3 526 0</inkml:trace>
  <inkml:trace contextRef="#ctx0" brushRef="#br0" timeOffset="8184.22">14418 11261 22 0,'-1'-10'454'16,"3"-1"12"-16,1 3 9 0,1-2-8 0,3 0-23 15,3-1-36-15,8 2-42 0,-1-1-35 0,11 1-48 16,0-1-66-16,5 2-96 0,2-2-98 0,-2 2-106 16,3 2-114-16,1 0-106 0,-10-2-280 0,1-1-631 15,1 2 280-15</inkml:trace>
  <inkml:trace contextRef="#ctx0" brushRef="#br0" timeOffset="8467.73">14984 10942 194 0,'3'-9'346'0,"-3"2"12"0,0-3 33 0,0 2 22 15,0 1 10-15,0 4-8 0,-3 1-11 0,3 2-2 16,0 0-3-16,-14 14-2 0,8-3 2 0,-7 7-5 0,1 8-5 16,-2 3-12-16,-1 5-14 0,-7 6-26 0,3 6-29 15,-3 1-26-15,8 0-24 0,0 0-27 0,5 2-22 16,5-2-20-16,6 6-23 0,5-1-19 0,5-1-147 15,7-4 0-15,10-1 0 0,0-4 0 0,1-2 0 16,6-7 0-16,-7-10 0 0,3-3 0 0,3-4 0 16,-2-4 0-16,-1-4 0 0,-1-4 0 0,-2-6 0 15,-8-3 0-15,-5-6 0 0,0-2 0 0,-6-3 0 16,2-9 0-16,-5-5 0 0,-5 0 0 0,-4 1 0 16,-7 0 0-16,-4 0 0 0,-5 2 0 0,-2 3 0 15,-7 3 0-15,0 5 0 0,-5 4 0 0,2 6 0 0,-2 1 0 16,-4 8 0-16,0 4-435 0,3 6-270 15,-17 8-471-15,4 0-1273 0,1 0 564 0</inkml:trace>
  <inkml:trace contextRef="#ctx0" brushRef="#br0" timeOffset="9567.1">2351 13694 422 0,'14'-22'552'0,"-5"7"20"0,-1 1 19 15,-2 5 4-15,-1 1-30 0,-1 1-33 0,-1 4-41 16,-2-1-49-16,-1 4-27 0,0 0-12 0,0 14-9 15,-4 3-20-15,0 8-18 0,-1 9-19 0,-1 13-22 16,-3 3-26-16,-3 2-28 0,2 2-27 0,1 2-183 16,4-2-51-16,-2 3 0 0,0-1 0 0,-1-3 0 15,4-2 0-15,4-15 0 0,3-3 0 0,-3-1 0 16,3-4 0-16,-2-6 0 0,0-12 0 0,0 2-114 16,2-6-237-16,-3-2-82 0,0-4-58 0,0 0-65 15,-4-22-56-15,-1-3-327 0,-3-7-1018 0,1-15 450 16</inkml:trace>
  <inkml:trace contextRef="#ctx0" brushRef="#br0" timeOffset="9884.34">2310 13682 256 0,'8'-35'335'0,"2"5"28"16,-5 6-18-16,3 8-31 0,1 1 21 0,1 4 9 15,4 1 10-15,-2 4 1 0,7-2-16 0,2 8-20 16,9 2-22-16,-2 3-14 0,8 5-18 0,-3 0-23 0,0 4-16 16,0 1-25-16,-2 3-9 0,-2 3-16 15,-6-1-19-15,-2 3-15 0,-2-2-11 0,-10-5-12 16,-5 3-8-16,-4 8-8 0,-4 0-21 0,-9 0-10 15,-6-1-4-15,-8-1 3 0,-10 6-12 0,-5 0 0 16,6-12-5-16,-8 2-3 0,10-7-10 0,-2-4 2 16,2 1 6-16,1-5 18 0,2 0 21 0,12-5 16 0,6 3 2 15,-1 0 6-15,5-3-10 0,0 0-19 16,4 2-7-16,4 0-6 0,1-3-3 0,11 14 4 0,6-3-14 16,3 7 9-16,3 3-7 0,4 1-2 0,-1 3-4 15,-2 3-53-15,8 9 0 0,-8-8 0 0,7 8 0 16,-7-8 0-16,-1-1 0 0,-1-1 0 0,1 1 0 15,0 0 0-15,0-9 0 0,-2 1 0 16,0-3 0-16,2 0-135 0,-9-7-156 0,4 1-93 0,-5-6-113 16,5-4-120-16,-5-1-428 0,1-2-1132 0,-3-3 502 15</inkml:trace>
  <inkml:trace contextRef="#ctx0" brushRef="#br0" timeOffset="10175.7">2924 14298 3 0,'0'0'424'16,"0"0"-36"-16,-4-4-14 0,4 4 26 0,0 0 30 15,0 0 14-15,0 0-17 0,0 0-19 0,0 0-19 16,13 12-17-16,-2-9-18 0,3 1-13 0,5-2-15 16,8 1-30-16,0-2-21 0,2-5-24 15,2 2-24-15,-2-4-24 0,-7 0-22 0,-2-1 1 16,-3-3-34-16,-3-1 3 0,-4-1-26 0,-3 2-19 0,-6-4-8 16,-2-3-10-16,-3 1-7 0,-1 1-8 0,-12 0-3 15,2 2-17-15,-5 3-17 0,-7 0 8 0,1 5-13 16,3 5 7-16,0 1 4 0,-5 6-9 0,4 4 1 15,4-1 5-15,0 8-8 0,6-4-6 16,0 6-3-16,4 4 0 0,7-5 1 0,3 0-14 0,8 6 15 16,2-2-1-16,11 0-19 0,-2-4-19 0,10-2-29 15,-2-2-27-15,11-2-58 0,-1-5-74 0,0-2-87 16,3 2-81-16,-7-5-105 0,7-1-117 16,-11 0-403-16,1-4-1079 0,-2 0 477 0</inkml:trace>
  <inkml:trace contextRef="#ctx0" brushRef="#br0" timeOffset="11050.57">3832 14093 6 0,'-9'-13'616'0,"-1"5"-14"0,-1 1 1 16,-5-1 5-16,5 3-3 0,-8 3-31 0,1 4-41 15,1 3-35-15,-3 5-44 0,-2 5-36 0,5-1-42 16,-2 6-40-16,6 5-35 0,-1 0-29 0,7 3-22 15,4 0-32-15,4 1-21 0,7-1-31 0,2-3-26 16,8-2-32-16,9-1-30 0,4-2-30 0,2-4-27 16,23-1-19-16,-4-7-31 0,7-2-17 0,1-4-12 15,-1-4-8-15,-4-3 6 0,0-2 9 0,1-6 6 16,-8 0 2-16,-12 1 16 0,-2-4 12 0,-5-2 15 16,-2-3 9-16,-6-1 24 0,-1-4 9 0,-6 1 23 15,-1 5 19-15,-8 3 10 0,-4 0 9 0,-3 1-4 16,-2 7-27-16,-4 0-72 0,-3 4 0 0,-1 1 0 15,-6 3 0-15,2 4 0 0,-2 3 0 0,-1 5 0 16,-2 5 0-16,-1 1 0 0,2 1 0 0,7-3 0 16,0 7 0-16,3-6 0 0,2 1 0 0,3 0 0 15,3-1 0-15,3-5 0 0,0-2 0 0,6 0 0 16,-3-3 0-16,7-2 0 0,-2 0 0 0,1-1 0 16,3-3 0-16,-1-3 0 0,0-1 0 15,1-2 0-15,0-3 0 0,2-2 0 0,-2-2 0 0,0-1 0 16,-3 0 0-16,0 0 0 0,2-1 0 0,-5 7 0 15,0-2 0-15,-2 6 0 0,-1-3 0 0,0 5 0 16,-1 1 0-16,-3 1 0 0,0 0 0 0,8 10 0 16,-4-3 0-16,0 5 0 0,1 0 0 0,-1 3 0 15,5 1 0-15,-2-2 0 0,4 1 0 0,0 1 0 16,1-4 0-16,3 2 0 0,4-6 0 0,-1 2 0 16,0-7 0-16,4 1 0 0,-2-3 0 0,-1-2 0 15,2-3 0-15,0 1 0 0,-4-8 0 0,2 0 0 16,0-4 0-16,2-5 0 0,-5 0 0 0,0-4 0 15,-1-4 0-15,-3 2 0 0,-2-8 0 0,2 3 0 16,1-13 0-16,-5 9 0 0,1-14 0 0,-4 14 0 16,-2 0 0-16,0 5 0 0,0 0 0 0,-4 11 0 15,1 2 0-15,-2 6 0 0,0 3 0 0,-1 7 0 16,3 1 0-16,-12 12 0 0,1 3 0 0,1 12 0 16,-3 4 0-16,-2 14 0 0,5 0 0 0,2 1 0 15,2 2 0-15,3-2 0 0,7-12 0 0,4 1 0 16,2-1 0-16,4-6 0 0,6-1 0 0,7-5 0 15,-1-1 0-15,-1-5 0 0,6-7 0 0,1-2 0 16,-1-4 0-16,-1-7 0 0,2-3 0 0,-4-1 0 16,1-7 0-16,-4-3 0 0,-2-2 0 0,0-5 0 15,-5-4 0-15,5-12 0 0,-6-5 0 0,-5 13 0 16,1-17 0-16,-4-1 0 0,-1 0 0 0,-4-1 0 16,-2 0 0-16,-2 0 0 0,-1 17 0 0,1 8 0 0,-3 8 0 15,2 1 0-15,-3 6 0 0,2 6 0 0,-2 6 0 16,4 0 0-16,-17 16 0 0,6 6 0 15,-2 9 0-15,-1 15 0 0,5-1 0 0,0 2 0 16,5 6 0-16,4 0 0 0,4 0 0 0,1-3 0 16,8-3 0-16,5-3 0 0,-3-10 0 0,2-1 0 0,4-6 0 15,6-3 0-15,1-1 0 0,3-5 0 16,2-9-107-16,2 2-485 0,-2-7-131 0,3-4-406 16,-3-2-1221-16,0-5 540 0</inkml:trace>
  <inkml:trace contextRef="#ctx0" brushRef="#br0" timeOffset="11217.53">6406 14232 5616 0,'-8'-2'422'0,"-2"1"-180"16,4 1-10-16,6 0 20 0,0 0 17 0,-10 0-45 16,10 0-51-16,0 0-31 0,0 0-30 0,19 6-49 15,0-5-52-15,10 0-73 0,1 2-101 0,-1-1-123 16,2-2-120-16,-1 2-154 0,0-4-488 0,-1 0-1133 15,-11-1 502-15</inkml:trace>
  <inkml:trace contextRef="#ctx0" brushRef="#br0" timeOffset="11358.99">6386 14362 3836 0,'-33'12'395'0,"3"-1"-90"0,11-3-49 0,1 3 68 16,9-2 51-16,4-1-1 0,-1 0-25 0,8 2-43 15,3-2-49-15,11 3-22 0,4-3-35 16,11 3-38-16,8-5-58 0,20 2-64 0,1-2-81 0,4-2-150 15,1-4-192-15,26-6-246 0,-27 2-417 0,1-3-1133 16,27-1 501-16</inkml:trace>
  <inkml:trace contextRef="#ctx0" brushRef="#br0" timeOffset="11901.31">7725 14157 5077 0,'9'-13'409'15,"0"-3"-148"-15,-2 0-54 0,1-2 62 0,0-1 66 16,1-4 25-16,1 0-14 0,-1-1-44 0,-1 6-29 16,-2 1-3-16,2 0-188 0,1 3-82 0,-3 2 0 15,3 3 0-15,0 2 0 0,0 1 0 0,0 3 0 16,4 1 0-16,0 4 0 0,3 5 0 0,1 3 0 0,-1 3 0 16,2 7 0-16,0 0 0 0,-8-3 0 0,3 9 0 15,-1-1 0-15,-3 3 0 0,-3-3 0 0,-7 0 0 16,-2-6 0-16,-2-2 0 0,0-2 0 15,-3-1 0-15,-2-2 0 0,0-2 0 0,-2-3 0 0,1-2 0 16,1-2 0-16,1 2 0 0,2-1 0 16,2-3 0-16,0-1 0 0,5 0 0 0,0 0 0 0,0 0 0 15,24-4 0-15,-2 2 0 0,2 3 0 0,3 3 0 16,5 0 0-16,-3 3 0 0,0 3 0 0,-1 1 0 16,-3 1 0-16,-7 1 0 0,-4-2 0 0,-1 3 0 15,-7 0 0-15,2 1 0 0,-9-4 0 0,-3 6 0 16,-8-3 0-16,-3-4 0 0,-8 7 0 0,-5-3 0 15,-4 0 0-15,-1-6 0 0,-3 2 0 0,0-1 0 16,0-3 0-16,3-1 0 0,1 2 0 0,4-5 0 16,6-2 0-16,10-2 0 0,-1 0 0 0,6-2 0 15,5-2-368-15,1 0-937 0,7-3-1412 0,13-3 626 16</inkml:trace>
  <inkml:trace contextRef="#ctx0" brushRef="#br0" timeOffset="12220.51">8397 14118 250 0,'4'-17'551'0,"-4"3"33"0,0-2 46 0,1 0 32 16,2-1 0-16,-2 5-25 0,3 0-29 0,5-2-37 15,5 2-38-15,0 3-40 0,12 0-42 0,-3 5-44 16,5-1-43-16,0 4-35 0,1 5-34 0,-3 2-131 16,2 3-164-16,-9 0 0 0,-1 3 0 0,0 6 0 15,0 3 0-15,-8 4 0 0,-6-3 0 0,-5 8 0 16,-7-1 0-16,-6 1 0 0,0 0 0 0,-8 0 0 15,-1-3 0-15,-4-2 0 0,-1-1 0 0,1-3 0 16,3 1 0-16,0-7 0 0,8-1 0 0,4-5 0 16,4 1 0-16,-1-5 0 0,5 2 0 0,4-1 0 15,4-3 0-15,8 1 0 0,7-2 0 0,10-1 0 16,6 2 0-16,2-4 0 0,19 1 0 0,-3-4 0 16,0-1 0-16,3 1 0 0,-1 1 0 0,-4-2 0 0,-14 2 0 15,-2 0 0-15,-5 0 0 0,-8-1 0 0,-9 4 0 16,-3-1 0-16,-2 2-60 0,-7-2-658 15,-1 1-518-15,0 0-1338 0,-34 8 591 0</inkml:trace>
  <inkml:trace contextRef="#ctx0" brushRef="#br0" timeOffset="12451.21">7690 14731 4715 0,'-34'3'573'0,"7"1"-181"0,8-3-157 0,9 0 18 16,6 0 64-16,4-1 37 0,0 0-23 0,27 2-41 15,5-2-28-15,18 0-12 0,11 4-31 16,34 0-219-16,-1-1 0 0,2-1 0 0,6-2 0 16,-1 0 0-16,-2 1 0 0,4-2 0 0,-1 0 0 0,-1-3 0 15,-5 0 0-15,-5-2 0 0,-26 3 0 0,-1-4 0 16,-3 3 0-16,-3-2 0 0,-8-3 0 0,-16 2 0 16,-7 2 0-16,-10-2 0 0,-7 1-242 0,-6 5-420 15,-4 0-553-15,0 1-1315 0,0 0 581 0</inkml:trace>
  <inkml:trace contextRef="#ctx0" brushRef="#br0" timeOffset="12900.96">7596 15216 495 0,'0'-7'540'0,"4"0"15"15,0-2 41-15,2-2-10 0,7-2-19 0,0 2-33 16,-2-1-43-16,6 1-36 0,7-2-32 0,-6 3-33 16,10-1-37-16,-9 3-34 0,-1 2-34 0,4 2-29 15,-2 1-28-15,-2 3-19 0,0 0-23 0,-5 4-27 16,-2 0-27-16,0 1-24 0,-4 4-19 0,0 2-23 16,-5-1-16-16,1 6-11 0,-6-4-17 0,-3 5-12 15,-2 1-5-15,-2-2 1 0,-4 1-11 0,1-1 7 0,3-4-13 16,-3 1 5-16,4-3 6 0,0-3-9 15,0 0 8-15,7-2 6 0,-5 0 1 0,7-1 1 16,0-2 8-16,0-2 2 0,8 6 0 0,-3-5-17 16,9 1 0-16,-2 1 0 0,7 0 0 0,-1 6 0 15,1-6 0-15,0 2 0 0,0 1 0 0,-1-2 0 16,0 2 0-16,-1 2 0 0,-2-2 0 0,0 5 0 16,-3-4 0-16,-2 1 0 0,-5 0 0 0,0 0 0 15,-2 1 0-15,-6 1 0 0,-2 0 0 0,-1 1 0 0,-8 1 0 16,-2-2 0-16,-3 1 0 0,-6 2 0 0,-1-5 0 15,8 2 0-15,-4-5 0 0,2 2 0 16,2-1 0-16,0-3 0 0,4-2 0 0,5 1 0 16,-1-4 0-16,5 2 0 0,-2-4-104 0,6-3-260 15,1 0-139-15,4-3-160 0,0 0-431 0,6-7-1183 0,4 1 524 16</inkml:trace>
  <inkml:trace contextRef="#ctx0" brushRef="#br0" timeOffset="13186.31">8169 15211 4590 0,'6'-12'451'0,"0"3"-137"0,-5 0 14 16,6 2 62-16,-2-1 24 0,0 3-29 16,0 0-45-16,4 1-46 0,0 2-30 0,4 2-2 0,6-2-103 15,8 7-159-15,2 0 0 0,1 3 0 0,-5 1 0 16,3 4 0-16,-3-2 0 0,-2 6 0 0,-3-1 0 16,-7-4 0-16,1 4 0 0,-8 1 0 0,0 0 0 15,-6 1 0-15,-3 2 0 0,-5 5 0 16,-7-2 0-16,-3-1 0 0,-4 2 0 0,-1-5 0 0,3 0 0 15,-3-2 0-15,8-4 0 0,-1 2 0 16,7-8 0-16,2 4 0 0,0-2 0 0,7-3 0 0,1-1 0 16,9 0 0-16,3-3 0 0,8 2 0 0,8-4 0 15,8 0 0-15,-1-1 0 0,4-4 0 0,11 0 0 16,1-4 0-16,1 1 0 0,-1 0 0 0,-3-5-532 16,-1-4-218-16,2-5-402 0,-4 2-1247 0,-4-4 551 15</inkml:trace>
  <inkml:trace contextRef="#ctx0" brushRef="#br0" timeOffset="13350.24">9149 15260 771 0,'5'-15'324'0,"-3"4"47"0,-2-3 10 16,-2 5 58-16,-2-1 61 0,0 3 20 0,-1 2 36 16,0 2 5-16,-1-1 2 0,1 3-3 0,5 1-13 15,-11 7-14-15,6-1-30 0,1 5-33 0,2 6-39 16,-2 2-270-16,8 9-161 0,-3-2 0 0,4 5 0 16,3 4 0-16,1-2 0 0,2 2 0 0,-1-3 0 15,2 0 0-15,-1 1 0 0,-2-6 0 0,-1-2 0 16,-4-6 0-16,2-2 0 0,-3-5 0 0,-6 0-95 15,-2-2-686-15,1-4-439 0,-2 0-1321 0,-2-4 585 16</inkml:trace>
  <inkml:trace contextRef="#ctx0" brushRef="#br0" timeOffset="13517.33">8939 15445 5036 0,'-9'-15'558'0,"0"1"-173"0,3 3-58 15,5 0 36-15,2 5 39 0,6-3-21 0,2 0-57 16,8 1-56-16,1 0-121 0,14 1-147 0,1 2 0 15,4 1 0-15,21-1 0 0,-7 3 0 0,1 2 0 16,-13 0 0-16,-2-1 0 0,-4 2 0 0,0-1 0 16,-2-4-397-16,-12 3-164 0,1-2-102 0,-7-5-432 15,-4 4-1187-15,1-5 525 0</inkml:trace>
  <inkml:trace contextRef="#ctx0" brushRef="#br0" timeOffset="14067.55">9481 15226 1249 0,'-4'-9'221'0,"2"-3"33"0,-1 0 17 15,3 1 40-15,-4 1 50 0,3 0 53 0,1-1 23 16,0 1 12-16,4 1 1 0,0 0-12 0,2 1-5 15,3 1-18-15,1 1-10 0,8 1-16 0,-5 3-22 16,6 4-27-16,4 1-29 0,-1 1-30 0,5 4-27 16,-2 1-113-16,-6 2-141 0,4 3 0 0,-6-2 0 15,-2 4 0-15,-6 0 0 0,-1 0 0 0,-3 1 0 16,0 1 0-16,-7 1 0 0,-2-2 0 0,-5 8 0 16,-3-1 0-16,1-1 0 0,-2 3 0 0,3-9 0 0,-2-1 0 15,5 1 0-15,1-5 0 0,4-1 0 16,2-1 0-16,1 0 0 0,6-2 0 0,4-2 0 15,7-1 0-15,1 1 0 0,11-6 0 0,4 1 0 16,3-2 0-16,-1-5 0 0,16-5 0 0,7-2 0 0,-12-2 0 16,-12-1 0-16,13-8 0 0,-7-5 0 15,-1-2 0-15,-13 7 0 0,-2-5 0 0,-2 3 0 16,-5-1 0-16,-1-2 0 0,-3 2 0 0,-5-1 0 16,-7 3 0-16,-4 5 0 0,-1 2 0 0,-7 2 0 0,2-1 0 15,-3 6 0-15,-4 1 0 0,-1 3 0 0,1 5 0 16,2 4 0-16,-6 2 0 0,2 2 0 0,1 5 0 15,0 1 0-15,5 1 0 0,3 2 0 16,0 0 0-16,1 0 0 0,8-3 0 0,4-1 0 0,0 2 0 16,3-3 0-16,5-1 0 0,2 0 0 0,3-3 0 15,-1 1 0-15,-1-5 0 0,-2-1 0 0,4-1 0 16,-1-1 0-16,-3-2 0 0,-3 1 0 0,0 0 0 16,-1 0 0-16,-2 1 0 0,-2 0 0 0,-1 1 0 15,-5 0 0-15,10 2 0 0,-6 5 0 0,-3-1 0 16,1 6 0-16,0 3 0 0,-2 4 0 0,-2 9 0 15,-1 2 0-15,0 3 0 0,0 2 0 0,-1 11 0 16,0-11 0-16,2 1 0 0,-2-3 0 16,1 5 0-16,-5 6 0 0,5-13 0 0,-1 1 0 0,4-5 0 15,-4-2 0-15,4-1 0 0,1-6 0 0,2-1 0 16,-1-5 0-16,-2-1 0 0,2-3 0 0,-2-2 0 16,-4 0 0-16,0-5-713 0,4-1-534 0,-13 0-1350 15,13 0 597-15</inkml:trace>
  <inkml:trace contextRef="#ctx0" brushRef="#br0" timeOffset="14417.2">11477 14462 5374 0,'0'0'488'16,"-6"-7"-218"-16,6 7-50 0,-4-5 78 0,3 1 57 15,1 4-3-15,0-5-44 0,0 5-55 0,7-7-48 16,10 1-137-16,1 1-68 0,10 5 0 0,5 0 0 16,6 0 0-16,-1-1 0 0,13-1 0 0,-11 3 0 15,-3 0-274-15,-4 0-230 0,-2 3-121 0,-2-1-507 16,-10 4-1225-16,-10-3 541 0</inkml:trace>
  <inkml:trace contextRef="#ctx0" brushRef="#br0" timeOffset="14550.96">11702 14605 469 0,'-23'12'381'0,"5"-4"14"0,3-2-21 15,3-3-1-15,7 3 54 0,-1-3 47 0,6 1 6 0,0-4-8 16,13 3-35-16,7-1-44 0,13 0-43 0,6-5-34 16,14 4-40-16,2 4-45 0,4-7-77 0,-1 6-83 15,-3-6-101-15,2-6-113 0,-7 2-113 16,-12 2-111-16,1-4-112 0,-4 0-321 0,-1-7-867 0,-4-3 384 16</inkml:trace>
  <inkml:trace contextRef="#ctx0" brushRef="#br0" timeOffset="14817.23">12525 14356 342 0,'4'-15'361'0,"-4"4"-22"0,1 3 6 0,-2-2 41 16,-2 5 48-16,2 0 24 0,-4 3 8 0,-4 2 5 0,1 4 9 16,-2 1 1-16,-2 8 2 0,1 1-11 0,-8 6-24 15,2 3-28-15,1 3-29 0,3 1-33 0,2 2-32 16,2 0-35-16,4 1-29 0,3 2-85 16,4-2-177-16,3-1 0 0,5-3 0 0,6-3 0 0,6 3 0 15,1-5 0-15,7-5 0 0,4 0 0 0,-1-6 0 16,3-5 0-16,0-4 0 0,-2-4 0 0,0-1 0 15,-5-8 0-15,-5-4 0 0,-1-2 0 0,-5-7 0 16,-1-3 0-16,-7-4 0 0,-3-3 0 0,-6-14 0 16,-5-3 0-16,-9 1 0 0,-2 0 0 0,-11 4 0 15,-1 3 0-15,-5 7 0 0,4 10 0 0,-5 10 0 16,-5 5 0-16,1 8 0 0,-3 10 0 0,-10 6 0 16,16 4 0-16,-7 16 0 0,4 4 0 0,10 4 0 15,4 1-580-15,10 5-689 0,6 0-1374 0,10 0 607 16</inkml:trace>
  <inkml:trace contextRef="#ctx0" brushRef="#br0" timeOffset="15001.16">13085 14716 5575 0,'8'-20'645'0,"-1"-4"-263"0,3-1-62 15,-1 1 39-15,-3 5 2 0,3-4-51 0,-1 5-78 0,0-2-225 16,-1 5-7-16,-1-1 0 0,0 5 0 15,2 2 0-15,-5-1-74 0,3 1-365 0,-2 0-175 16,1 0-564-16,1 4-1275 0,-1 0 564 0</inkml:trace>
  <inkml:trace contextRef="#ctx0" brushRef="#br0" timeOffset="15284.4">13732 14133 4456 0,'-2'-29'471'0,"0"2"-182"0,-2 9 42 15,-1 1 26-15,1 1 6 0,-1 4-34 16,1 3-52-16,0 0-58 0,-1 3-33 0,0 4-15 0,-1 1-11 16,6 1-12-16,-12 8-9 0,7 2-13 0,1 4-8 15,0 4-67-15,4 1-51 0,4 10 0 0,4-2 0 16,1 2 0-16,3 2 0 0,4-1 0 0,6 1 0 16,7 6 0-16,-7-7 0 0,2-3 0 0,3 1 0 15,-3 1 0-15,-1-2 0 0,-5-1 0 0,0-1 0 16,-5 2 0-16,-4-4 0 0,-7-5 0 0,-2 0 0 15,-2-1 0-15,-7-2 0 0,-1-2 0 0,-7-2 0 16,0-1 0-16,-2-2 0 0,-9-1 0 0,0-2 0 16,2-3 0-16,-2-1 0 0,5-1 0 0,2-3 0 15,0 0 0-15,1-4 0 0,2-2-190 0,1-1-440 16,2 0-599-16,3-4-1331 0,7-1 589 0</inkml:trace>
  <inkml:trace contextRef="#ctx0" brushRef="#br0" timeOffset="15451.01">13826 14127 506 0,'0'-18'521'0,"0"-1"34"16,0 8 50-16,4-6 36 0,0 4-5 0,-1 1-23 15,9-3-27-15,1 5-48 0,5-1-40 0,5 1-51 16,6 3-44-16,2 1-40 0,1 3-50 0,0 1-73 16,-3 2-78-16,2 0-97 0,-3-2-104 0,-6 2-142 0,-1-1-136 15,-8 2-145-15,6 1-150 0,-7 0-402 0,3 0-1098 16,-8-1 486-16</inkml:trace>
  <inkml:trace contextRef="#ctx0" brushRef="#br0" timeOffset="15736.39">14362 13997 36 0,'1'-2'390'0,"4"-4"28"16,0 1 62-16,2 0 34 0,0-3 21 0,5 2 14 16,4-1-3-16,2 1-4 0,4 1-20 0,6 2-22 15,0 2-39-15,3 2-30 0,2 1-40 0,-5 3-39 0,2 1-36 16,-1 5-32-16,-5 0-28 0,-1 7-31 0,-5 1-28 15,-1 3-26-15,-7 6-96 0,-1-4-75 16,-9 7 0-16,0-1 0 0,-9 0 0 0,-1 4 0 0,-8-7 0 16,1 4 0-16,-2-2 0 0,-4 0 0 15,-1-4 0-15,1 2 0 0,-4-5 0 0,4 0 0 0,4-5 0 16,6-4 0-16,3 2 0 0,1-6 0 0,1 2 0 16,8-3 0-16,4 2 0 0,5-4 0 0,1 0 0 15,13 0 0-15,8 0 0 0,3-4 0 0,3-1 0 16,17-1 0-16,-1-3 0 0,-2-5 0 0,-14 2 0 15,19-4 0-15,-23-2-600 0,2-5-666 0,13-2-1370 16,-13 4 606-16</inkml:trace>
  <inkml:trace contextRef="#ctx0" brushRef="#br0" timeOffset="15884.31">15608 14448 475 0,'2'0'583'0,"-2"0"27"0,0 0 19 16,11-2-14-16,-11 2-45 0,5-2-51 0,-5 2-61 15,6-1-64-15,-6 1-83 0,0 0-112 0,0 0-118 16,0 0-144-16,1 8-150 0,-7-3-179 0,1 4-404 16,-3 1-863-16,-6 5 382 0</inkml:trace>
  <inkml:trace contextRef="#ctx0" brushRef="#br0" timeOffset="16117.56">13157 15357 7550 0,'-26'-12'311'16,"11"1"-197"-16,4 4 14 0,3 0-40 0,2 1-88 16,4-1 0-16,4 1 0 0,6-1 0 0,5 0 0 15,6 2 0-15,10-1 0 0,7 3 0 0,5 0 0 16,10 1 0-16,7-1 0 0,2 1 0 0,-4 0 0 15,1 2 0-15,-4-4 0 0,-15 1 0 0,-1-3 0 16,0 0-272-16,-6 0-1049 0,-4 2-1429 0,-11-1 633 16</inkml:trace>
  <inkml:trace contextRef="#ctx0" brushRef="#br0" timeOffset="16267.28">13259 15318 228 0,'-31'6'462'15,"12"-3"-22"-15,5 1 17 0,2 1 64 0,7 0 41 16,7-3 20-16,4 0-19 0,12 5-42 0,7-3-48 15,14 2-44-15,17 2-51 0,9 1-48 0,30 0-73 16,-5-5-86-16,-27 1-99 0,2 0-128 0,2-4-155 16,-9-1-213-16,5-2-536 0,-8-1-1039 0,-5-1 461 15</inkml:trace>
  <inkml:trace contextRef="#ctx0" brushRef="#br0" timeOffset="17034.23">1349 16211 5099 0,'6'-17'309'0,"-2"2"-176"15,0-1 7-15,0 5 52 0,5 3 44 0,-3-1 19 16,1 3-2-16,-3 2-28 0,-2 1-20 0,3 4 32 16,-1 6 21-16,-2 6 19 0,-2 12 7 0,-7 6-196 15,4 4-88-15,-12 11 0 0,-7 7 0 0,1 2 0 16,-1 1 0-16,-1 0 0 0,0 0 0 15,-4-3 0-15,-5 26 0 0,12-28 0 0,-2 7 0 0,2-9 0 16,3 1 0-16,4-4 0 0,4-1 0 0,4-13 0 16,1-6 0-16,3-9 0 0,-3 0 0 0,4-5 0 15,2-6 0-15,-2-2 0 0,0-4-388 16,0 0-913-16,0 0-1409 0,11-43 624 0</inkml:trace>
  <inkml:trace contextRef="#ctx0" brushRef="#br0" timeOffset="17233.91">1161 16293 4687 0,'1'-26'265'0,"-2"11"-124"0,1 1-42 0,3 3 56 16,-1 1 63-16,2 0 26 0,3 2-13 0,0-1-25 15,11 2-42-15,1-1 18 0,8-1 6 0,5 1 3 16,4 0-2-16,15 3-17 0,-12 0-26 0,14 3-8 16,-2-1-24-16,-11-2-34 0,12 5-52 0,-11-2-36 15,-3-3-38-15,-2 5-60 0,-4 2-63 0,-9-2-70 16,-4 5-53-16,-5-4-61 0,-3 7-51 0,-5 0-45 15,-3-1-67-15,-10 8-360 0,-4 0-949 0,-11 3 419 16</inkml:trace>
  <inkml:trace contextRef="#ctx0" brushRef="#br0" timeOffset="17417.29">1127 16623 4215 0,'-26'10'408'0,"3"-3"-102"15,4 0-49-15,2-3 51 0,6 0 34 0,3-3 32 16,1 3-14-16,0-3-48 0,7-1-55 0,-6 1-28 15,6-1-18-15,0 0-10 0,24-7-18 0,-2 2-14 16,11-1-110-16,7-1-59 0,16 0 0 0,4-3 0 16,0 8 0-16,3-2 0 0,-1-1 0 0,-2 5 0 15,0-2-243-15,-6 8-204 0,0-1-139 0,-20 1-567 16,2 2-1249-16,-8 1 554 0</inkml:trace>
  <inkml:trace contextRef="#ctx0" brushRef="#br0" timeOffset="17583.77">1681 16828 4800 0,'-14'-4'538'0,"14"4"-225"0,-10-2-37 0,10 2 0 15,0 0 22-15,-10-5 5 0,10 5-25 0,0 0-41 16,4-9-46-16,-4 9-21 0,16-6-15 0,6 3-29 16,-3-1-52-16,17-1-65 0,4 2-87 0,12 3-105 15,3-4-114-15,-1 5-169 0,1-3-233 0,3 1-355 16,1 0-1142-16,1 1 506 0</inkml:trace>
  <inkml:trace contextRef="#ctx0" brushRef="#br0" timeOffset="18133.68">2609 16697 4980 0,'-10'-16'520'0,"1"0"-124"0,4 0-111 0,1-1 21 0,4 1 47 15,4-2 15-15,1 0-37 0,4 3-52 0,5 3-44 16,8-5-97-16,2 6-138 0,6 3 0 15,-1 2 0-15,2 2 0 0,-2 4 0 0,-1 5 0 16,-6 1 0-16,-4 5 0 0,5 4 0 0,-6 4 0 16,-4 5 0-16,0-3 0 0,-8 7 0 0,-2-3 0 0,-5 1 0 15,-3 2 0-15,-5 3 0 0,-1-3 0 16,-2 2 0-16,-1-4 0 0,1-4 0 0,3-8 0 16,2-3 0-16,6-2 0 0,-5-4 0 0,6-1 0 15,1-4 0-15,0 0 0 0,0 0 0 0,0 0 0 16,10-22 0-16,0 8 0 0,2 0 0 0,-2-4 0 15,8-5 0-15,-1-4 0 0,2 2 0 0,-3-3 0 16,4 3 0-16,-3 0 0 0,0 5 0 0,-3 4 0 16,0 4 0-16,4 1 0 0,-4 0 0 0,-4 6 0 15,4 2 0-15,-2 3 0 0,1 3 0 0,-2 4 0 16,2 5 0-16,-2 3 0 0,0 2 0 0,-4-1 0 16,3 8 0-16,-6 2 0 0,-1 1 0 0,-4 2 0 15,-5-2 0-15,-1-2 0 0,1-5 0 0,-2-4 0 16,0 1 0-16,-2-4 0 0,5-6 0 0,-2 3 0 15,0-4 0-15,3 0 0 0,0-6 0 0,4 0 0 16,0 0 0-16,0 0 0 0,1-18 0 0,2 6 0 16,6-5 0-16,5-4 0 0,4-3 0 0,1-2 0 15,4-2 0-15,0 0 0 0,5 5 0 0,-1 2 0 16,5 4 0-16,-1 2 0 0,-2 2 0 0,0 6 0 16,-1 3 0-16,-1 6 0 0,-6 0 0 0,-2 5 0 15,-4 4 0-15,-1 2 0 0,-6 2 0 0,-4 1 0 16,1 1 0-16,-4 2 0 0,-3 8 0 0,-3-1 0 15,-4 1 0-15,1-8 0 0,-1 4 0 0,0-5 0 16,0-5 0-16,4-2-338 0,0-2-141 0,4-3-69 16,-2-3-91-16,3-3-393 0,0 0-1117 0,0 0 495 15</inkml:trace>
  <inkml:trace contextRef="#ctx0" brushRef="#br0" timeOffset="19622.84">3577 16831 487 0,'6'-7'317'0,"4"0"39"0,-5 0 14 15,3 1 24-15,-3 1 27 0,-1 1 9 0,1 0 2 16,0 0-6-16,3 4-5 0,1-3-15 15,5 1-23-15,1 1-18 0,7 0-41 0,6 1-28 16,1-3-28-16,5 1-25 0,0-1-27 0,2 0-28 0,1-1-9 16,0 0-15-16,1-1-20 0,-4-1-23 0,-2-3-8 15,-6 2-19-15,-8 0-13 0,-1-1-5 16,-8 0-7-16,1 0-12 0,-5-2-2 0,-6 2-1 16,-5-3-11-16,-3-2-9 0,-7 2-3 0,-3 2 3 15,-8 2-7-15,1 3 1 0,-6 3-1 0,0 2-10 16,1 6-17-16,-1 3 0 0,1 2 0 0,4 3 0 15,6 4 0-15,2 2 0 0,8 1 0 0,6-3 0 16,9 8 0-16,8-3 0 0,9 3 0 0,9-2 0 16,13 1 0-16,9-3 0 0,3-3 0 0,7-7 0 15,3-1 0-15,-1-9 0 0,2 0 0 0,1-6 0 16,-2-4 0-16,-4-3-22 0,-1-3-13 0,-2-3 5 16,-7 1 18-16,-17 0 3 0,0-4 17 0,-4 1 17 15,-2-4 4-15,-7 0 6 0,1-6-24 0,-7 3-11 16,-6 1 0-16,-4 6 0 0,-5-1 0 0,-2 3 0 15,-5 2 0-15,-4 1 0 0,-6 5 0 0,-2 1 0 16,-8 5 0-16,-1 3 0 0,-4 7 0 0,0 2 0 16,-2 3 0-16,-2 3 0 0,1 3 0 0,2 1 0 15,6 1 0-15,4 3 0 0,3 0 0 0,3-3 0 16,7 2 0-16,7-6 0 0,6-2 0 0,1-2 0 16,7-1 0-16,3-2 0 0,3-2 0 0,3-5 0 15,2 0 0-15,0-3 0 0,3-4 0 0,2-4 0 16,-7 3 0-16,-4-2 0 0,2-1 0 0,-4-2 0 15,-3 2 0-15,0 0 0 0,-4-2 0 0,2 1 0 16,0 1 0-16,-5 4 0 0,1-2 0 0,-2 2 0 16,1 2 0-16,-4 2 0 0,0 0 0 0,0 0 0 15,6 9 0-15,-2-3 0 0,-2-1 0 0,-1 2 0 16,3-1 0-16,-1 3 0 0,2-1 0 0,-4 1 0 16,2-2 0-16,2 1 0 0,0-3 0 15,0-2 0-15,3-1 0 0,-8-2 0 0,18-5 0 0,-9 0 0 16,1-2 0-16,-1 1 0 0,8-3 0 0,2-1 0 15,1-6 0-15,4 2 0 0,3-2 0 0,1-1 0 16,0 2 0-16,3-1 0 0,-2 3 0 0,1 2 0 16,1 3 0-16,-1-1 0 0,0 9 0 15,0-1 0-15,0 4 0 0,-6 3 0 0,-1 1 0 16,-4 0 0-16,-3 6 0 0,0 0 0 0,-3 1 0 16,-3 1 0-16,-4 3 0 0,-4 3 0 0,-2-3 0 15,-3-1 0-15,-4-2 0 0,-4 2 0 0,-3-3 0 0,-2 0 0 16,-1-2 0-16,-2-2 0 0,1-2 0 0,0-1 0 15,4-4 0-15,5-2 0 0,0-2 0 16,9 1 0-16,-12-10 0 0,10-1 0 0,6 0 0 16,2-5 0-16,11-3 0 0,2-4 0 0,7-1 0 15,11-9-43-15,2 2-62 0,2 3 8 0,4-1 10 16,-13 8 27-16,1 2 17 0,-2 1 28 0,2 3 30 16,-5 1 32-16,-5 7 27 0,-5 0 25 0,0 4 14 0,-5 2-11 15,-2 1-102-15,-2 3 0 0,-1 2 0 0,-3 1 0 16,0 3 0-16,-1 7 0 0,-4 1 0 15,-1-2 0-15,1 3 0 0,-3 1 0 0,-2 1 0 16,0 3 0-16,5-5 0 0,0 2 0 0,0-7 0 16,3-1 0-16,-1-3 0 0,6 0 0 0,-2-1 0 15,3-4 0-15,-1-2 0 0,4-1 0 0,-12-1 0 16,26-6 0-16,-14-2 0 0,2-3 0 0,3-2 0 16,-1 0 0-16,-1 0 0 0,-2-4 0 0,2 3 0 15,-2-2 0-15,1 2 0 0,-2 2 0 0,-1 0 0 16,-3 5 0-16,-1 0 0 0,-1 5 0 0,0 1 0 15,-6 1 0-15,11 3 0 0,-7 2 0 0,0 5 0 16,0-1 0-16,1 4 0 0,-1 2 0 0,2 1 0 16,-1-2 0-16,0 4 0 0,1-4 0 0,-1-3 0 15,4 0 0-15,0 1 0 0,0-3 0 0,5-3 0 16,-3-1 0-16,2-2 0 0,6-3 0 16,-1-1 0-16,-1-3 0 0,3 0 0 0,-3-2 0 0,-1-1 0 15,0-3 0-15,0-4 0 0,-2 1 0 0,5-5 0 16,-6 2 0-16,0-6 0 0,-1-2 0 0,0-4 0 15,-3 3 0-15,0-1 0 0,1-2 0 0,-3 10 0 16,-5 0 0-16,2 6 0 0,-4 1 0 16,4 2 0-16,-4 4 0 0,0 1 0 0,0 4 0 0,0 0 0 15,0 0 0-15,0 0 0 0,0 0 0 16,-1 20 0-16,5-8 0 0,2 3 0 0,4-1 0 0,2 1 0 16,-1-1 0-16,6-3 0 0,-1 2 0 0,0-1 0 15,-1 0 0-15,-1-1 0 0,0 0 0 0,-1-3 0 16,-3-1 0-16,-2 0 0 0,2 1 0 0,-5-2 0 15,-1 2 0-15,0 3 0 0,-3 1 0 16,-1-3 0-16,0 2 0 0,-1 1 0 0,-3-1 0 16,0-1 0-16,3 7 0 0,-3-5 0 0,4-1 0 15,-3 1 0-15,6-2 0 0,-2 1 0 0,3-1 0 16,0-3 0-16,5 1 0 0,4-2 0 0,-3-2 0 0,8 1 0 16,-5-4 0-16,2-1 0 0,11-4 0 0,-9 2 0 15,4-2 0-15,-2-2 0 0,-1-4 0 16,6-6 0-16,-7 4 0 0,6-8 0 0,0-2 0 15,-5 0 0-15,1-2 0 0,-5-5 0 0,3 2 0 16,-3-3 0-16,0-3 0 0,-4 2 0 0,-2 7 0 16,-1-1 0-16,-7 8 0 0,0 1 0 0,-2 7 0 0,-2 3 0 15,0 3 0-15,4 3 0 0,-18 6 0 0,5 4 0 16,-5 8 0-16,2 3 0 0,2 4 0 16,4 1 0-16,-2 3 0 0,6 2 0 0,3 1 0 15,2-2 0-15,2-2 0 0,3 4 0 0,1-8 0 16,5-1 0-16,-1-5 0 0,1-4 0 0,2 0 0 15,-2-4 0-15,4-3 0 0,3-1 0 0,-6-4-82 16,3-4-287-16,-3 2-82 0,-1-4-101 0,-5-2-572 16,1-3-1215-16,-2 4 537 0</inkml:trace>
  <inkml:trace contextRef="#ctx0" brushRef="#br0" timeOffset="19917.2">3511 17106 287 0,'-7'-5'633'16,"2"1"-27"-16,2 1 1 0,3 3 10 0,10-7-4 15,2 6-27-15,19-2-39 0,4 5-47 0,24-4-42 16,34 6-43-16,8 0-38 0,3 5-43 0,3-3-36 16,7 3-43-16,10 0-47 0,3-4-49 0,2 2-59 15,5-2-73-15,-4-3-98 0,-6-2-96 0,3-3-120 16,-11 6-138-16,-9-3-173 0,-16-7-416 0,-31 0-1097 16,-1 0 485-16</inkml:trace>
  <inkml:trace contextRef="#ctx0" brushRef="#br0" timeOffset="20752.27">8111 16654 399 0,'-14'0'586'0,"2"-3"50"16,2 2 22-16,3 0 3 0,1-1-31 0,2-2-43 15,3-1-53-15,1 5-44 0,11-5-47 0,1 2-45 0,10-4-37 16,10 3-33-16,3 3-47 0,18-2-52 15,-17 1-73-15,5-2-94 0,-2 2-116 0,-1 3-115 16,-3-1-126-16,-4 6-147 0,-3-2-161 0,-8-2-377 16,-8 2-1060-16,-8 1 469 0</inkml:trace>
  <inkml:trace contextRef="#ctx0" brushRef="#br0" timeOffset="20884.77">8057 16823 413 0,'-15'5'453'0,"5"-2"-21"16,2 0 10-16,6-1 25 0,2 0 6 0,0-2-32 15,16 6-35-15,6-5-42 0,10 0-33 0,7 4-37 16,20-4-54-16,5-1-49 0,3 0-70 0,-1 0-96 16,30-6-130-16,-31 6-169 0,0-2-512 0,31-8-851 15,-36 3 376-15</inkml:trace>
  <inkml:trace contextRef="#ctx0" brushRef="#br0" timeOffset="21467.38">10165 16446 6061 0,'6'1'188'0,"-2"0"-144"0,1 0-21 0,-1 1 29 16,-4-2 88-16,1 7 12 0,-6-2-11 0,-1 1-11 16,-3-1-26-16,-4 1-13 0,-5 1-6 0,-4 0 6 15,3 0-15-15,-9 2-10 0,-3-3-4 0,1-2-3 16,-1 1-4-16,3-2-7 0,-3-2-1 0,4 1 1 15,6-3-1-15,3-3 4 0,4 2 17 0,2-3 17 16,3 1-2-16,0-4 0 0,6-1-72 0,0-2-11 16,6 1 0-16,4-5 0 0,5-3 0 0,6-3 0 15,3 1 0-15,1 0 0 0,2 3 0 0,2 0 0 16,1 5 0-16,-3 0 0 0,-2 6 0 0,-3 1 0 16,-1 2 0-16,2 3 0 0,-4 3 0 0,0 2 0 15,-2 8 0-15,-2 2 0 0,-5 3 0 0,1 8 0 16,-7 1 0-16,-1 3 0 0,-3 4 0 0,-3 0 0 15,-8 10 0-15,2-10 0 0,-10 9 0 0,0 1 0 16,-6-5 0-16,-3-3 0 0,-7 3 0 0,1-1 0 16,-5-7 0-16,-3 1 0 0,-2-3 0 0,1-3 0 15,1-3 0-15,8-10 0 0,0-1 0 0,1-3 0 16,2-3 0-16,0-4 0 0,5-3 0 0,10-2 0 16,2-5 0-16,1 0 0 0,5-4 0 0,5-4 0 15,5 0 0-15,3 0 0 0,10-8 0 0,0 7 0 16,9-5 0-16,3 4 0 0,4 5 0 0,3 2 0 15,1 4 0-15,-1 2 0 0,3 2 0 0,-4 3 0 16,3 2 0-16,-5 6 0 0,0 1 0 0,0 2 0 16,-2 2 0-16,-2 4 0 0,-3 0 0 0,0 8 0 15,-2-9 0-15,1 5 0 0,4 0 0 0,-4 2 0 16,1-3 0-16,0-1 0 0,4-3 0 0,3 0 0 16,-3-1 0-16,1-6 0 0,2 1 0 0,-9-6 0 15,4-1 0-15,-2-4 0 0,0-1 0 0,-2-1 0 16,1-5 0-16,-1-2 0 0,-1-2-482 0</inkml:trace>
  <inkml:trace contextRef="#ctx0" brushRef="#br0" timeOffset="21786.4">11367 16243 5879 0,'17'-7'157'0,"-2"1"-104"0,-1 1 35 0,-3 2 127 0,0 0 81 15,-1 1 43-15,-2 1-16 0,-3 0-31 0,-1-2-27 16,-4 3 15-16,4 6-276 0,-8 0-4 0,1 5 0 16,-3 5 0-16,-7 0 0 0,0 10 0 0,-1 1 0 15,-1 2 0-15,1 2 0 0,0 2 0 0,2 2 0 16,0-1 0-16,5 0 0 0,1-3 0 0,-2-2 0 15,4-1 0-15,-3 1 0 0,4-10 0 0,2 6 0 16,1-10 0-16,-1-4 0 0,1 0 0 0,-3-1 0 16,3-6 0-16,0 0 0 0,0-4 0 15,0 0 0-15,0 0 0 0,8-18 0 0,-7 6-617 16,3-6-18-16,2-7-17 0,-2-4-397 0,0-3-1134 16,0-4 502-16</inkml:trace>
  <inkml:trace contextRef="#ctx0" brushRef="#br0" timeOffset="22034.21">11370 16391 2690 0,'11'-52'-46'0,"0"6"76"0,-5 12 60 0,-1 1 49 16,3 1 58-16,-2 4 34 0,1 2 42 0,-4 8 28 15,3-1 15-15,0 0 11 0,1 1 12 0,1 1 5 16,1 2 0-16,1 2-6 0,3 1-6 16,-4 3-14-16,4 3-14 0,0-1-11 0,5 1-19 15,-2 4-19-15,3 3-18 0,-1 0-23 0,3 4-163 0,-1 6-51 16,3 3 0-16,-1 4 0 0,-3 1 0 0,-2 1 0 16,-3 4 0-16,-8 2 0 0,-3 2 0 0,-2-2 0 15,-2 2 0-15,-7-1 0 0,2 0 0 16,-7 0 0-16,-4 1 0 0,-2-5 0 0,-6-3 0 15,-2 0 0-15,-3-4 0 0,1 0 0 0,-4-4 0 16,1-1 0-16,0-1 0 0,1-3 0 0,3-2 0 16,9-2 0-16,4 0 0 0,2-3 0 0,7-1 0 0,0-1-347 15,6 2-390-15,0 0-448 0,16-15-1283 16,3 6 567-16</inkml:trace>
  <inkml:trace contextRef="#ctx0" brushRef="#br0" timeOffset="22619.29">12040 16165 4022 0,'7'-15'426'0,"-3"5"-147"16,-3 0 29-16,1 3 7 0,-1 2-8 0,3 2-15 15,-4 3 26-15,0 0-9 0,0 0-1 0,-5 16 18 16,2-2 4-16,-1 5-3 0,-1 7-9 0,0 2-312 16,2 2-6-16,-2 2 0 0,-1 3 0 0,1-1 0 15,0 1 0-15,0-1 0 0,-2-1 0 0,2 0 0 16,-1-2 0-16,2-5 0 0,1-1 0 0,0-5 0 15,-1-5 0-15,2-1 0 0,0-4 0 0,2 2 0 16,-2-5 0-16,1-2 0 0,0-2 0 0,1-3 0 16,0 0 0-16,0 0 0 0,0 0 0 0,6-21 0 15,0 4 0-15,1-7 0 0,3-4 0 0,-2 0 0 16,4-5 0-16,2-14 0 0,0 1 0 0,2-4 0 16,0-5 0-16,4 5 0 0,3-1 0 0,-5 2 0 15,5 6 0-15,-8 10 0 0,2 4 0 0,-2 0 0 16,1 5 0-16,-2 0 0 0,2 2 0 0,-3 9 0 15,1 0 0-15,0 2 0 0,4 3 0 0,-8 4 0 16,8 0 0-16,0 6 0 0,-4 1 0 0,2 4 0 16,-1 4 0-16,-1 2 0 0,0 9 0 0,-3 3 0 15,-2-2 0-15,-1 6 0 0,-6 2 0 0,-3-1 0 16,-5-1 0-16,-2 0 0 0,-3-2 0 0,-7 0 0 16,-1-4 0-16,-7 1 0 0,-2-2 0 0,-3-2 0 15,-1-6 0-15,-2 1 0 0,2-1 0 0,-1-6 0 16,1 0 0-16,2-3 0 0,7-3 0 0,3 1 0 15,7 0 0-15,2-1 0 0,3-1 0 0,0 0 0 16,4 2 0-16,4 0 0 0,0-3 0 0,13 10 0 16,5-1 0-16,8 3 0 0,4 4 0 0,1-2 0 15,1-1 0-15,11 9 0 0,-8-6 0 0,-2-1 0 16,-1 1 0-16,3 0 0 0,-3-3 0 0,-2 1 0 16,0-2 0-16,-3 1 0 0,-1-3 0 0,-4-4 0 15,-4-1 0-15,4 2 0 0,-8-5 0 0,-1 1 0 16,-3-2 0-16,1 1 0 0,-2-2 0 0,-2-3 0 15,-7 3 0-15,3-3 0 0,-3 3-615 0,0 0-648 16,0 0-1368-16,-21-8 605 0</inkml:trace>
  <inkml:trace contextRef="#ctx0" brushRef="#br0" timeOffset="23134.31">10925 16799 424 0,'-13'-8'538'0,"-1"0"30"0,4 0 2 0,0 2-5 0,3 0-11 15,1 2-10-15,2 2-20 0,3-3-21 0,1 5-15 16,5-2-13-16,9-2-14 0,14 4-23 0,8 1-21 16,19 4-32-16,37-1-17 0,5 9-25 0,9-1-317 15,8-3-26-15,11 1 0 0,4 5 0 16,3-3 0-16,6 1 0 0,5-1 0 0,1-5 0 0,-7-3 0 16,2-4 0-16,-8-5 0 0,-10 1 0 0,-11-1 0 15,-13-4 0-15,-34 4 0 0,-7 0 0 0,-18-1 0 16,-3 0 0-16,-7 3 0 0,-10-2 0 0,-4 1 0 15,-5-1 0-15,-4 3 0 0,-1 0 0 0,-5-2 0 16,1 4 0-16,-17-2 0 0,-2 2 0 16,0 6 0-16,-3-1 0 0,-7 3 0 0,-1 2-1366 0,1 5-1478 15,1-1 654-15</inkml:trace>
  <inkml:trace contextRef="#ctx0" brushRef="#br0" timeOffset="23700.13">10854 17325 5079 0,'10'-13'351'15,"-1"-3"-190"-15,6 3-26 0,-6 4 94 0,0 2 69 16,1-1 41-16,-1 3-22 0,-1-1-26 0,-2 3-24 15,-1 3 21-15,-5 0 20 0,9 11-180 0,-6 1-128 16,-5 6 0-16,1 8 0 0,-3-1 0 0,-3 5 0 16,2 2 0-16,-2 3 0 0,0 12 0 0,4-11 0 15,-6 12 0-15,0 0 0 0,3-13 0 0,2 1 0 16,3-4 0-16,-2 0 0 0,3-1 0 0,3-4 0 16,-1-6 0-16,-1-5 0 0,2-4 0 0,1 0 0 15,-2-2 0-15,1-4 0 0,0-2 0 0,-1-2 0 16,-2-2 0-16,0 0 0 0,10-15 0 0,-6 3 0 15,-1-5 0-15,-1-1 0 0,0-10 0 0,1 2 0 16,0-6 0-16,0-3-215 0,-1-14 16 0,4 15 19 16,3-13 15-16,2 1 27 0,0 2 35 0,-5 9 30 15,6-10 31-15,-3 15 33 0,1 2 27 0,-2 3 24 16,-3 6 19-16,4 5 18 0,1-2 34 0,-2 2 10 16,2 2-1-16,-1 2-2 0,0 3 1 0,0 2-4 15,4 2-5-15,-3 2-16 0,0-1-96 0,0 5 0 16,1 1 0-16,-1 3 0 0,1 0 0 15,-2 4 0-15,4 0 0 0,0 5 0 0,-3 2 0 0,-4 6 0 16,3 2 0-16,-9-1 0 0,0-6 0 0,-6 5 0 16,-2 0 0-16,-5-2 0 0,-2 3 0 0,-5-6 0 15,-5 0 0-15,-5-5 0 0,-1 3 0 0,-1-1 0 16,0-6 0-16,1 3 0 0,3-6 0 0,9 0 0 16,0-2 0-16,8 2-116 0,0-3-439 15,9-1-165-15,2-3-414 0,0 0-1228 0,0 0 544 0</inkml:trace>
  <inkml:trace contextRef="#ctx0" brushRef="#br0" timeOffset="23900.53">11737 17384 400 0,'6'-9'583'16,"2"2"14"-16,-2 0 22 0,-3 3 37 0,-3 4 19 16,4-1-3-16,-4 1-15 0,0 0-6 0,-11 23-23 15,5-5-34-15,0 7-39 0,3 1-37 0,-2 2-132 16,1 4-386-16,3 3 0 0,1 1 0 0,1 0 0 0,4-2 0 15,-1 1 0-15,-4-3 0 0,5-2 0 0,-4 1 0 16,-1-3 0-16,3-9 0 0,-4 0 0 16,-7-2 0-16,5-4 0 0,-3-4-148 0,1-1-622 15,0-6-443-15,-3-2-1312 0,8 0 580 0</inkml:trace>
  <inkml:trace contextRef="#ctx0" brushRef="#br0" timeOffset="24567.21">11521 17655 411 0,'-12'-12'534'0,"2"2"13"15,5 2 28-15,1 2 45 0,3-1 35 0,2 1-5 16,2-3-30-16,3 6-37 0,7 1-44 0,6 1-49 16,13-3-47-16,7 0-44 0,14 2-54 0,2 2-64 15,4 0-60-15,-2 6-64 0,3-6-78 0,-5-1-91 16,3-6-76-16,-8 6-62 0,-12-1-52 0,3-3-37 16,-5-7-28-16,-3-2 4 0,-1-1 21 0,0-3 25 15,-7 0 44-15,2-2 50 0,-8 0 57 0,2 3 55 16,-11 2 49-16,4 1 54 0,-2 0 47 0,-7 4 51 15,0 1 29-15,-2 3 26 0,3 2 5 0,-3 0-2 16,-3 4 13-16,0 0 19 0,0 0-147 0,0 0-133 16,-10 31 0-16,3-15 0 0,2 3 0 0,-6 7 0 15,5 3 0-15,1 1 0 0,-3-5 0 0,4 4 0 16,2 2 0-16,-1 1 0 0,3-3 0 0,-5 1 0 16,9-2 0-16,-3-2 0 0,2-6 0 0,-2-8 0 15,0-2 0-15,-1 1 0 0,3-2 0 0,-3-4 0 16,-3-1 0-16,7-2 0 0,-4-2 0 0,0 0 0 15,0-15 0-15,0 3 0 0,4-9 0 0,1-2 0 16,-1-8 0-16,0-1 0 0,6-12 0 0,-1-2 0 16,5-3 0-16,1 1 0 0,2-1 0 0,1 1 0 15,0 3 0-15,-1 0 0 0,-2 15 0 0,2 6 0 16,-1-4 0-16,4 5 0 0,3 4 0 0,0 4 0 16,3 1 0-16,-6 7 0 0,8 1 0 0,-5 6 0 15,3 2 0-15,-6 2 0 0,7 5 0 0,-4 5 0 16,-7-1 0-16,-1 2 0 0,4 5 0 0,-4 2 0 15,-4 4 0-15,-6-8 0 0,-1 6 0 0,-4 2 0 16,-5 3 0-16,-2-9 0 0,-4 3 0 0,-6 0 0 16,-1 2 0-16,-6-2 0 0,-3-5 0 0,-4 2 0 15,-1-2 0-15,4-2 0 0,0-2 0 0,0 2 0 16,1-5 0-16,3 3 0 0,7-3 0 0,2-1 0 16,6 3 0-16,0-4 0 0,3 1 0 0,4 0 0 15,6 1 0-15,5-3 0 0,10 9 0 0,7-1 0 16,7-1 0-16,0 0 0 0,15 5 0 0,0-3 0 15,5-1 0-15,-1 1 0 0,0 1 0 0,-2-1 0 16,0-5 0-16,4 4 0 0,-18-4 0 16,13 7 0-16,-13-9 0 0,-4-2 0 0,-1 3 0 0,-4-4 0 15,-11-1 0-15,-3 0 0 0,-4-2 0 16,1-2 0-16,-3-1 0 0,-4 1 0 0,-3-2 0 16,0 0 0-16,0 0 0 0,0 0 0 0,0 0-113 0,-20-11-1234 15,11 3-1459-15,-1 1 647 0</inkml:trace>
  <inkml:trace contextRef="#ctx0" brushRef="#br0" timeOffset="25067.43">14038 16334 72 0,'0'0'493'0,"0"0"-8"0,0 0 16 16,0 0 16-16,0 0-6 0,31 2-24 0,0-2-30 15,1 1-33-15,20 1-32 0,3 2-45 16,1 1-27-16,3-2-36 0,1 2-69 0,-2-5-68 16,-6 2-108-16,-15-1-134 0,-2-2-133 0,-6 2-157 15,-14-1-446-15,-1 2-899 0,-9-1 397 0</inkml:trace>
  <inkml:trace contextRef="#ctx0" brushRef="#br0" timeOffset="25217.03">14069 16540 4193 0,'-18'8'236'15,"9"-1"-145"-15,4 0-33 0,8 0 58 0,8 5 64 16,8-3 12-16,11 2-16 0,7-1-27 0,20-2-25 0,7 3-5 16,28 0-11-16,-28-5-21 0,28-2-1 15,-28-3-33-15,1-2-52 0,3-5-84 0,-3-1-107 16,-5 1-139-16,-1-8-140 0,-4-5-348 0,-4 0-884 15,-5-2 392-15</inkml:trace>
  <inkml:trace contextRef="#ctx0" brushRef="#br0" timeOffset="25532.96">15366 16130 3142 0,'0'-26'332'16,"0"9"-116"-16,-5 0-17 0,1 2 36 0,-5 5 32 16,3 1 21-16,-6 2 3 0,1 3-21 0,-6 4-11 15,0 4 22-15,0 4 11 0,-6 9 19 0,4 4 4 16,2 4 2-16,-2 5-11 0,5 4-13 0,-7 10-15 15,7 1-19-15,4-10-219 0,5-1-40 0,1 16 0 16,4-4 0-16,4-15 0 0,6 3 0 0,4-4 0 16,5-1 0-16,3-1 0 0,5-4 0 0,2-2 0 15,5-5 0-15,0-2 0 0,2-4 0 0,-2-3 0 16,2-6 0-16,1-4 0 0,-5-3 0 0,-2-5 0 16,-5-5 0-16,-3-3 0 0,2-10 0 0,-7-2 0 15,-4-14 0-15,-7-3 0 0,-6-1 0 0,-5-4 0 16,-7 1 0-16,-4 7 0 0,-6-1 0 0,-8 8 0 15,4 10 0-15,-2 1 0 0,-12-2 0 0,8 13 0 16,-5 4 0-16,6 1 0 0,-2 9 0 0,-3 1 0 16,6 5 0-16,-1 5 0 0,4 8 0 0,3 2 0 15,10 3-127-15,-3 6-538 0,7-2-569 0,4 1-1335 16,4 0 591-16</inkml:trace>
  <inkml:trace contextRef="#ctx0" brushRef="#br0" timeOffset="25734.42">16005 16625 6687 0,'9'-9'253'15,"0"-1"-75"-15,-4-1 76 0,4-5 49 0,-4 0-21 16,-5 0-74-16,0-2-182 0,0 1-26 0,3 5 0 16,-6-1 0-16,6 0 0 0,-6 4 0 0,6 1-53 15,-2-1-265-15,2 2-139 0,3 2-172 0,3-1-494 16,-4 4-1216-16,7-3 539 0</inkml:trace>
  <inkml:trace contextRef="#ctx0" brushRef="#br0" timeOffset="26019.61">16580 16120 405 0,'-3'-17'546'0,"-3"1"35"0,-1 2 12 15,-1 3-7-15,-2 1-12 0,1 2-21 0,-1 2-18 16,-3 2-23-16,3 2-28 0,-3 2-31 0,4 2-30 15,-3 4-32-15,2 2-30 0,1 2-32 16,4 5-26-16,5 3-31 0,0 0-21 0,9 8-212 0,4 2-39 16,5 0 0-16,2 3 0 0,11 8 0 0,0 0 0 15,0 0 0-15,1-3 0 0,-9-6 0 0,3-2 0 16,-7 2 0-16,4 0 0 0,-5-3 0 0,-4 0 0 16,-2-1 0-16,-5-3 0 0,-6-5 0 0,-2-1 0 15,-4-5 0-15,-2 4 0 0,-6-3 0 0,-4-5 0 16,-2-1 0-16,-3-1 0 0,-7-2 0 0,-2-2 0 15,-3-2 0-15,0 0 0 0,2-7 0 0,3-2 0 16,2 0 0-16,0-4 0 0,3-3 0 16,4-4-547-16,1 1-190 0,2-6-415 0,7-1-1247 0,3 0 553 15</inkml:trace>
  <inkml:trace contextRef="#ctx0" brushRef="#br0" timeOffset="26651.09">16621 16019 253 0,'9'-17'479'0,"0"1"11"15,-4 2 28-15,9-2 28 0,0-4-3 16,7 1-22-16,-1 2-35 0,6-1-37 0,-2 4-35 0,8-4-40 16,0 4-33-16,1 1-39 0,3-1-40 15,-5-2-44-15,-1 2-51 0,-3-2-37 0,0-1-34 16,-1-1-24-16,-3 0-18 0,-2-2-12 0,-4-4-1 0,-2 1-7 16,-2-2-4-16,-5 0-11 0,-1 1 6 0,0-4-3 15,-6-1 9-15,-1 7 9 0,-1 2 14 0,-2 7 8 16,2 3 15-16,-5 0-8 0,2 2 18 15,0 5 15-15,4 3 12 0,-14 1 14 0,1 5 14 16,0 7 7-16,-2 7 6 0,-2 6-102 0,3 4-53 16,0 2 0-16,-4 15 0 0,3 2 0 0,5 1 0 0,-3-3 0 15,3 0 0-15,2 4 0 0,2-6 0 16,2-10 0-16,3 11 0 0,1-11 0 0,2-2 0 16,1-2 0-16,3-2 0 0,-1 0 0 0,0-6 0 15,0-6 0-15,-2-6 0 0,3-2 0 0,-2-3 0 16,2-2 0-16,0 0 0 0,1-4 0 0,-7 0 0 0,21-3 0 15,-8-3 0-15,3-1 0 0,2-2 0 16,9-2 0-16,-8 4 0 0,13-2 0 0,-4 5 0 16,3 1 0-16,1-2 0 0,2 5 0 0,-3 6 0 15,2 0 0-15,-3 2 0 0,-1 3 0 0,-1 0 0 16,-1 3 0-16,2-1 0 0,-1-3 0 0,-11-2 0 0,2-2 0 16,-6 0 0-16,-4-1 0 0,0-3 0 0,-4 1 0 15,0 0 0-15,-5-3-103 0,0 0-300 0,0 0-25 16,5-9-4-16,-10 1 12 0,0-3 26 15,-3-3 28-15,-6 0 42 0,1-11 26 0,-2 2 41 16,5-2 28-16,-4-2 37 0,4-1 41 0,1-4 37 16,2-1 41-16,0-2 41 0,4 1 44 0,1 2 50 0,0 0 58 15,6 2 37-15,-4 9 41 0,3 4 32 16,-2 5 23-16,5 1 2 0,-6 6-18 0,0 1 5 16,0 4 13-16,0 0-1 0,4 14-6 0,-4 5-8 15,-1 10-1-15,1 3 9 0,-3 2-1 0,1 11 1 16,-2 4-5-16,3-1-15 0,-2 1-228 0,-1 0 0 15,0 1 0-15,2-3 0 0,-1 0 0 0,1 0 0 0,0-11 0 16,1 11 0-16,1-13 0 0,-2-1 0 16,2-3 0-16,1-2 0 0,-2-2 0 0,2-7 0 15,0-1-519-15,-2-2-760 0,2-6-1385 0,4 3 612 16</inkml:trace>
  <inkml:trace contextRef="#ctx0" brushRef="#br0" timeOffset="26817.05">18136 16358 5481 0,'-11'-13'403'0,"-5"-1"-193"16,2 2 19-16,-3 5 47 0,6 0 39 0,-3 2-11 15,2 2-37-15,-2 2-60 0,1 2-45 0,2 3-39 16,-6 7-65-16,4-1-97 0,3 7-115 0,-3 6-134 16,-2 2-182-16,0 1-711 0,-2 8-1280 0,2 0 567 15</inkml:trace>
  <inkml:trace contextRef="#ctx0" brushRef="#br0" timeOffset="27067.16">15040 17362 8049 0,'-30'-15'142'0,"9"-5"-142"0,14 5 0 0,12-3 0 16,5 2 0-16,22-2 0 0,19-1 0 0,11 1 0 15,40-3 0-15,2 10 0 0,8 7 0 0,5-3 0 16,4 1 0-16,5 3 0 0,-2 3 0 0,-4-1 0 16,-3 1 0-16,-1-4 0 0,-5-1 0 0,-13-1 0 15,-3 2 0-15,-33-2 0 0,-3-1 0 0,-8 2 0 16,-18-1 0-16,-3 3 0 0,-11 0 0 0,-8 0-312 16,-5 1-244-16,-4-4-89 0,-2 6-468 15,-19-5-1206-15,-3 1 533 0</inkml:trace>
  <inkml:trace contextRef="#ctx0" brushRef="#br0" timeOffset="27217.14">15595 17294 5744 0,'-64'14'395'0,"8"-1"-238"0,25 0-40 0,8 0 92 15,12-1 92-15,8-1 53 0,7 0 5 0,15 1-24 16,14 1-115-16,26 0-220 0,5-2 0 0,43 1 0 16,2-6 0-16,5 0 0 0,2-3 0 0,0-7 0 15,1-1 0-15,0-4 0 0,-4-8 0 0,-11-7 0 16,0-2 0-16,-5-5-518 0,-5-2-762 0,-5-5-1384 15,-9-9 612-15</inkml:trace>
  <inkml:trace contextRef="#ctx0" brushRef="#br0" timeOffset="28051.2">19599 9568 5364 0,'-5'-113'192'0,"1"16"-85"0,1 9-57 0,1 31-5 16,2 4-2-16,1 3 2 0,3 1 18 0,1 16-18 0,7 0-12 15,0 3-2-15,10 3-4 0,4 4-5 16,8 5 0-16,15 3-22 0,6 8 6 0,4 8 11 16,2 11 12-16,-1 0 15 0,0 10 7 0,-3 5 19 0,-3 9 10 15,-4 1 15-15,-2 5 15 0,-10 4 10 0,-8 8 11 16,-13-2 21-16,-9 3 0 0,-10 6 17 0,-17 20 0 15,-18-2 7-15,-8-6-3 0,-7 1 4 16,-11-3 4-16,-8 4-181 0,-6-2 0 0,3 9 0 0,-3 0 0 16,-2 0 0-16,10 3 0 0,4 1 0 0,6 1 0 15,3-2 0-15,16-2 0 0,15 6 0 0,13 4 0 16,15-1 0-16,12 2 0 0,23 2 0 0,7-4 0 16,19 1 0-16,5-1 0 0,10 4 0 0,6 3 0 15,4 3 0-15,-6-2 0 0,5 0 0 0,-10 1 0 16,3-5 0-16,-13 4 0 0,-11 4 0 0,-5 2 0 15,-17-3 0-15,-12-1 0 0,-15-3 0 0,-12-2 0 16,-14-4 0-16,-9 0 0 0,-11 0 0 0,-20-1 0 16,3-1 0-16,-5-2 0 0,-1-2 0 0,-2 0 0 15,3-1 0-15,3-4 0 0,-1 6 0 0,10 1 0 16,4-5 0-16,7 5 0 0,5-5 0 0,12 3 0 16,4 2 0-16,6-4 0 0,6-2 0 0,8 2 0 15,10 1 0-15,3 0 0 0,6-3 0 0,0 9 0 0,5-8 0 16,-5 0 0-16,-1-1 0 0,1-3 0 0,-7-22 0 15,6 28 0-15,-7 3 0 0,-6-5 0 16,-1-24 0-16,-9 28 0 0,-3-3 0 0,-1-26 0 16,-13 23 0-16,2 0 0 0,5-27 0 0,-7 29 0 0,4-26 0 15,-4 26 0-15,4-4 0 0,6-23 0 0,2 25 0 16,1-26 0-16,5 4 0 0,2-1 0 0,6-1 0 16,1-1 0-16,5-3 0 0,0 3 0 0,4 0 0 15,-3 1 0-15,6-3 0 0,-1-3 0 0,2 4 0 16,1-2 0-16,-3-2 0 0,-5 0 0 0,-1 1 0 15,-3-1 0-15,-7-3 0 0,-3 1 0 0,-6 0 0 16,-5-5 0-16,-8 2 0 0,-9 0 0 0,-6-4 0 16,-7-2 0-16,-9-4 0 0,-21 15 0 0,14-21 0 15,0-2 0-15,-27 5 0 0,23-10 0 0,-2-2 0 16,0 0 0-16,-24 3 0 0,34-14 0 0,12-4-476 16,-12-6-811-16,25-3-1392 0,9-5 616 0</inkml:trace>
  <inkml:trace contextRef="#ctx0" brushRef="#br0" timeOffset="28167.34">20830 17633 8191 0,'32'-3'0'16,"-13"-1"0"-16,-3-2 0 0,-5 6 0 0,-4-5-696 16</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49:17.489"/>
    </inkml:context>
    <inkml:brush xml:id="br0">
      <inkml:brushProperty name="width" value="0.05292" units="cm"/>
      <inkml:brushProperty name="height" value="0.05292" units="cm"/>
      <inkml:brushProperty name="color" value="#00B050"/>
    </inkml:brush>
  </inkml:definitions>
  <inkml:trace contextRef="#ctx0" brushRef="#br0">8162 3387 347 0,'-5'-7'512'0,"2"2"5"0,2-1 7 0,-1 1 3 15,0 2-24-15,1-1-30 0,1 4-39 0,0 0-31 0,0 0-16 16,0 0-22-16,0 0-24 0,-4 16-12 16,7-4-26-16,-1 0-26 0,2 5-20 0,-3 1-20 0,2-1-20 15,2 0-10-15,0 1-21 0,4-3-19 0,4 2-10 16,0-4-15-16,2 0-7 0,3-3-11 0,9 1-7 15,2-3-114-15,5-6-3 0,-1-3 0 16,6-5 0-16,1 4 0 0,13-10 0 0,0-1 0 0,-1-2 0 16,2-6 0-16,1 0 0 0,-6-3 0 0,4-1 0 15,-2-4 0-15,3 0 0 0,-3-2 0 0,-4 3 0 16,-2 4 0-16,-10 11 0 0,-6 3 0 0,3 2 0 16,-4 3 0-16,-5 6 0 0,-4 3 0 0,3 4 0 15,1 4 0-15,4 3 0 0,-8 4 0 0,3 1 0 16,-2 5 0-16,-1 0 0 0,4 0 0 0,0 0 0 15,2-1 0-15,0-2 0 0,6-2 0 0,0-1 0 16,-2 0 0-16,3-6 0 0,4-2 0 0,-2-3 0 16,2-1 0-16,2-7 0 0,2 0 0 0,1-4 0 15,-3-3 0-15,17-5 0 0,-18 0 0 0,13-7 0 16,-14 2 0-16,11-8 0 0,-1-1 0 0,-5-1 0 16,0 1 0-16,-10 8 0 0,-2 2 0 0,0 2 0 15,-4 1 0-15,-5 5 0 0,-2 2 0 0,0 5 0 16,-5 0 0-16,2 2 0 0,-2 4 0 0,1 0 0 15,0 3 0-15,2 2 0 0,-1 1 0 0,1 1 0 16,-2 1 0-16,1 0 0 0,1 0 0 0,3-1 0 16,-5 0 0-16,1-1 0 0,2 1 0 0,1-2 0 15,-1-1 0-15,10 1 0 0,-8-4 0 0,7-2 0 16,2-1 0-16,1-3 0 0,0-1 0 0,-2-1 0 16,4-2 0-16,-1-1 0 0,1-1 0 0,3-4 0 15,2-1 0-15,0 0 0 0,1-2 0 0,-2-1 0 16,-1 4 0-16,2 1 0 0,0 2 0 0,-4 2 0 15,-2 4 0-15,-3 2 0 0,4 4 0 0,-13 1 0 16,1 0 0-16,-4 6 0 0,3 0 0 0,-4 1 0 16,1 0 0-16,0 0 0 0,1 1 0 0,3 3 0 15,-2-5 0-15,-3 2 0 0,9-2 0 0,-3-2 0 16,7-1 0-16,0-1 0 0,0-3 0 0,2-1 0 16,2-5 0-16,0 0 0 0,-1-6 0 0,1 0 0 15,1 2 0-15,1-7 0 0,0-1 0 0,2 1 0 16,-3-3 0-16,2-1 0 0,-2-2 0 0,2-1 0 15,-4 0 0-15,1 1 0 0,-3 4 0 0,-4 0 0 16,-4 7 0-16,-4-1 0 0,-4 5 0 0,-3-3 0 16,2 6 0-16,-2 1 0 0,-3 0 0 0,3 4 0 15,-1-1 0-15,0 4 0 0,-1 0 0 0,2 2 0 16,0-1 0-16,-2-1 0 0,4 2 0 0,-2 0 0 16,4 1 0-16,-2-2 0 0,2-1 0 0,5-1 0 0,-1 3 0 15,-1-5 0-15,4-1 0 0,0-1 0 16,3-1 0-16,-3-1 0 0,9-3 0 0,0 1 0 15,-2-5 0-15,0 1 0 0,4-6-178 0,-2 0-425 16,1 0-133-16,2-6-377 0,1 1-1205 0,2 3 533 16</inkml:trace>
  <inkml:trace contextRef="#ctx0" brushRef="#br0" timeOffset="115.29">13061 3451 3687 0,'4'5'472'0,"-2"-1"-157"0,-1 0-58 15,2 1 29-15,-3-3 31 0,1 1 17 0,-1-3 3 16,0 0-25-16,3 3-45 0,-3-3-28 0,0 0-26 0,0 0-49 15,0 0-61-15,0 0-104 0,1-14-166 0,0 9-199 16,0-1-246-16,1 0-415 0,-4-1-1111 0,2 7 492 16</inkml:trace>
  <inkml:trace contextRef="#ctx0" brushRef="#br0" timeOffset="7899.21">13719 5921 373 0,'0'-6'413'0,"0"0"16"16,0 0-8-16,4-1 8 0,-3 1-4 0,0 1-8 0,0 1-10 15,2-2-8-15,-2 3-7 0,-1-1-17 16,3 1-23-16,-3 3-15 0,0-5-27 0,0 5-23 0,0 0-17 15,0 0-21-15,0 0-24 0,0 0-10 16,4 17-25-16,0-9-13 0,-2 2-22 0,5 3-4 0,1-1-20 16,4 2-15-16,5 1-7 0,3 2-11 0,3 1-10 15,5-5-4-15,4-3-11 0,1-2-6 0,5 0-40 16,0-4-27-16,0-2 0 0,2-2 0 0,12 2 0 16,3-4 0-16,-17-2 0 0,12-3 0 0,-10 2 0 15,-1-4 0-15,10-4 0 0,-13 4 0 0,2-3 0 16,-2 4 0-16,-1-4 0 0,-2 5 0 0,-3-2 0 15,1 3 0-15,-9 5 0 0,-2-1 0 0,2 4 0 16,5-1 0-16,-8 4 0 0,1 4 0 0,-3-4 0 16,3 8 0-16,-3-4 0 0,1 3 0 0,0 0 0 15,0 0 0-15,0-1 0 0,3 2 0 0,-3-1 0 16,5 3 0-16,4-6 0 0,-10-2 0 0,2 2 0 16,9-5 0-16,-9-2 0 0,11-4 0 0,-1-1 0 15,0-3 0-15,2-2 0 0,1-3 0 0,0 1 0 16,1-1 0-16,-1-3 0 0,6-1 0 0,7-6 0 15,-10 6 0-15,-1 0 0 0,2 0 0 0,-3 0 0 16,0 3 0-16,-1 4 0 0,-2 2 0 0,-5 2 0 16,-4 4 0-16,0 1 0 0,-3 3 0 0,0 1 0 15,-1 3 0-15,0 2 0 0,-2 0 0 0,0 3 0 0,-2 2 0 16,2 0 0-16,1-3 0 0,3 5 0 0,-5-2 0 16,4-1 0-16,-3 1 0 0,2-4 0 0,1-1 0 15,2 0 0-15,-1 0 0 0,8-5 0 0,1 0 0 16,0-3 0-16,4-2 0 0,-2-4 0 0,1 0 0 15,0-6 0-15,5 2 0 0,0-4 0 0,11-2 0 16,2-2 0-16,-1-1 0 0,1 1 0 16,-13 3 0-16,2 4 0 0,0 0 0 0,-2 0 0 0,-1 6 0 15,-1 0 0-15,-2 4 0 0,0 4 0 0,-1-1 0 16,-3 3 0-16,1 2 0 0,-2 1 0 0,-3 2 0 16,-2-3 0-16,1 7 0 0,4 1 0 0,0-2 0 15,0 0 0-15,1-3 0 0,2 0 0 0,-3 1 0 16,5-3 0-16,0-2 0 0,3-1 0 0,-2 0 0 15,-3-4 0-15,4-2 0 0,-4-1 0 0,1-1 0 16,0-1 0-16,-2-4 0 0,-1-4 0 0,-2-3 0 16,2-4 0-16,1-1 0 0,-6 1 0 0,4-1 0 15,1-1 0-15,-5 2-579 0,7 2-109 0,-4 0-466 16,4 0-1251-16,0 4 554 0</inkml:trace>
  <inkml:trace contextRef="#ctx0" brushRef="#br0" timeOffset="10098.45">3014 7034 281 0,'-1'-5'366'0,"-3"1"8"0,3 2-2 15,1 2 7-15,-4-5-12 0,0 2-15 0,4 3-23 16,-1-4-25-16,1 4-18 0,0 0-14 0,0 0-1 15,0 0 2-15,0 0 9 0,0 0-9 0,0 16-12 16,5-8-10-16,-4 5-6 0,3-2-15 0,1 5-19 16,-1 2-13-16,4 0-12 0,2-1-17 0,-5 1-21 15,7-1-9-15,3 4 4 0,-4-3-9 0,10-1-5 16,2-3-4-16,-5-3-5 0,10-1-11 0,0-3 4 16,4-3 0-16,3-2-6 0,2-2-4 0,1-3-4 15,16-5-22-15,-2-1-77 0,3 0 0 0,-6-4 0 16,2-1 0-16,-3-2 0 0,2 2 0 0,-14-1 0 15,14-4 0-15,-12 7 0 0,-5-3 0 0,2 2 0 16,-2 2 0-16,3 1 0 0,-3 1 0 0,-5 3 0 16,-1 4 0-16,-4 3 0 0,-4 0 0 0,9 6 0 15,-7 2 0-15,6 3 0 0,-1 2 0 0,0 2 0 16,-1 1 0-16,2 1 0 0,1-3 0 0,3 5 0 16,-4-4 0-16,5 0 0 0,1-3 0 0,2-1 0 0,-1-5 0 15,3 0 0-15,-1 0 0 0,4-4 0 0,-2-2 0 16,-1 0 0-16,0-6 0 0,0 0 0 15,4-3 0-15,-1 2 0 0,-3-2 0 0,-1-3 0 16,-2-2 0-16,-2-2 0 0,4 0 0 0,-3 1 0 16,-2-1 0-16,0 3 0 0,0 2 0 0,-4 1 0 15,-1 2 0-15,1 5 0 0,-7 0 0 0,0 4 0 16,0 1 0-16,1 2 0 0,-3 3 0 0,5 5 0 16,-4-3 0-16,4 2 0 0,-5-1 0 0,8 2 0 0,-7-5 0 15,5 4 0-15,2 2 0 0,-1-5 0 0,2-2 0 16,-4-2 0-16,9-1 0 0,-1-2 0 0,2-2 0 15,-1-1 0-15,0-1 0 0,-1-2 0 0,-1-2 0 16,1 1 0-16,0-4 0 0,-2-2 0 0,0-3 0 16,-2 3 0-16,1-3 0 0,-5 0 0 0,0-2 0 15,3 5 0-15,-9 1 0 0,-2 3 0 0,-6 0 0 16,4 1 0-16,-7 4 0 0,0 0 0 0,2 1 0 16,1 3 0-16,0 0 0 0,1 2 0 0,0 2 0 15,1 0 0-15,2 4 0 0,0 0 0 0,-4 0 0 16,7-2 0-16,-3 3 0 0,2-1 0 0,0 0 0 15,4-6 0-15,-2 3 0 0,2 1 0 0,0-5 0 16,3-2 0-16,6 1 0 0,0-1 0 0,3-5 0 16,2 2 0-16,-5-2 0 0,7-3 0 0,-5 1 0 15,0-5 0-15,1 1 0 0,1 0 0 0,-2-4 0 16,2 3 0-16,-1-4 0 0,-3 4 0 0,0-2 0 16,0 1 0-16,-9 4 0 0,3 2 0 0,-3 0 0 15,-6 3 0-15,6 3 0 0,-6 0 0 0,2 2 0 16,-2-1 0-16,7 5 0 0,-3-1 0 0,4 1 0 15,-1-2 0-15,6 3 0 0,-1 1 0 0,2-2 0 16,-4-2 0-16,5 2 0 0,1-1 0 0,3-2 0 0,-2-1 0 16,2-1 0-16,1 0 0 0,0-2 0 15,3-1 0-15,4 1 0 0,-2-4 0 0,-1 3 0 16,0-5 0-16,0 0 0 0,0-1 0 0,0-2 0 16,-1 0 0-16,-3-2 0 0,-2 2 0 0,1-3 0 0,-5 1 0 15,-3 1 0-15,-6 4 0 0,-2 1 0 0,-3 1 0 16,-2 1 0-16,-1 1 0 0,0 2 0 15,-2-1 0-15,1 2 0 0,-2 2 0 0,2-1 0 16,0 2 0-16,4 1 0 0,-4 1 0 0,0-2 0 16,1 2 0-16,2 0 0 0,-1 1 0 0,1-4 0 0,-1 3 0 15,6 1 0-15,-1-1 0 0,-2-3 0 16,-1 1 0-16,5 1 0 0,-1 0 0 0,-3-3 0 16,-1 1 0-16,-1-1 0 0,1-1 0 0,-3 0 0 0,3 1 0 15,-5-3 0-15,-8 2 0 0,10-5 0 0,-5 1 0 16,-5 4 0-16,4-6 0 0,-4 5 0 0,0 1-449 15,0 0-301-15,-18-10-416 0,9 8-1262 16,-5-2 558-16</inkml:trace>
  <inkml:trace contextRef="#ctx0" brushRef="#br0" timeOffset="15831.36">10841 7092 94 0,'-3'-2'293'0,"3"2"3"0,-5-4-5 16,5 1-16-16,0 3-12 0,-4-5-16 0,4 5-18 15,-1-4-10-15,1 4-5 0,0 0-7 0,0 0-2 16,0 0 1-16,0 0 1 0,0 0-1 0,0 0 5 16,1-4-3-16,-1 4-1 0,0 0-3 0,0 0-4 15,0 0-6-15,0 0-13 0,0 0-8 0,0 0-3 16,0 0-4-16,0 0-8 0,-6 12-8 0,6-8-6 16,0 2-10-16,0-3-14 0,0 3-5 0,1-1-5 15,3 0-13-15,-3-2-3 0,6 3-7 0,-5-2-6 16,5 1-3-16,-1-3 4 0,8 1-7 0,0 0-4 0,0 0-2 15,4-3-3-15,9-1-9 0,1 0 14 16,0 1-13-16,3-2-7 0,-2-3 5 0,2 1-9 16,2-2 7-16,0 2-4 0,1-4 3 0,-2 0-7 15,1 1-2-15,-4 0-2 0,1-1 0 0,-4 3-6 0,-5 1 1 16,4-3 0-16,-7 1 1 0,0 3-4 0,-5 1-3 16,2 2-1-16,-3-1 3 0,-2 0-8 0,3 1 9 15,-3 1-18-15,-1 0 5 0,1 4-10 0,2 2 7 16,-3-2 1-16,3 0-16 0,1 5-3 0,2 0 0 15,-2-1 0-15,3 1 0 0,-1 0 0 0,4-1 0 16,-1-3 0-16,1 2 0 0,0-2 0 0,11-3 0 16,-11-3 0-16,10-1 0 0,1-3 0 0,-3 1 0 15,-1-4 0-15,1 1 0 0,-6 0 0 0,-1-3 0 16,-1 2 0-16,4-5 0 0,-5 5 0 0,1-3 0 0,-1-1 0 16,3 3 0-16,-3-4 0 0,-2 2 0 15,1 3 0-15,-3 4 0 0,-4-2 0 0,3 2 0 16,-3 3 0-16,-1 1 0 0,1 2 0 0,-1 3 0 0,-1-2 0 15,1 5 0-15,1-2 0 0,0 7 0 16,3-3 0-16,-1 3 0 0,-1-1 0 0,3-1 0 16,0-1 0-16,3-2 0 0,-2 1 0 0,4-3 0 15,-1-2 0-15,4-2 0 0,5-2 0 0,-6-2 0 0,0-3 0 16,8-2 0-16,-2 0 0 0,0-3 0 0,-3 0 0 16,-6-1 0-16,12 0 0 0,-5-5 0 15,-7 4 0-15,6-3 0 0,-6 2 0 0,4-3 0 0,-5 5 0 16,-1-1 0-16,-3 5 0 0,-3 1 0 0,3 1 0 15,-4 3 0-15,2 0 0 0,0 4 0 0,-1 3 0 16,0 1 0-16,-1 1 0 0,3 4 0 0,-1 1 0 16,2-1 0-16,-3-3 0 0,2 4 0 0,0 1 0 15,4-3 0-15,-2 0 0 0,4 0 0 0,-2-5 0 16,3 2 0-16,2-2 0 0,-2-1 0 0,0-3 0 16,3-2 0-16,-4-4 0 0,2 0 0 0,1-1 0 15,-5-1 0-15,2-2 0 0,-4-2-319 0,0-1-993 16,-1-3-1422-16,0-1 629 0</inkml:trace>
  <inkml:trace contextRef="#ctx0" brushRef="#br0" timeOffset="17631.45">14803 7102 2 0,'0'0'355'0,"0"0"-12"0,0 0-11 0,2-3-16 15,-2 3-17-15,0 0-18 0,0 0-16 0,0 0-9 16,0 0-35-16,0 0-3 0,0 0-1 0,0 0 4 16,5 8-3-16,-2-2-5 0,1 2-9 15,0 2-7-15,-1 1-11 0,4 3-13 0,-1 1-16 0,1-1-16 16,0 2-10-16,3-3-11 0,3-2-13 0,0 2-8 16,2-2-11-16,2-5-7 0,1 2-4 0,2-1-8 15,1-2-2-15,3 0 0 0,0-4-6 0,4-2 0 16,2-2 11-16,2-1-2 0,-3-1 5 0,2 0 6 15,-2-4 5-15,0-1 10 0,0-2 0 0,-2-3 9 16,1 0 12-16,-3-2-14 0,1 2 0 0,-6-2 0 16,2 0-3-16,-5 5-6 0,-3 2-3 0,-3 3-11 15,1 2 1-15,-3 2-15 0,2 1 3 0,1 1-12 16,0 1-2-16,0 4 0 0,-1 2-7 0,5 1-6 16,-1 4-3-16,0-1-3 0,2 2-7 0,2-2 5 15,7 4-9-15,-2 0 0 0,-1 1-8 0,-1-10 4 16,5 5-4-16,3-6-1 0,-3-1 1 0,-4-3-3 15,8-1 0-15,-11-1 3 0,8-2-6 0,-1-2 3 16,-6 0-6-16,5-3 7 0,0 1-1 0,1-4-4 16,-3 2 0-16,-1-4-10 0,0 0 0 0,-2-3 0 15,0 2 0-15,-5 2 0 0,7-3 0 0,-6 7 0 16,0 1 0-16,-2 2 0 0,-2 2 0 0,1 2 0 16,-1 4 0-16,0 2 0 0,6 3 0 0,-2 6 0 15,-1 0 0-15,6 6 0 0,1 3 0 0,-1 0 0 0,2-2 0 16,0 1 0-16,-1-2 0 0,3 0 0 15,1-3 0-15,0-1 0 0,-1-4 0 0,-5-4 0 16,6 1 0-16,-2-3 0 0,-3-2 0 0,-3-3 0 16,4-1 0-16,4-2 0 0,0-3 0 0,-5 0 0 0,3-1 0 15,3-4 0-15,-1-1 0 0,0 2 0 16,-3-5 0-16,7-3 0 0,0 2 0 0,-2-2 0 16,4 3 0-16,-1 2 0 0,-1 2 0 0,-2 0 0 0,3 6 0 15,-1 3 0-15,-2 2 0 0,1 3 0 0,0 4 0 16,-3 2 0-16,1 0 0 0,-2 5 0 0,-10-2 0 15,9 1 0-15,-1 0 0 0,-5-2 0 16,-4 1 0-16,3-4 0 0,0 3 0 0,0-4 0 0,-1 4 0 16,2-4 0-16,0-1 0 0,3-1 0 0,-2-1 0 15,2 0 0-15,6-2 0 0,0 0 0 0,-7-3 0 16,9-2 0-16,1 0 0 0,0-2 0 0,-2-1 0 16,2-2 0-16,1-1 0 0,4-4 0 0,12-5 0 15,-12 5 0-15,15-5 0 0,-4 2 0 0,-11 7 0 16,2-1 0-16,-2 4 0 0,0 2 0 0,-2 4 0 15,-2 1 0-15,-5 4 0 0,-4-1 0 0,5 3 0 16,-10 2 0-16,0-2 0 0,0 0 0 0,-1 3 0 16,-2 0 0-16,2-2 0 0,-2 3 0 0,0-3 0 15,-1 2 0-15,4-4 0 0,1 1 0 0,-1 0 0 16,4-2 0-16,1-1 0 0,4 4 0 0,0-6 0 16,3-2 0-16,1 2 0 0,-2-2 0 0,6-3 0 15,-2 2 0-15,-1-2 0 0,0 1 0 0,-1-2 0 16,-1-2 0-16,0-2 0 0,0-2 0 0,1 3 0 0,-4-4 0 15,-7 4 0-15,-1 0 0 0,1 1 0 16,-4 0 0-16,-3 1 0 0,-3 2 0 0,-1-1-124 16,-5 1-478-16,1-1-643 0,-3 0-1347 0,-2 4 596 15</inkml:trace>
  <inkml:trace contextRef="#ctx0" brushRef="#br0" timeOffset="18914.61">24388 7423 405 0,'0'0'417'0,"0"-6"16"15,0 6 9-15,5-4-3 0,-5 4-10 0,6-1-15 16,-6 1-18-16,10 0-23 0,-10 0-16 0,11 1-10 15,-4-1-18-15,-2-1-18 0,4 1-15 16,2 0-19-16,0-1-28 0,4 1-20 0,-2-3-10 0,1 1-32 16,4-2-3-16,-1-4-34 0,-3 3-5 0,2-2-29 15,1-1-4-15,0 2-18 0,-2-4-3 0,0 1-10 16,-2-1-7-16,-3 2-6 0,1-2-10 0,0-1-4 16,4 1-10-16,-10 2 0 0,6 2-5 0,-5 1-3 15,-2 2 1-15,1-1-11 0,-1 0 2 0,0 1-11 16,-4 3-1-16,5-2-12 0,-5 2 13 0,6 5-1 15,-2-2 0-15,0 2 1 0,0-1-7 0,0 1 5 16,2 4-1-16,2-3 0 0,0 1-9 0,1 0-5 16,2-1 0-16,4 3 0 0,-1-1 0 0,5-1 0 15,-3 0 0-15,4 0 0 0,8 0 0 0,0-2 0 16,2 0 0-16,0 1 0 0,2 1 0 0,3-4 0 16,-2 1 0-16,3-1 0 0,-3-1 0 0,2-2 0 15,-2-3 0-15,-1-3 0 0,0 0 0 0,-2-3 0 0,1 0 0 16,2-4 0-16,-1-2 0 0,0-1 0 0,1-2 0 15,-1 3 0-15,-4 0 0 0,-1 1 0 16,-9 5 0-16,1 0 0 0,-2 1 0 0,0 0 0 0,-5 4 0 16,1 0 0-16,-4 1 0 0,1 0 0 0,-2 3 0 15,0-1 0-15,-1 2 0 0,1 1 0 0,2-1 0 16,-1 1 0-16,1 0 0 0,3 4 0 0,4-3 0 16,3 2 0-16,1-3 0 0,7 0 0 0,4 2 0 15,0-2 0-15,2-1 0 0,3-2 0 0,-1 0 0 16,2-4 0-16,-2 3 0 0,2-4 0 0,2-4 0 15,10-2 0-15,-14 4 0 0,2-4 0 0,11-1 0 16,-15 2 0-16,3 2 0 0,-5 2 0 0,-1 2 0 16,0-1 0-16,-5 3 0 0,-4 3 0 0,-1 0 0 15,-4 2 0-15,-4 0 0 0,1 1 0 0,-1 2 0 16,1-1 0-16,-4 1 0 0,2 2 0 0,3-1 0 16,2 2 0-16,-1 0 0 0,1-2 0 0,3 3 0 15,2-6 0-15,6 4 0 0,2 0 0 0,0-4 0 16,0 2 0-16,-2-2 0 0,1 0 0 0,1-2 0 15,-9-1 0-15,2 0 0 0,-3-2 0 0,1 0 0 16,-3-2 0-16,0 1 0 0,-1-1 0 0,-2-3 0 0,2 2 0 16,-10 0 0-16,2-1 0 0,0 0 0 15,-5 2 0-15,-1-2 0 0,-3 2 0 0,-3 0-561 16,-3-1-711-16,-6 0-1378 0,-6 0 610 0</inkml:trace>
  <inkml:trace contextRef="#ctx0" brushRef="#br0" timeOffset="21498">3184 8156 5 0,'-1'-5'510'0,"-3"3"-10"0,4 2-1 15,0 0-9-15,-1-4-16 0,1 4-20 0,0 0-12 16,0 0-24-16,5 11-23 0,-4-7-27 0,6 2-23 15,-1 3-24-15,3 1-29 0,-1 0-28 0,2 3-13 16,0-2-33-16,-1-1-17 0,4 0-14 0,-3 2-23 16,0-3-6-16,3-4-6 0,-3 1-23 0,7 1-8 15,0-4-8-15,0-2-13 0,1-2-1 0,0-1-5 0,3-2-14 16,-1 0-9-16,8-4-3 0,-1 0-1 16,0-2-10-16,0-2-2 0,2 1-26 0,-1-3-29 15,-1 1 0-15,1-1 0 0,2 5 0 0,-2-3 0 16,-3 5 0-16,-4 2 0 0,-2 3 0 0,0 1 0 0,-4 2 0 15,2 1 0-15,2 3 0 0,-6 3 0 16,-3-1 0-16,7 6 0 0,-3-1 0 0,0 2 0 16,-2 0 0-16,-1 2 0 0,-1-2 0 0,2 0 0 15,2 2 0-15,0-2 0 0,0-4 0 0,3-1 0 0,0-5 0 16,5 2 0-16,0-7 0 0,10-4 0 0,0 0 0 16,0-7 0-16,1-2 0 0,1 0 0 15,2-3 0-15,9-7 0 0,0-2 0 0,-14 5 0 0,0-3 0 16,10-6 0-16,-1-1 0 0,-12 9 0 0,0 2 0 15,-1 1 0-15,-2 3 0 0,-8 4 0 0,2 5 0 16,-2 0 0-16,-1 3 0 0,-3 4 0 0,1 4 0 16,4 4 0-16,-4-1 0 0,-1 7 0 15,4-1 0-15,-3 2 0 0,5 6 0 0,-5-7 0 0,9 4 0 16,-7-4 0-16,6 2 0 0,5-3 0 0,0 0 0 16,-3-3 0-16,6-4 0 0,-2 0 0 0,2-3 0 15,1-3 0-15,-2-3 0 0,5-3 0 0,0 1 0 16,-3-3 0-16,-1-2 0 0,1-3 0 0,0-1 0 15,-2 0 0-15,1-2 0 0,-1 0 0 0,2-1 0 16,-3 0 0-16,-1 3 0 0,1 1 0 0,-4-1 0 16,-4 11 0-16,2-4 0 0,-4 5 0 0,5 0 0 15,-1 1 0-15,5 6 0 0,1 3 0 0,-4-3 0 16,3 5 0-16,-2-2 0 0,-3 2 0 0,5-1 0 16,0 1 0-16,0-1 0 0,2 1 0 0,-2-2 0 15,2-1 0-15,-1-2 0 0,3 1 0 0,-4 1 0 0,1-4 0 16,0-1 0-16,-6 0 0 0,6-5 0 15,-5 1 0-15,5-6 0 0,-1 0 0 0,-7 2 0 16,6-7 0-16,-7 3 0 0,7-5-673 0,-2-3-580 16,-3-2-1358-16,0-4 600 0</inkml:trace>
  <inkml:trace contextRef="#ctx0" brushRef="#br0" timeOffset="21647.53">7052 7875 188 0,'3'-1'603'0,"-3"1"-26"16,0 0-14-16,8-2-31 0,-7 0-50 0,-1-3-55 16,0 5-91-16,0-7-136 0,0 2-169 0,-1-1-197 0,-3-1-464 15,4 0-681-15,-2 1 303 0</inkml:trace>
  <inkml:trace contextRef="#ctx0" brushRef="#br0" timeOffset="27764.23">11784 11516 335 0,'0'-5'409'0,"0"-1"-4"16,-1 0-10-16,2 0-8 0,-1 0-8 0,2 2-7 16,0-1-11-16,-1 0-13 0,0 0-15 0,1 2-23 15,0 2-20-15,-2 1-15 0,0 0 1 0,0 0 2 16,9 12-9-16,-5-3-7 0,-1 3-15 0,2 3-11 16,-2 5-15-16,4-2-15 0,-1 7-21 0,2-1-12 15,3 1-17-15,1-1-11 0,3-1 22 0,2 0-8 16,3-5-5-16,7-4-3 0,0-3-15 0,4-2-10 15,1-7-81-15,3 0-45 0,2-3 0 0,3-5 0 16,0-1 0-16,7-9 0 0,-14 4 0 0,3-4 0 16,-3 0 0-16,2-2 0 0,-7-3 0 0,3-1 0 0,-2 3 0 15,-1-6 0-15,0 4 0 0,-4 0 0 16,2 3 0-16,-9 6 0 0,-1 5 0 0,0 0 0 16,-5 5 0-16,-1 2 0 0,-2 2 0 0,1 4 0 0,1 1 0 15,0 6 0-15,2 2 0 0,-2 2 0 0,7 3 0 16,-2 2 0-16,2-2 0 0,3-1 0 0,3-1 0 15,0 4 0-15,4-3 0 0,1-5 0 0,-1-1 0 16,6-2 0-16,0-4 0 0,-1-4 0 0,0-2 0 16,0-1 0-16,-3-2 0 0,0-3 0 0,-9 0 0 15,7-4 0-15,1-2 0 0,-9 0 0 0,6-5 0 16,-5 1 0-16,3-2 0 0,-1-3 0 0,-3 2 0 16,-1 5 0-16,-3 1 0 0,2 1 0 0,-2 2 0 15,0 1 0-15,-7 5 0 0,1 2 0 0,4 3 0 16,-3 3 0-16,-1 4 0 0,5 1 0 0,-5 5 0 15,0 1 0-15,2-2 0 0,-2 3 0 0,3 0 0 16,-1 0 0-16,0 0 0 0,3-2 0 0,-2-1 0 16,6-2 0-16,-5-1 0 0,4-1 0 0,2-3 0 0,0-1 0 15,8-1 0-15,-8-4 0 0,3-2 0 16,8-2 0-16,-1-1 0 0,1-4 0 0,2 1 0 16,0-3 0-16,3-2 0 0,-5 1 0 0,5-5 0 15,-3 0 0-15,1 2 0 0,-1 0 0 0,0 0 0 0,0 3 0 16,-5 2 0-16,-6 3 0 0,0 2 0 0,-2 3 0 15,2 1 0-15,0 2 0 0,-3 2 0 16,0 1 0-16,0 1 0 0,1 2 0 0,-2-1 0 0,-6 0 0 16,3 1 0-16,3 0 0 0,-3 1 0 0,3-2 0 15,-2 0 0-15,1-1 0 0,2 1 0 0,-1-2 0 16,-2-1 0-16,-2-3 0 0,6 3 0 0,1-2 0 16,-1-1 0-16,2 0 0 0,-3-2 0 0,9 0 0 15,-7 0 0-15,1-4 0 0,-2 4 0 0,4-4 0 16,-5 0 0-16,4 0 0 0,-2 0 0 0,-2-1 0 15,1 0 0-15,-7 4 0 0,0-3 0 0,-4 4 0 16,-1 0 0-16,-1-3 0 0,0 1 0 0,-2-2 0 16,-3 1 0-16,-2 0-572 0,1 4-699 0,-4-5-1374 15,-3 2 607-15</inkml:trace>
  <inkml:trace contextRef="#ctx0" brushRef="#br0" timeOffset="29234.18">16703 10732 315 0,'5'-3'446'0,"-2"-2"12"0,-2 0 3 16,3 1-12-16,-3 2-11 0,4 0-3 16,-5 2-9-16,10 1-13 0,-10-1-9 0,11 3-10 0,-8 0-17 15,3 2-1-15,-1 3-18 0,2-1-9 0,-3 3-17 16,0-1-18-16,-2-1-15 0,1-1 6 0,-2 3-15 16,2-3-20-16,-2 3-17 0,2-4-224 0,-1 0-29 15,0 1 0-15,0-3 0 0,2-1 0 0,5-1 0 16,1 0 0-16,6-3 0 0,7-2 0 0,7-2 0 15,2-4 0-15,8-2 0 0,11-5 0 0,1-1 0 0,3-4 0 16,4 0 0-16,-1-4 0 0,-1 1 0 16,2-2 0-16,-2 0 0 0,0 2 0 0,-6 3 0 15,-4 0 0-15,-19 5 0 0,4 3 0 0,-4 2 0 0,-4-2 0 16,-6 5 0-16,0 2 0 0,-5 1 0 16,-3 1 0-16,-2 1 0 0,-3-1 0 0,0 2 0 0,-1 1 0 15,2-2 0-15,-6 3 0 0,0 0 0 0,0 0 0 16,0 0 0-16,0 0 0 0,0 0 0 0,-18 11 0 15,16-7 0-15,-6 2-20 0,4 0-1343 0,-2 1-1474 16,4-1 652-16</inkml:trace>
  <inkml:trace contextRef="#ctx0" brushRef="#br0" timeOffset="43564.88">20653 12454 148 0,'-1'-5'470'0,"1"5"12"0,0-5-3 16,0 5-18-16,0 0-32 0,0 0-10 0,0 0-7 15,0 0-15-15,0 0-20 0,9 11 11 0,-5-4-17 16,0 3-20-16,1 0-9 0,2 1-18 0,-2 3-20 16,4 0-16-16,2 0-23 0,1 2-3 0,3-3-15 15,1-1-3-15,3-3-12 0,12-3-9 0,-3 2-13 16,5-2-144-16,2-6-66 0,2 0 0 0,-1-7 0 15,2 2 0-15,3-2 0 0,-2 1 0 0,-1-4 0 16,1 0 0-16,7-9 0 0,-11 7 0 0,1 0 0 16,-5-4 0-16,4 1 0 0,-2-2 0 0,-1 1 0 15,-4-1 0-15,-1 4 0 0,-1 2 0 0,-10 6 0 0,3 0 0 16,-6 3 0-16,3 0 0 0,3 2 0 16,-8 4 0-16,5 2 0 0,-4 0 0 0,5 2 0 15,1 2 0-15,-4 2 0 0,5-1 0 0,4 3 0 16,-5-4 0-16,6 3 0 0,3-1 0 0,-1 0 0 0,0-2 0 15,1-3 0-15,5-1 0 0,-4 0 0 0,-2-5 0 16,5-1 0-16,1-1 0 0,-2-3 0 0,-2 2 0 16,4-5 0-16,-2-2 0 0,-1-2 0 15,-1-1 0-15,2-1 0 0,-1-1 0 0,2-2 0 0,-2 0 0 16,-2 4 0-16,-8 3 0 0,-1 2 0 0,-1 1 0 16,-5 1 0-16,-1 3 0 0,1-1 0 15,-1 3 0-15,-5 0 0 0,3 3 0 0,-1 1 0 0,-1 2 0 16,1 2 0-16,1-3 0 0,1 4 0 0,-1-1 0 15,1 1 0-15,3-2 0 0,0 5 0 0,5-2 0 16,-2-1 0-16,4 0 0 0,-1 2 0 0,1-3 0 16,7 0 0-16,-5-1 0 0,3 0 0 0,3-1 0 15,-5-3 0-15,-2 1 0 0,7-3 0 0,1 0 0 16,1 1 0-16,-2-2 0 0,3-1 0 0,-1-4 0 16,2 1 0-16,3-3 0 0,-1 0 0 0,0 0 0 15,1-1 0-15,0 1 0 0,-1-1 0 0,-2 2 0 16,0 2 0-16,-3 3 0 0,0 1 0 0,-9 0 0 15,2 1 0-15,-2 1 0 0,-2-1 0 0,1 4 0 16,-1-2 0-16,0 3 0 0,1-1 0 0,-3 1 0 0,3 1 0 16,-4 0 0-16,3 0 0 0,-1 1 0 15,0-1 0-15,3 2 0 0,5 0 0 0,2 0 0 16,3-2 0-16,-2-1 0 0,0 0 0 0,2-1 0 0,0-3 0 16,4-1 0-16,-2-1 0 0,4-2 0 0,0-1 0 15,-1 0 0-15,1-4 0 0,0 1 0 16,0-2 0-16,-3-2 0 0,3 1 0 0,-2-1 0 0,0-1 0 15,-4 1 0-15,-3 2 0 0,0-1 0 0,-8 4 0 16,-1-2 0-16,-1 0 0 0,-7 4 0 0,3-2 0 16,-2-1 0-16,1 2 0 0,-6 2 0 0,6-2 0 15,-6 3 0-15,2-4 0 0,-3 3 0 0,-1 1 0 16,-1-1 0-16,-3 2 0 0,11-2 0 0,-11 2 0 16,5 0 0-16,-5 0 0 0,0 0-374 0,4 4-309 15,-4-4-506-15,0 0-1289 0,-12 8 570 0</inkml:trace>
  <inkml:trace contextRef="#ctx0" brushRef="#br0" timeOffset="45747.82">3928 13540 284 0,'-5'-4'390'16,"0"1"3"-16,1-3 3 0,3 2-7 0,-3 0-11 16,0 2-11-16,4-1-16 0,0 3-16 0,-4-4-16 15,4 4-13-15,-2-5-16 0,2 5-16 0,0 0-14 16,0 0-4-16,0 0-5 0,0 0-7 0,-5-1 3 16,5 1-2-16,0 0-1 0,0 0-8 0,0 0-4 15,0 0-9-15,14 6-10 0,-14-6-10 0,3 4-12 16,0-1-19-16,4-1-5 0,-2 1-14 0,3-2-15 15,3 3-94-15,0-3-44 0,3 1 0 0,2 1 0 16,5-1 0-16,10 2 0 0,-3-3 0 0,0 2 0 16,7-1 0-16,-3-1 0 0,1 1 0 0,2 0 0 15,-1 0 0-15,3 0 0 0,-9-1 0 0,-6 2 0 16,7-2 0-16,-8 2 0 0,-1-1 0 0,-3-2 0 16,1 1 0-16,-4 0 0 0,3 1 0 0,-4-2 0 15,5-2 0-15,-4 2 0 0,4-1 0 0,0-1 0 16,3 1 0-16,-4-7 0 0,3 4 0 0,-1-3 0 15,1-1 0-15,1 0 0 0,-4-1 0 0,3 1 0 16,-4 2 0-16,1-1 0 0,-4 2 0 0,3-1 0 16,-3 2 0-16,-3-1 0 0,1 3 0 0,0 1 0 15,-1 0 0-15,-1 1 0 0,4 1 0 0,-1 0 0 16,-2 1 0-16,1 1 0 0,0 0 0 0,1 1 0 0,-2 2 0 16,8-2 0-16,-1 1 0 0,2 2 0 0,2-4 0 15,-1-1 0-15,8 1 0 0,-1-3 0 0,2 1 0 16,2-2 0-16,-3-2 0 0,3-2 0 15,-3 0 0-15,1-2 0 0,1 0 0 0,-5-2 0 16,4 3 0-16,-8-2 0 0,6-1 0 0,-8 1 0 16,3 4 0-16,1-3 0 0,-4-2 0 0,2 4 0 0,-2 0 0 15,2 1 0-15,-4 2 0 0,2 1 0 16,-1 2 0-16,0 3 0 0,0-1 0 0,1 1 0 16,1 1 0-16,0-3 0 0,8 5 0 0,-8-2 0 0,8 0 0 15,-6-3 0-15,5 3 0 0,-4-4 0 0,-1 0 0 16,-2 0 0-16,3-1 0 0,-2 0 0 0,0 0 0 15,-1-2 0-15,-3 0 0 0,0-3 0 16,-3 2 0-16,4-1 0 0,0-2 0 0,-5 2 0 0,-2 1 0 16,2-5 0-16,2 1 0 0,2 1 0 0,-5 0 0 15,4-2 0-15,-2 3 0 0,1-3 0 0,-2 4 0 16,-1-1 0-16,0 0 0 0,1 3 0 0,-4-3 0 16,0 2 0-16,1 2 0 0,-2-2 0 0,1 2 0 15,-1 1 0-15,-1-2 0 0,-7 2 0 0,13 0 0 16,-8 0 0-16,-5 0 0 0,12 2 0 0,-12-2 0 15,0 0 0-15,11 2 0 0,-8 1 0 0,-2-2 0 16,-1-1-16-16,0 0-1347 0,-1 8-1476 0,1-8 653 16</inkml:trace>
  <inkml:trace contextRef="#ctx0" brushRef="#br0" timeOffset="47497.55">11311 13415 244 0,'-10'-3'386'0,"5"1"-4"16,0-1-3-16,2-1 12 0,-2 3-19 0,5 1 2 16,0 0-5-16,0 0-3 0,0 0 1 0,0 0-9 0,0 0-13 15,14 12-1-15,-5-4-25 0,1 4-8 16,3 3-16-16,0-1-16 0,1 2-15 0,-1-1-25 16,4 5-16-16,1 0-16 0,-4-3-16 0,3 1-15 15,2 2-14-15,4 0-6 0,-7-7-6 0,4 4-8 0,-2-8-10 16,8 1-9-16,2-1-3 0,1-3-95 0,3-2-25 15,1-4 0-15,3-2 0 0,1-2 0 16,-1 0 0-16,0-3 0 0,-1 0 0 0,1-4 0 0,-1 0 0 16,-2-3 0-16,1-1 0 0,-3-1 0 0,0 0 0 15,-1-1 0-15,-4 1 0 0,0 2 0 0,-1 2 0 16,-6 5 0-16,-2-1 0 0,2 3 0 0,-6 3 0 16,1 0 0-16,-1 2 0 0,1 4 0 0,2-1 0 15,-2 2 0-15,3 1 0 0,-2 3 0 0,-2-1 0 16,5 3 0-16,-4 1 0 0,-1-2 0 0,6 0 0 15,-2 2 0-15,-1-3 0 0,2-1 0 0,0-1 0 16,-1 0 0-16,3-1 0 0,-7-3 0 0,7 2 0 16,-2-4 0-16,4-1 0 0,5-4 0 0,-7 2 0 15,2-1 0-15,5-2 0 0,-6-2 0 0,6 0 0 16,-6-2 0-16,3 0 0 0,3-4 0 0,-2 3 0 16,1 2 0-16,-7 1 0 0,0 2 0 0,-1 3 0 15,0-2 0-15,1 4 0 0,-2 1 0 0,-3 2 0 16,-1 1 0-16,-3 1 0 0,8 2 0 0,-5 3 0 15,1 0 0-15,-3 2 0 0,3-1 0 0,0-1 0 16,0 3 0-16,2-1 0 0,-1-1 0 0,3-1 0 16,-1-3 0-16,2 0 0 0,0-2 0 0,1-2 0 15,1-3 0-15,7 3 0 0,1-4 0 0,-8-1 0 0,6-3 0 16,-7 1 0-16,3-2 0 0,5-1 0 0,-1 0 0 16,-9 1 0-16,11-4 0 0,-10 2 0 0,1-2 0 15,-6-1 0-15,4 0 0 0,-4 4 0 0,-3 0 0 16,-1 1 0-16,-1 1 0 0,-2 0 0 0,-2 3 0 15,0 0 0-15,-3-1 0 0,-2 3 0 0,0 0 0 16,0 0 0-16,0 0 0 0,-11 8-1366 0,3 0-1478 16,-1-1 654-16</inkml:trace>
  <inkml:trace contextRef="#ctx0" brushRef="#br0" timeOffset="49214.24">27252 11599 105 0,'-11'-9'455'0,"1"5"15"0,0-6 17 0,2 4 6 16,1 0-3-16,2 2-14 0,-1-2-27 0,4 4-25 0,-2-3-30 15,1 3-23-15,3 2-21 0,3-6 14 16,3 5-23-16,6 5-5 0,7-4-17 0,1 0-14 0,11 0 9 16,5 3-21-16,1-2-23 0,17 4-18 0,2 2-19 15,0-2-33-15,2 2-200 0,-2-1 0 0,-2-2 0 16,-1-1 0-16,-13-1 0 0,-4-2 0 0,0 0 0 16,-3-2 0-16,-4 2 0 0,-8-1 0 0,-4 2 0 15,-4 1 0-15,-5-1 0 0,-3-2 0 0,5-1 0 16,-10 2 0-16,8 2 0 0,-7 0 0 0,2 0 0 15,-3-2 0-15,-5 10 0 0,-2 1 0 0,0 4 0 16,-4 8 0-16,2 1 0 0,0 6 0 0,-1 3 0 16,0 11 0-16,0 3 0 0,2-1 0 0,0 0 0 15,5 0 0-15,-1 4 0 0,2-2 0 0,4 3 0 16,4 2 0-16,-1 6 0 0,4-3 0 0,5 24 0 16,-3-27 0-16,5 2 0 0,-3 2 0 0,9-2 0 15,-6 0 0-15,5-2 0 0,3 2 0 0,-2-6 0 16,-3 1 0-16,-1-1 0 0,-3-2 0 0,-1-2 0 0,-9-11 0 15,0-2 0-15,-1 0 0 0,-4-5 0 0,0-3 0 16,-5-2 0-16,-3 1 0 0,-2-5 0 0,-4-4 0 16,-8 2 0-16,-1-3 0 0,-1-2 0 15,-5-2 0-15,-6-5 0 0,-1-2 0 0,-15 1 0 0,-4-3 0 16,-1-3 0-16,-3 1 0 0,1-2 0 0,0-2 0 16,6 3 0-16,13-1 0 0,2 0 0 0,5 4 0 15,7-3 0-15,6 0 0 0,7 1 0 0,6 0 0 16,3-4 0-16,8-2 0 0,7 1-96 0,4-3-1254 15,21-7-1461-15,18-5 646 0</inkml:trace>
  <inkml:trace contextRef="#ctx0" brushRef="#br0" timeOffset="49764.51">28913 12194 192 0,'8'-30'654'0,"-4"4"-19"16,-2 6 3-16,1 0 10 0,-3 4-5 0,1 5-16 15,-1 1-47-15,1 4-53 0,-1 4-46 0,0 2-30 16,0 0-26-16,-6 20-30 0,-3 4-24 0,2 2-33 16,1 6-27-16,-5 18-36 0,0-1-275 0,4 2 0 15,-2-6 0-15,1 1 0 0,4-10 0 0,-2 0 0 16,-2-3 0-16,3-2 0 0,1-5 0 0,-1-6 0 16,1-5 0-16,3-2 0 0,-2-3 0 0,2-3 0 0,1-4 0 15,-4-3 0-15,4 0 0 0,0 0 0 0,-6-14 0 16,6 2 0-16,1-13 0 0,-1-3 0 15,5-3 0-15,-1-5 0 0,5-15 0 0,3-1 0 0,-2-1 0 16,0 2 0-16,-1 4 0 0,0 12 0 0,-1 1 0 16,-5 4 0-16,4 5 0 0,-4 7 0 0,-2 6 0 15,1 0 0-15,0 2 0 0,-2 4 0 0,2 4 0 16,-2 2 0-16,0 0 0 0,14 14 0 0,-5 2 0 16,8 7 0-16,-4 2 0 0,13 16 0 0,-4 3 0 15,2-4 0-15,1 5 0 0,0-3 0 0,3-2 0 16,2-1 0-16,0-1 0 0,-3-12 0 0,1 0 0 15,0-1 0-15,2-4 0 0,-3-4 0 0,-3-3 0 16,3-6 0-16,-9-4 0 0,-7-3 0 0,4-1 0 16,2-5 0-16,-7-2 0 0,3-6 0 0,-3-2 0 0,3-9 0 15,-4-4 0-15,0 0 0 0,0-8 0 16,-3-14 0-16,1 4 0 0,-2-3 0 0,-1-2 0 16,0-1 0-16,-4 3 0 0,-3 3 0 0,2 12 0 0,-3 0 0 15,-1 3 0-15,-4-2 0 0,-4 3 0 0,4 1 0 16,-5 3 0-16,-3 1 0 0,3 2 0 15,0 6 0-15,1 1 0 0,2 4 0 0,3 3 0 16,2 2 0-16,1 1 0 0,2 3 0 0,2 2 0 16,1 1 0-16,0 0 0 0,10 16 0 0,2-3-321 0,4 2-991 15,11 3-1421-15,1 0 629 0</inkml:trace>
  <inkml:trace contextRef="#ctx0" brushRef="#br0" timeOffset="50082.83">29951 11921 453 0,'2'-7'535'0,"-2"-3"22"0,0 0 29 0,3 4 32 16,-3-1 21-16,-3 2 5 0,3-1-20 0,0 2-36 0,0 4-41 16,0 0-26-16,0 0-17 0,0 0-19 0,0 17-27 15,0 0-29-15,0 4-426 0,3 6-3 0,1 4 0 16,0 5 0-16,-2-1 0 0,1 12 0 0,-3-9 0 16,-3 9 0-16,3-1 0 0,-1-11 0 0,0-1 0 15,-2 2 0-15,-2-3 0 0,1-3 0 0,-2-1 0 16,2 0 0-16,-1-5 0 0,2-6 0 0,2 0 0 15,-2-6 0-15,3-2 0 0,3-1 0 0,-2-2 0 16,4-2 0-16,-1-1 0 0,9-2 0 0,1-3 0 16,4 1 0-16,9-5 0 0,3-1 0 0,0-2 0 15,2 0 0-15,2 1 0 0,2-3 0 0,1 2 0 16,-2-2 0-16,-1 1 0 0,-2 3 0 0,1-1 0 16,-2 0 0-16,-11 0 0 0,1 3 0 0,-2-1 0 0,-5 0 0 15,-1 0-315-15,-3 1-998 0,0-1-1423 16,-3 0 630-16</inkml:trace>
  <inkml:trace contextRef="#ctx0" brushRef="#br0" timeOffset="50564.15">30788 12071 3460 0,'10'-32'299'0,"3"-2"59"0,-3 5-4 0,-3 1 47 16,-2 9 0-16,-1-6 3 0,-1 9-9 0,-1 6-24 0,0 0-41 15,-1 3-17-15,-1 2-7 0,0 5 4 0,0 0 8 16,0 0-147-16,-1 31-171 0,-3-3 0 15,3 3 0-15,0 2 0 0,-2 4 0 0,2 11 0 16,-3-1 0-16,2-12 0 0,-2 15 0 0,1-14 0 0,2-2 0 16,-2 3 0-16,1-5 0 0,-2-2 0 0,0-1 0 15,0-4 0-15,4-5 0 0,-1-3 0 16,1-4 0-16,-1-3 0 0,-2 1 0 0,3-7 0 16,0 1 0-16,-1-1 0 0,1-4 0 0,0 0 0 0,0 0 0 15,-7-18 0-15,5 6 0 0,-2-6 0 0,-1-11 0 16,1-2 0-16,-1-15 0 0,-1 1 0 0,4-8 0 15,1 1 0-15,1-4 0 0,1-3 0 0,-1-24 0 16,0 25 0-16,4 4 0 0,-4 1 0 0,-2-1 0 16,4 3 0-16,-4 4 0 0,2-1 0 0,0 15 0 15,2-1 0-15,-2-1 0 0,4 2 0 0,0 3 0 16,2 2 0-16,3 3 0 0,3 2 0 0,-3 6 0 16,10-4 0-16,2 4 0 0,5 2 0 0,0 7 0 15,3 2 0-15,9 3 0 0,-3 6 0 0,1 5 0 16,1 7 0-16,-3 1 0 0,8 12 0 0,-16-3 0 15,6 12 0-15,-13-4 0 0,3 10 0 0,-13-11 0 16,-5 2 0-16,-7 1 0 0,-5 1 0 0,-7-4 0 16,-13 9 0-16,-7-6 0 0,-6-6 0 0,-3-2 0 15,-6-7 0-15,-1-2 0 0,0 3 0 0,1-6 0 16,13-1 0-16,-12 2 0 0,17-4 0 0,0-3 0 16,8 2 0-16,9-5 0 0,7 3 0 0,4-5-426 15,7 2-869-15,6 3-1402 0,12-2 621 0</inkml:trace>
  <inkml:trace contextRef="#ctx0" brushRef="#br0" timeOffset="50698.04">31649 12225 5761 0,'4'1'308'16,"-4"-1"-102"-16,0 0-28 0,0 0-46 0,0 0-41 16,0 0-29-16,0 0-37 0,0 0-58 0,-18 1-79 15,14 7-142-15,-6 5-181 0,-6 1-554 0,5 1-1070 16,-10 11 474-16</inkml:trace>
  <inkml:trace contextRef="#ctx0" brushRef="#br0" timeOffset="51514.11">28523 13065 4395 0,'-18'-11'341'0,"2"-4"-68"0,4 2-62 0,3-2-20 16,3-2 38-16,3 0 38 0,2 1-2 0,6-1 11 15,2 2-13-15,0 1 16 0,2 4-2 0,-1 1-5 16,2 0-6-16,-5 4-4 0,2 2-138 0,3 0-124 16,-4 5 0-16,2 0 0 0,0 2 0 0,-1 6 0 15,0 0 0-15,4 7 0 0,-5 3 0 0,2 3 0 16,2 4 0-16,-1 0 0 0,0-2 0 0,5-3 0 15,2 2 0-15,1-5 0 0,-2-5 0 0,10 1 0 16,5-6 0-16,3-2 0 0,4-5 0 0,1-4 0 16,16-7 0-16,-3-6 0 0,-2 2 0 0,4-5 0 0,-2-5 0 15,-2-3 0-15,3-5 0 0,-6 1 0 16,0-3 0-16,-1-3 0 0,-4 3 0 0,-12 10 0 16,-1 1 0-16,-2 6 0 0,-8 3 0 0,-3 5 0 15,-3 2 0-15,-3 5 0 0,0 1 0 0,0 3 0 0,0 5 0 16,-3-1 0-16,2 6 0 0,-2 4 0 0,0-1 0 15,5 2 0-15,-3 6 0 0,5-2 0 0,1 0 0 16,-1 0 0-16,6-1 0 0,3-2 0 0,-1-2 0 16,5-2 0-16,0-5 0 0,1 0 0 0,1-4 0 15,3-1 0-15,-1-4 0 0,1-1 0 0,-3-2 0 16,0-5 0-16,4-4 0 0,-1-3 0 0,-3 1 0 16,1-1 0-16,1-7 0 0,0 1 0 0,1-4 0 15,-3 0 0-15,3 1 0 0,1 3 0 0,-4 2 0 16,-3 3 0-16,-8 5 0 0,-2 1 0 0,-2 6 0 15,0 0 0-15,-3 3 0 0,-1 1 0 0,1 4 0 16,-2 0 0-16,-2 2 0 0,1 3 0 0,-2 2 0 16,1-2 0-16,1 1 0 0,-1 4 0 0,1-1 0 15,3 0 0-15,0 2 0 0,0-1 0 0,3-3 0 16,2-3 0-16,4 1 0 0,-2-3 0 0,3-4 0 16,3 1 0-16,7-4 0 0,-11 0 0 0,12-1 0 15,-1-3 0-15,0-2 0 0,1-5 0 0,0 4 0 16,0-5 0-16,6-1 0 0,-4 4 0 0,-1-2 0 15,-2 2 0-15,0 4 0 0,-4-1 0 0,-8 4 0 0,2 0 0 16,-2 2 0-16,0 1 0 0,-5 1 0 0,1 2 0 16,-3 0 0-16,0 2 0 0,1-2 0 15,-1 4 0-15,1 1 0 0,-3-1 0 0,4 3 0 16,-1-3 0-16,0 1 0 0,5 1 0 0,-2-1 0 0,-1-1 0 16,6 0 0-16,-3 1 0 0,10-1 0 0,-7-2 0 15,8-3 0-15,0 0 0 0,2-2 0 16,0-2 0-16,-3-2 0 0,2-3 0 0,0 1 0 15,1-3 0-15,-2-3 0 0,-4 0 0 0,3 0 0 0,-3 0 0 16,-1-4 0-16,-9 5 0 0,2-1 0 0,-3-1 0 16,-3 3 0-16,-8 4 0 0,2-3 0 0,-5 3 0 15,-8-2-1366-15,1 3-1478 0,-2 1 654 0</inkml:trace>
  <inkml:trace contextRef="#ctx0" brushRef="#br0" timeOffset="58481.08">23857 11718 215 0,'0'0'381'0,"0"0"-6"0,-10 1-8 0,10-1-15 16,0 0-10-16,-4 1-15 0,4-1-11 0,0 0-15 15,-9 0-10-15,9 0-14 0,0 0-8 0,0 0-6 0,-9-1-3 16,9 1-11-16,0 0-5 0,-11-1-11 0,8 0-16 16,-2-4 3-16,3 3-16 0,-1-2-11 0,3 4-8 15,-4-6-5-15,2-2-10 0,0 0-9 0,4-5-27 16,0-3 11-16,2-2-12 0,5-7-11 0,0-4-4 15,2-2-10-15,12-13-4 0,-1 2-9 0,4-6-6 16,7-4-13-16,15-19-7 0,2-5-4 16,9 1-3-16,6-3-12 0,8-5-5 0,-4-7-8 0,5 7-3 15,8 4-3-15,5 0-4 0,4 6-5 0,3 6-2 16,-2 9-7-16,3 8-13 0,-8 10 0 0,-5 4 0 16,-26 14 0-16,-2 3 0 0,-1 1 0 0,-3 3 0 15,2 3 0-15,3-1 0 0,-18 5 0 0,13-5 0 16,-13 5 0-16,-1 4 0 0,-4-3 0 0,0 0 0 15,-5 1 0-15,-7 1-12 0,-3 0-6 0,-4-1 7 0,-3 0 1 16,0 0-4-16,-6 1-10 0,-1-2 3 16,0 1-5-16,-3-2 1 0,-3 1 3 0,0-2-4 15,-3-2-5-15,-5 0-3 0,-1 3 2 0,0 0-3 16,-2-1-2-16,-5 1-2 0,-1-1-9 0,-6 0 3 0,5 4-6 16,-4 0 3-16,-6 1 4 0,10 3 5 0,0 0 3 15,-1 2 7-15,1-1 2 0,-2-1 2 0,2 2 2 16,1 0 2-16,-1 1 3 0,3 1-1 0,-1-2 6 15,6 2-2-15,1-3 3 0,1 2 9 0,2-1 2 16,2-1 1-16,0 1 7 0,7-1-3 0,-5 3 14 16,5-3-3-16,0 0 3 0,13 4 1 0,-1-3 7 15,7-2-12-15,10 1 6 0,-1 2-4 0,7-2-5 16,-2 0 7-16,4 2-5 0,0-1 1 0,1 1-2 16,2-1-1-16,-4 1-5 0,-3 3 2 0,-2-1 0 15,-3 0-4-15,-9 3 0 0,1-2 2 0,-2 2 1 16,-5 1-33-16,-3-2 7 0,-1 1 3 0,-1 1 9 15,-4-3-2-15,-3 5 2 0,2 0 5 0,-2 0 2 16,-5 1 13-16,0 1-3 0,4-1-1 0,-6 6 6 16,-3-2-5-16,0 1 1 0,-4-1 4 0,0 1-5 15,-3 4-1-15,3-5 2 0,3 0-1 0,-4 6-1 16,1-6 1-16,0 1 0 0,2-1 0 0,-2 0-2 16,3-2-6-16,1 2 8 0,-3-4-3 0,2 2-6 0,-3-4-8 15,4 1-10-15,0 0-7 0,-1-2-14 16,2 0-30-16,2-2-45 0,-2 2-52 0,-1-4-59 0,4 0-74 15,0-1-77-15,1 1-83 0,0 0-122 0,3-2-300 16,1-2-951-16,0 0 421 0</inkml:trace>
  <inkml:trace contextRef="#ctx0" brushRef="#br0" timeOffset="58631.12">26116 10618 242 0,'3'-1'467'0,"-3"1"-47"0,8-1-26 0,-8 1-27 15,5-2-44-15,-5 2-47 0,5-3-70 0,-5 3-76 16,5-1-90-16,-5 1-112 0,7 6-154 0,-3-4-203 16,-2-1-463-16,-2-1 206 0</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1-20T13:50:47.055"/>
    </inkml:context>
    <inkml:brush xml:id="br0">
      <inkml:brushProperty name="width" value="0.05292" units="cm"/>
      <inkml:brushProperty name="height" value="0.05292" units="cm"/>
      <inkml:brushProperty name="color" value="#00B050"/>
    </inkml:brush>
  </inkml:definitions>
  <inkml:trace contextRef="#ctx0" brushRef="#br0">17967 2918 77 0,'-4'-4'406'0,"4"4"-4"15,-5-2 5-15,5 2-21 0,-3-3-40 0,3 3-19 16,0 0-10-16,0 0-12 0,0 0-10 0,4 16-7 16,0-7-17-16,0 0-17 0,1 2-16 0,0-1-5 15,0 5-13-15,4-4-8 0,4 2-9 0,0 0-4 16,1 2-13-16,0-3-7 0,1 1-6 0,3-5-1 15,2 2-5-15,1-7-2 0,7 4-2 0,-1-5-6 16,4 0-7-16,-2-2-3 0,0-2-7 0,1-4-13 16,-1 1-8-16,3-4-5 0,-2-1-9 0,0-3-7 15,2-3-9-15,-1-2-9 0,1 1 2 0,0 0-12 16,-3 1-2-16,3 0-14 0,-4 5-54 0,-1 4 0 16,0 1 0-16,-8 4 0 0,0 3 0 0,0 1 0 15,-1 3 0-15,0 5 0 0,0 1 0 0,5 9 0 16,-4-1 0-16,-1 3 0 0,3-1 0 0,-6 0 0 15,5-1 0-15,1-2 0 0,-2 1 0 0,-1-1 0 16,5-1 0-16,1-5 0 0,-5-2 0 0,8 1 0 16,-8-7 0-16,7 2 0 0,3-5 0 0,0-2 0 15,-3-1 0-15,-3-2 0 0,7-1 0 0,0-6 0 16,1-3 0-16,0 0 0 0,3-1 0 0,-2-5 0 16,10-6 0-16,-11 3 0 0,11-5 0 0,-10 12 0 15,0-1 0-15,-4 3 0 0,1 3 0 0,-2 6 0 16,-6 1 0-16,-2 5 0 0,-2 0 0 0,-1 6 0 0,0 3 0 15,-1-2 0-15,-1 1 0 0,0 3 0 16,-2 1 0-16,0 2 0 0,0-1 0 0,-1 0 0 16,2 1 0-16,1-2 0 0,9 3 0 0,-5-5 0 15,0-2 0-15,6 0 0 0,-1-3 0 0,-3-4 0 16,8 2 0-16,2-3 0 0,-2-2 0 0,3-3 0 16,2-1 0-16,-3-3 0 0,2-3 0 0,-3-2 0 15,4-3 0-15,1-1 0 0,10-8 0 0,-12 6 0 16,0 2 0-16,-3 3 0 0,-4 1 0 0,-6 8 0 15,-3-1 0-15,-4 2 0 0,1 1 0 0,-2 5 0 0,0 3 0 16,0 1 0-16,-5 2 0 0,2 2 0 16,-3 1 0-16,5 3 0 0,-3 1 0 0,-1 0 0 15,1-1 0-15,-1 0 0 0,4 1 0 0,-1-2 0 16,0 1 0-16,2-5 0 0,5 0 0 0,2-2 0 16,-1 0 0-16,4-4 0 0,2 1 0 0,6-4 0 0,2-3 0 15,-1-1 0-15,-1-2 0 0,3-1 0 0,0-4 0 16,1-3 0-16,13-7 0 0,-14 3 0 15,3 0 0-15,0-1 0 0,-4 0 0 0,-3 3 0 16,-1 4 0-16,-7 2 0 0,1 6 0 0,-8-1 0 0,1 4 0 16,-3 2 0-16,0 2 0 0,0 4 0 0,-2 3 0 15,-3 1 0-15,2 3 0 0,-2 2 0 16,-1 1 0-16,2-1 0 0,-2 2 0 0,0 0 0 16,4-3 0-16,1 0 0 0,-5 0 0 0,4-2 0 15,4 0 0-15,1-4 0 0,1 1 0 0,2-3 0 0,2 0 0 16,4-6 0-16,7-1 0 0,0 0 0 0,0-5 0 15,4-1 0-15,-1-3 0 0,3-2 0 16,-1-3 0-16,-1-3 0 0,16-7 0 0,-6-3 0 0,-11 10 0 16,-4-1 0-16,-2 7 0 0,1 1 0 0,-7 2 0 15,-5 5 0-15,-2 3 0 0,-1 0 0 0,2 4 0 16,-6-1 0-16,0 3 0 0,-1 3 0 0,6 1 0 16,-4 5 0-16,3-2 0 0,-3-1 0 0,2-1 0 15,-1 1 0-15,2-2 0 0,2 0 0 0,1-2 0 16,3 1 0-16,0-2 0 0,3 0 0 0,5-3 0 15,2-1 0-15,-1-1 0 0,3-1 0 0,-4-1 0 16,2-2 0-16,-2-2 0 0,2-2 0 0,-1-1 0 16,-1-1 0-16,1 0 0 0,3 4 0 0,-5-3 0 15,-7 2 0-15,-1 3 0 0,-6 0 0 16,0-1 0-16,-2 1 0 0,0 1 0 0,-6 1 0 0,-4 0 0 16,7-2-231-16,-5-1-455 0,-2 3-527 0,0 0-1313 15,-24-4 581-15</inkml:trace>
  <inkml:trace contextRef="#ctx0" brushRef="#br0" timeOffset="1981.36">9664 3030 50 0,'0'0'341'0,"-3"-5"0"0,1 1-15 0,2 4-9 15,0-6 9-15,-2 3-22 0,2 3-3 16,-1-8-7-16,1 6-7 0,0 2 1 0,0 0-13 15,1-5-8-15,-1 5-20 0,0 0-15 0,0 0-19 16,0 0-12-16,0 0-16 0,0 0-9 0,0 0 0 0,0 0-8 16,-8 15-9-16,6-8-8 0,0 4-14 15,0-1-17-15,1 0-8 0,0 1-10 0,1 2-11 16,0-1-8-16,1-4-5 0,2 5-7 0,2-1-11 16,1-3-2-16,0 1-2 0,3-1-4 0,-1 0 4 15,6-3-1-15,0-1 3 0,4-1 1 0,0 0-2 0,1-5 10 16,4-2-1-16,-4-2 1 0,2-1 6 15,0-1 3-15,5-2 3 0,-3-4-12 0,0-1-7 16,-8 1 18-16,6-5-3 0,-6 7-14 0,2-1-2 16,-2 4-8-16,-7 1-6 0,1 0-6 0,-4 4 3 0,1-2-18 15,-1 3 0-15,0-1-15 0,1 1 13 16,-6 2 4-16,9 4-8 0,-1 0-1 0,-1 1 7 16,1 1-4-16,2 2-2 0,-3-2-1 0,2 4-5 15,3-3-7-15,-1 4 9 0,1-4-8 0,3 2-6 16,-1 0 0-16,4-2 0 0,-1-2 0 0,1-1 0 0,-2-3 0 15,3 0 0-15,1-1 0 0,-2 0 0 16,-1-3 0-16,0-1 0 0,2 0 0 0,-1-3 0 0,-1-1 0 16,2-2 0-16,-5 1 0 0,8-7 0 15,-6 4 0-15,1 0 0 0,-8 5 0 0,4 0 0 16,-4 1 0-16,-3 2 0 0,3 0 0 0,-2 3 0 0,1 1 0 16,-1 3 0-16,2 0 0 0,-1 3 0 0,0 4 0 15,-4-2 0-15,3 4 0 0,0 0 0 0,3 2 0 16,-1-3 0-16,4 5 0 0,-5-6 0 15,2-2 0-15,4 3 0 0,-4-3 0 0,1-1 0 16,1-3 0-16,1 0 0 0,2-2 0 0,-2-1 0 0,5-2 0 16,-1-2 0-16,3-1 0 0,-5-2 0 0,6 0 0 15,-6-3 0-15,3-3 0 0,-1-1 0 16,5-5 0-16,-1 0 0 0,0-1 0 0,-1 0 0 16,-1 0 0-16,-3 6 0 0,-2 2 0 0,1 3 0 0,-5 0 0 15,0 2 0-15,2 4 0 0,1 1 0 0,-3 3 0 16,4 0 0-16,-1 8 0 0,1 1 0 0,-1 0 0 15,1 0 0-15,-2 3 0 0,4-1 0 16,-1 0 0-16,1 1 0 0,0-1 0 0,8 2 0 16,2-3 0-16,1-2 0 0,0 0 0 0,1-1 0 0,0-3 0 15,1-4 0-15,1-2 0 0,0-1 0 0,-3-1 0 16,1-3 0-16,-1-1 0 0,4-3 0 0,-4-2 0 16,-2 0 0-16,2-4 0 0,2 0 0 0,-2 0 0 15,-1-3 0-15,-1 0 0 0,-2 2 0 0,-2 6 0 16,-3 3 0-16,-3-2 0 0,-5 4 0 0,4 2 0 15,-3 1 0-15,-1 2 0 0,1 0 0 0,-2 4 0 16,4 3 0-16,-3 4 0 0,-1-3 0 0,3 1 0 16,-6-1 0-16,8 5 0 0,-4-4 0 0,2 3 0 15,-2 0 0-15,1-2 0 0,0-5 0 0,-1 4 0 16,3-3 0-16,-2-4-91 0,3 3-365 0,-3-3-121 16,-5-4-602-16,7-3-1275 0,-7 4 564 0</inkml:trace>
  <inkml:trace contextRef="#ctx0" brushRef="#br0" timeOffset="3781.61">10691 1821 399 0,'-4'-5'496'15,"2"0"13"-15,-1 3 1 0,-1-2-4 0,4 4-23 16,-2-4-34-16,-2 2-40 0,4 2-43 0,0 0-33 15,0 0-33-15,0 0-12 0,0 0-8 16,5 18-18-16,-1-7-15 0,0-1-14 0,2 4-13 0,3 4-6 16,3-3-6-16,-2 0-6 0,0-1-4 15,4 2-3-15,-1-5 1 0,-3-1-2 0,-1-4 1 16,4 1-4-16,-2 0-83 0,2-2-108 0,8-4 0 0,-2-1 0 16,12-6 0-16,2-1 0 0,2-3 0 0,18-12 0 15,-2-3 0-15,7-1 0 0,22-17 0 0,-2-6 0 16,5 0 0-16,-5-2 0 0,0-1 0 15,1-1 0-15,1-1 0 0,0 5 0 0,-26 20 0 16,-1 1 0-16,1 6 0 0,0 1 0 0,-19 8 0 16,0 1 0-16,-4 2 0 0,-2 5 0 0,-11-3 0 0,0 6 0 15,-5 1 0-15,-2-1 0 0,-2 0 0 0,3 2 0 16,-5 0 0-16,-2 1 0 0,0 0 0 16,-5-1 0-16,7 2 0 0,-7-2 0 0,4 3 0 15,-4-3 0-15,4 1 0 0,-4-1 0 0,0 0 0 16,2 8 0-16,-2-8-198 0,-10 7-1135 0,3-4-1442 15,0 3 638-15</inkml:trace>
  <inkml:trace contextRef="#ctx0" brushRef="#br0" timeOffset="9567.73">8989 6518 462 0,'0'0'534'0,"0"0"-1"0,0 0-21 0,0 0-19 0,0 0-21 15,0 0-23-15,1 4-9 0,-1 1-6 16,-1 3-22-16,1 2-25 0,1 1-22 0,1 1-23 0,0 4-27 16,1 0-13-16,2-1-20 0,2 1-17 0,1-1-19 15,1-1-13-15,1-2-8 0,8 0-8 0,-4-3-5 16,7 1-153-16,4-6-59 0,2 0 0 0,2-4 0 15,2 2 0-15,1-9 0 0,0 1 0 0,0-5 0 16,0 1 0-16,0-2 0 0,0-4 0 0,1 1 0 16,-2-3 0-16,16-5 0 0,-20 5 0 0,4-3 0 15,-3 7 0-15,-3-1 0 0,-6 7 0 0,-1-2 0 16,0 5 0-16,-5 2 0 0,1 2 0 0,-1 2 0 16,-1 2 0-16,0 2 0 0,2 3 0 0,0 2 0 15,-1 3 0-15,1 1 0 0,-1-1 0 0,5 6 0 16,-5-5 0-16,6 4 0 0,-5-4 0 0,2-2 0 15,1 0 0-15,0-3 0 0,4 0 0 0,4-2 0 16,4 0 0-16,-1-3 0 0,0-3 0 0,-6-2 0 16,1-1 0-16,-3-2 0 0,2-1 0 0,6-2 0 0,-5-3 0 15,5-3 0-15,-2 0 0 0,0-4 0 0,-1 0 0 16,-1 1 0-16,-1 0 0 0,-5 7 0 0,0-2 0 16,-1 4 0-16,-6 4 0 0,-2 0 0 0,4 2 0 15,-3 1 0-15,2 5 0 0,-3 0 0 0,-1 2 0 16,0 1 0-16,2 6 0 0,2 0 0 0,-3-2 0 15,0 2 0-15,0-3 0 0,0 1 0 0,1 1 0 16,3-1 0-16,-2-5 0 0,3 2 0 0,-1-2 0 16,5-2 0-16,-3-1 0 0,8-2 0 0,-3-3 0 15,0-4 0-15,8 1 0 0,-6-1 0 0,6-7 0 16,0 2 0-16,0-2 0 0,3-3 0 0,0-2 0 16,-1-1 0-16,1 0 0 0,0 0 0 0,-5 0 0 15,1 4 0-15,-8 6 0 0,2 1 0 0,-3 1 0 16,-3 4 0-16,-2 2 0 0,0 3 0 0,-1 0 0 15,-1 3 0-15,0 3 0 0,3 1 0 0,-2 3 0 16,0 1 0-16,2 0 0 0,-2 0 0 0,6-1 0 16,-4 0 0-16,1-1 0 0,6 0 0 0,2-1 0 15,-2-4 0-15,6-1 0 0,1-3 0 0,2 0 0 0,-1-2 0 16,2-2 0-16,-3-2 0 0,3 0 0 0,-5-3 0 16,0 0 0-16,0-2 0 0,-6 1 0 0,-2-4 0 15,10-2 0-15,-1 2 0 0,1-3 0 0,-9 3 0 16,-5 2 0-16,3 0 0 0,-8 0 0 0,1 4 0 15,-2 0 0-15,-5 3 0 0,0-1 0 0,1 1 0 16,-4 2 0-16,0 0 0 0,0 0 0 0,0 0 0 16,0 0-1366-16,0 0-1478 0,-3 14 654 0</inkml:trace>
  <inkml:trace contextRef="#ctx0" brushRef="#br0" timeOffset="12431.14">424 12709 509 0,'0'0'511'0,"0"0"3"0,0 0 1 0,-4-26-17 15,4 26-22-15,0 0-35 0,0 0-28 0,0 0-28 16,-5-15-32-16,5 15-24 0,0 0-10 0,0 0-13 15,0 0 2-15,0 0-22 0,0 0-12 0,0 0-12 16,22 54-18-16,-17-36-14 0,1 1-12 0,0 1-17 16,2 4-15-16,0 1-9 0,1-2-12 0,-3-4-94 15,2-2-71-15,0 1 0 0,2 0 0 0,-1-1 0 16,2-3 0-16,-2-4 0 0,3 2 0 0,0-2 0 16,-12-10 0-16,31 9 0 0,-31-9 0 0,46-4 0 15,-17-7 0-15,3 2 0 0,15-12 0 0,2-6 0 16,6-6 0-16,23-19 0 0,-4-8 0 0,6-3 0 15,3 0 0-15,1-8 0 0,2 6 0 0,3-1 0 16,1 3 0-16,3 7 0 0,-1 1 0 0,-4 6 0 16,-1 3 0-16,4 4 0 0,-31 16 0 0,-3-1 0 15,25-9 0-15,-23 11 0 0,-3 5 0 0,-1-3 0 16,-4 2 0-16,-4 6 0 0,-15 3 0 0,-4 2 0 16,-1 1 0-16,-10 3 0 0,1 1 0 0,-8 0 0 15,3 2 0-15,-7 0 0 0,1 1 0 0,-7 2 0 16,10-4 0-16,-10 4 0 0,0 0 0 0,0 0 0 15,0 0 0-15,14 10 0 0,-13-3 0 0,2-1 0 16,-5 3 0-16,0 4-1366 0,2-2-1478 0,-1 1 654 16</inkml:trace>
  <inkml:trace contextRef="#ctx0" brushRef="#br0" timeOffset="13681.18">2669 13648 183 0,'-9'-1'343'0,"3"0"2"0,0 1-4 16,-1-2-8-16,7 2-4 0,-13-1-4 0,13 1-15 15,-7 0 1-15,3-2 0 0,4 2-4 16,-8-1-11-16,8 1-11 0,0 0-8 0,0 0-6 16,-6 0-10-16,6 0-9 0,0 0-17 0,0 0-8 15,0 0-14-15,0 0-8 0,0 0-7 0,0 0-1 0,0 0-4 16,0 0-11-16,23 2-8 0,-4-1-2 16,4-1-12-16,10 0 3 0,8 1-5 0,14-1-3 15,5 2-6-15,5-2-8 0,26 2 0 0,-25-1-93 16,32-3-48-16,4 5 0 0,0-4 0 0,-1 2 0 0,1 0 0 15,2-1 0-15,-1-1 0 0,6 1 0 0,-9 0 0 16,-2 3 0-16,-2 1 0 0,-30-3 0 0,24-1 0 16,-25 0 0-16,-4 2 0 0,-2-1 0 15,-4-1 0-15,-16-1 0 0,-5 2 0 0,2-2 0 0,-7 3 0 16,-7-2 0-16,-3 2 0 0,-6-2 0 0,-1-3 0 16,-1 3 0-16,-6 0 0 0,4-1 0 0,-9 1 0 15,9-2 0-15,-9 2 0 0,1-3 0 0,-1 3 0 16,0 0 0-16,0 0 0 0,-23-4-227 15,14 4-158-15,-2-1-52 0,-3 0-42 0,-4 1-50 0,1-2-59 16,-11 1-337-16,8-1-1001 0,-1 4 443 0</inkml:trace>
  <inkml:trace contextRef="#ctx0" brushRef="#br0" timeOffset="14164.42">3008 13680 301 0,'-14'-1'380'0,"1"1"0"16,3 0 6-16,1 0-16 0,3 0-9 0,6 0-8 15,-10 0-14-15,10 0-8 0,-8 0-10 0,8 0-11 16,0 0-6-16,0 0-2 0,0 0-3 15,0 0-7-15,29 0-8 0,-2-1-9 0,5 1-10 0,9 0-10 16,21-1-1-16,29-1-14 0,1-1-7 0,5 2-19 16,5 3-14-16,-3 1-10 0,3-2-16 0,-1-1-19 15,0 2-8-15,1 1-15 0,-1-1-12 0,0 0-96 16,-2-3-24-16,-9-1 0 0,-27 2 0 0,1 1 0 16,-7-3 0-16,-3-2 0 0,-16 3 0 0,-2 0 0 15,-1-4 0-15,-8 1 0 0,-7 2 0 0,0-2 0 16,-7 2 0-16,-2-2 0 0,-1 0 0 0,-4 1 0 15,-2 1 0-15,1-1 0 0,0 2 0 0,-1-1 0 16,-4 2 0-16,7-4 0 0,-5 2 0 0,-2 2 0 16,4-3 0-16,-4 3 0 0,0 0 0 0,2-2 0 15,-2 2 0-15,0 0 0 0,8 0 0 0,-8 0 0 16,0 0 0-16,6 3 0 0,-6-3 0 0,7 4 0 16,-5-3 0-16,-2-1 0 0,0 0 0 0,4 5 0 15,-4-3 0-15,0-2 0 0,0 0 0 0,0 0 0 16,3 4 0-16,-3-4 0 0,0 0 0 0,0 0 0 15,0 0-426-15,0 0-317 0,0 0-428 0,0 0-1268 16,-30-4 562-16</inkml:trace>
  <inkml:trace contextRef="#ctx0" brushRef="#br0" timeOffset="17416.63">8958 13694 232 0,'-9'-1'278'0,"9"1"-5"0,0 0-9 16,-10 1-7-16,10-1-7 0,0 0-8 0,0 0-5 15,-5 1 0-15,5-1-7 0,0 0 11 0,0 0 5 16,0 0-4-16,-3 2-1 0,3-2-4 0,0 0 0 16,0 0-5-16,0 0-5 0,10 6 1 0,-5-4-5 15,1 1-8-15,3 0-8 0,2-1-5 0,10-1-8 16,-1-1-9-16,12-1-6 0,4 2-9 0,18-3 1 16,2 2-3-16,5-3-9 0,30-1 1 0,2 2-8 15,1 3 2-15,3-1-4 0,2 1-11 0,5 3-4 16,11-1-12-16,4 1-2 0,5-1-10 0,6 3-12 15,2 0-9-15,-6 2-37 0,11-3-53 0,-4 3 0 16,-4 2 0-16,1-6 0 0,-6 1 0 0,-7-2 0 0,-6-5 0 16,-13 4 0-16,-4-2 0 0,-29 0 0 15,-1-2 0-15,-4 4 0 0,-3-5 0 0,-17 0 0 16,-6 2 0-16,-3-2 0 0,-9 1 0 0,5-1 0 0,-11 0 0 16,-4 2 0-16,-2 1 0 0,-3-1 0 0,1-1 0 15,-8 2 0-15,9 0 0 0,-9 0 0 0,5-1 0 16,-5 1 0-16,0 0-114 0,0 0-288 0,0 0-67 15,0 0-70-15,-23 7-68 0,8-4-403 0,-2 2-1095 16,-4-3 485-16</inkml:trace>
  <inkml:trace contextRef="#ctx0" brushRef="#br0" timeOffset="17830.84">9722 13802 92 0,'-31'-4'358'0,"10"3"13"0,0-2 4 0,1 1 12 16,6 1 0-16,1 1-17 0,1-1-13 0,4 1-25 16,2-1-22-16,0-2-20 0,3 2-11 0,3 1-3 15,0 0 4-15,0 0 0 0,0 0-7 0,0 0-3 16,35 1-2-16,-14-1-4 0,16 3 1 0,14-3 0 15,10 0-4-15,5 0-9 0,33 0-5 0,5 3-7 16,8 2-7-16,11-1-18 0,7 4-15 0,7 3-15 16,7-5-176-16,7-2-9 0,9 9 0 0,2-2 0 15,1-1 0-15,0 1 0 0,-12-6 0 0,-10-2 0 16,-2 3 0-16,-15-5 0 0,-12 5 0 0,-12-9 0 16,-35-1 0-16,-1-2 0 0,-9-1 0 0,-15 2 0 15,12-4 0-15,-24 2 0 0,0 2 0 0,-11 0 0 16,1 0 0-16,-4-5 0 0,-3 5 0 0,-3 0 0 0,-2 0 0 15,0-1 0-15,-3 2 0 0,0-2 0 0,-3 3 0 16,5 0 0-16,-3 0 0 0,1-1 0 0,-3 4 0 16,0 0 0-16,5-3 0 0,-5 3 0 0,0 0-510 15,0 0-771-15,-6 13-1386 0,6-13 613 0</inkml:trace>
  <inkml:trace contextRef="#ctx0" brushRef="#br0" timeOffset="19964.43">21948 14883 259 0,'6'-10'330'0,"1"1"-10"16,0-1-19-16,2-4-20 0,-5 3-8 16,1 0-18-16,0 1-5 0,-2-6 1 0,0 0-8 15,-5 1 3-15,1 3 3 0,-2-5 4 0,-2 6 2 16,-2-5 1-16,-7 4 0 0,-1-1-4 0,-1 5-1 0,-2 2-1 15,-1 2-2-15,-12 2-2 0,3 4-10 0,-1 3-17 16,2 6 15-16,0 1-23 0,4 3-11 0,3 3-21 16,2 4-21-16,2 1-14 0,1 3-13 15,7 1-12-15,7 5-8 0,1-2 6 0,1 3-19 0,7 0-1 16,3 1-8-16,2-2-9 0,5 2-18 0,9 7 0 16,-10-11-4-16,0-2-6 0,1 3-43 0,2-3-9 15,-3-2 0-15,-4-2 0 0,0 1 0 0,-7-7 0 16,-2 0 0-16,-3 0 0 0,-2-4 0 0,-3 2 0 15,-2-4 0-15,-7 0 0 0,-3 0 0 0,-1-2 0 16,-2-3 0-16,-8 0 0 0,1-3 0 0,-3-5 0 16,6-1 0-16,1-2 0 0,3 2 0 0,-1-3 0 15,1 0 0-15,6 2 0 0,1-1 0 16,3 2 0-16,2 0 0 0,1 0 0 0,3 0 0 0,3 2 0 16,0 0 0-16,0 0 0 0,0 0 0 0,29 4 0 15,-10 0 0-15,2 0 0 0,9-3 0 0,2-1 0 16,0 0 0-16,4 0 0 0,-3-4 0 0,1-1 0 15,1-3 0-15,2-1 0 0,-1-4 0 0,-3-3 0 16,1-2 0-16,-1 1 0 0,-4-1 0 0,-2-3 0 16,-4 1 0-16,-5 0 0 0,0-7 0 0,-9 3 0 15,1-1 0-15,-5 6 0 0,-1 2 0 0,-2 1 0 16,0 6 0-16,-4 3 0 0,1 0 0 0,0 3 0 16,1 4 0-16,0 0 0 0,0 0 0 0,-10 16 0 15,6-3 0-15,-1 4 0 0,2 3 0 0,-1 4 0 16,2 1 0-16,4 2 0 0,1-8 0 0,2 6 0 15,3-1 0-15,1-7 0 0,2-3 0 0,3-1 0 16,4-4 0-16,1-4 0 0,1-3 0 0,8-9 0 16,-2-1 0-16,4-7 0 0,-2-3 0 0,-1-4 0 15,-1-3 0-15,4-14 0 0,-11 8-519 0,0-15-89 16,-6-2-93-16,1-8-360 0,-5-1-1149 0,0-24 509 16</inkml:trace>
  <inkml:trace contextRef="#ctx0" brushRef="#br0" timeOffset="20114.2">22558 14757 64 0,'10'13'237'15,"-1"1"-15"-15,6-4-13 0,-2 4-26 0,-2-1-27 16,3 0-36-16,-1 0-45 0,0 1-56 0,-2-2-51 16,1 3-57-16,-1-1-105 0,-3 1-211 0,-3 2 94 15</inkml:trace>
  <inkml:trace contextRef="#ctx0" brushRef="#br0" timeOffset="20647.77">22689 15055 171 0,'-4'10'270'0,"-3"-1"1"0,2-1 15 0,1-2 22 16,0-1 19-16,3-1 16 0,-1-1-6 0,2-3-10 16,0 0-5-16,0 0-3 0,0 0 2 0,13-12 2 15,1 1-2-15,0-1-6 0,9-8-2 0,0 0-14 16,-1-1-7-16,6-4-27 0,-4 1-25 0,14-9-15 16,0-1-11-16,-4-1-22 0,-6 8-23 0,-6 0-9 0,4-2-18 15,7-9-11-15,-13 10-11 0,8-14-12 16,-13 12-5-16,-2 0-11 0,-3 1-4 0,-3-1-5 15,-3 1-5-15,-1 1-2 0,-3 3-1 0,-3 4-1 0,-1 4-9 16,-1 1-39-16,-3 7-26 0,3-2 0 16,-5 8 0-16,2 1 0 0,-3 4 0 0,-2 4 0 15,-1 6 0-15,-2 9 0 0,-1 8 0 0,0 3 0 16,2 20 0-16,2 0 0 0,4 2 0 0,8-1 0 0,-6 3 0 16,2 1 0-16,5-2 0 0,3 1 0 0,-3-2 0 15,1-4 0-15,0-3 0 0,3-12 0 0,-4-1 0 16,0-1 0-16,0-1 0 0,3-3 0 15,-2-2 0-15,-5-3 0 0,4-7 0 0,0-2 0 16,0-4 0-16,0 0 0 0,0-5 0 0,0-1 0 0,0 0 0 16,0-5 0-16,0 0 0 0,0 0 0 0,0 0 0 15,4-20 0-15,0 5 0 0,1-3 0 16,4-7 0-16,1-1 0 0,-2 0 0 0,1 1 0 16,1 3 0-16,-1 4 0 0,0 3 0 0,2 0 0 0,-2 2 0 15,1 4 0-15,-2 0 0 0,1 2 0 0,0 3 0 16,-2 3 0-16,4 2 0 0,-1 3 0 0,1 5 0 15,1-2 0-15,0 7 0 0,2 0 0 0,4 7 0 16,-7-1 0-16,6 3 0 0,-1-2 0 0,0 0 0 16,-2-7 0-16,0 1 0 0,3-2 0 0,-1-3 0 15,2-1 0-15,0-3 0 0,-1-3 0 0,-1-2 0 16,-2-4 0-16,-1 0 0 0,5-6 0 0,-5 1 0 16,-1-5 0-16,-3-2 0 0,-1-3 0 0,-1-1 0 15,-2-8 0-15,-4 2 0 0,-1 5 0 0,-3 0-507 16,-5 1-774-16,2 4-1388 0,-3 1 614 0</inkml:trace>
  <inkml:trace contextRef="#ctx0" brushRef="#br0" timeOffset="21247.62">22701 15156 194 0,'0'0'398'0,"7"1"4"16,-7-1-4-16,10-1-13 0,-3-2-1 0,-2 2 2 15,-1-1-3-15,-1-2-5 0,0 1-7 0,2-1-19 16,-1-2-22-16,1-2 3 0,-1-1-14 0,0-2-13 16,1 1-14-16,2-3-21 0,0-7-10 0,-2 3-24 15,-1-2-16-15,4-6-21 0,-3-4-12 0,0 1-19 16,-1-1-18-16,1-4-18 0,-2-3-12 0,0-15-12 15,-1 6-8-15,4-5-10 0,-3-1-11 0,3 3-5 16,-5-1-13-16,0 1-4 0,1 16-6 0,0 1-52 16,1 4 0-16,-2 0 0 0,-1 12 0 0,0 3 0 15,0 1 0-15,0 2 0 0,-1 2 0 0,-2 3 0 16,-1 2 0-16,4 2 0 0,-12 7 0 0,4 3 0 16,-4 7 0-16,0 6 0 0,-5 6 0 0,2 2 0 15,-1 1 0-15,-4 17 0 0,2 2 0 0,0 0 0 0,2 0 0 16,0 2 0-16,4-5 0 0,-3 5 0 15,4-2 0-15,1 0 0 0,2-6 0 0,4-10 0 16,3 0 0-16,1 0 0 0,3-3 0 0,0 0 0 16,4 0 0-16,3-1 0 0,0-6 0 0,-1 1 0 0,1-8 0 15,3-2 0-15,0 0 0 0,2-5 0 0,-1-4 0 16,4-1 0-16,1-3 0 0,-1-4 0 16,3-3 0-16,-2-1 0 0,0-5-511 0,5-2-207 0,-2-6-443 15,-3-1-1257-15,-5 4 556 0</inkml:trace>
  <inkml:trace contextRef="#ctx0" brushRef="#br0" timeOffset="22900.84">24420 14651 3326 0,'-2'-32'210'0,"0"4"-56"0,-2 2-10 16,-4 6 62-16,-1 2 58 0,-2 2 23 0,-3-1-4 0,-12 5-22 16,7 6-25-16,-3 4 3 0,1 4 14 0,-5 5 3 15,-5 8 2-15,4 7 2 0,3 8-7 0,-4 10-22 16,0 6-19-16,1 1-19 0,8 2-16 0,0 1-22 15,2 0-2-15,3-2-11 0,6-1-104 0,5-11-38 16,3-2 0-16,0-1 0 0,2-1 0 0,3 0 0 16,3-4 0-16,1-5 0 0,1-5 0 0,-1-2 0 15,3-2 0-15,3-5 0 0,-1-2 0 0,6-3 0 16,0-5 0-16,-1 0 0 0,2-4 0 0,6-8 0 16,-4-1 0-16,-1-4 0 0,1-2 0 0,-5-1 0 15,1-6 0-15,-2 1 0 0,-3 0 0 0,0 5 0 16,-5 2 0-16,-4 11 0 0,0-2 0 0,-1 3 0 15,1 3 0-15,-4 4 0 0,-1 0 0 0,0 0 0 16,5 17 0-16,-3-5 0 0,-2 1 0 0,2 4 0 16,1 2 0-16,-1 6 0 0,4-8 0 0,2 1 0 15,-1-1 0-15,4 0 0 0,-2-2 0 0,3 0 0 16,-1-3 0-16,3-4 0 0,-2 0 0 0,-2-3 0 16,4-3 0-16,-2 0 0 0,0-4 0 0,0 0 0 15,-3-3 0-15,0-3 0 0,-2 0 0 0,-3-4 0 16,3-6 0-16,-7-3 0 0,1-5 0 0,-5-3 0 15,-2-1 0-15,-1-1 0 0,-7 3 0 0,0 3 0 16,-2 3 0-16,0 8 0 0,1 2 0 0,-2 3 0 16,-2 5 0-16,-1 3 0 0,6 3 0 0,-3 7 0 15,3 1 0-15,2 5 0 0,4 0 0 0,0 9 0 16,5-6 0-16,5 4 0 0,3-4 0 0,1 6 0 16,5-8 0-16,4-1 0 0,4 3 0 0,-1-7 0 15,7 1 0-15,2 0 0 0,0-7 0 0,2 1 0 16,6-9 0-16,-3 1 0 0,0-2 0 0,1-2 0 15,-5-2 0-15,0-3 0 0,3-2 0 0,-6-2 0 16,-2-3 0-16,-2-2 0 0,-1-4 0 0,-2 0 0 0,-2-1 0 16,-5 2 0-16,-1 6 0 0,-1 1 0 15,-4 6 0-15,-1 0 0 0,0 2 0 0,-4 2 0 16,6 2 0-16,-3 1 0 0,-3 3 0 0,0 0 0 0,0 0 0 16,-3 13 0-16,6-4 0 0,-3 2 0 0,1 4 0 15,4 0 0-15,-1-1 0 0,4 2 0 0,1 1 0 16,1-1 0-16,3-2 0 0,7 3 0 0,-4-5 0 15,7 2 0-15,1-3 0 0,5 1 0 16,3-6 0-16,-1 0 0 0,1-5 0 0,-2-2 0 0,5-1 0 16,-2-6 0-16,3 2 0 0,-8-6 0 0,-1-2 0 15,0-3 0-15,1-3 0 0,-4-4 0 16,-1-2 0-16,-4-2 0 0,-1-3 0 0,-5-2 0 16,2-14 0-16,-2 14 0 0,1-16 0 0,-6 14 0 0,-2-12 0 15,3 2 0-15,-5 14 0 0,-4 0 0 0,-4 3 0 16,3 3 0-16,-3 6 0 0,-1 2 0 0,0 2 0 15,-3 5 0-15,2 0 0 0,-2 5 0 16,0-1 0-16,3 4 0 0,-1 2 0 0,-3 4 0 0,-3 3 0 16,2 6 0-16,3 3 0 0,-4 8 0 0,1 4 0 15,4 3 0-15,-1 1 0 0,4 3 0 0,-3 1 0 16,1 14 0-16,4-3 0 0,-3 1 0 0,4 0 0 16,-2-2 0-16,0 2 0 0,2-1 0 0,0-12 0 15,-1 12 0-15,-1-10 0 0,-1-3 0 0,2 13 0 16,-1-1 0-16,0-10 0 0,-5-4 0 0,1 14 0 15,0-14 0-15,-2 3 0 0,0-3 0 0,1 0 0 16,-1-1 0-16,-1-1 0 0,0 0 0 0,0-2 0 16,0 0 0-16,-1-3 0 0,-4 1 0 0,6-8 0 15,-6 2 0-15,0-5 0 0,1-2 0 0,-1 1 0 16,2-3 0-16,1-4 0 0,0-1 0 0,2-3 0 16,-1 0 0-16,1-4 0 0,5-4 0 0,-1-2 0 15,5-5 0-15,1-6 0 0,6-8 0 0,4-6 0 16,11-17 0-16,3 1 0 0,5-6 0 0,18-23 0 15,-16 28 0-15,16-22 0 0,9 5 0 0,-19 20 0 16,20-19 0-16,-19 19 0 0,13-22 0 0,-12 22 0 16,12-19 0-16,-18 18 0 0,3-5 0 0,-2 2 0 15,-4-1 0-15,1 0 0 0,-5 0 0 0,-5 5 0 16,-4-1 0-16,-8 15 0 0,-2 0 0 0,-3 3 0 16,-4 2 0-16,-5 8 0 0,2 1 0 0,-2 4 0 15,-1 4 0-15,-3 1 0 0,0 1 0 0,-2 5 0 0,0 3 0 16,4 2 0-16,-6 4 0 0,3 7 0 0,-2 10 0 15,2 2 0-15,3 6 0 0,-1 4 0 16,3 17 0-16,3 1 0 0,1 1 0 0,4 3 0 16,4 1 0-16,-5-2 0 0,2 0 0 0,-1 0 0 15,-1-2 0-15,2 0 0 0,-1 0 0 0,-2-4 0 0,-2 3 0 16,0-1 0-16,-4-2 0 0,1 0 0 0,-3 2 0 16,-1-5 0-16,-3-3 0 0,-2 2 0 0,-1-15 0 15,2 3 0-15,-2-4 0 0,-1 0 0 16,1 0 0-16,-1-4 0 0,1-3 0 0,2-1 0 0,3-6 0 15,-1-4 0-15,4-2 0 0,1 0 0 16,-1-5 0-16,1 3 0 0,3-6 0 0,1-2 0 0,0 0 0 16,0 0 0-16,-4-13 0 0,6 1 0 15,0-5 0-15,-2-9 0 0,4-2 0 0,1-4 0 0,-4-2 0 16,3-12 0-16,5-3 0 0,0 0 0 0,1-2 0 16,3 3 0-16,1 2 0 0,0 1 0 0,-4 12 0 15,6 1 0-15,-1 0 0 0,4 2 0 0,0 0 0 16,-1 4 0-16,7-2-13 0,-3 3-504 0,3 3-97 15,-2 4-561-15,4-1-1272 0,0 3 563 0</inkml:trace>
  <inkml:trace contextRef="#ctx0" brushRef="#br0" timeOffset="23147.37">26525 14822 4174 0,'0'-7'506'0,"-3"2"-169"16,3-1-44-16,-1 1 14 0,1 0 9 15,1 1-23-15,2-1-37 0,-2-1-48 0,9 1-49 0,-2-1-9 16,5 2-17-16,0-1-20 0,9 1-24 0,-3-1-42 16,8-2-49-16,-5 4-69 0,-3 1-74 0,3 1-78 15,-3-2-86-15,-6 3-86 0,-2 0-84 0,-2 0-93 16,-4 2-293-16,-5-2-935 0,3 5 414 0</inkml:trace>
  <inkml:trace contextRef="#ctx0" brushRef="#br0" timeOffset="23281.37">26536 14887 63 0,'-30'17'316'0,"-3"-1"32"0,6 1 21 15,8-7 33-15,5 0 27 0,0-2 34 16,3-2 18-16,4 1-2 0,2-2-11 0,10 0-35 0,0-2-35 16,8 0-38-16,6 0-35 0,9 0-37 0,6-5-63 15,0-1-64-15,3-1-106 0,0-4-151 0,2-2-196 16,13-4-216-16,-1-7-354 0,-5-1-932 0,2-1 412 15</inkml:trace>
  <inkml:trace contextRef="#ctx0" brushRef="#br0" timeOffset="23949.18">27755 13988 356 0,'8'-15'526'0,"-3"6"21"0,-1-2 5 0,-3 4-19 15,2 3-28-15,-3 4-4 0,0 0-15 0,-2 15-15 16,0 1-17-16,-2 9-17 0,1 4-26 0,-3 16-21 15,-2 3-17-15,2 0-31 0,6 1-24 0,-4 2-31 16,0-1-31-16,-1 1-25 0,5 2-23 0,-4-3-201 16,3 0-7-16,-3 0 0 15,4-14 0-15,0-1 0 0,-1-1 0 0,-2-3 0 0,0-1 0 0,1-11 0 16,2 0 0-16,-4-3 0 0,3-5 0 0,-1-4 0 16,0-2 0-16,2-3 0 0,0-2 0 0,0 0 0 15,4-14 0-15,3-2 0 0,0-3 0 0,2-9 0 16,4-1 0-16,0-3 0 0,1 2 0 0,0 1 0 15,1 2 0-15,3 2 0 0,-1 2 0 0,-3 8 0 16,0 3 0-16,0 3 0 0,6 5 0 0,-3 1 0 16,-2 5 0-16,-2 4 0 0,6 2 0 0,-3 4 0 15,4 6 0-15,-2 3 0 0,-1-1 0 0,0 4 0 16,-8-5 0-16,0 6 0 0,0-2 0 0,-6-1 0 16,-1-4 0-16,-4 0 0 0,-2 0 0 0,-5-4 0 15,-2 0 0-15,-7-1 0 0,-7-1 0 0,-7-3 0 0,-6 0 0 16,-2-3 0-16,1-3 0 0,-15-5 0 15,3-2 0-15,11 1 0 0,7-5 0 0,1 0 0 16,5 0 0-16,6-8 0 0,8 5 0 0,5-4 0 16,6 3 0-16,5 0-716 0,9-3-531 0,6 4-1348 15,9 2 596-15</inkml:trace>
  <inkml:trace contextRef="#ctx0" brushRef="#br0" timeOffset="24114.61">28505 14774 496 0,'13'-12'746'0,"6"1"-15"0,3-3-1 0,2 0-13 16,4 2-46-16,7 3-63 0,0-2-65 15,3 3-54-15,1 1-68 0,11-1-75 0,4 1-74 0,-3-2-90 16,-14 7-117-16,2-1-149 0,0-1-151 0,-7 2-187 16,0 2-194-16,0-4-328 0,-4-4-1021 0,-2 4 451 15</inkml:trace>
  <inkml:trace contextRef="#ctx0" brushRef="#br0" timeOffset="24565.55">29667 14525 4460 0,'1'-20'436'0,"-1"-8"-183"16,-1 1-23-16,-3 0 49 0,-1-3 23 0,-4 3 0 16,0-6-28-16,-2 4-24 0,-1 1-27 0,-3 0 1 0,1 5-10 15,-3 3-3-15,3 8-14 0,-2 0-12 0,-1 6-34 16,-6 6-151-16,-4 6 0 0,-1 7 0 0,-3 5 0 15,-10 11 0-15,4 5 0 0,-1 0 0 16,6 4 0-16,4 1 0 0,-1 2 0 0,11-10 0 0,0 1 0 16,2 13 0-16,4-11 0 0,7-4 0 0,2-2 0 15,3 0 0-15,3-8 0 0,4-4 0 0,2 0 0 16,3-4 0-16,0-6 0 0,1 0 0 0,3-6 0 16,1-1 0-16,3-6 0 0,-1-1 0 0,4-6 0 15,0-1 0-15,-5-6 0 0,2-1 0 0,-2-3 0 16,0 1 0-16,-2-2 0 0,1-1 0 0,-7 4 0 15,-1 5 0-15,-1 4 0 0,-3 3 0 0,0 0 0 16,0 5 0-16,-4 0 0 0,2 4 0 0,-3 2 0 16,0 0 0-16,0 0 0 0,5 12 0 0,-2-1 0 15,-2-1 0-15,3 7 0 0,1 1 0 0,5 0 0 16,-1 6 0-16,4-6 0 0,5 5 0 0,0-1 0 16,1-3 0-16,4-2 0 0,2 0 0 0,-3-6 0 15,5 2 0-15,-6-8 0 0,0 2 0 0,-3-3 0 16,3-1 0-16,-5-2 0 0,-2-1 0 0,-1 0 0 15,0-1 0-15,-2-5 0 0,-2 1 0 0,-5 1 0 16,0-3 0-16,-5 3 0 0,-2-2-456 0,-7 1-834 0,-8 2-1396 16,-12 4 617-16</inkml:trace>
  <inkml:trace contextRef="#ctx0" brushRef="#br0" timeOffset="24897.33">27062 15294 419 0,'-11'-5'584'0,"2"0"0"0,1-1 44 16,4 0 12-16,3 0-12 0,6 0-43 0,4-1-20 16,10-1-35-16,11 1-33 0,6 1-14 15,20-1-22-15,1 0-23 0,10 5-33 0,29-2-28 0,2 1-38 16,6-1-311-16,0 5-28 0,8 0 0 0,5 1 0 15,6-5 0-15,2-4 0 0,9 2 0 0,2-1 0 16,3-2 0-16,-1-1 0 0,3-5 0 0,-6 4 0 16,7 1 0-16,-4 3 0 0,-7-5 0 0,-5 2 0 15,-15-2 0-15,-9 2 0 0,-11-3 0 0,-35 7 0 16,-3-4 0-16,-16 2 0 0,-7 0 0 0,-9 0 0 16,-4 2 0-16,-5 1 0 0,-3-2 0 0,-4 2 0 15,-3 3 0-15,-2 1 0 0,0 0 0 0,0 0 0 16,-25 5 0-16,13 1-1366 0,-7 2-1478 0,-5 5 654 15</inkml:trace>
  <inkml:trace contextRef="#ctx0" brushRef="#br0" timeOffset="25664.82">26535 15764 154 0,'0'-10'470'0,"1"-1"29"0,0 0 13 16,0 0 7-16,1 0 1 0,0 1-6 0,1-2 3 0,1 4-6 16,-3 3 3-16,2-3-13 0,-3 3-30 0,2 3-39 15,-2 0-28-15,0 2-22 0,0 0-18 0,4 8-23 16,-3 4-26-16,3 5-64 0,-3 2-251 0,2 7 0 15,-1 2 0-15,2 4 0 0,0-1 0 16,1 1 0-16,4 1 0 0,-1 0 0 0,0-1 0 0,1-2 0 16,3-2 0-16,-7-9 0 0,4-3 0 0,-5-1 0 15,1-3 0-15,0-5 0 0,-1 0 0 0,1-2 0 16,-1-3 0-16,-4-2 0 0,14-8 0 0,-5 1 0 16,0-3 0-16,0-6 0 0,1-1 0 0,3-8 0 15,-1 1 0-15,0-4 0 0,1-1 0 0,0 3 0 16,0-2 0-16,-2 2 0 0,-3 11 0 0,-2-2 0 15,-1 6 0-15,1 2 0 0,-3 1 0 0,2 3 0 16,-1 6 0-16,-4-1 0 0,5 12 0 16,-3-1 0-16,0 6 0 0,-2 2 0 0,0 1 0 0,0 7 0 15,0-1 0-15,0 1 0 0,0-1 0 0,0-7 0 16,4 5 0-16,-3-7 0 0,2-6 0 0,-2 1 0 16,4-4 0-16,-1-2 0 0,0-1 0 0,1-1 0 15,0-4 0-15,4-1 0 0,1-4 0 0,2 0 0 16,-2-3 0-16,5-4 0 0,-2-1 0 0,8-7 0 15,-5-1 0-15,3 0 0 0,0 0 0 0,-2-2 0 16,2 2 0-16,-1 3 0 0,-4 5 0 0,-1 2 0 16,0 4 0-16,-3 4 0 0,-1 0 0 0,4 3 0 15,-4 3 0-15,0 1 0 0,1 5 0 0,-2 2 0 16,1 2 0-16,-2 2 0 0,3 2 0 0,-1-1 0 16,0 2 0-16,0-3 0 0,-2 2 0 0,2-2 0 15,-2 0 0-15,2-1 0 0,0 0 0 0,-4-4 0 16,0-6 0-16,3 7 0 0,-2-1 0 0,-2-6 0 15,0 1-270-15,1 0-392 0,5 1-549 0,-1-4-1309 16,2-1 579-16</inkml:trace>
  <inkml:trace contextRef="#ctx0" brushRef="#br0" timeOffset="26048.87">27634 16075 195 0,'18'-9'333'0,"-2"-2"25"0,0-3 8 16,-4 3 46-16,1-4 41 0,-4 1 34 0,-1-2 20 15,-6 0-2-15,2 0-1 0,0-1-14 0,-8 6-6 16,4-1-16-16,-5 0-15 0,0 4-21 0,-4 2-25 15,-4 1-22-15,0 3-28 0,-6 3-19 0,1 4-81 16,-2 2-257-16,-4 5 0 0,1 3 0 0,1 5 0 16,0 2 0-16,4-1 0 0,4 1 0 0,1 2 0 15,8-8 0-15,0 1 0 0,5 1 0 0,5-6 0 16,-1 0 0-16,3-3 0 0,4-4 0 0,2 2 0 16,-3-5 0-16,9-1 0 0,-2-4 0 0,1-1 0 15,-5 0 0-15,3-1 0 0,-2-5 0 0,-1 2 0 16,-3 0 0-16,2-6 0 0,-1-1 0 0,-1-1 0 15,-2 1 0-15,2 1 0 0,-2 2 0 0,-5 3 0 16,3-1 0-16,-2 6 0 0,-3-1 0 0,0 4 0 16,-1 1 0-16,0 0 0 0,8 10 0 0,-7 3 0 15,-1-2 0-15,4 7 0 0,-3 9 0 0,3-9 0 16,1 0 0-16,2 0 0 0,0 0 0 0,4-2 0 16,-1 0 0-16,3-1 0 0,-1-2 0 0,0-2 0 15,-1-5 0-15,1-1 0 0,3-2 0 0,-5-2 0 16,3-2 0-16,-1-2 0 0,1-2 0 0,1-5 0 15,-2 0 0-15,-3 0 0 0,5-4-742 0,-2-2-500 16,-2 0-1345-16,3-1 596 0</inkml:trace>
  <inkml:trace contextRef="#ctx0" brushRef="#br0" timeOffset="26264.56">28132 15962 3942 0,'-5'-9'376'15,"-3"4"-49"-15,3 0 75 0,0 2 51 0,3-2 27 16,-2 2-38-16,1 0-56 0,3 3-54 0,-6-2-19 15,6 2 11-15,0 0 3 0,18 17-240 0,-7-5-87 16,3 4 0-16,6 6 0 0,4 2 0 0,1 1 0 16,0 1 0-16,8 9 0 0,-6-9 0 0,-2-4 0 15,0 2 0-15,1-2 0 0,-4-2 0 0,-3-1 0 16,-5-5 0-16,-2-3 0 0,-2-3 0 0,-2-1 0 16,-3-1 0-16,-1-2 0 0,-2-1 0 0,1-3 0 15,-3 0-361-15,0 0-322 0,0 0-509 0,0 0-1290 16,0 0 571-16</inkml:trace>
  <inkml:trace contextRef="#ctx0" brushRef="#br0" timeOffset="26447.74">28523 16130 59 0,'5'-18'318'0,"4"0"47"0,-6 1 28 0,-1 2 24 15,0 3 47-15,-4 2 39 0,-1 3 20 0,-4-3 9 16,0 6-8-16,-4 0 1 0,-1 3-4 0,-8 5-11 16,0 3-26-16,-7 4-22 0,-1 3-37 0,0 2-37 15,-3 4-38-15,4 3-36 0,-11 8-200 0,10-5-114 16,2-1 0-16,-9 10 0 0,10-9 0 0,0-1 0 15,-1-1 0-15,2 1 0 0,3-4 0 0,4-1 0 16,1-4 0-16,5-6-138 0,-1 2-435 0,6-5-148 16,1-3-406-16,2 0-1220 0,3-4 540 0</inkml:trace>
  <inkml:trace contextRef="#ctx0" brushRef="#br0" timeOffset="26716.7">28980 15733 4479 0,'11'-27'434'15,"-1"4"-228"-15,-3 7-39 0,2 1 72 0,-7 6 63 16,-2 2 26-16,0 1-21 0,1 1-52 0,-2 3-25 16,1 2 27-16,-9 9 14 0,-4 6 9 0,-6 7-2 15,-4 9-120-15,-2 8-158 0,-5 3 0 0,5 5 0 16,-1-2 0-16,3 4 0 0,5 0 0 0,0 6 0 15,4-4 0-15,5 1 0 0,2-1 0 0,9 0 0 16,3-2 0-16,9-3 0 0,-5-11 0 0,6-4 0 16,5-2 0-16,0-4 0 0,5-2 0 0,-1-8 0 15,4-1 0-15,1-6-454 0,5-2-836 0,-2-6-1397 16,1-5 619-16</inkml:trace>
  <inkml:trace contextRef="#ctx0" brushRef="#br0" timeOffset="27081.09">29695 16032 4619 0,'-4'-32'386'0,"-2"0"-136"16,-7 2 44-16,-1 3 57 0,-4-3 25 0,0 0 10 15,-5 5-28-15,-1-3-32 0,1 7-36 0,-1 6-9 16,5 5-13-16,-3 5-262 0,-9 7-6 0,4 4 0 16,-1 7 0-16,0 6 0 0,1 5 0 0,4 1 0 15,2 7 0-15,-1 8 0 0,8-7 0 0,2-1 0 16,8 1 0-16,1 1 0 0,3-2 0 0,7-2 0 15,-3-2 0-15,5-4 0 0,5-6 0 0,-1-4 0 16,2-3 0-16,-2-6 0 0,2-2 0 0,2-1 0 16,1-5 0-16,-1-4 0 0,-2-3 0 0,2-2 0 15,4-5 0-15,-7-5 0 0,4 1 0 0,-3-2 0 16,-3 0 0-16,1-1 0 0,-2 1 0 0,-4 6 0 16,-1 7 0-16,-1-1 0 0,-1 4 0 0,0 1 0 15,-3 4 0-15,-1 2 0 0,0 0 0 0,3 14 0 16,-3-2 0-16,0 5 0 0,-2 8 0 0,5 0 0 15,1 3 0-15,0-2 0 0,1 5 0 0,0-3 0 16,1-2 0-16,6-1 0 0,-3-7 0 0,0-1 0 16,1-2 0-16,1-3 0 0,-2-4 0 0,3-3-547 15,-1 0-727-15,2-2-1381 0,5-5 611 0</inkml:trace>
  <inkml:trace contextRef="#ctx0" brushRef="#br0" timeOffset="27247.74">29941 16191 681 0,'16'-10'365'0,"-7"1"39"0,0 2 22 16,-1 1 23-16,-5 0 31 0,0 3 26 0,1-1 31 15,-4 4 8-15,0 0 5 0,0 0-14 0,-13 16-13 16,7-6-21-16,-4 5-9 0,2 3-43 0,-1 0-44 16,-1 7-68-16,1 2-338 0,2-1 0 0,0-1 0 15,0 0 0-15,2-6 0 0,4 1 0 0,-2-2 0 16,-1-5 0-16,3 4 0 0,1-7 0 0,0-3-237 16,1-3-459-16,3 0-514 0,0-2-1310 0,-4-2 579 15</inkml:trace>
  <inkml:trace contextRef="#ctx0" brushRef="#br0" timeOffset="27617.98">30433 15804 5132 0,'1'-34'391'15,"-5"4"-109"-15,-1 5 53 0,-2 8 32 0,0 2 24 16,-2 1-13-16,0 7-31 0,-4 5-33 0,3 1-60 0,-2 4-254 16,0 10 0-16,-4 0 0 0,1 12 0 0,2 1 0 15,-1 4 0-15,5 3 0 0,3 3 0 0,1-1 0 16,3 0 0-16,-3-1 0 0,4 1 0 15,0-3 0-15,1 2 0 0,-3-8 0 0,3-1 0 16,0-7 0-16,0-3 0 0,-2-7 0 0,2 2 0 16,2-5 0-16,-2-2 0 0,4-2 0 0,-4-1 0 0,10-6 0 15,-3-4 0-15,4-3 0 0,5-8 0 16,3 0 0-16,-3 0 0 0,2 2 0 0,-4 5 0 0,3-1 0 16,-4 2 0-16,2 3 0 0,0-1 0 15,-2 7 0-15,0-1 0 0,-2 2 0 0,3 3 0 16,-1 4 0-16,-1 2 0 0,-1-1 0 0,2 9 0 15,2 0 0-15,-3 1 0 0,4 6 0 0,-5-6 0 16,-2 2 0-16,-2-1 0 0,1 1 0 0,-4 1 0 0,0 2 0 16,-6-8 0-16,-1-1 0 0,-3-1 0 15,1 0 0-15,-5-1 0 0,1-3 0 0,-5 3 0 16,-4-6 0-16,-1 0 0 0,2-3 0 0,-2 0 0 16,-1-3 0-16,2-2 0 0,3-3-609 0,0-2-655 15,1-4-1369-15,3-1 606 0</inkml:trace>
  <inkml:trace contextRef="#ctx0" brushRef="#br0" timeOffset="27847.63">30863 15357 4307 0,'14'-14'460'0,"0"3"-170"16,2 3-66-16,2 7 54 0,1 3 22 0,1 3 5 15,7 9-5-15,1 4-19 0,2 6-21 0,0 16 6 16,0 2-8-16,-7 2-10 0,2 7-17 0,-7 2-48 15,-3 3-183-15,-3-1 0 0,-2 0 0 0,-5 4 0 16,0-1 0-16,-2-6 0 0,-7 2 0 0,-5-5 0 16,-1-1 0-16,-5-2 0 0,-6-4 0 0,3-12 0 15,-4 0 0-15,-4-3 0 0,-11 7 0 0,-3-5 0 16,7-8 0-16,-11 1 0 0,-3-2 0 0,11-8 0 16,-1 0-600-16</inkml:trace>
  <inkml:trace contextRef="#ctx0" brushRef="#br0" timeOffset="28014.17">31401 16298 5815 0,'5'-7'532'0,"-5"1"-234"0,0 1-82 0,0 1-2 16,-1-1 2-16,1 5-19 0,-4-4-51 0,2 2-29 15,2 2-50-15,0 0-79 0,-17 1-149 0,13 3-178 16,-8 5-277-16</inkml:trace>
  <inkml:trace contextRef="#ctx0" brushRef="#br0" timeOffset="29714.67">1522 14669 348 0,'-3'-2'461'16,"3"2"7"-16,-5-3-7 0,5 3-27 0,0 0-38 0,-1-4-30 16,1 4-33-16,0 0-16 0,0 0-1 0,6-3-19 15,-6 3-20-15,0 0-11 0,14 5-20 0,-8-1-6 16,1 0-10-16,1 2-8 0,0 0-17 15,-1 2-18-15,2 2-15 0,2-5-8 0,-2 5-15 16,3-3-26-16,0-2 5 0,3 4-7 0,1-2-18 0,-6-1-8 16,11-3-1-16,-7 2-2 0,5-1 3 0,-1-3-2 15,5-4-7-15,-4-1 0 0,2 0 1 16,4-4-6-16,-3 1-5 0,-2-3 7 0,6-1-3 16,-3-2-2-16,0-3-43 0,1 3-35 0,-8 1 0 15,1 2 0-15,0-1 0 0,0 2 0 0,-2 0 0 0,-2 4 0 16,-3 0 0-16,0 4 0 0,3 1 0 0,-4 2 0 15,0 3 0-15,1 0 0 0,3 5 0 16,1 1 0-16,-4 2 0 0,3-2 0 0,1 0 0 0,1 1 0 16,1 2 0-16,-2-4 0 0,2-2 0 15,1 2 0-15,1-3 0 0,1 0 0 0,-1-4 0 0,1-2 0 16,-1-3 0-16,4 0 0 0,-4-5 0 0,1-3 0 16,0 2 0-16,-1-2 0 0,1-1 0 0,-2-3 0 15,-2 2 0-15,2-1 0 0,-5 2 0 0,5-1 0 16,-7-1 0-16,-2 4 0 0,3 3 0 15,-3 0 0-15,1 1 0 0,-1 0 0 0,1 1 0 0,-3 3 0 16,3-1 0-16,4 5 0 0,-3 1 0 0,2 0 0 16,3-1 0-16,-4 2 0 0,6 1 0 0,-2 4 0 15,3-1 0-15,-5-2 0 0,3-4 0 16,-4 4 0-16,-3-1-1366 0,4-1-1478 0,-3 0 654 0</inkml:trace>
  <inkml:trace contextRef="#ctx0" brushRef="#br0" timeOffset="30947.64">6461 14716 323 0,'0'0'318'0,"-13"-1"-13"0,8 1-10 0,5 0-19 15,-7 1-5-15,7-1-15 0,0 0-3 16,-10 0 0-16,10 0-2 0,0 0-7 0,0 0-5 16,-7 0 6-16,7 0 4 0,0 0 2 0,0 0 3 0,0 0 38 15,0 0 0-15,0 0-7 0,0 0 0 0,0 0 1 16,0 0-10-16,0 0-8 0,0 0-6 16,24 3-8-16,-14-3-12 0,8 0-10 0,4 0-16 15,9 0-11-15,6 0-2 0,1 1-12 0,17-2-72 0,5 4-119 16,3-2 0-16,1 2 0 0,29-4 0 0,-27 2 0 15,30 0 0-15,-2 2 0 0,-1-1 0 0,3-2 0 16,-1 2 0-16,4 3 0 0,3-3 0 0,-5-2 0 16,4 2 0-16,0 3 0 0,-1 1 0 0,5-4 0 15,1-1 0-15,-4 0 0 0,-1-1 0 0,-1 3 0 16,1-3 0-16,-8 1 0 0,-27 0 0 0,25-3 0 16,-28 2 0-16,-1-2 0 0,1 2 0 0,-5-2 0 15,-5 2 0-15,-13-1 0 0,-4 0 0 0,-4 0 0 16,-3-2 0-16,-6 2 0 0,-5-1 0 0,-5-1 0 15,-1 1 0-15,-1 4 0 0,-4-2 0 0,1-2 0 16,-2 2 0-16,-6 0 0 0,0 0 0 0,0 0 0 16,0 0-497-16,0 0-122 0,-15 11-84 0,3-8-359 15,-1 2-1151-15,-3 1 509 0</inkml:trace>
  <inkml:trace contextRef="#ctx0" brushRef="#br0" timeOffset="31482.32">6717 14810 259 0,'-8'-1'411'16,"3"-1"11"-16,1-1-30 0,-1 2-18 0,5 1-29 16,-8-2-21-16,8 2-20 0,-4-2-3 0,4 2 0 15,0 0-1-15,0 0-3 0,0 0-7 0,0 0-4 16,0 0-3-16,0 0-3 0,22 5-9 0,-13-4 12 15,8-1-8-15,1 3-8 0,11-2-11 0,4-1-8 16,18 1-6-16,7-1-8 0,3 1-7 0,6-2-10 16,31 2-9-16,3 3-12 0,5 0-98 0,-2-2-98 15,8 4 0-15,8-4 0 0,8 8 0 0,5-2 0 16,6 0 0-16,1-4 0 0,4 5 0 0,5-2 0 16,0 0 0-16,-10 0 0 0,2-2 0 0,-15-5 0 15,-6 0 0-15,-11-3 0 0,-11 2 0 0,-34-3 0 16,-5-2 0-16,0-2 0 0,-9 4 0 0,-15-2 0 0,0-1 0 15,-15 2 0-15,0-2 0 0,-4 1 0 0,-4 2 0 16,-1 0 0-16,-3 0 0 0,-3 1 0 16,3-1 0-16,-2 3 0 0,-2-1 0 0,-2 1 0 15,-2 1 0-15,7-2 0 0,-7 2 0 0,5-1 0 16,-5 1 0-16,0 0-690 0,0 0-561 0,0 0-1354 0,0 0 600 16</inkml:trace>
  <inkml:trace contextRef="#ctx0" brushRef="#br0" timeOffset="32564.7">10901 14869 213 0,'-8'1'380'16,"3"0"18"-16,5-1 1 0,0 0-7 0,0 0-6 16,0 0-4-16,0 0-4 0,0 0 13 0,0 0 1 15,-5-5 2-15,5 5 0 0,0 0-11 0,17-3 5 16,-7 1-2-16,3 0-11 0,3-2-16 0,7 2-17 15,4-3-10-15,5 1-21 0,8-3-24 0,16 2-24 16,3 0-22-16,6 0-216 0,27 1-25 0,-27 2 0 16,27-3 0-16,-25 4 0 0,28-4 0 0,-28 3 0 15,22 0 0-15,-24 2 0 0,2 0 0 0,-2-3 0 16,0 2 0-16,-5-1 0 0,-2 1 0 0,-19 1 0 16,1 0 0-16,-7-1 0 0,-1 1 0 0,-9-1 0 15,-2 0 0-15,-5 0 0 0,-4 0 0 0,-5 1 0 16,4-3 0-16,-5 2 0 0,-2 0 0 0,-4 1 0 15,5-3 0-15,-2 1 0 0,-3 2 0 0,0 0 0 16,-9-5 0-16,2 4 0 0,0 0-520 0,-4 1-228 16,-3 1-407-16,-5 1-1249 0,0-3 553 0</inkml:trace>
  <inkml:trace contextRef="#ctx0" brushRef="#br0" timeOffset="32847.75">11015 14917 341 0,'-7'-1'470'0,"7"1"0"0,-4-4 8 16,4 4 1-16,0 0-22 0,17-7-18 0,-3 4-21 0,13-1-28 15,5 1-3-15,9 1-32 0,15-3-8 16,4 1-21-16,3 2-21 0,27-1-21 0,-26 3-23 15,28-3-20-15,3 0-23 0,-29 3-15 0,29-2-28 0,-29 1-15 16,28-1-19-16,-28 0-14 0,-5 2-12 0,2 2-28 16,-9-7-39-16,-16 3-23 0,-3 0-30 15,-5 0-51-15,-8 2-56 0,-4-2-64 0,-5 1-80 16,-3 0-86-16,-4 0-99 0,1-1-107 0,-7 2-421 16,0 0-1049-16,1-3 464 0</inkml:trace>
  <inkml:trace contextRef="#ctx0" brushRef="#br0" timeOffset="34614.65">8019 13995 2983 0,'-13'1'246'0,"13"-1"-119"0,-5-5-54 0,1 4 31 16,4 1 27-16,-6-5 56 0,2 3 7 0,0-2-6 15,3 0-17-15,-3 0 8 0,4-2 1 0,-5-1 1 16,2 1 5-16,3-5 2 0,-1 2-2 0,1-5-1 16,0 1 0-16,4-5-10 0,1-7 5 0,0 1 4 15,3 0-11-15,3-4 6 0,2 1-18 0,1-2-4 16,4-3-1-16,6-11-16 0,2 1-17 0,3-5 2 15,2-1-26-15,2-3-6 0,21-21-9 0,-3 1-11 16,5-2-8-16,3 0-6 0,8 4-2 0,4-10-23 16,7 1-34-16,10 2 0 0,6 0 0 0,0 4 0 15,10 2 0-15,2 2 0 0,2 10 0 0,5 5 0 0,2 9 0 16,-4 4 0-16,0 5 0 0,-7 7 0 0,-1 7 0 16,-7 4 0-16,-3 1 0 0,-27 8 0 15,0 0 0-15,25-2 0 0,-30 6 0 0,-1 1 0 16,-5-2 0-16,-4-1-2 0,-14 1-29 0,-5 2-8 0,0-2 8 15,-1-1 3-15,-13 1-5 0,1-1 9 16,-4-1 1-16,1-3 3 0,-5 4 3 0,-1-3 0 0,-3 1 14 16,-3 1-11-16,-1 0-4 0,0-2-12 15,-3 4-12-15,-1-3-11 0,-2 2-12 0,-1-2-20 0,-2-1-18 16,-2 4-19-16,1-3-10 0,-6 2-12 0,0 0-4 16,-2-1-4-16,-3 2-4 0,1-1 14 0,-12 0 12 15,3-1 19-15,-2 0 7 0,-1 2 15 0,2 0 6 16,5 3 15-16,0-4 16 0,-4 3 17 0,4-2 18 15,1 2 9-15,2 2 14 0,1-4 17 0,5 4 14 16,3 0 9-16,0 1 8 0,1-1 3 0,3 0-4 16,6 1-3-16,-5-2 3 0,5 2 5 0,0 0 1 15,0 0-1-15,20-4-3 0,-6 4 6 0,4-3-9 16,10 4 1-16,-5-2-3 0,7 2-2 0,-2 1-3 16,-7-1 5-16,0 2-4 0,1 1-1 0,-3 1 1 15,1 3-2-15,-2-2 3 0,0 3 7 0,-4 2 17 16,-1 0 7-16,-3-1 3 0,0 3 4 0,-3-1 16 15,-2 3 4-15,-5 1-2 0,-1 0-3 0,-6 2-5 16,1 0-4-16,-11 6-10 0,2 0-8 0,-3-1-16 16,-3-2-57-16,2 3 0 0,-4-2 0 0,-1 2 0 15,2-2 0-15,-1-1 0 0,-1 2-50 0,1-2-147 16,1-2-80-16,3 2-87 0,1 1-88 0,5-8-109 16,4 0-488-16,4-3-1135 0,-1 0 502 0</inkml:trace>
  <inkml:trace contextRef="#ctx0" brushRef="#br0" timeOffset="35430.41">11137 12186 106 0,'3'-5'440'16,"-1"0"24"-16,2 1 8 0,0 0-6 15,-1-2-8-15,-1 4-4 0,3 0-19 0,-5 2-6 16,5-3-34-16,-5 3-23 0,4-1-4 0,-4 1-10 0,0 0-3 15,5 15-22-15,-5-5-22 0,-1 5-25 16,1 2-25-16,0 0-31 0,-1 3-12 0,-1-3-24 0,4 4-13 16,-1-3-21-16,2-1-18 0,-1-2-12 0,1-3-11 15,-1-1-65-15,2-2-54 0,0 1 0 0,2-4 0 16,1-1 0-16,3-4 0 0,-1-1 0 0,2-1 0 16,1-3 0-16,6-3 0 0,-3-3 0 0,2 1 0 15,-3-2 0-15,6-9 0 0,-3 0 0 0,1 1 0 16,-2-1 0-16,-3 5 0 0,0 1 0 0,0 1 0 15,-3 1 0-15,-1 2 0 0,1 3 0 0,-2 3 0 16,-3 2 0-16,0 0 0 0,1 3 0 0,2 0 0 16,-3 5 0-16,-1-1 0 0,4 4 0 0,-2 7 0 15,2 0 0-15,-2-1 0 0,-2 2 0 0,2-2 0 16,1 0 0-16,-3 2 0 0,1-7 0 0,-1 0 0 16,1 0 0-16,0-2 0 0,0-2 0 0,0-1 0 15,0-1 0-15,1-3 0 0,1-1 0 0,-7 0 0 16,18-5 0-16,-13 2 0 0,5-5 0 0,0-3 0 0,3-2 0 15,-3-3 0-15,7-8 0 0,-2 4 0 16,3-4 0-16,1 3 0 0,-6 5 0 0,0 0 0 0,2 5 0 16,-2-2 0-16,-2 9 0 0,1-2 0 15,-2 4 0-15,2 2 0 0,-2 4 0 0,-1 0 0 0,1 3 0 16,-1 3 0-16,0 1 0 0,1 5 0 0,-5 7 0 16,3-4 0-16,-4-2 0 0,0 1 0 0,-3-1 0 15,4 1 0-15,-1-3 0 0,0-1 0 0,-3-3 0 16,4-1 0-16,2-2 0 0,-5-3 0 0,2-2 0 15,4-1 0-15,-8-2 0 0,10-5-378 0,-6-1-160 16,1-3-98-16,-1-2-471 0,1-7-1198 0,-4-1 529 16</inkml:trace>
  <inkml:trace contextRef="#ctx0" brushRef="#br0" timeOffset="35547.62">11922 11909 4401 0,'-8'-26'292'0,"3"7"-117"15,4 2 3-15,-3 6 64 0,0 1 47 0,3 1-23 16,0 3-56-16,1 0-51 0,0 3-32 0,0 3-13 15,6-1-63-15,-6 1-76 0,13 7-127 0,-4 2-149 16,6-3-195-16,-2 7-426 0,2-3-998 0,-3 0 441 0</inkml:trace>
  <inkml:trace contextRef="#ctx0" brushRef="#br0" timeOffset="36581.16">12349 11916 11 0,'1'-12'727'0,"3"1"14"0,1 0 15 0,-1-1 6 16,2 4-36-16,-2-2-32 0,1 4-53 0,-3 0-61 15,0 3-58-15,-2 3-46 0,7 1-46 16,-7-1-42-16,10 16-34 0,-7-1-28 0,3 9-269 0,-1 4-57 16,0 2 0-16,-1 4 0 0,2-1 0 0,-1 13 0 15,-1-12 0-15,0 14 0 0,0 3 0 0,0-4 0 16,2-15 0-16,0 0 0 0,3 0 0 0,-2-5 0 15,5-1 0-15,-1-9 0 0,-2-4 0 0,2-3 0 16,-2-3 0-16,0-2 0 0,5-3 0 0,-1-5 0 16,1-4 0-16,4-3 0 0,-3-3 0 0,3-7 0 15,0-3 0-15,-4-6 0 0,2-3 0 0,-1-13 0 16,-5 13 0-16,3-16 0 0,-4 14 0 0,2-15 0 16,-2 2 0-16,-8 15 0 0,3 0 0 0,0 7 0 0,-3 6 0 15,-1 7 0-15,3 0 0 0,-3 5 0 0,0 5 0 16,0 2 0-16,0 0 0 0,-8 14 0 0,4 2 0 15,3 9 0-15,-7 1 0 0,8 2 0 16,-1 2 0-16,1 2 0 0,1-2 0 0,7 6 0 0,-2-2 0 16,6 10 0-16,-2-14 0 0,-1-1 0 0,3-4 0 15,-1-1 0-15,-2-6 0 0,0-4 0 16,0-4 0-16,-1 0 0 0,-2-5 0 0,0-2 0 0,3-2 0 16,-1-1 0-16,1-3 0 0,1-3 0 0,0-1 0 15,3-7 0-15,-1-1 0 0,0-10 0 0,0 2 0 16,2-2 0-16,-1-1 0 0,-2 4 0 0,-2 4 0 15,-1 0 0-15,0 3 0 0,-2 6 0 0,-2-1 0 16,0 4 0-16,-2 4 0 0,-2 1 0 0,0 1 0 16,0 0 0-16,8 9 0 0,-7 2 0 0,1 1 0 15,0 3 0-15,1 3 0 0,0 1 0 0,1 7 0 16,0-7 0-16,1 0 0 0,0-1 0 0,0-2 0 16,4-1 0-16,-4-4 0 0,2-3 0 0,1 0 0 0,2-1 0 15,-1-5 0-15,2-1 0 0,-1-1 0 0,1-2 0 16,0-3 0-16,1 0 0 0,3-6 0 15,0-3 0-15,-2 0 0 0,1-11 0 0,3 1 0 16,-3 1 0-16,-4-2 0 0,3 1 0 0,1 1 0 0,-8 7 0 16,1 6 0-16,-3 0 0 0,1 4 0 0,0 0 0 15,-3 2 0-15,-1 2 0 0,-1 2 0 16,0 0 0-16,0 0 0 0,3 12 0 0,-2-5 0 0,-1 7 0 16,2-5 0-16,-2 3 0 0,2 4 0 0,-1 2 0 15,2-4 0-15,4 3 0 0,-5-5 0 0,6 2 0 16,-3-4 0-16,1 0 0 0,1-7 0 0,0 3 0 15,3-1 0-15,-2-5 0 0,1 0 0 0,4-4 0 16,-2 1 0-16,7-4 0 0,-9-1 0 0,9-5 0 16,-4-1 0-16,-1-2 0 0,1 0 0 0,5-3 0 15,-5 3 0-15,-1 2 0 0,2 0 0 0,-4 1 0 16,-1 4 0-16,0 1 0 0,-4 2 0 0,2 4 0 16,1-1 0-16,-4 1 0 0,0 8 0 0,0-4 0 15,-1 4 0-15,0 5 0 0,1-1 0 0,-4 1 0 0,3 5 0 16,-1-3 0-16,-2 4 0 0,4 0 0 15,-2-4 0-15,-2-1 0 0,3-1 0 0,-2 0 0 16,0-7 0-16,-1 3 0 0,4-1 0 0,-3-4 0 0,1-1 0 16,-3-1 0-16,13-2 0 0,-7-6 0 0,3 0 0 15,1-5 0-15,0 1 0 0,3-4 0 16,-1-1 0-16,6-2 0 0,-1-1 0 0,0 1 0 16,-4 4 0-16,2 1 0 0,-2 1 0 0,1 3 0 0,-5 4 0 15,2 1 0-15,-5 4 0 0,4 0 0 0,-2 2 0 16,0 1 0-16,-2 2 0 0,3 2 0 0,-2 2 0 15,1 1 0-15,1 0 0 0,0 1 0 0,-3 0 0 16,2-1 0-16,2 3 0 0,-5-5 0 0,3 3 0 16,-3-3 0-16,-1-2 0 0,0 0 0 0,0-3-406 15,-2 0-166-15,-2-2-65 0,0 0-459 0,0 0-1188 16,-2-11 526-16</inkml:trace>
  <inkml:trace contextRef="#ctx0" brushRef="#br0" timeOffset="36714.68">13930 11911 3267 0,'-9'-32'242'0,"1"-1"-45"0,-2 6 22 0,4-1 28 0,-3 5 5 16,2 4-39-16,3 3-46 0,-3 2-33 0,3 6-38 16,-1-2-25-16,2 4-49 0,-2 0-67 0,0 2-87 15,-4 4-112-15,1-1-118 0,-5 2-362 0,-3 2-785 16,-3-1 347-16</inkml:trace>
  <inkml:trace contextRef="#ctx0" brushRef="#br0" timeOffset="36914.51">12382 11911 5325 0,'-15'3'469'0,"2"-2"-178"0,4 1-27 0,5-2 32 16,4 0 51-16,0 0-19 0,0 0-45 0,14-8-50 0,9 4-39 16,8-1-33-16,2 2-161 0,7-2 0 0,-1 1 0 15,15-4 0-15,1 1 0 0,3-3 0 0,-5 1 0 16,-3-4-68-16,4 8-385 0,-17 1-154 0,13-5-571 15,-12 6-1275-15,-1 0 565 0</inkml:trace>
  <inkml:trace contextRef="#ctx0" brushRef="#br0" timeOffset="37081.46">14373 11914 7920 0,'5'-2'155'0,"2"1"-73"0,-1 0-48 0,-1-2-34 16,0 1 0-16,-2-2 0 0,1 1 0 0,-3-1-96 0,0-1-87 16,1 2-137-16,0 0-154 0,-1 0-215 0,-1 3-383 15,0 0-1161-15,0 0 514 0</inkml:trace>
  <inkml:trace contextRef="#ctx0" brushRef="#br0" timeOffset="38448.75">8365 16560 115 0,'0'0'311'0,"0"0"-9"0,0 0-8 0,0 0-10 16,0 0-2-16,0 0 4 0,0 0 9 0,0 0 9 16,0 0 0-16,0 0 0 0,5 13 1 0,-3-8-4 15,4-2 0-15,-6 3-2 0,1-2 2 0,1 4-15 16,0 0-5-16,0 1 1 0,0 1-13 0,-1 1-7 15,-1 2-13-15,3 0-18 0,-3 3-18 0,0 1-10 16,0 1-20-16,0-2-11 0,6 10-17 0,-2-1-14 16,2 0-6-16,1-8-20 0,7 7-7 0,-1 2-11 15,2 2-3-15,3-3-18 0,6 1-25 0,0 0-51 16,2-5 0-16,2 2 0 0,5-2 0 0,12 3 0 16,-13-5 0-16,4-4 0 0,14 6 0 0,-2 0 0 15,2-3 0-15,1 0 0 0,-3-2 0 0,5 0 0 16,2-1 0-16,0 2 0 0,-1-4 0 0,7 4 0 15,3-2 0-15,1-1 0 0,26 6 0 0,-27-5 0 16,32 4 0-16,-32-5 0 0,30 6 0 0,1-1 0 16,-6-2 0-16,2-1 0 0,1 3 0 0,1-5 0 15,3 3 0-15,0-2 0 0,5 1 0 0,-1 2 0 16,-7-3 0-16,9-1 0 0,3-3 0 0,-4 0 0 16,9 2 0-16,-2-1 0 0,6 3 0 0,5-8 0 15,-3 4 0-15,-2 0 0 0,2 2 0 0,5-3 0 16,1-1 0-16,5 1 0 0,4-2 0 0,-7 1 0 15,-6-2 0-15,8 3 0 0,-3-3 0 0,4-3 0 16,-4 9 0-16,0-5 0 0,-6 0 0 0,3 1 0 16,-5 0 0-16,1 2 0 0,-2 0 0 0,-4 2 0 15,-7-2 0-15,-2 0 0 0,-6-4 0 0,-29 0 0 16,25 1 0-16,-28 0 0 0,-1 0 0 0,1-3 0 16,-10-2 0-16,-13 3 0 0,-1-3 0 0,0 1 0 15,-7-1 0-15,-4-1 0 0,-6 2 0 0,-3-2 0 16,-7-4 0-16,-1 2 0 0,-5 0 0 0,1-1 0 15,-2-2 0-15,-5 3 0 0,6-1 0 0,-6 1 0 16,0 0 0-16,0 0 0 0,0-6 0 0,0 6 0 16,-7-3 0-16,7 3 0 0,-11-6-229 0,7 3-497 15,-2-2-480-15,-3 0-1307 0,2 0 578 16</inkml:trace>
  <inkml:trace contextRef="#ctx0" brushRef="#br0" timeOffset="40599.86">15342 17916 147 0,'6'-8'433'0,"4"-6"3"0,1-1-14 16,-6 3-13-16,0-3-4 0,-4 1-14 0,4 4-10 15,-2-1-12-15,-3 0-10 0,-3 2-16 16,-3-2-12-16,2 1-21 0,-2 3-14 0,-2 0-16 0,-5 3-15 16,3 2-19-16,-3 1-15 0,-6 4-9 15,-2 0-7-15,-6 6-24 0,10 2-18 0,-6 3-20 16,0 4-13-16,5 2-3 0,3 1-20 0,3-4-16 0,3 2-15 16,3 0-9-16,2-3-11 0,0 1-5 0,6-5 2 15,0 3-4-15,7-4-3 0,1 0-11 0,-1-3-6 16,5-2 1-16,-2-3-4 0,2-2 3 15,2-2-18-15,-4-3-21 0,2 1 0 0,-1-2 0 16,-2-1 0-16,-1-1 0 0,3-6 0 0,-1 1 0 16,-2-2 0-16,-2 0 0 0,-1-3 0 0,-2 9 0 15,-1-3 0-15,0 1 0 0,0 5 0 0,-3 2 0 16,1-3 0-16,-2 6 0 0,0 0 0 0,0 0 0 16,0 0 0-16,3 20 0 0,0-13 0 0,-3 7 0 15,2-1 0-15,2-1 0 0,0 4 0 0,0-3 0 16,5 1 0-16,-3-5 0 0,7 1 0 0,-4-3 0 15,0 0 0-15,6-5 0 0,-2-1 0 0,1-1 0 16,3-2 0-16,1-2 0 0,-7-1 0 0,8-3 0 16,-2-2 0-16,0 0 0 0,0-4 0 0,-3 0 0 15,8-5 0-15,-4-2 0 0,4 0 0 0,-3 0 0 16,-1 1 0-16,0 2 0 0,-5 3 0 0,-1 2 0 16,1 3 0-16,-4 1 0 0,1 2 0 0,-3 2 0 15,-1 2 0-15,-6 3 0 0,13 1 0 0,-13-1 0 16,7 8 0-16,1 0 0 0,-4 1 0 0,1-1 0 15,-1 1 0-15,2 0 0 0,1 1 0 0,-5-3 0 16,2-1 0-16,0 0 0 0,4 1 0 0,-2-3 0 16,-1 0 0-16,-5-4 0 0,9 3 0 15,-9-3 0-15,9 1 0 0,-9-1 0 0,0 0 0 0,0 0 0 16,4-12 0-16,-4 12 0 0,-1-12 0 0,-3 6 0 16,0 0 0-16,-2-1 0 0,-1 0 0 0,1 2 0 15,-4 3 0-15,-2-1 0 0,-2 5 0 0,-4 2 0 16,2 1 0-16,0 3 0 0,-2 2 0 0,3 3 0 15,-2-2 0-15,4 6 0 0,2-1 0 16,3-1 0-16,4 2 0 0,2 0 0 0,2-2 0 16,4 1 0-16,4-2 0 0,3-2 0 0,3-1 0 15,3-1 0-15,3-3 0 0,8-1 0 0,-1-1 0 16,1-2 0-16,-5-3 0 0,9-3 0 0,-1-5 0 0,-3 1 0 16,1-1 0-16,-6-3 0 0,7-1 0 0,-6-2 0 15,0-2 0-15,-2-2 0 0,-3 1 0 0,-4 4 0 16,3-6 0-16,-4 5 0 0,-5 5 0 15,0-1 0-15,0 2 0 0,-2 0 0 0,-1 3 0 16,-1 0 0-16,-1 1 0 0,2 3 0 0,-6 1 0 16,0 0 0-16,14 6 0 0,-7-1 0 0,-2 5 0 15,1 0 0-15,6 3 0 0,-3 4 0 0,0 0 0 16,1 1 0-16,0 0 0 0,5 4 0 0,1-1 0 0,-6-4 0 16,-1-2 0-16,-1 0 0 0,-4-5 0 0,1 0 0 15,-3-1 0-15,1-4 0 0,-3 2 0 16,-3-3 0-16,1-2 0 0,-2 3 0 0,-1-3 0 15,1 0 0-15,4-2 0 0,-10-4 0 0,3-1 0 16,3 0 0-16,3-3 0 0,1-1 0 0,3-3 0 16,3-3 0-16,2-2 0 0,3 1 0 0,6-4 0 15,2 3 0-15,4 2 0 0,-3-1 0 0,1 9 0 16,-2-2 0-16,9 3 0 0,-6 2 0 0,-2-1 0 16,1 6 0-16,-2 2 0 0,-2 0 0 0,-5 2 0 15,1-2 0-15,-4 6 0 0,1-2 0 0,-1 5 0 16,0-1 0-16,-4 2 0 0,-1-1 0 0,4-1 0 15,-3 1 0-15,-4 0 0 0,7 0 0 0,-4-1 0 16,3-2 0-16,1 2 0 0,0-5 0 0,1 1 0 16,3-2 0-16,0-1 0 0,-2-2 0 0,3-2 0 15,1 0 0-15,0-1 0 0,-5-3 0 0,1 1 0 16,0-4 0-16,2 1 0 0,-6-3 0 0,3-1 0 16,-5-3 0-16,1 1 0 0,-5-7 0 0,-1 1 0 15,-6 0 0-15,1 1 0 0,-4 4 0 0,-3-2 0 16,-3 5 0-16,-1-1 0 0,-3 6 0 0,-7 1 0 15,5 2 0-15,0 4 0 0,2 1 0 16,-1 3 0-16,3 3 0 0,4 0 0 0,4 0 0 0,2 0 0 16,5 1 0-16,5-1 0 0,-1 1 0 15,7-1 0-15,5 2 0 0,2-3 0 0,7-1 0 16,4 0 0-16,-3-6 0 0,5 1 0 0,0-3 0 0,4-1 0 16,-2-5 0-16,-3-1 0 0,1 1 0 0,-1-4 0 15,0 1 0-15,-4-1 0 0,-5 1 0 16,7-4 0-16,-7 3 0 0,4-5 0 0,-5 8 0 15,-1-4 0-15,2 4 0 0,-5 1 0 0,2 3 0 16,-2 2 0-16,0 4 0 0,0-1 0 0,0 2 0 16,-1 1 0-16,-2 1 0 0,1 3 0 0,1 4 0 15,-3 2 0-15,0 0 0 0,0-3 0 0,-5 1 0 16,1 0 0-16,-1 3 0 0,-3 2 0 0,1-5 0 16,-4 4 0-16,1-4 0 0,-1-1 0 0,-4-1 0 15,1 0 0-15,-4-3 0 0,2 3 0 0,0-4 0 16,-3-3 0-16,0 4 0 0,0-6 0 0,4-1 0 15,6 0 0-15,-13 1 0 0,13-1 0 0,0 0 0 16,-9-2 0-16,9 2 0 0,2-10 0 0,5 5 0 16,3-2 0-16,5-2 0 0,3-4 0 0,5-4 0 15,5 2 0-15,-4-3 0 0,8 1 0 0,0-2 0 16,-4 1 0-16,3 0 0 0,-3-1 0 0,0 1 0 16,-5 2 0-16,-1 3 0 0,-3 3 0 0,-6-2 0 15,1 5 0-15,-5 1 0 0,-3-1 0 0,2 2 0 16,-3 0 0-16,0 1 0 0,-5 4 0 0,3-5 0 15,-3 5 0-15,0 0 0 0,0 0 0 0,0 0 0 16,0 0 0-16,-31 15 0 0,25-9 0 0,-3 0 0 16,0 1 0-16,0 0 0 0,1 1 0 0,4 0 0 15,-2 0 0-15,6 1 0 0,1 0 0 16,4 1 0-16,8 1 0 0,-4 0 0 0,5 0 0 16,-1-3 0-16,3 4 0 0,8 4 0 0,-8-5 0 15,2 0 0-15,-3 2 0 0,3-3 0 0,-5 3 0 0,-3-4 0 16,-1-1 0-16,0 2 0 0,-8-3 0 0,3 2 0 15,0-3 0-15,-4 3 0 0,-4-3 0 0,3 1 0 16,-8-1 0-16,-4 0 0 0,-1-2 0 16,-5 1 0-16,0-3 0 0,-9 2 0 0,9-4 0 15,-9 1 0-15,7-1 0 0,-6-4-258 0,4 2-1065 16,10-2-1432-16,3-1 634 0</inkml:trace>
  <inkml:trace contextRef="#ctx0" brushRef="#br0" timeOffset="42781.25">18361 18110 23 0,'-9'-5'554'16,"-2"-1"21"-16,-3-3-6 0,4 0-17 0,-3-4-32 0,4 4-36 15,3-3-31-15,2 2-24 0,0-1-38 16,4-3-27-16,2-2-39 0,1-1-26 0,5 0-24 16,1-1-21-16,4 1-27 0,4-6-23 0,4-2-13 15,2 1-24-15,-1 3-22 0,1-1-14 0,0 1-7 16,2-1-15-16,1-1-11 0,-2 4-8 0,-1 4-5 16,-5 7-7-16,-2 0-8 0,0 2-6 0,-6 1-8 15,2 3-7-15,-2-1-15 0,-10 3 6 0,0 0-2 16,21 5-3-16,-15 0-8 0,-5 1 0 0,2 0-9 15,-2 1-1-15,2 0-17 0,-3-7 0 0,2 11 0 16,-2-5 0-16,0-6 0 0,-1 9 0 0,1-9 0 16,0 5 0-16,0-5 0 0,0 0 0 0,0 0 0 15,0 9 0-15,0-9 0 0,0 0 0 0,0 0 0 16,0 0 0-16,0 0 0 0,0 0 0 0,0 0 0 16,-12-26 0-16,6 22 0 0,-3-5 0 0,0 4 0 15,-1-1 0-15,-3 3 0 0,0 2 0 0,-1 1 0 16,0 1 0-16,-4 5 0 0,2 4 0 15,-1 1 0-15,-5 7 0 0,7 3 0 0,0 1 0 16,3 2 0-16,7-6 0 0,1 7 0 0,0 0 0 0,7-3 0 16,5 3 0-16,6 0 0 0,2-3 0 0,6-3 0 15,2-1 0-15,3-5 0 0,5 0 0 16,0-7 0-16,3-1 0 0,-1-2 0 0,-1-5 0 16,-1-1 0-16,-1-5 0 0,0-5 0 0,-1-2 0 15,-3-4 0-15,-1-6 0 0,-1 0 0 0,0-4 0 16,-3 1 0-16,5-19 0 0,-5-1 0 0,1 0 0 15,-4-3 0-15,-6 2 0 0,1 0 0 0,-5-2 0 16,-4 4 0-16,-1 11 0 0,-1 2 0 0,-3 8 0 0,-4 0 0 16,0 12 0-16,-4 3 0 0,3 5 0 15,-4 2 0-15,0 3 0 0,-1 6 0 0,-7 3 0 16,4 7 0-16,-2 5 0 0,-3 3 0 0,3 6 0 16,5 4 0-16,1 0 0 0,4 2 0 0,0 15 0 15,5-1 0-15,4-2 0 0,6 1 0 0,0-12 0 16,8 7 0-16,2-1 0 0,-1-10 0 0,4-5 0 15,3 0 0-15,0-5 0 0,0 0 0 0,2-6 0 16,-3-3 0-16,-6-6 0 0,0-2 0 0,0-4 0 16,-1-2 0-16,-4-2 0 0,-1-1 0 0,1-3 0 15,-1-3 0-15,-3-5 0 0,1 0 0 0,-3-3 0 16,0-2 0-16,-4 1 0 0,0 1 0 0,-1 1 0 16,0 6 0-16,-3-2 0 0,2 5 0 0,-2 1 0 15,2 2 0-15,-2 5 0 0,0 0 0 0,0 0 0 16,0 0 0-16,-12 16 0 0,10-6 0 0,-1 2 0 15,2 1 0-15,1-3 0 0,1 6 0 16,3-2 0-16,-1 2 0 0,3-4 0 0,-1 0 0 0,4-2 0 16,-1-3 0-16,1-1 0 0,0-1 0 15,1-2 0-15,1-2 0 0,0-1 0 0,0-2 0 0,3 1 0 16,-5-4 0-16,5-1 0 0,-4-2 0 0,3-2 0 16,-3-3 0-16,-1 1 0 0,2 1 0 0,-5 2 0 15,1 0 0-15,-4 3 0 0,4 3 0 0,-5-4 0 16,2 4 0-16,-1 0 0 0,-3 3 0 15,0 0 0-15,0 0 0 0,0 0 0 0,13 7 0 16,-10 3 0-16,2-3 0 0,-2 4 0 0,3 0 0 16,4 3 0-16,-1 0 0 0,2-1 0 0,-1-4 0 15,4 1 0-15,2-2 0 0,-2 0 0 0,4-2 0 16,0-2 0-16,3-1 0 0,-3-3 0 0,-1 0 0 16,1-4 0-16,-1 1 0 0,1-3 0 0,-4-2 0 0,4-1 0 15,-3-2 0-15,-1-2 0 0,-1-1 0 16,1 0 0-16,0-7 0 0,-2-4 0 0,-2 1 0 15,-1-2 0-15,-3 8 0 0,-3 0 0 0,-2 3 0 16,2-1 0-16,-3 5 0 0,-3 4 0 0,-1 0 0 16,-1 0 0-16,1 4 0 0,-1 2 0 0,5 1 0 15,-18 7 0-15,9-1 0 0,2 0 0 0,-1 3 0 16,4 1 0-16,0 1 0 0,4 5 0 0,2-3 0 16,4 2 0-16,4 2 0 0,-1 2 0 0,4 2 0 15,0-4 0-15,0-2 0 0,6 3 0 0,-8-3 0 16,2-2 0-16,-2 0 0 0,-3-3 0 0,0-2 0 15,-3 3 0-15,-1 0 0 0,0-4 0 0,-2 4 0 16,-2-3 0-16,-2 3 0 0,0-1 0 0,-2-2 0 16,-2-1 0-16,6-7 0 0,-22 14 0 0,22-14 0 15,-24 11 0-15,11-7 0 0,1-3 0 0,0 1 0 16,4 1 0-16,-2-2 0 0,10-1 0 16,0 0 0-16,-9-6 0 0,9 6 0 0,5-8 0 15,4 0 0-15,9-3 0 0,5-5 0 0,3 0 0 0,2-3 0 16,13-9 0-16,-11 3 0 0,11-8 0 0,1-8 0 15,-6-1-127-15,-3-1-68 0,6-4 19 0,-5 3 23 16,-2-6 15-16,-5 4 20 0,-1 1 34 0,-10 15 39 16,-2 2 30-16,-3 3 38 0,-5 6 32 15,-1 2 56-15,-3 4 18 0,0 2 8 0,-5 3 8 16,2 3 7-16,1 5 10 0,0 0-25 0,0 0-137 16,-24 16 0-16,11-1 0 0,1 8 0 0,1 6 0 15,1 4 0-15,-2 12 0 0,3 3 0 0,-1-3 0 16,9-10 0-16,-6 12 0 0,6-13 0 0,1 1 0 15,4-3 0-15,0 4 0 0,1-5 0 0,1-5 0 16,2 2 0-16,-3-11 0 0,0 0 0 0,2-5 0 16,0-4 0-16,0-2 0 0,2-2 0 0,2-1 0 15,-1-3 0-15,2-1 0 0,-1-3 0 0,0-4 0 16,6 0 0-16,-5-8 0 0,8-3 0 0,-2 0 0 16,-3-3 0-16,-3 6 0 0,1-6 0 0,-3 4 0 15,-1-5 0-15,-4 4 0 0,-1 3 0 0,2-2 0 16,-6 2 0-16,-3 6 0 0,0 0 0 0,2 3 0 15,-4 4 0-15,-3 0 0 0,8 3 0 16,-18 3 0-16,5 2 0 0,-2 8 0 0,2-2 0 0,2 5 0 16,2 1 0-16,0 10 0 0,4-1 0 0,5-1 0 15,3 0 0-15,5 0 0 0,2-1 0 0,-1-7 0 16,4-3 0-16,1 1 0 0,3-2 0 0,3-4 0 16,1-2 0-16,-1-3 0 0,2 1 0 0,-2-5 0 15,0-1 0-15,-1-5 0 0,2 0 0 0,-3-5 0 16,0 1 0-16,5-6 0 0,-2-2 0 0,-2-1 0 15,-3-3 0-15,4-2 0 0,-5 0 0 16,0 4 0-16,-4 3 0 0,-4 6 0 0,6-1 0 16,-7 5 0-16,-2 1 0 0,-1 1 0 0,-1 0 0 15,-2 5 0-15,5-6 0 0,-5 6 0 0,0 0 0 16,0 0 0-16,4 16 0 0,-4-7 0 0,0 2 0 0,0 2 0 16,3 3 0-16,-1-4 0 0,-2 3 0 15,2-1 0-15,0-2 0 0,3 0 0 0,-1 0 0 16,2-2 0-16,-1-1 0 0,3-2 0 0,-4-1 0 15,5-1 0-15,0 0 0 0,-3-5 0 0,5 0 0 16,0-5 0-16,1 1 0 0,-1-1 0 0,6-6 0 16,-3-2 0-16,7-3 0 0,0-2 0 0,-2-3 0 15,0 0 0-15,-5-7 0 0,8 0 0 0,-3 0 0 16,-6-3 0-16,2 6 0 0,-6 7 0 0,-1 1 0 16,-3-3 0-16,-1 9 0 0,1 1 0 0,-1 1 0 15,-4 3 0-15,0 6 0 0,0 0 0 0,0 0 0 16,0 0 0-16,0 0 0 0,-17 30 0 0,16-13 0 15,-3 0 0-15,4 1 0 0,0 1 0 0,4 0 0 16,0 2 0-16,3-3 0 0,-2 6 0 0,2-4 0 16,-1 0 0-16,5 3 0 0,-3-6 0 0,1 1 0 15,-2-2 0-15,2 0 0 0,-3-2 0 16,-1-3 0-16,-1-1 0 0,-1 1 0 0,1-4 0 0,-6 2 0 16,2-3 0-16,-5-2 0 0,1 2 0 0,-6-3 0 15,-4-1 0-15,1 0 0 0,-5-4 0 16,0 1 0-16,1-2-173 0,-13-6-436 0,-2-4-627 0,2 2-1337 15,-1-3 593-15</inkml:trace>
  <inkml:trace contextRef="#ctx0" brushRef="#br0" timeOffset="42917.55">20596 17680 5848 0,'-17'-8'523'0,"7"3"-221"0,1-1 2 15,1 0 11-15,8 6-33 0,3-10-75 0,-3 10-52 16,19-8-69-16,8-4-86 0,0 3-163 0,6 0-221 15,0-7-308-15,12-3-439 0,2-5-1224 0,3-2 541 16</inkml:trace>
  <inkml:trace contextRef="#ctx0" brushRef="#br0" timeOffset="44750.09">25603 10094 14 0,'0'0'318'15,"-4"-2"-19"-15,4 2-15 0,0 0-25 0,0 0-26 16,0 0-17-16,0 0-12 0,0 0 0 0,0 0-2 16,0 0-10-16,0 0-8 0,0 0-7 0,0 11-4 15,0-6-4-15,0 2 3 0,4-2-8 0,-1 5 1 16,0 2-10-16,0-3-10 0,1 2-3 0,1 1-14 16,1 1-11-16,2 1-10 0,5 1-15 0,-2 0-8 0,3-1-1 15,0 1-15-15,3-4-4 0,0 1-5 0,0-1-8 16,0 1-25-16,2-2-4 0,-2-1-4 15,-2 2 1-15,3-1 0 0,-4-3-7 0,-1-1-1 16,-2 0 0-16,-2-1 6 0,0 0-8 0,0-1 0 0,-4 0-11 16,1 1 0-16,-1-1-6 0,-3-2-8 0,2 1-5 15,-3 0-18-15,2 0-20 0,1-1-21 0,-2 1-21 16,-2-3-25-16,5 4-15 0,-2-2-23 16,-1 2-30-16,2-1-32 0,0 0-43 0,0-2-46 0,2 2-241 15,-6-3-602-15,13 1 267 0</inkml:trace>
  <inkml:trace contextRef="#ctx0" brushRef="#br0" timeOffset="45547.55">25223 10544 118 0,'0'0'155'0,"0"0"-4"0,-7 1-12 16,7-1-2-16,0 0-8 0,0 0 3 0,0 0-4 15,0 0-1-15,0 0 5 0,0 0-3 0,0 0 7 16,0 0 4-16,0 0-4 0,-7 0 2 0,7 0-6 16,0 0-7-16,-5 2-7 0,5-2-12 0,0 0-7 15,-5 3-11-15,5-3-3 0,-6 1-14 0,6-1-5 16,-8 4-2-16,4-2-7 0,-1-1-7 0,5-1-2 0,-9 2 0 15,4 0-6-15,1-1-1 0,4-1 2 0,-6 4 3 16,2-2-1-16,4-2-3 0,-9 2 6 0,9-2 0 16,-4 1-2-16,4-1 4 0,-5 2 6 0,5-2-10 15,-4 2 9-15,4-2 8 0,0 0-3 0,0 0 4 16,0 0-11-16,0 0-5 0,0 0 2 0,0 0-7 16,16-5 0-16,-5-1-3 0,2 4-11 0,6-1 5 15,2-1-4-15,7-3-3 0,1 0-1 0,4-2 10 16,-1 2-3-16,8-3 7 0,10-2 5 0,-11 5-4 15,13-5 0-15,1 2-1 0,-16 2 1 0,16-3 0 16,-15 4-9-16,12-3 4 0,-16 4-11 16,-2 2 6-16,-2-3-8 0,-4 4-4 0,-5-3-3 0,-1 3 8 15,-2 0-8-15,-4 1 10 0,-5-1 3 0,0 1 5 16,-2 1 2-16,-1 1 5 0,-1-2-5 0,-5 2 0 16,0 0-9-16,8-1 1 0,-8 1-13 0,0 0-15 15,0 0-21-15,0 0-25 0,2 4-35 0,-2-4-30 16,0 0-30-16,0 0-35 0,0 0-33 0,-2 7-34 15,2-7-46-15,0 0-35 0,0 0-285 0,0 0-658 16,0 0 291-16</inkml:trace>
  <inkml:trace contextRef="#ctx0" brushRef="#br0" timeOffset="46013.95">26114 10430 126 0,'0'0'363'0,"0"0"-5"0,-5 2-11 0,5-2-32 16,0 0-24-16,0 0-15 0,0 0-29 0,0 0-3 0,0 0-17 15,0 0-14-15,4 6-9 0,-1-4-14 0,-3-2-9 16,3 8-5-16,1-5-9 0,-1 2-9 0,1 1-7 16,1 0-11-16,2 0-6 0,0 3-11 0,-1-2-7 15,2 1-16-15,-1-1-6 0,1 0-7 0,2 1-8 16,4 2-9-16,-2-1-7 0,-3-4-5 0,2 2-5 15,6 3-3-15,-4-4-9 0,-2 1-4 0,-2-2-1 16,1-2-10-16,-3 2 5 0,-1-3-4 0,1 2-4 16,-2-1-9-16,0-1-2 0,-1-2-6 0,-2 2-8 15,-2-2-11-15,4 3-14 0,-4-3-19 0,0 0-18 16,0 0-4-16,0 0-31 0,0 0-25 0,0 0-22 16,0 0-16-16,-17-5-27 0,17 5-26 0,-8-2-41 15,2 2-32-15,6 0-35 0,-6-3-283 0,6 3-656 16,-7-3 291-16</inkml:trace>
  <inkml:trace contextRef="#ctx0" brushRef="#br0" timeOffset="46647.46">26045 10467 35 0,'0'0'295'0,"0"0"-9"0,0 0-14 15,0 0-11-15,0 0-8 0,0 0-22 0,0 0-12 0,0 0-13 16,0 0-5-16,0 0-23 0,0 0-8 0,0 0 4 15,-7 5-13-15,7-5-4 0,-3 3 1 0,3-3-5 16,-4 4-24-16,2-1 9 0,-2-1-15 0,0 1-8 16,-1 1 6-16,-2-1-8 0,-3 3-2 0,5-1-6 15,-4 0-2-15,-4 1-6 0,3 2-6 0,-3 1-6 16,-3 2-11-16,-2 0-1 0,1-2-7 0,-1 3-1 16,-5 2-13-16,-1 2 5 0,-3 1-13 0,4 0-7 15,-5 0 0-15,3-2-7 0,1 5 1 0,-2 0 1 16,0 0-10-16,-1 1 3 0,2-3-11 0,-1 1 4 15,1 1-1-15,0-2-4 0,-1-2-1 0,1 1 5 16,0 1-7-16,0-1 7 0,0-2-5 0,-1 1-2 16,-1-1-4-16,-1 1 0 0,2 1 2 0,1 0-1 15,1-2 1-15,0 0-9 0,-2 2 7 0,3-1-3 16,1 0 3-16,2-3-3 0,-4 3 2 0,8-6-2 16,-5 7-2-16,5-6 1 0,1 0-4 0,-2 0 0 15,2 1-7-15,0-1-7 0,-1 4 0 0,1-3-1 16,-2 0-1-16,-2 5-1 0,1-5 1 0,4 1 7 15,-4 0-5-15,2-1-1 0,3 2 3 0,-5-4 3 16,5 3-4-16,-3-2 1 0,3 2 4 0,-1 1 2 0,0-3-3 16,1-1 5-16,-1 0-2 0,2-2 0 15,2 1-3-15,1-2 1 0,0 2 0 0,-1-1 1 16,2-1-7-16,1 1 5 0,-2-1-11 0,1 2-15 0,-1-2-8 16,5 2-11-16,-1-3-6 0,1-3 2 0,-2 3-6 15,3-5-16-15,1 4-20 0,-1-2-24 0,3-3-31 16,-2 5-39-16,-1-2-46 0,3-3-62 0,0 0-313 15,0 0-668-15,0 0 296 0</inkml:trace>
  <inkml:trace contextRef="#ctx0" brushRef="#br0" timeOffset="46815.37">24871 11395 397 0,'0'0'438'0,"6"-3"-23"15,-3 0-33-15,1-1-41 0,-1 2-41 0,3-2-60 16,-3 1-84-16,6-2-99 0,-1 3-126 0,1-1-147 16,-4-3-192-16,5 0-440 0,-5 1 196 0</inkml:trace>
  <inkml:trace contextRef="#ctx0" brushRef="#br0" timeOffset="47414.58">25598 10157 201 0,'1'-2'314'0,"3"0"-2"0,-4 2-13 16,3-4-6-16,2 3-17 0,-5 1-11 0,0 0 1 16,2-5-9-16,-2 5-15 0,0 0-11 0,0 0-15 15,0 0-23-15,0 0-8 0,0 0-9 0,0 0-16 16,-23 11-2-16,13-4-10 0,-3 4-15 0,-3 3-15 16,-5 8-3-16,-2 1-2 0,-2 3-20 0,2 0-8 15,-9 10-11-15,-4-3-1 0,10-8-36 0,-7 9-31 16,6-8-40-16,2-3-42 0,-1 1-47 0,3 1-38 0,4-5-41 15,-3 2-45-15,3 1-44 0,5-8-33 16,0-1-274-16,0-3-646 0,4-3 286 0</inkml:trace>
  <inkml:trace contextRef="#ctx0" brushRef="#br0" timeOffset="47881.45">25019 10649 327 0,'-2'-5'313'0,"2"5"-18"0,0 0-23 0,0 0-20 0,0 0-5 15,0 0-5-15,0 0-9 0,0 0-6 0,8 9-3 16,-5-3-9-16,-2 2-5 0,2-1 2 0,-2 4-5 16,2 4-5-16,-2 2-10 0,0 4 0 0,0 3-11 15,1 3-9-15,-2 1-6 0,0 0-12 0,-2 2-13 16,1-1-30-16,1 3-6 0,1 0-8 0,-1-1-10 16,2 1-8-16,-1 1-8 0,2-1-5 0,-1 0-6 15,3 1-10-15,-1-2-1 0,1-1-5 0,-2-4-7 16,2-1-2-16,1 2-7 0,-2-3-8 0,-1-6-5 15,4 1 3-15,-7-8-4 0,1 2-5 0,3-1 0 16,-4-1 1-16,2 0-4 0,0-1-2 0,-2-1 2 16,0 1-3-16,0-4 3 0,0 0-2 0,0-1 2 15,0-1-1-15,0 1 0 0,0-5-7 0,-2 4-7 16,2-1-6-16,0-3-7 0,-2 5-12 0,2-5-19 16,0 0-31-16,0 0-35 0,0 0-31 0,0 0-51 15,0 0-39-15,0 0-58 0,-9-12-69 0,6 11-357 0,1-4-784 16,1-1 347-16</inkml:trace>
  <inkml:trace contextRef="#ctx0" brushRef="#br0" timeOffset="48580.73">25080 11432 261 0,'0'0'299'0,"0"0"-10"0,0 0-8 0,0 0-12 16,0 0-16-16,0 0-8 0,0 0-13 0,0 0-2 16,0 0-8-16,14-9-15 0,-10 5 17 0,0-1-21 15,1 2-6-15,4-4-4 0,-4 1-8 0,3 1-12 16,2-3-7-16,0-1-12 0,3-1-6 0,-1-5-11 16,6 3-12-16,2-6-6 0,2 1-15 0,2-4-14 15,2 0-11-15,2-4-3 0,7-8-9 0,5 1-4 16,1-3-3-16,2-1-6 0,0-3 3 0,5 6-1 15,3-3 10-15,-1 0 3 0,0 3 3 0,2 3 5 16,-2-2-7-16,0 0-9 0,0 5-2 0,-5 4 0 16,-13 3-6-16,-2 2 1 0,2 0-3 0,-4-2-4 15,-1 5-2-15,-3 2 5 0,-8 1 4 0,0 1 3 16,-2 2-1-16,-2 1-2 0,-2 2 3 0,-5 1-1 16,0 2-3-16,3-4 2 0,-2 3-6 0,-2-2-7 15,0 2-6-15,-3 1 1 0,3 1-5 0,0-1 6 0,-4 3-9 16,1-3-5-16,-1 3-5 0,4-2-2 0,0 0 0 15,-4 2-7-15,0 0 2 0,0 0 10 16,0 0-11-16,5-4-5 0,-5 4 2 0,0 0-3 16,0 0 0-16,0 0 2 0,0 0-3 0,0 0 1 0,0 0-2 15,0 0 0-15,0 0 6 0,0 0-6 0,0 0 1 16,0 0 2-16,0 0-4 0,0 0 4 0,0 0-3 16,4 7-3-16,-4-7 1 0,0 0 0 15,0 0-6-15,0 0 5 0,0 0 2 0,0 0-12 0,0 0 8 16,-3 8-2-16,3-8-3 0,0 0 2 0,0 0 2 15,0 0 2-15,-1 3-10 0,1-3 0 0,0 0-21 16,0 0-20-16,0 0-34 0,0 0-55 0,0 0-71 16,0 0-77-16,0 0-84 0,0 0-94 0,-5-11-460 15,5 11-1004-15,0 0 444 0</inkml:trace>
  <inkml:trace contextRef="#ctx0" brushRef="#br0" timeOffset="51114.52">25590 10817 8 0,'-9'1'185'0,"9"-1"-9"0,-5 2-11 16,5-2-3-16,0 0-12 0,0 0-5 0,-6 0-2 15,6 0-10-15,0 0-6 0,0 0-1 0,-7 1-5 16,7-1-8-16,0 0-1 0,0 0-9 0,0 0-6 16,0 0-6-16,0 0-1 0,0 0-6 0,0 0-10 15,-9-3-7-15,9 3-1 0,0 0-3 0,0 0-6 16,0 0 0-16,-1-3-3 0,1 3-9 0,-2-6-2 16,2 6-6-16,0 0 0 0,2-7-7 0,3 4 1 15,-2-2-8-15,2-2 1 0,0 0-3 0,4-1-11 16,-3-3-4-16,5 1-5 0,-1-2-9 0,4 2 2 15,0-2-3-15,0-1-5 0,1-2 0 0,2 2 3 16,5-3-1-16,-2-2 3 0,3 0 1 0,0 0 3 16,-4 1 0-16,8-1-1 0,-4-1 0 0,5 1 8 15,-1 0 0-15,1 2 7 0,0-1-6 0,-1-1 1 16,1 0 2-16,3 0-3 0,-2 0-1 0,2-1-1 0,-4-1 0 16,4 1 1-16,-1 0-3 0,-3 0 0 0,0-2-3 15,2-1-7-15,1 3-7 0,-1-1-8 16,-1-1-7-16,2 2-7 0,-2-2-8 0,2-1-4 0,-4 1 0 15,2 2-1-15,-2-4 5 0,2 2 2 16,-1 1 1-16,-1 0 1 0,-1 0 5 0,0 1 4 0,6 0-8 16,-4-2 0-16,1 2 2 0,0 1-5 0,0 0-11 15,2 0 0-15,0 1-10 0,-2-3 2 0,4 1-5 16,0-2-13-16,-4 2-9 0,0 1-21 0,0-1-21 16,1 1-115-16,-4 2-270 0,2-1 120 0</inkml:trace>
  <inkml:trace contextRef="#ctx0" brushRef="#br0" timeOffset="51400.7">27994 9135 73 0,'26'-16'91'0,"-2"1"-19"0,2 0-7 15,-1 1-3-15,1-2-8 0,-1 0-13 0,-2 2-2 16,-1 1-8-16,-4 2-2 0,4-6-4 0,-6 6 4 0,1-2-11 16,-2 0-2-16,2 1 3 0,3-5-1 0,-2 5-2 15,6-4-6-15,-3 1-3 0,-1-2-8 16,3 3 5-16,-6 1-13 0,6-2-15 0,-4 5-8 16,4-6 26-16,-1-2-30 0,1 3-7 0,-3 3 1 0,2-1 26 15,2-2-2-15,-1-1-3 0,4 3-1 0,-6-1 9 16,-4 3 0-16,8-3-5 0,-9 2-11 15,2-1-34-15,1 2-68 0,-5-1 30 0</inkml:trace>
  <inkml:trace contextRef="#ctx0" brushRef="#br0" timeOffset="52064.51">29645 7975 78 0,'0'0'158'0,"0"0"0"0,0 0-11 16,0 0-15-16,0 0-10 0,0 0-16 0,0 0-5 15,-18-3 0-15,18 3-15 0,-3-1-14 0,3 1-2 16,0 0-3-16,0 0-7 0,-8-2-4 0,8 2-8 16,0 0-6-16,0 0-2 0,0 0 2 0,0 0-5 15,-6-1-6-15,6 1-5 0,0 0-7 0,0 0-13 16,0 0-5-16,0 0 2 0,0 0-4 0,0 0 2 15,0 0 2-15,7-7 1 0,-7 7 7 0,0 0 9 16,0 0 3-16,5-3 9 0,-5 3 7 0,0 0 9 16,0 0 1-16,0 0 2 0,3-2 0 0,-3 2-2 15,0 0 2-15,0 0-4 0,0 0-3 0,0 0-2 16,0 0-7-16,0 0-2 0,0 0-2 0,0 0 0 16,0 0-3-16,0 0 2 0,0 0-4 0,0 0 2 0,0 0-4 15,2-3-3-15,-2 3-1 0,0 0-3 16,0 0-1-16,0 0-4 0,0 0 2 0,0 0 0 15,0 0-5-15,0 0-2 0,-12 8 0 0,10-6 4 16,2-2-5-16,-7 4-15 0,2-3-22 0,1 1-32 0,0 2-56 16,0 0-65-16,-6-1-215 0,5 2-430 15,-2-1 190-15</inkml:trace>
  <inkml:trace contextRef="#ctx0" brushRef="#br0" timeOffset="53147.69">25985 10439 137 0,'0'0'170'0,"0"0"-12"0,0 0-19 16,0 0-11-16,0 0-16 0,0 0-6 0,0 0-5 15,0 0-6-15,-4-10-5 0,4 10 3 0,0 0-2 16,0-7-2-16,0 7-3 0,1-7-9 0,2 4 2 15,-2 1-5-15,3-4-5 0,1 1-8 0,3-1-6 16,2-3-10-16,-1 2-2 0,9-3-7 0,-4 0-5 16,4-3-6-16,5-2-10 0,3-2-3 0,2-2 0 15,2 0-3-15,11-10 0 0,8-2 0 0,-1-2-2 16,2 1-2-16,24-15-2 0,-22 13 3 0,24-20-5 16,2-2-1-16,1 2 5 0,-1 4-1 0,3-1 0 15,-8 1 5-15,7 1-1 0,-3 2 4 0,-2-3 10 16,-2 4 6-16,-22 11 3 0,21-15-3 0,-21 20-2 0,5-6-1 15,-3 0-2-15,19-13 2 0,-22 14-5 16,5-1-2-16,-6-3-2 0,-1 3-3 0,3-1 0 16,19-20-4-16,-21 18 1 0,-1-1-8 0,22-16-2 15,-23 16-5-15,-1 1 2 0,4 1 0 0,1 1-4 0,-2 1 1 16,-1 0-3-16,1 5 0 0,-3 2-2 16,-1 1 0-16,-14 8-2 0,14-7-6 0,-14 7 0 15,-2 0 4-15,1-1-4 0,0 3 2 0,-1-2 0 16,1-2 10-16,-2 4-5 0,0-2 7 0,2 2-2 0,-2-2 3 15,3-1 0-15,-1 1-2 0,0 0 0 0,0 3-3 16,1 1 2-16,0 0 3 0,-1 3 1 0,-3 0-3 16,1 2 4-16,-1 0 1 0,-8 3 0 15,-1 2 2-15,-4 2 0 0,4-2-4 0,-8 3 7 0,1-2 2 16,-5 1 15-16,2 3 3 0,-3-3 0 0,-1 2 2 16,-1-1-6-16,1 1 4 0,0-1-5 0,-4 3-9 15,8-5-11-15,-6 3-20 0,-2 2-31 0,4-2-53 16,-1-1-73-16,-3 3-186 0,0 0-394 0,0 0 175 15</inkml:trace>
  <inkml:trace contextRef="#ctx0" brushRef="#br0" timeOffset="53747.76">28283 8836 241 0,'0'0'279'0,"0"0"-5"0,0 0-20 0,22 8-19 16,-3-2-25-16,0-1-20 0,13 4-18 16,1 1-17-16,4 4-9 0,13 2-16 0,4 1-4 0,2 1-4 15,0 7-6-15,7-6 1 0,26 14-1 0,-4-5 19 16,0 4-17-16,5-4 9 0,-2 3 2 0,1-1 11 16,6-1-8-16,2 5 10 0,-1 2 37 0,9 3 14 15,2-1-4-15,-1-1-17 0,0 6-16 0,-1 0-13 16,-4-6-15-16,-3 1-6 0,-3-2 7 0,-11-4-4 15,-30-8 6-15,6-5 2 0,-9-1 7 0,-14-5-6 16,-5-1-2-16,-13-5-5 0,-1 0 4 0,-2-1 14 16,-3-4 21-16,-5 0 9 0,0 0 2 0,-5-2-12 15,-3 0-30-15,0 0-2 0,0-6-19 0,0 6-18 16,-9-5-38-16,2 1-39 0,2 0-48 0,1 1-61 16,-1 1-81-16,5 2-93 0,-9-5-89 0,7 4-106 0,2 1-96 15,0 0-401-15,0 0-1034 0,0 0 457 0</inkml:trace>
  <inkml:trace contextRef="#ctx0" brushRef="#br0" timeOffset="55348.7">30462 10001 107 0,'0'0'474'0,"10"-5"11"0,-10 5 3 0,0 0-10 16,0 0-24-16,0 0-28 0,0 0-33 0,0 0-36 0,0 0-32 16,0 0-25-16,0 0-29 0,-23-1-24 0,14 2-29 15,-1 0-18-15,0-1-19 0,-2 0-18 0,2 3-20 16,-3-3-11-16,-1-1-11 0,4-3-13 0,-4 1-12 15,2-2-3-15,2 0-13 0,0-1-5 0,2-3-11 16,5 0-3-16,-3 0-9 0,1-4 3 0,3 2-4 16,-1-3-1-16,6-1-5 0,-1-2-7 0,3 0-3 15,3 1-5-15,-1 2-3 0,1 3-2 16,0 3-2-16,-3-1-1 0,4 1-1 0,-4 3-8 0,3 0-6 16,-2 4 2-16,1 0-3 0,-2 1-2 0,-5 0-1 15,10 6 9-15,-5 1 0 0,-2 3-2 0,1 0 6 16,-2 6-2-16,1 2 6 0,-3 9-9 0,0 2-3 15,0-1 1-15,-2 0 0 0,1 1-1 0,0 2 1 16,1-3 2-16,-3 0-10 0,1-3-3 0,-5 3 1 16,5-3-1-16,-6-6-3 0,4 1 1 0,2-2-2 15,-5-1 1-15,1-2-2 0,-3 0 3 0,1-5 3 16,2 0 0-16,-2-4 1 0,-1 1 3 0,0-3 0 16,2-2-5-16,0 1 3 0,-3-3-1 0,-1-3 7 15,-2 0-9-15,1-2 5 0,-3-2 1 0,0-3-2 16,0 2-1-16,2-5-3 0,1 2 10 0,-1 4 0 15,4-1 7-15,0 2 10 0,0 0 7 0,2 0-5 16,0 3-8-16,2 2 5 0,0 1 0 0,5 0-5 16,-8 3-3-16,3 2-3 0,4-1-10 0,2 3-20 15,4 0-18-15,-3 3-28 0,4-1-24 0,-1 0-39 16,9 0-44-16,-2-2-36 0,6 2-35 0,0-4-25 0,2 1-1 16,1-4 1-16,7-2 11 0,-7-1 18 15,0-3 20-15,-1 1 25 0,-1-1 29 0,-2-3 34 16,2-2 31-16,-2 0 33 0,-3 0 34 0,2-4 28 15,-3 1 31-15,-1 0 31 0,-3 5 22 0,-2-2 31 16,-3 3 20-16,1 2 16 0,2 0 10 0,-5 0 1 0,2 2-5 16,-4 2-5-16,6-3-5 0,-6 3 2 15,0 0-2-15,7 6-9 0,-7-1-9 0,1 1-3 16,0 1-17-16,3 2-13 0,-4-2-9 0,0 3-6 0,4-1-3 16,1 0-16-16,1 0-5 0,-2-2-14 0,2-2-5 15,-1 1-12-15,2-1-6 0,2-2-1 0,-1-1-6 16,-2-2-4-16,2 0-5 0,-2-2 4 0,3 1-4 15,-2-2-1-15,-1-1 4 0,2 1-3 0,2-4 2 16,-4 2 1-16,3-2-5 0,0 1 3 0,-4 3-4 16,0-2 2-16,1 2-2 0,-1 0 3 0,1 2 8 15,-6 1 1-15,8 3 2 0,-4-1 14 0,-1 2-8 16,0 1 3-16,-2-1 2 0,2 4-7 0,-1-1 2 16,2 3-4-16,0-2-2 0,0 1 2 0,1 1-1 15,1-3-7-15,1 0-6 0,2-1 2 0,2-1-4 16,-2 0 2-16,5-3-6 0,-5-1-4 0,5-1 0 15,0-2-1-15,-1-1-5 0,6-2-3 0,-7 0 26 16,6-3-11-16,-3 0 0 0,0-3-5 0,-1 1-2 16,2-4 2-16,-3 0-6 0,6-6-3 0,-8 3 6 15,3-5 0-15,-1-3 3 0,1-2 2 0,-4 1 0 16,2 1 0-16,-2-10-1 0,-1 6 8 0,0-1 3 16,-3 6 3-16,4 2 15 0,-8 5 9 0,0 4 8 15,2 2 4-15,-4 4-4 0,3 2-13 0,-2 1 13 16,-1 2 2-16,0 2 3 0,0 0 8 0,-8 14-3 15,2 1-3-15,0 3 2 0,1 2-3 0,-3 5-6 16,1 1-5-16,2 1 4 0,-1 2-1 0,5-1-7 16,-2 1-1-16,3-1 3 0,6-2-18 0,-2-2-11 15,4 1-7-15,0-7-5 0,4-2-1 0,0-2-5 16,-1 0-2-16,5-2-1 0,-1-4 1 0,0 1 1 16,3-3-4-16,1-1 0 0,-1-3 6 0,-5-2-6 15,6-2 8-15,-5 0-2 0,0 0 8 0,-2-4-6 16,0-2-1-16,-1 0 2 0,-3-2 10 0,1 1-7 0,-3-1 2 15,1 1 5-15,-3 1 10 0,-1 0 7 0,-2 4 0 16,2-2 2-16,-2 2-4 0,-1 4 4 16,0-4-14-16,0 4 6 0,0 0-1 0,0 0 3 15,-5 12 1-15,4-7-3 0,-1 4 5 0,1 0-9 16,2-1 1-16,1 3-4 0,-1-1-1 0,3-2-8 0,0 0-6 16,2 0-9-16,0-2 7 0,3 0 0 0,2-1-2 15,1-4 9-15,-3 1-1 0,0-2 7 0,3-1-4 16,-1 0-2-16,-2-2 11 0,4 0-3 0,-3-2 15 15,2-1-1-15,-1-1 3 0,-2 0-5 0,0 1 11 16,3-1-3-16,-2 2-2 0,0-1 5 0,-2 2 3 16,1 0 6-16,-4 2 4 0,1 1 1 0,-1 1 0 15,-5 0 7-15,10 3 10 0,-6 2 0 0,0 0 3 16,-1 0-3-16,-1 2-13 0,-2 0-41 0,2 1 0 16,-2 0 0-16,1-1 0 0,0 3 0 0,-1-2 0 15,-1-2 0-15,1 0 0 0,1-1 0 0,-1-1 0 16,0-1 0-16,0-3 0 0,2 3 0 0,-2-3 0 15,0 0 0-15,0 0 0 0,0 0 0 0,11-7 0 16,-9 4 0-16,0-2 0 0,0-1 0 0,3-1 0 16,-1-3 0-16,1-1 0 0,2 0-50 0,0-3-203 0,1-2-61 15,0-2-78-15,-3 7-80 0,5-7-97 16,-5 2-455-16,0 0-1109 0,-2 1 491 0</inkml:trace>
  <inkml:trace contextRef="#ctx0" brushRef="#br0" timeOffset="55497.73">31272 9982 508 0,'-10'-6'527'0,"5"-2"-14"0,1 5-7 0,0-3-20 15,4 6-42-15,5-3-42 0,-1 0-46 0,10 1-69 16,4 2-81-16,12 2-98 0,0 1-128 16,-2-1-153-16,4 4-185 0,-1-7-274 0,-2 2-685 15,5-3 302-15</inkml:trace>
  <inkml:trace contextRef="#ctx0" brushRef="#br0" timeOffset="57164.36">31883 10283 157 0,'0'-8'434'15,"-1"1"-3"-15,-2 0 3 0,3 2-11 0,-5-2-20 16,4 3-23-16,-2-1-31 0,-2 2-29 0,5 3-17 16,-10 3-6-16,1 1-12 0,1 5-12 0,-3 3-10 15,-1 4-23-15,1 7-18 0,3-1-17 0,1-2-21 16,0-1-18-16,3 8-17 0,0-8-16 0,3 7-12 16,2-7-11-16,5-1-12 0,1-1-18 0,0 0-13 15,3-1-16-15,1-3-12 0,2-4-11 0,3 1-8 16,1-5-2-16,-4-3-8 0,6-2-2 0,-1-2 3 15,-4 1-5-15,6-8 1 0,-3 0 3 0,0-4-5 16,3-2 7-16,3-5-10 0,-6-1 2 0,2-2 4 16,0-3 2-16,-2-3 8 0,1 0-1 0,-3-1 4 0,7-12-3 15,-9 8 10-15,10-8-4 0,-9 11 0 16,0-2 10-16,-3 3 5 0,3 0 12 0,-5 5 1 16,-1 10-3-16,-5 3-3 0,4 2 0 0,-6 3-11 0,2 3-7 15,-3 0-15-15,0 4 18 0,0 0-11 0,0 0-2 16,-14 19-3-16,6-4 0 0,-5 9 2 15,1 2 1-15,-2 2-7 0,1 1-1 0,4 3-3 16,0 0 1-16,-1 3-5 0,4-4 9 0,2 2-4 0,0-2-11 16,4-3-11-16,1 0-11 0,3-4 2 0,1-5-16 15,1-1-6-15,2-3-8 0,-3-5-1 16,4-1-1-16,0-3 3 0,0-1 6 0,-1-3 7 0,3-2 3 16,-1-1 2-16,-1-3 7 0,2 1 3 0,1-4-1 15,-3-2 5-15,4-1 3 0,-3-5 7 0,3 3 3 16,-4 3 5-16,-3-1 9 0,-2 3 8 0,4-1-8 15,-5 2 3-15,-1 2-8 0,2 3 3 0,0-1-5 16,-4 2 1-16,0 0 4 0,0 0 2 0,-2 14-5 16,-4-6-2-16,5 2 0 0,0 1 6 0,-1-1-4 15,-2 2 2-15,4-1-1 0,0-1-1 0,3-1-5 16,-3-2 8-16,1 1-3 0,3-4 1 0,0 1-1 16,0-2 7-16,1 1-5 0,0-3-1 0,-5-1 3 15,12-1-2-15,-5 0-2 0,-2-2-3 0,0 0 1 16,0 0 3-16,2-2-2 0,2-2 2 0,-4 2-1 15,6-2-2-15,-4 0 0 0,-1-1 3 0,0 3-4 16,2-2 3-16,-3 3-4 0,3 1 3 0,-2-1-4 16,-2 3 8-16,0 0-5 0,-4 1 5 0,0 0 2 15,5 7-1-15,-4-1-3 0,2 0 5 0,-6 1-3 16,3-1 1-16,0 2-1 0,3 0-4 0,-6-1-2 16,3 0-1-16,3-1-2 0,-2 0 1 0,3 2-2 0,-3-5 0 15,7 1 0-15,-3-2-1 0,0-1 1 16,-5-1 5-16,12-1 2 0,-6 0-5 0,3-2 10 15,-4 1 5-15,6 0 9 0,-5-1 4 0,3-4 6 16,0 1 3-16,0-1 10 0,1-1 1 0,-1 1 4 0,0 2 11 16,-3-2-2-16,2 3 7 0,-3 1-4 15,1 0-15-15,-2 2-9 0,1 1 1 0,-5 0-8 16,8 3 0-16,-4 2 12 0,0-1-22 0,-2 3 5 16,1-1-10-16,-3 1-11 0,2 3-14 0,-2-1-6 15,0 0-1-15,0-1-20 0,-2-1-9 0,2-1-10 0,-2 0-6 16,2-1-14-16,0-1-14 0,-1-2-5 0,1-2-2 15,0 6-9-15,0-6-9 0,5 2-15 16,-5-2-8-16,0 0-9 0,9-7 1 0,-2 5-2 16,0-3 1-16,-2-2 15 0,2 1 2 0,3 0 7 0,0-7 12 15,2 0 7-15,-1-1 25 0,7-5-10 16,0-2 6-16,-1-1 15 0,3-2 15 0,0-6 13 16,2-1 23-16,-3 2 23 0,1-3 21 0,-2 3 21 0,-1 2 28 15,-4 4 21-15,0 7 12 0,-5 3 10 16,-8 13 6-16,10-18-6 0,-10 18-11 0,5-10-11 0,-5 10-6 15,0 0 0-15,0 0 0 0,0 0 0 0,0 0-1 16,0 0-10-16,-1 51-3 0,-2-26-7 0,-1 4-10 16,-2-5-3-16,2 0-6 0,-1 1-9 15,-4 0-3-15,5-5-9 0,0-3-10 0,-1 2-13 0,1-2-8 16,1-4-11-16,3-13-3 0,0 24-8 0,0-24-4 16,3 18-1-16,-3-18-6 0,9 10-5 0,-9-10 2 15,0 0-3-15,25 6 3 0,-25-6 5 0,0 0-1 16,0 0 9-16,42-14 0 0,-27 4-3 0,-2 0 7 15,2-2 4-15,-3-2 3 0,1 3 10 0,-13 11 5 16,17-18 7-16,-8 11 4 0,-9 7 1 0,14-12 2 16,-14 12-7-16,0 0 5 0,0 0 4 0,0 0-7 15,0 0 6-15,0 0-4 0,22 34 1 0,-22-34-4 16,-1 22-1-16,1-22-6 0,-4 23-1 0,4-23-2 16,-2 20-2-16,2-20-2 0,0 18-4 0,0-18 7 15,2 15 0-15,-2-15 1 0,0 0 3 0,9 15-3 16,-9-15 7-16,0 0-2 0,0 0 1 0,0 0 1 15,23 3 5-15,-23-3 8 0,0 0 4 0,0 0 4 16,0 0 2-16,0 0 2 0,40-18 5 0,-40 18 6 16,16-14 1-16,-16 14-4 0,14-8 11 0,-14 8-7 15,0 0-2-15,18-11-2 0,-18 11-8 0,0 0 1 16,0 0-9-16,18-6-8 0,-18 6 1 0,0 0 0 16,0 0-3-16,0 0-23 0,0 0-14 0,0 0-19 15,0 0-38-15,0 0-23 0,33 16-39 0,-33-16-39 16,0 0-54-16,0 0-60 0,0 0-74 0,0 0-89 15,0 0-444-15,0 0-978 0,36-10 433 0</inkml:trace>
  <inkml:trace contextRef="#ctx0" brushRef="#br0" timeOffset="57314.64">33111 10252 54 0,'0'0'596'0,"0"0"-25"0,0 0-2 16,0 0 6-16,0 0-19 0,0 0-24 0,0 0-37 15,0 0-53-15,58-10-43 0,-58 10-50 0,24-5-61 16,-24 5-75-16,23-4-80 0,-23 4-127 0,0 0-155 16,19-11-212-16,-19 11-517 0,0 0-952 0,0 0 422 15</inkml:trace>
  <inkml:trace contextRef="#ctx0" brushRef="#br0" timeOffset="58216.61">30433 10994 278 0,'5'2'492'0,"-5"-2"-2"0,0 0 7 0,0 0-22 0,7-8-23 16,-4 3-34-16,-3 0-32 0,0-4-30 15,0-1-29-15,-3 0-20 0,0-2-14 0,-2 2-34 0,-2-1-18 16,-1 4-14-16,-1-2-18 0,-3 5-24 16,-1 0-15-16,-5 4-13 0,-4 1-10 0,3 0-11 0,-3 4-8 15,-4 6-15-15,8 0-16 0,-2 0-7 16,5 2-11-16,0-3-13 0,6 4 1 0,1 2-6 16,6-5-8-16,0 0-14 0,6-3-6 0,4 2-7 0,2-4-9 15,2-1-6-15,5 0-3 0,3-4 3 0,0-1 1 16,1-6-2-16,0 1 1 0,7-4-1 0,-6-3-2 15,2-4-2-15,-7 2-1 0,7-5 1 16,-6-2 10-16,0-3 0 0,-5-1 5 0,-2-6-5 0,1-2 14 16,7-9 7-16,-9 8 8 0,-1 1 9 0,0 2 7 15,-4 2-4-15,0 10-10 0,0 3 0 0,-1 7-5 16,0 0-9-16,-4 4-14 0,0 3-4 0,0 2 18 16,0 0-13-16,-8 20-7 0,3-1-15 0,-5 5 16 15,1 7-5-15,4 2-8 0,-1 2-11 0,3-1-3 16,-4 0-7-16,5 13-14 0,2-14-14 0,2-1 2 15,1-4-14-15,2-2-6 0,4-2-1 0,-1-7 3 16,1-2-2-16,1 1 9 0,-5-7-1 0,7-2 3 16,-2-4 6-16,0-1 6 0,2 0 8 0,-1-4 0 15,-4-1 4-15,3-2 4 0,-2-2 4 0,2-1 7 16,-3-3 5-16,-1 1 0 0,6-5 5 0,-3-1 5 16,0 1-1-16,-2 5 3 0,0-1-1 0,0 3 0 15,-4 1 1-15,1 1-3 0,0 3-2 0,-2 1 2 16,-2 2-5-16,0 0 7 0,0 0-4 0,2 13-3 15,-1-6 3-15,-2 2 12 0,2 1-12 0,3 1 1 16,-3-1-2-16,3-1 1 0,0 2 0 0,1-2-14 16,-1-1-4-16,2-2 0 0,3 0-3 0,0-1 19 15,3-3-2-15,-1-1 1 0,1 0 4 0,-1-2-8 0,2 0 7 16,-3-3 2-16,6 1 2 0,-2-5-9 16,3 4 12-16,0-4 0 0,2-2 7 0,-4 2 0 15,4-1 1-15,1 1 5 0,-10 1 0 0,9 3 0 0,-7-1 6 16,7 4-2-16,-9 1-1 0,1 1-1 0,0 4-4 15,-3 1 0-15,-1 3-11 0,0 1 14 0,-2 2-5 16,1 5-8-16,-1-5-19 0,-2 4-28 16,-2-2-45-16,0-2-49 0,-1-3-51 0,2-1-63 15,-5-4-70-15,1 1-68 0,0-2-92 0,2-3-403 0,-15-3-955 16,10-1 422-16</inkml:trace>
  <inkml:trace contextRef="#ctx0" brushRef="#br0" timeOffset="58364.45">30918 10642 55 0,'3'-9'512'0,"1"2"-43"0,0 0-17 15,1 3-23-15,5-3-40 0,1 2-39 16,-2 0-67-16,5 3-99 0,4 2-150 0,-4 0-193 16,3 0-341-16,3 2-542 0,2 0 241 0</inkml:trace>
  <inkml:trace contextRef="#ctx0" brushRef="#br0" timeOffset="58564.24">31437 10661 169 0,'0'0'560'0,"5"-1"-12"0,-5 1 9 0,4 8 12 16,-3-2-6-16,-1-1-2 0,0 13-25 0,0-3-27 0,3 5-42 16,-6 8-33-16,2-2-34 0,1 3-42 15,-1 0-33-15,-2 2-32 0,3-2-33 0,0 1-37 16,-1-1-43-16,-2-2-51 0,3 0-45 0,0-2-66 0,-1-7-62 15,0 1-70-15,-7-3-67 0,7-4-74 0,-2-4-79 16,2 0-79-16,-4-1-82 0,-1-2-81 0,4-3-313 16,-3-1-963-16,5-1 427 0</inkml:trace>
  <inkml:trace contextRef="#ctx0" brushRef="#br0" timeOffset="59267.52">31302 11072 49 0,'0'0'429'0,"-4"-5"8"0,4 5 13 0,-3-3 8 16,3 3 5-16,3-5-15 0,1 3-34 0,4-2-37 15,3-1-36-15,2 4-37 0,6-2-28 16,0 1-32-16,10-3-42 0,-2 3-41 0,5-1-43 0,-4 0-43 16,2-1-41-16,-2 1-33 0,-7 0-28 0,2-1-25 15,-6 2-1-15,4 0-2 0,0 2 4 16,-8-1 3-16,-1-2 24 0,-2 1-2 0,-4 0 19 16,2 2 15-16,-3-2 16 0,-5 2 14 0,9 0 14 0,-9 0 10 15,0 0 10-15,0 0 13 0,-3 6 7 0,3-6 7 16,-10 7 1-16,4 0-1 0,-2 1-3 0,0-1-5 15,-7 5-3-15,7-2-11 0,-1-1-9 0,-1 6-4 16,1-2-5-16,4-3-6 0,-4 2 0 0,4-3-13 16,-1 1 1-16,3-1-4 0,3-3 2 0,0 1-4 15,0-4-5-15,3 1-5 0,-1 0-1 0,6-1 0 16,-2-2-4-16,3-1 3 0,0-1 10 0,5-3 4 16,-1 1 12-16,-1-1 6 0,0-3-1 0,0-1 8 15,-1 2 3-15,2-4 1 0,2-1-8 0,-3-3-4 16,1 4-4-16,-4 2 4 0,-2 1-7 0,-2 2-7 15,1 1-7-15,-4 0-3 0,-2 4-5 0,0 0-4 16,0 0-6-16,0 11 4 0,-4-3-10 0,2 2 13 16,-2-1-11-16,0 3 1 0,-1-2-12 0,1 2 3 15,0-1-10-15,2-3-7 0,-1 2 9 0,3 1-6 16,0-7 6-16,2 3 4 0,-1-1-2 0,3-4 3 16,1 1-12-16,1-1 10 0,2-2 5 0,-3 0 2 15,-5 0-4-15,16-4-1 0,-7 2 10 0,3-2-2 16,-2 0 1-16,0-3 0 0,-1 4-6 0,5-5 3 0,-5 1 2 15,4 1-8-15,-5 3 13 0,2-2-6 0,-1 2-2 16,0 1 10-16,-3 2-10 0,-1 0 2 0,2 1-8 16,-3 2 8-16,2 1 3 0,-1-1 1 15,-2 3-4-15,-1-1 0 0,1 2 3 0,-3-1-9 0,2 0-3 16,0 1-6-16,-1-2-5 0,0-2-3 0,2 4 0 16,-2-4 0-16,0 1 5 0,3-3-2 0,-4-1 8 15,6 2-20-15,-2-1 20 0,-4-1-4 0,11-1 5 16,-4 0 3-16,1-1-3 0,0-1-14 0,1-1 21 15,3-3 2-15,1 4 4 0,2-6 2 0,-6 2-11 16,4 4 19-16,-3-2 9 0,-2 2-7 0,4-1 4 16,-1 1 5-16,-3 2-3 0,1 1-5 0,-3 0 4 15,2 1-9-15,-1-1 5 0,0 4-5 0,-1-1-7 16,-1 1-15-16,2 1-21 0,-1-2-26 0,-1 3-30 16,0-2-50-16,0 0-66 0,4-2-73 0,-2 0-99 15,0 2-98-15,2-1-86 0,1-2-389 0,-2 1-1021 16,5-2 452-16</inkml:trace>
  <inkml:trace contextRef="#ctx0" brushRef="#br0" timeOffset="59630.45">32596 11095 185 0,'0'-6'434'0,"0"-1"14"0,0 2 17 0,-1 0-4 15,0-1-25-15,-4 4-33 0,1 0-37 0,-3 1-34 16,0 5-30-16,-2-1-18 0,1 7-33 0,-5 2-22 15,-1 2-25-15,1 2-18 0,-1 0-18 0,4 1-20 16,1 1-18-16,-1-2-21 0,2 0-25 0,5 0-17 16,-1-1-15-16,4-3-12 0,2 0-10 0,3-2-8 15,-1 1-9-15,6-3-11 0,1-1-6 0,5 2 2 16,1-4-6-16,-2-1 5 0,4-2-1 0,-1 0 0 16,-1-4 9-16,1 1 8 0,0-2 11 0,0-2 8 15,-1-1 3-15,-3-3 6 0,4 1 1 0,-4-3 0 16,3 1 21-16,-3-3 0 0,-2-1 1 0,-1 2 1 15,1 1 5-15,-7 3-2 0,1 1-2 0,-3 0-14 16,-2 3-4-16,-1 0-3 0,0 4-2 0,-6-2-5 16,6 2 1-16,0 0-5 0,-17 6-5 0,9-1 7 15,-2 3-6-15,5 2-4 0,-3-2-2 0,4 3-12 16,-1-3-20-16,4 2-27 0,2-1-27 0,3 0-45 16,1-1-58-16,4 1-67 0,-9-9-80 0,30 13-78 15,-10-8-106-15,-20-5-366 0,38 7-933 0,-17-5 413 16</inkml:trace>
  <inkml:trace contextRef="#ctx0" brushRef="#br0" timeOffset="59747.45">33093 11280 250 0,'0'0'301'0,"0"0"-29"0,0 0-41 16,0 0-74-16,0 0-127 0,0 0-238 0,0 0-223 15,-81 3 99-15</inkml:trace>
  <inkml:trace contextRef="#ctx0" brushRef="#br0" timeOffset="60030.73">31484 11396 5035 0,'-19'0'540'0,"1"-2"-202"0,4 2-69 0,4-1-20 0,2 1 10 15,3-1 7-15,5 1 6 0,0 0-19 16,0 0-25-16,0 0-14 0,35-7-11 0,-7 7-138 16,3 0-65-16,2 0 0 0,4-1 0 0,1-1 0 0,17-2 0 15,0 1 0-15,-3 0 0 0,5 2 0 0,-2-4 0 16,-2 4 0-16,-2 0 0 0,-15-2 0 16,1 1 0-16,-5-2 0 0,-4 2 0 0,-1 2 0 15,-8-3 0-15,-7 2-245 0,-2 0-117 0,-2 1-62 0,-7-1-37 16,-1 1-35-16,0 0-44 0,0 0-405 0,-23-1-1022 15,5 2 453-15</inkml:trace>
  <inkml:trace contextRef="#ctx0" brushRef="#br0" timeOffset="60264.02">31473 11469 380 0,'-22'0'450'0,"12"2"9"15,-3-4 28-15,3 2 20 0,2 2-2 16,8-2-21-16,0 0-28 0,0 0-36 0,0 0-42 0,0 0-34 15,0 0-32-15,46-4-30 0,-14 3-30 0,4 3-20 16,4-1-28-16,14 2-30 0,0 1-24 0,5-4-26 16,-3 4-21-16,1-3-18 0,-1-1-16 0,-1 2-10 15,-4-7-14-15,-12 7-4 0,-2-2-10 0,-3 0 3 16,-4-1-14-16,-3 0-14 0,-10 1-17 0,5 0-34 16,-11-2-49-16,2 1-49 0,-7-1-55 0,1-2-92 15,-5 3-96-15,3-2-109 0,-5 3-411 0,0 0-980 16,-3-9 433-16</inkml:trace>
  <inkml:trace contextRef="#ctx0" brushRef="#br0" timeOffset="60397.82">32282 11545 48 0,'0'0'112'16,"-8"0"-139"-16,8 0-29 0,-4-9 13 0</inkml:trace>
  <inkml:trace contextRef="#ctx0" brushRef="#br0" timeOffset="65864.06">2279 13989 230 0,'0'0'251'0,"-1"-4"-10"0,1 4-17 0,-1-3-19 15,1 3-18-15,0-6-11 0,0 6-13 0,-1-8-6 16,2 2-13-16,0 1-5 0,-1 0-11 0,0 0-6 15,0 0-7-15,-1-3-10 0,1 1-17 0,-3-1-5 16,1 0-15-16,-3-4-16 0,-4 1-8 0,2 3-13 16,-2-8-12-16,-3 3-7 0,-1-2-6 0,-1 2-3 15,-2 0-3-15,-1 2-8 0,-1-2-1 0,-3 6-7 16,-3-5-25-16,3 4 0 0,0 3 2 0,-7 0 2 16,0 4 0-16,-1-1-3 0,-1 4 9 0,-1 0-3 15,-1 6-3-15,4 1 12 0,-3 3-4 0,3 1 5 16,0 2-1-16,2 5 6 0,0 1-2 0,0 0 1 15,-1 3 3-15,4 1 4 0,1 4 1 0,3-1 2 16,0 3 0-16,4 1 5 0,-2 14-8 0,6-15 3 16,-8 13-3-16,11-11 3 0,3-1-14 0,0 3 3 15,2-1 4-15,6-4-2 0,2-1 5 0,3 4-4 16,3-3 4-16,0-2-2 0,6 1 6 0,-2-4-2 16,7-2 9-16,-1 2-3 0,4-6-1 0,2 0 2 15,-3-1 3-15,6-2-3 0,2-2-7 0,-2-3-3 16,2-3-4-16,0 1 0 0,4-2-6 0,-3-1 5 15,2-2-11-15,2-2-5 0,-5-3 3 0,2-1-4 16,2-4-2-16,-4 3 0 0,1-2 3 0,2-4-5 16,-3 1-8-16,-2 0-3 0,1-3-8 0,-2 1 11 15,2-4-11-15,-7 0 21 0,3-2-10 0,-1 0 8 16,-4 0 12-16,-1-3 23 0,0 1-12 0,-9 5 5 16,6-10 19-16,-5 3 5 0,0-3 11 0,-3 0-4 15,-2-1 12-15,-2-3-5 0,-2 0 14 0,-3-4 1 16,2 0-1-16,-6 3 4 0,1-5 4 0,-2 3-7 15,0-3-6-15,-4 1 8 0,-3 1-3 16,2 2 9-16,-4-1-4 0,-6 3 0 0,2 2-2 0,1-1-2 16,-5 7-4-16,5 1-8 0,-9 1 2 15,5 6-7-15,-2-1 1 0,4 5-9 0,-2 0-9 0,2-2-16 16,-2 7-31-16,0 0-30 0,1-2-50 0,1 5-196 16,0-1-343-16,4-1 152 0</inkml:trace>
  <inkml:trace contextRef="#ctx0" brushRef="#br0" timeOffset="66014.53">2598 14003 80 0,'0'0'208'0,"0"0"-83"0,0 0-112 16,0 0-84-16,0 0-78 0,0 0 35 0</inkml:trace>
  <inkml:trace contextRef="#ctx0" brushRef="#br0" timeOffset="69832.95">347 14587 65 0,'0'0'455'0,"0"0"8"0,0 0-3 16,0 0-7-16,-33-14-15 0,33 14-22 15,0 0-23-15,0 0-24 0,0 0-30 0,0 0-21 0,0 0-25 16,0 0-19-16,0 0-9 0,0 0-3 16,0 0-21-16,-18 26-18 0,18-26-20 0,0 20-14 15,0-20-5-15,0 28-25 0,0-28-10 0,2 21-14 0,-2-4-6 16,3 0 0-16,-3-17-4 0,5 21-7 0,0-10-1 15,-5-11 0-15,13 18 11 0,-13-18 4 16,18 10 12-16,-18-10-2 0,33-4-4 0,-33 4-112 16,58-19-26-16,-25 0 0 0,15-4 0 0,0-6 0 15,3 3 0-15,0-4 0 0,-1-2 0 0,0 0 0 16,-3-4 0-16,-1 3 0 0,-1 1 0 0,-1 5 0 0,-14 5 0 16,0 0 0-16,-3 2 0 0,-2 4 0 0,-10 2 0 15,2 3 0-15,-7 5 0 0,-1-3 0 16,-1 2 0-16,-3 2 0 0,1 0 0 0,-2 1 0 15,0 1 0-15,-4 3 0 0,6-4 0 0,-6 4 0 16,0 0 0-16,0 0 0 0,0 0 0 0,12 5 0 16,-9 0 0-16,0 2 0 0,-1-1 0 0,0 0-384 15,-1 4-258-15,0-1-553 0,-1 4-1293 0,-2-1 572 0</inkml:trace>
  <inkml:trace contextRef="#ctx0" brushRef="#br0" timeOffset="79432.55">21614 13841 349 0,'-7'-8'441'0,"0"2"16"0,4 1 12 0,-3-1 0 15,3 2-10-15,-1 0-45 0,0 0-18 0,2 3-29 16,0-4-23-16,2 5-14 0,0 0-5 0,0 0-1 15,0 0 5-15,0 16-8 0,2-4-12 0,1 5-14 16,0 6-14-16,-1 2-14 0,-2 3-12 0,3 1-17 16,-3-1-14-16,0-1-14 0,1 0-9 0,-1 2-84 15,3-2-117-15,2-3 0 0,-3-5 0 16,3-1 0-16,-1-2 0 0,3-2 0 0,-1-3 0 0,3-4 0 16,1-1 0-16,8-2 0 0,0-5 0 0,14-4 0 15,2-6 0-15,4-2 0 0,13-11 0 0,5-2 0 16,21-16 0-16,0-4 0 0,0-2 0 0,1-2 0 15,1-8 0-15,7-7 0 0,2-1 0 0,4 3 0 16,-2 0 0-16,-4 1 0 0,4 1 0 0,-8 9 0 16,-6 6 0-16,-22 19 0 0,-3 1 0 0,-2 5 0 15,-15 6 0-15,1 1 0 0,-11 4 0 0,3-1 0 16,-10 7 0-16,-5-1 0 0,-3 1 0 0,-2 2 0 16,-1 1 0-16,-2-1 0 0,-4 2 0 0,6 4 0 15,-6-4 0-15,-2 11 0 0,-3-3 0 0,0 3 0 16,-7 1 0-16,3-1 0 0,0 0 0 0,-1 2 0 0,1 0 0 15,-2-1 0-15,3-2 0 0,0-1-125 16,3 1-507-16,-4-2-607 0,4 0-1343 0,1-4 594 16</inkml:trace>
  <inkml:trace contextRef="#ctx0" brushRef="#br0" timeOffset="79580.73">23674 13583 5575 0,'4'-1'475'0,"-4"1"-207"0,3-3-33 0,-2-3 28 16,-1 6 6-16,-1-5-29 0,1 5-64 0,-1-5-34 16,1 5-73-16,0-8-82 0,0 8-118 0,3-3-170 15,-3 3-180-15,7-2-650 0,-7 2-1226 0,0 0 542 16</inkml:trace>
  <inkml:trace contextRef="#ctx0" brushRef="#br0" timeOffset="82247.59">722 7671 4180 0,'0'0'287'0,"-7"-30"-179"15,7 30-21-15,-2-16 46 0,2 16 53 0,0 0 38 0,-4-18 2 16,4 18-15-16,0 0-21 0,0 0-5 16,-1-17-18-16,1 17-10 0,0 0-17 0,0 0-16 15,0 0 14-15,9-4-3 0,-3 8 13 0,0 5-9 16,2 2 5-16,-2 0-14 0,2 2-10 0,1 3 3 15,1-1-2-15,-1 1-1 0,-1 1-7 0,-2-1-10 16,1 1-51-16,0-2-52 0,-3-4 0 0,5-1 0 0,-4 0 0 16,0-1 0-16,4-2 0 0,0 0 0 15,4-4 0-15,0-2 0 0,8-3 0 0,7-4 0 16,7-6 0-16,13-7 0 0,1-6 0 0,10-7 0 0,23-17 0 16,-3 0 0-16,8-5 0 0,-3-2 0 0,3-1 0 15,6-4 0-15,3-6 0 0,-1 7 0 0,-11 7 0 16,-7 5 0-16,-22 18 0 0,-5 1 0 0,-3 3 0 15,0 5 0-15,-12 7 0 0,-7 4 0 16,-10 3 0-16,0 1 0 0,-8 1 0 0,-1 3 0 16,-3 0 0-16,1-1 0 0,-7 3 0 0,0 0 0 0,7 6 0 15,-7 2 0-15,-5 0 0 0,1 3 0 16,0-2 0-16,-1 3 0 0,-1 1 0 0,-2 2 0 16,3 0 0-16,-4 2 0 0,0-1 0 0,3 0-44 0,1 0-474 15,-3 1-98-15,-1-3-554 0,3 1-1266 0,-1 2 561 16</inkml:trace>
  <inkml:trace contextRef="#ctx0" brushRef="#br0" timeOffset="82947.71">1142 9274 3460 0,'0'-10'107'0,"-3"4"8"16,-2 1 10-16,-1-3 71 0,-2 2 20 0,2-1 36 15,-3 1 2-15,2 0-4 0,0 0-11 0,1-1 10 16,-1-2 12-16,2 2-6 0,1 2-9 0,0 2-15 0,3-1-20 16,-4 0-27-16,5 4-22 0,0 0-20 15,0 0 6-15,-8 10-13 0,8-1-10 0,-1 3-1 16,1 2-1-16,0-1-4 0,0-1-2 0,0 0-1 15,0 0-87-15,4 4-29 0,-4-4 0 0,5-3 0 16,0 1 0-16,-1-2 0 0,1 1 0 0,3-6 0 0,7 0 0 16,2-3 0-16,11-4 0 0,2-6 0 15,5-4 0-15,16-10 0 0,-1-1 0 0,8-5 0 16,21-19 0-16,-22 16 0 0,21-23 0 0,-4 6 0 16,-2 0 0-16,-20 13 0 0,20-13 0 0,-22 16 0 0,-3 1 0 15,-2 3 0-15,-16 8 0 0,2 0 0 0,-6 4 0 16,0 2 0-16,-9 5 0 0,-3 1 0 0,-4 3 0 15,1 2 0-15,-5 0 0 0,2 3 0 16,-5-1 0-16,-2 3 0 0,0 0 0 0,0 0 0 0,-5 12 0 16,-5 0 0-16,-12 7 0 0,-1 8-152 0,-13 11-639 15,1 0-417-15,-4 5-1309 0,1 0 578 16</inkml:trace>
  <inkml:trace contextRef="#ctx0" brushRef="#br0" timeOffset="83414.45">1014 10270 4338 0,'-11'-1'392'15,"-3"0"-198"-15,2 0-80 0,1-3 26 0,0 4 72 16,5-1 37-16,0 1-2 0,6 0-1 0,-10-2-22 15,10 2-1-15,-8 0-5 0,8 0-19 0,-5 2-5 16,2 3-10-16,2-1 6 0,1 3-10 0,-2 3-8 16,2 2-3-16,3 5-63 0,-2 2-106 0,1 2 0 15,0-3 0-15,2 9 0 0,1-3 0 0,-1-4 0 16,4-1 0-16,-3 0 0 0,6 2 0 0,-2-5 0 16,4-5 0-16,0 0 0 0,6-4 0 0,1-2 0 0,9-4 0 15,0-6 0-15,8-4 0 0,13-8 0 16,0-6 0-16,2-5 0 0,26-16 0 0,-1 2 0 15,-22 6 0-15,28-17 0 0,-3 0 0 0,-4 4 0 16,-21 15 0-16,-1 4 0 0,18-21 0 0,-27 26 0 0,2 3 0 16,-16 4 0-16,-3 1 0 0,-3 4 0 0,-8 4 0 15,1 0 0-15,-9 2 0 0,0 1 0 16,-3 2 0-16,1-1 0 0,-7 5 0 0,10-4 0 0,-10 4 0 16,5-3 0-16,-5 3 0 0,8-4 0 0,-8 4 0 15,2-3 0-15,-2 3 0 0,0 0 0 0,0 0 0 16,0 0 0-16,0 0 0 0,-2 14 0 0,2-8 0 15,-3 0 0-15,1 2-225 0,-5-4-1103 0,2 2-1439 16,0 2 637-16</inkml:trace>
  <inkml:trace contextRef="#ctx0" brushRef="#br0" timeOffset="89047.11">1862 7644 337 0,'-12'-1'458'0,"-1"1"-2"0,1 1 7 0,0 0 10 15,2-2 3-15,-2 1-16 0,5 0-19 0,7 0-30 16,-12 0-27-16,6-1-23 0,6 1-18 0,-8 0-21 15,8 0-15-15,0 0-16 0,-6-2-14 0,6 2-11 16,0 0-7-16,0 0-9 0,9-8-14 0,-3 6-12 16,2-2-19-16,2-1-12 0,3 0-14 0,5-2-60 15,2 1-119-15,6-1 0 0,3 0 0 0,-1 0 0 16,8 2 0-16,-3-2 0 0,5-1 0 0,1 1 0 16,13 0 0-16,-16 0 0 0,4 2 0 0,-2-3 0 0,-1 6 0 15,-4-1 0-15,-4-3 0 0,-4-1 0 16,-6 5 0-16,-7 1 0 0,-5 0-88 0,-3-2-318 15,-1 1-75-15,-3 2-68 0,-12-3-71 0,-6 1-389 0,-1 2-1091 16,-9 2 483-16</inkml:trace>
  <inkml:trace contextRef="#ctx0" brushRef="#br0" timeOffset="89314.74">1983 7614 3150 0,'-18'7'352'0,"3"0"-130"0,-2-2-58 16,3-2 25-16,5 1 13 0,1-1 25 0,3-1 11 15,-1 0 0-15,1 0-20 0,5-2 7 0,-9 0-1 16,8 2-3-16,1-2-8 0,0 0-12 15,0 0 3-15,20-2-15 0,-7-1-7 0,6-2-12 0,8-1-7 16,2 2-26-16,3-2 1 0,1-3-11 0,3 0-18 16,-6 0-8-16,4 4-6 0,-3 1-11 0,-1-3-3 15,0 2-10-15,-1-1-15 0,-11 3-56 0,0-1 0 16,-5 3 0-16,-1-1 0 0,0 1 0 0,-4 1 0 16,-3 0 0-16,1-2 0 0,-6 2 0 0,8 0 0 15,-8 0 0-15,5 0 0 0,-5 0 0 0,0 0 0 16,0 0 0-16,8-2 0 0,-8 2 0 0,0 0 0 15,0 0 0-15,0 0 0 0,9 1 0 0,-9-1 0 16,0 0 0-16,0 0-104 0,6 0-290 0,-6 0-69 16,9-2-76-16,-1 2-88 0,-2-3-384 0,0 0-1095 15,-6 3 484-15</inkml:trace>
  <inkml:trace contextRef="#ctx0" brushRef="#br0" timeOffset="93598.68">11513 7711 202 0,'0'-6'375'15,"0"-1"3"-15,0-1-2 0,0 0 10 0,0 1 3 16,3 2-1-16,-2-6-9 0,-1 6-3 0,0 1-16 16,1-1-19-16,0-1-23 0,-1 3-21 0,0 3-21 15,0 0-13-15,0 0-11 0,0 0-7 0,0 0-9 16,8 16-20-16,-7-9-17 0,2 4-6 0,2-1-19 0,1 0-8 15,3 6-6-15,-1-2-16 0,7-3-1 16,7 4-1-16,1-3-7 0,5-3-8 0,0-2-1 16,7-2-10-16,1-1-3 0,3-3-6 0,11-2-14 0,-10-3-93 15,11-4 0-15,-14 2 0 0,14-3 0 0,-14 1 0 16,-1-4 0-16,11-3 0 0,-12 2 0 16,-3-3 0-16,1 1 0 0,-2-1 0 0,-5 2 0 0,1 0 0 15,-8 4 0-15,-2 2 0 0,-2 1 0 0,-3 3 0 16,-2 2 0-16,1 0 0 0,-3 2 0 0,0 0 0 15,-2 6 0-15,6-1 0 0,-1 5 0 0,-3 0 0 16,1-1 0-16,5 7 0 0,-3-2 0 0,3 2 0 16,4 2 0-16,-5-4 0 0,5-1 0 0,4 3 0 15,-3-6 0-15,8-1 0 0,0 0 0 0,-2-3 0 16,3-3 0-16,3-2 0 0,-2-2 0 0,2 0 0 16,-1-4 0-16,0-3 0 0,1-2 0 0,0-2 0 15,-1-1 0-15,2-1 0 0,-4-3 0 0,-1 1 0 16,2-1 0-16,-4 0 0 0,0 8 0 0,-5-1 0 15,-4 2 0-15,2 1 0 0,-7 1 0 0,1 3 0 16,-3 2 0-16,2 2 0 0,2 2 0 0,-3 3 0 16,3 0 0-16,0 3 0 0,1 2 0 0,0 0 0 0,0 2 0 15,-1-3 0-15,2 2 0 0,6 3 0 16,-3-5 0-16,3 0 0 0,5 1 0 0,1-6 0 16,-7-1 0-16,11-2 0 0,-3-1 0 0,3 2 0 0,-1-6 0 15,-3 0 0-15,5-2 0 0,-4-4 0 0,4 4 0 16,-3-6 0-16,6-3 0 0,-2-3 0 0,0-1 0 15,2 2 0-15,0-1 0 0,-2 2 0 0,-4 3 0 16,2 1 0-16,-9 5 0 0,-3 0 0 0,0 4 0 16,-3 1 0-16,-3 2 0 0,1 2 0 0,-1 2 0 15,0 4 0-15,2 4 0 0,-2 0 0 0,0 1 0 16,-2-1 0-16,2 4 0 0,0-5 0 0,-2 4 0 16,5-3 0-16,0 1 0 0,6-6 0 0,2 4 0 15,3-3 0-15,-5-4 0 0,6-1 0 0,1-2 0 0,3-2 0 16,-1-4 0-16,1 0 0 0,0-4 0 0,4 1 0 15,-3-2 0-15,1-1 0 0,0-5 0 16,0 2 0-16,-2-2 0 0,0-2 0 0,-1 3 0 16,-2-1 0-16,-1-1 0 0,-7 8 0 0,-3 1 0 0,-4 3 0 15,-3 0 0-15,2 0 0 0,-3 1 0 16,-2 4 0-16,-2 1 0 0,4 3 0 0,1 2 0 0,-2 1 0 16,-3 2 0-16,8 2 0 0,-5 1 0 0,6-1 0 15,-3 1 0-15,4 2 0 0,1-5 0 0,1 2 0 16,1-3 0-16,9 2 0 0,4-3 0 0,0-1 0 15,4-1 0-15,0-3 0 0,-3-3 0 0,0-3 0 16,4 1 0-16,-5-3 0 0,-2 1 0 0,-1-3 0 16,-2-2 0-16,2-2 0 0,-10 3 0 0,8-5 0 15,-9-1 0-15,-4 0 0 0,3 1 0 0,-7-3 0 16,-1 0 0-16,1 3-1366 0,-6-2-1478 0,-4 5 654 16</inkml:trace>
  <inkml:trace contextRef="#ctx0" brushRef="#br0" timeOffset="104498.99">2727 10801 273 0,'-3'-4'280'0,"2"-3"-15"15,0 0-19-15,-2-2-17 0,1 4-14 0,-1-3-17 16,0 2-10-16,2-2-13 0,-3-1-9 0,0 0-2 16,1-1-10-16,-5 1-10 0,2-1-12 15,-1 2-5-15,-3 1-8 0,-3-4-13 0,0-2 2 0,-3 3-8 16,-1-1-6-16,-7-1-10 0,2 3-14 0,-6-3 3 15,10 3-9-15,-7 0 0 0,-1-1 1 0,6 3 0 16,0 2-4-16,-1 0-11 0,-1 3 1 0,0-3-13 16,3 0-2-16,0 4-6 0,0-1 6 0,0 4-7 15,-1-1 1-15,1 1-9 0,0 4-8 0,1-2 5 16,-1 3-2-16,4 2 4 0,-6-1-2 0,6 4-2 16,-3-2 10-16,-5 7-11 0,0 2-3 0,4 1 1 15,-2-1 3-15,0 5-1 0,1-2-2 0,0 0 4 16,1 0 5-16,1 2 34 0,0-1-6 0,0 1-13 15,-1 0 9-15,6 1-4 0,-5 0 3 0,5-1-5 16,-2 3 3-16,2-1 0 0,-1 1-8 0,3 0 0 16,1 1-2-16,0-2 0 0,3 1-8 0,-2-1-2 15,3 1-3-15,1 1-5 0,2 3 7 0,2-6 0 16,1 0-8-16,0 1 0 0,4 2-3 0,2-2 2 16,-1 2 0-16,3-2-2 0,0 1 3 0,3-4-3 0,-1 6-12 15,3-2 14-15,-2-5 1 0,2 3-11 16,4-3 16-16,-2 0-5 0,3-1 0 0,0 0 3 15,1-2-3-15,3 0-1 0,-8-4-2 0,5-4 2 16,4 0 0-16,1 2-1 0,-4-5 0 0,5 3 0 0,3-5 2 16,0 0 3-16,-2-3 3 0,5 1 4 0,-3-3 1 15,2-1 4-15,0 0 0 0,3-2 5 16,-1-1 5-16,0-2 2 0,1-2-2 0,-1 1 1 16,0-2 7-16,-3 0 1 0,5-3 1 0,0 1 1 0,-3-2 1 15,-2-2 0-15,4 0-1 0,-2 1 2 0,-4-2-3 16,4-6-2-16,-2 3 2 0,-1-3 0 15,-2 0 2-15,-2-8 0 0,-1 7 1 0,1-7 4 16,-6 0 1-16,0-2 8 0,0-12-1 0,-4 9 5 0,0-9-5 16,-4-4-3-16,-2-1 2 0,-3-1-1 0,-1-3-4 15,-4 4 1-15,-3-5-6 0,-2 1-7 0,-3-1-4 16,-3 1 1-16,-6 2-8 0,-3 6-2 16,-4 2-9-16,-7 4-19 0,-3 4-27 0,-9 7-40 0,-6-1-68 15,-9 4-89-15,-3 3-136 0,-43 6-210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4080436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56914867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111</a:t>
            </a:fld>
            <a:endParaRPr/>
          </a:p>
        </p:txBody>
      </p:sp>
    </p:spTree>
    <p:extLst>
      <p:ext uri="{BB962C8B-B14F-4D97-AF65-F5344CB8AC3E}">
        <p14:creationId xmlns:p14="http://schemas.microsoft.com/office/powerpoint/2010/main" val="9812187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112</a:t>
            </a:fld>
            <a:endParaRPr/>
          </a:p>
        </p:txBody>
      </p:sp>
    </p:spTree>
    <p:extLst>
      <p:ext uri="{BB962C8B-B14F-4D97-AF65-F5344CB8AC3E}">
        <p14:creationId xmlns:p14="http://schemas.microsoft.com/office/powerpoint/2010/main" val="1094967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113</a:t>
            </a:fld>
            <a:endParaRPr/>
          </a:p>
        </p:txBody>
      </p:sp>
    </p:spTree>
    <p:extLst>
      <p:ext uri="{BB962C8B-B14F-4D97-AF65-F5344CB8AC3E}">
        <p14:creationId xmlns:p14="http://schemas.microsoft.com/office/powerpoint/2010/main" val="3245182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62200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4287898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895914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393176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310255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165682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6A3ACC2-D43E-4BA3-8382-EE04A8612F25}" type="slidenum">
              <a:rPr lang="en-US" smtClean="0"/>
              <a:pPr/>
              <a:t>17</a:t>
            </a:fld>
            <a:endParaRPr lang="en-US"/>
          </a:p>
        </p:txBody>
      </p:sp>
    </p:spTree>
    <p:extLst>
      <p:ext uri="{BB962C8B-B14F-4D97-AF65-F5344CB8AC3E}">
        <p14:creationId xmlns:p14="http://schemas.microsoft.com/office/powerpoint/2010/main" val="1949768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6A3ACC2-D43E-4BA3-8382-EE04A8612F25}" type="slidenum">
              <a:rPr lang="en-US" smtClean="0"/>
              <a:pPr/>
              <a:t>18</a:t>
            </a:fld>
            <a:endParaRPr lang="en-US"/>
          </a:p>
        </p:txBody>
      </p:sp>
    </p:spTree>
    <p:extLst>
      <p:ext uri="{BB962C8B-B14F-4D97-AF65-F5344CB8AC3E}">
        <p14:creationId xmlns:p14="http://schemas.microsoft.com/office/powerpoint/2010/main" val="3624605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6A3ACC2-D43E-4BA3-8382-EE04A8612F25}" type="slidenum">
              <a:rPr lang="en-US" smtClean="0"/>
              <a:pPr/>
              <a:t>19</a:t>
            </a:fld>
            <a:endParaRPr lang="en-US"/>
          </a:p>
        </p:txBody>
      </p:sp>
    </p:spTree>
    <p:extLst>
      <p:ext uri="{BB962C8B-B14F-4D97-AF65-F5344CB8AC3E}">
        <p14:creationId xmlns:p14="http://schemas.microsoft.com/office/powerpoint/2010/main" val="1954245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1298290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 </a:t>
            </a:r>
          </a:p>
          <a:p>
            <a:endParaRPr lang="en-US" dirty="0"/>
          </a:p>
        </p:txBody>
      </p:sp>
      <p:sp>
        <p:nvSpPr>
          <p:cNvPr id="4" name="Slide Number Placeholder 3"/>
          <p:cNvSpPr>
            <a:spLocks noGrp="1"/>
          </p:cNvSpPr>
          <p:nvPr>
            <p:ph type="sldNum" sz="quarter" idx="10"/>
          </p:nvPr>
        </p:nvSpPr>
        <p:spPr/>
        <p:txBody>
          <a:bodyPr/>
          <a:lstStyle/>
          <a:p>
            <a:fld id="{E6A3ACC2-D43E-4BA3-8382-EE04A8612F25}" type="slidenum">
              <a:rPr lang="en-US" smtClean="0"/>
              <a:pPr/>
              <a:t>20</a:t>
            </a:fld>
            <a:endParaRPr lang="en-US"/>
          </a:p>
        </p:txBody>
      </p:sp>
    </p:spTree>
    <p:extLst>
      <p:ext uri="{BB962C8B-B14F-4D97-AF65-F5344CB8AC3E}">
        <p14:creationId xmlns:p14="http://schemas.microsoft.com/office/powerpoint/2010/main" val="1547839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 </a:t>
            </a:r>
          </a:p>
          <a:p>
            <a:endParaRPr lang="en-US" dirty="0"/>
          </a:p>
        </p:txBody>
      </p:sp>
      <p:sp>
        <p:nvSpPr>
          <p:cNvPr id="4" name="Slide Number Placeholder 3"/>
          <p:cNvSpPr>
            <a:spLocks noGrp="1"/>
          </p:cNvSpPr>
          <p:nvPr>
            <p:ph type="sldNum" sz="quarter" idx="10"/>
          </p:nvPr>
        </p:nvSpPr>
        <p:spPr/>
        <p:txBody>
          <a:bodyPr/>
          <a:lstStyle/>
          <a:p>
            <a:fld id="{E6A3ACC2-D43E-4BA3-8382-EE04A8612F25}" type="slidenum">
              <a:rPr lang="en-US" smtClean="0"/>
              <a:pPr/>
              <a:t>21</a:t>
            </a:fld>
            <a:endParaRPr lang="en-US"/>
          </a:p>
        </p:txBody>
      </p:sp>
    </p:spTree>
    <p:extLst>
      <p:ext uri="{BB962C8B-B14F-4D97-AF65-F5344CB8AC3E}">
        <p14:creationId xmlns:p14="http://schemas.microsoft.com/office/powerpoint/2010/main" val="165162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 </a:t>
            </a:r>
          </a:p>
          <a:p>
            <a:endParaRPr lang="en-US" dirty="0"/>
          </a:p>
        </p:txBody>
      </p:sp>
      <p:sp>
        <p:nvSpPr>
          <p:cNvPr id="4" name="Slide Number Placeholder 3"/>
          <p:cNvSpPr>
            <a:spLocks noGrp="1"/>
          </p:cNvSpPr>
          <p:nvPr>
            <p:ph type="sldNum" sz="quarter" idx="10"/>
          </p:nvPr>
        </p:nvSpPr>
        <p:spPr/>
        <p:txBody>
          <a:bodyPr/>
          <a:lstStyle/>
          <a:p>
            <a:fld id="{E6A3ACC2-D43E-4BA3-8382-EE04A8612F25}" type="slidenum">
              <a:rPr lang="en-US" smtClean="0"/>
              <a:pPr/>
              <a:t>22</a:t>
            </a:fld>
            <a:endParaRPr lang="en-US"/>
          </a:p>
        </p:txBody>
      </p:sp>
    </p:spTree>
    <p:extLst>
      <p:ext uri="{BB962C8B-B14F-4D97-AF65-F5344CB8AC3E}">
        <p14:creationId xmlns:p14="http://schemas.microsoft.com/office/powerpoint/2010/main" val="1612096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 </a:t>
            </a:r>
          </a:p>
          <a:p>
            <a:endParaRPr lang="en-US" dirty="0"/>
          </a:p>
        </p:txBody>
      </p:sp>
      <p:sp>
        <p:nvSpPr>
          <p:cNvPr id="4" name="Slide Number Placeholder 3"/>
          <p:cNvSpPr>
            <a:spLocks noGrp="1"/>
          </p:cNvSpPr>
          <p:nvPr>
            <p:ph type="sldNum" sz="quarter" idx="10"/>
          </p:nvPr>
        </p:nvSpPr>
        <p:spPr/>
        <p:txBody>
          <a:bodyPr/>
          <a:lstStyle/>
          <a:p>
            <a:fld id="{E6A3ACC2-D43E-4BA3-8382-EE04A8612F25}" type="slidenum">
              <a:rPr lang="en-US" smtClean="0"/>
              <a:pPr/>
              <a:t>23</a:t>
            </a:fld>
            <a:endParaRPr lang="en-US"/>
          </a:p>
        </p:txBody>
      </p:sp>
    </p:spTree>
    <p:extLst>
      <p:ext uri="{BB962C8B-B14F-4D97-AF65-F5344CB8AC3E}">
        <p14:creationId xmlns:p14="http://schemas.microsoft.com/office/powerpoint/2010/main" val="2729889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 </a:t>
            </a:r>
          </a:p>
          <a:p>
            <a:endParaRPr lang="en-US" dirty="0"/>
          </a:p>
        </p:txBody>
      </p:sp>
      <p:sp>
        <p:nvSpPr>
          <p:cNvPr id="4" name="Slide Number Placeholder 3"/>
          <p:cNvSpPr>
            <a:spLocks noGrp="1"/>
          </p:cNvSpPr>
          <p:nvPr>
            <p:ph type="sldNum" sz="quarter" idx="10"/>
          </p:nvPr>
        </p:nvSpPr>
        <p:spPr/>
        <p:txBody>
          <a:bodyPr/>
          <a:lstStyle/>
          <a:p>
            <a:fld id="{E6A3ACC2-D43E-4BA3-8382-EE04A8612F25}" type="slidenum">
              <a:rPr lang="en-US" smtClean="0"/>
              <a:pPr/>
              <a:t>24</a:t>
            </a:fld>
            <a:endParaRPr lang="en-US"/>
          </a:p>
        </p:txBody>
      </p:sp>
    </p:spTree>
    <p:extLst>
      <p:ext uri="{BB962C8B-B14F-4D97-AF65-F5344CB8AC3E}">
        <p14:creationId xmlns:p14="http://schemas.microsoft.com/office/powerpoint/2010/main" val="1838448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 </a:t>
            </a:r>
          </a:p>
          <a:p>
            <a:endParaRPr lang="en-US" dirty="0"/>
          </a:p>
        </p:txBody>
      </p:sp>
      <p:sp>
        <p:nvSpPr>
          <p:cNvPr id="4" name="Slide Number Placeholder 3"/>
          <p:cNvSpPr>
            <a:spLocks noGrp="1"/>
          </p:cNvSpPr>
          <p:nvPr>
            <p:ph type="sldNum" sz="quarter" idx="10"/>
          </p:nvPr>
        </p:nvSpPr>
        <p:spPr/>
        <p:txBody>
          <a:bodyPr/>
          <a:lstStyle/>
          <a:p>
            <a:fld id="{E6A3ACC2-D43E-4BA3-8382-EE04A8612F25}" type="slidenum">
              <a:rPr lang="en-US" smtClean="0"/>
              <a:pPr/>
              <a:t>25</a:t>
            </a:fld>
            <a:endParaRPr lang="en-US"/>
          </a:p>
        </p:txBody>
      </p:sp>
    </p:spTree>
    <p:extLst>
      <p:ext uri="{BB962C8B-B14F-4D97-AF65-F5344CB8AC3E}">
        <p14:creationId xmlns:p14="http://schemas.microsoft.com/office/powerpoint/2010/main" val="910770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 </a:t>
            </a:r>
          </a:p>
          <a:p>
            <a:endParaRPr lang="en-US" dirty="0"/>
          </a:p>
        </p:txBody>
      </p:sp>
      <p:sp>
        <p:nvSpPr>
          <p:cNvPr id="4" name="Slide Number Placeholder 3"/>
          <p:cNvSpPr>
            <a:spLocks noGrp="1"/>
          </p:cNvSpPr>
          <p:nvPr>
            <p:ph type="sldNum" sz="quarter" idx="10"/>
          </p:nvPr>
        </p:nvSpPr>
        <p:spPr/>
        <p:txBody>
          <a:bodyPr/>
          <a:lstStyle/>
          <a:p>
            <a:fld id="{E6A3ACC2-D43E-4BA3-8382-EE04A8612F25}" type="slidenum">
              <a:rPr lang="en-US" smtClean="0"/>
              <a:pPr/>
              <a:t>26</a:t>
            </a:fld>
            <a:endParaRPr lang="en-US"/>
          </a:p>
        </p:txBody>
      </p:sp>
    </p:spTree>
    <p:extLst>
      <p:ext uri="{BB962C8B-B14F-4D97-AF65-F5344CB8AC3E}">
        <p14:creationId xmlns:p14="http://schemas.microsoft.com/office/powerpoint/2010/main" val="2986302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 </a:t>
            </a:r>
          </a:p>
          <a:p>
            <a:endParaRPr lang="en-US" dirty="0"/>
          </a:p>
        </p:txBody>
      </p:sp>
      <p:sp>
        <p:nvSpPr>
          <p:cNvPr id="4" name="Slide Number Placeholder 3"/>
          <p:cNvSpPr>
            <a:spLocks noGrp="1"/>
          </p:cNvSpPr>
          <p:nvPr>
            <p:ph type="sldNum" sz="quarter" idx="10"/>
          </p:nvPr>
        </p:nvSpPr>
        <p:spPr/>
        <p:txBody>
          <a:bodyPr/>
          <a:lstStyle/>
          <a:p>
            <a:fld id="{E6A3ACC2-D43E-4BA3-8382-EE04A8612F25}" type="slidenum">
              <a:rPr lang="en-US" smtClean="0"/>
              <a:pPr/>
              <a:t>27</a:t>
            </a:fld>
            <a:endParaRPr lang="en-US"/>
          </a:p>
        </p:txBody>
      </p:sp>
    </p:spTree>
    <p:extLst>
      <p:ext uri="{BB962C8B-B14F-4D97-AF65-F5344CB8AC3E}">
        <p14:creationId xmlns:p14="http://schemas.microsoft.com/office/powerpoint/2010/main" val="783800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1853255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758102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cs typeface="Calibri"/>
              </a:rPr>
              <a:t>Ok. Having said that, lets get back to what we were speaking about. </a:t>
            </a:r>
          </a:p>
          <a:p>
            <a:endParaRPr lang="en-US" dirty="0">
              <a:cs typeface="Calibri"/>
            </a:endParaRPr>
          </a:p>
          <a:p>
            <a:r>
              <a:rPr lang="en-US" dirty="0">
                <a:cs typeface="Calibri"/>
              </a:rPr>
              <a:t>Input devices. We have seen that the virtual reality eco system largely encompasses three fundamental components that include</a:t>
            </a:r>
          </a:p>
          <a:p>
            <a:endParaRPr lang="en-US" dirty="0">
              <a:cs typeface="Calibri"/>
            </a:endParaRPr>
          </a:p>
          <a:p>
            <a:r>
              <a:rPr lang="en-US" dirty="0">
                <a:cs typeface="Calibri"/>
              </a:rPr>
              <a:t>HMD – head mounted devices that give you immersive VR experience, we saw some examples in the last class like the HTC VIVE, Oculus Rift, Samsung gear and so on. Some of you have also used few of these and experienced it for a few minutes. </a:t>
            </a:r>
          </a:p>
          <a:p>
            <a:endParaRPr lang="en-US" dirty="0">
              <a:cs typeface="Calibri"/>
            </a:endParaRPr>
          </a:p>
          <a:p>
            <a:r>
              <a:rPr lang="en-US" dirty="0">
                <a:cs typeface="Calibri"/>
              </a:rPr>
              <a:t>And the second components is the GTD or the </a:t>
            </a:r>
            <a:r>
              <a:rPr lang="en-GB" dirty="0"/>
              <a:t>Gesture Tracking Devices. We saw a video of </a:t>
            </a:r>
            <a:r>
              <a:rPr lang="en-GB" dirty="0" err="1"/>
              <a:t>Xsense</a:t>
            </a:r>
            <a:r>
              <a:rPr lang="en-GB" dirty="0"/>
              <a:t> IMU sensors that can accurately estimation the position and orientation of a dancer. we will in the next hour see how these gesture tracking devices work and what are the various technicalities that go into tracking. I will try to keep it as non-mathematical as possible, as the mathematics behind it can get pretty messy and complicated. However, if you are interested in the mathematical aspects, I will be more than happy to discuss. </a:t>
            </a:r>
          </a:p>
          <a:p>
            <a:endParaRPr lang="en-GB" dirty="0">
              <a:cs typeface="Calibri"/>
            </a:endParaRPr>
          </a:p>
          <a:p>
            <a:r>
              <a:rPr lang="en-GB" dirty="0">
                <a:cs typeface="Calibri"/>
              </a:rPr>
              <a:t>On the screen you can see that a 3 directional coordinate system is depicted. The 3 primary axes of a 3d coordinate system is X, Y and Z axis. Hear I would like to know where, when and why in your past have you encountered 3 dimensional coordinate system. </a:t>
            </a:r>
          </a:p>
          <a:p>
            <a:endParaRPr lang="en-GB" dirty="0">
              <a:cs typeface="Calibri"/>
            </a:endParaRPr>
          </a:p>
          <a:p>
            <a:endParaRPr lang="en-GB" dirty="0">
              <a:cs typeface="Calibri"/>
            </a:endParaRPr>
          </a:p>
          <a:p>
            <a:r>
              <a:rPr lang="en-GB" dirty="0">
                <a:cs typeface="Calibri"/>
              </a:rPr>
              <a:t>Give some time to the students to ponder on </a:t>
            </a:r>
          </a:p>
          <a:p>
            <a:endParaRPr lang="en-GB" dirty="0">
              <a:cs typeface="Calibri"/>
            </a:endParaRPr>
          </a:p>
          <a:p>
            <a:endParaRPr lang="en-GB" dirty="0">
              <a:cs typeface="Calibri"/>
            </a:endParaRPr>
          </a:p>
          <a:p>
            <a:r>
              <a:rPr lang="en-GB" dirty="0">
                <a:cs typeface="Calibri"/>
              </a:rPr>
              <a:t>Ok, if I tell you, I have encountered 2 dimension in images, drawings, sketch and so on. While I have encountered 1 dimension when I want to know the temperature currently or current time or something like that. Similar, where and when have you encountered 3D, either consciously or subconsciously. </a:t>
            </a:r>
          </a:p>
          <a:p>
            <a:endParaRPr lang="en-GB" dirty="0">
              <a:cs typeface="Calibri"/>
            </a:endParaRPr>
          </a:p>
          <a:p>
            <a:r>
              <a:rPr lang="en-GB" dirty="0">
                <a:cs typeface="Calibri"/>
              </a:rPr>
              <a:t>Explain the roll pitch and yaw concepts. </a:t>
            </a:r>
          </a:p>
          <a:p>
            <a:r>
              <a:rPr lang="en-GB" dirty="0">
                <a:cs typeface="Calibri"/>
              </a:rPr>
              <a:t>Degree of freedom</a:t>
            </a:r>
          </a:p>
        </p:txBody>
      </p:sp>
      <p:sp>
        <p:nvSpPr>
          <p:cNvPr id="4" name="Slide Number Placeholder 3"/>
          <p:cNvSpPr>
            <a:spLocks noGrp="1"/>
          </p:cNvSpPr>
          <p:nvPr>
            <p:ph type="sldNum" sz="quarter" idx="10"/>
          </p:nvPr>
        </p:nvSpPr>
        <p:spPr/>
        <p:txBody>
          <a:bodyPr/>
          <a:lstStyle/>
          <a:p>
            <a:fld id="{E6A3ACC2-D43E-4BA3-8382-EE04A8612F25}" type="slidenum">
              <a:rPr lang="en-US" smtClean="0"/>
              <a:pPr/>
              <a:t>3</a:t>
            </a:fld>
            <a:endParaRPr lang="en-US"/>
          </a:p>
        </p:txBody>
      </p:sp>
    </p:spTree>
    <p:extLst>
      <p:ext uri="{BB962C8B-B14F-4D97-AF65-F5344CB8AC3E}">
        <p14:creationId xmlns:p14="http://schemas.microsoft.com/office/powerpoint/2010/main" val="3049773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3223845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27235091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3046150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1817535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18935780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3341330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37661548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1889611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3904768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3239256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6666176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26625299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22507573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12711294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3713294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26683420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31308686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32155968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42718110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26290080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3259082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9985443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1763345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extLst>
      <p:ext uri="{BB962C8B-B14F-4D97-AF65-F5344CB8AC3E}">
        <p14:creationId xmlns:p14="http://schemas.microsoft.com/office/powerpoint/2010/main" val="1222342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9161460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extLst>
      <p:ext uri="{BB962C8B-B14F-4D97-AF65-F5344CB8AC3E}">
        <p14:creationId xmlns:p14="http://schemas.microsoft.com/office/powerpoint/2010/main" val="960778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extLst>
      <p:ext uri="{BB962C8B-B14F-4D97-AF65-F5344CB8AC3E}">
        <p14:creationId xmlns:p14="http://schemas.microsoft.com/office/powerpoint/2010/main" val="21725730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20860382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extLst>
      <p:ext uri="{BB962C8B-B14F-4D97-AF65-F5344CB8AC3E}">
        <p14:creationId xmlns:p14="http://schemas.microsoft.com/office/powerpoint/2010/main" val="15742326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extLst>
      <p:ext uri="{BB962C8B-B14F-4D97-AF65-F5344CB8AC3E}">
        <p14:creationId xmlns:p14="http://schemas.microsoft.com/office/powerpoint/2010/main" val="11893746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extLst>
      <p:ext uri="{BB962C8B-B14F-4D97-AF65-F5344CB8AC3E}">
        <p14:creationId xmlns:p14="http://schemas.microsoft.com/office/powerpoint/2010/main" val="13358836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extLst>
      <p:ext uri="{BB962C8B-B14F-4D97-AF65-F5344CB8AC3E}">
        <p14:creationId xmlns:p14="http://schemas.microsoft.com/office/powerpoint/2010/main" val="116865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8467821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extLst>
      <p:ext uri="{BB962C8B-B14F-4D97-AF65-F5344CB8AC3E}">
        <p14:creationId xmlns:p14="http://schemas.microsoft.com/office/powerpoint/2010/main" val="18127836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13650745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extLst>
      <p:ext uri="{BB962C8B-B14F-4D97-AF65-F5344CB8AC3E}">
        <p14:creationId xmlns:p14="http://schemas.microsoft.com/office/powerpoint/2010/main" val="24181493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extLst>
      <p:ext uri="{BB962C8B-B14F-4D97-AF65-F5344CB8AC3E}">
        <p14:creationId xmlns:p14="http://schemas.microsoft.com/office/powerpoint/2010/main" val="42858972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a:p>
        </p:txBody>
      </p:sp>
    </p:spTree>
    <p:extLst>
      <p:ext uri="{BB962C8B-B14F-4D97-AF65-F5344CB8AC3E}">
        <p14:creationId xmlns:p14="http://schemas.microsoft.com/office/powerpoint/2010/main" val="37214011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extLst>
      <p:ext uri="{BB962C8B-B14F-4D97-AF65-F5344CB8AC3E}">
        <p14:creationId xmlns:p14="http://schemas.microsoft.com/office/powerpoint/2010/main" val="32489759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extLst>
      <p:ext uri="{BB962C8B-B14F-4D97-AF65-F5344CB8AC3E}">
        <p14:creationId xmlns:p14="http://schemas.microsoft.com/office/powerpoint/2010/main" val="29206885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76</a:t>
            </a:fld>
            <a:endParaRPr/>
          </a:p>
        </p:txBody>
      </p:sp>
    </p:spTree>
    <p:extLst>
      <p:ext uri="{BB962C8B-B14F-4D97-AF65-F5344CB8AC3E}">
        <p14:creationId xmlns:p14="http://schemas.microsoft.com/office/powerpoint/2010/main" val="15081590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77</a:t>
            </a:fld>
            <a:endParaRPr/>
          </a:p>
        </p:txBody>
      </p:sp>
    </p:spTree>
    <p:extLst>
      <p:ext uri="{BB962C8B-B14F-4D97-AF65-F5344CB8AC3E}">
        <p14:creationId xmlns:p14="http://schemas.microsoft.com/office/powerpoint/2010/main" val="32876682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78</a:t>
            </a:fld>
            <a:endParaRPr/>
          </a:p>
        </p:txBody>
      </p:sp>
    </p:spTree>
    <p:extLst>
      <p:ext uri="{BB962C8B-B14F-4D97-AF65-F5344CB8AC3E}">
        <p14:creationId xmlns:p14="http://schemas.microsoft.com/office/powerpoint/2010/main" val="1349467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0890725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79</a:t>
            </a:fld>
            <a:endParaRPr/>
          </a:p>
        </p:txBody>
      </p:sp>
    </p:spTree>
    <p:extLst>
      <p:ext uri="{BB962C8B-B14F-4D97-AF65-F5344CB8AC3E}">
        <p14:creationId xmlns:p14="http://schemas.microsoft.com/office/powerpoint/2010/main" val="6101984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IN" dirty="0">
                <a:latin typeface="Cambria Math" panose="02040503050406030204" pitchFamily="18" charset="0"/>
                <a:ea typeface="Cambria Math" panose="02040503050406030204" pitchFamily="18" charset="0"/>
              </a:rPr>
              <a:t>~</a:t>
            </a: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80</a:t>
            </a:fld>
            <a:endParaRPr/>
          </a:p>
        </p:txBody>
      </p:sp>
    </p:spTree>
    <p:extLst>
      <p:ext uri="{BB962C8B-B14F-4D97-AF65-F5344CB8AC3E}">
        <p14:creationId xmlns:p14="http://schemas.microsoft.com/office/powerpoint/2010/main" val="31929225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81</a:t>
            </a:fld>
            <a:endParaRPr/>
          </a:p>
        </p:txBody>
      </p:sp>
    </p:spTree>
    <p:extLst>
      <p:ext uri="{BB962C8B-B14F-4D97-AF65-F5344CB8AC3E}">
        <p14:creationId xmlns:p14="http://schemas.microsoft.com/office/powerpoint/2010/main" val="22344239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82</a:t>
            </a:fld>
            <a:endParaRPr/>
          </a:p>
        </p:txBody>
      </p:sp>
    </p:spTree>
    <p:extLst>
      <p:ext uri="{BB962C8B-B14F-4D97-AF65-F5344CB8AC3E}">
        <p14:creationId xmlns:p14="http://schemas.microsoft.com/office/powerpoint/2010/main" val="1769622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83</a:t>
            </a:fld>
            <a:endParaRPr/>
          </a:p>
        </p:txBody>
      </p:sp>
    </p:spTree>
    <p:extLst>
      <p:ext uri="{BB962C8B-B14F-4D97-AF65-F5344CB8AC3E}">
        <p14:creationId xmlns:p14="http://schemas.microsoft.com/office/powerpoint/2010/main" val="15409908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85</a:t>
            </a:fld>
            <a:endParaRPr/>
          </a:p>
        </p:txBody>
      </p:sp>
    </p:spTree>
    <p:extLst>
      <p:ext uri="{BB962C8B-B14F-4D97-AF65-F5344CB8AC3E}">
        <p14:creationId xmlns:p14="http://schemas.microsoft.com/office/powerpoint/2010/main" val="27205854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86</a:t>
            </a:fld>
            <a:endParaRPr/>
          </a:p>
        </p:txBody>
      </p:sp>
    </p:spTree>
    <p:extLst>
      <p:ext uri="{BB962C8B-B14F-4D97-AF65-F5344CB8AC3E}">
        <p14:creationId xmlns:p14="http://schemas.microsoft.com/office/powerpoint/2010/main" val="23056345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87</a:t>
            </a:fld>
            <a:endParaRPr/>
          </a:p>
        </p:txBody>
      </p:sp>
    </p:spTree>
    <p:extLst>
      <p:ext uri="{BB962C8B-B14F-4D97-AF65-F5344CB8AC3E}">
        <p14:creationId xmlns:p14="http://schemas.microsoft.com/office/powerpoint/2010/main" val="13090638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6A3ACC2-D43E-4BA3-8382-EE04A8612F25}" type="slidenum">
              <a:rPr lang="en-US" smtClean="0"/>
              <a:pPr/>
              <a:t>88</a:t>
            </a:fld>
            <a:endParaRPr lang="en-US"/>
          </a:p>
        </p:txBody>
      </p:sp>
    </p:spTree>
    <p:extLst>
      <p:ext uri="{BB962C8B-B14F-4D97-AF65-F5344CB8AC3E}">
        <p14:creationId xmlns:p14="http://schemas.microsoft.com/office/powerpoint/2010/main" val="3504757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6A3ACC2-D43E-4BA3-8382-EE04A8612F25}" type="slidenum">
              <a:rPr lang="en-US" smtClean="0"/>
              <a:pPr/>
              <a:t>89</a:t>
            </a:fld>
            <a:endParaRPr lang="en-US"/>
          </a:p>
        </p:txBody>
      </p:sp>
    </p:spTree>
    <p:extLst>
      <p:ext uri="{BB962C8B-B14F-4D97-AF65-F5344CB8AC3E}">
        <p14:creationId xmlns:p14="http://schemas.microsoft.com/office/powerpoint/2010/main" val="2188982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1988130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6A3ACC2-D43E-4BA3-8382-EE04A8612F25}" type="slidenum">
              <a:rPr lang="en-US" smtClean="0"/>
              <a:pPr/>
              <a:t>90</a:t>
            </a:fld>
            <a:endParaRPr lang="en-US"/>
          </a:p>
        </p:txBody>
      </p:sp>
    </p:spTree>
    <p:extLst>
      <p:ext uri="{BB962C8B-B14F-4D97-AF65-F5344CB8AC3E}">
        <p14:creationId xmlns:p14="http://schemas.microsoft.com/office/powerpoint/2010/main" val="33922394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6A3ACC2-D43E-4BA3-8382-EE04A8612F25}" type="slidenum">
              <a:rPr lang="en-US" smtClean="0"/>
              <a:pPr/>
              <a:t>91</a:t>
            </a:fld>
            <a:endParaRPr lang="en-US"/>
          </a:p>
        </p:txBody>
      </p:sp>
    </p:spTree>
    <p:extLst>
      <p:ext uri="{BB962C8B-B14F-4D97-AF65-F5344CB8AC3E}">
        <p14:creationId xmlns:p14="http://schemas.microsoft.com/office/powerpoint/2010/main" val="38617903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92</a:t>
            </a:fld>
            <a:endParaRPr/>
          </a:p>
        </p:txBody>
      </p:sp>
    </p:spTree>
    <p:extLst>
      <p:ext uri="{BB962C8B-B14F-4D97-AF65-F5344CB8AC3E}">
        <p14:creationId xmlns:p14="http://schemas.microsoft.com/office/powerpoint/2010/main" val="41981548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93</a:t>
            </a:fld>
            <a:endParaRPr/>
          </a:p>
        </p:txBody>
      </p:sp>
    </p:spTree>
    <p:extLst>
      <p:ext uri="{BB962C8B-B14F-4D97-AF65-F5344CB8AC3E}">
        <p14:creationId xmlns:p14="http://schemas.microsoft.com/office/powerpoint/2010/main" val="18304297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94</a:t>
            </a:fld>
            <a:endParaRPr/>
          </a:p>
        </p:txBody>
      </p:sp>
    </p:spTree>
    <p:extLst>
      <p:ext uri="{BB962C8B-B14F-4D97-AF65-F5344CB8AC3E}">
        <p14:creationId xmlns:p14="http://schemas.microsoft.com/office/powerpoint/2010/main" val="15236242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95</a:t>
            </a:fld>
            <a:endParaRPr/>
          </a:p>
        </p:txBody>
      </p:sp>
    </p:spTree>
    <p:extLst>
      <p:ext uri="{BB962C8B-B14F-4D97-AF65-F5344CB8AC3E}">
        <p14:creationId xmlns:p14="http://schemas.microsoft.com/office/powerpoint/2010/main" val="42946380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96</a:t>
            </a:fld>
            <a:endParaRPr/>
          </a:p>
        </p:txBody>
      </p:sp>
    </p:spTree>
    <p:extLst>
      <p:ext uri="{BB962C8B-B14F-4D97-AF65-F5344CB8AC3E}">
        <p14:creationId xmlns:p14="http://schemas.microsoft.com/office/powerpoint/2010/main" val="1565331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97</a:t>
            </a:fld>
            <a:endParaRPr/>
          </a:p>
        </p:txBody>
      </p:sp>
    </p:spTree>
    <p:extLst>
      <p:ext uri="{BB962C8B-B14F-4D97-AF65-F5344CB8AC3E}">
        <p14:creationId xmlns:p14="http://schemas.microsoft.com/office/powerpoint/2010/main" val="25097816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98</a:t>
            </a:fld>
            <a:endParaRPr/>
          </a:p>
        </p:txBody>
      </p:sp>
    </p:spTree>
    <p:extLst>
      <p:ext uri="{BB962C8B-B14F-4D97-AF65-F5344CB8AC3E}">
        <p14:creationId xmlns:p14="http://schemas.microsoft.com/office/powerpoint/2010/main" val="14803651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99</a:t>
            </a:fld>
            <a:endParaRPr/>
          </a:p>
        </p:txBody>
      </p:sp>
    </p:spTree>
    <p:extLst>
      <p:ext uri="{BB962C8B-B14F-4D97-AF65-F5344CB8AC3E}">
        <p14:creationId xmlns:p14="http://schemas.microsoft.com/office/powerpoint/2010/main" val="598477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6290610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100</a:t>
            </a:fld>
            <a:endParaRPr/>
          </a:p>
        </p:txBody>
      </p:sp>
    </p:spTree>
    <p:extLst>
      <p:ext uri="{BB962C8B-B14F-4D97-AF65-F5344CB8AC3E}">
        <p14:creationId xmlns:p14="http://schemas.microsoft.com/office/powerpoint/2010/main" val="40880924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1" i="1">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101</a:t>
            </a:fld>
            <a:endParaRPr/>
          </a:p>
        </p:txBody>
      </p:sp>
    </p:spTree>
    <p:extLst>
      <p:ext uri="{BB962C8B-B14F-4D97-AF65-F5344CB8AC3E}">
        <p14:creationId xmlns:p14="http://schemas.microsoft.com/office/powerpoint/2010/main" val="14656577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102</a:t>
            </a:fld>
            <a:endParaRPr/>
          </a:p>
        </p:txBody>
      </p:sp>
    </p:spTree>
    <p:extLst>
      <p:ext uri="{BB962C8B-B14F-4D97-AF65-F5344CB8AC3E}">
        <p14:creationId xmlns:p14="http://schemas.microsoft.com/office/powerpoint/2010/main" val="31118657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103</a:t>
            </a:fld>
            <a:endParaRPr/>
          </a:p>
        </p:txBody>
      </p:sp>
    </p:spTree>
    <p:extLst>
      <p:ext uri="{BB962C8B-B14F-4D97-AF65-F5344CB8AC3E}">
        <p14:creationId xmlns:p14="http://schemas.microsoft.com/office/powerpoint/2010/main" val="2053867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104</a:t>
            </a:fld>
            <a:endParaRPr/>
          </a:p>
        </p:txBody>
      </p:sp>
    </p:spTree>
    <p:extLst>
      <p:ext uri="{BB962C8B-B14F-4D97-AF65-F5344CB8AC3E}">
        <p14:creationId xmlns:p14="http://schemas.microsoft.com/office/powerpoint/2010/main" val="10480323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106</a:t>
            </a:fld>
            <a:endParaRPr/>
          </a:p>
        </p:txBody>
      </p:sp>
    </p:spTree>
    <p:extLst>
      <p:ext uri="{BB962C8B-B14F-4D97-AF65-F5344CB8AC3E}">
        <p14:creationId xmlns:p14="http://schemas.microsoft.com/office/powerpoint/2010/main" val="1432754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107</a:t>
            </a:fld>
            <a:endParaRPr/>
          </a:p>
        </p:txBody>
      </p:sp>
    </p:spTree>
    <p:extLst>
      <p:ext uri="{BB962C8B-B14F-4D97-AF65-F5344CB8AC3E}">
        <p14:creationId xmlns:p14="http://schemas.microsoft.com/office/powerpoint/2010/main" val="33531175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108</a:t>
            </a:fld>
            <a:endParaRPr/>
          </a:p>
        </p:txBody>
      </p:sp>
    </p:spTree>
    <p:extLst>
      <p:ext uri="{BB962C8B-B14F-4D97-AF65-F5344CB8AC3E}">
        <p14:creationId xmlns:p14="http://schemas.microsoft.com/office/powerpoint/2010/main" val="41507955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109</a:t>
            </a:fld>
            <a:endParaRPr/>
          </a:p>
        </p:txBody>
      </p:sp>
    </p:spTree>
    <p:extLst>
      <p:ext uri="{BB962C8B-B14F-4D97-AF65-F5344CB8AC3E}">
        <p14:creationId xmlns:p14="http://schemas.microsoft.com/office/powerpoint/2010/main" val="109074299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110</a:t>
            </a:fld>
            <a:endParaRPr/>
          </a:p>
        </p:txBody>
      </p:sp>
    </p:spTree>
    <p:extLst>
      <p:ext uri="{BB962C8B-B14F-4D97-AF65-F5344CB8AC3E}">
        <p14:creationId xmlns:p14="http://schemas.microsoft.com/office/powerpoint/2010/main" val="2311333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11/20/2023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732638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customXml" Target="../ink/ink9.xml"/></Relationships>
</file>

<file path=ppt/slides/_rels/slide10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openxmlformats.org/officeDocument/2006/relationships/image" Target="../media/image141.png"/><Relationship Id="rId4" Type="http://schemas.openxmlformats.org/officeDocument/2006/relationships/customXml" Target="../ink/ink80.xml"/></Relationships>
</file>

<file path=ppt/slides/_rels/slide1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142.png"/><Relationship Id="rId4" Type="http://schemas.openxmlformats.org/officeDocument/2006/relationships/customXml" Target="../ink/ink81.xml"/></Relationships>
</file>

<file path=ppt/slides/_rels/slide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customXml" Target="../ink/ink82.xml"/><Relationship Id="rId4" Type="http://schemas.openxmlformats.org/officeDocument/2006/relationships/image" Target="../media/image143.png"/></Relationships>
</file>

<file path=ppt/slides/_rels/slide10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image" Target="../media/image145.png"/><Relationship Id="rId4" Type="http://schemas.openxmlformats.org/officeDocument/2006/relationships/customXml" Target="../ink/ink83.xml"/></Relationships>
</file>

<file path=ppt/slides/_rels/slide10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20.png"/><Relationship Id="rId7" Type="http://schemas.openxmlformats.org/officeDocument/2006/relationships/customXml" Target="../ink/ink84.xml"/><Relationship Id="rId12" Type="http://schemas.openxmlformats.org/officeDocument/2006/relationships/image" Target="../media/image151.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148.emf"/><Relationship Id="rId11" Type="http://schemas.openxmlformats.org/officeDocument/2006/relationships/customXml" Target="../ink/ink86.xml"/><Relationship Id="rId5" Type="http://schemas.openxmlformats.org/officeDocument/2006/relationships/image" Target="../media/image147.png"/><Relationship Id="rId10" Type="http://schemas.openxmlformats.org/officeDocument/2006/relationships/image" Target="../media/image150.png"/><Relationship Id="rId4" Type="http://schemas.openxmlformats.org/officeDocument/2006/relationships/image" Target="../media/image146.png"/><Relationship Id="rId9" Type="http://schemas.openxmlformats.org/officeDocument/2006/relationships/customXml" Target="../ink/ink85.xml"/></Relationships>
</file>

<file path=ppt/slides/_rels/slide10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customXml" Target="../ink/ink8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5.xml"/><Relationship Id="rId1" Type="http://schemas.openxmlformats.org/officeDocument/2006/relationships/slideLayout" Target="../slideLayouts/slideLayout1.xml"/><Relationship Id="rId5" Type="http://schemas.openxmlformats.org/officeDocument/2006/relationships/image" Target="../media/image153.png"/><Relationship Id="rId4" Type="http://schemas.openxmlformats.org/officeDocument/2006/relationships/customXml" Target="../ink/ink88.xml"/></Relationships>
</file>

<file path=ppt/slides/_rels/slide107.xml.rels><?xml version="1.0" encoding="UTF-8" standalone="yes"?>
<Relationships xmlns="http://schemas.openxmlformats.org/package/2006/relationships"><Relationship Id="rId8" Type="http://schemas.openxmlformats.org/officeDocument/2006/relationships/customXml" Target="../ink/ink89.xml"/><Relationship Id="rId3" Type="http://schemas.openxmlformats.org/officeDocument/2006/relationships/image" Target="../media/image20.png"/><Relationship Id="rId7" Type="http://schemas.openxmlformats.org/officeDocument/2006/relationships/image" Target="../media/image330.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155.png"/><Relationship Id="rId4" Type="http://schemas.openxmlformats.org/officeDocument/2006/relationships/image" Target="../media/image154.png"/><Relationship Id="rId9" Type="http://schemas.openxmlformats.org/officeDocument/2006/relationships/image" Target="../media/image156.png"/></Relationships>
</file>

<file path=ppt/slides/_rels/slide10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20.png"/><Relationship Id="rId7" Type="http://schemas.openxmlformats.org/officeDocument/2006/relationships/customXml" Target="../ink/ink91.xml"/><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158.png"/><Relationship Id="rId5" Type="http://schemas.openxmlformats.org/officeDocument/2006/relationships/customXml" Target="../ink/ink90.xml"/><Relationship Id="rId4" Type="http://schemas.openxmlformats.org/officeDocument/2006/relationships/image" Target="../media/image157.emf"/></Relationships>
</file>

<file path=ppt/slides/_rels/slide1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160.png"/><Relationship Id="rId5" Type="http://schemas.openxmlformats.org/officeDocument/2006/relationships/customXml" Target="../ink/ink92.xml"/><Relationship Id="rId4" Type="http://schemas.openxmlformats.org/officeDocument/2006/relationships/image" Target="../media/image157.em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customXml" Target="../ink/ink10.xml"/></Relationships>
</file>

<file path=ppt/slides/_rels/slide1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161.png"/><Relationship Id="rId5" Type="http://schemas.openxmlformats.org/officeDocument/2006/relationships/customXml" Target="../ink/ink93.xml"/><Relationship Id="rId4" Type="http://schemas.openxmlformats.org/officeDocument/2006/relationships/image" Target="../media/image157.emf"/></Relationships>
</file>

<file path=ppt/slides/_rels/slide1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162.png"/><Relationship Id="rId5" Type="http://schemas.openxmlformats.org/officeDocument/2006/relationships/customXml" Target="../ink/ink94.xml"/><Relationship Id="rId4" Type="http://schemas.openxmlformats.org/officeDocument/2006/relationships/image" Target="../media/image157.emf"/></Relationships>
</file>

<file path=ppt/slides/_rels/slide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1.xml"/><Relationship Id="rId1" Type="http://schemas.openxmlformats.org/officeDocument/2006/relationships/slideLayout" Target="../slideLayouts/slideLayout1.xml"/><Relationship Id="rId5" Type="http://schemas.openxmlformats.org/officeDocument/2006/relationships/image" Target="../media/image163.png"/><Relationship Id="rId4" Type="http://schemas.openxmlformats.org/officeDocument/2006/relationships/customXml" Target="../ink/ink95.xml"/></Relationships>
</file>

<file path=ppt/slides/_rels/slide1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customXml" Target="../ink/ink96.xml"/><Relationship Id="rId2" Type="http://schemas.openxmlformats.org/officeDocument/2006/relationships/image" Target="../media/image164.jpeg"/><Relationship Id="rId1" Type="http://schemas.openxmlformats.org/officeDocument/2006/relationships/slideLayout" Target="../slideLayouts/slideLayout9.xml"/><Relationship Id="rId4" Type="http://schemas.openxmlformats.org/officeDocument/2006/relationships/image" Target="../media/image16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customXml" Target="../ink/ink1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customXml" Target="../ink/ink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customXml" Target="../ink/ink1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customXml" Target="../ink/ink14.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customXml" Target="../ink/ink15.xml"/><Relationship Id="rId5" Type="http://schemas.openxmlformats.org/officeDocument/2006/relationships/image" Target="../media/image3.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customXml" Target="../ink/ink1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customXml" Target="../ink/ink1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customXml" Target="../ink/ink19.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customXml" Target="../ink/ink20.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customXml" Target="../ink/ink2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customXml" Target="../ink/ink2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customXml" Target="../ink/ink23.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customXml" Target="../ink/ink24.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customXml" Target="../ink/ink25.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customXml" Target="../ink/ink26.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customXml" Target="../ink/ink28.xml"/><Relationship Id="rId5" Type="http://schemas.openxmlformats.org/officeDocument/2006/relationships/image" Target="../media/image39.png"/><Relationship Id="rId4" Type="http://schemas.openxmlformats.org/officeDocument/2006/relationships/customXml" Target="../ink/ink2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customXml" Target="../ink/ink3.xml"/><Relationship Id="rId5" Type="http://schemas.openxmlformats.org/officeDocument/2006/relationships/image" Target="../media/image4.png"/><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8" Type="http://schemas.openxmlformats.org/officeDocument/2006/relationships/customXml" Target="../ink/ink31.xml"/><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customXml" Target="../ink/ink30.xml"/><Relationship Id="rId5" Type="http://schemas.openxmlformats.org/officeDocument/2006/relationships/image" Target="../media/image40.png"/><Relationship Id="rId4" Type="http://schemas.openxmlformats.org/officeDocument/2006/relationships/customXml" Target="../ink/ink29.xml"/><Relationship Id="rId9"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5.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customXml" Target="../ink/ink33.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7.emf"/></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customXml" Target="../ink/ink35.xml"/><Relationship Id="rId5" Type="http://schemas.openxmlformats.org/officeDocument/2006/relationships/image" Target="../media/image49.png"/><Relationship Id="rId4" Type="http://schemas.openxmlformats.org/officeDocument/2006/relationships/customXml" Target="../ink/ink34.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customXml" Target="../ink/ink36.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customXml" Target="../ink/ink3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customXml" Target="../ink/ink4.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customXml" Target="../ink/ink38.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ustomXml" Target="../ink/ink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20.png"/><Relationship Id="rId7" Type="http://schemas.openxmlformats.org/officeDocument/2006/relationships/image" Target="../media/image58.emf"/><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7.emf"/><Relationship Id="rId5" Type="http://schemas.openxmlformats.org/officeDocument/2006/relationships/image" Target="../media/image56.png"/><Relationship Id="rId10" Type="http://schemas.openxmlformats.org/officeDocument/2006/relationships/image" Target="../media/image61.emf"/><Relationship Id="rId4" Type="http://schemas.openxmlformats.org/officeDocument/2006/relationships/image" Target="../media/image48.emf"/><Relationship Id="rId9"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customXml" Target="../ink/ink41.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customXml" Target="../ink/ink42.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customXml" Target="../ink/ink43.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customXml" Target="../ink/ink4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9.png"/><Relationship Id="rId4" Type="http://schemas.openxmlformats.org/officeDocument/2006/relationships/customXml" Target="../ink/ink4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ustomXml" Target="../ink/ink5.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7.png"/><Relationship Id="rId7"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customXml" Target="../ink/ink46.xml"/><Relationship Id="rId5" Type="http://schemas.openxmlformats.org/officeDocument/2006/relationships/image" Target="../media/image70.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customXml" Target="../ink/ink47.xml"/><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20.png"/><Relationship Id="rId7" Type="http://schemas.openxmlformats.org/officeDocument/2006/relationships/customXml" Target="../ink/ink52.xml"/><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780.png"/><Relationship Id="rId5" Type="http://schemas.openxmlformats.org/officeDocument/2006/relationships/image" Target="../media/image72.png"/><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customXml" Target="../ink/ink53.xml"/><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73.emf"/><Relationship Id="rId5" Type="http://schemas.openxmlformats.org/officeDocument/2006/relationships/image" Target="../media/image58.emf"/><Relationship Id="rId4" Type="http://schemas.openxmlformats.org/officeDocument/2006/relationships/image" Target="../media/image57.em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customXml" Target="../ink/ink6.xml"/></Relationships>
</file>

<file path=ppt/slides/_rels/slide70.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image" Target="../media/image20.png"/><Relationship Id="rId7" Type="http://schemas.openxmlformats.org/officeDocument/2006/relationships/image" Target="../media/image83.emf"/><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82.emf"/><Relationship Id="rId11" Type="http://schemas.openxmlformats.org/officeDocument/2006/relationships/image" Target="../media/image790.png"/><Relationship Id="rId5" Type="http://schemas.openxmlformats.org/officeDocument/2006/relationships/image" Target="../media/image81.emf"/><Relationship Id="rId10" Type="http://schemas.openxmlformats.org/officeDocument/2006/relationships/image" Target="../media/image86.emf"/><Relationship Id="rId4" Type="http://schemas.openxmlformats.org/officeDocument/2006/relationships/image" Target="../media/image80.png"/><Relationship Id="rId9" Type="http://schemas.openxmlformats.org/officeDocument/2006/relationships/image" Target="../media/image85.emf"/></Relationships>
</file>

<file path=ppt/slides/_rels/slide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customXml" Target="../ink/ink54.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customXml" Target="../ink/ink55.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customXml" Target="../ink/ink56.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customXml" Target="../ink/ink57.xml"/></Relationships>
</file>

<file path=ppt/slides/_rels/slide76.xml.rels><?xml version="1.0" encoding="UTF-8" standalone="yes"?>
<Relationships xmlns="http://schemas.openxmlformats.org/package/2006/relationships"><Relationship Id="rId8" Type="http://schemas.openxmlformats.org/officeDocument/2006/relationships/customXml" Target="../ink/ink58.xml"/><Relationship Id="rId3" Type="http://schemas.openxmlformats.org/officeDocument/2006/relationships/image" Target="../media/image20.png"/><Relationship Id="rId7" Type="http://schemas.openxmlformats.org/officeDocument/2006/relationships/image" Target="../media/image93.emf"/><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 Id="rId9" Type="http://schemas.openxmlformats.org/officeDocument/2006/relationships/image" Target="../media/image103.png"/></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customXml" Target="../ink/ink59.xml"/><Relationship Id="rId4" Type="http://schemas.openxmlformats.org/officeDocument/2006/relationships/image" Target="../media/image94.emf"/></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customXml" Target="../ink/ink60.xml"/><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customXml" Target="../ink/ink61.xml"/><Relationship Id="rId4" Type="http://schemas.openxmlformats.org/officeDocument/2006/relationships/image" Target="../media/image100.em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customXml" Target="../ink/ink7.xml"/></Relationships>
</file>

<file path=ppt/slides/_rels/slide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customXml" Target="../ink/ink62.xml"/><Relationship Id="rId4" Type="http://schemas.openxmlformats.org/officeDocument/2006/relationships/image" Target="../media/image110.png"/></Relationships>
</file>

<file path=ppt/slides/_rels/slide8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customXml" Target="../ink/ink63.xml"/><Relationship Id="rId5" Type="http://schemas.openxmlformats.org/officeDocument/2006/relationships/image" Target="../media/image113.png"/><Relationship Id="rId4" Type="http://schemas.openxmlformats.org/officeDocument/2006/relationships/image" Target="../media/image101.png"/></Relationships>
</file>

<file path=ppt/slides/_rels/slide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customXml" Target="../ink/ink64.xml"/><Relationship Id="rId4" Type="http://schemas.openxmlformats.org/officeDocument/2006/relationships/image" Target="../media/image1110.png"/></Relationships>
</file>

<file path=ppt/slides/_rels/slide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116.png"/><Relationship Id="rId4" Type="http://schemas.openxmlformats.org/officeDocument/2006/relationships/customXml" Target="../ink/ink65.xml"/></Relationships>
</file>

<file path=ppt/slides/_rels/slide84.xml.rels><?xml version="1.0" encoding="UTF-8" standalone="yes"?>
<Relationships xmlns="http://schemas.openxmlformats.org/package/2006/relationships"><Relationship Id="rId3" Type="http://schemas.openxmlformats.org/officeDocument/2006/relationships/customXml" Target="../ink/ink66.xm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customXml" Target="../ink/ink67.xml"/></Relationships>
</file>

<file path=ppt/slides/_rels/slide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customXml" Target="../ink/ink68.xml"/></Relationships>
</file>

<file path=ppt/slides/_rels/slide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120.png"/><Relationship Id="rId4" Type="http://schemas.openxmlformats.org/officeDocument/2006/relationships/customXml" Target="../ink/ink69.xml"/></Relationships>
</file>

<file path=ppt/slides/_rels/slide8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22.png"/><Relationship Id="rId5" Type="http://schemas.openxmlformats.org/officeDocument/2006/relationships/customXml" Target="../ink/ink70.xml"/><Relationship Id="rId4" Type="http://schemas.openxmlformats.org/officeDocument/2006/relationships/image" Target="../media/image102.png"/></Relationships>
</file>

<file path=ppt/slides/_rels/slide89.xml.rels><?xml version="1.0" encoding="UTF-8" standalone="yes"?>
<Relationships xmlns="http://schemas.openxmlformats.org/package/2006/relationships"><Relationship Id="rId8" Type="http://schemas.openxmlformats.org/officeDocument/2006/relationships/customXml" Target="../ink/ink72.xml"/><Relationship Id="rId3" Type="http://schemas.openxmlformats.org/officeDocument/2006/relationships/image" Target="../media/image20.png"/><Relationship Id="rId7" Type="http://schemas.openxmlformats.org/officeDocument/2006/relationships/image" Target="../media/image125.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customXml" Target="../ink/ink71.xml"/><Relationship Id="rId5" Type="http://schemas.openxmlformats.org/officeDocument/2006/relationships/image" Target="../media/image106.png"/><Relationship Id="rId4" Type="http://schemas.openxmlformats.org/officeDocument/2006/relationships/image" Target="../media/image104.png"/><Relationship Id="rId9" Type="http://schemas.openxmlformats.org/officeDocument/2006/relationships/image" Target="../media/image10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customXml" Target="../ink/ink8.xml"/></Relationships>
</file>

<file path=ppt/slides/_rels/slide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126.png"/><Relationship Id="rId4" Type="http://schemas.openxmlformats.org/officeDocument/2006/relationships/customXml" Target="../ink/ink73.xml"/></Relationships>
</file>

<file path=ppt/slides/_rels/slide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112.png"/><Relationship Id="rId4" Type="http://schemas.openxmlformats.org/officeDocument/2006/relationships/customXml" Target="../ink/ink74.xml"/></Relationships>
</file>

<file path=ppt/slides/_rels/slide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customXml" Target="../ink/ink75.xml"/><Relationship Id="rId4" Type="http://schemas.openxmlformats.org/officeDocument/2006/relationships/image" Target="../media/image121.png"/></Relationships>
</file>

<file path=ppt/slides/_rels/slide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27.png"/><Relationship Id="rId5" Type="http://schemas.openxmlformats.org/officeDocument/2006/relationships/customXml" Target="../ink/ink76.xml"/><Relationship Id="rId4" Type="http://schemas.openxmlformats.org/officeDocument/2006/relationships/image" Target="../media/image124.emf"/></Relationships>
</file>

<file path=ppt/slides/_rels/slide96.xml.rels><?xml version="1.0" encoding="UTF-8" standalone="yes"?>
<Relationships xmlns="http://schemas.openxmlformats.org/package/2006/relationships"><Relationship Id="rId8" Type="http://schemas.openxmlformats.org/officeDocument/2006/relationships/customXml" Target="../ink/ink77.xml"/><Relationship Id="rId3" Type="http://schemas.openxmlformats.org/officeDocument/2006/relationships/image" Target="../media/image20.png"/><Relationship Id="rId7" Type="http://schemas.openxmlformats.org/officeDocument/2006/relationships/image" Target="../media/image131.emf"/><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130.emf"/><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2.png"/></Relationships>
</file>

<file path=ppt/slides/_rels/slide9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35.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customXml" Target="../ink/ink78.xml"/><Relationship Id="rId5" Type="http://schemas.openxmlformats.org/officeDocument/2006/relationships/image" Target="../media/image134.emf"/><Relationship Id="rId4" Type="http://schemas.openxmlformats.org/officeDocument/2006/relationships/image" Target="../media/image133.emf"/></Relationships>
</file>

<file path=ppt/slides/_rels/slide98.xml.rels><?xml version="1.0" encoding="UTF-8" standalone="yes"?>
<Relationships xmlns="http://schemas.openxmlformats.org/package/2006/relationships"><Relationship Id="rId8" Type="http://schemas.openxmlformats.org/officeDocument/2006/relationships/customXml" Target="../ink/ink79.xml"/><Relationship Id="rId3" Type="http://schemas.openxmlformats.org/officeDocument/2006/relationships/image" Target="../media/image20.png"/><Relationship Id="rId7" Type="http://schemas.openxmlformats.org/officeDocument/2006/relationships/image" Target="../media/image139.emf"/><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138.emf"/><Relationship Id="rId5" Type="http://schemas.openxmlformats.org/officeDocument/2006/relationships/image" Target="../media/image137.png"/><Relationship Id="rId4" Type="http://schemas.openxmlformats.org/officeDocument/2006/relationships/image" Target="../media/image136.emf"/><Relationship Id="rId9" Type="http://schemas.openxmlformats.org/officeDocument/2006/relationships/image" Target="../media/image140.png"/></Relationships>
</file>

<file path=ppt/slides/_rels/slide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p:nvPr/>
        </p:nvSpPr>
        <p:spPr>
          <a:xfrm>
            <a:off x="4781916" y="1688267"/>
            <a:ext cx="74972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0" u="none" strike="noStrike" cap="none" dirty="0">
                <a:solidFill>
                  <a:srgbClr val="C55A11"/>
                </a:solidFill>
                <a:latin typeface="Calibri"/>
                <a:ea typeface="Calibri"/>
                <a:cs typeface="Calibri"/>
                <a:sym typeface="Calibri"/>
              </a:rPr>
              <a:t>Graph Theory and Its Applications</a:t>
            </a:r>
            <a:endParaRPr dirty="0"/>
          </a:p>
        </p:txBody>
      </p:sp>
      <p:sp>
        <p:nvSpPr>
          <p:cNvPr id="90" name="Google Shape;90;p1"/>
          <p:cNvSpPr/>
          <p:nvPr/>
        </p:nvSpPr>
        <p:spPr>
          <a:xfrm>
            <a:off x="4781916" y="2841955"/>
            <a:ext cx="749721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Community Detection</a:t>
            </a:r>
            <a:endParaRPr dirty="0"/>
          </a:p>
        </p:txBody>
      </p:sp>
      <p:sp>
        <p:nvSpPr>
          <p:cNvPr id="91" name="Google Shape;91;p1"/>
          <p:cNvSpPr/>
          <p:nvPr/>
        </p:nvSpPr>
        <p:spPr>
          <a:xfrm>
            <a:off x="4781916" y="4415503"/>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Dr. Arti Arya</a:t>
            </a:r>
            <a:endParaRPr sz="2400" b="1" dirty="0">
              <a:solidFill>
                <a:schemeClr val="dk1"/>
              </a:solidFill>
              <a:latin typeface="Calibri"/>
              <a:ea typeface="Calibri"/>
              <a:cs typeface="Calibri"/>
              <a:sym typeface="Calibri"/>
            </a:endParaRPr>
          </a:p>
        </p:txBody>
      </p:sp>
      <p:sp>
        <p:nvSpPr>
          <p:cNvPr id="92" name="Google Shape;92;p1"/>
          <p:cNvSpPr/>
          <p:nvPr/>
        </p:nvSpPr>
        <p:spPr>
          <a:xfrm>
            <a:off x="4781916" y="4813108"/>
            <a:ext cx="7497214"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Department of Computer Science </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and Engineering</a:t>
            </a:r>
            <a:endParaRPr sz="2000">
              <a:solidFill>
                <a:schemeClr val="dk1"/>
              </a:solidFill>
              <a:latin typeface="Calibri"/>
              <a:ea typeface="Calibri"/>
              <a:cs typeface="Calibri"/>
              <a:sym typeface="Calibri"/>
            </a:endParaRPr>
          </a:p>
        </p:txBody>
      </p:sp>
      <p:grpSp>
        <p:nvGrpSpPr>
          <p:cNvPr id="93" name="Google Shape;93;p1"/>
          <p:cNvGrpSpPr/>
          <p:nvPr/>
        </p:nvGrpSpPr>
        <p:grpSpPr>
          <a:xfrm>
            <a:off x="313844" y="5489699"/>
            <a:ext cx="1066895" cy="1078155"/>
            <a:chOff x="313844" y="5489699"/>
            <a:chExt cx="1066895" cy="1078155"/>
          </a:xfrm>
        </p:grpSpPr>
        <p:sp>
          <p:nvSpPr>
            <p:cNvPr id="94" name="Google Shape;94;p1"/>
            <p:cNvSpPr/>
            <p:nvPr/>
          </p:nvSpPr>
          <p:spPr>
            <a:xfrm rot="5400000">
              <a:off x="824432" y="6011547"/>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 name="Google Shape;95;p1"/>
            <p:cNvSpPr/>
            <p:nvPr/>
          </p:nvSpPr>
          <p:spPr>
            <a:xfrm rot="10800000">
              <a:off x="313844" y="5489699"/>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96" name="Google Shape;96;p1"/>
          <p:cNvCxnSpPr/>
          <p:nvPr/>
        </p:nvCxnSpPr>
        <p:spPr>
          <a:xfrm rot="10800000" flipH="1">
            <a:off x="4781916" y="4112436"/>
            <a:ext cx="4581449" cy="1"/>
          </a:xfrm>
          <a:prstGeom prst="straightConnector1">
            <a:avLst/>
          </a:prstGeom>
          <a:noFill/>
          <a:ln w="38100" cap="flat" cmpd="sng">
            <a:solidFill>
              <a:srgbClr val="C55A11"/>
            </a:solidFill>
            <a:prstDash val="solid"/>
            <a:miter lim="800000"/>
            <a:headEnd type="none" w="sm" len="sm"/>
            <a:tailEnd type="none" w="sm" len="sm"/>
          </a:ln>
        </p:spPr>
      </p:cxnSp>
      <p:grpSp>
        <p:nvGrpSpPr>
          <p:cNvPr id="98" name="Google Shape;98;p1"/>
          <p:cNvGrpSpPr/>
          <p:nvPr/>
        </p:nvGrpSpPr>
        <p:grpSpPr>
          <a:xfrm rot="10800000">
            <a:off x="10855702" y="266068"/>
            <a:ext cx="1066895" cy="1078155"/>
            <a:chOff x="313844" y="5489699"/>
            <a:chExt cx="1066895" cy="1078155"/>
          </a:xfrm>
        </p:grpSpPr>
        <p:sp>
          <p:nvSpPr>
            <p:cNvPr id="99" name="Google Shape;99;p1"/>
            <p:cNvSpPr/>
            <p:nvPr/>
          </p:nvSpPr>
          <p:spPr>
            <a:xfrm rot="5400000">
              <a:off x="824432" y="6011547"/>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 name="Google Shape;100;p1"/>
            <p:cNvSpPr/>
            <p:nvPr/>
          </p:nvSpPr>
          <p:spPr>
            <a:xfrm rot="10800000">
              <a:off x="313844" y="5489699"/>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6268DEC9-B864-8BE2-5BB4-F74E3433A8B6}"/>
              </a:ext>
            </a:extLst>
          </p:cNvPr>
          <p:cNvPicPr>
            <a:picLocks noChangeAspect="1"/>
          </p:cNvPicPr>
          <p:nvPr/>
        </p:nvPicPr>
        <p:blipFill>
          <a:blip r:embed="rId3"/>
          <a:stretch>
            <a:fillRect/>
          </a:stretch>
        </p:blipFill>
        <p:spPr>
          <a:xfrm>
            <a:off x="1030637" y="1433632"/>
            <a:ext cx="2543276" cy="399073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5F887A3-66E8-BC0A-D036-037492F300A7}"/>
                  </a:ext>
                </a:extLst>
              </p14:cNvPr>
              <p14:cNvContentPartPr/>
              <p14:nvPr/>
            </p14:nvContentPartPr>
            <p14:xfrm>
              <a:off x="1973880" y="700560"/>
              <a:ext cx="9528480" cy="1994400"/>
            </p14:xfrm>
          </p:contentPart>
        </mc:Choice>
        <mc:Fallback xmlns="">
          <p:pic>
            <p:nvPicPr>
              <p:cNvPr id="3" name="Ink 2">
                <a:extLst>
                  <a:ext uri="{FF2B5EF4-FFF2-40B4-BE49-F238E27FC236}">
                    <a16:creationId xmlns:a16="http://schemas.microsoft.com/office/drawing/2014/main" id="{65F887A3-66E8-BC0A-D036-037492F300A7}"/>
                  </a:ext>
                </a:extLst>
              </p:cNvPr>
              <p:cNvPicPr/>
              <p:nvPr/>
            </p:nvPicPr>
            <p:blipFill>
              <a:blip r:embed="rId5"/>
              <a:stretch>
                <a:fillRect/>
              </a:stretch>
            </p:blipFill>
            <p:spPr>
              <a:xfrm>
                <a:off x="1964520" y="691200"/>
                <a:ext cx="9547200" cy="2013120"/>
              </a:xfrm>
              <a:prstGeom prst="rect">
                <a:avLst/>
              </a:prstGeom>
            </p:spPr>
          </p:pic>
        </mc:Fallback>
      </mc:AlternateContent>
    </p:spTree>
    <p:extLst>
      <p:ext uri="{BB962C8B-B14F-4D97-AF65-F5344CB8AC3E}">
        <p14:creationId xmlns:p14="http://schemas.microsoft.com/office/powerpoint/2010/main" val="2853487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The Girvan Newman Algorithm: Example</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3" name="Picture 2">
            <a:extLst>
              <a:ext uri="{FF2B5EF4-FFF2-40B4-BE49-F238E27FC236}">
                <a16:creationId xmlns:a16="http://schemas.microsoft.com/office/drawing/2014/main" id="{AC0813AF-F17A-F93E-F4BD-B0FBE09A3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997D7F2-9BE5-BB98-80F8-5B739B8A4F50}"/>
                  </a:ext>
                </a:extLst>
              </p14:cNvPr>
              <p14:cNvContentPartPr/>
              <p14:nvPr/>
            </p14:nvContentPartPr>
            <p14:xfrm>
              <a:off x="442800" y="1488240"/>
              <a:ext cx="11320200" cy="5319000"/>
            </p14:xfrm>
          </p:contentPart>
        </mc:Choice>
        <mc:Fallback xmlns="">
          <p:pic>
            <p:nvPicPr>
              <p:cNvPr id="2" name="Ink 1">
                <a:extLst>
                  <a:ext uri="{FF2B5EF4-FFF2-40B4-BE49-F238E27FC236}">
                    <a16:creationId xmlns:a16="http://schemas.microsoft.com/office/drawing/2014/main" id="{F997D7F2-9BE5-BB98-80F8-5B739B8A4F50}"/>
                  </a:ext>
                </a:extLst>
              </p:cNvPr>
              <p:cNvPicPr/>
              <p:nvPr/>
            </p:nvPicPr>
            <p:blipFill>
              <a:blip r:embed="rId5"/>
              <a:stretch>
                <a:fillRect/>
              </a:stretch>
            </p:blipFill>
            <p:spPr>
              <a:xfrm>
                <a:off x="433440" y="1478880"/>
                <a:ext cx="11338920" cy="5337720"/>
              </a:xfrm>
              <a:prstGeom prst="rect">
                <a:avLst/>
              </a:prstGeom>
            </p:spPr>
          </p:pic>
        </mc:Fallback>
      </mc:AlternateContent>
    </p:spTree>
    <p:extLst>
      <p:ext uri="{BB962C8B-B14F-4D97-AF65-F5344CB8AC3E}">
        <p14:creationId xmlns:p14="http://schemas.microsoft.com/office/powerpoint/2010/main" val="24380781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cs typeface="Calibri"/>
                <a:sym typeface="Calibri"/>
              </a:rPr>
              <a:t>Group based  community detection</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6" name="Content Placeholder 2">
            <a:extLst>
              <a:ext uri="{FF2B5EF4-FFF2-40B4-BE49-F238E27FC236}">
                <a16:creationId xmlns:a16="http://schemas.microsoft.com/office/drawing/2014/main" id="{9F57F51B-A6F7-4E10-9BB0-A5CE0CC1852C}"/>
              </a:ext>
            </a:extLst>
          </p:cNvPr>
          <p:cNvSpPr txBox="1">
            <a:spLocks/>
          </p:cNvSpPr>
          <p:nvPr/>
        </p:nvSpPr>
        <p:spPr>
          <a:xfrm>
            <a:off x="193040" y="1316458"/>
            <a:ext cx="898144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IN" sz="3200" b="1" dirty="0"/>
              <a:t>Group oriented methods : based on  group properties</a:t>
            </a:r>
          </a:p>
          <a:p>
            <a:pPr lvl="1"/>
            <a:r>
              <a:rPr lang="en-IN" sz="3200" b="1" dirty="0"/>
              <a:t>Girvan-Newman</a:t>
            </a:r>
            <a:r>
              <a:rPr lang="en-IN" sz="3200" dirty="0"/>
              <a:t> algorithm (edge betweenness is used and it can give hierarchical community)</a:t>
            </a:r>
          </a:p>
          <a:p>
            <a:pPr lvl="1"/>
            <a:r>
              <a:rPr lang="en-IN" sz="3200" b="1" dirty="0"/>
              <a:t>Modularity maximization-based approaches such as Louvain algorithm </a:t>
            </a:r>
            <a:r>
              <a:rPr lang="en-IN" sz="3200" dirty="0"/>
              <a:t> </a:t>
            </a:r>
          </a:p>
          <a:p>
            <a:pPr lvl="1"/>
            <a:r>
              <a:rPr lang="en-IN" sz="3200" b="1" dirty="0"/>
              <a:t>Spectral clustering </a:t>
            </a:r>
          </a:p>
          <a:p>
            <a:pPr lvl="1"/>
            <a:r>
              <a:rPr lang="en-IN" sz="3200" b="1" dirty="0"/>
              <a:t>Label Propagation Algorithm </a:t>
            </a:r>
            <a:r>
              <a:rPr lang="en-IN" sz="3200" dirty="0"/>
              <a:t>based Community detection There are other approaches as well..</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F6891D4A-7A1C-491C-0575-CECAF91F1FB8}"/>
                  </a:ext>
                </a:extLst>
              </p14:cNvPr>
              <p14:cNvContentPartPr/>
              <p14:nvPr/>
            </p14:nvContentPartPr>
            <p14:xfrm>
              <a:off x="500400" y="2571480"/>
              <a:ext cx="8006760" cy="2846520"/>
            </p14:xfrm>
          </p:contentPart>
        </mc:Choice>
        <mc:Fallback>
          <p:pic>
            <p:nvPicPr>
              <p:cNvPr id="2" name="Ink 1">
                <a:extLst>
                  <a:ext uri="{FF2B5EF4-FFF2-40B4-BE49-F238E27FC236}">
                    <a16:creationId xmlns:a16="http://schemas.microsoft.com/office/drawing/2014/main" id="{F6891D4A-7A1C-491C-0575-CECAF91F1FB8}"/>
                  </a:ext>
                </a:extLst>
              </p:cNvPr>
              <p:cNvPicPr/>
              <p:nvPr/>
            </p:nvPicPr>
            <p:blipFill>
              <a:blip r:embed="rId5"/>
              <a:stretch>
                <a:fillRect/>
              </a:stretch>
            </p:blipFill>
            <p:spPr>
              <a:xfrm>
                <a:off x="491040" y="2562120"/>
                <a:ext cx="8025480" cy="2865240"/>
              </a:xfrm>
              <a:prstGeom prst="rect">
                <a:avLst/>
              </a:prstGeom>
            </p:spPr>
          </p:pic>
        </mc:Fallback>
      </mc:AlternateContent>
    </p:spTree>
    <p:extLst>
      <p:ext uri="{BB962C8B-B14F-4D97-AF65-F5344CB8AC3E}">
        <p14:creationId xmlns:p14="http://schemas.microsoft.com/office/powerpoint/2010/main" val="19089102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
          <p:cNvSpPr/>
          <p:nvPr/>
        </p:nvSpPr>
        <p:spPr>
          <a:xfrm>
            <a:off x="598883" y="2888778"/>
            <a:ext cx="749721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Evaluation</a:t>
            </a:r>
            <a:endParaRPr lang="en-US" sz="3600" dirty="0"/>
          </a:p>
        </p:txBody>
      </p:sp>
      <p:sp>
        <p:nvSpPr>
          <p:cNvPr id="108" name="Google Shape;108;p2"/>
          <p:cNvSpPr/>
          <p:nvPr/>
        </p:nvSpPr>
        <p:spPr>
          <a:xfrm>
            <a:off x="598883" y="5489699"/>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Dr. Arti Arya</a:t>
            </a:r>
            <a:endParaRPr sz="2400" b="1" dirty="0">
              <a:solidFill>
                <a:schemeClr val="dk1"/>
              </a:solidFill>
              <a:latin typeface="Calibri"/>
              <a:ea typeface="Calibri"/>
              <a:cs typeface="Calibri"/>
              <a:sym typeface="Calibri"/>
            </a:endParaRPr>
          </a:p>
        </p:txBody>
      </p:sp>
      <p:sp>
        <p:nvSpPr>
          <p:cNvPr id="109" name="Google Shape;109;p2"/>
          <p:cNvSpPr/>
          <p:nvPr/>
        </p:nvSpPr>
        <p:spPr>
          <a:xfrm>
            <a:off x="598883" y="5887304"/>
            <a:ext cx="749721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Department of Computer Science and Engineering</a:t>
            </a:r>
            <a:endParaRPr sz="2000">
              <a:solidFill>
                <a:schemeClr val="dk1"/>
              </a:solidFill>
              <a:latin typeface="Calibri"/>
              <a:ea typeface="Calibri"/>
              <a:cs typeface="Calibri"/>
              <a:sym typeface="Calibri"/>
            </a:endParaRPr>
          </a:p>
        </p:txBody>
      </p:sp>
      <p:grpSp>
        <p:nvGrpSpPr>
          <p:cNvPr id="110" name="Google Shape;110;p2"/>
          <p:cNvGrpSpPr/>
          <p:nvPr/>
        </p:nvGrpSpPr>
        <p:grpSpPr>
          <a:xfrm>
            <a:off x="313844" y="5489699"/>
            <a:ext cx="1066895" cy="1078155"/>
            <a:chOff x="313844" y="5489699"/>
            <a:chExt cx="1066895" cy="1078155"/>
          </a:xfrm>
        </p:grpSpPr>
        <p:sp>
          <p:nvSpPr>
            <p:cNvPr id="111" name="Google Shape;111;p2"/>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2"/>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113" name="Google Shape;113;p2"/>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p:pic>
        <p:nvPicPr>
          <p:cNvPr id="114" name="Google Shape;114;p2"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sp>
        <p:nvSpPr>
          <p:cNvPr id="11" name="Google Shape;106;p2">
            <a:extLst>
              <a:ext uri="{FF2B5EF4-FFF2-40B4-BE49-F238E27FC236}">
                <a16:creationId xmlns:a16="http://schemas.microsoft.com/office/drawing/2014/main" id="{F9CD9FBF-6916-44A5-84BC-8A4AE0039DDF}"/>
              </a:ext>
            </a:extLst>
          </p:cNvPr>
          <p:cNvSpPr/>
          <p:nvPr/>
        </p:nvSpPr>
        <p:spPr>
          <a:xfrm>
            <a:off x="598883" y="1849772"/>
            <a:ext cx="74972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cap="none" dirty="0">
                <a:solidFill>
                  <a:schemeClr val="dk1"/>
                </a:solidFill>
                <a:latin typeface="Calibri"/>
                <a:ea typeface="Calibri"/>
                <a:cs typeface="Calibri"/>
                <a:sym typeface="Calibri"/>
              </a:rPr>
              <a:t>Graph Theory and its Applications</a:t>
            </a:r>
            <a:endParaRPr dirty="0"/>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2C8BE2F-594C-F51E-E50A-81D6714CD939}"/>
                  </a:ext>
                </a:extLst>
              </p14:cNvPr>
              <p14:cNvContentPartPr/>
              <p14:nvPr/>
            </p14:nvContentPartPr>
            <p14:xfrm>
              <a:off x="3014640" y="2882880"/>
              <a:ext cx="3249000" cy="804960"/>
            </p14:xfrm>
          </p:contentPart>
        </mc:Choice>
        <mc:Fallback>
          <p:pic>
            <p:nvPicPr>
              <p:cNvPr id="2" name="Ink 1">
                <a:extLst>
                  <a:ext uri="{FF2B5EF4-FFF2-40B4-BE49-F238E27FC236}">
                    <a16:creationId xmlns:a16="http://schemas.microsoft.com/office/drawing/2014/main" id="{32C8BE2F-594C-F51E-E50A-81D6714CD939}"/>
                  </a:ext>
                </a:extLst>
              </p:cNvPr>
              <p:cNvPicPr/>
              <p:nvPr/>
            </p:nvPicPr>
            <p:blipFill>
              <a:blip r:embed="rId5"/>
              <a:stretch>
                <a:fillRect/>
              </a:stretch>
            </p:blipFill>
            <p:spPr>
              <a:xfrm>
                <a:off x="3005280" y="2873520"/>
                <a:ext cx="3267720" cy="823680"/>
              </a:xfrm>
              <a:prstGeom prst="rect">
                <a:avLst/>
              </a:prstGeom>
            </p:spPr>
          </p:pic>
        </mc:Fallback>
      </mc:AlternateContent>
    </p:spTree>
    <p:extLst>
      <p:ext uri="{BB962C8B-B14F-4D97-AF65-F5344CB8AC3E}">
        <p14:creationId xmlns:p14="http://schemas.microsoft.com/office/powerpoint/2010/main" val="15781564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How to evaluate ?</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3E3D735B-41D9-412B-8882-25AB14364111}"/>
              </a:ext>
            </a:extLst>
          </p:cNvPr>
          <p:cNvSpPr txBox="1">
            <a:spLocks/>
          </p:cNvSpPr>
          <p:nvPr/>
        </p:nvSpPr>
        <p:spPr>
          <a:xfrm>
            <a:off x="672058" y="5119901"/>
            <a:ext cx="9183142" cy="1432560"/>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The communities here are shown </a:t>
            </a:r>
            <a:r>
              <a:rPr lang="en-US" b="1" dirty="0"/>
              <a:t>with True label of members</a:t>
            </a:r>
          </a:p>
          <a:p>
            <a:r>
              <a:rPr lang="en-US" dirty="0"/>
              <a:t>Evaluation </a:t>
            </a:r>
            <a:r>
              <a:rPr lang="en-US" b="1" dirty="0"/>
              <a:t>with ground truth </a:t>
            </a:r>
            <a:r>
              <a:rPr lang="en-US" dirty="0"/>
              <a:t>( some test data is there)</a:t>
            </a:r>
          </a:p>
          <a:p>
            <a:r>
              <a:rPr lang="en-US" dirty="0"/>
              <a:t>Evaluation </a:t>
            </a:r>
            <a:r>
              <a:rPr lang="en-US" b="1" dirty="0"/>
              <a:t>without ground truth</a:t>
            </a:r>
          </a:p>
        </p:txBody>
      </p:sp>
      <p:sp>
        <p:nvSpPr>
          <p:cNvPr id="10" name="Rectangle 9">
            <a:extLst>
              <a:ext uri="{FF2B5EF4-FFF2-40B4-BE49-F238E27FC236}">
                <a16:creationId xmlns:a16="http://schemas.microsoft.com/office/drawing/2014/main" id="{8F922872-BE7E-40DF-922E-EEE075FB69D4}"/>
              </a:ext>
            </a:extLst>
          </p:cNvPr>
          <p:cNvSpPr/>
          <p:nvPr/>
        </p:nvSpPr>
        <p:spPr>
          <a:xfrm>
            <a:off x="706121" y="1413532"/>
            <a:ext cx="8161475" cy="1384995"/>
          </a:xfrm>
          <a:prstGeom prst="rect">
            <a:avLst/>
          </a:prstGeom>
        </p:spPr>
        <p:txBody>
          <a:bodyPr wrap="square">
            <a:spAutoFit/>
          </a:bodyPr>
          <a:lstStyle/>
          <a:p>
            <a:pPr lvl="0" algn="just">
              <a:spcBef>
                <a:spcPct val="20000"/>
              </a:spcBef>
            </a:pPr>
            <a:r>
              <a:rPr lang="en-US" sz="2800" dirty="0">
                <a:solidFill>
                  <a:schemeClr val="tx1"/>
                </a:solidFill>
                <a:latin typeface="Calibri" panose="020F0502020204030204" pitchFamily="34" charset="0"/>
                <a:cs typeface="Calibri" panose="020F0502020204030204" pitchFamily="34" charset="0"/>
              </a:rPr>
              <a:t>When we are given objects of two different kinds, the </a:t>
            </a:r>
            <a:r>
              <a:rPr lang="en-US" sz="2800" b="1" dirty="0">
                <a:solidFill>
                  <a:schemeClr val="tx1"/>
                </a:solidFill>
                <a:latin typeface="Calibri" panose="020F0502020204030204" pitchFamily="34" charset="0"/>
                <a:cs typeface="Calibri" panose="020F0502020204030204" pitchFamily="34" charset="0"/>
              </a:rPr>
              <a:t>perfect communities would be the case when  objects of the same type are in the same community</a:t>
            </a:r>
            <a:r>
              <a:rPr lang="en-US" sz="2800" dirty="0">
                <a:solidFill>
                  <a:srgbClr val="0D0163"/>
                </a:solidFill>
                <a:latin typeface="Calibri" panose="020F0502020204030204" pitchFamily="34" charset="0"/>
                <a:cs typeface="Calibri" panose="020F0502020204030204" pitchFamily="34" charset="0"/>
              </a:rPr>
              <a:t>.</a:t>
            </a:r>
          </a:p>
        </p:txBody>
      </p:sp>
      <p:pic>
        <p:nvPicPr>
          <p:cNvPr id="11" name="Picture 3">
            <a:extLst>
              <a:ext uri="{FF2B5EF4-FFF2-40B4-BE49-F238E27FC236}">
                <a16:creationId xmlns:a16="http://schemas.microsoft.com/office/drawing/2014/main" id="{A9C5D55C-44BD-47AC-B3FD-C2D479ABF6A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75347" y="2895600"/>
            <a:ext cx="4132742" cy="2057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727AC6BE-CA06-0398-3C31-F90E072B2A50}"/>
                  </a:ext>
                </a:extLst>
              </p14:cNvPr>
              <p14:cNvContentPartPr/>
              <p14:nvPr/>
            </p14:nvContentPartPr>
            <p14:xfrm>
              <a:off x="828360" y="1824120"/>
              <a:ext cx="10143000" cy="4745160"/>
            </p14:xfrm>
          </p:contentPart>
        </mc:Choice>
        <mc:Fallback>
          <p:pic>
            <p:nvPicPr>
              <p:cNvPr id="3" name="Ink 2">
                <a:extLst>
                  <a:ext uri="{FF2B5EF4-FFF2-40B4-BE49-F238E27FC236}">
                    <a16:creationId xmlns:a16="http://schemas.microsoft.com/office/drawing/2014/main" id="{727AC6BE-CA06-0398-3C31-F90E072B2A50}"/>
                  </a:ext>
                </a:extLst>
              </p:cNvPr>
              <p:cNvPicPr/>
              <p:nvPr/>
            </p:nvPicPr>
            <p:blipFill>
              <a:blip r:embed="rId6"/>
              <a:stretch>
                <a:fillRect/>
              </a:stretch>
            </p:blipFill>
            <p:spPr>
              <a:xfrm>
                <a:off x="819000" y="1814760"/>
                <a:ext cx="10161720" cy="4763880"/>
              </a:xfrm>
              <a:prstGeom prst="rect">
                <a:avLst/>
              </a:prstGeom>
            </p:spPr>
          </p:pic>
        </mc:Fallback>
      </mc:AlternateContent>
    </p:spTree>
    <p:extLst>
      <p:ext uri="{BB962C8B-B14F-4D97-AF65-F5344CB8AC3E}">
        <p14:creationId xmlns:p14="http://schemas.microsoft.com/office/powerpoint/2010/main" val="5161236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Evaluation with the ground truth</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184732"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E404F82E-8DF9-4013-AE57-5E3F53FA2A86}"/>
              </a:ext>
            </a:extLst>
          </p:cNvPr>
          <p:cNvSpPr txBox="1">
            <a:spLocks/>
          </p:cNvSpPr>
          <p:nvPr/>
        </p:nvSpPr>
        <p:spPr>
          <a:xfrm>
            <a:off x="-8308" y="1706880"/>
            <a:ext cx="8827188"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dirty="0"/>
              <a:t>When </a:t>
            </a:r>
            <a:r>
              <a:rPr lang="en-US" b="1" dirty="0"/>
              <a:t>ground truth is available</a:t>
            </a:r>
            <a:r>
              <a:rPr lang="en-US" dirty="0"/>
              <a:t>, we have at least partial knowledge of what communities should look like. </a:t>
            </a:r>
          </a:p>
          <a:p>
            <a:pPr lvl="1" algn="just"/>
            <a:r>
              <a:rPr lang="en-US" dirty="0"/>
              <a:t>We are </a:t>
            </a:r>
            <a:r>
              <a:rPr lang="en-US" b="1" dirty="0"/>
              <a:t>given the correct community (clustering) assignments</a:t>
            </a:r>
            <a:r>
              <a:rPr lang="en-US" dirty="0"/>
              <a:t>.</a:t>
            </a:r>
          </a:p>
          <a:p>
            <a:pPr algn="just"/>
            <a:r>
              <a:rPr lang="en-US" dirty="0"/>
              <a:t>Measures</a:t>
            </a:r>
          </a:p>
          <a:p>
            <a:pPr lvl="1" algn="just"/>
            <a:r>
              <a:rPr lang="en-US" b="1" dirty="0"/>
              <a:t>Precision and Recall</a:t>
            </a:r>
            <a:r>
              <a:rPr lang="en-US" dirty="0"/>
              <a:t>, or </a:t>
            </a:r>
            <a:r>
              <a:rPr lang="en-US" b="1" dirty="0"/>
              <a:t>F-Measure</a:t>
            </a:r>
          </a:p>
          <a:p>
            <a:pPr lvl="1" algn="just"/>
            <a:r>
              <a:rPr lang="en-US" b="1" dirty="0"/>
              <a:t>Purity</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49F7967-E8B6-2886-D51C-072AC6752025}"/>
                  </a:ext>
                </a:extLst>
              </p14:cNvPr>
              <p14:cNvContentPartPr/>
              <p14:nvPr/>
            </p14:nvContentPartPr>
            <p14:xfrm>
              <a:off x="136080" y="1368000"/>
              <a:ext cx="5048280" cy="3593160"/>
            </p14:xfrm>
          </p:contentPart>
        </mc:Choice>
        <mc:Fallback>
          <p:pic>
            <p:nvPicPr>
              <p:cNvPr id="3" name="Ink 2">
                <a:extLst>
                  <a:ext uri="{FF2B5EF4-FFF2-40B4-BE49-F238E27FC236}">
                    <a16:creationId xmlns:a16="http://schemas.microsoft.com/office/drawing/2014/main" id="{B49F7967-E8B6-2886-D51C-072AC6752025}"/>
                  </a:ext>
                </a:extLst>
              </p:cNvPr>
              <p:cNvPicPr/>
              <p:nvPr/>
            </p:nvPicPr>
            <p:blipFill>
              <a:blip r:embed="rId5"/>
              <a:stretch>
                <a:fillRect/>
              </a:stretch>
            </p:blipFill>
            <p:spPr>
              <a:xfrm>
                <a:off x="126720" y="1358640"/>
                <a:ext cx="5067000" cy="3611880"/>
              </a:xfrm>
              <a:prstGeom prst="rect">
                <a:avLst/>
              </a:prstGeom>
            </p:spPr>
          </p:pic>
        </mc:Fallback>
      </mc:AlternateContent>
    </p:spTree>
    <p:extLst>
      <p:ext uri="{BB962C8B-B14F-4D97-AF65-F5344CB8AC3E}">
        <p14:creationId xmlns:p14="http://schemas.microsoft.com/office/powerpoint/2010/main" val="3051528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Purity</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Rectangle 8">
            <a:extLst>
              <a:ext uri="{FF2B5EF4-FFF2-40B4-BE49-F238E27FC236}">
                <a16:creationId xmlns:a16="http://schemas.microsoft.com/office/drawing/2014/main" id="{40E2E320-1742-4AC2-A15C-F800F1106DAD}"/>
              </a:ext>
            </a:extLst>
          </p:cNvPr>
          <p:cNvSpPr/>
          <p:nvPr/>
        </p:nvSpPr>
        <p:spPr>
          <a:xfrm>
            <a:off x="7610397" y="2927350"/>
            <a:ext cx="3982720" cy="23710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E05C3A6D-4C17-4604-B8F8-B7991F11C8A3}"/>
              </a:ext>
            </a:extLst>
          </p:cNvPr>
          <p:cNvSpPr txBox="1">
            <a:spLocks/>
          </p:cNvSpPr>
          <p:nvPr/>
        </p:nvSpPr>
        <p:spPr>
          <a:xfrm>
            <a:off x="434226" y="1302770"/>
            <a:ext cx="8229600" cy="314764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In purity, we assume</a:t>
            </a:r>
            <a:r>
              <a:rPr lang="en-US" b="1" dirty="0"/>
              <a:t> the majority of a community represents the community</a:t>
            </a:r>
          </a:p>
          <a:p>
            <a:r>
              <a:rPr lang="en-US" dirty="0"/>
              <a:t>The purity is then </a:t>
            </a:r>
            <a:r>
              <a:rPr lang="en-US" b="1" dirty="0"/>
              <a:t>defined as the fraction of instances that have labels equal to the community’s majority label</a:t>
            </a:r>
          </a:p>
        </p:txBody>
      </p:sp>
      <p:sp>
        <p:nvSpPr>
          <p:cNvPr id="11" name="Rectangle 10">
            <a:extLst>
              <a:ext uri="{FF2B5EF4-FFF2-40B4-BE49-F238E27FC236}">
                <a16:creationId xmlns:a16="http://schemas.microsoft.com/office/drawing/2014/main" id="{7CC7F0B7-622C-4F41-B8E5-39A44BD04F48}"/>
              </a:ext>
            </a:extLst>
          </p:cNvPr>
          <p:cNvSpPr/>
          <p:nvPr/>
        </p:nvSpPr>
        <p:spPr>
          <a:xfrm>
            <a:off x="176485" y="5096147"/>
            <a:ext cx="6248400" cy="1569660"/>
          </a:xfrm>
          <a:prstGeom prst="rect">
            <a:avLst/>
          </a:prstGeom>
        </p:spPr>
        <p:txBody>
          <a:bodyPr wrap="square">
            <a:spAutoFit/>
          </a:bodyPr>
          <a:lstStyle/>
          <a:p>
            <a:r>
              <a:rPr lang="en-US" sz="2400" dirty="0"/>
              <a:t>where </a:t>
            </a:r>
            <a:r>
              <a:rPr lang="en-US" sz="2400" i="1" dirty="0"/>
              <a:t>k</a:t>
            </a:r>
            <a:r>
              <a:rPr lang="en-US" sz="2400" dirty="0"/>
              <a:t> is the number of  communities, </a:t>
            </a:r>
            <a:r>
              <a:rPr lang="en-US" sz="2400" i="1" dirty="0"/>
              <a:t>N</a:t>
            </a:r>
            <a:r>
              <a:rPr lang="en-US" sz="2400" dirty="0"/>
              <a:t> is the total number of nodes, L</a:t>
            </a:r>
            <a:r>
              <a:rPr lang="en-US" sz="2400" baseline="-25000" dirty="0"/>
              <a:t>j</a:t>
            </a:r>
            <a:r>
              <a:rPr lang="en-US" sz="2400" dirty="0"/>
              <a:t> is the set of instances with label </a:t>
            </a:r>
            <a:r>
              <a:rPr lang="en-US" sz="2400" i="1" dirty="0"/>
              <a:t>j</a:t>
            </a:r>
            <a:r>
              <a:rPr lang="en-US" sz="2400" dirty="0"/>
              <a:t> in all communities, and C</a:t>
            </a:r>
            <a:r>
              <a:rPr lang="en-US" sz="2400" baseline="-25000" dirty="0"/>
              <a:t>i</a:t>
            </a:r>
            <a:r>
              <a:rPr lang="en-US" sz="2400" dirty="0"/>
              <a:t> is the set of members in community </a:t>
            </a:r>
            <a:r>
              <a:rPr lang="en-US" sz="2400" i="1" dirty="0" err="1"/>
              <a:t>i</a:t>
            </a:r>
            <a:r>
              <a:rPr lang="en-US" sz="2400" dirty="0"/>
              <a:t>.</a:t>
            </a:r>
          </a:p>
        </p:txBody>
      </p:sp>
      <p:pic>
        <p:nvPicPr>
          <p:cNvPr id="12" name="Picture 11">
            <a:extLst>
              <a:ext uri="{FF2B5EF4-FFF2-40B4-BE49-F238E27FC236}">
                <a16:creationId xmlns:a16="http://schemas.microsoft.com/office/drawing/2014/main" id="{04CA0F07-23E5-4EFC-928A-8828BC8CFBB2}"/>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13818" y="2968396"/>
            <a:ext cx="3145532" cy="156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2">
            <a:extLst>
              <a:ext uri="{FF2B5EF4-FFF2-40B4-BE49-F238E27FC236}">
                <a16:creationId xmlns:a16="http://schemas.microsoft.com/office/drawing/2014/main" id="{523164B8-1275-46BC-A14D-5A6404EF17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4446" y="4653975"/>
            <a:ext cx="2515073" cy="3881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a:extLst>
              <a:ext uri="{FF2B5EF4-FFF2-40B4-BE49-F238E27FC236}">
                <a16:creationId xmlns:a16="http://schemas.microsoft.com/office/drawing/2014/main" id="{AC35F374-E1A6-4547-8151-6864F9D48143}"/>
              </a:ext>
            </a:extLst>
          </p:cNvPr>
          <p:cNvPicPr>
            <a:picLocks noChangeAspect="1"/>
          </p:cNvPicPr>
          <p:nvPr/>
        </p:nvPicPr>
        <p:blipFill>
          <a:blip r:embed="rId6">
            <a:clrChange>
              <a:clrFrom>
                <a:srgbClr val="FFFFFF"/>
              </a:clrFrom>
              <a:clrTo>
                <a:srgbClr val="FFFFFF">
                  <a:alpha val="0"/>
                </a:srgbClr>
              </a:clrTo>
            </a:clrChange>
            <a:lum bright="-20000" contrast="40000"/>
          </a:blip>
          <a:stretch>
            <a:fillRect/>
          </a:stretch>
        </p:blipFill>
        <p:spPr>
          <a:xfrm>
            <a:off x="1304245" y="3429000"/>
            <a:ext cx="4691925" cy="1367750"/>
          </a:xfrm>
          <a:prstGeom prst="rect">
            <a:avLst/>
          </a:prstGeom>
        </p:spPr>
      </p:pic>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84B7F06B-E13D-8E2A-1E50-30424CDFA565}"/>
                  </a:ext>
                </a:extLst>
              </p14:cNvPr>
              <p14:cNvContentPartPr/>
              <p14:nvPr/>
            </p14:nvContentPartPr>
            <p14:xfrm>
              <a:off x="750600" y="1047240"/>
              <a:ext cx="10304280" cy="5273280"/>
            </p14:xfrm>
          </p:contentPart>
        </mc:Choice>
        <mc:Fallback>
          <p:pic>
            <p:nvPicPr>
              <p:cNvPr id="3" name="Ink 2">
                <a:extLst>
                  <a:ext uri="{FF2B5EF4-FFF2-40B4-BE49-F238E27FC236}">
                    <a16:creationId xmlns:a16="http://schemas.microsoft.com/office/drawing/2014/main" id="{84B7F06B-E13D-8E2A-1E50-30424CDFA565}"/>
                  </a:ext>
                </a:extLst>
              </p:cNvPr>
              <p:cNvPicPr/>
              <p:nvPr/>
            </p:nvPicPr>
            <p:blipFill>
              <a:blip r:embed="rId8"/>
              <a:stretch>
                <a:fillRect/>
              </a:stretch>
            </p:blipFill>
            <p:spPr>
              <a:xfrm>
                <a:off x="741240" y="1037880"/>
                <a:ext cx="10323000" cy="5292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C8AAD97D-A16B-F955-4123-4195F305EF8C}"/>
                  </a:ext>
                </a:extLst>
              </p14:cNvPr>
              <p14:cNvContentPartPr/>
              <p14:nvPr/>
            </p14:nvContentPartPr>
            <p14:xfrm>
              <a:off x="3866760" y="4596120"/>
              <a:ext cx="6567480" cy="1970640"/>
            </p14:xfrm>
          </p:contentPart>
        </mc:Choice>
        <mc:Fallback>
          <p:pic>
            <p:nvPicPr>
              <p:cNvPr id="4" name="Ink 3">
                <a:extLst>
                  <a:ext uri="{FF2B5EF4-FFF2-40B4-BE49-F238E27FC236}">
                    <a16:creationId xmlns:a16="http://schemas.microsoft.com/office/drawing/2014/main" id="{C8AAD97D-A16B-F955-4123-4195F305EF8C}"/>
                  </a:ext>
                </a:extLst>
              </p:cNvPr>
              <p:cNvPicPr/>
              <p:nvPr/>
            </p:nvPicPr>
            <p:blipFill>
              <a:blip r:embed="rId10"/>
              <a:stretch>
                <a:fillRect/>
              </a:stretch>
            </p:blipFill>
            <p:spPr>
              <a:xfrm>
                <a:off x="3857400" y="4586760"/>
                <a:ext cx="6586200" cy="19893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 name="Ink 4">
                <a:extLst>
                  <a:ext uri="{FF2B5EF4-FFF2-40B4-BE49-F238E27FC236}">
                    <a16:creationId xmlns:a16="http://schemas.microsoft.com/office/drawing/2014/main" id="{E4EC3CA8-B6A8-4774-7F91-86DDC8C8F08D}"/>
                  </a:ext>
                </a:extLst>
              </p14:cNvPr>
              <p14:cNvContentPartPr/>
              <p14:nvPr/>
            </p14:nvContentPartPr>
            <p14:xfrm>
              <a:off x="5864040" y="2982600"/>
              <a:ext cx="4484160" cy="2999520"/>
            </p14:xfrm>
          </p:contentPart>
        </mc:Choice>
        <mc:Fallback>
          <p:pic>
            <p:nvPicPr>
              <p:cNvPr id="5" name="Ink 4">
                <a:extLst>
                  <a:ext uri="{FF2B5EF4-FFF2-40B4-BE49-F238E27FC236}">
                    <a16:creationId xmlns:a16="http://schemas.microsoft.com/office/drawing/2014/main" id="{E4EC3CA8-B6A8-4774-7F91-86DDC8C8F08D}"/>
                  </a:ext>
                </a:extLst>
              </p:cNvPr>
              <p:cNvPicPr/>
              <p:nvPr/>
            </p:nvPicPr>
            <p:blipFill>
              <a:blip r:embed="rId12"/>
              <a:stretch>
                <a:fillRect/>
              </a:stretch>
            </p:blipFill>
            <p:spPr>
              <a:xfrm>
                <a:off x="5854680" y="2973240"/>
                <a:ext cx="4502880" cy="3018240"/>
              </a:xfrm>
              <a:prstGeom prst="rect">
                <a:avLst/>
              </a:prstGeom>
            </p:spPr>
          </p:pic>
        </mc:Fallback>
      </mc:AlternateContent>
    </p:spTree>
    <p:extLst>
      <p:ext uri="{BB962C8B-B14F-4D97-AF65-F5344CB8AC3E}">
        <p14:creationId xmlns:p14="http://schemas.microsoft.com/office/powerpoint/2010/main" val="23503385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CF276-A8B9-5F64-B68E-17D0B41C834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3E04B8F-30E6-DCEF-B794-917552158E93}"/>
              </a:ext>
            </a:extLst>
          </p:cNvPr>
          <p:cNvSpPr>
            <a:spLocks noGrp="1"/>
          </p:cNvSpPr>
          <p:nvPr>
            <p:ph type="body" idx="1"/>
          </p:nvPr>
        </p:nvSpPr>
        <p:spPr/>
        <p:txBody>
          <a:bodyPr/>
          <a:lstStyle/>
          <a:p>
            <a:endParaRPr lang="en-IN"/>
          </a:p>
        </p:txBody>
      </p:sp>
      <p:sp>
        <p:nvSpPr>
          <p:cNvPr id="4" name="Text Placeholder 3">
            <a:extLst>
              <a:ext uri="{FF2B5EF4-FFF2-40B4-BE49-F238E27FC236}">
                <a16:creationId xmlns:a16="http://schemas.microsoft.com/office/drawing/2014/main" id="{3234F022-C9E2-8AD6-06E1-926863A3F4D3}"/>
              </a:ext>
            </a:extLst>
          </p:cNvPr>
          <p:cNvSpPr>
            <a:spLocks noGrp="1"/>
          </p:cNvSpPr>
          <p:nvPr>
            <p:ph type="body" idx="2"/>
          </p:nvPr>
        </p:nvSpPr>
        <p:spPr/>
        <p:txBody>
          <a:bodyPr/>
          <a:lstStyle/>
          <a:p>
            <a:endParaRPr lang="en-IN"/>
          </a:p>
        </p:txBody>
      </p:sp>
      <p:sp>
        <p:nvSpPr>
          <p:cNvPr id="5" name="Text Placeholder 4">
            <a:extLst>
              <a:ext uri="{FF2B5EF4-FFF2-40B4-BE49-F238E27FC236}">
                <a16:creationId xmlns:a16="http://schemas.microsoft.com/office/drawing/2014/main" id="{2AF0C07F-87C2-9C5C-18CC-0AA199CFDD04}"/>
              </a:ext>
            </a:extLst>
          </p:cNvPr>
          <p:cNvSpPr>
            <a:spLocks noGrp="1"/>
          </p:cNvSpPr>
          <p:nvPr>
            <p:ph type="body" idx="3"/>
          </p:nvPr>
        </p:nvSpPr>
        <p:spPr/>
        <p:txBody>
          <a:bodyPr/>
          <a:lstStyle/>
          <a:p>
            <a:endParaRPr lang="en-IN"/>
          </a:p>
        </p:txBody>
      </p:sp>
      <p:sp>
        <p:nvSpPr>
          <p:cNvPr id="6" name="Text Placeholder 5">
            <a:extLst>
              <a:ext uri="{FF2B5EF4-FFF2-40B4-BE49-F238E27FC236}">
                <a16:creationId xmlns:a16="http://schemas.microsoft.com/office/drawing/2014/main" id="{21280341-0070-A4A7-0B8E-276FDA3C9EC2}"/>
              </a:ext>
            </a:extLst>
          </p:cNvPr>
          <p:cNvSpPr>
            <a:spLocks noGrp="1"/>
          </p:cNvSpPr>
          <p:nvPr>
            <p:ph type="body" idx="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37B4D856-4820-1435-3F17-839F416E40F0}"/>
                  </a:ext>
                </a:extLst>
              </p14:cNvPr>
              <p14:cNvContentPartPr/>
              <p14:nvPr/>
            </p14:nvContentPartPr>
            <p14:xfrm>
              <a:off x="506880" y="199080"/>
              <a:ext cx="9546840" cy="6523200"/>
            </p14:xfrm>
          </p:contentPart>
        </mc:Choice>
        <mc:Fallback>
          <p:pic>
            <p:nvPicPr>
              <p:cNvPr id="7" name="Ink 6">
                <a:extLst>
                  <a:ext uri="{FF2B5EF4-FFF2-40B4-BE49-F238E27FC236}">
                    <a16:creationId xmlns:a16="http://schemas.microsoft.com/office/drawing/2014/main" id="{37B4D856-4820-1435-3F17-839F416E40F0}"/>
                  </a:ext>
                </a:extLst>
              </p:cNvPr>
              <p:cNvPicPr/>
              <p:nvPr/>
            </p:nvPicPr>
            <p:blipFill>
              <a:blip r:embed="rId3"/>
              <a:stretch>
                <a:fillRect/>
              </a:stretch>
            </p:blipFill>
            <p:spPr>
              <a:xfrm>
                <a:off x="497520" y="189720"/>
                <a:ext cx="9565560" cy="6541920"/>
              </a:xfrm>
              <a:prstGeom prst="rect">
                <a:avLst/>
              </a:prstGeom>
            </p:spPr>
          </p:pic>
        </mc:Fallback>
      </mc:AlternateContent>
    </p:spTree>
    <p:extLst>
      <p:ext uri="{BB962C8B-B14F-4D97-AF65-F5344CB8AC3E}">
        <p14:creationId xmlns:p14="http://schemas.microsoft.com/office/powerpoint/2010/main" val="11499906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Purity is not a Precise Measure always</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0" name="Content Placeholder 2">
            <a:extLst>
              <a:ext uri="{FF2B5EF4-FFF2-40B4-BE49-F238E27FC236}">
                <a16:creationId xmlns:a16="http://schemas.microsoft.com/office/drawing/2014/main" id="{E05C3A6D-4C17-4604-B8F8-B7991F11C8A3}"/>
              </a:ext>
            </a:extLst>
          </p:cNvPr>
          <p:cNvSpPr txBox="1">
            <a:spLocks/>
          </p:cNvSpPr>
          <p:nvPr/>
        </p:nvSpPr>
        <p:spPr>
          <a:xfrm>
            <a:off x="611624" y="1518080"/>
            <a:ext cx="8229600" cy="314764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sz="2400" b="0" i="0" u="none" strike="noStrike" baseline="0" dirty="0">
                <a:latin typeface="+mn-lt"/>
              </a:rPr>
              <a:t>Purity can be </a:t>
            </a:r>
            <a:r>
              <a:rPr lang="en-US" sz="2400" b="1" i="0" u="none" strike="noStrike" baseline="0" dirty="0">
                <a:latin typeface="+mn-lt"/>
              </a:rPr>
              <a:t>easily manipulated </a:t>
            </a:r>
            <a:r>
              <a:rPr lang="en-US" sz="2400" b="0" i="0" u="none" strike="noStrike" baseline="0" dirty="0">
                <a:latin typeface="+mn-lt"/>
              </a:rPr>
              <a:t>to generate high values; </a:t>
            </a:r>
          </a:p>
          <a:p>
            <a:pPr lvl="1" algn="just"/>
            <a:r>
              <a:rPr lang="en-US" b="0" i="0" u="none" strike="noStrike" baseline="0" dirty="0">
                <a:latin typeface="+mn-lt"/>
              </a:rPr>
              <a:t>consider when </a:t>
            </a:r>
            <a:r>
              <a:rPr lang="en-US" b="1" i="0" u="none" strike="noStrike" baseline="0" dirty="0">
                <a:latin typeface="+mn-lt"/>
              </a:rPr>
              <a:t>nodes represent singleton communities</a:t>
            </a:r>
            <a:r>
              <a:rPr lang="en-US" b="0" i="0" u="none" strike="noStrike" baseline="0" dirty="0">
                <a:latin typeface="+mn-lt"/>
              </a:rPr>
              <a:t> (of size 1) </a:t>
            </a:r>
            <a:endParaRPr lang="en-US" dirty="0">
              <a:latin typeface="+mn-lt"/>
            </a:endParaRPr>
          </a:p>
          <a:p>
            <a:pPr lvl="1" algn="just"/>
            <a:r>
              <a:rPr lang="en-US" b="0" i="0" u="none" strike="noStrike" baseline="0" dirty="0">
                <a:latin typeface="+mn-lt"/>
              </a:rPr>
              <a:t>when we have </a:t>
            </a:r>
            <a:r>
              <a:rPr lang="en-US" b="1" i="0" u="none" strike="noStrike" baseline="0" dirty="0">
                <a:latin typeface="+mn-lt"/>
              </a:rPr>
              <a:t>very large pure communities </a:t>
            </a:r>
            <a:r>
              <a:rPr lang="en-US" b="0" i="0" u="none" strike="noStrike" baseline="0" dirty="0">
                <a:latin typeface="+mn-lt"/>
              </a:rPr>
              <a:t>(ground truth = majority label). </a:t>
            </a:r>
          </a:p>
          <a:p>
            <a:pPr algn="just"/>
            <a:r>
              <a:rPr lang="en-US" sz="2400" b="0" i="0" u="none" strike="noStrike" baseline="0" dirty="0">
                <a:latin typeface="+mn-lt"/>
              </a:rPr>
              <a:t>In both cases, purity does not make sense because it generates high values.</a:t>
            </a:r>
            <a:endParaRPr lang="en-US" sz="2400" b="1" dirty="0">
              <a:latin typeface="+mn-lt"/>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A3E04DB1-16C2-5D58-6E23-D1469868C23F}"/>
                  </a:ext>
                </a:extLst>
              </p14:cNvPr>
              <p14:cNvContentPartPr/>
              <p14:nvPr/>
            </p14:nvContentPartPr>
            <p14:xfrm>
              <a:off x="492480" y="1212120"/>
              <a:ext cx="7734960" cy="3196440"/>
            </p14:xfrm>
          </p:contentPart>
        </mc:Choice>
        <mc:Fallback>
          <p:pic>
            <p:nvPicPr>
              <p:cNvPr id="2" name="Ink 1">
                <a:extLst>
                  <a:ext uri="{FF2B5EF4-FFF2-40B4-BE49-F238E27FC236}">
                    <a16:creationId xmlns:a16="http://schemas.microsoft.com/office/drawing/2014/main" id="{A3E04DB1-16C2-5D58-6E23-D1469868C23F}"/>
                  </a:ext>
                </a:extLst>
              </p:cNvPr>
              <p:cNvPicPr/>
              <p:nvPr/>
            </p:nvPicPr>
            <p:blipFill>
              <a:blip r:embed="rId5"/>
              <a:stretch>
                <a:fillRect/>
              </a:stretch>
            </p:blipFill>
            <p:spPr>
              <a:xfrm>
                <a:off x="483120" y="1202760"/>
                <a:ext cx="7753680" cy="3215160"/>
              </a:xfrm>
              <a:prstGeom prst="rect">
                <a:avLst/>
              </a:prstGeom>
            </p:spPr>
          </p:pic>
        </mc:Fallback>
      </mc:AlternateContent>
    </p:spTree>
    <p:extLst>
      <p:ext uri="{BB962C8B-B14F-4D97-AF65-F5344CB8AC3E}">
        <p14:creationId xmlns:p14="http://schemas.microsoft.com/office/powerpoint/2010/main" val="10497316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Precision and Recall</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30C1DD4E-8D39-4D9D-B48C-B50013C0EBA0}"/>
              </a:ext>
            </a:extLst>
          </p:cNvPr>
          <p:cNvSpPr txBox="1">
            <a:spLocks/>
          </p:cNvSpPr>
          <p:nvPr/>
        </p:nvSpPr>
        <p:spPr>
          <a:xfrm>
            <a:off x="457200" y="3703320"/>
            <a:ext cx="8229600" cy="2677159"/>
          </a:xfrm>
          <a:prstGeom prst="rect">
            <a:avLst/>
          </a:prstGeom>
          <a:noFill/>
          <a:ln>
            <a:noFill/>
          </a:ln>
        </p:spPr>
        <p:txBody>
          <a:bodyPr spcFirstLastPara="1" wrap="square" lIns="91425" tIns="45700" rIns="91425" bIns="45700" numCol="2" anchor="t" anchorCtr="0">
            <a:normAutofit fontScale="700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b="1" dirty="0"/>
              <a:t>True Positive (TP) : </a:t>
            </a:r>
          </a:p>
          <a:p>
            <a:pPr lvl="1"/>
            <a:r>
              <a:rPr lang="en-US" dirty="0"/>
              <a:t>when </a:t>
            </a:r>
            <a:r>
              <a:rPr lang="en-US" b="1" dirty="0"/>
              <a:t>similar points </a:t>
            </a:r>
            <a:r>
              <a:rPr lang="en-US" dirty="0"/>
              <a:t>are assigned to the </a:t>
            </a:r>
            <a:r>
              <a:rPr lang="en-US" b="1" dirty="0"/>
              <a:t>same communities</a:t>
            </a:r>
          </a:p>
          <a:p>
            <a:pPr lvl="1"/>
            <a:r>
              <a:rPr lang="en-US" dirty="0"/>
              <a:t>This is considered a </a:t>
            </a:r>
            <a:r>
              <a:rPr lang="en-US" b="1" dirty="0"/>
              <a:t>correct decision.</a:t>
            </a:r>
          </a:p>
          <a:p>
            <a:r>
              <a:rPr lang="en-US" b="1" dirty="0"/>
              <a:t>True Negative (TN) : </a:t>
            </a:r>
          </a:p>
          <a:p>
            <a:pPr lvl="1"/>
            <a:r>
              <a:rPr lang="en-US" dirty="0"/>
              <a:t>when </a:t>
            </a:r>
            <a:r>
              <a:rPr lang="en-US" b="1" dirty="0"/>
              <a:t>dissimilar points </a:t>
            </a:r>
            <a:r>
              <a:rPr lang="en-US" dirty="0"/>
              <a:t>are assigned to </a:t>
            </a:r>
            <a:r>
              <a:rPr lang="en-US" b="1" dirty="0"/>
              <a:t>different communities</a:t>
            </a:r>
          </a:p>
          <a:p>
            <a:pPr lvl="1"/>
            <a:r>
              <a:rPr lang="en-US" dirty="0"/>
              <a:t>This is considered a </a:t>
            </a:r>
            <a:r>
              <a:rPr lang="en-US" b="1" dirty="0"/>
              <a:t>correct decision</a:t>
            </a:r>
          </a:p>
          <a:p>
            <a:r>
              <a:rPr lang="en-US" b="1" dirty="0"/>
              <a:t>False Negative (FN) : </a:t>
            </a:r>
          </a:p>
          <a:p>
            <a:pPr lvl="1"/>
            <a:r>
              <a:rPr lang="en-US" dirty="0"/>
              <a:t>when </a:t>
            </a:r>
            <a:r>
              <a:rPr lang="en-US" b="1" dirty="0"/>
              <a:t>similar points </a:t>
            </a:r>
            <a:r>
              <a:rPr lang="en-US" dirty="0"/>
              <a:t>are assigned to different communities</a:t>
            </a:r>
          </a:p>
          <a:p>
            <a:pPr lvl="1"/>
            <a:r>
              <a:rPr lang="en-US" dirty="0"/>
              <a:t>This is considered an </a:t>
            </a:r>
            <a:r>
              <a:rPr lang="en-US" b="1" dirty="0"/>
              <a:t>incorrect decision</a:t>
            </a:r>
          </a:p>
          <a:p>
            <a:r>
              <a:rPr lang="en-US" b="1" dirty="0"/>
              <a:t>False Positive (FP)</a:t>
            </a:r>
            <a:r>
              <a:rPr lang="en-US" dirty="0"/>
              <a:t> : </a:t>
            </a:r>
          </a:p>
          <a:p>
            <a:pPr lvl="1"/>
            <a:r>
              <a:rPr lang="en-US" dirty="0"/>
              <a:t>when </a:t>
            </a:r>
            <a:r>
              <a:rPr lang="en-US" b="1" dirty="0"/>
              <a:t>dissimilar points </a:t>
            </a:r>
            <a:r>
              <a:rPr lang="en-US" dirty="0"/>
              <a:t>are assigned to the </a:t>
            </a:r>
            <a:r>
              <a:rPr lang="en-US" b="1" dirty="0"/>
              <a:t>same communities</a:t>
            </a:r>
          </a:p>
          <a:p>
            <a:pPr lvl="1"/>
            <a:r>
              <a:rPr lang="en-US" dirty="0"/>
              <a:t>This is considered an </a:t>
            </a:r>
            <a:r>
              <a:rPr lang="en-US" b="1" dirty="0"/>
              <a:t>incorrect decision</a:t>
            </a:r>
          </a:p>
        </p:txBody>
      </p:sp>
      <p:pic>
        <p:nvPicPr>
          <p:cNvPr id="10" name="Picture 2">
            <a:extLst>
              <a:ext uri="{FF2B5EF4-FFF2-40B4-BE49-F238E27FC236}">
                <a16:creationId xmlns:a16="http://schemas.microsoft.com/office/drawing/2014/main" id="{11ABC7DB-3905-4C00-AB9D-BB2528C22F45}"/>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71600" y="2407922"/>
            <a:ext cx="2306126" cy="9143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3">
            <a:extLst>
              <a:ext uri="{FF2B5EF4-FFF2-40B4-BE49-F238E27FC236}">
                <a16:creationId xmlns:a16="http://schemas.microsoft.com/office/drawing/2014/main" id="{B124589C-2895-425D-9BF0-F5221660632E}"/>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8343" y="2407921"/>
            <a:ext cx="2398885" cy="9143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D09E614-19E0-47C5-A252-FB4E2562E830}"/>
                  </a:ext>
                </a:extLst>
              </p:cNvPr>
              <p:cNvSpPr txBox="1"/>
              <p:nvPr/>
            </p:nvSpPr>
            <p:spPr>
              <a:xfrm>
                <a:off x="228601" y="1569721"/>
                <a:ext cx="4110421" cy="574581"/>
              </a:xfrm>
              <a:prstGeom prst="rect">
                <a:avLst/>
              </a:prstGeom>
              <a:noFill/>
            </p:spPr>
            <p:txBody>
              <a:bodyPr wrap="none" rtlCol="0">
                <a:spAutoFit/>
              </a:bodyPr>
              <a:lstStyle/>
              <a:p>
                <a14:m>
                  <m:oMath xmlns:m="http://schemas.openxmlformats.org/officeDocument/2006/math">
                    <m:r>
                      <m:rPr>
                        <m:nor/>
                      </m:rPr>
                      <a:rPr lang="en-US" sz="2000" dirty="0">
                        <a:latin typeface="+mn-lt"/>
                      </a:rPr>
                      <m:t>Precision</m:t>
                    </m:r>
                    <m:r>
                      <m:rPr>
                        <m:nor/>
                      </m:rPr>
                      <a:rPr lang="en-US" sz="2000" dirty="0">
                        <a:latin typeface="+mn-lt"/>
                      </a:rPr>
                      <m:t> =</m:t>
                    </m:r>
                  </m:oMath>
                </a14:m>
                <a:r>
                  <a:rPr lang="en-US" sz="2000" dirty="0">
                    <a:latin typeface="+mn-lt"/>
                  </a:rPr>
                  <a:t> </a:t>
                </a:r>
                <a14:m>
                  <m:oMath xmlns:m="http://schemas.openxmlformats.org/officeDocument/2006/math">
                    <m:box>
                      <m:boxPr>
                        <m:ctrlPr>
                          <a:rPr lang="en-US" sz="2000" i="1" dirty="0">
                            <a:latin typeface="Cambria Math" panose="02040503050406030204" pitchFamily="18" charset="0"/>
                          </a:rPr>
                        </m:ctrlPr>
                      </m:boxPr>
                      <m:e>
                        <m:argPr>
                          <m:argSz m:val="-1"/>
                        </m:argPr>
                        <m:f>
                          <m:fPr>
                            <m:ctrlPr>
                              <a:rPr lang="en-US" sz="2000" i="1" dirty="0">
                                <a:latin typeface="Cambria Math" panose="02040503050406030204" pitchFamily="18" charset="0"/>
                              </a:rPr>
                            </m:ctrlPr>
                          </m:fPr>
                          <m:num>
                            <m:r>
                              <m:rPr>
                                <m:nor/>
                              </m:rPr>
                              <a:rPr lang="en-US" sz="2000" dirty="0">
                                <a:latin typeface="+mn-lt"/>
                              </a:rPr>
                              <m:t>Relevant</m:t>
                            </m:r>
                            <m:r>
                              <m:rPr>
                                <m:nor/>
                              </m:rPr>
                              <a:rPr lang="en-US" sz="2000" dirty="0">
                                <a:latin typeface="+mn-lt"/>
                              </a:rPr>
                              <m:t> </m:t>
                            </m:r>
                            <m:r>
                              <m:rPr>
                                <m:nor/>
                              </m:rPr>
                              <a:rPr lang="en-US" sz="2000" dirty="0">
                                <a:latin typeface="+mn-lt"/>
                              </a:rPr>
                              <m:t>and</m:t>
                            </m:r>
                            <m:r>
                              <m:rPr>
                                <m:nor/>
                              </m:rPr>
                              <a:rPr lang="en-US" sz="2000" dirty="0">
                                <a:latin typeface="+mn-lt"/>
                              </a:rPr>
                              <m:t> </m:t>
                            </m:r>
                            <m:r>
                              <m:rPr>
                                <m:nor/>
                              </m:rPr>
                              <a:rPr lang="en-US" sz="2000" dirty="0">
                                <a:latin typeface="+mn-lt"/>
                              </a:rPr>
                              <m:t>retrieved</m:t>
                            </m:r>
                          </m:num>
                          <m:den>
                            <m:r>
                              <m:rPr>
                                <m:nor/>
                              </m:rPr>
                              <a:rPr lang="en-US" sz="2000" dirty="0">
                                <a:latin typeface="+mn-lt"/>
                              </a:rPr>
                              <m:t>Retrieved</m:t>
                            </m:r>
                          </m:den>
                        </m:f>
                      </m:e>
                    </m:box>
                  </m:oMath>
                </a14:m>
                <a:endParaRPr lang="en-US" sz="2000" dirty="0">
                  <a:latin typeface="+mn-lt"/>
                </a:endParaRPr>
              </a:p>
            </p:txBody>
          </p:sp>
        </mc:Choice>
        <mc:Fallback xmlns="">
          <p:sp>
            <p:nvSpPr>
              <p:cNvPr id="12" name="TextBox 11">
                <a:extLst>
                  <a:ext uri="{FF2B5EF4-FFF2-40B4-BE49-F238E27FC236}">
                    <a16:creationId xmlns:a16="http://schemas.microsoft.com/office/drawing/2014/main" id="{2D09E614-19E0-47C5-A252-FB4E2562E830}"/>
                  </a:ext>
                </a:extLst>
              </p:cNvPr>
              <p:cNvSpPr txBox="1">
                <a:spLocks noRot="1" noChangeAspect="1" noMove="1" noResize="1" noEditPoints="1" noAdjustHandles="1" noChangeArrowheads="1" noChangeShapeType="1" noTextEdit="1"/>
              </p:cNvSpPr>
              <p:nvPr/>
            </p:nvSpPr>
            <p:spPr>
              <a:xfrm>
                <a:off x="228601" y="1569721"/>
                <a:ext cx="4110421" cy="574581"/>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68AA29A-696E-46F0-AF56-9C80BE1BF6E1}"/>
                  </a:ext>
                </a:extLst>
              </p:cNvPr>
              <p:cNvSpPr txBox="1"/>
              <p:nvPr/>
            </p:nvSpPr>
            <p:spPr>
              <a:xfrm>
                <a:off x="5029201" y="1569720"/>
                <a:ext cx="3768980" cy="574581"/>
              </a:xfrm>
              <a:prstGeom prst="rect">
                <a:avLst/>
              </a:prstGeom>
              <a:noFill/>
            </p:spPr>
            <p:txBody>
              <a:bodyPr wrap="none" rtlCol="0">
                <a:spAutoFit/>
              </a:bodyPr>
              <a:lstStyle/>
              <a:p>
                <a14:m>
                  <m:oMath xmlns:m="http://schemas.openxmlformats.org/officeDocument/2006/math">
                    <m:r>
                      <m:rPr>
                        <m:nor/>
                      </m:rPr>
                      <a:rPr lang="en-US" sz="2000" dirty="0">
                        <a:latin typeface="+mn-lt"/>
                      </a:rPr>
                      <m:t>Recall</m:t>
                    </m:r>
                    <m:r>
                      <m:rPr>
                        <m:nor/>
                      </m:rPr>
                      <a:rPr lang="en-US" sz="2000" dirty="0">
                        <a:latin typeface="+mn-lt"/>
                      </a:rPr>
                      <m:t> =</m:t>
                    </m:r>
                  </m:oMath>
                </a14:m>
                <a:r>
                  <a:rPr lang="en-US" sz="2000" dirty="0">
                    <a:latin typeface="+mn-lt"/>
                  </a:rPr>
                  <a:t> </a:t>
                </a:r>
                <a14:m>
                  <m:oMath xmlns:m="http://schemas.openxmlformats.org/officeDocument/2006/math">
                    <m:box>
                      <m:boxPr>
                        <m:ctrlPr>
                          <a:rPr lang="en-US" sz="2000" i="1" dirty="0">
                            <a:latin typeface="Cambria Math" panose="02040503050406030204" pitchFamily="18" charset="0"/>
                          </a:rPr>
                        </m:ctrlPr>
                      </m:boxPr>
                      <m:e>
                        <m:argPr>
                          <m:argSz m:val="-1"/>
                        </m:argPr>
                        <m:f>
                          <m:fPr>
                            <m:ctrlPr>
                              <a:rPr lang="en-US" sz="2000" i="1" dirty="0">
                                <a:latin typeface="Cambria Math" panose="02040503050406030204" pitchFamily="18" charset="0"/>
                              </a:rPr>
                            </m:ctrlPr>
                          </m:fPr>
                          <m:num>
                            <m:r>
                              <m:rPr>
                                <m:nor/>
                              </m:rPr>
                              <a:rPr lang="en-US" sz="2000" dirty="0">
                                <a:latin typeface="+mn-lt"/>
                              </a:rPr>
                              <m:t>Relevant</m:t>
                            </m:r>
                            <m:r>
                              <m:rPr>
                                <m:nor/>
                              </m:rPr>
                              <a:rPr lang="en-US" sz="2000" dirty="0">
                                <a:latin typeface="+mn-lt"/>
                              </a:rPr>
                              <m:t> </m:t>
                            </m:r>
                            <m:r>
                              <m:rPr>
                                <m:nor/>
                              </m:rPr>
                              <a:rPr lang="en-US" sz="2000" dirty="0">
                                <a:latin typeface="+mn-lt"/>
                              </a:rPr>
                              <m:t>and</m:t>
                            </m:r>
                            <m:r>
                              <m:rPr>
                                <m:nor/>
                              </m:rPr>
                              <a:rPr lang="en-US" sz="2000" dirty="0">
                                <a:latin typeface="+mn-lt"/>
                              </a:rPr>
                              <m:t> </m:t>
                            </m:r>
                            <m:r>
                              <m:rPr>
                                <m:nor/>
                              </m:rPr>
                              <a:rPr lang="en-US" sz="2000" dirty="0">
                                <a:latin typeface="+mn-lt"/>
                              </a:rPr>
                              <m:t>retrieved</m:t>
                            </m:r>
                          </m:num>
                          <m:den>
                            <m:r>
                              <m:rPr>
                                <m:nor/>
                              </m:rPr>
                              <a:rPr lang="en-US" sz="2000" dirty="0">
                                <a:latin typeface="+mn-lt"/>
                              </a:rPr>
                              <m:t>Relevant</m:t>
                            </m:r>
                          </m:den>
                        </m:f>
                      </m:e>
                    </m:box>
                  </m:oMath>
                </a14:m>
                <a:endParaRPr lang="en-US" sz="2000" dirty="0">
                  <a:latin typeface="+mn-lt"/>
                </a:endParaRPr>
              </a:p>
            </p:txBody>
          </p:sp>
        </mc:Choice>
        <mc:Fallback xmlns="">
          <p:sp>
            <p:nvSpPr>
              <p:cNvPr id="13" name="TextBox 12">
                <a:extLst>
                  <a:ext uri="{FF2B5EF4-FFF2-40B4-BE49-F238E27FC236}">
                    <a16:creationId xmlns:a16="http://schemas.microsoft.com/office/drawing/2014/main" id="{A68AA29A-696E-46F0-AF56-9C80BE1BF6E1}"/>
                  </a:ext>
                </a:extLst>
              </p:cNvPr>
              <p:cNvSpPr txBox="1">
                <a:spLocks noRot="1" noChangeAspect="1" noMove="1" noResize="1" noEditPoints="1" noAdjustHandles="1" noChangeArrowheads="1" noChangeShapeType="1" noTextEdit="1"/>
              </p:cNvSpPr>
              <p:nvPr/>
            </p:nvSpPr>
            <p:spPr>
              <a:xfrm>
                <a:off x="5029201" y="1569720"/>
                <a:ext cx="3768980" cy="574581"/>
              </a:xfrm>
              <a:prstGeom prst="rect">
                <a:avLst/>
              </a:prstGeom>
              <a:blipFill>
                <a:blip r:embed="rId7"/>
                <a:stretch>
                  <a:fillRect/>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D3AE9F10-F5F0-2FEC-F244-699C91DDD11E}"/>
              </a:ext>
            </a:extLst>
          </p:cNvPr>
          <p:cNvSpPr txBox="1"/>
          <p:nvPr/>
        </p:nvSpPr>
        <p:spPr>
          <a:xfrm>
            <a:off x="8514276" y="2407921"/>
            <a:ext cx="3443056" cy="3077766"/>
          </a:xfrm>
          <a:prstGeom prst="rect">
            <a:avLst/>
          </a:prstGeom>
          <a:noFill/>
        </p:spPr>
        <p:txBody>
          <a:bodyPr wrap="square" rtlCol="0">
            <a:spAutoFit/>
          </a:bodyPr>
          <a:lstStyle/>
          <a:p>
            <a:pPr algn="just"/>
            <a:r>
              <a:rPr lang="en-US" sz="2000" b="0" i="0" u="none" strike="noStrike" baseline="0" dirty="0">
                <a:latin typeface="+mn-lt"/>
              </a:rPr>
              <a:t>Community detection can be </a:t>
            </a:r>
            <a:r>
              <a:rPr lang="en-US" sz="2000" b="1" i="0" u="none" strike="noStrike" baseline="0" dirty="0">
                <a:latin typeface="+mn-lt"/>
              </a:rPr>
              <a:t>considered a problem of assigning all similar nodes to the same community</a:t>
            </a:r>
            <a:r>
              <a:rPr lang="en-US" sz="2000" b="0" i="0" u="none" strike="noStrike" baseline="0" dirty="0">
                <a:latin typeface="+mn-lt"/>
              </a:rPr>
              <a:t>. </a:t>
            </a:r>
          </a:p>
          <a:p>
            <a:pPr marR="9680" algn="just"/>
            <a:endParaRPr lang="en-US" sz="2000" dirty="0">
              <a:latin typeface="+mn-lt"/>
            </a:endParaRPr>
          </a:p>
          <a:p>
            <a:pPr marR="9680" algn="just"/>
            <a:r>
              <a:rPr lang="en-US" sz="2000" b="0" i="0" u="none" strike="noStrike" baseline="0" dirty="0">
                <a:latin typeface="+mn-lt"/>
              </a:rPr>
              <a:t>In the simplest case, </a:t>
            </a:r>
            <a:r>
              <a:rPr lang="en-US" sz="2000" b="1" i="0" u="none" strike="noStrike" baseline="0" dirty="0">
                <a:latin typeface="+mn-lt"/>
              </a:rPr>
              <a:t>any two similar nodes should be considered members of the same community.</a:t>
            </a:r>
            <a:r>
              <a:rPr lang="en-US" sz="2000" b="0" i="0" u="none" strike="noStrike" baseline="0" dirty="0">
                <a:latin typeface="+mn-lt"/>
              </a:rPr>
              <a:t>  </a:t>
            </a:r>
          </a:p>
          <a:p>
            <a:endParaRPr lang="en-IN" dirty="0"/>
          </a:p>
        </p:txBody>
      </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BBE01343-DB0D-A0B6-D4A9-B36272ADC5DB}"/>
                  </a:ext>
                </a:extLst>
              </p14:cNvPr>
              <p14:cNvContentPartPr/>
              <p14:nvPr/>
            </p14:nvContentPartPr>
            <p14:xfrm>
              <a:off x="572040" y="2793600"/>
              <a:ext cx="7124760" cy="2965680"/>
            </p14:xfrm>
          </p:contentPart>
        </mc:Choice>
        <mc:Fallback>
          <p:pic>
            <p:nvPicPr>
              <p:cNvPr id="3" name="Ink 2">
                <a:extLst>
                  <a:ext uri="{FF2B5EF4-FFF2-40B4-BE49-F238E27FC236}">
                    <a16:creationId xmlns:a16="http://schemas.microsoft.com/office/drawing/2014/main" id="{BBE01343-DB0D-A0B6-D4A9-B36272ADC5DB}"/>
                  </a:ext>
                </a:extLst>
              </p:cNvPr>
              <p:cNvPicPr/>
              <p:nvPr/>
            </p:nvPicPr>
            <p:blipFill>
              <a:blip r:embed="rId9"/>
              <a:stretch>
                <a:fillRect/>
              </a:stretch>
            </p:blipFill>
            <p:spPr>
              <a:xfrm>
                <a:off x="562680" y="2784240"/>
                <a:ext cx="7143480" cy="2984400"/>
              </a:xfrm>
              <a:prstGeom prst="rect">
                <a:avLst/>
              </a:prstGeom>
            </p:spPr>
          </p:pic>
        </mc:Fallback>
      </mc:AlternateContent>
    </p:spTree>
    <p:extLst>
      <p:ext uri="{BB962C8B-B14F-4D97-AF65-F5344CB8AC3E}">
        <p14:creationId xmlns:p14="http://schemas.microsoft.com/office/powerpoint/2010/main" val="28263988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Precision and recall</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3" name="Picture 2">
            <a:extLst>
              <a:ext uri="{FF2B5EF4-FFF2-40B4-BE49-F238E27FC236}">
                <a16:creationId xmlns:a16="http://schemas.microsoft.com/office/drawing/2014/main" id="{6E5B4F8A-1835-4BC8-8BEC-5C9425BEE7F9}"/>
              </a:ext>
            </a:extLst>
          </p:cNvPr>
          <p:cNvPicPr>
            <a:picLocks noChangeAspect="1"/>
          </p:cNvPicPr>
          <p:nvPr/>
        </p:nvPicPr>
        <p:blipFill>
          <a:blip r:embed="rId4"/>
          <a:stretch>
            <a:fillRect/>
          </a:stretch>
        </p:blipFill>
        <p:spPr>
          <a:xfrm>
            <a:off x="-8308" y="1386327"/>
            <a:ext cx="6104308" cy="2600221"/>
          </a:xfrm>
          <a:prstGeom prst="rect">
            <a:avLst/>
          </a:prstGeom>
        </p:spPr>
      </p:pic>
      <p:sp>
        <p:nvSpPr>
          <p:cNvPr id="2" name="TextBox 1">
            <a:extLst>
              <a:ext uri="{FF2B5EF4-FFF2-40B4-BE49-F238E27FC236}">
                <a16:creationId xmlns:a16="http://schemas.microsoft.com/office/drawing/2014/main" id="{F7387ED1-A771-D6CA-1235-71A1EA1793A0}"/>
              </a:ext>
            </a:extLst>
          </p:cNvPr>
          <p:cNvSpPr txBox="1"/>
          <p:nvPr/>
        </p:nvSpPr>
        <p:spPr>
          <a:xfrm>
            <a:off x="5968304" y="1536174"/>
            <a:ext cx="4895639" cy="3785652"/>
          </a:xfrm>
          <a:prstGeom prst="rect">
            <a:avLst/>
          </a:prstGeom>
          <a:noFill/>
        </p:spPr>
        <p:txBody>
          <a:bodyPr wrap="square" rtlCol="0">
            <a:spAutoFit/>
          </a:bodyPr>
          <a:lstStyle/>
          <a:p>
            <a:pPr algn="l"/>
            <a:r>
              <a:rPr lang="en-US" sz="2000" b="1" i="0" u="none" strike="noStrike" baseline="0" dirty="0">
                <a:latin typeface="Calibri" panose="020F0502020204030204" pitchFamily="34" charset="0"/>
                <a:cs typeface="Calibri" panose="020F0502020204030204" pitchFamily="34" charset="0"/>
              </a:rPr>
              <a:t>For TP, </a:t>
            </a:r>
            <a:r>
              <a:rPr lang="en-US" sz="2000" b="0" i="0" u="none" strike="noStrike" baseline="0" dirty="0">
                <a:latin typeface="Calibri" panose="020F0502020204030204" pitchFamily="34" charset="0"/>
                <a:cs typeface="Calibri" panose="020F0502020204030204" pitchFamily="34" charset="0"/>
              </a:rPr>
              <a:t>we need to compute the </a:t>
            </a:r>
            <a:r>
              <a:rPr lang="en-US" sz="2000" b="1" i="0" u="none" strike="noStrike" baseline="0" dirty="0">
                <a:latin typeface="Calibri" panose="020F0502020204030204" pitchFamily="34" charset="0"/>
                <a:cs typeface="Calibri" panose="020F0502020204030204" pitchFamily="34" charset="0"/>
              </a:rPr>
              <a:t># of similar pairs </a:t>
            </a:r>
            <a:r>
              <a:rPr lang="en-US" sz="2000" i="0" u="none" strike="noStrike" baseline="0" dirty="0">
                <a:latin typeface="Calibri" panose="020F0502020204030204" pitchFamily="34" charset="0"/>
                <a:cs typeface="Calibri" panose="020F0502020204030204" pitchFamily="34" charset="0"/>
              </a:rPr>
              <a:t>that are in the </a:t>
            </a:r>
            <a:r>
              <a:rPr lang="en-US" sz="2000" b="1" i="0" u="none" strike="noStrike" baseline="0" dirty="0">
                <a:latin typeface="Calibri" panose="020F0502020204030204" pitchFamily="34" charset="0"/>
                <a:cs typeface="Calibri" panose="020F0502020204030204" pitchFamily="34" charset="0"/>
              </a:rPr>
              <a:t>same community.</a:t>
            </a:r>
          </a:p>
          <a:p>
            <a:pPr algn="l"/>
            <a:endParaRPr lang="en-US" sz="2000" dirty="0">
              <a:latin typeface="Calibri" panose="020F0502020204030204" pitchFamily="34" charset="0"/>
              <a:cs typeface="Calibri" panose="020F0502020204030204" pitchFamily="34" charset="0"/>
            </a:endParaRPr>
          </a:p>
          <a:p>
            <a:pPr algn="l"/>
            <a:r>
              <a:rPr lang="en-US" sz="2000" b="1" dirty="0">
                <a:latin typeface="Calibri" panose="020F0502020204030204" pitchFamily="34" charset="0"/>
                <a:cs typeface="Calibri" panose="020F0502020204030204" pitchFamily="34" charset="0"/>
              </a:rPr>
              <a:t>For FP, </a:t>
            </a:r>
            <a:r>
              <a:rPr lang="en-US" sz="2000" b="0" i="0" u="none" strike="noStrike" baseline="0" dirty="0">
                <a:latin typeface="Calibri" panose="020F0502020204030204" pitchFamily="34" charset="0"/>
                <a:cs typeface="Calibri" panose="020F0502020204030204" pitchFamily="34" charset="0"/>
              </a:rPr>
              <a:t>we need </a:t>
            </a:r>
            <a:r>
              <a:rPr lang="en-US" sz="2000" i="0" u="none" strike="noStrike" baseline="0" dirty="0">
                <a:latin typeface="Calibri" panose="020F0502020204030204" pitchFamily="34" charset="0"/>
                <a:cs typeface="Calibri" panose="020F0502020204030204" pitchFamily="34" charset="0"/>
              </a:rPr>
              <a:t>to compute </a:t>
            </a:r>
            <a:r>
              <a:rPr lang="en-US" sz="2000" b="1" i="0" u="none" strike="noStrike" baseline="0" dirty="0">
                <a:latin typeface="Calibri" panose="020F0502020204030204" pitchFamily="34" charset="0"/>
                <a:cs typeface="Calibri" panose="020F0502020204030204" pitchFamily="34" charset="0"/>
              </a:rPr>
              <a:t>dissimilar pairs </a:t>
            </a:r>
            <a:r>
              <a:rPr lang="en-US" sz="2000" i="0" u="none" strike="noStrike" baseline="0" dirty="0">
                <a:latin typeface="Calibri" panose="020F0502020204030204" pitchFamily="34" charset="0"/>
                <a:cs typeface="Calibri" panose="020F0502020204030204" pitchFamily="34" charset="0"/>
              </a:rPr>
              <a:t>that are in </a:t>
            </a:r>
            <a:r>
              <a:rPr lang="en-US" sz="2000" b="1" i="0" u="none" strike="noStrike" baseline="0" dirty="0">
                <a:latin typeface="Calibri" panose="020F0502020204030204" pitchFamily="34" charset="0"/>
                <a:cs typeface="Calibri" panose="020F0502020204030204" pitchFamily="34" charset="0"/>
              </a:rPr>
              <a:t>the same community</a:t>
            </a:r>
            <a:r>
              <a:rPr lang="en-US" sz="2000" b="0" i="0" u="none" strike="noStrike" baseline="0" dirty="0">
                <a:latin typeface="Calibri" panose="020F0502020204030204" pitchFamily="34" charset="0"/>
                <a:cs typeface="Calibri" panose="020F0502020204030204" pitchFamily="34" charset="0"/>
              </a:rPr>
              <a:t>.</a:t>
            </a:r>
          </a:p>
          <a:p>
            <a:pPr algn="l"/>
            <a:endParaRPr lang="en-US" sz="2000" dirty="0">
              <a:latin typeface="Calibri" panose="020F0502020204030204" pitchFamily="34" charset="0"/>
              <a:cs typeface="Calibri" panose="020F0502020204030204" pitchFamily="34" charset="0"/>
            </a:endParaRPr>
          </a:p>
          <a:p>
            <a:pPr algn="l"/>
            <a:r>
              <a:rPr lang="en-US" sz="2000" b="1" dirty="0">
                <a:latin typeface="Calibri" panose="020F0502020204030204" pitchFamily="34" charset="0"/>
                <a:cs typeface="Calibri" panose="020F0502020204030204" pitchFamily="34" charset="0"/>
              </a:rPr>
              <a:t>For FN</a:t>
            </a:r>
            <a:r>
              <a:rPr lang="en-US" sz="2000" dirty="0">
                <a:latin typeface="Calibri" panose="020F0502020204030204" pitchFamily="34" charset="0"/>
                <a:cs typeface="Calibri" panose="020F0502020204030204" pitchFamily="34" charset="0"/>
              </a:rPr>
              <a:t>, we compute the </a:t>
            </a:r>
            <a:r>
              <a:rPr lang="en-US" sz="2000" b="1" dirty="0">
                <a:latin typeface="Calibri" panose="020F0502020204030204" pitchFamily="34" charset="0"/>
                <a:cs typeface="Calibri" panose="020F0502020204030204" pitchFamily="34" charset="0"/>
              </a:rPr>
              <a:t>similar pairs </a:t>
            </a:r>
            <a:r>
              <a:rPr lang="en-US" sz="2000" dirty="0">
                <a:latin typeface="Calibri" panose="020F0502020204030204" pitchFamily="34" charset="0"/>
                <a:cs typeface="Calibri" panose="020F0502020204030204" pitchFamily="34" charset="0"/>
              </a:rPr>
              <a:t>that are in </a:t>
            </a:r>
            <a:r>
              <a:rPr lang="en-US" sz="2000" b="1" dirty="0">
                <a:latin typeface="Calibri" panose="020F0502020204030204" pitchFamily="34" charset="0"/>
                <a:cs typeface="Calibri" panose="020F0502020204030204" pitchFamily="34" charset="0"/>
              </a:rPr>
              <a:t>different communities.</a:t>
            </a:r>
          </a:p>
          <a:p>
            <a:pPr algn="l"/>
            <a:endParaRPr lang="en-US" sz="2000" dirty="0">
              <a:latin typeface="Calibri" panose="020F0502020204030204" pitchFamily="34" charset="0"/>
              <a:cs typeface="Calibri" panose="020F0502020204030204" pitchFamily="34" charset="0"/>
            </a:endParaRPr>
          </a:p>
          <a:p>
            <a:pPr algn="l"/>
            <a:r>
              <a:rPr lang="en-US" sz="2000" b="1" dirty="0">
                <a:latin typeface="Calibri" panose="020F0502020204030204" pitchFamily="34" charset="0"/>
                <a:cs typeface="Calibri" panose="020F0502020204030204" pitchFamily="34" charset="0"/>
              </a:rPr>
              <a:t>For TN</a:t>
            </a:r>
            <a:r>
              <a:rPr lang="en-US" sz="2000" dirty="0">
                <a:latin typeface="Calibri" panose="020F0502020204030204" pitchFamily="34" charset="0"/>
                <a:cs typeface="Calibri" panose="020F0502020204030204" pitchFamily="34" charset="0"/>
              </a:rPr>
              <a:t>, we compute the number </a:t>
            </a:r>
            <a:r>
              <a:rPr lang="en-US" sz="2000" b="1" dirty="0">
                <a:latin typeface="Calibri" panose="020F0502020204030204" pitchFamily="34" charset="0"/>
                <a:cs typeface="Calibri" panose="020F0502020204030204" pitchFamily="34" charset="0"/>
              </a:rPr>
              <a:t>of dissimilar pairs</a:t>
            </a:r>
            <a:r>
              <a:rPr lang="en-US" sz="2000" dirty="0">
                <a:latin typeface="Calibri" panose="020F0502020204030204" pitchFamily="34" charset="0"/>
                <a:cs typeface="Calibri" panose="020F0502020204030204" pitchFamily="34" charset="0"/>
              </a:rPr>
              <a:t> in the </a:t>
            </a:r>
            <a:r>
              <a:rPr lang="en-US" sz="2000" b="1" dirty="0">
                <a:latin typeface="Calibri" panose="020F0502020204030204" pitchFamily="34" charset="0"/>
                <a:cs typeface="Calibri" panose="020F0502020204030204" pitchFamily="34" charset="0"/>
              </a:rPr>
              <a:t>different communities.</a:t>
            </a:r>
            <a:endParaRPr lang="en-IN" sz="2000" b="1" dirty="0">
              <a:latin typeface="Calibri" panose="020F0502020204030204" pitchFamily="34" charset="0"/>
              <a:cs typeface="Calibri" panose="020F0502020204030204" pitchFamily="34" charset="0"/>
            </a:endParaRPr>
          </a:p>
        </p:txBody>
      </p: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2043BBC3-96AA-CA2E-8870-65BFE3790B13}"/>
                  </a:ext>
                </a:extLst>
              </p14:cNvPr>
              <p14:cNvContentPartPr/>
              <p14:nvPr/>
            </p14:nvContentPartPr>
            <p14:xfrm>
              <a:off x="97500" y="1584860"/>
              <a:ext cx="11997000" cy="5175720"/>
            </p14:xfrm>
          </p:contentPart>
        </mc:Choice>
        <mc:Fallback>
          <p:pic>
            <p:nvPicPr>
              <p:cNvPr id="5" name="Ink 4">
                <a:extLst>
                  <a:ext uri="{FF2B5EF4-FFF2-40B4-BE49-F238E27FC236}">
                    <a16:creationId xmlns:a16="http://schemas.microsoft.com/office/drawing/2014/main" id="{2043BBC3-96AA-CA2E-8870-65BFE3790B13}"/>
                  </a:ext>
                </a:extLst>
              </p:cNvPr>
              <p:cNvPicPr/>
              <p:nvPr/>
            </p:nvPicPr>
            <p:blipFill>
              <a:blip r:embed="rId6"/>
              <a:stretch>
                <a:fillRect/>
              </a:stretch>
            </p:blipFill>
            <p:spPr>
              <a:xfrm>
                <a:off x="88140" y="1575500"/>
                <a:ext cx="12015720" cy="5194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F9FA840F-750F-B262-75B6-BC3182FA0A69}"/>
                  </a:ext>
                </a:extLst>
              </p14:cNvPr>
              <p14:cNvContentPartPr/>
              <p14:nvPr/>
            </p14:nvContentPartPr>
            <p14:xfrm>
              <a:off x="6890760" y="3697200"/>
              <a:ext cx="2757240" cy="1332360"/>
            </p14:xfrm>
          </p:contentPart>
        </mc:Choice>
        <mc:Fallback>
          <p:pic>
            <p:nvPicPr>
              <p:cNvPr id="7" name="Ink 6">
                <a:extLst>
                  <a:ext uri="{FF2B5EF4-FFF2-40B4-BE49-F238E27FC236}">
                    <a16:creationId xmlns:a16="http://schemas.microsoft.com/office/drawing/2014/main" id="{F9FA840F-750F-B262-75B6-BC3182FA0A69}"/>
                  </a:ext>
                </a:extLst>
              </p:cNvPr>
              <p:cNvPicPr/>
              <p:nvPr/>
            </p:nvPicPr>
            <p:blipFill>
              <a:blip r:embed="rId8"/>
              <a:stretch>
                <a:fillRect/>
              </a:stretch>
            </p:blipFill>
            <p:spPr>
              <a:xfrm>
                <a:off x="6881400" y="3687840"/>
                <a:ext cx="2775960" cy="1351080"/>
              </a:xfrm>
              <a:prstGeom prst="rect">
                <a:avLst/>
              </a:prstGeom>
            </p:spPr>
          </p:pic>
        </mc:Fallback>
      </mc:AlternateContent>
    </p:spTree>
    <p:extLst>
      <p:ext uri="{BB962C8B-B14F-4D97-AF65-F5344CB8AC3E}">
        <p14:creationId xmlns:p14="http://schemas.microsoft.com/office/powerpoint/2010/main" val="4067301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Precision and recall</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3" name="Picture 2">
            <a:extLst>
              <a:ext uri="{FF2B5EF4-FFF2-40B4-BE49-F238E27FC236}">
                <a16:creationId xmlns:a16="http://schemas.microsoft.com/office/drawing/2014/main" id="{6E5B4F8A-1835-4BC8-8BEC-5C9425BEE7F9}"/>
              </a:ext>
            </a:extLst>
          </p:cNvPr>
          <p:cNvPicPr>
            <a:picLocks noChangeAspect="1"/>
          </p:cNvPicPr>
          <p:nvPr/>
        </p:nvPicPr>
        <p:blipFill>
          <a:blip r:embed="rId4"/>
          <a:stretch>
            <a:fillRect/>
          </a:stretch>
        </p:blipFill>
        <p:spPr>
          <a:xfrm>
            <a:off x="-8308" y="1386327"/>
            <a:ext cx="6800994" cy="2896985"/>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97525F92-846B-57E6-7FED-B7081F98E277}"/>
                  </a:ext>
                </a:extLst>
              </p14:cNvPr>
              <p14:cNvContentPartPr/>
              <p14:nvPr/>
            </p14:nvContentPartPr>
            <p14:xfrm>
              <a:off x="472320" y="1716480"/>
              <a:ext cx="11020680" cy="3977280"/>
            </p14:xfrm>
          </p:contentPart>
        </mc:Choice>
        <mc:Fallback>
          <p:pic>
            <p:nvPicPr>
              <p:cNvPr id="2" name="Ink 1">
                <a:extLst>
                  <a:ext uri="{FF2B5EF4-FFF2-40B4-BE49-F238E27FC236}">
                    <a16:creationId xmlns:a16="http://schemas.microsoft.com/office/drawing/2014/main" id="{97525F92-846B-57E6-7FED-B7081F98E277}"/>
                  </a:ext>
                </a:extLst>
              </p:cNvPr>
              <p:cNvPicPr/>
              <p:nvPr/>
            </p:nvPicPr>
            <p:blipFill>
              <a:blip r:embed="rId6"/>
              <a:stretch>
                <a:fillRect/>
              </a:stretch>
            </p:blipFill>
            <p:spPr>
              <a:xfrm>
                <a:off x="462960" y="1707120"/>
                <a:ext cx="11039400" cy="3996000"/>
              </a:xfrm>
              <a:prstGeom prst="rect">
                <a:avLst/>
              </a:prstGeom>
            </p:spPr>
          </p:pic>
        </mc:Fallback>
      </mc:AlternateContent>
    </p:spTree>
    <p:extLst>
      <p:ext uri="{BB962C8B-B14F-4D97-AF65-F5344CB8AC3E}">
        <p14:creationId xmlns:p14="http://schemas.microsoft.com/office/powerpoint/2010/main" val="2087858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The Girvan Newman Algorithm: Example</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3" name="Picture 2">
            <a:extLst>
              <a:ext uri="{FF2B5EF4-FFF2-40B4-BE49-F238E27FC236}">
                <a16:creationId xmlns:a16="http://schemas.microsoft.com/office/drawing/2014/main" id="{F2001997-9BEA-3553-63D8-F32AEE92A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E985B4D-B797-6CDA-DFEF-AC79B62B94E4}"/>
                  </a:ext>
                </a:extLst>
              </p14:cNvPr>
              <p14:cNvContentPartPr/>
              <p14:nvPr/>
            </p14:nvContentPartPr>
            <p14:xfrm>
              <a:off x="794520" y="221760"/>
              <a:ext cx="10864080" cy="6469920"/>
            </p14:xfrm>
          </p:contentPart>
        </mc:Choice>
        <mc:Fallback xmlns="">
          <p:pic>
            <p:nvPicPr>
              <p:cNvPr id="2" name="Ink 1">
                <a:extLst>
                  <a:ext uri="{FF2B5EF4-FFF2-40B4-BE49-F238E27FC236}">
                    <a16:creationId xmlns:a16="http://schemas.microsoft.com/office/drawing/2014/main" id="{7E985B4D-B797-6CDA-DFEF-AC79B62B94E4}"/>
                  </a:ext>
                </a:extLst>
              </p:cNvPr>
              <p:cNvPicPr/>
              <p:nvPr/>
            </p:nvPicPr>
            <p:blipFill>
              <a:blip r:embed="rId5"/>
              <a:stretch>
                <a:fillRect/>
              </a:stretch>
            </p:blipFill>
            <p:spPr>
              <a:xfrm>
                <a:off x="785160" y="212400"/>
                <a:ext cx="10882800" cy="6488640"/>
              </a:xfrm>
              <a:prstGeom prst="rect">
                <a:avLst/>
              </a:prstGeom>
            </p:spPr>
          </p:pic>
        </mc:Fallback>
      </mc:AlternateContent>
    </p:spTree>
    <p:extLst>
      <p:ext uri="{BB962C8B-B14F-4D97-AF65-F5344CB8AC3E}">
        <p14:creationId xmlns:p14="http://schemas.microsoft.com/office/powerpoint/2010/main" val="2092715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Precision and Recall</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3" name="Picture 2">
            <a:extLst>
              <a:ext uri="{FF2B5EF4-FFF2-40B4-BE49-F238E27FC236}">
                <a16:creationId xmlns:a16="http://schemas.microsoft.com/office/drawing/2014/main" id="{6E5B4F8A-1835-4BC8-8BEC-5C9425BEE7F9}"/>
              </a:ext>
            </a:extLst>
          </p:cNvPr>
          <p:cNvPicPr>
            <a:picLocks noChangeAspect="1"/>
          </p:cNvPicPr>
          <p:nvPr/>
        </p:nvPicPr>
        <p:blipFill>
          <a:blip r:embed="rId4"/>
          <a:stretch>
            <a:fillRect/>
          </a:stretch>
        </p:blipFill>
        <p:spPr>
          <a:xfrm>
            <a:off x="-8308" y="1386327"/>
            <a:ext cx="6104308" cy="2600221"/>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25F719E7-8045-E1D8-F516-B79355C20501}"/>
                  </a:ext>
                </a:extLst>
              </p14:cNvPr>
              <p14:cNvContentPartPr/>
              <p14:nvPr/>
            </p14:nvContentPartPr>
            <p14:xfrm>
              <a:off x="328320" y="1834200"/>
              <a:ext cx="11076840" cy="4744800"/>
            </p14:xfrm>
          </p:contentPart>
        </mc:Choice>
        <mc:Fallback>
          <p:pic>
            <p:nvPicPr>
              <p:cNvPr id="2" name="Ink 1">
                <a:extLst>
                  <a:ext uri="{FF2B5EF4-FFF2-40B4-BE49-F238E27FC236}">
                    <a16:creationId xmlns:a16="http://schemas.microsoft.com/office/drawing/2014/main" id="{25F719E7-8045-E1D8-F516-B79355C20501}"/>
                  </a:ext>
                </a:extLst>
              </p:cNvPr>
              <p:cNvPicPr/>
              <p:nvPr/>
            </p:nvPicPr>
            <p:blipFill>
              <a:blip r:embed="rId6"/>
              <a:stretch>
                <a:fillRect/>
              </a:stretch>
            </p:blipFill>
            <p:spPr>
              <a:xfrm>
                <a:off x="318960" y="1824840"/>
                <a:ext cx="11095560" cy="4763520"/>
              </a:xfrm>
              <a:prstGeom prst="rect">
                <a:avLst/>
              </a:prstGeom>
            </p:spPr>
          </p:pic>
        </mc:Fallback>
      </mc:AlternateContent>
    </p:spTree>
    <p:extLst>
      <p:ext uri="{BB962C8B-B14F-4D97-AF65-F5344CB8AC3E}">
        <p14:creationId xmlns:p14="http://schemas.microsoft.com/office/powerpoint/2010/main" val="16967559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Precision and Recall</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3" name="Picture 2">
            <a:extLst>
              <a:ext uri="{FF2B5EF4-FFF2-40B4-BE49-F238E27FC236}">
                <a16:creationId xmlns:a16="http://schemas.microsoft.com/office/drawing/2014/main" id="{6E5B4F8A-1835-4BC8-8BEC-5C9425BEE7F9}"/>
              </a:ext>
            </a:extLst>
          </p:cNvPr>
          <p:cNvPicPr>
            <a:picLocks noChangeAspect="1"/>
          </p:cNvPicPr>
          <p:nvPr/>
        </p:nvPicPr>
        <p:blipFill>
          <a:blip r:embed="rId4"/>
          <a:stretch>
            <a:fillRect/>
          </a:stretch>
        </p:blipFill>
        <p:spPr>
          <a:xfrm>
            <a:off x="-8308" y="1386327"/>
            <a:ext cx="6104308" cy="2600221"/>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53CFF407-1515-202B-CC55-1A9127875A8F}"/>
                  </a:ext>
                </a:extLst>
              </p14:cNvPr>
              <p14:cNvContentPartPr/>
              <p14:nvPr/>
            </p14:nvContentPartPr>
            <p14:xfrm>
              <a:off x="354240" y="3195000"/>
              <a:ext cx="7175520" cy="3282480"/>
            </p14:xfrm>
          </p:contentPart>
        </mc:Choice>
        <mc:Fallback>
          <p:pic>
            <p:nvPicPr>
              <p:cNvPr id="2" name="Ink 1">
                <a:extLst>
                  <a:ext uri="{FF2B5EF4-FFF2-40B4-BE49-F238E27FC236}">
                    <a16:creationId xmlns:a16="http://schemas.microsoft.com/office/drawing/2014/main" id="{53CFF407-1515-202B-CC55-1A9127875A8F}"/>
                  </a:ext>
                </a:extLst>
              </p:cNvPr>
              <p:cNvPicPr/>
              <p:nvPr/>
            </p:nvPicPr>
            <p:blipFill>
              <a:blip r:embed="rId6"/>
              <a:stretch>
                <a:fillRect/>
              </a:stretch>
            </p:blipFill>
            <p:spPr>
              <a:xfrm>
                <a:off x="344880" y="3185640"/>
                <a:ext cx="7194240" cy="3301200"/>
              </a:xfrm>
              <a:prstGeom prst="rect">
                <a:avLst/>
              </a:prstGeom>
            </p:spPr>
          </p:pic>
        </mc:Fallback>
      </mc:AlternateContent>
    </p:spTree>
    <p:extLst>
      <p:ext uri="{BB962C8B-B14F-4D97-AF65-F5344CB8AC3E}">
        <p14:creationId xmlns:p14="http://schemas.microsoft.com/office/powerpoint/2010/main" val="22096807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Evaluating Without Ground Truth  - with semantics</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2BEBD0A9-5109-48A4-93D0-97A2FF3331B1}"/>
              </a:ext>
            </a:extLst>
          </p:cNvPr>
          <p:cNvSpPr txBox="1">
            <a:spLocks/>
          </p:cNvSpPr>
          <p:nvPr/>
        </p:nvSpPr>
        <p:spPr>
          <a:xfrm>
            <a:off x="-251829" y="1689697"/>
            <a:ext cx="10198469" cy="5348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1" algn="just"/>
            <a:r>
              <a:rPr lang="en-US" sz="2800" dirty="0"/>
              <a:t>A simple way of </a:t>
            </a:r>
            <a:r>
              <a:rPr lang="en-US" sz="2800" b="1" dirty="0"/>
              <a:t>analyzing detected communities </a:t>
            </a:r>
            <a:r>
              <a:rPr lang="en-US" sz="2800" dirty="0"/>
              <a:t>is to </a:t>
            </a:r>
            <a:r>
              <a:rPr lang="en-US" sz="2800" b="1" dirty="0"/>
              <a:t>analyze other attributes (posts, profile information, content generated, etc.) </a:t>
            </a:r>
            <a:r>
              <a:rPr lang="en-US" sz="2800" dirty="0"/>
              <a:t>of community members to see if there is a coherency among community members</a:t>
            </a:r>
          </a:p>
          <a:p>
            <a:pPr lvl="1" algn="just"/>
            <a:endParaRPr lang="en-US" sz="2800" dirty="0"/>
          </a:p>
          <a:p>
            <a:pPr lvl="2" algn="just"/>
            <a:r>
              <a:rPr lang="en-US" sz="2400" dirty="0"/>
              <a:t>For example, if there is text data as </a:t>
            </a:r>
            <a:r>
              <a:rPr lang="en-US" sz="2400" b="1" dirty="0"/>
              <a:t>attribute </a:t>
            </a:r>
            <a:r>
              <a:rPr lang="en-US" sz="2400" dirty="0"/>
              <a:t>available for each node, to help analyze these communities, one can use </a:t>
            </a:r>
            <a:r>
              <a:rPr lang="en-US" sz="2400" dirty="0">
                <a:solidFill>
                  <a:srgbClr val="0000FF"/>
                </a:solidFill>
              </a:rPr>
              <a:t>word frequencies, do word cloud or do topic model or do key word / key phrase extraction.</a:t>
            </a:r>
          </a:p>
          <a:p>
            <a:pPr lvl="2" algn="just"/>
            <a:endParaRPr lang="en-US" sz="2400" dirty="0">
              <a:solidFill>
                <a:srgbClr val="0000FF"/>
              </a:solidFill>
            </a:endParaRPr>
          </a:p>
          <a:p>
            <a:pPr lvl="2" algn="just"/>
            <a:r>
              <a:rPr lang="en-US" sz="2400" dirty="0"/>
              <a:t>These things  may be considered as better attributes</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6E4996D-8E5A-72AB-D4F8-1C39078982AC}"/>
                  </a:ext>
                </a:extLst>
              </p14:cNvPr>
              <p14:cNvContentPartPr/>
              <p14:nvPr/>
            </p14:nvContentPartPr>
            <p14:xfrm>
              <a:off x="1079640" y="1172160"/>
              <a:ext cx="10348920" cy="3751920"/>
            </p14:xfrm>
          </p:contentPart>
        </mc:Choice>
        <mc:Fallback>
          <p:pic>
            <p:nvPicPr>
              <p:cNvPr id="2" name="Ink 1">
                <a:extLst>
                  <a:ext uri="{FF2B5EF4-FFF2-40B4-BE49-F238E27FC236}">
                    <a16:creationId xmlns:a16="http://schemas.microsoft.com/office/drawing/2014/main" id="{06E4996D-8E5A-72AB-D4F8-1C39078982AC}"/>
                  </a:ext>
                </a:extLst>
              </p:cNvPr>
              <p:cNvPicPr/>
              <p:nvPr/>
            </p:nvPicPr>
            <p:blipFill>
              <a:blip r:embed="rId5"/>
              <a:stretch>
                <a:fillRect/>
              </a:stretch>
            </p:blipFill>
            <p:spPr>
              <a:xfrm>
                <a:off x="1070280" y="1162800"/>
                <a:ext cx="10367640" cy="3770640"/>
              </a:xfrm>
              <a:prstGeom prst="rect">
                <a:avLst/>
              </a:prstGeom>
            </p:spPr>
          </p:pic>
        </mc:Fallback>
      </mc:AlternateContent>
    </p:spTree>
    <p:extLst>
      <p:ext uri="{BB962C8B-B14F-4D97-AF65-F5344CB8AC3E}">
        <p14:creationId xmlns:p14="http://schemas.microsoft.com/office/powerpoint/2010/main" val="12437979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9319374"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Evaluating Without Ground Truth  - with Clustering Quality Measures</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2BEBD0A9-5109-48A4-93D0-97A2FF3331B1}"/>
              </a:ext>
            </a:extLst>
          </p:cNvPr>
          <p:cNvSpPr txBox="1">
            <a:spLocks/>
          </p:cNvSpPr>
          <p:nvPr/>
        </p:nvSpPr>
        <p:spPr>
          <a:xfrm>
            <a:off x="-251829" y="1689697"/>
            <a:ext cx="10198469" cy="5348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1" algn="just"/>
            <a:r>
              <a:rPr lang="en-US" sz="2800" dirty="0"/>
              <a:t>We can use the usual clustering quality measures as well, specifically intrinsic measures such as </a:t>
            </a:r>
            <a:r>
              <a:rPr lang="en-US" sz="2800" b="1" i="0" dirty="0">
                <a:solidFill>
                  <a:srgbClr val="292929"/>
                </a:solidFill>
                <a:effectLst/>
                <a:latin typeface="charter"/>
              </a:rPr>
              <a:t>Silhouette Coefficient</a:t>
            </a:r>
            <a:r>
              <a:rPr lang="en-US" sz="2800" b="0" i="0" dirty="0">
                <a:solidFill>
                  <a:srgbClr val="292929"/>
                </a:solidFill>
                <a:effectLst/>
                <a:latin typeface="charter"/>
              </a:rPr>
              <a:t>, </a:t>
            </a:r>
            <a:r>
              <a:rPr lang="en-US" sz="2800" b="1" i="0" dirty="0">
                <a:solidFill>
                  <a:srgbClr val="292929"/>
                </a:solidFill>
                <a:effectLst/>
                <a:latin typeface="charter"/>
              </a:rPr>
              <a:t>inter and intra cluster similarity</a:t>
            </a:r>
          </a:p>
          <a:p>
            <a:pPr lvl="1" algn="just"/>
            <a:endParaRPr lang="en-US" sz="2800" b="1" i="0" dirty="0">
              <a:solidFill>
                <a:srgbClr val="292929"/>
              </a:solidFill>
              <a:effectLst/>
              <a:latin typeface="charter"/>
            </a:endParaRPr>
          </a:p>
          <a:p>
            <a:pPr lvl="1" algn="just"/>
            <a:r>
              <a:rPr lang="en-US" sz="2800" dirty="0"/>
              <a:t> But they are not always very effective</a:t>
            </a:r>
            <a:endParaRPr lang="en-US" sz="2400" dirty="0"/>
          </a:p>
        </p:txBody>
      </p:sp>
    </p:spTree>
    <p:extLst>
      <p:ext uri="{BB962C8B-B14F-4D97-AF65-F5344CB8AC3E}">
        <p14:creationId xmlns:p14="http://schemas.microsoft.com/office/powerpoint/2010/main" val="25526506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D939022-0422-4C8D-9B28-B4ECF3EE123F}"/>
              </a:ext>
            </a:extLst>
          </p:cNvPr>
          <p:cNvSpPr txBox="1"/>
          <p:nvPr/>
        </p:nvSpPr>
        <p:spPr>
          <a:xfrm>
            <a:off x="228600" y="61913"/>
            <a:ext cx="9911080" cy="1727396"/>
          </a:xfrm>
          <a:prstGeom prst="rect">
            <a:avLst/>
          </a:prstGeom>
        </p:spPr>
        <p:txBody>
          <a:bodyPr wrap="square" lIns="0" tIns="125730" rIns="0" bIns="0">
            <a:spAutoFit/>
          </a:bodyPr>
          <a:lstStyle/>
          <a:p>
            <a:pPr marL="33655" eaLnBrk="1" fontAlgn="auto" hangingPunct="1">
              <a:spcBef>
                <a:spcPts val="990"/>
              </a:spcBef>
              <a:spcAft>
                <a:spcPts val="0"/>
              </a:spcAft>
              <a:defRPr/>
            </a:pPr>
            <a:r>
              <a:rPr lang="en-IN" sz="2400" b="1" spc="-10" dirty="0">
                <a:solidFill>
                  <a:srgbClr val="4471C4"/>
                </a:solidFill>
                <a:latin typeface="Calibri"/>
                <a:cs typeface="Calibri"/>
              </a:rPr>
              <a:t> </a:t>
            </a:r>
            <a:endParaRPr sz="2400" dirty="0">
              <a:latin typeface="Calibri"/>
              <a:cs typeface="Calibri"/>
            </a:endParaRPr>
          </a:p>
          <a:p>
            <a:pPr marL="12700" eaLnBrk="1" fontAlgn="auto" hangingPunct="1">
              <a:spcBef>
                <a:spcPts val="894"/>
              </a:spcBef>
              <a:spcAft>
                <a:spcPts val="0"/>
              </a:spcAft>
              <a:defRPr/>
            </a:pPr>
            <a:r>
              <a:rPr lang="en-US" sz="2400" b="1" dirty="0">
                <a:solidFill>
                  <a:schemeClr val="accent6"/>
                </a:solidFill>
                <a:latin typeface="+mj-lt"/>
                <a:cs typeface="Calibri"/>
              </a:rPr>
              <a:t>Intrinsic Measure for Clustering Quality  : </a:t>
            </a:r>
            <a:r>
              <a:rPr lang="en-IN" sz="2400" b="1" dirty="0">
                <a:solidFill>
                  <a:schemeClr val="accent6"/>
                </a:solidFill>
                <a:latin typeface="+mj-lt"/>
                <a:cs typeface="Calibri"/>
              </a:rPr>
              <a:t>Silhouette Coefficient </a:t>
            </a:r>
            <a:endParaRPr sz="2400" b="1" dirty="0">
              <a:solidFill>
                <a:schemeClr val="accent6"/>
              </a:solidFill>
              <a:latin typeface="+mj-lt"/>
              <a:cs typeface="Calibri"/>
            </a:endParaRPr>
          </a:p>
          <a:p>
            <a:pPr eaLnBrk="1" fontAlgn="auto" hangingPunct="1">
              <a:spcBef>
                <a:spcPts val="0"/>
              </a:spcBef>
              <a:spcAft>
                <a:spcPts val="0"/>
              </a:spcAft>
              <a:defRPr/>
            </a:pPr>
            <a:endParaRPr sz="2400" dirty="0">
              <a:latin typeface="Times New Roman"/>
              <a:cs typeface="Times New Roman"/>
            </a:endParaRPr>
          </a:p>
          <a:p>
            <a:pPr eaLnBrk="1" fontAlgn="auto" hangingPunct="1">
              <a:spcBef>
                <a:spcPts val="0"/>
              </a:spcBef>
              <a:spcAft>
                <a:spcPts val="0"/>
              </a:spcAft>
              <a:defRPr/>
            </a:pPr>
            <a:endParaRPr sz="2450" dirty="0">
              <a:latin typeface="Times New Roman"/>
              <a:cs typeface="Times New Roman"/>
            </a:endParaRPr>
          </a:p>
        </p:txBody>
      </p:sp>
      <p:sp>
        <p:nvSpPr>
          <p:cNvPr id="4" name="Rectangle 3">
            <a:extLst>
              <a:ext uri="{FF2B5EF4-FFF2-40B4-BE49-F238E27FC236}">
                <a16:creationId xmlns:a16="http://schemas.microsoft.com/office/drawing/2014/main" id="{B7748C61-F596-4558-8C15-EF4E4D175F6C}"/>
              </a:ext>
            </a:extLst>
          </p:cNvPr>
          <p:cNvSpPr/>
          <p:nvPr/>
        </p:nvSpPr>
        <p:spPr>
          <a:xfrm>
            <a:off x="381000" y="1524000"/>
            <a:ext cx="7086600" cy="461963"/>
          </a:xfrm>
          <a:prstGeom prst="rect">
            <a:avLst/>
          </a:prstGeom>
        </p:spPr>
        <p:txBody>
          <a:bodyPr>
            <a:spAutoFit/>
          </a:bodyPr>
          <a:lstStyle/>
          <a:p>
            <a:pPr algn="just" eaLnBrk="1" hangingPunct="1">
              <a:buFont typeface="Arial" pitchFamily="34" charset="0"/>
              <a:buChar char="•"/>
              <a:defRPr/>
            </a:pPr>
            <a:endParaRPr lang="en-US" sz="2400" dirty="0">
              <a:latin typeface="+mn-lt"/>
              <a:ea typeface="ＭＳ Ｐゴシック" pitchFamily="34" charset="-128"/>
            </a:endParaRPr>
          </a:p>
        </p:txBody>
      </p:sp>
      <p:sp>
        <p:nvSpPr>
          <p:cNvPr id="5" name="Rectangle 4">
            <a:extLst>
              <a:ext uri="{FF2B5EF4-FFF2-40B4-BE49-F238E27FC236}">
                <a16:creationId xmlns:a16="http://schemas.microsoft.com/office/drawing/2014/main" id="{ED0A8ACD-5881-4CCE-B74C-09F5B4891560}"/>
              </a:ext>
            </a:extLst>
          </p:cNvPr>
          <p:cNvSpPr/>
          <p:nvPr/>
        </p:nvSpPr>
        <p:spPr>
          <a:xfrm>
            <a:off x="533400" y="1524000"/>
            <a:ext cx="6934200" cy="461963"/>
          </a:xfrm>
          <a:prstGeom prst="rect">
            <a:avLst/>
          </a:prstGeom>
        </p:spPr>
        <p:txBody>
          <a:bodyPr>
            <a:spAutoFit/>
          </a:bodyPr>
          <a:lstStyle/>
          <a:p>
            <a:pPr algn="just" eaLnBrk="1" hangingPunct="1">
              <a:buFont typeface="Arial" pitchFamily="34" charset="0"/>
              <a:buChar char="•"/>
              <a:defRPr/>
            </a:pPr>
            <a:endParaRPr lang="en-US" sz="2400" dirty="0">
              <a:latin typeface="+mn-lt"/>
              <a:ea typeface="ＭＳ Ｐゴシック" pitchFamily="34" charset="-128"/>
              <a:sym typeface="Symbol" pitchFamily="18" charset="2"/>
            </a:endParaRPr>
          </a:p>
        </p:txBody>
      </p:sp>
      <p:sp>
        <p:nvSpPr>
          <p:cNvPr id="6" name="Rectangle 5">
            <a:extLst>
              <a:ext uri="{FF2B5EF4-FFF2-40B4-BE49-F238E27FC236}">
                <a16:creationId xmlns:a16="http://schemas.microsoft.com/office/drawing/2014/main" id="{C0CA78DF-4F72-417C-BBDE-6208A80FE59A}"/>
              </a:ext>
            </a:extLst>
          </p:cNvPr>
          <p:cNvSpPr/>
          <p:nvPr/>
        </p:nvSpPr>
        <p:spPr>
          <a:xfrm>
            <a:off x="457200" y="1371600"/>
            <a:ext cx="7620000" cy="461963"/>
          </a:xfrm>
          <a:prstGeom prst="rect">
            <a:avLst/>
          </a:prstGeom>
        </p:spPr>
        <p:txBody>
          <a:bodyPr>
            <a:spAutoFit/>
          </a:bodyPr>
          <a:lstStyle/>
          <a:p>
            <a:pPr algn="just" eaLnBrk="1" hangingPunct="1">
              <a:buFont typeface="Arial" pitchFamily="34" charset="0"/>
              <a:buChar char="•"/>
              <a:defRPr/>
            </a:pPr>
            <a:endParaRPr lang="en-US" sz="2400" dirty="0">
              <a:latin typeface="+mn-lt"/>
              <a:ea typeface="ＭＳ Ｐゴシック" pitchFamily="34" charset="-128"/>
              <a:sym typeface="Symbol" pitchFamily="18" charset="2"/>
            </a:endParaRPr>
          </a:p>
        </p:txBody>
      </p:sp>
      <p:sp>
        <p:nvSpPr>
          <p:cNvPr id="3" name="Text Box 3">
            <a:extLst>
              <a:ext uri="{FF2B5EF4-FFF2-40B4-BE49-F238E27FC236}">
                <a16:creationId xmlns:a16="http://schemas.microsoft.com/office/drawing/2014/main" id="{EE5D8A55-F129-417E-8A1F-3FF43180C2FD}"/>
              </a:ext>
            </a:extLst>
          </p:cNvPr>
          <p:cNvSpPr txBox="1">
            <a:spLocks noChangeArrowheads="1"/>
          </p:cNvSpPr>
          <p:nvPr/>
        </p:nvSpPr>
        <p:spPr bwMode="auto">
          <a:xfrm>
            <a:off x="228600" y="1207471"/>
            <a:ext cx="8001000" cy="2143140"/>
          </a:xfrm>
          <a:prstGeom prst="rect">
            <a:avLst/>
          </a:prstGeom>
          <a:noFill/>
          <a:ln w="9525">
            <a:noFill/>
            <a:round/>
            <a:headEnd/>
            <a:tailEnd/>
          </a:ln>
        </p:spPr>
        <p:txBody>
          <a:bodyPr/>
          <a:lstStyle/>
          <a:p>
            <a:pPr algn="just">
              <a:spcBef>
                <a:spcPts val="700"/>
              </a:spcBef>
              <a:buClr>
                <a:srgbClr val="336699"/>
              </a:buClr>
              <a:buFont typeface="Wingdings" pitchFamily="2" charset="2"/>
              <a:buChar char="§"/>
            </a:pPr>
            <a:r>
              <a:rPr lang="en-US" sz="2400" b="0" i="0" dirty="0">
                <a:solidFill>
                  <a:srgbClr val="292929"/>
                </a:solidFill>
                <a:effectLst/>
              </a:rPr>
              <a:t> Silhouette Coefficient or silhouette score is a metric used to calculate the </a:t>
            </a:r>
            <a:r>
              <a:rPr lang="en-US" sz="2400" b="0" i="0" dirty="0">
                <a:solidFill>
                  <a:srgbClr val="0070C0"/>
                </a:solidFill>
                <a:effectLst/>
              </a:rPr>
              <a:t>goodness of a clustering technique</a:t>
            </a:r>
            <a:r>
              <a:rPr lang="en-US" sz="2400" b="0" i="0" dirty="0">
                <a:solidFill>
                  <a:srgbClr val="292929"/>
                </a:solidFill>
                <a:effectLst/>
              </a:rPr>
              <a:t>. Its value ranges from -1 to 1.</a:t>
            </a:r>
          </a:p>
          <a:p>
            <a:pPr marL="342900" indent="-342900">
              <a:buFont typeface="Arial" panose="020B0604020202020204" pitchFamily="34" charset="0"/>
              <a:buChar char="•"/>
            </a:pPr>
            <a:r>
              <a:rPr lang="en-US" sz="2400" b="0" i="0" dirty="0">
                <a:solidFill>
                  <a:srgbClr val="292929"/>
                </a:solidFill>
                <a:effectLst/>
              </a:rPr>
              <a:t>1 Means clusters are </a:t>
            </a:r>
            <a:r>
              <a:rPr lang="en-US" sz="2400" b="1" i="0" dirty="0">
                <a:solidFill>
                  <a:srgbClr val="292929"/>
                </a:solidFill>
                <a:effectLst/>
              </a:rPr>
              <a:t>well apart from each other </a:t>
            </a:r>
            <a:r>
              <a:rPr lang="en-US" sz="2400" b="0" i="0" dirty="0">
                <a:solidFill>
                  <a:srgbClr val="292929"/>
                </a:solidFill>
                <a:effectLst/>
              </a:rPr>
              <a:t>and clearly distinguished.</a:t>
            </a:r>
          </a:p>
          <a:p>
            <a:pPr marL="342900" indent="-342900">
              <a:buFont typeface="Arial" panose="020B0604020202020204" pitchFamily="34" charset="0"/>
              <a:buChar char="•"/>
            </a:pPr>
            <a:r>
              <a:rPr lang="en-US" sz="2400" b="0" i="0" dirty="0">
                <a:solidFill>
                  <a:srgbClr val="292929"/>
                </a:solidFill>
                <a:effectLst/>
              </a:rPr>
              <a:t>0: Means clusters are indifferent, or we can say that the </a:t>
            </a:r>
            <a:r>
              <a:rPr lang="en-US" sz="2400" b="1" i="0" dirty="0">
                <a:solidFill>
                  <a:srgbClr val="292929"/>
                </a:solidFill>
                <a:effectLst/>
              </a:rPr>
              <a:t>distance between clusters is not significant</a:t>
            </a:r>
            <a:r>
              <a:rPr lang="en-US" sz="2400" b="0" i="0" dirty="0">
                <a:solidFill>
                  <a:srgbClr val="292929"/>
                </a:solidFill>
                <a:effectLst/>
              </a:rPr>
              <a:t>.</a:t>
            </a:r>
          </a:p>
          <a:p>
            <a:pPr marL="342900" indent="-342900">
              <a:buFont typeface="Arial" panose="020B0604020202020204" pitchFamily="34" charset="0"/>
              <a:buChar char="•"/>
            </a:pPr>
            <a:r>
              <a:rPr lang="en-US" sz="2400" b="0" i="0" dirty="0">
                <a:solidFill>
                  <a:srgbClr val="292929"/>
                </a:solidFill>
                <a:effectLst/>
              </a:rPr>
              <a:t>-1: Means clusters are </a:t>
            </a:r>
            <a:r>
              <a:rPr lang="en-US" sz="2400" b="1" i="0" dirty="0">
                <a:solidFill>
                  <a:srgbClr val="292929"/>
                </a:solidFill>
                <a:effectLst/>
              </a:rPr>
              <a:t>assigned in the wrong way</a:t>
            </a:r>
            <a:r>
              <a:rPr lang="en-US" sz="2400" b="0" i="0" dirty="0">
                <a:solidFill>
                  <a:srgbClr val="292929"/>
                </a:solidFill>
                <a:effectLst/>
              </a:rPr>
              <a:t>.</a:t>
            </a:r>
          </a:p>
          <a:p>
            <a:pPr algn="l"/>
            <a:endParaRPr lang="en-US" sz="2400" b="0" i="0" dirty="0">
              <a:solidFill>
                <a:srgbClr val="0070C0"/>
              </a:solidFill>
              <a:effectLst/>
            </a:endParaRPr>
          </a:p>
          <a:p>
            <a:pPr algn="l"/>
            <a:r>
              <a:rPr lang="en-US" sz="2400" b="1" i="0" dirty="0">
                <a:solidFill>
                  <a:srgbClr val="0070C0"/>
                </a:solidFill>
                <a:effectLst/>
              </a:rPr>
              <a:t>Silhouette Score </a:t>
            </a:r>
            <a:r>
              <a:rPr lang="en-US" sz="2400" b="0" i="0" dirty="0">
                <a:solidFill>
                  <a:srgbClr val="292929"/>
                </a:solidFill>
                <a:effectLst/>
              </a:rPr>
              <a:t>= </a:t>
            </a:r>
            <a:r>
              <a:rPr lang="en-US" sz="2400" b="0" i="0" dirty="0">
                <a:solidFill>
                  <a:srgbClr val="0070C0"/>
                </a:solidFill>
                <a:effectLst/>
              </a:rPr>
              <a:t>(b-a)/max(</a:t>
            </a:r>
            <a:r>
              <a:rPr lang="en-US" sz="2400" b="0" i="0" dirty="0" err="1">
                <a:solidFill>
                  <a:srgbClr val="0070C0"/>
                </a:solidFill>
                <a:effectLst/>
              </a:rPr>
              <a:t>a,b</a:t>
            </a:r>
            <a:r>
              <a:rPr lang="en-US" sz="2400" b="0" i="0" dirty="0">
                <a:solidFill>
                  <a:srgbClr val="0070C0"/>
                </a:solidFill>
                <a:effectLst/>
              </a:rPr>
              <a:t>)  </a:t>
            </a:r>
            <a:r>
              <a:rPr lang="en-US" sz="2400" b="0" i="0" dirty="0">
                <a:solidFill>
                  <a:srgbClr val="292929"/>
                </a:solidFill>
                <a:effectLst/>
              </a:rPr>
              <a:t>where</a:t>
            </a:r>
          </a:p>
          <a:p>
            <a:pPr marL="342900" indent="-342900" algn="l">
              <a:buFont typeface="Arial" panose="020B0604020202020204" pitchFamily="34" charset="0"/>
              <a:buChar char="•"/>
            </a:pPr>
            <a:r>
              <a:rPr lang="en-US" sz="2400" b="0" i="0" dirty="0">
                <a:solidFill>
                  <a:srgbClr val="292929"/>
                </a:solidFill>
                <a:effectLst/>
              </a:rPr>
              <a:t>a= </a:t>
            </a:r>
            <a:r>
              <a:rPr lang="en-US" sz="2400" b="0" i="0" dirty="0">
                <a:solidFill>
                  <a:srgbClr val="0070C0"/>
                </a:solidFill>
                <a:effectLst/>
              </a:rPr>
              <a:t>average intra-cluster distance</a:t>
            </a:r>
            <a:r>
              <a:rPr lang="en-US" sz="2400" b="0" i="0" dirty="0">
                <a:solidFill>
                  <a:srgbClr val="292929"/>
                </a:solidFill>
                <a:effectLst/>
              </a:rPr>
              <a:t> i.e</a:t>
            </a:r>
            <a:r>
              <a:rPr lang="en-US" sz="2400" dirty="0">
                <a:solidFill>
                  <a:srgbClr val="292929"/>
                </a:solidFill>
              </a:rPr>
              <a:t>.</a:t>
            </a:r>
            <a:r>
              <a:rPr lang="en-US" sz="2400" b="0" i="0" dirty="0">
                <a:solidFill>
                  <a:srgbClr val="292929"/>
                </a:solidFill>
                <a:effectLst/>
              </a:rPr>
              <a:t> the average distance between each point within a cluster.</a:t>
            </a:r>
          </a:p>
          <a:p>
            <a:pPr marL="342900" indent="-342900" algn="l">
              <a:buFont typeface="Arial" panose="020B0604020202020204" pitchFamily="34" charset="0"/>
              <a:buChar char="•"/>
            </a:pPr>
            <a:r>
              <a:rPr lang="en-US" sz="2400" b="0" i="0" dirty="0">
                <a:solidFill>
                  <a:srgbClr val="292929"/>
                </a:solidFill>
                <a:effectLst/>
              </a:rPr>
              <a:t>b= </a:t>
            </a:r>
            <a:r>
              <a:rPr lang="en-US" sz="2400" b="0" i="0" dirty="0">
                <a:solidFill>
                  <a:srgbClr val="0070C0"/>
                </a:solidFill>
                <a:effectLst/>
              </a:rPr>
              <a:t>average inter-cluster distance </a:t>
            </a:r>
            <a:r>
              <a:rPr lang="en-US" sz="2400" b="0" i="0" dirty="0">
                <a:solidFill>
                  <a:srgbClr val="292929"/>
                </a:solidFill>
                <a:effectLst/>
              </a:rPr>
              <a:t>i.e. the average distance between all clusters.</a:t>
            </a:r>
          </a:p>
          <a:p>
            <a:pPr algn="just">
              <a:spcBef>
                <a:spcPts val="700"/>
              </a:spcBef>
              <a:buClr>
                <a:srgbClr val="336699"/>
              </a:buClr>
              <a:buFont typeface="Wingdings" pitchFamily="2" charset="2"/>
              <a:buChar char="§"/>
            </a:pPr>
            <a:endParaRPr lang="en-US" sz="2400" b="0" i="0" dirty="0">
              <a:solidFill>
                <a:srgbClr val="292929"/>
              </a:solidFill>
              <a:effectLst/>
            </a:endParaRPr>
          </a:p>
          <a:p>
            <a:pPr lvl="1" algn="just">
              <a:spcBef>
                <a:spcPts val="700"/>
              </a:spcBef>
              <a:buClr>
                <a:srgbClr val="336699"/>
              </a:buClr>
              <a:buFont typeface="Wingdings" pitchFamily="2" charset="2"/>
              <a:buChar char="§"/>
            </a:pPr>
            <a:endParaRPr lang="en-US" sz="2400" dirty="0">
              <a:solidFill>
                <a:schemeClr val="tx1"/>
              </a:solidFill>
            </a:endParaRPr>
          </a:p>
          <a:p>
            <a:pPr lvl="1" algn="just">
              <a:spcBef>
                <a:spcPts val="700"/>
              </a:spcBef>
              <a:buClr>
                <a:srgbClr val="336699"/>
              </a:buClr>
            </a:pPr>
            <a:endParaRPr lang="en-US" sz="2400" dirty="0">
              <a:solidFill>
                <a:schemeClr val="tx1"/>
              </a:solidFill>
            </a:endParaRPr>
          </a:p>
        </p:txBody>
      </p:sp>
      <p:pic>
        <p:nvPicPr>
          <p:cNvPr id="3076" name="Picture 4" descr="An illustrative figure to show how Silhouette score is calculated Source: Author original image">
            <a:extLst>
              <a:ext uri="{FF2B5EF4-FFF2-40B4-BE49-F238E27FC236}">
                <a16:creationId xmlns:a16="http://schemas.microsoft.com/office/drawing/2014/main" id="{DB460B23-9465-4A32-B407-C438AB41BF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1991617"/>
            <a:ext cx="3581400" cy="296138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oogle Shape;122;p3">
            <a:extLst>
              <a:ext uri="{FF2B5EF4-FFF2-40B4-BE49-F238E27FC236}">
                <a16:creationId xmlns:a16="http://schemas.microsoft.com/office/drawing/2014/main" id="{A95DE877-0797-4837-B9F0-CEF4DF2DF764}"/>
              </a:ext>
            </a:extLst>
          </p:cNvPr>
          <p:cNvCxnSpPr/>
          <p:nvPr/>
        </p:nvCxnSpPr>
        <p:spPr>
          <a:xfrm>
            <a:off x="154252" y="1204698"/>
            <a:ext cx="8300052" cy="0"/>
          </a:xfrm>
          <a:prstGeom prst="straightConnector1">
            <a:avLst/>
          </a:prstGeom>
          <a:noFill/>
          <a:ln w="38100" cap="flat" cmpd="sng">
            <a:solidFill>
              <a:srgbClr val="C55A11"/>
            </a:solidFill>
            <a:prstDash val="solid"/>
            <a:miter lim="800000"/>
            <a:headEnd type="none" w="sm" len="sm"/>
            <a:tailEnd type="none" w="sm" len="sm"/>
          </a:ln>
        </p:spPr>
      </p:cxnSp>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E711A6AB-5A1D-D54C-5A02-AEA3AE332863}"/>
                  </a:ext>
                </a:extLst>
              </p14:cNvPr>
              <p14:cNvContentPartPr/>
              <p14:nvPr/>
            </p14:nvContentPartPr>
            <p14:xfrm>
              <a:off x="106560" y="477360"/>
              <a:ext cx="11901240" cy="6047640"/>
            </p14:xfrm>
          </p:contentPart>
        </mc:Choice>
        <mc:Fallback>
          <p:pic>
            <p:nvPicPr>
              <p:cNvPr id="9" name="Ink 8">
                <a:extLst>
                  <a:ext uri="{FF2B5EF4-FFF2-40B4-BE49-F238E27FC236}">
                    <a16:creationId xmlns:a16="http://schemas.microsoft.com/office/drawing/2014/main" id="{E711A6AB-5A1D-D54C-5A02-AEA3AE332863}"/>
                  </a:ext>
                </a:extLst>
              </p:cNvPr>
              <p:cNvPicPr/>
              <p:nvPr/>
            </p:nvPicPr>
            <p:blipFill>
              <a:blip r:embed="rId4"/>
              <a:stretch>
                <a:fillRect/>
              </a:stretch>
            </p:blipFill>
            <p:spPr>
              <a:xfrm>
                <a:off x="97200" y="468000"/>
                <a:ext cx="11919960" cy="6066360"/>
              </a:xfrm>
              <a:prstGeom prst="rect">
                <a:avLst/>
              </a:prstGeom>
            </p:spPr>
          </p:pic>
        </mc:Fallback>
      </mc:AlternateContent>
    </p:spTree>
    <p:extLst>
      <p:ext uri="{BB962C8B-B14F-4D97-AF65-F5344CB8AC3E}">
        <p14:creationId xmlns:p14="http://schemas.microsoft.com/office/powerpoint/2010/main" val="1977808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The Girvan Newman Algorithm: Example</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3" name="Picture 2">
            <a:extLst>
              <a:ext uri="{FF2B5EF4-FFF2-40B4-BE49-F238E27FC236}">
                <a16:creationId xmlns:a16="http://schemas.microsoft.com/office/drawing/2014/main" id="{10AE4A8E-DC07-BD09-4945-138153E8D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C745A71-BE9B-FD94-6C22-2EFCBF2BFFEC}"/>
                  </a:ext>
                </a:extLst>
              </p14:cNvPr>
              <p14:cNvContentPartPr/>
              <p14:nvPr/>
            </p14:nvContentPartPr>
            <p14:xfrm>
              <a:off x="1466640" y="1394280"/>
              <a:ext cx="9520200" cy="5110560"/>
            </p14:xfrm>
          </p:contentPart>
        </mc:Choice>
        <mc:Fallback xmlns="">
          <p:pic>
            <p:nvPicPr>
              <p:cNvPr id="2" name="Ink 1">
                <a:extLst>
                  <a:ext uri="{FF2B5EF4-FFF2-40B4-BE49-F238E27FC236}">
                    <a16:creationId xmlns:a16="http://schemas.microsoft.com/office/drawing/2014/main" id="{EC745A71-BE9B-FD94-6C22-2EFCBF2BFFEC}"/>
                  </a:ext>
                </a:extLst>
              </p:cNvPr>
              <p:cNvPicPr/>
              <p:nvPr/>
            </p:nvPicPr>
            <p:blipFill>
              <a:blip r:embed="rId5"/>
              <a:stretch>
                <a:fillRect/>
              </a:stretch>
            </p:blipFill>
            <p:spPr>
              <a:xfrm>
                <a:off x="1457280" y="1384920"/>
                <a:ext cx="9538920" cy="5129280"/>
              </a:xfrm>
              <a:prstGeom prst="rect">
                <a:avLst/>
              </a:prstGeom>
            </p:spPr>
          </p:pic>
        </mc:Fallback>
      </mc:AlternateContent>
    </p:spTree>
    <p:extLst>
      <p:ext uri="{BB962C8B-B14F-4D97-AF65-F5344CB8AC3E}">
        <p14:creationId xmlns:p14="http://schemas.microsoft.com/office/powerpoint/2010/main" val="1229616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The Girvan Newman Algorithm: Example</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47D79235-C993-0F90-6DD2-AE1B60A6A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3FADC72-336A-C2C1-F6B9-BC808DE5B993}"/>
                  </a:ext>
                </a:extLst>
              </p14:cNvPr>
              <p14:cNvContentPartPr/>
              <p14:nvPr/>
            </p14:nvContentPartPr>
            <p14:xfrm>
              <a:off x="632880" y="1058760"/>
              <a:ext cx="10964160" cy="5330520"/>
            </p14:xfrm>
          </p:contentPart>
        </mc:Choice>
        <mc:Fallback xmlns="">
          <p:pic>
            <p:nvPicPr>
              <p:cNvPr id="2" name="Ink 1">
                <a:extLst>
                  <a:ext uri="{FF2B5EF4-FFF2-40B4-BE49-F238E27FC236}">
                    <a16:creationId xmlns:a16="http://schemas.microsoft.com/office/drawing/2014/main" id="{83FADC72-336A-C2C1-F6B9-BC808DE5B993}"/>
                  </a:ext>
                </a:extLst>
              </p:cNvPr>
              <p:cNvPicPr/>
              <p:nvPr/>
            </p:nvPicPr>
            <p:blipFill>
              <a:blip r:embed="rId5"/>
              <a:stretch>
                <a:fillRect/>
              </a:stretch>
            </p:blipFill>
            <p:spPr>
              <a:xfrm>
                <a:off x="623520" y="1049400"/>
                <a:ext cx="10982880" cy="5349240"/>
              </a:xfrm>
              <a:prstGeom prst="rect">
                <a:avLst/>
              </a:prstGeom>
            </p:spPr>
          </p:pic>
        </mc:Fallback>
      </mc:AlternateContent>
    </p:spTree>
    <p:extLst>
      <p:ext uri="{BB962C8B-B14F-4D97-AF65-F5344CB8AC3E}">
        <p14:creationId xmlns:p14="http://schemas.microsoft.com/office/powerpoint/2010/main" val="4002262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The Girvan Newman Algorithm: Example</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graphicFrame>
        <p:nvGraphicFramePr>
          <p:cNvPr id="3" name="Table 25">
            <a:extLst>
              <a:ext uri="{FF2B5EF4-FFF2-40B4-BE49-F238E27FC236}">
                <a16:creationId xmlns:a16="http://schemas.microsoft.com/office/drawing/2014/main" id="{76E67B95-6CDC-F0D7-06A3-00BF7C58F7EA}"/>
              </a:ext>
            </a:extLst>
          </p:cNvPr>
          <p:cNvGraphicFramePr>
            <a:graphicFrameLocks noGrp="1"/>
          </p:cNvGraphicFramePr>
          <p:nvPr>
            <p:extLst>
              <p:ext uri="{D42A27DB-BD31-4B8C-83A1-F6EECF244321}">
                <p14:modId xmlns:p14="http://schemas.microsoft.com/office/powerpoint/2010/main" val="2973085118"/>
              </p:ext>
            </p:extLst>
          </p:nvPr>
        </p:nvGraphicFramePr>
        <p:xfrm>
          <a:off x="764302" y="2797386"/>
          <a:ext cx="9895217" cy="3169920"/>
        </p:xfrm>
        <a:graphic>
          <a:graphicData uri="http://schemas.openxmlformats.org/drawingml/2006/table">
            <a:tbl>
              <a:tblPr firstRow="1" bandRow="1">
                <a:tableStyleId>{5940675A-B579-460E-94D1-54222C63F5DA}</a:tableStyleId>
              </a:tblPr>
              <a:tblGrid>
                <a:gridCol w="1263675">
                  <a:extLst>
                    <a:ext uri="{9D8B030D-6E8A-4147-A177-3AD203B41FA5}">
                      <a16:colId xmlns:a16="http://schemas.microsoft.com/office/drawing/2014/main" val="761430543"/>
                    </a:ext>
                  </a:extLst>
                </a:gridCol>
                <a:gridCol w="7171517">
                  <a:extLst>
                    <a:ext uri="{9D8B030D-6E8A-4147-A177-3AD203B41FA5}">
                      <a16:colId xmlns:a16="http://schemas.microsoft.com/office/drawing/2014/main" val="1148846141"/>
                    </a:ext>
                  </a:extLst>
                </a:gridCol>
                <a:gridCol w="1460025">
                  <a:extLst>
                    <a:ext uri="{9D8B030D-6E8A-4147-A177-3AD203B41FA5}">
                      <a16:colId xmlns:a16="http://schemas.microsoft.com/office/drawing/2014/main" val="3921729998"/>
                    </a:ext>
                  </a:extLst>
                </a:gridCol>
              </a:tblGrid>
              <a:tr h="370840">
                <a:tc>
                  <a:txBody>
                    <a:bodyPr/>
                    <a:lstStyle/>
                    <a:p>
                      <a:r>
                        <a:rPr lang="en-IN" sz="2000" b="1" baseline="0" dirty="0"/>
                        <a:t>Edge </a:t>
                      </a:r>
                    </a:p>
                  </a:txBody>
                  <a:tcPr/>
                </a:tc>
                <a:tc>
                  <a:txBody>
                    <a:bodyPr/>
                    <a:lstStyle/>
                    <a:p>
                      <a:r>
                        <a:rPr lang="en-IN" sz="2000" b="1" baseline="0" dirty="0"/>
                        <a:t>Total Edge </a:t>
                      </a:r>
                      <a:r>
                        <a:rPr lang="en-IN" sz="2000" b="1" baseline="0" dirty="0" err="1"/>
                        <a:t>Betwenness</a:t>
                      </a:r>
                      <a:r>
                        <a:rPr lang="en-IN" sz="2000" b="1" baseline="0" dirty="0"/>
                        <a:t> </a:t>
                      </a:r>
                    </a:p>
                  </a:txBody>
                  <a:tcPr/>
                </a:tc>
                <a:tc>
                  <a:txBody>
                    <a:bodyPr/>
                    <a:lstStyle/>
                    <a:p>
                      <a:r>
                        <a:rPr lang="en-IN" sz="2000" b="1" baseline="0" dirty="0"/>
                        <a:t>Final </a:t>
                      </a:r>
                    </a:p>
                  </a:txBody>
                  <a:tcPr/>
                </a:tc>
                <a:extLst>
                  <a:ext uri="{0D108BD9-81ED-4DB2-BD59-A6C34878D82A}">
                    <a16:rowId xmlns:a16="http://schemas.microsoft.com/office/drawing/2014/main" val="650275297"/>
                  </a:ext>
                </a:extLst>
              </a:tr>
              <a:tr h="370840">
                <a:tc>
                  <a:txBody>
                    <a:bodyPr/>
                    <a:lstStyle/>
                    <a:p>
                      <a:r>
                        <a:rPr lang="en-IN" sz="2000" b="1" baseline="0" dirty="0"/>
                        <a:t>AB </a:t>
                      </a:r>
                    </a:p>
                  </a:txBody>
                  <a:tcPr/>
                </a:tc>
                <a:tc>
                  <a:txBody>
                    <a:bodyPr/>
                    <a:lstStyle/>
                    <a:p>
                      <a:r>
                        <a:rPr lang="en-IN" sz="2000" b="1" baseline="0" dirty="0"/>
                        <a:t>3.165</a:t>
                      </a:r>
                      <a:r>
                        <a:rPr lang="en-IN" sz="2000" baseline="0" dirty="0"/>
                        <a:t>+1.5 +1.33 + 0.835 + 0.5 + 0.667 = 8 </a:t>
                      </a:r>
                    </a:p>
                  </a:txBody>
                  <a:tcPr/>
                </a:tc>
                <a:tc>
                  <a:txBody>
                    <a:bodyPr/>
                    <a:lstStyle/>
                    <a:p>
                      <a:r>
                        <a:rPr lang="en-IN" sz="2000" baseline="0" dirty="0"/>
                        <a:t>4</a:t>
                      </a:r>
                    </a:p>
                  </a:txBody>
                  <a:tcPr/>
                </a:tc>
                <a:extLst>
                  <a:ext uri="{0D108BD9-81ED-4DB2-BD59-A6C34878D82A}">
                    <a16:rowId xmlns:a16="http://schemas.microsoft.com/office/drawing/2014/main" val="3789888149"/>
                  </a:ext>
                </a:extLst>
              </a:tr>
              <a:tr h="370840">
                <a:tc>
                  <a:txBody>
                    <a:bodyPr/>
                    <a:lstStyle/>
                    <a:p>
                      <a:r>
                        <a:rPr lang="en-IN" sz="2000" baseline="0" dirty="0"/>
                        <a:t>AD </a:t>
                      </a:r>
                    </a:p>
                  </a:txBody>
                  <a:tcPr/>
                </a:tc>
                <a:tc>
                  <a:txBody>
                    <a:bodyPr/>
                    <a:lstStyle/>
                    <a:p>
                      <a:r>
                        <a:rPr lang="en-IN" sz="2000" b="1" baseline="0" dirty="0"/>
                        <a:t>1.835</a:t>
                      </a:r>
                      <a:r>
                        <a:rPr lang="en-IN" sz="2000" baseline="0" dirty="0"/>
                        <a:t>+0.5 + 0.33 + 1.835+0.5 + 0.33 = 5.33 </a:t>
                      </a:r>
                    </a:p>
                  </a:txBody>
                  <a:tcPr/>
                </a:tc>
                <a:tc>
                  <a:txBody>
                    <a:bodyPr/>
                    <a:lstStyle/>
                    <a:p>
                      <a:r>
                        <a:rPr lang="en-IN" sz="2000" baseline="0" dirty="0"/>
                        <a:t>2.67 </a:t>
                      </a:r>
                    </a:p>
                  </a:txBody>
                  <a:tcPr/>
                </a:tc>
                <a:extLst>
                  <a:ext uri="{0D108BD9-81ED-4DB2-BD59-A6C34878D82A}">
                    <a16:rowId xmlns:a16="http://schemas.microsoft.com/office/drawing/2014/main" val="326270530"/>
                  </a:ext>
                </a:extLst>
              </a:tr>
              <a:tr h="370840">
                <a:tc>
                  <a:txBody>
                    <a:bodyPr/>
                    <a:lstStyle/>
                    <a:p>
                      <a:r>
                        <a:rPr lang="en-IN" sz="2000" b="1" baseline="0" dirty="0"/>
                        <a:t>BC</a:t>
                      </a:r>
                    </a:p>
                  </a:txBody>
                  <a:tcPr/>
                </a:tc>
                <a:tc>
                  <a:txBody>
                    <a:bodyPr/>
                    <a:lstStyle/>
                    <a:p>
                      <a:r>
                        <a:rPr lang="en-IN" sz="2000" baseline="0" dirty="0"/>
                        <a:t>3.165+1.5+ </a:t>
                      </a:r>
                      <a:r>
                        <a:rPr lang="en-IN" sz="2000" b="1" baseline="0" dirty="0"/>
                        <a:t>1.33 </a:t>
                      </a:r>
                      <a:r>
                        <a:rPr lang="en-IN" sz="2000" baseline="0" dirty="0"/>
                        <a:t>+0.835+0.5+0.667 = 8 </a:t>
                      </a:r>
                    </a:p>
                  </a:txBody>
                  <a:tcPr/>
                </a:tc>
                <a:tc>
                  <a:txBody>
                    <a:bodyPr/>
                    <a:lstStyle/>
                    <a:p>
                      <a:r>
                        <a:rPr lang="en-IN" sz="2000" baseline="0" dirty="0"/>
                        <a:t>4</a:t>
                      </a:r>
                    </a:p>
                  </a:txBody>
                  <a:tcPr/>
                </a:tc>
                <a:extLst>
                  <a:ext uri="{0D108BD9-81ED-4DB2-BD59-A6C34878D82A}">
                    <a16:rowId xmlns:a16="http://schemas.microsoft.com/office/drawing/2014/main" val="692670756"/>
                  </a:ext>
                </a:extLst>
              </a:tr>
              <a:tr h="370840">
                <a:tc>
                  <a:txBody>
                    <a:bodyPr/>
                    <a:lstStyle/>
                    <a:p>
                      <a:r>
                        <a:rPr lang="en-IN" sz="2000" baseline="0" dirty="0"/>
                        <a:t>BE</a:t>
                      </a:r>
                    </a:p>
                  </a:txBody>
                  <a:tcPr/>
                </a:tc>
                <a:tc>
                  <a:txBody>
                    <a:bodyPr/>
                    <a:lstStyle/>
                    <a:p>
                      <a:r>
                        <a:rPr lang="en-IN" sz="2000" b="1" baseline="0" dirty="0"/>
                        <a:t>0.835</a:t>
                      </a:r>
                      <a:r>
                        <a:rPr lang="en-IN" sz="2000" baseline="0" dirty="0"/>
                        <a:t>+2+0.835+0.835+2+0.835 = 7.34</a:t>
                      </a:r>
                    </a:p>
                  </a:txBody>
                  <a:tcPr/>
                </a:tc>
                <a:tc>
                  <a:txBody>
                    <a:bodyPr/>
                    <a:lstStyle/>
                    <a:p>
                      <a:r>
                        <a:rPr lang="en-IN" sz="2000" baseline="0" dirty="0"/>
                        <a:t>3.67 </a:t>
                      </a:r>
                    </a:p>
                  </a:txBody>
                  <a:tcPr/>
                </a:tc>
                <a:extLst>
                  <a:ext uri="{0D108BD9-81ED-4DB2-BD59-A6C34878D82A}">
                    <a16:rowId xmlns:a16="http://schemas.microsoft.com/office/drawing/2014/main" val="423254320"/>
                  </a:ext>
                </a:extLst>
              </a:tr>
              <a:tr h="370840">
                <a:tc>
                  <a:txBody>
                    <a:bodyPr/>
                    <a:lstStyle/>
                    <a:p>
                      <a:r>
                        <a:rPr lang="en-IN" sz="2000" baseline="0" dirty="0"/>
                        <a:t>CF </a:t>
                      </a:r>
                    </a:p>
                  </a:txBody>
                  <a:tcPr/>
                </a:tc>
                <a:tc>
                  <a:txBody>
                    <a:bodyPr/>
                    <a:lstStyle/>
                    <a:p>
                      <a:r>
                        <a:rPr lang="en-IN" sz="2000" baseline="0" dirty="0"/>
                        <a:t>1.835+0.5+</a:t>
                      </a:r>
                      <a:r>
                        <a:rPr lang="en-IN" sz="2000" b="1" baseline="0" dirty="0"/>
                        <a:t>0.33</a:t>
                      </a:r>
                      <a:r>
                        <a:rPr lang="en-IN" sz="2000" baseline="0" dirty="0"/>
                        <a:t>+1.835+0.5+0.33 =5.33</a:t>
                      </a:r>
                    </a:p>
                  </a:txBody>
                  <a:tcPr/>
                </a:tc>
                <a:tc>
                  <a:txBody>
                    <a:bodyPr/>
                    <a:lstStyle/>
                    <a:p>
                      <a:r>
                        <a:rPr lang="en-IN" sz="2000" baseline="0" dirty="0"/>
                        <a:t>2.67</a:t>
                      </a:r>
                    </a:p>
                  </a:txBody>
                  <a:tcPr/>
                </a:tc>
                <a:extLst>
                  <a:ext uri="{0D108BD9-81ED-4DB2-BD59-A6C34878D82A}">
                    <a16:rowId xmlns:a16="http://schemas.microsoft.com/office/drawing/2014/main" val="3269726646"/>
                  </a:ext>
                </a:extLst>
              </a:tr>
              <a:tr h="370840">
                <a:tc>
                  <a:txBody>
                    <a:bodyPr/>
                    <a:lstStyle/>
                    <a:p>
                      <a:r>
                        <a:rPr lang="en-IN" sz="2000" b="1" baseline="0" dirty="0"/>
                        <a:t>DE</a:t>
                      </a:r>
                    </a:p>
                  </a:txBody>
                  <a:tcPr/>
                </a:tc>
                <a:tc>
                  <a:txBody>
                    <a:bodyPr/>
                    <a:lstStyle/>
                    <a:p>
                      <a:r>
                        <a:rPr lang="en-IN" sz="2000" baseline="0" dirty="0"/>
                        <a:t>3.165+1.5+1.33+</a:t>
                      </a:r>
                      <a:r>
                        <a:rPr lang="en-IN" sz="2000" b="1" baseline="0" dirty="0"/>
                        <a:t>0.835</a:t>
                      </a:r>
                      <a:r>
                        <a:rPr lang="en-IN" sz="2000" baseline="0" dirty="0"/>
                        <a:t>+0.5+0.667= 8 </a:t>
                      </a:r>
                    </a:p>
                  </a:txBody>
                  <a:tcPr/>
                </a:tc>
                <a:tc>
                  <a:txBody>
                    <a:bodyPr/>
                    <a:lstStyle/>
                    <a:p>
                      <a:r>
                        <a:rPr lang="en-IN" sz="2000" baseline="0" dirty="0"/>
                        <a:t>4</a:t>
                      </a:r>
                    </a:p>
                  </a:txBody>
                  <a:tcPr/>
                </a:tc>
                <a:extLst>
                  <a:ext uri="{0D108BD9-81ED-4DB2-BD59-A6C34878D82A}">
                    <a16:rowId xmlns:a16="http://schemas.microsoft.com/office/drawing/2014/main" val="3700193311"/>
                  </a:ext>
                </a:extLst>
              </a:tr>
              <a:tr h="370840">
                <a:tc>
                  <a:txBody>
                    <a:bodyPr/>
                    <a:lstStyle/>
                    <a:p>
                      <a:r>
                        <a:rPr lang="en-IN" sz="2000" b="1" baseline="0" dirty="0"/>
                        <a:t>EF</a:t>
                      </a:r>
                    </a:p>
                  </a:txBody>
                  <a:tcPr/>
                </a:tc>
                <a:tc>
                  <a:txBody>
                    <a:bodyPr/>
                    <a:lstStyle/>
                    <a:p>
                      <a:r>
                        <a:rPr lang="en-IN" sz="2000" baseline="0" dirty="0"/>
                        <a:t>3.165+1.5 + 1.33+ 0.835+0.5 +</a:t>
                      </a:r>
                      <a:r>
                        <a:rPr lang="en-IN" sz="2000" b="1" baseline="0" dirty="0"/>
                        <a:t> 0.667</a:t>
                      </a:r>
                      <a:r>
                        <a:rPr lang="en-IN" sz="2000" baseline="0" dirty="0"/>
                        <a:t> = 8 </a:t>
                      </a:r>
                    </a:p>
                  </a:txBody>
                  <a:tcPr/>
                </a:tc>
                <a:tc>
                  <a:txBody>
                    <a:bodyPr/>
                    <a:lstStyle/>
                    <a:p>
                      <a:r>
                        <a:rPr lang="en-IN" sz="2000" baseline="0" dirty="0"/>
                        <a:t>4</a:t>
                      </a:r>
                    </a:p>
                  </a:txBody>
                  <a:tcPr/>
                </a:tc>
                <a:extLst>
                  <a:ext uri="{0D108BD9-81ED-4DB2-BD59-A6C34878D82A}">
                    <a16:rowId xmlns:a16="http://schemas.microsoft.com/office/drawing/2014/main" val="3838174230"/>
                  </a:ext>
                </a:extLst>
              </a:tr>
            </a:tbl>
          </a:graphicData>
        </a:graphic>
      </p:graphicFrame>
      <p:pic>
        <p:nvPicPr>
          <p:cNvPr id="4" name="Picture 3">
            <a:extLst>
              <a:ext uri="{FF2B5EF4-FFF2-40B4-BE49-F238E27FC236}">
                <a16:creationId xmlns:a16="http://schemas.microsoft.com/office/drawing/2014/main" id="{81CA1F62-A57E-0353-6DAC-FE655955B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CB2293E-03F1-21F7-BF0F-FAA8ABED9FC7}"/>
                  </a:ext>
                </a:extLst>
              </p14:cNvPr>
              <p14:cNvContentPartPr/>
              <p14:nvPr/>
            </p14:nvContentPartPr>
            <p14:xfrm>
              <a:off x="473760" y="1314720"/>
              <a:ext cx="11675160" cy="4713840"/>
            </p14:xfrm>
          </p:contentPart>
        </mc:Choice>
        <mc:Fallback xmlns="">
          <p:pic>
            <p:nvPicPr>
              <p:cNvPr id="2" name="Ink 1">
                <a:extLst>
                  <a:ext uri="{FF2B5EF4-FFF2-40B4-BE49-F238E27FC236}">
                    <a16:creationId xmlns:a16="http://schemas.microsoft.com/office/drawing/2014/main" id="{6CB2293E-03F1-21F7-BF0F-FAA8ABED9FC7}"/>
                  </a:ext>
                </a:extLst>
              </p:cNvPr>
              <p:cNvPicPr/>
              <p:nvPr/>
            </p:nvPicPr>
            <p:blipFill>
              <a:blip r:embed="rId5"/>
              <a:stretch>
                <a:fillRect/>
              </a:stretch>
            </p:blipFill>
            <p:spPr>
              <a:xfrm>
                <a:off x="464400" y="1305360"/>
                <a:ext cx="11693880" cy="4732560"/>
              </a:xfrm>
              <a:prstGeom prst="rect">
                <a:avLst/>
              </a:prstGeom>
            </p:spPr>
          </p:pic>
        </mc:Fallback>
      </mc:AlternateContent>
    </p:spTree>
    <p:extLst>
      <p:ext uri="{BB962C8B-B14F-4D97-AF65-F5344CB8AC3E}">
        <p14:creationId xmlns:p14="http://schemas.microsoft.com/office/powerpoint/2010/main" val="3719812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The Girvan Newman Algorithm: Example</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pic>
        <p:nvPicPr>
          <p:cNvPr id="3" name="Picture 2">
            <a:extLst>
              <a:ext uri="{FF2B5EF4-FFF2-40B4-BE49-F238E27FC236}">
                <a16:creationId xmlns:a16="http://schemas.microsoft.com/office/drawing/2014/main" id="{1F03D9B4-EB0A-3E1D-04E2-215DBAAD1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D416EA4-CB47-489C-947B-59047FB5B5A4}"/>
                  </a:ext>
                </a:extLst>
              </p14:cNvPr>
              <p14:cNvContentPartPr/>
              <p14:nvPr/>
            </p14:nvContentPartPr>
            <p14:xfrm>
              <a:off x="1076400" y="1630440"/>
              <a:ext cx="10482480" cy="5076360"/>
            </p14:xfrm>
          </p:contentPart>
        </mc:Choice>
        <mc:Fallback xmlns="">
          <p:pic>
            <p:nvPicPr>
              <p:cNvPr id="2" name="Ink 1">
                <a:extLst>
                  <a:ext uri="{FF2B5EF4-FFF2-40B4-BE49-F238E27FC236}">
                    <a16:creationId xmlns:a16="http://schemas.microsoft.com/office/drawing/2014/main" id="{ED416EA4-CB47-489C-947B-59047FB5B5A4}"/>
                  </a:ext>
                </a:extLst>
              </p:cNvPr>
              <p:cNvPicPr/>
              <p:nvPr/>
            </p:nvPicPr>
            <p:blipFill>
              <a:blip r:embed="rId5"/>
              <a:stretch>
                <a:fillRect/>
              </a:stretch>
            </p:blipFill>
            <p:spPr>
              <a:xfrm>
                <a:off x="1067040" y="1621080"/>
                <a:ext cx="10501200" cy="5095080"/>
              </a:xfrm>
              <a:prstGeom prst="rect">
                <a:avLst/>
              </a:prstGeom>
            </p:spPr>
          </p:pic>
        </mc:Fallback>
      </mc:AlternateContent>
    </p:spTree>
    <p:extLst>
      <p:ext uri="{BB962C8B-B14F-4D97-AF65-F5344CB8AC3E}">
        <p14:creationId xmlns:p14="http://schemas.microsoft.com/office/powerpoint/2010/main" val="1201130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677068"/>
          </a:xfrm>
          <a:prstGeom prst="rect">
            <a:avLst/>
          </a:prstGeom>
          <a:noFill/>
          <a:ln>
            <a:noFill/>
          </a:ln>
        </p:spPr>
        <p:txBody>
          <a:bodyPr spcFirstLastPara="1" wrap="square" lIns="91425" tIns="45700" rIns="91425" bIns="45700" anchor="t" anchorCtr="0">
            <a:spAutoFit/>
          </a:bodyPr>
          <a:lstStyle/>
          <a:p>
            <a:r>
              <a:rPr lang="en-US" sz="2400" b="1" dirty="0">
                <a:solidFill>
                  <a:schemeClr val="accent2"/>
                </a:solidFill>
                <a:latin typeface="Calibri"/>
                <a:ea typeface="Calibri"/>
                <a:cs typeface="Calibri"/>
                <a:sym typeface="Calibri"/>
              </a:rPr>
              <a:t>Using edge betweenness</a:t>
            </a:r>
            <a:endParaRPr lang="en-US" dirty="0"/>
          </a:p>
          <a:p>
            <a:pPr marL="0" marR="0" lvl="0" indent="0" algn="l" rtl="0">
              <a:spcBef>
                <a:spcPts val="0"/>
              </a:spcBef>
              <a:spcAft>
                <a:spcPts val="0"/>
              </a:spcAft>
              <a:buNone/>
            </a:pP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9" name="Picture 8">
            <a:extLst>
              <a:ext uri="{FF2B5EF4-FFF2-40B4-BE49-F238E27FC236}">
                <a16:creationId xmlns:a16="http://schemas.microsoft.com/office/drawing/2014/main" id="{46EB9ECB-E47F-43D5-8A27-0A9C7C6EE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359" y="1506850"/>
            <a:ext cx="1937931" cy="2412411"/>
          </a:xfrm>
          <a:prstGeom prst="rect">
            <a:avLst/>
          </a:prstGeom>
        </p:spPr>
      </p:pic>
      <p:pic>
        <p:nvPicPr>
          <p:cNvPr id="10" name="Picture 9">
            <a:extLst>
              <a:ext uri="{FF2B5EF4-FFF2-40B4-BE49-F238E27FC236}">
                <a16:creationId xmlns:a16="http://schemas.microsoft.com/office/drawing/2014/main" id="{18A8776C-F29F-4BED-9265-37885BD53A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4068160"/>
            <a:ext cx="3736592" cy="2120201"/>
          </a:xfrm>
          <a:prstGeom prst="rect">
            <a:avLst/>
          </a:prstGeom>
        </p:spPr>
      </p:pic>
      <p:sp>
        <p:nvSpPr>
          <p:cNvPr id="11" name="TextBox 10">
            <a:extLst>
              <a:ext uri="{FF2B5EF4-FFF2-40B4-BE49-F238E27FC236}">
                <a16:creationId xmlns:a16="http://schemas.microsoft.com/office/drawing/2014/main" id="{664FF092-CA71-4621-ACD3-2C3F72670066}"/>
              </a:ext>
            </a:extLst>
          </p:cNvPr>
          <p:cNvSpPr txBox="1"/>
          <p:nvPr/>
        </p:nvSpPr>
        <p:spPr>
          <a:xfrm>
            <a:off x="6308633" y="2263021"/>
            <a:ext cx="4324610" cy="523220"/>
          </a:xfrm>
          <a:prstGeom prst="rect">
            <a:avLst/>
          </a:prstGeom>
          <a:noFill/>
        </p:spPr>
        <p:txBody>
          <a:bodyPr wrap="square" rtlCol="0">
            <a:spAutoFit/>
          </a:bodyPr>
          <a:lstStyle/>
          <a:p>
            <a:r>
              <a:rPr lang="en-US" dirty="0"/>
              <a:t>By visual inspection, the first edge that needs to be removed is </a:t>
            </a:r>
            <a:r>
              <a:rPr lang="en-US" dirty="0">
                <a:solidFill>
                  <a:srgbClr val="FF0000"/>
                </a:solidFill>
              </a:rPr>
              <a:t>e(4, 5) or e(4, 6)</a:t>
            </a:r>
          </a:p>
        </p:txBody>
      </p:sp>
      <p:sp>
        <p:nvSpPr>
          <p:cNvPr id="14" name="Left Arrow 10">
            <a:extLst>
              <a:ext uri="{FF2B5EF4-FFF2-40B4-BE49-F238E27FC236}">
                <a16:creationId xmlns:a16="http://schemas.microsoft.com/office/drawing/2014/main" id="{8CEDBD61-75BD-47D7-BD74-C08FA94960CF}"/>
              </a:ext>
            </a:extLst>
          </p:cNvPr>
          <p:cNvSpPr/>
          <p:nvPr/>
        </p:nvSpPr>
        <p:spPr>
          <a:xfrm>
            <a:off x="4837071" y="4629586"/>
            <a:ext cx="1173480" cy="411480"/>
          </a:xfrm>
          <a:prstGeom prst="leftArrow">
            <a:avLst/>
          </a:prstGeom>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TextBox 15">
            <a:extLst>
              <a:ext uri="{FF2B5EF4-FFF2-40B4-BE49-F238E27FC236}">
                <a16:creationId xmlns:a16="http://schemas.microsoft.com/office/drawing/2014/main" id="{61102FEE-C0DC-40F3-B122-91EC4DD91D69}"/>
              </a:ext>
            </a:extLst>
          </p:cNvPr>
          <p:cNvSpPr txBox="1"/>
          <p:nvPr/>
        </p:nvSpPr>
        <p:spPr>
          <a:xfrm>
            <a:off x="6184938" y="4629586"/>
            <a:ext cx="4572000" cy="738664"/>
          </a:xfrm>
          <a:prstGeom prst="rect">
            <a:avLst/>
          </a:prstGeom>
          <a:noFill/>
        </p:spPr>
        <p:txBody>
          <a:bodyPr wrap="square" rtlCol="0">
            <a:spAutoFit/>
          </a:bodyPr>
          <a:lstStyle/>
          <a:p>
            <a:r>
              <a:rPr lang="en-US" dirty="0"/>
              <a:t>After removing e(4, 5), we compute the edge betweenness once again; this time, </a:t>
            </a:r>
            <a:r>
              <a:rPr lang="en-US" dirty="0">
                <a:solidFill>
                  <a:srgbClr val="FF0000"/>
                </a:solidFill>
              </a:rPr>
              <a:t>e(4, 6) </a:t>
            </a:r>
            <a:r>
              <a:rPr lang="en-US" dirty="0"/>
              <a:t>has the highest betweenness value: 20.</a:t>
            </a:r>
            <a:endParaRPr lang="en-US" dirty="0">
              <a:solidFill>
                <a:srgbClr val="FF0000"/>
              </a:solidFill>
            </a:endParaRPr>
          </a:p>
        </p:txBody>
      </p:sp>
      <p:sp>
        <p:nvSpPr>
          <p:cNvPr id="17" name="TextBox 16">
            <a:extLst>
              <a:ext uri="{FF2B5EF4-FFF2-40B4-BE49-F238E27FC236}">
                <a16:creationId xmlns:a16="http://schemas.microsoft.com/office/drawing/2014/main" id="{52D0B3A3-71A0-45E8-9C0A-FF9825C35516}"/>
              </a:ext>
            </a:extLst>
          </p:cNvPr>
          <p:cNvSpPr txBox="1"/>
          <p:nvPr/>
        </p:nvSpPr>
        <p:spPr>
          <a:xfrm>
            <a:off x="5587030" y="5568902"/>
            <a:ext cx="5169908" cy="923330"/>
          </a:xfrm>
          <a:prstGeom prst="rect">
            <a:avLst/>
          </a:prstGeom>
          <a:noFill/>
        </p:spPr>
        <p:txBody>
          <a:bodyPr wrap="square" rtlCol="0">
            <a:spAutoFit/>
          </a:bodyPr>
          <a:lstStyle/>
          <a:p>
            <a:r>
              <a:rPr lang="en-US" dirty="0"/>
              <a:t>This is because all shortest paths between nodes {1,2,3,4} to nodes {5,6,7,8,9} must pass e(4, 6);</a:t>
            </a:r>
          </a:p>
          <a:p>
            <a:r>
              <a:rPr lang="en-US" dirty="0"/>
              <a:t>therefore, it has </a:t>
            </a:r>
            <a:r>
              <a:rPr lang="en-US" dirty="0" err="1"/>
              <a:t>betweenness</a:t>
            </a:r>
            <a:r>
              <a:rPr lang="en-US" dirty="0"/>
              <a:t> 4*5 = 20.</a:t>
            </a:r>
            <a:endParaRPr lang="en-US" dirty="0">
              <a:solidFill>
                <a:srgbClr val="FF0000"/>
              </a:solidFill>
            </a:endParaRPr>
          </a:p>
        </p:txBody>
      </p:sp>
      <p:sp>
        <p:nvSpPr>
          <p:cNvPr id="18" name="TextBox 17">
            <a:extLst>
              <a:ext uri="{FF2B5EF4-FFF2-40B4-BE49-F238E27FC236}">
                <a16:creationId xmlns:a16="http://schemas.microsoft.com/office/drawing/2014/main" id="{EA38EEF7-6C23-493A-81F3-A48488DADE3E}"/>
              </a:ext>
            </a:extLst>
          </p:cNvPr>
          <p:cNvSpPr txBox="1"/>
          <p:nvPr/>
        </p:nvSpPr>
        <p:spPr>
          <a:xfrm>
            <a:off x="248575" y="1757779"/>
            <a:ext cx="2299316" cy="1754326"/>
          </a:xfrm>
          <a:prstGeom prst="rect">
            <a:avLst/>
          </a:prstGeom>
          <a:noFill/>
        </p:spPr>
        <p:txBody>
          <a:bodyPr wrap="square" rtlCol="0">
            <a:spAutoFit/>
          </a:bodyPr>
          <a:lstStyle/>
          <a:p>
            <a:r>
              <a:rPr lang="en-IN" b="1" dirty="0"/>
              <a:t>Note : </a:t>
            </a:r>
            <a:r>
              <a:rPr lang="en-IN" dirty="0"/>
              <a:t>we will give simpler example in test (if at all) where edge for max betweenness can be found out visually </a:t>
            </a:r>
          </a:p>
        </p:txBody>
      </p:sp>
      <p:pic>
        <p:nvPicPr>
          <p:cNvPr id="3" name="Picture 2">
            <a:extLst>
              <a:ext uri="{FF2B5EF4-FFF2-40B4-BE49-F238E27FC236}">
                <a16:creationId xmlns:a16="http://schemas.microsoft.com/office/drawing/2014/main" id="{1447B32E-6489-6FDF-4815-B9B49A86AD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A53DCEA7-AD8A-E977-4F8E-E670DB7D0ED6}"/>
                  </a:ext>
                </a:extLst>
              </p14:cNvPr>
              <p14:cNvContentPartPr/>
              <p14:nvPr/>
            </p14:nvContentPartPr>
            <p14:xfrm>
              <a:off x="451440" y="1245240"/>
              <a:ext cx="9573840" cy="5113800"/>
            </p14:xfrm>
          </p:contentPart>
        </mc:Choice>
        <mc:Fallback xmlns="">
          <p:pic>
            <p:nvPicPr>
              <p:cNvPr id="2" name="Ink 1">
                <a:extLst>
                  <a:ext uri="{FF2B5EF4-FFF2-40B4-BE49-F238E27FC236}">
                    <a16:creationId xmlns:a16="http://schemas.microsoft.com/office/drawing/2014/main" id="{A53DCEA7-AD8A-E977-4F8E-E670DB7D0ED6}"/>
                  </a:ext>
                </a:extLst>
              </p:cNvPr>
              <p:cNvPicPr/>
              <p:nvPr/>
            </p:nvPicPr>
            <p:blipFill>
              <a:blip r:embed="rId7"/>
              <a:stretch>
                <a:fillRect/>
              </a:stretch>
            </p:blipFill>
            <p:spPr>
              <a:xfrm>
                <a:off x="442080" y="1235880"/>
                <a:ext cx="9592560" cy="5132520"/>
              </a:xfrm>
              <a:prstGeom prst="rect">
                <a:avLst/>
              </a:prstGeom>
            </p:spPr>
          </p:pic>
        </mc:Fallback>
      </mc:AlternateContent>
    </p:spTree>
    <p:extLst>
      <p:ext uri="{BB962C8B-B14F-4D97-AF65-F5344CB8AC3E}">
        <p14:creationId xmlns:p14="http://schemas.microsoft.com/office/powerpoint/2010/main" val="359978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434226" y="747162"/>
            <a:ext cx="7999758" cy="461665"/>
          </a:xfrm>
          <a:prstGeom prst="rect">
            <a:avLst/>
          </a:prstGeom>
        </p:spPr>
        <p:txBody>
          <a:bodyPr wrap="square">
            <a:spAutoFit/>
          </a:bodyPr>
          <a:lstStyle/>
          <a:p>
            <a:r>
              <a:rPr lang="en-US" sz="2400" b="1" dirty="0">
                <a:solidFill>
                  <a:schemeClr val="accent2"/>
                </a:solidFill>
              </a:rPr>
              <a:t>Community Detection: </a:t>
            </a:r>
            <a:r>
              <a:rPr lang="en-US" sz="2400" b="1" dirty="0">
                <a:solidFill>
                  <a:schemeClr val="accent6">
                    <a:lumMod val="50000"/>
                  </a:schemeClr>
                </a:solidFill>
              </a:rPr>
              <a:t>Girvan–Newman</a:t>
            </a:r>
          </a:p>
        </p:txBody>
      </p: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cxnSp>
        <p:nvCxnSpPr>
          <p:cNvPr id="7" name="Straight Connector 6">
            <a:extLst>
              <a:ext uri="{FF2B5EF4-FFF2-40B4-BE49-F238E27FC236}">
                <a16:creationId xmlns:a16="http://schemas.microsoft.com/office/drawing/2014/main" id="{C0402896-A771-4DBF-ACF9-9FE12B30DB9F}"/>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A016A30-1898-4A22-A0C9-6CC1764B8640}"/>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SOCIAL NETWORK ANALYTICS</a:t>
            </a:r>
          </a:p>
        </p:txBody>
      </p:sp>
      <p:sp>
        <p:nvSpPr>
          <p:cNvPr id="11" name="Content Placeholder 2">
            <a:extLst>
              <a:ext uri="{FF2B5EF4-FFF2-40B4-BE49-F238E27FC236}">
                <a16:creationId xmlns:a16="http://schemas.microsoft.com/office/drawing/2014/main" id="{D2A1CA49-8ED1-497F-995A-4597FD50327D}"/>
              </a:ext>
            </a:extLst>
          </p:cNvPr>
          <p:cNvSpPr>
            <a:spLocks noGrp="1"/>
          </p:cNvSpPr>
          <p:nvPr>
            <p:ph idx="1"/>
          </p:nvPr>
        </p:nvSpPr>
        <p:spPr>
          <a:xfrm>
            <a:off x="434225" y="1585883"/>
            <a:ext cx="8206855" cy="4524955"/>
          </a:xfrm>
        </p:spPr>
        <p:txBody>
          <a:bodyPr>
            <a:normAutofit/>
          </a:bodyPr>
          <a:lstStyle/>
          <a:p>
            <a:pPr marL="0" indent="0">
              <a:lnSpc>
                <a:spcPct val="100000"/>
              </a:lnSpc>
              <a:buNone/>
            </a:pPr>
            <a:r>
              <a:rPr lang="en-US" sz="2200" b="1" dirty="0">
                <a:solidFill>
                  <a:srgbClr val="002060"/>
                </a:solidFill>
              </a:rPr>
              <a:t>Breadth-first search can find shortest paths from a single vertex s to all others in time O(m).</a:t>
            </a:r>
            <a:r>
              <a:rPr lang="en-US" sz="2200" dirty="0">
                <a:solidFill>
                  <a:srgbClr val="002060"/>
                </a:solidFill>
              </a:rPr>
              <a:t>     </a:t>
            </a:r>
          </a:p>
          <a:p>
            <a:pPr marL="0" indent="0">
              <a:lnSpc>
                <a:spcPct val="100000"/>
              </a:lnSpc>
              <a:buNone/>
            </a:pPr>
            <a:r>
              <a:rPr lang="en-US" sz="2200" b="1" dirty="0">
                <a:solidFill>
                  <a:srgbClr val="00B0F0"/>
                </a:solidFill>
              </a:rPr>
              <a:t>In the simplest case</a:t>
            </a:r>
            <a:r>
              <a:rPr lang="en-US" sz="2200" dirty="0">
                <a:solidFill>
                  <a:srgbClr val="00B0F0"/>
                </a:solidFill>
              </a:rPr>
              <a:t>, </a:t>
            </a:r>
            <a:r>
              <a:rPr lang="en-US" sz="2200" dirty="0"/>
              <a:t>when the</a:t>
            </a:r>
            <a:r>
              <a:rPr lang="en-US" sz="2200" b="1" dirty="0"/>
              <a:t>re </a:t>
            </a:r>
            <a:r>
              <a:rPr lang="en-US" sz="2200" b="1" u="sng" dirty="0"/>
              <a:t>is only a single shortest path </a:t>
            </a:r>
            <a:r>
              <a:rPr lang="en-US" sz="2200" b="1" dirty="0"/>
              <a:t>from the source vertex to any other </a:t>
            </a:r>
            <a:r>
              <a:rPr lang="en-US" sz="2200" dirty="0"/>
              <a:t>the resulting </a:t>
            </a:r>
            <a:r>
              <a:rPr lang="en-US" sz="2200" b="1" dirty="0"/>
              <a:t>set of paths</a:t>
            </a:r>
            <a:r>
              <a:rPr lang="en-US" sz="2200" dirty="0"/>
              <a:t> forms a </a:t>
            </a:r>
            <a:r>
              <a:rPr lang="en-US" sz="2200" b="1" dirty="0"/>
              <a:t>shortest path tree</a:t>
            </a:r>
            <a:r>
              <a:rPr lang="en-US" sz="2200" dirty="0"/>
              <a:t>—see Fig. a.</a:t>
            </a:r>
          </a:p>
        </p:txBody>
      </p:sp>
      <p:pic>
        <p:nvPicPr>
          <p:cNvPr id="2" name="Picture 1">
            <a:extLst>
              <a:ext uri="{FF2B5EF4-FFF2-40B4-BE49-F238E27FC236}">
                <a16:creationId xmlns:a16="http://schemas.microsoft.com/office/drawing/2014/main" id="{EFEC621A-3131-494F-BF5E-1718C7579282}"/>
              </a:ext>
            </a:extLst>
          </p:cNvPr>
          <p:cNvPicPr>
            <a:picLocks noChangeAspect="1"/>
          </p:cNvPicPr>
          <p:nvPr/>
        </p:nvPicPr>
        <p:blipFill>
          <a:blip r:embed="rId4" cstate="print"/>
          <a:stretch>
            <a:fillRect/>
          </a:stretch>
        </p:blipFill>
        <p:spPr>
          <a:xfrm>
            <a:off x="3190875" y="3710142"/>
            <a:ext cx="2752725" cy="3141902"/>
          </a:xfrm>
          <a:prstGeom prst="rect">
            <a:avLst/>
          </a:prstGeom>
        </p:spPr>
      </p:pic>
    </p:spTree>
    <p:extLst>
      <p:ext uri="{BB962C8B-B14F-4D97-AF65-F5344CB8AC3E}">
        <p14:creationId xmlns:p14="http://schemas.microsoft.com/office/powerpoint/2010/main" val="615382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434226" y="747162"/>
            <a:ext cx="7999758" cy="461665"/>
          </a:xfrm>
          <a:prstGeom prst="rect">
            <a:avLst/>
          </a:prstGeom>
        </p:spPr>
        <p:txBody>
          <a:bodyPr wrap="square">
            <a:spAutoFit/>
          </a:bodyPr>
          <a:lstStyle/>
          <a:p>
            <a:r>
              <a:rPr lang="en-US" sz="2400" b="1" dirty="0">
                <a:solidFill>
                  <a:schemeClr val="accent2"/>
                </a:solidFill>
              </a:rPr>
              <a:t>Community Detection: </a:t>
            </a:r>
            <a:r>
              <a:rPr lang="en-US" sz="2400" b="1" dirty="0">
                <a:solidFill>
                  <a:schemeClr val="accent6">
                    <a:lumMod val="50000"/>
                  </a:schemeClr>
                </a:solidFill>
              </a:rPr>
              <a:t>Girvan–Newman</a:t>
            </a:r>
          </a:p>
        </p:txBody>
      </p: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cxnSp>
        <p:nvCxnSpPr>
          <p:cNvPr id="7" name="Straight Connector 6">
            <a:extLst>
              <a:ext uri="{FF2B5EF4-FFF2-40B4-BE49-F238E27FC236}">
                <a16:creationId xmlns:a16="http://schemas.microsoft.com/office/drawing/2014/main" id="{C0402896-A771-4DBF-ACF9-9FE12B30DB9F}"/>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A016A30-1898-4A22-A0C9-6CC1764B8640}"/>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SOCIAL NETWORK ANALYTICS</a:t>
            </a:r>
          </a:p>
        </p:txBody>
      </p:sp>
      <p:sp>
        <p:nvSpPr>
          <p:cNvPr id="11" name="Content Placeholder 2">
            <a:extLst>
              <a:ext uri="{FF2B5EF4-FFF2-40B4-BE49-F238E27FC236}">
                <a16:creationId xmlns:a16="http://schemas.microsoft.com/office/drawing/2014/main" id="{D2A1CA49-8ED1-497F-995A-4597FD50327D}"/>
              </a:ext>
            </a:extLst>
          </p:cNvPr>
          <p:cNvSpPr>
            <a:spLocks noGrp="1"/>
          </p:cNvSpPr>
          <p:nvPr>
            <p:ph idx="1"/>
          </p:nvPr>
        </p:nvSpPr>
        <p:spPr>
          <a:xfrm>
            <a:off x="434225" y="1585883"/>
            <a:ext cx="8747875" cy="5272117"/>
          </a:xfrm>
        </p:spPr>
        <p:txBody>
          <a:bodyPr>
            <a:normAutofit fontScale="92500" lnSpcReduction="20000"/>
          </a:bodyPr>
          <a:lstStyle/>
          <a:p>
            <a:pPr marL="0" indent="0">
              <a:lnSpc>
                <a:spcPct val="120000"/>
              </a:lnSpc>
              <a:buNone/>
            </a:pPr>
            <a:r>
              <a:rPr lang="en-US" sz="2200" b="1" dirty="0">
                <a:solidFill>
                  <a:srgbClr val="C00000"/>
                </a:solidFill>
              </a:rPr>
              <a:t>U</a:t>
            </a:r>
            <a:r>
              <a:rPr lang="en-US" sz="2200" dirty="0"/>
              <a:t>se this tree to </a:t>
            </a:r>
            <a:r>
              <a:rPr lang="en-US" sz="2200" b="1" dirty="0">
                <a:solidFill>
                  <a:srgbClr val="002060"/>
                </a:solidFill>
              </a:rPr>
              <a:t>calculate the contribution to betweenness for each edge from this set of paths </a:t>
            </a:r>
            <a:r>
              <a:rPr lang="en-US" sz="2200" dirty="0"/>
              <a:t>as follows. </a:t>
            </a:r>
          </a:p>
          <a:p>
            <a:pPr lvl="1">
              <a:lnSpc>
                <a:spcPct val="120000"/>
              </a:lnSpc>
            </a:pPr>
            <a:r>
              <a:rPr lang="en-US" sz="2200" dirty="0"/>
              <a:t>Find first the “</a:t>
            </a:r>
            <a:r>
              <a:rPr lang="en-US" sz="2200" b="1" dirty="0"/>
              <a:t>leaves</a:t>
            </a:r>
            <a:r>
              <a:rPr lang="en-US" sz="2200" dirty="0"/>
              <a:t>” of the tree, i.e., those </a:t>
            </a:r>
            <a:r>
              <a:rPr lang="en-US" sz="2200" b="1" dirty="0"/>
              <a:t>nodes such that no shortest paths to other nodes pass through them</a:t>
            </a:r>
            <a:r>
              <a:rPr lang="en-US" sz="2200" dirty="0"/>
              <a:t>, and </a:t>
            </a:r>
            <a:r>
              <a:rPr lang="en-US" sz="2200" b="1" dirty="0"/>
              <a:t>assign a score of 1 to the </a:t>
            </a:r>
            <a:r>
              <a:rPr lang="en-US" sz="2200" b="1" u="sng" dirty="0"/>
              <a:t>single edge </a:t>
            </a:r>
            <a:r>
              <a:rPr lang="en-US" sz="2200" b="1" dirty="0"/>
              <a:t>that connects each to the rest of the tree</a:t>
            </a:r>
            <a:r>
              <a:rPr lang="en-US" sz="2200" dirty="0"/>
              <a:t>, as shown in the figure. </a:t>
            </a:r>
          </a:p>
          <a:p>
            <a:pPr lvl="1">
              <a:lnSpc>
                <a:spcPct val="120000"/>
              </a:lnSpc>
            </a:pPr>
            <a:r>
              <a:rPr lang="en-US" sz="2200" dirty="0"/>
              <a:t>Then, </a:t>
            </a:r>
            <a:r>
              <a:rPr lang="en-US" sz="2200" b="1" u="sng" dirty="0"/>
              <a:t>starting with those edges that are farthest from the source vertex</a:t>
            </a:r>
            <a:r>
              <a:rPr lang="en-US" sz="2200" u="sng" dirty="0"/>
              <a:t> </a:t>
            </a:r>
            <a:r>
              <a:rPr lang="en-US" sz="2200" dirty="0"/>
              <a:t>on the tree, i.e., lowest in Fig. a, </a:t>
            </a:r>
            <a:r>
              <a:rPr lang="en-US" sz="2200" b="1" dirty="0"/>
              <a:t>we </a:t>
            </a:r>
            <a:r>
              <a:rPr lang="en-US" sz="2200" b="1" u="sng" dirty="0"/>
              <a:t>work upwards</a:t>
            </a:r>
            <a:r>
              <a:rPr lang="en-US" sz="2200" dirty="0"/>
              <a:t>, </a:t>
            </a:r>
            <a:r>
              <a:rPr lang="en-US" sz="2200" b="1" dirty="0"/>
              <a:t>assigning a </a:t>
            </a:r>
            <a:r>
              <a:rPr lang="en-US" sz="2200" b="1" u="sng" dirty="0"/>
              <a:t>score to each edg</a:t>
            </a:r>
            <a:r>
              <a:rPr lang="en-US" sz="2200" b="1" dirty="0"/>
              <a:t>e i.e. </a:t>
            </a:r>
            <a:r>
              <a:rPr lang="en-US" sz="2200" b="1" u="sng" dirty="0"/>
              <a:t>1 plus the sum of the scores on the neighboring edges immediately below i</a:t>
            </a:r>
            <a:r>
              <a:rPr lang="en-US" sz="2200" b="1" dirty="0"/>
              <a:t>t. </a:t>
            </a:r>
          </a:p>
          <a:p>
            <a:pPr lvl="1">
              <a:lnSpc>
                <a:spcPct val="120000"/>
              </a:lnSpc>
            </a:pPr>
            <a:r>
              <a:rPr lang="en-US" sz="2200" dirty="0"/>
              <a:t>When we have gone though all edges in the tree, the resulting scores are the </a:t>
            </a:r>
            <a:r>
              <a:rPr lang="en-US" sz="2200" b="1" dirty="0"/>
              <a:t>betweenness counts </a:t>
            </a:r>
            <a:r>
              <a:rPr lang="en-US" sz="2200" dirty="0"/>
              <a:t>for the paths from vertex s.</a:t>
            </a:r>
          </a:p>
          <a:p>
            <a:pPr lvl="1">
              <a:lnSpc>
                <a:spcPct val="120000"/>
              </a:lnSpc>
            </a:pPr>
            <a:r>
              <a:rPr lang="en-US" sz="2200" b="1" dirty="0"/>
              <a:t>Repeating the process for all possible vertices s</a:t>
            </a:r>
            <a:r>
              <a:rPr lang="en-US" sz="2200" dirty="0"/>
              <a:t> and </a:t>
            </a:r>
            <a:r>
              <a:rPr lang="en-US" sz="2200" b="1" dirty="0"/>
              <a:t>summing the scores</a:t>
            </a:r>
            <a:r>
              <a:rPr lang="en-US" sz="2200" dirty="0"/>
              <a:t>, we </a:t>
            </a:r>
            <a:r>
              <a:rPr lang="en-US" sz="2200" b="1" dirty="0"/>
              <a:t>arrive at the full betweenness scores for shortest paths between </a:t>
            </a:r>
            <a:r>
              <a:rPr lang="en-US" sz="2200" dirty="0"/>
              <a:t>all pairs.</a:t>
            </a:r>
          </a:p>
        </p:txBody>
      </p:sp>
      <p:pic>
        <p:nvPicPr>
          <p:cNvPr id="2" name="Picture 2">
            <a:extLst>
              <a:ext uri="{FF2B5EF4-FFF2-40B4-BE49-F238E27FC236}">
                <a16:creationId xmlns:a16="http://schemas.microsoft.com/office/drawing/2014/main" id="{3CE8D918-1471-4549-A7D8-2A8AEAE9B425}"/>
              </a:ext>
            </a:extLst>
          </p:cNvPr>
          <p:cNvPicPr>
            <a:picLocks noChangeAspect="1" noChangeArrowheads="1"/>
          </p:cNvPicPr>
          <p:nvPr/>
        </p:nvPicPr>
        <p:blipFill>
          <a:blip r:embed="rId4" cstate="print"/>
          <a:srcRect/>
          <a:stretch>
            <a:fillRect/>
          </a:stretch>
        </p:blipFill>
        <p:spPr bwMode="auto">
          <a:xfrm>
            <a:off x="9858472" y="4191836"/>
            <a:ext cx="1734645" cy="2031363"/>
          </a:xfrm>
          <a:prstGeom prst="rect">
            <a:avLst/>
          </a:prstGeom>
          <a:noFill/>
          <a:ln w="9525">
            <a:noFill/>
            <a:miter lim="800000"/>
            <a:headEnd/>
            <a:tailEnd/>
          </a:ln>
        </p:spPr>
      </p:pic>
      <p:pic>
        <p:nvPicPr>
          <p:cNvPr id="4" name="Picture 3">
            <a:extLst>
              <a:ext uri="{FF2B5EF4-FFF2-40B4-BE49-F238E27FC236}">
                <a16:creationId xmlns:a16="http://schemas.microsoft.com/office/drawing/2014/main" id="{70FE2353-D9E4-4701-94E8-2C81435E15EE}"/>
              </a:ext>
            </a:extLst>
          </p:cNvPr>
          <p:cNvPicPr>
            <a:picLocks noChangeAspect="1"/>
          </p:cNvPicPr>
          <p:nvPr/>
        </p:nvPicPr>
        <p:blipFill>
          <a:blip r:embed="rId5"/>
          <a:stretch>
            <a:fillRect/>
          </a:stretch>
        </p:blipFill>
        <p:spPr>
          <a:xfrm>
            <a:off x="9799077" y="1973800"/>
            <a:ext cx="1720884" cy="1997904"/>
          </a:xfrm>
          <a:prstGeom prst="rect">
            <a:avLst/>
          </a:prstGeom>
        </p:spPr>
      </p:pic>
      <p:cxnSp>
        <p:nvCxnSpPr>
          <p:cNvPr id="12" name="Straight Arrow Connector 11">
            <a:extLst>
              <a:ext uri="{FF2B5EF4-FFF2-40B4-BE49-F238E27FC236}">
                <a16:creationId xmlns:a16="http://schemas.microsoft.com/office/drawing/2014/main" id="{91F34910-DBF4-44F9-94CE-0F7453BD6A08}"/>
              </a:ext>
            </a:extLst>
          </p:cNvPr>
          <p:cNvCxnSpPr>
            <a:cxnSpLocks/>
          </p:cNvCxnSpPr>
          <p:nvPr/>
        </p:nvCxnSpPr>
        <p:spPr>
          <a:xfrm flipH="1" flipV="1">
            <a:off x="10125076" y="3200400"/>
            <a:ext cx="685799" cy="586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D356B12-DDA1-4D62-AA3F-55A0C511EB32}"/>
              </a:ext>
            </a:extLst>
          </p:cNvPr>
          <p:cNvCxnSpPr>
            <a:cxnSpLocks/>
          </p:cNvCxnSpPr>
          <p:nvPr/>
        </p:nvCxnSpPr>
        <p:spPr>
          <a:xfrm flipH="1" flipV="1">
            <a:off x="10163176" y="5429250"/>
            <a:ext cx="685799" cy="586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624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434226" y="747162"/>
            <a:ext cx="7999758" cy="461665"/>
          </a:xfrm>
          <a:prstGeom prst="rect">
            <a:avLst/>
          </a:prstGeom>
        </p:spPr>
        <p:txBody>
          <a:bodyPr wrap="square">
            <a:spAutoFit/>
          </a:bodyPr>
          <a:lstStyle/>
          <a:p>
            <a:r>
              <a:rPr lang="en-US" sz="2400" b="1" dirty="0">
                <a:solidFill>
                  <a:schemeClr val="accent2"/>
                </a:solidFill>
              </a:rPr>
              <a:t>Community Detection: </a:t>
            </a:r>
            <a:r>
              <a:rPr lang="en-US" sz="2400" b="1" dirty="0">
                <a:solidFill>
                  <a:schemeClr val="accent6">
                    <a:lumMod val="50000"/>
                  </a:schemeClr>
                </a:solidFill>
              </a:rPr>
              <a:t>Girvan–Newman</a:t>
            </a:r>
          </a:p>
        </p:txBody>
      </p: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cxnSp>
        <p:nvCxnSpPr>
          <p:cNvPr id="7" name="Straight Connector 6">
            <a:extLst>
              <a:ext uri="{FF2B5EF4-FFF2-40B4-BE49-F238E27FC236}">
                <a16:creationId xmlns:a16="http://schemas.microsoft.com/office/drawing/2014/main" id="{C0402896-A771-4DBF-ACF9-9FE12B30DB9F}"/>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A016A30-1898-4A22-A0C9-6CC1764B8640}"/>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SOCIAL NETWORK ANALYTICS</a:t>
            </a:r>
          </a:p>
        </p:txBody>
      </p:sp>
      <p:sp>
        <p:nvSpPr>
          <p:cNvPr id="11" name="Content Placeholder 2">
            <a:extLst>
              <a:ext uri="{FF2B5EF4-FFF2-40B4-BE49-F238E27FC236}">
                <a16:creationId xmlns:a16="http://schemas.microsoft.com/office/drawing/2014/main" id="{D2A1CA49-8ED1-497F-995A-4597FD50327D}"/>
              </a:ext>
            </a:extLst>
          </p:cNvPr>
          <p:cNvSpPr>
            <a:spLocks noGrp="1"/>
          </p:cNvSpPr>
          <p:nvPr>
            <p:ph idx="1"/>
          </p:nvPr>
        </p:nvSpPr>
        <p:spPr>
          <a:xfrm>
            <a:off x="434225" y="1585883"/>
            <a:ext cx="8474643" cy="4524955"/>
          </a:xfrm>
        </p:spPr>
        <p:txBody>
          <a:bodyPr>
            <a:normAutofit/>
          </a:bodyPr>
          <a:lstStyle/>
          <a:p>
            <a:pPr>
              <a:lnSpc>
                <a:spcPct val="150000"/>
              </a:lnSpc>
              <a:buFont typeface="Wingdings" pitchFamily="2" charset="2"/>
              <a:buChar char="Ø"/>
            </a:pPr>
            <a:r>
              <a:rPr lang="en-US" sz="2400" dirty="0">
                <a:solidFill>
                  <a:schemeClr val="tx1"/>
                </a:solidFill>
              </a:rPr>
              <a:t>For cases in which </a:t>
            </a:r>
            <a:r>
              <a:rPr lang="en-US" sz="2400" b="1" dirty="0">
                <a:solidFill>
                  <a:schemeClr val="tx1"/>
                </a:solidFill>
              </a:rPr>
              <a:t>there is </a:t>
            </a:r>
            <a:r>
              <a:rPr lang="en-US" sz="2400" b="1" u="sng" dirty="0">
                <a:solidFill>
                  <a:schemeClr val="tx1"/>
                </a:solidFill>
              </a:rPr>
              <a:t>more than one shortest path </a:t>
            </a:r>
            <a:r>
              <a:rPr lang="en-US" sz="2400" b="1" dirty="0">
                <a:solidFill>
                  <a:schemeClr val="tx1"/>
                </a:solidFill>
              </a:rPr>
              <a:t>to some vertices, the calculation is more complex</a:t>
            </a:r>
            <a:r>
              <a:rPr lang="en-US" sz="2400" dirty="0">
                <a:solidFill>
                  <a:schemeClr val="tx1"/>
                </a:solidFill>
              </a:rPr>
              <a:t>.</a:t>
            </a:r>
          </a:p>
          <a:p>
            <a:pPr>
              <a:lnSpc>
                <a:spcPct val="150000"/>
              </a:lnSpc>
              <a:buNone/>
            </a:pPr>
            <a:r>
              <a:rPr lang="en-US" sz="2400" dirty="0">
                <a:solidFill>
                  <a:schemeClr val="tx1"/>
                </a:solidFill>
              </a:rPr>
              <a:t>	</a:t>
            </a:r>
            <a:r>
              <a:rPr lang="en-US" sz="2400" b="1" dirty="0">
                <a:solidFill>
                  <a:srgbClr val="0070C0"/>
                </a:solidFill>
              </a:rPr>
              <a:t>First </a:t>
            </a:r>
            <a:r>
              <a:rPr lang="en-US" sz="2400" dirty="0">
                <a:solidFill>
                  <a:srgbClr val="002060"/>
                </a:solidFill>
              </a:rPr>
              <a:t>we must </a:t>
            </a:r>
            <a:r>
              <a:rPr lang="en-US" sz="2400" b="1" dirty="0">
                <a:solidFill>
                  <a:srgbClr val="002060"/>
                </a:solidFill>
              </a:rPr>
              <a:t>calculate the number of paths from the source to each other vertex </a:t>
            </a:r>
            <a:r>
              <a:rPr lang="en-US" sz="2400" dirty="0">
                <a:solidFill>
                  <a:srgbClr val="002060"/>
                </a:solidFill>
              </a:rPr>
              <a:t>(numbers on vertices), and </a:t>
            </a:r>
            <a:r>
              <a:rPr lang="en-US" sz="2400" b="1" dirty="0">
                <a:solidFill>
                  <a:srgbClr val="002060"/>
                </a:solidFill>
              </a:rPr>
              <a:t>then these are used to weight the path counts appropriately.</a:t>
            </a:r>
          </a:p>
          <a:p>
            <a:pPr>
              <a:lnSpc>
                <a:spcPct val="150000"/>
              </a:lnSpc>
              <a:buFont typeface="Wingdings" pitchFamily="2" charset="2"/>
              <a:buChar char="Ø"/>
            </a:pPr>
            <a:endParaRPr lang="en-US" sz="2000" dirty="0"/>
          </a:p>
        </p:txBody>
      </p:sp>
      <p:pic>
        <p:nvPicPr>
          <p:cNvPr id="3" name="Picture 3">
            <a:extLst>
              <a:ext uri="{FF2B5EF4-FFF2-40B4-BE49-F238E27FC236}">
                <a16:creationId xmlns:a16="http://schemas.microsoft.com/office/drawing/2014/main" id="{5F5E97DA-6FB3-4936-AC79-C0D84A00FF9C}"/>
              </a:ext>
            </a:extLst>
          </p:cNvPr>
          <p:cNvPicPr>
            <a:picLocks noChangeAspect="1" noChangeArrowheads="1"/>
          </p:cNvPicPr>
          <p:nvPr/>
        </p:nvPicPr>
        <p:blipFill>
          <a:blip r:embed="rId4" cstate="print"/>
          <a:srcRect/>
          <a:stretch>
            <a:fillRect/>
          </a:stretch>
        </p:blipFill>
        <p:spPr bwMode="auto">
          <a:xfrm>
            <a:off x="9150722" y="2733675"/>
            <a:ext cx="2438400" cy="2447925"/>
          </a:xfrm>
          <a:prstGeom prst="rect">
            <a:avLst/>
          </a:prstGeom>
          <a:noFill/>
          <a:ln w="9525">
            <a:noFill/>
            <a:miter lim="800000"/>
            <a:headEnd/>
            <a:tailEnd/>
          </a:ln>
        </p:spPr>
      </p:pic>
    </p:spTree>
    <p:extLst>
      <p:ext uri="{BB962C8B-B14F-4D97-AF65-F5344CB8AC3E}">
        <p14:creationId xmlns:p14="http://schemas.microsoft.com/office/powerpoint/2010/main" val="979675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
          <p:cNvSpPr/>
          <p:nvPr/>
        </p:nvSpPr>
        <p:spPr>
          <a:xfrm>
            <a:off x="598883" y="2888778"/>
            <a:ext cx="7497214"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Girvan Newman Algorithm – Group based community detection </a:t>
            </a:r>
            <a:endParaRPr lang="en-US" sz="3600" dirty="0"/>
          </a:p>
        </p:txBody>
      </p:sp>
      <p:sp>
        <p:nvSpPr>
          <p:cNvPr id="108" name="Google Shape;108;p2"/>
          <p:cNvSpPr/>
          <p:nvPr/>
        </p:nvSpPr>
        <p:spPr>
          <a:xfrm>
            <a:off x="598883" y="5489699"/>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Dr. Arti Arya</a:t>
            </a:r>
            <a:endParaRPr sz="2400" b="1" dirty="0">
              <a:solidFill>
                <a:schemeClr val="dk1"/>
              </a:solidFill>
              <a:latin typeface="Calibri"/>
              <a:ea typeface="Calibri"/>
              <a:cs typeface="Calibri"/>
              <a:sym typeface="Calibri"/>
            </a:endParaRPr>
          </a:p>
        </p:txBody>
      </p:sp>
      <p:sp>
        <p:nvSpPr>
          <p:cNvPr id="109" name="Google Shape;109;p2"/>
          <p:cNvSpPr/>
          <p:nvPr/>
        </p:nvSpPr>
        <p:spPr>
          <a:xfrm>
            <a:off x="598883" y="5887304"/>
            <a:ext cx="749721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Department of Computer Science and Engineering</a:t>
            </a:r>
            <a:endParaRPr sz="2000">
              <a:solidFill>
                <a:schemeClr val="dk1"/>
              </a:solidFill>
              <a:latin typeface="Calibri"/>
              <a:ea typeface="Calibri"/>
              <a:cs typeface="Calibri"/>
              <a:sym typeface="Calibri"/>
            </a:endParaRPr>
          </a:p>
        </p:txBody>
      </p:sp>
      <p:grpSp>
        <p:nvGrpSpPr>
          <p:cNvPr id="110" name="Google Shape;110;p2"/>
          <p:cNvGrpSpPr/>
          <p:nvPr/>
        </p:nvGrpSpPr>
        <p:grpSpPr>
          <a:xfrm>
            <a:off x="313844" y="5489699"/>
            <a:ext cx="1066895" cy="1078155"/>
            <a:chOff x="313844" y="5489699"/>
            <a:chExt cx="1066895" cy="1078155"/>
          </a:xfrm>
        </p:grpSpPr>
        <p:sp>
          <p:nvSpPr>
            <p:cNvPr id="111" name="Google Shape;111;p2"/>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2"/>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113" name="Google Shape;113;p2"/>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p:sp>
        <p:nvSpPr>
          <p:cNvPr id="11" name="Google Shape;106;p2">
            <a:extLst>
              <a:ext uri="{FF2B5EF4-FFF2-40B4-BE49-F238E27FC236}">
                <a16:creationId xmlns:a16="http://schemas.microsoft.com/office/drawing/2014/main" id="{F9CD9FBF-6916-44A5-84BC-8A4AE0039DDF}"/>
              </a:ext>
            </a:extLst>
          </p:cNvPr>
          <p:cNvSpPr/>
          <p:nvPr/>
        </p:nvSpPr>
        <p:spPr>
          <a:xfrm>
            <a:off x="598883" y="1849772"/>
            <a:ext cx="74972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cap="none" dirty="0">
                <a:solidFill>
                  <a:schemeClr val="dk1"/>
                </a:solidFill>
                <a:latin typeface="Calibri"/>
                <a:ea typeface="Calibri"/>
                <a:cs typeface="Calibri"/>
                <a:sym typeface="Calibri"/>
              </a:rPr>
              <a:t>Graph Theory and its Applications</a:t>
            </a:r>
            <a:endParaRPr dirty="0"/>
          </a:p>
        </p:txBody>
      </p:sp>
      <p:pic>
        <p:nvPicPr>
          <p:cNvPr id="2" name="Picture 1">
            <a:extLst>
              <a:ext uri="{FF2B5EF4-FFF2-40B4-BE49-F238E27FC236}">
                <a16:creationId xmlns:a16="http://schemas.microsoft.com/office/drawing/2014/main" id="{8440302E-4529-B00A-A5D0-3475F4BDE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1622351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434226" y="747162"/>
            <a:ext cx="7999758" cy="461665"/>
          </a:xfrm>
          <a:prstGeom prst="rect">
            <a:avLst/>
          </a:prstGeom>
        </p:spPr>
        <p:txBody>
          <a:bodyPr wrap="square">
            <a:spAutoFit/>
          </a:bodyPr>
          <a:lstStyle/>
          <a:p>
            <a:r>
              <a:rPr lang="en-US" sz="2400" b="1" dirty="0">
                <a:solidFill>
                  <a:schemeClr val="accent2"/>
                </a:solidFill>
              </a:rPr>
              <a:t>Community Detection: </a:t>
            </a:r>
            <a:r>
              <a:rPr lang="en-US" sz="2400" b="1" dirty="0">
                <a:solidFill>
                  <a:schemeClr val="accent6">
                    <a:lumMod val="50000"/>
                  </a:schemeClr>
                </a:solidFill>
              </a:rPr>
              <a:t>Girvan–Newman</a:t>
            </a:r>
          </a:p>
        </p:txBody>
      </p: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cxnSp>
        <p:nvCxnSpPr>
          <p:cNvPr id="7" name="Straight Connector 6">
            <a:extLst>
              <a:ext uri="{FF2B5EF4-FFF2-40B4-BE49-F238E27FC236}">
                <a16:creationId xmlns:a16="http://schemas.microsoft.com/office/drawing/2014/main" id="{C0402896-A771-4DBF-ACF9-9FE12B30DB9F}"/>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A016A30-1898-4A22-A0C9-6CC1764B8640}"/>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SOCIAL NETWORK ANALYTICS</a:t>
            </a:r>
          </a:p>
        </p:txBody>
      </p:sp>
      <p:sp>
        <p:nvSpPr>
          <p:cNvPr id="11" name="Content Placeholder 2">
            <a:extLst>
              <a:ext uri="{FF2B5EF4-FFF2-40B4-BE49-F238E27FC236}">
                <a16:creationId xmlns:a16="http://schemas.microsoft.com/office/drawing/2014/main" id="{D2A1CA49-8ED1-497F-995A-4597FD50327D}"/>
              </a:ext>
            </a:extLst>
          </p:cNvPr>
          <p:cNvSpPr>
            <a:spLocks noGrp="1"/>
          </p:cNvSpPr>
          <p:nvPr>
            <p:ph idx="1"/>
          </p:nvPr>
        </p:nvSpPr>
        <p:spPr>
          <a:xfrm>
            <a:off x="451417" y="1242084"/>
            <a:ext cx="8865303" cy="5344699"/>
          </a:xfrm>
        </p:spPr>
        <p:txBody>
          <a:bodyPr>
            <a:noAutofit/>
          </a:bodyPr>
          <a:lstStyle/>
          <a:p>
            <a:pPr marL="0" indent="0" algn="just">
              <a:lnSpc>
                <a:spcPct val="150000"/>
              </a:lnSpc>
              <a:buNone/>
            </a:pPr>
            <a:r>
              <a:rPr lang="en-US" b="1" dirty="0">
                <a:solidFill>
                  <a:srgbClr val="0070C0"/>
                </a:solidFill>
              </a:rPr>
              <a:t>Calculation of shortest-path betweenness for each edge (for a given root node to all other nodes in the graph) :</a:t>
            </a:r>
          </a:p>
          <a:p>
            <a:pPr lvl="1" algn="just">
              <a:lnSpc>
                <a:spcPct val="100000"/>
              </a:lnSpc>
              <a:buFont typeface="Wingdings" panose="05000000000000000000" pitchFamily="2" charset="2"/>
              <a:buChar char="Ø"/>
            </a:pPr>
            <a:r>
              <a:rPr lang="en-US" sz="2400" b="1" dirty="0">
                <a:solidFill>
                  <a:schemeClr val="accent6">
                    <a:lumMod val="50000"/>
                  </a:schemeClr>
                </a:solidFill>
              </a:rPr>
              <a:t>step 1 – assign levels using BFS</a:t>
            </a:r>
            <a:r>
              <a:rPr lang="en-US" dirty="0">
                <a:solidFill>
                  <a:schemeClr val="tx1"/>
                </a:solidFill>
              </a:rPr>
              <a:t> </a:t>
            </a:r>
            <a:endParaRPr lang="en-US" sz="2800" b="1" dirty="0"/>
          </a:p>
          <a:p>
            <a:pPr lvl="1" algn="just">
              <a:lnSpc>
                <a:spcPct val="100000"/>
              </a:lnSpc>
              <a:buFont typeface="Wingdings" panose="05000000000000000000" pitchFamily="2" charset="2"/>
              <a:buChar char="Ø"/>
            </a:pPr>
            <a:r>
              <a:rPr lang="en-US" sz="2400" b="1" dirty="0">
                <a:solidFill>
                  <a:schemeClr val="accent6">
                    <a:lumMod val="50000"/>
                  </a:schemeClr>
                </a:solidFill>
              </a:rPr>
              <a:t>step 2 – calculate # of shortest paths </a:t>
            </a:r>
            <a:r>
              <a:rPr lang="en-US" sz="2400" b="1" dirty="0">
                <a:solidFill>
                  <a:schemeClr val="tx1"/>
                </a:solidFill>
              </a:rPr>
              <a:t>for</a:t>
            </a:r>
            <a:r>
              <a:rPr lang="en-US" b="1" dirty="0">
                <a:solidFill>
                  <a:schemeClr val="tx1"/>
                </a:solidFill>
              </a:rPr>
              <a:t> node considering its predecessors in the previous level  </a:t>
            </a:r>
            <a:endParaRPr lang="en-US" dirty="0">
              <a:solidFill>
                <a:schemeClr val="tx1"/>
              </a:solidFill>
            </a:endParaRPr>
          </a:p>
          <a:p>
            <a:pPr lvl="1" algn="just">
              <a:lnSpc>
                <a:spcPct val="100000"/>
              </a:lnSpc>
              <a:buFont typeface="Wingdings" panose="05000000000000000000" pitchFamily="2" charset="2"/>
              <a:buChar char="Ø"/>
            </a:pPr>
            <a:r>
              <a:rPr lang="en-US" sz="2400" b="1" dirty="0">
                <a:solidFill>
                  <a:schemeClr val="accent6">
                    <a:lumMod val="50000"/>
                  </a:schemeClr>
                </a:solidFill>
              </a:rPr>
              <a:t>step 3 – calculate betweenness of each edge starting from leaf level to the root node</a:t>
            </a:r>
            <a:endParaRPr lang="en-US" b="1" dirty="0">
              <a:solidFill>
                <a:schemeClr val="tx1"/>
              </a:solidFill>
            </a:endParaRPr>
          </a:p>
          <a:p>
            <a:pPr marL="0" indent="0" algn="just">
              <a:lnSpc>
                <a:spcPct val="150000"/>
              </a:lnSpc>
              <a:buNone/>
            </a:pPr>
            <a:endParaRPr lang="en-US" dirty="0"/>
          </a:p>
        </p:txBody>
      </p:sp>
    </p:spTree>
    <p:extLst>
      <p:ext uri="{BB962C8B-B14F-4D97-AF65-F5344CB8AC3E}">
        <p14:creationId xmlns:p14="http://schemas.microsoft.com/office/powerpoint/2010/main" val="3194092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434226" y="747162"/>
            <a:ext cx="10436974" cy="461665"/>
          </a:xfrm>
          <a:prstGeom prst="rect">
            <a:avLst/>
          </a:prstGeom>
        </p:spPr>
        <p:txBody>
          <a:bodyPr wrap="square">
            <a:spAutoFit/>
          </a:bodyPr>
          <a:lstStyle/>
          <a:p>
            <a:r>
              <a:rPr lang="en-US" sz="2400" b="1" dirty="0">
                <a:solidFill>
                  <a:schemeClr val="accent6">
                    <a:lumMod val="50000"/>
                  </a:schemeClr>
                </a:solidFill>
              </a:rPr>
              <a:t>Girvan–Newman  example : step 1 – assign levels using BFS </a:t>
            </a:r>
          </a:p>
        </p:txBody>
      </p: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cxnSp>
        <p:nvCxnSpPr>
          <p:cNvPr id="7" name="Straight Connector 6">
            <a:extLst>
              <a:ext uri="{FF2B5EF4-FFF2-40B4-BE49-F238E27FC236}">
                <a16:creationId xmlns:a16="http://schemas.microsoft.com/office/drawing/2014/main" id="{C0402896-A771-4DBF-ACF9-9FE12B30DB9F}"/>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A016A30-1898-4A22-A0C9-6CC1764B8640}"/>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SOCIAL NETWORK ANALYTICS</a:t>
            </a:r>
          </a:p>
        </p:txBody>
      </p:sp>
      <p:sp>
        <p:nvSpPr>
          <p:cNvPr id="4" name="Oval 3">
            <a:extLst>
              <a:ext uri="{FF2B5EF4-FFF2-40B4-BE49-F238E27FC236}">
                <a16:creationId xmlns:a16="http://schemas.microsoft.com/office/drawing/2014/main" id="{6DA07358-9E09-0F1F-FE77-52D8C2381944}"/>
              </a:ext>
            </a:extLst>
          </p:cNvPr>
          <p:cNvSpPr/>
          <p:nvPr/>
        </p:nvSpPr>
        <p:spPr>
          <a:xfrm>
            <a:off x="1117600" y="2092959"/>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A</a:t>
            </a:r>
            <a:endParaRPr lang="en-IN" b="1" dirty="0"/>
          </a:p>
        </p:txBody>
      </p:sp>
      <p:sp>
        <p:nvSpPr>
          <p:cNvPr id="5" name="Oval 4">
            <a:extLst>
              <a:ext uri="{FF2B5EF4-FFF2-40B4-BE49-F238E27FC236}">
                <a16:creationId xmlns:a16="http://schemas.microsoft.com/office/drawing/2014/main" id="{7E07E105-FAF3-2BB9-BCD5-0BF21BC9EDA0}"/>
              </a:ext>
            </a:extLst>
          </p:cNvPr>
          <p:cNvSpPr/>
          <p:nvPr/>
        </p:nvSpPr>
        <p:spPr>
          <a:xfrm>
            <a:off x="4389120" y="3627122"/>
            <a:ext cx="497840" cy="36575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F</a:t>
            </a:r>
            <a:endParaRPr lang="en-IN" b="1" dirty="0"/>
          </a:p>
        </p:txBody>
      </p:sp>
      <p:sp>
        <p:nvSpPr>
          <p:cNvPr id="8" name="Oval 7">
            <a:extLst>
              <a:ext uri="{FF2B5EF4-FFF2-40B4-BE49-F238E27FC236}">
                <a16:creationId xmlns:a16="http://schemas.microsoft.com/office/drawing/2014/main" id="{E22BF164-FD75-893F-8767-27126C817B38}"/>
              </a:ext>
            </a:extLst>
          </p:cNvPr>
          <p:cNvSpPr/>
          <p:nvPr/>
        </p:nvSpPr>
        <p:spPr>
          <a:xfrm>
            <a:off x="4389120" y="2067560"/>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C</a:t>
            </a:r>
            <a:endParaRPr lang="en-IN" b="1" dirty="0"/>
          </a:p>
        </p:txBody>
      </p:sp>
      <p:sp>
        <p:nvSpPr>
          <p:cNvPr id="10" name="Oval 9">
            <a:extLst>
              <a:ext uri="{FF2B5EF4-FFF2-40B4-BE49-F238E27FC236}">
                <a16:creationId xmlns:a16="http://schemas.microsoft.com/office/drawing/2014/main" id="{94737312-30B7-AE64-D048-BF513C0E59E4}"/>
              </a:ext>
            </a:extLst>
          </p:cNvPr>
          <p:cNvSpPr/>
          <p:nvPr/>
        </p:nvSpPr>
        <p:spPr>
          <a:xfrm>
            <a:off x="2702560" y="3631631"/>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E</a:t>
            </a:r>
            <a:endParaRPr lang="en-IN" b="1" dirty="0"/>
          </a:p>
        </p:txBody>
      </p:sp>
      <p:sp>
        <p:nvSpPr>
          <p:cNvPr id="12" name="Oval 11">
            <a:extLst>
              <a:ext uri="{FF2B5EF4-FFF2-40B4-BE49-F238E27FC236}">
                <a16:creationId xmlns:a16="http://schemas.microsoft.com/office/drawing/2014/main" id="{59B0A9AE-AA0F-D356-1D6A-433DD0F56D91}"/>
              </a:ext>
            </a:extLst>
          </p:cNvPr>
          <p:cNvSpPr/>
          <p:nvPr/>
        </p:nvSpPr>
        <p:spPr>
          <a:xfrm>
            <a:off x="1117600" y="3682430"/>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D</a:t>
            </a:r>
            <a:endParaRPr lang="en-IN" b="1" dirty="0"/>
          </a:p>
        </p:txBody>
      </p:sp>
      <p:sp>
        <p:nvSpPr>
          <p:cNvPr id="13" name="Oval 12">
            <a:extLst>
              <a:ext uri="{FF2B5EF4-FFF2-40B4-BE49-F238E27FC236}">
                <a16:creationId xmlns:a16="http://schemas.microsoft.com/office/drawing/2014/main" id="{1B40FDC2-6016-478A-D47C-27C1DC275320}"/>
              </a:ext>
            </a:extLst>
          </p:cNvPr>
          <p:cNvSpPr/>
          <p:nvPr/>
        </p:nvSpPr>
        <p:spPr>
          <a:xfrm>
            <a:off x="2682240" y="2113281"/>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B</a:t>
            </a:r>
            <a:endParaRPr lang="en-IN" b="1" dirty="0"/>
          </a:p>
        </p:txBody>
      </p:sp>
      <p:cxnSp>
        <p:nvCxnSpPr>
          <p:cNvPr id="15" name="Straight Connector 14">
            <a:extLst>
              <a:ext uri="{FF2B5EF4-FFF2-40B4-BE49-F238E27FC236}">
                <a16:creationId xmlns:a16="http://schemas.microsoft.com/office/drawing/2014/main" id="{2A93E7B9-4FB5-C224-A817-443D4255EDEA}"/>
              </a:ext>
            </a:extLst>
          </p:cNvPr>
          <p:cNvCxnSpPr>
            <a:cxnSpLocks/>
            <a:stCxn id="4" idx="4"/>
            <a:endCxn id="12" idx="0"/>
          </p:cNvCxnSpPr>
          <p:nvPr/>
        </p:nvCxnSpPr>
        <p:spPr>
          <a:xfrm>
            <a:off x="1381760" y="2539998"/>
            <a:ext cx="0" cy="1142432"/>
          </a:xfrm>
          <a:prstGeom prst="line">
            <a:avLst/>
          </a:prstGeom>
          <a:ln w="381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09EEE9F0-5082-504B-62EA-78BD62874102}"/>
              </a:ext>
            </a:extLst>
          </p:cNvPr>
          <p:cNvCxnSpPr>
            <a:cxnSpLocks/>
          </p:cNvCxnSpPr>
          <p:nvPr/>
        </p:nvCxnSpPr>
        <p:spPr>
          <a:xfrm>
            <a:off x="2946400" y="2539998"/>
            <a:ext cx="0" cy="1142432"/>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E03DD59-1632-A5D2-F1A7-C8AB16698F5A}"/>
              </a:ext>
            </a:extLst>
          </p:cNvPr>
          <p:cNvCxnSpPr>
            <a:cxnSpLocks/>
          </p:cNvCxnSpPr>
          <p:nvPr/>
        </p:nvCxnSpPr>
        <p:spPr>
          <a:xfrm>
            <a:off x="4653280" y="2460972"/>
            <a:ext cx="0" cy="1142432"/>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830FD4EA-917B-9524-2842-8B1776225510}"/>
              </a:ext>
            </a:extLst>
          </p:cNvPr>
          <p:cNvCxnSpPr>
            <a:cxnSpLocks/>
            <a:endCxn id="13" idx="2"/>
          </p:cNvCxnSpPr>
          <p:nvPr/>
        </p:nvCxnSpPr>
        <p:spPr>
          <a:xfrm>
            <a:off x="1625600" y="2316478"/>
            <a:ext cx="1056640" cy="20323"/>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8EE5517-6727-C468-4F9E-22789EF9AA28}"/>
              </a:ext>
            </a:extLst>
          </p:cNvPr>
          <p:cNvCxnSpPr>
            <a:cxnSpLocks/>
            <a:stCxn id="13" idx="6"/>
            <a:endCxn id="8" idx="2"/>
          </p:cNvCxnSpPr>
          <p:nvPr/>
        </p:nvCxnSpPr>
        <p:spPr>
          <a:xfrm flipV="1">
            <a:off x="3210560" y="2291080"/>
            <a:ext cx="1178560" cy="45721"/>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E8C494E-AF4E-B3FB-70CD-A05662994584}"/>
              </a:ext>
            </a:extLst>
          </p:cNvPr>
          <p:cNvCxnSpPr>
            <a:cxnSpLocks/>
          </p:cNvCxnSpPr>
          <p:nvPr/>
        </p:nvCxnSpPr>
        <p:spPr>
          <a:xfrm flipV="1">
            <a:off x="3230880" y="3809429"/>
            <a:ext cx="1178560" cy="45721"/>
          </a:xfrm>
          <a:prstGeom prst="line">
            <a:avLst/>
          </a:prstGeom>
          <a:ln w="381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30E87878-2D66-3430-F3C3-01A18F54DF46}"/>
              </a:ext>
            </a:extLst>
          </p:cNvPr>
          <p:cNvCxnSpPr>
            <a:cxnSpLocks/>
            <a:endCxn id="10" idx="2"/>
          </p:cNvCxnSpPr>
          <p:nvPr/>
        </p:nvCxnSpPr>
        <p:spPr>
          <a:xfrm flipV="1">
            <a:off x="1584960" y="3855151"/>
            <a:ext cx="1117600" cy="22859"/>
          </a:xfrm>
          <a:prstGeom prst="line">
            <a:avLst/>
          </a:prstGeom>
          <a:ln w="38100"/>
        </p:spPr>
        <p:style>
          <a:lnRef idx="1">
            <a:schemeClr val="dk1"/>
          </a:lnRef>
          <a:fillRef idx="0">
            <a:schemeClr val="dk1"/>
          </a:fillRef>
          <a:effectRef idx="0">
            <a:schemeClr val="dk1"/>
          </a:effectRef>
          <a:fontRef idx="minor">
            <a:schemeClr val="tx1"/>
          </a:fontRef>
        </p:style>
      </p:cxnSp>
      <p:sp>
        <p:nvSpPr>
          <p:cNvPr id="31" name="Oval 30">
            <a:extLst>
              <a:ext uri="{FF2B5EF4-FFF2-40B4-BE49-F238E27FC236}">
                <a16:creationId xmlns:a16="http://schemas.microsoft.com/office/drawing/2014/main" id="{0DB519B9-E351-6858-0396-2AA00C15534D}"/>
              </a:ext>
            </a:extLst>
          </p:cNvPr>
          <p:cNvSpPr/>
          <p:nvPr/>
        </p:nvSpPr>
        <p:spPr>
          <a:xfrm rot="20551057">
            <a:off x="6817360" y="2245359"/>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A</a:t>
            </a:r>
            <a:endParaRPr lang="en-IN" b="1" dirty="0"/>
          </a:p>
        </p:txBody>
      </p:sp>
      <p:sp>
        <p:nvSpPr>
          <p:cNvPr id="32" name="Oval 31">
            <a:extLst>
              <a:ext uri="{FF2B5EF4-FFF2-40B4-BE49-F238E27FC236}">
                <a16:creationId xmlns:a16="http://schemas.microsoft.com/office/drawing/2014/main" id="{9CCE8558-2969-A1C6-9BD4-DC02151798E8}"/>
              </a:ext>
            </a:extLst>
          </p:cNvPr>
          <p:cNvSpPr/>
          <p:nvPr/>
        </p:nvSpPr>
        <p:spPr>
          <a:xfrm rot="20551057">
            <a:off x="5951029" y="5451405"/>
            <a:ext cx="497840" cy="36575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F</a:t>
            </a:r>
            <a:endParaRPr lang="en-IN" b="1" dirty="0"/>
          </a:p>
        </p:txBody>
      </p:sp>
      <p:sp>
        <p:nvSpPr>
          <p:cNvPr id="33" name="Oval 32">
            <a:extLst>
              <a:ext uri="{FF2B5EF4-FFF2-40B4-BE49-F238E27FC236}">
                <a16:creationId xmlns:a16="http://schemas.microsoft.com/office/drawing/2014/main" id="{6DD3CCEE-C07C-CB9F-7F08-F74655F267E6}"/>
              </a:ext>
            </a:extLst>
          </p:cNvPr>
          <p:cNvSpPr/>
          <p:nvPr/>
        </p:nvSpPr>
        <p:spPr>
          <a:xfrm rot="20551057">
            <a:off x="5054363" y="4509196"/>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C</a:t>
            </a:r>
            <a:endParaRPr lang="en-IN" b="1" dirty="0"/>
          </a:p>
        </p:txBody>
      </p:sp>
      <p:sp>
        <p:nvSpPr>
          <p:cNvPr id="34" name="Oval 33">
            <a:extLst>
              <a:ext uri="{FF2B5EF4-FFF2-40B4-BE49-F238E27FC236}">
                <a16:creationId xmlns:a16="http://schemas.microsoft.com/office/drawing/2014/main" id="{DFD64460-4882-C5CE-DB36-D211246E4283}"/>
              </a:ext>
            </a:extLst>
          </p:cNvPr>
          <p:cNvSpPr/>
          <p:nvPr/>
        </p:nvSpPr>
        <p:spPr>
          <a:xfrm rot="20551057">
            <a:off x="7136467" y="4157412"/>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E</a:t>
            </a:r>
            <a:endParaRPr lang="en-IN" b="1" dirty="0"/>
          </a:p>
        </p:txBody>
      </p:sp>
      <p:sp>
        <p:nvSpPr>
          <p:cNvPr id="35" name="Oval 34">
            <a:extLst>
              <a:ext uri="{FF2B5EF4-FFF2-40B4-BE49-F238E27FC236}">
                <a16:creationId xmlns:a16="http://schemas.microsoft.com/office/drawing/2014/main" id="{4D16ADA4-DAD0-BC3E-1738-069F4FD0AE19}"/>
              </a:ext>
            </a:extLst>
          </p:cNvPr>
          <p:cNvSpPr/>
          <p:nvPr/>
        </p:nvSpPr>
        <p:spPr>
          <a:xfrm rot="20551057">
            <a:off x="6025826" y="3361939"/>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B</a:t>
            </a:r>
            <a:endParaRPr lang="en-IN" b="1" dirty="0"/>
          </a:p>
        </p:txBody>
      </p:sp>
      <p:sp>
        <p:nvSpPr>
          <p:cNvPr id="36" name="Oval 35">
            <a:extLst>
              <a:ext uri="{FF2B5EF4-FFF2-40B4-BE49-F238E27FC236}">
                <a16:creationId xmlns:a16="http://schemas.microsoft.com/office/drawing/2014/main" id="{8563EC7B-A3C4-2961-6E6C-3E1AFDA09424}"/>
              </a:ext>
            </a:extLst>
          </p:cNvPr>
          <p:cNvSpPr/>
          <p:nvPr/>
        </p:nvSpPr>
        <p:spPr>
          <a:xfrm rot="20551057">
            <a:off x="8299797" y="3229721"/>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D</a:t>
            </a:r>
            <a:endParaRPr lang="en-IN" b="1" dirty="0"/>
          </a:p>
        </p:txBody>
      </p:sp>
      <p:cxnSp>
        <p:nvCxnSpPr>
          <p:cNvPr id="37" name="Straight Connector 36">
            <a:extLst>
              <a:ext uri="{FF2B5EF4-FFF2-40B4-BE49-F238E27FC236}">
                <a16:creationId xmlns:a16="http://schemas.microsoft.com/office/drawing/2014/main" id="{811F31B8-D680-2773-1866-946F0E398C76}"/>
              </a:ext>
            </a:extLst>
          </p:cNvPr>
          <p:cNvCxnSpPr>
            <a:cxnSpLocks/>
            <a:stCxn id="31" idx="2"/>
            <a:endCxn id="35" idx="7"/>
          </p:cNvCxnSpPr>
          <p:nvPr/>
        </p:nvCxnSpPr>
        <p:spPr>
          <a:xfrm flipH="1">
            <a:off x="6420666" y="2548236"/>
            <a:ext cx="408896" cy="830357"/>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D1E8032-0E20-850E-14E8-DC8EDD0BABFC}"/>
              </a:ext>
            </a:extLst>
          </p:cNvPr>
          <p:cNvCxnSpPr>
            <a:cxnSpLocks/>
            <a:endCxn id="34" idx="1"/>
          </p:cNvCxnSpPr>
          <p:nvPr/>
        </p:nvCxnSpPr>
        <p:spPr>
          <a:xfrm>
            <a:off x="6492312" y="3673117"/>
            <a:ext cx="682673" cy="613176"/>
          </a:xfrm>
          <a:prstGeom prst="line">
            <a:avLst/>
          </a:prstGeom>
          <a:ln w="381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ECB52BE-B65D-A716-BE44-F19C41E0DBCD}"/>
              </a:ext>
            </a:extLst>
          </p:cNvPr>
          <p:cNvCxnSpPr>
            <a:cxnSpLocks/>
          </p:cNvCxnSpPr>
          <p:nvPr/>
        </p:nvCxnSpPr>
        <p:spPr>
          <a:xfrm flipH="1">
            <a:off x="5369572" y="3686212"/>
            <a:ext cx="708875" cy="807243"/>
          </a:xfrm>
          <a:prstGeom prst="line">
            <a:avLst/>
          </a:prstGeom>
          <a:ln w="3810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E46F64C-B19E-EF5E-039A-DFA7CADD4767}"/>
              </a:ext>
            </a:extLst>
          </p:cNvPr>
          <p:cNvCxnSpPr>
            <a:cxnSpLocks/>
            <a:stCxn id="36" idx="1"/>
            <a:endCxn id="31" idx="5"/>
          </p:cNvCxnSpPr>
          <p:nvPr/>
        </p:nvCxnSpPr>
        <p:spPr>
          <a:xfrm flipH="1" flipV="1">
            <a:off x="7307162" y="2563517"/>
            <a:ext cx="1031153" cy="795085"/>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DBAB346-E9B8-4637-F348-49C9BCA80DA2}"/>
              </a:ext>
            </a:extLst>
          </p:cNvPr>
          <p:cNvCxnSpPr>
            <a:cxnSpLocks/>
            <a:endCxn id="34" idx="2"/>
          </p:cNvCxnSpPr>
          <p:nvPr/>
        </p:nvCxnSpPr>
        <p:spPr>
          <a:xfrm flipV="1">
            <a:off x="6342676" y="4460289"/>
            <a:ext cx="805993" cy="1046611"/>
          </a:xfrm>
          <a:prstGeom prst="line">
            <a:avLst/>
          </a:prstGeom>
          <a:ln w="381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46F8B4EB-83E5-7996-BA89-E748345DFE18}"/>
              </a:ext>
            </a:extLst>
          </p:cNvPr>
          <p:cNvCxnSpPr>
            <a:cxnSpLocks/>
            <a:stCxn id="33" idx="5"/>
            <a:endCxn id="32" idx="0"/>
          </p:cNvCxnSpPr>
          <p:nvPr/>
        </p:nvCxnSpPr>
        <p:spPr>
          <a:xfrm>
            <a:off x="5544165" y="4827354"/>
            <a:ext cx="600845" cy="632498"/>
          </a:xfrm>
          <a:prstGeom prst="line">
            <a:avLst/>
          </a:prstGeom>
          <a:ln w="381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806B58DF-FBCC-4B6A-AE52-DF6448FF5DFA}"/>
              </a:ext>
            </a:extLst>
          </p:cNvPr>
          <p:cNvCxnSpPr>
            <a:cxnSpLocks/>
            <a:endCxn id="36" idx="2"/>
          </p:cNvCxnSpPr>
          <p:nvPr/>
        </p:nvCxnSpPr>
        <p:spPr>
          <a:xfrm flipV="1">
            <a:off x="7601097" y="3532598"/>
            <a:ext cx="710902" cy="739630"/>
          </a:xfrm>
          <a:prstGeom prst="line">
            <a:avLst/>
          </a:prstGeom>
          <a:ln w="38100"/>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AFF5262F-3FA0-91A5-DBDD-EFD4B0FA53F6}"/>
              </a:ext>
            </a:extLst>
          </p:cNvPr>
          <p:cNvSpPr txBox="1"/>
          <p:nvPr/>
        </p:nvSpPr>
        <p:spPr>
          <a:xfrm>
            <a:off x="9072880" y="3453240"/>
            <a:ext cx="327334" cy="400110"/>
          </a:xfrm>
          <a:prstGeom prst="rect">
            <a:avLst/>
          </a:prstGeom>
          <a:noFill/>
        </p:spPr>
        <p:txBody>
          <a:bodyPr wrap="none" rtlCol="0">
            <a:spAutoFit/>
          </a:bodyPr>
          <a:lstStyle/>
          <a:p>
            <a:r>
              <a:rPr lang="en-IN" sz="2000" b="1" dirty="0"/>
              <a:t>1</a:t>
            </a:r>
          </a:p>
        </p:txBody>
      </p:sp>
      <p:sp>
        <p:nvSpPr>
          <p:cNvPr id="65" name="TextBox 64">
            <a:extLst>
              <a:ext uri="{FF2B5EF4-FFF2-40B4-BE49-F238E27FC236}">
                <a16:creationId xmlns:a16="http://schemas.microsoft.com/office/drawing/2014/main" id="{4C13A66D-03B3-F6D9-FE0A-A085A90966AB}"/>
              </a:ext>
            </a:extLst>
          </p:cNvPr>
          <p:cNvSpPr txBox="1"/>
          <p:nvPr/>
        </p:nvSpPr>
        <p:spPr>
          <a:xfrm>
            <a:off x="5516880" y="3209400"/>
            <a:ext cx="327334" cy="400110"/>
          </a:xfrm>
          <a:prstGeom prst="rect">
            <a:avLst/>
          </a:prstGeom>
          <a:noFill/>
        </p:spPr>
        <p:txBody>
          <a:bodyPr wrap="none" rtlCol="0">
            <a:spAutoFit/>
          </a:bodyPr>
          <a:lstStyle/>
          <a:p>
            <a:r>
              <a:rPr lang="en-IN" sz="2000" b="1" dirty="0"/>
              <a:t>1</a:t>
            </a:r>
          </a:p>
        </p:txBody>
      </p:sp>
      <p:sp>
        <p:nvSpPr>
          <p:cNvPr id="66" name="TextBox 65">
            <a:extLst>
              <a:ext uri="{FF2B5EF4-FFF2-40B4-BE49-F238E27FC236}">
                <a16:creationId xmlns:a16="http://schemas.microsoft.com/office/drawing/2014/main" id="{89C8911A-5A3C-A06B-4C95-6105013F8F52}"/>
              </a:ext>
            </a:extLst>
          </p:cNvPr>
          <p:cNvSpPr txBox="1"/>
          <p:nvPr/>
        </p:nvSpPr>
        <p:spPr>
          <a:xfrm>
            <a:off x="4582160" y="4550520"/>
            <a:ext cx="327334" cy="400110"/>
          </a:xfrm>
          <a:prstGeom prst="rect">
            <a:avLst/>
          </a:prstGeom>
          <a:noFill/>
        </p:spPr>
        <p:txBody>
          <a:bodyPr wrap="none" rtlCol="0">
            <a:spAutoFit/>
          </a:bodyPr>
          <a:lstStyle/>
          <a:p>
            <a:r>
              <a:rPr lang="en-IN" sz="2000" b="1" dirty="0"/>
              <a:t>2</a:t>
            </a:r>
          </a:p>
        </p:txBody>
      </p:sp>
      <p:sp>
        <p:nvSpPr>
          <p:cNvPr id="67" name="TextBox 66">
            <a:extLst>
              <a:ext uri="{FF2B5EF4-FFF2-40B4-BE49-F238E27FC236}">
                <a16:creationId xmlns:a16="http://schemas.microsoft.com/office/drawing/2014/main" id="{FDE8466D-3949-B238-A22D-6A1887D9952B}"/>
              </a:ext>
            </a:extLst>
          </p:cNvPr>
          <p:cNvSpPr txBox="1"/>
          <p:nvPr/>
        </p:nvSpPr>
        <p:spPr>
          <a:xfrm>
            <a:off x="7721600" y="4337160"/>
            <a:ext cx="327334" cy="400110"/>
          </a:xfrm>
          <a:prstGeom prst="rect">
            <a:avLst/>
          </a:prstGeom>
          <a:noFill/>
        </p:spPr>
        <p:txBody>
          <a:bodyPr wrap="none" rtlCol="0">
            <a:spAutoFit/>
          </a:bodyPr>
          <a:lstStyle/>
          <a:p>
            <a:r>
              <a:rPr lang="en-IN" sz="2000" b="1" dirty="0"/>
              <a:t>2</a:t>
            </a:r>
          </a:p>
        </p:txBody>
      </p:sp>
      <p:sp>
        <p:nvSpPr>
          <p:cNvPr id="68" name="TextBox 67">
            <a:extLst>
              <a:ext uri="{FF2B5EF4-FFF2-40B4-BE49-F238E27FC236}">
                <a16:creationId xmlns:a16="http://schemas.microsoft.com/office/drawing/2014/main" id="{C136A94E-5F38-A9F4-8915-31ACA92D05E0}"/>
              </a:ext>
            </a:extLst>
          </p:cNvPr>
          <p:cNvSpPr txBox="1"/>
          <p:nvPr/>
        </p:nvSpPr>
        <p:spPr>
          <a:xfrm>
            <a:off x="6583680" y="5607160"/>
            <a:ext cx="327334" cy="400110"/>
          </a:xfrm>
          <a:prstGeom prst="rect">
            <a:avLst/>
          </a:prstGeom>
          <a:noFill/>
        </p:spPr>
        <p:txBody>
          <a:bodyPr wrap="none" rtlCol="0">
            <a:spAutoFit/>
          </a:bodyPr>
          <a:lstStyle/>
          <a:p>
            <a:r>
              <a:rPr lang="en-IN" sz="2000" b="1" dirty="0"/>
              <a:t>3</a:t>
            </a:r>
          </a:p>
        </p:txBody>
      </p:sp>
      <p:sp>
        <p:nvSpPr>
          <p:cNvPr id="2" name="TextBox 1">
            <a:extLst>
              <a:ext uri="{FF2B5EF4-FFF2-40B4-BE49-F238E27FC236}">
                <a16:creationId xmlns:a16="http://schemas.microsoft.com/office/drawing/2014/main" id="{38E684A0-C647-E79E-2511-CEF503FC1E00}"/>
              </a:ext>
            </a:extLst>
          </p:cNvPr>
          <p:cNvSpPr txBox="1"/>
          <p:nvPr/>
        </p:nvSpPr>
        <p:spPr>
          <a:xfrm>
            <a:off x="6862239" y="1840798"/>
            <a:ext cx="327334" cy="400110"/>
          </a:xfrm>
          <a:prstGeom prst="rect">
            <a:avLst/>
          </a:prstGeom>
          <a:noFill/>
        </p:spPr>
        <p:txBody>
          <a:bodyPr wrap="none" rtlCol="0">
            <a:spAutoFit/>
          </a:bodyPr>
          <a:lstStyle/>
          <a:p>
            <a:r>
              <a:rPr lang="en-IN" sz="2000" b="1" dirty="0"/>
              <a:t>0</a:t>
            </a:r>
          </a:p>
        </p:txBody>
      </p:sp>
      <p:sp>
        <p:nvSpPr>
          <p:cNvPr id="3" name="TextBox 2">
            <a:extLst>
              <a:ext uri="{FF2B5EF4-FFF2-40B4-BE49-F238E27FC236}">
                <a16:creationId xmlns:a16="http://schemas.microsoft.com/office/drawing/2014/main" id="{B4353D6B-67B9-214E-E106-1AE551A666AB}"/>
              </a:ext>
            </a:extLst>
          </p:cNvPr>
          <p:cNvSpPr txBox="1"/>
          <p:nvPr/>
        </p:nvSpPr>
        <p:spPr>
          <a:xfrm>
            <a:off x="7400627" y="2192341"/>
            <a:ext cx="1268296" cy="307777"/>
          </a:xfrm>
          <a:prstGeom prst="rect">
            <a:avLst/>
          </a:prstGeom>
          <a:noFill/>
        </p:spPr>
        <p:txBody>
          <a:bodyPr wrap="none" rtlCol="0">
            <a:spAutoFit/>
          </a:bodyPr>
          <a:lstStyle/>
          <a:p>
            <a:r>
              <a:rPr lang="en-IN" b="1" dirty="0"/>
              <a:t>Source node</a:t>
            </a:r>
          </a:p>
        </p:txBody>
      </p:sp>
    </p:spTree>
    <p:extLst>
      <p:ext uri="{BB962C8B-B14F-4D97-AF65-F5344CB8AC3E}">
        <p14:creationId xmlns:p14="http://schemas.microsoft.com/office/powerpoint/2010/main" val="1352204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434226" y="747162"/>
            <a:ext cx="10436974" cy="461665"/>
          </a:xfrm>
          <a:prstGeom prst="rect">
            <a:avLst/>
          </a:prstGeom>
        </p:spPr>
        <p:txBody>
          <a:bodyPr wrap="square">
            <a:spAutoFit/>
          </a:bodyPr>
          <a:lstStyle/>
          <a:p>
            <a:r>
              <a:rPr lang="en-US" sz="2400" b="1" dirty="0">
                <a:solidFill>
                  <a:schemeClr val="accent6">
                    <a:lumMod val="50000"/>
                  </a:schemeClr>
                </a:solidFill>
              </a:rPr>
              <a:t>Girvan–Newman  example : step 1 – assign levels using BFS </a:t>
            </a:r>
          </a:p>
        </p:txBody>
      </p: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cxnSp>
        <p:nvCxnSpPr>
          <p:cNvPr id="7" name="Straight Connector 6">
            <a:extLst>
              <a:ext uri="{FF2B5EF4-FFF2-40B4-BE49-F238E27FC236}">
                <a16:creationId xmlns:a16="http://schemas.microsoft.com/office/drawing/2014/main" id="{C0402896-A771-4DBF-ACF9-9FE12B30DB9F}"/>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A016A30-1898-4A22-A0C9-6CC1764B8640}"/>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SOCIAL NETWORK ANALYTICS</a:t>
            </a:r>
          </a:p>
        </p:txBody>
      </p:sp>
      <p:sp>
        <p:nvSpPr>
          <p:cNvPr id="11" name="Content Placeholder 2">
            <a:extLst>
              <a:ext uri="{FF2B5EF4-FFF2-40B4-BE49-F238E27FC236}">
                <a16:creationId xmlns:a16="http://schemas.microsoft.com/office/drawing/2014/main" id="{D2A1CA49-8ED1-497F-995A-4597FD50327D}"/>
              </a:ext>
            </a:extLst>
          </p:cNvPr>
          <p:cNvSpPr>
            <a:spLocks noGrp="1"/>
          </p:cNvSpPr>
          <p:nvPr>
            <p:ph idx="1"/>
          </p:nvPr>
        </p:nvSpPr>
        <p:spPr>
          <a:xfrm>
            <a:off x="434226" y="1261061"/>
            <a:ext cx="8474643" cy="5344699"/>
          </a:xfrm>
        </p:spPr>
        <p:txBody>
          <a:bodyPr>
            <a:normAutofit/>
          </a:bodyPr>
          <a:lstStyle/>
          <a:p>
            <a:pPr>
              <a:lnSpc>
                <a:spcPct val="100000"/>
              </a:lnSpc>
              <a:buFont typeface="Wingdings" panose="05000000000000000000" pitchFamily="2" charset="2"/>
              <a:buChar char="Ø"/>
            </a:pPr>
            <a:r>
              <a:rPr lang="en-US" b="1" dirty="0"/>
              <a:t>Start with source node A and use BFS</a:t>
            </a:r>
          </a:p>
          <a:p>
            <a:pPr lvl="1">
              <a:lnSpc>
                <a:spcPct val="100000"/>
              </a:lnSpc>
              <a:buFont typeface="Wingdings" panose="05000000000000000000" pitchFamily="2" charset="2"/>
              <a:buChar char="Ø"/>
            </a:pPr>
            <a:r>
              <a:rPr lang="en-US" b="1" dirty="0"/>
              <a:t>A  is at level 0 </a:t>
            </a:r>
          </a:p>
          <a:p>
            <a:pPr>
              <a:lnSpc>
                <a:spcPct val="100000"/>
              </a:lnSpc>
              <a:buFont typeface="Wingdings" panose="05000000000000000000" pitchFamily="2" charset="2"/>
              <a:buChar char="Ø"/>
            </a:pPr>
            <a:r>
              <a:rPr lang="en-US" b="1" dirty="0"/>
              <a:t>B and D are directly connected with A in a single hop:  level  1</a:t>
            </a:r>
          </a:p>
          <a:p>
            <a:pPr>
              <a:lnSpc>
                <a:spcPct val="100000"/>
              </a:lnSpc>
              <a:buFont typeface="Wingdings" panose="05000000000000000000" pitchFamily="2" charset="2"/>
              <a:buChar char="Ø"/>
            </a:pPr>
            <a:r>
              <a:rPr lang="en-US" b="1" dirty="0"/>
              <a:t>From B, we go to C &amp; E ( 1 more hop) : level 2 </a:t>
            </a:r>
          </a:p>
          <a:p>
            <a:pPr>
              <a:lnSpc>
                <a:spcPct val="100000"/>
              </a:lnSpc>
              <a:buFont typeface="Wingdings" panose="05000000000000000000" pitchFamily="2" charset="2"/>
              <a:buChar char="Ø"/>
            </a:pPr>
            <a:r>
              <a:rPr lang="en-US" b="1" dirty="0"/>
              <a:t>From B and E , we can go to F is connected (1 more hop): level 3 </a:t>
            </a:r>
          </a:p>
          <a:p>
            <a:pPr marL="0" indent="0">
              <a:lnSpc>
                <a:spcPct val="150000"/>
              </a:lnSpc>
              <a:buNone/>
            </a:pPr>
            <a:endParaRPr lang="en-US" dirty="0"/>
          </a:p>
        </p:txBody>
      </p:sp>
    </p:spTree>
    <p:extLst>
      <p:ext uri="{BB962C8B-B14F-4D97-AF65-F5344CB8AC3E}">
        <p14:creationId xmlns:p14="http://schemas.microsoft.com/office/powerpoint/2010/main" val="2252542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434226" y="747162"/>
            <a:ext cx="10436974" cy="461665"/>
          </a:xfrm>
          <a:prstGeom prst="rect">
            <a:avLst/>
          </a:prstGeom>
        </p:spPr>
        <p:txBody>
          <a:bodyPr wrap="square">
            <a:spAutoFit/>
          </a:bodyPr>
          <a:lstStyle/>
          <a:p>
            <a:r>
              <a:rPr lang="en-US" sz="2400" b="1" dirty="0">
                <a:solidFill>
                  <a:schemeClr val="accent6">
                    <a:lumMod val="50000"/>
                  </a:schemeClr>
                </a:solidFill>
              </a:rPr>
              <a:t>Girvan–Newman  example : step 2 – calculate # of shortest paths</a:t>
            </a:r>
          </a:p>
        </p:txBody>
      </p: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cxnSp>
        <p:nvCxnSpPr>
          <p:cNvPr id="7" name="Straight Connector 6">
            <a:extLst>
              <a:ext uri="{FF2B5EF4-FFF2-40B4-BE49-F238E27FC236}">
                <a16:creationId xmlns:a16="http://schemas.microsoft.com/office/drawing/2014/main" id="{C0402896-A771-4DBF-ACF9-9FE12B30DB9F}"/>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A016A30-1898-4A22-A0C9-6CC1764B8640}"/>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SOCIAL NETWORK ANALYTICS</a:t>
            </a:r>
          </a:p>
        </p:txBody>
      </p:sp>
      <p:sp>
        <p:nvSpPr>
          <p:cNvPr id="31" name="Oval 30">
            <a:extLst>
              <a:ext uri="{FF2B5EF4-FFF2-40B4-BE49-F238E27FC236}">
                <a16:creationId xmlns:a16="http://schemas.microsoft.com/office/drawing/2014/main" id="{0DB519B9-E351-6858-0396-2AA00C15534D}"/>
              </a:ext>
            </a:extLst>
          </p:cNvPr>
          <p:cNvSpPr/>
          <p:nvPr/>
        </p:nvSpPr>
        <p:spPr>
          <a:xfrm rot="20551057">
            <a:off x="9113520" y="2895599"/>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A</a:t>
            </a:r>
            <a:endParaRPr lang="en-IN" b="1" dirty="0"/>
          </a:p>
        </p:txBody>
      </p:sp>
      <p:sp>
        <p:nvSpPr>
          <p:cNvPr id="32" name="Oval 31">
            <a:extLst>
              <a:ext uri="{FF2B5EF4-FFF2-40B4-BE49-F238E27FC236}">
                <a16:creationId xmlns:a16="http://schemas.microsoft.com/office/drawing/2014/main" id="{9CCE8558-2969-A1C6-9BD4-DC02151798E8}"/>
              </a:ext>
            </a:extLst>
          </p:cNvPr>
          <p:cNvSpPr/>
          <p:nvPr/>
        </p:nvSpPr>
        <p:spPr>
          <a:xfrm rot="20551057">
            <a:off x="8247189" y="6101645"/>
            <a:ext cx="497840" cy="36575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F</a:t>
            </a:r>
            <a:endParaRPr lang="en-IN" b="1" dirty="0"/>
          </a:p>
        </p:txBody>
      </p:sp>
      <p:sp>
        <p:nvSpPr>
          <p:cNvPr id="33" name="Oval 32">
            <a:extLst>
              <a:ext uri="{FF2B5EF4-FFF2-40B4-BE49-F238E27FC236}">
                <a16:creationId xmlns:a16="http://schemas.microsoft.com/office/drawing/2014/main" id="{6DD3CCEE-C07C-CB9F-7F08-F74655F267E6}"/>
              </a:ext>
            </a:extLst>
          </p:cNvPr>
          <p:cNvSpPr/>
          <p:nvPr/>
        </p:nvSpPr>
        <p:spPr>
          <a:xfrm rot="20551057">
            <a:off x="7350523" y="5159436"/>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C</a:t>
            </a:r>
            <a:endParaRPr lang="en-IN" b="1" dirty="0"/>
          </a:p>
        </p:txBody>
      </p:sp>
      <p:sp>
        <p:nvSpPr>
          <p:cNvPr id="34" name="Oval 33">
            <a:extLst>
              <a:ext uri="{FF2B5EF4-FFF2-40B4-BE49-F238E27FC236}">
                <a16:creationId xmlns:a16="http://schemas.microsoft.com/office/drawing/2014/main" id="{DFD64460-4882-C5CE-DB36-D211246E4283}"/>
              </a:ext>
            </a:extLst>
          </p:cNvPr>
          <p:cNvSpPr/>
          <p:nvPr/>
        </p:nvSpPr>
        <p:spPr>
          <a:xfrm rot="20551057">
            <a:off x="9432627" y="4807652"/>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E</a:t>
            </a:r>
            <a:endParaRPr lang="en-IN" b="1" dirty="0"/>
          </a:p>
        </p:txBody>
      </p:sp>
      <p:sp>
        <p:nvSpPr>
          <p:cNvPr id="35" name="Oval 34">
            <a:extLst>
              <a:ext uri="{FF2B5EF4-FFF2-40B4-BE49-F238E27FC236}">
                <a16:creationId xmlns:a16="http://schemas.microsoft.com/office/drawing/2014/main" id="{4D16ADA4-DAD0-BC3E-1738-069F4FD0AE19}"/>
              </a:ext>
            </a:extLst>
          </p:cNvPr>
          <p:cNvSpPr/>
          <p:nvPr/>
        </p:nvSpPr>
        <p:spPr>
          <a:xfrm rot="20551057">
            <a:off x="8321986" y="4012179"/>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B</a:t>
            </a:r>
            <a:endParaRPr lang="en-IN" b="1" dirty="0"/>
          </a:p>
        </p:txBody>
      </p:sp>
      <p:sp>
        <p:nvSpPr>
          <p:cNvPr id="36" name="Oval 35">
            <a:extLst>
              <a:ext uri="{FF2B5EF4-FFF2-40B4-BE49-F238E27FC236}">
                <a16:creationId xmlns:a16="http://schemas.microsoft.com/office/drawing/2014/main" id="{8563EC7B-A3C4-2961-6E6C-3E1AFDA09424}"/>
              </a:ext>
            </a:extLst>
          </p:cNvPr>
          <p:cNvSpPr/>
          <p:nvPr/>
        </p:nvSpPr>
        <p:spPr>
          <a:xfrm rot="20551057">
            <a:off x="10595957" y="3879961"/>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D</a:t>
            </a:r>
            <a:endParaRPr lang="en-IN" b="1" dirty="0"/>
          </a:p>
        </p:txBody>
      </p:sp>
      <p:cxnSp>
        <p:nvCxnSpPr>
          <p:cNvPr id="37" name="Straight Connector 36">
            <a:extLst>
              <a:ext uri="{FF2B5EF4-FFF2-40B4-BE49-F238E27FC236}">
                <a16:creationId xmlns:a16="http://schemas.microsoft.com/office/drawing/2014/main" id="{811F31B8-D680-2773-1866-946F0E398C76}"/>
              </a:ext>
            </a:extLst>
          </p:cNvPr>
          <p:cNvCxnSpPr>
            <a:cxnSpLocks/>
            <a:stCxn id="31" idx="2"/>
            <a:endCxn id="35" idx="7"/>
          </p:cNvCxnSpPr>
          <p:nvPr/>
        </p:nvCxnSpPr>
        <p:spPr>
          <a:xfrm flipH="1">
            <a:off x="8716826" y="3198476"/>
            <a:ext cx="408896" cy="830357"/>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D1E8032-0E20-850E-14E8-DC8EDD0BABFC}"/>
              </a:ext>
            </a:extLst>
          </p:cNvPr>
          <p:cNvCxnSpPr>
            <a:cxnSpLocks/>
            <a:endCxn id="34" idx="1"/>
          </p:cNvCxnSpPr>
          <p:nvPr/>
        </p:nvCxnSpPr>
        <p:spPr>
          <a:xfrm>
            <a:off x="8788472" y="4323357"/>
            <a:ext cx="682673" cy="613176"/>
          </a:xfrm>
          <a:prstGeom prst="line">
            <a:avLst/>
          </a:prstGeom>
          <a:ln w="381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ECB52BE-B65D-A716-BE44-F19C41E0DBCD}"/>
              </a:ext>
            </a:extLst>
          </p:cNvPr>
          <p:cNvCxnSpPr>
            <a:cxnSpLocks/>
          </p:cNvCxnSpPr>
          <p:nvPr/>
        </p:nvCxnSpPr>
        <p:spPr>
          <a:xfrm flipH="1">
            <a:off x="7665732" y="4336452"/>
            <a:ext cx="708875" cy="807243"/>
          </a:xfrm>
          <a:prstGeom prst="line">
            <a:avLst/>
          </a:prstGeom>
          <a:ln w="3810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E46F64C-B19E-EF5E-039A-DFA7CADD4767}"/>
              </a:ext>
            </a:extLst>
          </p:cNvPr>
          <p:cNvCxnSpPr>
            <a:cxnSpLocks/>
            <a:stCxn id="36" idx="1"/>
            <a:endCxn id="31" idx="5"/>
          </p:cNvCxnSpPr>
          <p:nvPr/>
        </p:nvCxnSpPr>
        <p:spPr>
          <a:xfrm flipH="1" flipV="1">
            <a:off x="9603322" y="3213757"/>
            <a:ext cx="1031153" cy="795085"/>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DBAB346-E9B8-4637-F348-49C9BCA80DA2}"/>
              </a:ext>
            </a:extLst>
          </p:cNvPr>
          <p:cNvCxnSpPr>
            <a:cxnSpLocks/>
            <a:endCxn id="34" idx="2"/>
          </p:cNvCxnSpPr>
          <p:nvPr/>
        </p:nvCxnSpPr>
        <p:spPr>
          <a:xfrm flipV="1">
            <a:off x="8638836" y="5110529"/>
            <a:ext cx="805993" cy="1046611"/>
          </a:xfrm>
          <a:prstGeom prst="line">
            <a:avLst/>
          </a:prstGeom>
          <a:ln w="381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46F8B4EB-83E5-7996-BA89-E748345DFE18}"/>
              </a:ext>
            </a:extLst>
          </p:cNvPr>
          <p:cNvCxnSpPr>
            <a:cxnSpLocks/>
            <a:stCxn id="33" idx="5"/>
            <a:endCxn id="32" idx="0"/>
          </p:cNvCxnSpPr>
          <p:nvPr/>
        </p:nvCxnSpPr>
        <p:spPr>
          <a:xfrm>
            <a:off x="7840325" y="5477594"/>
            <a:ext cx="600845" cy="632498"/>
          </a:xfrm>
          <a:prstGeom prst="line">
            <a:avLst/>
          </a:prstGeom>
          <a:ln w="381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806B58DF-FBCC-4B6A-AE52-DF6448FF5DFA}"/>
              </a:ext>
            </a:extLst>
          </p:cNvPr>
          <p:cNvCxnSpPr>
            <a:cxnSpLocks/>
            <a:endCxn id="36" idx="2"/>
          </p:cNvCxnSpPr>
          <p:nvPr/>
        </p:nvCxnSpPr>
        <p:spPr>
          <a:xfrm flipV="1">
            <a:off x="9897257" y="4182838"/>
            <a:ext cx="710902" cy="739630"/>
          </a:xfrm>
          <a:prstGeom prst="line">
            <a:avLst/>
          </a:prstGeom>
          <a:ln w="38100"/>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AFF5262F-3FA0-91A5-DBDD-EFD4B0FA53F6}"/>
              </a:ext>
            </a:extLst>
          </p:cNvPr>
          <p:cNvSpPr txBox="1"/>
          <p:nvPr/>
        </p:nvSpPr>
        <p:spPr>
          <a:xfrm>
            <a:off x="11369040" y="4103480"/>
            <a:ext cx="327334" cy="400110"/>
          </a:xfrm>
          <a:prstGeom prst="rect">
            <a:avLst/>
          </a:prstGeom>
          <a:noFill/>
        </p:spPr>
        <p:txBody>
          <a:bodyPr wrap="none" rtlCol="0">
            <a:spAutoFit/>
          </a:bodyPr>
          <a:lstStyle/>
          <a:p>
            <a:r>
              <a:rPr lang="en-IN" sz="2000" b="1" dirty="0"/>
              <a:t>1</a:t>
            </a:r>
          </a:p>
        </p:txBody>
      </p:sp>
      <p:sp>
        <p:nvSpPr>
          <p:cNvPr id="65" name="TextBox 64">
            <a:extLst>
              <a:ext uri="{FF2B5EF4-FFF2-40B4-BE49-F238E27FC236}">
                <a16:creationId xmlns:a16="http://schemas.microsoft.com/office/drawing/2014/main" id="{4C13A66D-03B3-F6D9-FE0A-A085A90966AB}"/>
              </a:ext>
            </a:extLst>
          </p:cNvPr>
          <p:cNvSpPr txBox="1"/>
          <p:nvPr/>
        </p:nvSpPr>
        <p:spPr>
          <a:xfrm>
            <a:off x="7813040" y="3859640"/>
            <a:ext cx="327334" cy="400110"/>
          </a:xfrm>
          <a:prstGeom prst="rect">
            <a:avLst/>
          </a:prstGeom>
          <a:noFill/>
        </p:spPr>
        <p:txBody>
          <a:bodyPr wrap="none" rtlCol="0">
            <a:spAutoFit/>
          </a:bodyPr>
          <a:lstStyle/>
          <a:p>
            <a:r>
              <a:rPr lang="en-IN" sz="2000" b="1" dirty="0"/>
              <a:t>1</a:t>
            </a:r>
          </a:p>
        </p:txBody>
      </p:sp>
      <p:sp>
        <p:nvSpPr>
          <p:cNvPr id="66" name="TextBox 65">
            <a:extLst>
              <a:ext uri="{FF2B5EF4-FFF2-40B4-BE49-F238E27FC236}">
                <a16:creationId xmlns:a16="http://schemas.microsoft.com/office/drawing/2014/main" id="{89C8911A-5A3C-A06B-4C95-6105013F8F52}"/>
              </a:ext>
            </a:extLst>
          </p:cNvPr>
          <p:cNvSpPr txBox="1"/>
          <p:nvPr/>
        </p:nvSpPr>
        <p:spPr>
          <a:xfrm>
            <a:off x="6878320" y="5200760"/>
            <a:ext cx="327334" cy="400110"/>
          </a:xfrm>
          <a:prstGeom prst="rect">
            <a:avLst/>
          </a:prstGeom>
          <a:noFill/>
        </p:spPr>
        <p:txBody>
          <a:bodyPr wrap="none" rtlCol="0">
            <a:spAutoFit/>
          </a:bodyPr>
          <a:lstStyle/>
          <a:p>
            <a:r>
              <a:rPr lang="en-IN" sz="2000" b="1" dirty="0"/>
              <a:t>1</a:t>
            </a:r>
          </a:p>
        </p:txBody>
      </p:sp>
      <p:sp>
        <p:nvSpPr>
          <p:cNvPr id="67" name="TextBox 66">
            <a:extLst>
              <a:ext uri="{FF2B5EF4-FFF2-40B4-BE49-F238E27FC236}">
                <a16:creationId xmlns:a16="http://schemas.microsoft.com/office/drawing/2014/main" id="{FDE8466D-3949-B238-A22D-6A1887D9952B}"/>
              </a:ext>
            </a:extLst>
          </p:cNvPr>
          <p:cNvSpPr txBox="1"/>
          <p:nvPr/>
        </p:nvSpPr>
        <p:spPr>
          <a:xfrm>
            <a:off x="10017760" y="4987400"/>
            <a:ext cx="327334" cy="400110"/>
          </a:xfrm>
          <a:prstGeom prst="rect">
            <a:avLst/>
          </a:prstGeom>
          <a:noFill/>
        </p:spPr>
        <p:txBody>
          <a:bodyPr wrap="none" rtlCol="0">
            <a:spAutoFit/>
          </a:bodyPr>
          <a:lstStyle/>
          <a:p>
            <a:r>
              <a:rPr lang="en-IN" sz="2000" b="1" dirty="0"/>
              <a:t>2</a:t>
            </a:r>
          </a:p>
        </p:txBody>
      </p:sp>
      <p:sp>
        <p:nvSpPr>
          <p:cNvPr id="68" name="TextBox 67">
            <a:extLst>
              <a:ext uri="{FF2B5EF4-FFF2-40B4-BE49-F238E27FC236}">
                <a16:creationId xmlns:a16="http://schemas.microsoft.com/office/drawing/2014/main" id="{C136A94E-5F38-A9F4-8915-31ACA92D05E0}"/>
              </a:ext>
            </a:extLst>
          </p:cNvPr>
          <p:cNvSpPr txBox="1"/>
          <p:nvPr/>
        </p:nvSpPr>
        <p:spPr>
          <a:xfrm>
            <a:off x="8879840" y="6257400"/>
            <a:ext cx="327334" cy="400110"/>
          </a:xfrm>
          <a:prstGeom prst="rect">
            <a:avLst/>
          </a:prstGeom>
          <a:noFill/>
        </p:spPr>
        <p:txBody>
          <a:bodyPr wrap="none" rtlCol="0">
            <a:spAutoFit/>
          </a:bodyPr>
          <a:lstStyle/>
          <a:p>
            <a:r>
              <a:rPr lang="en-IN" sz="2000" b="1" dirty="0"/>
              <a:t>3</a:t>
            </a:r>
          </a:p>
        </p:txBody>
      </p:sp>
      <p:sp>
        <p:nvSpPr>
          <p:cNvPr id="2" name="TextBox 1">
            <a:extLst>
              <a:ext uri="{FF2B5EF4-FFF2-40B4-BE49-F238E27FC236}">
                <a16:creationId xmlns:a16="http://schemas.microsoft.com/office/drawing/2014/main" id="{38E684A0-C647-E79E-2511-CEF503FC1E00}"/>
              </a:ext>
            </a:extLst>
          </p:cNvPr>
          <p:cNvSpPr txBox="1"/>
          <p:nvPr/>
        </p:nvSpPr>
        <p:spPr>
          <a:xfrm>
            <a:off x="9158399" y="2491038"/>
            <a:ext cx="327334" cy="400110"/>
          </a:xfrm>
          <a:prstGeom prst="rect">
            <a:avLst/>
          </a:prstGeom>
          <a:noFill/>
        </p:spPr>
        <p:txBody>
          <a:bodyPr wrap="none" rtlCol="0">
            <a:spAutoFit/>
          </a:bodyPr>
          <a:lstStyle/>
          <a:p>
            <a:r>
              <a:rPr lang="en-IN" sz="2000" b="1" dirty="0"/>
              <a:t>1</a:t>
            </a:r>
          </a:p>
        </p:txBody>
      </p:sp>
      <p:sp>
        <p:nvSpPr>
          <p:cNvPr id="3" name="TextBox 2">
            <a:extLst>
              <a:ext uri="{FF2B5EF4-FFF2-40B4-BE49-F238E27FC236}">
                <a16:creationId xmlns:a16="http://schemas.microsoft.com/office/drawing/2014/main" id="{B4353D6B-67B9-214E-E106-1AE551A666AB}"/>
              </a:ext>
            </a:extLst>
          </p:cNvPr>
          <p:cNvSpPr txBox="1"/>
          <p:nvPr/>
        </p:nvSpPr>
        <p:spPr>
          <a:xfrm>
            <a:off x="9696787" y="2842581"/>
            <a:ext cx="1268296" cy="307777"/>
          </a:xfrm>
          <a:prstGeom prst="rect">
            <a:avLst/>
          </a:prstGeom>
          <a:noFill/>
        </p:spPr>
        <p:txBody>
          <a:bodyPr wrap="none" rtlCol="0">
            <a:spAutoFit/>
          </a:bodyPr>
          <a:lstStyle/>
          <a:p>
            <a:r>
              <a:rPr lang="en-IN" b="1" dirty="0"/>
              <a:t>Source node</a:t>
            </a:r>
          </a:p>
        </p:txBody>
      </p:sp>
      <p:sp>
        <p:nvSpPr>
          <p:cNvPr id="14" name="TextBox 13">
            <a:extLst>
              <a:ext uri="{FF2B5EF4-FFF2-40B4-BE49-F238E27FC236}">
                <a16:creationId xmlns:a16="http://schemas.microsoft.com/office/drawing/2014/main" id="{33E68913-8676-B3BB-3687-CB93F9D88884}"/>
              </a:ext>
            </a:extLst>
          </p:cNvPr>
          <p:cNvSpPr txBox="1"/>
          <p:nvPr/>
        </p:nvSpPr>
        <p:spPr>
          <a:xfrm>
            <a:off x="364665" y="1461035"/>
            <a:ext cx="8413293" cy="2862322"/>
          </a:xfrm>
          <a:prstGeom prst="rect">
            <a:avLst/>
          </a:prstGeom>
          <a:noFill/>
        </p:spPr>
        <p:txBody>
          <a:bodyPr wrap="square" rtlCol="0">
            <a:spAutoFit/>
          </a:bodyPr>
          <a:lstStyle/>
          <a:p>
            <a:pPr marL="342900" indent="-342900">
              <a:buFont typeface="Arial" panose="020B0604020202020204" pitchFamily="34" charset="0"/>
              <a:buChar char="•"/>
            </a:pPr>
            <a:r>
              <a:rPr lang="en-IN" sz="2000" dirty="0"/>
              <a:t>By convention, #shortest paths from  </a:t>
            </a:r>
            <a:r>
              <a:rPr lang="en-IN" sz="2000" b="1" dirty="0"/>
              <a:t>source node A to itself </a:t>
            </a:r>
            <a:r>
              <a:rPr lang="en-IN" sz="2000" dirty="0"/>
              <a:t>: 1 </a:t>
            </a:r>
          </a:p>
          <a:p>
            <a:pPr marL="342900" indent="-342900">
              <a:buFont typeface="Arial" panose="020B0604020202020204" pitchFamily="34" charset="0"/>
              <a:buChar char="•"/>
            </a:pPr>
            <a:r>
              <a:rPr lang="en-IN" sz="2000" dirty="0"/>
              <a:t>We go to </a:t>
            </a:r>
            <a:r>
              <a:rPr lang="en-IN" sz="2000" b="1" dirty="0"/>
              <a:t>next level node iteratively </a:t>
            </a:r>
            <a:r>
              <a:rPr lang="en-IN" sz="2000" dirty="0"/>
              <a:t>where </a:t>
            </a:r>
            <a:r>
              <a:rPr lang="en-IN" sz="2000" b="1" dirty="0"/>
              <a:t>no of shortest paths</a:t>
            </a:r>
            <a:r>
              <a:rPr lang="en-IN" sz="2000" dirty="0"/>
              <a:t> = </a:t>
            </a:r>
            <a:r>
              <a:rPr lang="en-IN" sz="2000" b="1" dirty="0"/>
              <a:t>sum of # shortest paths of the predecessors at the previous levels </a:t>
            </a:r>
          </a:p>
          <a:p>
            <a:pPr marL="342900" lvl="2" indent="-342900">
              <a:buFont typeface="Arial" panose="020B0604020202020204" pitchFamily="34" charset="0"/>
              <a:buChar char="•"/>
            </a:pPr>
            <a:r>
              <a:rPr lang="en-IN" sz="2000" dirty="0"/>
              <a:t>For B , predecessor is A . So, #SP for B = 1 , similarly for D</a:t>
            </a:r>
          </a:p>
          <a:p>
            <a:pPr marL="342900" lvl="2" indent="-342900">
              <a:buFont typeface="Arial" panose="020B0604020202020204" pitchFamily="34" charset="0"/>
              <a:buChar char="•"/>
            </a:pPr>
            <a:r>
              <a:rPr lang="en-IN" sz="2000" dirty="0"/>
              <a:t>For E, predecessors at previous level are B and D. So, #SP for E = 2</a:t>
            </a:r>
          </a:p>
          <a:p>
            <a:pPr marL="342900" lvl="2" indent="-342900">
              <a:buFont typeface="Arial" panose="020B0604020202020204" pitchFamily="34" charset="0"/>
              <a:buChar char="•"/>
            </a:pPr>
            <a:r>
              <a:rPr lang="en-IN" sz="2000" dirty="0"/>
              <a:t>For C, predecessors at previous levels is B. So, #SP for C = 1</a:t>
            </a:r>
          </a:p>
          <a:p>
            <a:pPr marL="342900" lvl="2" indent="-342900">
              <a:buFont typeface="Arial" panose="020B0604020202020204" pitchFamily="34" charset="0"/>
              <a:buChar char="•"/>
            </a:pPr>
            <a:r>
              <a:rPr lang="en-IN" sz="2000" dirty="0"/>
              <a:t>For F, predecessors at previous levels are C and E. So, #SP for F = 3</a:t>
            </a:r>
          </a:p>
          <a:p>
            <a:pPr marL="342900" lvl="2" indent="-342900">
              <a:buFont typeface="Arial" panose="020B0604020202020204" pitchFamily="34" charset="0"/>
              <a:buChar char="•"/>
            </a:pPr>
            <a:endParaRPr lang="en-IN" sz="2000" dirty="0"/>
          </a:p>
        </p:txBody>
      </p:sp>
    </p:spTree>
    <p:extLst>
      <p:ext uri="{BB962C8B-B14F-4D97-AF65-F5344CB8AC3E}">
        <p14:creationId xmlns:p14="http://schemas.microsoft.com/office/powerpoint/2010/main" val="170300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434226" y="747162"/>
            <a:ext cx="10436974" cy="461665"/>
          </a:xfrm>
          <a:prstGeom prst="rect">
            <a:avLst/>
          </a:prstGeom>
        </p:spPr>
        <p:txBody>
          <a:bodyPr wrap="square">
            <a:spAutoFit/>
          </a:bodyPr>
          <a:lstStyle/>
          <a:p>
            <a:r>
              <a:rPr lang="en-US" sz="2400" b="1" dirty="0">
                <a:solidFill>
                  <a:schemeClr val="accent6">
                    <a:lumMod val="50000"/>
                  </a:schemeClr>
                </a:solidFill>
              </a:rPr>
              <a:t>Girvan–Newman  example : step 3 – calculate betweenness of edge</a:t>
            </a:r>
          </a:p>
        </p:txBody>
      </p: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cxnSp>
        <p:nvCxnSpPr>
          <p:cNvPr id="7" name="Straight Connector 6">
            <a:extLst>
              <a:ext uri="{FF2B5EF4-FFF2-40B4-BE49-F238E27FC236}">
                <a16:creationId xmlns:a16="http://schemas.microsoft.com/office/drawing/2014/main" id="{C0402896-A771-4DBF-ACF9-9FE12B30DB9F}"/>
              </a:ext>
            </a:extLst>
          </p:cNvPr>
          <p:cNvCxnSpPr>
            <a:cxnSpLocks/>
          </p:cNvCxnSpPr>
          <p:nvPr/>
        </p:nvCxnSpPr>
        <p:spPr>
          <a:xfrm>
            <a:off x="998639" y="132661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A016A30-1898-4A22-A0C9-6CC1764B8640}"/>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SOCIAL NETWORK ANALYTICS</a:t>
            </a:r>
          </a:p>
        </p:txBody>
      </p:sp>
      <p:sp>
        <p:nvSpPr>
          <p:cNvPr id="31" name="Oval 30">
            <a:extLst>
              <a:ext uri="{FF2B5EF4-FFF2-40B4-BE49-F238E27FC236}">
                <a16:creationId xmlns:a16="http://schemas.microsoft.com/office/drawing/2014/main" id="{0DB519B9-E351-6858-0396-2AA00C15534D}"/>
              </a:ext>
            </a:extLst>
          </p:cNvPr>
          <p:cNvSpPr/>
          <p:nvPr/>
        </p:nvSpPr>
        <p:spPr>
          <a:xfrm rot="20551057">
            <a:off x="6817360" y="1910079"/>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A</a:t>
            </a:r>
            <a:endParaRPr lang="en-IN" b="1" dirty="0"/>
          </a:p>
        </p:txBody>
      </p:sp>
      <p:sp>
        <p:nvSpPr>
          <p:cNvPr id="32" name="Oval 31">
            <a:extLst>
              <a:ext uri="{FF2B5EF4-FFF2-40B4-BE49-F238E27FC236}">
                <a16:creationId xmlns:a16="http://schemas.microsoft.com/office/drawing/2014/main" id="{9CCE8558-2969-A1C6-9BD4-DC02151798E8}"/>
              </a:ext>
            </a:extLst>
          </p:cNvPr>
          <p:cNvSpPr/>
          <p:nvPr/>
        </p:nvSpPr>
        <p:spPr>
          <a:xfrm rot="20551057">
            <a:off x="5951029" y="5116125"/>
            <a:ext cx="497840" cy="36575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F</a:t>
            </a:r>
            <a:endParaRPr lang="en-IN" b="1" dirty="0"/>
          </a:p>
        </p:txBody>
      </p:sp>
      <p:sp>
        <p:nvSpPr>
          <p:cNvPr id="33" name="Oval 32">
            <a:extLst>
              <a:ext uri="{FF2B5EF4-FFF2-40B4-BE49-F238E27FC236}">
                <a16:creationId xmlns:a16="http://schemas.microsoft.com/office/drawing/2014/main" id="{6DD3CCEE-C07C-CB9F-7F08-F74655F267E6}"/>
              </a:ext>
            </a:extLst>
          </p:cNvPr>
          <p:cNvSpPr/>
          <p:nvPr/>
        </p:nvSpPr>
        <p:spPr>
          <a:xfrm rot="20551057">
            <a:off x="5054363" y="4173916"/>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C</a:t>
            </a:r>
            <a:endParaRPr lang="en-IN" b="1" dirty="0"/>
          </a:p>
        </p:txBody>
      </p:sp>
      <p:sp>
        <p:nvSpPr>
          <p:cNvPr id="34" name="Oval 33">
            <a:extLst>
              <a:ext uri="{FF2B5EF4-FFF2-40B4-BE49-F238E27FC236}">
                <a16:creationId xmlns:a16="http://schemas.microsoft.com/office/drawing/2014/main" id="{DFD64460-4882-C5CE-DB36-D211246E4283}"/>
              </a:ext>
            </a:extLst>
          </p:cNvPr>
          <p:cNvSpPr/>
          <p:nvPr/>
        </p:nvSpPr>
        <p:spPr>
          <a:xfrm rot="20551057">
            <a:off x="7136467" y="3822132"/>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E</a:t>
            </a:r>
            <a:endParaRPr lang="en-IN" b="1" dirty="0"/>
          </a:p>
        </p:txBody>
      </p:sp>
      <p:sp>
        <p:nvSpPr>
          <p:cNvPr id="35" name="Oval 34">
            <a:extLst>
              <a:ext uri="{FF2B5EF4-FFF2-40B4-BE49-F238E27FC236}">
                <a16:creationId xmlns:a16="http://schemas.microsoft.com/office/drawing/2014/main" id="{4D16ADA4-DAD0-BC3E-1738-069F4FD0AE19}"/>
              </a:ext>
            </a:extLst>
          </p:cNvPr>
          <p:cNvSpPr/>
          <p:nvPr/>
        </p:nvSpPr>
        <p:spPr>
          <a:xfrm rot="20551057">
            <a:off x="6025826" y="3026659"/>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B</a:t>
            </a:r>
            <a:endParaRPr lang="en-IN" b="1" dirty="0"/>
          </a:p>
        </p:txBody>
      </p:sp>
      <p:sp>
        <p:nvSpPr>
          <p:cNvPr id="36" name="Oval 35">
            <a:extLst>
              <a:ext uri="{FF2B5EF4-FFF2-40B4-BE49-F238E27FC236}">
                <a16:creationId xmlns:a16="http://schemas.microsoft.com/office/drawing/2014/main" id="{8563EC7B-A3C4-2961-6E6C-3E1AFDA09424}"/>
              </a:ext>
            </a:extLst>
          </p:cNvPr>
          <p:cNvSpPr/>
          <p:nvPr/>
        </p:nvSpPr>
        <p:spPr>
          <a:xfrm rot="20551057">
            <a:off x="8299797" y="2894441"/>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D</a:t>
            </a:r>
            <a:endParaRPr lang="en-IN" b="1" dirty="0"/>
          </a:p>
        </p:txBody>
      </p:sp>
      <p:cxnSp>
        <p:nvCxnSpPr>
          <p:cNvPr id="37" name="Straight Connector 36">
            <a:extLst>
              <a:ext uri="{FF2B5EF4-FFF2-40B4-BE49-F238E27FC236}">
                <a16:creationId xmlns:a16="http://schemas.microsoft.com/office/drawing/2014/main" id="{811F31B8-D680-2773-1866-946F0E398C76}"/>
              </a:ext>
            </a:extLst>
          </p:cNvPr>
          <p:cNvCxnSpPr>
            <a:cxnSpLocks/>
            <a:stCxn id="31" idx="2"/>
            <a:endCxn id="35" idx="7"/>
          </p:cNvCxnSpPr>
          <p:nvPr/>
        </p:nvCxnSpPr>
        <p:spPr>
          <a:xfrm flipH="1">
            <a:off x="6420666" y="2212956"/>
            <a:ext cx="408896" cy="830357"/>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D1E8032-0E20-850E-14E8-DC8EDD0BABFC}"/>
              </a:ext>
            </a:extLst>
          </p:cNvPr>
          <p:cNvCxnSpPr>
            <a:cxnSpLocks/>
            <a:endCxn id="34" idx="1"/>
          </p:cNvCxnSpPr>
          <p:nvPr/>
        </p:nvCxnSpPr>
        <p:spPr>
          <a:xfrm>
            <a:off x="6492312" y="3337837"/>
            <a:ext cx="682673" cy="613176"/>
          </a:xfrm>
          <a:prstGeom prst="line">
            <a:avLst/>
          </a:prstGeom>
          <a:ln w="381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ECB52BE-B65D-A716-BE44-F19C41E0DBCD}"/>
              </a:ext>
            </a:extLst>
          </p:cNvPr>
          <p:cNvCxnSpPr>
            <a:cxnSpLocks/>
          </p:cNvCxnSpPr>
          <p:nvPr/>
        </p:nvCxnSpPr>
        <p:spPr>
          <a:xfrm flipH="1">
            <a:off x="5369572" y="3350932"/>
            <a:ext cx="708875" cy="807243"/>
          </a:xfrm>
          <a:prstGeom prst="line">
            <a:avLst/>
          </a:prstGeom>
          <a:ln w="3810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E46F64C-B19E-EF5E-039A-DFA7CADD4767}"/>
              </a:ext>
            </a:extLst>
          </p:cNvPr>
          <p:cNvCxnSpPr>
            <a:cxnSpLocks/>
            <a:stCxn id="36" idx="1"/>
            <a:endCxn id="31" idx="5"/>
          </p:cNvCxnSpPr>
          <p:nvPr/>
        </p:nvCxnSpPr>
        <p:spPr>
          <a:xfrm flipH="1" flipV="1">
            <a:off x="7307162" y="2228237"/>
            <a:ext cx="1031153" cy="795085"/>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DBAB346-E9B8-4637-F348-49C9BCA80DA2}"/>
              </a:ext>
            </a:extLst>
          </p:cNvPr>
          <p:cNvCxnSpPr>
            <a:cxnSpLocks/>
            <a:endCxn id="34" idx="2"/>
          </p:cNvCxnSpPr>
          <p:nvPr/>
        </p:nvCxnSpPr>
        <p:spPr>
          <a:xfrm flipV="1">
            <a:off x="6342676" y="4125009"/>
            <a:ext cx="805993" cy="1046611"/>
          </a:xfrm>
          <a:prstGeom prst="line">
            <a:avLst/>
          </a:prstGeom>
          <a:ln w="381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46F8B4EB-83E5-7996-BA89-E748345DFE18}"/>
              </a:ext>
            </a:extLst>
          </p:cNvPr>
          <p:cNvCxnSpPr>
            <a:cxnSpLocks/>
            <a:stCxn id="33" idx="5"/>
            <a:endCxn id="32" idx="0"/>
          </p:cNvCxnSpPr>
          <p:nvPr/>
        </p:nvCxnSpPr>
        <p:spPr>
          <a:xfrm>
            <a:off x="5544165" y="4492074"/>
            <a:ext cx="600845" cy="632498"/>
          </a:xfrm>
          <a:prstGeom prst="line">
            <a:avLst/>
          </a:prstGeom>
          <a:ln w="381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806B58DF-FBCC-4B6A-AE52-DF6448FF5DFA}"/>
              </a:ext>
            </a:extLst>
          </p:cNvPr>
          <p:cNvCxnSpPr>
            <a:cxnSpLocks/>
            <a:endCxn id="36" idx="2"/>
          </p:cNvCxnSpPr>
          <p:nvPr/>
        </p:nvCxnSpPr>
        <p:spPr>
          <a:xfrm flipV="1">
            <a:off x="7601097" y="3197318"/>
            <a:ext cx="710902" cy="739630"/>
          </a:xfrm>
          <a:prstGeom prst="line">
            <a:avLst/>
          </a:prstGeom>
          <a:ln w="38100"/>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AFF5262F-3FA0-91A5-DBDD-EFD4B0FA53F6}"/>
              </a:ext>
            </a:extLst>
          </p:cNvPr>
          <p:cNvSpPr txBox="1"/>
          <p:nvPr/>
        </p:nvSpPr>
        <p:spPr>
          <a:xfrm>
            <a:off x="9072880" y="3117960"/>
            <a:ext cx="327334" cy="400110"/>
          </a:xfrm>
          <a:prstGeom prst="rect">
            <a:avLst/>
          </a:prstGeom>
          <a:noFill/>
        </p:spPr>
        <p:txBody>
          <a:bodyPr wrap="none" rtlCol="0">
            <a:spAutoFit/>
          </a:bodyPr>
          <a:lstStyle/>
          <a:p>
            <a:r>
              <a:rPr lang="en-IN" sz="2000" b="1" dirty="0"/>
              <a:t>1</a:t>
            </a:r>
          </a:p>
        </p:txBody>
      </p:sp>
      <p:sp>
        <p:nvSpPr>
          <p:cNvPr id="65" name="TextBox 64">
            <a:extLst>
              <a:ext uri="{FF2B5EF4-FFF2-40B4-BE49-F238E27FC236}">
                <a16:creationId xmlns:a16="http://schemas.microsoft.com/office/drawing/2014/main" id="{4C13A66D-03B3-F6D9-FE0A-A085A90966AB}"/>
              </a:ext>
            </a:extLst>
          </p:cNvPr>
          <p:cNvSpPr txBox="1"/>
          <p:nvPr/>
        </p:nvSpPr>
        <p:spPr>
          <a:xfrm>
            <a:off x="5516880" y="2874120"/>
            <a:ext cx="327334" cy="400110"/>
          </a:xfrm>
          <a:prstGeom prst="rect">
            <a:avLst/>
          </a:prstGeom>
          <a:noFill/>
        </p:spPr>
        <p:txBody>
          <a:bodyPr wrap="none" rtlCol="0">
            <a:spAutoFit/>
          </a:bodyPr>
          <a:lstStyle/>
          <a:p>
            <a:r>
              <a:rPr lang="en-IN" sz="2000" b="1" dirty="0"/>
              <a:t>1</a:t>
            </a:r>
          </a:p>
        </p:txBody>
      </p:sp>
      <p:sp>
        <p:nvSpPr>
          <p:cNvPr id="66" name="TextBox 65">
            <a:extLst>
              <a:ext uri="{FF2B5EF4-FFF2-40B4-BE49-F238E27FC236}">
                <a16:creationId xmlns:a16="http://schemas.microsoft.com/office/drawing/2014/main" id="{89C8911A-5A3C-A06B-4C95-6105013F8F52}"/>
              </a:ext>
            </a:extLst>
          </p:cNvPr>
          <p:cNvSpPr txBox="1"/>
          <p:nvPr/>
        </p:nvSpPr>
        <p:spPr>
          <a:xfrm>
            <a:off x="4582160" y="3331320"/>
            <a:ext cx="327334" cy="400110"/>
          </a:xfrm>
          <a:prstGeom prst="rect">
            <a:avLst/>
          </a:prstGeom>
          <a:noFill/>
        </p:spPr>
        <p:txBody>
          <a:bodyPr wrap="none" rtlCol="0">
            <a:spAutoFit/>
          </a:bodyPr>
          <a:lstStyle/>
          <a:p>
            <a:r>
              <a:rPr lang="en-IN" sz="2000" b="1" dirty="0"/>
              <a:t>1</a:t>
            </a:r>
          </a:p>
        </p:txBody>
      </p:sp>
      <p:sp>
        <p:nvSpPr>
          <p:cNvPr id="67" name="TextBox 66">
            <a:extLst>
              <a:ext uri="{FF2B5EF4-FFF2-40B4-BE49-F238E27FC236}">
                <a16:creationId xmlns:a16="http://schemas.microsoft.com/office/drawing/2014/main" id="{FDE8466D-3949-B238-A22D-6A1887D9952B}"/>
              </a:ext>
            </a:extLst>
          </p:cNvPr>
          <p:cNvSpPr txBox="1"/>
          <p:nvPr/>
        </p:nvSpPr>
        <p:spPr>
          <a:xfrm>
            <a:off x="7721600" y="4001880"/>
            <a:ext cx="327334" cy="400110"/>
          </a:xfrm>
          <a:prstGeom prst="rect">
            <a:avLst/>
          </a:prstGeom>
          <a:noFill/>
        </p:spPr>
        <p:txBody>
          <a:bodyPr wrap="none" rtlCol="0">
            <a:spAutoFit/>
          </a:bodyPr>
          <a:lstStyle/>
          <a:p>
            <a:r>
              <a:rPr lang="en-IN" sz="2000" b="1" dirty="0"/>
              <a:t>2</a:t>
            </a:r>
          </a:p>
        </p:txBody>
      </p:sp>
      <p:sp>
        <p:nvSpPr>
          <p:cNvPr id="68" name="TextBox 67">
            <a:extLst>
              <a:ext uri="{FF2B5EF4-FFF2-40B4-BE49-F238E27FC236}">
                <a16:creationId xmlns:a16="http://schemas.microsoft.com/office/drawing/2014/main" id="{C136A94E-5F38-A9F4-8915-31ACA92D05E0}"/>
              </a:ext>
            </a:extLst>
          </p:cNvPr>
          <p:cNvSpPr txBox="1"/>
          <p:nvPr/>
        </p:nvSpPr>
        <p:spPr>
          <a:xfrm>
            <a:off x="6583680" y="5271880"/>
            <a:ext cx="327334" cy="400110"/>
          </a:xfrm>
          <a:prstGeom prst="rect">
            <a:avLst/>
          </a:prstGeom>
          <a:noFill/>
        </p:spPr>
        <p:txBody>
          <a:bodyPr wrap="none" rtlCol="0">
            <a:spAutoFit/>
          </a:bodyPr>
          <a:lstStyle/>
          <a:p>
            <a:r>
              <a:rPr lang="en-IN" sz="2000" b="1" dirty="0"/>
              <a:t>3</a:t>
            </a:r>
          </a:p>
        </p:txBody>
      </p:sp>
      <p:sp>
        <p:nvSpPr>
          <p:cNvPr id="2" name="TextBox 1">
            <a:extLst>
              <a:ext uri="{FF2B5EF4-FFF2-40B4-BE49-F238E27FC236}">
                <a16:creationId xmlns:a16="http://schemas.microsoft.com/office/drawing/2014/main" id="{6B8AB4BC-63E7-EB28-9017-937F67E67781}"/>
              </a:ext>
            </a:extLst>
          </p:cNvPr>
          <p:cNvSpPr txBox="1"/>
          <p:nvPr/>
        </p:nvSpPr>
        <p:spPr>
          <a:xfrm>
            <a:off x="4557385" y="4847517"/>
            <a:ext cx="1329210" cy="400110"/>
          </a:xfrm>
          <a:prstGeom prst="rect">
            <a:avLst/>
          </a:prstGeom>
          <a:noFill/>
        </p:spPr>
        <p:txBody>
          <a:bodyPr wrap="none" rtlCol="0">
            <a:spAutoFit/>
          </a:bodyPr>
          <a:lstStyle/>
          <a:p>
            <a:r>
              <a:rPr lang="en-IN" sz="2000" b="1" dirty="0"/>
              <a:t>1/3 = </a:t>
            </a:r>
            <a:r>
              <a:rPr lang="en-IN" sz="2000" b="1" dirty="0">
                <a:solidFill>
                  <a:srgbClr val="FF0000"/>
                </a:solidFill>
              </a:rPr>
              <a:t>0.33</a:t>
            </a:r>
          </a:p>
        </p:txBody>
      </p:sp>
      <p:sp>
        <p:nvSpPr>
          <p:cNvPr id="3" name="TextBox 2">
            <a:extLst>
              <a:ext uri="{FF2B5EF4-FFF2-40B4-BE49-F238E27FC236}">
                <a16:creationId xmlns:a16="http://schemas.microsoft.com/office/drawing/2014/main" id="{388C2284-B316-8287-36D0-AF75A01E6214}"/>
              </a:ext>
            </a:extLst>
          </p:cNvPr>
          <p:cNvSpPr txBox="1"/>
          <p:nvPr/>
        </p:nvSpPr>
        <p:spPr>
          <a:xfrm>
            <a:off x="6823065" y="4725597"/>
            <a:ext cx="1471878" cy="400110"/>
          </a:xfrm>
          <a:prstGeom prst="rect">
            <a:avLst/>
          </a:prstGeom>
          <a:noFill/>
          <a:ln>
            <a:solidFill>
              <a:schemeClr val="bg1"/>
            </a:solidFill>
          </a:ln>
        </p:spPr>
        <p:txBody>
          <a:bodyPr wrap="none" rtlCol="0">
            <a:spAutoFit/>
          </a:bodyPr>
          <a:lstStyle/>
          <a:p>
            <a:r>
              <a:rPr lang="en-IN" sz="2000" b="1" dirty="0"/>
              <a:t>2/3 = </a:t>
            </a:r>
            <a:r>
              <a:rPr lang="en-IN" sz="2000" b="1" dirty="0">
                <a:solidFill>
                  <a:srgbClr val="FF0000"/>
                </a:solidFill>
              </a:rPr>
              <a:t>0.667</a:t>
            </a:r>
          </a:p>
        </p:txBody>
      </p:sp>
      <p:sp>
        <p:nvSpPr>
          <p:cNvPr id="11" name="TextBox 10">
            <a:extLst>
              <a:ext uri="{FF2B5EF4-FFF2-40B4-BE49-F238E27FC236}">
                <a16:creationId xmlns:a16="http://schemas.microsoft.com/office/drawing/2014/main" id="{4EE860DA-A860-6FEC-4F83-D0A3BE3B5A33}"/>
              </a:ext>
            </a:extLst>
          </p:cNvPr>
          <p:cNvSpPr txBox="1"/>
          <p:nvPr/>
        </p:nvSpPr>
        <p:spPr>
          <a:xfrm>
            <a:off x="8315288" y="3936948"/>
            <a:ext cx="2119491" cy="400110"/>
          </a:xfrm>
          <a:prstGeom prst="rect">
            <a:avLst/>
          </a:prstGeom>
          <a:noFill/>
        </p:spPr>
        <p:txBody>
          <a:bodyPr wrap="none" rtlCol="0">
            <a:spAutoFit/>
          </a:bodyPr>
          <a:lstStyle/>
          <a:p>
            <a:r>
              <a:rPr lang="en-IN" sz="2000" b="1" dirty="0"/>
              <a:t>1+ 0.667 = 1.667</a:t>
            </a:r>
          </a:p>
        </p:txBody>
      </p:sp>
      <p:sp>
        <p:nvSpPr>
          <p:cNvPr id="14" name="TextBox 13">
            <a:extLst>
              <a:ext uri="{FF2B5EF4-FFF2-40B4-BE49-F238E27FC236}">
                <a16:creationId xmlns:a16="http://schemas.microsoft.com/office/drawing/2014/main" id="{32C381B0-80E0-F41B-E4BF-3CB7069CD9A3}"/>
              </a:ext>
            </a:extLst>
          </p:cNvPr>
          <p:cNvSpPr txBox="1"/>
          <p:nvPr/>
        </p:nvSpPr>
        <p:spPr>
          <a:xfrm>
            <a:off x="7897858" y="3490925"/>
            <a:ext cx="1970411" cy="400110"/>
          </a:xfrm>
          <a:prstGeom prst="rect">
            <a:avLst/>
          </a:prstGeom>
          <a:noFill/>
        </p:spPr>
        <p:txBody>
          <a:bodyPr wrap="none" rtlCol="0">
            <a:spAutoFit/>
          </a:bodyPr>
          <a:lstStyle/>
          <a:p>
            <a:r>
              <a:rPr lang="en-IN" sz="2000" b="1" dirty="0"/>
              <a:t>1.667/2 </a:t>
            </a:r>
            <a:r>
              <a:rPr lang="en-IN" sz="2000" b="1" dirty="0">
                <a:solidFill>
                  <a:srgbClr val="FF0000"/>
                </a:solidFill>
              </a:rPr>
              <a:t>= 0.835</a:t>
            </a:r>
          </a:p>
        </p:txBody>
      </p:sp>
      <p:sp>
        <p:nvSpPr>
          <p:cNvPr id="16" name="TextBox 15">
            <a:extLst>
              <a:ext uri="{FF2B5EF4-FFF2-40B4-BE49-F238E27FC236}">
                <a16:creationId xmlns:a16="http://schemas.microsoft.com/office/drawing/2014/main" id="{E767DB8F-0575-097A-89E8-392E2A842ACF}"/>
              </a:ext>
            </a:extLst>
          </p:cNvPr>
          <p:cNvSpPr txBox="1"/>
          <p:nvPr/>
        </p:nvSpPr>
        <p:spPr>
          <a:xfrm rot="20405798">
            <a:off x="5994714" y="3413444"/>
            <a:ext cx="1970411" cy="400110"/>
          </a:xfrm>
          <a:prstGeom prst="rect">
            <a:avLst/>
          </a:prstGeom>
          <a:noFill/>
        </p:spPr>
        <p:txBody>
          <a:bodyPr wrap="none" rtlCol="0">
            <a:spAutoFit/>
          </a:bodyPr>
          <a:lstStyle/>
          <a:p>
            <a:r>
              <a:rPr lang="en-IN" sz="2000" b="1" dirty="0"/>
              <a:t>1.667/2 = </a:t>
            </a:r>
            <a:r>
              <a:rPr lang="en-IN" sz="2000" b="1" dirty="0">
                <a:solidFill>
                  <a:srgbClr val="FF0000"/>
                </a:solidFill>
              </a:rPr>
              <a:t>0.835</a:t>
            </a:r>
          </a:p>
        </p:txBody>
      </p:sp>
      <p:sp>
        <p:nvSpPr>
          <p:cNvPr id="17" name="TextBox 16">
            <a:extLst>
              <a:ext uri="{FF2B5EF4-FFF2-40B4-BE49-F238E27FC236}">
                <a16:creationId xmlns:a16="http://schemas.microsoft.com/office/drawing/2014/main" id="{B1943CEE-D01A-ED51-1C7B-43D73203C847}"/>
              </a:ext>
            </a:extLst>
          </p:cNvPr>
          <p:cNvSpPr txBox="1"/>
          <p:nvPr/>
        </p:nvSpPr>
        <p:spPr>
          <a:xfrm>
            <a:off x="5034776" y="3508120"/>
            <a:ext cx="683200" cy="400110"/>
          </a:xfrm>
          <a:prstGeom prst="rect">
            <a:avLst/>
          </a:prstGeom>
          <a:noFill/>
        </p:spPr>
        <p:txBody>
          <a:bodyPr wrap="none" rtlCol="0">
            <a:spAutoFit/>
          </a:bodyPr>
          <a:lstStyle/>
          <a:p>
            <a:r>
              <a:rPr lang="en-IN" sz="2000" b="1" dirty="0"/>
              <a:t>1.33</a:t>
            </a:r>
          </a:p>
        </p:txBody>
      </p:sp>
      <p:sp>
        <p:nvSpPr>
          <p:cNvPr id="18" name="TextBox 17">
            <a:extLst>
              <a:ext uri="{FF2B5EF4-FFF2-40B4-BE49-F238E27FC236}">
                <a16:creationId xmlns:a16="http://schemas.microsoft.com/office/drawing/2014/main" id="{E7C09296-B3C9-5C6E-CD76-015BA7F04390}"/>
              </a:ext>
            </a:extLst>
          </p:cNvPr>
          <p:cNvSpPr txBox="1"/>
          <p:nvPr/>
        </p:nvSpPr>
        <p:spPr>
          <a:xfrm>
            <a:off x="4942111" y="2173020"/>
            <a:ext cx="1765227" cy="707886"/>
          </a:xfrm>
          <a:prstGeom prst="rect">
            <a:avLst/>
          </a:prstGeom>
          <a:noFill/>
        </p:spPr>
        <p:txBody>
          <a:bodyPr wrap="none" rtlCol="0">
            <a:spAutoFit/>
          </a:bodyPr>
          <a:lstStyle/>
          <a:p>
            <a:r>
              <a:rPr lang="en-IN" sz="2000" b="1" dirty="0"/>
              <a:t>1+1.33+0.835</a:t>
            </a:r>
          </a:p>
          <a:p>
            <a:r>
              <a:rPr lang="en-IN" sz="2000" b="1" dirty="0"/>
              <a:t>=</a:t>
            </a:r>
            <a:r>
              <a:rPr lang="en-IN" sz="2000" b="1" dirty="0">
                <a:solidFill>
                  <a:srgbClr val="FF0000"/>
                </a:solidFill>
              </a:rPr>
              <a:t>3.165</a:t>
            </a:r>
          </a:p>
        </p:txBody>
      </p:sp>
      <p:sp>
        <p:nvSpPr>
          <p:cNvPr id="19" name="TextBox 18">
            <a:extLst>
              <a:ext uri="{FF2B5EF4-FFF2-40B4-BE49-F238E27FC236}">
                <a16:creationId xmlns:a16="http://schemas.microsoft.com/office/drawing/2014/main" id="{642F426B-8E8C-6255-13F8-7A5FEF0412AC}"/>
              </a:ext>
            </a:extLst>
          </p:cNvPr>
          <p:cNvSpPr txBox="1"/>
          <p:nvPr/>
        </p:nvSpPr>
        <p:spPr>
          <a:xfrm>
            <a:off x="7624917" y="2263495"/>
            <a:ext cx="825867" cy="400110"/>
          </a:xfrm>
          <a:prstGeom prst="rect">
            <a:avLst/>
          </a:prstGeom>
          <a:noFill/>
        </p:spPr>
        <p:txBody>
          <a:bodyPr wrap="none" rtlCol="0">
            <a:spAutoFit/>
          </a:bodyPr>
          <a:lstStyle/>
          <a:p>
            <a:r>
              <a:rPr lang="en-IN" sz="2000" b="1" dirty="0">
                <a:solidFill>
                  <a:srgbClr val="FF0000"/>
                </a:solidFill>
              </a:rPr>
              <a:t>1.835</a:t>
            </a:r>
          </a:p>
        </p:txBody>
      </p:sp>
      <p:sp>
        <p:nvSpPr>
          <p:cNvPr id="24" name="Oval 23">
            <a:extLst>
              <a:ext uri="{FF2B5EF4-FFF2-40B4-BE49-F238E27FC236}">
                <a16:creationId xmlns:a16="http://schemas.microsoft.com/office/drawing/2014/main" id="{D8102CB7-9D4D-B91B-0D3E-BDA669A37FCB}"/>
              </a:ext>
            </a:extLst>
          </p:cNvPr>
          <p:cNvSpPr/>
          <p:nvPr/>
        </p:nvSpPr>
        <p:spPr>
          <a:xfrm rot="20551057">
            <a:off x="2275840" y="2011679"/>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A</a:t>
            </a:r>
            <a:endParaRPr lang="en-IN" b="1" dirty="0"/>
          </a:p>
        </p:txBody>
      </p:sp>
      <p:sp>
        <p:nvSpPr>
          <p:cNvPr id="26" name="Oval 25">
            <a:extLst>
              <a:ext uri="{FF2B5EF4-FFF2-40B4-BE49-F238E27FC236}">
                <a16:creationId xmlns:a16="http://schemas.microsoft.com/office/drawing/2014/main" id="{4DD0740E-555E-1664-D7CD-C0DA3C6310B5}"/>
              </a:ext>
            </a:extLst>
          </p:cNvPr>
          <p:cNvSpPr/>
          <p:nvPr/>
        </p:nvSpPr>
        <p:spPr>
          <a:xfrm rot="20551057">
            <a:off x="512843" y="4275516"/>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C</a:t>
            </a:r>
            <a:endParaRPr lang="en-IN" b="1" dirty="0"/>
          </a:p>
        </p:txBody>
      </p:sp>
      <p:sp>
        <p:nvSpPr>
          <p:cNvPr id="27" name="Oval 26">
            <a:extLst>
              <a:ext uri="{FF2B5EF4-FFF2-40B4-BE49-F238E27FC236}">
                <a16:creationId xmlns:a16="http://schemas.microsoft.com/office/drawing/2014/main" id="{7F6E2C92-8B0B-A669-E4FD-6148DB39FFF7}"/>
              </a:ext>
            </a:extLst>
          </p:cNvPr>
          <p:cNvSpPr/>
          <p:nvPr/>
        </p:nvSpPr>
        <p:spPr>
          <a:xfrm rot="20551057">
            <a:off x="2594947" y="3923732"/>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E</a:t>
            </a:r>
            <a:endParaRPr lang="en-IN" b="1" dirty="0"/>
          </a:p>
        </p:txBody>
      </p:sp>
      <p:sp>
        <p:nvSpPr>
          <p:cNvPr id="30" name="Oval 29">
            <a:extLst>
              <a:ext uri="{FF2B5EF4-FFF2-40B4-BE49-F238E27FC236}">
                <a16:creationId xmlns:a16="http://schemas.microsoft.com/office/drawing/2014/main" id="{65462490-8E01-3A22-9F62-DBAA2207BFE9}"/>
              </a:ext>
            </a:extLst>
          </p:cNvPr>
          <p:cNvSpPr/>
          <p:nvPr/>
        </p:nvSpPr>
        <p:spPr>
          <a:xfrm rot="20551057">
            <a:off x="1484306" y="3128259"/>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B</a:t>
            </a:r>
            <a:endParaRPr lang="en-IN" b="1" dirty="0"/>
          </a:p>
        </p:txBody>
      </p:sp>
      <p:sp>
        <p:nvSpPr>
          <p:cNvPr id="44" name="Oval 43">
            <a:extLst>
              <a:ext uri="{FF2B5EF4-FFF2-40B4-BE49-F238E27FC236}">
                <a16:creationId xmlns:a16="http://schemas.microsoft.com/office/drawing/2014/main" id="{F78E6BF1-2AAD-04D4-CABD-A7F58A3836BF}"/>
              </a:ext>
            </a:extLst>
          </p:cNvPr>
          <p:cNvSpPr/>
          <p:nvPr/>
        </p:nvSpPr>
        <p:spPr>
          <a:xfrm rot="20551057">
            <a:off x="3758277" y="2996041"/>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D</a:t>
            </a:r>
            <a:endParaRPr lang="en-IN" b="1" dirty="0"/>
          </a:p>
        </p:txBody>
      </p:sp>
      <p:cxnSp>
        <p:nvCxnSpPr>
          <p:cNvPr id="45" name="Straight Connector 44">
            <a:extLst>
              <a:ext uri="{FF2B5EF4-FFF2-40B4-BE49-F238E27FC236}">
                <a16:creationId xmlns:a16="http://schemas.microsoft.com/office/drawing/2014/main" id="{D6B26DDD-E37B-0FF5-EAE1-051DB2E5B30B}"/>
              </a:ext>
            </a:extLst>
          </p:cNvPr>
          <p:cNvCxnSpPr>
            <a:cxnSpLocks/>
            <a:stCxn id="24" idx="2"/>
            <a:endCxn id="30" idx="7"/>
          </p:cNvCxnSpPr>
          <p:nvPr/>
        </p:nvCxnSpPr>
        <p:spPr>
          <a:xfrm flipH="1">
            <a:off x="1879146" y="2314556"/>
            <a:ext cx="408896" cy="830357"/>
          </a:xfrm>
          <a:prstGeom prst="line">
            <a:avLst/>
          </a:prstGeom>
          <a:ln w="3810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5A66C70-3A11-831B-5FFB-8F59D7645DBF}"/>
              </a:ext>
            </a:extLst>
          </p:cNvPr>
          <p:cNvCxnSpPr>
            <a:cxnSpLocks/>
            <a:endCxn id="27" idx="1"/>
          </p:cNvCxnSpPr>
          <p:nvPr/>
        </p:nvCxnSpPr>
        <p:spPr>
          <a:xfrm>
            <a:off x="1950792" y="3439437"/>
            <a:ext cx="682673" cy="613176"/>
          </a:xfrm>
          <a:prstGeom prst="line">
            <a:avLst/>
          </a:prstGeom>
          <a:ln w="381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3B7EBA6-FCF2-F68F-643E-8BEE0B885FED}"/>
              </a:ext>
            </a:extLst>
          </p:cNvPr>
          <p:cNvCxnSpPr>
            <a:cxnSpLocks/>
          </p:cNvCxnSpPr>
          <p:nvPr/>
        </p:nvCxnSpPr>
        <p:spPr>
          <a:xfrm flipH="1">
            <a:off x="828052" y="3452532"/>
            <a:ext cx="708875" cy="807243"/>
          </a:xfrm>
          <a:prstGeom prst="line">
            <a:avLst/>
          </a:prstGeom>
          <a:ln w="381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59BD11B-B25B-164A-3492-2865FEB76B76}"/>
              </a:ext>
            </a:extLst>
          </p:cNvPr>
          <p:cNvCxnSpPr>
            <a:cxnSpLocks/>
            <a:stCxn id="44" idx="1"/>
            <a:endCxn id="24" idx="5"/>
          </p:cNvCxnSpPr>
          <p:nvPr/>
        </p:nvCxnSpPr>
        <p:spPr>
          <a:xfrm flipH="1" flipV="1">
            <a:off x="2765642" y="2329837"/>
            <a:ext cx="1031153" cy="795085"/>
          </a:xfrm>
          <a:prstGeom prst="line">
            <a:avLst/>
          </a:prstGeom>
          <a:ln w="381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65289DA0-7A5B-1843-7695-84173E97C25A}"/>
              </a:ext>
            </a:extLst>
          </p:cNvPr>
          <p:cNvCxnSpPr>
            <a:cxnSpLocks/>
            <a:endCxn id="27" idx="2"/>
          </p:cNvCxnSpPr>
          <p:nvPr/>
        </p:nvCxnSpPr>
        <p:spPr>
          <a:xfrm flipV="1">
            <a:off x="1801156" y="4226609"/>
            <a:ext cx="805993" cy="1046611"/>
          </a:xfrm>
          <a:prstGeom prst="line">
            <a:avLst/>
          </a:prstGeom>
          <a:ln w="381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B6F7FF3A-63F0-2F10-274F-D26993F95A92}"/>
              </a:ext>
            </a:extLst>
          </p:cNvPr>
          <p:cNvCxnSpPr>
            <a:cxnSpLocks/>
            <a:stCxn id="26" idx="5"/>
          </p:cNvCxnSpPr>
          <p:nvPr/>
        </p:nvCxnSpPr>
        <p:spPr>
          <a:xfrm>
            <a:off x="1002645" y="4593674"/>
            <a:ext cx="600845" cy="632498"/>
          </a:xfrm>
          <a:prstGeom prst="line">
            <a:avLst/>
          </a:prstGeom>
          <a:ln w="381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93DFFEA-BDE1-EEF8-A51F-2E72B0321AB3}"/>
              </a:ext>
            </a:extLst>
          </p:cNvPr>
          <p:cNvCxnSpPr>
            <a:cxnSpLocks/>
            <a:endCxn id="44" idx="2"/>
          </p:cNvCxnSpPr>
          <p:nvPr/>
        </p:nvCxnSpPr>
        <p:spPr>
          <a:xfrm flipV="1">
            <a:off x="3059577" y="3298918"/>
            <a:ext cx="710902" cy="739630"/>
          </a:xfrm>
          <a:prstGeom prst="line">
            <a:avLst/>
          </a:prstGeom>
          <a:ln w="38100"/>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85447652-AA18-6676-14F2-F157425FBAC1}"/>
              </a:ext>
            </a:extLst>
          </p:cNvPr>
          <p:cNvSpPr txBox="1"/>
          <p:nvPr/>
        </p:nvSpPr>
        <p:spPr>
          <a:xfrm>
            <a:off x="3970997" y="2539066"/>
            <a:ext cx="327334" cy="400110"/>
          </a:xfrm>
          <a:prstGeom prst="rect">
            <a:avLst/>
          </a:prstGeom>
          <a:noFill/>
        </p:spPr>
        <p:txBody>
          <a:bodyPr wrap="none" rtlCol="0">
            <a:spAutoFit/>
          </a:bodyPr>
          <a:lstStyle/>
          <a:p>
            <a:r>
              <a:rPr lang="en-IN" sz="2000" b="1" dirty="0"/>
              <a:t>1</a:t>
            </a:r>
          </a:p>
        </p:txBody>
      </p:sp>
      <p:sp>
        <p:nvSpPr>
          <p:cNvPr id="53" name="TextBox 52">
            <a:extLst>
              <a:ext uri="{FF2B5EF4-FFF2-40B4-BE49-F238E27FC236}">
                <a16:creationId xmlns:a16="http://schemas.microsoft.com/office/drawing/2014/main" id="{3619768D-1700-7A8A-1F02-68D13F8FEC35}"/>
              </a:ext>
            </a:extLst>
          </p:cNvPr>
          <p:cNvSpPr txBox="1"/>
          <p:nvPr/>
        </p:nvSpPr>
        <p:spPr>
          <a:xfrm>
            <a:off x="975360" y="2975720"/>
            <a:ext cx="327334" cy="400110"/>
          </a:xfrm>
          <a:prstGeom prst="rect">
            <a:avLst/>
          </a:prstGeom>
          <a:noFill/>
        </p:spPr>
        <p:txBody>
          <a:bodyPr wrap="none" rtlCol="0">
            <a:spAutoFit/>
          </a:bodyPr>
          <a:lstStyle/>
          <a:p>
            <a:r>
              <a:rPr lang="en-IN" sz="2000" b="1" dirty="0"/>
              <a:t>1</a:t>
            </a:r>
          </a:p>
        </p:txBody>
      </p:sp>
      <p:sp>
        <p:nvSpPr>
          <p:cNvPr id="54" name="TextBox 53">
            <a:extLst>
              <a:ext uri="{FF2B5EF4-FFF2-40B4-BE49-F238E27FC236}">
                <a16:creationId xmlns:a16="http://schemas.microsoft.com/office/drawing/2014/main" id="{48B58F0F-FC37-1D41-7805-FB2781B23EA3}"/>
              </a:ext>
            </a:extLst>
          </p:cNvPr>
          <p:cNvSpPr txBox="1"/>
          <p:nvPr/>
        </p:nvSpPr>
        <p:spPr>
          <a:xfrm>
            <a:off x="40640" y="4316840"/>
            <a:ext cx="327334" cy="400110"/>
          </a:xfrm>
          <a:prstGeom prst="rect">
            <a:avLst/>
          </a:prstGeom>
          <a:noFill/>
        </p:spPr>
        <p:txBody>
          <a:bodyPr wrap="none" rtlCol="0">
            <a:spAutoFit/>
          </a:bodyPr>
          <a:lstStyle/>
          <a:p>
            <a:r>
              <a:rPr lang="en-IN" sz="2000" b="1" dirty="0"/>
              <a:t>1</a:t>
            </a:r>
          </a:p>
        </p:txBody>
      </p:sp>
      <p:sp>
        <p:nvSpPr>
          <p:cNvPr id="55" name="TextBox 54">
            <a:extLst>
              <a:ext uri="{FF2B5EF4-FFF2-40B4-BE49-F238E27FC236}">
                <a16:creationId xmlns:a16="http://schemas.microsoft.com/office/drawing/2014/main" id="{15A7B85F-B86E-C9B1-88ED-9DFEB2F4C5C6}"/>
              </a:ext>
            </a:extLst>
          </p:cNvPr>
          <p:cNvSpPr txBox="1"/>
          <p:nvPr/>
        </p:nvSpPr>
        <p:spPr>
          <a:xfrm>
            <a:off x="3180080" y="4103480"/>
            <a:ext cx="327334" cy="400110"/>
          </a:xfrm>
          <a:prstGeom prst="rect">
            <a:avLst/>
          </a:prstGeom>
          <a:noFill/>
        </p:spPr>
        <p:txBody>
          <a:bodyPr wrap="none" rtlCol="0">
            <a:spAutoFit/>
          </a:bodyPr>
          <a:lstStyle/>
          <a:p>
            <a:r>
              <a:rPr lang="en-IN" sz="2000" b="1" dirty="0"/>
              <a:t>2</a:t>
            </a:r>
          </a:p>
        </p:txBody>
      </p:sp>
      <p:sp>
        <p:nvSpPr>
          <p:cNvPr id="56" name="TextBox 55">
            <a:extLst>
              <a:ext uri="{FF2B5EF4-FFF2-40B4-BE49-F238E27FC236}">
                <a16:creationId xmlns:a16="http://schemas.microsoft.com/office/drawing/2014/main" id="{217270AE-2779-39B0-5C66-17FB150EDF51}"/>
              </a:ext>
            </a:extLst>
          </p:cNvPr>
          <p:cNvSpPr txBox="1"/>
          <p:nvPr/>
        </p:nvSpPr>
        <p:spPr>
          <a:xfrm>
            <a:off x="2320719" y="1607118"/>
            <a:ext cx="327334" cy="400110"/>
          </a:xfrm>
          <a:prstGeom prst="rect">
            <a:avLst/>
          </a:prstGeom>
          <a:noFill/>
        </p:spPr>
        <p:txBody>
          <a:bodyPr wrap="none" rtlCol="0">
            <a:spAutoFit/>
          </a:bodyPr>
          <a:lstStyle/>
          <a:p>
            <a:r>
              <a:rPr lang="en-IN" sz="2000" b="1" dirty="0"/>
              <a:t>1</a:t>
            </a:r>
          </a:p>
        </p:txBody>
      </p:sp>
      <p:sp>
        <p:nvSpPr>
          <p:cNvPr id="57" name="TextBox 56">
            <a:extLst>
              <a:ext uri="{FF2B5EF4-FFF2-40B4-BE49-F238E27FC236}">
                <a16:creationId xmlns:a16="http://schemas.microsoft.com/office/drawing/2014/main" id="{FE354C91-020C-3F5E-1D63-0F945D05EFB5}"/>
              </a:ext>
            </a:extLst>
          </p:cNvPr>
          <p:cNvSpPr txBox="1"/>
          <p:nvPr/>
        </p:nvSpPr>
        <p:spPr>
          <a:xfrm>
            <a:off x="2859107" y="1958661"/>
            <a:ext cx="1268296" cy="307777"/>
          </a:xfrm>
          <a:prstGeom prst="rect">
            <a:avLst/>
          </a:prstGeom>
          <a:noFill/>
        </p:spPr>
        <p:txBody>
          <a:bodyPr wrap="none" rtlCol="0">
            <a:spAutoFit/>
          </a:bodyPr>
          <a:lstStyle/>
          <a:p>
            <a:r>
              <a:rPr lang="en-IN" b="1" dirty="0"/>
              <a:t>Source node</a:t>
            </a:r>
          </a:p>
        </p:txBody>
      </p:sp>
      <p:sp>
        <p:nvSpPr>
          <p:cNvPr id="58" name="Oval 57">
            <a:extLst>
              <a:ext uri="{FF2B5EF4-FFF2-40B4-BE49-F238E27FC236}">
                <a16:creationId xmlns:a16="http://schemas.microsoft.com/office/drawing/2014/main" id="{3A42151C-6F59-727B-63A3-9938E6B043EA}"/>
              </a:ext>
            </a:extLst>
          </p:cNvPr>
          <p:cNvSpPr/>
          <p:nvPr/>
        </p:nvSpPr>
        <p:spPr>
          <a:xfrm rot="20551057">
            <a:off x="1399349" y="5248205"/>
            <a:ext cx="497840" cy="36575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F</a:t>
            </a:r>
            <a:endParaRPr lang="en-IN" b="1" dirty="0"/>
          </a:p>
        </p:txBody>
      </p:sp>
      <p:sp>
        <p:nvSpPr>
          <p:cNvPr id="59" name="TextBox 58">
            <a:extLst>
              <a:ext uri="{FF2B5EF4-FFF2-40B4-BE49-F238E27FC236}">
                <a16:creationId xmlns:a16="http://schemas.microsoft.com/office/drawing/2014/main" id="{79772886-1875-14D8-9326-B600D04A0A1E}"/>
              </a:ext>
            </a:extLst>
          </p:cNvPr>
          <p:cNvSpPr txBox="1"/>
          <p:nvPr/>
        </p:nvSpPr>
        <p:spPr>
          <a:xfrm>
            <a:off x="2032000" y="5403960"/>
            <a:ext cx="327334" cy="400110"/>
          </a:xfrm>
          <a:prstGeom prst="rect">
            <a:avLst/>
          </a:prstGeom>
          <a:noFill/>
        </p:spPr>
        <p:txBody>
          <a:bodyPr wrap="none" rtlCol="0">
            <a:spAutoFit/>
          </a:bodyPr>
          <a:lstStyle/>
          <a:p>
            <a:r>
              <a:rPr lang="en-IN" sz="2000" b="1" dirty="0"/>
              <a:t>3</a:t>
            </a:r>
          </a:p>
        </p:txBody>
      </p:sp>
      <p:sp>
        <p:nvSpPr>
          <p:cNvPr id="60" name="Right Brace 59">
            <a:extLst>
              <a:ext uri="{FF2B5EF4-FFF2-40B4-BE49-F238E27FC236}">
                <a16:creationId xmlns:a16="http://schemas.microsoft.com/office/drawing/2014/main" id="{519E6C82-850A-92EC-4DA1-AD8A4DACF172}"/>
              </a:ext>
            </a:extLst>
          </p:cNvPr>
          <p:cNvSpPr/>
          <p:nvPr/>
        </p:nvSpPr>
        <p:spPr>
          <a:xfrm>
            <a:off x="4244353" y="1637599"/>
            <a:ext cx="285130" cy="3766361"/>
          </a:xfrm>
          <a:prstGeom prst="rightBrace">
            <a:avLst>
              <a:gd name="adj1" fmla="val 127518"/>
              <a:gd name="adj2" fmla="val 50000"/>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1" name="TextBox 60">
            <a:extLst>
              <a:ext uri="{FF2B5EF4-FFF2-40B4-BE49-F238E27FC236}">
                <a16:creationId xmlns:a16="http://schemas.microsoft.com/office/drawing/2014/main" id="{116A7D54-6202-8517-7731-8231612C62AD}"/>
              </a:ext>
            </a:extLst>
          </p:cNvPr>
          <p:cNvSpPr txBox="1"/>
          <p:nvPr/>
        </p:nvSpPr>
        <p:spPr>
          <a:xfrm>
            <a:off x="7081520" y="5226172"/>
            <a:ext cx="4996678" cy="147732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IN" sz="1800" i="1" dirty="0"/>
              <a:t>We start from leaf level and go upwards to the source node</a:t>
            </a:r>
          </a:p>
          <a:p>
            <a:pPr marL="285750" indent="-285750">
              <a:buFont typeface="Arial" panose="020B0604020202020204" pitchFamily="34" charset="0"/>
              <a:buChar char="•"/>
            </a:pPr>
            <a:r>
              <a:rPr lang="en-IN" sz="1800" i="1" dirty="0"/>
              <a:t>Every node contributes 1 unit of flow which is divided as per the number of shortest paths </a:t>
            </a:r>
          </a:p>
        </p:txBody>
      </p:sp>
    </p:spTree>
    <p:extLst>
      <p:ext uri="{BB962C8B-B14F-4D97-AF65-F5344CB8AC3E}">
        <p14:creationId xmlns:p14="http://schemas.microsoft.com/office/powerpoint/2010/main" val="230064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434226" y="747162"/>
            <a:ext cx="10436974" cy="461665"/>
          </a:xfrm>
          <a:prstGeom prst="rect">
            <a:avLst/>
          </a:prstGeom>
        </p:spPr>
        <p:txBody>
          <a:bodyPr wrap="square">
            <a:spAutoFit/>
          </a:bodyPr>
          <a:lstStyle/>
          <a:p>
            <a:r>
              <a:rPr lang="en-US" sz="2400" b="1" dirty="0">
                <a:solidFill>
                  <a:schemeClr val="accent6">
                    <a:lumMod val="50000"/>
                  </a:schemeClr>
                </a:solidFill>
              </a:rPr>
              <a:t>Girvan–Newman  example : Step 4 - estimate starting from each node</a:t>
            </a:r>
          </a:p>
        </p:txBody>
      </p: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cxnSp>
        <p:nvCxnSpPr>
          <p:cNvPr id="7" name="Straight Connector 6">
            <a:extLst>
              <a:ext uri="{FF2B5EF4-FFF2-40B4-BE49-F238E27FC236}">
                <a16:creationId xmlns:a16="http://schemas.microsoft.com/office/drawing/2014/main" id="{C0402896-A771-4DBF-ACF9-9FE12B30DB9F}"/>
              </a:ext>
            </a:extLst>
          </p:cNvPr>
          <p:cNvCxnSpPr>
            <a:cxnSpLocks/>
          </p:cNvCxnSpPr>
          <p:nvPr/>
        </p:nvCxnSpPr>
        <p:spPr>
          <a:xfrm>
            <a:off x="998639" y="132661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A016A30-1898-4A22-A0C9-6CC1764B8640}"/>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SOCIAL NETWORK ANALYTICS</a:t>
            </a:r>
          </a:p>
        </p:txBody>
      </p:sp>
      <p:graphicFrame>
        <p:nvGraphicFramePr>
          <p:cNvPr id="24" name="Table 25">
            <a:extLst>
              <a:ext uri="{FF2B5EF4-FFF2-40B4-BE49-F238E27FC236}">
                <a16:creationId xmlns:a16="http://schemas.microsoft.com/office/drawing/2014/main" id="{B55967E9-F85F-3A34-D9AA-4045DBAA3799}"/>
              </a:ext>
            </a:extLst>
          </p:cNvPr>
          <p:cNvGraphicFramePr>
            <a:graphicFrameLocks noGrp="1"/>
          </p:cNvGraphicFramePr>
          <p:nvPr>
            <p:extLst>
              <p:ext uri="{D42A27DB-BD31-4B8C-83A1-F6EECF244321}">
                <p14:modId xmlns:p14="http://schemas.microsoft.com/office/powerpoint/2010/main" val="3208954886"/>
              </p:ext>
            </p:extLst>
          </p:nvPr>
        </p:nvGraphicFramePr>
        <p:xfrm>
          <a:off x="434226" y="2416386"/>
          <a:ext cx="9895217" cy="3169920"/>
        </p:xfrm>
        <a:graphic>
          <a:graphicData uri="http://schemas.openxmlformats.org/drawingml/2006/table">
            <a:tbl>
              <a:tblPr firstRow="1" bandRow="1">
                <a:tableStyleId>{5940675A-B579-460E-94D1-54222C63F5DA}</a:tableStyleId>
              </a:tblPr>
              <a:tblGrid>
                <a:gridCol w="1263675">
                  <a:extLst>
                    <a:ext uri="{9D8B030D-6E8A-4147-A177-3AD203B41FA5}">
                      <a16:colId xmlns:a16="http://schemas.microsoft.com/office/drawing/2014/main" val="761430543"/>
                    </a:ext>
                  </a:extLst>
                </a:gridCol>
                <a:gridCol w="7171517">
                  <a:extLst>
                    <a:ext uri="{9D8B030D-6E8A-4147-A177-3AD203B41FA5}">
                      <a16:colId xmlns:a16="http://schemas.microsoft.com/office/drawing/2014/main" val="1148846141"/>
                    </a:ext>
                  </a:extLst>
                </a:gridCol>
                <a:gridCol w="1460025">
                  <a:extLst>
                    <a:ext uri="{9D8B030D-6E8A-4147-A177-3AD203B41FA5}">
                      <a16:colId xmlns:a16="http://schemas.microsoft.com/office/drawing/2014/main" val="3921729998"/>
                    </a:ext>
                  </a:extLst>
                </a:gridCol>
              </a:tblGrid>
              <a:tr h="370840">
                <a:tc>
                  <a:txBody>
                    <a:bodyPr/>
                    <a:lstStyle/>
                    <a:p>
                      <a:r>
                        <a:rPr lang="en-IN" sz="2000" b="1" baseline="0" dirty="0"/>
                        <a:t>Edge </a:t>
                      </a:r>
                    </a:p>
                  </a:txBody>
                  <a:tcPr/>
                </a:tc>
                <a:tc>
                  <a:txBody>
                    <a:bodyPr/>
                    <a:lstStyle/>
                    <a:p>
                      <a:r>
                        <a:rPr lang="en-IN" sz="2000" b="1" baseline="0" dirty="0"/>
                        <a:t>Total Edge </a:t>
                      </a:r>
                      <a:r>
                        <a:rPr lang="en-IN" sz="2000" b="1" baseline="0" dirty="0" err="1"/>
                        <a:t>Betwenness</a:t>
                      </a:r>
                      <a:r>
                        <a:rPr lang="en-IN" sz="2000" b="1" baseline="0" dirty="0"/>
                        <a:t> </a:t>
                      </a:r>
                    </a:p>
                  </a:txBody>
                  <a:tcPr/>
                </a:tc>
                <a:tc>
                  <a:txBody>
                    <a:bodyPr/>
                    <a:lstStyle/>
                    <a:p>
                      <a:r>
                        <a:rPr lang="en-IN" sz="2000" b="1" baseline="0" dirty="0"/>
                        <a:t>Final </a:t>
                      </a:r>
                    </a:p>
                  </a:txBody>
                  <a:tcPr/>
                </a:tc>
                <a:extLst>
                  <a:ext uri="{0D108BD9-81ED-4DB2-BD59-A6C34878D82A}">
                    <a16:rowId xmlns:a16="http://schemas.microsoft.com/office/drawing/2014/main" val="650275297"/>
                  </a:ext>
                </a:extLst>
              </a:tr>
              <a:tr h="370840">
                <a:tc>
                  <a:txBody>
                    <a:bodyPr/>
                    <a:lstStyle/>
                    <a:p>
                      <a:r>
                        <a:rPr lang="en-IN" sz="2000" b="1" baseline="0" dirty="0"/>
                        <a:t>AB </a:t>
                      </a:r>
                    </a:p>
                  </a:txBody>
                  <a:tcPr/>
                </a:tc>
                <a:tc>
                  <a:txBody>
                    <a:bodyPr/>
                    <a:lstStyle/>
                    <a:p>
                      <a:r>
                        <a:rPr lang="en-IN" sz="2000" b="1" baseline="0" dirty="0"/>
                        <a:t>3.165</a:t>
                      </a:r>
                      <a:r>
                        <a:rPr lang="en-IN" sz="2000" baseline="0" dirty="0"/>
                        <a:t>+1.5 +1.33 + 0.835 + 0.5 + 0.667 = 8 </a:t>
                      </a:r>
                    </a:p>
                  </a:txBody>
                  <a:tcPr/>
                </a:tc>
                <a:tc>
                  <a:txBody>
                    <a:bodyPr/>
                    <a:lstStyle/>
                    <a:p>
                      <a:r>
                        <a:rPr lang="en-IN" sz="2000" baseline="0" dirty="0"/>
                        <a:t>4</a:t>
                      </a:r>
                    </a:p>
                  </a:txBody>
                  <a:tcPr/>
                </a:tc>
                <a:extLst>
                  <a:ext uri="{0D108BD9-81ED-4DB2-BD59-A6C34878D82A}">
                    <a16:rowId xmlns:a16="http://schemas.microsoft.com/office/drawing/2014/main" val="3789888149"/>
                  </a:ext>
                </a:extLst>
              </a:tr>
              <a:tr h="370840">
                <a:tc>
                  <a:txBody>
                    <a:bodyPr/>
                    <a:lstStyle/>
                    <a:p>
                      <a:r>
                        <a:rPr lang="en-IN" sz="2000" baseline="0" dirty="0"/>
                        <a:t>AD </a:t>
                      </a:r>
                    </a:p>
                  </a:txBody>
                  <a:tcPr/>
                </a:tc>
                <a:tc>
                  <a:txBody>
                    <a:bodyPr/>
                    <a:lstStyle/>
                    <a:p>
                      <a:r>
                        <a:rPr lang="en-IN" sz="2000" b="1" baseline="0" dirty="0"/>
                        <a:t>1.835</a:t>
                      </a:r>
                      <a:r>
                        <a:rPr lang="en-IN" sz="2000" baseline="0" dirty="0"/>
                        <a:t>+0.5 + 0.33 + 1.835+0.5 + 0.33 = 5.33 </a:t>
                      </a:r>
                    </a:p>
                  </a:txBody>
                  <a:tcPr/>
                </a:tc>
                <a:tc>
                  <a:txBody>
                    <a:bodyPr/>
                    <a:lstStyle/>
                    <a:p>
                      <a:r>
                        <a:rPr lang="en-IN" sz="2000" baseline="0" dirty="0"/>
                        <a:t>2.67 </a:t>
                      </a:r>
                    </a:p>
                  </a:txBody>
                  <a:tcPr/>
                </a:tc>
                <a:extLst>
                  <a:ext uri="{0D108BD9-81ED-4DB2-BD59-A6C34878D82A}">
                    <a16:rowId xmlns:a16="http://schemas.microsoft.com/office/drawing/2014/main" val="326270530"/>
                  </a:ext>
                </a:extLst>
              </a:tr>
              <a:tr h="370840">
                <a:tc>
                  <a:txBody>
                    <a:bodyPr/>
                    <a:lstStyle/>
                    <a:p>
                      <a:r>
                        <a:rPr lang="en-IN" sz="2000" b="1" baseline="0" dirty="0"/>
                        <a:t>BC</a:t>
                      </a:r>
                    </a:p>
                  </a:txBody>
                  <a:tcPr/>
                </a:tc>
                <a:tc>
                  <a:txBody>
                    <a:bodyPr/>
                    <a:lstStyle/>
                    <a:p>
                      <a:r>
                        <a:rPr lang="en-IN" sz="2000" baseline="0" dirty="0"/>
                        <a:t>3.165+1.5+ </a:t>
                      </a:r>
                      <a:r>
                        <a:rPr lang="en-IN" sz="2000" b="1" baseline="0" dirty="0"/>
                        <a:t>1.33 </a:t>
                      </a:r>
                      <a:r>
                        <a:rPr lang="en-IN" sz="2000" baseline="0" dirty="0"/>
                        <a:t>+0.835+0.5+0.667 = 8 </a:t>
                      </a:r>
                    </a:p>
                  </a:txBody>
                  <a:tcPr/>
                </a:tc>
                <a:tc>
                  <a:txBody>
                    <a:bodyPr/>
                    <a:lstStyle/>
                    <a:p>
                      <a:r>
                        <a:rPr lang="en-IN" sz="2000" baseline="0" dirty="0"/>
                        <a:t>4</a:t>
                      </a:r>
                    </a:p>
                  </a:txBody>
                  <a:tcPr/>
                </a:tc>
                <a:extLst>
                  <a:ext uri="{0D108BD9-81ED-4DB2-BD59-A6C34878D82A}">
                    <a16:rowId xmlns:a16="http://schemas.microsoft.com/office/drawing/2014/main" val="692670756"/>
                  </a:ext>
                </a:extLst>
              </a:tr>
              <a:tr h="370840">
                <a:tc>
                  <a:txBody>
                    <a:bodyPr/>
                    <a:lstStyle/>
                    <a:p>
                      <a:r>
                        <a:rPr lang="en-IN" sz="2000" baseline="0" dirty="0"/>
                        <a:t>BE</a:t>
                      </a:r>
                    </a:p>
                  </a:txBody>
                  <a:tcPr/>
                </a:tc>
                <a:tc>
                  <a:txBody>
                    <a:bodyPr/>
                    <a:lstStyle/>
                    <a:p>
                      <a:r>
                        <a:rPr lang="en-IN" sz="2000" b="1" baseline="0" dirty="0"/>
                        <a:t>0.835</a:t>
                      </a:r>
                      <a:r>
                        <a:rPr lang="en-IN" sz="2000" baseline="0" dirty="0"/>
                        <a:t>+2+0.835+0.835+2+0.835 = 7.34</a:t>
                      </a:r>
                    </a:p>
                  </a:txBody>
                  <a:tcPr/>
                </a:tc>
                <a:tc>
                  <a:txBody>
                    <a:bodyPr/>
                    <a:lstStyle/>
                    <a:p>
                      <a:r>
                        <a:rPr lang="en-IN" sz="2000" baseline="0" dirty="0"/>
                        <a:t>3.67 </a:t>
                      </a:r>
                    </a:p>
                  </a:txBody>
                  <a:tcPr/>
                </a:tc>
                <a:extLst>
                  <a:ext uri="{0D108BD9-81ED-4DB2-BD59-A6C34878D82A}">
                    <a16:rowId xmlns:a16="http://schemas.microsoft.com/office/drawing/2014/main" val="423254320"/>
                  </a:ext>
                </a:extLst>
              </a:tr>
              <a:tr h="370840">
                <a:tc>
                  <a:txBody>
                    <a:bodyPr/>
                    <a:lstStyle/>
                    <a:p>
                      <a:r>
                        <a:rPr lang="en-IN" sz="2000" baseline="0" dirty="0"/>
                        <a:t>CF </a:t>
                      </a:r>
                    </a:p>
                  </a:txBody>
                  <a:tcPr/>
                </a:tc>
                <a:tc>
                  <a:txBody>
                    <a:bodyPr/>
                    <a:lstStyle/>
                    <a:p>
                      <a:r>
                        <a:rPr lang="en-IN" sz="2000" baseline="0" dirty="0"/>
                        <a:t>1.835+0.5+</a:t>
                      </a:r>
                      <a:r>
                        <a:rPr lang="en-IN" sz="2000" b="1" baseline="0" dirty="0"/>
                        <a:t>0.33</a:t>
                      </a:r>
                      <a:r>
                        <a:rPr lang="en-IN" sz="2000" baseline="0" dirty="0"/>
                        <a:t>+1.835+0.5+0.33 =5.33</a:t>
                      </a:r>
                    </a:p>
                  </a:txBody>
                  <a:tcPr/>
                </a:tc>
                <a:tc>
                  <a:txBody>
                    <a:bodyPr/>
                    <a:lstStyle/>
                    <a:p>
                      <a:r>
                        <a:rPr lang="en-IN" sz="2000" baseline="0" dirty="0"/>
                        <a:t>2.67</a:t>
                      </a:r>
                    </a:p>
                  </a:txBody>
                  <a:tcPr/>
                </a:tc>
                <a:extLst>
                  <a:ext uri="{0D108BD9-81ED-4DB2-BD59-A6C34878D82A}">
                    <a16:rowId xmlns:a16="http://schemas.microsoft.com/office/drawing/2014/main" val="3269726646"/>
                  </a:ext>
                </a:extLst>
              </a:tr>
              <a:tr h="370840">
                <a:tc>
                  <a:txBody>
                    <a:bodyPr/>
                    <a:lstStyle/>
                    <a:p>
                      <a:r>
                        <a:rPr lang="en-IN" sz="2000" b="1" baseline="0" dirty="0"/>
                        <a:t>DE</a:t>
                      </a:r>
                    </a:p>
                  </a:txBody>
                  <a:tcPr/>
                </a:tc>
                <a:tc>
                  <a:txBody>
                    <a:bodyPr/>
                    <a:lstStyle/>
                    <a:p>
                      <a:r>
                        <a:rPr lang="en-IN" sz="2000" baseline="0" dirty="0"/>
                        <a:t>3.165+1.5+1.33+</a:t>
                      </a:r>
                      <a:r>
                        <a:rPr lang="en-IN" sz="2000" b="1" baseline="0" dirty="0"/>
                        <a:t>0.835</a:t>
                      </a:r>
                      <a:r>
                        <a:rPr lang="en-IN" sz="2000" baseline="0" dirty="0"/>
                        <a:t>+0.5+0.667= 8 </a:t>
                      </a:r>
                    </a:p>
                  </a:txBody>
                  <a:tcPr/>
                </a:tc>
                <a:tc>
                  <a:txBody>
                    <a:bodyPr/>
                    <a:lstStyle/>
                    <a:p>
                      <a:r>
                        <a:rPr lang="en-IN" sz="2000" baseline="0" dirty="0"/>
                        <a:t>4</a:t>
                      </a:r>
                    </a:p>
                  </a:txBody>
                  <a:tcPr/>
                </a:tc>
                <a:extLst>
                  <a:ext uri="{0D108BD9-81ED-4DB2-BD59-A6C34878D82A}">
                    <a16:rowId xmlns:a16="http://schemas.microsoft.com/office/drawing/2014/main" val="3700193311"/>
                  </a:ext>
                </a:extLst>
              </a:tr>
              <a:tr h="370840">
                <a:tc>
                  <a:txBody>
                    <a:bodyPr/>
                    <a:lstStyle/>
                    <a:p>
                      <a:r>
                        <a:rPr lang="en-IN" sz="2000" b="1" baseline="0" dirty="0"/>
                        <a:t>EF</a:t>
                      </a:r>
                    </a:p>
                  </a:txBody>
                  <a:tcPr/>
                </a:tc>
                <a:tc>
                  <a:txBody>
                    <a:bodyPr/>
                    <a:lstStyle/>
                    <a:p>
                      <a:r>
                        <a:rPr lang="en-IN" sz="2000" baseline="0" dirty="0"/>
                        <a:t>3.165+1.5 + 1.33+ 0.835+0.5 +</a:t>
                      </a:r>
                      <a:r>
                        <a:rPr lang="en-IN" sz="2000" b="1" baseline="0" dirty="0"/>
                        <a:t> 0.667</a:t>
                      </a:r>
                      <a:r>
                        <a:rPr lang="en-IN" sz="2000" baseline="0" dirty="0"/>
                        <a:t> = 8 </a:t>
                      </a:r>
                    </a:p>
                  </a:txBody>
                  <a:tcPr/>
                </a:tc>
                <a:tc>
                  <a:txBody>
                    <a:bodyPr/>
                    <a:lstStyle/>
                    <a:p>
                      <a:r>
                        <a:rPr lang="en-IN" sz="2000" baseline="0" dirty="0"/>
                        <a:t>4</a:t>
                      </a:r>
                    </a:p>
                  </a:txBody>
                  <a:tcPr/>
                </a:tc>
                <a:extLst>
                  <a:ext uri="{0D108BD9-81ED-4DB2-BD59-A6C34878D82A}">
                    <a16:rowId xmlns:a16="http://schemas.microsoft.com/office/drawing/2014/main" val="3838174230"/>
                  </a:ext>
                </a:extLst>
              </a:tr>
            </a:tbl>
          </a:graphicData>
        </a:graphic>
      </p:graphicFrame>
      <p:sp>
        <p:nvSpPr>
          <p:cNvPr id="2" name="TextBox 1">
            <a:extLst>
              <a:ext uri="{FF2B5EF4-FFF2-40B4-BE49-F238E27FC236}">
                <a16:creationId xmlns:a16="http://schemas.microsoft.com/office/drawing/2014/main" id="{8076577F-EB5D-15A2-BEF3-40C3A335CEF3}"/>
              </a:ext>
            </a:extLst>
          </p:cNvPr>
          <p:cNvSpPr txBox="1"/>
          <p:nvPr/>
        </p:nvSpPr>
        <p:spPr>
          <a:xfrm>
            <a:off x="998639" y="1400723"/>
            <a:ext cx="7146508" cy="1015663"/>
          </a:xfrm>
          <a:prstGeom prst="rect">
            <a:avLst/>
          </a:prstGeom>
          <a:noFill/>
        </p:spPr>
        <p:txBody>
          <a:bodyPr wrap="none" rtlCol="0">
            <a:spAutoFit/>
          </a:bodyPr>
          <a:lstStyle/>
          <a:p>
            <a:r>
              <a:rPr lang="en-IN" sz="2000" dirty="0"/>
              <a:t>Estimate betweenness of each edge starting from each node </a:t>
            </a:r>
          </a:p>
          <a:p>
            <a:r>
              <a:rPr lang="en-IN" sz="2000" dirty="0"/>
              <a:t>Sum up  betweenness for each edge </a:t>
            </a:r>
          </a:p>
          <a:p>
            <a:r>
              <a:rPr lang="en-IN" sz="2000" dirty="0"/>
              <a:t>Divide by 2 if undirected </a:t>
            </a:r>
          </a:p>
        </p:txBody>
      </p:sp>
      <p:sp>
        <p:nvSpPr>
          <p:cNvPr id="3" name="TextBox 2">
            <a:extLst>
              <a:ext uri="{FF2B5EF4-FFF2-40B4-BE49-F238E27FC236}">
                <a16:creationId xmlns:a16="http://schemas.microsoft.com/office/drawing/2014/main" id="{26194B8D-505B-84E6-A451-8A511B9E57A9}"/>
              </a:ext>
            </a:extLst>
          </p:cNvPr>
          <p:cNvSpPr txBox="1"/>
          <p:nvPr/>
        </p:nvSpPr>
        <p:spPr>
          <a:xfrm>
            <a:off x="95420" y="5838544"/>
            <a:ext cx="10234024" cy="707886"/>
          </a:xfrm>
          <a:prstGeom prst="rect">
            <a:avLst/>
          </a:prstGeom>
          <a:noFill/>
        </p:spPr>
        <p:txBody>
          <a:bodyPr wrap="square" rtlCol="0">
            <a:spAutoFit/>
          </a:bodyPr>
          <a:lstStyle/>
          <a:p>
            <a:r>
              <a:rPr lang="en-IN" sz="2000" b="1" dirty="0"/>
              <a:t>Note</a:t>
            </a:r>
            <a:r>
              <a:rPr lang="en-IN" sz="2000" dirty="0"/>
              <a:t> : </a:t>
            </a:r>
            <a:r>
              <a:rPr lang="en-US" sz="2000" b="0" i="0" dirty="0">
                <a:solidFill>
                  <a:srgbClr val="232629"/>
                </a:solidFill>
                <a:effectLst/>
                <a:latin typeface="-apple-system"/>
              </a:rPr>
              <a:t>If the </a:t>
            </a:r>
            <a:r>
              <a:rPr lang="en-US" sz="2000" b="1" i="0" dirty="0">
                <a:solidFill>
                  <a:srgbClr val="232629"/>
                </a:solidFill>
                <a:effectLst/>
                <a:latin typeface="-apple-system"/>
              </a:rPr>
              <a:t>graph is directed, you just need to process the directed version of the edge betweenness,</a:t>
            </a:r>
            <a:r>
              <a:rPr lang="en-US" sz="2000" b="0" i="0" dirty="0">
                <a:solidFill>
                  <a:srgbClr val="232629"/>
                </a:solidFill>
                <a:effectLst/>
                <a:latin typeface="-apple-system"/>
              </a:rPr>
              <a:t> i.e. count the </a:t>
            </a:r>
            <a:r>
              <a:rPr lang="en-US" sz="2000" b="0" i="1" dirty="0">
                <a:solidFill>
                  <a:srgbClr val="232629"/>
                </a:solidFill>
                <a:effectLst/>
                <a:latin typeface="-apple-system"/>
              </a:rPr>
              <a:t>directed</a:t>
            </a:r>
            <a:r>
              <a:rPr lang="en-US" sz="2000" b="0" i="0" dirty="0">
                <a:solidFill>
                  <a:srgbClr val="232629"/>
                </a:solidFill>
                <a:effectLst/>
                <a:latin typeface="-apple-system"/>
              </a:rPr>
              <a:t> shortest paths going through an edge.</a:t>
            </a:r>
            <a:endParaRPr lang="en-IN" sz="2000" dirty="0"/>
          </a:p>
        </p:txBody>
      </p:sp>
    </p:spTree>
    <p:extLst>
      <p:ext uri="{BB962C8B-B14F-4D97-AF65-F5344CB8AC3E}">
        <p14:creationId xmlns:p14="http://schemas.microsoft.com/office/powerpoint/2010/main" val="3184146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434226" y="747162"/>
            <a:ext cx="10436974" cy="461665"/>
          </a:xfrm>
          <a:prstGeom prst="rect">
            <a:avLst/>
          </a:prstGeom>
        </p:spPr>
        <p:txBody>
          <a:bodyPr wrap="square">
            <a:spAutoFit/>
          </a:bodyPr>
          <a:lstStyle/>
          <a:p>
            <a:r>
              <a:rPr lang="en-US" sz="2400" b="1" dirty="0">
                <a:solidFill>
                  <a:schemeClr val="accent6">
                    <a:lumMod val="50000"/>
                  </a:schemeClr>
                </a:solidFill>
              </a:rPr>
              <a:t>After removing the edges with max betweenness</a:t>
            </a:r>
          </a:p>
        </p:txBody>
      </p: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cxnSp>
        <p:nvCxnSpPr>
          <p:cNvPr id="7" name="Straight Connector 6">
            <a:extLst>
              <a:ext uri="{FF2B5EF4-FFF2-40B4-BE49-F238E27FC236}">
                <a16:creationId xmlns:a16="http://schemas.microsoft.com/office/drawing/2014/main" id="{C0402896-A771-4DBF-ACF9-9FE12B30DB9F}"/>
              </a:ext>
            </a:extLst>
          </p:cNvPr>
          <p:cNvCxnSpPr>
            <a:cxnSpLocks/>
          </p:cNvCxnSpPr>
          <p:nvPr/>
        </p:nvCxnSpPr>
        <p:spPr>
          <a:xfrm>
            <a:off x="998639" y="132661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A016A30-1898-4A22-A0C9-6CC1764B8640}"/>
              </a:ext>
            </a:extLst>
          </p:cNvPr>
          <p:cNvSpPr/>
          <p:nvPr/>
        </p:nvSpPr>
        <p:spPr>
          <a:xfrm>
            <a:off x="393111" y="252240"/>
            <a:ext cx="7497214" cy="461665"/>
          </a:xfrm>
          <a:prstGeom prst="rect">
            <a:avLst/>
          </a:prstGeom>
        </p:spPr>
        <p:txBody>
          <a:bodyPr wrap="square">
            <a:spAutoFit/>
          </a:bodyPr>
          <a:lstStyle/>
          <a:p>
            <a:r>
              <a:rPr lang="en-US" sz="2400" b="1" i="0" u="none" strike="noStrike" cap="none" dirty="0">
                <a:solidFill>
                  <a:srgbClr val="C55A11"/>
                </a:solidFill>
                <a:latin typeface="Calibri"/>
                <a:ea typeface="Calibri"/>
                <a:cs typeface="Calibri"/>
                <a:sym typeface="Calibri"/>
              </a:rPr>
              <a:t>Graph Theory and Its Applications</a:t>
            </a:r>
            <a:endParaRPr lang="en-US" sz="2400" b="1" dirty="0">
              <a:solidFill>
                <a:schemeClr val="accent1">
                  <a:lumMod val="75000"/>
                </a:schemeClr>
              </a:solidFill>
            </a:endParaRPr>
          </a:p>
        </p:txBody>
      </p:sp>
      <p:sp>
        <p:nvSpPr>
          <p:cNvPr id="4" name="Oval 3">
            <a:extLst>
              <a:ext uri="{FF2B5EF4-FFF2-40B4-BE49-F238E27FC236}">
                <a16:creationId xmlns:a16="http://schemas.microsoft.com/office/drawing/2014/main" id="{6DA07358-9E09-0F1F-FE77-52D8C2381944}"/>
              </a:ext>
            </a:extLst>
          </p:cNvPr>
          <p:cNvSpPr/>
          <p:nvPr/>
        </p:nvSpPr>
        <p:spPr>
          <a:xfrm>
            <a:off x="1117600" y="2092959"/>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A</a:t>
            </a:r>
            <a:endParaRPr lang="en-IN" b="1" dirty="0"/>
          </a:p>
        </p:txBody>
      </p:sp>
      <p:sp>
        <p:nvSpPr>
          <p:cNvPr id="5" name="Oval 4">
            <a:extLst>
              <a:ext uri="{FF2B5EF4-FFF2-40B4-BE49-F238E27FC236}">
                <a16:creationId xmlns:a16="http://schemas.microsoft.com/office/drawing/2014/main" id="{7E07E105-FAF3-2BB9-BCD5-0BF21BC9EDA0}"/>
              </a:ext>
            </a:extLst>
          </p:cNvPr>
          <p:cNvSpPr/>
          <p:nvPr/>
        </p:nvSpPr>
        <p:spPr>
          <a:xfrm>
            <a:off x="4389120" y="3627122"/>
            <a:ext cx="497840" cy="36575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F</a:t>
            </a:r>
            <a:endParaRPr lang="en-IN" b="1" dirty="0"/>
          </a:p>
        </p:txBody>
      </p:sp>
      <p:sp>
        <p:nvSpPr>
          <p:cNvPr id="8" name="Oval 7">
            <a:extLst>
              <a:ext uri="{FF2B5EF4-FFF2-40B4-BE49-F238E27FC236}">
                <a16:creationId xmlns:a16="http://schemas.microsoft.com/office/drawing/2014/main" id="{E22BF164-FD75-893F-8767-27126C817B38}"/>
              </a:ext>
            </a:extLst>
          </p:cNvPr>
          <p:cNvSpPr/>
          <p:nvPr/>
        </p:nvSpPr>
        <p:spPr>
          <a:xfrm>
            <a:off x="4389120" y="2067560"/>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C</a:t>
            </a:r>
            <a:endParaRPr lang="en-IN" b="1" dirty="0"/>
          </a:p>
        </p:txBody>
      </p:sp>
      <p:sp>
        <p:nvSpPr>
          <p:cNvPr id="10" name="Oval 9">
            <a:extLst>
              <a:ext uri="{FF2B5EF4-FFF2-40B4-BE49-F238E27FC236}">
                <a16:creationId xmlns:a16="http://schemas.microsoft.com/office/drawing/2014/main" id="{94737312-30B7-AE64-D048-BF513C0E59E4}"/>
              </a:ext>
            </a:extLst>
          </p:cNvPr>
          <p:cNvSpPr/>
          <p:nvPr/>
        </p:nvSpPr>
        <p:spPr>
          <a:xfrm>
            <a:off x="2702560" y="3631631"/>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E</a:t>
            </a:r>
            <a:endParaRPr lang="en-IN" b="1" dirty="0"/>
          </a:p>
        </p:txBody>
      </p:sp>
      <p:sp>
        <p:nvSpPr>
          <p:cNvPr id="12" name="Oval 11">
            <a:extLst>
              <a:ext uri="{FF2B5EF4-FFF2-40B4-BE49-F238E27FC236}">
                <a16:creationId xmlns:a16="http://schemas.microsoft.com/office/drawing/2014/main" id="{59B0A9AE-AA0F-D356-1D6A-433DD0F56D91}"/>
              </a:ext>
            </a:extLst>
          </p:cNvPr>
          <p:cNvSpPr/>
          <p:nvPr/>
        </p:nvSpPr>
        <p:spPr>
          <a:xfrm>
            <a:off x="1117600" y="3682430"/>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D</a:t>
            </a:r>
            <a:endParaRPr lang="en-IN" b="1" dirty="0"/>
          </a:p>
        </p:txBody>
      </p:sp>
      <p:sp>
        <p:nvSpPr>
          <p:cNvPr id="13" name="Oval 12">
            <a:extLst>
              <a:ext uri="{FF2B5EF4-FFF2-40B4-BE49-F238E27FC236}">
                <a16:creationId xmlns:a16="http://schemas.microsoft.com/office/drawing/2014/main" id="{1B40FDC2-6016-478A-D47C-27C1DC275320}"/>
              </a:ext>
            </a:extLst>
          </p:cNvPr>
          <p:cNvSpPr/>
          <p:nvPr/>
        </p:nvSpPr>
        <p:spPr>
          <a:xfrm>
            <a:off x="2682240" y="2113281"/>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B</a:t>
            </a:r>
            <a:endParaRPr lang="en-IN" b="1" dirty="0"/>
          </a:p>
        </p:txBody>
      </p:sp>
      <p:cxnSp>
        <p:nvCxnSpPr>
          <p:cNvPr id="15" name="Straight Connector 14">
            <a:extLst>
              <a:ext uri="{FF2B5EF4-FFF2-40B4-BE49-F238E27FC236}">
                <a16:creationId xmlns:a16="http://schemas.microsoft.com/office/drawing/2014/main" id="{2A93E7B9-4FB5-C224-A817-443D4255EDEA}"/>
              </a:ext>
            </a:extLst>
          </p:cNvPr>
          <p:cNvCxnSpPr>
            <a:cxnSpLocks/>
            <a:stCxn id="4" idx="4"/>
            <a:endCxn id="12" idx="0"/>
          </p:cNvCxnSpPr>
          <p:nvPr/>
        </p:nvCxnSpPr>
        <p:spPr>
          <a:xfrm>
            <a:off x="1381760" y="2539998"/>
            <a:ext cx="0" cy="1142432"/>
          </a:xfrm>
          <a:prstGeom prst="line">
            <a:avLst/>
          </a:prstGeom>
          <a:ln w="381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09EEE9F0-5082-504B-62EA-78BD62874102}"/>
              </a:ext>
            </a:extLst>
          </p:cNvPr>
          <p:cNvCxnSpPr>
            <a:cxnSpLocks/>
          </p:cNvCxnSpPr>
          <p:nvPr/>
        </p:nvCxnSpPr>
        <p:spPr>
          <a:xfrm>
            <a:off x="2946400" y="2539998"/>
            <a:ext cx="0" cy="1142432"/>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E03DD59-1632-A5D2-F1A7-C8AB16698F5A}"/>
              </a:ext>
            </a:extLst>
          </p:cNvPr>
          <p:cNvCxnSpPr>
            <a:cxnSpLocks/>
          </p:cNvCxnSpPr>
          <p:nvPr/>
        </p:nvCxnSpPr>
        <p:spPr>
          <a:xfrm>
            <a:off x="4653280" y="2460972"/>
            <a:ext cx="0" cy="1142432"/>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830FD4EA-917B-9524-2842-8B1776225510}"/>
              </a:ext>
            </a:extLst>
          </p:cNvPr>
          <p:cNvCxnSpPr>
            <a:cxnSpLocks/>
            <a:endCxn id="13" idx="2"/>
          </p:cNvCxnSpPr>
          <p:nvPr/>
        </p:nvCxnSpPr>
        <p:spPr>
          <a:xfrm>
            <a:off x="1625600" y="2316478"/>
            <a:ext cx="1056640" cy="20323"/>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8EE5517-6727-C468-4F9E-22789EF9AA28}"/>
              </a:ext>
            </a:extLst>
          </p:cNvPr>
          <p:cNvCxnSpPr>
            <a:cxnSpLocks/>
            <a:stCxn id="13" idx="6"/>
            <a:endCxn id="8" idx="2"/>
          </p:cNvCxnSpPr>
          <p:nvPr/>
        </p:nvCxnSpPr>
        <p:spPr>
          <a:xfrm flipV="1">
            <a:off x="3210560" y="2291080"/>
            <a:ext cx="1178560" cy="45721"/>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E8C494E-AF4E-B3FB-70CD-A05662994584}"/>
              </a:ext>
            </a:extLst>
          </p:cNvPr>
          <p:cNvCxnSpPr>
            <a:cxnSpLocks/>
          </p:cNvCxnSpPr>
          <p:nvPr/>
        </p:nvCxnSpPr>
        <p:spPr>
          <a:xfrm flipV="1">
            <a:off x="3230880" y="3809429"/>
            <a:ext cx="1178560" cy="45721"/>
          </a:xfrm>
          <a:prstGeom prst="line">
            <a:avLst/>
          </a:prstGeom>
          <a:ln w="381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30E87878-2D66-3430-F3C3-01A18F54DF46}"/>
              </a:ext>
            </a:extLst>
          </p:cNvPr>
          <p:cNvCxnSpPr>
            <a:cxnSpLocks/>
            <a:endCxn id="10" idx="2"/>
          </p:cNvCxnSpPr>
          <p:nvPr/>
        </p:nvCxnSpPr>
        <p:spPr>
          <a:xfrm flipV="1">
            <a:off x="1584960" y="3855151"/>
            <a:ext cx="1117600" cy="22859"/>
          </a:xfrm>
          <a:prstGeom prst="line">
            <a:avLst/>
          </a:prstGeom>
          <a:ln w="38100"/>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219E1DF7-57C3-987F-2D3B-5C7067D5CE39}"/>
              </a:ext>
            </a:extLst>
          </p:cNvPr>
          <p:cNvSpPr/>
          <p:nvPr/>
        </p:nvSpPr>
        <p:spPr>
          <a:xfrm>
            <a:off x="6756400" y="2164079"/>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A</a:t>
            </a:r>
            <a:endParaRPr lang="en-IN" b="1" dirty="0"/>
          </a:p>
        </p:txBody>
      </p:sp>
      <p:sp>
        <p:nvSpPr>
          <p:cNvPr id="26" name="Oval 25">
            <a:extLst>
              <a:ext uri="{FF2B5EF4-FFF2-40B4-BE49-F238E27FC236}">
                <a16:creationId xmlns:a16="http://schemas.microsoft.com/office/drawing/2014/main" id="{A8AF0AF0-7786-D6DB-5F9E-B687C96B2814}"/>
              </a:ext>
            </a:extLst>
          </p:cNvPr>
          <p:cNvSpPr/>
          <p:nvPr/>
        </p:nvSpPr>
        <p:spPr>
          <a:xfrm>
            <a:off x="10027920" y="3698242"/>
            <a:ext cx="497840" cy="36575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F</a:t>
            </a:r>
            <a:endParaRPr lang="en-IN" b="1" dirty="0"/>
          </a:p>
        </p:txBody>
      </p:sp>
      <p:sp>
        <p:nvSpPr>
          <p:cNvPr id="27" name="Oval 26">
            <a:extLst>
              <a:ext uri="{FF2B5EF4-FFF2-40B4-BE49-F238E27FC236}">
                <a16:creationId xmlns:a16="http://schemas.microsoft.com/office/drawing/2014/main" id="{8CB7D891-4B17-4390-5A6B-A8141CC5A99A}"/>
              </a:ext>
            </a:extLst>
          </p:cNvPr>
          <p:cNvSpPr/>
          <p:nvPr/>
        </p:nvSpPr>
        <p:spPr>
          <a:xfrm>
            <a:off x="10027920" y="2138680"/>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C</a:t>
            </a:r>
            <a:endParaRPr lang="en-IN" b="1" dirty="0"/>
          </a:p>
        </p:txBody>
      </p:sp>
      <p:sp>
        <p:nvSpPr>
          <p:cNvPr id="30" name="Oval 29">
            <a:extLst>
              <a:ext uri="{FF2B5EF4-FFF2-40B4-BE49-F238E27FC236}">
                <a16:creationId xmlns:a16="http://schemas.microsoft.com/office/drawing/2014/main" id="{114A3616-1235-9280-3D5F-E164BB449D63}"/>
              </a:ext>
            </a:extLst>
          </p:cNvPr>
          <p:cNvSpPr/>
          <p:nvPr/>
        </p:nvSpPr>
        <p:spPr>
          <a:xfrm>
            <a:off x="8341360" y="3702751"/>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E</a:t>
            </a:r>
            <a:endParaRPr lang="en-IN" b="1" dirty="0"/>
          </a:p>
        </p:txBody>
      </p:sp>
      <p:sp>
        <p:nvSpPr>
          <p:cNvPr id="44" name="Oval 43">
            <a:extLst>
              <a:ext uri="{FF2B5EF4-FFF2-40B4-BE49-F238E27FC236}">
                <a16:creationId xmlns:a16="http://schemas.microsoft.com/office/drawing/2014/main" id="{BCEF799C-FB1B-90A8-DE60-796DE5307658}"/>
              </a:ext>
            </a:extLst>
          </p:cNvPr>
          <p:cNvSpPr/>
          <p:nvPr/>
        </p:nvSpPr>
        <p:spPr>
          <a:xfrm>
            <a:off x="6756400" y="3753550"/>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D</a:t>
            </a:r>
            <a:endParaRPr lang="en-IN" b="1" dirty="0"/>
          </a:p>
        </p:txBody>
      </p:sp>
      <p:sp>
        <p:nvSpPr>
          <p:cNvPr id="45" name="Oval 44">
            <a:extLst>
              <a:ext uri="{FF2B5EF4-FFF2-40B4-BE49-F238E27FC236}">
                <a16:creationId xmlns:a16="http://schemas.microsoft.com/office/drawing/2014/main" id="{EBE88E95-8F67-E2F7-77EE-4CC5EE194199}"/>
              </a:ext>
            </a:extLst>
          </p:cNvPr>
          <p:cNvSpPr/>
          <p:nvPr/>
        </p:nvSpPr>
        <p:spPr>
          <a:xfrm>
            <a:off x="8321040" y="2184401"/>
            <a:ext cx="528320" cy="447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B</a:t>
            </a:r>
            <a:endParaRPr lang="en-IN" b="1" dirty="0"/>
          </a:p>
        </p:txBody>
      </p:sp>
      <p:cxnSp>
        <p:nvCxnSpPr>
          <p:cNvPr id="46" name="Straight Connector 45">
            <a:extLst>
              <a:ext uri="{FF2B5EF4-FFF2-40B4-BE49-F238E27FC236}">
                <a16:creationId xmlns:a16="http://schemas.microsoft.com/office/drawing/2014/main" id="{9F0593B9-2E94-14D1-AD65-AC1B6CA6F44E}"/>
              </a:ext>
            </a:extLst>
          </p:cNvPr>
          <p:cNvCxnSpPr>
            <a:cxnSpLocks/>
            <a:stCxn id="24" idx="4"/>
            <a:endCxn id="44" idx="0"/>
          </p:cNvCxnSpPr>
          <p:nvPr/>
        </p:nvCxnSpPr>
        <p:spPr>
          <a:xfrm>
            <a:off x="7020560" y="2611118"/>
            <a:ext cx="0" cy="1142432"/>
          </a:xfrm>
          <a:prstGeom prst="line">
            <a:avLst/>
          </a:prstGeom>
          <a:ln w="381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92B36AA-A467-2758-F4DB-6E2A4C52B31A}"/>
              </a:ext>
            </a:extLst>
          </p:cNvPr>
          <p:cNvCxnSpPr>
            <a:cxnSpLocks/>
          </p:cNvCxnSpPr>
          <p:nvPr/>
        </p:nvCxnSpPr>
        <p:spPr>
          <a:xfrm>
            <a:off x="8585200" y="2611118"/>
            <a:ext cx="0" cy="1142432"/>
          </a:xfrm>
          <a:prstGeom prst="line">
            <a:avLst/>
          </a:prstGeom>
          <a:ln w="381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70C270D5-2A0E-97F0-2138-9833E208ABA7}"/>
              </a:ext>
            </a:extLst>
          </p:cNvPr>
          <p:cNvCxnSpPr>
            <a:cxnSpLocks/>
          </p:cNvCxnSpPr>
          <p:nvPr/>
        </p:nvCxnSpPr>
        <p:spPr>
          <a:xfrm>
            <a:off x="10292080" y="2532092"/>
            <a:ext cx="0" cy="1142432"/>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357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434226" y="747162"/>
            <a:ext cx="7999758" cy="461665"/>
          </a:xfrm>
          <a:prstGeom prst="rect">
            <a:avLst/>
          </a:prstGeom>
        </p:spPr>
        <p:txBody>
          <a:bodyPr wrap="square">
            <a:spAutoFit/>
          </a:bodyPr>
          <a:lstStyle/>
          <a:p>
            <a:r>
              <a:rPr lang="en-US" sz="2400" b="1" dirty="0">
                <a:solidFill>
                  <a:schemeClr val="accent2"/>
                </a:solidFill>
              </a:rPr>
              <a:t>Community Detection: </a:t>
            </a:r>
            <a:r>
              <a:rPr lang="en-US" sz="2400" b="1" dirty="0">
                <a:solidFill>
                  <a:schemeClr val="accent6">
                    <a:lumMod val="50000"/>
                  </a:schemeClr>
                </a:solidFill>
              </a:rPr>
              <a:t>Girvan–Newman</a:t>
            </a:r>
          </a:p>
        </p:txBody>
      </p:sp>
      <p:cxnSp>
        <p:nvCxnSpPr>
          <p:cNvPr id="7" name="Straight Connector 6">
            <a:extLst>
              <a:ext uri="{FF2B5EF4-FFF2-40B4-BE49-F238E27FC236}">
                <a16:creationId xmlns:a16="http://schemas.microsoft.com/office/drawing/2014/main" id="{C0402896-A771-4DBF-ACF9-9FE12B30DB9F}"/>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A016A30-1898-4A22-A0C9-6CC1764B8640}"/>
              </a:ext>
            </a:extLst>
          </p:cNvPr>
          <p:cNvSpPr/>
          <p:nvPr/>
        </p:nvSpPr>
        <p:spPr>
          <a:xfrm>
            <a:off x="393111" y="252240"/>
            <a:ext cx="7497214" cy="461665"/>
          </a:xfrm>
          <a:prstGeom prst="rect">
            <a:avLst/>
          </a:prstGeom>
        </p:spPr>
        <p:txBody>
          <a:bodyPr wrap="square">
            <a:spAutoFit/>
          </a:bodyPr>
          <a:lstStyle/>
          <a:p>
            <a:r>
              <a:rPr lang="en-US" sz="2400" b="1" i="0" u="none" strike="noStrike" cap="none" dirty="0">
                <a:solidFill>
                  <a:srgbClr val="C55A11"/>
                </a:solidFill>
                <a:latin typeface="Calibri"/>
                <a:ea typeface="Calibri"/>
                <a:cs typeface="Calibri"/>
                <a:sym typeface="Calibri"/>
              </a:rPr>
              <a:t>Graph Theory and Its Applications</a:t>
            </a:r>
            <a:endParaRPr lang="en-US" sz="2400" b="1" dirty="0">
              <a:solidFill>
                <a:schemeClr val="accent1">
                  <a:lumMod val="75000"/>
                </a:schemeClr>
              </a:solidFill>
            </a:endParaRPr>
          </a:p>
        </p:txBody>
      </p:sp>
      <p:sp>
        <p:nvSpPr>
          <p:cNvPr id="11" name="Content Placeholder 2">
            <a:extLst>
              <a:ext uri="{FF2B5EF4-FFF2-40B4-BE49-F238E27FC236}">
                <a16:creationId xmlns:a16="http://schemas.microsoft.com/office/drawing/2014/main" id="{D2A1CA49-8ED1-497F-995A-4597FD50327D}"/>
              </a:ext>
            </a:extLst>
          </p:cNvPr>
          <p:cNvSpPr>
            <a:spLocks noGrp="1"/>
          </p:cNvSpPr>
          <p:nvPr>
            <p:ph idx="1"/>
          </p:nvPr>
        </p:nvSpPr>
        <p:spPr>
          <a:xfrm>
            <a:off x="434226" y="1261061"/>
            <a:ext cx="10010254" cy="5344699"/>
          </a:xfrm>
        </p:spPr>
        <p:txBody>
          <a:bodyPr>
            <a:normAutofit/>
          </a:bodyPr>
          <a:lstStyle/>
          <a:p>
            <a:pPr marL="0" indent="0">
              <a:lnSpc>
                <a:spcPct val="150000"/>
              </a:lnSpc>
              <a:buNone/>
            </a:pPr>
            <a:r>
              <a:rPr lang="en-US" b="1" dirty="0">
                <a:solidFill>
                  <a:srgbClr val="0070C0"/>
                </a:solidFill>
              </a:rPr>
              <a:t>Time complexity:</a:t>
            </a:r>
          </a:p>
          <a:p>
            <a:pPr>
              <a:lnSpc>
                <a:spcPct val="100000"/>
              </a:lnSpc>
              <a:buFont typeface="Wingdings" panose="05000000000000000000" pitchFamily="2" charset="2"/>
              <a:buChar char="Ø"/>
            </a:pPr>
            <a:r>
              <a:rPr lang="en-US" dirty="0"/>
              <a:t>Now </a:t>
            </a:r>
            <a:r>
              <a:rPr lang="en-US" b="1" dirty="0"/>
              <a:t>repeating this process for all </a:t>
            </a:r>
            <a:r>
              <a:rPr lang="en-US" b="1" i="1" dirty="0"/>
              <a:t>n</a:t>
            </a:r>
            <a:r>
              <a:rPr lang="en-US" b="1" dirty="0"/>
              <a:t> source vertices for m edges </a:t>
            </a:r>
            <a:r>
              <a:rPr lang="en-US" dirty="0"/>
              <a:t>gives us the total betweenness for all edges in time </a:t>
            </a:r>
            <a:r>
              <a:rPr lang="en-US" b="1" dirty="0"/>
              <a:t>O(</a:t>
            </a:r>
            <a:r>
              <a:rPr lang="en-US" b="1" dirty="0" err="1"/>
              <a:t>mn</a:t>
            </a:r>
            <a:r>
              <a:rPr lang="en-US" b="1" dirty="0"/>
              <a:t>)</a:t>
            </a:r>
          </a:p>
          <a:p>
            <a:pPr algn="just">
              <a:lnSpc>
                <a:spcPct val="100000"/>
              </a:lnSpc>
              <a:buFont typeface="Wingdings" panose="05000000000000000000" pitchFamily="2" charset="2"/>
              <a:buChar char="Ø"/>
            </a:pPr>
            <a:r>
              <a:rPr lang="en-US" b="1" dirty="0"/>
              <a:t>Repeat this calculation for each of m edges </a:t>
            </a:r>
            <a:r>
              <a:rPr lang="en-US" dirty="0"/>
              <a:t>removed from the network and hence the complete community structure algorithm based on shortest-path betweenness operates in worst-case time </a:t>
            </a:r>
            <a:r>
              <a:rPr lang="en-US" b="1" dirty="0"/>
              <a:t>O(m</a:t>
            </a:r>
            <a:r>
              <a:rPr lang="en-US" b="1" baseline="30000" dirty="0"/>
              <a:t>2</a:t>
            </a:r>
            <a:r>
              <a:rPr lang="en-US" b="1" dirty="0"/>
              <a:t>n)</a:t>
            </a:r>
          </a:p>
          <a:p>
            <a:pPr>
              <a:lnSpc>
                <a:spcPct val="100000"/>
              </a:lnSpc>
              <a:buFont typeface="Wingdings" panose="05000000000000000000" pitchFamily="2" charset="2"/>
              <a:buChar char="Ø"/>
            </a:pPr>
            <a:r>
              <a:rPr lang="en-US" b="1" dirty="0"/>
              <a:t>This can be considered as O(n</a:t>
            </a:r>
            <a:r>
              <a:rPr lang="en-US" b="1" baseline="30000" dirty="0"/>
              <a:t>3</a:t>
            </a:r>
            <a:r>
              <a:rPr lang="en-US" b="1" dirty="0"/>
              <a:t>) </a:t>
            </a:r>
            <a:r>
              <a:rPr lang="en-US" dirty="0"/>
              <a:t>  on a sparse graph where m scales with n in the limit of large n. </a:t>
            </a:r>
          </a:p>
          <a:p>
            <a:pPr marL="0" indent="0">
              <a:lnSpc>
                <a:spcPct val="150000"/>
              </a:lnSpc>
              <a:buNone/>
            </a:pPr>
            <a:endParaRPr lang="en-US" dirty="0"/>
          </a:p>
        </p:txBody>
      </p:sp>
      <p:pic>
        <p:nvPicPr>
          <p:cNvPr id="3" name="Picture 2">
            <a:extLst>
              <a:ext uri="{FF2B5EF4-FFF2-40B4-BE49-F238E27FC236}">
                <a16:creationId xmlns:a16="http://schemas.microsoft.com/office/drawing/2014/main" id="{49C2AB58-950B-049D-C877-02BF71888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6C5F999-2E2A-5B15-9A4C-6DB60CBCA6C1}"/>
                  </a:ext>
                </a:extLst>
              </p14:cNvPr>
              <p14:cNvContentPartPr/>
              <p14:nvPr/>
            </p14:nvContentPartPr>
            <p14:xfrm>
              <a:off x="3429720" y="2621880"/>
              <a:ext cx="6405120" cy="2887200"/>
            </p14:xfrm>
          </p:contentPart>
        </mc:Choice>
        <mc:Fallback xmlns="">
          <p:pic>
            <p:nvPicPr>
              <p:cNvPr id="2" name="Ink 1">
                <a:extLst>
                  <a:ext uri="{FF2B5EF4-FFF2-40B4-BE49-F238E27FC236}">
                    <a16:creationId xmlns:a16="http://schemas.microsoft.com/office/drawing/2014/main" id="{06C5F999-2E2A-5B15-9A4C-6DB60CBCA6C1}"/>
                  </a:ext>
                </a:extLst>
              </p:cNvPr>
              <p:cNvPicPr/>
              <p:nvPr/>
            </p:nvPicPr>
            <p:blipFill>
              <a:blip r:embed="rId5"/>
              <a:stretch>
                <a:fillRect/>
              </a:stretch>
            </p:blipFill>
            <p:spPr>
              <a:xfrm>
                <a:off x="3420360" y="2612520"/>
                <a:ext cx="6423840" cy="2905920"/>
              </a:xfrm>
              <a:prstGeom prst="rect">
                <a:avLst/>
              </a:prstGeom>
            </p:spPr>
          </p:pic>
        </mc:Fallback>
      </mc:AlternateContent>
    </p:spTree>
    <p:extLst>
      <p:ext uri="{BB962C8B-B14F-4D97-AF65-F5344CB8AC3E}">
        <p14:creationId xmlns:p14="http://schemas.microsoft.com/office/powerpoint/2010/main" val="3416554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41F5-33DA-F223-047F-D2B924D8B16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CCD98D8-06EE-8729-003B-B29583E7F725}"/>
              </a:ext>
            </a:extLst>
          </p:cNvPr>
          <p:cNvSpPr>
            <a:spLocks noGrp="1"/>
          </p:cNvSpPr>
          <p:nvPr>
            <p:ph type="body" idx="1"/>
          </p:nvPr>
        </p:nvSpPr>
        <p:spPr/>
        <p:txBody>
          <a:bodyPr/>
          <a:lstStyle/>
          <a:p>
            <a:endParaRPr lang="en-IN"/>
          </a:p>
        </p:txBody>
      </p:sp>
      <p:sp>
        <p:nvSpPr>
          <p:cNvPr id="4" name="Text Placeholder 3">
            <a:extLst>
              <a:ext uri="{FF2B5EF4-FFF2-40B4-BE49-F238E27FC236}">
                <a16:creationId xmlns:a16="http://schemas.microsoft.com/office/drawing/2014/main" id="{5D4D920D-FA05-DD4A-443C-54AD3C0BFC4F}"/>
              </a:ext>
            </a:extLst>
          </p:cNvPr>
          <p:cNvSpPr>
            <a:spLocks noGrp="1"/>
          </p:cNvSpPr>
          <p:nvPr>
            <p:ph type="body" idx="2"/>
          </p:nvPr>
        </p:nvSpPr>
        <p:spPr/>
        <p:txBody>
          <a:bodyPr/>
          <a:lstStyle/>
          <a:p>
            <a:endParaRPr lang="en-IN"/>
          </a:p>
        </p:txBody>
      </p:sp>
      <p:sp>
        <p:nvSpPr>
          <p:cNvPr id="5" name="Text Placeholder 4">
            <a:extLst>
              <a:ext uri="{FF2B5EF4-FFF2-40B4-BE49-F238E27FC236}">
                <a16:creationId xmlns:a16="http://schemas.microsoft.com/office/drawing/2014/main" id="{FE41ADAF-EE80-B0B6-BAFD-1DD8A0F61728}"/>
              </a:ext>
            </a:extLst>
          </p:cNvPr>
          <p:cNvSpPr>
            <a:spLocks noGrp="1"/>
          </p:cNvSpPr>
          <p:nvPr>
            <p:ph type="body" idx="3"/>
          </p:nvPr>
        </p:nvSpPr>
        <p:spPr/>
        <p:txBody>
          <a:bodyPr/>
          <a:lstStyle/>
          <a:p>
            <a:endParaRPr lang="en-IN"/>
          </a:p>
        </p:txBody>
      </p:sp>
      <p:sp>
        <p:nvSpPr>
          <p:cNvPr id="6" name="Text Placeholder 5">
            <a:extLst>
              <a:ext uri="{FF2B5EF4-FFF2-40B4-BE49-F238E27FC236}">
                <a16:creationId xmlns:a16="http://schemas.microsoft.com/office/drawing/2014/main" id="{11CF9DB3-4EDB-3471-9D73-895A74208378}"/>
              </a:ext>
            </a:extLst>
          </p:cNvPr>
          <p:cNvSpPr>
            <a:spLocks noGrp="1"/>
          </p:cNvSpPr>
          <p:nvPr>
            <p:ph type="body" idx="4"/>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5B69675E-B026-2FC0-7C63-AD1E7E1F8787}"/>
                  </a:ext>
                </a:extLst>
              </p14:cNvPr>
              <p14:cNvContentPartPr/>
              <p14:nvPr/>
            </p14:nvContentPartPr>
            <p14:xfrm>
              <a:off x="437400" y="343800"/>
              <a:ext cx="8995680" cy="5552280"/>
            </p14:xfrm>
          </p:contentPart>
        </mc:Choice>
        <mc:Fallback xmlns="">
          <p:pic>
            <p:nvPicPr>
              <p:cNvPr id="7" name="Ink 6">
                <a:extLst>
                  <a:ext uri="{FF2B5EF4-FFF2-40B4-BE49-F238E27FC236}">
                    <a16:creationId xmlns:a16="http://schemas.microsoft.com/office/drawing/2014/main" id="{5B69675E-B026-2FC0-7C63-AD1E7E1F8787}"/>
                  </a:ext>
                </a:extLst>
              </p:cNvPr>
              <p:cNvPicPr/>
              <p:nvPr/>
            </p:nvPicPr>
            <p:blipFill>
              <a:blip r:embed="rId3"/>
              <a:stretch>
                <a:fillRect/>
              </a:stretch>
            </p:blipFill>
            <p:spPr>
              <a:xfrm>
                <a:off x="428040" y="334440"/>
                <a:ext cx="9014400" cy="5571000"/>
              </a:xfrm>
              <a:prstGeom prst="rect">
                <a:avLst/>
              </a:prstGeom>
            </p:spPr>
          </p:pic>
        </mc:Fallback>
      </mc:AlternateContent>
    </p:spTree>
    <p:extLst>
      <p:ext uri="{BB962C8B-B14F-4D97-AF65-F5344CB8AC3E}">
        <p14:creationId xmlns:p14="http://schemas.microsoft.com/office/powerpoint/2010/main" val="1711176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
          <p:cNvSpPr/>
          <p:nvPr/>
        </p:nvSpPr>
        <p:spPr>
          <a:xfrm>
            <a:off x="598883" y="2888778"/>
            <a:ext cx="749721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Modularity  </a:t>
            </a:r>
            <a:endParaRPr lang="en-US" sz="3600" dirty="0"/>
          </a:p>
        </p:txBody>
      </p:sp>
      <p:cxnSp>
        <p:nvCxnSpPr>
          <p:cNvPr id="113" name="Google Shape;113;p2"/>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p:sp>
        <p:nvSpPr>
          <p:cNvPr id="11" name="Google Shape;106;p2">
            <a:extLst>
              <a:ext uri="{FF2B5EF4-FFF2-40B4-BE49-F238E27FC236}">
                <a16:creationId xmlns:a16="http://schemas.microsoft.com/office/drawing/2014/main" id="{F9CD9FBF-6916-44A5-84BC-8A4AE0039DDF}"/>
              </a:ext>
            </a:extLst>
          </p:cNvPr>
          <p:cNvSpPr/>
          <p:nvPr/>
        </p:nvSpPr>
        <p:spPr>
          <a:xfrm>
            <a:off x="598883" y="1849772"/>
            <a:ext cx="7497214" cy="646331"/>
          </a:xfrm>
          <a:prstGeom prst="rect">
            <a:avLst/>
          </a:prstGeom>
          <a:noFill/>
          <a:ln>
            <a:noFill/>
          </a:ln>
        </p:spPr>
        <p:txBody>
          <a:bodyPr spcFirstLastPara="1" wrap="square" lIns="91425" tIns="45700" rIns="91425" bIns="45700" anchor="t" anchorCtr="0">
            <a:spAutoFit/>
          </a:bodyPr>
          <a:lstStyle/>
          <a:p>
            <a:r>
              <a:rPr lang="en-US" sz="3600" b="1" i="0" u="none" strike="noStrike" cap="none" dirty="0">
                <a:solidFill>
                  <a:srgbClr val="C55A11"/>
                </a:solidFill>
                <a:latin typeface="Calibri"/>
                <a:ea typeface="Calibri"/>
                <a:cs typeface="Calibri"/>
                <a:sym typeface="Calibri"/>
              </a:rPr>
              <a:t>Graph Theory and Its Applications</a:t>
            </a:r>
            <a:endParaRPr lang="en-US" sz="3600" b="1" dirty="0">
              <a:solidFill>
                <a:schemeClr val="accent1">
                  <a:lumMod val="75000"/>
                </a:schemeClr>
              </a:solidFill>
            </a:endParaRPr>
          </a:p>
        </p:txBody>
      </p:sp>
      <p:pic>
        <p:nvPicPr>
          <p:cNvPr id="2" name="Picture 1">
            <a:extLst>
              <a:ext uri="{FF2B5EF4-FFF2-40B4-BE49-F238E27FC236}">
                <a16:creationId xmlns:a16="http://schemas.microsoft.com/office/drawing/2014/main" id="{7F5ED3FC-E149-4656-0CF4-935D01F6F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E2E9AC5-4E9C-A3BA-329F-F7A71C9946EB}"/>
                  </a:ext>
                </a:extLst>
              </p14:cNvPr>
              <p14:cNvContentPartPr/>
              <p14:nvPr/>
            </p14:nvContentPartPr>
            <p14:xfrm>
              <a:off x="242280" y="3078000"/>
              <a:ext cx="11211480" cy="3648600"/>
            </p14:xfrm>
          </p:contentPart>
        </mc:Choice>
        <mc:Fallback xmlns="">
          <p:pic>
            <p:nvPicPr>
              <p:cNvPr id="3" name="Ink 2">
                <a:extLst>
                  <a:ext uri="{FF2B5EF4-FFF2-40B4-BE49-F238E27FC236}">
                    <a16:creationId xmlns:a16="http://schemas.microsoft.com/office/drawing/2014/main" id="{0E2E9AC5-4E9C-A3BA-329F-F7A71C9946EB}"/>
                  </a:ext>
                </a:extLst>
              </p:cNvPr>
              <p:cNvPicPr/>
              <p:nvPr/>
            </p:nvPicPr>
            <p:blipFill>
              <a:blip r:embed="rId5"/>
              <a:stretch>
                <a:fillRect/>
              </a:stretch>
            </p:blipFill>
            <p:spPr>
              <a:xfrm>
                <a:off x="232920" y="3068640"/>
                <a:ext cx="11230200" cy="3667320"/>
              </a:xfrm>
              <a:prstGeom prst="rect">
                <a:avLst/>
              </a:prstGeom>
            </p:spPr>
          </p:pic>
        </mc:Fallback>
      </mc:AlternateContent>
    </p:spTree>
    <p:extLst>
      <p:ext uri="{BB962C8B-B14F-4D97-AF65-F5344CB8AC3E}">
        <p14:creationId xmlns:p14="http://schemas.microsoft.com/office/powerpoint/2010/main" val="741240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EAAB-EC7B-8B3D-C2D2-03905C35433D}"/>
              </a:ext>
            </a:extLst>
          </p:cNvPr>
          <p:cNvSpPr>
            <a:spLocks noGrp="1"/>
          </p:cNvSpPr>
          <p:nvPr>
            <p:ph type="title"/>
          </p:nvPr>
        </p:nvSpPr>
        <p:spPr>
          <a:xfrm>
            <a:off x="201428" y="365124"/>
            <a:ext cx="10515600" cy="1325563"/>
          </a:xfrm>
        </p:spPr>
        <p:txBody>
          <a:bodyPr>
            <a:normAutofit/>
          </a:bodyPr>
          <a:lstStyle/>
          <a:p>
            <a:r>
              <a:rPr lang="en-IN" sz="3600" b="1" dirty="0">
                <a:solidFill>
                  <a:schemeClr val="accent2">
                    <a:lumMod val="75000"/>
                  </a:schemeClr>
                </a:solidFill>
              </a:rPr>
              <a:t>Graph Theory And its Applications</a:t>
            </a:r>
            <a:br>
              <a:rPr lang="en-IN" sz="2800" b="1" dirty="0">
                <a:solidFill>
                  <a:srgbClr val="DFA267"/>
                </a:solidFill>
              </a:rPr>
            </a:br>
            <a:r>
              <a:rPr lang="en-IN" sz="3100" b="1" dirty="0"/>
              <a:t>Disclaimer</a:t>
            </a:r>
          </a:p>
        </p:txBody>
      </p:sp>
      <p:sp>
        <p:nvSpPr>
          <p:cNvPr id="4" name="Content Placeholder 3">
            <a:extLst>
              <a:ext uri="{FF2B5EF4-FFF2-40B4-BE49-F238E27FC236}">
                <a16:creationId xmlns:a16="http://schemas.microsoft.com/office/drawing/2014/main" id="{BCE7D54F-0B9E-9F7B-A943-F68D2E49C8FA}"/>
              </a:ext>
            </a:extLst>
          </p:cNvPr>
          <p:cNvSpPr>
            <a:spLocks noGrp="1"/>
          </p:cNvSpPr>
          <p:nvPr>
            <p:ph idx="1"/>
          </p:nvPr>
        </p:nvSpPr>
        <p:spPr>
          <a:xfrm>
            <a:off x="320040" y="2045998"/>
            <a:ext cx="9108440" cy="4351338"/>
          </a:xfrm>
        </p:spPr>
        <p:txBody>
          <a:bodyPr/>
          <a:lstStyle/>
          <a:p>
            <a:pPr marL="0" indent="0" algn="just">
              <a:buNone/>
            </a:pPr>
            <a:r>
              <a:rPr lang="en-IN" dirty="0"/>
              <a:t>The course slides are prepared by Prof. </a:t>
            </a:r>
            <a:r>
              <a:rPr lang="en-IN" dirty="0" err="1"/>
              <a:t>BhaskarJyoti</a:t>
            </a:r>
            <a:r>
              <a:rPr lang="en-IN" dirty="0"/>
              <a:t>. But various major inputs are added by me from various reliable resources from  Foreign and Indian Universities as well as from sites.</a:t>
            </a:r>
          </a:p>
          <a:p>
            <a:pPr marL="0" indent="0" algn="just">
              <a:buNone/>
            </a:pPr>
            <a:endParaRPr lang="en-IN" dirty="0"/>
          </a:p>
          <a:p>
            <a:pPr marL="0" indent="0" algn="just">
              <a:buNone/>
            </a:pPr>
            <a:endParaRPr lang="en-IN" dirty="0"/>
          </a:p>
        </p:txBody>
      </p:sp>
      <p:cxnSp>
        <p:nvCxnSpPr>
          <p:cNvPr id="5" name="Straight Connector 4">
            <a:extLst>
              <a:ext uri="{FF2B5EF4-FFF2-40B4-BE49-F238E27FC236}">
                <a16:creationId xmlns:a16="http://schemas.microsoft.com/office/drawing/2014/main" id="{A1F9D155-2290-BAFF-1340-2FCC9802858B}"/>
              </a:ext>
            </a:extLst>
          </p:cNvPr>
          <p:cNvCxnSpPr>
            <a:cxnSpLocks/>
          </p:cNvCxnSpPr>
          <p:nvPr/>
        </p:nvCxnSpPr>
        <p:spPr>
          <a:xfrm flipV="1">
            <a:off x="0" y="1656419"/>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54DD39E-1475-B85F-1D5B-78741E82E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2923025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Community detection, modularity and density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CB104E57-D9DC-4F8C-AD87-90A5845C75A7}"/>
              </a:ext>
            </a:extLst>
          </p:cNvPr>
          <p:cNvSpPr txBox="1">
            <a:spLocks/>
          </p:cNvSpPr>
          <p:nvPr/>
        </p:nvSpPr>
        <p:spPr>
          <a:xfrm>
            <a:off x="-8308" y="1337329"/>
            <a:ext cx="10295308" cy="477350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sz="2400" dirty="0">
                <a:solidFill>
                  <a:srgbClr val="292929"/>
                </a:solidFill>
                <a:latin typeface="Calibri" panose="020F0502020204030204" pitchFamily="34" charset="0"/>
                <a:ea typeface="Calibri" panose="020F0502020204030204" pitchFamily="34" charset="0"/>
                <a:cs typeface="Calibri" panose="020F0502020204030204" pitchFamily="34" charset="0"/>
              </a:rPr>
              <a:t>Communities are somewhat like </a:t>
            </a:r>
            <a:r>
              <a:rPr lang="en-US" sz="2400" b="1" dirty="0">
                <a:solidFill>
                  <a:srgbClr val="292929"/>
                </a:solidFill>
                <a:latin typeface="Calibri" panose="020F0502020204030204" pitchFamily="34" charset="0"/>
                <a:ea typeface="Calibri" panose="020F0502020204030204" pitchFamily="34" charset="0"/>
                <a:cs typeface="Calibri" panose="020F0502020204030204" pitchFamily="34" charset="0"/>
              </a:rPr>
              <a:t>clusters with dense population of edges</a:t>
            </a:r>
            <a:r>
              <a:rPr lang="en-US" sz="2400" dirty="0">
                <a:solidFill>
                  <a:srgbClr val="292929"/>
                </a:solidFill>
                <a:latin typeface="Calibri" panose="020F0502020204030204" pitchFamily="34" charset="0"/>
                <a:ea typeface="Calibri" panose="020F0502020204030204" pitchFamily="34" charset="0"/>
                <a:cs typeface="Calibri" panose="020F0502020204030204" pitchFamily="34" charset="0"/>
              </a:rPr>
              <a:t> that are not seen in other parts of the graph. It is a soft structure in the graph.  </a:t>
            </a:r>
          </a:p>
          <a:p>
            <a:pPr algn="just"/>
            <a:r>
              <a:rPr lang="en-US" sz="2400" b="0" i="0"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Community detection algorithms try to </a:t>
            </a:r>
            <a:r>
              <a:rPr lang="en-US" sz="2400" b="1" i="0"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add a node to a community </a:t>
            </a:r>
            <a:r>
              <a:rPr lang="en-US" sz="2400" b="0" i="0"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(based </a:t>
            </a:r>
            <a:r>
              <a:rPr lang="en-US" sz="2400" dirty="0">
                <a:solidFill>
                  <a:srgbClr val="292929"/>
                </a:solidFill>
                <a:latin typeface="Calibri" panose="020F0502020204030204" pitchFamily="34" charset="0"/>
                <a:ea typeface="Calibri" panose="020F0502020204030204" pitchFamily="34" charset="0"/>
                <a:cs typeface="Calibri" panose="020F0502020204030204" pitchFamily="34" charset="0"/>
              </a:rPr>
              <a:t>on existing edges) </a:t>
            </a:r>
            <a:r>
              <a:rPr lang="en-US" sz="2400" b="1" i="0"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if it improves the community density </a:t>
            </a:r>
            <a:r>
              <a:rPr lang="en-US" sz="2400" b="0" i="0"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else not. Addition here means </a:t>
            </a:r>
            <a:r>
              <a:rPr lang="en-US" sz="2400" b="1" i="0"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redefine the boundary of the community</a:t>
            </a:r>
          </a:p>
          <a:p>
            <a:pPr algn="just"/>
            <a:r>
              <a:rPr lang="en-US" sz="2400" b="1" dirty="0">
                <a:solidFill>
                  <a:srgbClr val="292929"/>
                </a:solidFill>
                <a:latin typeface="Calibri" panose="020F0502020204030204" pitchFamily="34" charset="0"/>
                <a:ea typeface="Calibri" panose="020F0502020204030204" pitchFamily="34" charset="0"/>
                <a:cs typeface="Calibri" panose="020F0502020204030204" pitchFamily="34" charset="0"/>
              </a:rPr>
              <a:t>Now how to define the quality of the  improvement in density</a:t>
            </a:r>
            <a:r>
              <a:rPr lang="en-US" sz="2400" dirty="0">
                <a:solidFill>
                  <a:srgbClr val="292929"/>
                </a:solidFill>
                <a:latin typeface="Calibri" panose="020F0502020204030204" pitchFamily="34" charset="0"/>
                <a:ea typeface="Calibri" panose="020F0502020204030204" pitchFamily="34" charset="0"/>
                <a:cs typeface="Calibri" panose="020F0502020204030204" pitchFamily="34" charset="0"/>
              </a:rPr>
              <a:t> ( that can happen  by adding a node to an existing  community or  by combining existing communities) ? </a:t>
            </a:r>
          </a:p>
          <a:p>
            <a:pPr algn="just"/>
            <a:r>
              <a:rPr lang="en-US" sz="2400" dirty="0">
                <a:solidFill>
                  <a:srgbClr val="292929"/>
                </a:solidFill>
                <a:latin typeface="Calibri" panose="020F0502020204030204" pitchFamily="34" charset="0"/>
                <a:ea typeface="Calibri" panose="020F0502020204030204" pitchFamily="34" charset="0"/>
                <a:cs typeface="Calibri" panose="020F0502020204030204" pitchFamily="34" charset="0"/>
              </a:rPr>
              <a:t>So comes </a:t>
            </a:r>
            <a:r>
              <a:rPr lang="en-US" sz="2400" b="1" dirty="0">
                <a:solidFill>
                  <a:srgbClr val="FF0000"/>
                </a:solidFill>
                <a:latin typeface="Calibri" panose="020F0502020204030204" pitchFamily="34" charset="0"/>
                <a:ea typeface="Calibri" panose="020F0502020204030204" pitchFamily="34" charset="0"/>
                <a:cs typeface="Calibri" panose="020F0502020204030204" pitchFamily="34" charset="0"/>
              </a:rPr>
              <a:t>Modularity </a:t>
            </a:r>
          </a:p>
          <a:p>
            <a:pPr algn="just"/>
            <a:r>
              <a:rPr lang="en-US" sz="2400" b="1" i="0" u="none" strike="noStrike" baseline="0" dirty="0">
                <a:latin typeface="Calibri" panose="020F0502020204030204" pitchFamily="34" charset="0"/>
                <a:ea typeface="Calibri" panose="020F0502020204030204" pitchFamily="34" charset="0"/>
                <a:cs typeface="Calibri" panose="020F0502020204030204" pitchFamily="34" charset="0"/>
              </a:rPr>
              <a:t>Modularity is a measure that defines how likely the community structure  found is created at random</a:t>
            </a:r>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 Clearly, community structures should be far  </a:t>
            </a:r>
            <a:r>
              <a:rPr lang="en-IN" sz="2400" b="0" i="0" u="none" strike="noStrike" baseline="0" dirty="0">
                <a:latin typeface="Calibri" panose="020F0502020204030204" pitchFamily="34" charset="0"/>
                <a:ea typeface="Calibri" panose="020F0502020204030204" pitchFamily="34" charset="0"/>
                <a:cs typeface="Calibri" panose="020F0502020204030204" pitchFamily="34" charset="0"/>
              </a:rPr>
              <a:t>from random</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EF7E7AE-32DB-5D4E-3514-0A4098EC8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AA39694-EF84-C7F3-9745-A7806B4E6D54}"/>
                  </a:ext>
                </a:extLst>
              </p14:cNvPr>
              <p14:cNvContentPartPr/>
              <p14:nvPr/>
            </p14:nvContentPartPr>
            <p14:xfrm>
              <a:off x="378360" y="90720"/>
              <a:ext cx="10064160" cy="6058440"/>
            </p14:xfrm>
          </p:contentPart>
        </mc:Choice>
        <mc:Fallback xmlns="">
          <p:pic>
            <p:nvPicPr>
              <p:cNvPr id="2" name="Ink 1">
                <a:extLst>
                  <a:ext uri="{FF2B5EF4-FFF2-40B4-BE49-F238E27FC236}">
                    <a16:creationId xmlns:a16="http://schemas.microsoft.com/office/drawing/2014/main" id="{8AA39694-EF84-C7F3-9745-A7806B4E6D54}"/>
                  </a:ext>
                </a:extLst>
              </p:cNvPr>
              <p:cNvPicPr/>
              <p:nvPr/>
            </p:nvPicPr>
            <p:blipFill>
              <a:blip r:embed="rId5"/>
              <a:stretch>
                <a:fillRect/>
              </a:stretch>
            </p:blipFill>
            <p:spPr>
              <a:xfrm>
                <a:off x="369000" y="81360"/>
                <a:ext cx="10082880" cy="6077160"/>
              </a:xfrm>
              <a:prstGeom prst="rect">
                <a:avLst/>
              </a:prstGeom>
            </p:spPr>
          </p:pic>
        </mc:Fallback>
      </mc:AlternateContent>
    </p:spTree>
    <p:extLst>
      <p:ext uri="{BB962C8B-B14F-4D97-AF65-F5344CB8AC3E}">
        <p14:creationId xmlns:p14="http://schemas.microsoft.com/office/powerpoint/2010/main" val="402076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A close parallel</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E744E259-5768-4D8F-92EA-C49987D69C2E}"/>
              </a:ext>
            </a:extLst>
          </p:cNvPr>
          <p:cNvSpPr txBox="1">
            <a:spLocks noChangeArrowheads="1"/>
          </p:cNvSpPr>
          <p:nvPr/>
        </p:nvSpPr>
        <p:spPr>
          <a:xfrm>
            <a:off x="-8308" y="2732797"/>
            <a:ext cx="852312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altLang="en-US" dirty="0"/>
              <a:t>Recall </a:t>
            </a:r>
            <a:r>
              <a:rPr lang="en-US" altLang="en-US" b="1" dirty="0"/>
              <a:t>Pearson Correlation coefficient </a:t>
            </a:r>
            <a:r>
              <a:rPr lang="en-US" altLang="en-US" dirty="0"/>
              <a:t>formula</a:t>
            </a:r>
          </a:p>
          <a:p>
            <a:pPr algn="just"/>
            <a:r>
              <a:rPr lang="en-US" altLang="en-US" dirty="0"/>
              <a:t>We  try to capture the </a:t>
            </a:r>
            <a:r>
              <a:rPr lang="en-US" altLang="en-US" b="1" dirty="0"/>
              <a:t>difference</a:t>
            </a:r>
            <a:r>
              <a:rPr lang="en-US" altLang="en-US" dirty="0"/>
              <a:t> between the </a:t>
            </a:r>
            <a:r>
              <a:rPr lang="en-US" altLang="en-US" b="1" dirty="0"/>
              <a:t>actual value </a:t>
            </a:r>
            <a:r>
              <a:rPr lang="en-US" altLang="en-US" dirty="0"/>
              <a:t>and the </a:t>
            </a:r>
            <a:r>
              <a:rPr lang="en-US" altLang="en-US" b="1" dirty="0"/>
              <a:t>expected (random) one.  </a:t>
            </a:r>
          </a:p>
          <a:p>
            <a:pPr algn="just"/>
            <a:r>
              <a:rPr lang="en-US" altLang="en-US" b="1" dirty="0"/>
              <a:t>The numerator is the real information and th</a:t>
            </a:r>
            <a:r>
              <a:rPr lang="en-US" altLang="en-US" dirty="0"/>
              <a:t>e </a:t>
            </a:r>
            <a:r>
              <a:rPr lang="en-US" altLang="en-US" b="1" dirty="0"/>
              <a:t>denominator is just the normalization mechanism  </a:t>
            </a:r>
          </a:p>
          <a:p>
            <a:pPr algn="just"/>
            <a:endParaRPr lang="en-US" altLang="en-US" dirty="0"/>
          </a:p>
          <a:p>
            <a:pPr algn="just"/>
            <a:endParaRPr lang="en-US" altLang="en-US" dirty="0"/>
          </a:p>
        </p:txBody>
      </p:sp>
      <p:pic>
        <p:nvPicPr>
          <p:cNvPr id="5" name="Picture 4">
            <a:extLst>
              <a:ext uri="{FF2B5EF4-FFF2-40B4-BE49-F238E27FC236}">
                <a16:creationId xmlns:a16="http://schemas.microsoft.com/office/drawing/2014/main" id="{24BCA2E2-F45F-EB82-5729-7F8A07CF3DCF}"/>
              </a:ext>
            </a:extLst>
          </p:cNvPr>
          <p:cNvPicPr>
            <a:picLocks noChangeAspect="1"/>
          </p:cNvPicPr>
          <p:nvPr/>
        </p:nvPicPr>
        <p:blipFill>
          <a:blip r:embed="rId3"/>
          <a:stretch>
            <a:fillRect/>
          </a:stretch>
        </p:blipFill>
        <p:spPr>
          <a:xfrm>
            <a:off x="833755" y="1519214"/>
            <a:ext cx="5355665" cy="1437322"/>
          </a:xfrm>
          <a:prstGeom prst="rect">
            <a:avLst/>
          </a:prstGeom>
        </p:spPr>
      </p:pic>
      <p:pic>
        <p:nvPicPr>
          <p:cNvPr id="2" name="Picture 1">
            <a:extLst>
              <a:ext uri="{FF2B5EF4-FFF2-40B4-BE49-F238E27FC236}">
                <a16:creationId xmlns:a16="http://schemas.microsoft.com/office/drawing/2014/main" id="{BBC84FB5-B894-AE3B-7854-D79E62E49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DBDF9FFB-670B-B302-33A1-3CA9128149E7}"/>
                  </a:ext>
                </a:extLst>
              </p14:cNvPr>
              <p14:cNvContentPartPr/>
              <p14:nvPr/>
            </p14:nvContentPartPr>
            <p14:xfrm>
              <a:off x="501840" y="1099800"/>
              <a:ext cx="7620480" cy="3247200"/>
            </p14:xfrm>
          </p:contentPart>
        </mc:Choice>
        <mc:Fallback xmlns="">
          <p:pic>
            <p:nvPicPr>
              <p:cNvPr id="3" name="Ink 2">
                <a:extLst>
                  <a:ext uri="{FF2B5EF4-FFF2-40B4-BE49-F238E27FC236}">
                    <a16:creationId xmlns:a16="http://schemas.microsoft.com/office/drawing/2014/main" id="{DBDF9FFB-670B-B302-33A1-3CA9128149E7}"/>
                  </a:ext>
                </a:extLst>
              </p:cNvPr>
              <p:cNvPicPr/>
              <p:nvPr/>
            </p:nvPicPr>
            <p:blipFill>
              <a:blip r:embed="rId6"/>
              <a:stretch>
                <a:fillRect/>
              </a:stretch>
            </p:blipFill>
            <p:spPr>
              <a:xfrm>
                <a:off x="492480" y="1090440"/>
                <a:ext cx="7639200" cy="3265920"/>
              </a:xfrm>
              <a:prstGeom prst="rect">
                <a:avLst/>
              </a:prstGeom>
            </p:spPr>
          </p:pic>
        </mc:Fallback>
      </mc:AlternateContent>
    </p:spTree>
    <p:extLst>
      <p:ext uri="{BB962C8B-B14F-4D97-AF65-F5344CB8AC3E}">
        <p14:creationId xmlns:p14="http://schemas.microsoft.com/office/powerpoint/2010/main" val="3821664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Modularity intuition</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95BD3904-945F-4749-AF6B-48B3AA590DB1}"/>
              </a:ext>
            </a:extLst>
          </p:cNvPr>
          <p:cNvSpPr txBox="1">
            <a:spLocks/>
          </p:cNvSpPr>
          <p:nvPr/>
        </p:nvSpPr>
        <p:spPr>
          <a:xfrm>
            <a:off x="42195" y="1539240"/>
            <a:ext cx="10799975"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sz="2400" b="1" dirty="0"/>
              <a:t>Hypothesis : Random network does not have community structure.</a:t>
            </a:r>
          </a:p>
          <a:p>
            <a:pPr algn="just"/>
            <a:endParaRPr lang="en-US" sz="2400" b="1" dirty="0"/>
          </a:p>
          <a:p>
            <a:pPr algn="just"/>
            <a:r>
              <a:rPr lang="en-US" sz="2400" b="1" dirty="0"/>
              <a:t>Real-world communities are far from random</a:t>
            </a:r>
            <a:r>
              <a:rPr lang="en-US" sz="2400" dirty="0"/>
              <a:t>; therefore, the </a:t>
            </a:r>
            <a:r>
              <a:rPr lang="en-US" sz="2400" b="1" dirty="0"/>
              <a:t>more distant they are from randomly generated communities, the more structure they exhibit</a:t>
            </a:r>
            <a:r>
              <a:rPr lang="en-US" sz="2400" dirty="0"/>
              <a:t>. </a:t>
            </a:r>
          </a:p>
          <a:p>
            <a:pPr algn="just"/>
            <a:endParaRPr lang="en-US" sz="2400" dirty="0"/>
          </a:p>
          <a:p>
            <a:pPr algn="just"/>
            <a:r>
              <a:rPr lang="en-US" sz="2400" dirty="0"/>
              <a:t>Modularity defines this </a:t>
            </a:r>
            <a:r>
              <a:rPr lang="en-US" sz="2400" b="1" dirty="0"/>
              <a:t>distance</a:t>
            </a:r>
            <a:r>
              <a:rPr lang="en-US" sz="2400" dirty="0"/>
              <a:t>. Modularity and modularity maximization tries to </a:t>
            </a:r>
            <a:r>
              <a:rPr lang="en-US" sz="2400" dirty="0">
                <a:solidFill>
                  <a:srgbClr val="FF0000"/>
                </a:solidFill>
              </a:rPr>
              <a:t>maximize this distance by optimally defining the communities.</a:t>
            </a:r>
          </a:p>
          <a:p>
            <a:pPr algn="just"/>
            <a:endParaRPr lang="en-IN" sz="2400" b="1" dirty="0">
              <a:solidFill>
                <a:srgbClr val="FF0000"/>
              </a:solidFill>
            </a:endParaRPr>
          </a:p>
          <a:p>
            <a:pPr algn="just"/>
            <a:r>
              <a:rPr lang="en-IN" sz="2400" b="1" dirty="0"/>
              <a:t>Modularity i</a:t>
            </a:r>
            <a:r>
              <a:rPr lang="en-IN" sz="2400" dirty="0"/>
              <a:t>s the </a:t>
            </a:r>
            <a:r>
              <a:rPr lang="en-IN" sz="2400" b="1" u="sng" dirty="0"/>
              <a:t>fraction of edges </a:t>
            </a:r>
            <a:r>
              <a:rPr lang="en-IN" sz="2400" b="1" dirty="0"/>
              <a:t>that falls within the given groups </a:t>
            </a:r>
            <a:r>
              <a:rPr lang="en-IN" sz="2400" i="1" dirty="0"/>
              <a:t>minus</a:t>
            </a:r>
            <a:r>
              <a:rPr lang="en-IN" sz="2400" dirty="0"/>
              <a:t> the </a:t>
            </a:r>
            <a:r>
              <a:rPr lang="en-IN" sz="2400" b="1" dirty="0"/>
              <a:t>expected fraction </a:t>
            </a:r>
            <a:r>
              <a:rPr lang="en-IN" sz="2400" b="1" u="sng" dirty="0"/>
              <a:t>if edges were distributed at random</a:t>
            </a:r>
          </a:p>
          <a:p>
            <a:pPr algn="just"/>
            <a:endParaRPr lang="en-IN" sz="2400" b="1" u="sng" dirty="0"/>
          </a:p>
          <a:p>
            <a:pPr algn="just"/>
            <a:r>
              <a:rPr lang="en-IN" sz="2400" b="1" dirty="0"/>
              <a:t>Quality function </a:t>
            </a:r>
            <a:r>
              <a:rPr lang="en-IN" sz="2400" dirty="0"/>
              <a:t> is defined with  the above optimization in mind</a:t>
            </a:r>
          </a:p>
        </p:txBody>
      </p:sp>
      <p:pic>
        <p:nvPicPr>
          <p:cNvPr id="3" name="Picture 2">
            <a:extLst>
              <a:ext uri="{FF2B5EF4-FFF2-40B4-BE49-F238E27FC236}">
                <a16:creationId xmlns:a16="http://schemas.microsoft.com/office/drawing/2014/main" id="{1D2BABAD-97CB-E2CF-A99E-3AD259B64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496715AD-8AB4-FB5F-4A23-BF8E3B22EC72}"/>
                  </a:ext>
                </a:extLst>
              </p14:cNvPr>
              <p14:cNvContentPartPr/>
              <p14:nvPr/>
            </p14:nvContentPartPr>
            <p14:xfrm>
              <a:off x="363240" y="1491120"/>
              <a:ext cx="10653480" cy="4394880"/>
            </p14:xfrm>
          </p:contentPart>
        </mc:Choice>
        <mc:Fallback xmlns="">
          <p:pic>
            <p:nvPicPr>
              <p:cNvPr id="2" name="Ink 1">
                <a:extLst>
                  <a:ext uri="{FF2B5EF4-FFF2-40B4-BE49-F238E27FC236}">
                    <a16:creationId xmlns:a16="http://schemas.microsoft.com/office/drawing/2014/main" id="{496715AD-8AB4-FB5F-4A23-BF8E3B22EC72}"/>
                  </a:ext>
                </a:extLst>
              </p:cNvPr>
              <p:cNvPicPr/>
              <p:nvPr/>
            </p:nvPicPr>
            <p:blipFill>
              <a:blip r:embed="rId5"/>
              <a:stretch>
                <a:fillRect/>
              </a:stretch>
            </p:blipFill>
            <p:spPr>
              <a:xfrm>
                <a:off x="353880" y="1481760"/>
                <a:ext cx="10672200" cy="4413600"/>
              </a:xfrm>
              <a:prstGeom prst="rect">
                <a:avLst/>
              </a:prstGeom>
            </p:spPr>
          </p:pic>
        </mc:Fallback>
      </mc:AlternateContent>
    </p:spTree>
    <p:extLst>
      <p:ext uri="{BB962C8B-B14F-4D97-AF65-F5344CB8AC3E}">
        <p14:creationId xmlns:p14="http://schemas.microsoft.com/office/powerpoint/2010/main" val="302267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Modularity intuition</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CB104E57-D9DC-4F8C-AD87-90A5845C75A7}"/>
              </a:ext>
            </a:extLst>
          </p:cNvPr>
          <p:cNvSpPr txBox="1">
            <a:spLocks/>
          </p:cNvSpPr>
          <p:nvPr/>
        </p:nvSpPr>
        <p:spPr>
          <a:xfrm>
            <a:off x="0" y="1245839"/>
            <a:ext cx="10583869"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b="1" i="1" u="sng" dirty="0"/>
              <a:t>Modularity</a:t>
            </a:r>
            <a:r>
              <a:rPr lang="en-US" b="1" u="sng" dirty="0"/>
              <a:t> is a goodness factor of partition calculated </a:t>
            </a:r>
            <a:r>
              <a:rPr lang="en-US" dirty="0"/>
              <a:t>by a certain algorithm: the </a:t>
            </a:r>
            <a:r>
              <a:rPr lang="en-US" b="1" dirty="0"/>
              <a:t>greater the value of modularity, better is the structure of the communities found</a:t>
            </a:r>
            <a:r>
              <a:rPr lang="en-US" dirty="0"/>
              <a:t>.</a:t>
            </a:r>
          </a:p>
          <a:p>
            <a:pPr algn="just"/>
            <a:endParaRPr lang="en-US" dirty="0"/>
          </a:p>
          <a:p>
            <a:pPr algn="just"/>
            <a:r>
              <a:rPr lang="en-IN" dirty="0"/>
              <a:t>Value of modularity lies in </a:t>
            </a:r>
            <a:r>
              <a:rPr lang="en-IN" b="1" dirty="0"/>
              <a:t>(-1,1) </a:t>
            </a:r>
          </a:p>
          <a:p>
            <a:pPr lvl="1" algn="just"/>
            <a:r>
              <a:rPr lang="en-IN" dirty="0"/>
              <a:t>-1 : non modular structure</a:t>
            </a:r>
          </a:p>
          <a:p>
            <a:pPr lvl="1" algn="just"/>
            <a:r>
              <a:rPr lang="en-IN" dirty="0"/>
              <a:t>1 : fully modular </a:t>
            </a:r>
          </a:p>
          <a:p>
            <a:pPr lvl="1" algn="just"/>
            <a:r>
              <a:rPr lang="en-IN" dirty="0"/>
              <a:t>0 :  fraction of edges inside the community is like random  case</a:t>
            </a:r>
          </a:p>
          <a:p>
            <a:pPr lvl="1" algn="just"/>
            <a:endParaRPr lang="en-IN" dirty="0"/>
          </a:p>
          <a:p>
            <a:pPr algn="just"/>
            <a:r>
              <a:rPr lang="en-US" dirty="0"/>
              <a:t>Modularity is </a:t>
            </a:r>
            <a:r>
              <a:rPr lang="en-US" dirty="0">
                <a:solidFill>
                  <a:srgbClr val="FF0000"/>
                </a:solidFill>
              </a:rPr>
              <a:t>positive</a:t>
            </a:r>
            <a:r>
              <a:rPr lang="en-US" dirty="0"/>
              <a:t> if the </a:t>
            </a:r>
            <a:r>
              <a:rPr lang="en-US" i="1" dirty="0"/>
              <a:t># of edges within groups </a:t>
            </a:r>
            <a:r>
              <a:rPr lang="en-US" dirty="0"/>
              <a:t>exceeds the </a:t>
            </a:r>
            <a:r>
              <a:rPr lang="en-US" i="1" dirty="0"/>
              <a:t># expected on the basis of chance.</a:t>
            </a:r>
          </a:p>
        </p:txBody>
      </p:sp>
      <p:pic>
        <p:nvPicPr>
          <p:cNvPr id="3" name="Picture 2">
            <a:extLst>
              <a:ext uri="{FF2B5EF4-FFF2-40B4-BE49-F238E27FC236}">
                <a16:creationId xmlns:a16="http://schemas.microsoft.com/office/drawing/2014/main" id="{79148453-971F-9F70-EF7E-D0798F57C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8FC4005-4BE0-659E-6D41-2E32F2800B70}"/>
                  </a:ext>
                </a:extLst>
              </p14:cNvPr>
              <p14:cNvContentPartPr/>
              <p14:nvPr/>
            </p14:nvContentPartPr>
            <p14:xfrm>
              <a:off x="1386360" y="1145160"/>
              <a:ext cx="7827840" cy="5097960"/>
            </p14:xfrm>
          </p:contentPart>
        </mc:Choice>
        <mc:Fallback xmlns="">
          <p:pic>
            <p:nvPicPr>
              <p:cNvPr id="2" name="Ink 1">
                <a:extLst>
                  <a:ext uri="{FF2B5EF4-FFF2-40B4-BE49-F238E27FC236}">
                    <a16:creationId xmlns:a16="http://schemas.microsoft.com/office/drawing/2014/main" id="{C8FC4005-4BE0-659E-6D41-2E32F2800B70}"/>
                  </a:ext>
                </a:extLst>
              </p:cNvPr>
              <p:cNvPicPr/>
              <p:nvPr/>
            </p:nvPicPr>
            <p:blipFill>
              <a:blip r:embed="rId5"/>
              <a:stretch>
                <a:fillRect/>
              </a:stretch>
            </p:blipFill>
            <p:spPr>
              <a:xfrm>
                <a:off x="1377000" y="1135800"/>
                <a:ext cx="7846560" cy="5116680"/>
              </a:xfrm>
              <a:prstGeom prst="rect">
                <a:avLst/>
              </a:prstGeom>
            </p:spPr>
          </p:pic>
        </mc:Fallback>
      </mc:AlternateContent>
    </p:spTree>
    <p:extLst>
      <p:ext uri="{BB962C8B-B14F-4D97-AF65-F5344CB8AC3E}">
        <p14:creationId xmlns:p14="http://schemas.microsoft.com/office/powerpoint/2010/main" val="173552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393111" y="731898"/>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Hypothesis  In Modularity based Community Detection</a:t>
            </a:r>
            <a:endParaRPr dirty="0"/>
          </a:p>
        </p:txBody>
      </p:sp>
      <p:cxnSp>
        <p:nvCxnSpPr>
          <p:cNvPr id="122" name="Google Shape;122;p3"/>
          <p:cNvCxnSpPr/>
          <p:nvPr/>
        </p:nvCxnSpPr>
        <p:spPr>
          <a:xfrm>
            <a:off x="0" y="1343661"/>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6" name="TextBox 5">
            <a:extLst>
              <a:ext uri="{FF2B5EF4-FFF2-40B4-BE49-F238E27FC236}">
                <a16:creationId xmlns:a16="http://schemas.microsoft.com/office/drawing/2014/main" id="{06FAD147-00FC-307D-4C96-3CABEDC44BB9}"/>
              </a:ext>
            </a:extLst>
          </p:cNvPr>
          <p:cNvSpPr txBox="1"/>
          <p:nvPr/>
        </p:nvSpPr>
        <p:spPr>
          <a:xfrm>
            <a:off x="0" y="1557919"/>
            <a:ext cx="5577841" cy="830997"/>
          </a:xfrm>
          <a:prstGeom prst="rect">
            <a:avLst/>
          </a:prstGeom>
          <a:noFill/>
        </p:spPr>
        <p:txBody>
          <a:bodyPr wrap="square" rtlCol="0">
            <a:spAutoFit/>
          </a:bodyPr>
          <a:lstStyle/>
          <a:p>
            <a:pPr algn="ctr"/>
            <a:r>
              <a:rPr lang="en-US" sz="2400" dirty="0">
                <a:solidFill>
                  <a:srgbClr val="C0504D"/>
                </a:solidFill>
                <a:latin typeface="+mn-lt"/>
                <a:cs typeface="Helvetica"/>
              </a:rPr>
              <a:t>H1:</a:t>
            </a:r>
            <a:r>
              <a:rPr lang="en-US" sz="2400" dirty="0">
                <a:latin typeface="+mn-lt"/>
                <a:cs typeface="Helvetica"/>
              </a:rPr>
              <a:t> A network’s </a:t>
            </a:r>
            <a:r>
              <a:rPr lang="en-US" sz="2400" u="sng" dirty="0">
                <a:latin typeface="+mn-lt"/>
                <a:cs typeface="Helvetica"/>
              </a:rPr>
              <a:t>community structure is </a:t>
            </a:r>
          </a:p>
          <a:p>
            <a:pPr algn="ctr"/>
            <a:r>
              <a:rPr lang="en-US" sz="2400" u="sng" dirty="0">
                <a:latin typeface="+mn-lt"/>
                <a:cs typeface="Helvetica"/>
              </a:rPr>
              <a:t>uniquely encoded in its wiring diagram</a:t>
            </a:r>
          </a:p>
        </p:txBody>
      </p:sp>
      <p:sp>
        <p:nvSpPr>
          <p:cNvPr id="9" name="Rectangle 8">
            <a:extLst>
              <a:ext uri="{FF2B5EF4-FFF2-40B4-BE49-F238E27FC236}">
                <a16:creationId xmlns:a16="http://schemas.microsoft.com/office/drawing/2014/main" id="{35D6159E-ADFB-3066-CCB0-96C60E6717C8}"/>
              </a:ext>
            </a:extLst>
          </p:cNvPr>
          <p:cNvSpPr/>
          <p:nvPr/>
        </p:nvSpPr>
        <p:spPr>
          <a:xfrm>
            <a:off x="108856" y="2709782"/>
            <a:ext cx="6527800" cy="3416320"/>
          </a:xfrm>
          <a:prstGeom prst="rect">
            <a:avLst/>
          </a:prstGeom>
        </p:spPr>
        <p:txBody>
          <a:bodyPr wrap="square">
            <a:spAutoFit/>
          </a:bodyPr>
          <a:lstStyle/>
          <a:p>
            <a:r>
              <a:rPr lang="en-US" sz="2400" dirty="0">
                <a:solidFill>
                  <a:srgbClr val="C0504D"/>
                </a:solidFill>
                <a:latin typeface="+mn-lt"/>
                <a:cs typeface="Helvetica"/>
              </a:rPr>
              <a:t>H2: </a:t>
            </a:r>
            <a:r>
              <a:rPr lang="en-US" sz="2400" i="1" u="sng" dirty="0">
                <a:solidFill>
                  <a:srgbClr val="FF0000"/>
                </a:solidFill>
                <a:latin typeface="+mn-lt"/>
                <a:cs typeface="Helvetica"/>
              </a:rPr>
              <a:t>Connectedness Hypothesis</a:t>
            </a:r>
            <a:r>
              <a:rPr lang="en-US" sz="2400" u="sng" dirty="0">
                <a:solidFill>
                  <a:srgbClr val="FF0000"/>
                </a:solidFill>
                <a:latin typeface="+mn-lt"/>
                <a:cs typeface="Helvetica"/>
              </a:rPr>
              <a:t> </a:t>
            </a:r>
          </a:p>
          <a:p>
            <a:endParaRPr lang="en-US" sz="2400" dirty="0">
              <a:latin typeface="+mn-lt"/>
              <a:cs typeface="Helvetica"/>
            </a:endParaRPr>
          </a:p>
          <a:p>
            <a:r>
              <a:rPr lang="en-US" sz="2400" dirty="0">
                <a:latin typeface="+mn-lt"/>
                <a:cs typeface="Helvetica"/>
              </a:rPr>
              <a:t>A community corresponds </a:t>
            </a:r>
            <a:r>
              <a:rPr lang="en-US" sz="2400" u="sng" dirty="0">
                <a:latin typeface="+mn-lt"/>
                <a:cs typeface="Helvetica"/>
              </a:rPr>
              <a:t>to a connected </a:t>
            </a:r>
            <a:r>
              <a:rPr lang="en-US" sz="2400" u="sng" dirty="0" err="1">
                <a:latin typeface="+mn-lt"/>
                <a:cs typeface="Helvetica"/>
              </a:rPr>
              <a:t>subgraph</a:t>
            </a:r>
            <a:r>
              <a:rPr lang="en-US" sz="2400" u="sng" dirty="0">
                <a:latin typeface="+mn-lt"/>
                <a:cs typeface="Helvetica"/>
              </a:rPr>
              <a:t>. </a:t>
            </a:r>
          </a:p>
          <a:p>
            <a:endParaRPr lang="en-US" sz="2400" dirty="0">
              <a:latin typeface="+mn-lt"/>
              <a:cs typeface="Helvetica"/>
            </a:endParaRPr>
          </a:p>
          <a:p>
            <a:r>
              <a:rPr lang="en-US" sz="2400" dirty="0">
                <a:solidFill>
                  <a:schemeClr val="accent2"/>
                </a:solidFill>
                <a:latin typeface="+mn-lt"/>
                <a:cs typeface="Helvetica"/>
              </a:rPr>
              <a:t>H3: </a:t>
            </a:r>
            <a:r>
              <a:rPr lang="en-US" sz="2400" i="1" u="sng" dirty="0">
                <a:solidFill>
                  <a:srgbClr val="FF0000"/>
                </a:solidFill>
                <a:latin typeface="+mn-lt"/>
                <a:cs typeface="Helvetica"/>
              </a:rPr>
              <a:t>Density Hypothesis</a:t>
            </a:r>
            <a:endParaRPr lang="en-US" sz="2400" u="sng" dirty="0">
              <a:solidFill>
                <a:srgbClr val="FF0000"/>
              </a:solidFill>
              <a:latin typeface="+mn-lt"/>
              <a:cs typeface="Helvetica"/>
            </a:endParaRPr>
          </a:p>
          <a:p>
            <a:endParaRPr lang="en-US" sz="2400" dirty="0">
              <a:latin typeface="+mn-lt"/>
              <a:cs typeface="Helvetica"/>
            </a:endParaRPr>
          </a:p>
          <a:p>
            <a:r>
              <a:rPr lang="en-US" sz="2400" dirty="0">
                <a:latin typeface="+mn-lt"/>
                <a:cs typeface="Helvetica"/>
              </a:rPr>
              <a:t>Communities correspond to </a:t>
            </a:r>
            <a:r>
              <a:rPr lang="en-US" sz="2400" u="sng" dirty="0">
                <a:latin typeface="+mn-lt"/>
                <a:cs typeface="Helvetica"/>
              </a:rPr>
              <a:t>locally dense neighborhoods</a:t>
            </a:r>
            <a:r>
              <a:rPr lang="en-US" sz="2400" dirty="0">
                <a:latin typeface="+mn-lt"/>
                <a:cs typeface="Helvetica"/>
              </a:rPr>
              <a:t> of a network</a:t>
            </a:r>
            <a:r>
              <a:rPr lang="en-US" dirty="0">
                <a:latin typeface="Helvetica"/>
                <a:cs typeface="Helvetica"/>
              </a:rPr>
              <a:t>. </a:t>
            </a:r>
          </a:p>
        </p:txBody>
      </p:sp>
      <p:sp>
        <p:nvSpPr>
          <p:cNvPr id="10" name="Rectangle 9">
            <a:extLst>
              <a:ext uri="{FF2B5EF4-FFF2-40B4-BE49-F238E27FC236}">
                <a16:creationId xmlns:a16="http://schemas.microsoft.com/office/drawing/2014/main" id="{E8692A8A-284F-19DA-13DD-AD8EF8A6E86F}"/>
              </a:ext>
            </a:extLst>
          </p:cNvPr>
          <p:cNvSpPr/>
          <p:nvPr/>
        </p:nvSpPr>
        <p:spPr>
          <a:xfrm>
            <a:off x="5928917" y="1555691"/>
            <a:ext cx="5664200" cy="1938992"/>
          </a:xfrm>
          <a:prstGeom prst="rect">
            <a:avLst/>
          </a:prstGeom>
        </p:spPr>
        <p:txBody>
          <a:bodyPr wrap="square">
            <a:spAutoFit/>
          </a:bodyPr>
          <a:lstStyle/>
          <a:p>
            <a:r>
              <a:rPr lang="en-US" sz="2400" dirty="0">
                <a:solidFill>
                  <a:srgbClr val="C0504D"/>
                </a:solidFill>
                <a:latin typeface="+mn-lt"/>
                <a:cs typeface="Helvetica"/>
              </a:rPr>
              <a:t>H4: </a:t>
            </a:r>
            <a:r>
              <a:rPr lang="en-US" sz="2400" i="1" u="sng" dirty="0">
                <a:solidFill>
                  <a:srgbClr val="FF0000"/>
                </a:solidFill>
                <a:latin typeface="+mn-lt"/>
                <a:cs typeface="Helvetica"/>
              </a:rPr>
              <a:t>Random Hypothesis</a:t>
            </a:r>
            <a:endParaRPr lang="en-US" sz="2400" u="sng" dirty="0">
              <a:solidFill>
                <a:srgbClr val="FF0000"/>
              </a:solidFill>
              <a:latin typeface="+mn-lt"/>
              <a:cs typeface="Helvetica"/>
            </a:endParaRPr>
          </a:p>
          <a:p>
            <a:endParaRPr lang="en-US" sz="2400" dirty="0">
              <a:latin typeface="+mn-lt"/>
              <a:cs typeface="Helvetica"/>
            </a:endParaRPr>
          </a:p>
          <a:p>
            <a:r>
              <a:rPr lang="en-US" sz="2400" u="sng" dirty="0">
                <a:latin typeface="+mn-lt"/>
                <a:cs typeface="Helvetica"/>
              </a:rPr>
              <a:t>Randomly wired </a:t>
            </a:r>
            <a:r>
              <a:rPr lang="en-US" sz="2400" dirty="0">
                <a:latin typeface="+mn-lt"/>
                <a:cs typeface="Helvetica"/>
              </a:rPr>
              <a:t>networks are </a:t>
            </a:r>
            <a:r>
              <a:rPr lang="en-US" sz="2400" u="sng" dirty="0">
                <a:latin typeface="+mn-lt"/>
                <a:cs typeface="Helvetica"/>
              </a:rPr>
              <a:t>not expected </a:t>
            </a:r>
            <a:r>
              <a:rPr lang="en-US" sz="2400" dirty="0">
                <a:latin typeface="+mn-lt"/>
                <a:cs typeface="Helvetica"/>
              </a:rPr>
              <a:t>to have a community structure.</a:t>
            </a:r>
            <a:r>
              <a:rPr lang="en-US" sz="2400" dirty="0">
                <a:latin typeface="+mn-lt"/>
              </a:rPr>
              <a:t> </a:t>
            </a:r>
          </a:p>
        </p:txBody>
      </p:sp>
      <p:sp>
        <p:nvSpPr>
          <p:cNvPr id="14" name="Rectangle 13">
            <a:extLst>
              <a:ext uri="{FF2B5EF4-FFF2-40B4-BE49-F238E27FC236}">
                <a16:creationId xmlns:a16="http://schemas.microsoft.com/office/drawing/2014/main" id="{10DA3735-A117-DEA9-3B11-89D15A42ECD5}"/>
              </a:ext>
            </a:extLst>
          </p:cNvPr>
          <p:cNvSpPr/>
          <p:nvPr/>
        </p:nvSpPr>
        <p:spPr>
          <a:xfrm>
            <a:off x="5928917" y="3841547"/>
            <a:ext cx="5527597" cy="1938992"/>
          </a:xfrm>
          <a:prstGeom prst="rect">
            <a:avLst/>
          </a:prstGeom>
        </p:spPr>
        <p:txBody>
          <a:bodyPr wrap="square">
            <a:spAutoFit/>
          </a:bodyPr>
          <a:lstStyle/>
          <a:p>
            <a:r>
              <a:rPr lang="en-US" sz="2400" dirty="0">
                <a:solidFill>
                  <a:srgbClr val="C0504D"/>
                </a:solidFill>
                <a:latin typeface="+mn-lt"/>
                <a:cs typeface="Helvetica"/>
              </a:rPr>
              <a:t>H5: </a:t>
            </a:r>
            <a:r>
              <a:rPr lang="en-US" sz="2400" i="1" u="sng" dirty="0">
                <a:solidFill>
                  <a:srgbClr val="FF0000"/>
                </a:solidFill>
                <a:latin typeface="+mn-lt"/>
                <a:cs typeface="Helvetica"/>
              </a:rPr>
              <a:t>Maximal Modularity Hypothesis</a:t>
            </a:r>
            <a:endParaRPr lang="en-US" sz="2400" u="sng" dirty="0">
              <a:solidFill>
                <a:srgbClr val="FF0000"/>
              </a:solidFill>
              <a:latin typeface="+mn-lt"/>
              <a:cs typeface="Helvetica"/>
            </a:endParaRPr>
          </a:p>
          <a:p>
            <a:endParaRPr lang="en-US" sz="2400" dirty="0">
              <a:solidFill>
                <a:srgbClr val="FF0000"/>
              </a:solidFill>
              <a:latin typeface="+mn-lt"/>
              <a:cs typeface="Helvetica"/>
            </a:endParaRPr>
          </a:p>
          <a:p>
            <a:r>
              <a:rPr lang="en-US" sz="2400" dirty="0">
                <a:latin typeface="+mn-lt"/>
                <a:cs typeface="Helvetica"/>
              </a:rPr>
              <a:t>The </a:t>
            </a:r>
            <a:r>
              <a:rPr lang="en-US" sz="2400" u="sng" dirty="0">
                <a:latin typeface="+mn-lt"/>
                <a:cs typeface="Helvetica"/>
              </a:rPr>
              <a:t>partition with the maximum modularity </a:t>
            </a:r>
            <a:r>
              <a:rPr lang="en-US" sz="2400" i="1" u="sng" dirty="0">
                <a:latin typeface="+mn-lt"/>
                <a:cs typeface="Helvetica"/>
              </a:rPr>
              <a:t>M</a:t>
            </a:r>
            <a:r>
              <a:rPr lang="en-US" sz="2400" u="sng" dirty="0">
                <a:latin typeface="+mn-lt"/>
                <a:cs typeface="Helvetica"/>
              </a:rPr>
              <a:t> for a given network </a:t>
            </a:r>
            <a:r>
              <a:rPr lang="en-US" sz="2400" dirty="0">
                <a:latin typeface="+mn-lt"/>
                <a:cs typeface="Helvetica"/>
              </a:rPr>
              <a:t>offers the </a:t>
            </a:r>
            <a:r>
              <a:rPr lang="en-US" sz="2400" u="sng" dirty="0">
                <a:latin typeface="+mn-lt"/>
                <a:cs typeface="Helvetica"/>
              </a:rPr>
              <a:t>optimal community </a:t>
            </a:r>
            <a:r>
              <a:rPr lang="en-US" sz="2400" dirty="0">
                <a:latin typeface="+mn-lt"/>
                <a:cs typeface="Helvetica"/>
              </a:rPr>
              <a:t>structure</a:t>
            </a:r>
          </a:p>
        </p:txBody>
      </p:sp>
      <p:pic>
        <p:nvPicPr>
          <p:cNvPr id="3" name="Picture 2">
            <a:extLst>
              <a:ext uri="{FF2B5EF4-FFF2-40B4-BE49-F238E27FC236}">
                <a16:creationId xmlns:a16="http://schemas.microsoft.com/office/drawing/2014/main" id="{A5137C54-7139-2EF6-1024-C0399DF64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3CCF847-17E3-A345-335F-A7827C202B48}"/>
                  </a:ext>
                </a:extLst>
              </p14:cNvPr>
              <p14:cNvContentPartPr/>
              <p14:nvPr/>
            </p14:nvContentPartPr>
            <p14:xfrm>
              <a:off x="601200" y="1342800"/>
              <a:ext cx="9835920" cy="4811400"/>
            </p14:xfrm>
          </p:contentPart>
        </mc:Choice>
        <mc:Fallback xmlns="">
          <p:pic>
            <p:nvPicPr>
              <p:cNvPr id="2" name="Ink 1">
                <a:extLst>
                  <a:ext uri="{FF2B5EF4-FFF2-40B4-BE49-F238E27FC236}">
                    <a16:creationId xmlns:a16="http://schemas.microsoft.com/office/drawing/2014/main" id="{13CCF847-17E3-A345-335F-A7827C202B48}"/>
                  </a:ext>
                </a:extLst>
              </p:cNvPr>
              <p:cNvPicPr/>
              <p:nvPr/>
            </p:nvPicPr>
            <p:blipFill>
              <a:blip r:embed="rId5"/>
              <a:stretch>
                <a:fillRect/>
              </a:stretch>
            </p:blipFill>
            <p:spPr>
              <a:xfrm>
                <a:off x="591840" y="1333440"/>
                <a:ext cx="9854640" cy="4830120"/>
              </a:xfrm>
              <a:prstGeom prst="rect">
                <a:avLst/>
              </a:prstGeom>
            </p:spPr>
          </p:pic>
        </mc:Fallback>
      </mc:AlternateContent>
    </p:spTree>
    <p:extLst>
      <p:ext uri="{BB962C8B-B14F-4D97-AF65-F5344CB8AC3E}">
        <p14:creationId xmlns:p14="http://schemas.microsoft.com/office/powerpoint/2010/main" val="260048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Local  Modularity vs. Modularity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D2039053-0E55-4466-89AC-238B27880B4A}"/>
              </a:ext>
            </a:extLst>
          </p:cNvPr>
          <p:cNvSpPr txBox="1">
            <a:spLocks/>
          </p:cNvSpPr>
          <p:nvPr/>
        </p:nvSpPr>
        <p:spPr>
          <a:xfrm>
            <a:off x="356684" y="1228982"/>
            <a:ext cx="9636401" cy="34446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457200" algn="just"/>
            <a:r>
              <a:rPr lang="en-US" sz="2400" b="1" i="0" dirty="0">
                <a:solidFill>
                  <a:srgbClr val="292929"/>
                </a:solidFill>
                <a:effectLst/>
                <a:latin typeface="+mn-lt"/>
              </a:rPr>
              <a:t>Local modularity: </a:t>
            </a:r>
            <a:r>
              <a:rPr lang="en-US" sz="2400" i="0" dirty="0">
                <a:solidFill>
                  <a:srgbClr val="292929"/>
                </a:solidFill>
                <a:effectLst/>
                <a:latin typeface="+mn-lt"/>
              </a:rPr>
              <a:t>is a measure of how well a node and its neighbors form a community in a n/w.</a:t>
            </a:r>
          </a:p>
          <a:p>
            <a:pPr indent="-457200" algn="just"/>
            <a:endParaRPr lang="en-US" sz="2400" b="1" dirty="0">
              <a:solidFill>
                <a:srgbClr val="292929"/>
              </a:solidFill>
              <a:latin typeface="+mn-lt"/>
            </a:endParaRPr>
          </a:p>
          <a:p>
            <a:pPr indent="-457200" algn="just"/>
            <a:r>
              <a:rPr lang="en-US" sz="2400" b="1" i="0" dirty="0">
                <a:solidFill>
                  <a:srgbClr val="292929"/>
                </a:solidFill>
                <a:effectLst/>
                <a:latin typeface="+mn-lt"/>
              </a:rPr>
              <a:t>L</a:t>
            </a:r>
            <a:r>
              <a:rPr lang="en-US" sz="2400" b="1" dirty="0">
                <a:latin typeface="+mn-lt"/>
              </a:rPr>
              <a:t>ocal modularity </a:t>
            </a:r>
            <a:r>
              <a:rPr lang="en-US" sz="2400" dirty="0">
                <a:latin typeface="+mn-lt"/>
              </a:rPr>
              <a:t>compares the number of links between the real network wiring </a:t>
            </a:r>
            <a:r>
              <a:rPr lang="en-US" sz="2400" b="1" dirty="0">
                <a:latin typeface="+mn-lt"/>
              </a:rPr>
              <a:t>of a subgraph </a:t>
            </a:r>
            <a:r>
              <a:rPr lang="en-US" sz="2400" dirty="0">
                <a:latin typeface="+mn-lt"/>
              </a:rPr>
              <a:t>and the randomly rewired subgr</a:t>
            </a:r>
            <a:r>
              <a:rPr lang="en-US" sz="2400" b="0" i="0" dirty="0">
                <a:solidFill>
                  <a:srgbClr val="292929"/>
                </a:solidFill>
                <a:effectLst/>
                <a:latin typeface="+mn-lt"/>
              </a:rPr>
              <a:t>aph.</a:t>
            </a:r>
          </a:p>
          <a:p>
            <a:pPr indent="-457200" algn="just"/>
            <a:endParaRPr lang="en-US" sz="2400" dirty="0">
              <a:solidFill>
                <a:srgbClr val="292929"/>
              </a:solidFill>
              <a:latin typeface="+mn-lt"/>
            </a:endParaRPr>
          </a:p>
          <a:p>
            <a:pPr marL="0" indent="0" algn="just">
              <a:buNone/>
            </a:pPr>
            <a:endParaRPr lang="en-US" sz="2400" b="0" i="0" dirty="0">
              <a:solidFill>
                <a:srgbClr val="292929"/>
              </a:solidFill>
              <a:effectLst/>
              <a:latin typeface="+mn-lt"/>
            </a:endParaRPr>
          </a:p>
          <a:p>
            <a:pPr indent="-457200" algn="just"/>
            <a:r>
              <a:rPr lang="en-US" sz="2400" dirty="0">
                <a:solidFill>
                  <a:srgbClr val="292929"/>
                </a:solidFill>
                <a:latin typeface="+mn-lt"/>
              </a:rPr>
              <a:t>Summing up  the </a:t>
            </a:r>
            <a:r>
              <a:rPr lang="en-US" sz="2400" b="1" dirty="0">
                <a:solidFill>
                  <a:srgbClr val="292929"/>
                </a:solidFill>
                <a:latin typeface="+mn-lt"/>
              </a:rPr>
              <a:t>local modularity  across all subgraphs </a:t>
            </a:r>
            <a:r>
              <a:rPr lang="en-US" sz="2400" dirty="0">
                <a:solidFill>
                  <a:srgbClr val="292929"/>
                </a:solidFill>
                <a:latin typeface="+mn-lt"/>
              </a:rPr>
              <a:t>in  the graph computes the </a:t>
            </a:r>
            <a:r>
              <a:rPr lang="en-US" sz="2400" b="1" dirty="0">
                <a:solidFill>
                  <a:srgbClr val="292929"/>
                </a:solidFill>
                <a:latin typeface="+mn-lt"/>
              </a:rPr>
              <a:t>modularity of the entire network.</a:t>
            </a:r>
            <a:endParaRPr lang="en-US" sz="2400" b="1" i="0" dirty="0">
              <a:solidFill>
                <a:srgbClr val="292929"/>
              </a:solidFill>
              <a:effectLst/>
              <a:latin typeface="+mn-lt"/>
            </a:endParaRPr>
          </a:p>
          <a:p>
            <a:pPr indent="-457200" algn="just"/>
            <a:endParaRPr lang="en-US" dirty="0">
              <a:latin typeface="+mn-lt"/>
            </a:endParaRPr>
          </a:p>
          <a:p>
            <a:pPr marL="0" indent="0" algn="just">
              <a:buFont typeface="Arial"/>
              <a:buNone/>
            </a:pPr>
            <a:endParaRPr lang="en-US" dirty="0">
              <a:latin typeface="+mn-lt"/>
            </a:endParaRPr>
          </a:p>
          <a:p>
            <a:pPr marL="0" indent="0" algn="just">
              <a:buFont typeface="Arial"/>
              <a:buNone/>
            </a:pPr>
            <a:r>
              <a:rPr lang="en-US" dirty="0">
                <a:latin typeface="+mn-lt"/>
              </a:rPr>
              <a:t> </a:t>
            </a:r>
          </a:p>
        </p:txBody>
      </p:sp>
      <p:pic>
        <p:nvPicPr>
          <p:cNvPr id="2" name="Picture 1">
            <a:extLst>
              <a:ext uri="{FF2B5EF4-FFF2-40B4-BE49-F238E27FC236}">
                <a16:creationId xmlns:a16="http://schemas.microsoft.com/office/drawing/2014/main" id="{786E2E1E-D977-0A06-C705-FFF3591B1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5989E66-3CE7-6A4D-C3CC-2F5CFBE864B6}"/>
                  </a:ext>
                </a:extLst>
              </p14:cNvPr>
              <p14:cNvContentPartPr/>
              <p14:nvPr/>
            </p14:nvContentPartPr>
            <p14:xfrm>
              <a:off x="255600" y="183960"/>
              <a:ext cx="10385280" cy="5365800"/>
            </p14:xfrm>
          </p:contentPart>
        </mc:Choice>
        <mc:Fallback xmlns="">
          <p:pic>
            <p:nvPicPr>
              <p:cNvPr id="3" name="Ink 2">
                <a:extLst>
                  <a:ext uri="{FF2B5EF4-FFF2-40B4-BE49-F238E27FC236}">
                    <a16:creationId xmlns:a16="http://schemas.microsoft.com/office/drawing/2014/main" id="{15989E66-3CE7-6A4D-C3CC-2F5CFBE864B6}"/>
                  </a:ext>
                </a:extLst>
              </p:cNvPr>
              <p:cNvPicPr/>
              <p:nvPr/>
            </p:nvPicPr>
            <p:blipFill>
              <a:blip r:embed="rId5"/>
              <a:stretch>
                <a:fillRect/>
              </a:stretch>
            </p:blipFill>
            <p:spPr>
              <a:xfrm>
                <a:off x="246240" y="174600"/>
                <a:ext cx="10404000" cy="5384520"/>
              </a:xfrm>
              <a:prstGeom prst="rect">
                <a:avLst/>
              </a:prstGeom>
            </p:spPr>
          </p:pic>
        </mc:Fallback>
      </mc:AlternateContent>
    </p:spTree>
    <p:extLst>
      <p:ext uri="{BB962C8B-B14F-4D97-AF65-F5344CB8AC3E}">
        <p14:creationId xmlns:p14="http://schemas.microsoft.com/office/powerpoint/2010/main" val="3817222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Expected number of edges between two nodes in a graph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3" name="Picture 2">
            <a:extLst>
              <a:ext uri="{FF2B5EF4-FFF2-40B4-BE49-F238E27FC236}">
                <a16:creationId xmlns:a16="http://schemas.microsoft.com/office/drawing/2014/main" id="{392B07A9-B54D-5B34-4851-B607ACCC1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5A14582-773C-ABB7-568B-CA74E241F3EE}"/>
                  </a:ext>
                </a:extLst>
              </p14:cNvPr>
              <p14:cNvContentPartPr/>
              <p14:nvPr/>
            </p14:nvContentPartPr>
            <p14:xfrm>
              <a:off x="793080" y="1494000"/>
              <a:ext cx="11130480" cy="4185360"/>
            </p14:xfrm>
          </p:contentPart>
        </mc:Choice>
        <mc:Fallback xmlns="">
          <p:pic>
            <p:nvPicPr>
              <p:cNvPr id="2" name="Ink 1">
                <a:extLst>
                  <a:ext uri="{FF2B5EF4-FFF2-40B4-BE49-F238E27FC236}">
                    <a16:creationId xmlns:a16="http://schemas.microsoft.com/office/drawing/2014/main" id="{75A14582-773C-ABB7-568B-CA74E241F3EE}"/>
                  </a:ext>
                </a:extLst>
              </p:cNvPr>
              <p:cNvPicPr/>
              <p:nvPr/>
            </p:nvPicPr>
            <p:blipFill>
              <a:blip r:embed="rId5"/>
              <a:stretch>
                <a:fillRect/>
              </a:stretch>
            </p:blipFill>
            <p:spPr>
              <a:xfrm>
                <a:off x="783720" y="1484640"/>
                <a:ext cx="11149200" cy="4204080"/>
              </a:xfrm>
              <a:prstGeom prst="rect">
                <a:avLst/>
              </a:prstGeom>
            </p:spPr>
          </p:pic>
        </mc:Fallback>
      </mc:AlternateContent>
    </p:spTree>
    <p:extLst>
      <p:ext uri="{BB962C8B-B14F-4D97-AF65-F5344CB8AC3E}">
        <p14:creationId xmlns:p14="http://schemas.microsoft.com/office/powerpoint/2010/main" val="2710780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Expected number of edges between two nodes in a graph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3" name="Picture 2">
            <a:extLst>
              <a:ext uri="{FF2B5EF4-FFF2-40B4-BE49-F238E27FC236}">
                <a16:creationId xmlns:a16="http://schemas.microsoft.com/office/drawing/2014/main" id="{5F3B2428-65B8-9277-401A-7C023BEB0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E8B7C0B-C08A-FA4A-E330-E5F2980EE1D6}"/>
                  </a:ext>
                </a:extLst>
              </p14:cNvPr>
              <p14:cNvContentPartPr/>
              <p14:nvPr/>
            </p14:nvContentPartPr>
            <p14:xfrm>
              <a:off x="360000" y="1404000"/>
              <a:ext cx="11494800" cy="3675960"/>
            </p14:xfrm>
          </p:contentPart>
        </mc:Choice>
        <mc:Fallback xmlns="">
          <p:pic>
            <p:nvPicPr>
              <p:cNvPr id="2" name="Ink 1">
                <a:extLst>
                  <a:ext uri="{FF2B5EF4-FFF2-40B4-BE49-F238E27FC236}">
                    <a16:creationId xmlns:a16="http://schemas.microsoft.com/office/drawing/2014/main" id="{3E8B7C0B-C08A-FA4A-E330-E5F2980EE1D6}"/>
                  </a:ext>
                </a:extLst>
              </p:cNvPr>
              <p:cNvPicPr/>
              <p:nvPr/>
            </p:nvPicPr>
            <p:blipFill>
              <a:blip r:embed="rId5"/>
              <a:stretch>
                <a:fillRect/>
              </a:stretch>
            </p:blipFill>
            <p:spPr>
              <a:xfrm>
                <a:off x="350640" y="1394640"/>
                <a:ext cx="11513520" cy="3694680"/>
              </a:xfrm>
              <a:prstGeom prst="rect">
                <a:avLst/>
              </a:prstGeom>
            </p:spPr>
          </p:pic>
        </mc:Fallback>
      </mc:AlternateContent>
    </p:spTree>
    <p:extLst>
      <p:ext uri="{BB962C8B-B14F-4D97-AF65-F5344CB8AC3E}">
        <p14:creationId xmlns:p14="http://schemas.microsoft.com/office/powerpoint/2010/main" val="2886101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Expected number of edges between two nodes in a graph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0251AE4A-1425-4492-9777-7AA940A07A81}"/>
              </a:ext>
            </a:extLst>
          </p:cNvPr>
          <p:cNvSpPr txBox="1">
            <a:spLocks/>
          </p:cNvSpPr>
          <p:nvPr/>
        </p:nvSpPr>
        <p:spPr>
          <a:xfrm>
            <a:off x="97952" y="1316459"/>
            <a:ext cx="9448800" cy="555594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dirty="0"/>
              <a:t>Consider a graph G(V, E), |E| = m where the </a:t>
            </a:r>
            <a:r>
              <a:rPr lang="en-US" b="1" dirty="0"/>
              <a:t>degrees are known prior, however, edges are not</a:t>
            </a:r>
          </a:p>
          <a:p>
            <a:pPr algn="just"/>
            <a:r>
              <a:rPr lang="en-US" dirty="0"/>
              <a:t>By Graph Theory, sum of degrees of all nodes = 2*no of edges</a:t>
            </a:r>
          </a:p>
          <a:p>
            <a:pPr algn="just"/>
            <a:r>
              <a:rPr lang="en-US" dirty="0"/>
              <a:t>Consider two vertices v</a:t>
            </a:r>
            <a:r>
              <a:rPr lang="en-US" baseline="-25000" dirty="0"/>
              <a:t>i</a:t>
            </a:r>
            <a:r>
              <a:rPr lang="en-US" dirty="0"/>
              <a:t> and </a:t>
            </a:r>
            <a:r>
              <a:rPr lang="en-US" dirty="0" err="1"/>
              <a:t>v</a:t>
            </a:r>
            <a:r>
              <a:rPr lang="en-US" baseline="-25000" dirty="0" err="1"/>
              <a:t>j</a:t>
            </a:r>
            <a:r>
              <a:rPr lang="en-US" dirty="0"/>
              <a:t> with degrees d</a:t>
            </a:r>
            <a:r>
              <a:rPr lang="en-US" baseline="-25000" dirty="0"/>
              <a:t>i</a:t>
            </a:r>
            <a:r>
              <a:rPr lang="en-US" dirty="0"/>
              <a:t> and </a:t>
            </a:r>
            <a:r>
              <a:rPr lang="en-US" dirty="0" err="1"/>
              <a:t>d</a:t>
            </a:r>
            <a:r>
              <a:rPr lang="en-US" baseline="-25000" dirty="0" err="1"/>
              <a:t>j</a:t>
            </a:r>
            <a:r>
              <a:rPr lang="en-US" dirty="0"/>
              <a:t>. Now what is an </a:t>
            </a:r>
            <a:r>
              <a:rPr lang="en-US" b="1" dirty="0"/>
              <a:t>expected number of edges between these two nodes</a:t>
            </a:r>
            <a:r>
              <a:rPr lang="en-US" dirty="0"/>
              <a:t>?</a:t>
            </a:r>
          </a:p>
          <a:p>
            <a:pPr algn="just"/>
            <a:r>
              <a:rPr lang="en-US" dirty="0"/>
              <a:t>For any edge going out of </a:t>
            </a:r>
            <a:r>
              <a:rPr lang="en-US" b="1" dirty="0"/>
              <a:t>v</a:t>
            </a:r>
            <a:r>
              <a:rPr lang="en-US" b="1" baseline="-25000" dirty="0"/>
              <a:t>i</a:t>
            </a:r>
            <a:r>
              <a:rPr lang="en-US" dirty="0"/>
              <a:t> randomly, the </a:t>
            </a:r>
            <a:r>
              <a:rPr lang="en-US" b="1" dirty="0"/>
              <a:t>probability of this edge getting connected to vertex </a:t>
            </a:r>
            <a:r>
              <a:rPr lang="en-US" b="1" dirty="0" err="1"/>
              <a:t>v</a:t>
            </a:r>
            <a:r>
              <a:rPr lang="en-US" b="1" baseline="-25000" dirty="0" err="1"/>
              <a:t>j</a:t>
            </a:r>
            <a:r>
              <a:rPr lang="en-US" b="1" dirty="0"/>
              <a:t> </a:t>
            </a:r>
            <a:r>
              <a:rPr lang="en-US" dirty="0"/>
              <a:t>is : </a:t>
            </a:r>
            <a:r>
              <a:rPr lang="en-US" dirty="0" err="1"/>
              <a:t>d</a:t>
            </a:r>
            <a:r>
              <a:rPr lang="en-US" baseline="-25000" dirty="0" err="1"/>
              <a:t>j</a:t>
            </a:r>
            <a:r>
              <a:rPr lang="en-US" baseline="-25000" dirty="0"/>
              <a:t> </a:t>
            </a:r>
            <a:r>
              <a:rPr lang="en-US" dirty="0"/>
              <a:t>/2m</a:t>
            </a:r>
          </a:p>
          <a:p>
            <a:pPr algn="just"/>
            <a:r>
              <a:rPr lang="en-US" dirty="0"/>
              <a:t>So, for d</a:t>
            </a:r>
            <a:r>
              <a:rPr lang="en-US" baseline="-25000" dirty="0"/>
              <a:t>i </a:t>
            </a:r>
            <a:r>
              <a:rPr lang="en-US" dirty="0"/>
              <a:t> edges  coming out of </a:t>
            </a:r>
            <a:r>
              <a:rPr lang="en-US" b="1" dirty="0"/>
              <a:t>v</a:t>
            </a:r>
            <a:r>
              <a:rPr lang="en-US" b="1" baseline="-25000" dirty="0"/>
              <a:t>i, </a:t>
            </a:r>
            <a:r>
              <a:rPr lang="en-US" b="1" dirty="0"/>
              <a:t>the expected no of edges between v</a:t>
            </a:r>
            <a:r>
              <a:rPr lang="en-US" b="1" baseline="-25000" dirty="0"/>
              <a:t>i  </a:t>
            </a:r>
            <a:r>
              <a:rPr lang="en-US" dirty="0"/>
              <a:t>and </a:t>
            </a:r>
            <a:r>
              <a:rPr lang="en-US" b="1" dirty="0" err="1"/>
              <a:t>v</a:t>
            </a:r>
            <a:r>
              <a:rPr lang="en-US" b="1" baseline="-25000" dirty="0" err="1"/>
              <a:t>j</a:t>
            </a:r>
            <a:r>
              <a:rPr lang="en-US" b="1" baseline="-25000" dirty="0"/>
              <a:t>    </a:t>
            </a:r>
            <a:r>
              <a:rPr lang="en-US" b="1" dirty="0"/>
              <a:t>is </a:t>
            </a:r>
            <a:r>
              <a:rPr lang="en-US" b="1" baseline="-25000" dirty="0"/>
              <a:t> </a:t>
            </a:r>
            <a:r>
              <a:rPr lang="en-US" dirty="0"/>
              <a:t>d</a:t>
            </a:r>
            <a:r>
              <a:rPr lang="en-US" baseline="-25000" dirty="0"/>
              <a:t>i * </a:t>
            </a:r>
            <a:r>
              <a:rPr lang="en-US" dirty="0" err="1"/>
              <a:t>d</a:t>
            </a:r>
            <a:r>
              <a:rPr lang="en-US" baseline="-25000" dirty="0" err="1"/>
              <a:t>j</a:t>
            </a:r>
            <a:r>
              <a:rPr lang="en-US" baseline="-25000" dirty="0"/>
              <a:t> </a:t>
            </a:r>
            <a:r>
              <a:rPr lang="en-US" dirty="0"/>
              <a:t>/2m = d</a:t>
            </a:r>
            <a:r>
              <a:rPr lang="en-US" baseline="-25000" dirty="0"/>
              <a:t>i </a:t>
            </a:r>
            <a:r>
              <a:rPr lang="en-US" dirty="0" err="1"/>
              <a:t>d</a:t>
            </a:r>
            <a:r>
              <a:rPr lang="en-US" baseline="-25000" dirty="0" err="1"/>
              <a:t>j</a:t>
            </a:r>
            <a:r>
              <a:rPr lang="en-US" baseline="-25000" dirty="0"/>
              <a:t> </a:t>
            </a:r>
            <a:r>
              <a:rPr lang="en-US" dirty="0"/>
              <a:t>/2m </a:t>
            </a:r>
          </a:p>
          <a:p>
            <a:pPr marL="114300" indent="0" algn="just">
              <a:buNone/>
            </a:pPr>
            <a:endParaRPr lang="en-US" baseline="-25000" dirty="0"/>
          </a:p>
        </p:txBody>
      </p:sp>
      <p:pic>
        <p:nvPicPr>
          <p:cNvPr id="2" name="Picture 1">
            <a:extLst>
              <a:ext uri="{FF2B5EF4-FFF2-40B4-BE49-F238E27FC236}">
                <a16:creationId xmlns:a16="http://schemas.microsoft.com/office/drawing/2014/main" id="{DE842FB0-92AF-7BCE-0809-2ED1FEBB2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1175838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Normalized  Expression For Modularity Over All Partitions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2" name="Picture 1">
            <a:extLst>
              <a:ext uri="{FF2B5EF4-FFF2-40B4-BE49-F238E27FC236}">
                <a16:creationId xmlns:a16="http://schemas.microsoft.com/office/drawing/2014/main" id="{2FE6725A-8CDE-571A-04BD-48A462284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0C90981-3AC2-5767-2C2C-9269BD28C987}"/>
                  </a:ext>
                </a:extLst>
              </p14:cNvPr>
              <p14:cNvContentPartPr/>
              <p14:nvPr/>
            </p14:nvContentPartPr>
            <p14:xfrm>
              <a:off x="394200" y="1481040"/>
              <a:ext cx="10886760" cy="5058000"/>
            </p14:xfrm>
          </p:contentPart>
        </mc:Choice>
        <mc:Fallback xmlns="">
          <p:pic>
            <p:nvPicPr>
              <p:cNvPr id="3" name="Ink 2">
                <a:extLst>
                  <a:ext uri="{FF2B5EF4-FFF2-40B4-BE49-F238E27FC236}">
                    <a16:creationId xmlns:a16="http://schemas.microsoft.com/office/drawing/2014/main" id="{10C90981-3AC2-5767-2C2C-9269BD28C987}"/>
                  </a:ext>
                </a:extLst>
              </p:cNvPr>
              <p:cNvPicPr/>
              <p:nvPr/>
            </p:nvPicPr>
            <p:blipFill>
              <a:blip r:embed="rId5"/>
              <a:stretch>
                <a:fillRect/>
              </a:stretch>
            </p:blipFill>
            <p:spPr>
              <a:xfrm>
                <a:off x="384840" y="1471680"/>
                <a:ext cx="10905480" cy="507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5BCAC85D-DAA3-AD65-89B4-DF81D8B2DE35}"/>
                  </a:ext>
                </a:extLst>
              </p14:cNvPr>
              <p14:cNvContentPartPr/>
              <p14:nvPr/>
            </p14:nvContentPartPr>
            <p14:xfrm>
              <a:off x="529200" y="3879360"/>
              <a:ext cx="1281960" cy="1042920"/>
            </p14:xfrm>
          </p:contentPart>
        </mc:Choice>
        <mc:Fallback xmlns="">
          <p:pic>
            <p:nvPicPr>
              <p:cNvPr id="4" name="Ink 3">
                <a:extLst>
                  <a:ext uri="{FF2B5EF4-FFF2-40B4-BE49-F238E27FC236}">
                    <a16:creationId xmlns:a16="http://schemas.microsoft.com/office/drawing/2014/main" id="{5BCAC85D-DAA3-AD65-89B4-DF81D8B2DE35}"/>
                  </a:ext>
                </a:extLst>
              </p:cNvPr>
              <p:cNvPicPr/>
              <p:nvPr/>
            </p:nvPicPr>
            <p:blipFill>
              <a:blip r:embed="rId7"/>
              <a:stretch>
                <a:fillRect/>
              </a:stretch>
            </p:blipFill>
            <p:spPr>
              <a:xfrm>
                <a:off x="519840" y="3870000"/>
                <a:ext cx="1300680" cy="1061640"/>
              </a:xfrm>
              <a:prstGeom prst="rect">
                <a:avLst/>
              </a:prstGeom>
            </p:spPr>
          </p:pic>
        </mc:Fallback>
      </mc:AlternateContent>
    </p:spTree>
    <p:extLst>
      <p:ext uri="{BB962C8B-B14F-4D97-AF65-F5344CB8AC3E}">
        <p14:creationId xmlns:p14="http://schemas.microsoft.com/office/powerpoint/2010/main" val="1812101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Girvan Newman Algorithm for Community Detection</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0" name="TextBox 9">
            <a:extLst>
              <a:ext uri="{FF2B5EF4-FFF2-40B4-BE49-F238E27FC236}">
                <a16:creationId xmlns:a16="http://schemas.microsoft.com/office/drawing/2014/main" id="{DA9DC155-D6D8-578E-4E11-E406C87D7F5F}"/>
              </a:ext>
            </a:extLst>
          </p:cNvPr>
          <p:cNvSpPr txBox="1"/>
          <p:nvPr/>
        </p:nvSpPr>
        <p:spPr>
          <a:xfrm>
            <a:off x="393111" y="1478224"/>
            <a:ext cx="7207545" cy="461665"/>
          </a:xfrm>
          <a:prstGeom prst="rect">
            <a:avLst/>
          </a:prstGeom>
          <a:noFill/>
        </p:spPr>
        <p:txBody>
          <a:bodyPr wrap="square" rtlCol="0">
            <a:spAutoFit/>
          </a:bodyPr>
          <a:lstStyle/>
          <a:p>
            <a:r>
              <a:rPr lang="en-IN" sz="2400" dirty="0"/>
              <a:t>A quick review of hierarchical clustering</a:t>
            </a:r>
          </a:p>
        </p:txBody>
      </p:sp>
      <p:pic>
        <p:nvPicPr>
          <p:cNvPr id="2" name="Picture 1">
            <a:extLst>
              <a:ext uri="{FF2B5EF4-FFF2-40B4-BE49-F238E27FC236}">
                <a16:creationId xmlns:a16="http://schemas.microsoft.com/office/drawing/2014/main" id="{2D8934B7-96D1-213F-E140-6511EC7A7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 name="Ink 2">
                <a:extLst>
                  <a:ext uri="{FF2B5EF4-FFF2-40B4-BE49-F238E27FC236}">
                    <a16:creationId xmlns:a16="http://schemas.microsoft.com/office/drawing/2014/main" id="{C08C406C-48F1-DF68-91C0-B5BD6EA57716}"/>
                  </a:ext>
                </a:extLst>
              </p14:cNvPr>
              <p14:cNvContentPartPr/>
              <p14:nvPr/>
            </p14:nvContentPartPr>
            <p14:xfrm>
              <a:off x="3312480" y="2047280"/>
              <a:ext cx="1878480" cy="561600"/>
            </p14:xfrm>
          </p:contentPart>
        </mc:Choice>
        <mc:Fallback xmlns="">
          <p:pic>
            <p:nvPicPr>
              <p:cNvPr id="3" name="Ink 2">
                <a:extLst>
                  <a:ext uri="{FF2B5EF4-FFF2-40B4-BE49-F238E27FC236}">
                    <a16:creationId xmlns:a16="http://schemas.microsoft.com/office/drawing/2014/main" id="{C08C406C-48F1-DF68-91C0-B5BD6EA57716}"/>
                  </a:ext>
                </a:extLst>
              </p:cNvPr>
              <p:cNvPicPr/>
              <p:nvPr/>
            </p:nvPicPr>
            <p:blipFill>
              <a:blip r:embed="rId5"/>
              <a:stretch>
                <a:fillRect/>
              </a:stretch>
            </p:blipFill>
            <p:spPr>
              <a:xfrm>
                <a:off x="3303480" y="2038640"/>
                <a:ext cx="1896120" cy="579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8D17934-1B08-33C1-3785-A531D780028B}"/>
                  </a:ext>
                </a:extLst>
              </p14:cNvPr>
              <p14:cNvContentPartPr/>
              <p14:nvPr/>
            </p14:nvContentPartPr>
            <p14:xfrm>
              <a:off x="2145600" y="2031120"/>
              <a:ext cx="5269320" cy="2475720"/>
            </p14:xfrm>
          </p:contentPart>
        </mc:Choice>
        <mc:Fallback xmlns="">
          <p:pic>
            <p:nvPicPr>
              <p:cNvPr id="4" name="Ink 3">
                <a:extLst>
                  <a:ext uri="{FF2B5EF4-FFF2-40B4-BE49-F238E27FC236}">
                    <a16:creationId xmlns:a16="http://schemas.microsoft.com/office/drawing/2014/main" id="{38D17934-1B08-33C1-3785-A531D780028B}"/>
                  </a:ext>
                </a:extLst>
              </p:cNvPr>
              <p:cNvPicPr/>
              <p:nvPr/>
            </p:nvPicPr>
            <p:blipFill>
              <a:blip r:embed="rId7"/>
              <a:stretch>
                <a:fillRect/>
              </a:stretch>
            </p:blipFill>
            <p:spPr>
              <a:xfrm>
                <a:off x="2136240" y="2021760"/>
                <a:ext cx="5288040" cy="2494440"/>
              </a:xfrm>
              <a:prstGeom prst="rect">
                <a:avLst/>
              </a:prstGeom>
            </p:spPr>
          </p:pic>
        </mc:Fallback>
      </mc:AlternateContent>
    </p:spTree>
    <p:extLst>
      <p:ext uri="{BB962C8B-B14F-4D97-AF65-F5344CB8AC3E}">
        <p14:creationId xmlns:p14="http://schemas.microsoft.com/office/powerpoint/2010/main" val="627191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Normalized  Expression For Modularity Over All Partitions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r>
              <a:rPr lang="en-US" sz="2400" b="1" i="0" u="none" strike="noStrike" cap="none" dirty="0">
                <a:solidFill>
                  <a:srgbClr val="C55A11"/>
                </a:solidFill>
                <a:latin typeface="Calibri"/>
                <a:ea typeface="Calibri"/>
                <a:cs typeface="Calibri"/>
                <a:sym typeface="Calibri"/>
              </a:rPr>
              <a:t>Graph Theory and Its Applications</a:t>
            </a:r>
            <a:endParaRPr lang="en-US" sz="2400" b="1" dirty="0">
              <a:solidFill>
                <a:schemeClr val="accent1">
                  <a:lumMod val="75000"/>
                </a:schemeClr>
              </a:solidFill>
            </a:endParaRPr>
          </a:p>
        </p:txBody>
      </p:sp>
      <p:pic>
        <p:nvPicPr>
          <p:cNvPr id="3" name="Picture 2">
            <a:extLst>
              <a:ext uri="{FF2B5EF4-FFF2-40B4-BE49-F238E27FC236}">
                <a16:creationId xmlns:a16="http://schemas.microsoft.com/office/drawing/2014/main" id="{55192010-B05C-6208-608D-1414FAF20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D9F194E-708C-EFBE-06A9-558EDB2D002F}"/>
                  </a:ext>
                </a:extLst>
              </p14:cNvPr>
              <p14:cNvContentPartPr/>
              <p14:nvPr/>
            </p14:nvContentPartPr>
            <p14:xfrm>
              <a:off x="460800" y="1496160"/>
              <a:ext cx="11648880" cy="5035320"/>
            </p14:xfrm>
          </p:contentPart>
        </mc:Choice>
        <mc:Fallback xmlns="">
          <p:pic>
            <p:nvPicPr>
              <p:cNvPr id="2" name="Ink 1">
                <a:extLst>
                  <a:ext uri="{FF2B5EF4-FFF2-40B4-BE49-F238E27FC236}">
                    <a16:creationId xmlns:a16="http://schemas.microsoft.com/office/drawing/2014/main" id="{8D9F194E-708C-EFBE-06A9-558EDB2D002F}"/>
                  </a:ext>
                </a:extLst>
              </p:cNvPr>
              <p:cNvPicPr/>
              <p:nvPr/>
            </p:nvPicPr>
            <p:blipFill>
              <a:blip r:embed="rId5"/>
              <a:stretch>
                <a:fillRect/>
              </a:stretch>
            </p:blipFill>
            <p:spPr>
              <a:xfrm>
                <a:off x="451440" y="1486800"/>
                <a:ext cx="11667600" cy="5054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7DE52A5F-CF72-5C3A-CB0A-AC5C4F6B27B9}"/>
                  </a:ext>
                </a:extLst>
              </p14:cNvPr>
              <p14:cNvContentPartPr/>
              <p14:nvPr/>
            </p14:nvContentPartPr>
            <p14:xfrm>
              <a:off x="1026360" y="3631320"/>
              <a:ext cx="6789240" cy="1449000"/>
            </p14:xfrm>
          </p:contentPart>
        </mc:Choice>
        <mc:Fallback xmlns="">
          <p:pic>
            <p:nvPicPr>
              <p:cNvPr id="4" name="Ink 3">
                <a:extLst>
                  <a:ext uri="{FF2B5EF4-FFF2-40B4-BE49-F238E27FC236}">
                    <a16:creationId xmlns:a16="http://schemas.microsoft.com/office/drawing/2014/main" id="{7DE52A5F-CF72-5C3A-CB0A-AC5C4F6B27B9}"/>
                  </a:ext>
                </a:extLst>
              </p:cNvPr>
              <p:cNvPicPr/>
              <p:nvPr/>
            </p:nvPicPr>
            <p:blipFill>
              <a:blip r:embed="rId7"/>
              <a:stretch>
                <a:fillRect/>
              </a:stretch>
            </p:blipFill>
            <p:spPr>
              <a:xfrm>
                <a:off x="1017000" y="3621960"/>
                <a:ext cx="6807960" cy="1467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82A8CB0A-31E8-7B66-B82D-0DB31A0CA035}"/>
                  </a:ext>
                </a:extLst>
              </p14:cNvPr>
              <p14:cNvContentPartPr/>
              <p14:nvPr/>
            </p14:nvContentPartPr>
            <p14:xfrm>
              <a:off x="972360" y="3751560"/>
              <a:ext cx="9433440" cy="1071360"/>
            </p14:xfrm>
          </p:contentPart>
        </mc:Choice>
        <mc:Fallback xmlns="">
          <p:pic>
            <p:nvPicPr>
              <p:cNvPr id="5" name="Ink 4">
                <a:extLst>
                  <a:ext uri="{FF2B5EF4-FFF2-40B4-BE49-F238E27FC236}">
                    <a16:creationId xmlns:a16="http://schemas.microsoft.com/office/drawing/2014/main" id="{82A8CB0A-31E8-7B66-B82D-0DB31A0CA035}"/>
                  </a:ext>
                </a:extLst>
              </p:cNvPr>
              <p:cNvPicPr/>
              <p:nvPr/>
            </p:nvPicPr>
            <p:blipFill>
              <a:blip r:embed="rId9"/>
              <a:stretch>
                <a:fillRect/>
              </a:stretch>
            </p:blipFill>
            <p:spPr>
              <a:xfrm>
                <a:off x="963000" y="3742200"/>
                <a:ext cx="9452160" cy="1090080"/>
              </a:xfrm>
              <a:prstGeom prst="rect">
                <a:avLst/>
              </a:prstGeom>
            </p:spPr>
          </p:pic>
        </mc:Fallback>
      </mc:AlternateContent>
    </p:spTree>
    <p:extLst>
      <p:ext uri="{BB962C8B-B14F-4D97-AF65-F5344CB8AC3E}">
        <p14:creationId xmlns:p14="http://schemas.microsoft.com/office/powerpoint/2010/main" val="1682467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8FB71-C8F5-8680-2D99-1C7D72A93E3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7823FF9-85EE-99A3-69B8-F50FE9D433AB}"/>
              </a:ext>
            </a:extLst>
          </p:cNvPr>
          <p:cNvSpPr>
            <a:spLocks noGrp="1"/>
          </p:cNvSpPr>
          <p:nvPr>
            <p:ph type="body" idx="1"/>
          </p:nvPr>
        </p:nvSpPr>
        <p:spPr/>
        <p:txBody>
          <a:bodyPr/>
          <a:lstStyle/>
          <a:p>
            <a:endParaRPr lang="en-IN"/>
          </a:p>
        </p:txBody>
      </p:sp>
      <p:sp>
        <p:nvSpPr>
          <p:cNvPr id="4" name="Text Placeholder 3">
            <a:extLst>
              <a:ext uri="{FF2B5EF4-FFF2-40B4-BE49-F238E27FC236}">
                <a16:creationId xmlns:a16="http://schemas.microsoft.com/office/drawing/2014/main" id="{1CD1A129-2BBC-70BF-1FD3-86675843DF3B}"/>
              </a:ext>
            </a:extLst>
          </p:cNvPr>
          <p:cNvSpPr>
            <a:spLocks noGrp="1"/>
          </p:cNvSpPr>
          <p:nvPr>
            <p:ph type="body" idx="2"/>
          </p:nvPr>
        </p:nvSpPr>
        <p:spPr/>
        <p:txBody>
          <a:bodyPr/>
          <a:lstStyle/>
          <a:p>
            <a:endParaRPr lang="en-IN"/>
          </a:p>
        </p:txBody>
      </p:sp>
      <p:sp>
        <p:nvSpPr>
          <p:cNvPr id="5" name="Text Placeholder 4">
            <a:extLst>
              <a:ext uri="{FF2B5EF4-FFF2-40B4-BE49-F238E27FC236}">
                <a16:creationId xmlns:a16="http://schemas.microsoft.com/office/drawing/2014/main" id="{A22C0C73-65C7-DA97-6243-B074ED544527}"/>
              </a:ext>
            </a:extLst>
          </p:cNvPr>
          <p:cNvSpPr>
            <a:spLocks noGrp="1"/>
          </p:cNvSpPr>
          <p:nvPr>
            <p:ph type="body" idx="3"/>
          </p:nvPr>
        </p:nvSpPr>
        <p:spPr/>
        <p:txBody>
          <a:bodyPr/>
          <a:lstStyle/>
          <a:p>
            <a:endParaRPr lang="en-IN"/>
          </a:p>
        </p:txBody>
      </p:sp>
      <p:sp>
        <p:nvSpPr>
          <p:cNvPr id="6" name="Text Placeholder 5">
            <a:extLst>
              <a:ext uri="{FF2B5EF4-FFF2-40B4-BE49-F238E27FC236}">
                <a16:creationId xmlns:a16="http://schemas.microsoft.com/office/drawing/2014/main" id="{392F193E-EC3D-9EEC-45B6-3B77C5B0FD57}"/>
              </a:ext>
            </a:extLst>
          </p:cNvPr>
          <p:cNvSpPr>
            <a:spLocks noGrp="1"/>
          </p:cNvSpPr>
          <p:nvPr>
            <p:ph type="body" idx="4"/>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0980657D-6884-B37A-5159-95EE122BBC41}"/>
                  </a:ext>
                </a:extLst>
              </p14:cNvPr>
              <p14:cNvContentPartPr/>
              <p14:nvPr/>
            </p14:nvContentPartPr>
            <p14:xfrm>
              <a:off x="355320" y="249120"/>
              <a:ext cx="11676600" cy="2104560"/>
            </p14:xfrm>
          </p:contentPart>
        </mc:Choice>
        <mc:Fallback xmlns="">
          <p:pic>
            <p:nvPicPr>
              <p:cNvPr id="7" name="Ink 6">
                <a:extLst>
                  <a:ext uri="{FF2B5EF4-FFF2-40B4-BE49-F238E27FC236}">
                    <a16:creationId xmlns:a16="http://schemas.microsoft.com/office/drawing/2014/main" id="{0980657D-6884-B37A-5159-95EE122BBC41}"/>
                  </a:ext>
                </a:extLst>
              </p:cNvPr>
              <p:cNvPicPr/>
              <p:nvPr/>
            </p:nvPicPr>
            <p:blipFill>
              <a:blip r:embed="rId3"/>
              <a:stretch>
                <a:fillRect/>
              </a:stretch>
            </p:blipFill>
            <p:spPr>
              <a:xfrm>
                <a:off x="345960" y="239760"/>
                <a:ext cx="11695320" cy="2123280"/>
              </a:xfrm>
              <a:prstGeom prst="rect">
                <a:avLst/>
              </a:prstGeom>
            </p:spPr>
          </p:pic>
        </mc:Fallback>
      </mc:AlternateContent>
    </p:spTree>
    <p:extLst>
      <p:ext uri="{BB962C8B-B14F-4D97-AF65-F5344CB8AC3E}">
        <p14:creationId xmlns:p14="http://schemas.microsoft.com/office/powerpoint/2010/main" val="2079304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Normalized  Expression For Modularity Over All Partitions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r>
              <a:rPr lang="en-US" sz="2400" b="1" i="0" u="none" strike="noStrike" cap="none" dirty="0">
                <a:solidFill>
                  <a:srgbClr val="C55A11"/>
                </a:solidFill>
                <a:latin typeface="Calibri"/>
                <a:ea typeface="Calibri"/>
                <a:cs typeface="Calibri"/>
                <a:sym typeface="Calibri"/>
              </a:rPr>
              <a:t>Graph Theory and Its Applications</a:t>
            </a:r>
            <a:endParaRPr lang="en-US" sz="2400" b="1" dirty="0">
              <a:solidFill>
                <a:schemeClr val="accent1">
                  <a:lumMod val="75000"/>
                </a:schemeClr>
              </a:solidFill>
            </a:endParaRPr>
          </a:p>
        </p:txBody>
      </p:sp>
      <p:sp>
        <p:nvSpPr>
          <p:cNvPr id="9" name="Content Placeholder 2">
            <a:extLst>
              <a:ext uri="{FF2B5EF4-FFF2-40B4-BE49-F238E27FC236}">
                <a16:creationId xmlns:a16="http://schemas.microsoft.com/office/drawing/2014/main" id="{D2039053-0E55-4466-89AC-238B27880B4A}"/>
              </a:ext>
            </a:extLst>
          </p:cNvPr>
          <p:cNvSpPr txBox="1">
            <a:spLocks/>
          </p:cNvSpPr>
          <p:nvPr/>
        </p:nvSpPr>
        <p:spPr>
          <a:xfrm>
            <a:off x="193039" y="1417320"/>
            <a:ext cx="8458200" cy="6858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Font typeface="Arial"/>
              <a:buNone/>
            </a:pPr>
            <a:r>
              <a:rPr lang="en-US" dirty="0">
                <a:solidFill>
                  <a:schemeClr val="tx1"/>
                </a:solidFill>
              </a:rPr>
              <a:t>Consider a partitioning of the data,  </a:t>
            </a:r>
            <a:r>
              <a:rPr lang="en-US" sz="2400" dirty="0">
                <a:solidFill>
                  <a:schemeClr val="accent1">
                    <a:lumMod val="50000"/>
                  </a:schemeClr>
                </a:solidFill>
              </a:rPr>
              <a:t>P = (P</a:t>
            </a:r>
            <a:r>
              <a:rPr lang="en-US" sz="2400" baseline="-25000" dirty="0">
                <a:solidFill>
                  <a:schemeClr val="accent1">
                    <a:lumMod val="50000"/>
                  </a:schemeClr>
                </a:solidFill>
              </a:rPr>
              <a:t>1</a:t>
            </a:r>
            <a:r>
              <a:rPr lang="en-US" sz="2400" dirty="0">
                <a:solidFill>
                  <a:schemeClr val="accent1">
                    <a:lumMod val="50000"/>
                  </a:schemeClr>
                </a:solidFill>
              </a:rPr>
              <a:t>, P</a:t>
            </a:r>
            <a:r>
              <a:rPr lang="en-US" sz="2400" baseline="-25000" dirty="0">
                <a:solidFill>
                  <a:schemeClr val="accent1">
                    <a:lumMod val="50000"/>
                  </a:schemeClr>
                </a:solidFill>
              </a:rPr>
              <a:t>2</a:t>
            </a:r>
            <a:r>
              <a:rPr lang="en-US" sz="2400" dirty="0">
                <a:solidFill>
                  <a:schemeClr val="accent1">
                    <a:lumMod val="50000"/>
                  </a:schemeClr>
                </a:solidFill>
              </a:rPr>
              <a:t>, P</a:t>
            </a:r>
            <a:r>
              <a:rPr lang="en-US" sz="2400" baseline="-25000" dirty="0">
                <a:solidFill>
                  <a:schemeClr val="accent1">
                    <a:lumMod val="50000"/>
                  </a:schemeClr>
                </a:solidFill>
              </a:rPr>
              <a:t>3</a:t>
            </a:r>
            <a:r>
              <a:rPr lang="en-US" sz="2400" dirty="0">
                <a:solidFill>
                  <a:schemeClr val="accent1">
                    <a:lumMod val="50000"/>
                  </a:schemeClr>
                </a:solidFill>
              </a:rPr>
              <a:t>, …, P</a:t>
            </a:r>
            <a:r>
              <a:rPr lang="en-US" sz="2400" baseline="-25000" dirty="0">
                <a:solidFill>
                  <a:schemeClr val="accent1">
                    <a:lumMod val="50000"/>
                  </a:schemeClr>
                </a:solidFill>
              </a:rPr>
              <a:t>k</a:t>
            </a:r>
            <a:r>
              <a:rPr lang="en-US" sz="2400" dirty="0">
                <a:solidFill>
                  <a:schemeClr val="accent1">
                    <a:lumMod val="50000"/>
                  </a:schemeClr>
                </a:solidFill>
              </a:rPr>
              <a:t>)</a:t>
            </a:r>
          </a:p>
        </p:txBody>
      </p:sp>
      <p:sp>
        <p:nvSpPr>
          <p:cNvPr id="10" name="Rectangle 9">
            <a:extLst>
              <a:ext uri="{FF2B5EF4-FFF2-40B4-BE49-F238E27FC236}">
                <a16:creationId xmlns:a16="http://schemas.microsoft.com/office/drawing/2014/main" id="{30A6D888-32C3-414F-B277-23839D19313E}"/>
              </a:ext>
            </a:extLst>
          </p:cNvPr>
          <p:cNvSpPr/>
          <p:nvPr/>
        </p:nvSpPr>
        <p:spPr>
          <a:xfrm>
            <a:off x="128875" y="2098090"/>
            <a:ext cx="5167313" cy="1167601"/>
          </a:xfrm>
          <a:prstGeom prst="rect">
            <a:avLst/>
          </a:prstGeom>
        </p:spPr>
        <p:txBody>
          <a:bodyPr>
            <a:normAutofit fontScale="92500" lnSpcReduction="20000"/>
          </a:bodyPr>
          <a:lstStyle/>
          <a:p>
            <a:pPr>
              <a:spcBef>
                <a:spcPct val="20000"/>
              </a:spcBef>
              <a:buFont typeface="Arial" pitchFamily="34" charset="0"/>
              <a:buNone/>
            </a:pPr>
            <a:r>
              <a:rPr lang="en-US" sz="2800" dirty="0">
                <a:solidFill>
                  <a:schemeClr val="tx1"/>
                </a:solidFill>
              </a:rPr>
              <a:t>For partition </a:t>
            </a:r>
            <a:r>
              <a:rPr lang="en-US" sz="2800" dirty="0" err="1">
                <a:solidFill>
                  <a:schemeClr val="tx1"/>
                </a:solidFill>
              </a:rPr>
              <a:t>P</a:t>
            </a:r>
            <a:r>
              <a:rPr lang="en-US" sz="2800" baseline="-25000" dirty="0" err="1">
                <a:solidFill>
                  <a:schemeClr val="tx1"/>
                </a:solidFill>
              </a:rPr>
              <a:t>x</a:t>
            </a:r>
            <a:r>
              <a:rPr lang="en-US" sz="2800" dirty="0">
                <a:solidFill>
                  <a:schemeClr val="tx1"/>
                </a:solidFill>
              </a:rPr>
              <a:t>, this distance</a:t>
            </a:r>
          </a:p>
          <a:p>
            <a:pPr>
              <a:spcBef>
                <a:spcPct val="20000"/>
              </a:spcBef>
              <a:buFont typeface="Arial" pitchFamily="34" charset="0"/>
              <a:buNone/>
            </a:pPr>
            <a:r>
              <a:rPr lang="en-US" sz="2800" dirty="0">
                <a:solidFill>
                  <a:schemeClr val="tx1"/>
                </a:solidFill>
              </a:rPr>
              <a:t>Is the local modularity ( not normalized) </a:t>
            </a:r>
            <a:r>
              <a:rPr lang="en-US" sz="2800" dirty="0">
                <a:solidFill>
                  <a:srgbClr val="0D0163"/>
                </a:solidFill>
              </a:rPr>
              <a:t>: </a:t>
            </a:r>
          </a:p>
        </p:txBody>
      </p:sp>
      <p:pic>
        <p:nvPicPr>
          <p:cNvPr id="11" name="Picture 2">
            <a:extLst>
              <a:ext uri="{FF2B5EF4-FFF2-40B4-BE49-F238E27FC236}">
                <a16:creationId xmlns:a16="http://schemas.microsoft.com/office/drawing/2014/main" id="{820116E6-9EB9-477F-AB8F-0B035BF41FBD}"/>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76892" y="1926485"/>
            <a:ext cx="2347912" cy="12237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Rectangle 11">
            <a:extLst>
              <a:ext uri="{FF2B5EF4-FFF2-40B4-BE49-F238E27FC236}">
                <a16:creationId xmlns:a16="http://schemas.microsoft.com/office/drawing/2014/main" id="{3AD83248-4527-4E89-9E62-F48240D656D1}"/>
              </a:ext>
            </a:extLst>
          </p:cNvPr>
          <p:cNvSpPr/>
          <p:nvPr/>
        </p:nvSpPr>
        <p:spPr>
          <a:xfrm>
            <a:off x="179676" y="3352002"/>
            <a:ext cx="5116512" cy="1315066"/>
          </a:xfrm>
          <a:prstGeom prst="rect">
            <a:avLst/>
          </a:prstGeom>
        </p:spPr>
        <p:txBody>
          <a:bodyPr>
            <a:normAutofit lnSpcReduction="10000"/>
          </a:bodyPr>
          <a:lstStyle/>
          <a:p>
            <a:pPr algn="just">
              <a:spcBef>
                <a:spcPct val="20000"/>
              </a:spcBef>
              <a:buFont typeface="Arial" pitchFamily="34" charset="0"/>
              <a:buNone/>
            </a:pPr>
            <a:r>
              <a:rPr lang="en-US" sz="2800" dirty="0">
                <a:solidFill>
                  <a:schemeClr val="tx1"/>
                </a:solidFill>
              </a:rPr>
              <a:t>This distance can be generalized for </a:t>
            </a:r>
            <a:r>
              <a:rPr lang="en-US" sz="2800" b="1" i="1" dirty="0">
                <a:solidFill>
                  <a:schemeClr val="tx1"/>
                </a:solidFill>
              </a:rPr>
              <a:t>k</a:t>
            </a:r>
            <a:r>
              <a:rPr lang="en-US" sz="2800" b="1" dirty="0">
                <a:solidFill>
                  <a:schemeClr val="tx1"/>
                </a:solidFill>
              </a:rPr>
              <a:t> partitions </a:t>
            </a:r>
            <a:r>
              <a:rPr lang="en-US" sz="2800" dirty="0">
                <a:solidFill>
                  <a:schemeClr val="tx1"/>
                </a:solidFill>
              </a:rPr>
              <a:t>of the network    </a:t>
            </a:r>
          </a:p>
        </p:txBody>
      </p:sp>
      <p:pic>
        <p:nvPicPr>
          <p:cNvPr id="13" name="Picture 3">
            <a:extLst>
              <a:ext uri="{FF2B5EF4-FFF2-40B4-BE49-F238E27FC236}">
                <a16:creationId xmlns:a16="http://schemas.microsoft.com/office/drawing/2014/main" id="{393A7E4E-7A34-4305-83F6-9013C4EAECFA}"/>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76893" y="3556000"/>
            <a:ext cx="2362201" cy="1033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4">
            <a:extLst>
              <a:ext uri="{FF2B5EF4-FFF2-40B4-BE49-F238E27FC236}">
                <a16:creationId xmlns:a16="http://schemas.microsoft.com/office/drawing/2014/main" id="{3E1F29AB-3A89-4726-8ADC-29A095722AD2}"/>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48291" y="4941462"/>
            <a:ext cx="3102948" cy="88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 name="Rectangle 14">
            <a:extLst>
              <a:ext uri="{FF2B5EF4-FFF2-40B4-BE49-F238E27FC236}">
                <a16:creationId xmlns:a16="http://schemas.microsoft.com/office/drawing/2014/main" id="{888B0F44-2424-42D8-9F9F-7E0DB47D16DA}"/>
              </a:ext>
            </a:extLst>
          </p:cNvPr>
          <p:cNvSpPr/>
          <p:nvPr/>
        </p:nvSpPr>
        <p:spPr>
          <a:xfrm>
            <a:off x="179676" y="4767344"/>
            <a:ext cx="5500688" cy="1054031"/>
          </a:xfrm>
          <a:prstGeom prst="rect">
            <a:avLst/>
          </a:prstGeom>
        </p:spPr>
        <p:txBody>
          <a:bodyPr>
            <a:normAutofit fontScale="92500" lnSpcReduction="20000"/>
          </a:bodyPr>
          <a:lstStyle/>
          <a:p>
            <a:pPr>
              <a:spcBef>
                <a:spcPct val="20000"/>
              </a:spcBef>
              <a:buFont typeface="Arial" pitchFamily="34" charset="0"/>
              <a:buNone/>
            </a:pPr>
            <a:r>
              <a:rPr lang="en-US" sz="2800" dirty="0">
                <a:solidFill>
                  <a:schemeClr val="tx1"/>
                </a:solidFill>
              </a:rPr>
              <a:t>The normalized version of the above is defined as </a:t>
            </a:r>
            <a:r>
              <a:rPr lang="en-US" sz="2800" b="1" dirty="0">
                <a:solidFill>
                  <a:schemeClr val="tx1"/>
                </a:solidFill>
              </a:rPr>
              <a:t>Network Modularity</a:t>
            </a:r>
          </a:p>
        </p:txBody>
      </p:sp>
      <p:sp>
        <p:nvSpPr>
          <p:cNvPr id="3" name="TextBox 2">
            <a:extLst>
              <a:ext uri="{FF2B5EF4-FFF2-40B4-BE49-F238E27FC236}">
                <a16:creationId xmlns:a16="http://schemas.microsoft.com/office/drawing/2014/main" id="{2CB6A473-A916-D45F-14C5-9CBB50CAD325}"/>
              </a:ext>
            </a:extLst>
          </p:cNvPr>
          <p:cNvSpPr txBox="1"/>
          <p:nvPr/>
        </p:nvSpPr>
        <p:spPr>
          <a:xfrm>
            <a:off x="8651239" y="1986340"/>
            <a:ext cx="3051773" cy="2616101"/>
          </a:xfrm>
          <a:prstGeom prst="rect">
            <a:avLst/>
          </a:prstGeom>
          <a:noFill/>
          <a:ln>
            <a:solidFill>
              <a:schemeClr val="tx1"/>
            </a:solidFill>
          </a:ln>
        </p:spPr>
        <p:txBody>
          <a:bodyPr wrap="square" rtlCol="0">
            <a:spAutoFit/>
          </a:bodyPr>
          <a:lstStyle/>
          <a:p>
            <a:pPr marL="342900" indent="-342900">
              <a:buFont typeface="Arial" panose="020B0604020202020204" pitchFamily="34" charset="0"/>
              <a:buChar char="•"/>
            </a:pPr>
            <a:r>
              <a:rPr lang="en-IN" sz="2000" dirty="0"/>
              <a:t>If this is 0, subgraph is randomly wired</a:t>
            </a:r>
          </a:p>
          <a:p>
            <a:pPr marL="342900" indent="-342900">
              <a:buFont typeface="Arial" panose="020B0604020202020204" pitchFamily="34" charset="0"/>
              <a:buChar char="•"/>
            </a:pPr>
            <a:r>
              <a:rPr lang="en-IN" sz="2000" dirty="0"/>
              <a:t>If &lt;0, fewer edges than what is expected at random </a:t>
            </a:r>
          </a:p>
          <a:p>
            <a:pPr marL="342900" indent="-342900">
              <a:buFont typeface="Arial" panose="020B0604020202020204" pitchFamily="34" charset="0"/>
              <a:buChar char="•"/>
            </a:pPr>
            <a:r>
              <a:rPr lang="en-IN" sz="2000" dirty="0"/>
              <a:t>If &gt;0, then it is not random   </a:t>
            </a:r>
          </a:p>
          <a:p>
            <a:r>
              <a:rPr lang="en-IN" sz="2400" dirty="0"/>
              <a:t> </a:t>
            </a:r>
          </a:p>
        </p:txBody>
      </p:sp>
      <p:sp>
        <p:nvSpPr>
          <p:cNvPr id="4" name="TextBox 3">
            <a:extLst>
              <a:ext uri="{FF2B5EF4-FFF2-40B4-BE49-F238E27FC236}">
                <a16:creationId xmlns:a16="http://schemas.microsoft.com/office/drawing/2014/main" id="{E9F55A15-E63F-C478-D5F2-C2D4D6E87E64}"/>
              </a:ext>
            </a:extLst>
          </p:cNvPr>
          <p:cNvSpPr txBox="1"/>
          <p:nvPr/>
        </p:nvSpPr>
        <p:spPr>
          <a:xfrm>
            <a:off x="179676" y="6027003"/>
            <a:ext cx="9540240" cy="830997"/>
          </a:xfrm>
          <a:prstGeom prst="rect">
            <a:avLst/>
          </a:prstGeom>
          <a:noFill/>
        </p:spPr>
        <p:txBody>
          <a:bodyPr wrap="square" rtlCol="0">
            <a:spAutoFit/>
          </a:bodyPr>
          <a:lstStyle/>
          <a:p>
            <a:r>
              <a:rPr lang="en-IN" sz="2400" dirty="0"/>
              <a:t>Since </a:t>
            </a:r>
            <a:r>
              <a:rPr lang="en-IN" sz="2400" b="1" dirty="0"/>
              <a:t>summation is over all edges </a:t>
            </a:r>
            <a:r>
              <a:rPr lang="en-IN" sz="2400" dirty="0"/>
              <a:t>and all edges are counted twice  </a:t>
            </a:r>
            <a:r>
              <a:rPr lang="en-IN" sz="2400" dirty="0" err="1"/>
              <a:t>A</a:t>
            </a:r>
            <a:r>
              <a:rPr lang="en-IN" sz="2400" baseline="-25000" dirty="0" err="1"/>
              <a:t>ij</a:t>
            </a:r>
            <a:r>
              <a:rPr lang="en-IN" sz="2400" baseline="-25000" dirty="0"/>
              <a:t> </a:t>
            </a:r>
            <a:r>
              <a:rPr lang="en-IN" sz="2400" dirty="0"/>
              <a:t>= A</a:t>
            </a:r>
            <a:r>
              <a:rPr lang="en-IN" sz="2400" baseline="-25000" dirty="0"/>
              <a:t>ji</a:t>
            </a:r>
            <a:r>
              <a:rPr lang="en-IN" sz="2400" dirty="0"/>
              <a:t> </a:t>
            </a:r>
          </a:p>
        </p:txBody>
      </p:sp>
      <p:sp>
        <p:nvSpPr>
          <p:cNvPr id="2" name="Arrow: Right 1">
            <a:extLst>
              <a:ext uri="{FF2B5EF4-FFF2-40B4-BE49-F238E27FC236}">
                <a16:creationId xmlns:a16="http://schemas.microsoft.com/office/drawing/2014/main" id="{CC445A25-8FD8-B91A-8D57-3B8092AD6869}"/>
              </a:ext>
            </a:extLst>
          </p:cNvPr>
          <p:cNvSpPr/>
          <p:nvPr/>
        </p:nvSpPr>
        <p:spPr>
          <a:xfrm>
            <a:off x="8291744" y="2265680"/>
            <a:ext cx="313764" cy="475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0AF0FA5-FF29-E01B-6B74-D3DD9E9F80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765351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A  More Accurate Version for Local  Modularity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r>
              <a:rPr lang="en-US" sz="2400" b="1" i="0" u="none" strike="noStrike" cap="none" dirty="0">
                <a:solidFill>
                  <a:srgbClr val="C55A11"/>
                </a:solidFill>
                <a:latin typeface="Calibri"/>
                <a:ea typeface="Calibri"/>
                <a:cs typeface="Calibri"/>
                <a:sym typeface="Calibri"/>
              </a:rPr>
              <a:t>Graph Theory and Its Applications</a:t>
            </a:r>
            <a:endParaRPr lang="en-US" sz="2400" b="1" dirty="0">
              <a:solidFill>
                <a:schemeClr val="accent1">
                  <a:lumMod val="75000"/>
                </a:schemeClr>
              </a:solidFill>
            </a:endParaRPr>
          </a:p>
        </p:txBody>
      </p:sp>
      <p:pic>
        <p:nvPicPr>
          <p:cNvPr id="2" name="Picture 1">
            <a:extLst>
              <a:ext uri="{FF2B5EF4-FFF2-40B4-BE49-F238E27FC236}">
                <a16:creationId xmlns:a16="http://schemas.microsoft.com/office/drawing/2014/main" id="{75742038-D858-EC87-EA92-8C6888B98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2850661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A  More Accurate Version for Local  Modularity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r>
              <a:rPr lang="en-US" sz="2400" b="1" i="0" u="none" strike="noStrike" cap="none" dirty="0">
                <a:solidFill>
                  <a:srgbClr val="C55A11"/>
                </a:solidFill>
                <a:latin typeface="Calibri"/>
                <a:ea typeface="Calibri"/>
                <a:cs typeface="Calibri"/>
                <a:sym typeface="Calibri"/>
              </a:rPr>
              <a:t>Graph Theory and Its Applications</a:t>
            </a:r>
            <a:endParaRPr lang="en-US" sz="2400" b="1" dirty="0">
              <a:solidFill>
                <a:schemeClr val="accent1">
                  <a:lumMod val="75000"/>
                </a:schemeClr>
              </a:solidFill>
            </a:endParaRPr>
          </a:p>
        </p:txBody>
      </p:sp>
      <p:sp>
        <p:nvSpPr>
          <p:cNvPr id="10" name="Rectangle 9">
            <a:extLst>
              <a:ext uri="{FF2B5EF4-FFF2-40B4-BE49-F238E27FC236}">
                <a16:creationId xmlns:a16="http://schemas.microsoft.com/office/drawing/2014/main" id="{30A6D888-32C3-414F-B277-23839D19313E}"/>
              </a:ext>
            </a:extLst>
          </p:cNvPr>
          <p:cNvSpPr/>
          <p:nvPr/>
        </p:nvSpPr>
        <p:spPr>
          <a:xfrm>
            <a:off x="102932" y="1424089"/>
            <a:ext cx="9518587" cy="5433910"/>
          </a:xfrm>
          <a:prstGeom prst="rect">
            <a:avLst/>
          </a:prstGeom>
        </p:spPr>
        <p:txBody>
          <a:bodyPr>
            <a:noAutofit/>
          </a:bodyPr>
          <a:lstStyle/>
          <a:p>
            <a:pPr marL="457200" indent="-457200" algn="just">
              <a:spcBef>
                <a:spcPct val="20000"/>
              </a:spcBef>
              <a:buFont typeface="Arial" panose="020B0604020202020204" pitchFamily="34" charset="0"/>
              <a:buChar char="•"/>
            </a:pPr>
            <a:r>
              <a:rPr lang="en-US" sz="2400" dirty="0">
                <a:solidFill>
                  <a:schemeClr val="tx1"/>
                </a:solidFill>
                <a:latin typeface="+mj-lt"/>
              </a:rPr>
              <a:t>Note that in any such partition, node </a:t>
            </a:r>
            <a:r>
              <a:rPr lang="en-US" sz="2400" dirty="0" err="1">
                <a:solidFill>
                  <a:schemeClr val="tx1"/>
                </a:solidFill>
                <a:latin typeface="+mj-lt"/>
              </a:rPr>
              <a:t>i</a:t>
            </a:r>
            <a:r>
              <a:rPr lang="en-US" sz="2400" dirty="0">
                <a:solidFill>
                  <a:schemeClr val="tx1"/>
                </a:solidFill>
                <a:latin typeface="+mj-lt"/>
              </a:rPr>
              <a:t> and j  may not necessarily have an edge. So, in the local modularity expression, a pair of nodes will  contribute  </a:t>
            </a:r>
            <a:r>
              <a:rPr lang="en-US" sz="2400" b="1" dirty="0">
                <a:solidFill>
                  <a:schemeClr val="tx1"/>
                </a:solidFill>
                <a:latin typeface="+mj-lt"/>
              </a:rPr>
              <a:t>only when they belong to the same community</a:t>
            </a:r>
          </a:p>
          <a:p>
            <a:pPr marL="457200" indent="-457200" algn="just">
              <a:spcBef>
                <a:spcPct val="20000"/>
              </a:spcBef>
              <a:buFont typeface="Arial" panose="020B0604020202020204" pitchFamily="34" charset="0"/>
              <a:buChar char="•"/>
            </a:pPr>
            <a:r>
              <a:rPr lang="en-US" sz="2400" dirty="0">
                <a:solidFill>
                  <a:srgbClr val="0D0163"/>
                </a:solidFill>
                <a:latin typeface="+mj-lt"/>
              </a:rPr>
              <a:t>A more correct formulation should have this delta function  </a:t>
            </a:r>
            <a:r>
              <a:rPr lang="en-US" sz="2400" dirty="0" err="1">
                <a:solidFill>
                  <a:srgbClr val="0D0163"/>
                </a:solidFill>
                <a:latin typeface="+mj-lt"/>
              </a:rPr>
              <a:t>i</a:t>
            </a:r>
            <a:r>
              <a:rPr lang="en-US" sz="2400" dirty="0">
                <a:solidFill>
                  <a:srgbClr val="0D0163"/>
                </a:solidFill>
                <a:latin typeface="+mj-lt"/>
              </a:rPr>
              <a:t>. e.  (</a:t>
            </a:r>
            <a:r>
              <a:rPr lang="en-US" sz="2400" b="0" i="0" dirty="0">
                <a:solidFill>
                  <a:srgbClr val="292929"/>
                </a:solidFill>
                <a:effectLst/>
                <a:latin typeface="+mj-lt"/>
              </a:rPr>
              <a:t>δ(c</a:t>
            </a:r>
            <a:r>
              <a:rPr lang="en-US" sz="2400" b="0" i="1" dirty="0">
                <a:solidFill>
                  <a:srgbClr val="292929"/>
                </a:solidFill>
                <a:effectLst/>
                <a:latin typeface="+mj-lt"/>
              </a:rPr>
              <a:t>ᵢ</a:t>
            </a:r>
            <a:r>
              <a:rPr lang="en-US" sz="2400" b="0" i="0" dirty="0">
                <a:solidFill>
                  <a:srgbClr val="292929"/>
                </a:solidFill>
                <a:effectLst/>
                <a:latin typeface="+mj-lt"/>
              </a:rPr>
              <a:t>, c</a:t>
            </a:r>
            <a:r>
              <a:rPr lang="en-US" sz="2400" b="0" i="1" dirty="0">
                <a:solidFill>
                  <a:srgbClr val="292929"/>
                </a:solidFill>
                <a:effectLst/>
                <a:latin typeface="+mj-lt"/>
              </a:rPr>
              <a:t>ⱼ</a:t>
            </a:r>
            <a:r>
              <a:rPr lang="en-US" sz="2400" b="0" i="0" dirty="0">
                <a:solidFill>
                  <a:srgbClr val="292929"/>
                </a:solidFill>
                <a:effectLst/>
                <a:latin typeface="+mj-lt"/>
              </a:rPr>
              <a:t>) = 1 if both node </a:t>
            </a:r>
            <a:r>
              <a:rPr lang="en-US" sz="2400" b="0" i="0" dirty="0" err="1">
                <a:solidFill>
                  <a:srgbClr val="292929"/>
                </a:solidFill>
                <a:effectLst/>
                <a:latin typeface="+mj-lt"/>
              </a:rPr>
              <a:t>i</a:t>
            </a:r>
            <a:r>
              <a:rPr lang="en-US" sz="2400" b="0" i="0" dirty="0">
                <a:solidFill>
                  <a:srgbClr val="292929"/>
                </a:solidFill>
                <a:effectLst/>
                <a:latin typeface="+mj-lt"/>
              </a:rPr>
              <a:t> &amp; node j are in same community else 0 i.e. typical delta function will be δ(c</a:t>
            </a:r>
            <a:r>
              <a:rPr lang="en-US" sz="2400" b="0" i="1" dirty="0">
                <a:solidFill>
                  <a:srgbClr val="292929"/>
                </a:solidFill>
                <a:effectLst/>
                <a:latin typeface="+mj-lt"/>
              </a:rPr>
              <a:t>ᵢ</a:t>
            </a:r>
            <a:r>
              <a:rPr lang="en-US" sz="2400" b="0" i="0" dirty="0">
                <a:solidFill>
                  <a:srgbClr val="292929"/>
                </a:solidFill>
                <a:effectLst/>
                <a:latin typeface="+mj-lt"/>
              </a:rPr>
              <a:t> - c</a:t>
            </a:r>
            <a:r>
              <a:rPr lang="en-US" sz="2400" b="0" i="1" dirty="0">
                <a:solidFill>
                  <a:srgbClr val="292929"/>
                </a:solidFill>
                <a:effectLst/>
                <a:latin typeface="+mj-lt"/>
              </a:rPr>
              <a:t>ⱼ</a:t>
            </a:r>
            <a:r>
              <a:rPr lang="en-US" sz="2400" b="0" i="0" dirty="0">
                <a:solidFill>
                  <a:srgbClr val="292929"/>
                </a:solidFill>
                <a:effectLst/>
                <a:latin typeface="+mj-lt"/>
              </a:rPr>
              <a:t>) </a:t>
            </a:r>
          </a:p>
          <a:p>
            <a:pPr marL="457200" indent="-457200" algn="just">
              <a:spcBef>
                <a:spcPct val="20000"/>
              </a:spcBef>
              <a:buFont typeface="Arial" panose="020B0604020202020204" pitchFamily="34" charset="0"/>
              <a:buChar char="•"/>
            </a:pPr>
            <a:endParaRPr lang="en-US" sz="2400" dirty="0">
              <a:solidFill>
                <a:srgbClr val="292929"/>
              </a:solidFill>
              <a:latin typeface="+mj-lt"/>
            </a:endParaRPr>
          </a:p>
          <a:p>
            <a:pPr marL="457200" indent="-457200" algn="just">
              <a:spcBef>
                <a:spcPct val="20000"/>
              </a:spcBef>
              <a:buFont typeface="Arial" panose="020B0604020202020204" pitchFamily="34" charset="0"/>
              <a:buChar char="•"/>
            </a:pPr>
            <a:endParaRPr lang="en-US" sz="2400" dirty="0">
              <a:solidFill>
                <a:srgbClr val="292929"/>
              </a:solidFill>
              <a:latin typeface="+mj-lt"/>
            </a:endParaRPr>
          </a:p>
          <a:p>
            <a:pPr marL="457200" indent="-457200" algn="just">
              <a:spcBef>
                <a:spcPct val="20000"/>
              </a:spcBef>
              <a:buFont typeface="Arial" panose="020B0604020202020204" pitchFamily="34" charset="0"/>
              <a:buChar char="•"/>
            </a:pPr>
            <a:r>
              <a:rPr lang="en-US" sz="2400" b="0" i="1" dirty="0">
                <a:solidFill>
                  <a:srgbClr val="292929"/>
                </a:solidFill>
                <a:effectLst/>
                <a:latin typeface="+mj-lt"/>
              </a:rPr>
              <a:t>Aᵢⱼ = weight of the edge between node ‘</a:t>
            </a:r>
            <a:r>
              <a:rPr lang="en-US" sz="2400" b="0" i="1" dirty="0" err="1">
                <a:solidFill>
                  <a:srgbClr val="292929"/>
                </a:solidFill>
                <a:effectLst/>
                <a:latin typeface="+mj-lt"/>
              </a:rPr>
              <a:t>i</a:t>
            </a:r>
            <a:r>
              <a:rPr lang="en-US" sz="2400" b="0" i="1" dirty="0">
                <a:solidFill>
                  <a:srgbClr val="292929"/>
                </a:solidFill>
                <a:effectLst/>
                <a:latin typeface="+mj-lt"/>
              </a:rPr>
              <a:t>’ &amp; node ‘j’ if weighted graph. </a:t>
            </a:r>
            <a:r>
              <a:rPr lang="en-US" sz="2400" i="1" dirty="0">
                <a:solidFill>
                  <a:srgbClr val="292929"/>
                </a:solidFill>
                <a:latin typeface="+mj-lt"/>
              </a:rPr>
              <a:t>I</a:t>
            </a:r>
            <a:r>
              <a:rPr lang="en-US" sz="2400" b="0" i="1" dirty="0">
                <a:solidFill>
                  <a:srgbClr val="292929"/>
                </a:solidFill>
                <a:effectLst/>
                <a:latin typeface="+mj-lt"/>
              </a:rPr>
              <a:t>n case of unweighted graph -  1 when edge between node </a:t>
            </a:r>
            <a:r>
              <a:rPr lang="en-US" sz="2400" b="0" i="1" dirty="0" err="1">
                <a:solidFill>
                  <a:srgbClr val="292929"/>
                </a:solidFill>
                <a:effectLst/>
                <a:latin typeface="+mj-lt"/>
              </a:rPr>
              <a:t>i</a:t>
            </a:r>
            <a:r>
              <a:rPr lang="en-US" sz="2400" b="0" i="1" dirty="0">
                <a:solidFill>
                  <a:srgbClr val="292929"/>
                </a:solidFill>
                <a:effectLst/>
                <a:latin typeface="+mj-lt"/>
              </a:rPr>
              <a:t> &amp; j exists else </a:t>
            </a:r>
            <a:r>
              <a:rPr lang="en-US" sz="2400" i="1" dirty="0">
                <a:solidFill>
                  <a:srgbClr val="292929"/>
                </a:solidFill>
                <a:latin typeface="+mj-lt"/>
              </a:rPr>
              <a:t>0 . </a:t>
            </a:r>
            <a:endParaRPr lang="en-US" sz="2400" b="0" i="0" dirty="0">
              <a:solidFill>
                <a:srgbClr val="292929"/>
              </a:solidFill>
              <a:effectLst/>
              <a:latin typeface="+mj-lt"/>
            </a:endParaRPr>
          </a:p>
          <a:p>
            <a:pPr algn="just">
              <a:spcBef>
                <a:spcPct val="20000"/>
              </a:spcBef>
              <a:buFont typeface="Arial" pitchFamily="34" charset="0"/>
              <a:buNone/>
            </a:pPr>
            <a:endParaRPr lang="en-US" sz="2400" dirty="0">
              <a:solidFill>
                <a:srgbClr val="0D0163"/>
              </a:solidFill>
            </a:endParaRPr>
          </a:p>
          <a:p>
            <a:pPr algn="just">
              <a:spcBef>
                <a:spcPct val="20000"/>
              </a:spcBef>
              <a:buFont typeface="Arial" pitchFamily="34" charset="0"/>
              <a:buNone/>
            </a:pPr>
            <a:endParaRPr lang="en-US" sz="2400" dirty="0">
              <a:solidFill>
                <a:srgbClr val="0D0163"/>
              </a:solidFill>
            </a:endParaRPr>
          </a:p>
        </p:txBody>
      </p:sp>
      <p:pic>
        <p:nvPicPr>
          <p:cNvPr id="19" name="Picture 18">
            <a:extLst>
              <a:ext uri="{FF2B5EF4-FFF2-40B4-BE49-F238E27FC236}">
                <a16:creationId xmlns:a16="http://schemas.microsoft.com/office/drawing/2014/main" id="{54FC37FF-DFD9-8FAA-5AA9-C5A8EF33AE5D}"/>
              </a:ext>
            </a:extLst>
          </p:cNvPr>
          <p:cNvPicPr>
            <a:picLocks noChangeAspect="1"/>
          </p:cNvPicPr>
          <p:nvPr/>
        </p:nvPicPr>
        <p:blipFill>
          <a:blip r:embed="rId3"/>
          <a:stretch>
            <a:fillRect/>
          </a:stretch>
        </p:blipFill>
        <p:spPr>
          <a:xfrm>
            <a:off x="1850737" y="4141044"/>
            <a:ext cx="6734175" cy="876300"/>
          </a:xfrm>
          <a:prstGeom prst="rect">
            <a:avLst/>
          </a:prstGeom>
        </p:spPr>
      </p:pic>
      <p:pic>
        <p:nvPicPr>
          <p:cNvPr id="2" name="Picture 1">
            <a:extLst>
              <a:ext uri="{FF2B5EF4-FFF2-40B4-BE49-F238E27FC236}">
                <a16:creationId xmlns:a16="http://schemas.microsoft.com/office/drawing/2014/main" id="{9160F788-F2D8-AB84-B4FB-1304F7276F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37266995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What is Goal Of This Optimization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r>
              <a:rPr lang="en-US" sz="2400" b="1" i="0" u="none" strike="noStrike" cap="none">
                <a:solidFill>
                  <a:srgbClr val="C55A11"/>
                </a:solidFill>
                <a:latin typeface="Calibri"/>
                <a:ea typeface="Calibri"/>
                <a:cs typeface="Calibri"/>
                <a:sym typeface="Calibri"/>
              </a:rPr>
              <a:t>Graph Theory and Its Applications</a:t>
            </a:r>
            <a:endParaRPr lang="en-US" sz="2400" b="1" dirty="0">
              <a:solidFill>
                <a:schemeClr val="accent1">
                  <a:lumMod val="75000"/>
                </a:schemeClr>
              </a:solidFill>
            </a:endParaRPr>
          </a:p>
        </p:txBody>
      </p:sp>
      <p:sp>
        <p:nvSpPr>
          <p:cNvPr id="2" name="Content Placeholder 2">
            <a:extLst>
              <a:ext uri="{FF2B5EF4-FFF2-40B4-BE49-F238E27FC236}">
                <a16:creationId xmlns:a16="http://schemas.microsoft.com/office/drawing/2014/main" id="{C4F9EAEC-0309-0437-C573-7734B59A8C63}"/>
              </a:ext>
            </a:extLst>
          </p:cNvPr>
          <p:cNvSpPr txBox="1">
            <a:spLocks/>
          </p:cNvSpPr>
          <p:nvPr/>
        </p:nvSpPr>
        <p:spPr>
          <a:xfrm>
            <a:off x="153518" y="1287000"/>
            <a:ext cx="1067704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IN" b="1" dirty="0"/>
              <a:t>We are measuring </a:t>
            </a:r>
            <a:r>
              <a:rPr lang="en-IN" dirty="0"/>
              <a:t>: Local and Network Modularity </a:t>
            </a:r>
          </a:p>
          <a:p>
            <a:pPr algn="just"/>
            <a:r>
              <a:rPr lang="en-IN" b="1" dirty="0"/>
              <a:t>Over what the measurement is done </a:t>
            </a:r>
            <a:r>
              <a:rPr lang="en-IN" dirty="0"/>
              <a:t>: some </a:t>
            </a:r>
            <a:r>
              <a:rPr lang="en-IN" b="1" dirty="0"/>
              <a:t>partition</a:t>
            </a:r>
            <a:r>
              <a:rPr lang="en-IN" dirty="0"/>
              <a:t>s of the graph each providing local modularity</a:t>
            </a:r>
          </a:p>
          <a:p>
            <a:pPr algn="just"/>
            <a:r>
              <a:rPr lang="en-IN" dirty="0"/>
              <a:t>Idea is to find the </a:t>
            </a:r>
            <a:r>
              <a:rPr lang="en-IN" b="1" dirty="0"/>
              <a:t>best partitioning scheme for this network </a:t>
            </a:r>
            <a:r>
              <a:rPr lang="en-IN" dirty="0"/>
              <a:t>so that we can </a:t>
            </a:r>
            <a:r>
              <a:rPr lang="en-IN" b="1" dirty="0"/>
              <a:t>maximize the Network  Modularity </a:t>
            </a:r>
            <a:r>
              <a:rPr lang="en-IN" dirty="0"/>
              <a:t>!!  </a:t>
            </a:r>
          </a:p>
          <a:p>
            <a:pPr algn="just"/>
            <a:r>
              <a:rPr lang="en-IN" dirty="0"/>
              <a:t>It is really the </a:t>
            </a:r>
            <a:r>
              <a:rPr lang="en-IN" b="1" dirty="0"/>
              <a:t>partition membership of the individual nodes that are getting optimized</a:t>
            </a:r>
            <a:r>
              <a:rPr lang="en-IN" dirty="0"/>
              <a:t>  by measuring the quality parameter (modularity) in each partition !</a:t>
            </a:r>
          </a:p>
        </p:txBody>
      </p:sp>
      <p:pic>
        <p:nvPicPr>
          <p:cNvPr id="4" name="Picture 3">
            <a:extLst>
              <a:ext uri="{FF2B5EF4-FFF2-40B4-BE49-F238E27FC236}">
                <a16:creationId xmlns:a16="http://schemas.microsoft.com/office/drawing/2014/main" id="{79820F31-9BAE-DC79-8C59-AF953B74E3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BD077D6-3216-72CE-7D84-FD8B686BA914}"/>
                  </a:ext>
                </a:extLst>
              </p14:cNvPr>
              <p14:cNvContentPartPr/>
              <p14:nvPr/>
            </p14:nvContentPartPr>
            <p14:xfrm>
              <a:off x="1949760" y="84600"/>
              <a:ext cx="6827400" cy="3655800"/>
            </p14:xfrm>
          </p:contentPart>
        </mc:Choice>
        <mc:Fallback xmlns="">
          <p:pic>
            <p:nvPicPr>
              <p:cNvPr id="3" name="Ink 2">
                <a:extLst>
                  <a:ext uri="{FF2B5EF4-FFF2-40B4-BE49-F238E27FC236}">
                    <a16:creationId xmlns:a16="http://schemas.microsoft.com/office/drawing/2014/main" id="{BBD077D6-3216-72CE-7D84-FD8B686BA914}"/>
                  </a:ext>
                </a:extLst>
              </p:cNvPr>
              <p:cNvPicPr/>
              <p:nvPr/>
            </p:nvPicPr>
            <p:blipFill>
              <a:blip r:embed="rId5"/>
              <a:stretch>
                <a:fillRect/>
              </a:stretch>
            </p:blipFill>
            <p:spPr>
              <a:xfrm>
                <a:off x="1940400" y="75240"/>
                <a:ext cx="6846120" cy="3674520"/>
              </a:xfrm>
              <a:prstGeom prst="rect">
                <a:avLst/>
              </a:prstGeom>
            </p:spPr>
          </p:pic>
        </mc:Fallback>
      </mc:AlternateContent>
    </p:spTree>
    <p:extLst>
      <p:ext uri="{BB962C8B-B14F-4D97-AF65-F5344CB8AC3E}">
        <p14:creationId xmlns:p14="http://schemas.microsoft.com/office/powerpoint/2010/main" val="1653702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(Network) Modularity Maximization is NP Hard </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r>
              <a:rPr lang="en-US" sz="2400" b="1" i="0" u="none" strike="noStrike" cap="none" dirty="0">
                <a:solidFill>
                  <a:srgbClr val="C55A11"/>
                </a:solidFill>
                <a:latin typeface="Calibri"/>
                <a:ea typeface="Calibri"/>
                <a:cs typeface="Calibri"/>
                <a:sym typeface="Calibri"/>
              </a:rPr>
              <a:t>Graph Theory and Its Applications</a:t>
            </a:r>
            <a:endParaRPr lang="en-US" sz="2400" b="1" dirty="0">
              <a:solidFill>
                <a:schemeClr val="accent1">
                  <a:lumMod val="75000"/>
                </a:schemeClr>
              </a:solidFill>
            </a:endParaRPr>
          </a:p>
        </p:txBody>
      </p:sp>
      <p:pic>
        <p:nvPicPr>
          <p:cNvPr id="6" name="Picture 5">
            <a:extLst>
              <a:ext uri="{FF2B5EF4-FFF2-40B4-BE49-F238E27FC236}">
                <a16:creationId xmlns:a16="http://schemas.microsoft.com/office/drawing/2014/main" id="{2865C147-30CE-4EB8-9C9C-8A197D885BF8}"/>
              </a:ext>
            </a:extLst>
          </p:cNvPr>
          <p:cNvPicPr>
            <a:picLocks noChangeAspect="1"/>
          </p:cNvPicPr>
          <p:nvPr/>
        </p:nvPicPr>
        <p:blipFill>
          <a:blip r:embed="rId4"/>
          <a:stretch>
            <a:fillRect/>
          </a:stretch>
        </p:blipFill>
        <p:spPr>
          <a:xfrm>
            <a:off x="81280" y="1410458"/>
            <a:ext cx="9855200" cy="4729928"/>
          </a:xfrm>
          <a:prstGeom prst="rect">
            <a:avLst/>
          </a:prstGeom>
        </p:spPr>
      </p:pic>
      <p:sp>
        <p:nvSpPr>
          <p:cNvPr id="7" name="TextBox 6">
            <a:extLst>
              <a:ext uri="{FF2B5EF4-FFF2-40B4-BE49-F238E27FC236}">
                <a16:creationId xmlns:a16="http://schemas.microsoft.com/office/drawing/2014/main" id="{876DA279-A417-45F2-97D5-2902BD702E32}"/>
              </a:ext>
            </a:extLst>
          </p:cNvPr>
          <p:cNvSpPr txBox="1"/>
          <p:nvPr/>
        </p:nvSpPr>
        <p:spPr>
          <a:xfrm>
            <a:off x="360229" y="6034330"/>
            <a:ext cx="11059611" cy="400110"/>
          </a:xfrm>
          <a:prstGeom prst="rect">
            <a:avLst/>
          </a:prstGeom>
          <a:noFill/>
        </p:spPr>
        <p:txBody>
          <a:bodyPr wrap="square" rtlCol="0">
            <a:spAutoFit/>
          </a:bodyPr>
          <a:lstStyle/>
          <a:p>
            <a:r>
              <a:rPr lang="en-IN" sz="2000" dirty="0">
                <a:solidFill>
                  <a:srgbClr val="FF0000"/>
                </a:solidFill>
              </a:rPr>
              <a:t>Note : This formula is for undirected and unweighted. Suitable modifications exist !</a:t>
            </a:r>
          </a:p>
        </p:txBody>
      </p:sp>
    </p:spTree>
    <p:extLst>
      <p:ext uri="{BB962C8B-B14F-4D97-AF65-F5344CB8AC3E}">
        <p14:creationId xmlns:p14="http://schemas.microsoft.com/office/powerpoint/2010/main" val="4106964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A Simplified Expression for Modularity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r>
              <a:rPr lang="en-US" sz="2400" b="1" i="0" u="none" strike="noStrike" cap="none" dirty="0">
                <a:solidFill>
                  <a:srgbClr val="C55A11"/>
                </a:solidFill>
                <a:latin typeface="Calibri"/>
                <a:ea typeface="Calibri"/>
                <a:cs typeface="Calibri"/>
                <a:sym typeface="Calibri"/>
              </a:rPr>
              <a:t>Graph Theory and Its Applications</a:t>
            </a:r>
            <a:endParaRPr lang="en-US" sz="2400" b="1" dirty="0">
              <a:solidFill>
                <a:schemeClr val="accent1">
                  <a:lumMod val="75000"/>
                </a:schemeClr>
              </a:solidFill>
            </a:endParaRPr>
          </a:p>
        </p:txBody>
      </p:sp>
      <p:sp>
        <p:nvSpPr>
          <p:cNvPr id="18" name="Rectangle 17">
            <a:extLst>
              <a:ext uri="{FF2B5EF4-FFF2-40B4-BE49-F238E27FC236}">
                <a16:creationId xmlns:a16="http://schemas.microsoft.com/office/drawing/2014/main" id="{BE8445B3-3D1D-4CED-005E-44CAA683F6BC}"/>
              </a:ext>
            </a:extLst>
          </p:cNvPr>
          <p:cNvSpPr/>
          <p:nvPr/>
        </p:nvSpPr>
        <p:spPr>
          <a:xfrm>
            <a:off x="375337" y="6168768"/>
            <a:ext cx="7916407" cy="461665"/>
          </a:xfrm>
          <a:prstGeom prst="rect">
            <a:avLst/>
          </a:prstGeom>
        </p:spPr>
        <p:txBody>
          <a:bodyPr wrap="square">
            <a:spAutoFit/>
          </a:bodyPr>
          <a:lstStyle/>
          <a:p>
            <a:r>
              <a:rPr lang="en-US" sz="2400" dirty="0">
                <a:latin typeface="+mj-lt"/>
                <a:cs typeface="Helvetica"/>
              </a:rPr>
              <a:t>Modularity is a </a:t>
            </a:r>
            <a:r>
              <a:rPr lang="en-US" sz="2400" u="sng" dirty="0">
                <a:latin typeface="+mj-lt"/>
                <a:cs typeface="Helvetica"/>
              </a:rPr>
              <a:t>measure associated to a partition</a:t>
            </a:r>
            <a:endParaRPr lang="en-US" sz="2400" u="sng" dirty="0">
              <a:latin typeface="+mj-lt"/>
            </a:endParaRPr>
          </a:p>
        </p:txBody>
      </p:sp>
      <p:pic>
        <p:nvPicPr>
          <p:cNvPr id="3" name="Picture 2">
            <a:extLst>
              <a:ext uri="{FF2B5EF4-FFF2-40B4-BE49-F238E27FC236}">
                <a16:creationId xmlns:a16="http://schemas.microsoft.com/office/drawing/2014/main" id="{FC6114BE-620D-9B49-CFB9-DDE16035D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8EE74B2-A56A-12C1-C609-CFD33DC48DB7}"/>
                  </a:ext>
                </a:extLst>
              </p14:cNvPr>
              <p14:cNvContentPartPr/>
              <p14:nvPr/>
            </p14:nvContentPartPr>
            <p14:xfrm>
              <a:off x="192240" y="1402200"/>
              <a:ext cx="10254240" cy="4757400"/>
            </p14:xfrm>
          </p:contentPart>
        </mc:Choice>
        <mc:Fallback xmlns="">
          <p:pic>
            <p:nvPicPr>
              <p:cNvPr id="2" name="Ink 1">
                <a:extLst>
                  <a:ext uri="{FF2B5EF4-FFF2-40B4-BE49-F238E27FC236}">
                    <a16:creationId xmlns:a16="http://schemas.microsoft.com/office/drawing/2014/main" id="{58EE74B2-A56A-12C1-C609-CFD33DC48DB7}"/>
                  </a:ext>
                </a:extLst>
              </p:cNvPr>
              <p:cNvPicPr/>
              <p:nvPr/>
            </p:nvPicPr>
            <p:blipFill>
              <a:blip r:embed="rId5"/>
              <a:stretch>
                <a:fillRect/>
              </a:stretch>
            </p:blipFill>
            <p:spPr>
              <a:xfrm>
                <a:off x="182880" y="1392840"/>
                <a:ext cx="10272960" cy="477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5AFC3B2D-3059-6B49-F20E-C934ED6848AD}"/>
                  </a:ext>
                </a:extLst>
              </p14:cNvPr>
              <p14:cNvContentPartPr/>
              <p14:nvPr/>
            </p14:nvContentPartPr>
            <p14:xfrm>
              <a:off x="1329480" y="3112920"/>
              <a:ext cx="7462080" cy="2660400"/>
            </p14:xfrm>
          </p:contentPart>
        </mc:Choice>
        <mc:Fallback xmlns="">
          <p:pic>
            <p:nvPicPr>
              <p:cNvPr id="4" name="Ink 3">
                <a:extLst>
                  <a:ext uri="{FF2B5EF4-FFF2-40B4-BE49-F238E27FC236}">
                    <a16:creationId xmlns:a16="http://schemas.microsoft.com/office/drawing/2014/main" id="{5AFC3B2D-3059-6B49-F20E-C934ED6848AD}"/>
                  </a:ext>
                </a:extLst>
              </p:cNvPr>
              <p:cNvPicPr/>
              <p:nvPr/>
            </p:nvPicPr>
            <p:blipFill>
              <a:blip r:embed="rId7"/>
              <a:stretch>
                <a:fillRect/>
              </a:stretch>
            </p:blipFill>
            <p:spPr>
              <a:xfrm>
                <a:off x="1320120" y="3103560"/>
                <a:ext cx="7480800" cy="2679120"/>
              </a:xfrm>
              <a:prstGeom prst="rect">
                <a:avLst/>
              </a:prstGeom>
            </p:spPr>
          </p:pic>
        </mc:Fallback>
      </mc:AlternateContent>
    </p:spTree>
    <p:extLst>
      <p:ext uri="{BB962C8B-B14F-4D97-AF65-F5344CB8AC3E}">
        <p14:creationId xmlns:p14="http://schemas.microsoft.com/office/powerpoint/2010/main" val="3280504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A Simplified Expression for Modularity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r>
              <a:rPr lang="en-US" sz="2400" b="1" i="0" u="none" strike="noStrike" cap="none" dirty="0">
                <a:solidFill>
                  <a:srgbClr val="C55A11"/>
                </a:solidFill>
                <a:latin typeface="Calibri"/>
                <a:ea typeface="Calibri"/>
                <a:cs typeface="Calibri"/>
                <a:sym typeface="Calibri"/>
              </a:rPr>
              <a:t>Graph Theory and Its Applications</a:t>
            </a:r>
            <a:endParaRPr lang="en-US" sz="2400" b="1" dirty="0">
              <a:solidFill>
                <a:schemeClr val="accent1">
                  <a:lumMod val="75000"/>
                </a:schemeClr>
              </a:solidFill>
            </a:endParaRPr>
          </a:p>
        </p:txBody>
      </p:sp>
      <p:sp>
        <p:nvSpPr>
          <p:cNvPr id="18" name="Rectangle 17">
            <a:extLst>
              <a:ext uri="{FF2B5EF4-FFF2-40B4-BE49-F238E27FC236}">
                <a16:creationId xmlns:a16="http://schemas.microsoft.com/office/drawing/2014/main" id="{BE8445B3-3D1D-4CED-005E-44CAA683F6BC}"/>
              </a:ext>
            </a:extLst>
          </p:cNvPr>
          <p:cNvSpPr/>
          <p:nvPr/>
        </p:nvSpPr>
        <p:spPr>
          <a:xfrm>
            <a:off x="375337" y="6168768"/>
            <a:ext cx="7916407" cy="461665"/>
          </a:xfrm>
          <a:prstGeom prst="rect">
            <a:avLst/>
          </a:prstGeom>
        </p:spPr>
        <p:txBody>
          <a:bodyPr wrap="square">
            <a:spAutoFit/>
          </a:bodyPr>
          <a:lstStyle/>
          <a:p>
            <a:r>
              <a:rPr lang="en-US" sz="2400" dirty="0">
                <a:latin typeface="+mj-lt"/>
                <a:cs typeface="Helvetica"/>
              </a:rPr>
              <a:t>Modularity is a </a:t>
            </a:r>
            <a:r>
              <a:rPr lang="en-US" sz="2400" u="sng" dirty="0">
                <a:latin typeface="+mj-lt"/>
                <a:cs typeface="Helvetica"/>
              </a:rPr>
              <a:t>measure associated to a partition</a:t>
            </a:r>
            <a:endParaRPr lang="en-US" sz="2400" u="sng" dirty="0">
              <a:latin typeface="+mj-lt"/>
            </a:endParaRPr>
          </a:p>
        </p:txBody>
      </p:sp>
      <p:pic>
        <p:nvPicPr>
          <p:cNvPr id="3" name="Picture 2">
            <a:extLst>
              <a:ext uri="{FF2B5EF4-FFF2-40B4-BE49-F238E27FC236}">
                <a16:creationId xmlns:a16="http://schemas.microsoft.com/office/drawing/2014/main" id="{FC6114BE-620D-9B49-CFB9-DDE16035D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FAA0A6F-DE1C-D2DC-EBA6-81EC35BB0C9A}"/>
                  </a:ext>
                </a:extLst>
              </p14:cNvPr>
              <p14:cNvContentPartPr/>
              <p14:nvPr/>
            </p14:nvContentPartPr>
            <p14:xfrm>
              <a:off x="257400" y="41400"/>
              <a:ext cx="10730160" cy="6032160"/>
            </p14:xfrm>
          </p:contentPart>
        </mc:Choice>
        <mc:Fallback xmlns="">
          <p:pic>
            <p:nvPicPr>
              <p:cNvPr id="2" name="Ink 1">
                <a:extLst>
                  <a:ext uri="{FF2B5EF4-FFF2-40B4-BE49-F238E27FC236}">
                    <a16:creationId xmlns:a16="http://schemas.microsoft.com/office/drawing/2014/main" id="{FFAA0A6F-DE1C-D2DC-EBA6-81EC35BB0C9A}"/>
                  </a:ext>
                </a:extLst>
              </p:cNvPr>
              <p:cNvPicPr/>
              <p:nvPr/>
            </p:nvPicPr>
            <p:blipFill>
              <a:blip r:embed="rId5"/>
              <a:stretch>
                <a:fillRect/>
              </a:stretch>
            </p:blipFill>
            <p:spPr>
              <a:xfrm>
                <a:off x="248040" y="32040"/>
                <a:ext cx="10748880" cy="6050880"/>
              </a:xfrm>
              <a:prstGeom prst="rect">
                <a:avLst/>
              </a:prstGeom>
            </p:spPr>
          </p:pic>
        </mc:Fallback>
      </mc:AlternateContent>
    </p:spTree>
    <p:extLst>
      <p:ext uri="{BB962C8B-B14F-4D97-AF65-F5344CB8AC3E}">
        <p14:creationId xmlns:p14="http://schemas.microsoft.com/office/powerpoint/2010/main" val="24411979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A Simplified Expression for Modularity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422030" y="408698"/>
            <a:ext cx="7497214" cy="461665"/>
          </a:xfrm>
          <a:prstGeom prst="rect">
            <a:avLst/>
          </a:prstGeom>
          <a:noFill/>
          <a:ln>
            <a:noFill/>
          </a:ln>
        </p:spPr>
        <p:txBody>
          <a:bodyPr spcFirstLastPara="1" wrap="square" lIns="91425" tIns="45700" rIns="91425" bIns="45700" anchor="t" anchorCtr="0">
            <a:spAutoFit/>
          </a:bodyPr>
          <a:lstStyle/>
          <a:p>
            <a:r>
              <a:rPr lang="en-US" sz="2400" b="1" i="0" u="none" strike="noStrike" cap="none" dirty="0">
                <a:solidFill>
                  <a:srgbClr val="C55A11"/>
                </a:solidFill>
                <a:latin typeface="Calibri"/>
                <a:ea typeface="Calibri"/>
                <a:cs typeface="Calibri"/>
                <a:sym typeface="Calibri"/>
              </a:rPr>
              <a:t>Graph Theory and Its Applications</a:t>
            </a:r>
            <a:endParaRPr lang="en-US" sz="2400" b="1" dirty="0">
              <a:solidFill>
                <a:schemeClr val="accent1">
                  <a:lumMod val="75000"/>
                </a:schemeClr>
              </a:solidFill>
            </a:endParaRPr>
          </a:p>
        </p:txBody>
      </p:sp>
      <p:sp>
        <p:nvSpPr>
          <p:cNvPr id="18" name="Rectangle 17">
            <a:extLst>
              <a:ext uri="{FF2B5EF4-FFF2-40B4-BE49-F238E27FC236}">
                <a16:creationId xmlns:a16="http://schemas.microsoft.com/office/drawing/2014/main" id="{BE8445B3-3D1D-4CED-005E-44CAA683F6BC}"/>
              </a:ext>
            </a:extLst>
          </p:cNvPr>
          <p:cNvSpPr/>
          <p:nvPr/>
        </p:nvSpPr>
        <p:spPr>
          <a:xfrm>
            <a:off x="375337" y="6168768"/>
            <a:ext cx="7916407" cy="461665"/>
          </a:xfrm>
          <a:prstGeom prst="rect">
            <a:avLst/>
          </a:prstGeom>
        </p:spPr>
        <p:txBody>
          <a:bodyPr wrap="square">
            <a:spAutoFit/>
          </a:bodyPr>
          <a:lstStyle/>
          <a:p>
            <a:r>
              <a:rPr lang="en-US" sz="2400" dirty="0">
                <a:latin typeface="+mj-lt"/>
                <a:cs typeface="Helvetica"/>
              </a:rPr>
              <a:t>Modularity is a </a:t>
            </a:r>
            <a:r>
              <a:rPr lang="en-US" sz="2400" u="sng" dirty="0">
                <a:latin typeface="+mj-lt"/>
                <a:cs typeface="Helvetica"/>
              </a:rPr>
              <a:t>measure associated to a partition</a:t>
            </a:r>
            <a:endParaRPr lang="en-US" sz="2400" u="sng" dirty="0">
              <a:latin typeface="+mj-lt"/>
            </a:endParaRPr>
          </a:p>
        </p:txBody>
      </p:sp>
      <p:pic>
        <p:nvPicPr>
          <p:cNvPr id="3" name="Picture 2">
            <a:extLst>
              <a:ext uri="{FF2B5EF4-FFF2-40B4-BE49-F238E27FC236}">
                <a16:creationId xmlns:a16="http://schemas.microsoft.com/office/drawing/2014/main" id="{FC6114BE-620D-9B49-CFB9-DDE16035D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8A37BFF-B8F0-7947-97A8-05954B497735}"/>
                  </a:ext>
                </a:extLst>
              </p14:cNvPr>
              <p14:cNvContentPartPr/>
              <p14:nvPr/>
            </p14:nvContentPartPr>
            <p14:xfrm>
              <a:off x="377640" y="1411200"/>
              <a:ext cx="11756160" cy="4857120"/>
            </p14:xfrm>
          </p:contentPart>
        </mc:Choice>
        <mc:Fallback xmlns="">
          <p:pic>
            <p:nvPicPr>
              <p:cNvPr id="2" name="Ink 1">
                <a:extLst>
                  <a:ext uri="{FF2B5EF4-FFF2-40B4-BE49-F238E27FC236}">
                    <a16:creationId xmlns:a16="http://schemas.microsoft.com/office/drawing/2014/main" id="{C8A37BFF-B8F0-7947-97A8-05954B497735}"/>
                  </a:ext>
                </a:extLst>
              </p:cNvPr>
              <p:cNvPicPr/>
              <p:nvPr/>
            </p:nvPicPr>
            <p:blipFill>
              <a:blip r:embed="rId5"/>
              <a:stretch>
                <a:fillRect/>
              </a:stretch>
            </p:blipFill>
            <p:spPr>
              <a:xfrm>
                <a:off x="368280" y="1401840"/>
                <a:ext cx="11774880" cy="4875840"/>
              </a:xfrm>
              <a:prstGeom prst="rect">
                <a:avLst/>
              </a:prstGeom>
            </p:spPr>
          </p:pic>
        </mc:Fallback>
      </mc:AlternateContent>
    </p:spTree>
    <p:extLst>
      <p:ext uri="{BB962C8B-B14F-4D97-AF65-F5344CB8AC3E}">
        <p14:creationId xmlns:p14="http://schemas.microsoft.com/office/powerpoint/2010/main" val="1715964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Girvan Newsman Algorithm for Community Detection</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A67A9EA7-BF35-4A68-A4C2-99145EB3A847}"/>
              </a:ext>
            </a:extLst>
          </p:cNvPr>
          <p:cNvSpPr txBox="1">
            <a:spLocks/>
          </p:cNvSpPr>
          <p:nvPr/>
        </p:nvSpPr>
        <p:spPr>
          <a:xfrm>
            <a:off x="535351" y="4817544"/>
            <a:ext cx="9700846" cy="1999245"/>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457200" algn="just"/>
            <a:r>
              <a:rPr lang="en-US" dirty="0"/>
              <a:t>This method was proposed to </a:t>
            </a:r>
            <a:r>
              <a:rPr lang="en-US" b="1" dirty="0">
                <a:solidFill>
                  <a:srgbClr val="0000FF"/>
                </a:solidFill>
              </a:rPr>
              <a:t>side step the shortcomings of traditional hierarchical clustering approach  </a:t>
            </a:r>
            <a:r>
              <a:rPr lang="en-US" dirty="0"/>
              <a:t>and was successfully tested on both real world and synthetically generated networks</a:t>
            </a:r>
          </a:p>
          <a:p>
            <a:pPr indent="-457200" algn="just"/>
            <a:r>
              <a:rPr lang="en-US" dirty="0"/>
              <a:t>Uses a concept of </a:t>
            </a:r>
            <a:r>
              <a:rPr lang="en-US" b="1" dirty="0">
                <a:solidFill>
                  <a:srgbClr val="FF0000"/>
                </a:solidFill>
              </a:rPr>
              <a:t>edge betweenness.</a:t>
            </a:r>
          </a:p>
        </p:txBody>
      </p:sp>
      <p:pic>
        <p:nvPicPr>
          <p:cNvPr id="3" name="Picture 2">
            <a:extLst>
              <a:ext uri="{FF2B5EF4-FFF2-40B4-BE49-F238E27FC236}">
                <a16:creationId xmlns:a16="http://schemas.microsoft.com/office/drawing/2014/main" id="{71E9D175-06E7-65F3-4CEB-F167C9A95B16}"/>
              </a:ext>
            </a:extLst>
          </p:cNvPr>
          <p:cNvPicPr>
            <a:picLocks noChangeAspect="1"/>
          </p:cNvPicPr>
          <p:nvPr/>
        </p:nvPicPr>
        <p:blipFill>
          <a:blip r:embed="rId3"/>
          <a:stretch>
            <a:fillRect/>
          </a:stretch>
        </p:blipFill>
        <p:spPr>
          <a:xfrm>
            <a:off x="163285" y="1917223"/>
            <a:ext cx="12192000" cy="2824976"/>
          </a:xfrm>
          <a:prstGeom prst="rect">
            <a:avLst/>
          </a:prstGeom>
        </p:spPr>
      </p:pic>
      <p:sp>
        <p:nvSpPr>
          <p:cNvPr id="4" name="TextBox 3">
            <a:extLst>
              <a:ext uri="{FF2B5EF4-FFF2-40B4-BE49-F238E27FC236}">
                <a16:creationId xmlns:a16="http://schemas.microsoft.com/office/drawing/2014/main" id="{1E97CB27-823F-376F-7626-885EAE096F52}"/>
              </a:ext>
            </a:extLst>
          </p:cNvPr>
          <p:cNvSpPr txBox="1"/>
          <p:nvPr/>
        </p:nvSpPr>
        <p:spPr>
          <a:xfrm>
            <a:off x="535351" y="1501814"/>
            <a:ext cx="6183086" cy="307777"/>
          </a:xfrm>
          <a:prstGeom prst="rect">
            <a:avLst/>
          </a:prstGeom>
          <a:noFill/>
        </p:spPr>
        <p:txBody>
          <a:bodyPr wrap="square">
            <a:spAutoFit/>
          </a:bodyPr>
          <a:lstStyle/>
          <a:p>
            <a:r>
              <a:rPr lang="en-IN" dirty="0"/>
              <a:t>https://www.ncbi.nlm.nih.gov/pmc/articles/PMC122977/</a:t>
            </a:r>
          </a:p>
        </p:txBody>
      </p:sp>
      <p:sp>
        <p:nvSpPr>
          <p:cNvPr id="5" name="TextBox 4">
            <a:extLst>
              <a:ext uri="{FF2B5EF4-FFF2-40B4-BE49-F238E27FC236}">
                <a16:creationId xmlns:a16="http://schemas.microsoft.com/office/drawing/2014/main" id="{C0CE472E-941A-6D31-76CA-C14AC89B7A49}"/>
              </a:ext>
            </a:extLst>
          </p:cNvPr>
          <p:cNvSpPr txBox="1"/>
          <p:nvPr/>
        </p:nvSpPr>
        <p:spPr>
          <a:xfrm>
            <a:off x="5385774" y="2673333"/>
            <a:ext cx="2561174" cy="461665"/>
          </a:xfrm>
          <a:prstGeom prst="rect">
            <a:avLst/>
          </a:prstGeom>
          <a:noFill/>
        </p:spPr>
        <p:txBody>
          <a:bodyPr wrap="square" rtlCol="0">
            <a:spAutoFit/>
          </a:bodyPr>
          <a:lstStyle/>
          <a:p>
            <a:r>
              <a:rPr lang="en-IN" sz="2400" dirty="0"/>
              <a:t>17,000+ citations</a:t>
            </a:r>
          </a:p>
        </p:txBody>
      </p:sp>
      <p:pic>
        <p:nvPicPr>
          <p:cNvPr id="2" name="Picture 1">
            <a:extLst>
              <a:ext uri="{FF2B5EF4-FFF2-40B4-BE49-F238E27FC236}">
                <a16:creationId xmlns:a16="http://schemas.microsoft.com/office/drawing/2014/main" id="{5A135657-A402-2AF7-9B52-03E5FB362F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F68A756-E777-385D-B552-718E4AFFB9FA}"/>
                  </a:ext>
                </a:extLst>
              </p14:cNvPr>
              <p14:cNvContentPartPr/>
              <p14:nvPr/>
            </p14:nvContentPartPr>
            <p14:xfrm>
              <a:off x="541440" y="2071440"/>
              <a:ext cx="6509880" cy="4547880"/>
            </p14:xfrm>
          </p:contentPart>
        </mc:Choice>
        <mc:Fallback xmlns="">
          <p:pic>
            <p:nvPicPr>
              <p:cNvPr id="6" name="Ink 5">
                <a:extLst>
                  <a:ext uri="{FF2B5EF4-FFF2-40B4-BE49-F238E27FC236}">
                    <a16:creationId xmlns:a16="http://schemas.microsoft.com/office/drawing/2014/main" id="{2F68A756-E777-385D-B552-718E4AFFB9FA}"/>
                  </a:ext>
                </a:extLst>
              </p:cNvPr>
              <p:cNvPicPr/>
              <p:nvPr/>
            </p:nvPicPr>
            <p:blipFill>
              <a:blip r:embed="rId6"/>
              <a:stretch>
                <a:fillRect/>
              </a:stretch>
            </p:blipFill>
            <p:spPr>
              <a:xfrm>
                <a:off x="532080" y="2062080"/>
                <a:ext cx="6528600" cy="4566600"/>
              </a:xfrm>
              <a:prstGeom prst="rect">
                <a:avLst/>
              </a:prstGeom>
            </p:spPr>
          </p:pic>
        </mc:Fallback>
      </mc:AlternateContent>
    </p:spTree>
    <p:extLst>
      <p:ext uri="{BB962C8B-B14F-4D97-AF65-F5344CB8AC3E}">
        <p14:creationId xmlns:p14="http://schemas.microsoft.com/office/powerpoint/2010/main" val="256520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A Simplified Expression for Modularity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r>
              <a:rPr lang="en-US" sz="2400" b="1" i="0" u="none" strike="noStrike" cap="none" dirty="0">
                <a:solidFill>
                  <a:srgbClr val="C55A11"/>
                </a:solidFill>
                <a:latin typeface="Calibri"/>
                <a:ea typeface="Calibri"/>
                <a:cs typeface="Calibri"/>
                <a:sym typeface="Calibri"/>
              </a:rPr>
              <a:t>Graph Theory and Its Applications</a:t>
            </a:r>
            <a:endParaRPr lang="en-US" sz="2400" b="1" dirty="0">
              <a:solidFill>
                <a:schemeClr val="accent1">
                  <a:lumMod val="75000"/>
                </a:schemeClr>
              </a:solidFill>
            </a:endParaRPr>
          </a:p>
        </p:txBody>
      </p:sp>
      <p:sp>
        <p:nvSpPr>
          <p:cNvPr id="18" name="Rectangle 17">
            <a:extLst>
              <a:ext uri="{FF2B5EF4-FFF2-40B4-BE49-F238E27FC236}">
                <a16:creationId xmlns:a16="http://schemas.microsoft.com/office/drawing/2014/main" id="{BE8445B3-3D1D-4CED-005E-44CAA683F6BC}"/>
              </a:ext>
            </a:extLst>
          </p:cNvPr>
          <p:cNvSpPr/>
          <p:nvPr/>
        </p:nvSpPr>
        <p:spPr>
          <a:xfrm>
            <a:off x="375337" y="6168768"/>
            <a:ext cx="7916407" cy="461665"/>
          </a:xfrm>
          <a:prstGeom prst="rect">
            <a:avLst/>
          </a:prstGeom>
        </p:spPr>
        <p:txBody>
          <a:bodyPr wrap="square">
            <a:spAutoFit/>
          </a:bodyPr>
          <a:lstStyle/>
          <a:p>
            <a:r>
              <a:rPr lang="en-US" sz="2400" dirty="0">
                <a:latin typeface="+mj-lt"/>
                <a:cs typeface="Helvetica"/>
              </a:rPr>
              <a:t>Modularity is a </a:t>
            </a:r>
            <a:r>
              <a:rPr lang="en-US" sz="2400" u="sng" dirty="0">
                <a:latin typeface="+mj-lt"/>
                <a:cs typeface="Helvetica"/>
              </a:rPr>
              <a:t>measure associated to a partition</a:t>
            </a:r>
            <a:endParaRPr lang="en-US" sz="2400" u="sng" dirty="0">
              <a:latin typeface="+mj-lt"/>
            </a:endParaRPr>
          </a:p>
        </p:txBody>
      </p:sp>
      <p:pic>
        <p:nvPicPr>
          <p:cNvPr id="3" name="Picture 2">
            <a:extLst>
              <a:ext uri="{FF2B5EF4-FFF2-40B4-BE49-F238E27FC236}">
                <a16:creationId xmlns:a16="http://schemas.microsoft.com/office/drawing/2014/main" id="{FC6114BE-620D-9B49-CFB9-DDE16035D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282CE7C-19FE-AEFD-3871-D47337516629}"/>
                  </a:ext>
                </a:extLst>
              </p14:cNvPr>
              <p14:cNvContentPartPr/>
              <p14:nvPr/>
            </p14:nvContentPartPr>
            <p14:xfrm>
              <a:off x="271440" y="1378800"/>
              <a:ext cx="11532960" cy="3850920"/>
            </p14:xfrm>
          </p:contentPart>
        </mc:Choice>
        <mc:Fallback xmlns="">
          <p:pic>
            <p:nvPicPr>
              <p:cNvPr id="2" name="Ink 1">
                <a:extLst>
                  <a:ext uri="{FF2B5EF4-FFF2-40B4-BE49-F238E27FC236}">
                    <a16:creationId xmlns:a16="http://schemas.microsoft.com/office/drawing/2014/main" id="{D282CE7C-19FE-AEFD-3871-D47337516629}"/>
                  </a:ext>
                </a:extLst>
              </p:cNvPr>
              <p:cNvPicPr/>
              <p:nvPr/>
            </p:nvPicPr>
            <p:blipFill>
              <a:blip r:embed="rId5"/>
              <a:stretch>
                <a:fillRect/>
              </a:stretch>
            </p:blipFill>
            <p:spPr>
              <a:xfrm>
                <a:off x="262080" y="1369440"/>
                <a:ext cx="11551680" cy="3869640"/>
              </a:xfrm>
              <a:prstGeom prst="rect">
                <a:avLst/>
              </a:prstGeom>
            </p:spPr>
          </p:pic>
        </mc:Fallback>
      </mc:AlternateContent>
    </p:spTree>
    <p:extLst>
      <p:ext uri="{BB962C8B-B14F-4D97-AF65-F5344CB8AC3E}">
        <p14:creationId xmlns:p14="http://schemas.microsoft.com/office/powerpoint/2010/main" val="1390506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20CF-B40C-1616-3A15-D021A1598B0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20787AF-20D2-3559-E2A0-9CBDD1671CD0}"/>
              </a:ext>
            </a:extLst>
          </p:cNvPr>
          <p:cNvSpPr>
            <a:spLocks noGrp="1"/>
          </p:cNvSpPr>
          <p:nvPr>
            <p:ph type="body" idx="1"/>
          </p:nvPr>
        </p:nvSpPr>
        <p:spPr/>
        <p:txBody>
          <a:bodyPr/>
          <a:lstStyle/>
          <a:p>
            <a:endParaRPr lang="en-IN"/>
          </a:p>
        </p:txBody>
      </p:sp>
      <p:sp>
        <p:nvSpPr>
          <p:cNvPr id="4" name="Text Placeholder 3">
            <a:extLst>
              <a:ext uri="{FF2B5EF4-FFF2-40B4-BE49-F238E27FC236}">
                <a16:creationId xmlns:a16="http://schemas.microsoft.com/office/drawing/2014/main" id="{EFEB6DCC-46B6-CA15-2E05-448ADC1D869C}"/>
              </a:ext>
            </a:extLst>
          </p:cNvPr>
          <p:cNvSpPr>
            <a:spLocks noGrp="1"/>
          </p:cNvSpPr>
          <p:nvPr>
            <p:ph type="body" idx="2"/>
          </p:nvPr>
        </p:nvSpPr>
        <p:spPr/>
        <p:txBody>
          <a:bodyPr/>
          <a:lstStyle/>
          <a:p>
            <a:endParaRPr lang="en-IN"/>
          </a:p>
        </p:txBody>
      </p:sp>
      <p:sp>
        <p:nvSpPr>
          <p:cNvPr id="5" name="Text Placeholder 4">
            <a:extLst>
              <a:ext uri="{FF2B5EF4-FFF2-40B4-BE49-F238E27FC236}">
                <a16:creationId xmlns:a16="http://schemas.microsoft.com/office/drawing/2014/main" id="{D32115EA-D716-D3F6-E3CA-BE1BE0549F7F}"/>
              </a:ext>
            </a:extLst>
          </p:cNvPr>
          <p:cNvSpPr>
            <a:spLocks noGrp="1"/>
          </p:cNvSpPr>
          <p:nvPr>
            <p:ph type="body" idx="3"/>
          </p:nvPr>
        </p:nvSpPr>
        <p:spPr/>
        <p:txBody>
          <a:bodyPr/>
          <a:lstStyle/>
          <a:p>
            <a:endParaRPr lang="en-IN"/>
          </a:p>
        </p:txBody>
      </p:sp>
      <p:sp>
        <p:nvSpPr>
          <p:cNvPr id="6" name="Text Placeholder 5">
            <a:extLst>
              <a:ext uri="{FF2B5EF4-FFF2-40B4-BE49-F238E27FC236}">
                <a16:creationId xmlns:a16="http://schemas.microsoft.com/office/drawing/2014/main" id="{CD1645C3-FF47-7FC1-A986-DD4FA1839CAF}"/>
              </a:ext>
            </a:extLst>
          </p:cNvPr>
          <p:cNvSpPr>
            <a:spLocks noGrp="1"/>
          </p:cNvSpPr>
          <p:nvPr>
            <p:ph type="body" idx="4"/>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94E15EF1-271D-6E2E-1DF1-FD5C4DEDC3FF}"/>
                  </a:ext>
                </a:extLst>
              </p14:cNvPr>
              <p14:cNvContentPartPr/>
              <p14:nvPr/>
            </p14:nvContentPartPr>
            <p14:xfrm>
              <a:off x="282240" y="106200"/>
              <a:ext cx="11706840" cy="6137280"/>
            </p14:xfrm>
          </p:contentPart>
        </mc:Choice>
        <mc:Fallback xmlns="">
          <p:pic>
            <p:nvPicPr>
              <p:cNvPr id="7" name="Ink 6">
                <a:extLst>
                  <a:ext uri="{FF2B5EF4-FFF2-40B4-BE49-F238E27FC236}">
                    <a16:creationId xmlns:a16="http://schemas.microsoft.com/office/drawing/2014/main" id="{94E15EF1-271D-6E2E-1DF1-FD5C4DEDC3FF}"/>
                  </a:ext>
                </a:extLst>
              </p:cNvPr>
              <p:cNvPicPr/>
              <p:nvPr/>
            </p:nvPicPr>
            <p:blipFill>
              <a:blip r:embed="rId3"/>
              <a:stretch>
                <a:fillRect/>
              </a:stretch>
            </p:blipFill>
            <p:spPr>
              <a:xfrm>
                <a:off x="272880" y="96840"/>
                <a:ext cx="11725560" cy="6156000"/>
              </a:xfrm>
              <a:prstGeom prst="rect">
                <a:avLst/>
              </a:prstGeom>
            </p:spPr>
          </p:pic>
        </mc:Fallback>
      </mc:AlternateContent>
    </p:spTree>
    <p:extLst>
      <p:ext uri="{BB962C8B-B14F-4D97-AF65-F5344CB8AC3E}">
        <p14:creationId xmlns:p14="http://schemas.microsoft.com/office/powerpoint/2010/main" val="13495219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A528-D04D-FCB3-5933-EDD44A147EE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F5C9B86-556F-F5DD-9F73-2752344B8966}"/>
              </a:ext>
            </a:extLst>
          </p:cNvPr>
          <p:cNvSpPr>
            <a:spLocks noGrp="1"/>
          </p:cNvSpPr>
          <p:nvPr>
            <p:ph type="body" idx="1"/>
          </p:nvPr>
        </p:nvSpPr>
        <p:spPr/>
        <p:txBody>
          <a:bodyPr/>
          <a:lstStyle/>
          <a:p>
            <a:endParaRPr lang="en-IN"/>
          </a:p>
        </p:txBody>
      </p:sp>
      <p:sp>
        <p:nvSpPr>
          <p:cNvPr id="4" name="Text Placeholder 3">
            <a:extLst>
              <a:ext uri="{FF2B5EF4-FFF2-40B4-BE49-F238E27FC236}">
                <a16:creationId xmlns:a16="http://schemas.microsoft.com/office/drawing/2014/main" id="{B54913EE-31E9-FF47-5905-7D3415CDAB28}"/>
              </a:ext>
            </a:extLst>
          </p:cNvPr>
          <p:cNvSpPr>
            <a:spLocks noGrp="1"/>
          </p:cNvSpPr>
          <p:nvPr>
            <p:ph type="body" idx="2"/>
          </p:nvPr>
        </p:nvSpPr>
        <p:spPr/>
        <p:txBody>
          <a:bodyPr/>
          <a:lstStyle/>
          <a:p>
            <a:endParaRPr lang="en-IN"/>
          </a:p>
        </p:txBody>
      </p:sp>
      <p:sp>
        <p:nvSpPr>
          <p:cNvPr id="5" name="Text Placeholder 4">
            <a:extLst>
              <a:ext uri="{FF2B5EF4-FFF2-40B4-BE49-F238E27FC236}">
                <a16:creationId xmlns:a16="http://schemas.microsoft.com/office/drawing/2014/main" id="{76674ADB-CBC4-3FD4-DCAC-20E4268F6157}"/>
              </a:ext>
            </a:extLst>
          </p:cNvPr>
          <p:cNvSpPr>
            <a:spLocks noGrp="1"/>
          </p:cNvSpPr>
          <p:nvPr>
            <p:ph type="body" idx="3"/>
          </p:nvPr>
        </p:nvSpPr>
        <p:spPr/>
        <p:txBody>
          <a:bodyPr/>
          <a:lstStyle/>
          <a:p>
            <a:endParaRPr lang="en-IN"/>
          </a:p>
        </p:txBody>
      </p:sp>
      <p:sp>
        <p:nvSpPr>
          <p:cNvPr id="6" name="Text Placeholder 5">
            <a:extLst>
              <a:ext uri="{FF2B5EF4-FFF2-40B4-BE49-F238E27FC236}">
                <a16:creationId xmlns:a16="http://schemas.microsoft.com/office/drawing/2014/main" id="{72E5936C-3C27-B746-0CB1-A0FAC083951B}"/>
              </a:ext>
            </a:extLst>
          </p:cNvPr>
          <p:cNvSpPr>
            <a:spLocks noGrp="1"/>
          </p:cNvSpPr>
          <p:nvPr>
            <p:ph type="body" idx="4"/>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9ACE6432-6C43-627D-1674-ED796FED22DD}"/>
                  </a:ext>
                </a:extLst>
              </p14:cNvPr>
              <p14:cNvContentPartPr/>
              <p14:nvPr/>
            </p14:nvContentPartPr>
            <p14:xfrm>
              <a:off x="257400" y="440280"/>
              <a:ext cx="9812520" cy="2633760"/>
            </p14:xfrm>
          </p:contentPart>
        </mc:Choice>
        <mc:Fallback xmlns="">
          <p:pic>
            <p:nvPicPr>
              <p:cNvPr id="7" name="Ink 6">
                <a:extLst>
                  <a:ext uri="{FF2B5EF4-FFF2-40B4-BE49-F238E27FC236}">
                    <a16:creationId xmlns:a16="http://schemas.microsoft.com/office/drawing/2014/main" id="{9ACE6432-6C43-627D-1674-ED796FED22DD}"/>
                  </a:ext>
                </a:extLst>
              </p:cNvPr>
              <p:cNvPicPr/>
              <p:nvPr/>
            </p:nvPicPr>
            <p:blipFill>
              <a:blip r:embed="rId3"/>
              <a:stretch>
                <a:fillRect/>
              </a:stretch>
            </p:blipFill>
            <p:spPr>
              <a:xfrm>
                <a:off x="248040" y="430920"/>
                <a:ext cx="9831240" cy="2652480"/>
              </a:xfrm>
              <a:prstGeom prst="rect">
                <a:avLst/>
              </a:prstGeom>
            </p:spPr>
          </p:pic>
        </mc:Fallback>
      </mc:AlternateContent>
    </p:spTree>
    <p:extLst>
      <p:ext uri="{BB962C8B-B14F-4D97-AF65-F5344CB8AC3E}">
        <p14:creationId xmlns:p14="http://schemas.microsoft.com/office/powerpoint/2010/main" val="414573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A Simplified Expression for Modularity - Derivation</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r>
              <a:rPr lang="en-US" sz="2400" b="1" i="0" u="none" strike="noStrike" cap="none" dirty="0">
                <a:solidFill>
                  <a:srgbClr val="C55A11"/>
                </a:solidFill>
                <a:latin typeface="Calibri"/>
                <a:ea typeface="Calibri"/>
                <a:cs typeface="Calibri"/>
                <a:sym typeface="Calibri"/>
              </a:rPr>
              <a:t>Graph Theory and Its Applications</a:t>
            </a:r>
            <a:endParaRPr lang="en-US" sz="2400" b="1" dirty="0">
              <a:solidFill>
                <a:schemeClr val="accent1">
                  <a:lumMod val="75000"/>
                </a:schemeClr>
              </a:solidFill>
            </a:endParaRPr>
          </a:p>
        </p:txBody>
      </p:sp>
      <p:pic>
        <p:nvPicPr>
          <p:cNvPr id="3" name="Picture 2">
            <a:extLst>
              <a:ext uri="{FF2B5EF4-FFF2-40B4-BE49-F238E27FC236}">
                <a16:creationId xmlns:a16="http://schemas.microsoft.com/office/drawing/2014/main" id="{C30A64F6-B827-0DB5-BFBE-5FFE2EED4679}"/>
              </a:ext>
            </a:extLst>
          </p:cNvPr>
          <p:cNvPicPr>
            <a:picLocks noChangeAspect="1"/>
          </p:cNvPicPr>
          <p:nvPr/>
        </p:nvPicPr>
        <p:blipFill>
          <a:blip r:embed="rId4"/>
          <a:stretch>
            <a:fillRect/>
          </a:stretch>
        </p:blipFill>
        <p:spPr>
          <a:xfrm>
            <a:off x="6588979" y="2088809"/>
            <a:ext cx="1574800" cy="495300"/>
          </a:xfrm>
          <a:prstGeom prst="rect">
            <a:avLst/>
          </a:prstGeom>
        </p:spPr>
      </p:pic>
      <p:sp>
        <p:nvSpPr>
          <p:cNvPr id="4" name="Rectangle 3">
            <a:extLst>
              <a:ext uri="{FF2B5EF4-FFF2-40B4-BE49-F238E27FC236}">
                <a16:creationId xmlns:a16="http://schemas.microsoft.com/office/drawing/2014/main" id="{F50AF553-E717-D523-FDB8-54C3207B6468}"/>
              </a:ext>
            </a:extLst>
          </p:cNvPr>
          <p:cNvSpPr/>
          <p:nvPr/>
        </p:nvSpPr>
        <p:spPr>
          <a:xfrm>
            <a:off x="330200" y="1556372"/>
            <a:ext cx="8514879" cy="369332"/>
          </a:xfrm>
          <a:prstGeom prst="rect">
            <a:avLst/>
          </a:prstGeom>
        </p:spPr>
        <p:txBody>
          <a:bodyPr wrap="square">
            <a:spAutoFit/>
          </a:bodyPr>
          <a:lstStyle/>
          <a:p>
            <a:r>
              <a:rPr lang="en-US" b="1" dirty="0"/>
              <a:t>Another way of writing </a:t>
            </a:r>
            <a:r>
              <a:rPr lang="en-US" b="1" i="1" dirty="0"/>
              <a:t>M</a:t>
            </a:r>
          </a:p>
        </p:txBody>
      </p:sp>
      <p:sp>
        <p:nvSpPr>
          <p:cNvPr id="5" name="Rectangle 4">
            <a:extLst>
              <a:ext uri="{FF2B5EF4-FFF2-40B4-BE49-F238E27FC236}">
                <a16:creationId xmlns:a16="http://schemas.microsoft.com/office/drawing/2014/main" id="{0DE4B323-6E1D-33F1-0CD1-2BFC2C40E369}"/>
              </a:ext>
            </a:extLst>
          </p:cNvPr>
          <p:cNvSpPr/>
          <p:nvPr/>
        </p:nvSpPr>
        <p:spPr>
          <a:xfrm>
            <a:off x="6195474" y="6056273"/>
            <a:ext cx="2801249" cy="430887"/>
          </a:xfrm>
          <a:prstGeom prst="rect">
            <a:avLst/>
          </a:prstGeom>
        </p:spPr>
        <p:txBody>
          <a:bodyPr wrap="none">
            <a:spAutoFit/>
          </a:bodyPr>
          <a:lstStyle/>
          <a:p>
            <a:r>
              <a:rPr lang="en-US" sz="900" b="1" dirty="0">
                <a:solidFill>
                  <a:schemeClr val="bg1">
                    <a:lumMod val="65000"/>
                  </a:schemeClr>
                </a:solidFill>
                <a:latin typeface="Helvetica" pitchFamily="36" charset="0"/>
                <a:ea typeface="Helvetica" pitchFamily="36" charset="0"/>
                <a:cs typeface="Helvetica" pitchFamily="36" charset="0"/>
              </a:rPr>
              <a:t>MEJ Newman, </a:t>
            </a:r>
            <a:r>
              <a:rPr lang="en-US" sz="900" b="1" i="1" dirty="0">
                <a:solidFill>
                  <a:schemeClr val="bg1">
                    <a:lumMod val="65000"/>
                  </a:schemeClr>
                </a:solidFill>
                <a:latin typeface="Helvetica" pitchFamily="36" charset="0"/>
                <a:ea typeface="Helvetica" pitchFamily="36" charset="0"/>
                <a:cs typeface="Helvetica" pitchFamily="36" charset="0"/>
              </a:rPr>
              <a:t>PNAS </a:t>
            </a:r>
            <a:r>
              <a:rPr lang="en-US" sz="900" b="1" dirty="0">
                <a:solidFill>
                  <a:schemeClr val="bg1">
                    <a:lumMod val="65000"/>
                  </a:schemeClr>
                </a:solidFill>
                <a:latin typeface="Helvetica" pitchFamily="36" charset="0"/>
                <a:ea typeface="Helvetica" pitchFamily="36" charset="0"/>
                <a:cs typeface="Helvetica" pitchFamily="36" charset="0"/>
              </a:rPr>
              <a:t>103 (2006).</a:t>
            </a:r>
          </a:p>
          <a:p>
            <a:endParaRPr lang="en-US" sz="400" b="1" dirty="0">
              <a:solidFill>
                <a:schemeClr val="bg1">
                  <a:lumMod val="65000"/>
                </a:schemeClr>
              </a:solidFill>
              <a:latin typeface="Helvetica" pitchFamily="36" charset="0"/>
              <a:ea typeface="Helvetica" pitchFamily="36" charset="0"/>
              <a:cs typeface="Helvetica" pitchFamily="36" charset="0"/>
            </a:endParaRPr>
          </a:p>
          <a:p>
            <a:r>
              <a:rPr lang="en-US" sz="900" b="1" dirty="0">
                <a:solidFill>
                  <a:schemeClr val="bg1">
                    <a:lumMod val="65000"/>
                  </a:schemeClr>
                </a:solidFill>
                <a:latin typeface="Helvetica" pitchFamily="36" charset="0"/>
                <a:ea typeface="Helvetica" pitchFamily="36" charset="0"/>
                <a:cs typeface="Helvetica" pitchFamily="36" charset="0"/>
              </a:rPr>
              <a:t>A.-L. </a:t>
            </a:r>
            <a:r>
              <a:rPr lang="en-US" sz="900" b="1" dirty="0" err="1">
                <a:solidFill>
                  <a:schemeClr val="bg1">
                    <a:lumMod val="65000"/>
                  </a:schemeClr>
                </a:solidFill>
                <a:latin typeface="Helvetica" pitchFamily="36" charset="0"/>
                <a:ea typeface="Helvetica" pitchFamily="36" charset="0"/>
                <a:cs typeface="Helvetica" pitchFamily="36" charset="0"/>
              </a:rPr>
              <a:t>Barabási</a:t>
            </a:r>
            <a:r>
              <a:rPr lang="en-US" sz="900" b="1" dirty="0">
                <a:solidFill>
                  <a:schemeClr val="bg1">
                    <a:lumMod val="65000"/>
                  </a:schemeClr>
                </a:solidFill>
                <a:latin typeface="Helvetica" pitchFamily="36" charset="0"/>
                <a:ea typeface="Helvetica" pitchFamily="36" charset="0"/>
                <a:cs typeface="Helvetica" pitchFamily="36" charset="0"/>
              </a:rPr>
              <a:t>, </a:t>
            </a:r>
            <a:r>
              <a:rPr lang="en-US" sz="900" b="1" i="1" dirty="0">
                <a:solidFill>
                  <a:schemeClr val="bg1">
                    <a:lumMod val="65000"/>
                  </a:schemeClr>
                </a:solidFill>
                <a:latin typeface="Helvetica" pitchFamily="36" charset="0"/>
                <a:ea typeface="Helvetica" pitchFamily="36" charset="0"/>
                <a:cs typeface="Helvetica" pitchFamily="36" charset="0"/>
              </a:rPr>
              <a:t>Network Science: Communities</a:t>
            </a:r>
            <a:r>
              <a:rPr lang="en-US" sz="900" b="1" dirty="0">
                <a:solidFill>
                  <a:schemeClr val="bg1">
                    <a:lumMod val="65000"/>
                  </a:schemeClr>
                </a:solidFill>
                <a:latin typeface="Helvetica" pitchFamily="36" charset="0"/>
                <a:ea typeface="Helvetica" pitchFamily="36" charset="0"/>
                <a:cs typeface="Helvetica" pitchFamily="36" charset="0"/>
              </a:rPr>
              <a:t>.</a:t>
            </a:r>
            <a:endParaRPr lang="en-US" sz="900" i="1" dirty="0"/>
          </a:p>
        </p:txBody>
      </p:sp>
      <p:sp>
        <p:nvSpPr>
          <p:cNvPr id="7" name="Rectangle 6">
            <a:extLst>
              <a:ext uri="{FF2B5EF4-FFF2-40B4-BE49-F238E27FC236}">
                <a16:creationId xmlns:a16="http://schemas.microsoft.com/office/drawing/2014/main" id="{BF477E8E-8A13-3B6B-829D-1A7B1EBAF42B}"/>
              </a:ext>
            </a:extLst>
          </p:cNvPr>
          <p:cNvSpPr/>
          <p:nvPr/>
        </p:nvSpPr>
        <p:spPr>
          <a:xfrm>
            <a:off x="330200" y="3770250"/>
            <a:ext cx="8277226" cy="584776"/>
          </a:xfrm>
          <a:prstGeom prst="rect">
            <a:avLst/>
          </a:prstGeom>
        </p:spPr>
        <p:txBody>
          <a:bodyPr wrap="square">
            <a:spAutoFit/>
          </a:bodyPr>
          <a:lstStyle/>
          <a:p>
            <a:r>
              <a:rPr lang="en-US" sz="1600" dirty="0">
                <a:latin typeface="Helvetica"/>
                <a:cs typeface="Helvetica"/>
              </a:rPr>
              <a:t>where </a:t>
            </a:r>
            <a:r>
              <a:rPr lang="en-US" sz="1600" i="1" dirty="0">
                <a:latin typeface="Times"/>
                <a:cs typeface="Times"/>
              </a:rPr>
              <a:t>L</a:t>
            </a:r>
            <a:r>
              <a:rPr lang="en-US" sz="1600" i="1" baseline="-25000" dirty="0">
                <a:latin typeface="Times"/>
                <a:cs typeface="Times"/>
              </a:rPr>
              <a:t>C</a:t>
            </a:r>
            <a:r>
              <a:rPr lang="en-US" sz="1600" dirty="0">
                <a:latin typeface="Helvetica"/>
                <a:cs typeface="Helvetica"/>
              </a:rPr>
              <a:t> is the number of links within </a:t>
            </a:r>
            <a:r>
              <a:rPr lang="en-US" sz="1600" i="1" dirty="0">
                <a:latin typeface="Times"/>
                <a:cs typeface="Times"/>
              </a:rPr>
              <a:t>C</a:t>
            </a:r>
            <a:r>
              <a:rPr lang="en-US" sz="1600" dirty="0">
                <a:latin typeface="Times"/>
                <a:cs typeface="Times"/>
              </a:rPr>
              <a:t>. </a:t>
            </a:r>
            <a:r>
              <a:rPr lang="en-US" sz="1600" dirty="0">
                <a:latin typeface="Helvetica"/>
                <a:cs typeface="Helvetica"/>
              </a:rPr>
              <a:t>In a similar fashion, the second term becomes</a:t>
            </a:r>
            <a:endParaRPr lang="en-US" sz="1600" dirty="0"/>
          </a:p>
          <a:p>
            <a:endParaRPr lang="en-US" sz="1600" i="1" dirty="0">
              <a:latin typeface="Times"/>
              <a:cs typeface="Times"/>
            </a:endParaRPr>
          </a:p>
        </p:txBody>
      </p:sp>
      <p:sp>
        <p:nvSpPr>
          <p:cNvPr id="11" name="Rectangle 10">
            <a:extLst>
              <a:ext uri="{FF2B5EF4-FFF2-40B4-BE49-F238E27FC236}">
                <a16:creationId xmlns:a16="http://schemas.microsoft.com/office/drawing/2014/main" id="{F09172A0-C64F-A81D-D6C8-5A4DE3A39FB6}"/>
              </a:ext>
            </a:extLst>
          </p:cNvPr>
          <p:cNvSpPr/>
          <p:nvPr/>
        </p:nvSpPr>
        <p:spPr>
          <a:xfrm>
            <a:off x="330200" y="2711927"/>
            <a:ext cx="3375928" cy="338554"/>
          </a:xfrm>
          <a:prstGeom prst="rect">
            <a:avLst/>
          </a:prstGeom>
        </p:spPr>
        <p:txBody>
          <a:bodyPr wrap="square">
            <a:spAutoFit/>
          </a:bodyPr>
          <a:lstStyle/>
          <a:p>
            <a:r>
              <a:rPr lang="en-US" sz="1600" dirty="0">
                <a:latin typeface="Helvetica"/>
                <a:cs typeface="Helvetica"/>
              </a:rPr>
              <a:t>We can rewrite the first term as</a:t>
            </a:r>
            <a:endParaRPr lang="en-US" sz="1600" dirty="0"/>
          </a:p>
        </p:txBody>
      </p:sp>
      <p:pic>
        <p:nvPicPr>
          <p:cNvPr id="12" name="Picture 11" descr="Screen Shot 2014-11-19 at 14.57.45.png">
            <a:extLst>
              <a:ext uri="{FF2B5EF4-FFF2-40B4-BE49-F238E27FC236}">
                <a16:creationId xmlns:a16="http://schemas.microsoft.com/office/drawing/2014/main" id="{4FD41292-FF7E-694E-80ED-286220A902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6051" y="3050481"/>
            <a:ext cx="3141451" cy="635311"/>
          </a:xfrm>
          <a:prstGeom prst="rect">
            <a:avLst/>
          </a:prstGeom>
        </p:spPr>
      </p:pic>
      <p:grpSp>
        <p:nvGrpSpPr>
          <p:cNvPr id="13" name="Group 12">
            <a:extLst>
              <a:ext uri="{FF2B5EF4-FFF2-40B4-BE49-F238E27FC236}">
                <a16:creationId xmlns:a16="http://schemas.microsoft.com/office/drawing/2014/main" id="{D847136F-0CE5-7812-2CAA-127FCA73D15F}"/>
              </a:ext>
            </a:extLst>
          </p:cNvPr>
          <p:cNvGrpSpPr/>
          <p:nvPr/>
        </p:nvGrpSpPr>
        <p:grpSpPr>
          <a:xfrm>
            <a:off x="3074257" y="2073955"/>
            <a:ext cx="3046089" cy="635000"/>
            <a:chOff x="2865121" y="1304767"/>
            <a:chExt cx="3046089" cy="635000"/>
          </a:xfrm>
        </p:grpSpPr>
        <p:pic>
          <p:nvPicPr>
            <p:cNvPr id="15" name="Picture 14">
              <a:extLst>
                <a:ext uri="{FF2B5EF4-FFF2-40B4-BE49-F238E27FC236}">
                  <a16:creationId xmlns:a16="http://schemas.microsoft.com/office/drawing/2014/main" id="{69DACDB1-D0A4-7B4C-7C10-7485549BBD2E}"/>
                </a:ext>
              </a:extLst>
            </p:cNvPr>
            <p:cNvPicPr>
              <a:picLocks noChangeAspect="1"/>
            </p:cNvPicPr>
            <p:nvPr/>
          </p:nvPicPr>
          <p:blipFill>
            <a:blip r:embed="rId6"/>
            <a:stretch>
              <a:fillRect/>
            </a:stretch>
          </p:blipFill>
          <p:spPr>
            <a:xfrm>
              <a:off x="3295010" y="1304767"/>
              <a:ext cx="2616200" cy="635000"/>
            </a:xfrm>
            <a:prstGeom prst="rect">
              <a:avLst/>
            </a:prstGeom>
          </p:spPr>
        </p:pic>
        <p:sp>
          <p:nvSpPr>
            <p:cNvPr id="18" name="Rectangle 17">
              <a:extLst>
                <a:ext uri="{FF2B5EF4-FFF2-40B4-BE49-F238E27FC236}">
                  <a16:creationId xmlns:a16="http://schemas.microsoft.com/office/drawing/2014/main" id="{388D761F-0FC4-D179-130D-27E775E85912}"/>
                </a:ext>
              </a:extLst>
            </p:cNvPr>
            <p:cNvSpPr/>
            <p:nvPr/>
          </p:nvSpPr>
          <p:spPr>
            <a:xfrm>
              <a:off x="3148064" y="1304767"/>
              <a:ext cx="371330" cy="50718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latex-image-1.pdf">
              <a:extLst>
                <a:ext uri="{FF2B5EF4-FFF2-40B4-BE49-F238E27FC236}">
                  <a16:creationId xmlns:a16="http://schemas.microsoft.com/office/drawing/2014/main" id="{B6EAC1BE-93C8-267C-7A34-CB1F5EE575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5121" y="1488819"/>
              <a:ext cx="608137" cy="206432"/>
            </a:xfrm>
            <a:prstGeom prst="rect">
              <a:avLst/>
            </a:prstGeom>
          </p:spPr>
        </p:pic>
      </p:grpSp>
      <p:grpSp>
        <p:nvGrpSpPr>
          <p:cNvPr id="20" name="Group 19">
            <a:extLst>
              <a:ext uri="{FF2B5EF4-FFF2-40B4-BE49-F238E27FC236}">
                <a16:creationId xmlns:a16="http://schemas.microsoft.com/office/drawing/2014/main" id="{BD8283A2-6DBE-3AFC-0F4D-E54E16372773}"/>
              </a:ext>
            </a:extLst>
          </p:cNvPr>
          <p:cNvGrpSpPr/>
          <p:nvPr/>
        </p:nvGrpSpPr>
        <p:grpSpPr>
          <a:xfrm>
            <a:off x="3369276" y="5228671"/>
            <a:ext cx="2405797" cy="622300"/>
            <a:chOff x="248503" y="4694330"/>
            <a:chExt cx="2405797" cy="622300"/>
          </a:xfrm>
        </p:grpSpPr>
        <p:pic>
          <p:nvPicPr>
            <p:cNvPr id="21" name="Picture 20">
              <a:extLst>
                <a:ext uri="{FF2B5EF4-FFF2-40B4-BE49-F238E27FC236}">
                  <a16:creationId xmlns:a16="http://schemas.microsoft.com/office/drawing/2014/main" id="{DEA0B0AD-2698-C742-419B-39A473327474}"/>
                </a:ext>
              </a:extLst>
            </p:cNvPr>
            <p:cNvPicPr>
              <a:picLocks noChangeAspect="1"/>
            </p:cNvPicPr>
            <p:nvPr/>
          </p:nvPicPr>
          <p:blipFill>
            <a:blip r:embed="rId8"/>
            <a:stretch>
              <a:fillRect/>
            </a:stretch>
          </p:blipFill>
          <p:spPr>
            <a:xfrm>
              <a:off x="647700" y="4694330"/>
              <a:ext cx="2006600" cy="622300"/>
            </a:xfrm>
            <a:prstGeom prst="rect">
              <a:avLst/>
            </a:prstGeom>
          </p:spPr>
        </p:pic>
        <p:sp>
          <p:nvSpPr>
            <p:cNvPr id="22" name="Rectangle 21">
              <a:extLst>
                <a:ext uri="{FF2B5EF4-FFF2-40B4-BE49-F238E27FC236}">
                  <a16:creationId xmlns:a16="http://schemas.microsoft.com/office/drawing/2014/main" id="{045C89A0-D8DC-7FC8-B14C-16EBF4D87F9D}"/>
                </a:ext>
              </a:extLst>
            </p:cNvPr>
            <p:cNvSpPr/>
            <p:nvPr/>
          </p:nvSpPr>
          <p:spPr>
            <a:xfrm>
              <a:off x="531446" y="4725913"/>
              <a:ext cx="371330" cy="50718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latex-image-1.pdf">
              <a:extLst>
                <a:ext uri="{FF2B5EF4-FFF2-40B4-BE49-F238E27FC236}">
                  <a16:creationId xmlns:a16="http://schemas.microsoft.com/office/drawing/2014/main" id="{722EDC10-9B39-FF63-5DFA-7DDE2FBD3B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503" y="4909965"/>
              <a:ext cx="608137" cy="206432"/>
            </a:xfrm>
            <a:prstGeom prst="rect">
              <a:avLst/>
            </a:prstGeom>
          </p:spPr>
        </p:pic>
      </p:grpSp>
      <p:grpSp>
        <p:nvGrpSpPr>
          <p:cNvPr id="24" name="Group 23">
            <a:extLst>
              <a:ext uri="{FF2B5EF4-FFF2-40B4-BE49-F238E27FC236}">
                <a16:creationId xmlns:a16="http://schemas.microsoft.com/office/drawing/2014/main" id="{05BF7409-8448-F6A7-AA75-75BC950EF778}"/>
              </a:ext>
            </a:extLst>
          </p:cNvPr>
          <p:cNvGrpSpPr/>
          <p:nvPr/>
        </p:nvGrpSpPr>
        <p:grpSpPr>
          <a:xfrm>
            <a:off x="2588999" y="4056975"/>
            <a:ext cx="3902677" cy="715080"/>
            <a:chOff x="2279685" y="3284815"/>
            <a:chExt cx="3902677" cy="715080"/>
          </a:xfrm>
        </p:grpSpPr>
        <p:pic>
          <p:nvPicPr>
            <p:cNvPr id="25" name="Picture 24" descr="Screen Shot 2014-11-19 at 15.03.16.png">
              <a:extLst>
                <a:ext uri="{FF2B5EF4-FFF2-40B4-BE49-F238E27FC236}">
                  <a16:creationId xmlns:a16="http://schemas.microsoft.com/office/drawing/2014/main" id="{A269AF56-27C9-B428-C01A-38F1BE8F54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9685" y="3284815"/>
              <a:ext cx="3794992" cy="715080"/>
            </a:xfrm>
            <a:prstGeom prst="rect">
              <a:avLst/>
            </a:prstGeom>
          </p:spPr>
        </p:pic>
        <p:sp>
          <p:nvSpPr>
            <p:cNvPr id="26" name="Rectangle 25">
              <a:extLst>
                <a:ext uri="{FF2B5EF4-FFF2-40B4-BE49-F238E27FC236}">
                  <a16:creationId xmlns:a16="http://schemas.microsoft.com/office/drawing/2014/main" id="{3EDAB821-27C8-4998-40AA-400F00A93716}"/>
                </a:ext>
              </a:extLst>
            </p:cNvPr>
            <p:cNvSpPr/>
            <p:nvPr/>
          </p:nvSpPr>
          <p:spPr>
            <a:xfrm>
              <a:off x="5748188" y="3401520"/>
              <a:ext cx="434174" cy="59837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descr="latex-image-1.pdf">
              <a:extLst>
                <a:ext uri="{FF2B5EF4-FFF2-40B4-BE49-F238E27FC236}">
                  <a16:creationId xmlns:a16="http://schemas.microsoft.com/office/drawing/2014/main" id="{616C85E2-1C59-30FD-FC87-6118378350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1032" y="3468362"/>
              <a:ext cx="290748" cy="382819"/>
            </a:xfrm>
            <a:prstGeom prst="rect">
              <a:avLst/>
            </a:prstGeom>
          </p:spPr>
        </p:pic>
      </p:grpSp>
      <p:sp>
        <p:nvSpPr>
          <p:cNvPr id="28" name="Rectangle 27">
            <a:extLst>
              <a:ext uri="{FF2B5EF4-FFF2-40B4-BE49-F238E27FC236}">
                <a16:creationId xmlns:a16="http://schemas.microsoft.com/office/drawing/2014/main" id="{587C9A51-03D0-AB3C-E50C-37BED53FBF0F}"/>
              </a:ext>
            </a:extLst>
          </p:cNvPr>
          <p:cNvSpPr/>
          <p:nvPr/>
        </p:nvSpPr>
        <p:spPr>
          <a:xfrm>
            <a:off x="330200" y="4772055"/>
            <a:ext cx="1885580" cy="338554"/>
          </a:xfrm>
          <a:prstGeom prst="rect">
            <a:avLst/>
          </a:prstGeom>
        </p:spPr>
        <p:txBody>
          <a:bodyPr wrap="square">
            <a:spAutoFit/>
          </a:bodyPr>
          <a:lstStyle/>
          <a:p>
            <a:r>
              <a:rPr lang="en-US" sz="1600" dirty="0">
                <a:latin typeface="Helvetica"/>
                <a:cs typeface="Helvetica"/>
              </a:rPr>
              <a:t>Finally we get:</a:t>
            </a:r>
            <a:endParaRPr lang="en-US" sz="1600" dirty="0"/>
          </a:p>
        </p:txBody>
      </p:sp>
    </p:spTree>
    <p:extLst>
      <p:ext uri="{BB962C8B-B14F-4D97-AF65-F5344CB8AC3E}">
        <p14:creationId xmlns:p14="http://schemas.microsoft.com/office/powerpoint/2010/main" val="3601448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Example1  - Modularity Calculation with 2 possible partitions</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r>
              <a:rPr lang="en-US" sz="2400" b="1" i="0" u="none" strike="noStrike" cap="none" dirty="0">
                <a:solidFill>
                  <a:srgbClr val="C55A11"/>
                </a:solidFill>
                <a:latin typeface="Calibri"/>
                <a:ea typeface="Calibri"/>
                <a:cs typeface="Calibri"/>
                <a:sym typeface="Calibri"/>
              </a:rPr>
              <a:t>Graph Theory and Its Applications</a:t>
            </a:r>
            <a:endParaRPr lang="en-US" sz="2400" b="1" dirty="0">
              <a:solidFill>
                <a:schemeClr val="accent1">
                  <a:lumMod val="75000"/>
                </a:schemeClr>
              </a:solidFill>
            </a:endParaRPr>
          </a:p>
        </p:txBody>
      </p:sp>
      <p:pic>
        <p:nvPicPr>
          <p:cNvPr id="5" name="Picture 4">
            <a:extLst>
              <a:ext uri="{FF2B5EF4-FFF2-40B4-BE49-F238E27FC236}">
                <a16:creationId xmlns:a16="http://schemas.microsoft.com/office/drawing/2014/main" id="{4DD23411-7FBA-7A91-F75D-59EE3BFCB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7B052E9-9E29-64B8-FA0E-B7D939892AB1}"/>
                  </a:ext>
                </a:extLst>
              </p14:cNvPr>
              <p14:cNvContentPartPr/>
              <p14:nvPr/>
            </p14:nvContentPartPr>
            <p14:xfrm>
              <a:off x="167400" y="82800"/>
              <a:ext cx="11650320" cy="6711480"/>
            </p14:xfrm>
          </p:contentPart>
        </mc:Choice>
        <mc:Fallback xmlns="">
          <p:pic>
            <p:nvPicPr>
              <p:cNvPr id="2" name="Ink 1">
                <a:extLst>
                  <a:ext uri="{FF2B5EF4-FFF2-40B4-BE49-F238E27FC236}">
                    <a16:creationId xmlns:a16="http://schemas.microsoft.com/office/drawing/2014/main" id="{57B052E9-9E29-64B8-FA0E-B7D939892AB1}"/>
                  </a:ext>
                </a:extLst>
              </p:cNvPr>
              <p:cNvPicPr/>
              <p:nvPr/>
            </p:nvPicPr>
            <p:blipFill>
              <a:blip r:embed="rId5"/>
              <a:stretch>
                <a:fillRect/>
              </a:stretch>
            </p:blipFill>
            <p:spPr>
              <a:xfrm>
                <a:off x="158040" y="73440"/>
                <a:ext cx="11669040" cy="6730200"/>
              </a:xfrm>
              <a:prstGeom prst="rect">
                <a:avLst/>
              </a:prstGeom>
            </p:spPr>
          </p:pic>
        </mc:Fallback>
      </mc:AlternateContent>
    </p:spTree>
    <p:extLst>
      <p:ext uri="{BB962C8B-B14F-4D97-AF65-F5344CB8AC3E}">
        <p14:creationId xmlns:p14="http://schemas.microsoft.com/office/powerpoint/2010/main" val="601014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Example - Modularity Calculation with 2 possible partitions</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pic>
        <p:nvPicPr>
          <p:cNvPr id="3" name="Picture 2">
            <a:extLst>
              <a:ext uri="{FF2B5EF4-FFF2-40B4-BE49-F238E27FC236}">
                <a16:creationId xmlns:a16="http://schemas.microsoft.com/office/drawing/2014/main" id="{5EE5DAB6-E2A4-49FF-85A0-6DD824B8EBE0}"/>
              </a:ext>
            </a:extLst>
          </p:cNvPr>
          <p:cNvPicPr>
            <a:picLocks noChangeAspect="1"/>
          </p:cNvPicPr>
          <p:nvPr/>
        </p:nvPicPr>
        <p:blipFill>
          <a:blip r:embed="rId3"/>
          <a:stretch>
            <a:fillRect/>
          </a:stretch>
        </p:blipFill>
        <p:spPr>
          <a:xfrm>
            <a:off x="180474" y="1552074"/>
            <a:ext cx="8963025" cy="5190384"/>
          </a:xfrm>
          <a:prstGeom prst="rect">
            <a:avLst/>
          </a:prstGeom>
        </p:spPr>
      </p:pic>
      <p:sp>
        <p:nvSpPr>
          <p:cNvPr id="4" name="TextBox 3">
            <a:extLst>
              <a:ext uri="{FF2B5EF4-FFF2-40B4-BE49-F238E27FC236}">
                <a16:creationId xmlns:a16="http://schemas.microsoft.com/office/drawing/2014/main" id="{E867B910-3BA3-39B3-B943-ECC676403007}"/>
              </a:ext>
            </a:extLst>
          </p:cNvPr>
          <p:cNvSpPr txBox="1"/>
          <p:nvPr/>
        </p:nvSpPr>
        <p:spPr>
          <a:xfrm>
            <a:off x="7824539" y="1290210"/>
            <a:ext cx="3015914" cy="1569660"/>
          </a:xfrm>
          <a:prstGeom prst="rect">
            <a:avLst/>
          </a:prstGeom>
          <a:noFill/>
        </p:spPr>
        <p:txBody>
          <a:bodyPr wrap="square" rtlCol="0">
            <a:spAutoFit/>
          </a:bodyPr>
          <a:lstStyle/>
          <a:p>
            <a:r>
              <a:rPr lang="en-IN" sz="2400" dirty="0"/>
              <a:t>Consider 2 possible partitions other partition is shown on other slide.</a:t>
            </a:r>
          </a:p>
        </p:txBody>
      </p:sp>
      <p:cxnSp>
        <p:nvCxnSpPr>
          <p:cNvPr id="7" name="Straight Connector 6">
            <a:extLst>
              <a:ext uri="{FF2B5EF4-FFF2-40B4-BE49-F238E27FC236}">
                <a16:creationId xmlns:a16="http://schemas.microsoft.com/office/drawing/2014/main" id="{BC967BEA-B51C-153C-AB3F-01A636C302C9}"/>
              </a:ext>
            </a:extLst>
          </p:cNvPr>
          <p:cNvCxnSpPr/>
          <p:nvPr/>
        </p:nvCxnSpPr>
        <p:spPr>
          <a:xfrm flipH="1">
            <a:off x="3801979" y="2117558"/>
            <a:ext cx="565484" cy="342398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5" name="Picture 4">
            <a:extLst>
              <a:ext uri="{FF2B5EF4-FFF2-40B4-BE49-F238E27FC236}">
                <a16:creationId xmlns:a16="http://schemas.microsoft.com/office/drawing/2014/main" id="{4DD23411-7FBA-7A91-F75D-59EE3BFCB8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5C678E1B-24AD-BC11-C6AC-7AB926B6326F}"/>
                  </a:ext>
                </a:extLst>
              </p14:cNvPr>
              <p14:cNvContentPartPr/>
              <p14:nvPr/>
            </p14:nvContentPartPr>
            <p14:xfrm>
              <a:off x="222120" y="1154880"/>
              <a:ext cx="11238120" cy="5381280"/>
            </p14:xfrm>
          </p:contentPart>
        </mc:Choice>
        <mc:Fallback xmlns="">
          <p:pic>
            <p:nvPicPr>
              <p:cNvPr id="2" name="Ink 1">
                <a:extLst>
                  <a:ext uri="{FF2B5EF4-FFF2-40B4-BE49-F238E27FC236}">
                    <a16:creationId xmlns:a16="http://schemas.microsoft.com/office/drawing/2014/main" id="{5C678E1B-24AD-BC11-C6AC-7AB926B6326F}"/>
                  </a:ext>
                </a:extLst>
              </p:cNvPr>
              <p:cNvPicPr/>
              <p:nvPr/>
            </p:nvPicPr>
            <p:blipFill>
              <a:blip r:embed="rId6"/>
              <a:stretch>
                <a:fillRect/>
              </a:stretch>
            </p:blipFill>
            <p:spPr>
              <a:xfrm>
                <a:off x="212760" y="1145520"/>
                <a:ext cx="11256840" cy="5400000"/>
              </a:xfrm>
              <a:prstGeom prst="rect">
                <a:avLst/>
              </a:prstGeom>
            </p:spPr>
          </p:pic>
        </mc:Fallback>
      </mc:AlternateContent>
    </p:spTree>
    <p:extLst>
      <p:ext uri="{BB962C8B-B14F-4D97-AF65-F5344CB8AC3E}">
        <p14:creationId xmlns:p14="http://schemas.microsoft.com/office/powerpoint/2010/main" val="1799834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Example - Modularity Calculation with 2 possible partitions</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pic>
        <p:nvPicPr>
          <p:cNvPr id="3" name="Picture 2">
            <a:extLst>
              <a:ext uri="{FF2B5EF4-FFF2-40B4-BE49-F238E27FC236}">
                <a16:creationId xmlns:a16="http://schemas.microsoft.com/office/drawing/2014/main" id="{5EE5DAB6-E2A4-49FF-85A0-6DD824B8EBE0}"/>
              </a:ext>
            </a:extLst>
          </p:cNvPr>
          <p:cNvPicPr>
            <a:picLocks noChangeAspect="1"/>
          </p:cNvPicPr>
          <p:nvPr/>
        </p:nvPicPr>
        <p:blipFill>
          <a:blip r:embed="rId3"/>
          <a:stretch>
            <a:fillRect/>
          </a:stretch>
        </p:blipFill>
        <p:spPr>
          <a:xfrm>
            <a:off x="180474" y="1552074"/>
            <a:ext cx="8963025" cy="5190384"/>
          </a:xfrm>
          <a:prstGeom prst="rect">
            <a:avLst/>
          </a:prstGeom>
        </p:spPr>
      </p:pic>
      <p:cxnSp>
        <p:nvCxnSpPr>
          <p:cNvPr id="9" name="Straight Connector 8">
            <a:extLst>
              <a:ext uri="{FF2B5EF4-FFF2-40B4-BE49-F238E27FC236}">
                <a16:creationId xmlns:a16="http://schemas.microsoft.com/office/drawing/2014/main" id="{56606D57-9884-EDC3-EF20-F33FF64091E9}"/>
              </a:ext>
            </a:extLst>
          </p:cNvPr>
          <p:cNvCxnSpPr/>
          <p:nvPr/>
        </p:nvCxnSpPr>
        <p:spPr>
          <a:xfrm flipH="1">
            <a:off x="6059905" y="2117558"/>
            <a:ext cx="565484" cy="342398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 name="Picture 3">
            <a:extLst>
              <a:ext uri="{FF2B5EF4-FFF2-40B4-BE49-F238E27FC236}">
                <a16:creationId xmlns:a16="http://schemas.microsoft.com/office/drawing/2014/main" id="{145DFEA3-3698-76C7-ED21-BC54EB1221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57DFD959-7D12-6656-DF88-315B37795AD9}"/>
                  </a:ext>
                </a:extLst>
              </p14:cNvPr>
              <p14:cNvContentPartPr/>
              <p14:nvPr/>
            </p14:nvContentPartPr>
            <p14:xfrm>
              <a:off x="1715040" y="253440"/>
              <a:ext cx="10461600" cy="6280200"/>
            </p14:xfrm>
          </p:contentPart>
        </mc:Choice>
        <mc:Fallback xmlns="">
          <p:pic>
            <p:nvPicPr>
              <p:cNvPr id="2" name="Ink 1">
                <a:extLst>
                  <a:ext uri="{FF2B5EF4-FFF2-40B4-BE49-F238E27FC236}">
                    <a16:creationId xmlns:a16="http://schemas.microsoft.com/office/drawing/2014/main" id="{57DFD959-7D12-6656-DF88-315B37795AD9}"/>
                  </a:ext>
                </a:extLst>
              </p:cNvPr>
              <p:cNvPicPr/>
              <p:nvPr/>
            </p:nvPicPr>
            <p:blipFill>
              <a:blip r:embed="rId6"/>
              <a:stretch>
                <a:fillRect/>
              </a:stretch>
            </p:blipFill>
            <p:spPr>
              <a:xfrm>
                <a:off x="1705680" y="244080"/>
                <a:ext cx="10480320" cy="6298920"/>
              </a:xfrm>
              <a:prstGeom prst="rect">
                <a:avLst/>
              </a:prstGeom>
            </p:spPr>
          </p:pic>
        </mc:Fallback>
      </mc:AlternateContent>
    </p:spTree>
    <p:extLst>
      <p:ext uri="{BB962C8B-B14F-4D97-AF65-F5344CB8AC3E}">
        <p14:creationId xmlns:p14="http://schemas.microsoft.com/office/powerpoint/2010/main" val="28883957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1E88BC8-0DE2-2994-FC52-F7C4D27D2F65}"/>
                  </a:ext>
                </a:extLst>
              </p14:cNvPr>
              <p14:cNvContentPartPr/>
              <p14:nvPr/>
            </p14:nvContentPartPr>
            <p14:xfrm>
              <a:off x="586800" y="321480"/>
              <a:ext cx="7649280" cy="5520240"/>
            </p14:xfrm>
          </p:contentPart>
        </mc:Choice>
        <mc:Fallback xmlns="">
          <p:pic>
            <p:nvPicPr>
              <p:cNvPr id="2" name="Ink 1">
                <a:extLst>
                  <a:ext uri="{FF2B5EF4-FFF2-40B4-BE49-F238E27FC236}">
                    <a16:creationId xmlns:a16="http://schemas.microsoft.com/office/drawing/2014/main" id="{B1E88BC8-0DE2-2994-FC52-F7C4D27D2F65}"/>
                  </a:ext>
                </a:extLst>
              </p:cNvPr>
              <p:cNvPicPr/>
              <p:nvPr/>
            </p:nvPicPr>
            <p:blipFill>
              <a:blip r:embed="rId3"/>
              <a:stretch>
                <a:fillRect/>
              </a:stretch>
            </p:blipFill>
            <p:spPr>
              <a:xfrm>
                <a:off x="577440" y="312120"/>
                <a:ext cx="7668000" cy="5538960"/>
              </a:xfrm>
              <a:prstGeom prst="rect">
                <a:avLst/>
              </a:prstGeom>
            </p:spPr>
          </p:pic>
        </mc:Fallback>
      </mc:AlternateContent>
      <p:pic>
        <p:nvPicPr>
          <p:cNvPr id="3" name="Picture 2">
            <a:extLst>
              <a:ext uri="{FF2B5EF4-FFF2-40B4-BE49-F238E27FC236}">
                <a16:creationId xmlns:a16="http://schemas.microsoft.com/office/drawing/2014/main" id="{89D1FD38-CA78-8256-D814-3513619817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1298527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Example - Modularity Calculation with 2 possible partitions</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pic>
        <p:nvPicPr>
          <p:cNvPr id="6" name="Picture 5">
            <a:extLst>
              <a:ext uri="{FF2B5EF4-FFF2-40B4-BE49-F238E27FC236}">
                <a16:creationId xmlns:a16="http://schemas.microsoft.com/office/drawing/2014/main" id="{55D67FFF-10CA-0811-E505-2CC7E84EF3C1}"/>
              </a:ext>
            </a:extLst>
          </p:cNvPr>
          <p:cNvPicPr>
            <a:picLocks noChangeAspect="1"/>
          </p:cNvPicPr>
          <p:nvPr/>
        </p:nvPicPr>
        <p:blipFill rotWithShape="1">
          <a:blip r:embed="rId3"/>
          <a:srcRect t="31111"/>
          <a:stretch/>
        </p:blipFill>
        <p:spPr>
          <a:xfrm rot="10800000">
            <a:off x="138034" y="1424090"/>
            <a:ext cx="9408718" cy="4724399"/>
          </a:xfrm>
          <a:prstGeom prst="rect">
            <a:avLst/>
          </a:prstGeom>
        </p:spPr>
      </p:pic>
      <p:pic>
        <p:nvPicPr>
          <p:cNvPr id="2" name="Picture 1">
            <a:extLst>
              <a:ext uri="{FF2B5EF4-FFF2-40B4-BE49-F238E27FC236}">
                <a16:creationId xmlns:a16="http://schemas.microsoft.com/office/drawing/2014/main" id="{36FF1E80-5F3E-102B-D8CD-5BBF1BE481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3254066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Network Modularity Varies Across Partitions</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3" name="TextBox 2">
            <a:extLst>
              <a:ext uri="{FF2B5EF4-FFF2-40B4-BE49-F238E27FC236}">
                <a16:creationId xmlns:a16="http://schemas.microsoft.com/office/drawing/2014/main" id="{8C97F258-F4EE-58D4-9A20-4D7DFE605A52}"/>
              </a:ext>
            </a:extLst>
          </p:cNvPr>
          <p:cNvSpPr txBox="1"/>
          <p:nvPr/>
        </p:nvSpPr>
        <p:spPr>
          <a:xfrm>
            <a:off x="5682181" y="2002607"/>
            <a:ext cx="6111755" cy="4893647"/>
          </a:xfrm>
          <a:prstGeom prst="rect">
            <a:avLst/>
          </a:prstGeom>
          <a:noFill/>
        </p:spPr>
        <p:txBody>
          <a:bodyPr wrap="square" rtlCol="0">
            <a:spAutoFit/>
          </a:bodyPr>
          <a:lstStyle/>
          <a:p>
            <a:pPr marL="285750" indent="-285750" algn="just">
              <a:buFont typeface="Arial"/>
              <a:buChar char="•"/>
            </a:pPr>
            <a:r>
              <a:rPr lang="en-US" sz="2400" b="1" i="1" dirty="0">
                <a:latin typeface="Calibri" panose="020F0502020204030204" pitchFamily="34" charset="0"/>
                <a:ea typeface="Calibri" panose="020F0502020204030204" pitchFamily="34" charset="0"/>
                <a:cs typeface="Calibri" panose="020F0502020204030204" pitchFamily="34" charset="0"/>
              </a:rPr>
              <a:t>Optimal partition</a:t>
            </a:r>
            <a:r>
              <a:rPr lang="en-US" sz="2400" dirty="0">
                <a:latin typeface="Calibri" panose="020F0502020204030204" pitchFamily="34" charset="0"/>
                <a:ea typeface="Calibri" panose="020F0502020204030204" pitchFamily="34" charset="0"/>
                <a:cs typeface="Calibri" panose="020F0502020204030204" pitchFamily="34" charset="0"/>
              </a:rPr>
              <a:t>, that maximizes the modularity.</a:t>
            </a:r>
          </a:p>
          <a:p>
            <a:pPr marL="342900" indent="-342900" algn="just">
              <a:buFont typeface="Arial" panose="020B0604020202020204" pitchFamily="34" charset="0"/>
              <a:buChar char="•"/>
            </a:pPr>
            <a:r>
              <a:rPr lang="en-US" sz="2400" b="1" i="1" dirty="0">
                <a:latin typeface="Calibri" panose="020F0502020204030204" pitchFamily="34" charset="0"/>
                <a:ea typeface="Calibri" panose="020F0502020204030204" pitchFamily="34" charset="0"/>
                <a:cs typeface="Calibri" panose="020F0502020204030204" pitchFamily="34" charset="0"/>
              </a:rPr>
              <a:t>Sub-optimal</a:t>
            </a:r>
            <a:r>
              <a:rPr lang="en-US" sz="2400" i="1"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but positive </a:t>
            </a:r>
            <a:r>
              <a:rPr lang="en-US" sz="2400" dirty="0">
                <a:latin typeface="Calibri" panose="020F0502020204030204" pitchFamily="34" charset="0"/>
                <a:ea typeface="Calibri" panose="020F0502020204030204" pitchFamily="34" charset="0"/>
                <a:cs typeface="Calibri" panose="020F0502020204030204" pitchFamily="34" charset="0"/>
              </a:rPr>
              <a:t>modularity.</a:t>
            </a:r>
          </a:p>
          <a:p>
            <a:pPr marL="285750" indent="-285750" algn="just">
              <a:buFont typeface="Arial"/>
              <a:buChar char="•"/>
            </a:pPr>
            <a:r>
              <a:rPr lang="en-US" sz="2400" b="1" i="1" dirty="0">
                <a:latin typeface="Calibri" panose="020F0502020204030204" pitchFamily="34" charset="0"/>
                <a:ea typeface="Calibri" panose="020F0502020204030204" pitchFamily="34" charset="0"/>
                <a:cs typeface="Calibri" panose="020F0502020204030204" pitchFamily="34" charset="0"/>
              </a:rPr>
              <a:t>Negative Modularity</a:t>
            </a:r>
            <a:r>
              <a:rPr lang="en-US" sz="2400" dirty="0">
                <a:latin typeface="Calibri" panose="020F0502020204030204" pitchFamily="34" charset="0"/>
                <a:ea typeface="Calibri" panose="020F0502020204030204" pitchFamily="34" charset="0"/>
                <a:cs typeface="Calibri" panose="020F0502020204030204" pitchFamily="34" charset="0"/>
              </a:rPr>
              <a:t>: If we assign each node to a different community.</a:t>
            </a:r>
          </a:p>
          <a:p>
            <a:pPr marL="285750" indent="-285750" algn="just">
              <a:buFont typeface="Arial"/>
              <a:buChar char="•"/>
            </a:pPr>
            <a:r>
              <a:rPr lang="en-US" sz="2400" b="1" i="1" dirty="0">
                <a:latin typeface="Calibri" panose="020F0502020204030204" pitchFamily="34" charset="0"/>
                <a:ea typeface="Calibri" panose="020F0502020204030204" pitchFamily="34" charset="0"/>
                <a:cs typeface="Calibri" panose="020F0502020204030204" pitchFamily="34" charset="0"/>
              </a:rPr>
              <a:t>Zero modularity</a:t>
            </a:r>
            <a:r>
              <a:rPr lang="en-US" sz="2400" i="1" dirty="0">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Assigning all nodes to the same community, independent of the network structure. </a:t>
            </a:r>
          </a:p>
          <a:p>
            <a:pPr marL="285750" indent="-285750" algn="just">
              <a:buFont typeface="Arial"/>
              <a:buChar char="•"/>
            </a:pPr>
            <a:r>
              <a:rPr lang="en-US" sz="2400" i="1" u="sng" dirty="0">
                <a:solidFill>
                  <a:srgbClr val="FF0000"/>
                </a:solidFill>
                <a:latin typeface="Calibri" panose="020F0502020204030204" pitchFamily="34" charset="0"/>
                <a:ea typeface="Calibri" panose="020F0502020204030204" pitchFamily="34" charset="0"/>
                <a:cs typeface="Calibri" panose="020F0502020204030204" pitchFamily="34" charset="0"/>
              </a:rPr>
              <a:t>Modularity is size dependent</a:t>
            </a:r>
          </a:p>
          <a:p>
            <a:pPr marL="285750" indent="-285750" algn="just">
              <a:buFont typeface="Arial"/>
              <a:buChar char="•"/>
            </a:pPr>
            <a:endParaRPr lang="en-US" sz="2400" i="1" u="sng"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a:buChar char="•"/>
            </a:pPr>
            <a:r>
              <a:rPr lang="en-US" sz="2400" i="1" u="sng" dirty="0">
                <a:solidFill>
                  <a:srgbClr val="FF0000"/>
                </a:solidFill>
                <a:latin typeface="Calibri" panose="020F0502020204030204" pitchFamily="34" charset="0"/>
                <a:ea typeface="Calibri" panose="020F0502020204030204" pitchFamily="34" charset="0"/>
                <a:cs typeface="Calibri" panose="020F0502020204030204" pitchFamily="34" charset="0"/>
              </a:rPr>
              <a:t>Modularity value varies between -1 and 1.</a:t>
            </a:r>
            <a:endParaRPr lang="en-US" sz="2400" i="1"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a:buChar char="•"/>
            </a:pPr>
            <a:endParaRPr lang="en-US" sz="2400" i="1"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Screen Shot 2014-11-19 at 15.12.11.png">
            <a:extLst>
              <a:ext uri="{FF2B5EF4-FFF2-40B4-BE49-F238E27FC236}">
                <a16:creationId xmlns:a16="http://schemas.microsoft.com/office/drawing/2014/main" id="{8A19B649-8620-2161-F752-B1DCF974D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05" y="2227994"/>
            <a:ext cx="5391712" cy="3246854"/>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EB8BE95-200A-81B3-2D33-0C02BB7FD5E4}"/>
                  </a:ext>
                </a:extLst>
              </p14:cNvPr>
              <p14:cNvContentPartPr/>
              <p14:nvPr/>
            </p14:nvContentPartPr>
            <p14:xfrm>
              <a:off x="321480" y="1735200"/>
              <a:ext cx="11030400" cy="4582800"/>
            </p14:xfrm>
          </p:contentPart>
        </mc:Choice>
        <mc:Fallback xmlns="">
          <p:pic>
            <p:nvPicPr>
              <p:cNvPr id="2" name="Ink 1">
                <a:extLst>
                  <a:ext uri="{FF2B5EF4-FFF2-40B4-BE49-F238E27FC236}">
                    <a16:creationId xmlns:a16="http://schemas.microsoft.com/office/drawing/2014/main" id="{9EB8BE95-200A-81B3-2D33-0C02BB7FD5E4}"/>
                  </a:ext>
                </a:extLst>
              </p:cNvPr>
              <p:cNvPicPr/>
              <p:nvPr/>
            </p:nvPicPr>
            <p:blipFill>
              <a:blip r:embed="rId5"/>
              <a:stretch>
                <a:fillRect/>
              </a:stretch>
            </p:blipFill>
            <p:spPr>
              <a:xfrm>
                <a:off x="312120" y="1725840"/>
                <a:ext cx="11049120" cy="4601520"/>
              </a:xfrm>
              <a:prstGeom prst="rect">
                <a:avLst/>
              </a:prstGeom>
            </p:spPr>
          </p:pic>
        </mc:Fallback>
      </mc:AlternateContent>
      <p:pic>
        <p:nvPicPr>
          <p:cNvPr id="5" name="Picture 4">
            <a:extLst>
              <a:ext uri="{FF2B5EF4-FFF2-40B4-BE49-F238E27FC236}">
                <a16:creationId xmlns:a16="http://schemas.microsoft.com/office/drawing/2014/main" id="{A0831876-204B-C19B-D3DB-3CE4C11301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118785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Newman Girvan Algorithm</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A67A9EA7-BF35-4A68-A4C2-99145EB3A847}"/>
              </a:ext>
            </a:extLst>
          </p:cNvPr>
          <p:cNvSpPr txBox="1">
            <a:spLocks/>
          </p:cNvSpPr>
          <p:nvPr/>
        </p:nvSpPr>
        <p:spPr>
          <a:xfrm>
            <a:off x="-8308" y="1208827"/>
            <a:ext cx="5896798" cy="5410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The idea behind Newman Girvan Algo is:</a:t>
            </a:r>
          </a:p>
          <a:p>
            <a:pPr lvl="2" algn="just"/>
            <a:r>
              <a:rPr lang="en-US" sz="2400" dirty="0"/>
              <a:t>If a n/w has a </a:t>
            </a:r>
            <a:r>
              <a:rPr lang="en-US" sz="2400" b="1" dirty="0"/>
              <a:t>set of communities </a:t>
            </a:r>
            <a:r>
              <a:rPr lang="en-US" sz="2400" dirty="0"/>
              <a:t>and these </a:t>
            </a:r>
            <a:r>
              <a:rPr lang="en-US" sz="2400" dirty="0">
                <a:solidFill>
                  <a:srgbClr val="FF0000"/>
                </a:solidFill>
              </a:rPr>
              <a:t>communities are connected to each other </a:t>
            </a:r>
            <a:r>
              <a:rPr lang="en-US" sz="2400" dirty="0"/>
              <a:t>with </a:t>
            </a:r>
            <a:r>
              <a:rPr lang="en-US" sz="2400" dirty="0">
                <a:solidFill>
                  <a:srgbClr val="FF0000"/>
                </a:solidFill>
              </a:rPr>
              <a:t>few edges</a:t>
            </a:r>
            <a:r>
              <a:rPr lang="en-US" sz="2400" dirty="0"/>
              <a:t>, then </a:t>
            </a:r>
            <a:r>
              <a:rPr lang="en-US" sz="2400" dirty="0">
                <a:solidFill>
                  <a:srgbClr val="0070C0"/>
                </a:solidFill>
              </a:rPr>
              <a:t>all shortest paths between members</a:t>
            </a:r>
            <a:r>
              <a:rPr lang="en-US" sz="2400" dirty="0"/>
              <a:t> of different communities </a:t>
            </a:r>
            <a:r>
              <a:rPr lang="en-US" sz="2400" dirty="0">
                <a:solidFill>
                  <a:srgbClr val="FF33CC"/>
                </a:solidFill>
              </a:rPr>
              <a:t>should pass thru these edges. </a:t>
            </a:r>
          </a:p>
          <a:p>
            <a:pPr lvl="2" algn="just"/>
            <a:endParaRPr lang="en-US" sz="2400" dirty="0"/>
          </a:p>
          <a:p>
            <a:pPr lvl="2" algn="just"/>
            <a:r>
              <a:rPr lang="en-US" sz="2400" dirty="0"/>
              <a:t>By removing these edges we can obtain communities in the n/w</a:t>
            </a:r>
          </a:p>
          <a:p>
            <a:endParaRPr lang="en-US" dirty="0"/>
          </a:p>
        </p:txBody>
      </p:sp>
      <p:pic>
        <p:nvPicPr>
          <p:cNvPr id="3" name="Picture 2">
            <a:extLst>
              <a:ext uri="{FF2B5EF4-FFF2-40B4-BE49-F238E27FC236}">
                <a16:creationId xmlns:a16="http://schemas.microsoft.com/office/drawing/2014/main" id="{7727CCED-DF28-7E92-CBC1-2F0E08FD9D3B}"/>
              </a:ext>
            </a:extLst>
          </p:cNvPr>
          <p:cNvPicPr>
            <a:picLocks noChangeAspect="1"/>
          </p:cNvPicPr>
          <p:nvPr/>
        </p:nvPicPr>
        <p:blipFill>
          <a:blip r:embed="rId3"/>
          <a:stretch>
            <a:fillRect/>
          </a:stretch>
        </p:blipFill>
        <p:spPr>
          <a:xfrm>
            <a:off x="5888490" y="1424090"/>
            <a:ext cx="3114675" cy="3495675"/>
          </a:xfrm>
          <a:prstGeom prst="rect">
            <a:avLst/>
          </a:prstGeom>
        </p:spPr>
      </p:pic>
      <p:pic>
        <p:nvPicPr>
          <p:cNvPr id="2" name="Picture 1">
            <a:extLst>
              <a:ext uri="{FF2B5EF4-FFF2-40B4-BE49-F238E27FC236}">
                <a16:creationId xmlns:a16="http://schemas.microsoft.com/office/drawing/2014/main" id="{87D5EAE6-17DE-217A-E791-27AF9693E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7FA0C55-F3CF-68F8-C069-3EEC177593F4}"/>
                  </a:ext>
                </a:extLst>
              </p14:cNvPr>
              <p14:cNvContentPartPr/>
              <p14:nvPr/>
            </p14:nvContentPartPr>
            <p14:xfrm>
              <a:off x="3535560" y="421560"/>
              <a:ext cx="7840080" cy="4411800"/>
            </p14:xfrm>
          </p:contentPart>
        </mc:Choice>
        <mc:Fallback xmlns="">
          <p:pic>
            <p:nvPicPr>
              <p:cNvPr id="4" name="Ink 3">
                <a:extLst>
                  <a:ext uri="{FF2B5EF4-FFF2-40B4-BE49-F238E27FC236}">
                    <a16:creationId xmlns:a16="http://schemas.microsoft.com/office/drawing/2014/main" id="{87FA0C55-F3CF-68F8-C069-3EEC177593F4}"/>
                  </a:ext>
                </a:extLst>
              </p:cNvPr>
              <p:cNvPicPr/>
              <p:nvPr/>
            </p:nvPicPr>
            <p:blipFill>
              <a:blip r:embed="rId6"/>
              <a:stretch>
                <a:fillRect/>
              </a:stretch>
            </p:blipFill>
            <p:spPr>
              <a:xfrm>
                <a:off x="3526200" y="412200"/>
                <a:ext cx="7858800" cy="4430520"/>
              </a:xfrm>
              <a:prstGeom prst="rect">
                <a:avLst/>
              </a:prstGeom>
            </p:spPr>
          </p:pic>
        </mc:Fallback>
      </mc:AlternateContent>
    </p:spTree>
    <p:extLst>
      <p:ext uri="{BB962C8B-B14F-4D97-AF65-F5344CB8AC3E}">
        <p14:creationId xmlns:p14="http://schemas.microsoft.com/office/powerpoint/2010/main" val="801602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Which Partition Is Providing Optimum  Modularity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2" name="Subtitle 2">
            <a:extLst>
              <a:ext uri="{FF2B5EF4-FFF2-40B4-BE49-F238E27FC236}">
                <a16:creationId xmlns:a16="http://schemas.microsoft.com/office/drawing/2014/main" id="{246C4C2C-311A-F30F-3708-65459772282B}"/>
              </a:ext>
            </a:extLst>
          </p:cNvPr>
          <p:cNvSpPr txBox="1">
            <a:spLocks/>
          </p:cNvSpPr>
          <p:nvPr/>
        </p:nvSpPr>
        <p:spPr>
          <a:xfrm flipH="1">
            <a:off x="2819402" y="92456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3" name="Subtitle 2">
            <a:extLst>
              <a:ext uri="{FF2B5EF4-FFF2-40B4-BE49-F238E27FC236}">
                <a16:creationId xmlns:a16="http://schemas.microsoft.com/office/drawing/2014/main" id="{9AEF63B7-9FCE-189B-B902-8BB2B95814A0}"/>
              </a:ext>
            </a:extLst>
          </p:cNvPr>
          <p:cNvSpPr txBox="1">
            <a:spLocks/>
          </p:cNvSpPr>
          <p:nvPr/>
        </p:nvSpPr>
        <p:spPr>
          <a:xfrm flipH="1">
            <a:off x="2819402" y="109728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11" name="Rectangle 10">
            <a:extLst>
              <a:ext uri="{FF2B5EF4-FFF2-40B4-BE49-F238E27FC236}">
                <a16:creationId xmlns:a16="http://schemas.microsoft.com/office/drawing/2014/main" id="{916F34F6-DBA6-1C83-46DB-C04C63A352F4}"/>
              </a:ext>
            </a:extLst>
          </p:cNvPr>
          <p:cNvSpPr/>
          <p:nvPr/>
        </p:nvSpPr>
        <p:spPr>
          <a:xfrm>
            <a:off x="6195474" y="6280982"/>
            <a:ext cx="2801249" cy="292388"/>
          </a:xfrm>
          <a:prstGeom prst="rect">
            <a:avLst/>
          </a:prstGeom>
        </p:spPr>
        <p:txBody>
          <a:bodyPr wrap="none">
            <a:spAutoFit/>
          </a:bodyPr>
          <a:lstStyle/>
          <a:p>
            <a:endParaRPr lang="en-US" sz="400" b="1" dirty="0">
              <a:solidFill>
                <a:schemeClr val="bg1">
                  <a:lumMod val="65000"/>
                </a:schemeClr>
              </a:solidFill>
              <a:latin typeface="Helvetica" pitchFamily="36" charset="0"/>
              <a:ea typeface="Helvetica" pitchFamily="36" charset="0"/>
              <a:cs typeface="Helvetica" pitchFamily="36" charset="0"/>
            </a:endParaRPr>
          </a:p>
          <a:p>
            <a:r>
              <a:rPr lang="en-US" sz="900" b="1" dirty="0">
                <a:solidFill>
                  <a:schemeClr val="bg1">
                    <a:lumMod val="65000"/>
                  </a:schemeClr>
                </a:solidFill>
                <a:latin typeface="Helvetica" pitchFamily="36" charset="0"/>
                <a:ea typeface="Helvetica" pitchFamily="36" charset="0"/>
                <a:cs typeface="Helvetica" pitchFamily="36" charset="0"/>
              </a:rPr>
              <a:t>A.-L. </a:t>
            </a:r>
            <a:r>
              <a:rPr lang="en-US" sz="900" b="1" dirty="0" err="1">
                <a:solidFill>
                  <a:schemeClr val="bg1">
                    <a:lumMod val="65000"/>
                  </a:schemeClr>
                </a:solidFill>
                <a:latin typeface="Helvetica" pitchFamily="36" charset="0"/>
                <a:ea typeface="Helvetica" pitchFamily="36" charset="0"/>
                <a:cs typeface="Helvetica" pitchFamily="36" charset="0"/>
              </a:rPr>
              <a:t>Barabási</a:t>
            </a:r>
            <a:r>
              <a:rPr lang="en-US" sz="900" b="1" dirty="0">
                <a:solidFill>
                  <a:schemeClr val="bg1">
                    <a:lumMod val="65000"/>
                  </a:schemeClr>
                </a:solidFill>
                <a:latin typeface="Helvetica" pitchFamily="36" charset="0"/>
                <a:ea typeface="Helvetica" pitchFamily="36" charset="0"/>
                <a:cs typeface="Helvetica" pitchFamily="36" charset="0"/>
              </a:rPr>
              <a:t>, </a:t>
            </a:r>
            <a:r>
              <a:rPr lang="en-US" sz="900" b="1" i="1" dirty="0">
                <a:solidFill>
                  <a:schemeClr val="bg1">
                    <a:lumMod val="65000"/>
                  </a:schemeClr>
                </a:solidFill>
                <a:latin typeface="Helvetica" pitchFamily="36" charset="0"/>
                <a:ea typeface="Helvetica" pitchFamily="36" charset="0"/>
                <a:cs typeface="Helvetica" pitchFamily="36" charset="0"/>
              </a:rPr>
              <a:t>Network Science: Communities</a:t>
            </a:r>
            <a:r>
              <a:rPr lang="en-US" sz="900" b="1" dirty="0">
                <a:solidFill>
                  <a:schemeClr val="bg1">
                    <a:lumMod val="65000"/>
                  </a:schemeClr>
                </a:solidFill>
                <a:latin typeface="Helvetica" pitchFamily="36" charset="0"/>
                <a:ea typeface="Helvetica" pitchFamily="36" charset="0"/>
                <a:cs typeface="Helvetica" pitchFamily="36" charset="0"/>
              </a:rPr>
              <a:t>.</a:t>
            </a:r>
            <a:endParaRPr lang="en-US" sz="900" i="1" dirty="0"/>
          </a:p>
        </p:txBody>
      </p:sp>
      <p:pic>
        <p:nvPicPr>
          <p:cNvPr id="12" name="Picture 11" descr="Screen Shot 2014-11-19 at 12.27.52.png">
            <a:extLst>
              <a:ext uri="{FF2B5EF4-FFF2-40B4-BE49-F238E27FC236}">
                <a16:creationId xmlns:a16="http://schemas.microsoft.com/office/drawing/2014/main" id="{E9CCC6B6-0370-5CCE-AC1C-A1FA2A44E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939" y="3944356"/>
            <a:ext cx="3840135" cy="2482064"/>
          </a:xfrm>
          <a:prstGeom prst="rect">
            <a:avLst/>
          </a:prstGeom>
        </p:spPr>
      </p:pic>
      <p:pic>
        <p:nvPicPr>
          <p:cNvPr id="13" name="Picture 12" descr="Screen Shot 2014-11-19 at 12.27.43.png">
            <a:extLst>
              <a:ext uri="{FF2B5EF4-FFF2-40B4-BE49-F238E27FC236}">
                <a16:creationId xmlns:a16="http://schemas.microsoft.com/office/drawing/2014/main" id="{BE89CC96-BCC0-2AED-F128-AF69450B7B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228" y="1381548"/>
            <a:ext cx="8273203" cy="2564944"/>
          </a:xfrm>
          <a:prstGeom prst="rect">
            <a:avLst/>
          </a:prstGeom>
        </p:spPr>
      </p:pic>
      <p:pic>
        <p:nvPicPr>
          <p:cNvPr id="14" name="Picture 13" descr="Screen Shot 2014-11-19 at 12.27.55.png">
            <a:extLst>
              <a:ext uri="{FF2B5EF4-FFF2-40B4-BE49-F238E27FC236}">
                <a16:creationId xmlns:a16="http://schemas.microsoft.com/office/drawing/2014/main" id="{053F9A05-61DC-EA4D-C4E3-6C4A6CAEAF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3186" y="3798919"/>
            <a:ext cx="5959466" cy="2482064"/>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B56B61DB-DA2F-05A4-0300-5E2ACC752E9F}"/>
                  </a:ext>
                </a:extLst>
              </p14:cNvPr>
              <p14:cNvContentPartPr/>
              <p14:nvPr/>
            </p14:nvContentPartPr>
            <p14:xfrm>
              <a:off x="1157400" y="1241280"/>
              <a:ext cx="8300160" cy="5133240"/>
            </p14:xfrm>
          </p:contentPart>
        </mc:Choice>
        <mc:Fallback xmlns="">
          <p:pic>
            <p:nvPicPr>
              <p:cNvPr id="4" name="Ink 3">
                <a:extLst>
                  <a:ext uri="{FF2B5EF4-FFF2-40B4-BE49-F238E27FC236}">
                    <a16:creationId xmlns:a16="http://schemas.microsoft.com/office/drawing/2014/main" id="{B56B61DB-DA2F-05A4-0300-5E2ACC752E9F}"/>
                  </a:ext>
                </a:extLst>
              </p:cNvPr>
              <p:cNvPicPr/>
              <p:nvPr/>
            </p:nvPicPr>
            <p:blipFill>
              <a:blip r:embed="rId7"/>
              <a:stretch>
                <a:fillRect/>
              </a:stretch>
            </p:blipFill>
            <p:spPr>
              <a:xfrm>
                <a:off x="1148040" y="1231920"/>
                <a:ext cx="8318880" cy="5151960"/>
              </a:xfrm>
              <a:prstGeom prst="rect">
                <a:avLst/>
              </a:prstGeom>
            </p:spPr>
          </p:pic>
        </mc:Fallback>
      </mc:AlternateContent>
      <p:pic>
        <p:nvPicPr>
          <p:cNvPr id="5" name="Picture 4">
            <a:extLst>
              <a:ext uri="{FF2B5EF4-FFF2-40B4-BE49-F238E27FC236}">
                <a16:creationId xmlns:a16="http://schemas.microsoft.com/office/drawing/2014/main" id="{0A780EDD-3BEB-BE57-37D5-47C122FB8A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39059718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0" y="12656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598883" y="250998"/>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2" name="Google Shape;120;p3">
            <a:extLst>
              <a:ext uri="{FF2B5EF4-FFF2-40B4-BE49-F238E27FC236}">
                <a16:creationId xmlns:a16="http://schemas.microsoft.com/office/drawing/2014/main" id="{B8160E54-F901-8647-6839-B88B0EE551DF}"/>
              </a:ext>
            </a:extLst>
          </p:cNvPr>
          <p:cNvSpPr/>
          <p:nvPr/>
        </p:nvSpPr>
        <p:spPr>
          <a:xfrm>
            <a:off x="518160" y="707706"/>
            <a:ext cx="9287362"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Limits of Modularity – No Clear Maxima</a:t>
            </a:r>
            <a:endParaRPr dirty="0"/>
          </a:p>
        </p:txBody>
      </p:sp>
      <p:sp>
        <p:nvSpPr>
          <p:cNvPr id="4" name="Rectangle 3">
            <a:extLst>
              <a:ext uri="{FF2B5EF4-FFF2-40B4-BE49-F238E27FC236}">
                <a16:creationId xmlns:a16="http://schemas.microsoft.com/office/drawing/2014/main" id="{F0EA1F4A-6AF0-F393-70B3-3E9D24A41B0A}"/>
              </a:ext>
            </a:extLst>
          </p:cNvPr>
          <p:cNvSpPr/>
          <p:nvPr/>
        </p:nvSpPr>
        <p:spPr>
          <a:xfrm>
            <a:off x="9103774" y="6241916"/>
            <a:ext cx="2801249" cy="292388"/>
          </a:xfrm>
          <a:prstGeom prst="rect">
            <a:avLst/>
          </a:prstGeom>
        </p:spPr>
        <p:txBody>
          <a:bodyPr wrap="none">
            <a:spAutoFit/>
          </a:bodyPr>
          <a:lstStyle/>
          <a:p>
            <a:endParaRPr lang="en-US" sz="400" b="1" dirty="0">
              <a:solidFill>
                <a:schemeClr val="bg1">
                  <a:lumMod val="65000"/>
                </a:schemeClr>
              </a:solidFill>
              <a:latin typeface="Helvetica" pitchFamily="36" charset="0"/>
              <a:ea typeface="Helvetica" pitchFamily="36" charset="0"/>
              <a:cs typeface="Helvetica" pitchFamily="36" charset="0"/>
            </a:endParaRPr>
          </a:p>
          <a:p>
            <a:r>
              <a:rPr lang="en-US" sz="900" b="1" dirty="0">
                <a:solidFill>
                  <a:schemeClr val="bg1">
                    <a:lumMod val="65000"/>
                  </a:schemeClr>
                </a:solidFill>
                <a:latin typeface="Helvetica" pitchFamily="36" charset="0"/>
                <a:ea typeface="Helvetica" pitchFamily="36" charset="0"/>
                <a:cs typeface="Helvetica" pitchFamily="36" charset="0"/>
              </a:rPr>
              <a:t>A.-L. </a:t>
            </a:r>
            <a:r>
              <a:rPr lang="en-US" sz="900" b="1" dirty="0" err="1">
                <a:solidFill>
                  <a:schemeClr val="bg1">
                    <a:lumMod val="65000"/>
                  </a:schemeClr>
                </a:solidFill>
                <a:latin typeface="Helvetica" pitchFamily="36" charset="0"/>
                <a:ea typeface="Helvetica" pitchFamily="36" charset="0"/>
                <a:cs typeface="Helvetica" pitchFamily="36" charset="0"/>
              </a:rPr>
              <a:t>Barabási</a:t>
            </a:r>
            <a:r>
              <a:rPr lang="en-US" sz="900" b="1" dirty="0">
                <a:solidFill>
                  <a:schemeClr val="bg1">
                    <a:lumMod val="65000"/>
                  </a:schemeClr>
                </a:solidFill>
                <a:latin typeface="Helvetica" pitchFamily="36" charset="0"/>
                <a:ea typeface="Helvetica" pitchFamily="36" charset="0"/>
                <a:cs typeface="Helvetica" pitchFamily="36" charset="0"/>
              </a:rPr>
              <a:t>, </a:t>
            </a:r>
            <a:r>
              <a:rPr lang="en-US" sz="900" b="1" i="1" dirty="0">
                <a:solidFill>
                  <a:schemeClr val="bg1">
                    <a:lumMod val="65000"/>
                  </a:schemeClr>
                </a:solidFill>
                <a:latin typeface="Helvetica" pitchFamily="36" charset="0"/>
                <a:ea typeface="Helvetica" pitchFamily="36" charset="0"/>
                <a:cs typeface="Helvetica" pitchFamily="36" charset="0"/>
              </a:rPr>
              <a:t>Network Science: Communities</a:t>
            </a:r>
            <a:r>
              <a:rPr lang="en-US" sz="900" b="1" dirty="0">
                <a:solidFill>
                  <a:schemeClr val="bg1">
                    <a:lumMod val="65000"/>
                  </a:schemeClr>
                </a:solidFill>
                <a:latin typeface="Helvetica" pitchFamily="36" charset="0"/>
                <a:ea typeface="Helvetica" pitchFamily="36" charset="0"/>
                <a:cs typeface="Helvetica" pitchFamily="36" charset="0"/>
              </a:rPr>
              <a:t>.</a:t>
            </a:r>
            <a:endParaRPr lang="en-US" sz="900" i="1"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9C3555-8CEC-226A-5CF4-D9329D2A1DA8}"/>
                  </a:ext>
                </a:extLst>
              </p:cNvPr>
              <p:cNvSpPr txBox="1"/>
              <p:nvPr/>
            </p:nvSpPr>
            <p:spPr>
              <a:xfrm>
                <a:off x="518160" y="1364428"/>
                <a:ext cx="8585614" cy="6001643"/>
              </a:xfrm>
              <a:prstGeom prst="rect">
                <a:avLst/>
              </a:prstGeom>
              <a:noFill/>
            </p:spPr>
            <p:txBody>
              <a:bodyPr wrap="square">
                <a:spAutoFit/>
              </a:bodyPr>
              <a:lstStyle/>
              <a:p>
                <a:pPr algn="just"/>
                <a:r>
                  <a:rPr lang="en-US" sz="2400" dirty="0">
                    <a:latin typeface="Calibri" panose="020F0502020204030204" pitchFamily="34" charset="0"/>
                    <a:ea typeface="Calibri" panose="020F0502020204030204" pitchFamily="34" charset="0"/>
                    <a:cs typeface="Calibri" panose="020F0502020204030204" pitchFamily="34" charset="0"/>
                  </a:rPr>
                  <a:t>Modularity plays a significant role in community identification, but there are some limitations also.</a:t>
                </a:r>
              </a:p>
              <a:p>
                <a:pPr algn="just"/>
                <a:endParaRPr lang="en-US" sz="2400" dirty="0">
                  <a:latin typeface="Calibri" panose="020F0502020204030204" pitchFamily="34" charset="0"/>
                  <a:ea typeface="Calibri" panose="020F0502020204030204" pitchFamily="34" charset="0"/>
                  <a:cs typeface="Calibri" panose="020F0502020204030204" pitchFamily="34" charset="0"/>
                </a:endParaRPr>
              </a:p>
              <a:p>
                <a:pPr algn="just"/>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Resolution Limit</a:t>
                </a:r>
              </a:p>
              <a:p>
                <a:pPr algn="just"/>
                <a:r>
                  <a:rPr lang="en-US" sz="24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The resolution limit in modularity for community detection refers to the 	difficulty of detecting communities </a:t>
                </a:r>
                <a:r>
                  <a:rPr lang="en-US" sz="24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that are smaller than a certain size 	</a:t>
                </a:r>
                <a:r>
                  <a:rPr lang="en-US" sz="24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due to the limitations of the modularity metric.</a:t>
                </a:r>
                <a:endPar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just"/>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Modularity maximization compels small communities to merge into larger ones and thus the network’s modularity changes with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𝑄</m:t>
                        </m:r>
                      </m:e>
                      <m:sub>
                        <m:r>
                          <a:rPr lang="en-IN" sz="2400" b="0" i="1" smtClean="0">
                            <a:latin typeface="Cambria Math" panose="02040503050406030204" pitchFamily="18" charset="0"/>
                            <a:ea typeface="Cambria Math" panose="02040503050406030204" pitchFamily="18" charset="0"/>
                          </a:rPr>
                          <m:t>𝐴𝐵</m:t>
                        </m:r>
                      </m:sub>
                    </m:sSub>
                    <m:r>
                      <a:rPr lang="en-IN" sz="2400" b="0" i="0" smtClean="0">
                        <a:latin typeface="Cambria Math" panose="02040503050406030204" pitchFamily="18" charset="0"/>
                        <a:ea typeface="Cambria Math" panose="02040503050406030204" pitchFamily="18" charset="0"/>
                      </a:rPr>
                      <m:t> </m:t>
                    </m:r>
                    <m:r>
                      <m:rPr>
                        <m:sty m:val="p"/>
                      </m:rPr>
                      <a:rPr lang="en-IN" sz="2400" b="0" i="0" smtClean="0">
                        <a:latin typeface="Cambria Math" panose="02040503050406030204" pitchFamily="18" charset="0"/>
                        <a:ea typeface="Cambria Math" panose="02040503050406030204" pitchFamily="18" charset="0"/>
                      </a:rPr>
                      <m:t>or</m:t>
                    </m:r>
                    <m:r>
                      <a:rPr lang="en-IN" sz="2400" b="0" i="0" smtClean="0">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m:t>
                    </m:r>
                    <m:sSub>
                      <m:sSubPr>
                        <m:ctrlPr>
                          <a:rPr lang="en-IN" sz="2400" b="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𝑀</m:t>
                        </m:r>
                      </m:e>
                      <m:sub>
                        <m:r>
                          <a:rPr lang="en-IN" sz="2400" b="0" i="1" smtClean="0">
                            <a:latin typeface="Cambria Math" panose="02040503050406030204" pitchFamily="18" charset="0"/>
                            <a:ea typeface="Cambria Math" panose="02040503050406030204" pitchFamily="18" charset="0"/>
                          </a:rPr>
                          <m:t>𝐴𝐵</m:t>
                        </m:r>
                      </m:sub>
                    </m:sSub>
                  </m:oMath>
                </a14:m>
                <a:r>
                  <a:rPr lang="en-US" sz="2400" dirty="0">
                    <a:latin typeface="Calibri" panose="020F0502020204030204" pitchFamily="34" charset="0"/>
                    <a:ea typeface="Calibri" panose="020F0502020204030204" pitchFamily="34" charset="0"/>
                    <a:cs typeface="Calibri" panose="020F0502020204030204" pitchFamily="34" charset="0"/>
                  </a:rPr>
                  <a:t>.</a:t>
                </a:r>
              </a:p>
              <a:p>
                <a:pPr algn="just"/>
                <a:endParaRPr lang="en-US" sz="2400" dirty="0"/>
              </a:p>
              <a:p>
                <a:pPr algn="just"/>
                <a:endParaRPr lang="en-US" sz="2400" dirty="0"/>
              </a:p>
              <a:p>
                <a:pPr algn="just"/>
                <a:endParaRPr lang="en-IN" sz="2400" dirty="0"/>
              </a:p>
            </p:txBody>
          </p:sp>
        </mc:Choice>
        <mc:Fallback xmlns="">
          <p:sp>
            <p:nvSpPr>
              <p:cNvPr id="6" name="TextBox 5">
                <a:extLst>
                  <a:ext uri="{FF2B5EF4-FFF2-40B4-BE49-F238E27FC236}">
                    <a16:creationId xmlns:a16="http://schemas.microsoft.com/office/drawing/2014/main" id="{599C3555-8CEC-226A-5CF4-D9329D2A1DA8}"/>
                  </a:ext>
                </a:extLst>
              </p:cNvPr>
              <p:cNvSpPr txBox="1">
                <a:spLocks noRot="1" noChangeAspect="1" noMove="1" noResize="1" noEditPoints="1" noAdjustHandles="1" noChangeArrowheads="1" noChangeShapeType="1" noTextEdit="1"/>
              </p:cNvSpPr>
              <p:nvPr/>
            </p:nvSpPr>
            <p:spPr>
              <a:xfrm>
                <a:off x="518160" y="1364428"/>
                <a:ext cx="8585614" cy="6001643"/>
              </a:xfrm>
              <a:prstGeom prst="rect">
                <a:avLst/>
              </a:prstGeom>
              <a:blipFill>
                <a:blip r:embed="rId4"/>
                <a:stretch>
                  <a:fillRect l="-1065" t="-813" r="-1065"/>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8C62805-894E-E6FB-5304-A1D97ABDC0F0}"/>
                  </a:ext>
                </a:extLst>
              </p14:cNvPr>
              <p14:cNvContentPartPr/>
              <p14:nvPr/>
            </p14:nvContentPartPr>
            <p14:xfrm>
              <a:off x="234000" y="325080"/>
              <a:ext cx="11907360" cy="6134040"/>
            </p14:xfrm>
          </p:contentPart>
        </mc:Choice>
        <mc:Fallback xmlns="">
          <p:pic>
            <p:nvPicPr>
              <p:cNvPr id="5" name="Ink 4">
                <a:extLst>
                  <a:ext uri="{FF2B5EF4-FFF2-40B4-BE49-F238E27FC236}">
                    <a16:creationId xmlns:a16="http://schemas.microsoft.com/office/drawing/2014/main" id="{B8C62805-894E-E6FB-5304-A1D97ABDC0F0}"/>
                  </a:ext>
                </a:extLst>
              </p:cNvPr>
              <p:cNvPicPr/>
              <p:nvPr/>
            </p:nvPicPr>
            <p:blipFill>
              <a:blip r:embed="rId6"/>
              <a:stretch>
                <a:fillRect/>
              </a:stretch>
            </p:blipFill>
            <p:spPr>
              <a:xfrm>
                <a:off x="224640" y="315720"/>
                <a:ext cx="11926080" cy="6152760"/>
              </a:xfrm>
              <a:prstGeom prst="rect">
                <a:avLst/>
              </a:prstGeom>
            </p:spPr>
          </p:pic>
        </mc:Fallback>
      </mc:AlternateContent>
    </p:spTree>
    <p:extLst>
      <p:ext uri="{BB962C8B-B14F-4D97-AF65-F5344CB8AC3E}">
        <p14:creationId xmlns:p14="http://schemas.microsoft.com/office/powerpoint/2010/main" val="402514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Resolution Limit of Modularity </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30" name="TextBox 29">
            <a:extLst>
              <a:ext uri="{FF2B5EF4-FFF2-40B4-BE49-F238E27FC236}">
                <a16:creationId xmlns:a16="http://schemas.microsoft.com/office/drawing/2014/main" id="{5BB9E8B2-801A-154B-B9B6-CA418A4C0056}"/>
              </a:ext>
            </a:extLst>
          </p:cNvPr>
          <p:cNvSpPr txBox="1"/>
          <p:nvPr/>
        </p:nvSpPr>
        <p:spPr>
          <a:xfrm>
            <a:off x="295140" y="1723237"/>
            <a:ext cx="9933995" cy="1200329"/>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solidFill>
                  <a:srgbClr val="262626"/>
                </a:solidFill>
                <a:effectLst/>
                <a:latin typeface="Open Sans" panose="020B0604020202020204" pitchFamily="34" charset="0"/>
              </a:rPr>
              <a:t>The resolution limit of modularity actually depends on the </a:t>
            </a:r>
            <a:r>
              <a:rPr lang="en-US" sz="2400" b="1" i="0" dirty="0">
                <a:solidFill>
                  <a:srgbClr val="262626"/>
                </a:solidFill>
                <a:effectLst/>
                <a:latin typeface="Open Sans" panose="020B0604020202020204" pitchFamily="34" charset="0"/>
              </a:rPr>
              <a:t>degree of interconnectedness between pairs of communities</a:t>
            </a:r>
            <a:r>
              <a:rPr lang="en-US" sz="2400" b="0" i="0" dirty="0">
                <a:solidFill>
                  <a:srgbClr val="262626"/>
                </a:solidFill>
                <a:effectLst/>
                <a:latin typeface="Open Sans" panose="020B0604020202020204" pitchFamily="34" charset="0"/>
              </a:rPr>
              <a:t> and can reach values of the order of the size of the whole network.</a:t>
            </a:r>
            <a:endParaRPr lang="en-IN" sz="2400" dirty="0"/>
          </a:p>
        </p:txBody>
      </p:sp>
      <p:sp>
        <p:nvSpPr>
          <p:cNvPr id="32" name="TextBox 31">
            <a:extLst>
              <a:ext uri="{FF2B5EF4-FFF2-40B4-BE49-F238E27FC236}">
                <a16:creationId xmlns:a16="http://schemas.microsoft.com/office/drawing/2014/main" id="{917153CF-4819-D235-C4DA-F1DB742F3AAE}"/>
              </a:ext>
            </a:extLst>
          </p:cNvPr>
          <p:cNvSpPr txBox="1"/>
          <p:nvPr/>
        </p:nvSpPr>
        <p:spPr>
          <a:xfrm>
            <a:off x="295140" y="3330344"/>
            <a:ext cx="10225293" cy="2308324"/>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solidFill>
                  <a:srgbClr val="262626"/>
                </a:solidFill>
                <a:effectLst/>
                <a:latin typeface="Open Sans" panose="020B0606030504020204" pitchFamily="34" charset="0"/>
              </a:rPr>
              <a:t>The resolution limit of modularity </a:t>
            </a:r>
            <a:r>
              <a:rPr lang="en-US" sz="2400" b="1" i="0" dirty="0">
                <a:solidFill>
                  <a:srgbClr val="262626"/>
                </a:solidFill>
                <a:effectLst/>
                <a:latin typeface="Open Sans" panose="020B0606030504020204" pitchFamily="34" charset="0"/>
              </a:rPr>
              <a:t>does not depend on particular network structures</a:t>
            </a:r>
            <a:r>
              <a:rPr lang="en-US" sz="2400" dirty="0">
                <a:solidFill>
                  <a:srgbClr val="262626"/>
                </a:solidFill>
                <a:latin typeface="Open Sans" panose="020B0606030504020204" pitchFamily="34" charset="0"/>
              </a:rPr>
              <a:t>.</a:t>
            </a:r>
            <a:endParaRPr lang="en-US" sz="2400" b="0" i="0" dirty="0">
              <a:solidFill>
                <a:srgbClr val="262626"/>
              </a:solidFill>
              <a:effectLst/>
              <a:latin typeface="Open Sans" panose="020B0606030504020204" pitchFamily="34" charset="0"/>
            </a:endParaRPr>
          </a:p>
          <a:p>
            <a:pPr marL="342900" indent="-342900" algn="just">
              <a:buFont typeface="Arial" panose="020B0604020202020204" pitchFamily="34" charset="0"/>
              <a:buChar char="•"/>
            </a:pPr>
            <a:endParaRPr lang="en-US" sz="2400" dirty="0">
              <a:solidFill>
                <a:srgbClr val="262626"/>
              </a:solidFill>
              <a:latin typeface="Open Sans" panose="020B0606030504020204" pitchFamily="34" charset="0"/>
            </a:endParaRPr>
          </a:p>
          <a:p>
            <a:pPr marL="342900" indent="-342900" algn="just">
              <a:buFont typeface="Arial" panose="020B0604020202020204" pitchFamily="34" charset="0"/>
              <a:buChar char="•"/>
            </a:pPr>
            <a:r>
              <a:rPr lang="en-US" sz="2400" dirty="0">
                <a:solidFill>
                  <a:srgbClr val="262626"/>
                </a:solidFill>
                <a:latin typeface="Open Sans" panose="020B0606030504020204" pitchFamily="34" charset="0"/>
              </a:rPr>
              <a:t>It r</a:t>
            </a:r>
            <a:r>
              <a:rPr lang="en-US" sz="2400" b="0" i="0" dirty="0">
                <a:solidFill>
                  <a:srgbClr val="262626"/>
                </a:solidFill>
                <a:effectLst/>
                <a:latin typeface="Open Sans" panose="020B0606030504020204" pitchFamily="34" charset="0"/>
              </a:rPr>
              <a:t>esults only from the comparison </a:t>
            </a:r>
            <a:r>
              <a:rPr lang="en-US" sz="2400" b="0" i="0" dirty="0">
                <a:solidFill>
                  <a:srgbClr val="FF0000"/>
                </a:solidFill>
                <a:effectLst/>
                <a:latin typeface="Open Sans" panose="020B0606030504020204" pitchFamily="34" charset="0"/>
              </a:rPr>
              <a:t>between the number of links between interconnected communities</a:t>
            </a:r>
            <a:r>
              <a:rPr lang="en-US" sz="2400" b="0" i="0" dirty="0">
                <a:solidFill>
                  <a:srgbClr val="262626"/>
                </a:solidFill>
                <a:effectLst/>
                <a:latin typeface="Open Sans" panose="020B0606030504020204" pitchFamily="34" charset="0"/>
              </a:rPr>
              <a:t> and </a:t>
            </a:r>
            <a:r>
              <a:rPr lang="en-US" sz="2400" b="0" i="0" dirty="0">
                <a:solidFill>
                  <a:srgbClr val="FF0000"/>
                </a:solidFill>
                <a:effectLst/>
                <a:latin typeface="Open Sans" panose="020B0606030504020204" pitchFamily="34" charset="0"/>
              </a:rPr>
              <a:t>the total number of links of the network.</a:t>
            </a:r>
          </a:p>
        </p:txBody>
      </p:sp>
    </p:spTree>
    <p:extLst>
      <p:ext uri="{BB962C8B-B14F-4D97-AF65-F5344CB8AC3E}">
        <p14:creationId xmlns:p14="http://schemas.microsoft.com/office/powerpoint/2010/main" val="256988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20;p3">
            <a:extLst>
              <a:ext uri="{FF2B5EF4-FFF2-40B4-BE49-F238E27FC236}">
                <a16:creationId xmlns:a16="http://schemas.microsoft.com/office/drawing/2014/main" id="{29FA8D92-9CF5-ADFF-BB40-77C2D84EABEB}"/>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Resolution Limit of Modularity </a:t>
            </a:r>
            <a:endParaRPr dirty="0"/>
          </a:p>
        </p:txBody>
      </p:sp>
      <p:pic>
        <p:nvPicPr>
          <p:cNvPr id="10" name="Google Shape;121;p3" descr="A close up of a logo&#10;&#10;Description automatically generated">
            <a:extLst>
              <a:ext uri="{FF2B5EF4-FFF2-40B4-BE49-F238E27FC236}">
                <a16:creationId xmlns:a16="http://schemas.microsoft.com/office/drawing/2014/main" id="{80569AEB-BE92-B61D-5258-109A85AACFA2}"/>
              </a:ext>
            </a:extLst>
          </p:cNvPr>
          <p:cNvPicPr preferRelativeResize="0"/>
          <p:nvPr/>
        </p:nvPicPr>
        <p:blipFill rotWithShape="1">
          <a:blip r:embed="rId2">
            <a:alphaModFix/>
          </a:blip>
          <a:srcRect/>
          <a:stretch/>
        </p:blipFill>
        <p:spPr>
          <a:xfrm>
            <a:off x="10659519" y="469890"/>
            <a:ext cx="933598" cy="1398963"/>
          </a:xfrm>
          <a:prstGeom prst="rect">
            <a:avLst/>
          </a:prstGeom>
          <a:noFill/>
          <a:ln>
            <a:noFill/>
          </a:ln>
        </p:spPr>
      </p:pic>
      <p:cxnSp>
        <p:nvCxnSpPr>
          <p:cNvPr id="11" name="Google Shape;122;p3">
            <a:extLst>
              <a:ext uri="{FF2B5EF4-FFF2-40B4-BE49-F238E27FC236}">
                <a16:creationId xmlns:a16="http://schemas.microsoft.com/office/drawing/2014/main" id="{D5B0AA70-AE69-2642-49B6-7C32FC6844CE}"/>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2" name="Google Shape;123;p3">
            <a:extLst>
              <a:ext uri="{FF2B5EF4-FFF2-40B4-BE49-F238E27FC236}">
                <a16:creationId xmlns:a16="http://schemas.microsoft.com/office/drawing/2014/main" id="{EE214752-0B61-A3CD-D9C4-1F5D58E5F62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E8F9885-108B-C30D-7CEC-A4D548D9D043}"/>
                  </a:ext>
                </a:extLst>
              </p14:cNvPr>
              <p14:cNvContentPartPr/>
              <p14:nvPr/>
            </p14:nvContentPartPr>
            <p14:xfrm>
              <a:off x="408240" y="29160"/>
              <a:ext cx="11463480" cy="6667560"/>
            </p14:xfrm>
          </p:contentPart>
        </mc:Choice>
        <mc:Fallback xmlns="">
          <p:pic>
            <p:nvPicPr>
              <p:cNvPr id="2" name="Ink 1">
                <a:extLst>
                  <a:ext uri="{FF2B5EF4-FFF2-40B4-BE49-F238E27FC236}">
                    <a16:creationId xmlns:a16="http://schemas.microsoft.com/office/drawing/2014/main" id="{5E8F9885-108B-C30D-7CEC-A4D548D9D043}"/>
                  </a:ext>
                </a:extLst>
              </p:cNvPr>
              <p:cNvPicPr/>
              <p:nvPr/>
            </p:nvPicPr>
            <p:blipFill>
              <a:blip r:embed="rId4"/>
              <a:stretch>
                <a:fillRect/>
              </a:stretch>
            </p:blipFill>
            <p:spPr>
              <a:xfrm>
                <a:off x="398880" y="19800"/>
                <a:ext cx="11482200" cy="6686280"/>
              </a:xfrm>
              <a:prstGeom prst="rect">
                <a:avLst/>
              </a:prstGeom>
            </p:spPr>
          </p:pic>
        </mc:Fallback>
      </mc:AlternateContent>
    </p:spTree>
    <p:extLst>
      <p:ext uri="{BB962C8B-B14F-4D97-AF65-F5344CB8AC3E}">
        <p14:creationId xmlns:p14="http://schemas.microsoft.com/office/powerpoint/2010/main" val="4548253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20;p3">
            <a:extLst>
              <a:ext uri="{FF2B5EF4-FFF2-40B4-BE49-F238E27FC236}">
                <a16:creationId xmlns:a16="http://schemas.microsoft.com/office/drawing/2014/main" id="{29FA8D92-9CF5-ADFF-BB40-77C2D84EABEB}"/>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Resolution Limit of Modularity </a:t>
            </a:r>
            <a:endParaRPr dirty="0"/>
          </a:p>
        </p:txBody>
      </p:sp>
      <p:pic>
        <p:nvPicPr>
          <p:cNvPr id="10" name="Google Shape;121;p3" descr="A close up of a logo&#10;&#10;Description automatically generated">
            <a:extLst>
              <a:ext uri="{FF2B5EF4-FFF2-40B4-BE49-F238E27FC236}">
                <a16:creationId xmlns:a16="http://schemas.microsoft.com/office/drawing/2014/main" id="{80569AEB-BE92-B61D-5258-109A85AACFA2}"/>
              </a:ext>
            </a:extLst>
          </p:cNvPr>
          <p:cNvPicPr preferRelativeResize="0"/>
          <p:nvPr/>
        </p:nvPicPr>
        <p:blipFill rotWithShape="1">
          <a:blip r:embed="rId2">
            <a:alphaModFix/>
          </a:blip>
          <a:srcRect/>
          <a:stretch/>
        </p:blipFill>
        <p:spPr>
          <a:xfrm>
            <a:off x="10659519" y="469890"/>
            <a:ext cx="933598" cy="1398963"/>
          </a:xfrm>
          <a:prstGeom prst="rect">
            <a:avLst/>
          </a:prstGeom>
          <a:noFill/>
          <a:ln>
            <a:noFill/>
          </a:ln>
        </p:spPr>
      </p:pic>
      <p:cxnSp>
        <p:nvCxnSpPr>
          <p:cNvPr id="11" name="Google Shape;122;p3">
            <a:extLst>
              <a:ext uri="{FF2B5EF4-FFF2-40B4-BE49-F238E27FC236}">
                <a16:creationId xmlns:a16="http://schemas.microsoft.com/office/drawing/2014/main" id="{D5B0AA70-AE69-2642-49B6-7C32FC6844CE}"/>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2" name="Google Shape;123;p3">
            <a:extLst>
              <a:ext uri="{FF2B5EF4-FFF2-40B4-BE49-F238E27FC236}">
                <a16:creationId xmlns:a16="http://schemas.microsoft.com/office/drawing/2014/main" id="{EE214752-0B61-A3CD-D9C4-1F5D58E5F62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B5DE811-3180-5A75-915C-9E1C6B14CFEA}"/>
                  </a:ext>
                </a:extLst>
              </p14:cNvPr>
              <p14:cNvContentPartPr/>
              <p14:nvPr/>
            </p14:nvContentPartPr>
            <p14:xfrm>
              <a:off x="535320" y="158400"/>
              <a:ext cx="11403000" cy="5709960"/>
            </p14:xfrm>
          </p:contentPart>
        </mc:Choice>
        <mc:Fallback xmlns="">
          <p:pic>
            <p:nvPicPr>
              <p:cNvPr id="3" name="Ink 2">
                <a:extLst>
                  <a:ext uri="{FF2B5EF4-FFF2-40B4-BE49-F238E27FC236}">
                    <a16:creationId xmlns:a16="http://schemas.microsoft.com/office/drawing/2014/main" id="{8B5DE811-3180-5A75-915C-9E1C6B14CFEA}"/>
                  </a:ext>
                </a:extLst>
              </p:cNvPr>
              <p:cNvPicPr/>
              <p:nvPr/>
            </p:nvPicPr>
            <p:blipFill>
              <a:blip r:embed="rId4"/>
              <a:stretch>
                <a:fillRect/>
              </a:stretch>
            </p:blipFill>
            <p:spPr>
              <a:xfrm>
                <a:off x="525960" y="149040"/>
                <a:ext cx="11421720" cy="5728680"/>
              </a:xfrm>
              <a:prstGeom prst="rect">
                <a:avLst/>
              </a:prstGeom>
            </p:spPr>
          </p:pic>
        </mc:Fallback>
      </mc:AlternateContent>
    </p:spTree>
    <p:extLst>
      <p:ext uri="{BB962C8B-B14F-4D97-AF65-F5344CB8AC3E}">
        <p14:creationId xmlns:p14="http://schemas.microsoft.com/office/powerpoint/2010/main" val="725134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20;p3">
            <a:extLst>
              <a:ext uri="{FF2B5EF4-FFF2-40B4-BE49-F238E27FC236}">
                <a16:creationId xmlns:a16="http://schemas.microsoft.com/office/drawing/2014/main" id="{29FA8D92-9CF5-ADFF-BB40-77C2D84EABEB}"/>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Resolution Limit of Modularity </a:t>
            </a:r>
            <a:endParaRPr dirty="0"/>
          </a:p>
        </p:txBody>
      </p:sp>
      <p:pic>
        <p:nvPicPr>
          <p:cNvPr id="10" name="Google Shape;121;p3" descr="A close up of a logo&#10;&#10;Description automatically generated">
            <a:extLst>
              <a:ext uri="{FF2B5EF4-FFF2-40B4-BE49-F238E27FC236}">
                <a16:creationId xmlns:a16="http://schemas.microsoft.com/office/drawing/2014/main" id="{80569AEB-BE92-B61D-5258-109A85AACFA2}"/>
              </a:ext>
            </a:extLst>
          </p:cNvPr>
          <p:cNvPicPr preferRelativeResize="0"/>
          <p:nvPr/>
        </p:nvPicPr>
        <p:blipFill rotWithShape="1">
          <a:blip r:embed="rId2">
            <a:alphaModFix/>
          </a:blip>
          <a:srcRect/>
          <a:stretch/>
        </p:blipFill>
        <p:spPr>
          <a:xfrm>
            <a:off x="10659519" y="469890"/>
            <a:ext cx="933598" cy="1398963"/>
          </a:xfrm>
          <a:prstGeom prst="rect">
            <a:avLst/>
          </a:prstGeom>
          <a:noFill/>
          <a:ln>
            <a:noFill/>
          </a:ln>
        </p:spPr>
      </p:pic>
      <p:cxnSp>
        <p:nvCxnSpPr>
          <p:cNvPr id="11" name="Google Shape;122;p3">
            <a:extLst>
              <a:ext uri="{FF2B5EF4-FFF2-40B4-BE49-F238E27FC236}">
                <a16:creationId xmlns:a16="http://schemas.microsoft.com/office/drawing/2014/main" id="{D5B0AA70-AE69-2642-49B6-7C32FC6844CE}"/>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2" name="Google Shape;123;p3">
            <a:extLst>
              <a:ext uri="{FF2B5EF4-FFF2-40B4-BE49-F238E27FC236}">
                <a16:creationId xmlns:a16="http://schemas.microsoft.com/office/drawing/2014/main" id="{EE214752-0B61-A3CD-D9C4-1F5D58E5F62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243FD65-0F04-C5F4-4202-A5CF98CDC217}"/>
                  </a:ext>
                </a:extLst>
              </p14:cNvPr>
              <p14:cNvContentPartPr/>
              <p14:nvPr/>
            </p14:nvContentPartPr>
            <p14:xfrm>
              <a:off x="165600" y="1307520"/>
              <a:ext cx="11772720" cy="5354640"/>
            </p14:xfrm>
          </p:contentPart>
        </mc:Choice>
        <mc:Fallback xmlns="">
          <p:pic>
            <p:nvPicPr>
              <p:cNvPr id="3" name="Ink 2">
                <a:extLst>
                  <a:ext uri="{FF2B5EF4-FFF2-40B4-BE49-F238E27FC236}">
                    <a16:creationId xmlns:a16="http://schemas.microsoft.com/office/drawing/2014/main" id="{A243FD65-0F04-C5F4-4202-A5CF98CDC217}"/>
                  </a:ext>
                </a:extLst>
              </p:cNvPr>
              <p:cNvPicPr/>
              <p:nvPr/>
            </p:nvPicPr>
            <p:blipFill>
              <a:blip r:embed="rId4"/>
              <a:stretch>
                <a:fillRect/>
              </a:stretch>
            </p:blipFill>
            <p:spPr>
              <a:xfrm>
                <a:off x="156240" y="1298160"/>
                <a:ext cx="11791440" cy="5373360"/>
              </a:xfrm>
              <a:prstGeom prst="rect">
                <a:avLst/>
              </a:prstGeom>
            </p:spPr>
          </p:pic>
        </mc:Fallback>
      </mc:AlternateContent>
    </p:spTree>
    <p:extLst>
      <p:ext uri="{BB962C8B-B14F-4D97-AF65-F5344CB8AC3E}">
        <p14:creationId xmlns:p14="http://schemas.microsoft.com/office/powerpoint/2010/main" val="98940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20;p3">
            <a:extLst>
              <a:ext uri="{FF2B5EF4-FFF2-40B4-BE49-F238E27FC236}">
                <a16:creationId xmlns:a16="http://schemas.microsoft.com/office/drawing/2014/main" id="{29FA8D92-9CF5-ADFF-BB40-77C2D84EABEB}"/>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Resolution Limit of Modularity </a:t>
            </a:r>
            <a:endParaRPr dirty="0"/>
          </a:p>
        </p:txBody>
      </p:sp>
      <p:pic>
        <p:nvPicPr>
          <p:cNvPr id="10" name="Google Shape;121;p3" descr="A close up of a logo&#10;&#10;Description automatically generated">
            <a:extLst>
              <a:ext uri="{FF2B5EF4-FFF2-40B4-BE49-F238E27FC236}">
                <a16:creationId xmlns:a16="http://schemas.microsoft.com/office/drawing/2014/main" id="{80569AEB-BE92-B61D-5258-109A85AACFA2}"/>
              </a:ext>
            </a:extLst>
          </p:cNvPr>
          <p:cNvPicPr preferRelativeResize="0"/>
          <p:nvPr/>
        </p:nvPicPr>
        <p:blipFill rotWithShape="1">
          <a:blip r:embed="rId2">
            <a:alphaModFix/>
          </a:blip>
          <a:srcRect/>
          <a:stretch/>
        </p:blipFill>
        <p:spPr>
          <a:xfrm>
            <a:off x="10659519" y="469890"/>
            <a:ext cx="933598" cy="1398963"/>
          </a:xfrm>
          <a:prstGeom prst="rect">
            <a:avLst/>
          </a:prstGeom>
          <a:noFill/>
          <a:ln>
            <a:noFill/>
          </a:ln>
        </p:spPr>
      </p:pic>
      <p:cxnSp>
        <p:nvCxnSpPr>
          <p:cNvPr id="11" name="Google Shape;122;p3">
            <a:extLst>
              <a:ext uri="{FF2B5EF4-FFF2-40B4-BE49-F238E27FC236}">
                <a16:creationId xmlns:a16="http://schemas.microsoft.com/office/drawing/2014/main" id="{D5B0AA70-AE69-2642-49B6-7C32FC6844CE}"/>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2" name="Google Shape;123;p3">
            <a:extLst>
              <a:ext uri="{FF2B5EF4-FFF2-40B4-BE49-F238E27FC236}">
                <a16:creationId xmlns:a16="http://schemas.microsoft.com/office/drawing/2014/main" id="{EE214752-0B61-A3CD-D9C4-1F5D58E5F62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B641EDB-FF0F-D802-3FC2-2BF63AD3177E}"/>
                  </a:ext>
                </a:extLst>
              </p14:cNvPr>
              <p14:cNvContentPartPr/>
              <p14:nvPr/>
            </p14:nvContentPartPr>
            <p14:xfrm>
              <a:off x="551520" y="1404360"/>
              <a:ext cx="10482480" cy="5179320"/>
            </p14:xfrm>
          </p:contentPart>
        </mc:Choice>
        <mc:Fallback xmlns="">
          <p:pic>
            <p:nvPicPr>
              <p:cNvPr id="3" name="Ink 2">
                <a:extLst>
                  <a:ext uri="{FF2B5EF4-FFF2-40B4-BE49-F238E27FC236}">
                    <a16:creationId xmlns:a16="http://schemas.microsoft.com/office/drawing/2014/main" id="{AB641EDB-FF0F-D802-3FC2-2BF63AD3177E}"/>
                  </a:ext>
                </a:extLst>
              </p:cNvPr>
              <p:cNvPicPr/>
              <p:nvPr/>
            </p:nvPicPr>
            <p:blipFill>
              <a:blip r:embed="rId4"/>
              <a:stretch>
                <a:fillRect/>
              </a:stretch>
            </p:blipFill>
            <p:spPr>
              <a:xfrm>
                <a:off x="542160" y="1395000"/>
                <a:ext cx="10501200" cy="5198040"/>
              </a:xfrm>
              <a:prstGeom prst="rect">
                <a:avLst/>
              </a:prstGeom>
            </p:spPr>
          </p:pic>
        </mc:Fallback>
      </mc:AlternateContent>
    </p:spTree>
    <p:extLst>
      <p:ext uri="{BB962C8B-B14F-4D97-AF65-F5344CB8AC3E}">
        <p14:creationId xmlns:p14="http://schemas.microsoft.com/office/powerpoint/2010/main" val="19498482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0" y="12656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598883" y="250998"/>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2" name="Google Shape;120;p3">
            <a:extLst>
              <a:ext uri="{FF2B5EF4-FFF2-40B4-BE49-F238E27FC236}">
                <a16:creationId xmlns:a16="http://schemas.microsoft.com/office/drawing/2014/main" id="{B8160E54-F901-8647-6839-B88B0EE551DF}"/>
              </a:ext>
            </a:extLst>
          </p:cNvPr>
          <p:cNvSpPr/>
          <p:nvPr/>
        </p:nvSpPr>
        <p:spPr>
          <a:xfrm>
            <a:off x="518160" y="707706"/>
            <a:ext cx="9287362"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Limits of Modularity – No Clear Maxima</a:t>
            </a:r>
            <a:endParaRPr dirty="0"/>
          </a:p>
        </p:txBody>
      </p:sp>
      <p:sp>
        <p:nvSpPr>
          <p:cNvPr id="4" name="Rectangle 3">
            <a:extLst>
              <a:ext uri="{FF2B5EF4-FFF2-40B4-BE49-F238E27FC236}">
                <a16:creationId xmlns:a16="http://schemas.microsoft.com/office/drawing/2014/main" id="{F0EA1F4A-6AF0-F393-70B3-3E9D24A41B0A}"/>
              </a:ext>
            </a:extLst>
          </p:cNvPr>
          <p:cNvSpPr/>
          <p:nvPr/>
        </p:nvSpPr>
        <p:spPr>
          <a:xfrm>
            <a:off x="9103774" y="6241916"/>
            <a:ext cx="2801249" cy="292388"/>
          </a:xfrm>
          <a:prstGeom prst="rect">
            <a:avLst/>
          </a:prstGeom>
        </p:spPr>
        <p:txBody>
          <a:bodyPr wrap="none">
            <a:spAutoFit/>
          </a:bodyPr>
          <a:lstStyle/>
          <a:p>
            <a:endParaRPr lang="en-US" sz="400" b="1" dirty="0">
              <a:solidFill>
                <a:schemeClr val="bg1">
                  <a:lumMod val="65000"/>
                </a:schemeClr>
              </a:solidFill>
              <a:latin typeface="Helvetica" pitchFamily="36" charset="0"/>
              <a:ea typeface="Helvetica" pitchFamily="36" charset="0"/>
              <a:cs typeface="Helvetica" pitchFamily="36" charset="0"/>
            </a:endParaRPr>
          </a:p>
          <a:p>
            <a:r>
              <a:rPr lang="en-US" sz="900" b="1" dirty="0">
                <a:solidFill>
                  <a:schemeClr val="bg1">
                    <a:lumMod val="65000"/>
                  </a:schemeClr>
                </a:solidFill>
                <a:latin typeface="Helvetica" pitchFamily="36" charset="0"/>
                <a:ea typeface="Helvetica" pitchFamily="36" charset="0"/>
                <a:cs typeface="Helvetica" pitchFamily="36" charset="0"/>
              </a:rPr>
              <a:t>A.-L. </a:t>
            </a:r>
            <a:r>
              <a:rPr lang="en-US" sz="900" b="1" dirty="0" err="1">
                <a:solidFill>
                  <a:schemeClr val="bg1">
                    <a:lumMod val="65000"/>
                  </a:schemeClr>
                </a:solidFill>
                <a:latin typeface="Helvetica" pitchFamily="36" charset="0"/>
                <a:ea typeface="Helvetica" pitchFamily="36" charset="0"/>
                <a:cs typeface="Helvetica" pitchFamily="36" charset="0"/>
              </a:rPr>
              <a:t>Barabási</a:t>
            </a:r>
            <a:r>
              <a:rPr lang="en-US" sz="900" b="1" dirty="0">
                <a:solidFill>
                  <a:schemeClr val="bg1">
                    <a:lumMod val="65000"/>
                  </a:schemeClr>
                </a:solidFill>
                <a:latin typeface="Helvetica" pitchFamily="36" charset="0"/>
                <a:ea typeface="Helvetica" pitchFamily="36" charset="0"/>
                <a:cs typeface="Helvetica" pitchFamily="36" charset="0"/>
              </a:rPr>
              <a:t>, </a:t>
            </a:r>
            <a:r>
              <a:rPr lang="en-US" sz="900" b="1" i="1" dirty="0">
                <a:solidFill>
                  <a:schemeClr val="bg1">
                    <a:lumMod val="65000"/>
                  </a:schemeClr>
                </a:solidFill>
                <a:latin typeface="Helvetica" pitchFamily="36" charset="0"/>
                <a:ea typeface="Helvetica" pitchFamily="36" charset="0"/>
                <a:cs typeface="Helvetica" pitchFamily="36" charset="0"/>
              </a:rPr>
              <a:t>Network Science: Communities</a:t>
            </a:r>
            <a:r>
              <a:rPr lang="en-US" sz="900" b="1" dirty="0">
                <a:solidFill>
                  <a:schemeClr val="bg1">
                    <a:lumMod val="65000"/>
                  </a:schemeClr>
                </a:solidFill>
                <a:latin typeface="Helvetica" pitchFamily="36" charset="0"/>
                <a:ea typeface="Helvetica" pitchFamily="36" charset="0"/>
                <a:cs typeface="Helvetica" pitchFamily="36" charset="0"/>
              </a:rPr>
              <a:t>.</a:t>
            </a:r>
            <a:endParaRPr lang="en-US" sz="900" i="1" dirty="0"/>
          </a:p>
        </p:txBody>
      </p:sp>
      <p:pic>
        <p:nvPicPr>
          <p:cNvPr id="10" name="Picture 9" descr="Screen Shot 2014-11-19 at 16.19.03.png">
            <a:extLst>
              <a:ext uri="{FF2B5EF4-FFF2-40B4-BE49-F238E27FC236}">
                <a16:creationId xmlns:a16="http://schemas.microsoft.com/office/drawing/2014/main" id="{EE22FC46-3533-E40A-CE2B-9C94E1A16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93" y="1361987"/>
            <a:ext cx="5671225" cy="3541969"/>
          </a:xfrm>
          <a:prstGeom prst="rect">
            <a:avLst/>
          </a:prstGeom>
        </p:spPr>
      </p:pic>
      <p:pic>
        <p:nvPicPr>
          <p:cNvPr id="14" name="Picture 13" descr="Screen Shot 2014-11-19 at 16.17.28.png">
            <a:extLst>
              <a:ext uri="{FF2B5EF4-FFF2-40B4-BE49-F238E27FC236}">
                <a16:creationId xmlns:a16="http://schemas.microsoft.com/office/drawing/2014/main" id="{B2D309DA-6BF0-262B-5698-590BC9AD44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0435" y="1416981"/>
            <a:ext cx="5749493" cy="3161785"/>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4484508-7844-CCE2-BE3E-F86EFAD6D720}"/>
                  </a:ext>
                </a:extLst>
              </p:cNvPr>
              <p:cNvSpPr txBox="1"/>
              <p:nvPr/>
            </p:nvSpPr>
            <p:spPr>
              <a:xfrm>
                <a:off x="6982728" y="4671677"/>
                <a:ext cx="2634648" cy="1477328"/>
              </a:xfrm>
              <a:prstGeom prst="rect">
                <a:avLst/>
              </a:prstGeom>
              <a:noFill/>
            </p:spPr>
            <p:txBody>
              <a:bodyPr wrap="square" rtlCol="0">
                <a:spAutoFit/>
              </a:bodyPr>
              <a:lstStyle/>
              <a:p>
                <a:r>
                  <a:rPr lang="en-IN" sz="1800" dirty="0">
                    <a:solidFill>
                      <a:srgbClr val="0070C0"/>
                    </a:solidFill>
                  </a:rPr>
                  <a:t>m = 10*24+24 = 264, </a:t>
                </a:r>
              </a:p>
              <a:p>
                <a14:m>
                  <m:oMath xmlns:m="http://schemas.openxmlformats.org/officeDocument/2006/math">
                    <m:r>
                      <a:rPr lang="en-IN" sz="1800" b="0" i="1" smtClean="0">
                        <a:solidFill>
                          <a:srgbClr val="0070C0"/>
                        </a:solidFill>
                        <a:latin typeface="Cambria Math" panose="02040503050406030204" pitchFamily="18" charset="0"/>
                      </a:rPr>
                      <m:t>𝑘</m:t>
                    </m:r>
                    <m:r>
                      <a:rPr lang="en-IN" sz="1800" b="0" i="1" smtClean="0">
                        <a:solidFill>
                          <a:srgbClr val="0070C0"/>
                        </a:solidFill>
                        <a:latin typeface="Cambria Math" panose="02040503050406030204" pitchFamily="18" charset="0"/>
                        <a:ea typeface="Cambria Math" panose="02040503050406030204" pitchFamily="18" charset="0"/>
                      </a:rPr>
                      <m:t>≤23</m:t>
                    </m:r>
                  </m:oMath>
                </a14:m>
                <a:r>
                  <a:rPr lang="en-IN" sz="1800" dirty="0">
                    <a:solidFill>
                      <a:srgbClr val="0070C0"/>
                    </a:solidFill>
                  </a:rPr>
                  <a:t> . Here node degree  = 4. Hence an increase   !</a:t>
                </a:r>
              </a:p>
              <a:p>
                <a:r>
                  <a:rPr lang="en-IN" sz="1800" dirty="0"/>
                  <a:t> </a:t>
                </a:r>
              </a:p>
            </p:txBody>
          </p:sp>
        </mc:Choice>
        <mc:Fallback xmlns="">
          <p:sp>
            <p:nvSpPr>
              <p:cNvPr id="17" name="TextBox 16">
                <a:extLst>
                  <a:ext uri="{FF2B5EF4-FFF2-40B4-BE49-F238E27FC236}">
                    <a16:creationId xmlns:a16="http://schemas.microsoft.com/office/drawing/2014/main" id="{54484508-7844-CCE2-BE3E-F86EFAD6D720}"/>
                  </a:ext>
                </a:extLst>
              </p:cNvPr>
              <p:cNvSpPr txBox="1">
                <a:spLocks noRot="1" noChangeAspect="1" noMove="1" noResize="1" noEditPoints="1" noAdjustHandles="1" noChangeArrowheads="1" noChangeShapeType="1" noTextEdit="1"/>
              </p:cNvSpPr>
              <p:nvPr/>
            </p:nvSpPr>
            <p:spPr>
              <a:xfrm>
                <a:off x="6982728" y="4671677"/>
                <a:ext cx="2634648" cy="1477328"/>
              </a:xfrm>
              <a:prstGeom prst="rect">
                <a:avLst/>
              </a:prstGeom>
              <a:blipFill>
                <a:blip r:embed="rId6"/>
                <a:stretch>
                  <a:fillRect l="-1848" t="-2058"/>
                </a:stretch>
              </a:blipFill>
            </p:spPr>
            <p:txBody>
              <a:bodyPr/>
              <a:lstStyle/>
              <a:p>
                <a:r>
                  <a:rPr lang="en-IN">
                    <a:noFill/>
                  </a:rPr>
                  <a:t> </a:t>
                </a:r>
              </a:p>
            </p:txBody>
          </p:sp>
        </mc:Fallback>
      </mc:AlternateContent>
      <p:sp>
        <p:nvSpPr>
          <p:cNvPr id="18" name="TextBox 17">
            <a:extLst>
              <a:ext uri="{FF2B5EF4-FFF2-40B4-BE49-F238E27FC236}">
                <a16:creationId xmlns:a16="http://schemas.microsoft.com/office/drawing/2014/main" id="{4C101241-3592-9B9A-F088-D5FD5D83536C}"/>
              </a:ext>
            </a:extLst>
          </p:cNvPr>
          <p:cNvSpPr txBox="1"/>
          <p:nvPr/>
        </p:nvSpPr>
        <p:spPr>
          <a:xfrm>
            <a:off x="9805522" y="3038228"/>
            <a:ext cx="2036135" cy="523220"/>
          </a:xfrm>
          <a:prstGeom prst="rect">
            <a:avLst/>
          </a:prstGeom>
          <a:noFill/>
        </p:spPr>
        <p:txBody>
          <a:bodyPr wrap="none" rtlCol="0">
            <a:spAutoFit/>
          </a:bodyPr>
          <a:lstStyle/>
          <a:p>
            <a:r>
              <a:rPr lang="en-IN" b="1" i="1" dirty="0"/>
              <a:t>Even max modularity </a:t>
            </a:r>
          </a:p>
          <a:p>
            <a:r>
              <a:rPr lang="en-IN" b="1" i="1" dirty="0"/>
              <a:t>Zone has no peaks !</a:t>
            </a:r>
          </a:p>
        </p:txBody>
      </p:sp>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A25A68A-AB64-49B9-4921-5583EF5A96DE}"/>
                  </a:ext>
                </a:extLst>
              </p14:cNvPr>
              <p14:cNvContentPartPr/>
              <p14:nvPr/>
            </p14:nvContentPartPr>
            <p14:xfrm>
              <a:off x="33120" y="122760"/>
              <a:ext cx="10181520" cy="4954320"/>
            </p14:xfrm>
          </p:contentPart>
        </mc:Choice>
        <mc:Fallback xmlns="">
          <p:pic>
            <p:nvPicPr>
              <p:cNvPr id="5" name="Ink 4">
                <a:extLst>
                  <a:ext uri="{FF2B5EF4-FFF2-40B4-BE49-F238E27FC236}">
                    <a16:creationId xmlns:a16="http://schemas.microsoft.com/office/drawing/2014/main" id="{CA25A68A-AB64-49B9-4921-5583EF5A96DE}"/>
                  </a:ext>
                </a:extLst>
              </p:cNvPr>
              <p:cNvPicPr/>
              <p:nvPr/>
            </p:nvPicPr>
            <p:blipFill>
              <a:blip r:embed="rId8"/>
              <a:stretch>
                <a:fillRect/>
              </a:stretch>
            </p:blipFill>
            <p:spPr>
              <a:xfrm>
                <a:off x="23760" y="113400"/>
                <a:ext cx="10200240" cy="4973040"/>
              </a:xfrm>
              <a:prstGeom prst="rect">
                <a:avLst/>
              </a:prstGeom>
            </p:spPr>
          </p:pic>
        </mc:Fallback>
      </mc:AlternateContent>
    </p:spTree>
    <p:extLst>
      <p:ext uri="{BB962C8B-B14F-4D97-AF65-F5344CB8AC3E}">
        <p14:creationId xmlns:p14="http://schemas.microsoft.com/office/powerpoint/2010/main" val="9880995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0" y="12656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598883" y="250998"/>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2" name="Google Shape;120;p3">
            <a:extLst>
              <a:ext uri="{FF2B5EF4-FFF2-40B4-BE49-F238E27FC236}">
                <a16:creationId xmlns:a16="http://schemas.microsoft.com/office/drawing/2014/main" id="{B8160E54-F901-8647-6839-B88B0EE551DF}"/>
              </a:ext>
            </a:extLst>
          </p:cNvPr>
          <p:cNvSpPr/>
          <p:nvPr/>
        </p:nvSpPr>
        <p:spPr>
          <a:xfrm>
            <a:off x="518160" y="707706"/>
            <a:ext cx="9287362"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Limits of Modularity – No Clear Maxima</a:t>
            </a:r>
            <a:endParaRPr dirty="0"/>
          </a:p>
        </p:txBody>
      </p:sp>
      <p:sp>
        <p:nvSpPr>
          <p:cNvPr id="4" name="Rectangle 3">
            <a:extLst>
              <a:ext uri="{FF2B5EF4-FFF2-40B4-BE49-F238E27FC236}">
                <a16:creationId xmlns:a16="http://schemas.microsoft.com/office/drawing/2014/main" id="{F0EA1F4A-6AF0-F393-70B3-3E9D24A41B0A}"/>
              </a:ext>
            </a:extLst>
          </p:cNvPr>
          <p:cNvSpPr/>
          <p:nvPr/>
        </p:nvSpPr>
        <p:spPr>
          <a:xfrm>
            <a:off x="9103774" y="6241916"/>
            <a:ext cx="2801249" cy="292388"/>
          </a:xfrm>
          <a:prstGeom prst="rect">
            <a:avLst/>
          </a:prstGeom>
        </p:spPr>
        <p:txBody>
          <a:bodyPr wrap="none">
            <a:spAutoFit/>
          </a:bodyPr>
          <a:lstStyle/>
          <a:p>
            <a:endParaRPr lang="en-US" sz="400" b="1" dirty="0">
              <a:solidFill>
                <a:schemeClr val="bg1">
                  <a:lumMod val="65000"/>
                </a:schemeClr>
              </a:solidFill>
              <a:latin typeface="Helvetica" pitchFamily="36" charset="0"/>
              <a:ea typeface="Helvetica" pitchFamily="36" charset="0"/>
              <a:cs typeface="Helvetica" pitchFamily="36" charset="0"/>
            </a:endParaRPr>
          </a:p>
          <a:p>
            <a:r>
              <a:rPr lang="en-US" sz="900" b="1" dirty="0">
                <a:solidFill>
                  <a:schemeClr val="bg1">
                    <a:lumMod val="65000"/>
                  </a:schemeClr>
                </a:solidFill>
                <a:latin typeface="Helvetica" pitchFamily="36" charset="0"/>
                <a:ea typeface="Helvetica" pitchFamily="36" charset="0"/>
                <a:cs typeface="Helvetica" pitchFamily="36" charset="0"/>
              </a:rPr>
              <a:t>A.-L. </a:t>
            </a:r>
            <a:r>
              <a:rPr lang="en-US" sz="900" b="1" dirty="0" err="1">
                <a:solidFill>
                  <a:schemeClr val="bg1">
                    <a:lumMod val="65000"/>
                  </a:schemeClr>
                </a:solidFill>
                <a:latin typeface="Helvetica" pitchFamily="36" charset="0"/>
                <a:ea typeface="Helvetica" pitchFamily="36" charset="0"/>
                <a:cs typeface="Helvetica" pitchFamily="36" charset="0"/>
              </a:rPr>
              <a:t>Barabási</a:t>
            </a:r>
            <a:r>
              <a:rPr lang="en-US" sz="900" b="1" dirty="0">
                <a:solidFill>
                  <a:schemeClr val="bg1">
                    <a:lumMod val="65000"/>
                  </a:schemeClr>
                </a:solidFill>
                <a:latin typeface="Helvetica" pitchFamily="36" charset="0"/>
                <a:ea typeface="Helvetica" pitchFamily="36" charset="0"/>
                <a:cs typeface="Helvetica" pitchFamily="36" charset="0"/>
              </a:rPr>
              <a:t>, </a:t>
            </a:r>
            <a:r>
              <a:rPr lang="en-US" sz="900" b="1" i="1" dirty="0">
                <a:solidFill>
                  <a:schemeClr val="bg1">
                    <a:lumMod val="65000"/>
                  </a:schemeClr>
                </a:solidFill>
                <a:latin typeface="Helvetica" pitchFamily="36" charset="0"/>
                <a:ea typeface="Helvetica" pitchFamily="36" charset="0"/>
                <a:cs typeface="Helvetica" pitchFamily="36" charset="0"/>
              </a:rPr>
              <a:t>Network Science: Communities</a:t>
            </a:r>
            <a:r>
              <a:rPr lang="en-US" sz="900" b="1" dirty="0">
                <a:solidFill>
                  <a:schemeClr val="bg1">
                    <a:lumMod val="65000"/>
                  </a:schemeClr>
                </a:solidFill>
                <a:latin typeface="Helvetica" pitchFamily="36" charset="0"/>
                <a:ea typeface="Helvetica" pitchFamily="36" charset="0"/>
                <a:cs typeface="Helvetica" pitchFamily="36" charset="0"/>
              </a:rPr>
              <a:t>.</a:t>
            </a:r>
            <a:endParaRPr lang="en-US" sz="900" i="1" dirty="0"/>
          </a:p>
        </p:txBody>
      </p:sp>
      <p:sp>
        <p:nvSpPr>
          <p:cNvPr id="5" name="TextBox 4">
            <a:extLst>
              <a:ext uri="{FF2B5EF4-FFF2-40B4-BE49-F238E27FC236}">
                <a16:creationId xmlns:a16="http://schemas.microsoft.com/office/drawing/2014/main" id="{B7284DB4-5DE4-0CD7-DC6A-35D089D1C306}"/>
              </a:ext>
            </a:extLst>
          </p:cNvPr>
          <p:cNvSpPr txBox="1"/>
          <p:nvPr/>
        </p:nvSpPr>
        <p:spPr>
          <a:xfrm>
            <a:off x="206514" y="1495410"/>
            <a:ext cx="5214572" cy="3416320"/>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First, it forces together small weakly connected communities.</a:t>
            </a:r>
          </a:p>
          <a:p>
            <a:pPr marL="342900" indent="-342900" algn="just">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 Second, networks lack a clear modularity maxima, developing instead a modularity plateau containing many partitions with hard to distinguish modularity.</a:t>
            </a:r>
            <a:endParaRPr lang="en-IN" sz="2400"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Screen Shot 2014-11-19 at 16.17.28.png">
            <a:extLst>
              <a:ext uri="{FF2B5EF4-FFF2-40B4-BE49-F238E27FC236}">
                <a16:creationId xmlns:a16="http://schemas.microsoft.com/office/drawing/2014/main" id="{31EB16F1-774A-BB79-C1F2-74EF26B02B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3144" y="1868853"/>
            <a:ext cx="6212342" cy="3416317"/>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77B99F55-69F7-0D5D-90E5-E65758BD3E69}"/>
                  </a:ext>
                </a:extLst>
              </p14:cNvPr>
              <p14:cNvContentPartPr/>
              <p14:nvPr/>
            </p14:nvContentPartPr>
            <p14:xfrm>
              <a:off x="674640" y="1276200"/>
              <a:ext cx="9487440" cy="2561400"/>
            </p14:xfrm>
          </p:contentPart>
        </mc:Choice>
        <mc:Fallback xmlns="">
          <p:pic>
            <p:nvPicPr>
              <p:cNvPr id="3" name="Ink 2">
                <a:extLst>
                  <a:ext uri="{FF2B5EF4-FFF2-40B4-BE49-F238E27FC236}">
                    <a16:creationId xmlns:a16="http://schemas.microsoft.com/office/drawing/2014/main" id="{77B99F55-69F7-0D5D-90E5-E65758BD3E69}"/>
                  </a:ext>
                </a:extLst>
              </p:cNvPr>
              <p:cNvPicPr/>
              <p:nvPr/>
            </p:nvPicPr>
            <p:blipFill>
              <a:blip r:embed="rId6"/>
              <a:stretch>
                <a:fillRect/>
              </a:stretch>
            </p:blipFill>
            <p:spPr>
              <a:xfrm>
                <a:off x="665280" y="1266840"/>
                <a:ext cx="9506160" cy="2580120"/>
              </a:xfrm>
              <a:prstGeom prst="rect">
                <a:avLst/>
              </a:prstGeom>
            </p:spPr>
          </p:pic>
        </mc:Fallback>
      </mc:AlternateContent>
    </p:spTree>
    <p:extLst>
      <p:ext uri="{BB962C8B-B14F-4D97-AF65-F5344CB8AC3E}">
        <p14:creationId xmlns:p14="http://schemas.microsoft.com/office/powerpoint/2010/main" val="23552878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Attempts to Modify Modularity Expression</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10" name="Rectangle 9">
            <a:extLst>
              <a:ext uri="{FF2B5EF4-FFF2-40B4-BE49-F238E27FC236}">
                <a16:creationId xmlns:a16="http://schemas.microsoft.com/office/drawing/2014/main" id="{30A6D888-32C3-414F-B277-23839D19313E}"/>
              </a:ext>
            </a:extLst>
          </p:cNvPr>
          <p:cNvSpPr/>
          <p:nvPr/>
        </p:nvSpPr>
        <p:spPr>
          <a:xfrm>
            <a:off x="102932" y="1424089"/>
            <a:ext cx="9985947" cy="5535509"/>
          </a:xfrm>
          <a:prstGeom prst="rect">
            <a:avLst/>
          </a:prstGeom>
        </p:spPr>
        <p:txBody>
          <a:bodyPr>
            <a:normAutofit/>
          </a:bodyPr>
          <a:lstStyle/>
          <a:p>
            <a:pPr marL="457200" indent="-457200" algn="just">
              <a:spcBef>
                <a:spcPct val="20000"/>
              </a:spcBef>
              <a:buFont typeface="Arial" panose="020B0604020202020204" pitchFamily="34" charset="0"/>
              <a:buChar char="•"/>
            </a:pPr>
            <a:endParaRPr lang="en-US" sz="2800" dirty="0">
              <a:solidFill>
                <a:srgbClr val="0D0163"/>
              </a:solidFill>
            </a:endParaRPr>
          </a:p>
        </p:txBody>
      </p:sp>
      <p:pic>
        <p:nvPicPr>
          <p:cNvPr id="3" name="Picture 2">
            <a:extLst>
              <a:ext uri="{FF2B5EF4-FFF2-40B4-BE49-F238E27FC236}">
                <a16:creationId xmlns:a16="http://schemas.microsoft.com/office/drawing/2014/main" id="{C89534FA-89F9-613B-E0AE-C0EBDFEA636B}"/>
              </a:ext>
            </a:extLst>
          </p:cNvPr>
          <p:cNvPicPr>
            <a:picLocks noChangeAspect="1"/>
          </p:cNvPicPr>
          <p:nvPr/>
        </p:nvPicPr>
        <p:blipFill>
          <a:blip r:embed="rId4"/>
          <a:stretch>
            <a:fillRect/>
          </a:stretch>
        </p:blipFill>
        <p:spPr>
          <a:xfrm>
            <a:off x="2728736" y="2580369"/>
            <a:ext cx="2616200" cy="635000"/>
          </a:xfrm>
          <a:prstGeom prst="rect">
            <a:avLst/>
          </a:prstGeom>
        </p:spPr>
      </p:pic>
      <p:sp>
        <p:nvSpPr>
          <p:cNvPr id="4" name="Oval 3">
            <a:extLst>
              <a:ext uri="{FF2B5EF4-FFF2-40B4-BE49-F238E27FC236}">
                <a16:creationId xmlns:a16="http://schemas.microsoft.com/office/drawing/2014/main" id="{CEA4D983-E0FF-2D02-1BDE-FDE044AA8031}"/>
              </a:ext>
            </a:extLst>
          </p:cNvPr>
          <p:cNvSpPr/>
          <p:nvPr/>
        </p:nvSpPr>
        <p:spPr>
          <a:xfrm>
            <a:off x="4240589" y="2690211"/>
            <a:ext cx="252504" cy="369332"/>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5E1B1C4-69A7-2080-3FB6-EFA8DC8BC14B}"/>
              </a:ext>
            </a:extLst>
          </p:cNvPr>
          <p:cNvSpPr/>
          <p:nvPr/>
        </p:nvSpPr>
        <p:spPr>
          <a:xfrm>
            <a:off x="3490488" y="3512584"/>
            <a:ext cx="2235406" cy="584776"/>
          </a:xfrm>
          <a:prstGeom prst="rect">
            <a:avLst/>
          </a:prstGeom>
        </p:spPr>
        <p:txBody>
          <a:bodyPr wrap="square">
            <a:spAutoFit/>
          </a:bodyPr>
          <a:lstStyle/>
          <a:p>
            <a:r>
              <a:rPr lang="en-US" sz="1600" dirty="0">
                <a:latin typeface="Helvetica"/>
                <a:cs typeface="Helvetica"/>
              </a:rPr>
              <a:t>Expected connections, a model</a:t>
            </a:r>
            <a:endParaRPr lang="en-US" sz="1600" dirty="0"/>
          </a:p>
        </p:txBody>
      </p:sp>
      <p:cxnSp>
        <p:nvCxnSpPr>
          <p:cNvPr id="6" name="Straight Arrow Connector 5">
            <a:extLst>
              <a:ext uri="{FF2B5EF4-FFF2-40B4-BE49-F238E27FC236}">
                <a16:creationId xmlns:a16="http://schemas.microsoft.com/office/drawing/2014/main" id="{F134A8C1-0DCA-B543-C012-EBBD8960DE7A}"/>
              </a:ext>
            </a:extLst>
          </p:cNvPr>
          <p:cNvCxnSpPr/>
          <p:nvPr/>
        </p:nvCxnSpPr>
        <p:spPr bwMode="auto">
          <a:xfrm>
            <a:off x="4335793" y="3066970"/>
            <a:ext cx="0" cy="445614"/>
          </a:xfrm>
          <a:prstGeom prst="straightConnector1">
            <a:avLst/>
          </a:prstGeom>
          <a:noFill/>
          <a:ln w="25400" cap="flat" cmpd="sng" algn="ctr">
            <a:solidFill>
              <a:schemeClr val="accent2"/>
            </a:solidFill>
            <a:prstDash val="solid"/>
            <a:round/>
            <a:headEnd type="none" w="med" len="med"/>
            <a:tailEnd type="arrow"/>
          </a:ln>
          <a:effectLst/>
        </p:spPr>
      </p:cxnSp>
      <p:cxnSp>
        <p:nvCxnSpPr>
          <p:cNvPr id="7" name="Straight Arrow Connector 6">
            <a:extLst>
              <a:ext uri="{FF2B5EF4-FFF2-40B4-BE49-F238E27FC236}">
                <a16:creationId xmlns:a16="http://schemas.microsoft.com/office/drawing/2014/main" id="{14DC0B17-01C3-996D-F213-B5CC0A6DD626}"/>
              </a:ext>
            </a:extLst>
          </p:cNvPr>
          <p:cNvCxnSpPr/>
          <p:nvPr/>
        </p:nvCxnSpPr>
        <p:spPr bwMode="auto">
          <a:xfrm>
            <a:off x="734783" y="4663111"/>
            <a:ext cx="838220" cy="0"/>
          </a:xfrm>
          <a:prstGeom prst="straightConnector1">
            <a:avLst/>
          </a:prstGeom>
          <a:noFill/>
          <a:ln w="25400" cap="flat" cmpd="sng" algn="ctr">
            <a:solidFill>
              <a:schemeClr val="accent1"/>
            </a:solidFill>
            <a:prstDash val="solid"/>
            <a:round/>
            <a:headEnd type="none" w="med" len="med"/>
            <a:tailEnd type="arrow"/>
          </a:ln>
          <a:effectLst/>
        </p:spPr>
      </p:cxnSp>
      <p:cxnSp>
        <p:nvCxnSpPr>
          <p:cNvPr id="9" name="Straight Arrow Connector 8">
            <a:extLst>
              <a:ext uri="{FF2B5EF4-FFF2-40B4-BE49-F238E27FC236}">
                <a16:creationId xmlns:a16="http://schemas.microsoft.com/office/drawing/2014/main" id="{5B19C395-F203-684E-D25D-3B14EB8A492B}"/>
              </a:ext>
            </a:extLst>
          </p:cNvPr>
          <p:cNvCxnSpPr/>
          <p:nvPr/>
        </p:nvCxnSpPr>
        <p:spPr bwMode="auto">
          <a:xfrm>
            <a:off x="734783" y="5210046"/>
            <a:ext cx="838220" cy="0"/>
          </a:xfrm>
          <a:prstGeom prst="straightConnector1">
            <a:avLst/>
          </a:prstGeom>
          <a:noFill/>
          <a:ln w="25400" cap="flat" cmpd="sng" algn="ctr">
            <a:solidFill>
              <a:schemeClr val="accent1"/>
            </a:solidFill>
            <a:prstDash val="solid"/>
            <a:round/>
            <a:headEnd type="none" w="med" len="med"/>
            <a:tailEnd type="arrow"/>
          </a:ln>
          <a:effectLst/>
        </p:spPr>
      </p:cxnSp>
      <p:sp>
        <p:nvSpPr>
          <p:cNvPr id="11" name="Rectangle 10">
            <a:extLst>
              <a:ext uri="{FF2B5EF4-FFF2-40B4-BE49-F238E27FC236}">
                <a16:creationId xmlns:a16="http://schemas.microsoft.com/office/drawing/2014/main" id="{F6BC6AD0-5F6B-5521-C305-1ACDF4DF86EF}"/>
              </a:ext>
            </a:extLst>
          </p:cNvPr>
          <p:cNvSpPr/>
          <p:nvPr/>
        </p:nvSpPr>
        <p:spPr>
          <a:xfrm>
            <a:off x="2277241" y="4445527"/>
            <a:ext cx="6543782" cy="1323439"/>
          </a:xfrm>
          <a:prstGeom prst="rect">
            <a:avLst/>
          </a:prstGeom>
        </p:spPr>
        <p:txBody>
          <a:bodyPr wrap="square">
            <a:spAutoFit/>
          </a:bodyPr>
          <a:lstStyle/>
          <a:p>
            <a:r>
              <a:rPr lang="en-US" sz="1600" b="1" dirty="0">
                <a:latin typeface="+mn-lt"/>
                <a:cs typeface="Helvetica"/>
              </a:rPr>
              <a:t>can take into account weights</a:t>
            </a:r>
          </a:p>
          <a:p>
            <a:endParaRPr lang="en-US" sz="1600" dirty="0">
              <a:latin typeface="+mn-lt"/>
              <a:cs typeface="Helvetica"/>
            </a:endParaRPr>
          </a:p>
          <a:p>
            <a:r>
              <a:rPr lang="en-US" sz="1600" b="1" dirty="0">
                <a:latin typeface="+mn-lt"/>
                <a:cs typeface="Helvetica"/>
              </a:rPr>
              <a:t>can take into account directions</a:t>
            </a:r>
          </a:p>
          <a:p>
            <a:endParaRPr lang="en-US" sz="1600" dirty="0">
              <a:latin typeface="+mn-lt"/>
              <a:cs typeface="Helvetica"/>
            </a:endParaRPr>
          </a:p>
          <a:p>
            <a:r>
              <a:rPr lang="en-US" sz="1600" b="1" dirty="0">
                <a:latin typeface="+mn-lt"/>
                <a:cs typeface="Helvetica"/>
              </a:rPr>
              <a:t>can take into account attributes or space</a:t>
            </a:r>
          </a:p>
        </p:txBody>
      </p:sp>
      <p:sp>
        <p:nvSpPr>
          <p:cNvPr id="12" name="Rectangle 11">
            <a:extLst>
              <a:ext uri="{FF2B5EF4-FFF2-40B4-BE49-F238E27FC236}">
                <a16:creationId xmlns:a16="http://schemas.microsoft.com/office/drawing/2014/main" id="{DD6375AB-C957-7159-DA3D-0AC26D7D7012}"/>
              </a:ext>
            </a:extLst>
          </p:cNvPr>
          <p:cNvSpPr/>
          <p:nvPr/>
        </p:nvSpPr>
        <p:spPr>
          <a:xfrm>
            <a:off x="2575034" y="2580369"/>
            <a:ext cx="411656" cy="48660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latex-image-1.pdf">
            <a:extLst>
              <a:ext uri="{FF2B5EF4-FFF2-40B4-BE49-F238E27FC236}">
                <a16:creationId xmlns:a16="http://schemas.microsoft.com/office/drawing/2014/main" id="{24AAE505-6C70-A300-BA82-E4B4F4A43C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2848" y="2752735"/>
            <a:ext cx="773842" cy="262680"/>
          </a:xfrm>
          <a:prstGeom prst="rect">
            <a:avLst/>
          </a:prstGeom>
        </p:spPr>
      </p:pic>
      <p:cxnSp>
        <p:nvCxnSpPr>
          <p:cNvPr id="14" name="Straight Arrow Connector 13">
            <a:extLst>
              <a:ext uri="{FF2B5EF4-FFF2-40B4-BE49-F238E27FC236}">
                <a16:creationId xmlns:a16="http://schemas.microsoft.com/office/drawing/2014/main" id="{23E8D25D-C958-2773-A36D-080EEED0FE77}"/>
              </a:ext>
            </a:extLst>
          </p:cNvPr>
          <p:cNvCxnSpPr/>
          <p:nvPr/>
        </p:nvCxnSpPr>
        <p:spPr bwMode="auto">
          <a:xfrm>
            <a:off x="736582" y="5756581"/>
            <a:ext cx="838220" cy="0"/>
          </a:xfrm>
          <a:prstGeom prst="straightConnector1">
            <a:avLst/>
          </a:prstGeom>
          <a:noFill/>
          <a:ln w="25400" cap="flat" cmpd="sng" algn="ctr">
            <a:solidFill>
              <a:schemeClr val="accent1"/>
            </a:solidFill>
            <a:prstDash val="solid"/>
            <a:round/>
            <a:headEnd type="none" w="med" len="med"/>
            <a:tailEnd type="arrow"/>
          </a:ln>
          <a:effectLst/>
        </p:spPr>
      </p:cxnSp>
      <p:pic>
        <p:nvPicPr>
          <p:cNvPr id="15" name="Picture 14" descr="latex-image-1.pdf">
            <a:extLst>
              <a:ext uri="{FF2B5EF4-FFF2-40B4-BE49-F238E27FC236}">
                <a16:creationId xmlns:a16="http://schemas.microsoft.com/office/drawing/2014/main" id="{131B7A19-320A-35AD-ED23-3A5FFECF37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9260" y="4474950"/>
            <a:ext cx="388129" cy="324945"/>
          </a:xfrm>
          <a:prstGeom prst="rect">
            <a:avLst/>
          </a:prstGeom>
        </p:spPr>
      </p:pic>
      <p:pic>
        <p:nvPicPr>
          <p:cNvPr id="16" name="Picture 15" descr="latex-image-1.pdf">
            <a:extLst>
              <a:ext uri="{FF2B5EF4-FFF2-40B4-BE49-F238E27FC236}">
                <a16:creationId xmlns:a16="http://schemas.microsoft.com/office/drawing/2014/main" id="{288F47F3-7F19-5008-0110-A682D49EB3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9260" y="5021296"/>
            <a:ext cx="388129" cy="324945"/>
          </a:xfrm>
          <a:prstGeom prst="rect">
            <a:avLst/>
          </a:prstGeom>
        </p:spPr>
      </p:pic>
      <p:pic>
        <p:nvPicPr>
          <p:cNvPr id="17" name="Picture 16" descr="latex-image-1.pdf">
            <a:extLst>
              <a:ext uri="{FF2B5EF4-FFF2-40B4-BE49-F238E27FC236}">
                <a16:creationId xmlns:a16="http://schemas.microsoft.com/office/drawing/2014/main" id="{222B20D9-220E-7BB9-6422-FFCCFBBC08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6176" y="5585349"/>
            <a:ext cx="388129" cy="324945"/>
          </a:xfrm>
          <a:prstGeom prst="rect">
            <a:avLst/>
          </a:prstGeom>
        </p:spPr>
      </p:pic>
      <p:sp>
        <p:nvSpPr>
          <p:cNvPr id="18" name="Rectangle 17">
            <a:extLst>
              <a:ext uri="{FF2B5EF4-FFF2-40B4-BE49-F238E27FC236}">
                <a16:creationId xmlns:a16="http://schemas.microsoft.com/office/drawing/2014/main" id="{59437BB5-9EBE-2DA4-4853-8DB143D34B00}"/>
              </a:ext>
            </a:extLst>
          </p:cNvPr>
          <p:cNvSpPr/>
          <p:nvPr/>
        </p:nvSpPr>
        <p:spPr>
          <a:xfrm>
            <a:off x="7210805" y="4428425"/>
            <a:ext cx="3607078" cy="384721"/>
          </a:xfrm>
          <a:prstGeom prst="rect">
            <a:avLst/>
          </a:prstGeom>
        </p:spPr>
        <p:txBody>
          <a:bodyPr wrap="none">
            <a:spAutoFit/>
          </a:bodyPr>
          <a:lstStyle/>
          <a:p>
            <a:endParaRPr lang="en-US" sz="300" b="1" dirty="0">
              <a:solidFill>
                <a:schemeClr val="bg1">
                  <a:lumMod val="65000"/>
                </a:schemeClr>
              </a:solidFill>
              <a:latin typeface="Helvetica" pitchFamily="36" charset="0"/>
              <a:ea typeface="Helvetica" pitchFamily="36" charset="0"/>
              <a:cs typeface="Helvetica" pitchFamily="36" charset="0"/>
            </a:endParaRPr>
          </a:p>
          <a:p>
            <a:r>
              <a:rPr lang="en-US" sz="1600" b="1" dirty="0">
                <a:solidFill>
                  <a:schemeClr val="bg1">
                    <a:lumMod val="65000"/>
                  </a:schemeClr>
                </a:solidFill>
                <a:latin typeface="+mn-lt"/>
                <a:ea typeface="Helvetica" pitchFamily="36" charset="0"/>
                <a:cs typeface="Helvetica" pitchFamily="36" charset="0"/>
              </a:rPr>
              <a:t>S. </a:t>
            </a:r>
            <a:r>
              <a:rPr lang="en-US" sz="1600" b="1" dirty="0" err="1">
                <a:solidFill>
                  <a:schemeClr val="bg1">
                    <a:lumMod val="65000"/>
                  </a:schemeClr>
                </a:solidFill>
                <a:latin typeface="+mn-lt"/>
                <a:ea typeface="Helvetica" pitchFamily="36" charset="0"/>
                <a:cs typeface="Helvetica" pitchFamily="36" charset="0"/>
              </a:rPr>
              <a:t>Fortunato</a:t>
            </a:r>
            <a:r>
              <a:rPr lang="en-US" sz="1600" b="1" dirty="0">
                <a:solidFill>
                  <a:schemeClr val="bg1">
                    <a:lumMod val="65000"/>
                  </a:schemeClr>
                </a:solidFill>
                <a:latin typeface="+mn-lt"/>
                <a:ea typeface="Helvetica" pitchFamily="36" charset="0"/>
                <a:cs typeface="Helvetica" pitchFamily="36" charset="0"/>
              </a:rPr>
              <a:t>, </a:t>
            </a:r>
            <a:r>
              <a:rPr lang="en-US" sz="1600" b="1" i="1" dirty="0">
                <a:solidFill>
                  <a:schemeClr val="bg1">
                    <a:lumMod val="65000"/>
                  </a:schemeClr>
                </a:solidFill>
                <a:latin typeface="+mn-lt"/>
                <a:ea typeface="Helvetica" pitchFamily="36" charset="0"/>
                <a:cs typeface="Helvetica" pitchFamily="36" charset="0"/>
              </a:rPr>
              <a:t>Phys. Rep.</a:t>
            </a:r>
            <a:r>
              <a:rPr lang="en-US" sz="1600" b="1" dirty="0">
                <a:solidFill>
                  <a:schemeClr val="bg1">
                    <a:lumMod val="65000"/>
                  </a:schemeClr>
                </a:solidFill>
                <a:latin typeface="+mn-lt"/>
                <a:ea typeface="Helvetica" pitchFamily="36" charset="0"/>
                <a:cs typeface="Helvetica" pitchFamily="36" charset="0"/>
              </a:rPr>
              <a:t> 486 (2010)</a:t>
            </a:r>
          </a:p>
        </p:txBody>
      </p:sp>
      <p:sp>
        <p:nvSpPr>
          <p:cNvPr id="19" name="Rectangle 18">
            <a:extLst>
              <a:ext uri="{FF2B5EF4-FFF2-40B4-BE49-F238E27FC236}">
                <a16:creationId xmlns:a16="http://schemas.microsoft.com/office/drawing/2014/main" id="{5DBBF94C-F405-BB41-2A72-45A7BDBF3236}"/>
              </a:ext>
            </a:extLst>
          </p:cNvPr>
          <p:cNvSpPr/>
          <p:nvPr/>
        </p:nvSpPr>
        <p:spPr>
          <a:xfrm>
            <a:off x="7115729" y="4658278"/>
            <a:ext cx="3607078" cy="584775"/>
          </a:xfrm>
          <a:prstGeom prst="rect">
            <a:avLst/>
          </a:prstGeom>
        </p:spPr>
        <p:txBody>
          <a:bodyPr wrap="none">
            <a:spAutoFit/>
          </a:bodyPr>
          <a:lstStyle/>
          <a:p>
            <a:endParaRPr lang="en-US" sz="1600" b="1" dirty="0">
              <a:solidFill>
                <a:schemeClr val="bg1">
                  <a:lumMod val="65000"/>
                </a:schemeClr>
              </a:solidFill>
              <a:latin typeface="+mn-lt"/>
              <a:ea typeface="Helvetica" pitchFamily="36" charset="0"/>
              <a:cs typeface="Helvetica" pitchFamily="36" charset="0"/>
            </a:endParaRPr>
          </a:p>
          <a:p>
            <a:r>
              <a:rPr lang="en-US" sz="1600" b="1" dirty="0">
                <a:solidFill>
                  <a:schemeClr val="bg1">
                    <a:lumMod val="65000"/>
                  </a:schemeClr>
                </a:solidFill>
                <a:latin typeface="+mn-lt"/>
                <a:ea typeface="Helvetica" pitchFamily="36" charset="0"/>
                <a:cs typeface="Helvetica" pitchFamily="36" charset="0"/>
              </a:rPr>
              <a:t>S. </a:t>
            </a:r>
            <a:r>
              <a:rPr lang="en-US" sz="1600" b="1" dirty="0" err="1">
                <a:solidFill>
                  <a:schemeClr val="bg1">
                    <a:lumMod val="65000"/>
                  </a:schemeClr>
                </a:solidFill>
                <a:latin typeface="+mn-lt"/>
                <a:ea typeface="Helvetica" pitchFamily="36" charset="0"/>
                <a:cs typeface="Helvetica" pitchFamily="36" charset="0"/>
              </a:rPr>
              <a:t>Fortunato</a:t>
            </a:r>
            <a:r>
              <a:rPr lang="en-US" sz="1600" b="1" dirty="0">
                <a:solidFill>
                  <a:schemeClr val="bg1">
                    <a:lumMod val="65000"/>
                  </a:schemeClr>
                </a:solidFill>
                <a:latin typeface="+mn-lt"/>
                <a:ea typeface="Helvetica" pitchFamily="36" charset="0"/>
                <a:cs typeface="Helvetica" pitchFamily="36" charset="0"/>
              </a:rPr>
              <a:t>, </a:t>
            </a:r>
            <a:r>
              <a:rPr lang="en-US" sz="1600" b="1" i="1" dirty="0">
                <a:solidFill>
                  <a:schemeClr val="bg1">
                    <a:lumMod val="65000"/>
                  </a:schemeClr>
                </a:solidFill>
                <a:latin typeface="+mn-lt"/>
                <a:ea typeface="Helvetica" pitchFamily="36" charset="0"/>
                <a:cs typeface="Helvetica" pitchFamily="36" charset="0"/>
              </a:rPr>
              <a:t>Phys. Rep.</a:t>
            </a:r>
            <a:r>
              <a:rPr lang="en-US" sz="1600" b="1" dirty="0">
                <a:solidFill>
                  <a:schemeClr val="bg1">
                    <a:lumMod val="65000"/>
                  </a:schemeClr>
                </a:solidFill>
                <a:latin typeface="+mn-lt"/>
                <a:ea typeface="Helvetica" pitchFamily="36" charset="0"/>
                <a:cs typeface="Helvetica" pitchFamily="36" charset="0"/>
              </a:rPr>
              <a:t> 486 (2010)</a:t>
            </a:r>
          </a:p>
        </p:txBody>
      </p:sp>
      <p:sp>
        <p:nvSpPr>
          <p:cNvPr id="20" name="Rectangle 19">
            <a:extLst>
              <a:ext uri="{FF2B5EF4-FFF2-40B4-BE49-F238E27FC236}">
                <a16:creationId xmlns:a16="http://schemas.microsoft.com/office/drawing/2014/main" id="{9B6BD48D-7B23-8E74-06C0-AC0D795F4A9A}"/>
              </a:ext>
            </a:extLst>
          </p:cNvPr>
          <p:cNvSpPr/>
          <p:nvPr/>
        </p:nvSpPr>
        <p:spPr>
          <a:xfrm>
            <a:off x="7206888" y="5110051"/>
            <a:ext cx="3323346" cy="584775"/>
          </a:xfrm>
          <a:prstGeom prst="rect">
            <a:avLst/>
          </a:prstGeom>
        </p:spPr>
        <p:txBody>
          <a:bodyPr wrap="none">
            <a:spAutoFit/>
          </a:bodyPr>
          <a:lstStyle/>
          <a:p>
            <a:endParaRPr lang="en-US" sz="1600" b="1" dirty="0">
              <a:solidFill>
                <a:schemeClr val="bg1">
                  <a:lumMod val="65000"/>
                </a:schemeClr>
              </a:solidFill>
              <a:latin typeface="+mn-lt"/>
              <a:ea typeface="Helvetica" pitchFamily="36" charset="0"/>
              <a:cs typeface="Helvetica" pitchFamily="36" charset="0"/>
            </a:endParaRPr>
          </a:p>
          <a:p>
            <a:r>
              <a:rPr lang="en-US" sz="1600" b="1" dirty="0">
                <a:solidFill>
                  <a:schemeClr val="bg1">
                    <a:lumMod val="65000"/>
                  </a:schemeClr>
                </a:solidFill>
                <a:latin typeface="+mn-lt"/>
                <a:ea typeface="Helvetica" pitchFamily="36" charset="0"/>
                <a:cs typeface="Helvetica" pitchFamily="36" charset="0"/>
              </a:rPr>
              <a:t>P. Expert el al., </a:t>
            </a:r>
            <a:r>
              <a:rPr lang="en-US" sz="1600" b="1" i="1" dirty="0">
                <a:solidFill>
                  <a:schemeClr val="bg1">
                    <a:lumMod val="65000"/>
                  </a:schemeClr>
                </a:solidFill>
                <a:latin typeface="+mn-lt"/>
                <a:ea typeface="Helvetica" pitchFamily="36" charset="0"/>
                <a:cs typeface="Helvetica" pitchFamily="36" charset="0"/>
              </a:rPr>
              <a:t>PNAS</a:t>
            </a:r>
            <a:r>
              <a:rPr lang="en-US" sz="1600" b="1" dirty="0">
                <a:solidFill>
                  <a:schemeClr val="bg1">
                    <a:lumMod val="65000"/>
                  </a:schemeClr>
                </a:solidFill>
                <a:latin typeface="+mn-lt"/>
                <a:ea typeface="Helvetica" pitchFamily="36" charset="0"/>
                <a:cs typeface="Helvetica" pitchFamily="36" charset="0"/>
              </a:rPr>
              <a:t> 108 (2011)</a:t>
            </a:r>
          </a:p>
        </p:txBody>
      </p:sp>
    </p:spTree>
    <p:extLst>
      <p:ext uri="{BB962C8B-B14F-4D97-AF65-F5344CB8AC3E}">
        <p14:creationId xmlns:p14="http://schemas.microsoft.com/office/powerpoint/2010/main" val="125073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Edge betweenness</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Content Placeholder 2">
            <a:extLst>
              <a:ext uri="{FF2B5EF4-FFF2-40B4-BE49-F238E27FC236}">
                <a16:creationId xmlns:a16="http://schemas.microsoft.com/office/drawing/2014/main" id="{A67A9EA7-BF35-4A68-A4C2-99145EB3A847}"/>
              </a:ext>
            </a:extLst>
          </p:cNvPr>
          <p:cNvSpPr txBox="1">
            <a:spLocks/>
          </p:cNvSpPr>
          <p:nvPr/>
        </p:nvSpPr>
        <p:spPr>
          <a:xfrm>
            <a:off x="393111" y="1564640"/>
            <a:ext cx="9700846" cy="5410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Font typeface="Arial"/>
              <a:buNone/>
            </a:pPr>
            <a:r>
              <a:rPr lang="en-US" b="1" dirty="0"/>
              <a:t>Edge betweenness</a:t>
            </a:r>
            <a:r>
              <a:rPr lang="en-US" dirty="0"/>
              <a:t> is the </a:t>
            </a:r>
            <a:r>
              <a:rPr lang="en-US" b="1" dirty="0"/>
              <a:t>number of shortest path</a:t>
            </a:r>
            <a:r>
              <a:rPr lang="en-US" dirty="0"/>
              <a:t>s that pass along with the edge</a:t>
            </a:r>
          </a:p>
          <a:p>
            <a:r>
              <a:rPr lang="en-US" dirty="0"/>
              <a:t>Edge betweenness measures the “</a:t>
            </a:r>
            <a:r>
              <a:rPr lang="en-US" b="1" dirty="0" err="1"/>
              <a:t>bridgeness</a:t>
            </a:r>
            <a:r>
              <a:rPr lang="en-US" dirty="0"/>
              <a:t>” of an edge between two communities</a:t>
            </a:r>
          </a:p>
          <a:p>
            <a:r>
              <a:rPr lang="en-US" dirty="0"/>
              <a:t>The </a:t>
            </a:r>
            <a:r>
              <a:rPr lang="en-US" b="1" dirty="0"/>
              <a:t>edge with high betweenness tends to be the bridge </a:t>
            </a:r>
            <a:r>
              <a:rPr lang="en-US" dirty="0"/>
              <a:t>between two communities. </a:t>
            </a:r>
          </a:p>
          <a:p>
            <a:endParaRPr lang="en-US" dirty="0"/>
          </a:p>
          <a:p>
            <a:endParaRPr lang="en-US" dirty="0"/>
          </a:p>
        </p:txBody>
      </p:sp>
      <p:pic>
        <p:nvPicPr>
          <p:cNvPr id="3" name="Picture 2">
            <a:extLst>
              <a:ext uri="{FF2B5EF4-FFF2-40B4-BE49-F238E27FC236}">
                <a16:creationId xmlns:a16="http://schemas.microsoft.com/office/drawing/2014/main" id="{62428E3D-E39C-0FDA-7AF3-5429591D8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E7AE485-60FF-8DF3-0F47-EBB16C86B426}"/>
                  </a:ext>
                </a:extLst>
              </p14:cNvPr>
              <p14:cNvContentPartPr/>
              <p14:nvPr/>
            </p14:nvContentPartPr>
            <p14:xfrm>
              <a:off x="1703880" y="1996920"/>
              <a:ext cx="7708680" cy="2354760"/>
            </p14:xfrm>
          </p:contentPart>
        </mc:Choice>
        <mc:Fallback xmlns="">
          <p:pic>
            <p:nvPicPr>
              <p:cNvPr id="2" name="Ink 1">
                <a:extLst>
                  <a:ext uri="{FF2B5EF4-FFF2-40B4-BE49-F238E27FC236}">
                    <a16:creationId xmlns:a16="http://schemas.microsoft.com/office/drawing/2014/main" id="{1E7AE485-60FF-8DF3-0F47-EBB16C86B426}"/>
                  </a:ext>
                </a:extLst>
              </p:cNvPr>
              <p:cNvPicPr/>
              <p:nvPr/>
            </p:nvPicPr>
            <p:blipFill>
              <a:blip r:embed="rId5"/>
              <a:stretch>
                <a:fillRect/>
              </a:stretch>
            </p:blipFill>
            <p:spPr>
              <a:xfrm>
                <a:off x="1694520" y="1987560"/>
                <a:ext cx="7727400" cy="2373480"/>
              </a:xfrm>
              <a:prstGeom prst="rect">
                <a:avLst/>
              </a:prstGeom>
            </p:spPr>
          </p:pic>
        </mc:Fallback>
      </mc:AlternateContent>
    </p:spTree>
    <p:extLst>
      <p:ext uri="{BB962C8B-B14F-4D97-AF65-F5344CB8AC3E}">
        <p14:creationId xmlns:p14="http://schemas.microsoft.com/office/powerpoint/2010/main" val="14425679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Resolution Limit For Modularity </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434226" y="393137"/>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cxnSp>
        <p:nvCxnSpPr>
          <p:cNvPr id="3" name="Straight Connector 2">
            <a:extLst>
              <a:ext uri="{FF2B5EF4-FFF2-40B4-BE49-F238E27FC236}">
                <a16:creationId xmlns:a16="http://schemas.microsoft.com/office/drawing/2014/main" id="{09A509B7-91D8-5141-5C87-98193BEDCD55}"/>
              </a:ext>
            </a:extLst>
          </p:cNvPr>
          <p:cNvCxnSpPr/>
          <p:nvPr/>
        </p:nvCxnSpPr>
        <p:spPr>
          <a:xfrm flipV="1">
            <a:off x="2197501" y="2773012"/>
            <a:ext cx="1228947" cy="5198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E715CB98-3665-44AD-1FB5-E199AD57E683}"/>
              </a:ext>
            </a:extLst>
          </p:cNvPr>
          <p:cNvCxnSpPr/>
          <p:nvPr/>
        </p:nvCxnSpPr>
        <p:spPr>
          <a:xfrm flipV="1">
            <a:off x="2197501" y="2854708"/>
            <a:ext cx="1228947" cy="159827"/>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988DF12-5750-9E8D-EB52-AF057068AE10}"/>
              </a:ext>
            </a:extLst>
          </p:cNvPr>
          <p:cNvCxnSpPr/>
          <p:nvPr/>
        </p:nvCxnSpPr>
        <p:spPr>
          <a:xfrm>
            <a:off x="2253370" y="3229916"/>
            <a:ext cx="980311" cy="29707"/>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0BCD701D-FAA5-8189-D724-518812FCD0AF}"/>
              </a:ext>
            </a:extLst>
          </p:cNvPr>
          <p:cNvCxnSpPr/>
          <p:nvPr/>
        </p:nvCxnSpPr>
        <p:spPr>
          <a:xfrm>
            <a:off x="2104513" y="3259623"/>
            <a:ext cx="1281568" cy="15240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descr="Screen Shot 2014-11-19 at 15.48.09.png">
            <a:extLst>
              <a:ext uri="{FF2B5EF4-FFF2-40B4-BE49-F238E27FC236}">
                <a16:creationId xmlns:a16="http://schemas.microsoft.com/office/drawing/2014/main" id="{688AC1B3-852C-B729-557A-AA70E0D469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4862" y="2454405"/>
            <a:ext cx="3163731" cy="1001754"/>
          </a:xfrm>
          <a:prstGeom prst="rect">
            <a:avLst/>
          </a:prstGeom>
        </p:spPr>
      </p:pic>
      <p:sp>
        <p:nvSpPr>
          <p:cNvPr id="9" name="Rectangle 8">
            <a:extLst>
              <a:ext uri="{FF2B5EF4-FFF2-40B4-BE49-F238E27FC236}">
                <a16:creationId xmlns:a16="http://schemas.microsoft.com/office/drawing/2014/main" id="{B6F980E8-A107-081D-6624-9C706305B8B0}"/>
              </a:ext>
            </a:extLst>
          </p:cNvPr>
          <p:cNvSpPr/>
          <p:nvPr/>
        </p:nvSpPr>
        <p:spPr>
          <a:xfrm>
            <a:off x="451459" y="3444457"/>
            <a:ext cx="11461141" cy="400110"/>
          </a:xfrm>
          <a:prstGeom prst="rect">
            <a:avLst/>
          </a:prstGeom>
        </p:spPr>
        <p:txBody>
          <a:bodyPr wrap="square">
            <a:spAutoFit/>
          </a:bodyPr>
          <a:lstStyle/>
          <a:p>
            <a:r>
              <a:rPr lang="en-US" sz="2000" i="1" dirty="0">
                <a:latin typeface="+mn-lt"/>
                <a:cs typeface="Times"/>
              </a:rPr>
              <a:t>k</a:t>
            </a:r>
            <a:r>
              <a:rPr lang="en-US" sz="2000" i="1" baseline="-25000" dirty="0">
                <a:latin typeface="+mn-lt"/>
                <a:cs typeface="Times"/>
              </a:rPr>
              <a:t>A</a:t>
            </a:r>
            <a:r>
              <a:rPr lang="en-US" sz="2000" dirty="0">
                <a:latin typeface="+mn-lt"/>
                <a:cs typeface="Helvetica"/>
              </a:rPr>
              <a:t> and </a:t>
            </a:r>
            <a:r>
              <a:rPr lang="en-US" sz="2000" i="1" dirty="0">
                <a:latin typeface="+mn-lt"/>
                <a:cs typeface="Times"/>
              </a:rPr>
              <a:t>k</a:t>
            </a:r>
            <a:r>
              <a:rPr lang="en-US" sz="2000" i="1" baseline="-25000" dirty="0">
                <a:latin typeface="+mn-lt"/>
                <a:cs typeface="Times"/>
              </a:rPr>
              <a:t>B</a:t>
            </a:r>
            <a:r>
              <a:rPr lang="en-US" sz="2000" dirty="0">
                <a:latin typeface="+mn-lt"/>
                <a:cs typeface="Helvetica"/>
              </a:rPr>
              <a:t> total degree in </a:t>
            </a:r>
            <a:r>
              <a:rPr lang="en-US" sz="2000" i="1" dirty="0">
                <a:latin typeface="+mn-lt"/>
                <a:cs typeface="Times"/>
              </a:rPr>
              <a:t>A </a:t>
            </a:r>
            <a:r>
              <a:rPr lang="en-US" sz="2000" dirty="0">
                <a:latin typeface="+mn-lt"/>
                <a:cs typeface="Helvetica"/>
              </a:rPr>
              <a:t>and </a:t>
            </a:r>
            <a:r>
              <a:rPr lang="en-US" sz="2000" i="1" dirty="0">
                <a:latin typeface="+mn-lt"/>
                <a:cs typeface="Times"/>
              </a:rPr>
              <a:t>B, L</a:t>
            </a:r>
            <a:r>
              <a:rPr lang="en-US" sz="2000" i="1" baseline="-25000" dirty="0">
                <a:latin typeface="+mn-lt"/>
                <a:cs typeface="Times"/>
              </a:rPr>
              <a:t>A </a:t>
            </a:r>
            <a:r>
              <a:rPr lang="en-US" sz="2000" i="1" dirty="0">
                <a:latin typeface="+mn-lt"/>
                <a:cs typeface="Times"/>
              </a:rPr>
              <a:t>and L</a:t>
            </a:r>
            <a:r>
              <a:rPr lang="en-US" sz="2000" i="1" baseline="-25000" dirty="0">
                <a:latin typeface="+mn-lt"/>
                <a:cs typeface="Times"/>
              </a:rPr>
              <a:t>B</a:t>
            </a:r>
            <a:r>
              <a:rPr lang="en-US" sz="2000" i="1" dirty="0">
                <a:latin typeface="+mn-lt"/>
                <a:cs typeface="Times"/>
              </a:rPr>
              <a:t> are links inside A and B, L</a:t>
            </a:r>
            <a:r>
              <a:rPr lang="en-US" sz="2000" i="1" baseline="-25000" dirty="0">
                <a:latin typeface="+mn-lt"/>
                <a:cs typeface="Times"/>
              </a:rPr>
              <a:t>AB</a:t>
            </a:r>
            <a:r>
              <a:rPr lang="en-US" sz="2000" i="1" dirty="0">
                <a:latin typeface="+mn-lt"/>
                <a:cs typeface="Times"/>
              </a:rPr>
              <a:t> are links between A ,B </a:t>
            </a:r>
            <a:endParaRPr lang="en-US" sz="2000" dirty="0">
              <a:latin typeface="+mn-lt"/>
              <a:cs typeface="Helvetica"/>
            </a:endParaRPr>
          </a:p>
        </p:txBody>
      </p:sp>
      <p:sp>
        <p:nvSpPr>
          <p:cNvPr id="10" name="Rectangle 9">
            <a:extLst>
              <a:ext uri="{FF2B5EF4-FFF2-40B4-BE49-F238E27FC236}">
                <a16:creationId xmlns:a16="http://schemas.microsoft.com/office/drawing/2014/main" id="{A1384D57-033D-99D9-1666-9A5AD9579A4B}"/>
              </a:ext>
            </a:extLst>
          </p:cNvPr>
          <p:cNvSpPr/>
          <p:nvPr/>
        </p:nvSpPr>
        <p:spPr>
          <a:xfrm>
            <a:off x="519692" y="4063256"/>
            <a:ext cx="8548015" cy="400110"/>
          </a:xfrm>
          <a:prstGeom prst="rect">
            <a:avLst/>
          </a:prstGeom>
        </p:spPr>
        <p:txBody>
          <a:bodyPr wrap="square">
            <a:spAutoFit/>
          </a:bodyPr>
          <a:lstStyle/>
          <a:p>
            <a:r>
              <a:rPr lang="en-US" dirty="0">
                <a:latin typeface="Helvetica"/>
                <a:cs typeface="Helvetica"/>
              </a:rPr>
              <a:t>If                            </a:t>
            </a:r>
            <a:r>
              <a:rPr lang="en-US" sz="2000" dirty="0">
                <a:latin typeface="+mn-lt"/>
                <a:cs typeface="Helvetica"/>
              </a:rPr>
              <a:t>and </a:t>
            </a:r>
            <a:r>
              <a:rPr lang="en-US" dirty="0">
                <a:latin typeface="Helvetica"/>
                <a:cs typeface="Helvetica"/>
              </a:rPr>
              <a:t> </a:t>
            </a:r>
          </a:p>
        </p:txBody>
      </p:sp>
      <p:pic>
        <p:nvPicPr>
          <p:cNvPr id="11" name="Picture 10" descr="latex-image-1.pdf">
            <a:extLst>
              <a:ext uri="{FF2B5EF4-FFF2-40B4-BE49-F238E27FC236}">
                <a16:creationId xmlns:a16="http://schemas.microsoft.com/office/drawing/2014/main" id="{CD431880-5FA1-CA4C-6894-09585356AE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479" y="4031378"/>
            <a:ext cx="1017001" cy="498530"/>
          </a:xfrm>
          <a:prstGeom prst="rect">
            <a:avLst/>
          </a:prstGeom>
        </p:spPr>
      </p:pic>
      <p:pic>
        <p:nvPicPr>
          <p:cNvPr id="12" name="Picture 11" descr="latex-image-1.pdf">
            <a:extLst>
              <a:ext uri="{FF2B5EF4-FFF2-40B4-BE49-F238E27FC236}">
                <a16:creationId xmlns:a16="http://schemas.microsoft.com/office/drawing/2014/main" id="{6658CF99-5E8C-DC57-E4FF-432F2A318F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5448" y="4159538"/>
            <a:ext cx="1348901" cy="254364"/>
          </a:xfrm>
          <a:prstGeom prst="rect">
            <a:avLst/>
          </a:prstGeom>
        </p:spPr>
      </p:pic>
      <p:sp>
        <p:nvSpPr>
          <p:cNvPr id="13" name="Rectangle 12">
            <a:extLst>
              <a:ext uri="{FF2B5EF4-FFF2-40B4-BE49-F238E27FC236}">
                <a16:creationId xmlns:a16="http://schemas.microsoft.com/office/drawing/2014/main" id="{905A96C0-B606-76A7-B7FE-B883CBB5F9B7}"/>
              </a:ext>
            </a:extLst>
          </p:cNvPr>
          <p:cNvSpPr/>
          <p:nvPr/>
        </p:nvSpPr>
        <p:spPr>
          <a:xfrm>
            <a:off x="527288" y="4867939"/>
            <a:ext cx="1262521" cy="369332"/>
          </a:xfrm>
          <a:prstGeom prst="rect">
            <a:avLst/>
          </a:prstGeom>
        </p:spPr>
        <p:txBody>
          <a:bodyPr wrap="square">
            <a:spAutoFit/>
          </a:bodyPr>
          <a:lstStyle/>
          <a:p>
            <a:r>
              <a:rPr lang="en-US" dirty="0">
                <a:latin typeface="Helvetica"/>
                <a:cs typeface="Helvetica"/>
              </a:rPr>
              <a:t>Assuming </a:t>
            </a:r>
          </a:p>
        </p:txBody>
      </p:sp>
      <p:pic>
        <p:nvPicPr>
          <p:cNvPr id="14" name="Picture 13" descr="latex-image-1.pdf">
            <a:extLst>
              <a:ext uri="{FF2B5EF4-FFF2-40B4-BE49-F238E27FC236}">
                <a16:creationId xmlns:a16="http://schemas.microsoft.com/office/drawing/2014/main" id="{CE7166AA-3D4F-B5A4-8F53-B6D8A30BA1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899" y="4950475"/>
            <a:ext cx="1783512" cy="286796"/>
          </a:xfrm>
          <a:prstGeom prst="rect">
            <a:avLst/>
          </a:prstGeom>
        </p:spPr>
      </p:pic>
      <p:sp>
        <p:nvSpPr>
          <p:cNvPr id="15" name="Right Arrow 23">
            <a:extLst>
              <a:ext uri="{FF2B5EF4-FFF2-40B4-BE49-F238E27FC236}">
                <a16:creationId xmlns:a16="http://schemas.microsoft.com/office/drawing/2014/main" id="{F6870C15-11A6-C154-1DC6-EAAF9522E19C}"/>
              </a:ext>
            </a:extLst>
          </p:cNvPr>
          <p:cNvSpPr/>
          <p:nvPr/>
        </p:nvSpPr>
        <p:spPr>
          <a:xfrm>
            <a:off x="4003262" y="4989043"/>
            <a:ext cx="519537" cy="248228"/>
          </a:xfrm>
          <a:prstGeom prst="rightArrow">
            <a:avLst/>
          </a:prstGeom>
          <a:solidFill>
            <a:schemeClr val="accent2"/>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latex-image-1.pdf">
            <a:extLst>
              <a:ext uri="{FF2B5EF4-FFF2-40B4-BE49-F238E27FC236}">
                <a16:creationId xmlns:a16="http://schemas.microsoft.com/office/drawing/2014/main" id="{703A6714-2852-E50D-7BB1-F12301E43F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9285" y="4943080"/>
            <a:ext cx="1098021" cy="308078"/>
          </a:xfrm>
          <a:prstGeom prst="rect">
            <a:avLst/>
          </a:prstGeom>
        </p:spPr>
      </p:pic>
      <p:sp>
        <p:nvSpPr>
          <p:cNvPr id="18" name="Oval 17">
            <a:extLst>
              <a:ext uri="{FF2B5EF4-FFF2-40B4-BE49-F238E27FC236}">
                <a16:creationId xmlns:a16="http://schemas.microsoft.com/office/drawing/2014/main" id="{DBB1C766-7608-F4CE-DF19-2E99216DFEB6}"/>
              </a:ext>
            </a:extLst>
          </p:cNvPr>
          <p:cNvSpPr/>
          <p:nvPr/>
        </p:nvSpPr>
        <p:spPr>
          <a:xfrm>
            <a:off x="1495532" y="2498217"/>
            <a:ext cx="824353" cy="1024912"/>
          </a:xfrm>
          <a:prstGeom prst="ellipse">
            <a:avLst/>
          </a:prstGeom>
          <a:solidFill>
            <a:schemeClr val="accent3">
              <a:lumMod val="60000"/>
              <a:lumOff val="40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436A4A-CA9C-4062-F0F1-D1C1529C61F9}"/>
              </a:ext>
            </a:extLst>
          </p:cNvPr>
          <p:cNvSpPr/>
          <p:nvPr/>
        </p:nvSpPr>
        <p:spPr>
          <a:xfrm>
            <a:off x="3233681" y="2498217"/>
            <a:ext cx="824353" cy="1024912"/>
          </a:xfrm>
          <a:prstGeom prst="ellipse">
            <a:avLst/>
          </a:prstGeom>
          <a:solidFill>
            <a:schemeClr val="accent4">
              <a:lumMod val="60000"/>
              <a:lumOff val="40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D4A271A-3600-99B4-B0E0-5931A651775A}"/>
              </a:ext>
            </a:extLst>
          </p:cNvPr>
          <p:cNvSpPr txBox="1"/>
          <p:nvPr/>
        </p:nvSpPr>
        <p:spPr>
          <a:xfrm>
            <a:off x="1766828" y="2825001"/>
            <a:ext cx="280020" cy="369332"/>
          </a:xfrm>
          <a:prstGeom prst="rect">
            <a:avLst/>
          </a:prstGeom>
          <a:noFill/>
        </p:spPr>
        <p:txBody>
          <a:bodyPr wrap="square" rtlCol="0">
            <a:spAutoFit/>
          </a:bodyPr>
          <a:lstStyle/>
          <a:p>
            <a:r>
              <a:rPr lang="en-US" dirty="0"/>
              <a:t>A</a:t>
            </a:r>
          </a:p>
        </p:txBody>
      </p:sp>
      <p:sp>
        <p:nvSpPr>
          <p:cNvPr id="21" name="TextBox 20">
            <a:extLst>
              <a:ext uri="{FF2B5EF4-FFF2-40B4-BE49-F238E27FC236}">
                <a16:creationId xmlns:a16="http://schemas.microsoft.com/office/drawing/2014/main" id="{606ED9DC-7F5F-8648-77F4-8C51CE22C642}"/>
              </a:ext>
            </a:extLst>
          </p:cNvPr>
          <p:cNvSpPr txBox="1"/>
          <p:nvPr/>
        </p:nvSpPr>
        <p:spPr>
          <a:xfrm>
            <a:off x="3486019" y="2829869"/>
            <a:ext cx="330328" cy="369332"/>
          </a:xfrm>
          <a:prstGeom prst="rect">
            <a:avLst/>
          </a:prstGeom>
          <a:noFill/>
        </p:spPr>
        <p:txBody>
          <a:bodyPr wrap="square" rtlCol="0">
            <a:spAutoFit/>
          </a:bodyPr>
          <a:lstStyle/>
          <a:p>
            <a:r>
              <a:rPr lang="en-US" dirty="0"/>
              <a:t>B</a:t>
            </a:r>
          </a:p>
        </p:txBody>
      </p:sp>
      <p:pic>
        <p:nvPicPr>
          <p:cNvPr id="22" name="Picture 21" descr="latex-image-1.pdf">
            <a:extLst>
              <a:ext uri="{FF2B5EF4-FFF2-40B4-BE49-F238E27FC236}">
                <a16:creationId xmlns:a16="http://schemas.microsoft.com/office/drawing/2014/main" id="{3216D087-F415-2CD7-C6EB-5FA6622DDF9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1671" y="2409509"/>
            <a:ext cx="625968" cy="289627"/>
          </a:xfrm>
          <a:prstGeom prst="rect">
            <a:avLst/>
          </a:prstGeom>
        </p:spPr>
      </p:pic>
      <p:pic>
        <p:nvPicPr>
          <p:cNvPr id="23" name="Picture 22" descr="latex-image-1.pdf">
            <a:extLst>
              <a:ext uri="{FF2B5EF4-FFF2-40B4-BE49-F238E27FC236}">
                <a16:creationId xmlns:a16="http://schemas.microsoft.com/office/drawing/2014/main" id="{FAAF6D65-5B73-4B9A-8BEC-C117DB075F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70504" y="4156015"/>
            <a:ext cx="1106418" cy="257887"/>
          </a:xfrm>
          <a:prstGeom prst="rect">
            <a:avLst/>
          </a:prstGeom>
        </p:spPr>
      </p:pic>
      <p:sp>
        <p:nvSpPr>
          <p:cNvPr id="24" name="Right Arrow 41">
            <a:extLst>
              <a:ext uri="{FF2B5EF4-FFF2-40B4-BE49-F238E27FC236}">
                <a16:creationId xmlns:a16="http://schemas.microsoft.com/office/drawing/2014/main" id="{1109C8BC-F867-7E10-9301-F06EA637D500}"/>
              </a:ext>
            </a:extLst>
          </p:cNvPr>
          <p:cNvSpPr/>
          <p:nvPr/>
        </p:nvSpPr>
        <p:spPr>
          <a:xfrm>
            <a:off x="4471920" y="4165674"/>
            <a:ext cx="519537" cy="248228"/>
          </a:xfrm>
          <a:prstGeom prst="rightArrow">
            <a:avLst/>
          </a:prstGeom>
          <a:solidFill>
            <a:schemeClr val="accent2"/>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9C84D55-6B04-3F2A-46AC-FAB0911C213B}"/>
              </a:ext>
            </a:extLst>
          </p:cNvPr>
          <p:cNvSpPr/>
          <p:nvPr/>
        </p:nvSpPr>
        <p:spPr>
          <a:xfrm>
            <a:off x="6721598" y="4031378"/>
            <a:ext cx="3657503" cy="707886"/>
          </a:xfrm>
          <a:prstGeom prst="rect">
            <a:avLst/>
          </a:prstGeom>
        </p:spPr>
        <p:txBody>
          <a:bodyPr wrap="square">
            <a:spAutoFit/>
          </a:bodyPr>
          <a:lstStyle/>
          <a:p>
            <a:r>
              <a:rPr lang="en-US" sz="2000" b="1" dirty="0">
                <a:latin typeface="+mj-lt"/>
                <a:cs typeface="Helvetica"/>
              </a:rPr>
              <a:t>We merge </a:t>
            </a:r>
            <a:r>
              <a:rPr lang="en-US" sz="2000" b="1" i="1" dirty="0">
                <a:latin typeface="+mj-lt"/>
                <a:cs typeface="Times"/>
              </a:rPr>
              <a:t>A</a:t>
            </a:r>
            <a:r>
              <a:rPr lang="en-US" sz="2000" b="1" dirty="0">
                <a:latin typeface="+mj-lt"/>
                <a:cs typeface="Helvetica"/>
              </a:rPr>
              <a:t> and </a:t>
            </a:r>
            <a:r>
              <a:rPr lang="en-US" sz="2000" b="1" i="1" dirty="0">
                <a:latin typeface="+mj-lt"/>
                <a:cs typeface="Times"/>
              </a:rPr>
              <a:t>B</a:t>
            </a:r>
            <a:r>
              <a:rPr lang="en-US" sz="2000" b="1" dirty="0">
                <a:latin typeface="+mj-lt"/>
                <a:cs typeface="Helvetica"/>
              </a:rPr>
              <a:t> to maximize modularity</a:t>
            </a:r>
            <a:r>
              <a:rPr lang="en-US" b="1" dirty="0">
                <a:latin typeface="Helvetica"/>
                <a:cs typeface="Helvetica"/>
              </a:rPr>
              <a:t>. </a:t>
            </a:r>
          </a:p>
        </p:txBody>
      </p:sp>
      <p:sp>
        <p:nvSpPr>
          <p:cNvPr id="27" name="Rectangle 26">
            <a:extLst>
              <a:ext uri="{FF2B5EF4-FFF2-40B4-BE49-F238E27FC236}">
                <a16:creationId xmlns:a16="http://schemas.microsoft.com/office/drawing/2014/main" id="{2DA96340-D709-E7FE-2973-0A9EF86D8292}"/>
              </a:ext>
            </a:extLst>
          </p:cNvPr>
          <p:cNvSpPr/>
          <p:nvPr/>
        </p:nvSpPr>
        <p:spPr>
          <a:xfrm>
            <a:off x="696282" y="5641844"/>
            <a:ext cx="9209717" cy="1015663"/>
          </a:xfrm>
          <a:prstGeom prst="rect">
            <a:avLst/>
          </a:prstGeom>
        </p:spPr>
        <p:txBody>
          <a:bodyPr wrap="square">
            <a:spAutoFit/>
          </a:bodyPr>
          <a:lstStyle/>
          <a:p>
            <a:pPr algn="just"/>
            <a:r>
              <a:rPr lang="en-US" sz="2000" b="1" dirty="0">
                <a:latin typeface="Helvetica"/>
                <a:cs typeface="Helvetica"/>
              </a:rPr>
              <a:t>So, if K is substantially less, then by merging two communities, modularity will increase and we end up merging them. Modularity has a resolution limit, as it cannot detect communities smaller than this size.</a:t>
            </a:r>
          </a:p>
        </p:txBody>
      </p:sp>
      <p:sp>
        <p:nvSpPr>
          <p:cNvPr id="17" name="TextBox 16">
            <a:extLst>
              <a:ext uri="{FF2B5EF4-FFF2-40B4-BE49-F238E27FC236}">
                <a16:creationId xmlns:a16="http://schemas.microsoft.com/office/drawing/2014/main" id="{B129FB82-6593-EFAD-3E0A-EF6424F2F341}"/>
              </a:ext>
            </a:extLst>
          </p:cNvPr>
          <p:cNvSpPr txBox="1"/>
          <p:nvPr/>
        </p:nvSpPr>
        <p:spPr>
          <a:xfrm>
            <a:off x="434226" y="1322140"/>
            <a:ext cx="10060636" cy="1015663"/>
          </a:xfrm>
          <a:prstGeom prst="rect">
            <a:avLst/>
          </a:prstGeom>
          <a:noFill/>
        </p:spPr>
        <p:txBody>
          <a:bodyPr wrap="square">
            <a:spAutoFit/>
          </a:bodyPr>
          <a:lstStyle/>
          <a:p>
            <a:r>
              <a:rPr lang="en-US" sz="2000" dirty="0"/>
              <a:t>Consider two partitions A and B of the network. In partition 1, A and B are taken as separate modules, and in partition 2,  they are considered as a single community. . The subdivision of the rest of the network, M0, is arbitrary but identical in both partitions.</a:t>
            </a:r>
            <a:endParaRPr lang="en-IN" sz="2000"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CFC71E7-E0E8-B704-85D3-BDBC6FB79D42}"/>
                  </a:ext>
                </a:extLst>
              </p:cNvPr>
              <p:cNvSpPr txBox="1"/>
              <p:nvPr/>
            </p:nvSpPr>
            <p:spPr>
              <a:xfrm>
                <a:off x="7925307" y="2293829"/>
                <a:ext cx="6100010" cy="461665"/>
              </a:xfrm>
              <a:prstGeom prst="rect">
                <a:avLst/>
              </a:prstGeom>
              <a:noFill/>
            </p:spPr>
            <p:txBody>
              <a:bodyPr wrap="square">
                <a:spAutoFit/>
              </a:bodyPr>
              <a:lstStyle/>
              <a:p>
                <a14:m>
                  <m:oMath xmlns:m="http://schemas.openxmlformats.org/officeDocument/2006/math">
                    <m:r>
                      <a:rPr lang="en-IN" sz="2400" i="1" smtClean="0">
                        <a:latin typeface="Cambria Math" panose="02040503050406030204" pitchFamily="18" charset="0"/>
                        <a:ea typeface="Cambria Math" panose="02040503050406030204" pitchFamily="18" charset="0"/>
                      </a:rPr>
                      <m:t>∆</m:t>
                    </m:r>
                  </m:oMath>
                </a14:m>
                <a:r>
                  <a:rPr lang="en-IN" sz="2400" dirty="0"/>
                  <a:t>Q = Q2 -  Q1</a:t>
                </a:r>
              </a:p>
            </p:txBody>
          </p:sp>
        </mc:Choice>
        <mc:Fallback xmlns="">
          <p:sp>
            <p:nvSpPr>
              <p:cNvPr id="28" name="TextBox 27">
                <a:extLst>
                  <a:ext uri="{FF2B5EF4-FFF2-40B4-BE49-F238E27FC236}">
                    <a16:creationId xmlns:a16="http://schemas.microsoft.com/office/drawing/2014/main" id="{9CFC71E7-E0E8-B704-85D3-BDBC6FB79D42}"/>
                  </a:ext>
                </a:extLst>
              </p:cNvPr>
              <p:cNvSpPr txBox="1">
                <a:spLocks noRot="1" noChangeAspect="1" noMove="1" noResize="1" noEditPoints="1" noAdjustHandles="1" noChangeArrowheads="1" noChangeShapeType="1" noTextEdit="1"/>
              </p:cNvSpPr>
              <p:nvPr/>
            </p:nvSpPr>
            <p:spPr>
              <a:xfrm>
                <a:off x="7925307" y="2293829"/>
                <a:ext cx="6100010" cy="461665"/>
              </a:xfrm>
              <a:prstGeom prst="rect">
                <a:avLst/>
              </a:prstGeom>
              <a:blipFill>
                <a:blip r:embed="rId11"/>
                <a:stretch>
                  <a:fillRect l="-200" t="-9211" b="-30263"/>
                </a:stretch>
              </a:blipFill>
            </p:spPr>
            <p:txBody>
              <a:bodyPr/>
              <a:lstStyle/>
              <a:p>
                <a:r>
                  <a:rPr lang="en-IN">
                    <a:noFill/>
                  </a:rPr>
                  <a:t> </a:t>
                </a:r>
              </a:p>
            </p:txBody>
          </p:sp>
        </mc:Fallback>
      </mc:AlternateContent>
    </p:spTree>
    <p:extLst>
      <p:ext uri="{BB962C8B-B14F-4D97-AF65-F5344CB8AC3E}">
        <p14:creationId xmlns:p14="http://schemas.microsoft.com/office/powerpoint/2010/main" val="7418401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Modularity in Available Software</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3" name="TextBox 2">
            <a:extLst>
              <a:ext uri="{FF2B5EF4-FFF2-40B4-BE49-F238E27FC236}">
                <a16:creationId xmlns:a16="http://schemas.microsoft.com/office/drawing/2014/main" id="{99DF78F6-F7FB-CEC4-1EE8-8952E0F1372D}"/>
              </a:ext>
            </a:extLst>
          </p:cNvPr>
          <p:cNvSpPr txBox="1"/>
          <p:nvPr/>
        </p:nvSpPr>
        <p:spPr>
          <a:xfrm>
            <a:off x="256239" y="1708165"/>
            <a:ext cx="910827" cy="400110"/>
          </a:xfrm>
          <a:prstGeom prst="rect">
            <a:avLst/>
          </a:prstGeom>
          <a:noFill/>
        </p:spPr>
        <p:txBody>
          <a:bodyPr wrap="none" rtlCol="0">
            <a:spAutoFit/>
          </a:bodyPr>
          <a:lstStyle/>
          <a:p>
            <a:r>
              <a:rPr lang="en-US" sz="2000" b="1" dirty="0" err="1"/>
              <a:t>Gephi</a:t>
            </a:r>
            <a:endParaRPr lang="en-US" sz="2000" b="1" dirty="0"/>
          </a:p>
        </p:txBody>
      </p:sp>
      <p:sp>
        <p:nvSpPr>
          <p:cNvPr id="4" name="TextBox 3">
            <a:extLst>
              <a:ext uri="{FF2B5EF4-FFF2-40B4-BE49-F238E27FC236}">
                <a16:creationId xmlns:a16="http://schemas.microsoft.com/office/drawing/2014/main" id="{9891C5CB-14C4-D586-B751-7CE883E573C5}"/>
              </a:ext>
            </a:extLst>
          </p:cNvPr>
          <p:cNvSpPr txBox="1"/>
          <p:nvPr/>
        </p:nvSpPr>
        <p:spPr>
          <a:xfrm>
            <a:off x="72727" y="4371532"/>
            <a:ext cx="1367682" cy="400110"/>
          </a:xfrm>
          <a:prstGeom prst="rect">
            <a:avLst/>
          </a:prstGeom>
          <a:noFill/>
        </p:spPr>
        <p:txBody>
          <a:bodyPr wrap="none" rtlCol="0">
            <a:spAutoFit/>
          </a:bodyPr>
          <a:lstStyle/>
          <a:p>
            <a:r>
              <a:rPr lang="en-US" sz="2000" b="1" dirty="0" err="1"/>
              <a:t>NetworkX</a:t>
            </a:r>
            <a:endParaRPr lang="en-US" sz="2000" b="1" dirty="0"/>
          </a:p>
        </p:txBody>
      </p:sp>
      <p:pic>
        <p:nvPicPr>
          <p:cNvPr id="6" name="Picture 5" descr="Screen Shot 2014-11-24 at 15.53.42.png">
            <a:extLst>
              <a:ext uri="{FF2B5EF4-FFF2-40B4-BE49-F238E27FC236}">
                <a16:creationId xmlns:a16="http://schemas.microsoft.com/office/drawing/2014/main" id="{E5DDFFAD-FB67-758A-A13E-C72F3CB75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963" y="1384170"/>
            <a:ext cx="5867923" cy="2734344"/>
          </a:xfrm>
          <a:prstGeom prst="rect">
            <a:avLst/>
          </a:prstGeom>
        </p:spPr>
      </p:pic>
      <p:sp>
        <p:nvSpPr>
          <p:cNvPr id="9" name="Rectangle 8">
            <a:extLst>
              <a:ext uri="{FF2B5EF4-FFF2-40B4-BE49-F238E27FC236}">
                <a16:creationId xmlns:a16="http://schemas.microsoft.com/office/drawing/2014/main" id="{8CE4A907-5960-3B37-018A-9CC82B9C899A}"/>
              </a:ext>
            </a:extLst>
          </p:cNvPr>
          <p:cNvSpPr/>
          <p:nvPr/>
        </p:nvSpPr>
        <p:spPr>
          <a:xfrm>
            <a:off x="1288786" y="4200176"/>
            <a:ext cx="7969514" cy="307777"/>
          </a:xfrm>
          <a:prstGeom prst="rect">
            <a:avLst/>
          </a:prstGeom>
        </p:spPr>
        <p:txBody>
          <a:bodyPr wrap="square">
            <a:spAutoFit/>
          </a:bodyPr>
          <a:lstStyle/>
          <a:p>
            <a:r>
              <a:rPr lang="en-US" sz="1400" dirty="0">
                <a:latin typeface="Helvetica"/>
                <a:cs typeface="Helvetica"/>
              </a:rPr>
              <a:t>R assigns self-loops to nodes to increase or decrease the aversion of nodes to form communities</a:t>
            </a:r>
          </a:p>
        </p:txBody>
      </p:sp>
      <p:pic>
        <p:nvPicPr>
          <p:cNvPr id="10" name="Picture 9" descr="Screen Shot 2014-11-24 at 16.02.37.png">
            <a:extLst>
              <a:ext uri="{FF2B5EF4-FFF2-40B4-BE49-F238E27FC236}">
                <a16:creationId xmlns:a16="http://schemas.microsoft.com/office/drawing/2014/main" id="{0A63B084-6C35-B153-1A54-2894F1521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503" y="4754678"/>
            <a:ext cx="6221288" cy="1200486"/>
          </a:xfrm>
          <a:prstGeom prst="rect">
            <a:avLst/>
          </a:prstGeom>
        </p:spPr>
      </p:pic>
      <p:sp>
        <p:nvSpPr>
          <p:cNvPr id="11" name="TextBox 10">
            <a:extLst>
              <a:ext uri="{FF2B5EF4-FFF2-40B4-BE49-F238E27FC236}">
                <a16:creationId xmlns:a16="http://schemas.microsoft.com/office/drawing/2014/main" id="{45418187-9CB2-06BD-9427-98703C3FEDFC}"/>
              </a:ext>
            </a:extLst>
          </p:cNvPr>
          <p:cNvSpPr txBox="1"/>
          <p:nvPr/>
        </p:nvSpPr>
        <p:spPr>
          <a:xfrm>
            <a:off x="7890325" y="4991434"/>
            <a:ext cx="3477172" cy="830997"/>
          </a:xfrm>
          <a:prstGeom prst="rect">
            <a:avLst/>
          </a:prstGeom>
          <a:noFill/>
        </p:spPr>
        <p:txBody>
          <a:bodyPr wrap="square" rtlCol="0">
            <a:spAutoFit/>
          </a:bodyPr>
          <a:lstStyle/>
          <a:p>
            <a:r>
              <a:rPr lang="en-US" sz="1600" dirty="0">
                <a:latin typeface="+mn-lt"/>
                <a:cs typeface="Helvetica"/>
              </a:rPr>
              <a:t>Finds the partition that maximizes modularity (considers weights and direction)</a:t>
            </a:r>
          </a:p>
        </p:txBody>
      </p:sp>
      <p:pic>
        <p:nvPicPr>
          <p:cNvPr id="12" name="Picture 11" descr="Screen Shot 2014-11-24 at 16.05.37.png">
            <a:extLst>
              <a:ext uri="{FF2B5EF4-FFF2-40B4-BE49-F238E27FC236}">
                <a16:creationId xmlns:a16="http://schemas.microsoft.com/office/drawing/2014/main" id="{54F6E1A5-7E33-FC0C-5A82-A117A73222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503" y="6001836"/>
            <a:ext cx="6324810" cy="830997"/>
          </a:xfrm>
          <a:prstGeom prst="rect">
            <a:avLst/>
          </a:prstGeom>
        </p:spPr>
      </p:pic>
      <p:sp>
        <p:nvSpPr>
          <p:cNvPr id="13" name="TextBox 12">
            <a:extLst>
              <a:ext uri="{FF2B5EF4-FFF2-40B4-BE49-F238E27FC236}">
                <a16:creationId xmlns:a16="http://schemas.microsoft.com/office/drawing/2014/main" id="{0D22DEA0-4010-D848-8132-2ADCBAAF0589}"/>
              </a:ext>
            </a:extLst>
          </p:cNvPr>
          <p:cNvSpPr txBox="1"/>
          <p:nvPr/>
        </p:nvSpPr>
        <p:spPr>
          <a:xfrm>
            <a:off x="7890325" y="6013524"/>
            <a:ext cx="3477172" cy="584775"/>
          </a:xfrm>
          <a:prstGeom prst="rect">
            <a:avLst/>
          </a:prstGeom>
          <a:noFill/>
        </p:spPr>
        <p:txBody>
          <a:bodyPr wrap="square" rtlCol="0">
            <a:spAutoFit/>
          </a:bodyPr>
          <a:lstStyle/>
          <a:p>
            <a:r>
              <a:rPr lang="en-US" sz="1600" dirty="0">
                <a:latin typeface="+mn-lt"/>
                <a:cs typeface="Helvetica"/>
              </a:rPr>
              <a:t>Calculates the modularity of the partition you provide</a:t>
            </a:r>
          </a:p>
        </p:txBody>
      </p:sp>
    </p:spTree>
    <p:extLst>
      <p:ext uri="{BB962C8B-B14F-4D97-AF65-F5344CB8AC3E}">
        <p14:creationId xmlns:p14="http://schemas.microsoft.com/office/powerpoint/2010/main" val="729600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
          <p:cNvSpPr/>
          <p:nvPr/>
        </p:nvSpPr>
        <p:spPr>
          <a:xfrm>
            <a:off x="598883" y="2888778"/>
            <a:ext cx="7497214" cy="1754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Group based community detection using greedy optimization of modularity –  various algorithms</a:t>
            </a:r>
            <a:endParaRPr lang="en-US" sz="3600" dirty="0"/>
          </a:p>
        </p:txBody>
      </p:sp>
      <p:grpSp>
        <p:nvGrpSpPr>
          <p:cNvPr id="110" name="Google Shape;110;p2"/>
          <p:cNvGrpSpPr/>
          <p:nvPr/>
        </p:nvGrpSpPr>
        <p:grpSpPr>
          <a:xfrm>
            <a:off x="313844" y="5489699"/>
            <a:ext cx="1066895" cy="1078155"/>
            <a:chOff x="313844" y="5489699"/>
            <a:chExt cx="1066895" cy="1078155"/>
          </a:xfrm>
        </p:grpSpPr>
        <p:sp>
          <p:nvSpPr>
            <p:cNvPr id="111" name="Google Shape;111;p2"/>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2"/>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113" name="Google Shape;113;p2"/>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p:pic>
        <p:nvPicPr>
          <p:cNvPr id="114" name="Google Shape;114;p2"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sp>
        <p:nvSpPr>
          <p:cNvPr id="11" name="Google Shape;106;p2">
            <a:extLst>
              <a:ext uri="{FF2B5EF4-FFF2-40B4-BE49-F238E27FC236}">
                <a16:creationId xmlns:a16="http://schemas.microsoft.com/office/drawing/2014/main" id="{F9CD9FBF-6916-44A5-84BC-8A4AE0039DDF}"/>
              </a:ext>
            </a:extLst>
          </p:cNvPr>
          <p:cNvSpPr/>
          <p:nvPr/>
        </p:nvSpPr>
        <p:spPr>
          <a:xfrm>
            <a:off x="598883" y="1849772"/>
            <a:ext cx="74972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cap="none" dirty="0">
                <a:solidFill>
                  <a:schemeClr val="dk1"/>
                </a:solidFill>
                <a:latin typeface="Calibri"/>
                <a:ea typeface="Calibri"/>
                <a:cs typeface="Calibri"/>
                <a:sym typeface="Calibri"/>
              </a:rPr>
              <a:t>NETWORK ANALYSIS AND MINING</a:t>
            </a:r>
            <a:endParaRPr dirty="0"/>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C9F73DC-2D00-09CD-0D97-C1E0E2022487}"/>
                  </a:ext>
                </a:extLst>
              </p14:cNvPr>
              <p14:cNvContentPartPr/>
              <p14:nvPr/>
            </p14:nvContentPartPr>
            <p14:xfrm>
              <a:off x="6600600" y="197640"/>
              <a:ext cx="4645800" cy="3105000"/>
            </p14:xfrm>
          </p:contentPart>
        </mc:Choice>
        <mc:Fallback xmlns="">
          <p:pic>
            <p:nvPicPr>
              <p:cNvPr id="3" name="Ink 2">
                <a:extLst>
                  <a:ext uri="{FF2B5EF4-FFF2-40B4-BE49-F238E27FC236}">
                    <a16:creationId xmlns:a16="http://schemas.microsoft.com/office/drawing/2014/main" id="{CC9F73DC-2D00-09CD-0D97-C1E0E2022487}"/>
                  </a:ext>
                </a:extLst>
              </p:cNvPr>
              <p:cNvPicPr/>
              <p:nvPr/>
            </p:nvPicPr>
            <p:blipFill>
              <a:blip r:embed="rId5"/>
              <a:stretch>
                <a:fillRect/>
              </a:stretch>
            </p:blipFill>
            <p:spPr>
              <a:xfrm>
                <a:off x="6591240" y="188280"/>
                <a:ext cx="4664520" cy="3123720"/>
              </a:xfrm>
              <a:prstGeom prst="rect">
                <a:avLst/>
              </a:prstGeom>
            </p:spPr>
          </p:pic>
        </mc:Fallback>
      </mc:AlternateContent>
    </p:spTree>
    <p:extLst>
      <p:ext uri="{BB962C8B-B14F-4D97-AF65-F5344CB8AC3E}">
        <p14:creationId xmlns:p14="http://schemas.microsoft.com/office/powerpoint/2010/main" val="3684179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Greedy Approach for Modularity Optimization </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3" name="Rectangle 2">
            <a:extLst>
              <a:ext uri="{FF2B5EF4-FFF2-40B4-BE49-F238E27FC236}">
                <a16:creationId xmlns:a16="http://schemas.microsoft.com/office/drawing/2014/main" id="{AC08907D-9C92-ADFC-7436-697F3513D496}"/>
              </a:ext>
            </a:extLst>
          </p:cNvPr>
          <p:cNvSpPr/>
          <p:nvPr/>
        </p:nvSpPr>
        <p:spPr>
          <a:xfrm>
            <a:off x="170179" y="1386226"/>
            <a:ext cx="9474563" cy="4524315"/>
          </a:xfrm>
          <a:prstGeom prst="rect">
            <a:avLst/>
          </a:prstGeom>
        </p:spPr>
        <p:txBody>
          <a:bodyPr wrap="square">
            <a:spAutoFit/>
          </a:bodyPr>
          <a:lstStyle/>
          <a:p>
            <a:pPr marL="342900" indent="-342900" algn="just">
              <a:buFont typeface="Arial" panose="020B0604020202020204" pitchFamily="34" charset="0"/>
              <a:buChar char="•"/>
            </a:pPr>
            <a:r>
              <a:rPr lang="en-US" sz="2400" dirty="0"/>
              <a:t>The expectation that </a:t>
            </a:r>
            <a:r>
              <a:rPr lang="en-US" sz="2400" dirty="0">
                <a:solidFill>
                  <a:srgbClr val="FF0000"/>
                </a:solidFill>
              </a:rPr>
              <a:t>partitions with higher modularity </a:t>
            </a:r>
            <a:r>
              <a:rPr lang="en-US" sz="2400" dirty="0"/>
              <a:t>corresponds to partitions that </a:t>
            </a:r>
            <a:r>
              <a:rPr lang="en-US" sz="2400" dirty="0">
                <a:solidFill>
                  <a:srgbClr val="FF0000"/>
                </a:solidFill>
              </a:rPr>
              <a:t>more accurately capture the underlying community structure</a:t>
            </a:r>
            <a:r>
              <a:rPr lang="en-US" sz="2400" dirty="0"/>
              <a:t> prompts the following hypothesis: </a:t>
            </a:r>
          </a:p>
          <a:p>
            <a:pPr algn="just"/>
            <a:endParaRPr lang="en-US" sz="2400" dirty="0"/>
          </a:p>
          <a:p>
            <a:pPr algn="just"/>
            <a:r>
              <a:rPr lang="en-US" sz="2400" dirty="0"/>
              <a:t>H5: Maximal Modularity Hypothesis </a:t>
            </a:r>
          </a:p>
          <a:p>
            <a:pPr algn="just"/>
            <a:endParaRPr lang="en-US" sz="2400" dirty="0"/>
          </a:p>
          <a:p>
            <a:pPr algn="just"/>
            <a:r>
              <a:rPr lang="en-US" sz="2400" dirty="0"/>
              <a:t>For a given network the partition with </a:t>
            </a:r>
            <a:r>
              <a:rPr lang="en-US" sz="2400" dirty="0">
                <a:solidFill>
                  <a:srgbClr val="FF0000"/>
                </a:solidFill>
              </a:rPr>
              <a:t>maximum modularity </a:t>
            </a:r>
            <a:r>
              <a:rPr lang="en-US" sz="2400" dirty="0"/>
              <a:t>corresponds to the </a:t>
            </a:r>
            <a:r>
              <a:rPr lang="en-US" sz="2400" dirty="0">
                <a:solidFill>
                  <a:srgbClr val="FF0000"/>
                </a:solidFill>
              </a:rPr>
              <a:t>optimal community structure</a:t>
            </a:r>
            <a:r>
              <a:rPr lang="en-US" sz="2400" dirty="0"/>
              <a:t>.</a:t>
            </a:r>
          </a:p>
          <a:p>
            <a:pPr algn="just"/>
            <a:endParaRPr lang="en-US" sz="2400" b="1" dirty="0">
              <a:latin typeface="+mj-lt"/>
              <a:cs typeface="Helvetica"/>
            </a:endParaRPr>
          </a:p>
          <a:p>
            <a:pPr marL="342900" indent="-342900" algn="just">
              <a:buFont typeface="Arial" panose="020B0604020202020204" pitchFamily="34" charset="0"/>
              <a:buChar char="•"/>
            </a:pPr>
            <a:r>
              <a:rPr lang="en-US" sz="2400" dirty="0"/>
              <a:t>The maximum modularity hypothesis is the </a:t>
            </a:r>
            <a:r>
              <a:rPr lang="en-US" sz="2400" dirty="0">
                <a:solidFill>
                  <a:srgbClr val="FF0000"/>
                </a:solidFill>
              </a:rPr>
              <a:t>starting point of several community detection algorithms</a:t>
            </a:r>
            <a:r>
              <a:rPr lang="en-US" sz="2400" dirty="0"/>
              <a:t>, each seeking the partition with the largest modularity.</a:t>
            </a:r>
            <a:endParaRPr lang="en-US" sz="2400" b="1" dirty="0">
              <a:latin typeface="+mj-lt"/>
              <a:cs typeface="Helvetica"/>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25C4977-D081-B5A5-39AB-0B8A5979C8A5}"/>
                  </a:ext>
                </a:extLst>
              </p14:cNvPr>
              <p14:cNvContentPartPr/>
              <p14:nvPr/>
            </p14:nvContentPartPr>
            <p14:xfrm>
              <a:off x="685800" y="1133280"/>
              <a:ext cx="8301960" cy="4374000"/>
            </p14:xfrm>
          </p:contentPart>
        </mc:Choice>
        <mc:Fallback xmlns="">
          <p:pic>
            <p:nvPicPr>
              <p:cNvPr id="4" name="Ink 3">
                <a:extLst>
                  <a:ext uri="{FF2B5EF4-FFF2-40B4-BE49-F238E27FC236}">
                    <a16:creationId xmlns:a16="http://schemas.microsoft.com/office/drawing/2014/main" id="{925C4977-D081-B5A5-39AB-0B8A5979C8A5}"/>
                  </a:ext>
                </a:extLst>
              </p:cNvPr>
              <p:cNvPicPr/>
              <p:nvPr/>
            </p:nvPicPr>
            <p:blipFill>
              <a:blip r:embed="rId5"/>
              <a:stretch>
                <a:fillRect/>
              </a:stretch>
            </p:blipFill>
            <p:spPr>
              <a:xfrm>
                <a:off x="676440" y="1123920"/>
                <a:ext cx="8320680" cy="4392720"/>
              </a:xfrm>
              <a:prstGeom prst="rect">
                <a:avLst/>
              </a:prstGeom>
            </p:spPr>
          </p:pic>
        </mc:Fallback>
      </mc:AlternateContent>
    </p:spTree>
    <p:extLst>
      <p:ext uri="{BB962C8B-B14F-4D97-AF65-F5344CB8AC3E}">
        <p14:creationId xmlns:p14="http://schemas.microsoft.com/office/powerpoint/2010/main" val="7620835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Greedy Approach for Modularity Optimization </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3" name="Rectangle 2">
            <a:extLst>
              <a:ext uri="{FF2B5EF4-FFF2-40B4-BE49-F238E27FC236}">
                <a16:creationId xmlns:a16="http://schemas.microsoft.com/office/drawing/2014/main" id="{AC08907D-9C92-ADFC-7436-697F3513D496}"/>
              </a:ext>
            </a:extLst>
          </p:cNvPr>
          <p:cNvSpPr/>
          <p:nvPr/>
        </p:nvSpPr>
        <p:spPr>
          <a:xfrm>
            <a:off x="288698" y="1424090"/>
            <a:ext cx="10370821" cy="4893647"/>
          </a:xfrm>
          <a:prstGeom prst="rect">
            <a:avLst/>
          </a:prstGeom>
        </p:spPr>
        <p:txBody>
          <a:bodyPr wrap="square">
            <a:spAutoFit/>
          </a:bodyPr>
          <a:lstStyle/>
          <a:p>
            <a:pPr algn="just"/>
            <a:r>
              <a:rPr lang="en-US" sz="2400" dirty="0">
                <a:latin typeface="+mj-lt"/>
                <a:cs typeface="Helvetica"/>
              </a:rPr>
              <a:t>A</a:t>
            </a:r>
            <a:r>
              <a:rPr lang="en-US" sz="2400" i="1" dirty="0">
                <a:latin typeface="+mj-lt"/>
                <a:cs typeface="Helvetica"/>
              </a:rPr>
              <a:t> </a:t>
            </a:r>
            <a:r>
              <a:rPr lang="en-US" sz="2400" b="1" i="1" dirty="0">
                <a:latin typeface="+mj-lt"/>
                <a:cs typeface="Helvetica"/>
              </a:rPr>
              <a:t>greedy algorithm</a:t>
            </a:r>
            <a:r>
              <a:rPr lang="en-US" sz="2400" dirty="0">
                <a:latin typeface="+mj-lt"/>
                <a:cs typeface="Helvetica"/>
              </a:rPr>
              <a:t>, which iteratively joins nodes if the move increases the new partition’s modularity. </a:t>
            </a:r>
          </a:p>
          <a:p>
            <a:pPr algn="just"/>
            <a:r>
              <a:rPr lang="en-US" sz="2400" dirty="0">
                <a:solidFill>
                  <a:srgbClr val="C0504D"/>
                </a:solidFill>
                <a:latin typeface="+mj-lt"/>
                <a:cs typeface="Helvetica"/>
              </a:rPr>
              <a:t>Step 1.</a:t>
            </a:r>
            <a:r>
              <a:rPr lang="en-US" sz="2400" dirty="0">
                <a:latin typeface="+mj-lt"/>
                <a:cs typeface="Helvetica"/>
              </a:rPr>
              <a:t> Assign each node to a community of its own. Hence we start with </a:t>
            </a:r>
            <a:r>
              <a:rPr lang="en-US" sz="2400" i="1" dirty="0">
                <a:latin typeface="+mj-lt"/>
                <a:cs typeface="Times"/>
              </a:rPr>
              <a:t>N</a:t>
            </a:r>
            <a:r>
              <a:rPr lang="en-US" sz="2400" dirty="0">
                <a:latin typeface="+mj-lt"/>
                <a:cs typeface="Helvetica"/>
              </a:rPr>
              <a:t> communities.</a:t>
            </a:r>
          </a:p>
          <a:p>
            <a:pPr algn="just"/>
            <a:r>
              <a:rPr lang="en-US" sz="2400" dirty="0">
                <a:solidFill>
                  <a:srgbClr val="C0504D"/>
                </a:solidFill>
                <a:latin typeface="+mj-lt"/>
                <a:cs typeface="Helvetica"/>
              </a:rPr>
              <a:t>Step 2.</a:t>
            </a:r>
            <a:r>
              <a:rPr lang="en-US" sz="2400" dirty="0">
                <a:latin typeface="+mj-lt"/>
                <a:cs typeface="Helvetica"/>
              </a:rPr>
              <a:t> Inspect each pair of communities connected by at least one link and compute the change in modularity </a:t>
            </a:r>
            <a:r>
              <a:rPr lang="en-US" sz="2400" b="1" dirty="0">
                <a:latin typeface="+mj-lt"/>
                <a:cs typeface="Times"/>
              </a:rPr>
              <a:t>Δ</a:t>
            </a:r>
            <a:r>
              <a:rPr lang="en-US" sz="2400" b="1" i="1" dirty="0">
                <a:latin typeface="+mj-lt"/>
                <a:cs typeface="Times"/>
              </a:rPr>
              <a:t>M </a:t>
            </a:r>
            <a:r>
              <a:rPr lang="en-US" sz="2400" dirty="0">
                <a:latin typeface="+mj-lt"/>
                <a:cs typeface="Helvetica"/>
              </a:rPr>
              <a:t>if we merge these two communities.</a:t>
            </a:r>
          </a:p>
          <a:p>
            <a:pPr algn="just"/>
            <a:r>
              <a:rPr lang="en-US" sz="2400" dirty="0">
                <a:solidFill>
                  <a:srgbClr val="C0504D"/>
                </a:solidFill>
                <a:latin typeface="+mj-lt"/>
                <a:cs typeface="Helvetica"/>
              </a:rPr>
              <a:t>Step 3.</a:t>
            </a:r>
            <a:r>
              <a:rPr lang="en-US" sz="2400" dirty="0">
                <a:latin typeface="+mj-lt"/>
                <a:cs typeface="Helvetica"/>
              </a:rPr>
              <a:t> </a:t>
            </a:r>
            <a:r>
              <a:rPr lang="en-US" sz="2400" b="1" dirty="0">
                <a:latin typeface="+mj-lt"/>
                <a:cs typeface="Helvetica"/>
              </a:rPr>
              <a:t>Identify the community pairs for which </a:t>
            </a:r>
            <a:r>
              <a:rPr lang="en-US" sz="2400" b="1" dirty="0">
                <a:latin typeface="+mj-lt"/>
                <a:cs typeface="Times"/>
              </a:rPr>
              <a:t>Δ</a:t>
            </a:r>
            <a:r>
              <a:rPr lang="en-US" sz="2400" b="1" i="1" dirty="0">
                <a:latin typeface="+mj-lt"/>
                <a:cs typeface="Times"/>
              </a:rPr>
              <a:t>M</a:t>
            </a:r>
            <a:r>
              <a:rPr lang="en-US" sz="2400" b="1" dirty="0">
                <a:latin typeface="+mj-lt"/>
                <a:cs typeface="Helvetica"/>
              </a:rPr>
              <a:t> is the largest</a:t>
            </a:r>
            <a:r>
              <a:rPr lang="en-US" sz="2400" dirty="0">
                <a:latin typeface="+mj-lt"/>
                <a:cs typeface="Helvetica"/>
              </a:rPr>
              <a:t> and merge them. Note that modularity of a particular partition is always calculated from the full topology of the network.</a:t>
            </a:r>
          </a:p>
          <a:p>
            <a:pPr algn="just"/>
            <a:r>
              <a:rPr lang="en-US" sz="2400" dirty="0">
                <a:solidFill>
                  <a:srgbClr val="C0504D"/>
                </a:solidFill>
                <a:latin typeface="+mj-lt"/>
                <a:cs typeface="Helvetica"/>
              </a:rPr>
              <a:t>Step 4.</a:t>
            </a:r>
            <a:r>
              <a:rPr lang="en-US" sz="2400" dirty="0">
                <a:latin typeface="+mj-lt"/>
                <a:cs typeface="Helvetica"/>
              </a:rPr>
              <a:t> Repeat step 2 until </a:t>
            </a:r>
            <a:r>
              <a:rPr lang="en-US" sz="2400" b="1" dirty="0">
                <a:latin typeface="+mj-lt"/>
                <a:cs typeface="Helvetica"/>
              </a:rPr>
              <a:t>all nodes are merged into a single community</a:t>
            </a:r>
            <a:r>
              <a:rPr lang="en-US" sz="2400" dirty="0">
                <a:latin typeface="+mj-lt"/>
                <a:cs typeface="Helvetica"/>
              </a:rPr>
              <a:t>.</a:t>
            </a:r>
          </a:p>
          <a:p>
            <a:pPr algn="just"/>
            <a:r>
              <a:rPr lang="en-US" sz="2400" dirty="0">
                <a:solidFill>
                  <a:srgbClr val="C0504D"/>
                </a:solidFill>
                <a:latin typeface="+mj-lt"/>
                <a:cs typeface="Helvetica"/>
              </a:rPr>
              <a:t>Step 5.</a:t>
            </a:r>
            <a:r>
              <a:rPr lang="en-US" sz="2400" dirty="0">
                <a:latin typeface="+mj-lt"/>
                <a:cs typeface="Helvetica"/>
              </a:rPr>
              <a:t> </a:t>
            </a:r>
            <a:r>
              <a:rPr lang="en-US" sz="2400" b="1" dirty="0">
                <a:latin typeface="+mj-lt"/>
                <a:cs typeface="Helvetica"/>
              </a:rPr>
              <a:t>Select the partition for which M is maximal.</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6EC7D75-081D-1955-7D7F-807C69B93742}"/>
                  </a:ext>
                </a:extLst>
              </p14:cNvPr>
              <p14:cNvContentPartPr/>
              <p14:nvPr/>
            </p14:nvContentPartPr>
            <p14:xfrm>
              <a:off x="181080" y="100080"/>
              <a:ext cx="10425240" cy="6305040"/>
            </p14:xfrm>
          </p:contentPart>
        </mc:Choice>
        <mc:Fallback xmlns="">
          <p:pic>
            <p:nvPicPr>
              <p:cNvPr id="4" name="Ink 3">
                <a:extLst>
                  <a:ext uri="{FF2B5EF4-FFF2-40B4-BE49-F238E27FC236}">
                    <a16:creationId xmlns:a16="http://schemas.microsoft.com/office/drawing/2014/main" id="{26EC7D75-081D-1955-7D7F-807C69B93742}"/>
                  </a:ext>
                </a:extLst>
              </p:cNvPr>
              <p:cNvPicPr/>
              <p:nvPr/>
            </p:nvPicPr>
            <p:blipFill>
              <a:blip r:embed="rId5"/>
              <a:stretch>
                <a:fillRect/>
              </a:stretch>
            </p:blipFill>
            <p:spPr>
              <a:xfrm>
                <a:off x="171720" y="90720"/>
                <a:ext cx="10443960" cy="6323760"/>
              </a:xfrm>
              <a:prstGeom prst="rect">
                <a:avLst/>
              </a:prstGeom>
            </p:spPr>
          </p:pic>
        </mc:Fallback>
      </mc:AlternateContent>
    </p:spTree>
    <p:extLst>
      <p:ext uri="{BB962C8B-B14F-4D97-AF65-F5344CB8AC3E}">
        <p14:creationId xmlns:p14="http://schemas.microsoft.com/office/powerpoint/2010/main" val="380747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Greedy Approach is a Hill Climbing Approach</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3" name="Rectangle 2">
            <a:extLst>
              <a:ext uri="{FF2B5EF4-FFF2-40B4-BE49-F238E27FC236}">
                <a16:creationId xmlns:a16="http://schemas.microsoft.com/office/drawing/2014/main" id="{AC08907D-9C92-ADFC-7436-697F3513D496}"/>
              </a:ext>
            </a:extLst>
          </p:cNvPr>
          <p:cNvSpPr/>
          <p:nvPr/>
        </p:nvSpPr>
        <p:spPr>
          <a:xfrm>
            <a:off x="170179" y="1386226"/>
            <a:ext cx="8729981" cy="3416320"/>
          </a:xfrm>
          <a:prstGeom prst="rect">
            <a:avLst/>
          </a:prstGeom>
        </p:spPr>
        <p:txBody>
          <a:bodyPr wrap="square">
            <a:spAutoFit/>
          </a:bodyPr>
          <a:lstStyle/>
          <a:p>
            <a:pPr marL="514350" indent="-514350" algn="just">
              <a:buFont typeface="+mj-lt"/>
              <a:buAutoNum type="arabicPeriod"/>
            </a:pPr>
            <a:r>
              <a:rPr lang="en-IN" sz="2400" dirty="0"/>
              <a:t>Essentially a hill climbing algorithm (</a:t>
            </a:r>
            <a:r>
              <a:rPr lang="en-US" sz="2400" b="1" dirty="0"/>
              <a:t>Hill climbing algorithm</a:t>
            </a:r>
            <a:r>
              <a:rPr lang="en-US" sz="2400" dirty="0"/>
              <a:t> is a local search </a:t>
            </a:r>
            <a:r>
              <a:rPr lang="en-US" sz="2400" b="1" dirty="0"/>
              <a:t>algorithm</a:t>
            </a:r>
            <a:r>
              <a:rPr lang="en-US" sz="2400" dirty="0"/>
              <a:t> which continuously moves </a:t>
            </a:r>
            <a:r>
              <a:rPr lang="en-US" sz="2400" b="1" dirty="0"/>
              <a:t>in the direction of increasing elevation/value</a:t>
            </a:r>
            <a:r>
              <a:rPr lang="en-US" sz="2400" dirty="0"/>
              <a:t> to find the peak of the </a:t>
            </a:r>
            <a:r>
              <a:rPr lang="en-US" sz="2400" b="1" dirty="0"/>
              <a:t>mountain</a:t>
            </a:r>
            <a:r>
              <a:rPr lang="en-US" sz="2400" dirty="0"/>
              <a:t> or best solution to the problem. </a:t>
            </a:r>
          </a:p>
          <a:p>
            <a:pPr marL="514350" indent="-514350" algn="just">
              <a:buFont typeface="+mj-lt"/>
              <a:buAutoNum type="arabicPeriod"/>
            </a:pPr>
            <a:r>
              <a:rPr lang="en-US" sz="2400" dirty="0"/>
              <a:t>It terminates when </a:t>
            </a:r>
            <a:r>
              <a:rPr lang="en-US" sz="2400" b="1" dirty="0"/>
              <a:t>it reaches a peak value </a:t>
            </a:r>
            <a:r>
              <a:rPr lang="en-US" sz="2400" dirty="0"/>
              <a:t>where no neighbor has a higher value).  </a:t>
            </a:r>
            <a:endParaRPr lang="en-IN" sz="2400" dirty="0"/>
          </a:p>
          <a:p>
            <a:pPr marL="514350" indent="-514350" algn="just">
              <a:buFont typeface="+mj-lt"/>
              <a:buAutoNum type="arabicPeriod"/>
            </a:pPr>
            <a:r>
              <a:rPr lang="en-IN" sz="2400" dirty="0"/>
              <a:t>It is an </a:t>
            </a:r>
            <a:r>
              <a:rPr lang="en-IN" sz="2400" b="1" dirty="0"/>
              <a:t>agglomerative algorithm </a:t>
            </a:r>
            <a:r>
              <a:rPr lang="en-IN" sz="2400" dirty="0"/>
              <a:t>(like  hierarchical clustering)  </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6973E74-A90B-8FFA-9D9E-C9AB5FEDA171}"/>
                  </a:ext>
                </a:extLst>
              </p14:cNvPr>
              <p14:cNvContentPartPr/>
              <p14:nvPr/>
            </p14:nvContentPartPr>
            <p14:xfrm>
              <a:off x="2230920" y="270360"/>
              <a:ext cx="7277400" cy="4178520"/>
            </p14:xfrm>
          </p:contentPart>
        </mc:Choice>
        <mc:Fallback xmlns="">
          <p:pic>
            <p:nvPicPr>
              <p:cNvPr id="4" name="Ink 3">
                <a:extLst>
                  <a:ext uri="{FF2B5EF4-FFF2-40B4-BE49-F238E27FC236}">
                    <a16:creationId xmlns:a16="http://schemas.microsoft.com/office/drawing/2014/main" id="{66973E74-A90B-8FFA-9D9E-C9AB5FEDA171}"/>
                  </a:ext>
                </a:extLst>
              </p:cNvPr>
              <p:cNvPicPr/>
              <p:nvPr/>
            </p:nvPicPr>
            <p:blipFill>
              <a:blip r:embed="rId5"/>
              <a:stretch>
                <a:fillRect/>
              </a:stretch>
            </p:blipFill>
            <p:spPr>
              <a:xfrm>
                <a:off x="2221560" y="261000"/>
                <a:ext cx="7296120" cy="4197240"/>
              </a:xfrm>
              <a:prstGeom prst="rect">
                <a:avLst/>
              </a:prstGeom>
            </p:spPr>
          </p:pic>
        </mc:Fallback>
      </mc:AlternateContent>
    </p:spTree>
    <p:extLst>
      <p:ext uri="{BB962C8B-B14F-4D97-AF65-F5344CB8AC3E}">
        <p14:creationId xmlns:p14="http://schemas.microsoft.com/office/powerpoint/2010/main" val="40789499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0" y="12656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598883" y="250998"/>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2" name="Google Shape;120;p3">
            <a:extLst>
              <a:ext uri="{FF2B5EF4-FFF2-40B4-BE49-F238E27FC236}">
                <a16:creationId xmlns:a16="http://schemas.microsoft.com/office/drawing/2014/main" id="{B8160E54-F901-8647-6839-B88B0EE551DF}"/>
              </a:ext>
            </a:extLst>
          </p:cNvPr>
          <p:cNvSpPr/>
          <p:nvPr/>
        </p:nvSpPr>
        <p:spPr>
          <a:xfrm>
            <a:off x="518160" y="707706"/>
            <a:ext cx="9287362"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Computational Complexity Using Greedy Approach</a:t>
            </a:r>
            <a:endParaRPr dirty="0"/>
          </a:p>
        </p:txBody>
      </p:sp>
      <p:sp>
        <p:nvSpPr>
          <p:cNvPr id="3" name="Rectangle 2">
            <a:extLst>
              <a:ext uri="{FF2B5EF4-FFF2-40B4-BE49-F238E27FC236}">
                <a16:creationId xmlns:a16="http://schemas.microsoft.com/office/drawing/2014/main" id="{57CB1EC7-5A00-DF75-72E8-FF9D16424982}"/>
              </a:ext>
            </a:extLst>
          </p:cNvPr>
          <p:cNvSpPr/>
          <p:nvPr/>
        </p:nvSpPr>
        <p:spPr>
          <a:xfrm>
            <a:off x="5324718" y="5204358"/>
            <a:ext cx="5950668" cy="1015663"/>
          </a:xfrm>
          <a:prstGeom prst="rect">
            <a:avLst/>
          </a:prstGeom>
        </p:spPr>
        <p:txBody>
          <a:bodyPr wrap="none">
            <a:spAutoFit/>
          </a:bodyPr>
          <a:lstStyle/>
          <a:p>
            <a:r>
              <a:rPr lang="en-US" sz="2000" b="1" dirty="0">
                <a:solidFill>
                  <a:schemeClr val="bg1">
                    <a:lumMod val="65000"/>
                  </a:schemeClr>
                </a:solidFill>
                <a:latin typeface="+mj-lt"/>
                <a:ea typeface="Helvetica" pitchFamily="36" charset="0"/>
                <a:cs typeface="Helvetica" pitchFamily="36" charset="0"/>
              </a:rPr>
              <a:t>MEJ Newman, </a:t>
            </a:r>
            <a:r>
              <a:rPr lang="en-US" sz="2000" b="1" i="1" dirty="0">
                <a:solidFill>
                  <a:schemeClr val="bg1">
                    <a:lumMod val="65000"/>
                  </a:schemeClr>
                </a:solidFill>
                <a:latin typeface="+mj-lt"/>
                <a:ea typeface="Helvetica" pitchFamily="36" charset="0"/>
                <a:cs typeface="Helvetica" pitchFamily="36" charset="0"/>
              </a:rPr>
              <a:t>PRE 69  </a:t>
            </a:r>
            <a:r>
              <a:rPr lang="en-US" sz="2000" b="1" dirty="0">
                <a:solidFill>
                  <a:schemeClr val="bg1">
                    <a:lumMod val="65000"/>
                  </a:schemeClr>
                </a:solidFill>
                <a:latin typeface="+mj-lt"/>
                <a:ea typeface="Helvetica" pitchFamily="36" charset="0"/>
                <a:cs typeface="Helvetica" pitchFamily="36" charset="0"/>
              </a:rPr>
              <a:t>(2004).</a:t>
            </a:r>
          </a:p>
          <a:p>
            <a:endParaRPr lang="en-US" sz="2000" b="1" dirty="0">
              <a:solidFill>
                <a:schemeClr val="bg1">
                  <a:lumMod val="65000"/>
                </a:schemeClr>
              </a:solidFill>
              <a:latin typeface="+mj-lt"/>
              <a:ea typeface="Helvetica" pitchFamily="36" charset="0"/>
              <a:cs typeface="Helvetica" pitchFamily="36" charset="0"/>
            </a:endParaRPr>
          </a:p>
          <a:p>
            <a:r>
              <a:rPr lang="en-US" sz="2000" b="1" dirty="0">
                <a:solidFill>
                  <a:schemeClr val="bg1">
                    <a:lumMod val="65000"/>
                  </a:schemeClr>
                </a:solidFill>
                <a:latin typeface="+mj-lt"/>
                <a:ea typeface="Helvetica" pitchFamily="36" charset="0"/>
                <a:cs typeface="Helvetica" pitchFamily="36" charset="0"/>
              </a:rPr>
              <a:t>A.-L. </a:t>
            </a:r>
            <a:r>
              <a:rPr lang="en-US" sz="2000" b="1" dirty="0" err="1">
                <a:solidFill>
                  <a:schemeClr val="bg1">
                    <a:lumMod val="65000"/>
                  </a:schemeClr>
                </a:solidFill>
                <a:latin typeface="+mj-lt"/>
                <a:ea typeface="Helvetica" pitchFamily="36" charset="0"/>
                <a:cs typeface="Helvetica" pitchFamily="36" charset="0"/>
              </a:rPr>
              <a:t>Barabási</a:t>
            </a:r>
            <a:r>
              <a:rPr lang="en-US" sz="2000" b="1" dirty="0">
                <a:solidFill>
                  <a:schemeClr val="bg1">
                    <a:lumMod val="65000"/>
                  </a:schemeClr>
                </a:solidFill>
                <a:latin typeface="+mj-lt"/>
                <a:ea typeface="Helvetica" pitchFamily="36" charset="0"/>
                <a:cs typeface="Helvetica" pitchFamily="36" charset="0"/>
              </a:rPr>
              <a:t>, </a:t>
            </a:r>
            <a:r>
              <a:rPr lang="en-US" sz="2000" b="1" i="1" dirty="0">
                <a:solidFill>
                  <a:schemeClr val="bg1">
                    <a:lumMod val="65000"/>
                  </a:schemeClr>
                </a:solidFill>
                <a:latin typeface="+mj-lt"/>
                <a:ea typeface="Helvetica" pitchFamily="36" charset="0"/>
                <a:cs typeface="Helvetica" pitchFamily="36" charset="0"/>
              </a:rPr>
              <a:t>Network Science: Communities</a:t>
            </a:r>
            <a:r>
              <a:rPr lang="en-US" sz="2000" b="1" dirty="0">
                <a:solidFill>
                  <a:schemeClr val="bg1">
                    <a:lumMod val="65000"/>
                  </a:schemeClr>
                </a:solidFill>
                <a:latin typeface="+mj-lt"/>
                <a:ea typeface="Helvetica" pitchFamily="36" charset="0"/>
                <a:cs typeface="Helvetica" pitchFamily="36" charset="0"/>
              </a:rPr>
              <a:t>.</a:t>
            </a:r>
            <a:endParaRPr lang="en-US" sz="2000" i="1" dirty="0">
              <a:latin typeface="+mj-lt"/>
            </a:endParaRPr>
          </a:p>
        </p:txBody>
      </p:sp>
      <p:sp>
        <p:nvSpPr>
          <p:cNvPr id="5" name="Rectangle 4">
            <a:extLst>
              <a:ext uri="{FF2B5EF4-FFF2-40B4-BE49-F238E27FC236}">
                <a16:creationId xmlns:a16="http://schemas.microsoft.com/office/drawing/2014/main" id="{737B5208-7D7A-9445-E00E-35A8CCE13EF1}"/>
              </a:ext>
            </a:extLst>
          </p:cNvPr>
          <p:cNvSpPr/>
          <p:nvPr/>
        </p:nvSpPr>
        <p:spPr>
          <a:xfrm>
            <a:off x="762721" y="2490769"/>
            <a:ext cx="4900837" cy="1138773"/>
          </a:xfrm>
          <a:prstGeom prst="rect">
            <a:avLst/>
          </a:prstGeom>
        </p:spPr>
        <p:txBody>
          <a:bodyPr wrap="square">
            <a:spAutoFit/>
          </a:bodyPr>
          <a:lstStyle/>
          <a:p>
            <a:endParaRPr lang="en-US" sz="800" b="1" i="1" dirty="0">
              <a:latin typeface="Helvetica"/>
              <a:cs typeface="Helvetica"/>
            </a:endParaRPr>
          </a:p>
          <a:p>
            <a:pPr marL="285750" indent="-285750">
              <a:buFont typeface="Arial"/>
              <a:buChar char="•"/>
            </a:pPr>
            <a:r>
              <a:rPr lang="en-US" sz="2000" dirty="0">
                <a:latin typeface="+mn-lt"/>
                <a:cs typeface="Helvetica"/>
              </a:rPr>
              <a:t>Step 1-2 (calculation of </a:t>
            </a:r>
            <a:r>
              <a:rPr lang="en-US" sz="2000" dirty="0">
                <a:latin typeface="+mn-lt"/>
                <a:cs typeface="Times"/>
              </a:rPr>
              <a:t>Δ</a:t>
            </a:r>
            <a:r>
              <a:rPr lang="en-US" sz="2000" i="1" dirty="0">
                <a:latin typeface="+mn-lt"/>
                <a:cs typeface="Times"/>
              </a:rPr>
              <a:t>M </a:t>
            </a:r>
            <a:r>
              <a:rPr lang="en-US" sz="2000" dirty="0">
                <a:latin typeface="+mn-lt"/>
                <a:cs typeface="Helvetica"/>
              </a:rPr>
              <a:t>for </a:t>
            </a:r>
            <a:r>
              <a:rPr lang="en-US" sz="2000" i="1" dirty="0">
                <a:latin typeface="+mn-lt"/>
                <a:cs typeface="Times"/>
              </a:rPr>
              <a:t>L</a:t>
            </a:r>
            <a:r>
              <a:rPr lang="en-US" sz="2000" dirty="0">
                <a:latin typeface="+mn-lt"/>
                <a:cs typeface="Helvetica"/>
              </a:rPr>
              <a:t> links ): </a:t>
            </a:r>
          </a:p>
          <a:p>
            <a:pPr marL="285750" indent="-285750">
              <a:buFont typeface="Arial"/>
              <a:buChar char="•"/>
            </a:pPr>
            <a:r>
              <a:rPr lang="en-US" sz="2000" dirty="0">
                <a:latin typeface="+mn-lt"/>
                <a:cs typeface="Helvetica"/>
              </a:rPr>
              <a:t>Step 3 (matrix update): </a:t>
            </a:r>
          </a:p>
          <a:p>
            <a:pPr marL="285750" indent="-285750">
              <a:buFont typeface="Arial"/>
              <a:buChar char="•"/>
            </a:pPr>
            <a:r>
              <a:rPr lang="en-US" sz="2000" dirty="0">
                <a:latin typeface="+mn-lt"/>
                <a:cs typeface="Helvetica"/>
              </a:rPr>
              <a:t>Step 4 (</a:t>
            </a:r>
            <a:r>
              <a:rPr lang="en-US" sz="2000" i="1" dirty="0">
                <a:latin typeface="+mn-lt"/>
                <a:cs typeface="Times"/>
              </a:rPr>
              <a:t>N-1</a:t>
            </a:r>
            <a:r>
              <a:rPr lang="en-US" sz="2000" dirty="0">
                <a:latin typeface="+mn-lt"/>
                <a:cs typeface="Helvetica"/>
              </a:rPr>
              <a:t> community merges): </a:t>
            </a:r>
          </a:p>
        </p:txBody>
      </p:sp>
      <p:sp>
        <p:nvSpPr>
          <p:cNvPr id="6" name="Right Arrow 9">
            <a:extLst>
              <a:ext uri="{FF2B5EF4-FFF2-40B4-BE49-F238E27FC236}">
                <a16:creationId xmlns:a16="http://schemas.microsoft.com/office/drawing/2014/main" id="{1EF4161B-FA17-9B8C-9B27-145792169447}"/>
              </a:ext>
            </a:extLst>
          </p:cNvPr>
          <p:cNvSpPr/>
          <p:nvPr/>
        </p:nvSpPr>
        <p:spPr>
          <a:xfrm>
            <a:off x="5274577" y="3980780"/>
            <a:ext cx="1772175" cy="248228"/>
          </a:xfrm>
          <a:prstGeom prst="rightArrow">
            <a:avLst/>
          </a:prstGeom>
          <a:solidFill>
            <a:schemeClr val="accent2"/>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latex-image-1.pdf">
            <a:extLst>
              <a:ext uri="{FF2B5EF4-FFF2-40B4-BE49-F238E27FC236}">
                <a16:creationId xmlns:a16="http://schemas.microsoft.com/office/drawing/2014/main" id="{375E4698-DBE7-6F10-9350-6955B5AE9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321" y="2693046"/>
            <a:ext cx="894422" cy="398719"/>
          </a:xfrm>
          <a:prstGeom prst="rect">
            <a:avLst/>
          </a:prstGeom>
        </p:spPr>
      </p:pic>
      <p:pic>
        <p:nvPicPr>
          <p:cNvPr id="9" name="Picture 8" descr="latex-image-1.pdf">
            <a:extLst>
              <a:ext uri="{FF2B5EF4-FFF2-40B4-BE49-F238E27FC236}">
                <a16:creationId xmlns:a16="http://schemas.microsoft.com/office/drawing/2014/main" id="{8E9E432F-9707-3CDE-3526-8B6D17FBC7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5718" y="2993211"/>
            <a:ext cx="987280" cy="405882"/>
          </a:xfrm>
          <a:prstGeom prst="rect">
            <a:avLst/>
          </a:prstGeom>
        </p:spPr>
      </p:pic>
      <p:pic>
        <p:nvPicPr>
          <p:cNvPr id="11" name="Picture 10" descr="latex-image-1.pdf">
            <a:extLst>
              <a:ext uri="{FF2B5EF4-FFF2-40B4-BE49-F238E27FC236}">
                <a16:creationId xmlns:a16="http://schemas.microsoft.com/office/drawing/2014/main" id="{6E1E0C5A-C204-9998-F18A-EAED2D9FF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1618" y="3936025"/>
            <a:ext cx="1128415" cy="461624"/>
          </a:xfrm>
          <a:prstGeom prst="rect">
            <a:avLst/>
          </a:prstGeom>
        </p:spPr>
      </p:pic>
      <p:pic>
        <p:nvPicPr>
          <p:cNvPr id="12" name="Picture 11" descr="latex-image-1.pdf">
            <a:extLst>
              <a:ext uri="{FF2B5EF4-FFF2-40B4-BE49-F238E27FC236}">
                <a16:creationId xmlns:a16="http://schemas.microsoft.com/office/drawing/2014/main" id="{78C9085B-DA43-D003-692A-8EE533C8FF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7515" y="3329229"/>
            <a:ext cx="2255918" cy="369332"/>
          </a:xfrm>
          <a:prstGeom prst="rect">
            <a:avLst/>
          </a:prstGeom>
        </p:spPr>
      </p:pic>
      <p:sp>
        <p:nvSpPr>
          <p:cNvPr id="13" name="Rectangle 12">
            <a:extLst>
              <a:ext uri="{FF2B5EF4-FFF2-40B4-BE49-F238E27FC236}">
                <a16:creationId xmlns:a16="http://schemas.microsoft.com/office/drawing/2014/main" id="{8FD46D5F-3311-AE78-4732-D3DAE97F0795}"/>
              </a:ext>
            </a:extLst>
          </p:cNvPr>
          <p:cNvSpPr/>
          <p:nvPr/>
        </p:nvSpPr>
        <p:spPr>
          <a:xfrm>
            <a:off x="2473328" y="3904839"/>
            <a:ext cx="2801249" cy="400110"/>
          </a:xfrm>
          <a:prstGeom prst="rect">
            <a:avLst/>
          </a:prstGeom>
        </p:spPr>
        <p:txBody>
          <a:bodyPr wrap="square">
            <a:spAutoFit/>
          </a:bodyPr>
          <a:lstStyle/>
          <a:p>
            <a:r>
              <a:rPr lang="en-US" sz="2000" i="1" dirty="0">
                <a:latin typeface="+mn-lt"/>
                <a:cs typeface="Helvetica"/>
              </a:rPr>
              <a:t>for sparse networks</a:t>
            </a:r>
          </a:p>
        </p:txBody>
      </p:sp>
      <p:sp>
        <p:nvSpPr>
          <p:cNvPr id="4" name="TextBox 3">
            <a:extLst>
              <a:ext uri="{FF2B5EF4-FFF2-40B4-BE49-F238E27FC236}">
                <a16:creationId xmlns:a16="http://schemas.microsoft.com/office/drawing/2014/main" id="{7E2C219A-1D96-22CB-B14B-5CFADD6D9D6C}"/>
              </a:ext>
            </a:extLst>
          </p:cNvPr>
          <p:cNvSpPr txBox="1"/>
          <p:nvPr/>
        </p:nvSpPr>
        <p:spPr>
          <a:xfrm>
            <a:off x="314960" y="1575928"/>
            <a:ext cx="7376160" cy="707886"/>
          </a:xfrm>
          <a:prstGeom prst="rect">
            <a:avLst/>
          </a:prstGeom>
          <a:noFill/>
        </p:spPr>
        <p:txBody>
          <a:bodyPr wrap="square" rtlCol="0">
            <a:spAutoFit/>
          </a:bodyPr>
          <a:lstStyle/>
          <a:p>
            <a:r>
              <a:rPr lang="en-IN" sz="2000" dirty="0"/>
              <a:t>Computational Complexity is  coming because of step 2 ( too many useless operations) !</a:t>
            </a:r>
          </a:p>
        </p:txBody>
      </p:sp>
      <p:sp>
        <p:nvSpPr>
          <p:cNvPr id="10" name="TextBox 9">
            <a:extLst>
              <a:ext uri="{FF2B5EF4-FFF2-40B4-BE49-F238E27FC236}">
                <a16:creationId xmlns:a16="http://schemas.microsoft.com/office/drawing/2014/main" id="{F2451495-DACC-DF38-E36D-79B2EF15A2DA}"/>
              </a:ext>
            </a:extLst>
          </p:cNvPr>
          <p:cNvSpPr txBox="1"/>
          <p:nvPr/>
        </p:nvSpPr>
        <p:spPr>
          <a:xfrm>
            <a:off x="314960" y="4886960"/>
            <a:ext cx="3793026" cy="400110"/>
          </a:xfrm>
          <a:prstGeom prst="rect">
            <a:avLst/>
          </a:prstGeom>
          <a:noFill/>
        </p:spPr>
        <p:txBody>
          <a:bodyPr wrap="none" rtlCol="0">
            <a:spAutoFit/>
          </a:bodyPr>
          <a:lstStyle/>
          <a:p>
            <a:r>
              <a:rPr lang="en-IN" sz="2000" b="1" dirty="0"/>
              <a:t>An improvement from O(N</a:t>
            </a:r>
            <a:r>
              <a:rPr lang="en-IN" sz="2000" b="1" baseline="30000" dirty="0"/>
              <a:t>3</a:t>
            </a:r>
            <a:r>
              <a:rPr lang="en-IN" sz="2000" b="1" dirty="0"/>
              <a:t>) ! </a:t>
            </a:r>
          </a:p>
        </p:txBody>
      </p:sp>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94A47CBE-65F7-9741-D3D5-B49A9858BF86}"/>
                  </a:ext>
                </a:extLst>
              </p14:cNvPr>
              <p14:cNvContentPartPr/>
              <p14:nvPr/>
            </p14:nvContentPartPr>
            <p14:xfrm>
              <a:off x="1319760" y="3047040"/>
              <a:ext cx="7626600" cy="2897640"/>
            </p14:xfrm>
          </p:contentPart>
        </mc:Choice>
        <mc:Fallback xmlns="">
          <p:pic>
            <p:nvPicPr>
              <p:cNvPr id="15" name="Ink 14">
                <a:extLst>
                  <a:ext uri="{FF2B5EF4-FFF2-40B4-BE49-F238E27FC236}">
                    <a16:creationId xmlns:a16="http://schemas.microsoft.com/office/drawing/2014/main" id="{94A47CBE-65F7-9741-D3D5-B49A9858BF86}"/>
                  </a:ext>
                </a:extLst>
              </p:cNvPr>
              <p:cNvPicPr/>
              <p:nvPr/>
            </p:nvPicPr>
            <p:blipFill>
              <a:blip r:embed="rId9"/>
              <a:stretch>
                <a:fillRect/>
              </a:stretch>
            </p:blipFill>
            <p:spPr>
              <a:xfrm>
                <a:off x="1310400" y="3037680"/>
                <a:ext cx="7645320" cy="2916360"/>
              </a:xfrm>
              <a:prstGeom prst="rect">
                <a:avLst/>
              </a:prstGeom>
            </p:spPr>
          </p:pic>
        </mc:Fallback>
      </mc:AlternateContent>
    </p:spTree>
    <p:extLst>
      <p:ext uri="{BB962C8B-B14F-4D97-AF65-F5344CB8AC3E}">
        <p14:creationId xmlns:p14="http://schemas.microsoft.com/office/powerpoint/2010/main" val="22317012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84281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Fast Algorithm for Detecting Community Structure ( Newman)</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10" name="Rectangle 9">
            <a:extLst>
              <a:ext uri="{FF2B5EF4-FFF2-40B4-BE49-F238E27FC236}">
                <a16:creationId xmlns:a16="http://schemas.microsoft.com/office/drawing/2014/main" id="{30A6D888-32C3-414F-B277-23839D19313E}"/>
              </a:ext>
            </a:extLst>
          </p:cNvPr>
          <p:cNvSpPr/>
          <p:nvPr/>
        </p:nvSpPr>
        <p:spPr>
          <a:xfrm>
            <a:off x="102932" y="1424089"/>
            <a:ext cx="9985947" cy="5535509"/>
          </a:xfrm>
          <a:prstGeom prst="rect">
            <a:avLst/>
          </a:prstGeom>
        </p:spPr>
        <p:txBody>
          <a:bodyPr>
            <a:normAutofit/>
          </a:bodyPr>
          <a:lstStyle/>
          <a:p>
            <a:pPr marL="457200" indent="-457200" algn="just">
              <a:spcBef>
                <a:spcPct val="20000"/>
              </a:spcBef>
              <a:buFont typeface="Arial" panose="020B0604020202020204" pitchFamily="34" charset="0"/>
              <a:buChar char="•"/>
            </a:pPr>
            <a:r>
              <a:rPr lang="en-US" sz="2400" dirty="0">
                <a:solidFill>
                  <a:schemeClr val="tx1"/>
                </a:solidFill>
                <a:latin typeface="+mj-lt"/>
              </a:rPr>
              <a:t>Girvan Newman algorithm performs poorly on large sparse graph i.e. </a:t>
            </a:r>
            <a:r>
              <a:rPr lang="en-US" sz="2400" b="1" dirty="0">
                <a:solidFill>
                  <a:schemeClr val="tx1"/>
                </a:solidFill>
                <a:latin typeface="+mj-lt"/>
              </a:rPr>
              <a:t>O(n</a:t>
            </a:r>
            <a:r>
              <a:rPr lang="en-US" sz="2400" b="1" baseline="30000" dirty="0">
                <a:solidFill>
                  <a:schemeClr val="tx1"/>
                </a:solidFill>
                <a:latin typeface="+mj-lt"/>
              </a:rPr>
              <a:t>3</a:t>
            </a:r>
            <a:r>
              <a:rPr lang="en-US" sz="2400" b="1" dirty="0">
                <a:solidFill>
                  <a:schemeClr val="tx1"/>
                </a:solidFill>
                <a:latin typeface="+mj-lt"/>
              </a:rPr>
              <a:t>)</a:t>
            </a:r>
            <a:endParaRPr lang="en-US" sz="2400" b="1" dirty="0">
              <a:solidFill>
                <a:srgbClr val="292929"/>
              </a:solidFill>
              <a:latin typeface="+mj-lt"/>
            </a:endParaRPr>
          </a:p>
          <a:p>
            <a:pPr marL="342900" marR="44780" indent="-342900">
              <a:buFont typeface="Arial" panose="020B0604020202020204" pitchFamily="34" charset="0"/>
              <a:buChar char="•"/>
            </a:pPr>
            <a:endParaRPr lang="en-US" sz="2400" dirty="0">
              <a:solidFill>
                <a:srgbClr val="292929"/>
              </a:solidFill>
              <a:latin typeface="+mn-lt"/>
            </a:endParaRPr>
          </a:p>
          <a:p>
            <a:pPr marL="342900" marR="44780" indent="-342900">
              <a:buFont typeface="Arial" panose="020B0604020202020204" pitchFamily="34" charset="0"/>
              <a:buChar char="•"/>
            </a:pPr>
            <a:r>
              <a:rPr lang="en-US" sz="2400" dirty="0">
                <a:solidFill>
                  <a:srgbClr val="292929"/>
                </a:solidFill>
                <a:latin typeface="+mn-lt"/>
              </a:rPr>
              <a:t>The original Girvan Newman paper mentions that  </a:t>
            </a:r>
            <a:r>
              <a:rPr lang="en-US" sz="2400" dirty="0">
                <a:solidFill>
                  <a:srgbClr val="292929"/>
                </a:solidFill>
                <a:latin typeface="+mj-lt"/>
              </a:rPr>
              <a:t>“</a:t>
            </a:r>
            <a:r>
              <a:rPr lang="en-US" sz="2400" b="0" i="0" u="none" strike="noStrike" baseline="0" dirty="0">
                <a:solidFill>
                  <a:srgbClr val="231F20"/>
                </a:solidFill>
                <a:latin typeface="+mj-lt"/>
              </a:rPr>
              <a:t>As a practical matter, we calculate the betweenness by using the fast algorithm of Newman (25)”</a:t>
            </a:r>
          </a:p>
          <a:p>
            <a:pPr marL="457200" lvl="1" indent="-457200" algn="just">
              <a:spcBef>
                <a:spcPct val="20000"/>
              </a:spcBef>
              <a:buFont typeface="Arial" panose="020B0604020202020204" pitchFamily="34" charset="0"/>
              <a:buChar char="•"/>
            </a:pPr>
            <a:endParaRPr lang="en-US" sz="2400" dirty="0">
              <a:solidFill>
                <a:srgbClr val="292929"/>
              </a:solidFill>
              <a:latin typeface="+mn-lt"/>
            </a:endParaRPr>
          </a:p>
          <a:p>
            <a:pPr lvl="1" algn="just">
              <a:spcBef>
                <a:spcPct val="20000"/>
              </a:spcBef>
            </a:pPr>
            <a:r>
              <a:rPr lang="en-US" sz="2400" dirty="0">
                <a:solidFill>
                  <a:srgbClr val="0D0163"/>
                </a:solidFill>
                <a:latin typeface="+mn-lt"/>
              </a:rPr>
              <a:t> </a:t>
            </a:r>
            <a:endParaRPr lang="en-US" sz="2800" dirty="0">
              <a:solidFill>
                <a:srgbClr val="0D0163"/>
              </a:solidFill>
            </a:endParaRPr>
          </a:p>
        </p:txBody>
      </p:sp>
      <p:pic>
        <p:nvPicPr>
          <p:cNvPr id="4" name="Picture 3">
            <a:extLst>
              <a:ext uri="{FF2B5EF4-FFF2-40B4-BE49-F238E27FC236}">
                <a16:creationId xmlns:a16="http://schemas.microsoft.com/office/drawing/2014/main" id="{78B255F3-E38F-1C8F-94E7-DCB8421B0BEC}"/>
              </a:ext>
            </a:extLst>
          </p:cNvPr>
          <p:cNvPicPr>
            <a:picLocks noChangeAspect="1"/>
          </p:cNvPicPr>
          <p:nvPr/>
        </p:nvPicPr>
        <p:blipFill>
          <a:blip r:embed="rId4"/>
          <a:stretch>
            <a:fillRect/>
          </a:stretch>
        </p:blipFill>
        <p:spPr>
          <a:xfrm>
            <a:off x="788902" y="3954780"/>
            <a:ext cx="9401577" cy="1852903"/>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F2A121-45E2-899F-0E8E-13053DC2C64B}"/>
                  </a:ext>
                </a:extLst>
              </p14:cNvPr>
              <p14:cNvContentPartPr/>
              <p14:nvPr/>
            </p14:nvContentPartPr>
            <p14:xfrm>
              <a:off x="747360" y="1165320"/>
              <a:ext cx="7695000" cy="1222920"/>
            </p14:xfrm>
          </p:contentPart>
        </mc:Choice>
        <mc:Fallback xmlns="">
          <p:pic>
            <p:nvPicPr>
              <p:cNvPr id="3" name="Ink 2">
                <a:extLst>
                  <a:ext uri="{FF2B5EF4-FFF2-40B4-BE49-F238E27FC236}">
                    <a16:creationId xmlns:a16="http://schemas.microsoft.com/office/drawing/2014/main" id="{85F2A121-45E2-899F-0E8E-13053DC2C64B}"/>
                  </a:ext>
                </a:extLst>
              </p:cNvPr>
              <p:cNvPicPr/>
              <p:nvPr/>
            </p:nvPicPr>
            <p:blipFill>
              <a:blip r:embed="rId6"/>
              <a:stretch>
                <a:fillRect/>
              </a:stretch>
            </p:blipFill>
            <p:spPr>
              <a:xfrm>
                <a:off x="738000" y="1155960"/>
                <a:ext cx="7713720" cy="1241640"/>
              </a:xfrm>
              <a:prstGeom prst="rect">
                <a:avLst/>
              </a:prstGeom>
            </p:spPr>
          </p:pic>
        </mc:Fallback>
      </mc:AlternateContent>
    </p:spTree>
    <p:extLst>
      <p:ext uri="{BB962C8B-B14F-4D97-AF65-F5344CB8AC3E}">
        <p14:creationId xmlns:p14="http://schemas.microsoft.com/office/powerpoint/2010/main" val="29537067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5" y="747162"/>
            <a:ext cx="9654653"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Girvan Newman Algorithm With Modularity – Newman’s Fast Algorithm  </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10" name="Rectangle 9">
            <a:extLst>
              <a:ext uri="{FF2B5EF4-FFF2-40B4-BE49-F238E27FC236}">
                <a16:creationId xmlns:a16="http://schemas.microsoft.com/office/drawing/2014/main" id="{30A6D888-32C3-414F-B277-23839D19313E}"/>
              </a:ext>
            </a:extLst>
          </p:cNvPr>
          <p:cNvSpPr/>
          <p:nvPr/>
        </p:nvSpPr>
        <p:spPr>
          <a:xfrm>
            <a:off x="102932" y="1424089"/>
            <a:ext cx="9985947" cy="5535509"/>
          </a:xfrm>
          <a:prstGeom prst="rect">
            <a:avLst/>
          </a:prstGeom>
        </p:spPr>
        <p:txBody>
          <a:bodyPr>
            <a:normAutofit fontScale="92500" lnSpcReduction="10000"/>
          </a:bodyPr>
          <a:lstStyle/>
          <a:p>
            <a:pPr marL="457200" indent="-457200" algn="just">
              <a:spcBef>
                <a:spcPct val="20000"/>
              </a:spcBef>
              <a:buFont typeface="Arial" panose="020B0604020202020204" pitchFamily="34" charset="0"/>
              <a:buChar char="•"/>
            </a:pPr>
            <a:r>
              <a:rPr lang="en-US" sz="2400" b="0" i="0" dirty="0">
                <a:solidFill>
                  <a:srgbClr val="292929"/>
                </a:solidFill>
                <a:effectLst/>
                <a:latin typeface="+mj-lt"/>
              </a:rPr>
              <a:t>The </a:t>
            </a:r>
            <a:r>
              <a:rPr lang="en-US" sz="2400" b="1" i="0" dirty="0">
                <a:solidFill>
                  <a:srgbClr val="292929"/>
                </a:solidFill>
                <a:effectLst/>
                <a:latin typeface="+mj-lt"/>
              </a:rPr>
              <a:t>algorithm will stop when the new modularity is no longer greater than the modularity from the previous iteration</a:t>
            </a:r>
            <a:r>
              <a:rPr lang="en-US" sz="2400" b="0" i="0" dirty="0">
                <a:solidFill>
                  <a:srgbClr val="292929"/>
                </a:solidFill>
                <a:effectLst/>
                <a:latin typeface="+mj-lt"/>
              </a:rPr>
              <a:t>. </a:t>
            </a:r>
          </a:p>
          <a:p>
            <a:pPr marL="457200" indent="-457200" algn="just">
              <a:spcBef>
                <a:spcPct val="20000"/>
              </a:spcBef>
              <a:buFont typeface="Arial" panose="020B0604020202020204" pitchFamily="34" charset="0"/>
              <a:buChar char="•"/>
            </a:pPr>
            <a:r>
              <a:rPr lang="en-US" sz="2400" b="0" i="0" dirty="0">
                <a:solidFill>
                  <a:srgbClr val="292929"/>
                </a:solidFill>
                <a:effectLst/>
                <a:latin typeface="+mj-lt"/>
              </a:rPr>
              <a:t>Similar to </a:t>
            </a:r>
            <a:r>
              <a:rPr lang="en-US" sz="2400" b="1" i="0" dirty="0">
                <a:solidFill>
                  <a:srgbClr val="292929"/>
                </a:solidFill>
                <a:effectLst/>
                <a:latin typeface="+mj-lt"/>
              </a:rPr>
              <a:t>Agglomerative Hierarchical Clustering. </a:t>
            </a:r>
          </a:p>
          <a:p>
            <a:pPr marL="457200" indent="-457200" algn="just">
              <a:spcBef>
                <a:spcPct val="20000"/>
              </a:spcBef>
              <a:buFont typeface="Arial" panose="020B0604020202020204" pitchFamily="34" charset="0"/>
              <a:buChar char="•"/>
            </a:pPr>
            <a:r>
              <a:rPr lang="en-US" sz="2400" b="0" i="0" dirty="0">
                <a:solidFill>
                  <a:srgbClr val="292929"/>
                </a:solidFill>
                <a:effectLst/>
                <a:latin typeface="+mj-lt"/>
              </a:rPr>
              <a:t>One </a:t>
            </a:r>
            <a:r>
              <a:rPr lang="en-US" sz="2400" b="1" i="0" dirty="0">
                <a:solidFill>
                  <a:srgbClr val="292929"/>
                </a:solidFill>
                <a:effectLst/>
                <a:latin typeface="+mj-lt"/>
              </a:rPr>
              <a:t>caveat to this algorithm </a:t>
            </a:r>
            <a:r>
              <a:rPr lang="en-US" sz="2400" b="0" i="0" dirty="0">
                <a:solidFill>
                  <a:srgbClr val="292929"/>
                </a:solidFill>
                <a:effectLst/>
                <a:latin typeface="+mj-lt"/>
              </a:rPr>
              <a:t>is </a:t>
            </a:r>
            <a:r>
              <a:rPr lang="en-US" sz="2400" b="1" i="0" dirty="0">
                <a:solidFill>
                  <a:srgbClr val="292929"/>
                </a:solidFill>
                <a:effectLst/>
                <a:latin typeface="+mj-lt"/>
              </a:rPr>
              <a:t>that it is difficult to find smaller communities</a:t>
            </a:r>
            <a:r>
              <a:rPr lang="en-US" sz="2400" b="0" i="0" dirty="0">
                <a:solidFill>
                  <a:srgbClr val="292929"/>
                </a:solidFill>
                <a:effectLst/>
                <a:latin typeface="+mj-lt"/>
              </a:rPr>
              <a:t>. One can use  this algorithm only to detect larger community structures and then analyze the detected community for sub-communities</a:t>
            </a:r>
          </a:p>
          <a:p>
            <a:pPr marL="457200" indent="-457200" algn="just">
              <a:spcBef>
                <a:spcPct val="20000"/>
              </a:spcBef>
              <a:buFont typeface="Arial" panose="020B0604020202020204" pitchFamily="34" charset="0"/>
              <a:buChar char="•"/>
            </a:pPr>
            <a:r>
              <a:rPr lang="en-US" sz="2400" b="0" i="0" dirty="0">
                <a:solidFill>
                  <a:srgbClr val="292929"/>
                </a:solidFill>
                <a:effectLst/>
                <a:latin typeface="+mj-lt"/>
              </a:rPr>
              <a:t>Process of this algorithm can be represented as Dendrogram and the cut through this represents  no of community in that option. </a:t>
            </a:r>
            <a:r>
              <a:rPr lang="en-US" sz="2400" b="1" i="0" dirty="0">
                <a:solidFill>
                  <a:srgbClr val="292929"/>
                </a:solidFill>
                <a:effectLst/>
                <a:latin typeface="+mj-lt"/>
              </a:rPr>
              <a:t>We can choose the option by evaluating modularity at each option</a:t>
            </a:r>
          </a:p>
          <a:p>
            <a:pPr marL="457200" indent="-457200" algn="just">
              <a:spcBef>
                <a:spcPct val="20000"/>
              </a:spcBef>
              <a:buFont typeface="Arial" panose="020B0604020202020204" pitchFamily="34" charset="0"/>
              <a:buChar char="•"/>
            </a:pPr>
            <a:r>
              <a:rPr lang="en-US" sz="2400" b="0" i="0" u="none" strike="noStrike" baseline="0" dirty="0">
                <a:latin typeface="+mj-lt"/>
              </a:rPr>
              <a:t>The worst-case running time of the algorithm is </a:t>
            </a:r>
            <a:r>
              <a:rPr lang="pt-BR" sz="2400" b="0" i="0" u="none" strike="noStrike" baseline="0" dirty="0">
                <a:latin typeface="+mj-lt"/>
              </a:rPr>
              <a:t>O((m + n)n), or O(n</a:t>
            </a:r>
            <a:r>
              <a:rPr lang="pt-BR" sz="2400" b="0" i="0" u="none" strike="noStrike" baseline="30000" dirty="0">
                <a:latin typeface="+mj-lt"/>
              </a:rPr>
              <a:t>2</a:t>
            </a:r>
            <a:r>
              <a:rPr lang="pt-BR" sz="2400" b="0" i="0" u="none" strike="noStrike" baseline="0" dirty="0">
                <a:latin typeface="+mj-lt"/>
              </a:rPr>
              <a:t>) on a sparse graph. </a:t>
            </a:r>
            <a:r>
              <a:rPr lang="en-IN" sz="2400" b="0" i="0" u="none" strike="noStrike" baseline="0" dirty="0">
                <a:latin typeface="+mj-lt"/>
              </a:rPr>
              <a:t> </a:t>
            </a:r>
            <a:endParaRPr lang="en-US" sz="2400" dirty="0">
              <a:solidFill>
                <a:srgbClr val="292929"/>
              </a:solidFill>
              <a:latin typeface="+mj-lt"/>
            </a:endParaRPr>
          </a:p>
          <a:p>
            <a:pPr marL="457200" indent="-457200" algn="just">
              <a:spcBef>
                <a:spcPct val="20000"/>
              </a:spcBef>
              <a:buFont typeface="Arial" panose="020B0604020202020204" pitchFamily="34" charset="0"/>
              <a:buChar char="•"/>
            </a:pPr>
            <a:endParaRPr lang="en-US" sz="2400" dirty="0">
              <a:solidFill>
                <a:srgbClr val="292929"/>
              </a:solidFill>
              <a:latin typeface="+mj-lt"/>
            </a:endParaRPr>
          </a:p>
          <a:p>
            <a:pPr marL="457200" indent="-457200" algn="just">
              <a:spcBef>
                <a:spcPct val="20000"/>
              </a:spcBef>
              <a:buFont typeface="Arial" panose="020B0604020202020204" pitchFamily="34" charset="0"/>
              <a:buChar char="•"/>
            </a:pPr>
            <a:r>
              <a:rPr lang="en-US" sz="2400" dirty="0">
                <a:solidFill>
                  <a:srgbClr val="292929"/>
                </a:solidFill>
                <a:latin typeface="+mj-lt"/>
              </a:rPr>
              <a:t>Modularity Q is as : </a:t>
            </a:r>
            <a:endParaRPr lang="en-US" sz="2400" b="0" i="0" dirty="0">
              <a:solidFill>
                <a:srgbClr val="292929"/>
              </a:solidFill>
              <a:effectLst/>
              <a:latin typeface="+mj-lt"/>
            </a:endParaRPr>
          </a:p>
          <a:p>
            <a:pPr marL="457200" indent="-457200" algn="just">
              <a:spcBef>
                <a:spcPct val="20000"/>
              </a:spcBef>
              <a:buFont typeface="Arial" panose="020B0604020202020204" pitchFamily="34" charset="0"/>
              <a:buChar char="•"/>
            </a:pPr>
            <a:endParaRPr lang="en-US" sz="2400" dirty="0">
              <a:solidFill>
                <a:srgbClr val="292929"/>
              </a:solidFill>
              <a:latin typeface="+mj-lt"/>
            </a:endParaRPr>
          </a:p>
          <a:p>
            <a:pPr lvl="1" algn="just">
              <a:spcBef>
                <a:spcPct val="20000"/>
              </a:spcBef>
            </a:pPr>
            <a:r>
              <a:rPr lang="en-US" sz="2400" dirty="0">
                <a:solidFill>
                  <a:srgbClr val="0D0163"/>
                </a:solidFill>
                <a:latin typeface="+mj-lt"/>
              </a:rPr>
              <a:t> </a:t>
            </a:r>
          </a:p>
        </p:txBody>
      </p:sp>
      <p:pic>
        <p:nvPicPr>
          <p:cNvPr id="3" name="Picture 2">
            <a:extLst>
              <a:ext uri="{FF2B5EF4-FFF2-40B4-BE49-F238E27FC236}">
                <a16:creationId xmlns:a16="http://schemas.microsoft.com/office/drawing/2014/main" id="{459E1EC9-42AE-337E-B849-A838E1C24C2A}"/>
              </a:ext>
            </a:extLst>
          </p:cNvPr>
          <p:cNvPicPr>
            <a:picLocks noChangeAspect="1"/>
          </p:cNvPicPr>
          <p:nvPr/>
        </p:nvPicPr>
        <p:blipFill>
          <a:blip r:embed="rId4"/>
          <a:stretch>
            <a:fillRect/>
          </a:stretch>
        </p:blipFill>
        <p:spPr>
          <a:xfrm>
            <a:off x="3861370" y="4720531"/>
            <a:ext cx="7010948" cy="1885229"/>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BA134B4-B506-55CA-7F5D-9CE11B7EB7EA}"/>
                  </a:ext>
                </a:extLst>
              </p14:cNvPr>
              <p14:cNvContentPartPr/>
              <p14:nvPr/>
            </p14:nvContentPartPr>
            <p14:xfrm>
              <a:off x="245520" y="448200"/>
              <a:ext cx="10261800" cy="4836960"/>
            </p14:xfrm>
          </p:contentPart>
        </mc:Choice>
        <mc:Fallback xmlns="">
          <p:pic>
            <p:nvPicPr>
              <p:cNvPr id="4" name="Ink 3">
                <a:extLst>
                  <a:ext uri="{FF2B5EF4-FFF2-40B4-BE49-F238E27FC236}">
                    <a16:creationId xmlns:a16="http://schemas.microsoft.com/office/drawing/2014/main" id="{9BA134B4-B506-55CA-7F5D-9CE11B7EB7EA}"/>
                  </a:ext>
                </a:extLst>
              </p:cNvPr>
              <p:cNvPicPr/>
              <p:nvPr/>
            </p:nvPicPr>
            <p:blipFill>
              <a:blip r:embed="rId6"/>
              <a:stretch>
                <a:fillRect/>
              </a:stretch>
            </p:blipFill>
            <p:spPr>
              <a:xfrm>
                <a:off x="236160" y="438840"/>
                <a:ext cx="10280520" cy="4855680"/>
              </a:xfrm>
              <a:prstGeom prst="rect">
                <a:avLst/>
              </a:prstGeom>
            </p:spPr>
          </p:pic>
        </mc:Fallback>
      </mc:AlternateContent>
    </p:spTree>
    <p:extLst>
      <p:ext uri="{BB962C8B-B14F-4D97-AF65-F5344CB8AC3E}">
        <p14:creationId xmlns:p14="http://schemas.microsoft.com/office/powerpoint/2010/main" val="222639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10" name="Rectangle 9">
            <a:extLst>
              <a:ext uri="{FF2B5EF4-FFF2-40B4-BE49-F238E27FC236}">
                <a16:creationId xmlns:a16="http://schemas.microsoft.com/office/drawing/2014/main" id="{30A6D888-32C3-414F-B277-23839D19313E}"/>
              </a:ext>
            </a:extLst>
          </p:cNvPr>
          <p:cNvSpPr/>
          <p:nvPr/>
        </p:nvSpPr>
        <p:spPr>
          <a:xfrm>
            <a:off x="102932" y="1424089"/>
            <a:ext cx="9985947" cy="5535509"/>
          </a:xfrm>
          <a:prstGeom prst="rect">
            <a:avLst/>
          </a:prstGeom>
        </p:spPr>
        <p:txBody>
          <a:bodyPr>
            <a:normAutofit/>
          </a:bodyPr>
          <a:lstStyle/>
          <a:p>
            <a:pPr marL="457200" indent="-457200" algn="just">
              <a:spcBef>
                <a:spcPct val="20000"/>
              </a:spcBef>
              <a:buFont typeface="Arial" panose="020B0604020202020204" pitchFamily="34" charset="0"/>
              <a:buChar char="•"/>
            </a:pPr>
            <a:r>
              <a:rPr lang="en-US" sz="2400" b="1" dirty="0">
                <a:solidFill>
                  <a:schemeClr val="tx1"/>
                </a:solidFill>
                <a:latin typeface="+mn-lt"/>
              </a:rPr>
              <a:t>Yet another attempt to address the Time Complexity in Girvan Newman algorithm </a:t>
            </a:r>
            <a:endParaRPr lang="en-US" sz="2400" b="1" dirty="0">
              <a:solidFill>
                <a:srgbClr val="292929"/>
              </a:solidFill>
              <a:latin typeface="+mn-lt"/>
            </a:endParaRPr>
          </a:p>
          <a:p>
            <a:pPr marL="457200" lvl="1" indent="-457200" algn="just">
              <a:spcBef>
                <a:spcPct val="20000"/>
              </a:spcBef>
              <a:buFont typeface="Arial" panose="020B0604020202020204" pitchFamily="34" charset="0"/>
              <a:buChar char="•"/>
            </a:pPr>
            <a:endParaRPr lang="en-US" sz="2400" dirty="0">
              <a:solidFill>
                <a:srgbClr val="292929"/>
              </a:solidFill>
              <a:latin typeface="+mn-lt"/>
            </a:endParaRPr>
          </a:p>
          <a:p>
            <a:pPr lvl="1" algn="just">
              <a:spcBef>
                <a:spcPct val="20000"/>
              </a:spcBef>
            </a:pPr>
            <a:r>
              <a:rPr lang="en-US" sz="2400" dirty="0">
                <a:solidFill>
                  <a:srgbClr val="0D0163"/>
                </a:solidFill>
                <a:latin typeface="+mn-lt"/>
              </a:rPr>
              <a:t> </a:t>
            </a:r>
            <a:endParaRPr lang="en-US" sz="2800" dirty="0">
              <a:solidFill>
                <a:srgbClr val="0D0163"/>
              </a:solidFill>
            </a:endParaRPr>
          </a:p>
        </p:txBody>
      </p:sp>
      <p:sp>
        <p:nvSpPr>
          <p:cNvPr id="2" name="Google Shape;120;p3">
            <a:extLst>
              <a:ext uri="{FF2B5EF4-FFF2-40B4-BE49-F238E27FC236}">
                <a16:creationId xmlns:a16="http://schemas.microsoft.com/office/drawing/2014/main" id="{B8160E54-F901-8647-6839-B88B0EE551DF}"/>
              </a:ext>
            </a:extLst>
          </p:cNvPr>
          <p:cNvSpPr/>
          <p:nvPr/>
        </p:nvSpPr>
        <p:spPr>
          <a:xfrm>
            <a:off x="518160" y="707706"/>
            <a:ext cx="855590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Modularity optimization (</a:t>
            </a:r>
            <a:r>
              <a:rPr lang="en-US" sz="2400" b="1" dirty="0" err="1">
                <a:solidFill>
                  <a:schemeClr val="accent2"/>
                </a:solidFill>
                <a:latin typeface="Calibri"/>
                <a:ea typeface="Calibri"/>
                <a:cs typeface="Calibri"/>
                <a:sym typeface="Calibri"/>
              </a:rPr>
              <a:t>Clauset</a:t>
            </a:r>
            <a:r>
              <a:rPr lang="en-US" sz="2400" b="1" dirty="0">
                <a:solidFill>
                  <a:schemeClr val="accent2"/>
                </a:solidFill>
                <a:latin typeface="Calibri"/>
                <a:ea typeface="Calibri"/>
                <a:cs typeface="Calibri"/>
                <a:sym typeface="Calibri"/>
              </a:rPr>
              <a:t>, Newman , Moore)</a:t>
            </a:r>
            <a:endParaRPr dirty="0"/>
          </a:p>
        </p:txBody>
      </p:sp>
      <p:pic>
        <p:nvPicPr>
          <p:cNvPr id="5" name="Picture 4">
            <a:extLst>
              <a:ext uri="{FF2B5EF4-FFF2-40B4-BE49-F238E27FC236}">
                <a16:creationId xmlns:a16="http://schemas.microsoft.com/office/drawing/2014/main" id="{E688E26A-A422-DCCC-577A-2528D0844E99}"/>
              </a:ext>
            </a:extLst>
          </p:cNvPr>
          <p:cNvPicPr>
            <a:picLocks noChangeAspect="1"/>
          </p:cNvPicPr>
          <p:nvPr/>
        </p:nvPicPr>
        <p:blipFill>
          <a:blip r:embed="rId4"/>
          <a:stretch>
            <a:fillRect/>
          </a:stretch>
        </p:blipFill>
        <p:spPr>
          <a:xfrm>
            <a:off x="457467" y="2397760"/>
            <a:ext cx="9916732" cy="3143782"/>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C1F3439-BC25-2112-1373-C8C6186E52E8}"/>
                  </a:ext>
                </a:extLst>
              </p14:cNvPr>
              <p14:cNvContentPartPr/>
              <p14:nvPr/>
            </p14:nvContentPartPr>
            <p14:xfrm>
              <a:off x="3656520" y="818640"/>
              <a:ext cx="5284800" cy="1563480"/>
            </p14:xfrm>
          </p:contentPart>
        </mc:Choice>
        <mc:Fallback xmlns="">
          <p:pic>
            <p:nvPicPr>
              <p:cNvPr id="3" name="Ink 2">
                <a:extLst>
                  <a:ext uri="{FF2B5EF4-FFF2-40B4-BE49-F238E27FC236}">
                    <a16:creationId xmlns:a16="http://schemas.microsoft.com/office/drawing/2014/main" id="{EC1F3439-BC25-2112-1373-C8C6186E52E8}"/>
                  </a:ext>
                </a:extLst>
              </p:cNvPr>
              <p:cNvPicPr/>
              <p:nvPr/>
            </p:nvPicPr>
            <p:blipFill>
              <a:blip r:embed="rId6"/>
              <a:stretch>
                <a:fillRect/>
              </a:stretch>
            </p:blipFill>
            <p:spPr>
              <a:xfrm>
                <a:off x="3647160" y="809280"/>
                <a:ext cx="5303520" cy="1582200"/>
              </a:xfrm>
              <a:prstGeom prst="rect">
                <a:avLst/>
              </a:prstGeom>
            </p:spPr>
          </p:pic>
        </mc:Fallback>
      </mc:AlternateContent>
    </p:spTree>
    <p:extLst>
      <p:ext uri="{BB962C8B-B14F-4D97-AF65-F5344CB8AC3E}">
        <p14:creationId xmlns:p14="http://schemas.microsoft.com/office/powerpoint/2010/main" val="1101115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The Girvan Newman Algorithm</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0" name="TextBox 9">
            <a:extLst>
              <a:ext uri="{FF2B5EF4-FFF2-40B4-BE49-F238E27FC236}">
                <a16:creationId xmlns:a16="http://schemas.microsoft.com/office/drawing/2014/main" id="{53967B33-86DC-4B75-A575-AD499B0A99DF}"/>
              </a:ext>
            </a:extLst>
          </p:cNvPr>
          <p:cNvSpPr txBox="1"/>
          <p:nvPr/>
        </p:nvSpPr>
        <p:spPr>
          <a:xfrm>
            <a:off x="300892" y="1424090"/>
            <a:ext cx="10062308" cy="3046988"/>
          </a:xfrm>
          <a:prstGeom prst="rect">
            <a:avLst/>
          </a:prstGeom>
          <a:noFill/>
        </p:spPr>
        <p:txBody>
          <a:bodyPr wrap="square" rtlCol="0">
            <a:spAutoFit/>
          </a:bodyPr>
          <a:lstStyle/>
          <a:p>
            <a:pPr marL="457200" indent="-457200">
              <a:buFont typeface="+mj-lt"/>
              <a:buAutoNum type="arabicPeriod"/>
            </a:pPr>
            <a:r>
              <a:rPr lang="en-US" sz="2400" dirty="0">
                <a:latin typeface="Calibri" panose="020F0502020204030204" pitchFamily="34" charset="0"/>
                <a:ea typeface="Calibri" panose="020F0502020204030204" pitchFamily="34" charset="0"/>
                <a:cs typeface="Calibri" panose="020F0502020204030204" pitchFamily="34" charset="0"/>
              </a:rPr>
              <a:t>Calculate </a:t>
            </a:r>
            <a:r>
              <a:rPr lang="en-US" sz="2400" b="1" dirty="0">
                <a:latin typeface="Calibri" panose="020F0502020204030204" pitchFamily="34" charset="0"/>
                <a:ea typeface="Calibri" panose="020F0502020204030204" pitchFamily="34" charset="0"/>
                <a:cs typeface="Calibri" panose="020F0502020204030204" pitchFamily="34" charset="0"/>
              </a:rPr>
              <a:t>edge betweenness </a:t>
            </a:r>
            <a:r>
              <a:rPr lang="en-US" sz="2400" dirty="0">
                <a:latin typeface="Calibri" panose="020F0502020204030204" pitchFamily="34" charset="0"/>
                <a:ea typeface="Calibri" panose="020F0502020204030204" pitchFamily="34" charset="0"/>
                <a:cs typeface="Calibri" panose="020F0502020204030204" pitchFamily="34" charset="0"/>
              </a:rPr>
              <a:t>for all edges in the graph.</a:t>
            </a:r>
          </a:p>
          <a:p>
            <a:pPr marL="457200" indent="-457200">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eriod"/>
            </a:pPr>
            <a:r>
              <a:rPr lang="en-US" sz="2400" b="1" dirty="0">
                <a:solidFill>
                  <a:srgbClr val="FF33CC"/>
                </a:solidFill>
                <a:latin typeface="Calibri" panose="020F0502020204030204" pitchFamily="34" charset="0"/>
                <a:ea typeface="Calibri" panose="020F0502020204030204" pitchFamily="34" charset="0"/>
                <a:cs typeface="Calibri" panose="020F0502020204030204" pitchFamily="34" charset="0"/>
              </a:rPr>
              <a:t>Remove</a:t>
            </a:r>
            <a:r>
              <a:rPr lang="en-US" sz="2400" b="1" dirty="0">
                <a:latin typeface="Calibri" panose="020F0502020204030204" pitchFamily="34" charset="0"/>
                <a:ea typeface="Calibri" panose="020F0502020204030204" pitchFamily="34" charset="0"/>
                <a:cs typeface="Calibri" panose="020F0502020204030204" pitchFamily="34" charset="0"/>
              </a:rPr>
              <a:t> the edge with the </a:t>
            </a:r>
            <a:r>
              <a:rPr lang="en-US" sz="2400" b="1" dirty="0">
                <a:solidFill>
                  <a:srgbClr val="FF33CC"/>
                </a:solidFill>
                <a:latin typeface="Calibri" panose="020F0502020204030204" pitchFamily="34" charset="0"/>
                <a:ea typeface="Calibri" panose="020F0502020204030204" pitchFamily="34" charset="0"/>
                <a:cs typeface="Calibri" panose="020F0502020204030204" pitchFamily="34" charset="0"/>
              </a:rPr>
              <a:t>highest edge betweenness</a:t>
            </a:r>
            <a:r>
              <a:rPr lang="en-US" sz="2400" dirty="0">
                <a:solidFill>
                  <a:srgbClr val="FF33CC"/>
                </a:solidFill>
                <a:latin typeface="Calibri" panose="020F0502020204030204" pitchFamily="34" charset="0"/>
                <a:ea typeface="Calibri" panose="020F0502020204030204" pitchFamily="34" charset="0"/>
                <a:cs typeface="Calibri" panose="020F0502020204030204" pitchFamily="34" charset="0"/>
              </a:rPr>
              <a:t>.</a:t>
            </a:r>
          </a:p>
          <a:p>
            <a:pPr marL="457200" indent="-457200">
              <a:buFont typeface="+mj-lt"/>
              <a:buAutoNum type="arabicPeriod"/>
            </a:pPr>
            <a:endParaRPr lang="en-US" sz="2400" dirty="0">
              <a:solidFill>
                <a:srgbClr val="FF33CC"/>
              </a:solidFill>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eriod"/>
            </a:pPr>
            <a:r>
              <a:rPr lang="en-US" sz="2400" b="1" dirty="0">
                <a:solidFill>
                  <a:srgbClr val="00B050"/>
                </a:solidFill>
                <a:latin typeface="Calibri" panose="020F0502020204030204" pitchFamily="34" charset="0"/>
                <a:ea typeface="Calibri" panose="020F0502020204030204" pitchFamily="34" charset="0"/>
                <a:cs typeface="Calibri" panose="020F0502020204030204" pitchFamily="34" charset="0"/>
              </a:rPr>
              <a:t>Recalculate betweenness</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for </a:t>
            </a:r>
            <a:r>
              <a:rPr lang="en-US" sz="2400" b="1" dirty="0">
                <a:latin typeface="Calibri" panose="020F0502020204030204" pitchFamily="34" charset="0"/>
                <a:ea typeface="Calibri" panose="020F0502020204030204" pitchFamily="34" charset="0"/>
                <a:cs typeface="Calibri" panose="020F0502020204030204" pitchFamily="34" charset="0"/>
              </a:rPr>
              <a:t>all edges affected by the edge removal </a:t>
            </a:r>
            <a:r>
              <a:rPr lang="en-US" sz="2400" dirty="0">
                <a:latin typeface="Calibri" panose="020F0502020204030204" pitchFamily="34" charset="0"/>
                <a:ea typeface="Calibri" panose="020F0502020204030204" pitchFamily="34" charset="0"/>
                <a:cs typeface="Calibri" panose="020F0502020204030204" pitchFamily="34" charset="0"/>
              </a:rPr>
              <a:t>(unaffected edges need not be recalculated)</a:t>
            </a:r>
          </a:p>
          <a:p>
            <a:pPr marL="457200" indent="-457200">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Repeat step 2 until </a:t>
            </a:r>
            <a:r>
              <a:rPr lang="en-US" sz="2400" b="1" i="1" dirty="0">
                <a:solidFill>
                  <a:srgbClr val="FF0000"/>
                </a:solidFill>
                <a:latin typeface="Calibri" panose="020F0502020204030204" pitchFamily="34" charset="0"/>
                <a:ea typeface="Calibri" panose="020F0502020204030204" pitchFamily="34" charset="0"/>
                <a:cs typeface="Calibri" panose="020F0502020204030204" pitchFamily="34" charset="0"/>
              </a:rPr>
              <a:t>no edges remain</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 </a:t>
            </a:r>
          </a:p>
        </p:txBody>
      </p:sp>
      <p:sp>
        <p:nvSpPr>
          <p:cNvPr id="11" name="TextBox 10">
            <a:extLst>
              <a:ext uri="{FF2B5EF4-FFF2-40B4-BE49-F238E27FC236}">
                <a16:creationId xmlns:a16="http://schemas.microsoft.com/office/drawing/2014/main" id="{84EBE659-E4FF-4F40-B1AD-EA479999610F}"/>
              </a:ext>
            </a:extLst>
          </p:cNvPr>
          <p:cNvSpPr txBox="1"/>
          <p:nvPr/>
        </p:nvSpPr>
        <p:spPr>
          <a:xfrm>
            <a:off x="1078711" y="4549676"/>
            <a:ext cx="8506670" cy="2308324"/>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Divisive hierarchical clustering</a:t>
            </a:r>
            <a:r>
              <a:rPr lang="en-US" sz="2400" dirty="0">
                <a:latin typeface="Calibri" panose="020F0502020204030204" pitchFamily="34" charset="0"/>
                <a:ea typeface="Calibri" panose="020F0502020204030204" pitchFamily="34" charset="0"/>
                <a:cs typeface="Calibri" panose="020F0502020204030204" pitchFamily="34" charset="0"/>
              </a:rPr>
              <a:t>.   </a:t>
            </a:r>
          </a:p>
          <a:p>
            <a:pPr marL="342900" indent="-342900">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To determine weakest links</a:t>
            </a:r>
            <a:r>
              <a:rPr lang="en-US" sz="2400" dirty="0">
                <a:latin typeface="Calibri" panose="020F0502020204030204" pitchFamily="34" charset="0"/>
                <a:ea typeface="Calibri" panose="020F0502020204030204" pitchFamily="34" charset="0"/>
                <a:cs typeface="Calibri" panose="020F0502020204030204" pitchFamily="34" charset="0"/>
              </a:rPr>
              <a:t>, the algorithm uses </a:t>
            </a:r>
            <a:r>
              <a:rPr lang="en-US" sz="2400" b="1" dirty="0">
                <a:latin typeface="Calibri" panose="020F0502020204030204" pitchFamily="34" charset="0"/>
                <a:ea typeface="Calibri" panose="020F0502020204030204" pitchFamily="34" charset="0"/>
                <a:cs typeface="Calibri" panose="020F0502020204030204" pitchFamily="34" charset="0"/>
              </a:rPr>
              <a:t>edge betweenness</a:t>
            </a:r>
            <a:r>
              <a:rPr lang="en-US" sz="2400" dirty="0"/>
              <a:t>.</a:t>
            </a:r>
          </a:p>
          <a:p>
            <a:r>
              <a:rPr lang="en-IN" sz="2400" dirty="0"/>
              <a:t>. </a:t>
            </a:r>
          </a:p>
          <a:p>
            <a:endParaRPr lang="en-US" sz="2400" dirty="0"/>
          </a:p>
          <a:p>
            <a:endParaRPr lang="en-IN" sz="2400" dirty="0"/>
          </a:p>
        </p:txBody>
      </p:sp>
      <p:sp>
        <p:nvSpPr>
          <p:cNvPr id="3" name="TextBox 2">
            <a:extLst>
              <a:ext uri="{FF2B5EF4-FFF2-40B4-BE49-F238E27FC236}">
                <a16:creationId xmlns:a16="http://schemas.microsoft.com/office/drawing/2014/main" id="{93B95479-369E-95E3-2486-BD5F63252206}"/>
              </a:ext>
            </a:extLst>
          </p:cNvPr>
          <p:cNvSpPr txBox="1"/>
          <p:nvPr/>
        </p:nvSpPr>
        <p:spPr>
          <a:xfrm rot="19334136">
            <a:off x="7312479" y="3886052"/>
            <a:ext cx="6101442" cy="707886"/>
          </a:xfrm>
          <a:prstGeom prst="rect">
            <a:avLst/>
          </a:prstGeom>
          <a:noFill/>
        </p:spPr>
        <p:txBody>
          <a:bodyPr wrap="square">
            <a:spAutoFit/>
          </a:bodyPr>
          <a:lstStyle/>
          <a:p>
            <a:r>
              <a:rPr lang="en-IN" sz="2000" b="1" dirty="0"/>
              <a:t>Note</a:t>
            </a:r>
            <a:r>
              <a:rPr lang="en-IN" sz="2000" dirty="0"/>
              <a:t> : check </a:t>
            </a:r>
            <a:r>
              <a:rPr lang="en-IN" sz="2000" dirty="0" err="1"/>
              <a:t>networkx</a:t>
            </a:r>
            <a:r>
              <a:rPr lang="en-IN" sz="2000" dirty="0"/>
              <a:t> for an available implementation</a:t>
            </a:r>
          </a:p>
        </p:txBody>
      </p:sp>
      <p:pic>
        <p:nvPicPr>
          <p:cNvPr id="2" name="Picture 1">
            <a:extLst>
              <a:ext uri="{FF2B5EF4-FFF2-40B4-BE49-F238E27FC236}">
                <a16:creationId xmlns:a16="http://schemas.microsoft.com/office/drawing/2014/main" id="{65697FCE-DBC1-98BD-E884-ECFEDDAD4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86ADD77-9869-51BC-E511-4AEF5273A001}"/>
                  </a:ext>
                </a:extLst>
              </p14:cNvPr>
              <p14:cNvContentPartPr/>
              <p14:nvPr/>
            </p14:nvContentPartPr>
            <p14:xfrm>
              <a:off x="610200" y="732240"/>
              <a:ext cx="9962640" cy="2747520"/>
            </p14:xfrm>
          </p:contentPart>
        </mc:Choice>
        <mc:Fallback xmlns="">
          <p:pic>
            <p:nvPicPr>
              <p:cNvPr id="4" name="Ink 3">
                <a:extLst>
                  <a:ext uri="{FF2B5EF4-FFF2-40B4-BE49-F238E27FC236}">
                    <a16:creationId xmlns:a16="http://schemas.microsoft.com/office/drawing/2014/main" id="{986ADD77-9869-51BC-E511-4AEF5273A001}"/>
                  </a:ext>
                </a:extLst>
              </p:cNvPr>
              <p:cNvPicPr/>
              <p:nvPr/>
            </p:nvPicPr>
            <p:blipFill>
              <a:blip r:embed="rId5"/>
              <a:stretch>
                <a:fillRect/>
              </a:stretch>
            </p:blipFill>
            <p:spPr>
              <a:xfrm>
                <a:off x="600840" y="722880"/>
                <a:ext cx="9981360" cy="2766240"/>
              </a:xfrm>
              <a:prstGeom prst="rect">
                <a:avLst/>
              </a:prstGeom>
            </p:spPr>
          </p:pic>
        </mc:Fallback>
      </mc:AlternateContent>
    </p:spTree>
    <p:extLst>
      <p:ext uri="{BB962C8B-B14F-4D97-AF65-F5344CB8AC3E}">
        <p14:creationId xmlns:p14="http://schemas.microsoft.com/office/powerpoint/2010/main" val="233697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518160" y="707706"/>
            <a:ext cx="855590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Modularity optimization (</a:t>
            </a:r>
            <a:r>
              <a:rPr lang="en-US" sz="2400" b="1" dirty="0" err="1">
                <a:solidFill>
                  <a:schemeClr val="accent2"/>
                </a:solidFill>
                <a:latin typeface="Calibri"/>
                <a:ea typeface="Calibri"/>
                <a:cs typeface="Calibri"/>
                <a:sym typeface="Calibri"/>
              </a:rPr>
              <a:t>Clauset</a:t>
            </a:r>
            <a:r>
              <a:rPr lang="en-US" sz="2400" b="1" dirty="0">
                <a:solidFill>
                  <a:schemeClr val="accent2"/>
                </a:solidFill>
                <a:latin typeface="Calibri"/>
                <a:ea typeface="Calibri"/>
                <a:cs typeface="Calibri"/>
                <a:sym typeface="Calibri"/>
              </a:rPr>
              <a:t>, Newman, Moore)</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C09AEA7D-B3BD-42DF-9395-10F6C1C9D6E3}"/>
                  </a:ext>
                </a:extLst>
              </p:cNvPr>
              <p:cNvSpPr txBox="1">
                <a:spLocks/>
              </p:cNvSpPr>
              <p:nvPr/>
            </p:nvSpPr>
            <p:spPr>
              <a:xfrm>
                <a:off x="153518" y="1287000"/>
                <a:ext cx="1067704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IN" b="1" dirty="0"/>
                  <a:t>Similar greedy optimization  as before ( Newman Fast Algorithm)</a:t>
                </a:r>
              </a:p>
              <a:p>
                <a:pPr lvl="1" algn="just"/>
                <a:r>
                  <a:rPr lang="en-IN" b="1" dirty="0"/>
                  <a:t>Step 1 : </a:t>
                </a:r>
                <a:r>
                  <a:rPr lang="en-IN" dirty="0"/>
                  <a:t>Start with </a:t>
                </a:r>
                <a:r>
                  <a:rPr lang="en-IN" b="1" dirty="0"/>
                  <a:t>n distinct vertices in n distinct clusters </a:t>
                </a:r>
              </a:p>
              <a:p>
                <a:pPr lvl="1" algn="just"/>
                <a:r>
                  <a:rPr lang="en-IN" b="1" dirty="0"/>
                  <a:t>Step 2</a:t>
                </a:r>
                <a:r>
                  <a:rPr lang="en-IN" dirty="0"/>
                  <a:t>: At each step, </a:t>
                </a:r>
                <a:r>
                  <a:rPr lang="en-IN" b="1" dirty="0"/>
                  <a:t>join two communities that produce the largest increase </a:t>
                </a:r>
                <a:r>
                  <a:rPr lang="en-IN" dirty="0"/>
                  <a:t>in the value of Q (or M)</a:t>
                </a:r>
              </a:p>
              <a:p>
                <a:pPr lvl="1" algn="just"/>
                <a:r>
                  <a:rPr lang="en-IN" b="1" dirty="0"/>
                  <a:t>Repeat</a:t>
                </a:r>
                <a:r>
                  <a:rPr lang="en-IN" dirty="0"/>
                  <a:t> step 2 until </a:t>
                </a:r>
                <a:r>
                  <a:rPr lang="en-IN" b="1" dirty="0"/>
                  <a:t>only one community remains</a:t>
                </a:r>
              </a:p>
              <a:p>
                <a:pPr algn="just"/>
                <a:r>
                  <a:rPr lang="en-IN" b="1" dirty="0"/>
                  <a:t>Improvement by using some data structure and some short cut in the optimization procedures</a:t>
                </a:r>
              </a:p>
              <a:p>
                <a:pPr algn="just"/>
                <a:r>
                  <a:rPr lang="en-IN" b="1" dirty="0"/>
                  <a:t>Time Complexity  O( md Log n) </a:t>
                </a:r>
                <a:r>
                  <a:rPr lang="en-IN" dirty="0"/>
                  <a:t>where d is the depth of dendrogram representing community structure </a:t>
                </a:r>
              </a:p>
              <a:p>
                <a:pPr algn="just"/>
                <a:r>
                  <a:rPr lang="en-IN" dirty="0"/>
                  <a:t>For sparse network, m </a:t>
                </a:r>
                <a14:m>
                  <m:oMath xmlns:m="http://schemas.openxmlformats.org/officeDocument/2006/math">
                    <m:r>
                      <a:rPr lang="en-IN" i="1" dirty="0" smtClean="0">
                        <a:latin typeface="Cambria Math" panose="02040503050406030204" pitchFamily="18" charset="0"/>
                        <a:ea typeface="Cambria Math" panose="02040503050406030204" pitchFamily="18" charset="0"/>
                      </a:rPr>
                      <m:t>~</m:t>
                    </m:r>
                  </m:oMath>
                </a14:m>
                <a:r>
                  <a:rPr lang="en-IN" dirty="0"/>
                  <a:t>n . Also for hierarchical community structure,  d</a:t>
                </a:r>
                <a14:m>
                  <m:oMath xmlns:m="http://schemas.openxmlformats.org/officeDocument/2006/math">
                    <m:r>
                      <a:rPr lang="en-IN" i="1" dirty="0">
                        <a:latin typeface="Cambria Math" panose="02040503050406030204" pitchFamily="18" charset="0"/>
                        <a:ea typeface="Cambria Math" panose="02040503050406030204" pitchFamily="18" charset="0"/>
                      </a:rPr>
                      <m:t>~</m:t>
                    </m:r>
                  </m:oMath>
                </a14:m>
                <a:r>
                  <a:rPr lang="en-IN" dirty="0"/>
                  <a:t> log n </a:t>
                </a:r>
              </a:p>
              <a:p>
                <a:pPr algn="just"/>
                <a:r>
                  <a:rPr lang="en-IN" dirty="0"/>
                  <a:t>For such network, this gives </a:t>
                </a:r>
                <a:r>
                  <a:rPr lang="en-IN" b="1" dirty="0"/>
                  <a:t>O(n log</a:t>
                </a:r>
                <a:r>
                  <a:rPr lang="en-IN" b="1" baseline="30000" dirty="0"/>
                  <a:t>2</a:t>
                </a:r>
                <a:r>
                  <a:rPr lang="en-IN" b="1" dirty="0"/>
                  <a:t>n) i.e. linear log n time</a:t>
                </a:r>
              </a:p>
            </p:txBody>
          </p:sp>
        </mc:Choice>
        <mc:Fallback xmlns="">
          <p:sp>
            <p:nvSpPr>
              <p:cNvPr id="9" name="Content Placeholder 2">
                <a:extLst>
                  <a:ext uri="{FF2B5EF4-FFF2-40B4-BE49-F238E27FC236}">
                    <a16:creationId xmlns:a16="http://schemas.microsoft.com/office/drawing/2014/main" id="{C09AEA7D-B3BD-42DF-9395-10F6C1C9D6E3}"/>
                  </a:ext>
                </a:extLst>
              </p:cNvPr>
              <p:cNvSpPr txBox="1">
                <a:spLocks noRot="1" noChangeAspect="1" noMove="1" noResize="1" noEditPoints="1" noAdjustHandles="1" noChangeArrowheads="1" noChangeShapeType="1" noTextEdit="1"/>
              </p:cNvSpPr>
              <p:nvPr/>
            </p:nvSpPr>
            <p:spPr>
              <a:xfrm>
                <a:off x="153518" y="1287000"/>
                <a:ext cx="10677042" cy="5318760"/>
              </a:xfrm>
              <a:prstGeom prst="rect">
                <a:avLst/>
              </a:prstGeom>
              <a:blipFill>
                <a:blip r:embed="rId4"/>
                <a:stretch>
                  <a:fillRect r="-1142" b="-2978"/>
                </a:stretch>
              </a:blipFill>
              <a:ln>
                <a:noFill/>
              </a:ln>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1E76961-8976-356F-4935-C7E78203216C}"/>
                  </a:ext>
                </a:extLst>
              </p14:cNvPr>
              <p14:cNvContentPartPr/>
              <p14:nvPr/>
            </p14:nvContentPartPr>
            <p14:xfrm>
              <a:off x="1985400" y="308880"/>
              <a:ext cx="8761320" cy="6376680"/>
            </p14:xfrm>
          </p:contentPart>
        </mc:Choice>
        <mc:Fallback xmlns="">
          <p:pic>
            <p:nvPicPr>
              <p:cNvPr id="3" name="Ink 2">
                <a:extLst>
                  <a:ext uri="{FF2B5EF4-FFF2-40B4-BE49-F238E27FC236}">
                    <a16:creationId xmlns:a16="http://schemas.microsoft.com/office/drawing/2014/main" id="{31E76961-8976-356F-4935-C7E78203216C}"/>
                  </a:ext>
                </a:extLst>
              </p:cNvPr>
              <p:cNvPicPr/>
              <p:nvPr/>
            </p:nvPicPr>
            <p:blipFill>
              <a:blip r:embed="rId6"/>
              <a:stretch>
                <a:fillRect/>
              </a:stretch>
            </p:blipFill>
            <p:spPr>
              <a:xfrm>
                <a:off x="1976040" y="299520"/>
                <a:ext cx="8780040" cy="6395400"/>
              </a:xfrm>
              <a:prstGeom prst="rect">
                <a:avLst/>
              </a:prstGeom>
            </p:spPr>
          </p:pic>
        </mc:Fallback>
      </mc:AlternateContent>
    </p:spTree>
    <p:extLst>
      <p:ext uri="{BB962C8B-B14F-4D97-AF65-F5344CB8AC3E}">
        <p14:creationId xmlns:p14="http://schemas.microsoft.com/office/powerpoint/2010/main" val="239482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518160" y="707706"/>
            <a:ext cx="855590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Modularity optimization (</a:t>
            </a:r>
            <a:r>
              <a:rPr lang="en-US" sz="2400" b="1" dirty="0" err="1">
                <a:solidFill>
                  <a:schemeClr val="accent2"/>
                </a:solidFill>
                <a:latin typeface="Calibri"/>
                <a:ea typeface="Calibri"/>
                <a:cs typeface="Calibri"/>
                <a:sym typeface="Calibri"/>
              </a:rPr>
              <a:t>Clauset</a:t>
            </a:r>
            <a:r>
              <a:rPr lang="en-US" sz="2400" b="1" dirty="0">
                <a:solidFill>
                  <a:schemeClr val="accent2"/>
                </a:solidFill>
                <a:latin typeface="Calibri"/>
                <a:ea typeface="Calibri"/>
                <a:cs typeface="Calibri"/>
                <a:sym typeface="Calibri"/>
              </a:rPr>
              <a:t>, Newman, Moore)</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pic>
        <p:nvPicPr>
          <p:cNvPr id="5" name="Picture 4">
            <a:extLst>
              <a:ext uri="{FF2B5EF4-FFF2-40B4-BE49-F238E27FC236}">
                <a16:creationId xmlns:a16="http://schemas.microsoft.com/office/drawing/2014/main" id="{883A7240-E68D-29BD-7F2B-7E2E0224E733}"/>
              </a:ext>
            </a:extLst>
          </p:cNvPr>
          <p:cNvPicPr>
            <a:picLocks noChangeAspect="1"/>
          </p:cNvPicPr>
          <p:nvPr/>
        </p:nvPicPr>
        <p:blipFill>
          <a:blip r:embed="rId4"/>
          <a:stretch>
            <a:fillRect/>
          </a:stretch>
        </p:blipFill>
        <p:spPr>
          <a:xfrm>
            <a:off x="7534227" y="3387687"/>
            <a:ext cx="4284345" cy="156014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1D0E40D-C1C2-95B5-76A1-B5A1E22B133D}"/>
                  </a:ext>
                </a:extLst>
              </p:cNvPr>
              <p:cNvSpPr txBox="1"/>
              <p:nvPr/>
            </p:nvSpPr>
            <p:spPr>
              <a:xfrm>
                <a:off x="393112" y="1316458"/>
                <a:ext cx="6671717" cy="5989460"/>
              </a:xfrm>
              <a:prstGeom prst="rect">
                <a:avLst/>
              </a:prstGeom>
              <a:noFill/>
            </p:spPr>
            <p:txBody>
              <a:bodyPr wrap="square" rtlCol="0">
                <a:spAutoFit/>
              </a:bodyPr>
              <a:lstStyle/>
              <a:p>
                <a:pPr algn="just"/>
                <a:r>
                  <a:rPr lang="en-IN" sz="2000" dirty="0">
                    <a:latin typeface="Calibri" panose="020F0502020204030204" pitchFamily="34" charset="0"/>
                    <a:ea typeface="Calibri" panose="020F0502020204030204" pitchFamily="34" charset="0"/>
                    <a:cs typeface="Calibri" panose="020F0502020204030204" pitchFamily="34" charset="0"/>
                  </a:rPr>
                  <a:t>This algo is faster than Newman Greedy Algo </a:t>
                </a:r>
                <a:r>
                  <a:rPr lang="en-IN" sz="2000" dirty="0" err="1">
                    <a:latin typeface="Calibri" panose="020F0502020204030204" pitchFamily="34" charset="0"/>
                    <a:ea typeface="Calibri" panose="020F0502020204030204" pitchFamily="34" charset="0"/>
                    <a:cs typeface="Calibri" panose="020F0502020204030204" pitchFamily="34" charset="0"/>
                  </a:rPr>
                  <a:t>bcoz</a:t>
                </a:r>
                <a:r>
                  <a:rPr lang="en-IN" sz="2000" dirty="0">
                    <a:latin typeface="Calibri" panose="020F0502020204030204" pitchFamily="34" charset="0"/>
                    <a:ea typeface="Calibri" panose="020F0502020204030204" pitchFamily="34" charset="0"/>
                    <a:cs typeface="Calibri" panose="020F0502020204030204" pitchFamily="34" charset="0"/>
                  </a:rPr>
                  <a:t> of the data structures used.</a:t>
                </a:r>
                <a:r>
                  <a:rPr lang="en-IN" sz="2000" dirty="0"/>
                  <a:t> </a:t>
                </a:r>
              </a:p>
              <a:p>
                <a:pPr algn="just"/>
                <a:endParaRPr lang="en-IN" sz="2000" dirty="0"/>
              </a:p>
              <a:p>
                <a:pPr algn="just"/>
                <a:r>
                  <a:rPr lang="en-IN" sz="2000" dirty="0"/>
                  <a:t>In this algo 3 data structures are maintained:</a:t>
                </a:r>
              </a:p>
              <a:p>
                <a:pPr algn="just"/>
                <a:endParaRPr lang="en-IN" sz="2000" dirty="0"/>
              </a:p>
              <a:p>
                <a:pPr algn="just"/>
                <a:r>
                  <a:rPr lang="en-IN" sz="2000" dirty="0"/>
                  <a:t>1.  A sparse matrix containing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𝑄</m:t>
                        </m:r>
                      </m:e>
                      <m:sub>
                        <m:r>
                          <a:rPr lang="en-IN" sz="2000" b="0" i="1" smtClean="0">
                            <a:latin typeface="Cambria Math" panose="02040503050406030204" pitchFamily="18" charset="0"/>
                            <a:ea typeface="Cambria Math" panose="02040503050406030204" pitchFamily="18" charset="0"/>
                          </a:rPr>
                          <m:t>𝑖𝑗</m:t>
                        </m:r>
                      </m:sub>
                    </m:sSub>
                    <m:r>
                      <a:rPr lang="en-IN" sz="2000" b="0" i="0" smtClean="0">
                        <a:latin typeface="Cambria Math" panose="02040503050406030204" pitchFamily="18" charset="0"/>
                        <a:ea typeface="Cambria Math" panose="02040503050406030204" pitchFamily="18" charset="0"/>
                      </a:rPr>
                      <m:t> </m:t>
                    </m:r>
                  </m:oMath>
                </a14:m>
                <a:r>
                  <a:rPr lang="en-IN" sz="2000" dirty="0"/>
                  <a:t>for each pair of </a:t>
                </a:r>
                <a:r>
                  <a:rPr lang="en-IN" sz="2000" dirty="0" err="1"/>
                  <a:t>i</a:t>
                </a:r>
                <a:r>
                  <a:rPr lang="en-IN" sz="2000" dirty="0"/>
                  <a:t>, j of     communities with at least one edge between them.</a:t>
                </a:r>
              </a:p>
              <a:p>
                <a:pPr algn="just"/>
                <a:r>
                  <a:rPr lang="en-IN" sz="2000" dirty="0"/>
                  <a:t>  (</a:t>
                </a:r>
                <a:r>
                  <a:rPr lang="en-IN" sz="2000" dirty="0">
                    <a:latin typeface="Calibri" panose="020F0502020204030204" pitchFamily="34" charset="0"/>
                    <a:ea typeface="Calibri" panose="020F0502020204030204" pitchFamily="34" charset="0"/>
                    <a:cs typeface="Calibri" panose="020F0502020204030204" pitchFamily="34" charset="0"/>
                  </a:rPr>
                  <a:t>Each row of the matrix is maintained as a </a:t>
                </a:r>
                <a:r>
                  <a:rPr lang="en-IN" sz="2000" b="1" dirty="0">
                    <a:solidFill>
                      <a:srgbClr val="FF0000"/>
                    </a:solidFill>
                    <a:latin typeface="Calibri" panose="020F0502020204030204" pitchFamily="34" charset="0"/>
                    <a:ea typeface="Calibri" panose="020F0502020204030204" pitchFamily="34" charset="0"/>
                    <a:cs typeface="Calibri" panose="020F0502020204030204" pitchFamily="34" charset="0"/>
                  </a:rPr>
                  <a:t>balanced binary tree</a:t>
                </a:r>
                <a:r>
                  <a:rPr lang="en-IN" sz="2000" dirty="0">
                    <a:latin typeface="Calibri" panose="020F0502020204030204" pitchFamily="34" charset="0"/>
                    <a:ea typeface="Calibri" panose="020F0502020204030204" pitchFamily="34" charset="0"/>
                    <a:cs typeface="Calibri" panose="020F0502020204030204" pitchFamily="34" charset="0"/>
                  </a:rPr>
                  <a:t>: so that elements can found and inserted in O( log n) time  and a </a:t>
                </a:r>
                <a:r>
                  <a:rPr lang="en-IN" sz="2000" b="1" dirty="0">
                    <a:solidFill>
                      <a:srgbClr val="FF0000"/>
                    </a:solidFill>
                    <a:latin typeface="Calibri" panose="020F0502020204030204" pitchFamily="34" charset="0"/>
                    <a:ea typeface="Calibri" panose="020F0502020204030204" pitchFamily="34" charset="0"/>
                    <a:cs typeface="Calibri" panose="020F0502020204030204" pitchFamily="34" charset="0"/>
                  </a:rPr>
                  <a:t>max-heap</a:t>
                </a:r>
                <a:r>
                  <a:rPr lang="en-IN" sz="2000" dirty="0">
                    <a:latin typeface="Calibri" panose="020F0502020204030204" pitchFamily="34" charset="0"/>
                    <a:ea typeface="Calibri" panose="020F0502020204030204" pitchFamily="34" charset="0"/>
                    <a:cs typeface="Calibri" panose="020F0502020204030204" pitchFamily="34" charset="0"/>
                  </a:rPr>
                  <a:t> : so that the largest </a:t>
                </a:r>
                <a:r>
                  <a:rPr lang="en-IN" sz="2000" dirty="0" err="1">
                    <a:latin typeface="Calibri" panose="020F0502020204030204" pitchFamily="34" charset="0"/>
                    <a:ea typeface="Calibri" panose="020F0502020204030204" pitchFamily="34" charset="0"/>
                    <a:cs typeface="Calibri" panose="020F0502020204030204" pitchFamily="34" charset="0"/>
                  </a:rPr>
                  <a:t>elt</a:t>
                </a:r>
                <a:r>
                  <a:rPr lang="en-IN" sz="2000" dirty="0">
                    <a:latin typeface="Calibri" panose="020F0502020204030204" pitchFamily="34" charset="0"/>
                    <a:ea typeface="Calibri" panose="020F0502020204030204" pitchFamily="34" charset="0"/>
                    <a:cs typeface="Calibri" panose="020F0502020204030204" pitchFamily="34" charset="0"/>
                  </a:rPr>
                  <a:t>. can be found in constant time</a:t>
                </a:r>
                <a:r>
                  <a:rPr lang="en-IN" sz="2000" dirty="0"/>
                  <a:t>)</a:t>
                </a:r>
              </a:p>
              <a:p>
                <a:pPr algn="just"/>
                <a:endParaRPr lang="en-IN" sz="2000" dirty="0"/>
              </a:p>
              <a:p>
                <a:pPr marL="457200" indent="-457200" algn="just">
                  <a:buAutoNum type="arabicPeriod" startAt="2"/>
                </a:pPr>
                <a:r>
                  <a:rPr lang="en-IN" sz="2000" dirty="0"/>
                  <a:t>A max-heap H containing the largest let of each row of the matrix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𝑄</m:t>
                        </m:r>
                      </m:e>
                      <m:sub>
                        <m:r>
                          <a:rPr lang="en-IN" sz="2000" b="0" i="1" smtClean="0">
                            <a:latin typeface="Cambria Math" panose="02040503050406030204" pitchFamily="18" charset="0"/>
                            <a:ea typeface="Cambria Math" panose="02040503050406030204" pitchFamily="18" charset="0"/>
                          </a:rPr>
                          <m:t>𝑖𝑗</m:t>
                        </m:r>
                      </m:sub>
                    </m:sSub>
                  </m:oMath>
                </a14:m>
                <a:r>
                  <a:rPr lang="en-IN" sz="2000" dirty="0"/>
                  <a:t> along with the labels I, j of the corresponding pair of communities.</a:t>
                </a:r>
              </a:p>
              <a:p>
                <a:pPr marL="457200" indent="-457200" algn="just">
                  <a:buAutoNum type="arabicPeriod" startAt="2"/>
                </a:pPr>
                <a:endParaRPr lang="en-IN" sz="2000" dirty="0"/>
              </a:p>
              <a:p>
                <a:pPr marL="457200" indent="-457200" algn="just">
                  <a:buAutoNum type="arabicPeriod" startAt="2"/>
                </a:pPr>
                <a:r>
                  <a:rPr lang="en-IN" sz="2000" dirty="0"/>
                  <a:t>An ordinary </a:t>
                </a:r>
                <a:r>
                  <a:rPr lang="en-IN" sz="2000" dirty="0">
                    <a:solidFill>
                      <a:srgbClr val="FF0000"/>
                    </a:solidFill>
                  </a:rPr>
                  <a:t>vector array with element a</a:t>
                </a:r>
                <a:r>
                  <a:rPr lang="en-IN" sz="2000" baseline="-25000" dirty="0">
                    <a:solidFill>
                      <a:srgbClr val="FF0000"/>
                    </a:solidFill>
                  </a:rPr>
                  <a:t>i.</a:t>
                </a:r>
                <a:endParaRPr lang="en-IN" sz="2000" dirty="0">
                  <a:solidFill>
                    <a:srgbClr val="FF0000"/>
                  </a:solidFill>
                </a:endParaRPr>
              </a:p>
              <a:p>
                <a:pPr algn="just"/>
                <a:endParaRPr lang="en-IN" sz="2000" dirty="0"/>
              </a:p>
              <a:p>
                <a:pPr algn="just"/>
                <a:endParaRPr lang="en-IN" sz="2000" dirty="0"/>
              </a:p>
            </p:txBody>
          </p:sp>
        </mc:Choice>
        <mc:Fallback xmlns="">
          <p:sp>
            <p:nvSpPr>
              <p:cNvPr id="2" name="TextBox 1">
                <a:extLst>
                  <a:ext uri="{FF2B5EF4-FFF2-40B4-BE49-F238E27FC236}">
                    <a16:creationId xmlns:a16="http://schemas.microsoft.com/office/drawing/2014/main" id="{F1D0E40D-C1C2-95B5-76A1-B5A1E22B133D}"/>
                  </a:ext>
                </a:extLst>
              </p:cNvPr>
              <p:cNvSpPr txBox="1">
                <a:spLocks noRot="1" noChangeAspect="1" noMove="1" noResize="1" noEditPoints="1" noAdjustHandles="1" noChangeArrowheads="1" noChangeShapeType="1" noTextEdit="1"/>
              </p:cNvSpPr>
              <p:nvPr/>
            </p:nvSpPr>
            <p:spPr>
              <a:xfrm>
                <a:off x="393112" y="1316458"/>
                <a:ext cx="6671717" cy="5989460"/>
              </a:xfrm>
              <a:prstGeom prst="rect">
                <a:avLst/>
              </a:prstGeom>
              <a:blipFill>
                <a:blip r:embed="rId5"/>
                <a:stretch>
                  <a:fillRect l="-913" t="-611" r="-913"/>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EFA5C2B4-D0C9-13D2-BF16-6AF013FBBFB1}"/>
                  </a:ext>
                </a:extLst>
              </p14:cNvPr>
              <p14:cNvContentPartPr/>
              <p14:nvPr/>
            </p14:nvContentPartPr>
            <p14:xfrm>
              <a:off x="175680" y="603360"/>
              <a:ext cx="8720280" cy="5791680"/>
            </p14:xfrm>
          </p:contentPart>
        </mc:Choice>
        <mc:Fallback xmlns="">
          <p:pic>
            <p:nvPicPr>
              <p:cNvPr id="3" name="Ink 2">
                <a:extLst>
                  <a:ext uri="{FF2B5EF4-FFF2-40B4-BE49-F238E27FC236}">
                    <a16:creationId xmlns:a16="http://schemas.microsoft.com/office/drawing/2014/main" id="{EFA5C2B4-D0C9-13D2-BF16-6AF013FBBFB1}"/>
                  </a:ext>
                </a:extLst>
              </p:cNvPr>
              <p:cNvPicPr/>
              <p:nvPr/>
            </p:nvPicPr>
            <p:blipFill>
              <a:blip r:embed="rId7"/>
              <a:stretch>
                <a:fillRect/>
              </a:stretch>
            </p:blipFill>
            <p:spPr>
              <a:xfrm>
                <a:off x="166320" y="594000"/>
                <a:ext cx="8739000" cy="5810400"/>
              </a:xfrm>
              <a:prstGeom prst="rect">
                <a:avLst/>
              </a:prstGeom>
            </p:spPr>
          </p:pic>
        </mc:Fallback>
      </mc:AlternateContent>
    </p:spTree>
    <p:extLst>
      <p:ext uri="{BB962C8B-B14F-4D97-AF65-F5344CB8AC3E}">
        <p14:creationId xmlns:p14="http://schemas.microsoft.com/office/powerpoint/2010/main" val="14737457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518160" y="707706"/>
            <a:ext cx="855590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Modularity optimization (</a:t>
            </a:r>
            <a:r>
              <a:rPr lang="en-US" sz="2400" b="1" dirty="0" err="1">
                <a:solidFill>
                  <a:schemeClr val="accent2"/>
                </a:solidFill>
                <a:latin typeface="Calibri"/>
                <a:ea typeface="Calibri"/>
                <a:cs typeface="Calibri"/>
                <a:sym typeface="Calibri"/>
              </a:rPr>
              <a:t>Clauset</a:t>
            </a:r>
            <a:r>
              <a:rPr lang="en-US" sz="2400" b="1" dirty="0">
                <a:solidFill>
                  <a:schemeClr val="accent2"/>
                </a:solidFill>
                <a:latin typeface="Calibri"/>
                <a:ea typeface="Calibri"/>
                <a:cs typeface="Calibri"/>
                <a:sym typeface="Calibri"/>
              </a:rPr>
              <a:t>, Newman, Moore)</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65F339-6877-61F2-01C2-1820F32A5D18}"/>
                  </a:ext>
                </a:extLst>
              </p:cNvPr>
              <p:cNvSpPr txBox="1"/>
              <p:nvPr/>
            </p:nvSpPr>
            <p:spPr>
              <a:xfrm>
                <a:off x="393111" y="1427399"/>
                <a:ext cx="10024982" cy="3836628"/>
              </a:xfrm>
              <a:prstGeom prst="rect">
                <a:avLst/>
              </a:prstGeom>
              <a:noFill/>
            </p:spPr>
            <p:txBody>
              <a:bodyPr wrap="square" rtlCol="0">
                <a:spAutoFit/>
              </a:bodyPr>
              <a:lstStyle/>
              <a:p>
                <a:r>
                  <a:rPr lang="en-IN" sz="2400" dirty="0"/>
                  <a:t>The CNM algorithm is as follows:</a:t>
                </a:r>
              </a:p>
              <a:p>
                <a:endParaRPr lang="en-IN" sz="2400" dirty="0"/>
              </a:p>
              <a:p>
                <a:pPr marL="457200" indent="-457200">
                  <a:buAutoNum type="arabicPeriod"/>
                </a:pPr>
                <a:r>
                  <a:rPr lang="en-IN" sz="2400" dirty="0">
                    <a:latin typeface="Calibri" panose="020F0502020204030204" pitchFamily="34" charset="0"/>
                    <a:ea typeface="Calibri" panose="020F0502020204030204" pitchFamily="34" charset="0"/>
                    <a:cs typeface="Calibri" panose="020F0502020204030204" pitchFamily="34" charset="0"/>
                  </a:rPr>
                  <a:t>Compute the initial values of </a:t>
                </a:r>
                <a14:m>
                  <m:oMath xmlns:m="http://schemas.openxmlformats.org/officeDocument/2006/math">
                    <m:r>
                      <a:rPr lang="en-IN" sz="2400" i="1" smtClean="0">
                        <a:latin typeface="Cambria Math" panose="02040503050406030204" pitchFamily="18" charset="0"/>
                        <a:ea typeface="Cambria Math" panose="02040503050406030204" pitchFamily="18" charset="0"/>
                      </a:rPr>
                      <m:t>∆</m:t>
                    </m:r>
                    <m:sSub>
                      <m:sSubPr>
                        <m:ctrlPr>
                          <a:rPr lang="en-IN" sz="240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𝑄</m:t>
                        </m:r>
                      </m:e>
                      <m:sub>
                        <m:r>
                          <a:rPr lang="en-IN" sz="2400" b="0" i="1" smtClean="0">
                            <a:latin typeface="Cambria Math" panose="02040503050406030204" pitchFamily="18" charset="0"/>
                            <a:ea typeface="Cambria Math" panose="02040503050406030204" pitchFamily="18" charset="0"/>
                          </a:rPr>
                          <m:t>𝑖𝑗</m:t>
                        </m:r>
                      </m:sub>
                    </m:sSub>
                  </m:oMath>
                </a14:m>
                <a:r>
                  <a:rPr lang="en-IN" sz="2400" dirty="0">
                    <a:latin typeface="Calibri" panose="020F0502020204030204" pitchFamily="34" charset="0"/>
                    <a:ea typeface="Calibri" panose="020F0502020204030204" pitchFamily="34" charset="0"/>
                    <a:cs typeface="Calibri" panose="020F0502020204030204" pitchFamily="34" charset="0"/>
                  </a:rPr>
                  <a:t> and </a:t>
                </a:r>
                <a14:m>
                  <m:oMath xmlns:m="http://schemas.openxmlformats.org/officeDocument/2006/math">
                    <m:sSub>
                      <m:sSubPr>
                        <m:ctrlPr>
                          <a:rPr lang="en-IN" sz="2400" i="1">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𝑎</m:t>
                        </m:r>
                      </m:e>
                      <m:sub>
                        <m:r>
                          <a:rPr lang="en-IN" sz="2400" i="1">
                            <a:latin typeface="Cambria Math" panose="02040503050406030204" pitchFamily="18" charset="0"/>
                            <a:ea typeface="Cambria Math" panose="02040503050406030204" pitchFamily="18" charset="0"/>
                          </a:rPr>
                          <m:t>𝑖</m:t>
                        </m:r>
                        <m:r>
                          <a:rPr lang="en-IN" sz="2400" b="0" i="1" smtClean="0">
                            <a:latin typeface="Cambria Math" panose="02040503050406030204" pitchFamily="18" charset="0"/>
                            <a:ea typeface="Cambria Math" panose="02040503050406030204" pitchFamily="18" charset="0"/>
                          </a:rPr>
                          <m:t> </m:t>
                        </m:r>
                      </m:sub>
                    </m:sSub>
                    <m:r>
                      <a:rPr lang="en-IN" sz="2400" b="0" i="1" smtClean="0">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𝑎𝑠</m:t>
                    </m:r>
                    <m:r>
                      <a:rPr lang="en-IN" sz="2400" b="0" i="1" smtClean="0">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𝑑𝑒𝑠𝑐𝑟𝑖𝑏𝑒𝑑</m:t>
                    </m:r>
                    <m:r>
                      <a:rPr lang="en-IN" sz="2400" b="0" i="1" smtClean="0">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𝑃𝑜𝑝𝑢𝑙𝑎𝑡𝑒</m:t>
                    </m:r>
                    <m:r>
                      <a:rPr lang="en-IN" sz="2400" b="0" i="1" smtClean="0">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𝑡h𝑒</m:t>
                    </m:r>
                    <m:r>
                      <a:rPr lang="en-IN" sz="2400" b="0" i="1" smtClean="0">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𝑚𝑎𝑥</m:t>
                    </m:r>
                    <m:r>
                      <a:rPr lang="en-IN" sz="2400" b="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h𝑒𝑎𝑝</m:t>
                    </m:r>
                    <m:r>
                      <a:rPr lang="en-IN" sz="2400" b="0" i="1" smtClean="0">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𝑤𝑖𝑡h</m:t>
                    </m:r>
                    <m:r>
                      <a:rPr lang="en-IN" sz="2400" b="0" i="1" smtClean="0">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𝑡h𝑒</m:t>
                    </m:r>
                    <m:r>
                      <a:rPr lang="en-IN" sz="2400" b="0" i="1" smtClean="0">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𝑙𝑎𝑟𝑔𝑒𝑠𝑡</m:t>
                    </m:r>
                    <m:r>
                      <a:rPr lang="en-IN" sz="2400" b="0" i="1" smtClean="0">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𝑒𝑙𝑒𝑚𝑒𝑛𝑡</m:t>
                    </m:r>
                    <m:r>
                      <a:rPr lang="en-IN" sz="2400" b="0" i="1" smtClean="0">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𝑜𝑓</m:t>
                    </m:r>
                    <m:r>
                      <a:rPr lang="en-IN" sz="2400" b="0" i="1" smtClean="0">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𝑒𝑎𝑐h</m:t>
                    </m:r>
                    <m:r>
                      <a:rPr lang="en-IN" sz="2400" b="0" i="1" smtClean="0">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𝑟𝑜𝑤</m:t>
                    </m:r>
                    <m:r>
                      <a:rPr lang="en-IN" sz="2400" b="0" i="1" smtClean="0">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𝑜𝑓</m:t>
                    </m:r>
                    <m:r>
                      <a:rPr lang="en-IN" sz="2400" b="0" i="1" smtClean="0">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𝑡h𝑒</m:t>
                    </m:r>
                    <m:r>
                      <a:rPr lang="en-IN" sz="2400" b="0" i="1" smtClean="0">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𝑚𝑎𝑡𝑟𝑖𝑥</m:t>
                    </m:r>
                    <m:r>
                      <a:rPr lang="en-IN" sz="2400" b="0" i="1" smtClean="0">
                        <a:latin typeface="Cambria Math" panose="02040503050406030204" pitchFamily="18" charset="0"/>
                        <a:ea typeface="Cambria Math" panose="02040503050406030204" pitchFamily="18" charset="0"/>
                      </a:rPr>
                      <m:t> ∆</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𝑄</m:t>
                        </m:r>
                      </m:e>
                      <m:sub/>
                    </m:sSub>
                  </m:oMath>
                </a14:m>
                <a:endParaRPr lang="en-IN" sz="2400" b="0" dirty="0">
                  <a:latin typeface="Calibri" panose="020F0502020204030204" pitchFamily="34" charset="0"/>
                  <a:ea typeface="Calibri" panose="020F0502020204030204" pitchFamily="34" charset="0"/>
                  <a:cs typeface="Calibri" panose="020F0502020204030204" pitchFamily="34" charset="0"/>
                </a:endParaRPr>
              </a:p>
              <a:p>
                <a:pPr marL="457200" indent="-457200">
                  <a:buAutoNum type="arabicPeriod"/>
                </a:pPr>
                <a:endParaRPr lang="en-IN" sz="2400" b="0" dirty="0">
                  <a:latin typeface="Calibri" panose="020F0502020204030204" pitchFamily="34" charset="0"/>
                  <a:ea typeface="Calibri" panose="020F0502020204030204" pitchFamily="34" charset="0"/>
                  <a:cs typeface="Calibri" panose="020F0502020204030204" pitchFamily="34" charset="0"/>
                </a:endParaRPr>
              </a:p>
              <a:p>
                <a:pPr marL="457200" indent="-457200">
                  <a:buAutoNum type="arabicPeriod"/>
                </a:pPr>
                <a:r>
                  <a:rPr lang="en-IN" sz="2400" dirty="0">
                    <a:latin typeface="Calibri" panose="020F0502020204030204" pitchFamily="34" charset="0"/>
                    <a:ea typeface="Calibri" panose="020F0502020204030204" pitchFamily="34" charset="0"/>
                    <a:cs typeface="Calibri" panose="020F0502020204030204" pitchFamily="34" charset="0"/>
                  </a:rPr>
                  <a:t>Select the largest </a:t>
                </a:r>
                <a14:m>
                  <m:oMath xmlns:m="http://schemas.openxmlformats.org/officeDocument/2006/math">
                    <m:r>
                      <a:rPr lang="en-IN" sz="2400" i="1" smtClean="0">
                        <a:latin typeface="Cambria Math" panose="02040503050406030204" pitchFamily="18" charset="0"/>
                        <a:ea typeface="Cambria Math" panose="02040503050406030204" pitchFamily="18" charset="0"/>
                      </a:rPr>
                      <m:t>∆</m:t>
                    </m:r>
                    <m:sSub>
                      <m:sSubPr>
                        <m:ctrlPr>
                          <a:rPr lang="en-IN" sz="240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𝑄</m:t>
                        </m:r>
                      </m:e>
                      <m:sub>
                        <m:r>
                          <a:rPr lang="en-IN" sz="2400" b="0" i="1" smtClean="0">
                            <a:latin typeface="Cambria Math" panose="02040503050406030204" pitchFamily="18" charset="0"/>
                            <a:ea typeface="Cambria Math" panose="02040503050406030204" pitchFamily="18" charset="0"/>
                          </a:rPr>
                          <m:t>𝑖𝑗</m:t>
                        </m:r>
                      </m:sub>
                    </m:sSub>
                  </m:oMath>
                </a14:m>
                <a:r>
                  <a:rPr lang="en-IN" sz="2400" dirty="0">
                    <a:latin typeface="Calibri" panose="020F0502020204030204" pitchFamily="34" charset="0"/>
                    <a:ea typeface="Calibri" panose="020F0502020204030204" pitchFamily="34" charset="0"/>
                    <a:cs typeface="Calibri" panose="020F0502020204030204" pitchFamily="34" charset="0"/>
                  </a:rPr>
                  <a:t>  from H, join the corresponding communities, update the matrix </a:t>
                </a:r>
                <a14:m>
                  <m:oMath xmlns:m="http://schemas.openxmlformats.org/officeDocument/2006/math">
                    <m:r>
                      <a:rPr lang="en-IN" sz="2400" i="1">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𝑄</m:t>
                    </m:r>
                    <m:r>
                      <a:rPr lang="en-IN" sz="2400" b="0" i="1" smtClean="0">
                        <a:latin typeface="Cambria Math" panose="02040503050406030204" pitchFamily="18" charset="0"/>
                        <a:ea typeface="Cambria Math" panose="02040503050406030204" pitchFamily="18" charset="0"/>
                      </a:rPr>
                      <m:t>, </m:t>
                    </m:r>
                  </m:oMath>
                </a14:m>
                <a:r>
                  <a:rPr lang="en-IN" sz="2400" dirty="0">
                    <a:latin typeface="Calibri" panose="020F0502020204030204" pitchFamily="34" charset="0"/>
                    <a:ea typeface="Calibri" panose="020F0502020204030204" pitchFamily="34" charset="0"/>
                    <a:cs typeface="Calibri" panose="020F0502020204030204" pitchFamily="34" charset="0"/>
                  </a:rPr>
                  <a:t>the heap H and </a:t>
                </a:r>
                <a14:m>
                  <m:oMath xmlns:m="http://schemas.openxmlformats.org/officeDocument/2006/math">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𝑎</m:t>
                        </m:r>
                      </m:e>
                      <m:sub>
                        <m:r>
                          <a:rPr lang="en-IN" sz="2400" i="1">
                            <a:latin typeface="Cambria Math" panose="02040503050406030204" pitchFamily="18" charset="0"/>
                            <a:ea typeface="Cambria Math" panose="02040503050406030204" pitchFamily="18" charset="0"/>
                          </a:rPr>
                          <m:t>𝑖</m:t>
                        </m:r>
                        <m:r>
                          <a:rPr lang="en-IN" sz="2400" i="1">
                            <a:latin typeface="Cambria Math" panose="02040503050406030204" pitchFamily="18" charset="0"/>
                            <a:ea typeface="Cambria Math" panose="02040503050406030204" pitchFamily="18" charset="0"/>
                          </a:rPr>
                          <m:t> </m:t>
                        </m:r>
                      </m:sub>
                    </m:sSub>
                  </m:oMath>
                </a14:m>
                <a:r>
                  <a:rPr lang="en-IN" sz="2400" dirty="0">
                    <a:latin typeface="Calibri" panose="020F0502020204030204" pitchFamily="34" charset="0"/>
                    <a:ea typeface="Calibri" panose="020F0502020204030204" pitchFamily="34" charset="0"/>
                    <a:cs typeface="Calibri" panose="020F0502020204030204" pitchFamily="34" charset="0"/>
                  </a:rPr>
                  <a:t> and increment  Q by </a:t>
                </a:r>
                <a14:m>
                  <m:oMath xmlns:m="http://schemas.openxmlformats.org/officeDocument/2006/math">
                    <m:r>
                      <a:rPr lang="en-IN" sz="2400" i="1">
                        <a:latin typeface="Cambria Math" panose="02040503050406030204" pitchFamily="18" charset="0"/>
                        <a:ea typeface="Cambria Math" panose="02040503050406030204" pitchFamily="18" charset="0"/>
                      </a:rPr>
                      <m:t>∆</m:t>
                    </m:r>
                    <m:r>
                      <a:rPr lang="en-IN" sz="2400" i="1">
                        <a:latin typeface="Cambria Math" panose="02040503050406030204" pitchFamily="18" charset="0"/>
                        <a:ea typeface="Cambria Math" panose="02040503050406030204" pitchFamily="18" charset="0"/>
                      </a:rPr>
                      <m:t>𝑄</m:t>
                    </m:r>
                  </m:oMath>
                </a14:m>
                <a:r>
                  <a:rPr lang="en-IN" sz="2400" dirty="0">
                    <a:latin typeface="Calibri" panose="020F0502020204030204" pitchFamily="34" charset="0"/>
                    <a:ea typeface="Calibri" panose="020F0502020204030204" pitchFamily="34" charset="0"/>
                    <a:cs typeface="Calibri" panose="020F0502020204030204" pitchFamily="34" charset="0"/>
                  </a:rPr>
                  <a:t>.</a:t>
                </a:r>
              </a:p>
              <a:p>
                <a:pPr marL="457200" indent="-457200">
                  <a:buAutoNum type="arabicPeriod"/>
                </a:pPr>
                <a:endParaRPr lang="en-IN" sz="2400" dirty="0">
                  <a:latin typeface="Calibri" panose="020F0502020204030204" pitchFamily="34" charset="0"/>
                  <a:ea typeface="Calibri" panose="020F0502020204030204" pitchFamily="34" charset="0"/>
                  <a:cs typeface="Calibri" panose="020F0502020204030204" pitchFamily="34" charset="0"/>
                </a:endParaRPr>
              </a:p>
              <a:p>
                <a:pPr marL="457200" indent="-457200">
                  <a:buAutoNum type="arabicPeriod"/>
                </a:pPr>
                <a:r>
                  <a:rPr lang="en-IN" sz="2400" dirty="0">
                    <a:latin typeface="Calibri" panose="020F0502020204030204" pitchFamily="34" charset="0"/>
                    <a:ea typeface="Calibri" panose="020F0502020204030204" pitchFamily="34" charset="0"/>
                    <a:cs typeface="Calibri" panose="020F0502020204030204" pitchFamily="34" charset="0"/>
                  </a:rPr>
                  <a:t>Repeat step 2 until only one community is left.</a:t>
                </a:r>
              </a:p>
            </p:txBody>
          </p:sp>
        </mc:Choice>
        <mc:Fallback xmlns="">
          <p:sp>
            <p:nvSpPr>
              <p:cNvPr id="2" name="TextBox 1">
                <a:extLst>
                  <a:ext uri="{FF2B5EF4-FFF2-40B4-BE49-F238E27FC236}">
                    <a16:creationId xmlns:a16="http://schemas.microsoft.com/office/drawing/2014/main" id="{FE65F339-6877-61F2-01C2-1820F32A5D18}"/>
                  </a:ext>
                </a:extLst>
              </p:cNvPr>
              <p:cNvSpPr txBox="1">
                <a:spLocks noRot="1" noChangeAspect="1" noMove="1" noResize="1" noEditPoints="1" noAdjustHandles="1" noChangeArrowheads="1" noChangeShapeType="1" noTextEdit="1"/>
              </p:cNvSpPr>
              <p:nvPr/>
            </p:nvSpPr>
            <p:spPr>
              <a:xfrm>
                <a:off x="393111" y="1427399"/>
                <a:ext cx="10024982" cy="3836628"/>
              </a:xfrm>
              <a:prstGeom prst="rect">
                <a:avLst/>
              </a:prstGeom>
              <a:blipFill>
                <a:blip r:embed="rId4"/>
                <a:stretch>
                  <a:fillRect l="-973" t="-1111" b="-2698"/>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37EF3454-E312-E8D6-CD29-88186620076C}"/>
              </a:ext>
            </a:extLst>
          </p:cNvPr>
          <p:cNvSpPr txBox="1"/>
          <p:nvPr/>
        </p:nvSpPr>
        <p:spPr>
          <a:xfrm>
            <a:off x="1788882" y="5996405"/>
            <a:ext cx="8204203" cy="461665"/>
          </a:xfrm>
          <a:prstGeom prst="rect">
            <a:avLst/>
          </a:prstGeom>
          <a:noFill/>
        </p:spPr>
        <p:txBody>
          <a:bodyPr wrap="square">
            <a:spAutoFit/>
          </a:bodyPr>
          <a:lstStyle/>
          <a:p>
            <a:r>
              <a:rPr lang="en-IN" sz="2400" b="1" dirty="0"/>
              <a:t>Complexity is O(n log</a:t>
            </a:r>
            <a:r>
              <a:rPr lang="en-IN" sz="2400" b="1" baseline="30000" dirty="0"/>
              <a:t>2</a:t>
            </a:r>
            <a:r>
              <a:rPr lang="en-IN" sz="2400" b="1" dirty="0"/>
              <a:t>n) i.e. linear log n time</a:t>
            </a:r>
            <a:endParaRPr lang="en-IN" sz="2400" dirty="0"/>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90286972-EF2A-3D1B-006D-0655A1873F19}"/>
                  </a:ext>
                </a:extLst>
              </p14:cNvPr>
              <p14:cNvContentPartPr/>
              <p14:nvPr/>
            </p14:nvContentPartPr>
            <p14:xfrm>
              <a:off x="3964680" y="1185120"/>
              <a:ext cx="4725000" cy="5425560"/>
            </p14:xfrm>
          </p:contentPart>
        </mc:Choice>
        <mc:Fallback xmlns="">
          <p:pic>
            <p:nvPicPr>
              <p:cNvPr id="3" name="Ink 2">
                <a:extLst>
                  <a:ext uri="{FF2B5EF4-FFF2-40B4-BE49-F238E27FC236}">
                    <a16:creationId xmlns:a16="http://schemas.microsoft.com/office/drawing/2014/main" id="{90286972-EF2A-3D1B-006D-0655A1873F19}"/>
                  </a:ext>
                </a:extLst>
              </p:cNvPr>
              <p:cNvPicPr/>
              <p:nvPr/>
            </p:nvPicPr>
            <p:blipFill>
              <a:blip r:embed="rId6"/>
              <a:stretch>
                <a:fillRect/>
              </a:stretch>
            </p:blipFill>
            <p:spPr>
              <a:xfrm>
                <a:off x="3955320" y="1175760"/>
                <a:ext cx="4743720" cy="5444280"/>
              </a:xfrm>
              <a:prstGeom prst="rect">
                <a:avLst/>
              </a:prstGeom>
            </p:spPr>
          </p:pic>
        </mc:Fallback>
      </mc:AlternateContent>
    </p:spTree>
    <p:extLst>
      <p:ext uri="{BB962C8B-B14F-4D97-AF65-F5344CB8AC3E}">
        <p14:creationId xmlns:p14="http://schemas.microsoft.com/office/powerpoint/2010/main" val="15076043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Louvain method by Blondel et al.</a:t>
            </a:r>
            <a:endParaRPr lang="en-US" sz="2400"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9" name="Content Placeholder 2">
            <a:extLst>
              <a:ext uri="{FF2B5EF4-FFF2-40B4-BE49-F238E27FC236}">
                <a16:creationId xmlns:a16="http://schemas.microsoft.com/office/drawing/2014/main" id="{C09AEA7D-B3BD-42DF-9395-10F6C1C9D6E3}"/>
              </a:ext>
            </a:extLst>
          </p:cNvPr>
          <p:cNvSpPr txBox="1">
            <a:spLocks/>
          </p:cNvSpPr>
          <p:nvPr/>
        </p:nvSpPr>
        <p:spPr>
          <a:xfrm>
            <a:off x="-8308" y="1811380"/>
            <a:ext cx="9326479"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sz="2400" b="0" i="0" dirty="0">
                <a:solidFill>
                  <a:srgbClr val="282829"/>
                </a:solidFill>
                <a:effectLst/>
                <a:latin typeface="-apple-system"/>
              </a:rPr>
              <a:t>Louvain method written by </a:t>
            </a:r>
            <a:r>
              <a:rPr lang="en-IN" sz="2400" b="0" i="0" dirty="0">
                <a:solidFill>
                  <a:srgbClr val="282829"/>
                </a:solidFill>
                <a:effectLst/>
                <a:latin typeface="-apple-system"/>
              </a:rPr>
              <a:t>Blondel et. al. </a:t>
            </a:r>
            <a:r>
              <a:rPr lang="en-US" sz="2400" b="0" i="0" dirty="0">
                <a:solidFill>
                  <a:srgbClr val="282829"/>
                </a:solidFill>
                <a:effectLst/>
                <a:latin typeface="-apple-system"/>
              </a:rPr>
              <a:t>Louvain method is still c</a:t>
            </a:r>
            <a:r>
              <a:rPr lang="en-US" sz="2400" b="1" i="0" dirty="0">
                <a:solidFill>
                  <a:srgbClr val="FF0000"/>
                </a:solidFill>
                <a:effectLst/>
                <a:latin typeface="-apple-system"/>
              </a:rPr>
              <a:t>onsidered to be one of the fastest disjoint community detection technique. </a:t>
            </a:r>
          </a:p>
          <a:p>
            <a:pPr algn="just"/>
            <a:r>
              <a:rPr lang="en-US" sz="2400" dirty="0">
                <a:solidFill>
                  <a:srgbClr val="282829"/>
                </a:solidFill>
                <a:latin typeface="-apple-system"/>
              </a:rPr>
              <a:t>We use the </a:t>
            </a:r>
            <a:r>
              <a:rPr lang="en-US" sz="2400" b="1" dirty="0">
                <a:solidFill>
                  <a:srgbClr val="282829"/>
                </a:solidFill>
                <a:latin typeface="-apple-system"/>
              </a:rPr>
              <a:t>same definition of Q as In Newman’s Fast Algorithm</a:t>
            </a:r>
          </a:p>
          <a:p>
            <a:pPr algn="just"/>
            <a:r>
              <a:rPr lang="en-US" sz="2400" b="1" dirty="0">
                <a:solidFill>
                  <a:srgbClr val="282829"/>
                </a:solidFill>
                <a:latin typeface="-apple-system"/>
              </a:rPr>
              <a:t>But uses an even faster greedy optimization than CNM algorithm</a:t>
            </a:r>
          </a:p>
        </p:txBody>
      </p:sp>
      <p:sp>
        <p:nvSpPr>
          <p:cNvPr id="2" name="AutoShape 2">
            <a:extLst>
              <a:ext uri="{FF2B5EF4-FFF2-40B4-BE49-F238E27FC236}">
                <a16:creationId xmlns:a16="http://schemas.microsoft.com/office/drawing/2014/main" id="{0B1F1353-B40D-47F9-AF37-CD83174E89DA}"/>
              </a:ext>
            </a:extLst>
          </p:cNvPr>
          <p:cNvSpPr>
            <a:spLocks noChangeAspect="1" noChangeArrowheads="1"/>
          </p:cNvSpPr>
          <p:nvPr/>
        </p:nvSpPr>
        <p:spPr bwMode="auto">
          <a:xfrm flipH="1">
            <a:off x="4678681" y="3276599"/>
            <a:ext cx="1264919" cy="12649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A0A1CAE-2CF6-85FD-1874-E513E7F61BE6}"/>
                  </a:ext>
                </a:extLst>
              </p14:cNvPr>
              <p14:cNvContentPartPr/>
              <p14:nvPr/>
            </p14:nvContentPartPr>
            <p14:xfrm>
              <a:off x="540360" y="774360"/>
              <a:ext cx="9015840" cy="3210480"/>
            </p14:xfrm>
          </p:contentPart>
        </mc:Choice>
        <mc:Fallback xmlns="">
          <p:pic>
            <p:nvPicPr>
              <p:cNvPr id="4" name="Ink 3">
                <a:extLst>
                  <a:ext uri="{FF2B5EF4-FFF2-40B4-BE49-F238E27FC236}">
                    <a16:creationId xmlns:a16="http://schemas.microsoft.com/office/drawing/2014/main" id="{6A0A1CAE-2CF6-85FD-1874-E513E7F61BE6}"/>
                  </a:ext>
                </a:extLst>
              </p:cNvPr>
              <p:cNvPicPr/>
              <p:nvPr/>
            </p:nvPicPr>
            <p:blipFill>
              <a:blip r:embed="rId5"/>
              <a:stretch>
                <a:fillRect/>
              </a:stretch>
            </p:blipFill>
            <p:spPr>
              <a:xfrm>
                <a:off x="531000" y="765000"/>
                <a:ext cx="9034560" cy="3229200"/>
              </a:xfrm>
              <a:prstGeom prst="rect">
                <a:avLst/>
              </a:prstGeom>
            </p:spPr>
          </p:pic>
        </mc:Fallback>
      </mc:AlternateContent>
    </p:spTree>
    <p:extLst>
      <p:ext uri="{BB962C8B-B14F-4D97-AF65-F5344CB8AC3E}">
        <p14:creationId xmlns:p14="http://schemas.microsoft.com/office/powerpoint/2010/main" val="6005241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1CCFE7-ABBF-4ADF-5D78-C9CB04393635}"/>
              </a:ext>
            </a:extLst>
          </p:cNvPr>
          <p:cNvSpPr>
            <a:spLocks noGrp="1"/>
          </p:cNvSpPr>
          <p:nvPr>
            <p:ph type="body" idx="1"/>
          </p:nvPr>
        </p:nvSpPr>
        <p:spPr>
          <a:xfrm>
            <a:off x="589106" y="2854970"/>
            <a:ext cx="5157787" cy="823912"/>
          </a:xfrm>
        </p:spPr>
        <p:txBody>
          <a:bodyPr/>
          <a:lstStyle/>
          <a:p>
            <a:r>
              <a:rPr lang="en-IN" dirty="0"/>
              <a:t>CNM</a:t>
            </a:r>
          </a:p>
        </p:txBody>
      </p:sp>
      <p:sp>
        <p:nvSpPr>
          <p:cNvPr id="4" name="Text Placeholder 3">
            <a:extLst>
              <a:ext uri="{FF2B5EF4-FFF2-40B4-BE49-F238E27FC236}">
                <a16:creationId xmlns:a16="http://schemas.microsoft.com/office/drawing/2014/main" id="{82C82F7B-A4BA-7EF5-F624-CB07E410039C}"/>
              </a:ext>
            </a:extLst>
          </p:cNvPr>
          <p:cNvSpPr>
            <a:spLocks noGrp="1"/>
          </p:cNvSpPr>
          <p:nvPr>
            <p:ph type="body" idx="2"/>
          </p:nvPr>
        </p:nvSpPr>
        <p:spPr>
          <a:xfrm>
            <a:off x="694559" y="3476542"/>
            <a:ext cx="5157787" cy="3684588"/>
          </a:xfrm>
        </p:spPr>
        <p:txBody>
          <a:bodyPr>
            <a:normAutofit/>
          </a:bodyPr>
          <a:lstStyle/>
          <a:p>
            <a:pPr algn="just"/>
            <a:r>
              <a:rPr lang="en-US" sz="2400" b="1" dirty="0">
                <a:latin typeface="Calibri" panose="020F0502020204030204" pitchFamily="34" charset="0"/>
                <a:ea typeface="Calibri" panose="020F0502020204030204" pitchFamily="34" charset="0"/>
                <a:cs typeface="Calibri" panose="020F0502020204030204" pitchFamily="34" charset="0"/>
              </a:rPr>
              <a:t>The pair of communities </a:t>
            </a:r>
            <a:r>
              <a:rPr lang="en-US" sz="2400" dirty="0">
                <a:latin typeface="Calibri" panose="020F0502020204030204" pitchFamily="34" charset="0"/>
                <a:ea typeface="Calibri" panose="020F0502020204030204" pitchFamily="34" charset="0"/>
                <a:cs typeface="Calibri" panose="020F0502020204030204" pitchFamily="34" charset="0"/>
              </a:rPr>
              <a:t>that maximize the increase in modularity are combined.</a:t>
            </a:r>
          </a:p>
          <a:p>
            <a:pPr algn="just"/>
            <a:r>
              <a:rPr lang="en-US" sz="2400" b="1" dirty="0">
                <a:latin typeface="Calibri" panose="020F0502020204030204" pitchFamily="34" charset="0"/>
                <a:ea typeface="Calibri" panose="020F0502020204030204" pitchFamily="34" charset="0"/>
                <a:cs typeface="Calibri" panose="020F0502020204030204" pitchFamily="34" charset="0"/>
              </a:rPr>
              <a:t>No community aggregation step</a:t>
            </a:r>
            <a:r>
              <a:rPr lang="en-US" sz="2400" dirty="0">
                <a:latin typeface="Calibri" panose="020F0502020204030204" pitchFamily="34" charset="0"/>
                <a:ea typeface="Calibri" panose="020F0502020204030204" pitchFamily="34" charset="0"/>
                <a:cs typeface="Calibri" panose="020F0502020204030204" pitchFamily="34" charset="0"/>
              </a:rPr>
              <a:t>, and continually combine pairs of communities that maximize the increase in modularity </a:t>
            </a:r>
            <a:r>
              <a:rPr lang="en-US" sz="2400" b="1" dirty="0">
                <a:latin typeface="Calibri" panose="020F0502020204030204" pitchFamily="34" charset="0"/>
                <a:ea typeface="Calibri" panose="020F0502020204030204" pitchFamily="34" charset="0"/>
                <a:cs typeface="Calibri" panose="020F0502020204030204" pitchFamily="34" charset="0"/>
              </a:rPr>
              <a:t>until we can no longer combine communities.</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 Placeholder 4">
            <a:extLst>
              <a:ext uri="{FF2B5EF4-FFF2-40B4-BE49-F238E27FC236}">
                <a16:creationId xmlns:a16="http://schemas.microsoft.com/office/drawing/2014/main" id="{7A55EEAD-374F-EEDB-FA75-EAE68F932334}"/>
              </a:ext>
            </a:extLst>
          </p:cNvPr>
          <p:cNvSpPr>
            <a:spLocks noGrp="1"/>
          </p:cNvSpPr>
          <p:nvPr>
            <p:ph type="body" idx="3"/>
          </p:nvPr>
        </p:nvSpPr>
        <p:spPr>
          <a:xfrm>
            <a:off x="6409929" y="2760263"/>
            <a:ext cx="5183188" cy="823912"/>
          </a:xfrm>
        </p:spPr>
        <p:txBody>
          <a:bodyPr/>
          <a:lstStyle/>
          <a:p>
            <a:r>
              <a:rPr lang="en-IN" dirty="0"/>
              <a:t>Louvain</a:t>
            </a:r>
          </a:p>
        </p:txBody>
      </p:sp>
      <p:sp>
        <p:nvSpPr>
          <p:cNvPr id="6" name="Text Placeholder 5">
            <a:extLst>
              <a:ext uri="{FF2B5EF4-FFF2-40B4-BE49-F238E27FC236}">
                <a16:creationId xmlns:a16="http://schemas.microsoft.com/office/drawing/2014/main" id="{49E67611-53A8-996B-8695-ED3495DF0C47}"/>
              </a:ext>
            </a:extLst>
          </p:cNvPr>
          <p:cNvSpPr>
            <a:spLocks noGrp="1"/>
          </p:cNvSpPr>
          <p:nvPr>
            <p:ph type="body" idx="4"/>
          </p:nvPr>
        </p:nvSpPr>
        <p:spPr>
          <a:xfrm>
            <a:off x="6096000" y="3528741"/>
            <a:ext cx="4854766" cy="3684588"/>
          </a:xfrm>
        </p:spPr>
        <p:txBody>
          <a:bodyPr>
            <a:normAutofit/>
          </a:bodyPr>
          <a:lstStyle/>
          <a:p>
            <a:pPr algn="just"/>
            <a:r>
              <a:rPr lang="en-US" sz="2400" b="1" dirty="0">
                <a:latin typeface="Calibri" panose="020F0502020204030204" pitchFamily="34" charset="0"/>
                <a:ea typeface="Calibri" panose="020F0502020204030204" pitchFamily="34" charset="0"/>
                <a:cs typeface="Calibri" panose="020F0502020204030204" pitchFamily="34" charset="0"/>
              </a:rPr>
              <a:t>A single node is moved from one community to another.</a:t>
            </a:r>
          </a:p>
          <a:p>
            <a:pPr algn="just"/>
            <a:r>
              <a:rPr lang="en-US" sz="2400" b="1" dirty="0">
                <a:latin typeface="Calibri" panose="020F0502020204030204" pitchFamily="34" charset="0"/>
                <a:ea typeface="Calibri" panose="020F0502020204030204" pitchFamily="34" charset="0"/>
                <a:cs typeface="Calibri" panose="020F0502020204030204" pitchFamily="34" charset="0"/>
              </a:rPr>
              <a:t>The community aggregation stage is introduced.</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1740DED3-E536-99F7-0A4A-744FF3B9F41E}"/>
              </a:ext>
            </a:extLst>
          </p:cNvPr>
          <p:cNvSpPr/>
          <p:nvPr/>
        </p:nvSpPr>
        <p:spPr>
          <a:xfrm>
            <a:off x="434226" y="747162"/>
            <a:ext cx="7999758" cy="461665"/>
          </a:xfrm>
          <a:prstGeom prst="rect">
            <a:avLst/>
          </a:prstGeom>
        </p:spPr>
        <p:txBody>
          <a:bodyPr wrap="square">
            <a:spAutoFit/>
          </a:bodyPr>
          <a:lstStyle/>
          <a:p>
            <a:r>
              <a:rPr lang="en-US" sz="2400" b="1" dirty="0">
                <a:solidFill>
                  <a:schemeClr val="accent6">
                    <a:lumMod val="50000"/>
                  </a:schemeClr>
                </a:solidFill>
              </a:rPr>
              <a:t>Louvain Algorithm Vs. </a:t>
            </a:r>
            <a:r>
              <a:rPr lang="en-US" sz="2400" b="1" dirty="0" err="1">
                <a:solidFill>
                  <a:schemeClr val="accent6">
                    <a:lumMod val="50000"/>
                  </a:schemeClr>
                </a:solidFill>
              </a:rPr>
              <a:t>Clauset</a:t>
            </a:r>
            <a:r>
              <a:rPr lang="en-US" sz="2400" b="1" dirty="0">
                <a:solidFill>
                  <a:schemeClr val="accent6">
                    <a:lumMod val="50000"/>
                  </a:schemeClr>
                </a:solidFill>
              </a:rPr>
              <a:t> Newman Moore </a:t>
            </a:r>
          </a:p>
        </p:txBody>
      </p:sp>
      <p:pic>
        <p:nvPicPr>
          <p:cNvPr id="8" name="Picture 7" descr="A close up of a logo&#10;&#10;Description automatically generated">
            <a:extLst>
              <a:ext uri="{FF2B5EF4-FFF2-40B4-BE49-F238E27FC236}">
                <a16:creationId xmlns:a16="http://schemas.microsoft.com/office/drawing/2014/main" id="{26F46D6D-BC1E-20D2-5420-A2766F787B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cxnSp>
        <p:nvCxnSpPr>
          <p:cNvPr id="9" name="Straight Connector 8">
            <a:extLst>
              <a:ext uri="{FF2B5EF4-FFF2-40B4-BE49-F238E27FC236}">
                <a16:creationId xmlns:a16="http://schemas.microsoft.com/office/drawing/2014/main" id="{EAF62001-4A99-7184-1834-A508203847CD}"/>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194B54F-6048-BBB1-2B36-112FC2DEA189}"/>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SOCIAL NETWORK ANALYTICS</a:t>
            </a:r>
          </a:p>
        </p:txBody>
      </p:sp>
      <p:sp>
        <p:nvSpPr>
          <p:cNvPr id="11" name="TextBox 10">
            <a:extLst>
              <a:ext uri="{FF2B5EF4-FFF2-40B4-BE49-F238E27FC236}">
                <a16:creationId xmlns:a16="http://schemas.microsoft.com/office/drawing/2014/main" id="{356F6948-5D7D-C524-52AB-4941CD289A9F}"/>
              </a:ext>
            </a:extLst>
          </p:cNvPr>
          <p:cNvSpPr txBox="1"/>
          <p:nvPr/>
        </p:nvSpPr>
        <p:spPr>
          <a:xfrm>
            <a:off x="520344" y="1279272"/>
            <a:ext cx="9866609" cy="2234458"/>
          </a:xfrm>
          <a:prstGeom prst="rect">
            <a:avLst/>
          </a:prstGeom>
          <a:noFill/>
        </p:spPr>
        <p:txBody>
          <a:bodyPr wrap="square" rtlCol="0">
            <a:spAutoFit/>
          </a:bodyPr>
          <a:lstStyle/>
          <a:p>
            <a:pPr algn="just">
              <a:lnSpc>
                <a:spcPct val="120000"/>
              </a:lnSpc>
              <a:buFont typeface="Wingdings" pitchFamily="2" charset="2"/>
              <a:buChar char="Ø"/>
            </a:pPr>
            <a:r>
              <a:rPr lang="en-US" sz="2400" dirty="0">
                <a:latin typeface="+mn-lt"/>
              </a:rPr>
              <a:t>The Louvain algorithm is a greedy algorithm that is very </a:t>
            </a:r>
            <a:r>
              <a:rPr lang="en-US" sz="2400" b="1" dirty="0">
                <a:latin typeface="+mn-lt"/>
              </a:rPr>
              <a:t>similar to the </a:t>
            </a:r>
            <a:r>
              <a:rPr lang="en-US" sz="2400" b="1" dirty="0" err="1">
                <a:latin typeface="+mn-lt"/>
              </a:rPr>
              <a:t>Clauset</a:t>
            </a:r>
            <a:r>
              <a:rPr lang="en-US" sz="2400" b="1" dirty="0">
                <a:latin typeface="+mn-lt"/>
              </a:rPr>
              <a:t>-Newman-Moore (CNM)  Algorithm. </a:t>
            </a:r>
          </a:p>
          <a:p>
            <a:pPr algn="just">
              <a:lnSpc>
                <a:spcPct val="120000"/>
              </a:lnSpc>
              <a:buFont typeface="Wingdings" pitchFamily="2" charset="2"/>
              <a:buChar char="Ø"/>
            </a:pPr>
            <a:r>
              <a:rPr lang="en-US" sz="2400" dirty="0">
                <a:latin typeface="+mn-lt"/>
              </a:rPr>
              <a:t>The </a:t>
            </a:r>
            <a:r>
              <a:rPr lang="en-US" sz="2400" b="1" dirty="0">
                <a:latin typeface="+mn-lt"/>
              </a:rPr>
              <a:t>initialization is the same </a:t>
            </a:r>
            <a:r>
              <a:rPr lang="en-US" sz="2400" dirty="0">
                <a:latin typeface="+mn-lt"/>
              </a:rPr>
              <a:t>i.e. each node is a community to start with. </a:t>
            </a:r>
          </a:p>
          <a:p>
            <a:endParaRPr lang="en-IN" sz="2400"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5CF9D8A-90DA-775A-0DF2-100E761A2D88}"/>
                  </a:ext>
                </a:extLst>
              </p14:cNvPr>
              <p14:cNvContentPartPr/>
              <p14:nvPr/>
            </p14:nvContentPartPr>
            <p14:xfrm>
              <a:off x="1306440" y="70200"/>
              <a:ext cx="9131760" cy="5207040"/>
            </p14:xfrm>
          </p:contentPart>
        </mc:Choice>
        <mc:Fallback xmlns="">
          <p:pic>
            <p:nvPicPr>
              <p:cNvPr id="2" name="Ink 1">
                <a:extLst>
                  <a:ext uri="{FF2B5EF4-FFF2-40B4-BE49-F238E27FC236}">
                    <a16:creationId xmlns:a16="http://schemas.microsoft.com/office/drawing/2014/main" id="{35CF9D8A-90DA-775A-0DF2-100E761A2D88}"/>
                  </a:ext>
                </a:extLst>
              </p:cNvPr>
              <p:cNvPicPr/>
              <p:nvPr/>
            </p:nvPicPr>
            <p:blipFill>
              <a:blip r:embed="rId4"/>
              <a:stretch>
                <a:fillRect/>
              </a:stretch>
            </p:blipFill>
            <p:spPr>
              <a:xfrm>
                <a:off x="1297080" y="60840"/>
                <a:ext cx="9150480" cy="5225760"/>
              </a:xfrm>
              <a:prstGeom prst="rect">
                <a:avLst/>
              </a:prstGeom>
            </p:spPr>
          </p:pic>
        </mc:Fallback>
      </mc:AlternateContent>
    </p:spTree>
    <p:extLst>
      <p:ext uri="{BB962C8B-B14F-4D97-AF65-F5344CB8AC3E}">
        <p14:creationId xmlns:p14="http://schemas.microsoft.com/office/powerpoint/2010/main" val="61542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Louvain method by Blondel et al.</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9" name="Content Placeholder 2">
            <a:extLst>
              <a:ext uri="{FF2B5EF4-FFF2-40B4-BE49-F238E27FC236}">
                <a16:creationId xmlns:a16="http://schemas.microsoft.com/office/drawing/2014/main" id="{E75B7C51-BDE0-4C7E-A061-401B93A93D5C}"/>
              </a:ext>
            </a:extLst>
          </p:cNvPr>
          <p:cNvSpPr txBox="1">
            <a:spLocks/>
          </p:cNvSpPr>
          <p:nvPr/>
        </p:nvSpPr>
        <p:spPr>
          <a:xfrm>
            <a:off x="153518" y="1539240"/>
            <a:ext cx="1008776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dirty="0">
                <a:solidFill>
                  <a:schemeClr val="tx1"/>
                </a:solidFill>
              </a:rPr>
              <a:t>Louvain Algorithm consists of 2 phases:</a:t>
            </a:r>
          </a:p>
          <a:p>
            <a:pPr algn="just"/>
            <a:endParaRPr lang="en-US" b="1" dirty="0">
              <a:solidFill>
                <a:srgbClr val="FF0000"/>
              </a:solidFill>
            </a:endParaRPr>
          </a:p>
          <a:p>
            <a:pPr marL="114300" indent="0" algn="just">
              <a:buNone/>
            </a:pPr>
            <a:r>
              <a:rPr lang="en-US" b="1" dirty="0">
                <a:solidFill>
                  <a:srgbClr val="0000FF"/>
                </a:solidFill>
              </a:rPr>
              <a:t>	1</a:t>
            </a:r>
            <a:r>
              <a:rPr lang="en-US" b="1" baseline="30000" dirty="0">
                <a:solidFill>
                  <a:srgbClr val="0000FF"/>
                </a:solidFill>
              </a:rPr>
              <a:t>st</a:t>
            </a:r>
            <a:r>
              <a:rPr lang="en-US" b="1" dirty="0">
                <a:solidFill>
                  <a:srgbClr val="0000FF"/>
                </a:solidFill>
              </a:rPr>
              <a:t> Phase: Modularity optimization to detect community</a:t>
            </a:r>
          </a:p>
          <a:p>
            <a:pPr marL="114300" indent="0" algn="just">
              <a:buNone/>
            </a:pPr>
            <a:r>
              <a:rPr lang="en-US" b="1" dirty="0">
                <a:solidFill>
                  <a:srgbClr val="0000FF"/>
                </a:solidFill>
              </a:rPr>
              <a:t>	2</a:t>
            </a:r>
            <a:r>
              <a:rPr lang="en-US" b="1" baseline="30000" dirty="0">
                <a:solidFill>
                  <a:srgbClr val="0000FF"/>
                </a:solidFill>
              </a:rPr>
              <a:t>nd</a:t>
            </a:r>
            <a:r>
              <a:rPr lang="en-US" b="1" dirty="0">
                <a:solidFill>
                  <a:srgbClr val="0000FF"/>
                </a:solidFill>
              </a:rPr>
              <a:t> Phase: Community aggregation </a:t>
            </a:r>
          </a:p>
          <a:p>
            <a:pPr algn="just"/>
            <a:endParaRPr lang="en-IN" dirty="0"/>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2E81C1A-E4C8-870D-A1EF-36AF25073626}"/>
                  </a:ext>
                </a:extLst>
              </p14:cNvPr>
              <p14:cNvContentPartPr/>
              <p14:nvPr/>
            </p14:nvContentPartPr>
            <p14:xfrm>
              <a:off x="457560" y="2062080"/>
              <a:ext cx="9519480" cy="3372480"/>
            </p14:xfrm>
          </p:contentPart>
        </mc:Choice>
        <mc:Fallback xmlns="">
          <p:pic>
            <p:nvPicPr>
              <p:cNvPr id="3" name="Ink 2">
                <a:extLst>
                  <a:ext uri="{FF2B5EF4-FFF2-40B4-BE49-F238E27FC236}">
                    <a16:creationId xmlns:a16="http://schemas.microsoft.com/office/drawing/2014/main" id="{52E81C1A-E4C8-870D-A1EF-36AF25073626}"/>
                  </a:ext>
                </a:extLst>
              </p:cNvPr>
              <p:cNvPicPr/>
              <p:nvPr/>
            </p:nvPicPr>
            <p:blipFill>
              <a:blip r:embed="rId5"/>
              <a:stretch>
                <a:fillRect/>
              </a:stretch>
            </p:blipFill>
            <p:spPr>
              <a:xfrm>
                <a:off x="448200" y="2052720"/>
                <a:ext cx="9538200" cy="3391200"/>
              </a:xfrm>
              <a:prstGeom prst="rect">
                <a:avLst/>
              </a:prstGeom>
            </p:spPr>
          </p:pic>
        </mc:Fallback>
      </mc:AlternateContent>
    </p:spTree>
    <p:extLst>
      <p:ext uri="{BB962C8B-B14F-4D97-AF65-F5344CB8AC3E}">
        <p14:creationId xmlns:p14="http://schemas.microsoft.com/office/powerpoint/2010/main" val="2670849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Louvain method by Blondel et al.</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9" name="Content Placeholder 2">
            <a:extLst>
              <a:ext uri="{FF2B5EF4-FFF2-40B4-BE49-F238E27FC236}">
                <a16:creationId xmlns:a16="http://schemas.microsoft.com/office/drawing/2014/main" id="{E75B7C51-BDE0-4C7E-A061-401B93A93D5C}"/>
              </a:ext>
            </a:extLst>
          </p:cNvPr>
          <p:cNvSpPr txBox="1">
            <a:spLocks/>
          </p:cNvSpPr>
          <p:nvPr/>
        </p:nvSpPr>
        <p:spPr>
          <a:xfrm>
            <a:off x="153518" y="1539240"/>
            <a:ext cx="1008776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b="1" dirty="0">
                <a:solidFill>
                  <a:srgbClr val="FF0000"/>
                </a:solidFill>
              </a:rPr>
              <a:t>First phase (Modularity optimization to detect community )</a:t>
            </a:r>
          </a:p>
          <a:p>
            <a:pPr marL="1085850" lvl="1" indent="-514350" algn="just">
              <a:buFont typeface="+mj-lt"/>
              <a:buAutoNum type="arabicPeriod"/>
            </a:pPr>
            <a:r>
              <a:rPr lang="en-US" dirty="0"/>
              <a:t>Assign each </a:t>
            </a:r>
            <a:r>
              <a:rPr lang="en-US" b="1" dirty="0"/>
              <a:t>node to it's own community</a:t>
            </a:r>
            <a:r>
              <a:rPr lang="en-US" dirty="0"/>
              <a:t>.</a:t>
            </a:r>
          </a:p>
          <a:p>
            <a:pPr marL="1085850" lvl="1" indent="-514350" algn="just">
              <a:buFont typeface="+mj-lt"/>
              <a:buAutoNum type="arabicPeriod"/>
            </a:pPr>
            <a:endParaRPr lang="en-US" dirty="0"/>
          </a:p>
          <a:p>
            <a:pPr marL="1085850" lvl="1" indent="-514350" algn="just">
              <a:buFont typeface="+mj-lt"/>
              <a:buAutoNum type="arabicPeriod"/>
            </a:pPr>
            <a:r>
              <a:rPr lang="en-US" dirty="0"/>
              <a:t>Iterate over each node, </a:t>
            </a:r>
            <a:r>
              <a:rPr lang="en-US" b="1" dirty="0"/>
              <a:t>calculating the change in modularity </a:t>
            </a:r>
            <a:r>
              <a:rPr lang="en-US" dirty="0"/>
              <a:t>that would occur if </a:t>
            </a:r>
            <a:r>
              <a:rPr lang="en-US" b="1" dirty="0"/>
              <a:t>it were removed from it's current community and put in a connected community</a:t>
            </a:r>
            <a:r>
              <a:rPr lang="en-US" dirty="0"/>
              <a:t>. Essentially for every node, every neighboring node is considered.</a:t>
            </a:r>
          </a:p>
          <a:p>
            <a:pPr marL="1085850" lvl="1" indent="-514350" algn="just">
              <a:buFont typeface="+mj-lt"/>
              <a:buAutoNum type="arabicPeriod"/>
            </a:pPr>
            <a:endParaRPr lang="en-US" dirty="0"/>
          </a:p>
          <a:p>
            <a:pPr marL="1085850" lvl="1" indent="-514350" algn="just">
              <a:buFont typeface="+mj-lt"/>
              <a:buAutoNum type="arabicPeriod"/>
            </a:pPr>
            <a:r>
              <a:rPr lang="en-US" b="1" dirty="0"/>
              <a:t>Move it to the community </a:t>
            </a:r>
            <a:r>
              <a:rPr lang="en-US" dirty="0"/>
              <a:t>that produces the </a:t>
            </a:r>
            <a:r>
              <a:rPr lang="en-US" b="1" dirty="0"/>
              <a:t>biggest increase in modularity.</a:t>
            </a:r>
          </a:p>
          <a:p>
            <a:pPr marL="1085850" lvl="1" indent="-514350" algn="just">
              <a:buFont typeface="+mj-lt"/>
              <a:buAutoNum type="arabicPeriod"/>
            </a:pPr>
            <a:endParaRPr lang="en-US" b="1" dirty="0"/>
          </a:p>
          <a:p>
            <a:pPr marL="1085850" lvl="1" indent="-514350" algn="just">
              <a:buFont typeface="+mj-lt"/>
              <a:buAutoNum type="arabicPeriod"/>
            </a:pPr>
            <a:r>
              <a:rPr lang="en-US" dirty="0"/>
              <a:t>Repeat step 2 </a:t>
            </a:r>
            <a:r>
              <a:rPr lang="en-US" b="1" dirty="0"/>
              <a:t>until we can't increase modularity </a:t>
            </a:r>
            <a:r>
              <a:rPr lang="en-US" dirty="0"/>
              <a:t>anymore.</a:t>
            </a:r>
          </a:p>
          <a:p>
            <a:pPr algn="just"/>
            <a:endParaRPr lang="en-IN"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D843238-B9FF-0F31-2552-7E51A9DAE326}"/>
                  </a:ext>
                </a:extLst>
              </p14:cNvPr>
              <p14:cNvContentPartPr/>
              <p14:nvPr/>
            </p14:nvContentPartPr>
            <p14:xfrm>
              <a:off x="493560" y="2098800"/>
              <a:ext cx="8763480" cy="4227120"/>
            </p14:xfrm>
          </p:contentPart>
        </mc:Choice>
        <mc:Fallback xmlns="">
          <p:pic>
            <p:nvPicPr>
              <p:cNvPr id="2" name="Ink 1">
                <a:extLst>
                  <a:ext uri="{FF2B5EF4-FFF2-40B4-BE49-F238E27FC236}">
                    <a16:creationId xmlns:a16="http://schemas.microsoft.com/office/drawing/2014/main" id="{AD843238-B9FF-0F31-2552-7E51A9DAE326}"/>
                  </a:ext>
                </a:extLst>
              </p:cNvPr>
              <p:cNvPicPr/>
              <p:nvPr/>
            </p:nvPicPr>
            <p:blipFill>
              <a:blip r:embed="rId5"/>
              <a:stretch>
                <a:fillRect/>
              </a:stretch>
            </p:blipFill>
            <p:spPr>
              <a:xfrm>
                <a:off x="484200" y="2089440"/>
                <a:ext cx="8782200" cy="4245840"/>
              </a:xfrm>
              <a:prstGeom prst="rect">
                <a:avLst/>
              </a:prstGeom>
            </p:spPr>
          </p:pic>
        </mc:Fallback>
      </mc:AlternateContent>
    </p:spTree>
    <p:extLst>
      <p:ext uri="{BB962C8B-B14F-4D97-AF65-F5344CB8AC3E}">
        <p14:creationId xmlns:p14="http://schemas.microsoft.com/office/powerpoint/2010/main" val="17837249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9" name="Content Placeholder 2">
            <a:extLst>
              <a:ext uri="{FF2B5EF4-FFF2-40B4-BE49-F238E27FC236}">
                <a16:creationId xmlns:a16="http://schemas.microsoft.com/office/drawing/2014/main" id="{19697F27-274A-4F12-854C-895CAC8E081C}"/>
              </a:ext>
            </a:extLst>
          </p:cNvPr>
          <p:cNvSpPr txBox="1">
            <a:spLocks/>
          </p:cNvSpPr>
          <p:nvPr/>
        </p:nvSpPr>
        <p:spPr>
          <a:xfrm>
            <a:off x="254606" y="1287000"/>
            <a:ext cx="9658126"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b="1" dirty="0">
                <a:solidFill>
                  <a:srgbClr val="FF0000"/>
                </a:solidFill>
              </a:rPr>
              <a:t>Second phase (Community aggregation ):</a:t>
            </a:r>
          </a:p>
          <a:p>
            <a:pPr lvl="1" algn="just"/>
            <a:r>
              <a:rPr lang="en-US" b="1" dirty="0"/>
              <a:t>Super nodes are created </a:t>
            </a:r>
            <a:r>
              <a:rPr lang="en-US" dirty="0"/>
              <a:t>to represent each detected community in first phase and </a:t>
            </a:r>
            <a:r>
              <a:rPr lang="en-US" b="1" dirty="0"/>
              <a:t>create a new network. </a:t>
            </a:r>
          </a:p>
          <a:p>
            <a:pPr lvl="1" algn="just"/>
            <a:r>
              <a:rPr lang="en-US" dirty="0"/>
              <a:t>The </a:t>
            </a:r>
            <a:r>
              <a:rPr lang="en-US" b="1" dirty="0"/>
              <a:t>edge weight between the nodes representing two communities is just the sum of the edge weights between </a:t>
            </a:r>
            <a:r>
              <a:rPr lang="en-US" dirty="0"/>
              <a:t>the nodes of community 1 and community2  for directed graph and edge count for undirected graph</a:t>
            </a:r>
            <a:r>
              <a:rPr lang="en-US" b="1" dirty="0"/>
              <a:t>. </a:t>
            </a:r>
            <a:r>
              <a:rPr lang="en-US" dirty="0"/>
              <a:t>T</a:t>
            </a:r>
            <a:r>
              <a:rPr lang="en-US" i="0" dirty="0">
                <a:solidFill>
                  <a:srgbClr val="292929"/>
                </a:solidFill>
                <a:effectLst/>
                <a:latin typeface="source-serif-pro"/>
              </a:rPr>
              <a:t>his step also generates </a:t>
            </a:r>
            <a:r>
              <a:rPr lang="en-US" i="0" dirty="0">
                <a:solidFill>
                  <a:srgbClr val="FF0000"/>
                </a:solidFill>
                <a:effectLst/>
                <a:latin typeface="source-serif-pro"/>
              </a:rPr>
              <a:t>self-loops</a:t>
            </a:r>
            <a:r>
              <a:rPr lang="en-US" i="0" dirty="0">
                <a:solidFill>
                  <a:srgbClr val="292929"/>
                </a:solidFill>
                <a:effectLst/>
                <a:latin typeface="source-serif-pro"/>
              </a:rPr>
              <a:t> which are the </a:t>
            </a:r>
            <a:r>
              <a:rPr lang="en-US" b="1" i="1" dirty="0">
                <a:solidFill>
                  <a:srgbClr val="292929"/>
                </a:solidFill>
                <a:effectLst/>
                <a:latin typeface="source-serif-pro"/>
              </a:rPr>
              <a:t>sum of all links inside a given community</a:t>
            </a:r>
            <a:r>
              <a:rPr lang="en-US" i="0" dirty="0">
                <a:solidFill>
                  <a:srgbClr val="292929"/>
                </a:solidFill>
                <a:effectLst/>
                <a:latin typeface="source-serif-pro"/>
              </a:rPr>
              <a:t>, before being collapsed into one node.</a:t>
            </a:r>
            <a:endParaRPr lang="en-US" dirty="0"/>
          </a:p>
          <a:p>
            <a:pPr lvl="1" algn="just"/>
            <a:r>
              <a:rPr lang="en-US" dirty="0"/>
              <a:t>Perform </a:t>
            </a:r>
            <a:r>
              <a:rPr lang="en-US" b="1" dirty="0"/>
              <a:t>the first phase on this new network</a:t>
            </a:r>
            <a:r>
              <a:rPr lang="en-US" dirty="0"/>
              <a:t>. That is, we're calculating </a:t>
            </a:r>
            <a:r>
              <a:rPr lang="en-US" b="1" dirty="0"/>
              <a:t>communities of communities.</a:t>
            </a:r>
          </a:p>
          <a:p>
            <a:pPr algn="just"/>
            <a:r>
              <a:rPr lang="en-US" sz="2400" dirty="0"/>
              <a:t>We then repeat these two phases </a:t>
            </a:r>
            <a:r>
              <a:rPr lang="en-US" sz="2400" b="1" dirty="0"/>
              <a:t>until  no further change in communities is observed</a:t>
            </a:r>
          </a:p>
          <a:p>
            <a:pPr algn="just"/>
            <a:endParaRPr lang="en-IN" dirty="0"/>
          </a:p>
        </p:txBody>
      </p:sp>
      <p:sp>
        <p:nvSpPr>
          <p:cNvPr id="10" name="Google Shape;120;p3">
            <a:extLst>
              <a:ext uri="{FF2B5EF4-FFF2-40B4-BE49-F238E27FC236}">
                <a16:creationId xmlns:a16="http://schemas.microsoft.com/office/drawing/2014/main" id="{A8452299-BFC3-44B9-8671-7682D86A637D}"/>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Louvain method by Blondel et al.</a:t>
            </a:r>
            <a:endParaRPr dirty="0"/>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ED0BE3-BB0E-DCE9-27C1-BF56C7684ECA}"/>
                  </a:ext>
                </a:extLst>
              </p14:cNvPr>
              <p14:cNvContentPartPr/>
              <p14:nvPr/>
            </p14:nvContentPartPr>
            <p14:xfrm>
              <a:off x="789480" y="494640"/>
              <a:ext cx="11354040" cy="5737680"/>
            </p14:xfrm>
          </p:contentPart>
        </mc:Choice>
        <mc:Fallback xmlns="">
          <p:pic>
            <p:nvPicPr>
              <p:cNvPr id="3" name="Ink 2">
                <a:extLst>
                  <a:ext uri="{FF2B5EF4-FFF2-40B4-BE49-F238E27FC236}">
                    <a16:creationId xmlns:a16="http://schemas.microsoft.com/office/drawing/2014/main" id="{5BED0BE3-BB0E-DCE9-27C1-BF56C7684ECA}"/>
                  </a:ext>
                </a:extLst>
              </p:cNvPr>
              <p:cNvPicPr/>
              <p:nvPr/>
            </p:nvPicPr>
            <p:blipFill>
              <a:blip r:embed="rId5"/>
              <a:stretch>
                <a:fillRect/>
              </a:stretch>
            </p:blipFill>
            <p:spPr>
              <a:xfrm>
                <a:off x="780120" y="485280"/>
                <a:ext cx="11372760" cy="5756400"/>
              </a:xfrm>
              <a:prstGeom prst="rect">
                <a:avLst/>
              </a:prstGeom>
            </p:spPr>
          </p:pic>
        </mc:Fallback>
      </mc:AlternateContent>
    </p:spTree>
    <p:extLst>
      <p:ext uri="{BB962C8B-B14F-4D97-AF65-F5344CB8AC3E}">
        <p14:creationId xmlns:p14="http://schemas.microsoft.com/office/powerpoint/2010/main" val="39878458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434226" y="747162"/>
            <a:ext cx="7999758" cy="461665"/>
          </a:xfrm>
          <a:prstGeom prst="rect">
            <a:avLst/>
          </a:prstGeom>
        </p:spPr>
        <p:txBody>
          <a:bodyPr wrap="square">
            <a:spAutoFit/>
          </a:bodyPr>
          <a:lstStyle/>
          <a:p>
            <a:r>
              <a:rPr lang="en-US" sz="2400" b="1" dirty="0">
                <a:solidFill>
                  <a:schemeClr val="accent6">
                    <a:lumMod val="50000"/>
                  </a:schemeClr>
                </a:solidFill>
              </a:rPr>
              <a:t>Louvain Algorithm </a:t>
            </a:r>
          </a:p>
        </p:txBody>
      </p: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cxnSp>
        <p:nvCxnSpPr>
          <p:cNvPr id="7" name="Straight Connector 6">
            <a:extLst>
              <a:ext uri="{FF2B5EF4-FFF2-40B4-BE49-F238E27FC236}">
                <a16:creationId xmlns:a16="http://schemas.microsoft.com/office/drawing/2014/main" id="{C0402896-A771-4DBF-ACF9-9FE12B30DB9F}"/>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A016A30-1898-4A22-A0C9-6CC1764B8640}"/>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SOCIAL NETWORK ANALYTICS</a:t>
            </a:r>
          </a:p>
        </p:txBody>
      </p:sp>
      <p:pic>
        <p:nvPicPr>
          <p:cNvPr id="8" name="Picture 7">
            <a:extLst>
              <a:ext uri="{FF2B5EF4-FFF2-40B4-BE49-F238E27FC236}">
                <a16:creationId xmlns:a16="http://schemas.microsoft.com/office/drawing/2014/main" id="{9F9FF478-F244-EE84-7454-B8A77EFF54FA}"/>
              </a:ext>
            </a:extLst>
          </p:cNvPr>
          <p:cNvPicPr>
            <a:picLocks noChangeAspect="1"/>
          </p:cNvPicPr>
          <p:nvPr/>
        </p:nvPicPr>
        <p:blipFill>
          <a:blip r:embed="rId4"/>
          <a:stretch>
            <a:fillRect/>
          </a:stretch>
        </p:blipFill>
        <p:spPr>
          <a:xfrm>
            <a:off x="-8308" y="1196732"/>
            <a:ext cx="5950256" cy="5670841"/>
          </a:xfrm>
          <a:prstGeom prst="rect">
            <a:avLst/>
          </a:prstGeom>
        </p:spPr>
      </p:pic>
      <p:sp>
        <p:nvSpPr>
          <p:cNvPr id="12" name="TextBox 11">
            <a:extLst>
              <a:ext uri="{FF2B5EF4-FFF2-40B4-BE49-F238E27FC236}">
                <a16:creationId xmlns:a16="http://schemas.microsoft.com/office/drawing/2014/main" id="{A00E00E2-B9C2-1983-41D7-7870A15116EE}"/>
              </a:ext>
            </a:extLst>
          </p:cNvPr>
          <p:cNvSpPr txBox="1"/>
          <p:nvPr/>
        </p:nvSpPr>
        <p:spPr>
          <a:xfrm>
            <a:off x="5675743" y="1988579"/>
            <a:ext cx="6101080" cy="4524315"/>
          </a:xfrm>
          <a:prstGeom prst="rect">
            <a:avLst/>
          </a:prstGeom>
          <a:noFill/>
        </p:spPr>
        <p:txBody>
          <a:bodyPr wrap="square">
            <a:spAutoFit/>
          </a:bodyPr>
          <a:lstStyle/>
          <a:p>
            <a:r>
              <a:rPr lang="en-US" sz="2400" b="0" i="0" dirty="0">
                <a:solidFill>
                  <a:srgbClr val="262626"/>
                </a:solidFill>
                <a:effectLst/>
                <a:latin typeface="Calibri" panose="020F0502020204030204" pitchFamily="34" charset="0"/>
                <a:ea typeface="Calibri" panose="020F0502020204030204" pitchFamily="34" charset="0"/>
                <a:cs typeface="Calibri" panose="020F0502020204030204" pitchFamily="34" charset="0"/>
              </a:rPr>
              <a:t>The Louvain algorithm starts from a singleton partition in which each node is in its own community</a:t>
            </a:r>
          </a:p>
          <a:p>
            <a:r>
              <a:rPr lang="en-US" sz="2400" b="0" i="0" dirty="0">
                <a:solidFill>
                  <a:srgbClr val="262626"/>
                </a:solidFill>
                <a:effectLst/>
                <a:latin typeface="Calibri" panose="020F0502020204030204" pitchFamily="34" charset="0"/>
                <a:ea typeface="Calibri" panose="020F0502020204030204" pitchFamily="34" charset="0"/>
                <a:cs typeface="Calibri" panose="020F0502020204030204" pitchFamily="34" charset="0"/>
              </a:rPr>
              <a:t> (a). The algorithm moves individual nodes from one community to another to find a partition </a:t>
            </a:r>
          </a:p>
          <a:p>
            <a:r>
              <a:rPr lang="en-US" sz="2400" b="0" i="0" dirty="0">
                <a:solidFill>
                  <a:srgbClr val="262626"/>
                </a:solidFill>
                <a:effectLst/>
                <a:latin typeface="Calibri" panose="020F0502020204030204" pitchFamily="34" charset="0"/>
                <a:ea typeface="Calibri" panose="020F0502020204030204" pitchFamily="34" charset="0"/>
                <a:cs typeface="Calibri" panose="020F0502020204030204" pitchFamily="34" charset="0"/>
              </a:rPr>
              <a:t>(b). Based on this partition, an aggregate network is created </a:t>
            </a:r>
          </a:p>
          <a:p>
            <a:r>
              <a:rPr lang="en-US" sz="2400" b="0" i="0" dirty="0">
                <a:solidFill>
                  <a:srgbClr val="262626"/>
                </a:solidFill>
                <a:effectLst/>
                <a:latin typeface="Calibri" panose="020F0502020204030204" pitchFamily="34" charset="0"/>
                <a:ea typeface="Calibri" panose="020F0502020204030204" pitchFamily="34" charset="0"/>
                <a:cs typeface="Calibri" panose="020F0502020204030204" pitchFamily="34" charset="0"/>
              </a:rPr>
              <a:t>(c). The algorithm then moves individual nodes in the aggregate network </a:t>
            </a:r>
          </a:p>
          <a:p>
            <a:r>
              <a:rPr lang="en-US" sz="2400" b="0" i="0" dirty="0">
                <a:solidFill>
                  <a:srgbClr val="262626"/>
                </a:solidFill>
                <a:effectLst/>
                <a:latin typeface="Calibri" panose="020F0502020204030204" pitchFamily="34" charset="0"/>
                <a:ea typeface="Calibri" panose="020F0502020204030204" pitchFamily="34" charset="0"/>
                <a:cs typeface="Calibri" panose="020F0502020204030204" pitchFamily="34" charset="0"/>
              </a:rPr>
              <a:t>(d). These steps are repeated until the quality cannot be increased further.</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2AC9E5C3-6877-50E2-9340-9F85DF66454D}"/>
                  </a:ext>
                </a:extLst>
              </p14:cNvPr>
              <p14:cNvContentPartPr/>
              <p14:nvPr/>
            </p14:nvContentPartPr>
            <p14:xfrm>
              <a:off x="852840" y="1588680"/>
              <a:ext cx="5141160" cy="4836600"/>
            </p14:xfrm>
          </p:contentPart>
        </mc:Choice>
        <mc:Fallback xmlns="">
          <p:pic>
            <p:nvPicPr>
              <p:cNvPr id="14" name="Ink 13">
                <a:extLst>
                  <a:ext uri="{FF2B5EF4-FFF2-40B4-BE49-F238E27FC236}">
                    <a16:creationId xmlns:a16="http://schemas.microsoft.com/office/drawing/2014/main" id="{2AC9E5C3-6877-50E2-9340-9F85DF66454D}"/>
                  </a:ext>
                </a:extLst>
              </p:cNvPr>
              <p:cNvPicPr/>
              <p:nvPr/>
            </p:nvPicPr>
            <p:blipFill>
              <a:blip r:embed="rId6"/>
              <a:stretch>
                <a:fillRect/>
              </a:stretch>
            </p:blipFill>
            <p:spPr>
              <a:xfrm>
                <a:off x="843480" y="1579320"/>
                <a:ext cx="5159880" cy="4855320"/>
              </a:xfrm>
              <a:prstGeom prst="rect">
                <a:avLst/>
              </a:prstGeom>
            </p:spPr>
          </p:pic>
        </mc:Fallback>
      </mc:AlternateContent>
    </p:spTree>
    <p:extLst>
      <p:ext uri="{BB962C8B-B14F-4D97-AF65-F5344CB8AC3E}">
        <p14:creationId xmlns:p14="http://schemas.microsoft.com/office/powerpoint/2010/main" val="20637208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434226" y="747162"/>
            <a:ext cx="7999758" cy="461665"/>
          </a:xfrm>
          <a:prstGeom prst="rect">
            <a:avLst/>
          </a:prstGeom>
        </p:spPr>
        <p:txBody>
          <a:bodyPr wrap="square">
            <a:spAutoFit/>
          </a:bodyPr>
          <a:lstStyle/>
          <a:p>
            <a:r>
              <a:rPr lang="en-US" sz="2400" b="1" dirty="0">
                <a:solidFill>
                  <a:schemeClr val="accent6">
                    <a:lumMod val="50000"/>
                  </a:schemeClr>
                </a:solidFill>
              </a:rPr>
              <a:t>Louvain Algorithm Example from Paper</a:t>
            </a:r>
          </a:p>
        </p:txBody>
      </p: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cxnSp>
        <p:nvCxnSpPr>
          <p:cNvPr id="7" name="Straight Connector 6">
            <a:extLst>
              <a:ext uri="{FF2B5EF4-FFF2-40B4-BE49-F238E27FC236}">
                <a16:creationId xmlns:a16="http://schemas.microsoft.com/office/drawing/2014/main" id="{C0402896-A771-4DBF-ACF9-9FE12B30DB9F}"/>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6E1DC0B-7737-9F5F-863C-AB03AD4C2CBF}"/>
              </a:ext>
            </a:extLst>
          </p:cNvPr>
          <p:cNvPicPr>
            <a:picLocks noChangeAspect="1"/>
          </p:cNvPicPr>
          <p:nvPr/>
        </p:nvPicPr>
        <p:blipFill>
          <a:blip r:embed="rId4"/>
          <a:stretch>
            <a:fillRect/>
          </a:stretch>
        </p:blipFill>
        <p:spPr>
          <a:xfrm>
            <a:off x="598883" y="1424090"/>
            <a:ext cx="9572625" cy="5286375"/>
          </a:xfrm>
          <a:prstGeom prst="rect">
            <a:avLst/>
          </a:prstGeom>
        </p:spPr>
      </p:pic>
      <p:pic>
        <p:nvPicPr>
          <p:cNvPr id="3" name="Picture 2">
            <a:extLst>
              <a:ext uri="{FF2B5EF4-FFF2-40B4-BE49-F238E27FC236}">
                <a16:creationId xmlns:a16="http://schemas.microsoft.com/office/drawing/2014/main" id="{0099545F-A979-7371-6D36-3DF18775D3D9}"/>
              </a:ext>
            </a:extLst>
          </p:cNvPr>
          <p:cNvPicPr>
            <a:picLocks noChangeAspect="1"/>
          </p:cNvPicPr>
          <p:nvPr/>
        </p:nvPicPr>
        <p:blipFill>
          <a:blip r:embed="rId5"/>
          <a:stretch>
            <a:fillRect/>
          </a:stretch>
        </p:blipFill>
        <p:spPr>
          <a:xfrm>
            <a:off x="192282" y="1208827"/>
            <a:ext cx="9814093" cy="5563117"/>
          </a:xfrm>
          <a:prstGeom prst="rect">
            <a:avLst/>
          </a:prstGeom>
        </p:spPr>
      </p:pic>
      <p:sp>
        <p:nvSpPr>
          <p:cNvPr id="4" name="TextBox 3">
            <a:extLst>
              <a:ext uri="{FF2B5EF4-FFF2-40B4-BE49-F238E27FC236}">
                <a16:creationId xmlns:a16="http://schemas.microsoft.com/office/drawing/2014/main" id="{49850C32-8932-6228-6D46-8AD3850E58BD}"/>
              </a:ext>
            </a:extLst>
          </p:cNvPr>
          <p:cNvSpPr txBox="1"/>
          <p:nvPr/>
        </p:nvSpPr>
        <p:spPr>
          <a:xfrm>
            <a:off x="6672774" y="1703749"/>
            <a:ext cx="4278086" cy="2185214"/>
          </a:xfrm>
          <a:prstGeom prst="rect">
            <a:avLst/>
          </a:prstGeom>
          <a:noFill/>
        </p:spPr>
        <p:txBody>
          <a:bodyPr wrap="square" rtlCol="0">
            <a:spAutoFit/>
          </a:bodyPr>
          <a:lstStyle/>
          <a:p>
            <a:r>
              <a:rPr lang="en-IN" sz="1600" dirty="0"/>
              <a:t>Links of node 0 inside green community: 3</a:t>
            </a:r>
          </a:p>
          <a:p>
            <a:r>
              <a:rPr lang="en-IN" sz="1600" dirty="0"/>
              <a:t>Links of node 1 inside green community: 2</a:t>
            </a:r>
          </a:p>
          <a:p>
            <a:r>
              <a:rPr lang="en-IN" sz="1600" dirty="0"/>
              <a:t>Links of node 2 inside green community: 4</a:t>
            </a:r>
          </a:p>
          <a:p>
            <a:r>
              <a:rPr lang="en-IN" sz="1600" dirty="0"/>
              <a:t>Links of node 4 inside green community: 3</a:t>
            </a:r>
          </a:p>
          <a:p>
            <a:r>
              <a:rPr lang="en-IN" sz="1600" dirty="0"/>
              <a:t>Links of node 5 inside green community: 2</a:t>
            </a:r>
          </a:p>
          <a:p>
            <a:endParaRPr lang="en-IN" dirty="0"/>
          </a:p>
          <a:p>
            <a:endParaRPr lang="en-IN" dirty="0"/>
          </a:p>
          <a:p>
            <a:endParaRPr lang="en-IN" dirty="0"/>
          </a:p>
          <a:p>
            <a:endParaRPr lang="en-IN" dirty="0"/>
          </a:p>
        </p:txBody>
      </p:sp>
      <p:cxnSp>
        <p:nvCxnSpPr>
          <p:cNvPr id="10" name="Straight Arrow Connector 9">
            <a:extLst>
              <a:ext uri="{FF2B5EF4-FFF2-40B4-BE49-F238E27FC236}">
                <a16:creationId xmlns:a16="http://schemas.microsoft.com/office/drawing/2014/main" id="{6AFAB169-1434-EA3B-04EA-F421095B5B5F}"/>
              </a:ext>
            </a:extLst>
          </p:cNvPr>
          <p:cNvCxnSpPr/>
          <p:nvPr/>
        </p:nvCxnSpPr>
        <p:spPr>
          <a:xfrm flipV="1">
            <a:off x="4865914" y="2665449"/>
            <a:ext cx="1817915" cy="2026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6F75F84F-0CE8-C736-6953-D7624FB51F78}"/>
                  </a:ext>
                </a:extLst>
              </p14:cNvPr>
              <p14:cNvContentPartPr/>
              <p14:nvPr/>
            </p14:nvContentPartPr>
            <p14:xfrm>
              <a:off x="126360" y="1161000"/>
              <a:ext cx="11138760" cy="5489280"/>
            </p14:xfrm>
          </p:contentPart>
        </mc:Choice>
        <mc:Fallback xmlns="">
          <p:pic>
            <p:nvPicPr>
              <p:cNvPr id="2" name="Ink 1">
                <a:extLst>
                  <a:ext uri="{FF2B5EF4-FFF2-40B4-BE49-F238E27FC236}">
                    <a16:creationId xmlns:a16="http://schemas.microsoft.com/office/drawing/2014/main" id="{6F75F84F-0CE8-C736-6953-D7624FB51F78}"/>
                  </a:ext>
                </a:extLst>
              </p:cNvPr>
              <p:cNvPicPr/>
              <p:nvPr/>
            </p:nvPicPr>
            <p:blipFill>
              <a:blip r:embed="rId7"/>
              <a:stretch>
                <a:fillRect/>
              </a:stretch>
            </p:blipFill>
            <p:spPr>
              <a:xfrm>
                <a:off x="117000" y="1151640"/>
                <a:ext cx="11157480" cy="550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A0B2F74C-4803-874A-E5CF-3831C362EBDE}"/>
                  </a:ext>
                </a:extLst>
              </p14:cNvPr>
              <p14:cNvContentPartPr/>
              <p14:nvPr/>
            </p14:nvContentPartPr>
            <p14:xfrm>
              <a:off x="1881360" y="311040"/>
              <a:ext cx="5970960" cy="4029120"/>
            </p14:xfrm>
          </p:contentPart>
        </mc:Choice>
        <mc:Fallback>
          <p:pic>
            <p:nvPicPr>
              <p:cNvPr id="8" name="Ink 7">
                <a:extLst>
                  <a:ext uri="{FF2B5EF4-FFF2-40B4-BE49-F238E27FC236}">
                    <a16:creationId xmlns:a16="http://schemas.microsoft.com/office/drawing/2014/main" id="{A0B2F74C-4803-874A-E5CF-3831C362EBDE}"/>
                  </a:ext>
                </a:extLst>
              </p:cNvPr>
              <p:cNvPicPr/>
              <p:nvPr/>
            </p:nvPicPr>
            <p:blipFill>
              <a:blip r:embed="rId9"/>
              <a:stretch>
                <a:fillRect/>
              </a:stretch>
            </p:blipFill>
            <p:spPr>
              <a:xfrm>
                <a:off x="1872000" y="301680"/>
                <a:ext cx="5989680" cy="4047840"/>
              </a:xfrm>
              <a:prstGeom prst="rect">
                <a:avLst/>
              </a:prstGeom>
            </p:spPr>
          </p:pic>
        </mc:Fallback>
      </mc:AlternateContent>
    </p:spTree>
    <p:extLst>
      <p:ext uri="{BB962C8B-B14F-4D97-AF65-F5344CB8AC3E}">
        <p14:creationId xmlns:p14="http://schemas.microsoft.com/office/powerpoint/2010/main" val="59317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The Girvan Newman Algorithm: Example</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3" name="Picture 2">
            <a:extLst>
              <a:ext uri="{FF2B5EF4-FFF2-40B4-BE49-F238E27FC236}">
                <a16:creationId xmlns:a16="http://schemas.microsoft.com/office/drawing/2014/main" id="{68E96421-5DDE-C4BF-D72D-F2AB8D5E9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509E691-BFE6-28BC-0522-942F95002EF4}"/>
                  </a:ext>
                </a:extLst>
              </p14:cNvPr>
              <p14:cNvContentPartPr/>
              <p14:nvPr/>
            </p14:nvContentPartPr>
            <p14:xfrm>
              <a:off x="576360" y="1592640"/>
              <a:ext cx="10950120" cy="5163480"/>
            </p14:xfrm>
          </p:contentPart>
        </mc:Choice>
        <mc:Fallback xmlns="">
          <p:pic>
            <p:nvPicPr>
              <p:cNvPr id="2" name="Ink 1">
                <a:extLst>
                  <a:ext uri="{FF2B5EF4-FFF2-40B4-BE49-F238E27FC236}">
                    <a16:creationId xmlns:a16="http://schemas.microsoft.com/office/drawing/2014/main" id="{0509E691-BFE6-28BC-0522-942F95002EF4}"/>
                  </a:ext>
                </a:extLst>
              </p:cNvPr>
              <p:cNvPicPr/>
              <p:nvPr/>
            </p:nvPicPr>
            <p:blipFill>
              <a:blip r:embed="rId5"/>
              <a:stretch>
                <a:fillRect/>
              </a:stretch>
            </p:blipFill>
            <p:spPr>
              <a:xfrm>
                <a:off x="567000" y="1583280"/>
                <a:ext cx="10968840" cy="5182200"/>
              </a:xfrm>
              <a:prstGeom prst="rect">
                <a:avLst/>
              </a:prstGeom>
            </p:spPr>
          </p:pic>
        </mc:Fallback>
      </mc:AlternateContent>
    </p:spTree>
    <p:extLst>
      <p:ext uri="{BB962C8B-B14F-4D97-AF65-F5344CB8AC3E}">
        <p14:creationId xmlns:p14="http://schemas.microsoft.com/office/powerpoint/2010/main" val="10096123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434226" y="747162"/>
            <a:ext cx="7999758" cy="461665"/>
          </a:xfrm>
          <a:prstGeom prst="rect">
            <a:avLst/>
          </a:prstGeom>
        </p:spPr>
        <p:txBody>
          <a:bodyPr wrap="square">
            <a:spAutoFit/>
          </a:bodyPr>
          <a:lstStyle/>
          <a:p>
            <a:r>
              <a:rPr lang="en-US" sz="2400" b="1" dirty="0">
                <a:solidFill>
                  <a:schemeClr val="accent6">
                    <a:lumMod val="50000"/>
                  </a:schemeClr>
                </a:solidFill>
              </a:rPr>
              <a:t>Louvain Algorithm Example from Paper</a:t>
            </a:r>
          </a:p>
        </p:txBody>
      </p: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cxnSp>
        <p:nvCxnSpPr>
          <p:cNvPr id="7" name="Straight Connector 6">
            <a:extLst>
              <a:ext uri="{FF2B5EF4-FFF2-40B4-BE49-F238E27FC236}">
                <a16:creationId xmlns:a16="http://schemas.microsoft.com/office/drawing/2014/main" id="{C0402896-A771-4DBF-ACF9-9FE12B30DB9F}"/>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A016A30-1898-4A22-A0C9-6CC1764B8640}"/>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SOCIAL NETWORK ANALYTICS</a:t>
            </a:r>
          </a:p>
        </p:txBody>
      </p:sp>
      <p:sp>
        <p:nvSpPr>
          <p:cNvPr id="2" name="Content Placeholder 2">
            <a:extLst>
              <a:ext uri="{FF2B5EF4-FFF2-40B4-BE49-F238E27FC236}">
                <a16:creationId xmlns:a16="http://schemas.microsoft.com/office/drawing/2014/main" id="{A8F7DDBE-7753-1838-F480-85936CC75CF1}"/>
              </a:ext>
            </a:extLst>
          </p:cNvPr>
          <p:cNvSpPr txBox="1">
            <a:spLocks/>
          </p:cNvSpPr>
          <p:nvPr/>
        </p:nvSpPr>
        <p:spPr>
          <a:xfrm>
            <a:off x="298674" y="1539240"/>
            <a:ext cx="10064526"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l">
              <a:buFont typeface="Arial" panose="020B0604020202020204" pitchFamily="34" charset="0"/>
              <a:buChar char="•"/>
            </a:pPr>
            <a:r>
              <a:rPr lang="en-US" b="0" i="0" dirty="0">
                <a:solidFill>
                  <a:srgbClr val="292929"/>
                </a:solidFill>
                <a:effectLst/>
                <a:latin typeface="source-serif-pro"/>
              </a:rPr>
              <a:t>We </a:t>
            </a:r>
            <a:r>
              <a:rPr lang="en-US" b="1" i="0" dirty="0">
                <a:solidFill>
                  <a:srgbClr val="292929"/>
                </a:solidFill>
                <a:effectLst/>
                <a:latin typeface="source-serif-pro"/>
              </a:rPr>
              <a:t>started off with separate communities </a:t>
            </a:r>
            <a:r>
              <a:rPr lang="en-US" b="0" i="0" dirty="0">
                <a:solidFill>
                  <a:srgbClr val="292929"/>
                </a:solidFill>
                <a:effectLst/>
                <a:latin typeface="source-serif-pro"/>
              </a:rPr>
              <a:t>for each node  </a:t>
            </a:r>
          </a:p>
          <a:p>
            <a:pPr algn="l">
              <a:buFont typeface="Arial" panose="020B0604020202020204" pitchFamily="34" charset="0"/>
              <a:buChar char="•"/>
            </a:pPr>
            <a:r>
              <a:rPr lang="en-US" b="0" i="0" dirty="0">
                <a:solidFill>
                  <a:srgbClr val="292929"/>
                </a:solidFill>
                <a:effectLst/>
                <a:latin typeface="source-serif-pro"/>
              </a:rPr>
              <a:t>After iterating over nodes &amp; calculating modularity by changing communities for nodes, we finally </a:t>
            </a:r>
            <a:r>
              <a:rPr lang="en-US" b="1" i="0" dirty="0">
                <a:solidFill>
                  <a:srgbClr val="292929"/>
                </a:solidFill>
                <a:effectLst/>
                <a:latin typeface="source-serif-pro"/>
              </a:rPr>
              <a:t>got 4 communities </a:t>
            </a:r>
            <a:r>
              <a:rPr lang="en-US" b="0" i="0" dirty="0">
                <a:solidFill>
                  <a:srgbClr val="292929"/>
                </a:solidFill>
                <a:effectLst/>
                <a:latin typeface="source-serif-pro"/>
              </a:rPr>
              <a:t>(Red, Blue, Sky Blue &amp; Green)</a:t>
            </a:r>
          </a:p>
          <a:p>
            <a:pPr algn="l">
              <a:buFont typeface="Arial" panose="020B0604020202020204" pitchFamily="34" charset="0"/>
              <a:buChar char="•"/>
            </a:pPr>
            <a:r>
              <a:rPr lang="en-US" b="0" i="0" dirty="0">
                <a:solidFill>
                  <a:srgbClr val="292929"/>
                </a:solidFill>
                <a:effectLst/>
                <a:latin typeface="source-serif-pro"/>
              </a:rPr>
              <a:t>In the </a:t>
            </a:r>
            <a:r>
              <a:rPr lang="en-US" b="1" i="0" dirty="0">
                <a:solidFill>
                  <a:srgbClr val="292929"/>
                </a:solidFill>
                <a:effectLst/>
                <a:latin typeface="source-serif-pro"/>
              </a:rPr>
              <a:t>new graph formed, we now have 4 nodes </a:t>
            </a:r>
            <a:r>
              <a:rPr lang="en-US" b="0" i="0" dirty="0">
                <a:solidFill>
                  <a:srgbClr val="292929"/>
                </a:solidFill>
                <a:effectLst/>
                <a:latin typeface="source-serif-pro"/>
              </a:rPr>
              <a:t>(representing the 4 communities found) </a:t>
            </a:r>
            <a:r>
              <a:rPr lang="en-US" b="1" i="0" dirty="0">
                <a:solidFill>
                  <a:srgbClr val="292929"/>
                </a:solidFill>
                <a:effectLst/>
                <a:latin typeface="source-serif-pro"/>
              </a:rPr>
              <a:t>with edge weights as aggregation  .</a:t>
            </a:r>
          </a:p>
          <a:p>
            <a:pPr algn="l">
              <a:buFont typeface="Arial" panose="020B0604020202020204" pitchFamily="34" charset="0"/>
              <a:buChar char="•"/>
            </a:pPr>
            <a:r>
              <a:rPr lang="en-US" b="0" i="0" dirty="0">
                <a:solidFill>
                  <a:srgbClr val="292929"/>
                </a:solidFill>
                <a:effectLst/>
                <a:latin typeface="source-serif-pro"/>
              </a:rPr>
              <a:t>Again </a:t>
            </a:r>
            <a:r>
              <a:rPr lang="en-US" b="1" i="0" dirty="0">
                <a:solidFill>
                  <a:srgbClr val="292929"/>
                </a:solidFill>
                <a:effectLst/>
                <a:latin typeface="source-serif-pro"/>
              </a:rPr>
              <a:t>the entire cycle of finding communities </a:t>
            </a:r>
            <a:r>
              <a:rPr lang="en-US" b="0" i="0" dirty="0">
                <a:solidFill>
                  <a:srgbClr val="292929"/>
                </a:solidFill>
                <a:effectLst/>
                <a:latin typeface="source-serif-pro"/>
              </a:rPr>
              <a:t>using Modularity starts in this new graph now where we are able to </a:t>
            </a:r>
            <a:r>
              <a:rPr lang="en-US" b="1" i="0" dirty="0">
                <a:solidFill>
                  <a:srgbClr val="292929"/>
                </a:solidFill>
                <a:effectLst/>
                <a:latin typeface="source-serif-pro"/>
              </a:rPr>
              <a:t>club these 4 communities into 2  </a:t>
            </a:r>
            <a:r>
              <a:rPr lang="en-US" b="0" i="0" dirty="0">
                <a:solidFill>
                  <a:srgbClr val="292929"/>
                </a:solidFill>
                <a:effectLst/>
                <a:latin typeface="source-serif-pro"/>
              </a:rPr>
              <a:t>)</a:t>
            </a:r>
          </a:p>
          <a:p>
            <a:pPr algn="l">
              <a:buFont typeface="Arial" panose="020B0604020202020204" pitchFamily="34" charset="0"/>
              <a:buChar char="•"/>
            </a:pPr>
            <a:r>
              <a:rPr lang="en-US" b="0" i="0" dirty="0">
                <a:solidFill>
                  <a:srgbClr val="292929"/>
                </a:solidFill>
                <a:effectLst/>
                <a:latin typeface="source-serif-pro"/>
              </a:rPr>
              <a:t>As </a:t>
            </a:r>
            <a:r>
              <a:rPr lang="en-US" b="1" i="0" dirty="0">
                <a:solidFill>
                  <a:srgbClr val="292929"/>
                </a:solidFill>
                <a:effectLst/>
                <a:latin typeface="source-serif-pro"/>
              </a:rPr>
              <a:t>no further communities are found</a:t>
            </a:r>
            <a:r>
              <a:rPr lang="en-US" b="0" i="0" dirty="0">
                <a:solidFill>
                  <a:srgbClr val="292929"/>
                </a:solidFill>
                <a:effectLst/>
                <a:latin typeface="source-serif-pro"/>
              </a:rPr>
              <a:t>, therefore we end up </a:t>
            </a:r>
            <a:r>
              <a:rPr lang="en-US" b="1" i="0" dirty="0">
                <a:solidFill>
                  <a:srgbClr val="292929"/>
                </a:solidFill>
                <a:effectLst/>
                <a:latin typeface="source-serif-pro"/>
              </a:rPr>
              <a:t>with 2 communities</a:t>
            </a:r>
            <a:r>
              <a:rPr lang="en-US" b="0" i="0" dirty="0">
                <a:solidFill>
                  <a:srgbClr val="292929"/>
                </a:solidFill>
                <a:effectLst/>
                <a:latin typeface="source-serif-pro"/>
              </a:rPr>
              <a:t>.</a:t>
            </a:r>
          </a:p>
          <a:p>
            <a:pPr algn="just"/>
            <a:endParaRPr lang="en-IN" dirty="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31E418C-C2FB-6688-20D8-2078160D9613}"/>
                  </a:ext>
                </a:extLst>
              </p14:cNvPr>
              <p14:cNvContentPartPr/>
              <p14:nvPr/>
            </p14:nvContentPartPr>
            <p14:xfrm>
              <a:off x="378360" y="1460880"/>
              <a:ext cx="802440" cy="399240"/>
            </p14:xfrm>
          </p:contentPart>
        </mc:Choice>
        <mc:Fallback xmlns="">
          <p:pic>
            <p:nvPicPr>
              <p:cNvPr id="4" name="Ink 3">
                <a:extLst>
                  <a:ext uri="{FF2B5EF4-FFF2-40B4-BE49-F238E27FC236}">
                    <a16:creationId xmlns:a16="http://schemas.microsoft.com/office/drawing/2014/main" id="{C31E418C-C2FB-6688-20D8-2078160D9613}"/>
                  </a:ext>
                </a:extLst>
              </p:cNvPr>
              <p:cNvPicPr/>
              <p:nvPr/>
            </p:nvPicPr>
            <p:blipFill>
              <a:blip r:embed="rId5"/>
              <a:stretch>
                <a:fillRect/>
              </a:stretch>
            </p:blipFill>
            <p:spPr>
              <a:xfrm>
                <a:off x="369000" y="1451520"/>
                <a:ext cx="821160" cy="417960"/>
              </a:xfrm>
              <a:prstGeom prst="rect">
                <a:avLst/>
              </a:prstGeom>
            </p:spPr>
          </p:pic>
        </mc:Fallback>
      </mc:AlternateContent>
    </p:spTree>
    <p:extLst>
      <p:ext uri="{BB962C8B-B14F-4D97-AF65-F5344CB8AC3E}">
        <p14:creationId xmlns:p14="http://schemas.microsoft.com/office/powerpoint/2010/main" val="13485294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434226" y="747162"/>
            <a:ext cx="7999758" cy="461665"/>
          </a:xfrm>
          <a:prstGeom prst="rect">
            <a:avLst/>
          </a:prstGeom>
        </p:spPr>
        <p:txBody>
          <a:bodyPr wrap="square">
            <a:spAutoFit/>
          </a:bodyPr>
          <a:lstStyle/>
          <a:p>
            <a:r>
              <a:rPr lang="en-US" sz="2400" b="1" dirty="0">
                <a:solidFill>
                  <a:schemeClr val="accent2"/>
                </a:solidFill>
              </a:rPr>
              <a:t>Community Detection: </a:t>
            </a:r>
            <a:r>
              <a:rPr lang="en-US" sz="2400" b="1" dirty="0">
                <a:solidFill>
                  <a:schemeClr val="accent6">
                    <a:lumMod val="50000"/>
                  </a:schemeClr>
                </a:solidFill>
              </a:rPr>
              <a:t>Louvain Algorithm</a:t>
            </a:r>
          </a:p>
        </p:txBody>
      </p: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cxnSp>
        <p:nvCxnSpPr>
          <p:cNvPr id="7" name="Straight Connector 6">
            <a:extLst>
              <a:ext uri="{FF2B5EF4-FFF2-40B4-BE49-F238E27FC236}">
                <a16:creationId xmlns:a16="http://schemas.microsoft.com/office/drawing/2014/main" id="{C0402896-A771-4DBF-ACF9-9FE12B30DB9F}"/>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A016A30-1898-4A22-A0C9-6CC1764B8640}"/>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SOCIAL NETWORK ANALYTICS</a:t>
            </a:r>
          </a:p>
        </p:txBody>
      </p:sp>
      <p:sp>
        <p:nvSpPr>
          <p:cNvPr id="11" name="Content Placeholder 2">
            <a:extLst>
              <a:ext uri="{FF2B5EF4-FFF2-40B4-BE49-F238E27FC236}">
                <a16:creationId xmlns:a16="http://schemas.microsoft.com/office/drawing/2014/main" id="{D2A1CA49-8ED1-497F-995A-4597FD50327D}"/>
              </a:ext>
            </a:extLst>
          </p:cNvPr>
          <p:cNvSpPr>
            <a:spLocks noGrp="1"/>
          </p:cNvSpPr>
          <p:nvPr>
            <p:ph idx="1"/>
          </p:nvPr>
        </p:nvSpPr>
        <p:spPr>
          <a:xfrm>
            <a:off x="434224" y="1585883"/>
            <a:ext cx="9031051" cy="5272117"/>
          </a:xfrm>
        </p:spPr>
        <p:txBody>
          <a:bodyPr>
            <a:normAutofit/>
          </a:bodyPr>
          <a:lstStyle/>
          <a:p>
            <a:pPr>
              <a:lnSpc>
                <a:spcPct val="120000"/>
              </a:lnSpc>
              <a:buFont typeface="Wingdings" pitchFamily="2" charset="2"/>
              <a:buChar char="Ø"/>
            </a:pPr>
            <a:r>
              <a:rPr lang="en-US" sz="2700" dirty="0">
                <a:solidFill>
                  <a:schemeClr val="tx1"/>
                </a:solidFill>
              </a:rPr>
              <a:t>The method is a </a:t>
            </a:r>
            <a:r>
              <a:rPr lang="en-US" sz="2700" b="1" dirty="0">
                <a:solidFill>
                  <a:schemeClr val="tx1"/>
                </a:solidFill>
              </a:rPr>
              <a:t>greedy optimization method </a:t>
            </a:r>
            <a:r>
              <a:rPr lang="en-US" sz="2700" dirty="0">
                <a:solidFill>
                  <a:schemeClr val="tx1"/>
                </a:solidFill>
              </a:rPr>
              <a:t>that attempts to </a:t>
            </a:r>
            <a:r>
              <a:rPr lang="en-US" sz="2700" b="1" dirty="0">
                <a:solidFill>
                  <a:schemeClr val="tx1"/>
                </a:solidFill>
              </a:rPr>
              <a:t>optimize the "modularity"</a:t>
            </a:r>
            <a:r>
              <a:rPr lang="en-US" sz="2700" dirty="0">
                <a:solidFill>
                  <a:schemeClr val="tx1"/>
                </a:solidFill>
              </a:rPr>
              <a:t> of a </a:t>
            </a:r>
            <a:r>
              <a:rPr lang="en-US" sz="2700" b="1" dirty="0">
                <a:solidFill>
                  <a:schemeClr val="tx1"/>
                </a:solidFill>
              </a:rPr>
              <a:t>partition of the network</a:t>
            </a:r>
            <a:r>
              <a:rPr lang="en-US" sz="2700" dirty="0">
                <a:solidFill>
                  <a:schemeClr val="tx1"/>
                </a:solidFill>
              </a:rPr>
              <a:t>.</a:t>
            </a:r>
          </a:p>
          <a:p>
            <a:pPr>
              <a:lnSpc>
                <a:spcPct val="120000"/>
              </a:lnSpc>
              <a:buFont typeface="Wingdings" pitchFamily="2" charset="2"/>
              <a:buChar char="Ø"/>
            </a:pPr>
            <a:endParaRPr lang="en-US" sz="400" dirty="0">
              <a:solidFill>
                <a:schemeClr val="tx1"/>
              </a:solidFill>
            </a:endParaRPr>
          </a:p>
          <a:p>
            <a:pPr>
              <a:lnSpc>
                <a:spcPct val="120000"/>
              </a:lnSpc>
              <a:buFont typeface="Wingdings" pitchFamily="2" charset="2"/>
              <a:buChar char="Ø"/>
            </a:pPr>
            <a:r>
              <a:rPr lang="en-US" sz="2700" b="1" dirty="0">
                <a:solidFill>
                  <a:schemeClr val="tx1"/>
                </a:solidFill>
              </a:rPr>
              <a:t>The exact computational complexity of the method is not known</a:t>
            </a:r>
            <a:r>
              <a:rPr lang="en-US" sz="2700" dirty="0">
                <a:solidFill>
                  <a:schemeClr val="tx1"/>
                </a:solidFill>
              </a:rPr>
              <a:t>, the method </a:t>
            </a:r>
            <a:r>
              <a:rPr lang="en-US" sz="2700" b="1" dirty="0">
                <a:solidFill>
                  <a:schemeClr val="tx1"/>
                </a:solidFill>
              </a:rPr>
              <a:t>seems to run in time O(n log n) </a:t>
            </a:r>
            <a:r>
              <a:rPr lang="en-US" sz="2700" dirty="0">
                <a:solidFill>
                  <a:schemeClr val="tx1"/>
                </a:solidFill>
              </a:rPr>
              <a:t>with most of the computational effort spent on the optimization at the first level. </a:t>
            </a:r>
            <a:endParaRPr lang="en-US" sz="2700" b="1" dirty="0">
              <a:solidFill>
                <a:schemeClr val="tx1"/>
              </a:solidFill>
            </a:endParaRPr>
          </a:p>
          <a:p>
            <a:pPr>
              <a:lnSpc>
                <a:spcPct val="150000"/>
              </a:lnSpc>
              <a:buFont typeface="Wingdings" pitchFamily="2" charset="2"/>
              <a:buChar char="Ø"/>
            </a:pPr>
            <a:endParaRPr lang="en-US" sz="2000" dirty="0"/>
          </a:p>
        </p:txBody>
      </p:sp>
    </p:spTree>
    <p:extLst>
      <p:ext uri="{BB962C8B-B14F-4D97-AF65-F5344CB8AC3E}">
        <p14:creationId xmlns:p14="http://schemas.microsoft.com/office/powerpoint/2010/main" val="14797813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
          <p:cNvSpPr/>
          <p:nvPr/>
        </p:nvSpPr>
        <p:spPr>
          <a:xfrm>
            <a:off x="598883" y="2888778"/>
            <a:ext cx="749721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Community Detection Big Picture</a:t>
            </a:r>
            <a:endParaRPr lang="en-US" sz="3600" dirty="0"/>
          </a:p>
        </p:txBody>
      </p:sp>
      <p:sp>
        <p:nvSpPr>
          <p:cNvPr id="108" name="Google Shape;108;p2"/>
          <p:cNvSpPr/>
          <p:nvPr/>
        </p:nvSpPr>
        <p:spPr>
          <a:xfrm>
            <a:off x="598883" y="5489699"/>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Dr. Arti Arya</a:t>
            </a:r>
            <a:endParaRPr sz="2400" b="1" dirty="0">
              <a:solidFill>
                <a:schemeClr val="dk1"/>
              </a:solidFill>
              <a:latin typeface="Calibri"/>
              <a:ea typeface="Calibri"/>
              <a:cs typeface="Calibri"/>
              <a:sym typeface="Calibri"/>
            </a:endParaRPr>
          </a:p>
        </p:txBody>
      </p:sp>
      <p:sp>
        <p:nvSpPr>
          <p:cNvPr id="109" name="Google Shape;109;p2"/>
          <p:cNvSpPr/>
          <p:nvPr/>
        </p:nvSpPr>
        <p:spPr>
          <a:xfrm>
            <a:off x="598883" y="5887304"/>
            <a:ext cx="749721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Department of Computer Science and Engineering</a:t>
            </a:r>
            <a:endParaRPr sz="2000">
              <a:solidFill>
                <a:schemeClr val="dk1"/>
              </a:solidFill>
              <a:latin typeface="Calibri"/>
              <a:ea typeface="Calibri"/>
              <a:cs typeface="Calibri"/>
              <a:sym typeface="Calibri"/>
            </a:endParaRPr>
          </a:p>
        </p:txBody>
      </p:sp>
      <p:grpSp>
        <p:nvGrpSpPr>
          <p:cNvPr id="110" name="Google Shape;110;p2"/>
          <p:cNvGrpSpPr/>
          <p:nvPr/>
        </p:nvGrpSpPr>
        <p:grpSpPr>
          <a:xfrm>
            <a:off x="313844" y="5489699"/>
            <a:ext cx="1066895" cy="1078155"/>
            <a:chOff x="313844" y="5489699"/>
            <a:chExt cx="1066895" cy="1078155"/>
          </a:xfrm>
        </p:grpSpPr>
        <p:sp>
          <p:nvSpPr>
            <p:cNvPr id="111" name="Google Shape;111;p2"/>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2"/>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113" name="Google Shape;113;p2"/>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p:pic>
        <p:nvPicPr>
          <p:cNvPr id="114" name="Google Shape;114;p2"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sp>
        <p:nvSpPr>
          <p:cNvPr id="11" name="Google Shape;106;p2">
            <a:extLst>
              <a:ext uri="{FF2B5EF4-FFF2-40B4-BE49-F238E27FC236}">
                <a16:creationId xmlns:a16="http://schemas.microsoft.com/office/drawing/2014/main" id="{F9CD9FBF-6916-44A5-84BC-8A4AE0039DDF}"/>
              </a:ext>
            </a:extLst>
          </p:cNvPr>
          <p:cNvSpPr/>
          <p:nvPr/>
        </p:nvSpPr>
        <p:spPr>
          <a:xfrm>
            <a:off x="598883" y="1849772"/>
            <a:ext cx="74972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cap="none" dirty="0">
                <a:solidFill>
                  <a:schemeClr val="dk1"/>
                </a:solidFill>
                <a:latin typeface="Calibri"/>
                <a:ea typeface="Calibri"/>
                <a:cs typeface="Calibri"/>
                <a:sym typeface="Calibri"/>
              </a:rPr>
              <a:t>NETWORK ANALYSIS AND MINING</a:t>
            </a:r>
            <a:endParaRPr dirty="0"/>
          </a:p>
        </p:txBody>
      </p:sp>
    </p:spTree>
    <p:extLst>
      <p:ext uri="{BB962C8B-B14F-4D97-AF65-F5344CB8AC3E}">
        <p14:creationId xmlns:p14="http://schemas.microsoft.com/office/powerpoint/2010/main" val="9990389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cs typeface="Calibri"/>
                <a:sym typeface="Calibri"/>
              </a:rPr>
              <a:t>Member based Vs Group Based Community Detection </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6" name="Content Placeholder 2">
            <a:extLst>
              <a:ext uri="{FF2B5EF4-FFF2-40B4-BE49-F238E27FC236}">
                <a16:creationId xmlns:a16="http://schemas.microsoft.com/office/drawing/2014/main" id="{B0CE24DD-D715-4C89-9AF7-D11A720DCEEA}"/>
              </a:ext>
            </a:extLst>
          </p:cNvPr>
          <p:cNvSpPr txBox="1">
            <a:spLocks/>
          </p:cNvSpPr>
          <p:nvPr/>
        </p:nvSpPr>
        <p:spPr>
          <a:xfrm>
            <a:off x="193040" y="1316458"/>
            <a:ext cx="783336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IN" b="1" dirty="0"/>
              <a:t>Earlier, for detecting component and sub-structure , we talked about top down and bottom up views</a:t>
            </a:r>
          </a:p>
          <a:p>
            <a:pPr lvl="1" algn="just"/>
            <a:r>
              <a:rPr lang="en-IN" b="1" dirty="0"/>
              <a:t>Top down  </a:t>
            </a:r>
            <a:r>
              <a:rPr lang="en-IN" dirty="0"/>
              <a:t>( component , giant component etc.)</a:t>
            </a:r>
          </a:p>
          <a:p>
            <a:pPr lvl="1" algn="just"/>
            <a:r>
              <a:rPr lang="en-IN" b="1" dirty="0"/>
              <a:t>Bottom up </a:t>
            </a:r>
            <a:r>
              <a:rPr lang="en-IN" dirty="0"/>
              <a:t>( cliques and relaxation of cliques) </a:t>
            </a:r>
          </a:p>
          <a:p>
            <a:pPr algn="just"/>
            <a:r>
              <a:rPr lang="en-IN" b="1" dirty="0"/>
              <a:t>Community Detection </a:t>
            </a:r>
          </a:p>
          <a:p>
            <a:pPr lvl="1" algn="just"/>
            <a:r>
              <a:rPr lang="en-IN" b="1" dirty="0"/>
              <a:t>Member based – </a:t>
            </a:r>
            <a:r>
              <a:rPr lang="en-IN" dirty="0"/>
              <a:t>overlaps with bottom up substructure discussion we had earlier .  This is based on member’s characteristics </a:t>
            </a:r>
          </a:p>
          <a:p>
            <a:pPr lvl="1" algn="just"/>
            <a:r>
              <a:rPr lang="en-IN" b="1" dirty="0"/>
              <a:t>Group Based – </a:t>
            </a:r>
            <a:r>
              <a:rPr lang="en-IN" dirty="0"/>
              <a:t>this is based on density of interaction in the group</a:t>
            </a:r>
          </a:p>
          <a:p>
            <a:pPr marL="571500" lvl="1" indent="0">
              <a:buNone/>
            </a:pPr>
            <a:endParaRPr lang="en-IN" dirty="0"/>
          </a:p>
          <a:p>
            <a:endParaRPr lang="en-IN" dirty="0"/>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D08A724-9623-7944-7F9B-E1E6FD47EE4A}"/>
                  </a:ext>
                </a:extLst>
              </p14:cNvPr>
              <p14:cNvContentPartPr/>
              <p14:nvPr/>
            </p14:nvContentPartPr>
            <p14:xfrm>
              <a:off x="567000" y="2374920"/>
              <a:ext cx="7303320" cy="3166920"/>
            </p14:xfrm>
          </p:contentPart>
        </mc:Choice>
        <mc:Fallback>
          <p:pic>
            <p:nvPicPr>
              <p:cNvPr id="2" name="Ink 1">
                <a:extLst>
                  <a:ext uri="{FF2B5EF4-FFF2-40B4-BE49-F238E27FC236}">
                    <a16:creationId xmlns:a16="http://schemas.microsoft.com/office/drawing/2014/main" id="{0D08A724-9623-7944-7F9B-E1E6FD47EE4A}"/>
                  </a:ext>
                </a:extLst>
              </p:cNvPr>
              <p:cNvPicPr/>
              <p:nvPr/>
            </p:nvPicPr>
            <p:blipFill>
              <a:blip r:embed="rId5"/>
              <a:stretch>
                <a:fillRect/>
              </a:stretch>
            </p:blipFill>
            <p:spPr>
              <a:xfrm>
                <a:off x="557640" y="2365560"/>
                <a:ext cx="7322040" cy="3185640"/>
              </a:xfrm>
              <a:prstGeom prst="rect">
                <a:avLst/>
              </a:prstGeom>
            </p:spPr>
          </p:pic>
        </mc:Fallback>
      </mc:AlternateContent>
    </p:spTree>
    <p:extLst>
      <p:ext uri="{BB962C8B-B14F-4D97-AF65-F5344CB8AC3E}">
        <p14:creationId xmlns:p14="http://schemas.microsoft.com/office/powerpoint/2010/main" val="28596748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cs typeface="Calibri"/>
                <a:sym typeface="Calibri"/>
              </a:rPr>
              <a:t>Member based Vs Group Based Community Detection </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pic>
        <p:nvPicPr>
          <p:cNvPr id="3" name="Picture 2">
            <a:extLst>
              <a:ext uri="{FF2B5EF4-FFF2-40B4-BE49-F238E27FC236}">
                <a16:creationId xmlns:a16="http://schemas.microsoft.com/office/drawing/2014/main" id="{306B61C5-F39C-D737-0A30-20123982CC68}"/>
              </a:ext>
            </a:extLst>
          </p:cNvPr>
          <p:cNvPicPr>
            <a:picLocks noChangeAspect="1"/>
          </p:cNvPicPr>
          <p:nvPr/>
        </p:nvPicPr>
        <p:blipFill>
          <a:blip r:embed="rId4"/>
          <a:stretch>
            <a:fillRect/>
          </a:stretch>
        </p:blipFill>
        <p:spPr>
          <a:xfrm>
            <a:off x="178435" y="1424131"/>
            <a:ext cx="6548669" cy="4821941"/>
          </a:xfrm>
          <a:prstGeom prst="rect">
            <a:avLst/>
          </a:prstGeom>
        </p:spPr>
      </p:pic>
      <p:sp>
        <p:nvSpPr>
          <p:cNvPr id="4" name="TextBox 3">
            <a:extLst>
              <a:ext uri="{FF2B5EF4-FFF2-40B4-BE49-F238E27FC236}">
                <a16:creationId xmlns:a16="http://schemas.microsoft.com/office/drawing/2014/main" id="{3071FF30-FF21-2230-92AA-CBF91C66FBE6}"/>
              </a:ext>
            </a:extLst>
          </p:cNvPr>
          <p:cNvSpPr txBox="1"/>
          <p:nvPr/>
        </p:nvSpPr>
        <p:spPr>
          <a:xfrm>
            <a:off x="6798224" y="2644170"/>
            <a:ext cx="4906096" cy="1938992"/>
          </a:xfrm>
          <a:prstGeom prst="rect">
            <a:avLst/>
          </a:prstGeom>
          <a:noFill/>
        </p:spPr>
        <p:txBody>
          <a:bodyPr wrap="square" rtlCol="0">
            <a:spAutoFit/>
          </a:bodyPr>
          <a:lstStyle/>
          <a:p>
            <a:r>
              <a:rPr lang="en-IN" sz="2400" b="1" dirty="0"/>
              <a:t>Member based community </a:t>
            </a:r>
            <a:r>
              <a:rPr lang="en-IN" sz="2400" dirty="0"/>
              <a:t>based on colours</a:t>
            </a:r>
          </a:p>
          <a:p>
            <a:endParaRPr lang="en-IN" sz="2400" dirty="0"/>
          </a:p>
          <a:p>
            <a:r>
              <a:rPr lang="en-IN" sz="2400" b="1" dirty="0"/>
              <a:t>Group based community </a:t>
            </a:r>
            <a:r>
              <a:rPr lang="en-IN" sz="2400" dirty="0"/>
              <a:t>based on density of interactions</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F3CAE601-9AC4-186D-2BA5-A7F13D60620B}"/>
                  </a:ext>
                </a:extLst>
              </p14:cNvPr>
              <p14:cNvContentPartPr/>
              <p14:nvPr/>
            </p14:nvContentPartPr>
            <p14:xfrm>
              <a:off x="6743160" y="2532240"/>
              <a:ext cx="4359240" cy="2180880"/>
            </p14:xfrm>
          </p:contentPart>
        </mc:Choice>
        <mc:Fallback>
          <p:pic>
            <p:nvPicPr>
              <p:cNvPr id="2" name="Ink 1">
                <a:extLst>
                  <a:ext uri="{FF2B5EF4-FFF2-40B4-BE49-F238E27FC236}">
                    <a16:creationId xmlns:a16="http://schemas.microsoft.com/office/drawing/2014/main" id="{F3CAE601-9AC4-186D-2BA5-A7F13D60620B}"/>
                  </a:ext>
                </a:extLst>
              </p:cNvPr>
              <p:cNvPicPr/>
              <p:nvPr/>
            </p:nvPicPr>
            <p:blipFill>
              <a:blip r:embed="rId6"/>
              <a:stretch>
                <a:fillRect/>
              </a:stretch>
            </p:blipFill>
            <p:spPr>
              <a:xfrm>
                <a:off x="6733800" y="2522880"/>
                <a:ext cx="4377960" cy="2199600"/>
              </a:xfrm>
              <a:prstGeom prst="rect">
                <a:avLst/>
              </a:prstGeom>
            </p:spPr>
          </p:pic>
        </mc:Fallback>
      </mc:AlternateContent>
    </p:spTree>
    <p:extLst>
      <p:ext uri="{BB962C8B-B14F-4D97-AF65-F5344CB8AC3E}">
        <p14:creationId xmlns:p14="http://schemas.microsoft.com/office/powerpoint/2010/main" val="16238922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cs typeface="Calibri"/>
                <a:sym typeface="Calibri"/>
              </a:rPr>
              <a:t>Member Based Community  </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6" name="Content Placeholder 2">
            <a:extLst>
              <a:ext uri="{FF2B5EF4-FFF2-40B4-BE49-F238E27FC236}">
                <a16:creationId xmlns:a16="http://schemas.microsoft.com/office/drawing/2014/main" id="{B0CE24DD-D715-4C89-9AF7-D11A720DCEEA}"/>
              </a:ext>
            </a:extLst>
          </p:cNvPr>
          <p:cNvSpPr txBox="1">
            <a:spLocks/>
          </p:cNvSpPr>
          <p:nvPr/>
        </p:nvSpPr>
        <p:spPr>
          <a:xfrm>
            <a:off x="193040" y="1316458"/>
            <a:ext cx="783336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IN" b="1" dirty="0"/>
              <a:t>Intuition : </a:t>
            </a:r>
            <a:r>
              <a:rPr lang="en-IN" dirty="0"/>
              <a:t>nodes  having </a:t>
            </a:r>
            <a:r>
              <a:rPr lang="en-IN" b="1" dirty="0"/>
              <a:t>same characteristics </a:t>
            </a:r>
            <a:r>
              <a:rPr lang="en-IN" dirty="0"/>
              <a:t>tend to form a community. </a:t>
            </a:r>
          </a:p>
          <a:p>
            <a:pPr lvl="1" algn="just"/>
            <a:r>
              <a:rPr lang="en-IN" b="1" dirty="0"/>
              <a:t>Example-</a:t>
            </a:r>
            <a:r>
              <a:rPr lang="en-IN" dirty="0"/>
              <a:t> in the 4-cycle graph, every node has degree=2. </a:t>
            </a:r>
          </a:p>
          <a:p>
            <a:pPr algn="just"/>
            <a:r>
              <a:rPr lang="en-IN" b="1" dirty="0"/>
              <a:t>Node degree </a:t>
            </a:r>
            <a:r>
              <a:rPr lang="en-IN" dirty="0"/>
              <a:t>i.e. K clique, K clan , CPM (using n-clique as seed ) </a:t>
            </a:r>
          </a:p>
          <a:p>
            <a:pPr algn="just"/>
            <a:r>
              <a:rPr lang="en-IN" b="1" dirty="0"/>
              <a:t>Node reachability  </a:t>
            </a:r>
            <a:r>
              <a:rPr lang="en-IN" dirty="0"/>
              <a:t>i.e. K plex, K core </a:t>
            </a:r>
          </a:p>
          <a:p>
            <a:pPr algn="just"/>
            <a:r>
              <a:rPr lang="en-IN" b="1" dirty="0"/>
              <a:t>Node similarity i.e.</a:t>
            </a:r>
            <a:r>
              <a:rPr lang="en-IN" dirty="0"/>
              <a:t>  once a </a:t>
            </a:r>
            <a:r>
              <a:rPr lang="en-IN" b="1" dirty="0"/>
              <a:t>similarity measure </a:t>
            </a:r>
            <a:r>
              <a:rPr lang="en-IN" dirty="0"/>
              <a:t>is established,  one can estimate distance and </a:t>
            </a:r>
            <a:r>
              <a:rPr lang="en-IN" b="1" dirty="0"/>
              <a:t>apply conventional clustering algorithms </a:t>
            </a:r>
            <a:r>
              <a:rPr lang="en-IN" dirty="0"/>
              <a:t>such as hierarchical clustering. The similarity can be structural or attribute based </a:t>
            </a:r>
          </a:p>
          <a:p>
            <a:pPr marL="571500" lvl="1" indent="0">
              <a:buNone/>
            </a:pPr>
            <a:endParaRPr lang="en-IN" dirty="0"/>
          </a:p>
          <a:p>
            <a:endParaRPr lang="en-IN" dirty="0"/>
          </a:p>
        </p:txBody>
      </p:sp>
      <p:pic>
        <p:nvPicPr>
          <p:cNvPr id="3" name="Picture 2">
            <a:extLst>
              <a:ext uri="{FF2B5EF4-FFF2-40B4-BE49-F238E27FC236}">
                <a16:creationId xmlns:a16="http://schemas.microsoft.com/office/drawing/2014/main" id="{F6800C9E-3E19-46F8-A7C3-F5DAA9E1EB94}"/>
              </a:ext>
            </a:extLst>
          </p:cNvPr>
          <p:cNvPicPr>
            <a:picLocks noChangeAspect="1"/>
          </p:cNvPicPr>
          <p:nvPr/>
        </p:nvPicPr>
        <p:blipFill>
          <a:blip r:embed="rId4"/>
          <a:stretch>
            <a:fillRect/>
          </a:stretch>
        </p:blipFill>
        <p:spPr>
          <a:xfrm>
            <a:off x="8542199" y="1169371"/>
            <a:ext cx="2009104" cy="2094689"/>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4F8381D0-40C4-DC7B-AC07-F9CD3DBABD9F}"/>
                  </a:ext>
                </a:extLst>
              </p14:cNvPr>
              <p14:cNvContentPartPr/>
              <p14:nvPr/>
            </p14:nvContentPartPr>
            <p14:xfrm>
              <a:off x="76320" y="927360"/>
              <a:ext cx="11872080" cy="5158800"/>
            </p14:xfrm>
          </p:contentPart>
        </mc:Choice>
        <mc:Fallback>
          <p:pic>
            <p:nvPicPr>
              <p:cNvPr id="2" name="Ink 1">
                <a:extLst>
                  <a:ext uri="{FF2B5EF4-FFF2-40B4-BE49-F238E27FC236}">
                    <a16:creationId xmlns:a16="http://schemas.microsoft.com/office/drawing/2014/main" id="{4F8381D0-40C4-DC7B-AC07-F9CD3DBABD9F}"/>
                  </a:ext>
                </a:extLst>
              </p:cNvPr>
              <p:cNvPicPr/>
              <p:nvPr/>
            </p:nvPicPr>
            <p:blipFill>
              <a:blip r:embed="rId6"/>
              <a:stretch>
                <a:fillRect/>
              </a:stretch>
            </p:blipFill>
            <p:spPr>
              <a:xfrm>
                <a:off x="66960" y="918000"/>
                <a:ext cx="11890800" cy="5177520"/>
              </a:xfrm>
              <a:prstGeom prst="rect">
                <a:avLst/>
              </a:prstGeom>
            </p:spPr>
          </p:pic>
        </mc:Fallback>
      </mc:AlternateContent>
    </p:spTree>
    <p:extLst>
      <p:ext uri="{BB962C8B-B14F-4D97-AF65-F5344CB8AC3E}">
        <p14:creationId xmlns:p14="http://schemas.microsoft.com/office/powerpoint/2010/main" val="18922486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9238094"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Vertex similarity based on neighborhood structure – Jaccard vs. Cosine</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pic>
        <p:nvPicPr>
          <p:cNvPr id="9" name="Picture 2">
            <a:extLst>
              <a:ext uri="{FF2B5EF4-FFF2-40B4-BE49-F238E27FC236}">
                <a16:creationId xmlns:a16="http://schemas.microsoft.com/office/drawing/2014/main" id="{1A8000B5-28DE-4015-AE9A-1B04050E9BBE}"/>
              </a:ext>
            </a:extLst>
          </p:cNvPr>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087826" y="1574252"/>
            <a:ext cx="3505200" cy="17672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3">
            <a:extLst>
              <a:ext uri="{FF2B5EF4-FFF2-40B4-BE49-F238E27FC236}">
                <a16:creationId xmlns:a16="http://schemas.microsoft.com/office/drawing/2014/main" id="{2326D2C9-EAAF-4A5A-BF78-F4FC22AEDCAF}"/>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10559" y="3627241"/>
            <a:ext cx="5090717" cy="2209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extBox 10">
            <a:extLst>
              <a:ext uri="{FF2B5EF4-FFF2-40B4-BE49-F238E27FC236}">
                <a16:creationId xmlns:a16="http://schemas.microsoft.com/office/drawing/2014/main" id="{1E0DAF0D-2F64-48D1-944C-01A6206FED8F}"/>
              </a:ext>
            </a:extLst>
          </p:cNvPr>
          <p:cNvSpPr txBox="1"/>
          <p:nvPr/>
        </p:nvSpPr>
        <p:spPr>
          <a:xfrm>
            <a:off x="225452" y="1424090"/>
            <a:ext cx="6862374" cy="1938992"/>
          </a:xfrm>
          <a:prstGeom prst="rect">
            <a:avLst/>
          </a:prstGeom>
          <a:noFill/>
        </p:spPr>
        <p:txBody>
          <a:bodyPr wrap="square" rtlCol="0">
            <a:spAutoFit/>
          </a:bodyPr>
          <a:lstStyle/>
          <a:p>
            <a:pPr marL="342900" indent="-342900">
              <a:buFont typeface="Arial" panose="020B0604020202020204" pitchFamily="34" charset="0"/>
              <a:buChar char="•"/>
            </a:pPr>
            <a:r>
              <a:rPr lang="en-IN" sz="2400" dirty="0"/>
              <a:t>Generally, similarity is bounded in [0,1]</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Measure of node similarity can be defined </a:t>
            </a:r>
            <a:r>
              <a:rPr lang="en-IN" sz="2400" b="1" dirty="0"/>
              <a:t>in terms of node neighbourhood </a:t>
            </a:r>
            <a:r>
              <a:rPr lang="en-IN" sz="2400" dirty="0"/>
              <a:t>as: </a:t>
            </a:r>
          </a:p>
          <a:p>
            <a:pPr marL="342900" indent="-342900">
              <a:buFont typeface="Arial" panose="020B0604020202020204" pitchFamily="34" charset="0"/>
              <a:buChar char="•"/>
            </a:pPr>
            <a:endParaRPr lang="en-IN" sz="2400" dirty="0"/>
          </a:p>
        </p:txBody>
      </p:sp>
      <p:pic>
        <p:nvPicPr>
          <p:cNvPr id="3" name="Picture 2">
            <a:extLst>
              <a:ext uri="{FF2B5EF4-FFF2-40B4-BE49-F238E27FC236}">
                <a16:creationId xmlns:a16="http://schemas.microsoft.com/office/drawing/2014/main" id="{D9F06972-58F1-4E65-A787-3BAD14C008B0}"/>
              </a:ext>
            </a:extLst>
          </p:cNvPr>
          <p:cNvPicPr>
            <a:picLocks noChangeAspect="1"/>
          </p:cNvPicPr>
          <p:nvPr/>
        </p:nvPicPr>
        <p:blipFill>
          <a:blip r:embed="rId6"/>
          <a:stretch>
            <a:fillRect/>
          </a:stretch>
        </p:blipFill>
        <p:spPr>
          <a:xfrm>
            <a:off x="928996" y="4135931"/>
            <a:ext cx="4081563" cy="2469829"/>
          </a:xfrm>
          <a:prstGeom prst="rect">
            <a:avLst/>
          </a:prstGeom>
        </p:spPr>
      </p:pic>
      <p:pic>
        <p:nvPicPr>
          <p:cNvPr id="5" name="Picture 4">
            <a:extLst>
              <a:ext uri="{FF2B5EF4-FFF2-40B4-BE49-F238E27FC236}">
                <a16:creationId xmlns:a16="http://schemas.microsoft.com/office/drawing/2014/main" id="{8F500955-4357-4E71-A315-3DEFFA1A13E4}"/>
              </a:ext>
            </a:extLst>
          </p:cNvPr>
          <p:cNvPicPr>
            <a:picLocks noChangeAspect="1"/>
          </p:cNvPicPr>
          <p:nvPr/>
        </p:nvPicPr>
        <p:blipFill>
          <a:blip r:embed="rId7"/>
          <a:stretch>
            <a:fillRect/>
          </a:stretch>
        </p:blipFill>
        <p:spPr>
          <a:xfrm>
            <a:off x="1172769" y="3185650"/>
            <a:ext cx="3689522" cy="865175"/>
          </a:xfrm>
          <a:prstGeom prst="rect">
            <a:avLst/>
          </a:prstGeom>
        </p:spPr>
      </p:pic>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BF01CA35-18AE-DD18-6810-B4470E698B7B}"/>
                  </a:ext>
                </a:extLst>
              </p14:cNvPr>
              <p14:cNvContentPartPr/>
              <p14:nvPr/>
            </p14:nvContentPartPr>
            <p14:xfrm>
              <a:off x="734040" y="222480"/>
              <a:ext cx="11235960" cy="5958360"/>
            </p14:xfrm>
          </p:contentPart>
        </mc:Choice>
        <mc:Fallback>
          <p:pic>
            <p:nvPicPr>
              <p:cNvPr id="2" name="Ink 1">
                <a:extLst>
                  <a:ext uri="{FF2B5EF4-FFF2-40B4-BE49-F238E27FC236}">
                    <a16:creationId xmlns:a16="http://schemas.microsoft.com/office/drawing/2014/main" id="{BF01CA35-18AE-DD18-6810-B4470E698B7B}"/>
                  </a:ext>
                </a:extLst>
              </p:cNvPr>
              <p:cNvPicPr/>
              <p:nvPr/>
            </p:nvPicPr>
            <p:blipFill>
              <a:blip r:embed="rId9"/>
              <a:stretch>
                <a:fillRect/>
              </a:stretch>
            </p:blipFill>
            <p:spPr>
              <a:xfrm>
                <a:off x="724680" y="213120"/>
                <a:ext cx="11254680" cy="5977080"/>
              </a:xfrm>
              <a:prstGeom prst="rect">
                <a:avLst/>
              </a:prstGeom>
            </p:spPr>
          </p:pic>
        </mc:Fallback>
      </mc:AlternateContent>
    </p:spTree>
    <p:extLst>
      <p:ext uri="{BB962C8B-B14F-4D97-AF65-F5344CB8AC3E}">
        <p14:creationId xmlns:p14="http://schemas.microsoft.com/office/powerpoint/2010/main" val="13373148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cs typeface="Calibri"/>
                <a:sym typeface="Calibri"/>
              </a:rPr>
              <a:t>Criticism </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6" name="Content Placeholder 2">
            <a:extLst>
              <a:ext uri="{FF2B5EF4-FFF2-40B4-BE49-F238E27FC236}">
                <a16:creationId xmlns:a16="http://schemas.microsoft.com/office/drawing/2014/main" id="{AAC26035-8A5A-4B5F-A56C-DCE784452C43}"/>
              </a:ext>
            </a:extLst>
          </p:cNvPr>
          <p:cNvSpPr txBox="1">
            <a:spLocks/>
          </p:cNvSpPr>
          <p:nvPr/>
        </p:nvSpPr>
        <p:spPr>
          <a:xfrm>
            <a:off x="193040" y="1316458"/>
            <a:ext cx="970280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IN" sz="2400" b="1" dirty="0"/>
              <a:t>Node itself is excluded in neighbourhood definition. </a:t>
            </a:r>
          </a:p>
          <a:p>
            <a:pPr lvl="1" algn="just"/>
            <a:r>
              <a:rPr lang="en-IN" dirty="0"/>
              <a:t>Hence, the </a:t>
            </a:r>
            <a:r>
              <a:rPr lang="en-IN" b="1" dirty="0"/>
              <a:t>nodes that have no common neighbours will have 0 similarity.</a:t>
            </a:r>
            <a:r>
              <a:rPr lang="en-IN" dirty="0"/>
              <a:t> To fix this, node itself can be considered</a:t>
            </a:r>
          </a:p>
          <a:p>
            <a:pPr lvl="1" algn="just"/>
            <a:r>
              <a:rPr lang="en-IN" dirty="0"/>
              <a:t>A more interesting approach of measuring the similarity is to </a:t>
            </a:r>
            <a:r>
              <a:rPr lang="en-IN" b="1" dirty="0"/>
              <a:t>compare similarit</a:t>
            </a:r>
            <a:r>
              <a:rPr lang="en-IN" dirty="0"/>
              <a:t>y              with the </a:t>
            </a:r>
            <a:r>
              <a:rPr lang="en-IN" b="1" dirty="0"/>
              <a:t>expected value of the same when the nodes pick their neighbours randomly </a:t>
            </a:r>
            <a:r>
              <a:rPr lang="en-IN" dirty="0"/>
              <a:t>.  </a:t>
            </a:r>
          </a:p>
          <a:p>
            <a:pPr lvl="1" algn="just"/>
            <a:r>
              <a:rPr lang="en-IN" b="1" dirty="0"/>
              <a:t>Pearson Correlation Coefficient  </a:t>
            </a:r>
          </a:p>
        </p:txBody>
      </p:sp>
      <p:pic>
        <p:nvPicPr>
          <p:cNvPr id="3" name="Picture 2">
            <a:extLst>
              <a:ext uri="{FF2B5EF4-FFF2-40B4-BE49-F238E27FC236}">
                <a16:creationId xmlns:a16="http://schemas.microsoft.com/office/drawing/2014/main" id="{44B46AA0-0FED-4EE3-B437-32655553340A}"/>
              </a:ext>
            </a:extLst>
          </p:cNvPr>
          <p:cNvPicPr>
            <a:picLocks noChangeAspect="1"/>
          </p:cNvPicPr>
          <p:nvPr/>
        </p:nvPicPr>
        <p:blipFill>
          <a:blip r:embed="rId4"/>
          <a:stretch>
            <a:fillRect/>
          </a:stretch>
        </p:blipFill>
        <p:spPr>
          <a:xfrm>
            <a:off x="3754932" y="2932193"/>
            <a:ext cx="773571" cy="427249"/>
          </a:xfrm>
          <a:prstGeom prst="rect">
            <a:avLst/>
          </a:prstGeom>
        </p:spPr>
      </p:pic>
      <p:pic>
        <p:nvPicPr>
          <p:cNvPr id="9" name="Picture 8">
            <a:extLst>
              <a:ext uri="{FF2B5EF4-FFF2-40B4-BE49-F238E27FC236}">
                <a16:creationId xmlns:a16="http://schemas.microsoft.com/office/drawing/2014/main" id="{DA8F886C-1457-44F6-BE96-B6EE44874231}"/>
              </a:ext>
            </a:extLst>
          </p:cNvPr>
          <p:cNvPicPr>
            <a:picLocks noChangeAspect="1"/>
          </p:cNvPicPr>
          <p:nvPr/>
        </p:nvPicPr>
        <p:blipFill rotWithShape="1">
          <a:blip r:embed="rId5"/>
          <a:srcRect l="18911"/>
          <a:stretch/>
        </p:blipFill>
        <p:spPr>
          <a:xfrm>
            <a:off x="1067918" y="4097894"/>
            <a:ext cx="10200640" cy="2290216"/>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8BF199C4-D4A1-8BE3-78F8-D4C6BC24C8F5}"/>
                  </a:ext>
                </a:extLst>
              </p14:cNvPr>
              <p14:cNvContentPartPr/>
              <p14:nvPr/>
            </p14:nvContentPartPr>
            <p14:xfrm>
              <a:off x="566640" y="99720"/>
              <a:ext cx="9823680" cy="6328800"/>
            </p14:xfrm>
          </p:contentPart>
        </mc:Choice>
        <mc:Fallback>
          <p:pic>
            <p:nvPicPr>
              <p:cNvPr id="2" name="Ink 1">
                <a:extLst>
                  <a:ext uri="{FF2B5EF4-FFF2-40B4-BE49-F238E27FC236}">
                    <a16:creationId xmlns:a16="http://schemas.microsoft.com/office/drawing/2014/main" id="{8BF199C4-D4A1-8BE3-78F8-D4C6BC24C8F5}"/>
                  </a:ext>
                </a:extLst>
              </p:cNvPr>
              <p:cNvPicPr/>
              <p:nvPr/>
            </p:nvPicPr>
            <p:blipFill>
              <a:blip r:embed="rId7"/>
              <a:stretch>
                <a:fillRect/>
              </a:stretch>
            </p:blipFill>
            <p:spPr>
              <a:xfrm>
                <a:off x="557280" y="90360"/>
                <a:ext cx="9842400" cy="6347520"/>
              </a:xfrm>
              <a:prstGeom prst="rect">
                <a:avLst/>
              </a:prstGeom>
            </p:spPr>
          </p:pic>
        </mc:Fallback>
      </mc:AlternateContent>
    </p:spTree>
    <p:extLst>
      <p:ext uri="{BB962C8B-B14F-4D97-AF65-F5344CB8AC3E}">
        <p14:creationId xmlns:p14="http://schemas.microsoft.com/office/powerpoint/2010/main" val="5895031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cs typeface="Calibri"/>
                <a:sym typeface="Calibri"/>
              </a:rPr>
              <a:t>Pearson correlation coefficient as similarity measure</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pic>
        <p:nvPicPr>
          <p:cNvPr id="3" name="Picture 2">
            <a:extLst>
              <a:ext uri="{FF2B5EF4-FFF2-40B4-BE49-F238E27FC236}">
                <a16:creationId xmlns:a16="http://schemas.microsoft.com/office/drawing/2014/main" id="{9114D1F2-D2DC-4691-9F9C-E0205D9E9CB6}"/>
              </a:ext>
            </a:extLst>
          </p:cNvPr>
          <p:cNvPicPr>
            <a:picLocks noChangeAspect="1"/>
          </p:cNvPicPr>
          <p:nvPr/>
        </p:nvPicPr>
        <p:blipFill>
          <a:blip r:embed="rId4"/>
          <a:stretch>
            <a:fillRect/>
          </a:stretch>
        </p:blipFill>
        <p:spPr>
          <a:xfrm>
            <a:off x="284079" y="2284216"/>
            <a:ext cx="8300052" cy="3711968"/>
          </a:xfrm>
          <a:prstGeom prst="rect">
            <a:avLst/>
          </a:prstGeom>
        </p:spPr>
      </p:pic>
      <p:pic>
        <p:nvPicPr>
          <p:cNvPr id="5" name="Picture 4">
            <a:extLst>
              <a:ext uri="{FF2B5EF4-FFF2-40B4-BE49-F238E27FC236}">
                <a16:creationId xmlns:a16="http://schemas.microsoft.com/office/drawing/2014/main" id="{2A5836B4-713D-47AA-B2B1-0CA70D7EC7B8}"/>
              </a:ext>
            </a:extLst>
          </p:cNvPr>
          <p:cNvPicPr>
            <a:picLocks noChangeAspect="1"/>
          </p:cNvPicPr>
          <p:nvPr/>
        </p:nvPicPr>
        <p:blipFill>
          <a:blip r:embed="rId5"/>
          <a:stretch>
            <a:fillRect/>
          </a:stretch>
        </p:blipFill>
        <p:spPr>
          <a:xfrm>
            <a:off x="2084013" y="5839792"/>
            <a:ext cx="3429000" cy="952500"/>
          </a:xfrm>
          <a:prstGeom prst="rect">
            <a:avLst/>
          </a:prstGeom>
        </p:spPr>
      </p:pic>
      <p:pic>
        <p:nvPicPr>
          <p:cNvPr id="7" name="Picture 6">
            <a:extLst>
              <a:ext uri="{FF2B5EF4-FFF2-40B4-BE49-F238E27FC236}">
                <a16:creationId xmlns:a16="http://schemas.microsoft.com/office/drawing/2014/main" id="{2F3E8059-FC3E-417E-9B1F-11C26BE7DBE4}"/>
              </a:ext>
            </a:extLst>
          </p:cNvPr>
          <p:cNvPicPr>
            <a:picLocks noChangeAspect="1"/>
          </p:cNvPicPr>
          <p:nvPr/>
        </p:nvPicPr>
        <p:blipFill>
          <a:blip r:embed="rId6"/>
          <a:stretch>
            <a:fillRect/>
          </a:stretch>
        </p:blipFill>
        <p:spPr>
          <a:xfrm>
            <a:off x="7162800" y="3856733"/>
            <a:ext cx="4623357" cy="2432140"/>
          </a:xfrm>
          <a:prstGeom prst="rect">
            <a:avLst/>
          </a:prstGeom>
        </p:spPr>
      </p:pic>
      <p:pic>
        <p:nvPicPr>
          <p:cNvPr id="4" name="Picture 3">
            <a:extLst>
              <a:ext uri="{FF2B5EF4-FFF2-40B4-BE49-F238E27FC236}">
                <a16:creationId xmlns:a16="http://schemas.microsoft.com/office/drawing/2014/main" id="{92E3D3F7-6D61-4015-9CFE-5E7BBFE9404D}"/>
              </a:ext>
            </a:extLst>
          </p:cNvPr>
          <p:cNvPicPr>
            <a:picLocks noChangeAspect="1"/>
          </p:cNvPicPr>
          <p:nvPr/>
        </p:nvPicPr>
        <p:blipFill>
          <a:blip r:embed="rId7"/>
          <a:stretch>
            <a:fillRect/>
          </a:stretch>
        </p:blipFill>
        <p:spPr>
          <a:xfrm>
            <a:off x="5852160" y="1614167"/>
            <a:ext cx="3812146" cy="670049"/>
          </a:xfrm>
          <a:prstGeom prst="rect">
            <a:avLst/>
          </a:prstGeom>
        </p:spPr>
      </p:pic>
      <p:sp>
        <p:nvSpPr>
          <p:cNvPr id="6" name="TextBox 5">
            <a:extLst>
              <a:ext uri="{FF2B5EF4-FFF2-40B4-BE49-F238E27FC236}">
                <a16:creationId xmlns:a16="http://schemas.microsoft.com/office/drawing/2014/main" id="{A1D78576-3C81-4AFF-86B2-3943C47996E6}"/>
              </a:ext>
            </a:extLst>
          </p:cNvPr>
          <p:cNvSpPr txBox="1"/>
          <p:nvPr/>
        </p:nvSpPr>
        <p:spPr>
          <a:xfrm>
            <a:off x="284079" y="1586398"/>
            <a:ext cx="5766322" cy="400110"/>
          </a:xfrm>
          <a:prstGeom prst="rect">
            <a:avLst/>
          </a:prstGeom>
          <a:noFill/>
        </p:spPr>
        <p:txBody>
          <a:bodyPr wrap="none" rtlCol="0">
            <a:spAutoFit/>
          </a:bodyPr>
          <a:lstStyle/>
          <a:p>
            <a:r>
              <a:rPr lang="en-IN" sz="2000" dirty="0"/>
              <a:t>In terms of degree,  similarity between v</a:t>
            </a:r>
            <a:r>
              <a:rPr lang="en-IN" sz="2000" baseline="-25000" dirty="0"/>
              <a:t>i</a:t>
            </a:r>
            <a:r>
              <a:rPr lang="en-IN" sz="2000" dirty="0"/>
              <a:t> and </a:t>
            </a:r>
            <a:r>
              <a:rPr lang="en-IN" sz="2000" dirty="0" err="1"/>
              <a:t>v</a:t>
            </a:r>
            <a:r>
              <a:rPr lang="en-IN" sz="2000" baseline="-25000" dirty="0" err="1"/>
              <a:t>j</a:t>
            </a:r>
            <a:r>
              <a:rPr lang="en-IN" sz="2000" dirty="0"/>
              <a:t> ,  </a:t>
            </a:r>
          </a:p>
        </p:txBody>
      </p:sp>
      <p:sp>
        <p:nvSpPr>
          <p:cNvPr id="9" name="TextBox 8">
            <a:extLst>
              <a:ext uri="{FF2B5EF4-FFF2-40B4-BE49-F238E27FC236}">
                <a16:creationId xmlns:a16="http://schemas.microsoft.com/office/drawing/2014/main" id="{8FE871EC-B470-41E7-8CB0-48A9110CA9CF}"/>
              </a:ext>
            </a:extLst>
          </p:cNvPr>
          <p:cNvSpPr txBox="1"/>
          <p:nvPr/>
        </p:nvSpPr>
        <p:spPr>
          <a:xfrm>
            <a:off x="7214718" y="2958332"/>
            <a:ext cx="3911600" cy="707886"/>
          </a:xfrm>
          <a:prstGeom prst="rect">
            <a:avLst/>
          </a:prstGeom>
          <a:noFill/>
        </p:spPr>
        <p:txBody>
          <a:bodyPr wrap="square" rtlCol="0">
            <a:spAutoFit/>
          </a:bodyPr>
          <a:lstStyle/>
          <a:p>
            <a:r>
              <a:rPr lang="en-IN" sz="2000" dirty="0"/>
              <a:t>The </a:t>
            </a:r>
            <a:r>
              <a:rPr lang="en-IN" sz="2000" b="1" dirty="0"/>
              <a:t>co-variance is normalized as below </a:t>
            </a:r>
            <a:r>
              <a:rPr lang="en-IN" sz="2000" dirty="0"/>
              <a:t>i.e.  </a:t>
            </a:r>
          </a:p>
        </p:txBody>
      </p:sp>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7875ADBF-CED8-1050-81E0-C9443B9AB8F6}"/>
                  </a:ext>
                </a:extLst>
              </p14:cNvPr>
              <p14:cNvContentPartPr/>
              <p14:nvPr/>
            </p14:nvContentPartPr>
            <p14:xfrm>
              <a:off x="639720" y="660240"/>
              <a:ext cx="11520720" cy="6130800"/>
            </p14:xfrm>
          </p:contentPart>
        </mc:Choice>
        <mc:Fallback>
          <p:pic>
            <p:nvPicPr>
              <p:cNvPr id="2" name="Ink 1">
                <a:extLst>
                  <a:ext uri="{FF2B5EF4-FFF2-40B4-BE49-F238E27FC236}">
                    <a16:creationId xmlns:a16="http://schemas.microsoft.com/office/drawing/2014/main" id="{7875ADBF-CED8-1050-81E0-C9443B9AB8F6}"/>
                  </a:ext>
                </a:extLst>
              </p:cNvPr>
              <p:cNvPicPr/>
              <p:nvPr/>
            </p:nvPicPr>
            <p:blipFill>
              <a:blip r:embed="rId9"/>
              <a:stretch>
                <a:fillRect/>
              </a:stretch>
            </p:blipFill>
            <p:spPr>
              <a:xfrm>
                <a:off x="630360" y="650880"/>
                <a:ext cx="11539440" cy="6149520"/>
              </a:xfrm>
              <a:prstGeom prst="rect">
                <a:avLst/>
              </a:prstGeom>
            </p:spPr>
          </p:pic>
        </mc:Fallback>
      </mc:AlternateContent>
    </p:spTree>
    <p:extLst>
      <p:ext uri="{BB962C8B-B14F-4D97-AF65-F5344CB8AC3E}">
        <p14:creationId xmlns:p14="http://schemas.microsoft.com/office/powerpoint/2010/main" val="25563641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cs typeface="Calibri"/>
                <a:sym typeface="Calibri"/>
              </a:rPr>
              <a:t>Regular Equivalence Instead of Structural Equivalence </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
        <p:nvSpPr>
          <p:cNvPr id="6" name="Content Placeholder 2">
            <a:extLst>
              <a:ext uri="{FF2B5EF4-FFF2-40B4-BE49-F238E27FC236}">
                <a16:creationId xmlns:a16="http://schemas.microsoft.com/office/drawing/2014/main" id="{E08BC553-65E2-4A4C-9016-3597BBFF661D}"/>
              </a:ext>
            </a:extLst>
          </p:cNvPr>
          <p:cNvSpPr txBox="1">
            <a:spLocks/>
          </p:cNvSpPr>
          <p:nvPr/>
        </p:nvSpPr>
        <p:spPr>
          <a:xfrm>
            <a:off x="153518" y="1539240"/>
            <a:ext cx="854344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Concept  of structural equivalence i.e. </a:t>
            </a:r>
            <a:r>
              <a:rPr lang="en-US" u="sng" dirty="0"/>
              <a:t>in terms of the similarity of their neighborhood</a:t>
            </a:r>
            <a:r>
              <a:rPr lang="en-US" dirty="0"/>
              <a:t>  </a:t>
            </a:r>
          </a:p>
          <a:p>
            <a:pPr lvl="1"/>
            <a:r>
              <a:rPr lang="en-US" dirty="0"/>
              <a:t>two members of the football teams in </a:t>
            </a:r>
            <a:r>
              <a:rPr lang="en-US" b="1" dirty="0"/>
              <a:t>two countries have no neighbor in common but have similar neighborhoods</a:t>
            </a:r>
          </a:p>
          <a:p>
            <a:r>
              <a:rPr lang="en-US" b="1" dirty="0"/>
              <a:t>Regular equivalence</a:t>
            </a:r>
            <a:r>
              <a:rPr lang="en-US" dirty="0"/>
              <a:t> is a generalization of </a:t>
            </a:r>
            <a:r>
              <a:rPr lang="en-US" b="1" dirty="0"/>
              <a:t>structural equivalence</a:t>
            </a:r>
          </a:p>
          <a:p>
            <a:r>
              <a:rPr lang="en-US" dirty="0"/>
              <a:t>We are skipping the details here..</a:t>
            </a:r>
          </a:p>
          <a:p>
            <a:endParaRPr lang="en-US" dirty="0"/>
          </a:p>
          <a:p>
            <a:endParaRPr lang="en-US" dirty="0"/>
          </a:p>
        </p:txBody>
      </p:sp>
    </p:spTree>
    <p:extLst>
      <p:ext uri="{BB962C8B-B14F-4D97-AF65-F5344CB8AC3E}">
        <p14:creationId xmlns:p14="http://schemas.microsoft.com/office/powerpoint/2010/main" val="385037257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5D4F4A6E89004B9969E5A919E98885" ma:contentTypeVersion="7" ma:contentTypeDescription="Create a new document." ma:contentTypeScope="" ma:versionID="a7e34601cba34b5100a96368ac6191df">
  <xsd:schema xmlns:xsd="http://www.w3.org/2001/XMLSchema" xmlns:xs="http://www.w3.org/2001/XMLSchema" xmlns:p="http://schemas.microsoft.com/office/2006/metadata/properties" xmlns:ns2="777052eb-7f64-4d82-8b21-49620de4b061" targetNamespace="http://schemas.microsoft.com/office/2006/metadata/properties" ma:root="true" ma:fieldsID="ee9fa33780a42d2c59011c1127885f1f" ns2:_="">
    <xsd:import namespace="777052eb-7f64-4d82-8b21-49620de4b06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7052eb-7f64-4d82-8b21-49620de4b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C0AF559-D4F6-4E51-B9CE-A6DFD6BB1006}"/>
</file>

<file path=customXml/itemProps2.xml><?xml version="1.0" encoding="utf-8"?>
<ds:datastoreItem xmlns:ds="http://schemas.openxmlformats.org/officeDocument/2006/customXml" ds:itemID="{31110428-F8EB-422B-8B63-361244FE0552}"/>
</file>

<file path=customXml/itemProps3.xml><?xml version="1.0" encoding="utf-8"?>
<ds:datastoreItem xmlns:ds="http://schemas.openxmlformats.org/officeDocument/2006/customXml" ds:itemID="{619A17CF-5B74-4485-B76D-09BA7698C844}"/>
</file>

<file path=docProps/app.xml><?xml version="1.0" encoding="utf-8"?>
<Properties xmlns="http://schemas.openxmlformats.org/officeDocument/2006/extended-properties" xmlns:vt="http://schemas.openxmlformats.org/officeDocument/2006/docPropsVTypes">
  <TotalTime>9204</TotalTime>
  <Words>6795</Words>
  <Application>Microsoft Office PowerPoint</Application>
  <PresentationFormat>Widescreen</PresentationFormat>
  <Paragraphs>866</Paragraphs>
  <Slides>114</Slides>
  <Notes>102</Notes>
  <HiddenSlides>17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114</vt:i4>
      </vt:variant>
    </vt:vector>
  </HeadingPairs>
  <TitlesOfParts>
    <vt:vector size="126" baseType="lpstr">
      <vt:lpstr>Times</vt:lpstr>
      <vt:lpstr>Open Sans</vt:lpstr>
      <vt:lpstr>Helvetica</vt:lpstr>
      <vt:lpstr>charter</vt:lpstr>
      <vt:lpstr>Wingdings</vt:lpstr>
      <vt:lpstr>Cambria Math</vt:lpstr>
      <vt:lpstr>Times New Roman</vt:lpstr>
      <vt:lpstr>-apple-system</vt:lpstr>
      <vt:lpstr>source-serif-pro</vt:lpstr>
      <vt:lpstr>Calibri</vt:lpstr>
      <vt:lpstr>Arial</vt:lpstr>
      <vt:lpstr>Office Theme</vt:lpstr>
      <vt:lpstr>PowerPoint Presentation</vt:lpstr>
      <vt:lpstr>PowerPoint Presentation</vt:lpstr>
      <vt:lpstr>Graph Theory And its Applications Disclaimer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Prakash C O</dc:creator>
  <cp:lastModifiedBy>Dr Arti Arya</cp:lastModifiedBy>
  <cp:revision>544</cp:revision>
  <dcterms:created xsi:type="dcterms:W3CDTF">2020-06-03T14:19:11Z</dcterms:created>
  <dcterms:modified xsi:type="dcterms:W3CDTF">2023-11-20T14:14:07Z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0x0101004A5D4F4A6E89004B9969E5A919E98885</vt:lpwstr>
  </property>
</Properties>
</file>